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23.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notesSlides/notesSlide24.xml" ContentType="application/vnd.openxmlformats-officedocument.presentationml.notesSlide+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notesSlides/notesSlide25.xml" ContentType="application/vnd.openxmlformats-officedocument.presentationml.notesSlide+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notesSlides/notesSlide26.xml" ContentType="application/vnd.openxmlformats-officedocument.presentationml.notesSlide+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notesSlides/notesSlide32.xml" ContentType="application/vnd.openxmlformats-officedocument.presentationml.notesSlide+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notesSlides/notesSlide39.xml" ContentType="application/vnd.openxmlformats-officedocument.presentationml.notesSlide+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notesSlides/notesSlide42.xml" ContentType="application/vnd.openxmlformats-officedocument.presentationml.notesSlide+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notesSlides/notesSlide45.xml" ContentType="application/vnd.openxmlformats-officedocument.presentationml.notesSlide+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notesSlides/notesSlide46.xml" ContentType="application/vnd.openxmlformats-officedocument.presentationml.notesSlide+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notesSlides/notesSlide51.xml" ContentType="application/vnd.openxmlformats-officedocument.presentationml.notesSlide+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09" r:id="rId4"/>
    <p:sldMasterId id="2147483710" r:id="rId5"/>
    <p:sldMasterId id="2147483711" r:id="rId6"/>
    <p:sldMasterId id="2147483712" r:id="rId7"/>
    <p:sldMasterId id="2147483713" r:id="rId8"/>
    <p:sldMasterId id="2147483714" r:id="rId9"/>
    <p:sldMasterId id="2147483715" r:id="rId10"/>
    <p:sldMasterId id="2147483716" r:id="rId11"/>
    <p:sldMasterId id="2147483717" r:id="rId12"/>
  </p:sldMasterIdLst>
  <p:notesMasterIdLst>
    <p:notesMasterId r:id="rId79"/>
  </p:notesMasterIdLst>
  <p:sldIdLst>
    <p:sldId id="1118" r:id="rId13"/>
    <p:sldId id="258" r:id="rId14"/>
    <p:sldId id="1151" r:id="rId15"/>
    <p:sldId id="1653" r:id="rId16"/>
    <p:sldId id="1379" r:id="rId17"/>
    <p:sldId id="1655" r:id="rId18"/>
    <p:sldId id="1654" r:id="rId19"/>
    <p:sldId id="1656" r:id="rId20"/>
    <p:sldId id="1657" r:id="rId21"/>
    <p:sldId id="1658" r:id="rId22"/>
    <p:sldId id="1659" r:id="rId23"/>
    <p:sldId id="1660" r:id="rId24"/>
    <p:sldId id="1662" r:id="rId25"/>
    <p:sldId id="1661" r:id="rId26"/>
    <p:sldId id="1663" r:id="rId27"/>
    <p:sldId id="1664" r:id="rId28"/>
    <p:sldId id="1665" r:id="rId29"/>
    <p:sldId id="1666" r:id="rId30"/>
    <p:sldId id="1667" r:id="rId31"/>
    <p:sldId id="1668" r:id="rId32"/>
    <p:sldId id="1669" r:id="rId33"/>
    <p:sldId id="1670" r:id="rId34"/>
    <p:sldId id="1671" r:id="rId35"/>
    <p:sldId id="1672" r:id="rId36"/>
    <p:sldId id="1673" r:id="rId37"/>
    <p:sldId id="1674" r:id="rId38"/>
    <p:sldId id="1675" r:id="rId39"/>
    <p:sldId id="1676" r:id="rId40"/>
    <p:sldId id="1677" r:id="rId41"/>
    <p:sldId id="1678" r:id="rId42"/>
    <p:sldId id="1679" r:id="rId43"/>
    <p:sldId id="1680" r:id="rId44"/>
    <p:sldId id="1681" r:id="rId45"/>
    <p:sldId id="1682" r:id="rId46"/>
    <p:sldId id="1683" r:id="rId47"/>
    <p:sldId id="1684" r:id="rId48"/>
    <p:sldId id="1686" r:id="rId49"/>
    <p:sldId id="1685" r:id="rId50"/>
    <p:sldId id="1687" r:id="rId51"/>
    <p:sldId id="1688" r:id="rId52"/>
    <p:sldId id="1689" r:id="rId53"/>
    <p:sldId id="1690" r:id="rId54"/>
    <p:sldId id="1691" r:id="rId55"/>
    <p:sldId id="1692" r:id="rId56"/>
    <p:sldId id="1693" r:id="rId57"/>
    <p:sldId id="1694" r:id="rId58"/>
    <p:sldId id="1695" r:id="rId59"/>
    <p:sldId id="1696" r:id="rId60"/>
    <p:sldId id="1697" r:id="rId61"/>
    <p:sldId id="1699" r:id="rId62"/>
    <p:sldId id="1700" r:id="rId63"/>
    <p:sldId id="1701" r:id="rId64"/>
    <p:sldId id="1698" r:id="rId65"/>
    <p:sldId id="1702" r:id="rId66"/>
    <p:sldId id="1703" r:id="rId67"/>
    <p:sldId id="1704" r:id="rId68"/>
    <p:sldId id="1705" r:id="rId69"/>
    <p:sldId id="1706" r:id="rId70"/>
    <p:sldId id="1707" r:id="rId71"/>
    <p:sldId id="1708" r:id="rId72"/>
    <p:sldId id="1710" r:id="rId73"/>
    <p:sldId id="1711" r:id="rId74"/>
    <p:sldId id="1712" r:id="rId75"/>
    <p:sldId id="1713" r:id="rId76"/>
    <p:sldId id="1714" r:id="rId77"/>
    <p:sldId id="295" r:id="rId78"/>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42"/>
    <p:restoredTop sz="82860"/>
  </p:normalViewPr>
  <p:slideViewPr>
    <p:cSldViewPr snapToGrid="0">
      <p:cViewPr varScale="1">
        <p:scale>
          <a:sx n="109" d="100"/>
          <a:sy n="109" d="100"/>
        </p:scale>
        <p:origin x="200" y="584"/>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2816A-2461-974B-94AD-22AC8A99A301}" type="datetimeFigureOut">
              <a:rPr lang="en-CN" smtClean="0"/>
              <a:t>2023/4/20</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FE00A-F7D7-9343-8548-BC7E84834634}" type="slidenum">
              <a:rPr lang="en-CN" smtClean="0"/>
              <a:t>‹#›</a:t>
            </a:fld>
            <a:endParaRPr lang="en-CN"/>
          </a:p>
        </p:txBody>
      </p:sp>
    </p:spTree>
    <p:extLst>
      <p:ext uri="{BB962C8B-B14F-4D97-AF65-F5344CB8AC3E}">
        <p14:creationId xmlns:p14="http://schemas.microsoft.com/office/powerpoint/2010/main" val="803480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a:t>
            </a:fld>
            <a:endParaRPr lang="en-CN"/>
          </a:p>
        </p:txBody>
      </p:sp>
    </p:spTree>
    <p:extLst>
      <p:ext uri="{BB962C8B-B14F-4D97-AF65-F5344CB8AC3E}">
        <p14:creationId xmlns:p14="http://schemas.microsoft.com/office/powerpoint/2010/main" val="29121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12</a:t>
            </a:fld>
            <a:endParaRPr lang="en-CN"/>
          </a:p>
        </p:txBody>
      </p:sp>
    </p:spTree>
    <p:extLst>
      <p:ext uri="{BB962C8B-B14F-4D97-AF65-F5344CB8AC3E}">
        <p14:creationId xmlns:p14="http://schemas.microsoft.com/office/powerpoint/2010/main" val="4137031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14</a:t>
            </a:fld>
            <a:endParaRPr lang="en-CN"/>
          </a:p>
        </p:txBody>
      </p:sp>
    </p:spTree>
    <p:extLst>
      <p:ext uri="{BB962C8B-B14F-4D97-AF65-F5344CB8AC3E}">
        <p14:creationId xmlns:p14="http://schemas.microsoft.com/office/powerpoint/2010/main" val="2325527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15</a:t>
            </a:fld>
            <a:endParaRPr lang="en-CN"/>
          </a:p>
        </p:txBody>
      </p:sp>
    </p:spTree>
    <p:extLst>
      <p:ext uri="{BB962C8B-B14F-4D97-AF65-F5344CB8AC3E}">
        <p14:creationId xmlns:p14="http://schemas.microsoft.com/office/powerpoint/2010/main" val="374206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16</a:t>
            </a:fld>
            <a:endParaRPr lang="en-CN"/>
          </a:p>
        </p:txBody>
      </p:sp>
    </p:spTree>
    <p:extLst>
      <p:ext uri="{BB962C8B-B14F-4D97-AF65-F5344CB8AC3E}">
        <p14:creationId xmlns:p14="http://schemas.microsoft.com/office/powerpoint/2010/main" val="91266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17</a:t>
            </a:fld>
            <a:endParaRPr lang="en-CN"/>
          </a:p>
        </p:txBody>
      </p:sp>
    </p:spTree>
    <p:extLst>
      <p:ext uri="{BB962C8B-B14F-4D97-AF65-F5344CB8AC3E}">
        <p14:creationId xmlns:p14="http://schemas.microsoft.com/office/powerpoint/2010/main" val="3389510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18</a:t>
            </a:fld>
            <a:endParaRPr lang="en-CN"/>
          </a:p>
        </p:txBody>
      </p:sp>
    </p:spTree>
    <p:extLst>
      <p:ext uri="{BB962C8B-B14F-4D97-AF65-F5344CB8AC3E}">
        <p14:creationId xmlns:p14="http://schemas.microsoft.com/office/powerpoint/2010/main" val="1529734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19</a:t>
            </a:fld>
            <a:endParaRPr lang="en-CN"/>
          </a:p>
        </p:txBody>
      </p:sp>
    </p:spTree>
    <p:extLst>
      <p:ext uri="{BB962C8B-B14F-4D97-AF65-F5344CB8AC3E}">
        <p14:creationId xmlns:p14="http://schemas.microsoft.com/office/powerpoint/2010/main" val="1628807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20</a:t>
            </a:fld>
            <a:endParaRPr lang="en-CN"/>
          </a:p>
        </p:txBody>
      </p:sp>
    </p:spTree>
    <p:extLst>
      <p:ext uri="{BB962C8B-B14F-4D97-AF65-F5344CB8AC3E}">
        <p14:creationId xmlns:p14="http://schemas.microsoft.com/office/powerpoint/2010/main" val="2381218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21</a:t>
            </a:fld>
            <a:endParaRPr lang="en-CN"/>
          </a:p>
        </p:txBody>
      </p:sp>
    </p:spTree>
    <p:extLst>
      <p:ext uri="{BB962C8B-B14F-4D97-AF65-F5344CB8AC3E}">
        <p14:creationId xmlns:p14="http://schemas.microsoft.com/office/powerpoint/2010/main" val="3655527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22</a:t>
            </a:fld>
            <a:endParaRPr lang="en-CN"/>
          </a:p>
        </p:txBody>
      </p:sp>
    </p:spTree>
    <p:extLst>
      <p:ext uri="{BB962C8B-B14F-4D97-AF65-F5344CB8AC3E}">
        <p14:creationId xmlns:p14="http://schemas.microsoft.com/office/powerpoint/2010/main" val="120998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a:t>
            </a:fld>
            <a:endParaRPr lang="en-CN"/>
          </a:p>
        </p:txBody>
      </p:sp>
    </p:spTree>
    <p:extLst>
      <p:ext uri="{BB962C8B-B14F-4D97-AF65-F5344CB8AC3E}">
        <p14:creationId xmlns:p14="http://schemas.microsoft.com/office/powerpoint/2010/main" val="2711397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23</a:t>
            </a:fld>
            <a:endParaRPr lang="en-CN"/>
          </a:p>
        </p:txBody>
      </p:sp>
    </p:spTree>
    <p:extLst>
      <p:ext uri="{BB962C8B-B14F-4D97-AF65-F5344CB8AC3E}">
        <p14:creationId xmlns:p14="http://schemas.microsoft.com/office/powerpoint/2010/main" val="2698467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24</a:t>
            </a:fld>
            <a:endParaRPr lang="en-CN"/>
          </a:p>
        </p:txBody>
      </p:sp>
    </p:spTree>
    <p:extLst>
      <p:ext uri="{BB962C8B-B14F-4D97-AF65-F5344CB8AC3E}">
        <p14:creationId xmlns:p14="http://schemas.microsoft.com/office/powerpoint/2010/main" val="3898734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25</a:t>
            </a:fld>
            <a:endParaRPr lang="en-CN"/>
          </a:p>
        </p:txBody>
      </p:sp>
    </p:spTree>
    <p:extLst>
      <p:ext uri="{BB962C8B-B14F-4D97-AF65-F5344CB8AC3E}">
        <p14:creationId xmlns:p14="http://schemas.microsoft.com/office/powerpoint/2010/main" val="2487913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26</a:t>
            </a:fld>
            <a:endParaRPr lang="en-CN"/>
          </a:p>
        </p:txBody>
      </p:sp>
    </p:spTree>
    <p:extLst>
      <p:ext uri="{BB962C8B-B14F-4D97-AF65-F5344CB8AC3E}">
        <p14:creationId xmlns:p14="http://schemas.microsoft.com/office/powerpoint/2010/main" val="555276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27</a:t>
            </a:fld>
            <a:endParaRPr lang="en-CN"/>
          </a:p>
        </p:txBody>
      </p:sp>
    </p:spTree>
    <p:extLst>
      <p:ext uri="{BB962C8B-B14F-4D97-AF65-F5344CB8AC3E}">
        <p14:creationId xmlns:p14="http://schemas.microsoft.com/office/powerpoint/2010/main" val="303518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28</a:t>
            </a:fld>
            <a:endParaRPr lang="en-CN"/>
          </a:p>
        </p:txBody>
      </p:sp>
    </p:spTree>
    <p:extLst>
      <p:ext uri="{BB962C8B-B14F-4D97-AF65-F5344CB8AC3E}">
        <p14:creationId xmlns:p14="http://schemas.microsoft.com/office/powerpoint/2010/main" val="514922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29</a:t>
            </a:fld>
            <a:endParaRPr lang="en-CN"/>
          </a:p>
        </p:txBody>
      </p:sp>
    </p:spTree>
    <p:extLst>
      <p:ext uri="{BB962C8B-B14F-4D97-AF65-F5344CB8AC3E}">
        <p14:creationId xmlns:p14="http://schemas.microsoft.com/office/powerpoint/2010/main" val="1563676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30</a:t>
            </a:fld>
            <a:endParaRPr lang="en-CN"/>
          </a:p>
        </p:txBody>
      </p:sp>
    </p:spTree>
    <p:extLst>
      <p:ext uri="{BB962C8B-B14F-4D97-AF65-F5344CB8AC3E}">
        <p14:creationId xmlns:p14="http://schemas.microsoft.com/office/powerpoint/2010/main" val="3541084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31</a:t>
            </a:fld>
            <a:endParaRPr lang="en-CN"/>
          </a:p>
        </p:txBody>
      </p:sp>
    </p:spTree>
    <p:extLst>
      <p:ext uri="{BB962C8B-B14F-4D97-AF65-F5344CB8AC3E}">
        <p14:creationId xmlns:p14="http://schemas.microsoft.com/office/powerpoint/2010/main" val="2768906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32</a:t>
            </a:fld>
            <a:endParaRPr lang="en-CN"/>
          </a:p>
        </p:txBody>
      </p:sp>
    </p:spTree>
    <p:extLst>
      <p:ext uri="{BB962C8B-B14F-4D97-AF65-F5344CB8AC3E}">
        <p14:creationId xmlns:p14="http://schemas.microsoft.com/office/powerpoint/2010/main" val="180022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a:t>
            </a:fld>
            <a:endParaRPr lang="en-CN"/>
          </a:p>
        </p:txBody>
      </p:sp>
    </p:spTree>
    <p:extLst>
      <p:ext uri="{BB962C8B-B14F-4D97-AF65-F5344CB8AC3E}">
        <p14:creationId xmlns:p14="http://schemas.microsoft.com/office/powerpoint/2010/main" val="853204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34</a:t>
            </a:fld>
            <a:endParaRPr lang="en-CN"/>
          </a:p>
        </p:txBody>
      </p:sp>
    </p:spTree>
    <p:extLst>
      <p:ext uri="{BB962C8B-B14F-4D97-AF65-F5344CB8AC3E}">
        <p14:creationId xmlns:p14="http://schemas.microsoft.com/office/powerpoint/2010/main" val="2928385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35</a:t>
            </a:fld>
            <a:endParaRPr lang="en-CN"/>
          </a:p>
        </p:txBody>
      </p:sp>
    </p:spTree>
    <p:extLst>
      <p:ext uri="{BB962C8B-B14F-4D97-AF65-F5344CB8AC3E}">
        <p14:creationId xmlns:p14="http://schemas.microsoft.com/office/powerpoint/2010/main" val="1082857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36</a:t>
            </a:fld>
            <a:endParaRPr lang="en-CN"/>
          </a:p>
        </p:txBody>
      </p:sp>
    </p:spTree>
    <p:extLst>
      <p:ext uri="{BB962C8B-B14F-4D97-AF65-F5344CB8AC3E}">
        <p14:creationId xmlns:p14="http://schemas.microsoft.com/office/powerpoint/2010/main" val="996746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37</a:t>
            </a:fld>
            <a:endParaRPr lang="en-CN"/>
          </a:p>
        </p:txBody>
      </p:sp>
    </p:spTree>
    <p:extLst>
      <p:ext uri="{BB962C8B-B14F-4D97-AF65-F5344CB8AC3E}">
        <p14:creationId xmlns:p14="http://schemas.microsoft.com/office/powerpoint/2010/main" val="2356162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38</a:t>
            </a:fld>
            <a:endParaRPr lang="en-CN"/>
          </a:p>
        </p:txBody>
      </p:sp>
    </p:spTree>
    <p:extLst>
      <p:ext uri="{BB962C8B-B14F-4D97-AF65-F5344CB8AC3E}">
        <p14:creationId xmlns:p14="http://schemas.microsoft.com/office/powerpoint/2010/main" val="2590551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39</a:t>
            </a:fld>
            <a:endParaRPr lang="en-CN"/>
          </a:p>
        </p:txBody>
      </p:sp>
    </p:spTree>
    <p:extLst>
      <p:ext uri="{BB962C8B-B14F-4D97-AF65-F5344CB8AC3E}">
        <p14:creationId xmlns:p14="http://schemas.microsoft.com/office/powerpoint/2010/main" val="2063788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40</a:t>
            </a:fld>
            <a:endParaRPr lang="en-CN"/>
          </a:p>
        </p:txBody>
      </p:sp>
    </p:spTree>
    <p:extLst>
      <p:ext uri="{BB962C8B-B14F-4D97-AF65-F5344CB8AC3E}">
        <p14:creationId xmlns:p14="http://schemas.microsoft.com/office/powerpoint/2010/main" val="3114461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42</a:t>
            </a:fld>
            <a:endParaRPr lang="en-CN"/>
          </a:p>
        </p:txBody>
      </p:sp>
    </p:spTree>
    <p:extLst>
      <p:ext uri="{BB962C8B-B14F-4D97-AF65-F5344CB8AC3E}">
        <p14:creationId xmlns:p14="http://schemas.microsoft.com/office/powerpoint/2010/main" val="1905883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43</a:t>
            </a:fld>
            <a:endParaRPr lang="en-CN"/>
          </a:p>
        </p:txBody>
      </p:sp>
    </p:spTree>
    <p:extLst>
      <p:ext uri="{BB962C8B-B14F-4D97-AF65-F5344CB8AC3E}">
        <p14:creationId xmlns:p14="http://schemas.microsoft.com/office/powerpoint/2010/main" val="2503741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44</a:t>
            </a:fld>
            <a:endParaRPr lang="en-CN"/>
          </a:p>
        </p:txBody>
      </p:sp>
    </p:spTree>
    <p:extLst>
      <p:ext uri="{BB962C8B-B14F-4D97-AF65-F5344CB8AC3E}">
        <p14:creationId xmlns:p14="http://schemas.microsoft.com/office/powerpoint/2010/main" val="115300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a:t>
            </a:fld>
            <a:endParaRPr lang="en-CN"/>
          </a:p>
        </p:txBody>
      </p:sp>
    </p:spTree>
    <p:extLst>
      <p:ext uri="{BB962C8B-B14F-4D97-AF65-F5344CB8AC3E}">
        <p14:creationId xmlns:p14="http://schemas.microsoft.com/office/powerpoint/2010/main" val="2364765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45</a:t>
            </a:fld>
            <a:endParaRPr lang="en-CN"/>
          </a:p>
        </p:txBody>
      </p:sp>
    </p:spTree>
    <p:extLst>
      <p:ext uri="{BB962C8B-B14F-4D97-AF65-F5344CB8AC3E}">
        <p14:creationId xmlns:p14="http://schemas.microsoft.com/office/powerpoint/2010/main" val="4138444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46</a:t>
            </a:fld>
            <a:endParaRPr lang="en-CN"/>
          </a:p>
        </p:txBody>
      </p:sp>
    </p:spTree>
    <p:extLst>
      <p:ext uri="{BB962C8B-B14F-4D97-AF65-F5344CB8AC3E}">
        <p14:creationId xmlns:p14="http://schemas.microsoft.com/office/powerpoint/2010/main" val="3775024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47</a:t>
            </a:fld>
            <a:endParaRPr lang="en-CN"/>
          </a:p>
        </p:txBody>
      </p:sp>
    </p:spTree>
    <p:extLst>
      <p:ext uri="{BB962C8B-B14F-4D97-AF65-F5344CB8AC3E}">
        <p14:creationId xmlns:p14="http://schemas.microsoft.com/office/powerpoint/2010/main" val="1688960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48</a:t>
            </a:fld>
            <a:endParaRPr lang="en-CN"/>
          </a:p>
        </p:txBody>
      </p:sp>
    </p:spTree>
    <p:extLst>
      <p:ext uri="{BB962C8B-B14F-4D97-AF65-F5344CB8AC3E}">
        <p14:creationId xmlns:p14="http://schemas.microsoft.com/office/powerpoint/2010/main" val="3851790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49</a:t>
            </a:fld>
            <a:endParaRPr lang="en-CN"/>
          </a:p>
        </p:txBody>
      </p:sp>
    </p:spTree>
    <p:extLst>
      <p:ext uri="{BB962C8B-B14F-4D97-AF65-F5344CB8AC3E}">
        <p14:creationId xmlns:p14="http://schemas.microsoft.com/office/powerpoint/2010/main" val="4139384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50</a:t>
            </a:fld>
            <a:endParaRPr lang="en-CN"/>
          </a:p>
        </p:txBody>
      </p:sp>
    </p:spTree>
    <p:extLst>
      <p:ext uri="{BB962C8B-B14F-4D97-AF65-F5344CB8AC3E}">
        <p14:creationId xmlns:p14="http://schemas.microsoft.com/office/powerpoint/2010/main" val="2314315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51</a:t>
            </a:fld>
            <a:endParaRPr lang="en-CN"/>
          </a:p>
        </p:txBody>
      </p:sp>
    </p:spTree>
    <p:extLst>
      <p:ext uri="{BB962C8B-B14F-4D97-AF65-F5344CB8AC3E}">
        <p14:creationId xmlns:p14="http://schemas.microsoft.com/office/powerpoint/2010/main" val="1686537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52</a:t>
            </a:fld>
            <a:endParaRPr lang="en-CN"/>
          </a:p>
        </p:txBody>
      </p:sp>
    </p:spTree>
    <p:extLst>
      <p:ext uri="{BB962C8B-B14F-4D97-AF65-F5344CB8AC3E}">
        <p14:creationId xmlns:p14="http://schemas.microsoft.com/office/powerpoint/2010/main" val="133014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53</a:t>
            </a:fld>
            <a:endParaRPr lang="en-CN"/>
          </a:p>
        </p:txBody>
      </p:sp>
    </p:spTree>
    <p:extLst>
      <p:ext uri="{BB962C8B-B14F-4D97-AF65-F5344CB8AC3E}">
        <p14:creationId xmlns:p14="http://schemas.microsoft.com/office/powerpoint/2010/main" val="1487438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55</a:t>
            </a:fld>
            <a:endParaRPr lang="en-CN"/>
          </a:p>
        </p:txBody>
      </p:sp>
    </p:spTree>
    <p:extLst>
      <p:ext uri="{BB962C8B-B14F-4D97-AF65-F5344CB8AC3E}">
        <p14:creationId xmlns:p14="http://schemas.microsoft.com/office/powerpoint/2010/main" val="239130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a:t>
            </a:fld>
            <a:endParaRPr lang="en-CN"/>
          </a:p>
        </p:txBody>
      </p:sp>
    </p:spTree>
    <p:extLst>
      <p:ext uri="{BB962C8B-B14F-4D97-AF65-F5344CB8AC3E}">
        <p14:creationId xmlns:p14="http://schemas.microsoft.com/office/powerpoint/2010/main" val="1649162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56</a:t>
            </a:fld>
            <a:endParaRPr lang="en-CN"/>
          </a:p>
        </p:txBody>
      </p:sp>
    </p:spTree>
    <p:extLst>
      <p:ext uri="{BB962C8B-B14F-4D97-AF65-F5344CB8AC3E}">
        <p14:creationId xmlns:p14="http://schemas.microsoft.com/office/powerpoint/2010/main" val="921815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57</a:t>
            </a:fld>
            <a:endParaRPr lang="en-CN"/>
          </a:p>
        </p:txBody>
      </p:sp>
    </p:spTree>
    <p:extLst>
      <p:ext uri="{BB962C8B-B14F-4D97-AF65-F5344CB8AC3E}">
        <p14:creationId xmlns:p14="http://schemas.microsoft.com/office/powerpoint/2010/main" val="15309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58</a:t>
            </a:fld>
            <a:endParaRPr lang="en-CN"/>
          </a:p>
        </p:txBody>
      </p:sp>
    </p:spTree>
    <p:extLst>
      <p:ext uri="{BB962C8B-B14F-4D97-AF65-F5344CB8AC3E}">
        <p14:creationId xmlns:p14="http://schemas.microsoft.com/office/powerpoint/2010/main" val="1025155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59</a:t>
            </a:fld>
            <a:endParaRPr lang="en-CN"/>
          </a:p>
        </p:txBody>
      </p:sp>
    </p:spTree>
    <p:extLst>
      <p:ext uri="{BB962C8B-B14F-4D97-AF65-F5344CB8AC3E}">
        <p14:creationId xmlns:p14="http://schemas.microsoft.com/office/powerpoint/2010/main" val="4156850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60</a:t>
            </a:fld>
            <a:endParaRPr lang="en-CN"/>
          </a:p>
        </p:txBody>
      </p:sp>
    </p:spTree>
    <p:extLst>
      <p:ext uri="{BB962C8B-B14F-4D97-AF65-F5344CB8AC3E}">
        <p14:creationId xmlns:p14="http://schemas.microsoft.com/office/powerpoint/2010/main" val="3784019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61</a:t>
            </a:fld>
            <a:endParaRPr lang="en-CN"/>
          </a:p>
        </p:txBody>
      </p:sp>
    </p:spTree>
    <p:extLst>
      <p:ext uri="{BB962C8B-B14F-4D97-AF65-F5344CB8AC3E}">
        <p14:creationId xmlns:p14="http://schemas.microsoft.com/office/powerpoint/2010/main" val="2361637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62</a:t>
            </a:fld>
            <a:endParaRPr lang="en-CN"/>
          </a:p>
        </p:txBody>
      </p:sp>
    </p:spTree>
    <p:extLst>
      <p:ext uri="{BB962C8B-B14F-4D97-AF65-F5344CB8AC3E}">
        <p14:creationId xmlns:p14="http://schemas.microsoft.com/office/powerpoint/2010/main" val="2137948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63</a:t>
            </a:fld>
            <a:endParaRPr lang="en-CN"/>
          </a:p>
        </p:txBody>
      </p:sp>
    </p:spTree>
    <p:extLst>
      <p:ext uri="{BB962C8B-B14F-4D97-AF65-F5344CB8AC3E}">
        <p14:creationId xmlns:p14="http://schemas.microsoft.com/office/powerpoint/2010/main" val="3773670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64</a:t>
            </a:fld>
            <a:endParaRPr lang="en-CN"/>
          </a:p>
        </p:txBody>
      </p:sp>
    </p:spTree>
    <p:extLst>
      <p:ext uri="{BB962C8B-B14F-4D97-AF65-F5344CB8AC3E}">
        <p14:creationId xmlns:p14="http://schemas.microsoft.com/office/powerpoint/2010/main" val="19389193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65</a:t>
            </a:fld>
            <a:endParaRPr lang="en-CN"/>
          </a:p>
        </p:txBody>
      </p:sp>
    </p:spTree>
    <p:extLst>
      <p:ext uri="{BB962C8B-B14F-4D97-AF65-F5344CB8AC3E}">
        <p14:creationId xmlns:p14="http://schemas.microsoft.com/office/powerpoint/2010/main" val="227473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a:t>
            </a:fld>
            <a:endParaRPr lang="en-CN"/>
          </a:p>
        </p:txBody>
      </p:sp>
    </p:spTree>
    <p:extLst>
      <p:ext uri="{BB962C8B-B14F-4D97-AF65-F5344CB8AC3E}">
        <p14:creationId xmlns:p14="http://schemas.microsoft.com/office/powerpoint/2010/main" val="118271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a:t>
            </a:fld>
            <a:endParaRPr lang="en-CN"/>
          </a:p>
        </p:txBody>
      </p:sp>
    </p:spTree>
    <p:extLst>
      <p:ext uri="{BB962C8B-B14F-4D97-AF65-F5344CB8AC3E}">
        <p14:creationId xmlns:p14="http://schemas.microsoft.com/office/powerpoint/2010/main" val="2669003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a:t>
            </a:fld>
            <a:endParaRPr lang="en-CN"/>
          </a:p>
        </p:txBody>
      </p:sp>
    </p:spTree>
    <p:extLst>
      <p:ext uri="{BB962C8B-B14F-4D97-AF65-F5344CB8AC3E}">
        <p14:creationId xmlns:p14="http://schemas.microsoft.com/office/powerpoint/2010/main" val="354073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11</a:t>
            </a:fld>
            <a:endParaRPr lang="en-CN"/>
          </a:p>
        </p:txBody>
      </p:sp>
    </p:spTree>
    <p:extLst>
      <p:ext uri="{BB962C8B-B14F-4D97-AF65-F5344CB8AC3E}">
        <p14:creationId xmlns:p14="http://schemas.microsoft.com/office/powerpoint/2010/main" val="4030119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DBF7563-6CD6-3F47-A096-77E1073F2599}"/>
              </a:ext>
            </a:extLst>
          </p:cNvPr>
          <p:cNvSpPr>
            <a:spLocks noGrp="1" noChangeArrowheads="1"/>
          </p:cNvSpPr>
          <p:nvPr>
            <p:ph type="dt" sz="half" idx="10"/>
          </p:nvPr>
        </p:nvSpPr>
        <p:spPr>
          <a:ln/>
        </p:spPr>
        <p:txBody>
          <a:bodyPr/>
          <a:lstStyle>
            <a:lvl1pPr>
              <a:defRPr/>
            </a:lvl1pPr>
          </a:lstStyle>
          <a:p>
            <a:pPr>
              <a:defRPr/>
            </a:pPr>
            <a:fld id="{2F9D6548-A377-0642-9732-133CE58A2113}" type="datetime1">
              <a:rPr lang="en-US" altLang="zh-CN" smtClean="0"/>
              <a:t>4/20/23</a:t>
            </a:fld>
            <a:endParaRPr lang="zh-CN" altLang="en-US"/>
          </a:p>
        </p:txBody>
      </p:sp>
      <p:sp>
        <p:nvSpPr>
          <p:cNvPr id="5" name="页脚占位符 4">
            <a:extLst>
              <a:ext uri="{FF2B5EF4-FFF2-40B4-BE49-F238E27FC236}">
                <a16:creationId xmlns:a16="http://schemas.microsoft.com/office/drawing/2014/main" id="{DB148119-8B83-7647-8B73-20FA847AC82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2B47078-B4A1-ED4F-BE7C-057CBBF2D2B3}"/>
              </a:ext>
            </a:extLst>
          </p:cNvPr>
          <p:cNvSpPr>
            <a:spLocks noGrp="1" noChangeArrowheads="1"/>
          </p:cNvSpPr>
          <p:nvPr>
            <p:ph type="sldNum" sz="quarter" idx="12"/>
          </p:nvPr>
        </p:nvSpPr>
        <p:spPr>
          <a:ln/>
        </p:spPr>
        <p:txBody>
          <a:bodyPr/>
          <a:lstStyle>
            <a:lvl1pPr>
              <a:defRPr/>
            </a:lvl1pPr>
          </a:lstStyle>
          <a:p>
            <a:fld id="{72A03926-2D3D-8649-9DE1-76B3DE7A464C}" type="slidenum">
              <a:rPr lang="zh-CN" altLang="en-US"/>
              <a:pPr/>
              <a:t>‹#›</a:t>
            </a:fld>
            <a:endParaRPr lang="zh-CN" altLang="en-US"/>
          </a:p>
        </p:txBody>
      </p:sp>
      <p:pic>
        <p:nvPicPr>
          <p:cNvPr id="7" name="Picture 6">
            <a:extLst>
              <a:ext uri="{FF2B5EF4-FFF2-40B4-BE49-F238E27FC236}">
                <a16:creationId xmlns:a16="http://schemas.microsoft.com/office/drawing/2014/main" id="{4DE4673A-0947-C844-BDE7-7B54659557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363355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CD92ABD-9244-2D40-932E-46880D660039}"/>
              </a:ext>
            </a:extLst>
          </p:cNvPr>
          <p:cNvSpPr>
            <a:spLocks noGrp="1" noChangeArrowheads="1"/>
          </p:cNvSpPr>
          <p:nvPr>
            <p:ph type="dt" sz="half" idx="10"/>
          </p:nvPr>
        </p:nvSpPr>
        <p:spPr>
          <a:ln/>
        </p:spPr>
        <p:txBody>
          <a:bodyPr/>
          <a:lstStyle>
            <a:lvl1pPr>
              <a:defRPr/>
            </a:lvl1pPr>
          </a:lstStyle>
          <a:p>
            <a:pPr>
              <a:defRPr/>
            </a:pPr>
            <a:fld id="{F21E142D-7120-DB42-8427-AA78B6457CC0}" type="datetime1">
              <a:rPr lang="en-US" altLang="zh-CN" smtClean="0"/>
              <a:t>4/20/23</a:t>
            </a:fld>
            <a:endParaRPr lang="zh-CN" altLang="en-US"/>
          </a:p>
        </p:txBody>
      </p:sp>
      <p:sp>
        <p:nvSpPr>
          <p:cNvPr id="6" name="页脚占位符 4">
            <a:extLst>
              <a:ext uri="{FF2B5EF4-FFF2-40B4-BE49-F238E27FC236}">
                <a16:creationId xmlns:a16="http://schemas.microsoft.com/office/drawing/2014/main" id="{C4BA64E1-9636-564A-82E5-AF648A8B65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84577C-4DE3-554C-8CA7-72578567DA59}"/>
              </a:ext>
            </a:extLst>
          </p:cNvPr>
          <p:cNvSpPr>
            <a:spLocks noGrp="1" noChangeArrowheads="1"/>
          </p:cNvSpPr>
          <p:nvPr>
            <p:ph type="sldNum" sz="quarter" idx="12"/>
          </p:nvPr>
        </p:nvSpPr>
        <p:spPr>
          <a:ln/>
        </p:spPr>
        <p:txBody>
          <a:bodyPr/>
          <a:lstStyle>
            <a:lvl1pPr>
              <a:defRPr/>
            </a:lvl1pPr>
          </a:lstStyle>
          <a:p>
            <a:fld id="{2B6B7FD4-0909-D847-8425-469726E4B71B}" type="slidenum">
              <a:rPr lang="zh-CN" altLang="en-US"/>
              <a:pPr/>
              <a:t>‹#›</a:t>
            </a:fld>
            <a:endParaRPr lang="zh-CN" altLang="en-US"/>
          </a:p>
        </p:txBody>
      </p:sp>
      <p:pic>
        <p:nvPicPr>
          <p:cNvPr id="8" name="Picture 7">
            <a:extLst>
              <a:ext uri="{FF2B5EF4-FFF2-40B4-BE49-F238E27FC236}">
                <a16:creationId xmlns:a16="http://schemas.microsoft.com/office/drawing/2014/main" id="{AB8BA509-A240-3941-AFAF-03ACCC720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48738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DBE7F55-DFA0-7E4E-BC57-AEFC3BB0B9CC}"/>
              </a:ext>
            </a:extLst>
          </p:cNvPr>
          <p:cNvSpPr>
            <a:spLocks noGrp="1" noChangeArrowheads="1"/>
          </p:cNvSpPr>
          <p:nvPr>
            <p:ph type="dt" sz="half" idx="10"/>
          </p:nvPr>
        </p:nvSpPr>
        <p:spPr>
          <a:ln/>
        </p:spPr>
        <p:txBody>
          <a:bodyPr/>
          <a:lstStyle>
            <a:lvl1pPr>
              <a:defRPr/>
            </a:lvl1pPr>
          </a:lstStyle>
          <a:p>
            <a:pPr>
              <a:defRPr/>
            </a:pPr>
            <a:fld id="{B1848CA6-D9CC-7546-9330-55CD55F3BC31}" type="datetime1">
              <a:rPr lang="en-US" altLang="zh-CN" smtClean="0"/>
              <a:t>4/20/23</a:t>
            </a:fld>
            <a:endParaRPr lang="zh-CN" altLang="en-US"/>
          </a:p>
        </p:txBody>
      </p:sp>
      <p:sp>
        <p:nvSpPr>
          <p:cNvPr id="5" name="页脚占位符 5">
            <a:extLst>
              <a:ext uri="{FF2B5EF4-FFF2-40B4-BE49-F238E27FC236}">
                <a16:creationId xmlns:a16="http://schemas.microsoft.com/office/drawing/2014/main" id="{419D4118-DF1C-3940-B31C-B8E2B07078C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8DE85D1-D317-7146-9820-CB3E6AE22FBE}"/>
              </a:ext>
            </a:extLst>
          </p:cNvPr>
          <p:cNvSpPr>
            <a:spLocks noGrp="1" noChangeArrowheads="1"/>
          </p:cNvSpPr>
          <p:nvPr>
            <p:ph type="sldNum" sz="quarter" idx="12"/>
          </p:nvPr>
        </p:nvSpPr>
        <p:spPr>
          <a:ln/>
        </p:spPr>
        <p:txBody>
          <a:bodyPr/>
          <a:lstStyle>
            <a:lvl1pPr>
              <a:defRPr/>
            </a:lvl1pPr>
          </a:lstStyle>
          <a:p>
            <a:fld id="{603DCD65-BE4B-7746-9C5D-B7EBB9417E0A}" type="slidenum">
              <a:rPr lang="zh-CN" altLang="en-US"/>
              <a:pPr/>
              <a:t>‹#›</a:t>
            </a:fld>
            <a:endParaRPr lang="zh-CN" altLang="en-US"/>
          </a:p>
        </p:txBody>
      </p:sp>
    </p:spTree>
    <p:extLst>
      <p:ext uri="{BB962C8B-B14F-4D97-AF65-F5344CB8AC3E}">
        <p14:creationId xmlns:p14="http://schemas.microsoft.com/office/powerpoint/2010/main" val="1509145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A260DF43-E282-9345-A25A-D298D7EBF6A3}"/>
              </a:ext>
            </a:extLst>
          </p:cNvPr>
          <p:cNvSpPr>
            <a:spLocks noGrp="1" noChangeArrowheads="1"/>
          </p:cNvSpPr>
          <p:nvPr>
            <p:ph type="dt" sz="half" idx="10"/>
          </p:nvPr>
        </p:nvSpPr>
        <p:spPr>
          <a:ln/>
        </p:spPr>
        <p:txBody>
          <a:bodyPr/>
          <a:lstStyle>
            <a:lvl1pPr>
              <a:defRPr/>
            </a:lvl1pPr>
          </a:lstStyle>
          <a:p>
            <a:pPr>
              <a:defRPr/>
            </a:pPr>
            <a:fld id="{C74C97F3-9886-2949-ADA4-4D245D3A1486}" type="datetime1">
              <a:rPr lang="en-US" altLang="zh-CN" smtClean="0"/>
              <a:t>4/20/23</a:t>
            </a:fld>
            <a:endParaRPr lang="zh-CN" altLang="en-US"/>
          </a:p>
        </p:txBody>
      </p:sp>
      <p:sp>
        <p:nvSpPr>
          <p:cNvPr id="5" name="页脚占位符 5">
            <a:extLst>
              <a:ext uri="{FF2B5EF4-FFF2-40B4-BE49-F238E27FC236}">
                <a16:creationId xmlns:a16="http://schemas.microsoft.com/office/drawing/2014/main" id="{6D07272F-4F4E-3F47-A847-976ADAF5DA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E58DF4F5-07BB-9341-972E-16C1F266DA91}"/>
              </a:ext>
            </a:extLst>
          </p:cNvPr>
          <p:cNvSpPr>
            <a:spLocks noGrp="1" noChangeArrowheads="1"/>
          </p:cNvSpPr>
          <p:nvPr>
            <p:ph type="sldNum" sz="quarter" idx="12"/>
          </p:nvPr>
        </p:nvSpPr>
        <p:spPr>
          <a:ln/>
        </p:spPr>
        <p:txBody>
          <a:bodyPr/>
          <a:lstStyle>
            <a:lvl1pPr>
              <a:defRPr/>
            </a:lvl1pPr>
          </a:lstStyle>
          <a:p>
            <a:fld id="{4F45F684-B793-2040-9B85-EF8479B351E0}" type="slidenum">
              <a:rPr lang="zh-CN" altLang="en-US"/>
              <a:pPr/>
              <a:t>‹#›</a:t>
            </a:fld>
            <a:endParaRPr lang="zh-CN" altLang="en-US"/>
          </a:p>
        </p:txBody>
      </p:sp>
    </p:spTree>
    <p:extLst>
      <p:ext uri="{BB962C8B-B14F-4D97-AF65-F5344CB8AC3E}">
        <p14:creationId xmlns:p14="http://schemas.microsoft.com/office/powerpoint/2010/main" val="10063786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11CA94C3-74D9-014B-9A21-1BF62BCB6D2D}"/>
              </a:ext>
            </a:extLst>
          </p:cNvPr>
          <p:cNvSpPr>
            <a:spLocks noGrp="1" noChangeArrowheads="1"/>
          </p:cNvSpPr>
          <p:nvPr>
            <p:ph type="dt" sz="half" idx="10"/>
          </p:nvPr>
        </p:nvSpPr>
        <p:spPr>
          <a:ln/>
        </p:spPr>
        <p:txBody>
          <a:bodyPr/>
          <a:lstStyle>
            <a:lvl1pPr>
              <a:defRPr/>
            </a:lvl1pPr>
          </a:lstStyle>
          <a:p>
            <a:pPr>
              <a:defRPr/>
            </a:pPr>
            <a:fld id="{1A0A649B-B31B-2D4F-89E7-0BBE4A711E1B}" type="datetime1">
              <a:rPr lang="en-US" altLang="zh-CN" smtClean="0"/>
              <a:t>4/20/23</a:t>
            </a:fld>
            <a:endParaRPr lang="zh-CN" altLang="en-US"/>
          </a:p>
        </p:txBody>
      </p:sp>
      <p:sp>
        <p:nvSpPr>
          <p:cNvPr id="5" name="页脚占位符 5">
            <a:extLst>
              <a:ext uri="{FF2B5EF4-FFF2-40B4-BE49-F238E27FC236}">
                <a16:creationId xmlns:a16="http://schemas.microsoft.com/office/drawing/2014/main" id="{5DEB5EBF-977F-2847-9DEF-C253DD2401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37557231-9AB0-E749-B5A8-B5DF985623CD}"/>
              </a:ext>
            </a:extLst>
          </p:cNvPr>
          <p:cNvSpPr>
            <a:spLocks noGrp="1" noChangeArrowheads="1"/>
          </p:cNvSpPr>
          <p:nvPr>
            <p:ph type="sldNum" sz="quarter" idx="12"/>
          </p:nvPr>
        </p:nvSpPr>
        <p:spPr>
          <a:ln/>
        </p:spPr>
        <p:txBody>
          <a:bodyPr/>
          <a:lstStyle>
            <a:lvl1pPr>
              <a:defRPr/>
            </a:lvl1pPr>
          </a:lstStyle>
          <a:p>
            <a:fld id="{28C993C0-5B18-4348-AB6E-FCD45C38E6C3}" type="slidenum">
              <a:rPr lang="zh-CN" altLang="en-US"/>
              <a:pPr/>
              <a:t>‹#›</a:t>
            </a:fld>
            <a:endParaRPr lang="zh-CN" altLang="en-US"/>
          </a:p>
        </p:txBody>
      </p:sp>
    </p:spTree>
    <p:extLst>
      <p:ext uri="{BB962C8B-B14F-4D97-AF65-F5344CB8AC3E}">
        <p14:creationId xmlns:p14="http://schemas.microsoft.com/office/powerpoint/2010/main" val="3374277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2C95C442-B75B-4446-A3AE-13ED655AF30C}"/>
              </a:ext>
            </a:extLst>
          </p:cNvPr>
          <p:cNvSpPr>
            <a:spLocks noGrp="1" noChangeArrowheads="1"/>
          </p:cNvSpPr>
          <p:nvPr>
            <p:ph type="dt" sz="half" idx="10"/>
          </p:nvPr>
        </p:nvSpPr>
        <p:spPr>
          <a:ln/>
        </p:spPr>
        <p:txBody>
          <a:bodyPr/>
          <a:lstStyle>
            <a:lvl1pPr>
              <a:defRPr/>
            </a:lvl1pPr>
          </a:lstStyle>
          <a:p>
            <a:pPr>
              <a:defRPr/>
            </a:pPr>
            <a:fld id="{DFAEB705-417F-F648-985D-8B6DF5DEEB29}" type="datetime1">
              <a:rPr lang="en-US" altLang="zh-CN" smtClean="0"/>
              <a:t>4/20/23</a:t>
            </a:fld>
            <a:endParaRPr lang="zh-CN" altLang="en-US"/>
          </a:p>
        </p:txBody>
      </p:sp>
      <p:sp>
        <p:nvSpPr>
          <p:cNvPr id="5" name="页脚占位符 5">
            <a:extLst>
              <a:ext uri="{FF2B5EF4-FFF2-40B4-BE49-F238E27FC236}">
                <a16:creationId xmlns:a16="http://schemas.microsoft.com/office/drawing/2014/main" id="{75FBAB4B-65BF-EE44-B0C2-DCE1DA571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95288FB-8C4F-BB4F-A674-1E5AEF9EBB6D}"/>
              </a:ext>
            </a:extLst>
          </p:cNvPr>
          <p:cNvSpPr>
            <a:spLocks noGrp="1" noChangeArrowheads="1"/>
          </p:cNvSpPr>
          <p:nvPr>
            <p:ph type="sldNum" sz="quarter" idx="12"/>
          </p:nvPr>
        </p:nvSpPr>
        <p:spPr>
          <a:ln/>
        </p:spPr>
        <p:txBody>
          <a:bodyPr/>
          <a:lstStyle>
            <a:lvl1pPr>
              <a:defRPr/>
            </a:lvl1pPr>
          </a:lstStyle>
          <a:p>
            <a:fld id="{635A44F6-D451-3049-B2BC-A92990A56FEE}" type="slidenum">
              <a:rPr lang="zh-CN" altLang="en-US"/>
              <a:pPr/>
              <a:t>‹#›</a:t>
            </a:fld>
            <a:endParaRPr lang="zh-CN" altLang="en-US"/>
          </a:p>
        </p:txBody>
      </p:sp>
    </p:spTree>
    <p:extLst>
      <p:ext uri="{BB962C8B-B14F-4D97-AF65-F5344CB8AC3E}">
        <p14:creationId xmlns:p14="http://schemas.microsoft.com/office/powerpoint/2010/main" val="4266630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DBCD8B-726E-3341-865D-A430498B4AE2}"/>
              </a:ext>
            </a:extLst>
          </p:cNvPr>
          <p:cNvSpPr>
            <a:spLocks noGrp="1" noChangeArrowheads="1"/>
          </p:cNvSpPr>
          <p:nvPr>
            <p:ph type="dt" sz="half" idx="10"/>
          </p:nvPr>
        </p:nvSpPr>
        <p:spPr>
          <a:ln/>
        </p:spPr>
        <p:txBody>
          <a:bodyPr/>
          <a:lstStyle>
            <a:lvl1pPr>
              <a:defRPr/>
            </a:lvl1pPr>
          </a:lstStyle>
          <a:p>
            <a:pPr>
              <a:defRPr/>
            </a:pPr>
            <a:fld id="{00635847-39AB-7549-BBF1-BF15C7210830}" type="datetime1">
              <a:rPr lang="en-US" altLang="zh-CN" smtClean="0"/>
              <a:t>4/20/23</a:t>
            </a:fld>
            <a:endParaRPr lang="zh-CN" altLang="en-US"/>
          </a:p>
        </p:txBody>
      </p:sp>
      <p:sp>
        <p:nvSpPr>
          <p:cNvPr id="6" name="页脚占位符 5">
            <a:extLst>
              <a:ext uri="{FF2B5EF4-FFF2-40B4-BE49-F238E27FC236}">
                <a16:creationId xmlns:a16="http://schemas.microsoft.com/office/drawing/2014/main" id="{173787C5-2AED-BE4F-8808-C5A85377B6F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95C49730-DCDC-044A-9B06-858CA21B63B0}"/>
              </a:ext>
            </a:extLst>
          </p:cNvPr>
          <p:cNvSpPr>
            <a:spLocks noGrp="1" noChangeArrowheads="1"/>
          </p:cNvSpPr>
          <p:nvPr>
            <p:ph type="sldNum" sz="quarter" idx="12"/>
          </p:nvPr>
        </p:nvSpPr>
        <p:spPr>
          <a:ln/>
        </p:spPr>
        <p:txBody>
          <a:bodyPr/>
          <a:lstStyle>
            <a:lvl1pPr>
              <a:defRPr/>
            </a:lvl1pPr>
          </a:lstStyle>
          <a:p>
            <a:fld id="{3CC42477-1F48-1848-9CA6-603CE5FFA427}" type="slidenum">
              <a:rPr lang="zh-CN" altLang="en-US"/>
              <a:pPr/>
              <a:t>‹#›</a:t>
            </a:fld>
            <a:endParaRPr lang="zh-CN" altLang="en-US"/>
          </a:p>
        </p:txBody>
      </p:sp>
    </p:spTree>
    <p:extLst>
      <p:ext uri="{BB962C8B-B14F-4D97-AF65-F5344CB8AC3E}">
        <p14:creationId xmlns:p14="http://schemas.microsoft.com/office/powerpoint/2010/main" val="2583268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CA5D63A1-6242-4346-A876-01C1B0CAB6F9}"/>
              </a:ext>
            </a:extLst>
          </p:cNvPr>
          <p:cNvSpPr>
            <a:spLocks noGrp="1" noChangeArrowheads="1"/>
          </p:cNvSpPr>
          <p:nvPr>
            <p:ph type="dt" sz="half" idx="10"/>
          </p:nvPr>
        </p:nvSpPr>
        <p:spPr>
          <a:ln/>
        </p:spPr>
        <p:txBody>
          <a:bodyPr/>
          <a:lstStyle>
            <a:lvl1pPr>
              <a:defRPr/>
            </a:lvl1pPr>
          </a:lstStyle>
          <a:p>
            <a:pPr>
              <a:defRPr/>
            </a:pPr>
            <a:fld id="{B40C1D8F-2D47-F948-B221-EA101555A50C}" type="datetime1">
              <a:rPr lang="en-US" altLang="zh-CN" smtClean="0"/>
              <a:t>4/20/23</a:t>
            </a:fld>
            <a:endParaRPr lang="zh-CN" altLang="en-US"/>
          </a:p>
        </p:txBody>
      </p:sp>
      <p:sp>
        <p:nvSpPr>
          <p:cNvPr id="8" name="页脚占位符 5">
            <a:extLst>
              <a:ext uri="{FF2B5EF4-FFF2-40B4-BE49-F238E27FC236}">
                <a16:creationId xmlns:a16="http://schemas.microsoft.com/office/drawing/2014/main" id="{A236746E-EDBD-C345-AC2E-ADD761AD1E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217323DD-F328-9847-B993-3DEB7C1AA850}"/>
              </a:ext>
            </a:extLst>
          </p:cNvPr>
          <p:cNvSpPr>
            <a:spLocks noGrp="1" noChangeArrowheads="1"/>
          </p:cNvSpPr>
          <p:nvPr>
            <p:ph type="sldNum" sz="quarter" idx="12"/>
          </p:nvPr>
        </p:nvSpPr>
        <p:spPr>
          <a:ln/>
        </p:spPr>
        <p:txBody>
          <a:bodyPr/>
          <a:lstStyle>
            <a:lvl1pPr>
              <a:defRPr/>
            </a:lvl1pPr>
          </a:lstStyle>
          <a:p>
            <a:fld id="{4E00D7A0-F7A4-C641-A984-D298EEBDC02D}" type="slidenum">
              <a:rPr lang="zh-CN" altLang="en-US"/>
              <a:pPr/>
              <a:t>‹#›</a:t>
            </a:fld>
            <a:endParaRPr lang="zh-CN" altLang="en-US"/>
          </a:p>
        </p:txBody>
      </p:sp>
    </p:spTree>
    <p:extLst>
      <p:ext uri="{BB962C8B-B14F-4D97-AF65-F5344CB8AC3E}">
        <p14:creationId xmlns:p14="http://schemas.microsoft.com/office/powerpoint/2010/main" val="596437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9066703A-0AB5-4240-ACD6-E8D0D3F2EAC7}"/>
              </a:ext>
            </a:extLst>
          </p:cNvPr>
          <p:cNvSpPr>
            <a:spLocks noGrp="1" noChangeArrowheads="1"/>
          </p:cNvSpPr>
          <p:nvPr>
            <p:ph type="dt" sz="half" idx="10"/>
          </p:nvPr>
        </p:nvSpPr>
        <p:spPr>
          <a:ln/>
        </p:spPr>
        <p:txBody>
          <a:bodyPr/>
          <a:lstStyle>
            <a:lvl1pPr>
              <a:defRPr/>
            </a:lvl1pPr>
          </a:lstStyle>
          <a:p>
            <a:pPr>
              <a:defRPr/>
            </a:pPr>
            <a:fld id="{A519387E-AD36-F840-B52A-06B07D9F5B14}" type="datetime1">
              <a:rPr lang="en-US" altLang="zh-CN" smtClean="0"/>
              <a:t>4/20/23</a:t>
            </a:fld>
            <a:endParaRPr lang="zh-CN" altLang="en-US"/>
          </a:p>
        </p:txBody>
      </p:sp>
      <p:sp>
        <p:nvSpPr>
          <p:cNvPr id="4" name="页脚占位符 5">
            <a:extLst>
              <a:ext uri="{FF2B5EF4-FFF2-40B4-BE49-F238E27FC236}">
                <a16:creationId xmlns:a16="http://schemas.microsoft.com/office/drawing/2014/main" id="{533EF589-7935-FC48-B3CD-D69B04EAA7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70D4997A-3BE2-B94B-92FB-4B2A5435B8A4}"/>
              </a:ext>
            </a:extLst>
          </p:cNvPr>
          <p:cNvSpPr>
            <a:spLocks noGrp="1" noChangeArrowheads="1"/>
          </p:cNvSpPr>
          <p:nvPr>
            <p:ph type="sldNum" sz="quarter" idx="12"/>
          </p:nvPr>
        </p:nvSpPr>
        <p:spPr>
          <a:ln/>
        </p:spPr>
        <p:txBody>
          <a:bodyPr/>
          <a:lstStyle>
            <a:lvl1pPr>
              <a:defRPr/>
            </a:lvl1pPr>
          </a:lstStyle>
          <a:p>
            <a:fld id="{73B1BE9A-2E3A-D944-B600-FD78ECE517DC}" type="slidenum">
              <a:rPr lang="zh-CN" altLang="en-US"/>
              <a:pPr/>
              <a:t>‹#›</a:t>
            </a:fld>
            <a:endParaRPr lang="zh-CN" altLang="en-US"/>
          </a:p>
        </p:txBody>
      </p:sp>
    </p:spTree>
    <p:extLst>
      <p:ext uri="{BB962C8B-B14F-4D97-AF65-F5344CB8AC3E}">
        <p14:creationId xmlns:p14="http://schemas.microsoft.com/office/powerpoint/2010/main" val="1735423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EF5056DB-7073-D646-BF42-F0ADBA256640}"/>
              </a:ext>
            </a:extLst>
          </p:cNvPr>
          <p:cNvSpPr>
            <a:spLocks noGrp="1" noChangeArrowheads="1"/>
          </p:cNvSpPr>
          <p:nvPr>
            <p:ph type="dt" sz="half" idx="10"/>
          </p:nvPr>
        </p:nvSpPr>
        <p:spPr>
          <a:ln/>
        </p:spPr>
        <p:txBody>
          <a:bodyPr/>
          <a:lstStyle>
            <a:lvl1pPr>
              <a:defRPr/>
            </a:lvl1pPr>
          </a:lstStyle>
          <a:p>
            <a:pPr>
              <a:defRPr/>
            </a:pPr>
            <a:fld id="{2D4ACB4F-5CB0-3547-A8FD-1C9A4734A25B}" type="datetime1">
              <a:rPr lang="en-US" altLang="zh-CN" smtClean="0"/>
              <a:t>4/20/23</a:t>
            </a:fld>
            <a:endParaRPr lang="zh-CN" altLang="en-US"/>
          </a:p>
        </p:txBody>
      </p:sp>
      <p:sp>
        <p:nvSpPr>
          <p:cNvPr id="3" name="页脚占位符 5">
            <a:extLst>
              <a:ext uri="{FF2B5EF4-FFF2-40B4-BE49-F238E27FC236}">
                <a16:creationId xmlns:a16="http://schemas.microsoft.com/office/drawing/2014/main" id="{0B7BD68A-1B72-0542-87EE-8833A6F8D33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71EEC956-8694-A14E-AD70-0997C7492DF5}"/>
              </a:ext>
            </a:extLst>
          </p:cNvPr>
          <p:cNvSpPr>
            <a:spLocks noGrp="1" noChangeArrowheads="1"/>
          </p:cNvSpPr>
          <p:nvPr>
            <p:ph type="sldNum" sz="quarter" idx="12"/>
          </p:nvPr>
        </p:nvSpPr>
        <p:spPr>
          <a:ln/>
        </p:spPr>
        <p:txBody>
          <a:bodyPr/>
          <a:lstStyle>
            <a:lvl1pPr>
              <a:defRPr/>
            </a:lvl1pPr>
          </a:lstStyle>
          <a:p>
            <a:fld id="{C54CB762-3337-8945-A920-C05E78563C9E}" type="slidenum">
              <a:rPr lang="zh-CN" altLang="en-US"/>
              <a:pPr/>
              <a:t>‹#›</a:t>
            </a:fld>
            <a:endParaRPr lang="zh-CN" altLang="en-US"/>
          </a:p>
        </p:txBody>
      </p:sp>
    </p:spTree>
    <p:extLst>
      <p:ext uri="{BB962C8B-B14F-4D97-AF65-F5344CB8AC3E}">
        <p14:creationId xmlns:p14="http://schemas.microsoft.com/office/powerpoint/2010/main" val="4913422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098ECC-7D14-2449-B645-1F8FBF78AE5C}"/>
              </a:ext>
            </a:extLst>
          </p:cNvPr>
          <p:cNvSpPr>
            <a:spLocks noGrp="1" noChangeArrowheads="1"/>
          </p:cNvSpPr>
          <p:nvPr>
            <p:ph type="dt" sz="half" idx="10"/>
          </p:nvPr>
        </p:nvSpPr>
        <p:spPr>
          <a:ln/>
        </p:spPr>
        <p:txBody>
          <a:bodyPr/>
          <a:lstStyle>
            <a:lvl1pPr>
              <a:defRPr/>
            </a:lvl1pPr>
          </a:lstStyle>
          <a:p>
            <a:pPr>
              <a:defRPr/>
            </a:pPr>
            <a:fld id="{8C2153BD-65AB-DD48-9E97-54E43E5EC59A}" type="datetime1">
              <a:rPr lang="en-US" altLang="zh-CN" smtClean="0"/>
              <a:t>4/20/23</a:t>
            </a:fld>
            <a:endParaRPr lang="zh-CN" altLang="en-US"/>
          </a:p>
        </p:txBody>
      </p:sp>
      <p:sp>
        <p:nvSpPr>
          <p:cNvPr id="6" name="页脚占位符 5">
            <a:extLst>
              <a:ext uri="{FF2B5EF4-FFF2-40B4-BE49-F238E27FC236}">
                <a16:creationId xmlns:a16="http://schemas.microsoft.com/office/drawing/2014/main" id="{FCC20EE8-B7EC-044C-AEC3-DFD30251F4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035A30A5-1673-AF4D-9E21-070E0AAF6955}"/>
              </a:ext>
            </a:extLst>
          </p:cNvPr>
          <p:cNvSpPr>
            <a:spLocks noGrp="1" noChangeArrowheads="1"/>
          </p:cNvSpPr>
          <p:nvPr>
            <p:ph type="sldNum" sz="quarter" idx="12"/>
          </p:nvPr>
        </p:nvSpPr>
        <p:spPr>
          <a:ln/>
        </p:spPr>
        <p:txBody>
          <a:bodyPr/>
          <a:lstStyle>
            <a:lvl1pPr>
              <a:defRPr/>
            </a:lvl1pPr>
          </a:lstStyle>
          <a:p>
            <a:fld id="{EC50BB63-AF7F-7141-A78F-FB22CFF88B62}" type="slidenum">
              <a:rPr lang="zh-CN" altLang="en-US"/>
              <a:pPr/>
              <a:t>‹#›</a:t>
            </a:fld>
            <a:endParaRPr lang="zh-CN" altLang="en-US"/>
          </a:p>
        </p:txBody>
      </p:sp>
    </p:spTree>
    <p:extLst>
      <p:ext uri="{BB962C8B-B14F-4D97-AF65-F5344CB8AC3E}">
        <p14:creationId xmlns:p14="http://schemas.microsoft.com/office/powerpoint/2010/main" val="3252575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5CCDAD5-0018-2A46-B3F0-90001D0AEA7F}"/>
              </a:ext>
            </a:extLst>
          </p:cNvPr>
          <p:cNvSpPr>
            <a:spLocks noGrp="1" noChangeArrowheads="1"/>
          </p:cNvSpPr>
          <p:nvPr>
            <p:ph type="dt" sz="half" idx="10"/>
          </p:nvPr>
        </p:nvSpPr>
        <p:spPr>
          <a:ln/>
        </p:spPr>
        <p:txBody>
          <a:bodyPr/>
          <a:lstStyle>
            <a:lvl1pPr>
              <a:defRPr/>
            </a:lvl1pPr>
          </a:lstStyle>
          <a:p>
            <a:pPr>
              <a:defRPr/>
            </a:pPr>
            <a:fld id="{A6917744-19CD-BD4C-ACC3-B38DE07B96CB}" type="datetime1">
              <a:rPr lang="en-US" altLang="zh-CN" smtClean="0"/>
              <a:t>4/20/23</a:t>
            </a:fld>
            <a:endParaRPr lang="zh-CN" altLang="en-US"/>
          </a:p>
        </p:txBody>
      </p:sp>
      <p:sp>
        <p:nvSpPr>
          <p:cNvPr id="6" name="页脚占位符 5">
            <a:extLst>
              <a:ext uri="{FF2B5EF4-FFF2-40B4-BE49-F238E27FC236}">
                <a16:creationId xmlns:a16="http://schemas.microsoft.com/office/drawing/2014/main" id="{AE58531A-183F-7144-8356-053AC8A1AA5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7817B323-55AB-5642-81B6-3BD1B608BB3C}"/>
              </a:ext>
            </a:extLst>
          </p:cNvPr>
          <p:cNvSpPr>
            <a:spLocks noGrp="1" noChangeArrowheads="1"/>
          </p:cNvSpPr>
          <p:nvPr>
            <p:ph type="sldNum" sz="quarter" idx="12"/>
          </p:nvPr>
        </p:nvSpPr>
        <p:spPr>
          <a:ln/>
        </p:spPr>
        <p:txBody>
          <a:bodyPr/>
          <a:lstStyle>
            <a:lvl1pPr>
              <a:defRPr/>
            </a:lvl1pPr>
          </a:lstStyle>
          <a:p>
            <a:fld id="{257225B1-C709-B549-AD5A-23301F8F24F8}" type="slidenum">
              <a:rPr lang="zh-CN" altLang="en-US"/>
              <a:pPr/>
              <a:t>‹#›</a:t>
            </a:fld>
            <a:endParaRPr lang="zh-CN" altLang="en-US"/>
          </a:p>
        </p:txBody>
      </p:sp>
    </p:spTree>
    <p:extLst>
      <p:ext uri="{BB962C8B-B14F-4D97-AF65-F5344CB8AC3E}">
        <p14:creationId xmlns:p14="http://schemas.microsoft.com/office/powerpoint/2010/main" val="221439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42353E-2F37-6749-8942-E1FA0954BA38}"/>
              </a:ext>
            </a:extLst>
          </p:cNvPr>
          <p:cNvSpPr>
            <a:spLocks noGrp="1" noChangeArrowheads="1"/>
          </p:cNvSpPr>
          <p:nvPr>
            <p:ph type="dt" sz="half" idx="10"/>
          </p:nvPr>
        </p:nvSpPr>
        <p:spPr>
          <a:ln/>
        </p:spPr>
        <p:txBody>
          <a:bodyPr/>
          <a:lstStyle>
            <a:lvl1pPr>
              <a:defRPr/>
            </a:lvl1pPr>
          </a:lstStyle>
          <a:p>
            <a:pPr>
              <a:defRPr/>
            </a:pPr>
            <a:fld id="{5125165A-0E99-2B44-A981-9201EFC6F912}" type="datetime1">
              <a:rPr lang="en-US" altLang="zh-CN" smtClean="0"/>
              <a:t>4/20/23</a:t>
            </a:fld>
            <a:endParaRPr lang="zh-CN" altLang="en-US"/>
          </a:p>
        </p:txBody>
      </p:sp>
      <p:sp>
        <p:nvSpPr>
          <p:cNvPr id="5" name="页脚占位符 4">
            <a:extLst>
              <a:ext uri="{FF2B5EF4-FFF2-40B4-BE49-F238E27FC236}">
                <a16:creationId xmlns:a16="http://schemas.microsoft.com/office/drawing/2014/main" id="{3851B46F-E6A3-3649-B8E1-DF319187D0B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B69F61-1C9B-9046-95D9-3B50B80D9AB1}"/>
              </a:ext>
            </a:extLst>
          </p:cNvPr>
          <p:cNvSpPr>
            <a:spLocks noGrp="1" noChangeArrowheads="1"/>
          </p:cNvSpPr>
          <p:nvPr>
            <p:ph type="sldNum" sz="quarter" idx="12"/>
          </p:nvPr>
        </p:nvSpPr>
        <p:spPr>
          <a:ln/>
        </p:spPr>
        <p:txBody>
          <a:bodyPr/>
          <a:lstStyle>
            <a:lvl1pPr>
              <a:defRPr/>
            </a:lvl1pPr>
          </a:lstStyle>
          <a:p>
            <a:fld id="{27985554-D745-2B45-8045-11F49D9921B7}" type="slidenum">
              <a:rPr lang="zh-CN" altLang="en-US"/>
              <a:pPr/>
              <a:t>‹#›</a:t>
            </a:fld>
            <a:endParaRPr lang="zh-CN" altLang="en-US"/>
          </a:p>
        </p:txBody>
      </p:sp>
      <p:pic>
        <p:nvPicPr>
          <p:cNvPr id="7" name="Picture 6">
            <a:extLst>
              <a:ext uri="{FF2B5EF4-FFF2-40B4-BE49-F238E27FC236}">
                <a16:creationId xmlns:a16="http://schemas.microsoft.com/office/drawing/2014/main" id="{B85592A1-46A7-A140-8575-9D246D49D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010044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C2EEBD8-EE85-4A4F-B2C1-B352BEAFFFD9}"/>
              </a:ext>
            </a:extLst>
          </p:cNvPr>
          <p:cNvSpPr>
            <a:spLocks noGrp="1" noChangeArrowheads="1"/>
          </p:cNvSpPr>
          <p:nvPr>
            <p:ph type="dt" sz="half" idx="10"/>
          </p:nvPr>
        </p:nvSpPr>
        <p:spPr>
          <a:ln/>
        </p:spPr>
        <p:txBody>
          <a:bodyPr/>
          <a:lstStyle>
            <a:lvl1pPr>
              <a:defRPr/>
            </a:lvl1pPr>
          </a:lstStyle>
          <a:p>
            <a:pPr>
              <a:defRPr/>
            </a:pPr>
            <a:fld id="{B553A6E7-50F1-F547-9FA8-BE48A58AA6D8}" type="datetime1">
              <a:rPr lang="en-US" altLang="zh-CN" smtClean="0"/>
              <a:t>4/20/23</a:t>
            </a:fld>
            <a:endParaRPr lang="zh-CN" altLang="en-US"/>
          </a:p>
        </p:txBody>
      </p:sp>
      <p:sp>
        <p:nvSpPr>
          <p:cNvPr id="5" name="页脚占位符 5">
            <a:extLst>
              <a:ext uri="{FF2B5EF4-FFF2-40B4-BE49-F238E27FC236}">
                <a16:creationId xmlns:a16="http://schemas.microsoft.com/office/drawing/2014/main" id="{F5E438EE-0222-BA49-ABCC-AB5DD2087F6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67CCF922-5BAA-9E44-AF50-CB4CA398AD06}"/>
              </a:ext>
            </a:extLst>
          </p:cNvPr>
          <p:cNvSpPr>
            <a:spLocks noGrp="1" noChangeArrowheads="1"/>
          </p:cNvSpPr>
          <p:nvPr>
            <p:ph type="sldNum" sz="quarter" idx="12"/>
          </p:nvPr>
        </p:nvSpPr>
        <p:spPr>
          <a:ln/>
        </p:spPr>
        <p:txBody>
          <a:bodyPr/>
          <a:lstStyle>
            <a:lvl1pPr>
              <a:defRPr/>
            </a:lvl1pPr>
          </a:lstStyle>
          <a:p>
            <a:fld id="{3CB0051C-61E0-5B43-9EAE-D6648830660B}" type="slidenum">
              <a:rPr lang="zh-CN" altLang="en-US"/>
              <a:pPr/>
              <a:t>‹#›</a:t>
            </a:fld>
            <a:endParaRPr lang="zh-CN" altLang="en-US"/>
          </a:p>
        </p:txBody>
      </p:sp>
    </p:spTree>
    <p:extLst>
      <p:ext uri="{BB962C8B-B14F-4D97-AF65-F5344CB8AC3E}">
        <p14:creationId xmlns:p14="http://schemas.microsoft.com/office/powerpoint/2010/main" val="3201122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A9CBA3A-0617-3C43-AE12-858749723CB5}"/>
              </a:ext>
            </a:extLst>
          </p:cNvPr>
          <p:cNvSpPr>
            <a:spLocks noGrp="1" noChangeArrowheads="1"/>
          </p:cNvSpPr>
          <p:nvPr>
            <p:ph type="dt" sz="half" idx="10"/>
          </p:nvPr>
        </p:nvSpPr>
        <p:spPr>
          <a:ln/>
        </p:spPr>
        <p:txBody>
          <a:bodyPr/>
          <a:lstStyle>
            <a:lvl1pPr>
              <a:defRPr/>
            </a:lvl1pPr>
          </a:lstStyle>
          <a:p>
            <a:pPr>
              <a:defRPr/>
            </a:pPr>
            <a:fld id="{F309B754-6AB5-A543-AFD6-DC1A030E1269}" type="datetime1">
              <a:rPr lang="en-US" altLang="zh-CN" smtClean="0"/>
              <a:t>4/20/23</a:t>
            </a:fld>
            <a:endParaRPr lang="zh-CN" altLang="en-US"/>
          </a:p>
        </p:txBody>
      </p:sp>
      <p:sp>
        <p:nvSpPr>
          <p:cNvPr id="5" name="页脚占位符 5">
            <a:extLst>
              <a:ext uri="{FF2B5EF4-FFF2-40B4-BE49-F238E27FC236}">
                <a16:creationId xmlns:a16="http://schemas.microsoft.com/office/drawing/2014/main" id="{C369AD1A-DD04-954C-ADFF-218D4F7F6D8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53B4E73D-FD2C-8248-967A-D8985AC9B1AC}"/>
              </a:ext>
            </a:extLst>
          </p:cNvPr>
          <p:cNvSpPr>
            <a:spLocks noGrp="1" noChangeArrowheads="1"/>
          </p:cNvSpPr>
          <p:nvPr>
            <p:ph type="sldNum" sz="quarter" idx="12"/>
          </p:nvPr>
        </p:nvSpPr>
        <p:spPr>
          <a:ln/>
        </p:spPr>
        <p:txBody>
          <a:bodyPr/>
          <a:lstStyle>
            <a:lvl1pPr>
              <a:defRPr/>
            </a:lvl1pPr>
          </a:lstStyle>
          <a:p>
            <a:fld id="{203BF901-B82C-C846-AC14-55A6A376F6B5}" type="slidenum">
              <a:rPr lang="zh-CN" altLang="en-US"/>
              <a:pPr/>
              <a:t>‹#›</a:t>
            </a:fld>
            <a:endParaRPr lang="zh-CN" altLang="en-US"/>
          </a:p>
        </p:txBody>
      </p:sp>
    </p:spTree>
    <p:extLst>
      <p:ext uri="{BB962C8B-B14F-4D97-AF65-F5344CB8AC3E}">
        <p14:creationId xmlns:p14="http://schemas.microsoft.com/office/powerpoint/2010/main" val="1631766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B7418279-5836-5E4E-B0AA-FD99D338F749}"/>
              </a:ext>
            </a:extLst>
          </p:cNvPr>
          <p:cNvSpPr>
            <a:spLocks noGrp="1" noChangeArrowheads="1"/>
          </p:cNvSpPr>
          <p:nvPr>
            <p:ph type="dt" sz="half" idx="10"/>
          </p:nvPr>
        </p:nvSpPr>
        <p:spPr>
          <a:ln/>
        </p:spPr>
        <p:txBody>
          <a:bodyPr/>
          <a:lstStyle>
            <a:lvl1pPr>
              <a:defRPr/>
            </a:lvl1pPr>
          </a:lstStyle>
          <a:p>
            <a:pPr>
              <a:defRPr/>
            </a:pPr>
            <a:fld id="{33DFEFC7-CAC9-D446-9555-3EB076A1AA69}" type="datetime1">
              <a:rPr lang="en-US" altLang="zh-CN" smtClean="0"/>
              <a:t>4/20/23</a:t>
            </a:fld>
            <a:endParaRPr lang="zh-CN" altLang="en-US"/>
          </a:p>
        </p:txBody>
      </p:sp>
      <p:sp>
        <p:nvSpPr>
          <p:cNvPr id="5" name="页脚占位符 4">
            <a:extLst>
              <a:ext uri="{FF2B5EF4-FFF2-40B4-BE49-F238E27FC236}">
                <a16:creationId xmlns:a16="http://schemas.microsoft.com/office/drawing/2014/main" id="{590C0718-03FE-4743-B3F0-344B8C216DC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FE3711D-3B2E-0346-B964-7815DA8F11F0}"/>
              </a:ext>
            </a:extLst>
          </p:cNvPr>
          <p:cNvSpPr>
            <a:spLocks noGrp="1" noChangeArrowheads="1"/>
          </p:cNvSpPr>
          <p:nvPr>
            <p:ph type="sldNum" sz="quarter" idx="12"/>
          </p:nvPr>
        </p:nvSpPr>
        <p:spPr>
          <a:ln/>
        </p:spPr>
        <p:txBody>
          <a:bodyPr/>
          <a:lstStyle>
            <a:lvl1pPr>
              <a:defRPr/>
            </a:lvl1pPr>
          </a:lstStyle>
          <a:p>
            <a:fld id="{1FDD35FC-781B-EC42-AC3F-DAF392B7BE7C}" type="slidenum">
              <a:rPr lang="zh-CN" altLang="en-US"/>
              <a:pPr/>
              <a:t>‹#›</a:t>
            </a:fld>
            <a:endParaRPr lang="zh-CN" altLang="en-US"/>
          </a:p>
        </p:txBody>
      </p:sp>
    </p:spTree>
    <p:extLst>
      <p:ext uri="{BB962C8B-B14F-4D97-AF65-F5344CB8AC3E}">
        <p14:creationId xmlns:p14="http://schemas.microsoft.com/office/powerpoint/2010/main" val="16410222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B6693B8-6F35-E545-A746-968A949D056E}"/>
              </a:ext>
            </a:extLst>
          </p:cNvPr>
          <p:cNvSpPr>
            <a:spLocks noGrp="1" noChangeArrowheads="1"/>
          </p:cNvSpPr>
          <p:nvPr>
            <p:ph type="dt" sz="half" idx="10"/>
          </p:nvPr>
        </p:nvSpPr>
        <p:spPr>
          <a:ln/>
        </p:spPr>
        <p:txBody>
          <a:bodyPr/>
          <a:lstStyle>
            <a:lvl1pPr>
              <a:defRPr/>
            </a:lvl1pPr>
          </a:lstStyle>
          <a:p>
            <a:pPr>
              <a:defRPr/>
            </a:pPr>
            <a:fld id="{3C9087D5-EE1D-854F-BB1A-C813D18F2DEF}" type="datetime1">
              <a:rPr lang="en-US" altLang="zh-CN" smtClean="0"/>
              <a:t>4/20/23</a:t>
            </a:fld>
            <a:endParaRPr lang="zh-CN" altLang="en-US"/>
          </a:p>
        </p:txBody>
      </p:sp>
      <p:sp>
        <p:nvSpPr>
          <p:cNvPr id="5" name="页脚占位符 4">
            <a:extLst>
              <a:ext uri="{FF2B5EF4-FFF2-40B4-BE49-F238E27FC236}">
                <a16:creationId xmlns:a16="http://schemas.microsoft.com/office/drawing/2014/main" id="{8A99E5E5-C102-9046-B481-A8B40C36D9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36BAC71-6F1D-A04E-9CB8-AED0EBA39BE3}"/>
              </a:ext>
            </a:extLst>
          </p:cNvPr>
          <p:cNvSpPr>
            <a:spLocks noGrp="1" noChangeArrowheads="1"/>
          </p:cNvSpPr>
          <p:nvPr>
            <p:ph type="sldNum" sz="quarter" idx="12"/>
          </p:nvPr>
        </p:nvSpPr>
        <p:spPr>
          <a:ln/>
        </p:spPr>
        <p:txBody>
          <a:bodyPr/>
          <a:lstStyle>
            <a:lvl1pPr>
              <a:defRPr/>
            </a:lvl1pPr>
          </a:lstStyle>
          <a:p>
            <a:fld id="{69E548D4-152F-C04E-A88C-9B4842267FAD}" type="slidenum">
              <a:rPr lang="zh-CN" altLang="en-US"/>
              <a:pPr/>
              <a:t>‹#›</a:t>
            </a:fld>
            <a:endParaRPr lang="zh-CN" altLang="en-US"/>
          </a:p>
        </p:txBody>
      </p:sp>
    </p:spTree>
    <p:extLst>
      <p:ext uri="{BB962C8B-B14F-4D97-AF65-F5344CB8AC3E}">
        <p14:creationId xmlns:p14="http://schemas.microsoft.com/office/powerpoint/2010/main" val="166684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8A2FAC-2A2F-5E4C-8FD5-B1CDFE6C469F}"/>
              </a:ext>
            </a:extLst>
          </p:cNvPr>
          <p:cNvSpPr>
            <a:spLocks noGrp="1" noChangeArrowheads="1"/>
          </p:cNvSpPr>
          <p:nvPr>
            <p:ph type="dt" sz="half" idx="10"/>
          </p:nvPr>
        </p:nvSpPr>
        <p:spPr>
          <a:ln/>
        </p:spPr>
        <p:txBody>
          <a:bodyPr/>
          <a:lstStyle>
            <a:lvl1pPr>
              <a:defRPr/>
            </a:lvl1pPr>
          </a:lstStyle>
          <a:p>
            <a:pPr>
              <a:defRPr/>
            </a:pPr>
            <a:fld id="{0ECF0BB5-F0D6-1F46-B04B-FD472505B191}" type="datetime1">
              <a:rPr lang="en-US" altLang="zh-CN" smtClean="0"/>
              <a:t>4/20/23</a:t>
            </a:fld>
            <a:endParaRPr lang="zh-CN" altLang="en-US"/>
          </a:p>
        </p:txBody>
      </p:sp>
      <p:sp>
        <p:nvSpPr>
          <p:cNvPr id="5" name="页脚占位符 4">
            <a:extLst>
              <a:ext uri="{FF2B5EF4-FFF2-40B4-BE49-F238E27FC236}">
                <a16:creationId xmlns:a16="http://schemas.microsoft.com/office/drawing/2014/main" id="{36A47DF8-993A-7449-A602-4BC5FBA6D8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CE2AFAE-43ED-AC4A-BDA3-757D2E827245}"/>
              </a:ext>
            </a:extLst>
          </p:cNvPr>
          <p:cNvSpPr>
            <a:spLocks noGrp="1" noChangeArrowheads="1"/>
          </p:cNvSpPr>
          <p:nvPr>
            <p:ph type="sldNum" sz="quarter" idx="12"/>
          </p:nvPr>
        </p:nvSpPr>
        <p:spPr>
          <a:ln/>
        </p:spPr>
        <p:txBody>
          <a:bodyPr/>
          <a:lstStyle>
            <a:lvl1pPr>
              <a:defRPr/>
            </a:lvl1pPr>
          </a:lstStyle>
          <a:p>
            <a:fld id="{A3E7FA86-86A4-3444-A1D4-5128ECD2AE2D}" type="slidenum">
              <a:rPr lang="zh-CN" altLang="en-US"/>
              <a:pPr/>
              <a:t>‹#›</a:t>
            </a:fld>
            <a:endParaRPr lang="zh-CN" altLang="en-US"/>
          </a:p>
        </p:txBody>
      </p:sp>
    </p:spTree>
    <p:extLst>
      <p:ext uri="{BB962C8B-B14F-4D97-AF65-F5344CB8AC3E}">
        <p14:creationId xmlns:p14="http://schemas.microsoft.com/office/powerpoint/2010/main" val="1281562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8E55409-4CF4-B246-97CE-B6EEFC28B4D3}"/>
              </a:ext>
            </a:extLst>
          </p:cNvPr>
          <p:cNvSpPr>
            <a:spLocks noGrp="1" noChangeArrowheads="1"/>
          </p:cNvSpPr>
          <p:nvPr>
            <p:ph type="dt" sz="half" idx="10"/>
          </p:nvPr>
        </p:nvSpPr>
        <p:spPr>
          <a:ln/>
        </p:spPr>
        <p:txBody>
          <a:bodyPr/>
          <a:lstStyle>
            <a:lvl1pPr>
              <a:defRPr/>
            </a:lvl1pPr>
          </a:lstStyle>
          <a:p>
            <a:pPr>
              <a:defRPr/>
            </a:pPr>
            <a:fld id="{60B33E72-C55A-DC4D-87AB-EC8352FDD494}" type="datetime1">
              <a:rPr lang="en-US" altLang="zh-CN" smtClean="0"/>
              <a:t>4/20/23</a:t>
            </a:fld>
            <a:endParaRPr lang="zh-CN" altLang="en-US"/>
          </a:p>
        </p:txBody>
      </p:sp>
      <p:sp>
        <p:nvSpPr>
          <p:cNvPr id="6" name="页脚占位符 4">
            <a:extLst>
              <a:ext uri="{FF2B5EF4-FFF2-40B4-BE49-F238E27FC236}">
                <a16:creationId xmlns:a16="http://schemas.microsoft.com/office/drawing/2014/main" id="{8477B00F-46BE-014D-88A5-6772D0F5A87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A4E5FFF-DCAF-D54C-A188-304F99EE94BF}"/>
              </a:ext>
            </a:extLst>
          </p:cNvPr>
          <p:cNvSpPr>
            <a:spLocks noGrp="1" noChangeArrowheads="1"/>
          </p:cNvSpPr>
          <p:nvPr>
            <p:ph type="sldNum" sz="quarter" idx="12"/>
          </p:nvPr>
        </p:nvSpPr>
        <p:spPr>
          <a:ln/>
        </p:spPr>
        <p:txBody>
          <a:bodyPr/>
          <a:lstStyle>
            <a:lvl1pPr>
              <a:defRPr/>
            </a:lvl1pPr>
          </a:lstStyle>
          <a:p>
            <a:fld id="{A266712B-AAD8-B24F-B38A-9A614F828418}" type="slidenum">
              <a:rPr lang="zh-CN" altLang="en-US"/>
              <a:pPr/>
              <a:t>‹#›</a:t>
            </a:fld>
            <a:endParaRPr lang="zh-CN" altLang="en-US"/>
          </a:p>
        </p:txBody>
      </p:sp>
    </p:spTree>
    <p:extLst>
      <p:ext uri="{BB962C8B-B14F-4D97-AF65-F5344CB8AC3E}">
        <p14:creationId xmlns:p14="http://schemas.microsoft.com/office/powerpoint/2010/main" val="1227964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41B19E6-BC1F-5947-B0CD-280DD8975372}"/>
              </a:ext>
            </a:extLst>
          </p:cNvPr>
          <p:cNvSpPr>
            <a:spLocks noGrp="1" noChangeArrowheads="1"/>
          </p:cNvSpPr>
          <p:nvPr>
            <p:ph type="dt" sz="half" idx="10"/>
          </p:nvPr>
        </p:nvSpPr>
        <p:spPr>
          <a:ln/>
        </p:spPr>
        <p:txBody>
          <a:bodyPr/>
          <a:lstStyle>
            <a:lvl1pPr>
              <a:defRPr/>
            </a:lvl1pPr>
          </a:lstStyle>
          <a:p>
            <a:pPr>
              <a:defRPr/>
            </a:pPr>
            <a:fld id="{8F991044-5780-8047-AB32-8442925684C4}" type="datetime1">
              <a:rPr lang="en-US" altLang="zh-CN" smtClean="0"/>
              <a:t>4/20/23</a:t>
            </a:fld>
            <a:endParaRPr lang="zh-CN" altLang="en-US"/>
          </a:p>
        </p:txBody>
      </p:sp>
      <p:sp>
        <p:nvSpPr>
          <p:cNvPr id="8" name="页脚占位符 4">
            <a:extLst>
              <a:ext uri="{FF2B5EF4-FFF2-40B4-BE49-F238E27FC236}">
                <a16:creationId xmlns:a16="http://schemas.microsoft.com/office/drawing/2014/main" id="{478AB694-65FB-6441-8CCB-8E255F5DC12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DBAB34F-926A-DC41-AC70-22562A0D12B3}"/>
              </a:ext>
            </a:extLst>
          </p:cNvPr>
          <p:cNvSpPr>
            <a:spLocks noGrp="1" noChangeArrowheads="1"/>
          </p:cNvSpPr>
          <p:nvPr>
            <p:ph type="sldNum" sz="quarter" idx="12"/>
          </p:nvPr>
        </p:nvSpPr>
        <p:spPr>
          <a:ln/>
        </p:spPr>
        <p:txBody>
          <a:bodyPr/>
          <a:lstStyle>
            <a:lvl1pPr>
              <a:defRPr/>
            </a:lvl1pPr>
          </a:lstStyle>
          <a:p>
            <a:fld id="{4BB39C5C-B68D-FD4A-87DE-315398F1D801}" type="slidenum">
              <a:rPr lang="zh-CN" altLang="en-US"/>
              <a:pPr/>
              <a:t>‹#›</a:t>
            </a:fld>
            <a:endParaRPr lang="zh-CN" altLang="en-US"/>
          </a:p>
        </p:txBody>
      </p:sp>
    </p:spTree>
    <p:extLst>
      <p:ext uri="{BB962C8B-B14F-4D97-AF65-F5344CB8AC3E}">
        <p14:creationId xmlns:p14="http://schemas.microsoft.com/office/powerpoint/2010/main" val="532044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2019CB-E21B-5A49-AEC6-E43CBB8813E7}"/>
              </a:ext>
            </a:extLst>
          </p:cNvPr>
          <p:cNvSpPr>
            <a:spLocks noGrp="1" noChangeArrowheads="1"/>
          </p:cNvSpPr>
          <p:nvPr>
            <p:ph type="dt" sz="half" idx="10"/>
          </p:nvPr>
        </p:nvSpPr>
        <p:spPr>
          <a:ln/>
        </p:spPr>
        <p:txBody>
          <a:bodyPr/>
          <a:lstStyle>
            <a:lvl1pPr>
              <a:defRPr/>
            </a:lvl1pPr>
          </a:lstStyle>
          <a:p>
            <a:pPr>
              <a:defRPr/>
            </a:pPr>
            <a:fld id="{30348DC1-FF2C-2449-BA4D-D48C86B125A1}" type="datetime1">
              <a:rPr lang="en-US" altLang="zh-CN" smtClean="0"/>
              <a:t>4/20/23</a:t>
            </a:fld>
            <a:endParaRPr lang="zh-CN" altLang="en-US"/>
          </a:p>
        </p:txBody>
      </p:sp>
      <p:sp>
        <p:nvSpPr>
          <p:cNvPr id="4" name="页脚占位符 4">
            <a:extLst>
              <a:ext uri="{FF2B5EF4-FFF2-40B4-BE49-F238E27FC236}">
                <a16:creationId xmlns:a16="http://schemas.microsoft.com/office/drawing/2014/main" id="{778D7013-B443-514B-98CD-5D37B17ED3C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CD6247F-DA5E-3F4F-92BE-07FA2A3A62DC}"/>
              </a:ext>
            </a:extLst>
          </p:cNvPr>
          <p:cNvSpPr>
            <a:spLocks noGrp="1" noChangeArrowheads="1"/>
          </p:cNvSpPr>
          <p:nvPr>
            <p:ph type="sldNum" sz="quarter" idx="12"/>
          </p:nvPr>
        </p:nvSpPr>
        <p:spPr>
          <a:ln/>
        </p:spPr>
        <p:txBody>
          <a:bodyPr/>
          <a:lstStyle>
            <a:lvl1pPr>
              <a:defRPr/>
            </a:lvl1pPr>
          </a:lstStyle>
          <a:p>
            <a:fld id="{A3284F26-4F21-7E4D-B67B-3A952E6573CD}" type="slidenum">
              <a:rPr lang="zh-CN" altLang="en-US"/>
              <a:pPr/>
              <a:t>‹#›</a:t>
            </a:fld>
            <a:endParaRPr lang="zh-CN" altLang="en-US"/>
          </a:p>
        </p:txBody>
      </p:sp>
    </p:spTree>
    <p:extLst>
      <p:ext uri="{BB962C8B-B14F-4D97-AF65-F5344CB8AC3E}">
        <p14:creationId xmlns:p14="http://schemas.microsoft.com/office/powerpoint/2010/main" val="3251222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F02C1BB-20CB-204C-B061-A336F3C8BAD6}"/>
              </a:ext>
            </a:extLst>
          </p:cNvPr>
          <p:cNvSpPr>
            <a:spLocks noGrp="1" noChangeArrowheads="1"/>
          </p:cNvSpPr>
          <p:nvPr>
            <p:ph type="dt" sz="half" idx="10"/>
          </p:nvPr>
        </p:nvSpPr>
        <p:spPr>
          <a:ln/>
        </p:spPr>
        <p:txBody>
          <a:bodyPr/>
          <a:lstStyle>
            <a:lvl1pPr>
              <a:defRPr/>
            </a:lvl1pPr>
          </a:lstStyle>
          <a:p>
            <a:pPr>
              <a:defRPr/>
            </a:pPr>
            <a:fld id="{9856A7A4-13E5-DA4B-A893-D8EB1C5F9A1E}" type="datetime1">
              <a:rPr lang="en-US" altLang="zh-CN" smtClean="0"/>
              <a:t>4/20/23</a:t>
            </a:fld>
            <a:endParaRPr lang="zh-CN" altLang="en-US"/>
          </a:p>
        </p:txBody>
      </p:sp>
      <p:sp>
        <p:nvSpPr>
          <p:cNvPr id="3" name="页脚占位符 4">
            <a:extLst>
              <a:ext uri="{FF2B5EF4-FFF2-40B4-BE49-F238E27FC236}">
                <a16:creationId xmlns:a16="http://schemas.microsoft.com/office/drawing/2014/main" id="{B1DD9F11-0717-174A-9785-F6C7931535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23B33EA9-A8C4-F44E-8CDC-AD13EE8129DF}"/>
              </a:ext>
            </a:extLst>
          </p:cNvPr>
          <p:cNvSpPr>
            <a:spLocks noGrp="1" noChangeArrowheads="1"/>
          </p:cNvSpPr>
          <p:nvPr>
            <p:ph type="sldNum" sz="quarter" idx="12"/>
          </p:nvPr>
        </p:nvSpPr>
        <p:spPr>
          <a:ln/>
        </p:spPr>
        <p:txBody>
          <a:bodyPr/>
          <a:lstStyle>
            <a:lvl1pPr>
              <a:defRPr/>
            </a:lvl1pPr>
          </a:lstStyle>
          <a:p>
            <a:fld id="{91748A91-654E-E642-A6FD-C60B1E82567A}" type="slidenum">
              <a:rPr lang="zh-CN" altLang="en-US"/>
              <a:pPr/>
              <a:t>‹#›</a:t>
            </a:fld>
            <a:endParaRPr lang="zh-CN" altLang="en-US"/>
          </a:p>
        </p:txBody>
      </p:sp>
    </p:spTree>
    <p:extLst>
      <p:ext uri="{BB962C8B-B14F-4D97-AF65-F5344CB8AC3E}">
        <p14:creationId xmlns:p14="http://schemas.microsoft.com/office/powerpoint/2010/main" val="728378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06916E5-88AC-C64F-8EA2-F743E21E6B23}"/>
              </a:ext>
            </a:extLst>
          </p:cNvPr>
          <p:cNvSpPr>
            <a:spLocks noGrp="1" noChangeArrowheads="1"/>
          </p:cNvSpPr>
          <p:nvPr>
            <p:ph type="dt" sz="half" idx="10"/>
          </p:nvPr>
        </p:nvSpPr>
        <p:spPr>
          <a:ln/>
        </p:spPr>
        <p:txBody>
          <a:bodyPr/>
          <a:lstStyle>
            <a:lvl1pPr>
              <a:defRPr/>
            </a:lvl1pPr>
          </a:lstStyle>
          <a:p>
            <a:pPr>
              <a:defRPr/>
            </a:pPr>
            <a:fld id="{B0B43A93-3955-AD4E-8F44-42394EC3C4D5}" type="datetime1">
              <a:rPr lang="en-US" altLang="zh-CN" smtClean="0"/>
              <a:t>4/20/23</a:t>
            </a:fld>
            <a:endParaRPr lang="zh-CN" altLang="en-US"/>
          </a:p>
        </p:txBody>
      </p:sp>
      <p:sp>
        <p:nvSpPr>
          <p:cNvPr id="6" name="页脚占位符 4">
            <a:extLst>
              <a:ext uri="{FF2B5EF4-FFF2-40B4-BE49-F238E27FC236}">
                <a16:creationId xmlns:a16="http://schemas.microsoft.com/office/drawing/2014/main" id="{FA854175-4F67-7946-8C01-5FDEC345D60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00AD62-FEB5-E348-976F-F612083914EF}"/>
              </a:ext>
            </a:extLst>
          </p:cNvPr>
          <p:cNvSpPr>
            <a:spLocks noGrp="1" noChangeArrowheads="1"/>
          </p:cNvSpPr>
          <p:nvPr>
            <p:ph type="sldNum" sz="quarter" idx="12"/>
          </p:nvPr>
        </p:nvSpPr>
        <p:spPr>
          <a:ln/>
        </p:spPr>
        <p:txBody>
          <a:bodyPr/>
          <a:lstStyle>
            <a:lvl1pPr>
              <a:defRPr/>
            </a:lvl1pPr>
          </a:lstStyle>
          <a:p>
            <a:fld id="{8FF09E2A-99F4-4F4F-973F-65227356958A}" type="slidenum">
              <a:rPr lang="zh-CN" altLang="en-US"/>
              <a:pPr/>
              <a:t>‹#›</a:t>
            </a:fld>
            <a:endParaRPr lang="zh-CN" altLang="en-US"/>
          </a:p>
        </p:txBody>
      </p:sp>
    </p:spTree>
    <p:extLst>
      <p:ext uri="{BB962C8B-B14F-4D97-AF65-F5344CB8AC3E}">
        <p14:creationId xmlns:p14="http://schemas.microsoft.com/office/powerpoint/2010/main" val="244038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4BAC60-0DA8-624D-A7C4-D2A2A4BB854D}"/>
              </a:ext>
            </a:extLst>
          </p:cNvPr>
          <p:cNvSpPr>
            <a:spLocks noGrp="1" noChangeArrowheads="1"/>
          </p:cNvSpPr>
          <p:nvPr>
            <p:ph type="dt" sz="half" idx="10"/>
          </p:nvPr>
        </p:nvSpPr>
        <p:spPr>
          <a:ln/>
        </p:spPr>
        <p:txBody>
          <a:bodyPr/>
          <a:lstStyle>
            <a:lvl1pPr>
              <a:defRPr/>
            </a:lvl1pPr>
          </a:lstStyle>
          <a:p>
            <a:pPr>
              <a:defRPr/>
            </a:pPr>
            <a:fld id="{AC1606D7-FCA3-9443-9D76-5676C1E13511}" type="datetime1">
              <a:rPr lang="en-US" altLang="zh-CN" smtClean="0"/>
              <a:t>4/20/23</a:t>
            </a:fld>
            <a:endParaRPr lang="zh-CN" altLang="en-US"/>
          </a:p>
        </p:txBody>
      </p:sp>
      <p:sp>
        <p:nvSpPr>
          <p:cNvPr id="5" name="页脚占位符 4">
            <a:extLst>
              <a:ext uri="{FF2B5EF4-FFF2-40B4-BE49-F238E27FC236}">
                <a16:creationId xmlns:a16="http://schemas.microsoft.com/office/drawing/2014/main" id="{A4203938-891F-BD44-8F19-151DF59D4AF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E1EC3-E7F3-D744-9326-1FF4A891E0B8}"/>
              </a:ext>
            </a:extLst>
          </p:cNvPr>
          <p:cNvSpPr>
            <a:spLocks noGrp="1" noChangeArrowheads="1"/>
          </p:cNvSpPr>
          <p:nvPr>
            <p:ph type="sldNum" sz="quarter" idx="12"/>
          </p:nvPr>
        </p:nvSpPr>
        <p:spPr>
          <a:ln/>
        </p:spPr>
        <p:txBody>
          <a:bodyPr/>
          <a:lstStyle>
            <a:lvl1pPr>
              <a:defRPr/>
            </a:lvl1pPr>
          </a:lstStyle>
          <a:p>
            <a:fld id="{E3AFD05E-26CD-0F44-849A-F3ED722806A8}" type="slidenum">
              <a:rPr lang="zh-CN" altLang="en-US"/>
              <a:pPr/>
              <a:t>‹#›</a:t>
            </a:fld>
            <a:endParaRPr lang="zh-CN" altLang="en-US"/>
          </a:p>
        </p:txBody>
      </p:sp>
      <p:pic>
        <p:nvPicPr>
          <p:cNvPr id="7" name="Picture 6">
            <a:extLst>
              <a:ext uri="{FF2B5EF4-FFF2-40B4-BE49-F238E27FC236}">
                <a16:creationId xmlns:a16="http://schemas.microsoft.com/office/drawing/2014/main" id="{362E706E-194A-5E4D-B772-16D05B01A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4498533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17ADB10-D499-0048-9A11-49F9C14D4EAF}"/>
              </a:ext>
            </a:extLst>
          </p:cNvPr>
          <p:cNvSpPr>
            <a:spLocks noGrp="1" noChangeArrowheads="1"/>
          </p:cNvSpPr>
          <p:nvPr>
            <p:ph type="dt" sz="half" idx="10"/>
          </p:nvPr>
        </p:nvSpPr>
        <p:spPr>
          <a:ln/>
        </p:spPr>
        <p:txBody>
          <a:bodyPr/>
          <a:lstStyle>
            <a:lvl1pPr>
              <a:defRPr/>
            </a:lvl1pPr>
          </a:lstStyle>
          <a:p>
            <a:pPr>
              <a:defRPr/>
            </a:pPr>
            <a:fld id="{BD4CF4D0-C78D-1746-8BBC-FD3FF766128F}" type="datetime1">
              <a:rPr lang="en-US" altLang="zh-CN" smtClean="0"/>
              <a:t>4/20/23</a:t>
            </a:fld>
            <a:endParaRPr lang="zh-CN" altLang="en-US"/>
          </a:p>
        </p:txBody>
      </p:sp>
      <p:sp>
        <p:nvSpPr>
          <p:cNvPr id="6" name="页脚占位符 4">
            <a:extLst>
              <a:ext uri="{FF2B5EF4-FFF2-40B4-BE49-F238E27FC236}">
                <a16:creationId xmlns:a16="http://schemas.microsoft.com/office/drawing/2014/main" id="{BC361501-2F4E-774F-ACCB-F34AA22E1F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8A8DE0-A504-7249-AAC7-BF341F449EBD}"/>
              </a:ext>
            </a:extLst>
          </p:cNvPr>
          <p:cNvSpPr>
            <a:spLocks noGrp="1" noChangeArrowheads="1"/>
          </p:cNvSpPr>
          <p:nvPr>
            <p:ph type="sldNum" sz="quarter" idx="12"/>
          </p:nvPr>
        </p:nvSpPr>
        <p:spPr>
          <a:ln/>
        </p:spPr>
        <p:txBody>
          <a:bodyPr/>
          <a:lstStyle>
            <a:lvl1pPr>
              <a:defRPr/>
            </a:lvl1pPr>
          </a:lstStyle>
          <a:p>
            <a:fld id="{E7949832-7897-A448-AC2E-A168D8A7C167}" type="slidenum">
              <a:rPr lang="zh-CN" altLang="en-US"/>
              <a:pPr/>
              <a:t>‹#›</a:t>
            </a:fld>
            <a:endParaRPr lang="zh-CN" altLang="en-US"/>
          </a:p>
        </p:txBody>
      </p:sp>
    </p:spTree>
    <p:extLst>
      <p:ext uri="{BB962C8B-B14F-4D97-AF65-F5344CB8AC3E}">
        <p14:creationId xmlns:p14="http://schemas.microsoft.com/office/powerpoint/2010/main" val="1742147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6E5EC-872B-1A4A-B16C-716F2511D1CC}"/>
              </a:ext>
            </a:extLst>
          </p:cNvPr>
          <p:cNvSpPr>
            <a:spLocks noGrp="1" noChangeArrowheads="1"/>
          </p:cNvSpPr>
          <p:nvPr>
            <p:ph type="dt" sz="half" idx="10"/>
          </p:nvPr>
        </p:nvSpPr>
        <p:spPr>
          <a:ln/>
        </p:spPr>
        <p:txBody>
          <a:bodyPr/>
          <a:lstStyle>
            <a:lvl1pPr>
              <a:defRPr/>
            </a:lvl1pPr>
          </a:lstStyle>
          <a:p>
            <a:pPr>
              <a:defRPr/>
            </a:pPr>
            <a:fld id="{7F5555E0-EF7B-094B-A080-0B99E63AAFB0}" type="datetime1">
              <a:rPr lang="en-US" altLang="zh-CN" smtClean="0"/>
              <a:t>4/20/23</a:t>
            </a:fld>
            <a:endParaRPr lang="zh-CN" altLang="en-US"/>
          </a:p>
        </p:txBody>
      </p:sp>
      <p:sp>
        <p:nvSpPr>
          <p:cNvPr id="5" name="页脚占位符 4">
            <a:extLst>
              <a:ext uri="{FF2B5EF4-FFF2-40B4-BE49-F238E27FC236}">
                <a16:creationId xmlns:a16="http://schemas.microsoft.com/office/drawing/2014/main" id="{693B583E-514D-5A46-814D-1DA65BCBA39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75F6E61-A7F7-A142-AF06-5882022F957E}"/>
              </a:ext>
            </a:extLst>
          </p:cNvPr>
          <p:cNvSpPr>
            <a:spLocks noGrp="1" noChangeArrowheads="1"/>
          </p:cNvSpPr>
          <p:nvPr>
            <p:ph type="sldNum" sz="quarter" idx="12"/>
          </p:nvPr>
        </p:nvSpPr>
        <p:spPr>
          <a:ln/>
        </p:spPr>
        <p:txBody>
          <a:bodyPr/>
          <a:lstStyle>
            <a:lvl1pPr>
              <a:defRPr/>
            </a:lvl1pPr>
          </a:lstStyle>
          <a:p>
            <a:fld id="{06CB85B9-2ECF-E74B-A413-C50AE856B2DC}" type="slidenum">
              <a:rPr lang="zh-CN" altLang="en-US"/>
              <a:pPr/>
              <a:t>‹#›</a:t>
            </a:fld>
            <a:endParaRPr lang="zh-CN" altLang="en-US"/>
          </a:p>
        </p:txBody>
      </p:sp>
    </p:spTree>
    <p:extLst>
      <p:ext uri="{BB962C8B-B14F-4D97-AF65-F5344CB8AC3E}">
        <p14:creationId xmlns:p14="http://schemas.microsoft.com/office/powerpoint/2010/main" val="11471931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BC445DE-A7D2-444C-A767-6BF9B468D482}"/>
              </a:ext>
            </a:extLst>
          </p:cNvPr>
          <p:cNvSpPr>
            <a:spLocks noGrp="1" noChangeArrowheads="1"/>
          </p:cNvSpPr>
          <p:nvPr>
            <p:ph type="dt" sz="half" idx="10"/>
          </p:nvPr>
        </p:nvSpPr>
        <p:spPr>
          <a:ln/>
        </p:spPr>
        <p:txBody>
          <a:bodyPr/>
          <a:lstStyle>
            <a:lvl1pPr>
              <a:defRPr/>
            </a:lvl1pPr>
          </a:lstStyle>
          <a:p>
            <a:pPr>
              <a:defRPr/>
            </a:pPr>
            <a:fld id="{862D9A4D-29DD-4C48-A829-E7013E7AF0E5}" type="datetime1">
              <a:rPr lang="en-US" altLang="zh-CN" smtClean="0"/>
              <a:t>4/20/23</a:t>
            </a:fld>
            <a:endParaRPr lang="zh-CN" altLang="en-US"/>
          </a:p>
        </p:txBody>
      </p:sp>
      <p:sp>
        <p:nvSpPr>
          <p:cNvPr id="5" name="页脚占位符 4">
            <a:extLst>
              <a:ext uri="{FF2B5EF4-FFF2-40B4-BE49-F238E27FC236}">
                <a16:creationId xmlns:a16="http://schemas.microsoft.com/office/drawing/2014/main" id="{2DE837A1-E71D-9840-8EF3-8C7BB1477C7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6328214-2835-CB43-AC9B-5DCABF7D9852}"/>
              </a:ext>
            </a:extLst>
          </p:cNvPr>
          <p:cNvSpPr>
            <a:spLocks noGrp="1" noChangeArrowheads="1"/>
          </p:cNvSpPr>
          <p:nvPr>
            <p:ph type="sldNum" sz="quarter" idx="12"/>
          </p:nvPr>
        </p:nvSpPr>
        <p:spPr>
          <a:ln/>
        </p:spPr>
        <p:txBody>
          <a:bodyPr/>
          <a:lstStyle>
            <a:lvl1pPr>
              <a:defRPr/>
            </a:lvl1pPr>
          </a:lstStyle>
          <a:p>
            <a:fld id="{B6A0ED7A-4F4A-F94F-8DEF-B5098261059C}" type="slidenum">
              <a:rPr lang="zh-CN" altLang="en-US"/>
              <a:pPr/>
              <a:t>‹#›</a:t>
            </a:fld>
            <a:endParaRPr lang="zh-CN" altLang="en-US"/>
          </a:p>
        </p:txBody>
      </p:sp>
    </p:spTree>
    <p:extLst>
      <p:ext uri="{BB962C8B-B14F-4D97-AF65-F5344CB8AC3E}">
        <p14:creationId xmlns:p14="http://schemas.microsoft.com/office/powerpoint/2010/main" val="13483590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EB987CDA-69D9-FA43-A5DB-C7DE73ED68F7}"/>
              </a:ext>
            </a:extLst>
          </p:cNvPr>
          <p:cNvSpPr>
            <a:spLocks noGrp="1" noChangeArrowheads="1"/>
          </p:cNvSpPr>
          <p:nvPr>
            <p:ph type="dt" sz="half" idx="10"/>
          </p:nvPr>
        </p:nvSpPr>
        <p:spPr>
          <a:ln/>
        </p:spPr>
        <p:txBody>
          <a:bodyPr/>
          <a:lstStyle>
            <a:lvl1pPr>
              <a:defRPr/>
            </a:lvl1pPr>
          </a:lstStyle>
          <a:p>
            <a:pPr>
              <a:defRPr/>
            </a:pPr>
            <a:fld id="{64D0BEFC-BACC-CD43-B7EE-23578DFDC932}" type="datetime1">
              <a:rPr lang="en-US" altLang="zh-CN" smtClean="0"/>
              <a:t>4/20/23</a:t>
            </a:fld>
            <a:endParaRPr lang="zh-CN" altLang="en-US"/>
          </a:p>
        </p:txBody>
      </p:sp>
      <p:sp>
        <p:nvSpPr>
          <p:cNvPr id="5" name="页脚占位符 4">
            <a:extLst>
              <a:ext uri="{FF2B5EF4-FFF2-40B4-BE49-F238E27FC236}">
                <a16:creationId xmlns:a16="http://schemas.microsoft.com/office/drawing/2014/main" id="{97BC74C2-AEBA-8745-BC5F-5A2E051F15D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7FD01FA-1FAD-8242-A4C7-AE361A755953}"/>
              </a:ext>
            </a:extLst>
          </p:cNvPr>
          <p:cNvSpPr>
            <a:spLocks noGrp="1" noChangeArrowheads="1"/>
          </p:cNvSpPr>
          <p:nvPr>
            <p:ph type="sldNum" sz="quarter" idx="12"/>
          </p:nvPr>
        </p:nvSpPr>
        <p:spPr>
          <a:ln/>
        </p:spPr>
        <p:txBody>
          <a:bodyPr/>
          <a:lstStyle>
            <a:lvl1pPr>
              <a:defRPr/>
            </a:lvl1pPr>
          </a:lstStyle>
          <a:p>
            <a:fld id="{49B16118-DFA5-B143-AD5F-4388C0AA9B6B}" type="slidenum">
              <a:rPr lang="zh-CN" altLang="en-US"/>
              <a:pPr/>
              <a:t>‹#›</a:t>
            </a:fld>
            <a:endParaRPr lang="zh-CN" altLang="en-US"/>
          </a:p>
        </p:txBody>
      </p:sp>
    </p:spTree>
    <p:extLst>
      <p:ext uri="{BB962C8B-B14F-4D97-AF65-F5344CB8AC3E}">
        <p14:creationId xmlns:p14="http://schemas.microsoft.com/office/powerpoint/2010/main" val="2033129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CE1BF9-F848-7042-B836-6DECA9BF42F7}"/>
              </a:ext>
            </a:extLst>
          </p:cNvPr>
          <p:cNvSpPr>
            <a:spLocks noGrp="1" noChangeArrowheads="1"/>
          </p:cNvSpPr>
          <p:nvPr>
            <p:ph type="dt" sz="half" idx="10"/>
          </p:nvPr>
        </p:nvSpPr>
        <p:spPr>
          <a:ln/>
        </p:spPr>
        <p:txBody>
          <a:bodyPr/>
          <a:lstStyle>
            <a:lvl1pPr>
              <a:defRPr/>
            </a:lvl1pPr>
          </a:lstStyle>
          <a:p>
            <a:pPr>
              <a:defRPr/>
            </a:pPr>
            <a:fld id="{447743F6-92A9-F94D-8068-C4D750DA3174}" type="datetime1">
              <a:rPr lang="en-US" altLang="zh-CN" smtClean="0"/>
              <a:t>4/20/23</a:t>
            </a:fld>
            <a:endParaRPr lang="zh-CN" altLang="en-US"/>
          </a:p>
        </p:txBody>
      </p:sp>
      <p:sp>
        <p:nvSpPr>
          <p:cNvPr id="5" name="页脚占位符 4">
            <a:extLst>
              <a:ext uri="{FF2B5EF4-FFF2-40B4-BE49-F238E27FC236}">
                <a16:creationId xmlns:a16="http://schemas.microsoft.com/office/drawing/2014/main" id="{17838C3E-22E3-C442-93B7-A643F550AE5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1C91ACA-7C6F-C948-B465-FA696480564B}"/>
              </a:ext>
            </a:extLst>
          </p:cNvPr>
          <p:cNvSpPr>
            <a:spLocks noGrp="1" noChangeArrowheads="1"/>
          </p:cNvSpPr>
          <p:nvPr>
            <p:ph type="sldNum" sz="quarter" idx="12"/>
          </p:nvPr>
        </p:nvSpPr>
        <p:spPr>
          <a:ln/>
        </p:spPr>
        <p:txBody>
          <a:bodyPr/>
          <a:lstStyle>
            <a:lvl1pPr>
              <a:defRPr/>
            </a:lvl1pPr>
          </a:lstStyle>
          <a:p>
            <a:fld id="{ADEC248D-9754-4D4D-8D2E-B6C1D84BD2CE}" type="slidenum">
              <a:rPr lang="zh-CN" altLang="en-US"/>
              <a:pPr/>
              <a:t>‹#›</a:t>
            </a:fld>
            <a:endParaRPr lang="zh-CN" altLang="en-US"/>
          </a:p>
        </p:txBody>
      </p:sp>
    </p:spTree>
    <p:extLst>
      <p:ext uri="{BB962C8B-B14F-4D97-AF65-F5344CB8AC3E}">
        <p14:creationId xmlns:p14="http://schemas.microsoft.com/office/powerpoint/2010/main" val="1423864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BE1985B-72C3-314B-A996-83C4D924FCF2}"/>
              </a:ext>
            </a:extLst>
          </p:cNvPr>
          <p:cNvSpPr>
            <a:spLocks noGrp="1" noChangeArrowheads="1"/>
          </p:cNvSpPr>
          <p:nvPr>
            <p:ph type="dt" sz="half" idx="10"/>
          </p:nvPr>
        </p:nvSpPr>
        <p:spPr>
          <a:ln/>
        </p:spPr>
        <p:txBody>
          <a:bodyPr/>
          <a:lstStyle>
            <a:lvl1pPr>
              <a:defRPr/>
            </a:lvl1pPr>
          </a:lstStyle>
          <a:p>
            <a:pPr>
              <a:defRPr/>
            </a:pPr>
            <a:fld id="{B7492A9F-EC36-1645-9619-88421F82AF85}" type="datetime1">
              <a:rPr lang="en-US" altLang="zh-CN" smtClean="0"/>
              <a:t>4/20/23</a:t>
            </a:fld>
            <a:endParaRPr lang="zh-CN" altLang="en-US"/>
          </a:p>
        </p:txBody>
      </p:sp>
      <p:sp>
        <p:nvSpPr>
          <p:cNvPr id="5" name="页脚占位符 4">
            <a:extLst>
              <a:ext uri="{FF2B5EF4-FFF2-40B4-BE49-F238E27FC236}">
                <a16:creationId xmlns:a16="http://schemas.microsoft.com/office/drawing/2014/main" id="{17C180E8-8221-F444-B330-816DC5CD80B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DA39966-C2F0-734F-B864-95DCD918FB8B}"/>
              </a:ext>
            </a:extLst>
          </p:cNvPr>
          <p:cNvSpPr>
            <a:spLocks noGrp="1" noChangeArrowheads="1"/>
          </p:cNvSpPr>
          <p:nvPr>
            <p:ph type="sldNum" sz="quarter" idx="12"/>
          </p:nvPr>
        </p:nvSpPr>
        <p:spPr>
          <a:ln/>
        </p:spPr>
        <p:txBody>
          <a:bodyPr/>
          <a:lstStyle>
            <a:lvl1pPr>
              <a:defRPr/>
            </a:lvl1pPr>
          </a:lstStyle>
          <a:p>
            <a:fld id="{1C70E08A-2701-E04C-B159-47940852741B}" type="slidenum">
              <a:rPr lang="zh-CN" altLang="en-US"/>
              <a:pPr/>
              <a:t>‹#›</a:t>
            </a:fld>
            <a:endParaRPr lang="zh-CN" altLang="en-US"/>
          </a:p>
        </p:txBody>
      </p:sp>
    </p:spTree>
    <p:extLst>
      <p:ext uri="{BB962C8B-B14F-4D97-AF65-F5344CB8AC3E}">
        <p14:creationId xmlns:p14="http://schemas.microsoft.com/office/powerpoint/2010/main" val="876440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E1D3AFE2-3D20-ED43-838F-35A5CAE4EC36}"/>
              </a:ext>
            </a:extLst>
          </p:cNvPr>
          <p:cNvSpPr>
            <a:spLocks noGrp="1" noChangeArrowheads="1"/>
          </p:cNvSpPr>
          <p:nvPr>
            <p:ph type="dt" sz="half" idx="10"/>
          </p:nvPr>
        </p:nvSpPr>
        <p:spPr>
          <a:ln/>
        </p:spPr>
        <p:txBody>
          <a:bodyPr/>
          <a:lstStyle>
            <a:lvl1pPr>
              <a:defRPr/>
            </a:lvl1pPr>
          </a:lstStyle>
          <a:p>
            <a:pPr>
              <a:defRPr/>
            </a:pPr>
            <a:fld id="{A82FA575-31E6-9D45-8BDA-72DFAA24510D}" type="datetime1">
              <a:rPr lang="en-US" altLang="zh-CN" smtClean="0"/>
              <a:t>4/20/23</a:t>
            </a:fld>
            <a:endParaRPr lang="zh-CN" altLang="en-US"/>
          </a:p>
        </p:txBody>
      </p:sp>
      <p:sp>
        <p:nvSpPr>
          <p:cNvPr id="6" name="页脚占位符 4">
            <a:extLst>
              <a:ext uri="{FF2B5EF4-FFF2-40B4-BE49-F238E27FC236}">
                <a16:creationId xmlns:a16="http://schemas.microsoft.com/office/drawing/2014/main" id="{BFBF344A-ADAB-B345-934D-E6BF7CBF2F0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8AC03F2-1B3A-2F4F-9894-0B9234DB54AC}"/>
              </a:ext>
            </a:extLst>
          </p:cNvPr>
          <p:cNvSpPr>
            <a:spLocks noGrp="1" noChangeArrowheads="1"/>
          </p:cNvSpPr>
          <p:nvPr>
            <p:ph type="sldNum" sz="quarter" idx="12"/>
          </p:nvPr>
        </p:nvSpPr>
        <p:spPr>
          <a:ln/>
        </p:spPr>
        <p:txBody>
          <a:bodyPr/>
          <a:lstStyle>
            <a:lvl1pPr>
              <a:defRPr/>
            </a:lvl1pPr>
          </a:lstStyle>
          <a:p>
            <a:fld id="{5FEFF8B6-6F94-894A-8922-B2FC0650379E}" type="slidenum">
              <a:rPr lang="zh-CN" altLang="en-US"/>
              <a:pPr/>
              <a:t>‹#›</a:t>
            </a:fld>
            <a:endParaRPr lang="zh-CN" altLang="en-US"/>
          </a:p>
        </p:txBody>
      </p:sp>
    </p:spTree>
    <p:extLst>
      <p:ext uri="{BB962C8B-B14F-4D97-AF65-F5344CB8AC3E}">
        <p14:creationId xmlns:p14="http://schemas.microsoft.com/office/powerpoint/2010/main" val="26816167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B629BC42-E80F-F74B-8D05-7F7EA1463D83}"/>
              </a:ext>
            </a:extLst>
          </p:cNvPr>
          <p:cNvSpPr>
            <a:spLocks noGrp="1" noChangeArrowheads="1"/>
          </p:cNvSpPr>
          <p:nvPr>
            <p:ph type="dt" sz="half" idx="10"/>
          </p:nvPr>
        </p:nvSpPr>
        <p:spPr>
          <a:ln/>
        </p:spPr>
        <p:txBody>
          <a:bodyPr/>
          <a:lstStyle>
            <a:lvl1pPr>
              <a:defRPr/>
            </a:lvl1pPr>
          </a:lstStyle>
          <a:p>
            <a:pPr>
              <a:defRPr/>
            </a:pPr>
            <a:fld id="{07389617-B08B-6D40-938F-A7C8D6B51345}" type="datetime1">
              <a:rPr lang="en-US" altLang="zh-CN" smtClean="0"/>
              <a:t>4/20/23</a:t>
            </a:fld>
            <a:endParaRPr lang="zh-CN" altLang="en-US"/>
          </a:p>
        </p:txBody>
      </p:sp>
      <p:sp>
        <p:nvSpPr>
          <p:cNvPr id="8" name="页脚占位符 4">
            <a:extLst>
              <a:ext uri="{FF2B5EF4-FFF2-40B4-BE49-F238E27FC236}">
                <a16:creationId xmlns:a16="http://schemas.microsoft.com/office/drawing/2014/main" id="{FD9CC50D-4BA5-0345-B904-294FF6C15E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26EDC1F-213F-A84E-B977-855511835DC9}"/>
              </a:ext>
            </a:extLst>
          </p:cNvPr>
          <p:cNvSpPr>
            <a:spLocks noGrp="1" noChangeArrowheads="1"/>
          </p:cNvSpPr>
          <p:nvPr>
            <p:ph type="sldNum" sz="quarter" idx="12"/>
          </p:nvPr>
        </p:nvSpPr>
        <p:spPr>
          <a:ln/>
        </p:spPr>
        <p:txBody>
          <a:bodyPr/>
          <a:lstStyle>
            <a:lvl1pPr>
              <a:defRPr/>
            </a:lvl1pPr>
          </a:lstStyle>
          <a:p>
            <a:fld id="{A9887F62-FA4A-E74E-9B4E-3EC9F1D28173}" type="slidenum">
              <a:rPr lang="zh-CN" altLang="en-US"/>
              <a:pPr/>
              <a:t>‹#›</a:t>
            </a:fld>
            <a:endParaRPr lang="zh-CN" altLang="en-US"/>
          </a:p>
        </p:txBody>
      </p:sp>
    </p:spTree>
    <p:extLst>
      <p:ext uri="{BB962C8B-B14F-4D97-AF65-F5344CB8AC3E}">
        <p14:creationId xmlns:p14="http://schemas.microsoft.com/office/powerpoint/2010/main" val="3045469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77580E-2D61-344A-B297-86472B071436}"/>
              </a:ext>
            </a:extLst>
          </p:cNvPr>
          <p:cNvSpPr>
            <a:spLocks noGrp="1" noChangeArrowheads="1"/>
          </p:cNvSpPr>
          <p:nvPr>
            <p:ph type="dt" sz="half" idx="10"/>
          </p:nvPr>
        </p:nvSpPr>
        <p:spPr>
          <a:ln/>
        </p:spPr>
        <p:txBody>
          <a:bodyPr/>
          <a:lstStyle>
            <a:lvl1pPr>
              <a:defRPr/>
            </a:lvl1pPr>
          </a:lstStyle>
          <a:p>
            <a:pPr>
              <a:defRPr/>
            </a:pPr>
            <a:fld id="{278EFDEA-B256-7C41-A12C-AC14B532FD22}" type="datetime1">
              <a:rPr lang="en-US" altLang="zh-CN" smtClean="0"/>
              <a:t>4/20/23</a:t>
            </a:fld>
            <a:endParaRPr lang="zh-CN" altLang="en-US"/>
          </a:p>
        </p:txBody>
      </p:sp>
      <p:sp>
        <p:nvSpPr>
          <p:cNvPr id="4" name="页脚占位符 4">
            <a:extLst>
              <a:ext uri="{FF2B5EF4-FFF2-40B4-BE49-F238E27FC236}">
                <a16:creationId xmlns:a16="http://schemas.microsoft.com/office/drawing/2014/main" id="{4BC2F982-888E-E045-AE71-DDF93A89385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0CA8FC03-6F84-F94B-AE8A-AE1A42513FEC}"/>
              </a:ext>
            </a:extLst>
          </p:cNvPr>
          <p:cNvSpPr>
            <a:spLocks noGrp="1" noChangeArrowheads="1"/>
          </p:cNvSpPr>
          <p:nvPr>
            <p:ph type="sldNum" sz="quarter" idx="12"/>
          </p:nvPr>
        </p:nvSpPr>
        <p:spPr>
          <a:ln/>
        </p:spPr>
        <p:txBody>
          <a:bodyPr/>
          <a:lstStyle>
            <a:lvl1pPr>
              <a:defRPr/>
            </a:lvl1pPr>
          </a:lstStyle>
          <a:p>
            <a:fld id="{3F2CCB82-3FBE-134B-B2C6-D7AECAB1881A}" type="slidenum">
              <a:rPr lang="zh-CN" altLang="en-US"/>
              <a:pPr/>
              <a:t>‹#›</a:t>
            </a:fld>
            <a:endParaRPr lang="zh-CN" altLang="en-US"/>
          </a:p>
        </p:txBody>
      </p:sp>
    </p:spTree>
    <p:extLst>
      <p:ext uri="{BB962C8B-B14F-4D97-AF65-F5344CB8AC3E}">
        <p14:creationId xmlns:p14="http://schemas.microsoft.com/office/powerpoint/2010/main" val="22358645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2EAD9BC4-96A1-0C45-BB04-F4CED1BCBD14}"/>
              </a:ext>
            </a:extLst>
          </p:cNvPr>
          <p:cNvSpPr>
            <a:spLocks noGrp="1" noChangeArrowheads="1"/>
          </p:cNvSpPr>
          <p:nvPr>
            <p:ph type="dt" sz="half" idx="10"/>
          </p:nvPr>
        </p:nvSpPr>
        <p:spPr>
          <a:ln/>
        </p:spPr>
        <p:txBody>
          <a:bodyPr/>
          <a:lstStyle>
            <a:lvl1pPr>
              <a:defRPr/>
            </a:lvl1pPr>
          </a:lstStyle>
          <a:p>
            <a:pPr>
              <a:defRPr/>
            </a:pPr>
            <a:fld id="{0D099908-E06C-774D-8F42-F0406DD7C18E}" type="datetime1">
              <a:rPr lang="en-US" altLang="zh-CN" smtClean="0"/>
              <a:t>4/20/23</a:t>
            </a:fld>
            <a:endParaRPr lang="zh-CN" altLang="en-US"/>
          </a:p>
        </p:txBody>
      </p:sp>
      <p:sp>
        <p:nvSpPr>
          <p:cNvPr id="3" name="页脚占位符 4">
            <a:extLst>
              <a:ext uri="{FF2B5EF4-FFF2-40B4-BE49-F238E27FC236}">
                <a16:creationId xmlns:a16="http://schemas.microsoft.com/office/drawing/2014/main" id="{C5C48603-1DD7-8F45-BEBD-C70F7D55497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316D5D4-C5C0-4345-BC86-1ECE10814910}"/>
              </a:ext>
            </a:extLst>
          </p:cNvPr>
          <p:cNvSpPr>
            <a:spLocks noGrp="1" noChangeArrowheads="1"/>
          </p:cNvSpPr>
          <p:nvPr>
            <p:ph type="sldNum" sz="quarter" idx="12"/>
          </p:nvPr>
        </p:nvSpPr>
        <p:spPr>
          <a:ln/>
        </p:spPr>
        <p:txBody>
          <a:bodyPr/>
          <a:lstStyle>
            <a:lvl1pPr>
              <a:defRPr/>
            </a:lvl1pPr>
          </a:lstStyle>
          <a:p>
            <a:fld id="{162CF3DC-31C8-F54A-8301-39B099F030C3}" type="slidenum">
              <a:rPr lang="zh-CN" altLang="en-US"/>
              <a:pPr/>
              <a:t>‹#›</a:t>
            </a:fld>
            <a:endParaRPr lang="zh-CN" altLang="en-US"/>
          </a:p>
        </p:txBody>
      </p:sp>
    </p:spTree>
    <p:extLst>
      <p:ext uri="{BB962C8B-B14F-4D97-AF65-F5344CB8AC3E}">
        <p14:creationId xmlns:p14="http://schemas.microsoft.com/office/powerpoint/2010/main" val="382718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4FC386E4-9B00-3647-95EB-1E9579EEF50E}"/>
              </a:ext>
            </a:extLst>
          </p:cNvPr>
          <p:cNvSpPr>
            <a:spLocks noGrp="1" noChangeArrowheads="1"/>
          </p:cNvSpPr>
          <p:nvPr>
            <p:ph type="dt" sz="half" idx="10"/>
          </p:nvPr>
        </p:nvSpPr>
        <p:spPr>
          <a:ln/>
        </p:spPr>
        <p:txBody>
          <a:bodyPr/>
          <a:lstStyle>
            <a:lvl1pPr>
              <a:defRPr/>
            </a:lvl1pPr>
          </a:lstStyle>
          <a:p>
            <a:pPr>
              <a:defRPr/>
            </a:pPr>
            <a:fld id="{A9A710BE-B11D-DD46-AD47-6DF4C517F15D}" type="datetime1">
              <a:rPr lang="en-US" altLang="zh-CN" smtClean="0"/>
              <a:t>4/20/23</a:t>
            </a:fld>
            <a:endParaRPr lang="zh-CN" altLang="en-US"/>
          </a:p>
        </p:txBody>
      </p:sp>
      <p:sp>
        <p:nvSpPr>
          <p:cNvPr id="5" name="页脚占位符 4">
            <a:extLst>
              <a:ext uri="{FF2B5EF4-FFF2-40B4-BE49-F238E27FC236}">
                <a16:creationId xmlns:a16="http://schemas.microsoft.com/office/drawing/2014/main" id="{C7471154-000A-5249-B65E-2031FEE447C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AFCD58B-95CE-2A43-A385-306442689AE5}"/>
              </a:ext>
            </a:extLst>
          </p:cNvPr>
          <p:cNvSpPr>
            <a:spLocks noGrp="1" noChangeArrowheads="1"/>
          </p:cNvSpPr>
          <p:nvPr>
            <p:ph type="sldNum" sz="quarter" idx="12"/>
          </p:nvPr>
        </p:nvSpPr>
        <p:spPr>
          <a:ln/>
        </p:spPr>
        <p:txBody>
          <a:bodyPr/>
          <a:lstStyle>
            <a:lvl1pPr>
              <a:defRPr/>
            </a:lvl1pPr>
          </a:lstStyle>
          <a:p>
            <a:fld id="{291CE621-0033-7E4C-A060-0449550BA686}" type="slidenum">
              <a:rPr lang="zh-CN" altLang="en-US"/>
              <a:pPr/>
              <a:t>‹#›</a:t>
            </a:fld>
            <a:endParaRPr lang="zh-CN" altLang="en-US"/>
          </a:p>
        </p:txBody>
      </p:sp>
    </p:spTree>
    <p:extLst>
      <p:ext uri="{BB962C8B-B14F-4D97-AF65-F5344CB8AC3E}">
        <p14:creationId xmlns:p14="http://schemas.microsoft.com/office/powerpoint/2010/main" val="2736722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47A5126-6601-1645-8B82-0CDF42DCF0A5}"/>
              </a:ext>
            </a:extLst>
          </p:cNvPr>
          <p:cNvSpPr>
            <a:spLocks noGrp="1" noChangeArrowheads="1"/>
          </p:cNvSpPr>
          <p:nvPr>
            <p:ph type="dt" sz="half" idx="10"/>
          </p:nvPr>
        </p:nvSpPr>
        <p:spPr>
          <a:ln/>
        </p:spPr>
        <p:txBody>
          <a:bodyPr/>
          <a:lstStyle>
            <a:lvl1pPr>
              <a:defRPr/>
            </a:lvl1pPr>
          </a:lstStyle>
          <a:p>
            <a:pPr>
              <a:defRPr/>
            </a:pPr>
            <a:fld id="{FE830608-1959-A74A-A772-185542E666D7}" type="datetime1">
              <a:rPr lang="en-US" altLang="zh-CN" smtClean="0"/>
              <a:t>4/20/23</a:t>
            </a:fld>
            <a:endParaRPr lang="zh-CN" altLang="en-US"/>
          </a:p>
        </p:txBody>
      </p:sp>
      <p:sp>
        <p:nvSpPr>
          <p:cNvPr id="6" name="页脚占位符 4">
            <a:extLst>
              <a:ext uri="{FF2B5EF4-FFF2-40B4-BE49-F238E27FC236}">
                <a16:creationId xmlns:a16="http://schemas.microsoft.com/office/drawing/2014/main" id="{CD9D7DAD-0A27-0643-BECC-E7D53A9AE88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35A4186-5ABD-0A45-8666-399B393977AC}"/>
              </a:ext>
            </a:extLst>
          </p:cNvPr>
          <p:cNvSpPr>
            <a:spLocks noGrp="1" noChangeArrowheads="1"/>
          </p:cNvSpPr>
          <p:nvPr>
            <p:ph type="sldNum" sz="quarter" idx="12"/>
          </p:nvPr>
        </p:nvSpPr>
        <p:spPr>
          <a:ln/>
        </p:spPr>
        <p:txBody>
          <a:bodyPr/>
          <a:lstStyle>
            <a:lvl1pPr>
              <a:defRPr/>
            </a:lvl1pPr>
          </a:lstStyle>
          <a:p>
            <a:fld id="{01097C93-B2AB-9049-BC76-DC00BAA73BAA}" type="slidenum">
              <a:rPr lang="zh-CN" altLang="en-US"/>
              <a:pPr/>
              <a:t>‹#›</a:t>
            </a:fld>
            <a:endParaRPr lang="zh-CN" altLang="en-US"/>
          </a:p>
        </p:txBody>
      </p:sp>
    </p:spTree>
    <p:extLst>
      <p:ext uri="{BB962C8B-B14F-4D97-AF65-F5344CB8AC3E}">
        <p14:creationId xmlns:p14="http://schemas.microsoft.com/office/powerpoint/2010/main" val="2333650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D1A6CED-910A-BB40-BB0C-09A2BBA37F6B}"/>
              </a:ext>
            </a:extLst>
          </p:cNvPr>
          <p:cNvSpPr>
            <a:spLocks noGrp="1" noChangeArrowheads="1"/>
          </p:cNvSpPr>
          <p:nvPr>
            <p:ph type="dt" sz="half" idx="10"/>
          </p:nvPr>
        </p:nvSpPr>
        <p:spPr>
          <a:ln/>
        </p:spPr>
        <p:txBody>
          <a:bodyPr/>
          <a:lstStyle>
            <a:lvl1pPr>
              <a:defRPr/>
            </a:lvl1pPr>
          </a:lstStyle>
          <a:p>
            <a:pPr>
              <a:defRPr/>
            </a:pPr>
            <a:fld id="{8BF83EAE-26E6-EB45-8CC6-3BBE08CC429B}" type="datetime1">
              <a:rPr lang="en-US" altLang="zh-CN" smtClean="0"/>
              <a:t>4/20/23</a:t>
            </a:fld>
            <a:endParaRPr lang="zh-CN" altLang="en-US"/>
          </a:p>
        </p:txBody>
      </p:sp>
      <p:sp>
        <p:nvSpPr>
          <p:cNvPr id="6" name="页脚占位符 4">
            <a:extLst>
              <a:ext uri="{FF2B5EF4-FFF2-40B4-BE49-F238E27FC236}">
                <a16:creationId xmlns:a16="http://schemas.microsoft.com/office/drawing/2014/main" id="{997BE68B-2181-344C-A3AC-9F6C4617CC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5721D5-A1FA-2949-A2C3-EB085E663243}"/>
              </a:ext>
            </a:extLst>
          </p:cNvPr>
          <p:cNvSpPr>
            <a:spLocks noGrp="1" noChangeArrowheads="1"/>
          </p:cNvSpPr>
          <p:nvPr>
            <p:ph type="sldNum" sz="quarter" idx="12"/>
          </p:nvPr>
        </p:nvSpPr>
        <p:spPr>
          <a:ln/>
        </p:spPr>
        <p:txBody>
          <a:bodyPr/>
          <a:lstStyle>
            <a:lvl1pPr>
              <a:defRPr/>
            </a:lvl1pPr>
          </a:lstStyle>
          <a:p>
            <a:fld id="{83CF1818-3177-E041-A4DD-00DE8C5F9B0A}" type="slidenum">
              <a:rPr lang="zh-CN" altLang="en-US"/>
              <a:pPr/>
              <a:t>‹#›</a:t>
            </a:fld>
            <a:endParaRPr lang="zh-CN" altLang="en-US"/>
          </a:p>
        </p:txBody>
      </p:sp>
    </p:spTree>
    <p:extLst>
      <p:ext uri="{BB962C8B-B14F-4D97-AF65-F5344CB8AC3E}">
        <p14:creationId xmlns:p14="http://schemas.microsoft.com/office/powerpoint/2010/main" val="1230771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62844C-324F-E140-97F6-C340D8983B76}"/>
              </a:ext>
            </a:extLst>
          </p:cNvPr>
          <p:cNvSpPr>
            <a:spLocks noGrp="1" noChangeArrowheads="1"/>
          </p:cNvSpPr>
          <p:nvPr>
            <p:ph type="dt" sz="half" idx="10"/>
          </p:nvPr>
        </p:nvSpPr>
        <p:spPr>
          <a:ln/>
        </p:spPr>
        <p:txBody>
          <a:bodyPr/>
          <a:lstStyle>
            <a:lvl1pPr>
              <a:defRPr/>
            </a:lvl1pPr>
          </a:lstStyle>
          <a:p>
            <a:pPr>
              <a:defRPr/>
            </a:pPr>
            <a:fld id="{A370FF0E-D202-144F-8F82-6CE186AAD015}" type="datetime1">
              <a:rPr lang="en-US" altLang="zh-CN" smtClean="0"/>
              <a:t>4/20/23</a:t>
            </a:fld>
            <a:endParaRPr lang="zh-CN" altLang="en-US"/>
          </a:p>
        </p:txBody>
      </p:sp>
      <p:sp>
        <p:nvSpPr>
          <p:cNvPr id="5" name="页脚占位符 4">
            <a:extLst>
              <a:ext uri="{FF2B5EF4-FFF2-40B4-BE49-F238E27FC236}">
                <a16:creationId xmlns:a16="http://schemas.microsoft.com/office/drawing/2014/main" id="{1CD7E75D-0630-5942-AA79-692CDE43E8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6CEA118-6D07-4340-9DAF-6E4BEC7A6961}"/>
              </a:ext>
            </a:extLst>
          </p:cNvPr>
          <p:cNvSpPr>
            <a:spLocks noGrp="1" noChangeArrowheads="1"/>
          </p:cNvSpPr>
          <p:nvPr>
            <p:ph type="sldNum" sz="quarter" idx="12"/>
          </p:nvPr>
        </p:nvSpPr>
        <p:spPr>
          <a:ln/>
        </p:spPr>
        <p:txBody>
          <a:bodyPr/>
          <a:lstStyle>
            <a:lvl1pPr>
              <a:defRPr/>
            </a:lvl1pPr>
          </a:lstStyle>
          <a:p>
            <a:fld id="{CBAA6F08-1033-4F42-9D11-F008C7474706}" type="slidenum">
              <a:rPr lang="zh-CN" altLang="en-US"/>
              <a:pPr/>
              <a:t>‹#›</a:t>
            </a:fld>
            <a:endParaRPr lang="zh-CN" altLang="en-US"/>
          </a:p>
        </p:txBody>
      </p:sp>
    </p:spTree>
    <p:extLst>
      <p:ext uri="{BB962C8B-B14F-4D97-AF65-F5344CB8AC3E}">
        <p14:creationId xmlns:p14="http://schemas.microsoft.com/office/powerpoint/2010/main" val="2256237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2B852C-24DC-DA4E-BD1E-DB92BD1F9CB8}"/>
              </a:ext>
            </a:extLst>
          </p:cNvPr>
          <p:cNvSpPr>
            <a:spLocks noGrp="1" noChangeArrowheads="1"/>
          </p:cNvSpPr>
          <p:nvPr>
            <p:ph type="dt" sz="half" idx="10"/>
          </p:nvPr>
        </p:nvSpPr>
        <p:spPr>
          <a:ln/>
        </p:spPr>
        <p:txBody>
          <a:bodyPr/>
          <a:lstStyle>
            <a:lvl1pPr>
              <a:defRPr/>
            </a:lvl1pPr>
          </a:lstStyle>
          <a:p>
            <a:pPr>
              <a:defRPr/>
            </a:pPr>
            <a:fld id="{E2AF48C0-B409-294F-807D-1CA7945CEB66}" type="datetime1">
              <a:rPr lang="en-US" altLang="zh-CN" smtClean="0"/>
              <a:t>4/20/23</a:t>
            </a:fld>
            <a:endParaRPr lang="zh-CN" altLang="en-US"/>
          </a:p>
        </p:txBody>
      </p:sp>
      <p:sp>
        <p:nvSpPr>
          <p:cNvPr id="5" name="页脚占位符 4">
            <a:extLst>
              <a:ext uri="{FF2B5EF4-FFF2-40B4-BE49-F238E27FC236}">
                <a16:creationId xmlns:a16="http://schemas.microsoft.com/office/drawing/2014/main" id="{47DEAAF2-F105-0C4A-84EB-1E1041A3F1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091DBDF-6756-814B-BCFD-E58A8C899518}"/>
              </a:ext>
            </a:extLst>
          </p:cNvPr>
          <p:cNvSpPr>
            <a:spLocks noGrp="1" noChangeArrowheads="1"/>
          </p:cNvSpPr>
          <p:nvPr>
            <p:ph type="sldNum" sz="quarter" idx="12"/>
          </p:nvPr>
        </p:nvSpPr>
        <p:spPr>
          <a:ln/>
        </p:spPr>
        <p:txBody>
          <a:bodyPr/>
          <a:lstStyle>
            <a:lvl1pPr>
              <a:defRPr/>
            </a:lvl1pPr>
          </a:lstStyle>
          <a:p>
            <a:fld id="{065CA4CA-0384-9346-B2DC-484D1E9885EB}" type="slidenum">
              <a:rPr lang="zh-CN" altLang="en-US"/>
              <a:pPr/>
              <a:t>‹#›</a:t>
            </a:fld>
            <a:endParaRPr lang="zh-CN" altLang="en-US"/>
          </a:p>
        </p:txBody>
      </p:sp>
    </p:spTree>
    <p:extLst>
      <p:ext uri="{BB962C8B-B14F-4D97-AF65-F5344CB8AC3E}">
        <p14:creationId xmlns:p14="http://schemas.microsoft.com/office/powerpoint/2010/main" val="60021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B15F4F-F6D4-A24D-A1B1-79C08D1D7F97}"/>
              </a:ext>
            </a:extLst>
          </p:cNvPr>
          <p:cNvSpPr>
            <a:spLocks noGrp="1" noChangeArrowheads="1"/>
          </p:cNvSpPr>
          <p:nvPr>
            <p:ph type="dt" sz="half" idx="10"/>
          </p:nvPr>
        </p:nvSpPr>
        <p:spPr>
          <a:ln/>
        </p:spPr>
        <p:txBody>
          <a:bodyPr/>
          <a:lstStyle>
            <a:lvl1pPr>
              <a:defRPr/>
            </a:lvl1pPr>
          </a:lstStyle>
          <a:p>
            <a:pPr>
              <a:defRPr/>
            </a:pPr>
            <a:fld id="{67FBD57B-381A-A944-A370-5B46B98E3244}" type="datetime1">
              <a:rPr lang="en-US" altLang="zh-CN" smtClean="0"/>
              <a:t>4/20/23</a:t>
            </a:fld>
            <a:endParaRPr lang="zh-CN" altLang="en-US"/>
          </a:p>
        </p:txBody>
      </p:sp>
      <p:sp>
        <p:nvSpPr>
          <p:cNvPr id="5" name="页脚占位符 4">
            <a:extLst>
              <a:ext uri="{FF2B5EF4-FFF2-40B4-BE49-F238E27FC236}">
                <a16:creationId xmlns:a16="http://schemas.microsoft.com/office/drawing/2014/main" id="{9B158CEC-7598-2E4A-B9B7-763610B2C9C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A27366A-21A0-2D47-B352-F31A8B520E79}"/>
              </a:ext>
            </a:extLst>
          </p:cNvPr>
          <p:cNvSpPr>
            <a:spLocks noGrp="1" noChangeArrowheads="1"/>
          </p:cNvSpPr>
          <p:nvPr>
            <p:ph type="sldNum" sz="quarter" idx="12"/>
          </p:nvPr>
        </p:nvSpPr>
        <p:spPr>
          <a:ln/>
        </p:spPr>
        <p:txBody>
          <a:bodyPr/>
          <a:lstStyle>
            <a:lvl1pPr>
              <a:defRPr/>
            </a:lvl1pPr>
          </a:lstStyle>
          <a:p>
            <a:fld id="{3674A802-6447-534B-B2FA-22C82A806070}" type="slidenum">
              <a:rPr lang="zh-CN" altLang="en-US"/>
              <a:pPr/>
              <a:t>‹#›</a:t>
            </a:fld>
            <a:endParaRPr lang="zh-CN" altLang="en-US"/>
          </a:p>
        </p:txBody>
      </p:sp>
    </p:spTree>
    <p:extLst>
      <p:ext uri="{BB962C8B-B14F-4D97-AF65-F5344CB8AC3E}">
        <p14:creationId xmlns:p14="http://schemas.microsoft.com/office/powerpoint/2010/main" val="3287667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FFC373F-F06D-5D4A-AA71-0B3DC81F183F}"/>
              </a:ext>
            </a:extLst>
          </p:cNvPr>
          <p:cNvSpPr>
            <a:spLocks noGrp="1" noChangeArrowheads="1"/>
          </p:cNvSpPr>
          <p:nvPr>
            <p:ph type="dt" sz="half" idx="10"/>
          </p:nvPr>
        </p:nvSpPr>
        <p:spPr>
          <a:ln/>
        </p:spPr>
        <p:txBody>
          <a:bodyPr/>
          <a:lstStyle>
            <a:lvl1pPr>
              <a:defRPr/>
            </a:lvl1pPr>
          </a:lstStyle>
          <a:p>
            <a:pPr>
              <a:defRPr/>
            </a:pPr>
            <a:fld id="{95BFD650-DFAB-534B-8283-35660BC01D39}" type="datetime1">
              <a:rPr lang="en-US" altLang="zh-CN" smtClean="0"/>
              <a:t>4/20/23</a:t>
            </a:fld>
            <a:endParaRPr lang="zh-CN" altLang="en-US"/>
          </a:p>
        </p:txBody>
      </p:sp>
      <p:sp>
        <p:nvSpPr>
          <p:cNvPr id="5" name="页脚占位符 4">
            <a:extLst>
              <a:ext uri="{FF2B5EF4-FFF2-40B4-BE49-F238E27FC236}">
                <a16:creationId xmlns:a16="http://schemas.microsoft.com/office/drawing/2014/main" id="{D7DE4DBB-2CD5-CD40-B08C-2D2B1B58A46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00CA55D-3D75-5F44-A91E-A6D059C5A6B5}"/>
              </a:ext>
            </a:extLst>
          </p:cNvPr>
          <p:cNvSpPr>
            <a:spLocks noGrp="1" noChangeArrowheads="1"/>
          </p:cNvSpPr>
          <p:nvPr>
            <p:ph type="sldNum" sz="quarter" idx="12"/>
          </p:nvPr>
        </p:nvSpPr>
        <p:spPr>
          <a:ln/>
        </p:spPr>
        <p:txBody>
          <a:bodyPr/>
          <a:lstStyle>
            <a:lvl1pPr>
              <a:defRPr/>
            </a:lvl1pPr>
          </a:lstStyle>
          <a:p>
            <a:fld id="{18CA1DEE-ABD4-E14D-8689-86EC6F393CD6}" type="slidenum">
              <a:rPr lang="zh-CN" altLang="en-US"/>
              <a:pPr/>
              <a:t>‹#›</a:t>
            </a:fld>
            <a:endParaRPr lang="zh-CN" altLang="en-US"/>
          </a:p>
        </p:txBody>
      </p:sp>
    </p:spTree>
    <p:extLst>
      <p:ext uri="{BB962C8B-B14F-4D97-AF65-F5344CB8AC3E}">
        <p14:creationId xmlns:p14="http://schemas.microsoft.com/office/powerpoint/2010/main" val="3861083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0B31AFA-423F-754D-8BE4-BA4B610040D6}"/>
              </a:ext>
            </a:extLst>
          </p:cNvPr>
          <p:cNvSpPr>
            <a:spLocks noGrp="1" noChangeArrowheads="1"/>
          </p:cNvSpPr>
          <p:nvPr>
            <p:ph type="dt" sz="half" idx="10"/>
          </p:nvPr>
        </p:nvSpPr>
        <p:spPr>
          <a:ln/>
        </p:spPr>
        <p:txBody>
          <a:bodyPr/>
          <a:lstStyle>
            <a:lvl1pPr>
              <a:defRPr/>
            </a:lvl1pPr>
          </a:lstStyle>
          <a:p>
            <a:pPr>
              <a:defRPr/>
            </a:pPr>
            <a:fld id="{1F3D1EFF-3751-194D-867E-0618A3314D10}" type="datetime1">
              <a:rPr lang="en-US" altLang="zh-CN" smtClean="0"/>
              <a:t>4/20/23</a:t>
            </a:fld>
            <a:endParaRPr lang="zh-CN" altLang="en-US"/>
          </a:p>
        </p:txBody>
      </p:sp>
      <p:sp>
        <p:nvSpPr>
          <p:cNvPr id="6" name="页脚占位符 4">
            <a:extLst>
              <a:ext uri="{FF2B5EF4-FFF2-40B4-BE49-F238E27FC236}">
                <a16:creationId xmlns:a16="http://schemas.microsoft.com/office/drawing/2014/main" id="{709AC27A-021D-544D-86D4-83ED566D667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2070219-DE52-D14E-B0EE-6DED77915ACF}"/>
              </a:ext>
            </a:extLst>
          </p:cNvPr>
          <p:cNvSpPr>
            <a:spLocks noGrp="1" noChangeArrowheads="1"/>
          </p:cNvSpPr>
          <p:nvPr>
            <p:ph type="sldNum" sz="quarter" idx="12"/>
          </p:nvPr>
        </p:nvSpPr>
        <p:spPr>
          <a:ln/>
        </p:spPr>
        <p:txBody>
          <a:bodyPr/>
          <a:lstStyle>
            <a:lvl1pPr>
              <a:defRPr/>
            </a:lvl1pPr>
          </a:lstStyle>
          <a:p>
            <a:fld id="{636B769D-CE2F-9740-901A-A558EC8003E2}" type="slidenum">
              <a:rPr lang="zh-CN" altLang="en-US"/>
              <a:pPr/>
              <a:t>‹#›</a:t>
            </a:fld>
            <a:endParaRPr lang="zh-CN" altLang="en-US"/>
          </a:p>
        </p:txBody>
      </p:sp>
    </p:spTree>
    <p:extLst>
      <p:ext uri="{BB962C8B-B14F-4D97-AF65-F5344CB8AC3E}">
        <p14:creationId xmlns:p14="http://schemas.microsoft.com/office/powerpoint/2010/main" val="3047252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96E76B7-6A8B-584F-B948-88EFF8B914B6}"/>
              </a:ext>
            </a:extLst>
          </p:cNvPr>
          <p:cNvSpPr>
            <a:spLocks noGrp="1" noChangeArrowheads="1"/>
          </p:cNvSpPr>
          <p:nvPr>
            <p:ph type="dt" sz="half" idx="10"/>
          </p:nvPr>
        </p:nvSpPr>
        <p:spPr>
          <a:ln/>
        </p:spPr>
        <p:txBody>
          <a:bodyPr/>
          <a:lstStyle>
            <a:lvl1pPr>
              <a:defRPr/>
            </a:lvl1pPr>
          </a:lstStyle>
          <a:p>
            <a:pPr>
              <a:defRPr/>
            </a:pPr>
            <a:fld id="{2AF39D67-6CD4-4A41-9603-D6ED15E24D9F}" type="datetime1">
              <a:rPr lang="en-US" altLang="zh-CN" smtClean="0"/>
              <a:t>4/20/23</a:t>
            </a:fld>
            <a:endParaRPr lang="zh-CN" altLang="en-US"/>
          </a:p>
        </p:txBody>
      </p:sp>
      <p:sp>
        <p:nvSpPr>
          <p:cNvPr id="8" name="页脚占位符 4">
            <a:extLst>
              <a:ext uri="{FF2B5EF4-FFF2-40B4-BE49-F238E27FC236}">
                <a16:creationId xmlns:a16="http://schemas.microsoft.com/office/drawing/2014/main" id="{702C0DB9-457A-6E46-8810-C7B01963F06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CDF00DF-4178-1C44-A474-DE539A0E061E}"/>
              </a:ext>
            </a:extLst>
          </p:cNvPr>
          <p:cNvSpPr>
            <a:spLocks noGrp="1" noChangeArrowheads="1"/>
          </p:cNvSpPr>
          <p:nvPr>
            <p:ph type="sldNum" sz="quarter" idx="12"/>
          </p:nvPr>
        </p:nvSpPr>
        <p:spPr>
          <a:ln/>
        </p:spPr>
        <p:txBody>
          <a:bodyPr/>
          <a:lstStyle>
            <a:lvl1pPr>
              <a:defRPr/>
            </a:lvl1pPr>
          </a:lstStyle>
          <a:p>
            <a:fld id="{0398F971-05EF-E643-B487-625C2E25CB71}" type="slidenum">
              <a:rPr lang="zh-CN" altLang="en-US"/>
              <a:pPr/>
              <a:t>‹#›</a:t>
            </a:fld>
            <a:endParaRPr lang="zh-CN" altLang="en-US"/>
          </a:p>
        </p:txBody>
      </p:sp>
    </p:spTree>
    <p:extLst>
      <p:ext uri="{BB962C8B-B14F-4D97-AF65-F5344CB8AC3E}">
        <p14:creationId xmlns:p14="http://schemas.microsoft.com/office/powerpoint/2010/main" val="318658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8A2E108E-D248-0540-9626-222E31690D84}"/>
              </a:ext>
            </a:extLst>
          </p:cNvPr>
          <p:cNvSpPr>
            <a:spLocks noGrp="1" noChangeArrowheads="1"/>
          </p:cNvSpPr>
          <p:nvPr>
            <p:ph type="dt" sz="half" idx="10"/>
          </p:nvPr>
        </p:nvSpPr>
        <p:spPr>
          <a:ln/>
        </p:spPr>
        <p:txBody>
          <a:bodyPr/>
          <a:lstStyle>
            <a:lvl1pPr>
              <a:defRPr/>
            </a:lvl1pPr>
          </a:lstStyle>
          <a:p>
            <a:pPr>
              <a:defRPr/>
            </a:pPr>
            <a:fld id="{D8BA6627-75EA-7344-A490-5EB6E7A61283}" type="datetime1">
              <a:rPr lang="en-US" altLang="zh-CN" smtClean="0"/>
              <a:t>4/20/23</a:t>
            </a:fld>
            <a:endParaRPr lang="zh-CN" altLang="en-US"/>
          </a:p>
        </p:txBody>
      </p:sp>
      <p:sp>
        <p:nvSpPr>
          <p:cNvPr id="4" name="页脚占位符 4">
            <a:extLst>
              <a:ext uri="{FF2B5EF4-FFF2-40B4-BE49-F238E27FC236}">
                <a16:creationId xmlns:a16="http://schemas.microsoft.com/office/drawing/2014/main" id="{2FBBA71C-C7C7-054E-9EAB-73F85DD5D0B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09BFBEF-43DE-8046-9512-2CA226042027}"/>
              </a:ext>
            </a:extLst>
          </p:cNvPr>
          <p:cNvSpPr>
            <a:spLocks noGrp="1" noChangeArrowheads="1"/>
          </p:cNvSpPr>
          <p:nvPr>
            <p:ph type="sldNum" sz="quarter" idx="12"/>
          </p:nvPr>
        </p:nvSpPr>
        <p:spPr>
          <a:ln/>
        </p:spPr>
        <p:txBody>
          <a:bodyPr/>
          <a:lstStyle>
            <a:lvl1pPr>
              <a:defRPr/>
            </a:lvl1pPr>
          </a:lstStyle>
          <a:p>
            <a:fld id="{B6B5C621-7C59-BC4D-8238-8A460E6F4218}" type="slidenum">
              <a:rPr lang="zh-CN" altLang="en-US"/>
              <a:pPr/>
              <a:t>‹#›</a:t>
            </a:fld>
            <a:endParaRPr lang="zh-CN" altLang="en-US"/>
          </a:p>
        </p:txBody>
      </p:sp>
    </p:spTree>
    <p:extLst>
      <p:ext uri="{BB962C8B-B14F-4D97-AF65-F5344CB8AC3E}">
        <p14:creationId xmlns:p14="http://schemas.microsoft.com/office/powerpoint/2010/main" val="85606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8A7B5A3-F5DF-E94B-981D-CF5C250BA580}"/>
              </a:ext>
            </a:extLst>
          </p:cNvPr>
          <p:cNvSpPr>
            <a:spLocks noGrp="1" noChangeArrowheads="1"/>
          </p:cNvSpPr>
          <p:nvPr>
            <p:ph type="dt" sz="half" idx="10"/>
          </p:nvPr>
        </p:nvSpPr>
        <p:spPr>
          <a:ln/>
        </p:spPr>
        <p:txBody>
          <a:bodyPr/>
          <a:lstStyle>
            <a:lvl1pPr>
              <a:defRPr/>
            </a:lvl1pPr>
          </a:lstStyle>
          <a:p>
            <a:pPr>
              <a:defRPr/>
            </a:pPr>
            <a:fld id="{FD703866-6FDE-054B-84FC-D6D3272B20FB}" type="datetime1">
              <a:rPr lang="en-US" altLang="zh-CN" smtClean="0"/>
              <a:t>4/20/23</a:t>
            </a:fld>
            <a:endParaRPr lang="zh-CN" altLang="en-US"/>
          </a:p>
        </p:txBody>
      </p:sp>
      <p:sp>
        <p:nvSpPr>
          <p:cNvPr id="3" name="页脚占位符 4">
            <a:extLst>
              <a:ext uri="{FF2B5EF4-FFF2-40B4-BE49-F238E27FC236}">
                <a16:creationId xmlns:a16="http://schemas.microsoft.com/office/drawing/2014/main" id="{8C45C940-B32B-E349-8439-71FB815E90E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F8D16CD2-27BB-CF47-AD29-F30F6320EBC9}"/>
              </a:ext>
            </a:extLst>
          </p:cNvPr>
          <p:cNvSpPr>
            <a:spLocks noGrp="1" noChangeArrowheads="1"/>
          </p:cNvSpPr>
          <p:nvPr>
            <p:ph type="sldNum" sz="quarter" idx="12"/>
          </p:nvPr>
        </p:nvSpPr>
        <p:spPr>
          <a:ln/>
        </p:spPr>
        <p:txBody>
          <a:bodyPr/>
          <a:lstStyle>
            <a:lvl1pPr>
              <a:defRPr/>
            </a:lvl1pPr>
          </a:lstStyle>
          <a:p>
            <a:fld id="{4E132731-C1A8-4A45-BF0B-8244502B1801}" type="slidenum">
              <a:rPr lang="zh-CN" altLang="en-US"/>
              <a:pPr/>
              <a:t>‹#›</a:t>
            </a:fld>
            <a:endParaRPr lang="zh-CN" altLang="en-US"/>
          </a:p>
        </p:txBody>
      </p:sp>
    </p:spTree>
    <p:extLst>
      <p:ext uri="{BB962C8B-B14F-4D97-AF65-F5344CB8AC3E}">
        <p14:creationId xmlns:p14="http://schemas.microsoft.com/office/powerpoint/2010/main" val="307831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517DA1D-75DC-EF42-805E-D9469453CFED}"/>
              </a:ext>
            </a:extLst>
          </p:cNvPr>
          <p:cNvSpPr>
            <a:spLocks noGrp="1" noChangeArrowheads="1"/>
          </p:cNvSpPr>
          <p:nvPr>
            <p:ph type="dt" sz="half" idx="10"/>
          </p:nvPr>
        </p:nvSpPr>
        <p:spPr>
          <a:ln/>
        </p:spPr>
        <p:txBody>
          <a:bodyPr/>
          <a:lstStyle>
            <a:lvl1pPr>
              <a:defRPr/>
            </a:lvl1pPr>
          </a:lstStyle>
          <a:p>
            <a:pPr>
              <a:defRPr/>
            </a:pPr>
            <a:fld id="{F2A9AFDC-8897-534B-9042-A9903DD5925D}" type="datetime1">
              <a:rPr lang="en-US" altLang="zh-CN" smtClean="0"/>
              <a:t>4/20/23</a:t>
            </a:fld>
            <a:endParaRPr lang="zh-CN" altLang="en-US"/>
          </a:p>
        </p:txBody>
      </p:sp>
      <p:sp>
        <p:nvSpPr>
          <p:cNvPr id="5" name="页脚占位符 4">
            <a:extLst>
              <a:ext uri="{FF2B5EF4-FFF2-40B4-BE49-F238E27FC236}">
                <a16:creationId xmlns:a16="http://schemas.microsoft.com/office/drawing/2014/main" id="{57E5C17B-4E62-3046-B817-39608306F1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7F9F225-302D-CB48-9B15-42268B896928}"/>
              </a:ext>
            </a:extLst>
          </p:cNvPr>
          <p:cNvSpPr>
            <a:spLocks noGrp="1" noChangeArrowheads="1"/>
          </p:cNvSpPr>
          <p:nvPr>
            <p:ph type="sldNum" sz="quarter" idx="12"/>
          </p:nvPr>
        </p:nvSpPr>
        <p:spPr>
          <a:ln/>
        </p:spPr>
        <p:txBody>
          <a:bodyPr/>
          <a:lstStyle>
            <a:lvl1pPr>
              <a:defRPr/>
            </a:lvl1pPr>
          </a:lstStyle>
          <a:p>
            <a:fld id="{E74D8006-14BB-0648-A43F-D7243B587716}" type="slidenum">
              <a:rPr lang="zh-CN" altLang="en-US"/>
              <a:pPr/>
              <a:t>‹#›</a:t>
            </a:fld>
            <a:endParaRPr lang="zh-CN" altLang="en-US"/>
          </a:p>
        </p:txBody>
      </p:sp>
      <p:pic>
        <p:nvPicPr>
          <p:cNvPr id="7" name="Picture 6">
            <a:extLst>
              <a:ext uri="{FF2B5EF4-FFF2-40B4-BE49-F238E27FC236}">
                <a16:creationId xmlns:a16="http://schemas.microsoft.com/office/drawing/2014/main" id="{95C89F1B-C063-9D42-A8A6-9B1228CBA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60629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AA957F0C-5FA3-2142-A9C3-617FF3959BE6}"/>
              </a:ext>
            </a:extLst>
          </p:cNvPr>
          <p:cNvSpPr>
            <a:spLocks noGrp="1" noChangeArrowheads="1"/>
          </p:cNvSpPr>
          <p:nvPr>
            <p:ph type="dt" sz="half" idx="10"/>
          </p:nvPr>
        </p:nvSpPr>
        <p:spPr>
          <a:ln/>
        </p:spPr>
        <p:txBody>
          <a:bodyPr/>
          <a:lstStyle>
            <a:lvl1pPr>
              <a:defRPr/>
            </a:lvl1pPr>
          </a:lstStyle>
          <a:p>
            <a:pPr>
              <a:defRPr/>
            </a:pPr>
            <a:fld id="{B23F697B-A8A2-D845-A1C7-DEB5CEF76481}" type="datetime1">
              <a:rPr lang="en-US" altLang="zh-CN" smtClean="0"/>
              <a:t>4/20/23</a:t>
            </a:fld>
            <a:endParaRPr lang="zh-CN" altLang="en-US"/>
          </a:p>
        </p:txBody>
      </p:sp>
      <p:sp>
        <p:nvSpPr>
          <p:cNvPr id="6" name="页脚占位符 4">
            <a:extLst>
              <a:ext uri="{FF2B5EF4-FFF2-40B4-BE49-F238E27FC236}">
                <a16:creationId xmlns:a16="http://schemas.microsoft.com/office/drawing/2014/main" id="{5BA9E5C6-33D8-044C-A617-47C97040591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9B601A-3175-5548-9158-73AE815B5784}"/>
              </a:ext>
            </a:extLst>
          </p:cNvPr>
          <p:cNvSpPr>
            <a:spLocks noGrp="1" noChangeArrowheads="1"/>
          </p:cNvSpPr>
          <p:nvPr>
            <p:ph type="sldNum" sz="quarter" idx="12"/>
          </p:nvPr>
        </p:nvSpPr>
        <p:spPr>
          <a:ln/>
        </p:spPr>
        <p:txBody>
          <a:bodyPr/>
          <a:lstStyle>
            <a:lvl1pPr>
              <a:defRPr/>
            </a:lvl1pPr>
          </a:lstStyle>
          <a:p>
            <a:fld id="{A65A0AF6-9423-5E48-94CD-5724A7075247}" type="slidenum">
              <a:rPr lang="zh-CN" altLang="en-US"/>
              <a:pPr/>
              <a:t>‹#›</a:t>
            </a:fld>
            <a:endParaRPr lang="zh-CN" altLang="en-US"/>
          </a:p>
        </p:txBody>
      </p:sp>
    </p:spTree>
    <p:extLst>
      <p:ext uri="{BB962C8B-B14F-4D97-AF65-F5344CB8AC3E}">
        <p14:creationId xmlns:p14="http://schemas.microsoft.com/office/powerpoint/2010/main" val="144794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CB1190E6-28AA-7443-892C-F14F3B821762}"/>
              </a:ext>
            </a:extLst>
          </p:cNvPr>
          <p:cNvSpPr>
            <a:spLocks noGrp="1" noChangeArrowheads="1"/>
          </p:cNvSpPr>
          <p:nvPr>
            <p:ph type="dt" sz="half" idx="10"/>
          </p:nvPr>
        </p:nvSpPr>
        <p:spPr>
          <a:ln/>
        </p:spPr>
        <p:txBody>
          <a:bodyPr/>
          <a:lstStyle>
            <a:lvl1pPr>
              <a:defRPr/>
            </a:lvl1pPr>
          </a:lstStyle>
          <a:p>
            <a:pPr>
              <a:defRPr/>
            </a:pPr>
            <a:fld id="{85DB194D-2384-824C-8474-EA40CF1241EF}" type="datetime1">
              <a:rPr lang="en-US" altLang="zh-CN" smtClean="0"/>
              <a:t>4/20/23</a:t>
            </a:fld>
            <a:endParaRPr lang="zh-CN" altLang="en-US"/>
          </a:p>
        </p:txBody>
      </p:sp>
      <p:sp>
        <p:nvSpPr>
          <p:cNvPr id="6" name="页脚占位符 4">
            <a:extLst>
              <a:ext uri="{FF2B5EF4-FFF2-40B4-BE49-F238E27FC236}">
                <a16:creationId xmlns:a16="http://schemas.microsoft.com/office/drawing/2014/main" id="{20CEDE7A-1C82-D348-B235-9491FDA9882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1A8DE4-7812-3B4D-B85F-ABDCE7D49F96}"/>
              </a:ext>
            </a:extLst>
          </p:cNvPr>
          <p:cNvSpPr>
            <a:spLocks noGrp="1" noChangeArrowheads="1"/>
          </p:cNvSpPr>
          <p:nvPr>
            <p:ph type="sldNum" sz="quarter" idx="12"/>
          </p:nvPr>
        </p:nvSpPr>
        <p:spPr>
          <a:ln/>
        </p:spPr>
        <p:txBody>
          <a:bodyPr/>
          <a:lstStyle>
            <a:lvl1pPr>
              <a:defRPr/>
            </a:lvl1pPr>
          </a:lstStyle>
          <a:p>
            <a:fld id="{17D643C4-79ED-4B47-9E78-73A06646A0CB}" type="slidenum">
              <a:rPr lang="zh-CN" altLang="en-US"/>
              <a:pPr/>
              <a:t>‹#›</a:t>
            </a:fld>
            <a:endParaRPr lang="zh-CN" altLang="en-US"/>
          </a:p>
        </p:txBody>
      </p:sp>
    </p:spTree>
    <p:extLst>
      <p:ext uri="{BB962C8B-B14F-4D97-AF65-F5344CB8AC3E}">
        <p14:creationId xmlns:p14="http://schemas.microsoft.com/office/powerpoint/2010/main" val="143593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1EE52A-5B89-9041-9769-7485A2EE050C}"/>
              </a:ext>
            </a:extLst>
          </p:cNvPr>
          <p:cNvSpPr>
            <a:spLocks noGrp="1" noChangeArrowheads="1"/>
          </p:cNvSpPr>
          <p:nvPr>
            <p:ph type="dt" sz="half" idx="10"/>
          </p:nvPr>
        </p:nvSpPr>
        <p:spPr>
          <a:ln/>
        </p:spPr>
        <p:txBody>
          <a:bodyPr/>
          <a:lstStyle>
            <a:lvl1pPr>
              <a:defRPr/>
            </a:lvl1pPr>
          </a:lstStyle>
          <a:p>
            <a:pPr>
              <a:defRPr/>
            </a:pPr>
            <a:fld id="{62F6DD6D-C417-D948-AE84-315AD5DB34F2}" type="datetime1">
              <a:rPr lang="en-US" altLang="zh-CN" smtClean="0"/>
              <a:t>4/20/23</a:t>
            </a:fld>
            <a:endParaRPr lang="zh-CN" altLang="en-US"/>
          </a:p>
        </p:txBody>
      </p:sp>
      <p:sp>
        <p:nvSpPr>
          <p:cNvPr id="5" name="页脚占位符 4">
            <a:extLst>
              <a:ext uri="{FF2B5EF4-FFF2-40B4-BE49-F238E27FC236}">
                <a16:creationId xmlns:a16="http://schemas.microsoft.com/office/drawing/2014/main" id="{ADEA49DE-6336-4A43-B273-6FEBDEE4B9B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50C7A89-FD92-1344-8FA9-892570972DFD}"/>
              </a:ext>
            </a:extLst>
          </p:cNvPr>
          <p:cNvSpPr>
            <a:spLocks noGrp="1" noChangeArrowheads="1"/>
          </p:cNvSpPr>
          <p:nvPr>
            <p:ph type="sldNum" sz="quarter" idx="12"/>
          </p:nvPr>
        </p:nvSpPr>
        <p:spPr>
          <a:ln/>
        </p:spPr>
        <p:txBody>
          <a:bodyPr/>
          <a:lstStyle>
            <a:lvl1pPr>
              <a:defRPr/>
            </a:lvl1pPr>
          </a:lstStyle>
          <a:p>
            <a:fld id="{258766B8-B5D5-BD44-B084-8206364E173A}" type="slidenum">
              <a:rPr lang="zh-CN" altLang="en-US"/>
              <a:pPr/>
              <a:t>‹#›</a:t>
            </a:fld>
            <a:endParaRPr lang="zh-CN" altLang="en-US"/>
          </a:p>
        </p:txBody>
      </p:sp>
    </p:spTree>
    <p:extLst>
      <p:ext uri="{BB962C8B-B14F-4D97-AF65-F5344CB8AC3E}">
        <p14:creationId xmlns:p14="http://schemas.microsoft.com/office/powerpoint/2010/main" val="1134868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FFE157-E6C2-BA4B-A86D-208A104C6326}"/>
              </a:ext>
            </a:extLst>
          </p:cNvPr>
          <p:cNvSpPr>
            <a:spLocks noGrp="1" noChangeArrowheads="1"/>
          </p:cNvSpPr>
          <p:nvPr>
            <p:ph type="dt" sz="half" idx="10"/>
          </p:nvPr>
        </p:nvSpPr>
        <p:spPr>
          <a:ln/>
        </p:spPr>
        <p:txBody>
          <a:bodyPr/>
          <a:lstStyle>
            <a:lvl1pPr>
              <a:defRPr/>
            </a:lvl1pPr>
          </a:lstStyle>
          <a:p>
            <a:pPr>
              <a:defRPr/>
            </a:pPr>
            <a:fld id="{5062C3A6-C6FE-2D44-BF5E-DE9EBC64976E}" type="datetime1">
              <a:rPr lang="en-US" altLang="zh-CN" smtClean="0"/>
              <a:t>4/20/23</a:t>
            </a:fld>
            <a:endParaRPr lang="zh-CN" altLang="en-US"/>
          </a:p>
        </p:txBody>
      </p:sp>
      <p:sp>
        <p:nvSpPr>
          <p:cNvPr id="5" name="页脚占位符 4">
            <a:extLst>
              <a:ext uri="{FF2B5EF4-FFF2-40B4-BE49-F238E27FC236}">
                <a16:creationId xmlns:a16="http://schemas.microsoft.com/office/drawing/2014/main" id="{F51D805E-7EB3-AF40-ABA3-876F7E6A4DC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FC1A324-5180-1647-8E34-4472CF9A94A4}"/>
              </a:ext>
            </a:extLst>
          </p:cNvPr>
          <p:cNvSpPr>
            <a:spLocks noGrp="1" noChangeArrowheads="1"/>
          </p:cNvSpPr>
          <p:nvPr>
            <p:ph type="sldNum" sz="quarter" idx="12"/>
          </p:nvPr>
        </p:nvSpPr>
        <p:spPr>
          <a:ln/>
        </p:spPr>
        <p:txBody>
          <a:bodyPr/>
          <a:lstStyle>
            <a:lvl1pPr>
              <a:defRPr/>
            </a:lvl1pPr>
          </a:lstStyle>
          <a:p>
            <a:fld id="{4918E316-6AF7-784A-A03A-1F220F8E276D}" type="slidenum">
              <a:rPr lang="zh-CN" altLang="en-US"/>
              <a:pPr/>
              <a:t>‹#›</a:t>
            </a:fld>
            <a:endParaRPr lang="zh-CN" altLang="en-US"/>
          </a:p>
        </p:txBody>
      </p:sp>
    </p:spTree>
    <p:extLst>
      <p:ext uri="{BB962C8B-B14F-4D97-AF65-F5344CB8AC3E}">
        <p14:creationId xmlns:p14="http://schemas.microsoft.com/office/powerpoint/2010/main" val="117754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717A22FF-C6BD-5046-81AF-06E292A2954F}"/>
              </a:ext>
            </a:extLst>
          </p:cNvPr>
          <p:cNvSpPr>
            <a:spLocks noGrp="1" noChangeArrowheads="1"/>
          </p:cNvSpPr>
          <p:nvPr>
            <p:ph type="dt" sz="half" idx="10"/>
          </p:nvPr>
        </p:nvSpPr>
        <p:spPr>
          <a:ln/>
        </p:spPr>
        <p:txBody>
          <a:bodyPr/>
          <a:lstStyle>
            <a:lvl1pPr>
              <a:defRPr/>
            </a:lvl1pPr>
          </a:lstStyle>
          <a:p>
            <a:pPr>
              <a:defRPr/>
            </a:pPr>
            <a:fld id="{F371C98F-C447-B04D-864E-DADAAF3887B0}" type="datetime1">
              <a:rPr lang="en-US" altLang="zh-CN" smtClean="0"/>
              <a:t>4/20/23</a:t>
            </a:fld>
            <a:endParaRPr lang="zh-CN" altLang="en-US"/>
          </a:p>
        </p:txBody>
      </p:sp>
      <p:sp>
        <p:nvSpPr>
          <p:cNvPr id="5" name="页脚占位符 4">
            <a:extLst>
              <a:ext uri="{FF2B5EF4-FFF2-40B4-BE49-F238E27FC236}">
                <a16:creationId xmlns:a16="http://schemas.microsoft.com/office/drawing/2014/main" id="{784E9AED-5980-8341-9FD7-347E98AA8D4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B2FBACE-8FAD-B947-B0EE-297632F0AB7D}"/>
              </a:ext>
            </a:extLst>
          </p:cNvPr>
          <p:cNvSpPr>
            <a:spLocks noGrp="1" noChangeArrowheads="1"/>
          </p:cNvSpPr>
          <p:nvPr>
            <p:ph type="sldNum" sz="quarter" idx="12"/>
          </p:nvPr>
        </p:nvSpPr>
        <p:spPr>
          <a:ln/>
        </p:spPr>
        <p:txBody>
          <a:bodyPr/>
          <a:lstStyle>
            <a:lvl1pPr>
              <a:defRPr/>
            </a:lvl1pPr>
          </a:lstStyle>
          <a:p>
            <a:fld id="{329E2ADD-D5BE-F04A-BD0E-B7F79C4D0A60}" type="slidenum">
              <a:rPr lang="zh-CN" altLang="en-US"/>
              <a:pPr/>
              <a:t>‹#›</a:t>
            </a:fld>
            <a:endParaRPr lang="zh-CN" altLang="en-US"/>
          </a:p>
        </p:txBody>
      </p:sp>
    </p:spTree>
    <p:extLst>
      <p:ext uri="{BB962C8B-B14F-4D97-AF65-F5344CB8AC3E}">
        <p14:creationId xmlns:p14="http://schemas.microsoft.com/office/powerpoint/2010/main" val="150916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424361-14E7-8A4D-A91B-D3273E4E8AF6}"/>
              </a:ext>
            </a:extLst>
          </p:cNvPr>
          <p:cNvSpPr>
            <a:spLocks noGrp="1" noChangeArrowheads="1"/>
          </p:cNvSpPr>
          <p:nvPr>
            <p:ph type="dt" sz="half" idx="10"/>
          </p:nvPr>
        </p:nvSpPr>
        <p:spPr>
          <a:ln/>
        </p:spPr>
        <p:txBody>
          <a:bodyPr/>
          <a:lstStyle>
            <a:lvl1pPr>
              <a:defRPr/>
            </a:lvl1pPr>
          </a:lstStyle>
          <a:p>
            <a:pPr>
              <a:defRPr/>
            </a:pPr>
            <a:fld id="{FEEE554E-FBCB-924F-9E60-46931ABDA649}" type="datetime1">
              <a:rPr lang="en-US" altLang="zh-CN" smtClean="0"/>
              <a:t>4/20/23</a:t>
            </a:fld>
            <a:endParaRPr lang="zh-CN" altLang="en-US"/>
          </a:p>
        </p:txBody>
      </p:sp>
      <p:sp>
        <p:nvSpPr>
          <p:cNvPr id="5" name="页脚占位符 4">
            <a:extLst>
              <a:ext uri="{FF2B5EF4-FFF2-40B4-BE49-F238E27FC236}">
                <a16:creationId xmlns:a16="http://schemas.microsoft.com/office/drawing/2014/main" id="{A31A8BFC-88E2-D64E-9100-2935BC0E169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05F905B-3A6B-9F41-91E0-879AFD0A1315}"/>
              </a:ext>
            </a:extLst>
          </p:cNvPr>
          <p:cNvSpPr>
            <a:spLocks noGrp="1" noChangeArrowheads="1"/>
          </p:cNvSpPr>
          <p:nvPr>
            <p:ph type="sldNum" sz="quarter" idx="12"/>
          </p:nvPr>
        </p:nvSpPr>
        <p:spPr>
          <a:ln/>
        </p:spPr>
        <p:txBody>
          <a:bodyPr/>
          <a:lstStyle>
            <a:lvl1pPr>
              <a:defRPr/>
            </a:lvl1pPr>
          </a:lstStyle>
          <a:p>
            <a:fld id="{DA563FD9-D5B2-5242-9B85-87776E269316}" type="slidenum">
              <a:rPr lang="zh-CN" altLang="en-US"/>
              <a:pPr/>
              <a:t>‹#›</a:t>
            </a:fld>
            <a:endParaRPr lang="zh-CN" altLang="en-US"/>
          </a:p>
        </p:txBody>
      </p:sp>
    </p:spTree>
    <p:extLst>
      <p:ext uri="{BB962C8B-B14F-4D97-AF65-F5344CB8AC3E}">
        <p14:creationId xmlns:p14="http://schemas.microsoft.com/office/powerpoint/2010/main" val="550543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18C9BD5-EF6F-FA47-A3B5-A729DB9D6D44}"/>
              </a:ext>
            </a:extLst>
          </p:cNvPr>
          <p:cNvSpPr>
            <a:spLocks noGrp="1" noChangeArrowheads="1"/>
          </p:cNvSpPr>
          <p:nvPr>
            <p:ph type="dt" sz="half" idx="10"/>
          </p:nvPr>
        </p:nvSpPr>
        <p:spPr>
          <a:ln/>
        </p:spPr>
        <p:txBody>
          <a:bodyPr/>
          <a:lstStyle>
            <a:lvl1pPr>
              <a:defRPr/>
            </a:lvl1pPr>
          </a:lstStyle>
          <a:p>
            <a:pPr>
              <a:defRPr/>
            </a:pPr>
            <a:fld id="{9AFA2E22-C1B9-2C47-9957-88347AE9DDC4}" type="datetime1">
              <a:rPr lang="en-US" altLang="zh-CN" smtClean="0"/>
              <a:t>4/20/23</a:t>
            </a:fld>
            <a:endParaRPr lang="zh-CN" altLang="en-US"/>
          </a:p>
        </p:txBody>
      </p:sp>
      <p:sp>
        <p:nvSpPr>
          <p:cNvPr id="5" name="页脚占位符 4">
            <a:extLst>
              <a:ext uri="{FF2B5EF4-FFF2-40B4-BE49-F238E27FC236}">
                <a16:creationId xmlns:a16="http://schemas.microsoft.com/office/drawing/2014/main" id="{59225D0F-A18E-6740-A67F-9F8C3D64C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66D8155-F130-8946-9D9A-F6521B258C5A}"/>
              </a:ext>
            </a:extLst>
          </p:cNvPr>
          <p:cNvSpPr>
            <a:spLocks noGrp="1" noChangeArrowheads="1"/>
          </p:cNvSpPr>
          <p:nvPr>
            <p:ph type="sldNum" sz="quarter" idx="12"/>
          </p:nvPr>
        </p:nvSpPr>
        <p:spPr>
          <a:ln/>
        </p:spPr>
        <p:txBody>
          <a:bodyPr/>
          <a:lstStyle>
            <a:lvl1pPr>
              <a:defRPr/>
            </a:lvl1pPr>
          </a:lstStyle>
          <a:p>
            <a:fld id="{BC76C593-A2E9-3947-B9DD-F9F82F10F7EC}" type="slidenum">
              <a:rPr lang="zh-CN" altLang="en-US"/>
              <a:pPr/>
              <a:t>‹#›</a:t>
            </a:fld>
            <a:endParaRPr lang="zh-CN" altLang="en-US"/>
          </a:p>
        </p:txBody>
      </p:sp>
    </p:spTree>
    <p:extLst>
      <p:ext uri="{BB962C8B-B14F-4D97-AF65-F5344CB8AC3E}">
        <p14:creationId xmlns:p14="http://schemas.microsoft.com/office/powerpoint/2010/main" val="165393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4EDD65D-C47D-DC42-B1CE-DF6D5047E91F}"/>
              </a:ext>
            </a:extLst>
          </p:cNvPr>
          <p:cNvSpPr>
            <a:spLocks noGrp="1" noChangeArrowheads="1"/>
          </p:cNvSpPr>
          <p:nvPr>
            <p:ph type="dt" sz="half" idx="10"/>
          </p:nvPr>
        </p:nvSpPr>
        <p:spPr>
          <a:ln/>
        </p:spPr>
        <p:txBody>
          <a:bodyPr/>
          <a:lstStyle>
            <a:lvl1pPr>
              <a:defRPr/>
            </a:lvl1pPr>
          </a:lstStyle>
          <a:p>
            <a:pPr>
              <a:defRPr/>
            </a:pPr>
            <a:fld id="{18CC428E-3B85-A243-9CC1-2C696133C6B4}" type="datetime1">
              <a:rPr lang="en-US" altLang="zh-CN" smtClean="0"/>
              <a:t>4/20/23</a:t>
            </a:fld>
            <a:endParaRPr lang="zh-CN" altLang="en-US"/>
          </a:p>
        </p:txBody>
      </p:sp>
      <p:sp>
        <p:nvSpPr>
          <p:cNvPr id="6" name="页脚占位符 4">
            <a:extLst>
              <a:ext uri="{FF2B5EF4-FFF2-40B4-BE49-F238E27FC236}">
                <a16:creationId xmlns:a16="http://schemas.microsoft.com/office/drawing/2014/main" id="{24285BE5-3ACA-1647-95EF-908C3C13516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E82ACA6-BB7B-7B43-83D0-2BDE05A01992}"/>
              </a:ext>
            </a:extLst>
          </p:cNvPr>
          <p:cNvSpPr>
            <a:spLocks noGrp="1" noChangeArrowheads="1"/>
          </p:cNvSpPr>
          <p:nvPr>
            <p:ph type="sldNum" sz="quarter" idx="12"/>
          </p:nvPr>
        </p:nvSpPr>
        <p:spPr>
          <a:ln/>
        </p:spPr>
        <p:txBody>
          <a:bodyPr/>
          <a:lstStyle>
            <a:lvl1pPr>
              <a:defRPr/>
            </a:lvl1pPr>
          </a:lstStyle>
          <a:p>
            <a:fld id="{F993768D-BAF3-0C40-925A-C0E3799B72BC}" type="slidenum">
              <a:rPr lang="zh-CN" altLang="en-US"/>
              <a:pPr/>
              <a:t>‹#›</a:t>
            </a:fld>
            <a:endParaRPr lang="zh-CN" altLang="en-US"/>
          </a:p>
        </p:txBody>
      </p:sp>
    </p:spTree>
    <p:extLst>
      <p:ext uri="{BB962C8B-B14F-4D97-AF65-F5344CB8AC3E}">
        <p14:creationId xmlns:p14="http://schemas.microsoft.com/office/powerpoint/2010/main" val="153298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60BE7F4C-CC48-E94E-824E-DFA2E172731E}"/>
              </a:ext>
            </a:extLst>
          </p:cNvPr>
          <p:cNvSpPr>
            <a:spLocks noGrp="1" noChangeArrowheads="1"/>
          </p:cNvSpPr>
          <p:nvPr>
            <p:ph type="dt" sz="half" idx="10"/>
          </p:nvPr>
        </p:nvSpPr>
        <p:spPr>
          <a:ln/>
        </p:spPr>
        <p:txBody>
          <a:bodyPr/>
          <a:lstStyle>
            <a:lvl1pPr>
              <a:defRPr/>
            </a:lvl1pPr>
          </a:lstStyle>
          <a:p>
            <a:pPr>
              <a:defRPr/>
            </a:pPr>
            <a:fld id="{2E606E46-1592-AF48-91BE-F30AA3B6B99B}" type="datetime1">
              <a:rPr lang="en-US" altLang="zh-CN" smtClean="0"/>
              <a:t>4/20/23</a:t>
            </a:fld>
            <a:endParaRPr lang="zh-CN" altLang="en-US"/>
          </a:p>
        </p:txBody>
      </p:sp>
      <p:sp>
        <p:nvSpPr>
          <p:cNvPr id="8" name="页脚占位符 4">
            <a:extLst>
              <a:ext uri="{FF2B5EF4-FFF2-40B4-BE49-F238E27FC236}">
                <a16:creationId xmlns:a16="http://schemas.microsoft.com/office/drawing/2014/main" id="{A4DD40CA-B6A2-924B-A6A0-3F180002FD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EA7FA84-8DDF-F04B-AD05-80AFD210F164}"/>
              </a:ext>
            </a:extLst>
          </p:cNvPr>
          <p:cNvSpPr>
            <a:spLocks noGrp="1" noChangeArrowheads="1"/>
          </p:cNvSpPr>
          <p:nvPr>
            <p:ph type="sldNum" sz="quarter" idx="12"/>
          </p:nvPr>
        </p:nvSpPr>
        <p:spPr>
          <a:ln/>
        </p:spPr>
        <p:txBody>
          <a:bodyPr/>
          <a:lstStyle>
            <a:lvl1pPr>
              <a:defRPr/>
            </a:lvl1pPr>
          </a:lstStyle>
          <a:p>
            <a:fld id="{074981CD-E885-D642-82DB-93B61CD50985}" type="slidenum">
              <a:rPr lang="zh-CN" altLang="en-US"/>
              <a:pPr/>
              <a:t>‹#›</a:t>
            </a:fld>
            <a:endParaRPr lang="zh-CN" altLang="en-US"/>
          </a:p>
        </p:txBody>
      </p:sp>
    </p:spTree>
    <p:extLst>
      <p:ext uri="{BB962C8B-B14F-4D97-AF65-F5344CB8AC3E}">
        <p14:creationId xmlns:p14="http://schemas.microsoft.com/office/powerpoint/2010/main" val="233874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502ED381-694D-7A4D-A70D-F00CFD605CFF}"/>
              </a:ext>
            </a:extLst>
          </p:cNvPr>
          <p:cNvSpPr>
            <a:spLocks noGrp="1" noChangeArrowheads="1"/>
          </p:cNvSpPr>
          <p:nvPr>
            <p:ph type="dt" sz="half" idx="10"/>
          </p:nvPr>
        </p:nvSpPr>
        <p:spPr>
          <a:ln/>
        </p:spPr>
        <p:txBody>
          <a:bodyPr/>
          <a:lstStyle>
            <a:lvl1pPr>
              <a:defRPr/>
            </a:lvl1pPr>
          </a:lstStyle>
          <a:p>
            <a:pPr>
              <a:defRPr/>
            </a:pPr>
            <a:fld id="{96C41D71-C529-B64C-9BD0-8270CD5FD641}" type="datetime1">
              <a:rPr lang="en-US" altLang="zh-CN" smtClean="0"/>
              <a:t>4/20/23</a:t>
            </a:fld>
            <a:endParaRPr lang="zh-CN" altLang="en-US"/>
          </a:p>
        </p:txBody>
      </p:sp>
      <p:sp>
        <p:nvSpPr>
          <p:cNvPr id="4" name="页脚占位符 4">
            <a:extLst>
              <a:ext uri="{FF2B5EF4-FFF2-40B4-BE49-F238E27FC236}">
                <a16:creationId xmlns:a16="http://schemas.microsoft.com/office/drawing/2014/main" id="{23544D85-9211-F741-B5FD-B2BA43AD714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B223783E-B8A3-D540-B165-042827390146}"/>
              </a:ext>
            </a:extLst>
          </p:cNvPr>
          <p:cNvSpPr>
            <a:spLocks noGrp="1" noChangeArrowheads="1"/>
          </p:cNvSpPr>
          <p:nvPr>
            <p:ph type="sldNum" sz="quarter" idx="12"/>
          </p:nvPr>
        </p:nvSpPr>
        <p:spPr>
          <a:ln/>
        </p:spPr>
        <p:txBody>
          <a:bodyPr/>
          <a:lstStyle>
            <a:lvl1pPr>
              <a:defRPr/>
            </a:lvl1pPr>
          </a:lstStyle>
          <a:p>
            <a:fld id="{B530C4E3-CE5F-A247-AFF9-51B782C9791E}" type="slidenum">
              <a:rPr lang="zh-CN" altLang="en-US"/>
              <a:pPr/>
              <a:t>‹#›</a:t>
            </a:fld>
            <a:endParaRPr lang="zh-CN" altLang="en-US"/>
          </a:p>
        </p:txBody>
      </p:sp>
    </p:spTree>
    <p:extLst>
      <p:ext uri="{BB962C8B-B14F-4D97-AF65-F5344CB8AC3E}">
        <p14:creationId xmlns:p14="http://schemas.microsoft.com/office/powerpoint/2010/main" val="221646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81B8900-94F0-8E49-BBDA-F8DEC3E80DE9}"/>
              </a:ext>
            </a:extLst>
          </p:cNvPr>
          <p:cNvSpPr>
            <a:spLocks noGrp="1" noChangeArrowheads="1"/>
          </p:cNvSpPr>
          <p:nvPr>
            <p:ph type="dt" sz="half" idx="10"/>
          </p:nvPr>
        </p:nvSpPr>
        <p:spPr>
          <a:ln/>
        </p:spPr>
        <p:txBody>
          <a:bodyPr/>
          <a:lstStyle>
            <a:lvl1pPr>
              <a:defRPr/>
            </a:lvl1pPr>
          </a:lstStyle>
          <a:p>
            <a:pPr>
              <a:defRPr/>
            </a:pPr>
            <a:fld id="{F75FFCDA-732B-FE47-A130-C9265F312197}" type="datetime1">
              <a:rPr lang="en-US" altLang="zh-CN" smtClean="0"/>
              <a:t>4/20/23</a:t>
            </a:fld>
            <a:endParaRPr lang="zh-CN" altLang="en-US"/>
          </a:p>
        </p:txBody>
      </p:sp>
      <p:sp>
        <p:nvSpPr>
          <p:cNvPr id="5" name="页脚占位符 4">
            <a:extLst>
              <a:ext uri="{FF2B5EF4-FFF2-40B4-BE49-F238E27FC236}">
                <a16:creationId xmlns:a16="http://schemas.microsoft.com/office/drawing/2014/main" id="{485C3545-B565-7B42-A001-5D7C43FFC41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5CBF260-ABFD-EC44-816E-FA0F9387CFB7}"/>
              </a:ext>
            </a:extLst>
          </p:cNvPr>
          <p:cNvSpPr>
            <a:spLocks noGrp="1" noChangeArrowheads="1"/>
          </p:cNvSpPr>
          <p:nvPr>
            <p:ph type="sldNum" sz="quarter" idx="12"/>
          </p:nvPr>
        </p:nvSpPr>
        <p:spPr>
          <a:ln/>
        </p:spPr>
        <p:txBody>
          <a:bodyPr/>
          <a:lstStyle>
            <a:lvl1pPr>
              <a:defRPr/>
            </a:lvl1pPr>
          </a:lstStyle>
          <a:p>
            <a:fld id="{17989D03-DD97-8049-9D55-4975FEBA898C}" type="slidenum">
              <a:rPr lang="zh-CN" altLang="en-US"/>
              <a:pPr/>
              <a:t>‹#›</a:t>
            </a:fld>
            <a:endParaRPr lang="zh-CN" altLang="en-US"/>
          </a:p>
        </p:txBody>
      </p:sp>
    </p:spTree>
    <p:extLst>
      <p:ext uri="{BB962C8B-B14F-4D97-AF65-F5344CB8AC3E}">
        <p14:creationId xmlns:p14="http://schemas.microsoft.com/office/powerpoint/2010/main" val="3500163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717FDE1-2106-ED4D-9C4C-86BD351BDD67}"/>
              </a:ext>
            </a:extLst>
          </p:cNvPr>
          <p:cNvSpPr>
            <a:spLocks noGrp="1" noChangeArrowheads="1"/>
          </p:cNvSpPr>
          <p:nvPr>
            <p:ph type="dt" sz="half" idx="10"/>
          </p:nvPr>
        </p:nvSpPr>
        <p:spPr>
          <a:ln/>
        </p:spPr>
        <p:txBody>
          <a:bodyPr/>
          <a:lstStyle>
            <a:lvl1pPr>
              <a:defRPr/>
            </a:lvl1pPr>
          </a:lstStyle>
          <a:p>
            <a:pPr>
              <a:defRPr/>
            </a:pPr>
            <a:fld id="{8F42C2FE-FFE5-904C-BA05-2B0638D2807B}" type="datetime1">
              <a:rPr lang="en-US" altLang="zh-CN" smtClean="0"/>
              <a:t>4/20/23</a:t>
            </a:fld>
            <a:endParaRPr lang="zh-CN" altLang="en-US"/>
          </a:p>
        </p:txBody>
      </p:sp>
      <p:sp>
        <p:nvSpPr>
          <p:cNvPr id="3" name="页脚占位符 4">
            <a:extLst>
              <a:ext uri="{FF2B5EF4-FFF2-40B4-BE49-F238E27FC236}">
                <a16:creationId xmlns:a16="http://schemas.microsoft.com/office/drawing/2014/main" id="{9AAA0780-1018-B24D-9529-31813DA10CC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CC6E25F-844F-4541-8895-80319100CEDA}"/>
              </a:ext>
            </a:extLst>
          </p:cNvPr>
          <p:cNvSpPr>
            <a:spLocks noGrp="1" noChangeArrowheads="1"/>
          </p:cNvSpPr>
          <p:nvPr>
            <p:ph type="sldNum" sz="quarter" idx="12"/>
          </p:nvPr>
        </p:nvSpPr>
        <p:spPr>
          <a:ln/>
        </p:spPr>
        <p:txBody>
          <a:bodyPr/>
          <a:lstStyle>
            <a:lvl1pPr>
              <a:defRPr/>
            </a:lvl1pPr>
          </a:lstStyle>
          <a:p>
            <a:fld id="{F719E57F-B6A3-6040-8266-0D628304DFBD}" type="slidenum">
              <a:rPr lang="zh-CN" altLang="en-US"/>
              <a:pPr/>
              <a:t>‹#›</a:t>
            </a:fld>
            <a:endParaRPr lang="zh-CN" altLang="en-US"/>
          </a:p>
        </p:txBody>
      </p:sp>
    </p:spTree>
    <p:extLst>
      <p:ext uri="{BB962C8B-B14F-4D97-AF65-F5344CB8AC3E}">
        <p14:creationId xmlns:p14="http://schemas.microsoft.com/office/powerpoint/2010/main" val="283686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6A699A5-200E-7D4A-9377-D8B0EC7C5A4E}"/>
              </a:ext>
            </a:extLst>
          </p:cNvPr>
          <p:cNvSpPr>
            <a:spLocks noGrp="1" noChangeArrowheads="1"/>
          </p:cNvSpPr>
          <p:nvPr>
            <p:ph type="dt" sz="half" idx="10"/>
          </p:nvPr>
        </p:nvSpPr>
        <p:spPr>
          <a:ln/>
        </p:spPr>
        <p:txBody>
          <a:bodyPr/>
          <a:lstStyle>
            <a:lvl1pPr>
              <a:defRPr/>
            </a:lvl1pPr>
          </a:lstStyle>
          <a:p>
            <a:pPr>
              <a:defRPr/>
            </a:pPr>
            <a:fld id="{A22DA405-0BB4-8741-BD90-30AE2A9B35DC}" type="datetime1">
              <a:rPr lang="en-US" altLang="zh-CN" smtClean="0"/>
              <a:t>4/20/23</a:t>
            </a:fld>
            <a:endParaRPr lang="zh-CN" altLang="en-US"/>
          </a:p>
        </p:txBody>
      </p:sp>
      <p:sp>
        <p:nvSpPr>
          <p:cNvPr id="6" name="页脚占位符 4">
            <a:extLst>
              <a:ext uri="{FF2B5EF4-FFF2-40B4-BE49-F238E27FC236}">
                <a16:creationId xmlns:a16="http://schemas.microsoft.com/office/drawing/2014/main" id="{EF70BCDE-A9B3-9A48-8561-3E4D35FDD11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1CD81C1-EF48-2C48-812A-A5B348ECD5E1}"/>
              </a:ext>
            </a:extLst>
          </p:cNvPr>
          <p:cNvSpPr>
            <a:spLocks noGrp="1" noChangeArrowheads="1"/>
          </p:cNvSpPr>
          <p:nvPr>
            <p:ph type="sldNum" sz="quarter" idx="12"/>
          </p:nvPr>
        </p:nvSpPr>
        <p:spPr>
          <a:ln/>
        </p:spPr>
        <p:txBody>
          <a:bodyPr/>
          <a:lstStyle>
            <a:lvl1pPr>
              <a:defRPr/>
            </a:lvl1pPr>
          </a:lstStyle>
          <a:p>
            <a:fld id="{29F84157-C227-FD4A-B76B-9F6CA0F99BA2}" type="slidenum">
              <a:rPr lang="zh-CN" altLang="en-US"/>
              <a:pPr/>
              <a:t>‹#›</a:t>
            </a:fld>
            <a:endParaRPr lang="zh-CN" altLang="en-US"/>
          </a:p>
        </p:txBody>
      </p:sp>
    </p:spTree>
    <p:extLst>
      <p:ext uri="{BB962C8B-B14F-4D97-AF65-F5344CB8AC3E}">
        <p14:creationId xmlns:p14="http://schemas.microsoft.com/office/powerpoint/2010/main" val="1963684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B03BAF5-B9EC-C44F-9AAC-C1760E75AD7B}"/>
              </a:ext>
            </a:extLst>
          </p:cNvPr>
          <p:cNvSpPr>
            <a:spLocks noGrp="1" noChangeArrowheads="1"/>
          </p:cNvSpPr>
          <p:nvPr>
            <p:ph type="dt" sz="half" idx="10"/>
          </p:nvPr>
        </p:nvSpPr>
        <p:spPr>
          <a:ln/>
        </p:spPr>
        <p:txBody>
          <a:bodyPr/>
          <a:lstStyle>
            <a:lvl1pPr>
              <a:defRPr/>
            </a:lvl1pPr>
          </a:lstStyle>
          <a:p>
            <a:pPr>
              <a:defRPr/>
            </a:pPr>
            <a:fld id="{2EEDBFC3-C158-964D-BC1A-65A279276F79}" type="datetime1">
              <a:rPr lang="en-US" altLang="zh-CN" smtClean="0"/>
              <a:t>4/20/23</a:t>
            </a:fld>
            <a:endParaRPr lang="zh-CN" altLang="en-US"/>
          </a:p>
        </p:txBody>
      </p:sp>
      <p:sp>
        <p:nvSpPr>
          <p:cNvPr id="6" name="页脚占位符 4">
            <a:extLst>
              <a:ext uri="{FF2B5EF4-FFF2-40B4-BE49-F238E27FC236}">
                <a16:creationId xmlns:a16="http://schemas.microsoft.com/office/drawing/2014/main" id="{16ADEA67-CB62-6A4C-9F19-43587E940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639FB9-3284-C54F-BF28-F8676EB71F33}"/>
              </a:ext>
            </a:extLst>
          </p:cNvPr>
          <p:cNvSpPr>
            <a:spLocks noGrp="1" noChangeArrowheads="1"/>
          </p:cNvSpPr>
          <p:nvPr>
            <p:ph type="sldNum" sz="quarter" idx="12"/>
          </p:nvPr>
        </p:nvSpPr>
        <p:spPr>
          <a:ln/>
        </p:spPr>
        <p:txBody>
          <a:bodyPr/>
          <a:lstStyle>
            <a:lvl1pPr>
              <a:defRPr/>
            </a:lvl1pPr>
          </a:lstStyle>
          <a:p>
            <a:fld id="{6FED5780-DBB0-474E-88AF-C77068869AB7}" type="slidenum">
              <a:rPr lang="zh-CN" altLang="en-US"/>
              <a:pPr/>
              <a:t>‹#›</a:t>
            </a:fld>
            <a:endParaRPr lang="zh-CN" altLang="en-US"/>
          </a:p>
        </p:txBody>
      </p:sp>
    </p:spTree>
    <p:extLst>
      <p:ext uri="{BB962C8B-B14F-4D97-AF65-F5344CB8AC3E}">
        <p14:creationId xmlns:p14="http://schemas.microsoft.com/office/powerpoint/2010/main" val="61381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1A3C8D5-A7D0-2F44-8163-1719C8BD1BC6}"/>
              </a:ext>
            </a:extLst>
          </p:cNvPr>
          <p:cNvSpPr>
            <a:spLocks noGrp="1" noChangeArrowheads="1"/>
          </p:cNvSpPr>
          <p:nvPr>
            <p:ph type="dt" sz="half" idx="10"/>
          </p:nvPr>
        </p:nvSpPr>
        <p:spPr>
          <a:ln/>
        </p:spPr>
        <p:txBody>
          <a:bodyPr/>
          <a:lstStyle>
            <a:lvl1pPr>
              <a:defRPr/>
            </a:lvl1pPr>
          </a:lstStyle>
          <a:p>
            <a:pPr>
              <a:defRPr/>
            </a:pPr>
            <a:fld id="{6C5D6053-F1BB-9846-A9B1-7ADB78A2D14B}" type="datetime1">
              <a:rPr lang="en-US" altLang="zh-CN" smtClean="0"/>
              <a:t>4/20/23</a:t>
            </a:fld>
            <a:endParaRPr lang="zh-CN" altLang="en-US"/>
          </a:p>
        </p:txBody>
      </p:sp>
      <p:sp>
        <p:nvSpPr>
          <p:cNvPr id="5" name="页脚占位符 4">
            <a:extLst>
              <a:ext uri="{FF2B5EF4-FFF2-40B4-BE49-F238E27FC236}">
                <a16:creationId xmlns:a16="http://schemas.microsoft.com/office/drawing/2014/main" id="{8F5F654A-9D47-2147-9CD0-15D25C619D7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99E5FB0-207E-784D-8C3F-0EA91DFC3832}"/>
              </a:ext>
            </a:extLst>
          </p:cNvPr>
          <p:cNvSpPr>
            <a:spLocks noGrp="1" noChangeArrowheads="1"/>
          </p:cNvSpPr>
          <p:nvPr>
            <p:ph type="sldNum" sz="quarter" idx="12"/>
          </p:nvPr>
        </p:nvSpPr>
        <p:spPr>
          <a:ln/>
        </p:spPr>
        <p:txBody>
          <a:bodyPr/>
          <a:lstStyle>
            <a:lvl1pPr>
              <a:defRPr/>
            </a:lvl1pPr>
          </a:lstStyle>
          <a:p>
            <a:fld id="{3D73E199-78DD-2B4D-B0F7-B99F29BAC89E}" type="slidenum">
              <a:rPr lang="zh-CN" altLang="en-US"/>
              <a:pPr/>
              <a:t>‹#›</a:t>
            </a:fld>
            <a:endParaRPr lang="zh-CN" altLang="en-US"/>
          </a:p>
        </p:txBody>
      </p:sp>
    </p:spTree>
    <p:extLst>
      <p:ext uri="{BB962C8B-B14F-4D97-AF65-F5344CB8AC3E}">
        <p14:creationId xmlns:p14="http://schemas.microsoft.com/office/powerpoint/2010/main" val="30471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F92647-20A9-734C-8A3D-62E6B7144010}"/>
              </a:ext>
            </a:extLst>
          </p:cNvPr>
          <p:cNvSpPr>
            <a:spLocks noGrp="1" noChangeArrowheads="1"/>
          </p:cNvSpPr>
          <p:nvPr>
            <p:ph type="dt" sz="half" idx="10"/>
          </p:nvPr>
        </p:nvSpPr>
        <p:spPr>
          <a:ln/>
        </p:spPr>
        <p:txBody>
          <a:bodyPr/>
          <a:lstStyle>
            <a:lvl1pPr>
              <a:defRPr/>
            </a:lvl1pPr>
          </a:lstStyle>
          <a:p>
            <a:pPr>
              <a:defRPr/>
            </a:pPr>
            <a:fld id="{1A3C0EB6-14CA-9444-BF34-F0B7E85BB5A2}" type="datetime1">
              <a:rPr lang="en-US" altLang="zh-CN" smtClean="0"/>
              <a:t>4/20/23</a:t>
            </a:fld>
            <a:endParaRPr lang="zh-CN" altLang="en-US"/>
          </a:p>
        </p:txBody>
      </p:sp>
      <p:sp>
        <p:nvSpPr>
          <p:cNvPr id="5" name="页脚占位符 4">
            <a:extLst>
              <a:ext uri="{FF2B5EF4-FFF2-40B4-BE49-F238E27FC236}">
                <a16:creationId xmlns:a16="http://schemas.microsoft.com/office/drawing/2014/main" id="{5CF50345-828C-0546-93B9-E445F4189B1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34CD0C9-2128-9042-9EC8-DCF435422139}"/>
              </a:ext>
            </a:extLst>
          </p:cNvPr>
          <p:cNvSpPr>
            <a:spLocks noGrp="1" noChangeArrowheads="1"/>
          </p:cNvSpPr>
          <p:nvPr>
            <p:ph type="sldNum" sz="quarter" idx="12"/>
          </p:nvPr>
        </p:nvSpPr>
        <p:spPr>
          <a:ln/>
        </p:spPr>
        <p:txBody>
          <a:bodyPr/>
          <a:lstStyle>
            <a:lvl1pPr>
              <a:defRPr/>
            </a:lvl1pPr>
          </a:lstStyle>
          <a:p>
            <a:fld id="{7E3AAE80-D7CA-1540-9ACA-1F173E546E67}" type="slidenum">
              <a:rPr lang="zh-CN" altLang="en-US"/>
              <a:pPr/>
              <a:t>‹#›</a:t>
            </a:fld>
            <a:endParaRPr lang="zh-CN" altLang="en-US"/>
          </a:p>
        </p:txBody>
      </p:sp>
    </p:spTree>
    <p:extLst>
      <p:ext uri="{BB962C8B-B14F-4D97-AF65-F5344CB8AC3E}">
        <p14:creationId xmlns:p14="http://schemas.microsoft.com/office/powerpoint/2010/main" val="2941909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0D10FDEB-EA52-2346-8265-8E6765D2894F}"/>
              </a:ext>
            </a:extLst>
          </p:cNvPr>
          <p:cNvSpPr>
            <a:spLocks noGrp="1" noChangeArrowheads="1"/>
          </p:cNvSpPr>
          <p:nvPr>
            <p:ph type="dt" sz="half" idx="10"/>
          </p:nvPr>
        </p:nvSpPr>
        <p:spPr>
          <a:ln/>
        </p:spPr>
        <p:txBody>
          <a:bodyPr/>
          <a:lstStyle>
            <a:lvl1pPr>
              <a:defRPr/>
            </a:lvl1pPr>
          </a:lstStyle>
          <a:p>
            <a:pPr>
              <a:defRPr/>
            </a:pPr>
            <a:fld id="{72B96327-CCFF-D148-80DD-4217C92D46FF}" type="datetime1">
              <a:rPr lang="en-US" altLang="zh-CN" smtClean="0"/>
              <a:t>4/20/23</a:t>
            </a:fld>
            <a:endParaRPr lang="zh-CN" altLang="en-US"/>
          </a:p>
        </p:txBody>
      </p:sp>
      <p:sp>
        <p:nvSpPr>
          <p:cNvPr id="5" name="页脚占位符 4">
            <a:extLst>
              <a:ext uri="{FF2B5EF4-FFF2-40B4-BE49-F238E27FC236}">
                <a16:creationId xmlns:a16="http://schemas.microsoft.com/office/drawing/2014/main" id="{F1E6F47C-8DC2-7749-9688-8545523F5EB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3E5BA6E-02EA-3445-81B7-A65C3E68F749}"/>
              </a:ext>
            </a:extLst>
          </p:cNvPr>
          <p:cNvSpPr>
            <a:spLocks noGrp="1" noChangeArrowheads="1"/>
          </p:cNvSpPr>
          <p:nvPr>
            <p:ph type="sldNum" sz="quarter" idx="12"/>
          </p:nvPr>
        </p:nvSpPr>
        <p:spPr>
          <a:ln/>
        </p:spPr>
        <p:txBody>
          <a:bodyPr/>
          <a:lstStyle>
            <a:lvl1pPr>
              <a:defRPr/>
            </a:lvl1pPr>
          </a:lstStyle>
          <a:p>
            <a:fld id="{04FBA4AC-EA2D-6849-AF48-2AEF0B5E133E}" type="slidenum">
              <a:rPr lang="zh-CN" altLang="en-US"/>
              <a:pPr/>
              <a:t>‹#›</a:t>
            </a:fld>
            <a:endParaRPr lang="zh-CN" altLang="en-US"/>
          </a:p>
        </p:txBody>
      </p:sp>
    </p:spTree>
    <p:extLst>
      <p:ext uri="{BB962C8B-B14F-4D97-AF65-F5344CB8AC3E}">
        <p14:creationId xmlns:p14="http://schemas.microsoft.com/office/powerpoint/2010/main" val="48984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978FDC8-BACF-2842-9992-307ACC21FB61}"/>
              </a:ext>
            </a:extLst>
          </p:cNvPr>
          <p:cNvSpPr>
            <a:spLocks noGrp="1" noChangeArrowheads="1"/>
          </p:cNvSpPr>
          <p:nvPr>
            <p:ph type="dt" sz="half" idx="10"/>
          </p:nvPr>
        </p:nvSpPr>
        <p:spPr>
          <a:ln/>
        </p:spPr>
        <p:txBody>
          <a:bodyPr/>
          <a:lstStyle>
            <a:lvl1pPr>
              <a:defRPr/>
            </a:lvl1pPr>
          </a:lstStyle>
          <a:p>
            <a:pPr>
              <a:defRPr/>
            </a:pPr>
            <a:fld id="{F219596E-BBFB-2E4E-9044-EFFFCBCECCB0}" type="datetime1">
              <a:rPr lang="en-US" altLang="zh-CN" smtClean="0"/>
              <a:t>4/20/23</a:t>
            </a:fld>
            <a:endParaRPr lang="zh-CN" altLang="en-US"/>
          </a:p>
        </p:txBody>
      </p:sp>
      <p:sp>
        <p:nvSpPr>
          <p:cNvPr id="5" name="页脚占位符 4">
            <a:extLst>
              <a:ext uri="{FF2B5EF4-FFF2-40B4-BE49-F238E27FC236}">
                <a16:creationId xmlns:a16="http://schemas.microsoft.com/office/drawing/2014/main" id="{358622E7-C74A-B343-BBD3-0395FA44B4E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BBF7446-9C74-684B-AAA8-593C77F40122}"/>
              </a:ext>
            </a:extLst>
          </p:cNvPr>
          <p:cNvSpPr>
            <a:spLocks noGrp="1" noChangeArrowheads="1"/>
          </p:cNvSpPr>
          <p:nvPr>
            <p:ph type="sldNum" sz="quarter" idx="12"/>
          </p:nvPr>
        </p:nvSpPr>
        <p:spPr>
          <a:ln/>
        </p:spPr>
        <p:txBody>
          <a:bodyPr/>
          <a:lstStyle>
            <a:lvl1pPr>
              <a:defRPr/>
            </a:lvl1pPr>
          </a:lstStyle>
          <a:p>
            <a:fld id="{C537EECA-0F83-074E-AA7E-7B277D6F2F37}" type="slidenum">
              <a:rPr lang="zh-CN" altLang="en-US"/>
              <a:pPr/>
              <a:t>‹#›</a:t>
            </a:fld>
            <a:endParaRPr lang="zh-CN" altLang="en-US"/>
          </a:p>
        </p:txBody>
      </p:sp>
    </p:spTree>
    <p:extLst>
      <p:ext uri="{BB962C8B-B14F-4D97-AF65-F5344CB8AC3E}">
        <p14:creationId xmlns:p14="http://schemas.microsoft.com/office/powerpoint/2010/main" val="265581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4EBD0F4-9FFA-A24C-A7CA-F9A3C16A2BBD}"/>
              </a:ext>
            </a:extLst>
          </p:cNvPr>
          <p:cNvSpPr>
            <a:spLocks noGrp="1" noChangeArrowheads="1"/>
          </p:cNvSpPr>
          <p:nvPr>
            <p:ph type="dt" sz="half" idx="10"/>
          </p:nvPr>
        </p:nvSpPr>
        <p:spPr>
          <a:ln/>
        </p:spPr>
        <p:txBody>
          <a:bodyPr/>
          <a:lstStyle>
            <a:lvl1pPr>
              <a:defRPr/>
            </a:lvl1pPr>
          </a:lstStyle>
          <a:p>
            <a:pPr>
              <a:defRPr/>
            </a:pPr>
            <a:fld id="{BA425C01-CC83-6A4C-BFF7-4DC80C026B55}" type="datetime1">
              <a:rPr lang="en-US" altLang="zh-CN" smtClean="0"/>
              <a:t>4/20/23</a:t>
            </a:fld>
            <a:endParaRPr lang="zh-CN" altLang="en-US"/>
          </a:p>
        </p:txBody>
      </p:sp>
      <p:sp>
        <p:nvSpPr>
          <p:cNvPr id="5" name="页脚占位符 4">
            <a:extLst>
              <a:ext uri="{FF2B5EF4-FFF2-40B4-BE49-F238E27FC236}">
                <a16:creationId xmlns:a16="http://schemas.microsoft.com/office/drawing/2014/main" id="{C5F78BB1-0C65-F046-A24C-7F0595E73BE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34F60-E979-3646-9903-4089B54FC6F4}"/>
              </a:ext>
            </a:extLst>
          </p:cNvPr>
          <p:cNvSpPr>
            <a:spLocks noGrp="1" noChangeArrowheads="1"/>
          </p:cNvSpPr>
          <p:nvPr>
            <p:ph type="sldNum" sz="quarter" idx="12"/>
          </p:nvPr>
        </p:nvSpPr>
        <p:spPr>
          <a:ln/>
        </p:spPr>
        <p:txBody>
          <a:bodyPr/>
          <a:lstStyle>
            <a:lvl1pPr>
              <a:defRPr/>
            </a:lvl1pPr>
          </a:lstStyle>
          <a:p>
            <a:fld id="{91CD24CD-3C82-4B4F-A560-23EB0F06C0A6}" type="slidenum">
              <a:rPr lang="zh-CN" altLang="en-US"/>
              <a:pPr/>
              <a:t>‹#›</a:t>
            </a:fld>
            <a:endParaRPr lang="zh-CN" altLang="en-US"/>
          </a:p>
        </p:txBody>
      </p:sp>
    </p:spTree>
    <p:extLst>
      <p:ext uri="{BB962C8B-B14F-4D97-AF65-F5344CB8AC3E}">
        <p14:creationId xmlns:p14="http://schemas.microsoft.com/office/powerpoint/2010/main" val="1871845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3DB27D0A-34AF-A74C-B90F-3284D80FC450}"/>
              </a:ext>
            </a:extLst>
          </p:cNvPr>
          <p:cNvSpPr>
            <a:spLocks noGrp="1" noChangeArrowheads="1"/>
          </p:cNvSpPr>
          <p:nvPr>
            <p:ph type="dt" sz="half" idx="10"/>
          </p:nvPr>
        </p:nvSpPr>
        <p:spPr>
          <a:ln/>
        </p:spPr>
        <p:txBody>
          <a:bodyPr/>
          <a:lstStyle>
            <a:lvl1pPr>
              <a:defRPr/>
            </a:lvl1pPr>
          </a:lstStyle>
          <a:p>
            <a:pPr>
              <a:defRPr/>
            </a:pPr>
            <a:fld id="{7716655D-39D1-8241-8274-4BD26BEA4C01}" type="datetime1">
              <a:rPr lang="en-US" altLang="zh-CN" smtClean="0"/>
              <a:t>4/20/23</a:t>
            </a:fld>
            <a:endParaRPr lang="zh-CN" altLang="en-US"/>
          </a:p>
        </p:txBody>
      </p:sp>
      <p:sp>
        <p:nvSpPr>
          <p:cNvPr id="6" name="页脚占位符 4">
            <a:extLst>
              <a:ext uri="{FF2B5EF4-FFF2-40B4-BE49-F238E27FC236}">
                <a16:creationId xmlns:a16="http://schemas.microsoft.com/office/drawing/2014/main" id="{E9976F53-D8BE-044D-AC02-E519EEB712C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DFBC08-2EEC-1048-A350-0AE20427244B}"/>
              </a:ext>
            </a:extLst>
          </p:cNvPr>
          <p:cNvSpPr>
            <a:spLocks noGrp="1" noChangeArrowheads="1"/>
          </p:cNvSpPr>
          <p:nvPr>
            <p:ph type="sldNum" sz="quarter" idx="12"/>
          </p:nvPr>
        </p:nvSpPr>
        <p:spPr>
          <a:ln/>
        </p:spPr>
        <p:txBody>
          <a:bodyPr/>
          <a:lstStyle>
            <a:lvl1pPr>
              <a:defRPr/>
            </a:lvl1pPr>
          </a:lstStyle>
          <a:p>
            <a:fld id="{ADAE121C-B84C-DA4F-BEC3-E4CC4DF89DF3}" type="slidenum">
              <a:rPr lang="zh-CN" altLang="en-US"/>
              <a:pPr/>
              <a:t>‹#›</a:t>
            </a:fld>
            <a:endParaRPr lang="zh-CN" altLang="en-US"/>
          </a:p>
        </p:txBody>
      </p:sp>
    </p:spTree>
    <p:extLst>
      <p:ext uri="{BB962C8B-B14F-4D97-AF65-F5344CB8AC3E}">
        <p14:creationId xmlns:p14="http://schemas.microsoft.com/office/powerpoint/2010/main" val="101985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8A61A66-6B9B-8A47-9AFD-0E9924D1DE2E}"/>
              </a:ext>
            </a:extLst>
          </p:cNvPr>
          <p:cNvSpPr>
            <a:spLocks noGrp="1" noChangeArrowheads="1"/>
          </p:cNvSpPr>
          <p:nvPr>
            <p:ph type="dt" sz="half" idx="10"/>
          </p:nvPr>
        </p:nvSpPr>
        <p:spPr>
          <a:ln/>
        </p:spPr>
        <p:txBody>
          <a:bodyPr/>
          <a:lstStyle>
            <a:lvl1pPr>
              <a:defRPr/>
            </a:lvl1pPr>
          </a:lstStyle>
          <a:p>
            <a:pPr>
              <a:defRPr/>
            </a:pPr>
            <a:fld id="{B8F7CD7E-6380-FB4A-9F98-64B87AB4A625}" type="datetime1">
              <a:rPr lang="en-US" altLang="zh-CN" smtClean="0"/>
              <a:t>4/20/23</a:t>
            </a:fld>
            <a:endParaRPr lang="zh-CN" altLang="en-US"/>
          </a:p>
        </p:txBody>
      </p:sp>
      <p:sp>
        <p:nvSpPr>
          <p:cNvPr id="8" name="页脚占位符 4">
            <a:extLst>
              <a:ext uri="{FF2B5EF4-FFF2-40B4-BE49-F238E27FC236}">
                <a16:creationId xmlns:a16="http://schemas.microsoft.com/office/drawing/2014/main" id="{3C770653-107D-F847-92BB-F55E0F38026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7BEF9AF-EEFC-E44F-8EE9-A3AE3EB1294B}"/>
              </a:ext>
            </a:extLst>
          </p:cNvPr>
          <p:cNvSpPr>
            <a:spLocks noGrp="1" noChangeArrowheads="1"/>
          </p:cNvSpPr>
          <p:nvPr>
            <p:ph type="sldNum" sz="quarter" idx="12"/>
          </p:nvPr>
        </p:nvSpPr>
        <p:spPr>
          <a:ln/>
        </p:spPr>
        <p:txBody>
          <a:bodyPr/>
          <a:lstStyle>
            <a:lvl1pPr>
              <a:defRPr/>
            </a:lvl1pPr>
          </a:lstStyle>
          <a:p>
            <a:fld id="{B8EA4755-CACD-BC44-B90E-1486543FFC74}" type="slidenum">
              <a:rPr lang="zh-CN" altLang="en-US"/>
              <a:pPr/>
              <a:t>‹#›</a:t>
            </a:fld>
            <a:endParaRPr lang="zh-CN" altLang="en-US"/>
          </a:p>
        </p:txBody>
      </p:sp>
    </p:spTree>
    <p:extLst>
      <p:ext uri="{BB962C8B-B14F-4D97-AF65-F5344CB8AC3E}">
        <p14:creationId xmlns:p14="http://schemas.microsoft.com/office/powerpoint/2010/main" val="103399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812A1AFC-34D8-C34B-BD97-F89FDE0A2D3B}"/>
              </a:ext>
            </a:extLst>
          </p:cNvPr>
          <p:cNvSpPr>
            <a:spLocks noGrp="1" noChangeArrowheads="1"/>
          </p:cNvSpPr>
          <p:nvPr>
            <p:ph type="dt" sz="half" idx="10"/>
          </p:nvPr>
        </p:nvSpPr>
        <p:spPr>
          <a:ln/>
        </p:spPr>
        <p:txBody>
          <a:bodyPr/>
          <a:lstStyle>
            <a:lvl1pPr>
              <a:defRPr/>
            </a:lvl1pPr>
          </a:lstStyle>
          <a:p>
            <a:pPr>
              <a:defRPr/>
            </a:pPr>
            <a:fld id="{D0EDCBCC-3FCB-2343-8635-E38FB7C9553F}" type="datetime1">
              <a:rPr lang="en-US" altLang="zh-CN" smtClean="0"/>
              <a:t>4/20/23</a:t>
            </a:fld>
            <a:endParaRPr lang="zh-CN" altLang="en-US"/>
          </a:p>
        </p:txBody>
      </p:sp>
      <p:sp>
        <p:nvSpPr>
          <p:cNvPr id="6" name="页脚占位符 4">
            <a:extLst>
              <a:ext uri="{FF2B5EF4-FFF2-40B4-BE49-F238E27FC236}">
                <a16:creationId xmlns:a16="http://schemas.microsoft.com/office/drawing/2014/main" id="{74775262-3447-3D40-95CC-F0BD6C3D3C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BE7B8D9-968F-6345-A4AE-91010A12EDC7}"/>
              </a:ext>
            </a:extLst>
          </p:cNvPr>
          <p:cNvSpPr>
            <a:spLocks noGrp="1" noChangeArrowheads="1"/>
          </p:cNvSpPr>
          <p:nvPr>
            <p:ph type="sldNum" sz="quarter" idx="12"/>
          </p:nvPr>
        </p:nvSpPr>
        <p:spPr>
          <a:ln/>
        </p:spPr>
        <p:txBody>
          <a:bodyPr/>
          <a:lstStyle>
            <a:lvl1pPr>
              <a:defRPr/>
            </a:lvl1pPr>
          </a:lstStyle>
          <a:p>
            <a:fld id="{040E4EB8-4934-414E-B197-F0F2E0D616E1}" type="slidenum">
              <a:rPr lang="zh-CN" altLang="en-US"/>
              <a:pPr/>
              <a:t>‹#›</a:t>
            </a:fld>
            <a:endParaRPr lang="zh-CN" altLang="en-US"/>
          </a:p>
        </p:txBody>
      </p:sp>
      <p:pic>
        <p:nvPicPr>
          <p:cNvPr id="8" name="Picture 7">
            <a:extLst>
              <a:ext uri="{FF2B5EF4-FFF2-40B4-BE49-F238E27FC236}">
                <a16:creationId xmlns:a16="http://schemas.microsoft.com/office/drawing/2014/main" id="{3060B883-AE82-A046-A831-8571201D7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115517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F7F92E6F-5811-9D4E-8839-E9B8087CD470}"/>
              </a:ext>
            </a:extLst>
          </p:cNvPr>
          <p:cNvSpPr>
            <a:spLocks noGrp="1" noChangeArrowheads="1"/>
          </p:cNvSpPr>
          <p:nvPr>
            <p:ph type="dt" sz="half" idx="10"/>
          </p:nvPr>
        </p:nvSpPr>
        <p:spPr>
          <a:ln/>
        </p:spPr>
        <p:txBody>
          <a:bodyPr/>
          <a:lstStyle>
            <a:lvl1pPr>
              <a:defRPr/>
            </a:lvl1pPr>
          </a:lstStyle>
          <a:p>
            <a:pPr>
              <a:defRPr/>
            </a:pPr>
            <a:fld id="{2353DA9D-CD71-6449-845E-FCD7206B46C3}" type="datetime1">
              <a:rPr lang="en-US" altLang="zh-CN" smtClean="0"/>
              <a:t>4/20/23</a:t>
            </a:fld>
            <a:endParaRPr lang="zh-CN" altLang="en-US"/>
          </a:p>
        </p:txBody>
      </p:sp>
      <p:sp>
        <p:nvSpPr>
          <p:cNvPr id="4" name="页脚占位符 4">
            <a:extLst>
              <a:ext uri="{FF2B5EF4-FFF2-40B4-BE49-F238E27FC236}">
                <a16:creationId xmlns:a16="http://schemas.microsoft.com/office/drawing/2014/main" id="{CCE58DD4-A724-3B41-B9EA-C0BAFEB12B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7F8F36C-47FF-504E-B8F8-A727FD6EA6EF}"/>
              </a:ext>
            </a:extLst>
          </p:cNvPr>
          <p:cNvSpPr>
            <a:spLocks noGrp="1" noChangeArrowheads="1"/>
          </p:cNvSpPr>
          <p:nvPr>
            <p:ph type="sldNum" sz="quarter" idx="12"/>
          </p:nvPr>
        </p:nvSpPr>
        <p:spPr>
          <a:ln/>
        </p:spPr>
        <p:txBody>
          <a:bodyPr/>
          <a:lstStyle>
            <a:lvl1pPr>
              <a:defRPr/>
            </a:lvl1pPr>
          </a:lstStyle>
          <a:p>
            <a:fld id="{97C31C0B-3BD0-C346-AD92-FFB9409DEC4A}" type="slidenum">
              <a:rPr lang="zh-CN" altLang="en-US"/>
              <a:pPr/>
              <a:t>‹#›</a:t>
            </a:fld>
            <a:endParaRPr lang="zh-CN" altLang="en-US"/>
          </a:p>
        </p:txBody>
      </p:sp>
    </p:spTree>
    <p:extLst>
      <p:ext uri="{BB962C8B-B14F-4D97-AF65-F5344CB8AC3E}">
        <p14:creationId xmlns:p14="http://schemas.microsoft.com/office/powerpoint/2010/main" val="670603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597CFEF-3BBC-7F49-9699-E6FE9C4D956B}"/>
              </a:ext>
            </a:extLst>
          </p:cNvPr>
          <p:cNvSpPr>
            <a:spLocks noGrp="1" noChangeArrowheads="1"/>
          </p:cNvSpPr>
          <p:nvPr>
            <p:ph type="dt" sz="half" idx="10"/>
          </p:nvPr>
        </p:nvSpPr>
        <p:spPr>
          <a:ln/>
        </p:spPr>
        <p:txBody>
          <a:bodyPr/>
          <a:lstStyle>
            <a:lvl1pPr>
              <a:defRPr/>
            </a:lvl1pPr>
          </a:lstStyle>
          <a:p>
            <a:pPr>
              <a:defRPr/>
            </a:pPr>
            <a:fld id="{507987D8-232F-8842-8DC5-CD4A5461FAB8}" type="datetime1">
              <a:rPr lang="en-US" altLang="zh-CN" smtClean="0"/>
              <a:t>4/20/23</a:t>
            </a:fld>
            <a:endParaRPr lang="zh-CN" altLang="en-US"/>
          </a:p>
        </p:txBody>
      </p:sp>
      <p:sp>
        <p:nvSpPr>
          <p:cNvPr id="3" name="页脚占位符 4">
            <a:extLst>
              <a:ext uri="{FF2B5EF4-FFF2-40B4-BE49-F238E27FC236}">
                <a16:creationId xmlns:a16="http://schemas.microsoft.com/office/drawing/2014/main" id="{932D3A42-FAF6-EC47-83EC-7292A52DD5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0317BA92-3C06-EE4A-8412-22902F56AF47}"/>
              </a:ext>
            </a:extLst>
          </p:cNvPr>
          <p:cNvSpPr>
            <a:spLocks noGrp="1" noChangeArrowheads="1"/>
          </p:cNvSpPr>
          <p:nvPr>
            <p:ph type="sldNum" sz="quarter" idx="12"/>
          </p:nvPr>
        </p:nvSpPr>
        <p:spPr>
          <a:ln/>
        </p:spPr>
        <p:txBody>
          <a:bodyPr/>
          <a:lstStyle>
            <a:lvl1pPr>
              <a:defRPr/>
            </a:lvl1pPr>
          </a:lstStyle>
          <a:p>
            <a:fld id="{6103A8A3-875B-954D-A713-5CE8E4FF9A13}" type="slidenum">
              <a:rPr lang="zh-CN" altLang="en-US"/>
              <a:pPr/>
              <a:t>‹#›</a:t>
            </a:fld>
            <a:endParaRPr lang="zh-CN" altLang="en-US"/>
          </a:p>
        </p:txBody>
      </p:sp>
    </p:spTree>
    <p:extLst>
      <p:ext uri="{BB962C8B-B14F-4D97-AF65-F5344CB8AC3E}">
        <p14:creationId xmlns:p14="http://schemas.microsoft.com/office/powerpoint/2010/main" val="4025581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8E28CDD2-7E41-4A4C-8AEC-13F56AD7E291}"/>
              </a:ext>
            </a:extLst>
          </p:cNvPr>
          <p:cNvSpPr>
            <a:spLocks noGrp="1" noChangeArrowheads="1"/>
          </p:cNvSpPr>
          <p:nvPr>
            <p:ph type="dt" sz="half" idx="10"/>
          </p:nvPr>
        </p:nvSpPr>
        <p:spPr>
          <a:ln/>
        </p:spPr>
        <p:txBody>
          <a:bodyPr/>
          <a:lstStyle>
            <a:lvl1pPr>
              <a:defRPr/>
            </a:lvl1pPr>
          </a:lstStyle>
          <a:p>
            <a:pPr>
              <a:defRPr/>
            </a:pPr>
            <a:fld id="{482A0D55-B912-C14F-9C93-9589D42A4265}" type="datetime1">
              <a:rPr lang="en-US" altLang="zh-CN" smtClean="0"/>
              <a:t>4/20/23</a:t>
            </a:fld>
            <a:endParaRPr lang="zh-CN" altLang="en-US"/>
          </a:p>
        </p:txBody>
      </p:sp>
      <p:sp>
        <p:nvSpPr>
          <p:cNvPr id="6" name="页脚占位符 4">
            <a:extLst>
              <a:ext uri="{FF2B5EF4-FFF2-40B4-BE49-F238E27FC236}">
                <a16:creationId xmlns:a16="http://schemas.microsoft.com/office/drawing/2014/main" id="{4C65C12A-03DC-FB47-A050-D8DC8F804D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E7509F-D544-8443-91B2-ABF72C74EF0B}"/>
              </a:ext>
            </a:extLst>
          </p:cNvPr>
          <p:cNvSpPr>
            <a:spLocks noGrp="1" noChangeArrowheads="1"/>
          </p:cNvSpPr>
          <p:nvPr>
            <p:ph type="sldNum" sz="quarter" idx="12"/>
          </p:nvPr>
        </p:nvSpPr>
        <p:spPr>
          <a:ln/>
        </p:spPr>
        <p:txBody>
          <a:bodyPr/>
          <a:lstStyle>
            <a:lvl1pPr>
              <a:defRPr/>
            </a:lvl1pPr>
          </a:lstStyle>
          <a:p>
            <a:fld id="{56DC716C-6385-8E4A-928B-89DC07E842CE}" type="slidenum">
              <a:rPr lang="zh-CN" altLang="en-US"/>
              <a:pPr/>
              <a:t>‹#›</a:t>
            </a:fld>
            <a:endParaRPr lang="zh-CN" altLang="en-US"/>
          </a:p>
        </p:txBody>
      </p:sp>
    </p:spTree>
    <p:extLst>
      <p:ext uri="{BB962C8B-B14F-4D97-AF65-F5344CB8AC3E}">
        <p14:creationId xmlns:p14="http://schemas.microsoft.com/office/powerpoint/2010/main" val="3868774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270CA67-7657-DA44-AA98-AC9872067D69}"/>
              </a:ext>
            </a:extLst>
          </p:cNvPr>
          <p:cNvSpPr>
            <a:spLocks noGrp="1" noChangeArrowheads="1"/>
          </p:cNvSpPr>
          <p:nvPr>
            <p:ph type="dt" sz="half" idx="10"/>
          </p:nvPr>
        </p:nvSpPr>
        <p:spPr>
          <a:ln/>
        </p:spPr>
        <p:txBody>
          <a:bodyPr/>
          <a:lstStyle>
            <a:lvl1pPr>
              <a:defRPr/>
            </a:lvl1pPr>
          </a:lstStyle>
          <a:p>
            <a:pPr>
              <a:defRPr/>
            </a:pPr>
            <a:fld id="{86E3FF8C-955B-DC4F-B658-29DC43C90DE8}" type="datetime1">
              <a:rPr lang="en-US" altLang="zh-CN" smtClean="0"/>
              <a:t>4/20/23</a:t>
            </a:fld>
            <a:endParaRPr lang="zh-CN" altLang="en-US"/>
          </a:p>
        </p:txBody>
      </p:sp>
      <p:sp>
        <p:nvSpPr>
          <p:cNvPr id="6" name="页脚占位符 4">
            <a:extLst>
              <a:ext uri="{FF2B5EF4-FFF2-40B4-BE49-F238E27FC236}">
                <a16:creationId xmlns:a16="http://schemas.microsoft.com/office/drawing/2014/main" id="{4D6EFD2E-F6C8-7F4D-84D6-C3F447A1E3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B5604D6-BEC4-DC40-AF5E-C63E76BAF45B}"/>
              </a:ext>
            </a:extLst>
          </p:cNvPr>
          <p:cNvSpPr>
            <a:spLocks noGrp="1" noChangeArrowheads="1"/>
          </p:cNvSpPr>
          <p:nvPr>
            <p:ph type="sldNum" sz="quarter" idx="12"/>
          </p:nvPr>
        </p:nvSpPr>
        <p:spPr>
          <a:ln/>
        </p:spPr>
        <p:txBody>
          <a:bodyPr/>
          <a:lstStyle>
            <a:lvl1pPr>
              <a:defRPr/>
            </a:lvl1pPr>
          </a:lstStyle>
          <a:p>
            <a:fld id="{7318B4DC-A52F-EB46-8B05-9A4A51063D41}" type="slidenum">
              <a:rPr lang="zh-CN" altLang="en-US"/>
              <a:pPr/>
              <a:t>‹#›</a:t>
            </a:fld>
            <a:endParaRPr lang="zh-CN" altLang="en-US"/>
          </a:p>
        </p:txBody>
      </p:sp>
    </p:spTree>
    <p:extLst>
      <p:ext uri="{BB962C8B-B14F-4D97-AF65-F5344CB8AC3E}">
        <p14:creationId xmlns:p14="http://schemas.microsoft.com/office/powerpoint/2010/main" val="1062657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5B930BD-725F-6F42-8AAF-FBB932D7E52A}"/>
              </a:ext>
            </a:extLst>
          </p:cNvPr>
          <p:cNvSpPr>
            <a:spLocks noGrp="1" noChangeArrowheads="1"/>
          </p:cNvSpPr>
          <p:nvPr>
            <p:ph type="dt" sz="half" idx="10"/>
          </p:nvPr>
        </p:nvSpPr>
        <p:spPr>
          <a:ln/>
        </p:spPr>
        <p:txBody>
          <a:bodyPr/>
          <a:lstStyle>
            <a:lvl1pPr>
              <a:defRPr/>
            </a:lvl1pPr>
          </a:lstStyle>
          <a:p>
            <a:pPr>
              <a:defRPr/>
            </a:pPr>
            <a:fld id="{F73B1C8E-0710-354A-8D7E-47799037A974}" type="datetime1">
              <a:rPr lang="en-US" altLang="zh-CN" smtClean="0"/>
              <a:t>4/20/23</a:t>
            </a:fld>
            <a:endParaRPr lang="zh-CN" altLang="en-US"/>
          </a:p>
        </p:txBody>
      </p:sp>
      <p:sp>
        <p:nvSpPr>
          <p:cNvPr id="5" name="页脚占位符 4">
            <a:extLst>
              <a:ext uri="{FF2B5EF4-FFF2-40B4-BE49-F238E27FC236}">
                <a16:creationId xmlns:a16="http://schemas.microsoft.com/office/drawing/2014/main" id="{81BFDD64-46F6-AF44-BF2A-6D9B1ECF6AC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B1E2D13-CEB9-054D-9F0B-E238B417DE6F}"/>
              </a:ext>
            </a:extLst>
          </p:cNvPr>
          <p:cNvSpPr>
            <a:spLocks noGrp="1" noChangeArrowheads="1"/>
          </p:cNvSpPr>
          <p:nvPr>
            <p:ph type="sldNum" sz="quarter" idx="12"/>
          </p:nvPr>
        </p:nvSpPr>
        <p:spPr>
          <a:ln/>
        </p:spPr>
        <p:txBody>
          <a:bodyPr/>
          <a:lstStyle>
            <a:lvl1pPr>
              <a:defRPr/>
            </a:lvl1pPr>
          </a:lstStyle>
          <a:p>
            <a:fld id="{F2BB69BC-FDED-EE49-928C-B293EB696119}" type="slidenum">
              <a:rPr lang="zh-CN" altLang="en-US"/>
              <a:pPr/>
              <a:t>‹#›</a:t>
            </a:fld>
            <a:endParaRPr lang="zh-CN" altLang="en-US"/>
          </a:p>
        </p:txBody>
      </p:sp>
    </p:spTree>
    <p:extLst>
      <p:ext uri="{BB962C8B-B14F-4D97-AF65-F5344CB8AC3E}">
        <p14:creationId xmlns:p14="http://schemas.microsoft.com/office/powerpoint/2010/main" val="4091097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168026-32F8-114E-898B-53DE75BB8079}"/>
              </a:ext>
            </a:extLst>
          </p:cNvPr>
          <p:cNvSpPr>
            <a:spLocks noGrp="1" noChangeArrowheads="1"/>
          </p:cNvSpPr>
          <p:nvPr>
            <p:ph type="dt" sz="half" idx="10"/>
          </p:nvPr>
        </p:nvSpPr>
        <p:spPr>
          <a:ln/>
        </p:spPr>
        <p:txBody>
          <a:bodyPr/>
          <a:lstStyle>
            <a:lvl1pPr>
              <a:defRPr/>
            </a:lvl1pPr>
          </a:lstStyle>
          <a:p>
            <a:pPr>
              <a:defRPr/>
            </a:pPr>
            <a:fld id="{AA6D06A7-4595-3E44-9624-55ABD5A29D45}" type="datetime1">
              <a:rPr lang="en-US" altLang="zh-CN" smtClean="0"/>
              <a:t>4/20/23</a:t>
            </a:fld>
            <a:endParaRPr lang="zh-CN" altLang="en-US"/>
          </a:p>
        </p:txBody>
      </p:sp>
      <p:sp>
        <p:nvSpPr>
          <p:cNvPr id="5" name="页脚占位符 4">
            <a:extLst>
              <a:ext uri="{FF2B5EF4-FFF2-40B4-BE49-F238E27FC236}">
                <a16:creationId xmlns:a16="http://schemas.microsoft.com/office/drawing/2014/main" id="{1CDFBFDD-8453-F845-9472-FEBEABA7B3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E3FB33F-94CB-1F40-8B9B-38EAFDE5D749}"/>
              </a:ext>
            </a:extLst>
          </p:cNvPr>
          <p:cNvSpPr>
            <a:spLocks noGrp="1" noChangeArrowheads="1"/>
          </p:cNvSpPr>
          <p:nvPr>
            <p:ph type="sldNum" sz="quarter" idx="12"/>
          </p:nvPr>
        </p:nvSpPr>
        <p:spPr>
          <a:ln/>
        </p:spPr>
        <p:txBody>
          <a:bodyPr/>
          <a:lstStyle>
            <a:lvl1pPr>
              <a:defRPr/>
            </a:lvl1pPr>
          </a:lstStyle>
          <a:p>
            <a:fld id="{A47F94A6-02EC-8345-87EE-A586ED6F70E6}" type="slidenum">
              <a:rPr lang="zh-CN" altLang="en-US"/>
              <a:pPr/>
              <a:t>‹#›</a:t>
            </a:fld>
            <a:endParaRPr lang="zh-CN" altLang="en-US"/>
          </a:p>
        </p:txBody>
      </p:sp>
    </p:spTree>
    <p:extLst>
      <p:ext uri="{BB962C8B-B14F-4D97-AF65-F5344CB8AC3E}">
        <p14:creationId xmlns:p14="http://schemas.microsoft.com/office/powerpoint/2010/main" val="3307218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60425F41-71D5-484E-96BD-D020F5D8D643}"/>
              </a:ext>
            </a:extLst>
          </p:cNvPr>
          <p:cNvSpPr>
            <a:spLocks noGrp="1" noChangeArrowheads="1"/>
          </p:cNvSpPr>
          <p:nvPr>
            <p:ph type="dt" sz="half" idx="10"/>
          </p:nvPr>
        </p:nvSpPr>
        <p:spPr>
          <a:ln/>
        </p:spPr>
        <p:txBody>
          <a:bodyPr/>
          <a:lstStyle>
            <a:lvl1pPr>
              <a:defRPr/>
            </a:lvl1pPr>
          </a:lstStyle>
          <a:p>
            <a:pPr>
              <a:defRPr/>
            </a:pPr>
            <a:fld id="{8545BD0D-D921-6049-B455-767B289D0E99}" type="datetime1">
              <a:rPr lang="en-US" altLang="zh-CN" smtClean="0"/>
              <a:t>4/20/23</a:t>
            </a:fld>
            <a:endParaRPr lang="zh-CN" altLang="en-US"/>
          </a:p>
        </p:txBody>
      </p:sp>
      <p:sp>
        <p:nvSpPr>
          <p:cNvPr id="5" name="页脚占位符 5">
            <a:extLst>
              <a:ext uri="{FF2B5EF4-FFF2-40B4-BE49-F238E27FC236}">
                <a16:creationId xmlns:a16="http://schemas.microsoft.com/office/drawing/2014/main" id="{B8A92874-7BA8-B24B-AECF-F7480B42CB2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8F47D846-FD40-F245-BB6F-BCECEDB7D74D}"/>
              </a:ext>
            </a:extLst>
          </p:cNvPr>
          <p:cNvSpPr>
            <a:spLocks noGrp="1" noChangeArrowheads="1"/>
          </p:cNvSpPr>
          <p:nvPr>
            <p:ph type="sldNum" sz="quarter" idx="12"/>
          </p:nvPr>
        </p:nvSpPr>
        <p:spPr>
          <a:ln/>
        </p:spPr>
        <p:txBody>
          <a:bodyPr/>
          <a:lstStyle>
            <a:lvl1pPr>
              <a:defRPr/>
            </a:lvl1pPr>
          </a:lstStyle>
          <a:p>
            <a:fld id="{D8ABB781-CC6B-FC4F-A7FF-0A27906B55D2}" type="slidenum">
              <a:rPr lang="zh-CN" altLang="en-US"/>
              <a:pPr/>
              <a:t>‹#›</a:t>
            </a:fld>
            <a:endParaRPr lang="zh-CN" altLang="en-US"/>
          </a:p>
        </p:txBody>
      </p:sp>
    </p:spTree>
    <p:extLst>
      <p:ext uri="{BB962C8B-B14F-4D97-AF65-F5344CB8AC3E}">
        <p14:creationId xmlns:p14="http://schemas.microsoft.com/office/powerpoint/2010/main" val="232017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2DA0284-9269-B043-AA6F-9FBCE758EB79}"/>
              </a:ext>
            </a:extLst>
          </p:cNvPr>
          <p:cNvSpPr>
            <a:spLocks noGrp="1" noChangeArrowheads="1"/>
          </p:cNvSpPr>
          <p:nvPr>
            <p:ph type="dt" sz="half" idx="10"/>
          </p:nvPr>
        </p:nvSpPr>
        <p:spPr>
          <a:ln/>
        </p:spPr>
        <p:txBody>
          <a:bodyPr/>
          <a:lstStyle>
            <a:lvl1pPr>
              <a:defRPr/>
            </a:lvl1pPr>
          </a:lstStyle>
          <a:p>
            <a:pPr>
              <a:defRPr/>
            </a:pPr>
            <a:fld id="{C4D6AD2E-147F-F346-BFED-0ADF4DE5366E}" type="datetime1">
              <a:rPr lang="en-US" altLang="zh-CN" smtClean="0"/>
              <a:t>4/20/23</a:t>
            </a:fld>
            <a:endParaRPr lang="zh-CN" altLang="en-US"/>
          </a:p>
        </p:txBody>
      </p:sp>
      <p:sp>
        <p:nvSpPr>
          <p:cNvPr id="5" name="页脚占位符 5">
            <a:extLst>
              <a:ext uri="{FF2B5EF4-FFF2-40B4-BE49-F238E27FC236}">
                <a16:creationId xmlns:a16="http://schemas.microsoft.com/office/drawing/2014/main" id="{F4C2B37A-73EB-784D-8F7C-97B816B8E4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26007F20-460F-CB47-941B-B35F39FB2696}"/>
              </a:ext>
            </a:extLst>
          </p:cNvPr>
          <p:cNvSpPr>
            <a:spLocks noGrp="1" noChangeArrowheads="1"/>
          </p:cNvSpPr>
          <p:nvPr>
            <p:ph type="sldNum" sz="quarter" idx="12"/>
          </p:nvPr>
        </p:nvSpPr>
        <p:spPr>
          <a:ln/>
        </p:spPr>
        <p:txBody>
          <a:bodyPr/>
          <a:lstStyle>
            <a:lvl1pPr>
              <a:defRPr/>
            </a:lvl1pPr>
          </a:lstStyle>
          <a:p>
            <a:fld id="{E2CE755E-A803-7640-A3FF-BF603684BD8F}" type="slidenum">
              <a:rPr lang="zh-CN" altLang="en-US"/>
              <a:pPr/>
              <a:t>‹#›</a:t>
            </a:fld>
            <a:endParaRPr lang="zh-CN" altLang="en-US"/>
          </a:p>
        </p:txBody>
      </p:sp>
    </p:spTree>
    <p:extLst>
      <p:ext uri="{BB962C8B-B14F-4D97-AF65-F5344CB8AC3E}">
        <p14:creationId xmlns:p14="http://schemas.microsoft.com/office/powerpoint/2010/main" val="502635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1053F3A6-F4B2-3645-A461-81C7A2979C60}"/>
              </a:ext>
            </a:extLst>
          </p:cNvPr>
          <p:cNvSpPr>
            <a:spLocks noGrp="1" noChangeArrowheads="1"/>
          </p:cNvSpPr>
          <p:nvPr>
            <p:ph type="dt" sz="half" idx="10"/>
          </p:nvPr>
        </p:nvSpPr>
        <p:spPr>
          <a:ln/>
        </p:spPr>
        <p:txBody>
          <a:bodyPr/>
          <a:lstStyle>
            <a:lvl1pPr>
              <a:defRPr/>
            </a:lvl1pPr>
          </a:lstStyle>
          <a:p>
            <a:pPr>
              <a:defRPr/>
            </a:pPr>
            <a:fld id="{9D04F0B9-8938-0940-853D-19F44105FD20}" type="datetime1">
              <a:rPr lang="en-US" altLang="zh-CN" smtClean="0"/>
              <a:t>4/20/23</a:t>
            </a:fld>
            <a:endParaRPr lang="zh-CN" altLang="en-US"/>
          </a:p>
        </p:txBody>
      </p:sp>
      <p:sp>
        <p:nvSpPr>
          <p:cNvPr id="5" name="页脚占位符 5">
            <a:extLst>
              <a:ext uri="{FF2B5EF4-FFF2-40B4-BE49-F238E27FC236}">
                <a16:creationId xmlns:a16="http://schemas.microsoft.com/office/drawing/2014/main" id="{7F34A315-6B82-744A-AC60-AB8B54189A7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ABE2A66-E692-304E-9D65-8CC9FAA91499}"/>
              </a:ext>
            </a:extLst>
          </p:cNvPr>
          <p:cNvSpPr>
            <a:spLocks noGrp="1" noChangeArrowheads="1"/>
          </p:cNvSpPr>
          <p:nvPr>
            <p:ph type="sldNum" sz="quarter" idx="12"/>
          </p:nvPr>
        </p:nvSpPr>
        <p:spPr>
          <a:ln/>
        </p:spPr>
        <p:txBody>
          <a:bodyPr/>
          <a:lstStyle>
            <a:lvl1pPr>
              <a:defRPr/>
            </a:lvl1pPr>
          </a:lstStyle>
          <a:p>
            <a:fld id="{9721E47F-C5EB-284D-A7B6-E3826DFC133A}" type="slidenum">
              <a:rPr lang="zh-CN" altLang="en-US"/>
              <a:pPr/>
              <a:t>‹#›</a:t>
            </a:fld>
            <a:endParaRPr lang="zh-CN" altLang="en-US"/>
          </a:p>
        </p:txBody>
      </p:sp>
    </p:spTree>
    <p:extLst>
      <p:ext uri="{BB962C8B-B14F-4D97-AF65-F5344CB8AC3E}">
        <p14:creationId xmlns:p14="http://schemas.microsoft.com/office/powerpoint/2010/main" val="3987331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D078AB8-6413-0F4E-8475-04FCD2954E9A}"/>
              </a:ext>
            </a:extLst>
          </p:cNvPr>
          <p:cNvSpPr>
            <a:spLocks noGrp="1" noChangeArrowheads="1"/>
          </p:cNvSpPr>
          <p:nvPr>
            <p:ph type="dt" sz="half" idx="10"/>
          </p:nvPr>
        </p:nvSpPr>
        <p:spPr>
          <a:ln/>
        </p:spPr>
        <p:txBody>
          <a:bodyPr/>
          <a:lstStyle>
            <a:lvl1pPr>
              <a:defRPr/>
            </a:lvl1pPr>
          </a:lstStyle>
          <a:p>
            <a:pPr>
              <a:defRPr/>
            </a:pPr>
            <a:fld id="{C87A6AC4-5230-7747-8E3D-9A10E50DF0A3}" type="datetime1">
              <a:rPr lang="en-US" altLang="zh-CN" smtClean="0"/>
              <a:t>4/20/23</a:t>
            </a:fld>
            <a:endParaRPr lang="zh-CN" altLang="en-US"/>
          </a:p>
        </p:txBody>
      </p:sp>
      <p:sp>
        <p:nvSpPr>
          <p:cNvPr id="6" name="页脚占位符 5">
            <a:extLst>
              <a:ext uri="{FF2B5EF4-FFF2-40B4-BE49-F238E27FC236}">
                <a16:creationId xmlns:a16="http://schemas.microsoft.com/office/drawing/2014/main" id="{ED030E47-781D-CF43-80FE-26B630BE3F8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FF7D7155-4402-4741-9673-660FDC2E13E7}"/>
              </a:ext>
            </a:extLst>
          </p:cNvPr>
          <p:cNvSpPr>
            <a:spLocks noGrp="1" noChangeArrowheads="1"/>
          </p:cNvSpPr>
          <p:nvPr>
            <p:ph type="sldNum" sz="quarter" idx="12"/>
          </p:nvPr>
        </p:nvSpPr>
        <p:spPr>
          <a:ln/>
        </p:spPr>
        <p:txBody>
          <a:bodyPr/>
          <a:lstStyle>
            <a:lvl1pPr>
              <a:defRPr/>
            </a:lvl1pPr>
          </a:lstStyle>
          <a:p>
            <a:fld id="{C8E2E26D-6F32-634B-9A48-EE5B4A7F7ACA}" type="slidenum">
              <a:rPr lang="zh-CN" altLang="en-US"/>
              <a:pPr/>
              <a:t>‹#›</a:t>
            </a:fld>
            <a:endParaRPr lang="zh-CN" altLang="en-US"/>
          </a:p>
        </p:txBody>
      </p:sp>
    </p:spTree>
    <p:extLst>
      <p:ext uri="{BB962C8B-B14F-4D97-AF65-F5344CB8AC3E}">
        <p14:creationId xmlns:p14="http://schemas.microsoft.com/office/powerpoint/2010/main" val="323215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F7EB0947-DE14-5F43-A87F-4A9E1DB4EDBA}"/>
              </a:ext>
            </a:extLst>
          </p:cNvPr>
          <p:cNvSpPr>
            <a:spLocks noGrp="1" noChangeArrowheads="1"/>
          </p:cNvSpPr>
          <p:nvPr>
            <p:ph type="dt" sz="half" idx="10"/>
          </p:nvPr>
        </p:nvSpPr>
        <p:spPr>
          <a:ln/>
        </p:spPr>
        <p:txBody>
          <a:bodyPr/>
          <a:lstStyle>
            <a:lvl1pPr>
              <a:defRPr/>
            </a:lvl1pPr>
          </a:lstStyle>
          <a:p>
            <a:pPr>
              <a:defRPr/>
            </a:pPr>
            <a:fld id="{456A9DFF-A6C9-0745-87F6-732C9D0CE1DB}" type="datetime1">
              <a:rPr lang="en-US" altLang="zh-CN" smtClean="0"/>
              <a:t>4/20/23</a:t>
            </a:fld>
            <a:endParaRPr lang="zh-CN" altLang="en-US"/>
          </a:p>
        </p:txBody>
      </p:sp>
      <p:sp>
        <p:nvSpPr>
          <p:cNvPr id="8" name="页脚占位符 4">
            <a:extLst>
              <a:ext uri="{FF2B5EF4-FFF2-40B4-BE49-F238E27FC236}">
                <a16:creationId xmlns:a16="http://schemas.microsoft.com/office/drawing/2014/main" id="{A1E935A2-B697-3640-A456-F6EB51C62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6960F591-0C0E-A543-AD13-5EBCFE294462}"/>
              </a:ext>
            </a:extLst>
          </p:cNvPr>
          <p:cNvSpPr>
            <a:spLocks noGrp="1" noChangeArrowheads="1"/>
          </p:cNvSpPr>
          <p:nvPr>
            <p:ph type="sldNum" sz="quarter" idx="12"/>
          </p:nvPr>
        </p:nvSpPr>
        <p:spPr>
          <a:ln/>
        </p:spPr>
        <p:txBody>
          <a:bodyPr/>
          <a:lstStyle>
            <a:lvl1pPr>
              <a:defRPr/>
            </a:lvl1pPr>
          </a:lstStyle>
          <a:p>
            <a:fld id="{6D8E8C95-B019-8C41-9E59-DE2F28585849}" type="slidenum">
              <a:rPr lang="zh-CN" altLang="en-US"/>
              <a:pPr/>
              <a:t>‹#›</a:t>
            </a:fld>
            <a:endParaRPr lang="zh-CN" altLang="en-US"/>
          </a:p>
        </p:txBody>
      </p:sp>
      <p:pic>
        <p:nvPicPr>
          <p:cNvPr id="10" name="Picture 9">
            <a:extLst>
              <a:ext uri="{FF2B5EF4-FFF2-40B4-BE49-F238E27FC236}">
                <a16:creationId xmlns:a16="http://schemas.microsoft.com/office/drawing/2014/main" id="{4F7CFFEE-39CD-B341-B514-75D0A256C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897308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886894DD-99B1-2A4A-9F48-9F006A681895}"/>
              </a:ext>
            </a:extLst>
          </p:cNvPr>
          <p:cNvSpPr>
            <a:spLocks noGrp="1" noChangeArrowheads="1"/>
          </p:cNvSpPr>
          <p:nvPr>
            <p:ph type="dt" sz="half" idx="10"/>
          </p:nvPr>
        </p:nvSpPr>
        <p:spPr>
          <a:ln/>
        </p:spPr>
        <p:txBody>
          <a:bodyPr/>
          <a:lstStyle>
            <a:lvl1pPr>
              <a:defRPr/>
            </a:lvl1pPr>
          </a:lstStyle>
          <a:p>
            <a:pPr>
              <a:defRPr/>
            </a:pPr>
            <a:fld id="{D7C30BF4-83FB-B04B-A51B-ABDA731CFA32}" type="datetime1">
              <a:rPr lang="en-US" altLang="zh-CN" smtClean="0"/>
              <a:t>4/20/23</a:t>
            </a:fld>
            <a:endParaRPr lang="zh-CN" altLang="en-US"/>
          </a:p>
        </p:txBody>
      </p:sp>
      <p:sp>
        <p:nvSpPr>
          <p:cNvPr id="8" name="页脚占位符 5">
            <a:extLst>
              <a:ext uri="{FF2B5EF4-FFF2-40B4-BE49-F238E27FC236}">
                <a16:creationId xmlns:a16="http://schemas.microsoft.com/office/drawing/2014/main" id="{848F41F4-05E1-834F-8021-09B2FB2992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961E89C7-565E-3E42-B431-5D69FCB079CD}"/>
              </a:ext>
            </a:extLst>
          </p:cNvPr>
          <p:cNvSpPr>
            <a:spLocks noGrp="1" noChangeArrowheads="1"/>
          </p:cNvSpPr>
          <p:nvPr>
            <p:ph type="sldNum" sz="quarter" idx="12"/>
          </p:nvPr>
        </p:nvSpPr>
        <p:spPr>
          <a:ln/>
        </p:spPr>
        <p:txBody>
          <a:bodyPr/>
          <a:lstStyle>
            <a:lvl1pPr>
              <a:defRPr/>
            </a:lvl1pPr>
          </a:lstStyle>
          <a:p>
            <a:fld id="{45D23AE2-7081-8B4F-B96C-ACA9609EE66E}" type="slidenum">
              <a:rPr lang="zh-CN" altLang="en-US"/>
              <a:pPr/>
              <a:t>‹#›</a:t>
            </a:fld>
            <a:endParaRPr lang="zh-CN" altLang="en-US"/>
          </a:p>
        </p:txBody>
      </p:sp>
    </p:spTree>
    <p:extLst>
      <p:ext uri="{BB962C8B-B14F-4D97-AF65-F5344CB8AC3E}">
        <p14:creationId xmlns:p14="http://schemas.microsoft.com/office/powerpoint/2010/main" val="1302759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5BA29FEB-DADB-B544-8331-2113E9D653ED}"/>
              </a:ext>
            </a:extLst>
          </p:cNvPr>
          <p:cNvSpPr>
            <a:spLocks noGrp="1" noChangeArrowheads="1"/>
          </p:cNvSpPr>
          <p:nvPr>
            <p:ph type="dt" sz="half" idx="10"/>
          </p:nvPr>
        </p:nvSpPr>
        <p:spPr>
          <a:ln/>
        </p:spPr>
        <p:txBody>
          <a:bodyPr/>
          <a:lstStyle>
            <a:lvl1pPr>
              <a:defRPr/>
            </a:lvl1pPr>
          </a:lstStyle>
          <a:p>
            <a:pPr>
              <a:defRPr/>
            </a:pPr>
            <a:fld id="{5AF1F228-FADB-A74A-98E4-467D12C634A4}" type="datetime1">
              <a:rPr lang="en-US" altLang="zh-CN" smtClean="0"/>
              <a:t>4/20/23</a:t>
            </a:fld>
            <a:endParaRPr lang="zh-CN" altLang="en-US"/>
          </a:p>
        </p:txBody>
      </p:sp>
      <p:sp>
        <p:nvSpPr>
          <p:cNvPr id="4" name="页脚占位符 5">
            <a:extLst>
              <a:ext uri="{FF2B5EF4-FFF2-40B4-BE49-F238E27FC236}">
                <a16:creationId xmlns:a16="http://schemas.microsoft.com/office/drawing/2014/main" id="{EF97A4F5-134D-E846-A86D-C029132750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2019CCAD-D740-E04B-9E84-9BC2A882472F}"/>
              </a:ext>
            </a:extLst>
          </p:cNvPr>
          <p:cNvSpPr>
            <a:spLocks noGrp="1" noChangeArrowheads="1"/>
          </p:cNvSpPr>
          <p:nvPr>
            <p:ph type="sldNum" sz="quarter" idx="12"/>
          </p:nvPr>
        </p:nvSpPr>
        <p:spPr>
          <a:ln/>
        </p:spPr>
        <p:txBody>
          <a:bodyPr/>
          <a:lstStyle>
            <a:lvl1pPr>
              <a:defRPr/>
            </a:lvl1pPr>
          </a:lstStyle>
          <a:p>
            <a:fld id="{88470904-7208-9E4A-9BFF-271990FF0925}" type="slidenum">
              <a:rPr lang="zh-CN" altLang="en-US"/>
              <a:pPr/>
              <a:t>‹#›</a:t>
            </a:fld>
            <a:endParaRPr lang="zh-CN" altLang="en-US"/>
          </a:p>
        </p:txBody>
      </p:sp>
    </p:spTree>
    <p:extLst>
      <p:ext uri="{BB962C8B-B14F-4D97-AF65-F5344CB8AC3E}">
        <p14:creationId xmlns:p14="http://schemas.microsoft.com/office/powerpoint/2010/main" val="316242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87214611-E0A7-B845-87BA-7C438F1C0E64}"/>
              </a:ext>
            </a:extLst>
          </p:cNvPr>
          <p:cNvSpPr>
            <a:spLocks noGrp="1" noChangeArrowheads="1"/>
          </p:cNvSpPr>
          <p:nvPr>
            <p:ph type="dt" sz="half" idx="10"/>
          </p:nvPr>
        </p:nvSpPr>
        <p:spPr>
          <a:ln/>
        </p:spPr>
        <p:txBody>
          <a:bodyPr/>
          <a:lstStyle>
            <a:lvl1pPr>
              <a:defRPr/>
            </a:lvl1pPr>
          </a:lstStyle>
          <a:p>
            <a:pPr>
              <a:defRPr/>
            </a:pPr>
            <a:fld id="{AE1DCBCF-D1F4-E346-9F9E-B3641FE64900}" type="datetime1">
              <a:rPr lang="en-US" altLang="zh-CN" smtClean="0"/>
              <a:t>4/20/23</a:t>
            </a:fld>
            <a:endParaRPr lang="zh-CN" altLang="en-US"/>
          </a:p>
        </p:txBody>
      </p:sp>
      <p:sp>
        <p:nvSpPr>
          <p:cNvPr id="3" name="页脚占位符 5">
            <a:extLst>
              <a:ext uri="{FF2B5EF4-FFF2-40B4-BE49-F238E27FC236}">
                <a16:creationId xmlns:a16="http://schemas.microsoft.com/office/drawing/2014/main" id="{68812837-06A1-D140-B8F4-F54957EC9F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5F80CC64-7046-474E-A2CD-49FB0D390BAF}"/>
              </a:ext>
            </a:extLst>
          </p:cNvPr>
          <p:cNvSpPr>
            <a:spLocks noGrp="1" noChangeArrowheads="1"/>
          </p:cNvSpPr>
          <p:nvPr>
            <p:ph type="sldNum" sz="quarter" idx="12"/>
          </p:nvPr>
        </p:nvSpPr>
        <p:spPr>
          <a:ln/>
        </p:spPr>
        <p:txBody>
          <a:bodyPr/>
          <a:lstStyle>
            <a:lvl1pPr>
              <a:defRPr/>
            </a:lvl1pPr>
          </a:lstStyle>
          <a:p>
            <a:fld id="{F6DB1672-7A00-4549-AB3D-AEE8B19E8C16}" type="slidenum">
              <a:rPr lang="zh-CN" altLang="en-US"/>
              <a:pPr/>
              <a:t>‹#›</a:t>
            </a:fld>
            <a:endParaRPr lang="zh-CN" altLang="en-US"/>
          </a:p>
        </p:txBody>
      </p:sp>
    </p:spTree>
    <p:extLst>
      <p:ext uri="{BB962C8B-B14F-4D97-AF65-F5344CB8AC3E}">
        <p14:creationId xmlns:p14="http://schemas.microsoft.com/office/powerpoint/2010/main" val="3781775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0A4B32-0175-9E48-AC60-406AFFD81C60}"/>
              </a:ext>
            </a:extLst>
          </p:cNvPr>
          <p:cNvSpPr>
            <a:spLocks noGrp="1" noChangeArrowheads="1"/>
          </p:cNvSpPr>
          <p:nvPr>
            <p:ph type="dt" sz="half" idx="10"/>
          </p:nvPr>
        </p:nvSpPr>
        <p:spPr>
          <a:ln/>
        </p:spPr>
        <p:txBody>
          <a:bodyPr/>
          <a:lstStyle>
            <a:lvl1pPr>
              <a:defRPr/>
            </a:lvl1pPr>
          </a:lstStyle>
          <a:p>
            <a:pPr>
              <a:defRPr/>
            </a:pPr>
            <a:fld id="{78D18A33-5EFE-1542-8268-C323C50DAE73}" type="datetime1">
              <a:rPr lang="en-US" altLang="zh-CN" smtClean="0"/>
              <a:t>4/20/23</a:t>
            </a:fld>
            <a:endParaRPr lang="zh-CN" altLang="en-US"/>
          </a:p>
        </p:txBody>
      </p:sp>
      <p:sp>
        <p:nvSpPr>
          <p:cNvPr id="6" name="页脚占位符 5">
            <a:extLst>
              <a:ext uri="{FF2B5EF4-FFF2-40B4-BE49-F238E27FC236}">
                <a16:creationId xmlns:a16="http://schemas.microsoft.com/office/drawing/2014/main" id="{89D95AEE-B537-D749-B8B4-794B42DA483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4DB1D42D-7C42-6E4A-9773-EB0D3184EAAC}"/>
              </a:ext>
            </a:extLst>
          </p:cNvPr>
          <p:cNvSpPr>
            <a:spLocks noGrp="1" noChangeArrowheads="1"/>
          </p:cNvSpPr>
          <p:nvPr>
            <p:ph type="sldNum" sz="quarter" idx="12"/>
          </p:nvPr>
        </p:nvSpPr>
        <p:spPr>
          <a:ln/>
        </p:spPr>
        <p:txBody>
          <a:bodyPr/>
          <a:lstStyle>
            <a:lvl1pPr>
              <a:defRPr/>
            </a:lvl1pPr>
          </a:lstStyle>
          <a:p>
            <a:fld id="{4F106E02-3276-5245-A752-8C1FD94193F9}" type="slidenum">
              <a:rPr lang="zh-CN" altLang="en-US"/>
              <a:pPr/>
              <a:t>‹#›</a:t>
            </a:fld>
            <a:endParaRPr lang="zh-CN" altLang="en-US"/>
          </a:p>
        </p:txBody>
      </p:sp>
    </p:spTree>
    <p:extLst>
      <p:ext uri="{BB962C8B-B14F-4D97-AF65-F5344CB8AC3E}">
        <p14:creationId xmlns:p14="http://schemas.microsoft.com/office/powerpoint/2010/main" val="1899484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5B9341-165A-8A43-8FB8-CE69F3B008CA}"/>
              </a:ext>
            </a:extLst>
          </p:cNvPr>
          <p:cNvSpPr>
            <a:spLocks noGrp="1" noChangeArrowheads="1"/>
          </p:cNvSpPr>
          <p:nvPr>
            <p:ph type="dt" sz="half" idx="10"/>
          </p:nvPr>
        </p:nvSpPr>
        <p:spPr>
          <a:ln/>
        </p:spPr>
        <p:txBody>
          <a:bodyPr/>
          <a:lstStyle>
            <a:lvl1pPr>
              <a:defRPr/>
            </a:lvl1pPr>
          </a:lstStyle>
          <a:p>
            <a:pPr>
              <a:defRPr/>
            </a:pPr>
            <a:fld id="{B1468379-A818-944E-A376-491D64E5D92A}" type="datetime1">
              <a:rPr lang="en-US" altLang="zh-CN" smtClean="0"/>
              <a:t>4/20/23</a:t>
            </a:fld>
            <a:endParaRPr lang="zh-CN" altLang="en-US"/>
          </a:p>
        </p:txBody>
      </p:sp>
      <p:sp>
        <p:nvSpPr>
          <p:cNvPr id="6" name="页脚占位符 5">
            <a:extLst>
              <a:ext uri="{FF2B5EF4-FFF2-40B4-BE49-F238E27FC236}">
                <a16:creationId xmlns:a16="http://schemas.microsoft.com/office/drawing/2014/main" id="{5603778E-0078-0D44-B6DB-EAB7F88C39B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13ACE831-5B38-4C48-A53A-5C3D89C6FC5E}"/>
              </a:ext>
            </a:extLst>
          </p:cNvPr>
          <p:cNvSpPr>
            <a:spLocks noGrp="1" noChangeArrowheads="1"/>
          </p:cNvSpPr>
          <p:nvPr>
            <p:ph type="sldNum" sz="quarter" idx="12"/>
          </p:nvPr>
        </p:nvSpPr>
        <p:spPr>
          <a:ln/>
        </p:spPr>
        <p:txBody>
          <a:bodyPr/>
          <a:lstStyle>
            <a:lvl1pPr>
              <a:defRPr/>
            </a:lvl1pPr>
          </a:lstStyle>
          <a:p>
            <a:fld id="{E9E0D207-9059-D24D-AFC7-3310A8798DEF}" type="slidenum">
              <a:rPr lang="zh-CN" altLang="en-US"/>
              <a:pPr/>
              <a:t>‹#›</a:t>
            </a:fld>
            <a:endParaRPr lang="zh-CN" altLang="en-US"/>
          </a:p>
        </p:txBody>
      </p:sp>
    </p:spTree>
    <p:extLst>
      <p:ext uri="{BB962C8B-B14F-4D97-AF65-F5344CB8AC3E}">
        <p14:creationId xmlns:p14="http://schemas.microsoft.com/office/powerpoint/2010/main" val="2886753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413F51B1-1FD2-7340-A8ED-4F2E81A80D3A}"/>
              </a:ext>
            </a:extLst>
          </p:cNvPr>
          <p:cNvSpPr>
            <a:spLocks noGrp="1" noChangeArrowheads="1"/>
          </p:cNvSpPr>
          <p:nvPr>
            <p:ph type="dt" sz="half" idx="10"/>
          </p:nvPr>
        </p:nvSpPr>
        <p:spPr>
          <a:ln/>
        </p:spPr>
        <p:txBody>
          <a:bodyPr/>
          <a:lstStyle>
            <a:lvl1pPr>
              <a:defRPr/>
            </a:lvl1pPr>
          </a:lstStyle>
          <a:p>
            <a:pPr>
              <a:defRPr/>
            </a:pPr>
            <a:fld id="{A29B1726-83C6-B949-A512-1E13A274449E}" type="datetime1">
              <a:rPr lang="en-US" altLang="zh-CN" smtClean="0"/>
              <a:t>4/20/23</a:t>
            </a:fld>
            <a:endParaRPr lang="zh-CN" altLang="en-US"/>
          </a:p>
        </p:txBody>
      </p:sp>
      <p:sp>
        <p:nvSpPr>
          <p:cNvPr id="5" name="页脚占位符 5">
            <a:extLst>
              <a:ext uri="{FF2B5EF4-FFF2-40B4-BE49-F238E27FC236}">
                <a16:creationId xmlns:a16="http://schemas.microsoft.com/office/drawing/2014/main" id="{1EC87056-70D8-0649-9749-69DAE2A7BB8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16486645-93C8-414D-A07B-344C246E7D19}"/>
              </a:ext>
            </a:extLst>
          </p:cNvPr>
          <p:cNvSpPr>
            <a:spLocks noGrp="1" noChangeArrowheads="1"/>
          </p:cNvSpPr>
          <p:nvPr>
            <p:ph type="sldNum" sz="quarter" idx="12"/>
          </p:nvPr>
        </p:nvSpPr>
        <p:spPr>
          <a:ln/>
        </p:spPr>
        <p:txBody>
          <a:bodyPr/>
          <a:lstStyle>
            <a:lvl1pPr>
              <a:defRPr/>
            </a:lvl1pPr>
          </a:lstStyle>
          <a:p>
            <a:fld id="{3DBC3009-4657-434F-95A9-0EA6511CD909}" type="slidenum">
              <a:rPr lang="zh-CN" altLang="en-US"/>
              <a:pPr/>
              <a:t>‹#›</a:t>
            </a:fld>
            <a:endParaRPr lang="zh-CN" altLang="en-US"/>
          </a:p>
        </p:txBody>
      </p:sp>
    </p:spTree>
    <p:extLst>
      <p:ext uri="{BB962C8B-B14F-4D97-AF65-F5344CB8AC3E}">
        <p14:creationId xmlns:p14="http://schemas.microsoft.com/office/powerpoint/2010/main" val="1543482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CD705CA7-FD2B-3A4B-ACDB-40C172AB8A54}"/>
              </a:ext>
            </a:extLst>
          </p:cNvPr>
          <p:cNvSpPr>
            <a:spLocks noGrp="1" noChangeArrowheads="1"/>
          </p:cNvSpPr>
          <p:nvPr>
            <p:ph type="dt" sz="half" idx="10"/>
          </p:nvPr>
        </p:nvSpPr>
        <p:spPr>
          <a:ln/>
        </p:spPr>
        <p:txBody>
          <a:bodyPr/>
          <a:lstStyle>
            <a:lvl1pPr>
              <a:defRPr/>
            </a:lvl1pPr>
          </a:lstStyle>
          <a:p>
            <a:pPr>
              <a:defRPr/>
            </a:pPr>
            <a:fld id="{F1ACD68B-C4C6-9449-927E-08846023097B}" type="datetime1">
              <a:rPr lang="en-US" altLang="zh-CN" smtClean="0"/>
              <a:t>4/20/23</a:t>
            </a:fld>
            <a:endParaRPr lang="zh-CN" altLang="en-US"/>
          </a:p>
        </p:txBody>
      </p:sp>
      <p:sp>
        <p:nvSpPr>
          <p:cNvPr id="5" name="页脚占位符 5">
            <a:extLst>
              <a:ext uri="{FF2B5EF4-FFF2-40B4-BE49-F238E27FC236}">
                <a16:creationId xmlns:a16="http://schemas.microsoft.com/office/drawing/2014/main" id="{7303FA6B-FD33-B645-9E2C-3B0EE6CEDDE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ABBB2F52-0555-8F4E-94F5-EF5A248311A1}"/>
              </a:ext>
            </a:extLst>
          </p:cNvPr>
          <p:cNvSpPr>
            <a:spLocks noGrp="1" noChangeArrowheads="1"/>
          </p:cNvSpPr>
          <p:nvPr>
            <p:ph type="sldNum" sz="quarter" idx="12"/>
          </p:nvPr>
        </p:nvSpPr>
        <p:spPr>
          <a:ln/>
        </p:spPr>
        <p:txBody>
          <a:bodyPr/>
          <a:lstStyle>
            <a:lvl1pPr>
              <a:defRPr/>
            </a:lvl1pPr>
          </a:lstStyle>
          <a:p>
            <a:fld id="{28C439BB-0BD1-AA43-A823-BD5607ABF965}" type="slidenum">
              <a:rPr lang="zh-CN" altLang="en-US"/>
              <a:pPr/>
              <a:t>‹#›</a:t>
            </a:fld>
            <a:endParaRPr lang="zh-CN" altLang="en-US"/>
          </a:p>
        </p:txBody>
      </p:sp>
    </p:spTree>
    <p:extLst>
      <p:ext uri="{BB962C8B-B14F-4D97-AF65-F5344CB8AC3E}">
        <p14:creationId xmlns:p14="http://schemas.microsoft.com/office/powerpoint/2010/main" val="118274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6">
            <a:extLst>
              <a:ext uri="{FF2B5EF4-FFF2-40B4-BE49-F238E27FC236}">
                <a16:creationId xmlns:a16="http://schemas.microsoft.com/office/drawing/2014/main" id="{B1E4B12D-1299-2D46-956D-AD489B5A9D5B}"/>
              </a:ext>
            </a:extLst>
          </p:cNvPr>
          <p:cNvSpPr>
            <a:spLocks noGrp="1" noChangeArrowheads="1"/>
          </p:cNvSpPr>
          <p:nvPr>
            <p:ph type="dt" sz="half" idx="10"/>
          </p:nvPr>
        </p:nvSpPr>
        <p:spPr>
          <a:ln/>
        </p:spPr>
        <p:txBody>
          <a:bodyPr/>
          <a:lstStyle>
            <a:lvl1pPr>
              <a:defRPr/>
            </a:lvl1pPr>
          </a:lstStyle>
          <a:p>
            <a:pPr>
              <a:defRPr/>
            </a:pPr>
            <a:fld id="{5600DE4B-FF2B-2544-8FE2-DE58B726F058}" type="datetime1">
              <a:rPr lang="en-US" altLang="zh-CN" smtClean="0"/>
              <a:t>4/20/23</a:t>
            </a:fld>
            <a:endParaRPr lang="zh-CN" altLang="en-US"/>
          </a:p>
        </p:txBody>
      </p:sp>
      <p:sp>
        <p:nvSpPr>
          <p:cNvPr id="5" name="页脚占位符 7">
            <a:extLst>
              <a:ext uri="{FF2B5EF4-FFF2-40B4-BE49-F238E27FC236}">
                <a16:creationId xmlns:a16="http://schemas.microsoft.com/office/drawing/2014/main" id="{EEF471BF-F10D-5544-B703-89AAD922286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E4A6F2CB-BA23-BC4D-99C8-50EE691773CF}"/>
              </a:ext>
            </a:extLst>
          </p:cNvPr>
          <p:cNvSpPr>
            <a:spLocks noGrp="1" noChangeArrowheads="1"/>
          </p:cNvSpPr>
          <p:nvPr>
            <p:ph type="sldNum" sz="quarter" idx="12"/>
          </p:nvPr>
        </p:nvSpPr>
        <p:spPr>
          <a:ln/>
        </p:spPr>
        <p:txBody>
          <a:bodyPr/>
          <a:lstStyle>
            <a:lvl1pPr>
              <a:defRPr/>
            </a:lvl1pPr>
          </a:lstStyle>
          <a:p>
            <a:fld id="{E2D81148-126A-7541-9ECE-406D8F80CFA4}" type="slidenum">
              <a:rPr lang="zh-CN" altLang="en-US"/>
              <a:pPr/>
              <a:t>‹#›</a:t>
            </a:fld>
            <a:endParaRPr lang="zh-CN" altLang="en-US"/>
          </a:p>
        </p:txBody>
      </p:sp>
    </p:spTree>
    <p:extLst>
      <p:ext uri="{BB962C8B-B14F-4D97-AF65-F5344CB8AC3E}">
        <p14:creationId xmlns:p14="http://schemas.microsoft.com/office/powerpoint/2010/main" val="2384419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DCFC79F1-DE32-F04E-B049-537067360EC7}"/>
              </a:ext>
            </a:extLst>
          </p:cNvPr>
          <p:cNvSpPr>
            <a:spLocks noGrp="1" noChangeArrowheads="1"/>
          </p:cNvSpPr>
          <p:nvPr>
            <p:ph type="dt" sz="half" idx="10"/>
          </p:nvPr>
        </p:nvSpPr>
        <p:spPr>
          <a:ln/>
        </p:spPr>
        <p:txBody>
          <a:bodyPr/>
          <a:lstStyle>
            <a:lvl1pPr>
              <a:defRPr/>
            </a:lvl1pPr>
          </a:lstStyle>
          <a:p>
            <a:pPr>
              <a:defRPr/>
            </a:pPr>
            <a:fld id="{00297C59-D173-4E48-9751-A1DBEE6E5146}" type="datetime1">
              <a:rPr lang="en-US" altLang="zh-CN" smtClean="0"/>
              <a:t>4/20/23</a:t>
            </a:fld>
            <a:endParaRPr lang="zh-CN" altLang="en-US"/>
          </a:p>
        </p:txBody>
      </p:sp>
      <p:sp>
        <p:nvSpPr>
          <p:cNvPr id="5" name="页脚占位符 7">
            <a:extLst>
              <a:ext uri="{FF2B5EF4-FFF2-40B4-BE49-F238E27FC236}">
                <a16:creationId xmlns:a16="http://schemas.microsoft.com/office/drawing/2014/main" id="{19905D10-B247-D44F-9C17-FE823E6B7F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A5165190-CB55-0941-925E-442ED6989EEA}"/>
              </a:ext>
            </a:extLst>
          </p:cNvPr>
          <p:cNvSpPr>
            <a:spLocks noGrp="1" noChangeArrowheads="1"/>
          </p:cNvSpPr>
          <p:nvPr>
            <p:ph type="sldNum" sz="quarter" idx="12"/>
          </p:nvPr>
        </p:nvSpPr>
        <p:spPr>
          <a:ln/>
        </p:spPr>
        <p:txBody>
          <a:bodyPr/>
          <a:lstStyle>
            <a:lvl1pPr>
              <a:defRPr/>
            </a:lvl1pPr>
          </a:lstStyle>
          <a:p>
            <a:fld id="{F8A788D1-EB4B-B442-95D8-569563E658E5}" type="slidenum">
              <a:rPr lang="zh-CN" altLang="en-US"/>
              <a:pPr/>
              <a:t>‹#›</a:t>
            </a:fld>
            <a:endParaRPr lang="zh-CN" altLang="en-US"/>
          </a:p>
        </p:txBody>
      </p:sp>
    </p:spTree>
    <p:extLst>
      <p:ext uri="{BB962C8B-B14F-4D97-AF65-F5344CB8AC3E}">
        <p14:creationId xmlns:p14="http://schemas.microsoft.com/office/powerpoint/2010/main" val="3796526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6">
            <a:extLst>
              <a:ext uri="{FF2B5EF4-FFF2-40B4-BE49-F238E27FC236}">
                <a16:creationId xmlns:a16="http://schemas.microsoft.com/office/drawing/2014/main" id="{DC64BFB6-4D5E-3249-B31F-03D903593DE8}"/>
              </a:ext>
            </a:extLst>
          </p:cNvPr>
          <p:cNvSpPr>
            <a:spLocks noGrp="1" noChangeArrowheads="1"/>
          </p:cNvSpPr>
          <p:nvPr>
            <p:ph type="dt" sz="half" idx="10"/>
          </p:nvPr>
        </p:nvSpPr>
        <p:spPr>
          <a:ln/>
        </p:spPr>
        <p:txBody>
          <a:bodyPr/>
          <a:lstStyle>
            <a:lvl1pPr>
              <a:defRPr/>
            </a:lvl1pPr>
          </a:lstStyle>
          <a:p>
            <a:pPr>
              <a:defRPr/>
            </a:pPr>
            <a:fld id="{2DE75807-E1AE-5842-A07A-20BEA7EFB5BA}" type="datetime1">
              <a:rPr lang="en-US" altLang="zh-CN" smtClean="0"/>
              <a:t>4/20/23</a:t>
            </a:fld>
            <a:endParaRPr lang="zh-CN" altLang="en-US"/>
          </a:p>
        </p:txBody>
      </p:sp>
      <p:sp>
        <p:nvSpPr>
          <p:cNvPr id="5" name="页脚占位符 7">
            <a:extLst>
              <a:ext uri="{FF2B5EF4-FFF2-40B4-BE49-F238E27FC236}">
                <a16:creationId xmlns:a16="http://schemas.microsoft.com/office/drawing/2014/main" id="{EB0F4508-31A3-AE46-A8C6-31F9E1079F7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3ED4E60-182E-3443-B916-B702A61D351D}"/>
              </a:ext>
            </a:extLst>
          </p:cNvPr>
          <p:cNvSpPr>
            <a:spLocks noGrp="1" noChangeArrowheads="1"/>
          </p:cNvSpPr>
          <p:nvPr>
            <p:ph type="sldNum" sz="quarter" idx="12"/>
          </p:nvPr>
        </p:nvSpPr>
        <p:spPr>
          <a:ln/>
        </p:spPr>
        <p:txBody>
          <a:bodyPr/>
          <a:lstStyle>
            <a:lvl1pPr>
              <a:defRPr/>
            </a:lvl1pPr>
          </a:lstStyle>
          <a:p>
            <a:fld id="{58C270AC-778B-764F-B6A2-873E9DE2BA40}" type="slidenum">
              <a:rPr lang="zh-CN" altLang="en-US"/>
              <a:pPr/>
              <a:t>‹#›</a:t>
            </a:fld>
            <a:endParaRPr lang="zh-CN" altLang="en-US"/>
          </a:p>
        </p:txBody>
      </p:sp>
    </p:spTree>
    <p:extLst>
      <p:ext uri="{BB962C8B-B14F-4D97-AF65-F5344CB8AC3E}">
        <p14:creationId xmlns:p14="http://schemas.microsoft.com/office/powerpoint/2010/main" val="16919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E8C7713D-AB40-2B4A-9FED-BBF12C7C7719}"/>
              </a:ext>
            </a:extLst>
          </p:cNvPr>
          <p:cNvSpPr>
            <a:spLocks noGrp="1" noChangeArrowheads="1"/>
          </p:cNvSpPr>
          <p:nvPr>
            <p:ph type="dt" sz="half" idx="10"/>
          </p:nvPr>
        </p:nvSpPr>
        <p:spPr>
          <a:ln/>
        </p:spPr>
        <p:txBody>
          <a:bodyPr/>
          <a:lstStyle>
            <a:lvl1pPr>
              <a:defRPr/>
            </a:lvl1pPr>
          </a:lstStyle>
          <a:p>
            <a:pPr>
              <a:defRPr/>
            </a:pPr>
            <a:fld id="{A9725522-6CAD-4C47-B136-AF04BA4C01FE}" type="datetime1">
              <a:rPr lang="en-US" altLang="zh-CN" smtClean="0"/>
              <a:t>4/20/23</a:t>
            </a:fld>
            <a:endParaRPr lang="zh-CN" altLang="en-US"/>
          </a:p>
        </p:txBody>
      </p:sp>
      <p:sp>
        <p:nvSpPr>
          <p:cNvPr id="4" name="页脚占位符 4">
            <a:extLst>
              <a:ext uri="{FF2B5EF4-FFF2-40B4-BE49-F238E27FC236}">
                <a16:creationId xmlns:a16="http://schemas.microsoft.com/office/drawing/2014/main" id="{DFF65AC9-8501-A144-872A-C0CF3DF93E8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D4390ECE-799A-C442-8D58-CA0E55EE1BB5}"/>
              </a:ext>
            </a:extLst>
          </p:cNvPr>
          <p:cNvSpPr>
            <a:spLocks noGrp="1" noChangeArrowheads="1"/>
          </p:cNvSpPr>
          <p:nvPr>
            <p:ph type="sldNum" sz="quarter" idx="12"/>
          </p:nvPr>
        </p:nvSpPr>
        <p:spPr>
          <a:ln/>
        </p:spPr>
        <p:txBody>
          <a:bodyPr/>
          <a:lstStyle>
            <a:lvl1pPr>
              <a:defRPr/>
            </a:lvl1pPr>
          </a:lstStyle>
          <a:p>
            <a:fld id="{D160C5BD-68D0-CE43-95D0-1D11858CC9DB}" type="slidenum">
              <a:rPr lang="zh-CN" altLang="en-US"/>
              <a:pPr/>
              <a:t>‹#›</a:t>
            </a:fld>
            <a:endParaRPr lang="zh-CN" altLang="en-US"/>
          </a:p>
        </p:txBody>
      </p:sp>
      <p:pic>
        <p:nvPicPr>
          <p:cNvPr id="6" name="Picture 5">
            <a:extLst>
              <a:ext uri="{FF2B5EF4-FFF2-40B4-BE49-F238E27FC236}">
                <a16:creationId xmlns:a16="http://schemas.microsoft.com/office/drawing/2014/main" id="{3C05BC99-0A2F-0A46-83A9-65D8BFBF4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96865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6">
            <a:extLst>
              <a:ext uri="{FF2B5EF4-FFF2-40B4-BE49-F238E27FC236}">
                <a16:creationId xmlns:a16="http://schemas.microsoft.com/office/drawing/2014/main" id="{36C1B8E5-E9CB-C141-AA36-2CE1A7CBC028}"/>
              </a:ext>
            </a:extLst>
          </p:cNvPr>
          <p:cNvSpPr>
            <a:spLocks noGrp="1" noChangeArrowheads="1"/>
          </p:cNvSpPr>
          <p:nvPr>
            <p:ph type="dt" sz="half" idx="10"/>
          </p:nvPr>
        </p:nvSpPr>
        <p:spPr>
          <a:ln/>
        </p:spPr>
        <p:txBody>
          <a:bodyPr/>
          <a:lstStyle>
            <a:lvl1pPr>
              <a:defRPr/>
            </a:lvl1pPr>
          </a:lstStyle>
          <a:p>
            <a:pPr>
              <a:defRPr/>
            </a:pPr>
            <a:fld id="{E9BC5860-E230-5A4F-AA4A-4A15150EAFA3}" type="datetime1">
              <a:rPr lang="en-US" altLang="zh-CN" smtClean="0"/>
              <a:t>4/20/23</a:t>
            </a:fld>
            <a:endParaRPr lang="zh-CN" altLang="en-US"/>
          </a:p>
        </p:txBody>
      </p:sp>
      <p:sp>
        <p:nvSpPr>
          <p:cNvPr id="6" name="页脚占位符 7">
            <a:extLst>
              <a:ext uri="{FF2B5EF4-FFF2-40B4-BE49-F238E27FC236}">
                <a16:creationId xmlns:a16="http://schemas.microsoft.com/office/drawing/2014/main" id="{B8D920A4-33CE-B343-B811-14A84FE0EB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7C7491BF-E59C-D141-A8ED-E3F07EFC9AAD}"/>
              </a:ext>
            </a:extLst>
          </p:cNvPr>
          <p:cNvSpPr>
            <a:spLocks noGrp="1" noChangeArrowheads="1"/>
          </p:cNvSpPr>
          <p:nvPr>
            <p:ph type="sldNum" sz="quarter" idx="12"/>
          </p:nvPr>
        </p:nvSpPr>
        <p:spPr>
          <a:ln/>
        </p:spPr>
        <p:txBody>
          <a:bodyPr/>
          <a:lstStyle>
            <a:lvl1pPr>
              <a:defRPr/>
            </a:lvl1pPr>
          </a:lstStyle>
          <a:p>
            <a:fld id="{82B261E1-BF67-E64B-9356-70540B6F13BA}" type="slidenum">
              <a:rPr lang="zh-CN" altLang="en-US"/>
              <a:pPr/>
              <a:t>‹#›</a:t>
            </a:fld>
            <a:endParaRPr lang="zh-CN" altLang="en-US"/>
          </a:p>
        </p:txBody>
      </p:sp>
    </p:spTree>
    <p:extLst>
      <p:ext uri="{BB962C8B-B14F-4D97-AF65-F5344CB8AC3E}">
        <p14:creationId xmlns:p14="http://schemas.microsoft.com/office/powerpoint/2010/main" val="3320361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A4AA9F-784C-2D40-89D1-F330AC3D277D}"/>
              </a:ext>
            </a:extLst>
          </p:cNvPr>
          <p:cNvSpPr>
            <a:spLocks noGrp="1" noChangeArrowheads="1"/>
          </p:cNvSpPr>
          <p:nvPr>
            <p:ph type="dt" sz="half" idx="10"/>
          </p:nvPr>
        </p:nvSpPr>
        <p:spPr>
          <a:ln/>
        </p:spPr>
        <p:txBody>
          <a:bodyPr/>
          <a:lstStyle>
            <a:lvl1pPr>
              <a:defRPr/>
            </a:lvl1pPr>
          </a:lstStyle>
          <a:p>
            <a:pPr>
              <a:defRPr/>
            </a:pPr>
            <a:fld id="{4F875EF8-28C2-3C49-9013-B2C1695E8098}" type="datetime1">
              <a:rPr lang="en-US" altLang="zh-CN" smtClean="0"/>
              <a:t>4/20/23</a:t>
            </a:fld>
            <a:endParaRPr lang="zh-CN" altLang="en-US"/>
          </a:p>
        </p:txBody>
      </p:sp>
      <p:sp>
        <p:nvSpPr>
          <p:cNvPr id="8" name="页脚占位符 7">
            <a:extLst>
              <a:ext uri="{FF2B5EF4-FFF2-40B4-BE49-F238E27FC236}">
                <a16:creationId xmlns:a16="http://schemas.microsoft.com/office/drawing/2014/main" id="{7E047ED4-F9DC-BB41-BB8F-8F85EA3449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a:extLst>
              <a:ext uri="{FF2B5EF4-FFF2-40B4-BE49-F238E27FC236}">
                <a16:creationId xmlns:a16="http://schemas.microsoft.com/office/drawing/2014/main" id="{E4F0ED69-81B8-C74A-864B-66CB9E1FD6F3}"/>
              </a:ext>
            </a:extLst>
          </p:cNvPr>
          <p:cNvSpPr>
            <a:spLocks noGrp="1" noChangeArrowheads="1"/>
          </p:cNvSpPr>
          <p:nvPr>
            <p:ph type="sldNum" sz="quarter" idx="12"/>
          </p:nvPr>
        </p:nvSpPr>
        <p:spPr>
          <a:ln/>
        </p:spPr>
        <p:txBody>
          <a:bodyPr/>
          <a:lstStyle>
            <a:lvl1pPr>
              <a:defRPr/>
            </a:lvl1pPr>
          </a:lstStyle>
          <a:p>
            <a:fld id="{4056AAD7-28BA-B940-8D0A-F00FC15E9187}" type="slidenum">
              <a:rPr lang="zh-CN" altLang="en-US"/>
              <a:pPr/>
              <a:t>‹#›</a:t>
            </a:fld>
            <a:endParaRPr lang="zh-CN" altLang="en-US"/>
          </a:p>
        </p:txBody>
      </p:sp>
    </p:spTree>
    <p:extLst>
      <p:ext uri="{BB962C8B-B14F-4D97-AF65-F5344CB8AC3E}">
        <p14:creationId xmlns:p14="http://schemas.microsoft.com/office/powerpoint/2010/main" val="3902483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6">
            <a:extLst>
              <a:ext uri="{FF2B5EF4-FFF2-40B4-BE49-F238E27FC236}">
                <a16:creationId xmlns:a16="http://schemas.microsoft.com/office/drawing/2014/main" id="{5F79C2CD-86D0-824A-915A-C3B568EFCC5B}"/>
              </a:ext>
            </a:extLst>
          </p:cNvPr>
          <p:cNvSpPr>
            <a:spLocks noGrp="1" noChangeArrowheads="1"/>
          </p:cNvSpPr>
          <p:nvPr>
            <p:ph type="dt" sz="half" idx="10"/>
          </p:nvPr>
        </p:nvSpPr>
        <p:spPr>
          <a:ln/>
        </p:spPr>
        <p:txBody>
          <a:bodyPr/>
          <a:lstStyle>
            <a:lvl1pPr>
              <a:defRPr/>
            </a:lvl1pPr>
          </a:lstStyle>
          <a:p>
            <a:pPr>
              <a:defRPr/>
            </a:pPr>
            <a:fld id="{1EF6986A-1EA0-3648-B6EF-0BDAF1960F9D}" type="datetime1">
              <a:rPr lang="en-US" altLang="zh-CN" smtClean="0"/>
              <a:t>4/20/23</a:t>
            </a:fld>
            <a:endParaRPr lang="zh-CN" altLang="en-US"/>
          </a:p>
        </p:txBody>
      </p:sp>
      <p:sp>
        <p:nvSpPr>
          <p:cNvPr id="4" name="页脚占位符 7">
            <a:extLst>
              <a:ext uri="{FF2B5EF4-FFF2-40B4-BE49-F238E27FC236}">
                <a16:creationId xmlns:a16="http://schemas.microsoft.com/office/drawing/2014/main" id="{B51F74FB-00C3-3E46-B78A-DF7A0C594E8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a:extLst>
              <a:ext uri="{FF2B5EF4-FFF2-40B4-BE49-F238E27FC236}">
                <a16:creationId xmlns:a16="http://schemas.microsoft.com/office/drawing/2014/main" id="{FB62B65D-7F1C-8F46-860B-DCFE8DB0CD90}"/>
              </a:ext>
            </a:extLst>
          </p:cNvPr>
          <p:cNvSpPr>
            <a:spLocks noGrp="1" noChangeArrowheads="1"/>
          </p:cNvSpPr>
          <p:nvPr>
            <p:ph type="sldNum" sz="quarter" idx="12"/>
          </p:nvPr>
        </p:nvSpPr>
        <p:spPr>
          <a:ln/>
        </p:spPr>
        <p:txBody>
          <a:bodyPr/>
          <a:lstStyle>
            <a:lvl1pPr>
              <a:defRPr/>
            </a:lvl1pPr>
          </a:lstStyle>
          <a:p>
            <a:fld id="{DD495862-99F7-B14C-A46D-B9DC526AFDC1}" type="slidenum">
              <a:rPr lang="zh-CN" altLang="en-US"/>
              <a:pPr/>
              <a:t>‹#›</a:t>
            </a:fld>
            <a:endParaRPr lang="zh-CN" altLang="en-US"/>
          </a:p>
        </p:txBody>
      </p:sp>
    </p:spTree>
    <p:extLst>
      <p:ext uri="{BB962C8B-B14F-4D97-AF65-F5344CB8AC3E}">
        <p14:creationId xmlns:p14="http://schemas.microsoft.com/office/powerpoint/2010/main" val="1624011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a:extLst>
              <a:ext uri="{FF2B5EF4-FFF2-40B4-BE49-F238E27FC236}">
                <a16:creationId xmlns:a16="http://schemas.microsoft.com/office/drawing/2014/main" id="{AC975E63-D008-8642-8448-BCE3DCFAB0F5}"/>
              </a:ext>
            </a:extLst>
          </p:cNvPr>
          <p:cNvSpPr>
            <a:spLocks noGrp="1" noChangeArrowheads="1"/>
          </p:cNvSpPr>
          <p:nvPr>
            <p:ph type="dt" sz="half" idx="10"/>
          </p:nvPr>
        </p:nvSpPr>
        <p:spPr>
          <a:ln/>
        </p:spPr>
        <p:txBody>
          <a:bodyPr/>
          <a:lstStyle>
            <a:lvl1pPr>
              <a:defRPr/>
            </a:lvl1pPr>
          </a:lstStyle>
          <a:p>
            <a:pPr>
              <a:defRPr/>
            </a:pPr>
            <a:fld id="{87430C44-AFD0-CB42-B452-567536048F23}" type="datetime1">
              <a:rPr lang="en-US" altLang="zh-CN" smtClean="0"/>
              <a:t>4/20/23</a:t>
            </a:fld>
            <a:endParaRPr lang="zh-CN" altLang="en-US"/>
          </a:p>
        </p:txBody>
      </p:sp>
      <p:sp>
        <p:nvSpPr>
          <p:cNvPr id="3" name="页脚占位符 7">
            <a:extLst>
              <a:ext uri="{FF2B5EF4-FFF2-40B4-BE49-F238E27FC236}">
                <a16:creationId xmlns:a16="http://schemas.microsoft.com/office/drawing/2014/main" id="{A5F5E198-AF39-D448-AFD5-6C92A218CB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a:extLst>
              <a:ext uri="{FF2B5EF4-FFF2-40B4-BE49-F238E27FC236}">
                <a16:creationId xmlns:a16="http://schemas.microsoft.com/office/drawing/2014/main" id="{B5B2F684-CB71-2E4A-9346-772DD708BA44}"/>
              </a:ext>
            </a:extLst>
          </p:cNvPr>
          <p:cNvSpPr>
            <a:spLocks noGrp="1" noChangeArrowheads="1"/>
          </p:cNvSpPr>
          <p:nvPr>
            <p:ph type="sldNum" sz="quarter" idx="12"/>
          </p:nvPr>
        </p:nvSpPr>
        <p:spPr>
          <a:ln/>
        </p:spPr>
        <p:txBody>
          <a:bodyPr/>
          <a:lstStyle>
            <a:lvl1pPr>
              <a:defRPr/>
            </a:lvl1pPr>
          </a:lstStyle>
          <a:p>
            <a:fld id="{8033BFF2-F9AB-3D42-BEBB-8945BE53A5A8}" type="slidenum">
              <a:rPr lang="zh-CN" altLang="en-US"/>
              <a:pPr/>
              <a:t>‹#›</a:t>
            </a:fld>
            <a:endParaRPr lang="zh-CN" altLang="en-US"/>
          </a:p>
        </p:txBody>
      </p:sp>
    </p:spTree>
    <p:extLst>
      <p:ext uri="{BB962C8B-B14F-4D97-AF65-F5344CB8AC3E}">
        <p14:creationId xmlns:p14="http://schemas.microsoft.com/office/powerpoint/2010/main" val="3706332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04B9B8E8-431F-864A-8A17-902D1D05A501}"/>
              </a:ext>
            </a:extLst>
          </p:cNvPr>
          <p:cNvSpPr>
            <a:spLocks noGrp="1" noChangeArrowheads="1"/>
          </p:cNvSpPr>
          <p:nvPr>
            <p:ph type="dt" sz="half" idx="10"/>
          </p:nvPr>
        </p:nvSpPr>
        <p:spPr>
          <a:ln/>
        </p:spPr>
        <p:txBody>
          <a:bodyPr/>
          <a:lstStyle>
            <a:lvl1pPr>
              <a:defRPr/>
            </a:lvl1pPr>
          </a:lstStyle>
          <a:p>
            <a:pPr>
              <a:defRPr/>
            </a:pPr>
            <a:fld id="{12EE1DA3-5986-ED42-AB72-91D1ECC9539A}" type="datetime1">
              <a:rPr lang="en-US" altLang="zh-CN" smtClean="0"/>
              <a:t>4/20/23</a:t>
            </a:fld>
            <a:endParaRPr lang="zh-CN" altLang="en-US"/>
          </a:p>
        </p:txBody>
      </p:sp>
      <p:sp>
        <p:nvSpPr>
          <p:cNvPr id="6" name="页脚占位符 7">
            <a:extLst>
              <a:ext uri="{FF2B5EF4-FFF2-40B4-BE49-F238E27FC236}">
                <a16:creationId xmlns:a16="http://schemas.microsoft.com/office/drawing/2014/main" id="{67B647B5-A6A9-3F45-A54B-1DC2D34307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2E597769-18A9-B84B-BBE0-61A6A98A9B0C}"/>
              </a:ext>
            </a:extLst>
          </p:cNvPr>
          <p:cNvSpPr>
            <a:spLocks noGrp="1" noChangeArrowheads="1"/>
          </p:cNvSpPr>
          <p:nvPr>
            <p:ph type="sldNum" sz="quarter" idx="12"/>
          </p:nvPr>
        </p:nvSpPr>
        <p:spPr>
          <a:ln/>
        </p:spPr>
        <p:txBody>
          <a:bodyPr/>
          <a:lstStyle>
            <a:lvl1pPr>
              <a:defRPr/>
            </a:lvl1pPr>
          </a:lstStyle>
          <a:p>
            <a:fld id="{39B43873-9AEA-5740-86A5-F7E5152F0C53}" type="slidenum">
              <a:rPr lang="zh-CN" altLang="en-US"/>
              <a:pPr/>
              <a:t>‹#›</a:t>
            </a:fld>
            <a:endParaRPr lang="zh-CN" altLang="en-US"/>
          </a:p>
        </p:txBody>
      </p:sp>
    </p:spTree>
    <p:extLst>
      <p:ext uri="{BB962C8B-B14F-4D97-AF65-F5344CB8AC3E}">
        <p14:creationId xmlns:p14="http://schemas.microsoft.com/office/powerpoint/2010/main" val="3304687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7B535910-16D0-964A-A398-5BD8ECF492AC}"/>
              </a:ext>
            </a:extLst>
          </p:cNvPr>
          <p:cNvSpPr>
            <a:spLocks noGrp="1" noChangeArrowheads="1"/>
          </p:cNvSpPr>
          <p:nvPr>
            <p:ph type="dt" sz="half" idx="10"/>
          </p:nvPr>
        </p:nvSpPr>
        <p:spPr>
          <a:ln/>
        </p:spPr>
        <p:txBody>
          <a:bodyPr/>
          <a:lstStyle>
            <a:lvl1pPr>
              <a:defRPr/>
            </a:lvl1pPr>
          </a:lstStyle>
          <a:p>
            <a:pPr>
              <a:defRPr/>
            </a:pPr>
            <a:fld id="{67045DC8-A95D-5942-8C22-7939AE39E475}" type="datetime1">
              <a:rPr lang="en-US" altLang="zh-CN" smtClean="0"/>
              <a:t>4/20/23</a:t>
            </a:fld>
            <a:endParaRPr lang="zh-CN" altLang="en-US"/>
          </a:p>
        </p:txBody>
      </p:sp>
      <p:sp>
        <p:nvSpPr>
          <p:cNvPr id="6" name="页脚占位符 7">
            <a:extLst>
              <a:ext uri="{FF2B5EF4-FFF2-40B4-BE49-F238E27FC236}">
                <a16:creationId xmlns:a16="http://schemas.microsoft.com/office/drawing/2014/main" id="{620D48D9-CBED-D84D-8C9E-DF64275DF3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FDDF5271-192E-8F44-93BC-AFC8E3F4D70E}"/>
              </a:ext>
            </a:extLst>
          </p:cNvPr>
          <p:cNvSpPr>
            <a:spLocks noGrp="1" noChangeArrowheads="1"/>
          </p:cNvSpPr>
          <p:nvPr>
            <p:ph type="sldNum" sz="quarter" idx="12"/>
          </p:nvPr>
        </p:nvSpPr>
        <p:spPr>
          <a:ln/>
        </p:spPr>
        <p:txBody>
          <a:bodyPr/>
          <a:lstStyle>
            <a:lvl1pPr>
              <a:defRPr/>
            </a:lvl1pPr>
          </a:lstStyle>
          <a:p>
            <a:fld id="{F35D7442-9B1E-FD4E-A9C7-63FAF1ABB3E8}" type="slidenum">
              <a:rPr lang="zh-CN" altLang="en-US"/>
              <a:pPr/>
              <a:t>‹#›</a:t>
            </a:fld>
            <a:endParaRPr lang="zh-CN" altLang="en-US"/>
          </a:p>
        </p:txBody>
      </p:sp>
    </p:spTree>
    <p:extLst>
      <p:ext uri="{BB962C8B-B14F-4D97-AF65-F5344CB8AC3E}">
        <p14:creationId xmlns:p14="http://schemas.microsoft.com/office/powerpoint/2010/main" val="2808058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ECD28FBE-13DE-8D43-8E81-C2CE6D852665}"/>
              </a:ext>
            </a:extLst>
          </p:cNvPr>
          <p:cNvSpPr>
            <a:spLocks noGrp="1" noChangeArrowheads="1"/>
          </p:cNvSpPr>
          <p:nvPr>
            <p:ph type="dt" sz="half" idx="10"/>
          </p:nvPr>
        </p:nvSpPr>
        <p:spPr>
          <a:ln/>
        </p:spPr>
        <p:txBody>
          <a:bodyPr/>
          <a:lstStyle>
            <a:lvl1pPr>
              <a:defRPr/>
            </a:lvl1pPr>
          </a:lstStyle>
          <a:p>
            <a:pPr>
              <a:defRPr/>
            </a:pPr>
            <a:fld id="{265A1358-77B0-4145-969D-9D79FB0B347B}" type="datetime1">
              <a:rPr lang="en-US" altLang="zh-CN" smtClean="0"/>
              <a:t>4/20/23</a:t>
            </a:fld>
            <a:endParaRPr lang="zh-CN" altLang="en-US"/>
          </a:p>
        </p:txBody>
      </p:sp>
      <p:sp>
        <p:nvSpPr>
          <p:cNvPr id="5" name="页脚占位符 7">
            <a:extLst>
              <a:ext uri="{FF2B5EF4-FFF2-40B4-BE49-F238E27FC236}">
                <a16:creationId xmlns:a16="http://schemas.microsoft.com/office/drawing/2014/main" id="{D6F9A085-6D7A-D04B-92C3-7C2A2E555D3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F5AFCE5-8938-DB40-A200-50AFE0A40598}"/>
              </a:ext>
            </a:extLst>
          </p:cNvPr>
          <p:cNvSpPr>
            <a:spLocks noGrp="1" noChangeArrowheads="1"/>
          </p:cNvSpPr>
          <p:nvPr>
            <p:ph type="sldNum" sz="quarter" idx="12"/>
          </p:nvPr>
        </p:nvSpPr>
        <p:spPr>
          <a:ln/>
        </p:spPr>
        <p:txBody>
          <a:bodyPr/>
          <a:lstStyle>
            <a:lvl1pPr>
              <a:defRPr/>
            </a:lvl1pPr>
          </a:lstStyle>
          <a:p>
            <a:fld id="{94F2578B-4FB3-0D41-916F-9183CB71EEE2}" type="slidenum">
              <a:rPr lang="zh-CN" altLang="en-US"/>
              <a:pPr/>
              <a:t>‹#›</a:t>
            </a:fld>
            <a:endParaRPr lang="zh-CN" altLang="en-US"/>
          </a:p>
        </p:txBody>
      </p:sp>
    </p:spTree>
    <p:extLst>
      <p:ext uri="{BB962C8B-B14F-4D97-AF65-F5344CB8AC3E}">
        <p14:creationId xmlns:p14="http://schemas.microsoft.com/office/powerpoint/2010/main" val="3969769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226FEFDD-C91A-CC4E-8A6E-28F00652D06C}"/>
              </a:ext>
            </a:extLst>
          </p:cNvPr>
          <p:cNvSpPr>
            <a:spLocks noGrp="1" noChangeArrowheads="1"/>
          </p:cNvSpPr>
          <p:nvPr>
            <p:ph type="dt" sz="half" idx="10"/>
          </p:nvPr>
        </p:nvSpPr>
        <p:spPr>
          <a:ln/>
        </p:spPr>
        <p:txBody>
          <a:bodyPr/>
          <a:lstStyle>
            <a:lvl1pPr>
              <a:defRPr/>
            </a:lvl1pPr>
          </a:lstStyle>
          <a:p>
            <a:pPr>
              <a:defRPr/>
            </a:pPr>
            <a:fld id="{1DBA5F5A-6225-AE4B-94C0-E0F16E395809}" type="datetime1">
              <a:rPr lang="en-US" altLang="zh-CN" smtClean="0"/>
              <a:t>4/20/23</a:t>
            </a:fld>
            <a:endParaRPr lang="zh-CN" altLang="en-US"/>
          </a:p>
        </p:txBody>
      </p:sp>
      <p:sp>
        <p:nvSpPr>
          <p:cNvPr id="5" name="页脚占位符 7">
            <a:extLst>
              <a:ext uri="{FF2B5EF4-FFF2-40B4-BE49-F238E27FC236}">
                <a16:creationId xmlns:a16="http://schemas.microsoft.com/office/drawing/2014/main" id="{87389493-A5D6-C046-8584-1C4015FC83F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B1622DD8-E7DB-124C-A3A0-7996A154FDF4}"/>
              </a:ext>
            </a:extLst>
          </p:cNvPr>
          <p:cNvSpPr>
            <a:spLocks noGrp="1" noChangeArrowheads="1"/>
          </p:cNvSpPr>
          <p:nvPr>
            <p:ph type="sldNum" sz="quarter" idx="12"/>
          </p:nvPr>
        </p:nvSpPr>
        <p:spPr>
          <a:ln/>
        </p:spPr>
        <p:txBody>
          <a:bodyPr/>
          <a:lstStyle>
            <a:lvl1pPr>
              <a:defRPr/>
            </a:lvl1pPr>
          </a:lstStyle>
          <a:p>
            <a:fld id="{8D85CA9C-5849-B14C-9D4D-C1AD01493C59}" type="slidenum">
              <a:rPr lang="zh-CN" altLang="en-US"/>
              <a:pPr/>
              <a:t>‹#›</a:t>
            </a:fld>
            <a:endParaRPr lang="zh-CN" altLang="en-US"/>
          </a:p>
        </p:txBody>
      </p:sp>
    </p:spTree>
    <p:extLst>
      <p:ext uri="{BB962C8B-B14F-4D97-AF65-F5344CB8AC3E}">
        <p14:creationId xmlns:p14="http://schemas.microsoft.com/office/powerpoint/2010/main" val="2882222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2">
            <a:extLst>
              <a:ext uri="{FF2B5EF4-FFF2-40B4-BE49-F238E27FC236}">
                <a16:creationId xmlns:a16="http://schemas.microsoft.com/office/drawing/2014/main" id="{8606B35B-B0BB-3C49-B09C-44EBB16213E8}"/>
              </a:ext>
            </a:extLst>
          </p:cNvPr>
          <p:cNvSpPr>
            <a:spLocks noGrp="1" noChangeArrowheads="1"/>
          </p:cNvSpPr>
          <p:nvPr>
            <p:ph type="dt" sz="half" idx="10"/>
          </p:nvPr>
        </p:nvSpPr>
        <p:spPr>
          <a:ln/>
        </p:spPr>
        <p:txBody>
          <a:bodyPr/>
          <a:lstStyle>
            <a:lvl1pPr>
              <a:defRPr/>
            </a:lvl1pPr>
          </a:lstStyle>
          <a:p>
            <a:pPr>
              <a:defRPr/>
            </a:pPr>
            <a:fld id="{79C2F608-3B03-6D4C-BDD6-DFEC938DBE67}" type="datetime1">
              <a:rPr lang="en-US" altLang="zh-CN" smtClean="0"/>
              <a:t>4/20/23</a:t>
            </a:fld>
            <a:endParaRPr lang="zh-CN" altLang="en-US"/>
          </a:p>
        </p:txBody>
      </p:sp>
      <p:sp>
        <p:nvSpPr>
          <p:cNvPr id="5" name="页脚占位符 3">
            <a:extLst>
              <a:ext uri="{FF2B5EF4-FFF2-40B4-BE49-F238E27FC236}">
                <a16:creationId xmlns:a16="http://schemas.microsoft.com/office/drawing/2014/main" id="{30209FBC-5FBC-7D41-8764-83044E3D8E3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639D79A1-3F31-2C44-AFCA-7AA77E76FBCE}"/>
              </a:ext>
            </a:extLst>
          </p:cNvPr>
          <p:cNvSpPr>
            <a:spLocks noGrp="1" noChangeArrowheads="1"/>
          </p:cNvSpPr>
          <p:nvPr>
            <p:ph type="sldNum" sz="quarter" idx="12"/>
          </p:nvPr>
        </p:nvSpPr>
        <p:spPr>
          <a:ln/>
        </p:spPr>
        <p:txBody>
          <a:bodyPr/>
          <a:lstStyle>
            <a:lvl1pPr>
              <a:defRPr/>
            </a:lvl1pPr>
          </a:lstStyle>
          <a:p>
            <a:fld id="{2303EB9B-8BFB-CC4D-8ED5-8EDC6FDDA47E}" type="slidenum">
              <a:rPr lang="zh-CN" altLang="en-US"/>
              <a:pPr/>
              <a:t>‹#›</a:t>
            </a:fld>
            <a:endParaRPr lang="zh-CN" altLang="en-US"/>
          </a:p>
        </p:txBody>
      </p:sp>
    </p:spTree>
    <p:extLst>
      <p:ext uri="{BB962C8B-B14F-4D97-AF65-F5344CB8AC3E}">
        <p14:creationId xmlns:p14="http://schemas.microsoft.com/office/powerpoint/2010/main" val="449748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EFE76759-3590-E043-9904-C2278DB692F5}"/>
              </a:ext>
            </a:extLst>
          </p:cNvPr>
          <p:cNvSpPr>
            <a:spLocks noGrp="1" noChangeArrowheads="1"/>
          </p:cNvSpPr>
          <p:nvPr>
            <p:ph type="dt" sz="half" idx="10"/>
          </p:nvPr>
        </p:nvSpPr>
        <p:spPr>
          <a:ln/>
        </p:spPr>
        <p:txBody>
          <a:bodyPr/>
          <a:lstStyle>
            <a:lvl1pPr>
              <a:defRPr/>
            </a:lvl1pPr>
          </a:lstStyle>
          <a:p>
            <a:pPr>
              <a:defRPr/>
            </a:pPr>
            <a:fld id="{E69C3134-D7EB-C849-9F46-1876458D3C1D}" type="datetime1">
              <a:rPr lang="en-US" altLang="zh-CN" smtClean="0"/>
              <a:t>4/20/23</a:t>
            </a:fld>
            <a:endParaRPr lang="zh-CN" altLang="en-US"/>
          </a:p>
        </p:txBody>
      </p:sp>
      <p:sp>
        <p:nvSpPr>
          <p:cNvPr id="5" name="页脚占位符 3">
            <a:extLst>
              <a:ext uri="{FF2B5EF4-FFF2-40B4-BE49-F238E27FC236}">
                <a16:creationId xmlns:a16="http://schemas.microsoft.com/office/drawing/2014/main" id="{D3A0310E-A2AE-3B4D-9CB5-6DA1DCA5FFE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B1FF7D25-FAFA-5249-9784-203C353B4CCF}"/>
              </a:ext>
            </a:extLst>
          </p:cNvPr>
          <p:cNvSpPr>
            <a:spLocks noGrp="1" noChangeArrowheads="1"/>
          </p:cNvSpPr>
          <p:nvPr>
            <p:ph type="sldNum" sz="quarter" idx="12"/>
          </p:nvPr>
        </p:nvSpPr>
        <p:spPr>
          <a:ln/>
        </p:spPr>
        <p:txBody>
          <a:bodyPr/>
          <a:lstStyle>
            <a:lvl1pPr>
              <a:defRPr/>
            </a:lvl1pPr>
          </a:lstStyle>
          <a:p>
            <a:fld id="{1C2E51BC-1F7A-5140-8BA7-490B296FF5B1}" type="slidenum">
              <a:rPr lang="zh-CN" altLang="en-US"/>
              <a:pPr/>
              <a:t>‹#›</a:t>
            </a:fld>
            <a:endParaRPr lang="zh-CN" altLang="en-US"/>
          </a:p>
        </p:txBody>
      </p:sp>
    </p:spTree>
    <p:extLst>
      <p:ext uri="{BB962C8B-B14F-4D97-AF65-F5344CB8AC3E}">
        <p14:creationId xmlns:p14="http://schemas.microsoft.com/office/powerpoint/2010/main" val="380787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4/20/23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pic>
        <p:nvPicPr>
          <p:cNvPr id="6" name="Picture 5">
            <a:extLst>
              <a:ext uri="{FF2B5EF4-FFF2-40B4-BE49-F238E27FC236}">
                <a16:creationId xmlns:a16="http://schemas.microsoft.com/office/drawing/2014/main" id="{253E8B6C-ADB7-F645-86E3-3BCBDBCAD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022933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2">
            <a:extLst>
              <a:ext uri="{FF2B5EF4-FFF2-40B4-BE49-F238E27FC236}">
                <a16:creationId xmlns:a16="http://schemas.microsoft.com/office/drawing/2014/main" id="{7BC214D5-B5F8-C841-A0FF-807239737BC1}"/>
              </a:ext>
            </a:extLst>
          </p:cNvPr>
          <p:cNvSpPr>
            <a:spLocks noGrp="1" noChangeArrowheads="1"/>
          </p:cNvSpPr>
          <p:nvPr>
            <p:ph type="dt" sz="half" idx="10"/>
          </p:nvPr>
        </p:nvSpPr>
        <p:spPr>
          <a:ln/>
        </p:spPr>
        <p:txBody>
          <a:bodyPr/>
          <a:lstStyle>
            <a:lvl1pPr>
              <a:defRPr/>
            </a:lvl1pPr>
          </a:lstStyle>
          <a:p>
            <a:pPr>
              <a:defRPr/>
            </a:pPr>
            <a:fld id="{7445A007-48AD-1A4A-B704-999531B31B0C}" type="datetime1">
              <a:rPr lang="en-US" altLang="zh-CN" smtClean="0"/>
              <a:t>4/20/23</a:t>
            </a:fld>
            <a:endParaRPr lang="zh-CN" altLang="en-US"/>
          </a:p>
        </p:txBody>
      </p:sp>
      <p:sp>
        <p:nvSpPr>
          <p:cNvPr id="5" name="页脚占位符 3">
            <a:extLst>
              <a:ext uri="{FF2B5EF4-FFF2-40B4-BE49-F238E27FC236}">
                <a16:creationId xmlns:a16="http://schemas.microsoft.com/office/drawing/2014/main" id="{8A9E19A9-DE6C-8346-812F-C2F8B36636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5269467-2121-6047-A348-6B11E3E3719D}"/>
              </a:ext>
            </a:extLst>
          </p:cNvPr>
          <p:cNvSpPr>
            <a:spLocks noGrp="1" noChangeArrowheads="1"/>
          </p:cNvSpPr>
          <p:nvPr>
            <p:ph type="sldNum" sz="quarter" idx="12"/>
          </p:nvPr>
        </p:nvSpPr>
        <p:spPr>
          <a:ln/>
        </p:spPr>
        <p:txBody>
          <a:bodyPr/>
          <a:lstStyle>
            <a:lvl1pPr>
              <a:defRPr/>
            </a:lvl1pPr>
          </a:lstStyle>
          <a:p>
            <a:fld id="{AC641C08-80B9-824F-80AA-1FD655EBA343}" type="slidenum">
              <a:rPr lang="zh-CN" altLang="en-US"/>
              <a:pPr/>
              <a:t>‹#›</a:t>
            </a:fld>
            <a:endParaRPr lang="zh-CN" altLang="en-US"/>
          </a:p>
        </p:txBody>
      </p:sp>
    </p:spTree>
    <p:extLst>
      <p:ext uri="{BB962C8B-B14F-4D97-AF65-F5344CB8AC3E}">
        <p14:creationId xmlns:p14="http://schemas.microsoft.com/office/powerpoint/2010/main" val="276577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2">
            <a:extLst>
              <a:ext uri="{FF2B5EF4-FFF2-40B4-BE49-F238E27FC236}">
                <a16:creationId xmlns:a16="http://schemas.microsoft.com/office/drawing/2014/main" id="{2139F33C-54C9-2C47-8A50-AFBC688066BA}"/>
              </a:ext>
            </a:extLst>
          </p:cNvPr>
          <p:cNvSpPr>
            <a:spLocks noGrp="1" noChangeArrowheads="1"/>
          </p:cNvSpPr>
          <p:nvPr>
            <p:ph type="dt" sz="half" idx="10"/>
          </p:nvPr>
        </p:nvSpPr>
        <p:spPr>
          <a:ln/>
        </p:spPr>
        <p:txBody>
          <a:bodyPr/>
          <a:lstStyle>
            <a:lvl1pPr>
              <a:defRPr/>
            </a:lvl1pPr>
          </a:lstStyle>
          <a:p>
            <a:pPr>
              <a:defRPr/>
            </a:pPr>
            <a:fld id="{0FB9B331-A639-DD43-B591-E597A8FAFB5E}" type="datetime1">
              <a:rPr lang="en-US" altLang="zh-CN" smtClean="0"/>
              <a:t>4/20/23</a:t>
            </a:fld>
            <a:endParaRPr lang="zh-CN" altLang="en-US"/>
          </a:p>
        </p:txBody>
      </p:sp>
      <p:sp>
        <p:nvSpPr>
          <p:cNvPr id="6" name="页脚占位符 3">
            <a:extLst>
              <a:ext uri="{FF2B5EF4-FFF2-40B4-BE49-F238E27FC236}">
                <a16:creationId xmlns:a16="http://schemas.microsoft.com/office/drawing/2014/main" id="{AE2D115C-F811-EB42-A918-BF8FD91563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45F2C150-D2C4-144C-B003-D57CE63B1875}"/>
              </a:ext>
            </a:extLst>
          </p:cNvPr>
          <p:cNvSpPr>
            <a:spLocks noGrp="1" noChangeArrowheads="1"/>
          </p:cNvSpPr>
          <p:nvPr>
            <p:ph type="sldNum" sz="quarter" idx="12"/>
          </p:nvPr>
        </p:nvSpPr>
        <p:spPr>
          <a:ln/>
        </p:spPr>
        <p:txBody>
          <a:bodyPr/>
          <a:lstStyle>
            <a:lvl1pPr>
              <a:defRPr/>
            </a:lvl1pPr>
          </a:lstStyle>
          <a:p>
            <a:fld id="{0011BCF0-D6C5-F545-B348-41573C4085C7}" type="slidenum">
              <a:rPr lang="zh-CN" altLang="en-US"/>
              <a:pPr/>
              <a:t>‹#›</a:t>
            </a:fld>
            <a:endParaRPr lang="zh-CN" altLang="en-US"/>
          </a:p>
        </p:txBody>
      </p:sp>
    </p:spTree>
    <p:extLst>
      <p:ext uri="{BB962C8B-B14F-4D97-AF65-F5344CB8AC3E}">
        <p14:creationId xmlns:p14="http://schemas.microsoft.com/office/powerpoint/2010/main" val="1769905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2">
            <a:extLst>
              <a:ext uri="{FF2B5EF4-FFF2-40B4-BE49-F238E27FC236}">
                <a16:creationId xmlns:a16="http://schemas.microsoft.com/office/drawing/2014/main" id="{D95B598F-DD48-8E45-91C4-E386F54F5B7B}"/>
              </a:ext>
            </a:extLst>
          </p:cNvPr>
          <p:cNvSpPr>
            <a:spLocks noGrp="1" noChangeArrowheads="1"/>
          </p:cNvSpPr>
          <p:nvPr>
            <p:ph type="dt" sz="half" idx="10"/>
          </p:nvPr>
        </p:nvSpPr>
        <p:spPr>
          <a:ln/>
        </p:spPr>
        <p:txBody>
          <a:bodyPr/>
          <a:lstStyle>
            <a:lvl1pPr>
              <a:defRPr/>
            </a:lvl1pPr>
          </a:lstStyle>
          <a:p>
            <a:pPr>
              <a:defRPr/>
            </a:pPr>
            <a:fld id="{378ED8CA-34EB-1A43-B2F8-5B047F67EA75}" type="datetime1">
              <a:rPr lang="en-US" altLang="zh-CN" smtClean="0"/>
              <a:t>4/20/23</a:t>
            </a:fld>
            <a:endParaRPr lang="zh-CN" altLang="en-US"/>
          </a:p>
        </p:txBody>
      </p:sp>
      <p:sp>
        <p:nvSpPr>
          <p:cNvPr id="8" name="页脚占位符 3">
            <a:extLst>
              <a:ext uri="{FF2B5EF4-FFF2-40B4-BE49-F238E27FC236}">
                <a16:creationId xmlns:a16="http://schemas.microsoft.com/office/drawing/2014/main" id="{D2F8A1A9-E24F-794A-9BC2-7B6B521673A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a:extLst>
              <a:ext uri="{FF2B5EF4-FFF2-40B4-BE49-F238E27FC236}">
                <a16:creationId xmlns:a16="http://schemas.microsoft.com/office/drawing/2014/main" id="{B4854524-31F4-EF45-B1E2-B6262E72020D}"/>
              </a:ext>
            </a:extLst>
          </p:cNvPr>
          <p:cNvSpPr>
            <a:spLocks noGrp="1" noChangeArrowheads="1"/>
          </p:cNvSpPr>
          <p:nvPr>
            <p:ph type="sldNum" sz="quarter" idx="12"/>
          </p:nvPr>
        </p:nvSpPr>
        <p:spPr>
          <a:ln/>
        </p:spPr>
        <p:txBody>
          <a:bodyPr/>
          <a:lstStyle>
            <a:lvl1pPr>
              <a:defRPr/>
            </a:lvl1pPr>
          </a:lstStyle>
          <a:p>
            <a:fld id="{8E6A2CFA-4A84-7B41-A0C7-9953F846978C}" type="slidenum">
              <a:rPr lang="zh-CN" altLang="en-US"/>
              <a:pPr/>
              <a:t>‹#›</a:t>
            </a:fld>
            <a:endParaRPr lang="zh-CN" altLang="en-US"/>
          </a:p>
        </p:txBody>
      </p:sp>
    </p:spTree>
    <p:extLst>
      <p:ext uri="{BB962C8B-B14F-4D97-AF65-F5344CB8AC3E}">
        <p14:creationId xmlns:p14="http://schemas.microsoft.com/office/powerpoint/2010/main" val="2922557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393B345-31A2-A645-8177-8CCAE48722BE}"/>
              </a:ext>
            </a:extLst>
          </p:cNvPr>
          <p:cNvSpPr>
            <a:spLocks noGrp="1" noChangeArrowheads="1"/>
          </p:cNvSpPr>
          <p:nvPr>
            <p:ph type="dt" sz="half" idx="10"/>
          </p:nvPr>
        </p:nvSpPr>
        <p:spPr>
          <a:ln/>
        </p:spPr>
        <p:txBody>
          <a:bodyPr/>
          <a:lstStyle>
            <a:lvl1pPr>
              <a:defRPr/>
            </a:lvl1pPr>
          </a:lstStyle>
          <a:p>
            <a:pPr>
              <a:defRPr/>
            </a:pPr>
            <a:fld id="{01F9AAE2-6B61-0143-961B-858B00B0F595}" type="datetime1">
              <a:rPr lang="en-US" altLang="zh-CN" smtClean="0"/>
              <a:t>4/20/23</a:t>
            </a:fld>
            <a:endParaRPr lang="zh-CN" altLang="en-US"/>
          </a:p>
        </p:txBody>
      </p:sp>
      <p:sp>
        <p:nvSpPr>
          <p:cNvPr id="4" name="页脚占位符 3">
            <a:extLst>
              <a:ext uri="{FF2B5EF4-FFF2-40B4-BE49-F238E27FC236}">
                <a16:creationId xmlns:a16="http://schemas.microsoft.com/office/drawing/2014/main" id="{322E33F5-B698-4D46-AD2D-DE518A5395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id="{B89B8BDD-1918-B04A-8800-FC31826126D4}"/>
              </a:ext>
            </a:extLst>
          </p:cNvPr>
          <p:cNvSpPr>
            <a:spLocks noGrp="1" noChangeArrowheads="1"/>
          </p:cNvSpPr>
          <p:nvPr>
            <p:ph type="sldNum" sz="quarter" idx="12"/>
          </p:nvPr>
        </p:nvSpPr>
        <p:spPr>
          <a:ln/>
        </p:spPr>
        <p:txBody>
          <a:bodyPr/>
          <a:lstStyle>
            <a:lvl1pPr>
              <a:defRPr/>
            </a:lvl1pPr>
          </a:lstStyle>
          <a:p>
            <a:fld id="{AC12F683-DD74-1748-971B-0DA0BE4A670F}" type="slidenum">
              <a:rPr lang="zh-CN" altLang="en-US"/>
              <a:pPr/>
              <a:t>‹#›</a:t>
            </a:fld>
            <a:endParaRPr lang="zh-CN" altLang="en-US"/>
          </a:p>
        </p:txBody>
      </p:sp>
    </p:spTree>
    <p:extLst>
      <p:ext uri="{BB962C8B-B14F-4D97-AF65-F5344CB8AC3E}">
        <p14:creationId xmlns:p14="http://schemas.microsoft.com/office/powerpoint/2010/main" val="239816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38B4143D-2C6E-BD42-8A76-72F00B8E9CEF}"/>
              </a:ext>
            </a:extLst>
          </p:cNvPr>
          <p:cNvSpPr>
            <a:spLocks noGrp="1" noChangeArrowheads="1"/>
          </p:cNvSpPr>
          <p:nvPr>
            <p:ph type="dt" sz="half" idx="10"/>
          </p:nvPr>
        </p:nvSpPr>
        <p:spPr>
          <a:ln/>
        </p:spPr>
        <p:txBody>
          <a:bodyPr/>
          <a:lstStyle>
            <a:lvl1pPr>
              <a:defRPr/>
            </a:lvl1pPr>
          </a:lstStyle>
          <a:p>
            <a:pPr>
              <a:defRPr/>
            </a:pPr>
            <a:fld id="{6B767585-FF37-6049-B129-74614F4BCD96}" type="datetime1">
              <a:rPr lang="en-US" altLang="zh-CN" smtClean="0"/>
              <a:t>4/20/23</a:t>
            </a:fld>
            <a:endParaRPr lang="zh-CN" altLang="en-US"/>
          </a:p>
        </p:txBody>
      </p:sp>
      <p:sp>
        <p:nvSpPr>
          <p:cNvPr id="3" name="页脚占位符 3">
            <a:extLst>
              <a:ext uri="{FF2B5EF4-FFF2-40B4-BE49-F238E27FC236}">
                <a16:creationId xmlns:a16="http://schemas.microsoft.com/office/drawing/2014/main" id="{E5A58B61-6DA5-F048-9DCC-D5463CE9B2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a:extLst>
              <a:ext uri="{FF2B5EF4-FFF2-40B4-BE49-F238E27FC236}">
                <a16:creationId xmlns:a16="http://schemas.microsoft.com/office/drawing/2014/main" id="{DDDA0464-57BC-E24B-BDC2-78F67CA385A8}"/>
              </a:ext>
            </a:extLst>
          </p:cNvPr>
          <p:cNvSpPr>
            <a:spLocks noGrp="1" noChangeArrowheads="1"/>
          </p:cNvSpPr>
          <p:nvPr>
            <p:ph type="sldNum" sz="quarter" idx="12"/>
          </p:nvPr>
        </p:nvSpPr>
        <p:spPr>
          <a:ln/>
        </p:spPr>
        <p:txBody>
          <a:bodyPr/>
          <a:lstStyle>
            <a:lvl1pPr>
              <a:defRPr/>
            </a:lvl1pPr>
          </a:lstStyle>
          <a:p>
            <a:fld id="{92692129-A7ED-1744-B958-4C0EC93A1312}" type="slidenum">
              <a:rPr lang="zh-CN" altLang="en-US"/>
              <a:pPr/>
              <a:t>‹#›</a:t>
            </a:fld>
            <a:endParaRPr lang="zh-CN" altLang="en-US"/>
          </a:p>
        </p:txBody>
      </p:sp>
    </p:spTree>
    <p:extLst>
      <p:ext uri="{BB962C8B-B14F-4D97-AF65-F5344CB8AC3E}">
        <p14:creationId xmlns:p14="http://schemas.microsoft.com/office/powerpoint/2010/main" val="143296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7018CF10-1F18-F246-A1CC-FBF982BD7D76}"/>
              </a:ext>
            </a:extLst>
          </p:cNvPr>
          <p:cNvSpPr>
            <a:spLocks noGrp="1" noChangeArrowheads="1"/>
          </p:cNvSpPr>
          <p:nvPr>
            <p:ph type="dt" sz="half" idx="10"/>
          </p:nvPr>
        </p:nvSpPr>
        <p:spPr>
          <a:ln/>
        </p:spPr>
        <p:txBody>
          <a:bodyPr/>
          <a:lstStyle>
            <a:lvl1pPr>
              <a:defRPr/>
            </a:lvl1pPr>
          </a:lstStyle>
          <a:p>
            <a:pPr>
              <a:defRPr/>
            </a:pPr>
            <a:fld id="{DD29AB56-62D2-4A4C-9D0C-2151D0FDC354}" type="datetime1">
              <a:rPr lang="en-US" altLang="zh-CN" smtClean="0"/>
              <a:t>4/20/23</a:t>
            </a:fld>
            <a:endParaRPr lang="zh-CN" altLang="en-US"/>
          </a:p>
        </p:txBody>
      </p:sp>
      <p:sp>
        <p:nvSpPr>
          <p:cNvPr id="6" name="页脚占位符 3">
            <a:extLst>
              <a:ext uri="{FF2B5EF4-FFF2-40B4-BE49-F238E27FC236}">
                <a16:creationId xmlns:a16="http://schemas.microsoft.com/office/drawing/2014/main" id="{1895BA8C-AA8C-5F4A-84EF-6D59C80B5C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A543E309-25DB-0A47-BF15-A4DEBC9A95B9}"/>
              </a:ext>
            </a:extLst>
          </p:cNvPr>
          <p:cNvSpPr>
            <a:spLocks noGrp="1" noChangeArrowheads="1"/>
          </p:cNvSpPr>
          <p:nvPr>
            <p:ph type="sldNum" sz="quarter" idx="12"/>
          </p:nvPr>
        </p:nvSpPr>
        <p:spPr>
          <a:ln/>
        </p:spPr>
        <p:txBody>
          <a:bodyPr/>
          <a:lstStyle>
            <a:lvl1pPr>
              <a:defRPr/>
            </a:lvl1pPr>
          </a:lstStyle>
          <a:p>
            <a:fld id="{AF8F63FA-0215-3943-97B2-090CD15AA2FF}" type="slidenum">
              <a:rPr lang="zh-CN" altLang="en-US"/>
              <a:pPr/>
              <a:t>‹#›</a:t>
            </a:fld>
            <a:endParaRPr lang="zh-CN" altLang="en-US"/>
          </a:p>
        </p:txBody>
      </p:sp>
    </p:spTree>
    <p:extLst>
      <p:ext uri="{BB962C8B-B14F-4D97-AF65-F5344CB8AC3E}">
        <p14:creationId xmlns:p14="http://schemas.microsoft.com/office/powerpoint/2010/main" val="3709029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2731FFB4-E20E-F349-8FF3-ADA7C20EE0A2}"/>
              </a:ext>
            </a:extLst>
          </p:cNvPr>
          <p:cNvSpPr>
            <a:spLocks noGrp="1" noChangeArrowheads="1"/>
          </p:cNvSpPr>
          <p:nvPr>
            <p:ph type="dt" sz="half" idx="10"/>
          </p:nvPr>
        </p:nvSpPr>
        <p:spPr>
          <a:ln/>
        </p:spPr>
        <p:txBody>
          <a:bodyPr/>
          <a:lstStyle>
            <a:lvl1pPr>
              <a:defRPr/>
            </a:lvl1pPr>
          </a:lstStyle>
          <a:p>
            <a:pPr>
              <a:defRPr/>
            </a:pPr>
            <a:fld id="{D414298F-C323-6441-8315-543F41E20972}" type="datetime1">
              <a:rPr lang="en-US" altLang="zh-CN" smtClean="0"/>
              <a:t>4/20/23</a:t>
            </a:fld>
            <a:endParaRPr lang="zh-CN" altLang="en-US"/>
          </a:p>
        </p:txBody>
      </p:sp>
      <p:sp>
        <p:nvSpPr>
          <p:cNvPr id="6" name="页脚占位符 3">
            <a:extLst>
              <a:ext uri="{FF2B5EF4-FFF2-40B4-BE49-F238E27FC236}">
                <a16:creationId xmlns:a16="http://schemas.microsoft.com/office/drawing/2014/main" id="{09F56D7B-52D9-264C-8EF7-8238EA53A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1AF430AE-2DC4-A246-BF09-97279791981C}"/>
              </a:ext>
            </a:extLst>
          </p:cNvPr>
          <p:cNvSpPr>
            <a:spLocks noGrp="1" noChangeArrowheads="1"/>
          </p:cNvSpPr>
          <p:nvPr>
            <p:ph type="sldNum" sz="quarter" idx="12"/>
          </p:nvPr>
        </p:nvSpPr>
        <p:spPr>
          <a:ln/>
        </p:spPr>
        <p:txBody>
          <a:bodyPr/>
          <a:lstStyle>
            <a:lvl1pPr>
              <a:defRPr/>
            </a:lvl1pPr>
          </a:lstStyle>
          <a:p>
            <a:fld id="{BD11AEA3-4361-4348-AD6C-FBEF0C0D1C64}" type="slidenum">
              <a:rPr lang="zh-CN" altLang="en-US"/>
              <a:pPr/>
              <a:t>‹#›</a:t>
            </a:fld>
            <a:endParaRPr lang="zh-CN" altLang="en-US"/>
          </a:p>
        </p:txBody>
      </p:sp>
    </p:spTree>
    <p:extLst>
      <p:ext uri="{BB962C8B-B14F-4D97-AF65-F5344CB8AC3E}">
        <p14:creationId xmlns:p14="http://schemas.microsoft.com/office/powerpoint/2010/main" val="1256345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320839A5-BF36-3B4D-96F8-FA949966ED72}"/>
              </a:ext>
            </a:extLst>
          </p:cNvPr>
          <p:cNvSpPr>
            <a:spLocks noGrp="1" noChangeArrowheads="1"/>
          </p:cNvSpPr>
          <p:nvPr>
            <p:ph type="dt" sz="half" idx="10"/>
          </p:nvPr>
        </p:nvSpPr>
        <p:spPr>
          <a:ln/>
        </p:spPr>
        <p:txBody>
          <a:bodyPr/>
          <a:lstStyle>
            <a:lvl1pPr>
              <a:defRPr/>
            </a:lvl1pPr>
          </a:lstStyle>
          <a:p>
            <a:pPr>
              <a:defRPr/>
            </a:pPr>
            <a:fld id="{72CE229D-C0DB-544B-BE5B-B50154EDAF77}" type="datetime1">
              <a:rPr lang="en-US" altLang="zh-CN" smtClean="0"/>
              <a:t>4/20/23</a:t>
            </a:fld>
            <a:endParaRPr lang="zh-CN" altLang="en-US"/>
          </a:p>
        </p:txBody>
      </p:sp>
      <p:sp>
        <p:nvSpPr>
          <p:cNvPr id="5" name="页脚占位符 3">
            <a:extLst>
              <a:ext uri="{FF2B5EF4-FFF2-40B4-BE49-F238E27FC236}">
                <a16:creationId xmlns:a16="http://schemas.microsoft.com/office/drawing/2014/main" id="{9D641754-3E4B-0146-8243-3696A4730FD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0B3EB3B-7BEE-1E42-8862-D4139A3E4805}"/>
              </a:ext>
            </a:extLst>
          </p:cNvPr>
          <p:cNvSpPr>
            <a:spLocks noGrp="1" noChangeArrowheads="1"/>
          </p:cNvSpPr>
          <p:nvPr>
            <p:ph type="sldNum" sz="quarter" idx="12"/>
          </p:nvPr>
        </p:nvSpPr>
        <p:spPr>
          <a:ln/>
        </p:spPr>
        <p:txBody>
          <a:bodyPr/>
          <a:lstStyle>
            <a:lvl1pPr>
              <a:defRPr/>
            </a:lvl1pPr>
          </a:lstStyle>
          <a:p>
            <a:fld id="{FDD79E03-43E7-C643-B12C-B8A5F159406B}" type="slidenum">
              <a:rPr lang="zh-CN" altLang="en-US"/>
              <a:pPr/>
              <a:t>‹#›</a:t>
            </a:fld>
            <a:endParaRPr lang="zh-CN" altLang="en-US"/>
          </a:p>
        </p:txBody>
      </p:sp>
    </p:spTree>
    <p:extLst>
      <p:ext uri="{BB962C8B-B14F-4D97-AF65-F5344CB8AC3E}">
        <p14:creationId xmlns:p14="http://schemas.microsoft.com/office/powerpoint/2010/main" val="2889949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118EB4F2-8728-6E4D-82E0-FD5CAAE8C125}"/>
              </a:ext>
            </a:extLst>
          </p:cNvPr>
          <p:cNvSpPr>
            <a:spLocks noGrp="1" noChangeArrowheads="1"/>
          </p:cNvSpPr>
          <p:nvPr>
            <p:ph type="dt" sz="half" idx="10"/>
          </p:nvPr>
        </p:nvSpPr>
        <p:spPr>
          <a:ln/>
        </p:spPr>
        <p:txBody>
          <a:bodyPr/>
          <a:lstStyle>
            <a:lvl1pPr>
              <a:defRPr/>
            </a:lvl1pPr>
          </a:lstStyle>
          <a:p>
            <a:pPr>
              <a:defRPr/>
            </a:pPr>
            <a:fld id="{85561BF6-9F7D-0D4B-9E09-AA620CD9EB48}" type="datetime1">
              <a:rPr lang="en-US" altLang="zh-CN" smtClean="0"/>
              <a:t>4/20/23</a:t>
            </a:fld>
            <a:endParaRPr lang="zh-CN" altLang="en-US"/>
          </a:p>
        </p:txBody>
      </p:sp>
      <p:sp>
        <p:nvSpPr>
          <p:cNvPr id="5" name="页脚占位符 3">
            <a:extLst>
              <a:ext uri="{FF2B5EF4-FFF2-40B4-BE49-F238E27FC236}">
                <a16:creationId xmlns:a16="http://schemas.microsoft.com/office/drawing/2014/main" id="{108FAEAF-B715-4248-992C-9852ABC6D0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248B603A-7B61-CC4A-A112-8EAF9C030AB0}"/>
              </a:ext>
            </a:extLst>
          </p:cNvPr>
          <p:cNvSpPr>
            <a:spLocks noGrp="1" noChangeArrowheads="1"/>
          </p:cNvSpPr>
          <p:nvPr>
            <p:ph type="sldNum" sz="quarter" idx="12"/>
          </p:nvPr>
        </p:nvSpPr>
        <p:spPr>
          <a:ln/>
        </p:spPr>
        <p:txBody>
          <a:bodyPr/>
          <a:lstStyle>
            <a:lvl1pPr>
              <a:defRPr/>
            </a:lvl1pPr>
          </a:lstStyle>
          <a:p>
            <a:fld id="{C93A7075-4477-DF45-BA2A-1877F6F52904}" type="slidenum">
              <a:rPr lang="zh-CN" altLang="en-US"/>
              <a:pPr/>
              <a:t>‹#›</a:t>
            </a:fld>
            <a:endParaRPr lang="zh-CN" altLang="en-US"/>
          </a:p>
        </p:txBody>
      </p:sp>
    </p:spTree>
    <p:extLst>
      <p:ext uri="{BB962C8B-B14F-4D97-AF65-F5344CB8AC3E}">
        <p14:creationId xmlns:p14="http://schemas.microsoft.com/office/powerpoint/2010/main" val="3808499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
            <a:extLst>
              <a:ext uri="{FF2B5EF4-FFF2-40B4-BE49-F238E27FC236}">
                <a16:creationId xmlns:a16="http://schemas.microsoft.com/office/drawing/2014/main" id="{B9E83EE6-27E6-304B-9034-CD1A69C38AA3}"/>
              </a:ext>
            </a:extLst>
          </p:cNvPr>
          <p:cNvSpPr>
            <a:spLocks noGrp="1" noChangeArrowheads="1"/>
          </p:cNvSpPr>
          <p:nvPr>
            <p:ph type="dt" sz="half" idx="10"/>
          </p:nvPr>
        </p:nvSpPr>
        <p:spPr>
          <a:ln/>
        </p:spPr>
        <p:txBody>
          <a:bodyPr/>
          <a:lstStyle>
            <a:lvl1pPr>
              <a:defRPr/>
            </a:lvl1pPr>
          </a:lstStyle>
          <a:p>
            <a:pPr>
              <a:defRPr/>
            </a:pPr>
            <a:fld id="{640678C5-E45C-E447-B16D-3F6287AFEE97}" type="datetime1">
              <a:rPr lang="en-US" altLang="zh-CN" smtClean="0"/>
              <a:t>4/20/23</a:t>
            </a:fld>
            <a:endParaRPr lang="zh-CN" altLang="en-US"/>
          </a:p>
        </p:txBody>
      </p:sp>
      <p:sp>
        <p:nvSpPr>
          <p:cNvPr id="5" name="页脚占位符 2">
            <a:extLst>
              <a:ext uri="{FF2B5EF4-FFF2-40B4-BE49-F238E27FC236}">
                <a16:creationId xmlns:a16="http://schemas.microsoft.com/office/drawing/2014/main" id="{C4290305-C625-9B45-AE8D-9BF0D9B67F2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54513A9C-D024-1F49-BCA7-1EE83FE0A645}"/>
              </a:ext>
            </a:extLst>
          </p:cNvPr>
          <p:cNvSpPr>
            <a:spLocks noGrp="1" noChangeArrowheads="1"/>
          </p:cNvSpPr>
          <p:nvPr>
            <p:ph type="sldNum" sz="quarter" idx="12"/>
          </p:nvPr>
        </p:nvSpPr>
        <p:spPr>
          <a:ln/>
        </p:spPr>
        <p:txBody>
          <a:bodyPr/>
          <a:lstStyle>
            <a:lvl1pPr>
              <a:defRPr/>
            </a:lvl1pPr>
          </a:lstStyle>
          <a:p>
            <a:fld id="{0B4513A7-FA35-EC43-926A-68A927A14379}" type="slidenum">
              <a:rPr lang="zh-CN" altLang="en-US"/>
              <a:pPr/>
              <a:t>‹#›</a:t>
            </a:fld>
            <a:endParaRPr lang="zh-CN" altLang="en-US"/>
          </a:p>
        </p:txBody>
      </p:sp>
    </p:spTree>
    <p:extLst>
      <p:ext uri="{BB962C8B-B14F-4D97-AF65-F5344CB8AC3E}">
        <p14:creationId xmlns:p14="http://schemas.microsoft.com/office/powerpoint/2010/main" val="27551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C7FDB-2FDA-C892-EA80-5BC38C88F4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4/20/23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spTree>
    <p:extLst>
      <p:ext uri="{BB962C8B-B14F-4D97-AF65-F5344CB8AC3E}">
        <p14:creationId xmlns:p14="http://schemas.microsoft.com/office/powerpoint/2010/main" val="2300696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7DA5DBAF-4B2B-FA41-B7EB-D000E07DA918}"/>
              </a:ext>
            </a:extLst>
          </p:cNvPr>
          <p:cNvSpPr>
            <a:spLocks noGrp="1" noChangeArrowheads="1"/>
          </p:cNvSpPr>
          <p:nvPr>
            <p:ph type="dt" sz="half" idx="10"/>
          </p:nvPr>
        </p:nvSpPr>
        <p:spPr>
          <a:ln/>
        </p:spPr>
        <p:txBody>
          <a:bodyPr/>
          <a:lstStyle>
            <a:lvl1pPr>
              <a:defRPr/>
            </a:lvl1pPr>
          </a:lstStyle>
          <a:p>
            <a:pPr>
              <a:defRPr/>
            </a:pPr>
            <a:fld id="{317494CF-264C-6541-AB1D-57E0774F308B}" type="datetime1">
              <a:rPr lang="en-US" altLang="zh-CN" smtClean="0"/>
              <a:t>4/20/23</a:t>
            </a:fld>
            <a:endParaRPr lang="zh-CN" altLang="en-US"/>
          </a:p>
        </p:txBody>
      </p:sp>
      <p:sp>
        <p:nvSpPr>
          <p:cNvPr id="5" name="页脚占位符 2">
            <a:extLst>
              <a:ext uri="{FF2B5EF4-FFF2-40B4-BE49-F238E27FC236}">
                <a16:creationId xmlns:a16="http://schemas.microsoft.com/office/drawing/2014/main" id="{A676E9FC-500F-4F4D-93CE-467E6F01962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D9FD63A8-5111-034F-B879-EC06875CBE20}"/>
              </a:ext>
            </a:extLst>
          </p:cNvPr>
          <p:cNvSpPr>
            <a:spLocks noGrp="1" noChangeArrowheads="1"/>
          </p:cNvSpPr>
          <p:nvPr>
            <p:ph type="sldNum" sz="quarter" idx="12"/>
          </p:nvPr>
        </p:nvSpPr>
        <p:spPr>
          <a:ln/>
        </p:spPr>
        <p:txBody>
          <a:bodyPr/>
          <a:lstStyle>
            <a:lvl1pPr>
              <a:defRPr/>
            </a:lvl1pPr>
          </a:lstStyle>
          <a:p>
            <a:fld id="{D9C8D41C-C3D4-B345-B5A9-0BDE241F22EA}" type="slidenum">
              <a:rPr lang="zh-CN" altLang="en-US"/>
              <a:pPr/>
              <a:t>‹#›</a:t>
            </a:fld>
            <a:endParaRPr lang="zh-CN" altLang="en-US"/>
          </a:p>
        </p:txBody>
      </p:sp>
    </p:spTree>
    <p:extLst>
      <p:ext uri="{BB962C8B-B14F-4D97-AF65-F5344CB8AC3E}">
        <p14:creationId xmlns:p14="http://schemas.microsoft.com/office/powerpoint/2010/main" val="2859284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
            <a:extLst>
              <a:ext uri="{FF2B5EF4-FFF2-40B4-BE49-F238E27FC236}">
                <a16:creationId xmlns:a16="http://schemas.microsoft.com/office/drawing/2014/main" id="{B7513F04-53BB-DE4A-82D0-A8B422F7B86F}"/>
              </a:ext>
            </a:extLst>
          </p:cNvPr>
          <p:cNvSpPr>
            <a:spLocks noGrp="1" noChangeArrowheads="1"/>
          </p:cNvSpPr>
          <p:nvPr>
            <p:ph type="dt" sz="half" idx="10"/>
          </p:nvPr>
        </p:nvSpPr>
        <p:spPr>
          <a:ln/>
        </p:spPr>
        <p:txBody>
          <a:bodyPr/>
          <a:lstStyle>
            <a:lvl1pPr>
              <a:defRPr/>
            </a:lvl1pPr>
          </a:lstStyle>
          <a:p>
            <a:pPr>
              <a:defRPr/>
            </a:pPr>
            <a:fld id="{15A7121B-BAA1-FE4F-A4A5-63E46F1B7EB3}" type="datetime1">
              <a:rPr lang="en-US" altLang="zh-CN" smtClean="0"/>
              <a:t>4/20/23</a:t>
            </a:fld>
            <a:endParaRPr lang="zh-CN" altLang="en-US"/>
          </a:p>
        </p:txBody>
      </p:sp>
      <p:sp>
        <p:nvSpPr>
          <p:cNvPr id="5" name="页脚占位符 2">
            <a:extLst>
              <a:ext uri="{FF2B5EF4-FFF2-40B4-BE49-F238E27FC236}">
                <a16:creationId xmlns:a16="http://schemas.microsoft.com/office/drawing/2014/main" id="{EB2EF3B8-DB6E-3F41-9344-3B95213DBAB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67FC5E5-B84D-1943-80F7-AED7DE3B825C}"/>
              </a:ext>
            </a:extLst>
          </p:cNvPr>
          <p:cNvSpPr>
            <a:spLocks noGrp="1" noChangeArrowheads="1"/>
          </p:cNvSpPr>
          <p:nvPr>
            <p:ph type="sldNum" sz="quarter" idx="12"/>
          </p:nvPr>
        </p:nvSpPr>
        <p:spPr>
          <a:ln/>
        </p:spPr>
        <p:txBody>
          <a:bodyPr/>
          <a:lstStyle>
            <a:lvl1pPr>
              <a:defRPr/>
            </a:lvl1pPr>
          </a:lstStyle>
          <a:p>
            <a:fld id="{0E06B251-8A4D-A04B-BFD7-848ED45A9AB7}" type="slidenum">
              <a:rPr lang="zh-CN" altLang="en-US"/>
              <a:pPr/>
              <a:t>‹#›</a:t>
            </a:fld>
            <a:endParaRPr lang="zh-CN" altLang="en-US"/>
          </a:p>
        </p:txBody>
      </p:sp>
    </p:spTree>
    <p:extLst>
      <p:ext uri="{BB962C8B-B14F-4D97-AF65-F5344CB8AC3E}">
        <p14:creationId xmlns:p14="http://schemas.microsoft.com/office/powerpoint/2010/main" val="2754497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
            <a:extLst>
              <a:ext uri="{FF2B5EF4-FFF2-40B4-BE49-F238E27FC236}">
                <a16:creationId xmlns:a16="http://schemas.microsoft.com/office/drawing/2014/main" id="{A16CA4CA-E62C-8F45-A4AC-C737E5C0A71C}"/>
              </a:ext>
            </a:extLst>
          </p:cNvPr>
          <p:cNvSpPr>
            <a:spLocks noGrp="1" noChangeArrowheads="1"/>
          </p:cNvSpPr>
          <p:nvPr>
            <p:ph type="dt" sz="half" idx="10"/>
          </p:nvPr>
        </p:nvSpPr>
        <p:spPr>
          <a:ln/>
        </p:spPr>
        <p:txBody>
          <a:bodyPr/>
          <a:lstStyle>
            <a:lvl1pPr>
              <a:defRPr/>
            </a:lvl1pPr>
          </a:lstStyle>
          <a:p>
            <a:pPr>
              <a:defRPr/>
            </a:pPr>
            <a:fld id="{DA80225B-005C-D744-B78F-2070FA6C8ABE}" type="datetime1">
              <a:rPr lang="en-US" altLang="zh-CN" smtClean="0"/>
              <a:t>4/20/23</a:t>
            </a:fld>
            <a:endParaRPr lang="zh-CN" altLang="en-US"/>
          </a:p>
        </p:txBody>
      </p:sp>
      <p:sp>
        <p:nvSpPr>
          <p:cNvPr id="6" name="页脚占位符 2">
            <a:extLst>
              <a:ext uri="{FF2B5EF4-FFF2-40B4-BE49-F238E27FC236}">
                <a16:creationId xmlns:a16="http://schemas.microsoft.com/office/drawing/2014/main" id="{40ECE7CB-4C77-4443-8EE2-FACC5CDE46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B8EA6A32-73C4-B148-9A77-C9305EF10C7C}"/>
              </a:ext>
            </a:extLst>
          </p:cNvPr>
          <p:cNvSpPr>
            <a:spLocks noGrp="1" noChangeArrowheads="1"/>
          </p:cNvSpPr>
          <p:nvPr>
            <p:ph type="sldNum" sz="quarter" idx="12"/>
          </p:nvPr>
        </p:nvSpPr>
        <p:spPr>
          <a:ln/>
        </p:spPr>
        <p:txBody>
          <a:bodyPr/>
          <a:lstStyle>
            <a:lvl1pPr>
              <a:defRPr/>
            </a:lvl1pPr>
          </a:lstStyle>
          <a:p>
            <a:fld id="{A28EDDA4-C9D8-604A-AC71-38AFFB71A38E}" type="slidenum">
              <a:rPr lang="zh-CN" altLang="en-US"/>
              <a:pPr/>
              <a:t>‹#›</a:t>
            </a:fld>
            <a:endParaRPr lang="zh-CN" altLang="en-US"/>
          </a:p>
        </p:txBody>
      </p:sp>
    </p:spTree>
    <p:extLst>
      <p:ext uri="{BB962C8B-B14F-4D97-AF65-F5344CB8AC3E}">
        <p14:creationId xmlns:p14="http://schemas.microsoft.com/office/powerpoint/2010/main" val="838946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
            <a:extLst>
              <a:ext uri="{FF2B5EF4-FFF2-40B4-BE49-F238E27FC236}">
                <a16:creationId xmlns:a16="http://schemas.microsoft.com/office/drawing/2014/main" id="{2438E07B-B7F4-7640-801F-CABE1A303233}"/>
              </a:ext>
            </a:extLst>
          </p:cNvPr>
          <p:cNvSpPr>
            <a:spLocks noGrp="1" noChangeArrowheads="1"/>
          </p:cNvSpPr>
          <p:nvPr>
            <p:ph type="dt" sz="half" idx="10"/>
          </p:nvPr>
        </p:nvSpPr>
        <p:spPr>
          <a:ln/>
        </p:spPr>
        <p:txBody>
          <a:bodyPr/>
          <a:lstStyle>
            <a:lvl1pPr>
              <a:defRPr/>
            </a:lvl1pPr>
          </a:lstStyle>
          <a:p>
            <a:pPr>
              <a:defRPr/>
            </a:pPr>
            <a:fld id="{500284D7-4D0D-694D-9396-AA66FD757779}" type="datetime1">
              <a:rPr lang="en-US" altLang="zh-CN" smtClean="0"/>
              <a:t>4/20/23</a:t>
            </a:fld>
            <a:endParaRPr lang="zh-CN" altLang="en-US"/>
          </a:p>
        </p:txBody>
      </p:sp>
      <p:sp>
        <p:nvSpPr>
          <p:cNvPr id="8" name="页脚占位符 2">
            <a:extLst>
              <a:ext uri="{FF2B5EF4-FFF2-40B4-BE49-F238E27FC236}">
                <a16:creationId xmlns:a16="http://schemas.microsoft.com/office/drawing/2014/main" id="{96D1C29B-3F55-444E-88AB-E19AAB0ACC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a:extLst>
              <a:ext uri="{FF2B5EF4-FFF2-40B4-BE49-F238E27FC236}">
                <a16:creationId xmlns:a16="http://schemas.microsoft.com/office/drawing/2014/main" id="{CFA80D5E-5961-D647-87A0-C81BC0236898}"/>
              </a:ext>
            </a:extLst>
          </p:cNvPr>
          <p:cNvSpPr>
            <a:spLocks noGrp="1" noChangeArrowheads="1"/>
          </p:cNvSpPr>
          <p:nvPr>
            <p:ph type="sldNum" sz="quarter" idx="12"/>
          </p:nvPr>
        </p:nvSpPr>
        <p:spPr>
          <a:ln/>
        </p:spPr>
        <p:txBody>
          <a:bodyPr/>
          <a:lstStyle>
            <a:lvl1pPr>
              <a:defRPr/>
            </a:lvl1pPr>
          </a:lstStyle>
          <a:p>
            <a:fld id="{51F1BB10-3AEF-2845-9C0A-63595EEB50FF}" type="slidenum">
              <a:rPr lang="zh-CN" altLang="en-US"/>
              <a:pPr/>
              <a:t>‹#›</a:t>
            </a:fld>
            <a:endParaRPr lang="zh-CN" altLang="en-US"/>
          </a:p>
        </p:txBody>
      </p:sp>
    </p:spTree>
    <p:extLst>
      <p:ext uri="{BB962C8B-B14F-4D97-AF65-F5344CB8AC3E}">
        <p14:creationId xmlns:p14="http://schemas.microsoft.com/office/powerpoint/2010/main" val="1137537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
            <a:extLst>
              <a:ext uri="{FF2B5EF4-FFF2-40B4-BE49-F238E27FC236}">
                <a16:creationId xmlns:a16="http://schemas.microsoft.com/office/drawing/2014/main" id="{6C1C3945-B987-8C45-8738-1EECC9A698E9}"/>
              </a:ext>
            </a:extLst>
          </p:cNvPr>
          <p:cNvSpPr>
            <a:spLocks noGrp="1" noChangeArrowheads="1"/>
          </p:cNvSpPr>
          <p:nvPr>
            <p:ph type="dt" sz="half" idx="10"/>
          </p:nvPr>
        </p:nvSpPr>
        <p:spPr>
          <a:ln/>
        </p:spPr>
        <p:txBody>
          <a:bodyPr/>
          <a:lstStyle>
            <a:lvl1pPr>
              <a:defRPr/>
            </a:lvl1pPr>
          </a:lstStyle>
          <a:p>
            <a:pPr>
              <a:defRPr/>
            </a:pPr>
            <a:fld id="{BC417756-586D-E84B-9CE3-8DF80DDBF296}" type="datetime1">
              <a:rPr lang="en-US" altLang="zh-CN" smtClean="0"/>
              <a:t>4/20/23</a:t>
            </a:fld>
            <a:endParaRPr lang="zh-CN" altLang="en-US"/>
          </a:p>
        </p:txBody>
      </p:sp>
      <p:sp>
        <p:nvSpPr>
          <p:cNvPr id="4" name="页脚占位符 2">
            <a:extLst>
              <a:ext uri="{FF2B5EF4-FFF2-40B4-BE49-F238E27FC236}">
                <a16:creationId xmlns:a16="http://schemas.microsoft.com/office/drawing/2014/main" id="{BE459432-59CA-A14A-9669-4E369498238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89132870-D176-2743-9A23-C0D4254E4EF6}"/>
              </a:ext>
            </a:extLst>
          </p:cNvPr>
          <p:cNvSpPr>
            <a:spLocks noGrp="1" noChangeArrowheads="1"/>
          </p:cNvSpPr>
          <p:nvPr>
            <p:ph type="sldNum" sz="quarter" idx="12"/>
          </p:nvPr>
        </p:nvSpPr>
        <p:spPr>
          <a:ln/>
        </p:spPr>
        <p:txBody>
          <a:bodyPr/>
          <a:lstStyle>
            <a:lvl1pPr>
              <a:defRPr/>
            </a:lvl1pPr>
          </a:lstStyle>
          <a:p>
            <a:fld id="{ADBED793-AE94-F24C-83AD-239CA033AF47}" type="slidenum">
              <a:rPr lang="zh-CN" altLang="en-US"/>
              <a:pPr/>
              <a:t>‹#›</a:t>
            </a:fld>
            <a:endParaRPr lang="zh-CN" altLang="en-US"/>
          </a:p>
        </p:txBody>
      </p:sp>
    </p:spTree>
    <p:extLst>
      <p:ext uri="{BB962C8B-B14F-4D97-AF65-F5344CB8AC3E}">
        <p14:creationId xmlns:p14="http://schemas.microsoft.com/office/powerpoint/2010/main" val="2758113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2E72A44-8A8D-444D-A138-3D0733883ECA}"/>
              </a:ext>
            </a:extLst>
          </p:cNvPr>
          <p:cNvSpPr>
            <a:spLocks noGrp="1" noChangeArrowheads="1"/>
          </p:cNvSpPr>
          <p:nvPr>
            <p:ph type="dt" sz="half" idx="10"/>
          </p:nvPr>
        </p:nvSpPr>
        <p:spPr>
          <a:ln/>
        </p:spPr>
        <p:txBody>
          <a:bodyPr/>
          <a:lstStyle>
            <a:lvl1pPr>
              <a:defRPr/>
            </a:lvl1pPr>
          </a:lstStyle>
          <a:p>
            <a:pPr>
              <a:defRPr/>
            </a:pPr>
            <a:fld id="{88D6B8E5-12AE-1C4C-B0DD-455B4F32BAA6}" type="datetime1">
              <a:rPr lang="en-US" altLang="zh-CN" smtClean="0"/>
              <a:t>4/20/23</a:t>
            </a:fld>
            <a:endParaRPr lang="zh-CN" altLang="en-US"/>
          </a:p>
        </p:txBody>
      </p:sp>
      <p:sp>
        <p:nvSpPr>
          <p:cNvPr id="3" name="页脚占位符 2">
            <a:extLst>
              <a:ext uri="{FF2B5EF4-FFF2-40B4-BE49-F238E27FC236}">
                <a16:creationId xmlns:a16="http://schemas.microsoft.com/office/drawing/2014/main" id="{185ADAC1-1815-2C45-9889-4AE10F120D5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id="{328CDDAA-FD05-FA43-A06B-0215412BEF27}"/>
              </a:ext>
            </a:extLst>
          </p:cNvPr>
          <p:cNvSpPr>
            <a:spLocks noGrp="1" noChangeArrowheads="1"/>
          </p:cNvSpPr>
          <p:nvPr>
            <p:ph type="sldNum" sz="quarter" idx="12"/>
          </p:nvPr>
        </p:nvSpPr>
        <p:spPr>
          <a:ln/>
        </p:spPr>
        <p:txBody>
          <a:bodyPr/>
          <a:lstStyle>
            <a:lvl1pPr>
              <a:defRPr/>
            </a:lvl1pPr>
          </a:lstStyle>
          <a:p>
            <a:fld id="{239E93C3-39D6-8949-B9DD-3A37464483A8}" type="slidenum">
              <a:rPr lang="zh-CN" altLang="en-US"/>
              <a:pPr/>
              <a:t>‹#›</a:t>
            </a:fld>
            <a:endParaRPr lang="zh-CN" altLang="en-US"/>
          </a:p>
        </p:txBody>
      </p:sp>
    </p:spTree>
    <p:extLst>
      <p:ext uri="{BB962C8B-B14F-4D97-AF65-F5344CB8AC3E}">
        <p14:creationId xmlns:p14="http://schemas.microsoft.com/office/powerpoint/2010/main" val="4178365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2A3F09D-E859-0E44-B116-5B2AD4C6EB5A}"/>
              </a:ext>
            </a:extLst>
          </p:cNvPr>
          <p:cNvSpPr>
            <a:spLocks noGrp="1" noChangeArrowheads="1"/>
          </p:cNvSpPr>
          <p:nvPr>
            <p:ph type="dt" sz="half" idx="10"/>
          </p:nvPr>
        </p:nvSpPr>
        <p:spPr>
          <a:ln/>
        </p:spPr>
        <p:txBody>
          <a:bodyPr/>
          <a:lstStyle>
            <a:lvl1pPr>
              <a:defRPr/>
            </a:lvl1pPr>
          </a:lstStyle>
          <a:p>
            <a:pPr>
              <a:defRPr/>
            </a:pPr>
            <a:fld id="{0B1F136D-F8CA-7848-8B3E-FBCED5A96E7B}" type="datetime1">
              <a:rPr lang="en-US" altLang="zh-CN" smtClean="0"/>
              <a:t>4/20/23</a:t>
            </a:fld>
            <a:endParaRPr lang="zh-CN" altLang="en-US"/>
          </a:p>
        </p:txBody>
      </p:sp>
      <p:sp>
        <p:nvSpPr>
          <p:cNvPr id="6" name="页脚占位符 2">
            <a:extLst>
              <a:ext uri="{FF2B5EF4-FFF2-40B4-BE49-F238E27FC236}">
                <a16:creationId xmlns:a16="http://schemas.microsoft.com/office/drawing/2014/main" id="{E3C12474-71E2-4B4E-A786-205A3AB61C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6ED46336-090A-1149-A5D2-3DD7BF59E902}"/>
              </a:ext>
            </a:extLst>
          </p:cNvPr>
          <p:cNvSpPr>
            <a:spLocks noGrp="1" noChangeArrowheads="1"/>
          </p:cNvSpPr>
          <p:nvPr>
            <p:ph type="sldNum" sz="quarter" idx="12"/>
          </p:nvPr>
        </p:nvSpPr>
        <p:spPr>
          <a:ln/>
        </p:spPr>
        <p:txBody>
          <a:bodyPr/>
          <a:lstStyle>
            <a:lvl1pPr>
              <a:defRPr/>
            </a:lvl1pPr>
          </a:lstStyle>
          <a:p>
            <a:fld id="{BBE9DC21-C7A6-3549-972A-1CA66D4D7EBC}" type="slidenum">
              <a:rPr lang="zh-CN" altLang="en-US"/>
              <a:pPr/>
              <a:t>‹#›</a:t>
            </a:fld>
            <a:endParaRPr lang="zh-CN" altLang="en-US"/>
          </a:p>
        </p:txBody>
      </p:sp>
    </p:spTree>
    <p:extLst>
      <p:ext uri="{BB962C8B-B14F-4D97-AF65-F5344CB8AC3E}">
        <p14:creationId xmlns:p14="http://schemas.microsoft.com/office/powerpoint/2010/main" val="3698216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48CCA13-F9C4-FA41-A7B6-ECEFAA570B37}"/>
              </a:ext>
            </a:extLst>
          </p:cNvPr>
          <p:cNvSpPr>
            <a:spLocks noGrp="1" noChangeArrowheads="1"/>
          </p:cNvSpPr>
          <p:nvPr>
            <p:ph type="dt" sz="half" idx="10"/>
          </p:nvPr>
        </p:nvSpPr>
        <p:spPr>
          <a:ln/>
        </p:spPr>
        <p:txBody>
          <a:bodyPr/>
          <a:lstStyle>
            <a:lvl1pPr>
              <a:defRPr/>
            </a:lvl1pPr>
          </a:lstStyle>
          <a:p>
            <a:pPr>
              <a:defRPr/>
            </a:pPr>
            <a:fld id="{FBC6E2BD-4CEE-8A48-8488-0E0BDA8AB426}" type="datetime1">
              <a:rPr lang="en-US" altLang="zh-CN" smtClean="0"/>
              <a:t>4/20/23</a:t>
            </a:fld>
            <a:endParaRPr lang="zh-CN" altLang="en-US"/>
          </a:p>
        </p:txBody>
      </p:sp>
      <p:sp>
        <p:nvSpPr>
          <p:cNvPr id="6" name="页脚占位符 2">
            <a:extLst>
              <a:ext uri="{FF2B5EF4-FFF2-40B4-BE49-F238E27FC236}">
                <a16:creationId xmlns:a16="http://schemas.microsoft.com/office/drawing/2014/main" id="{3FFBBC62-D54F-9F49-ADF9-DBE0C517853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3A900357-1292-E749-9C6F-D2AB38D7F8F4}"/>
              </a:ext>
            </a:extLst>
          </p:cNvPr>
          <p:cNvSpPr>
            <a:spLocks noGrp="1" noChangeArrowheads="1"/>
          </p:cNvSpPr>
          <p:nvPr>
            <p:ph type="sldNum" sz="quarter" idx="12"/>
          </p:nvPr>
        </p:nvSpPr>
        <p:spPr>
          <a:ln/>
        </p:spPr>
        <p:txBody>
          <a:bodyPr/>
          <a:lstStyle>
            <a:lvl1pPr>
              <a:defRPr/>
            </a:lvl1pPr>
          </a:lstStyle>
          <a:p>
            <a:fld id="{7E591506-34F3-B046-82E1-00B0CB69ADD7}" type="slidenum">
              <a:rPr lang="zh-CN" altLang="en-US"/>
              <a:pPr/>
              <a:t>‹#›</a:t>
            </a:fld>
            <a:endParaRPr lang="zh-CN" altLang="en-US"/>
          </a:p>
        </p:txBody>
      </p:sp>
    </p:spTree>
    <p:extLst>
      <p:ext uri="{BB962C8B-B14F-4D97-AF65-F5344CB8AC3E}">
        <p14:creationId xmlns:p14="http://schemas.microsoft.com/office/powerpoint/2010/main" val="3375695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61ADF084-840D-6746-9DD8-01577FD13FD3}"/>
              </a:ext>
            </a:extLst>
          </p:cNvPr>
          <p:cNvSpPr>
            <a:spLocks noGrp="1" noChangeArrowheads="1"/>
          </p:cNvSpPr>
          <p:nvPr>
            <p:ph type="dt" sz="half" idx="10"/>
          </p:nvPr>
        </p:nvSpPr>
        <p:spPr>
          <a:ln/>
        </p:spPr>
        <p:txBody>
          <a:bodyPr/>
          <a:lstStyle>
            <a:lvl1pPr>
              <a:defRPr/>
            </a:lvl1pPr>
          </a:lstStyle>
          <a:p>
            <a:pPr>
              <a:defRPr/>
            </a:pPr>
            <a:fld id="{4C1F2620-1865-5446-8312-58675EB60E39}" type="datetime1">
              <a:rPr lang="en-US" altLang="zh-CN" smtClean="0"/>
              <a:t>4/20/23</a:t>
            </a:fld>
            <a:endParaRPr lang="zh-CN" altLang="en-US"/>
          </a:p>
        </p:txBody>
      </p:sp>
      <p:sp>
        <p:nvSpPr>
          <p:cNvPr id="5" name="页脚占位符 2">
            <a:extLst>
              <a:ext uri="{FF2B5EF4-FFF2-40B4-BE49-F238E27FC236}">
                <a16:creationId xmlns:a16="http://schemas.microsoft.com/office/drawing/2014/main" id="{2DD3DF45-8680-EA4F-BA89-EA7F26930B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78BEBA83-EE1E-7845-8E8F-2BAA7E07E446}"/>
              </a:ext>
            </a:extLst>
          </p:cNvPr>
          <p:cNvSpPr>
            <a:spLocks noGrp="1" noChangeArrowheads="1"/>
          </p:cNvSpPr>
          <p:nvPr>
            <p:ph type="sldNum" sz="quarter" idx="12"/>
          </p:nvPr>
        </p:nvSpPr>
        <p:spPr>
          <a:ln/>
        </p:spPr>
        <p:txBody>
          <a:bodyPr/>
          <a:lstStyle>
            <a:lvl1pPr>
              <a:defRPr/>
            </a:lvl1pPr>
          </a:lstStyle>
          <a:p>
            <a:fld id="{5BCA6DA6-0486-F643-8E6E-066CF6F885EB}" type="slidenum">
              <a:rPr lang="zh-CN" altLang="en-US"/>
              <a:pPr/>
              <a:t>‹#›</a:t>
            </a:fld>
            <a:endParaRPr lang="zh-CN" altLang="en-US"/>
          </a:p>
        </p:txBody>
      </p:sp>
    </p:spTree>
    <p:extLst>
      <p:ext uri="{BB962C8B-B14F-4D97-AF65-F5344CB8AC3E}">
        <p14:creationId xmlns:p14="http://schemas.microsoft.com/office/powerpoint/2010/main" val="25827045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D3FB13A8-90DA-A647-82A2-6D85B7FB3FAD}"/>
              </a:ext>
            </a:extLst>
          </p:cNvPr>
          <p:cNvSpPr>
            <a:spLocks noGrp="1" noChangeArrowheads="1"/>
          </p:cNvSpPr>
          <p:nvPr>
            <p:ph type="dt" sz="half" idx="10"/>
          </p:nvPr>
        </p:nvSpPr>
        <p:spPr>
          <a:ln/>
        </p:spPr>
        <p:txBody>
          <a:bodyPr/>
          <a:lstStyle>
            <a:lvl1pPr>
              <a:defRPr/>
            </a:lvl1pPr>
          </a:lstStyle>
          <a:p>
            <a:pPr>
              <a:defRPr/>
            </a:pPr>
            <a:fld id="{A12F294C-82AD-1C46-B9A5-D3B54440D8F4}" type="datetime1">
              <a:rPr lang="en-US" altLang="zh-CN" smtClean="0"/>
              <a:t>4/20/23</a:t>
            </a:fld>
            <a:endParaRPr lang="zh-CN" altLang="en-US"/>
          </a:p>
        </p:txBody>
      </p:sp>
      <p:sp>
        <p:nvSpPr>
          <p:cNvPr id="5" name="页脚占位符 2">
            <a:extLst>
              <a:ext uri="{FF2B5EF4-FFF2-40B4-BE49-F238E27FC236}">
                <a16:creationId xmlns:a16="http://schemas.microsoft.com/office/drawing/2014/main" id="{6CC61A16-0823-5E41-9878-528ACB98C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BE61FD0-D654-6C4D-8354-791F5A3B76D5}"/>
              </a:ext>
            </a:extLst>
          </p:cNvPr>
          <p:cNvSpPr>
            <a:spLocks noGrp="1" noChangeArrowheads="1"/>
          </p:cNvSpPr>
          <p:nvPr>
            <p:ph type="sldNum" sz="quarter" idx="12"/>
          </p:nvPr>
        </p:nvSpPr>
        <p:spPr>
          <a:ln/>
        </p:spPr>
        <p:txBody>
          <a:bodyPr/>
          <a:lstStyle>
            <a:lvl1pPr>
              <a:defRPr/>
            </a:lvl1pPr>
          </a:lstStyle>
          <a:p>
            <a:fld id="{3FBBC115-B61A-3141-8B9E-08C41243C688}" type="slidenum">
              <a:rPr lang="zh-CN" altLang="en-US"/>
              <a:pPr/>
              <a:t>‹#›</a:t>
            </a:fld>
            <a:endParaRPr lang="zh-CN" altLang="en-US"/>
          </a:p>
        </p:txBody>
      </p:sp>
    </p:spTree>
    <p:extLst>
      <p:ext uri="{BB962C8B-B14F-4D97-AF65-F5344CB8AC3E}">
        <p14:creationId xmlns:p14="http://schemas.microsoft.com/office/powerpoint/2010/main" val="426410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E7DC3DBD-E9C9-134B-B465-45E3BC9C647C}"/>
              </a:ext>
            </a:extLst>
          </p:cNvPr>
          <p:cNvSpPr>
            <a:spLocks noGrp="1" noChangeArrowheads="1"/>
          </p:cNvSpPr>
          <p:nvPr>
            <p:ph type="dt" sz="half" idx="10"/>
          </p:nvPr>
        </p:nvSpPr>
        <p:spPr>
          <a:ln/>
        </p:spPr>
        <p:txBody>
          <a:bodyPr/>
          <a:lstStyle>
            <a:lvl1pPr>
              <a:defRPr/>
            </a:lvl1pPr>
          </a:lstStyle>
          <a:p>
            <a:pPr>
              <a:defRPr/>
            </a:pPr>
            <a:fld id="{3AC78ABC-B14B-2B46-83CF-990A63C568E6}" type="datetime1">
              <a:rPr lang="en-US" altLang="zh-CN" smtClean="0"/>
              <a:t>4/20/23</a:t>
            </a:fld>
            <a:endParaRPr lang="zh-CN" altLang="en-US"/>
          </a:p>
        </p:txBody>
      </p:sp>
      <p:sp>
        <p:nvSpPr>
          <p:cNvPr id="6" name="页脚占位符 4">
            <a:extLst>
              <a:ext uri="{FF2B5EF4-FFF2-40B4-BE49-F238E27FC236}">
                <a16:creationId xmlns:a16="http://schemas.microsoft.com/office/drawing/2014/main" id="{8C61695D-05B7-A046-8CA5-AD7026AE30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007C57A-8332-BC4B-86A5-CD846FA64388}"/>
              </a:ext>
            </a:extLst>
          </p:cNvPr>
          <p:cNvSpPr>
            <a:spLocks noGrp="1" noChangeArrowheads="1"/>
          </p:cNvSpPr>
          <p:nvPr>
            <p:ph type="sldNum" sz="quarter" idx="12"/>
          </p:nvPr>
        </p:nvSpPr>
        <p:spPr>
          <a:ln/>
        </p:spPr>
        <p:txBody>
          <a:bodyPr/>
          <a:lstStyle>
            <a:lvl1pPr>
              <a:defRPr/>
            </a:lvl1pPr>
          </a:lstStyle>
          <a:p>
            <a:fld id="{5FEEE151-EACB-EC42-8CF3-8F650FDF8E30}" type="slidenum">
              <a:rPr lang="zh-CN" altLang="en-US"/>
              <a:pPr/>
              <a:t>‹#›</a:t>
            </a:fld>
            <a:endParaRPr lang="zh-CN" altLang="en-US"/>
          </a:p>
        </p:txBody>
      </p:sp>
      <p:pic>
        <p:nvPicPr>
          <p:cNvPr id="8" name="Picture 7">
            <a:extLst>
              <a:ext uri="{FF2B5EF4-FFF2-40B4-BE49-F238E27FC236}">
                <a16:creationId xmlns:a16="http://schemas.microsoft.com/office/drawing/2014/main" id="{6865AE85-F437-4747-B179-90E61F4B5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88376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3B9CEE6B-0AD3-3941-A1AF-2D6396A57607}"/>
              </a:ext>
            </a:extLst>
          </p:cNvPr>
          <p:cNvSpPr>
            <a:spLocks noGrp="1" noChangeArrowheads="1"/>
          </p:cNvSpPr>
          <p:nvPr>
            <p:ph type="dt" sz="half" idx="10"/>
          </p:nvPr>
        </p:nvSpPr>
        <p:spPr>
          <a:ln/>
        </p:spPr>
        <p:txBody>
          <a:bodyPr/>
          <a:lstStyle>
            <a:lvl1pPr>
              <a:defRPr/>
            </a:lvl1pPr>
          </a:lstStyle>
          <a:p>
            <a:pPr>
              <a:defRPr/>
            </a:pPr>
            <a:fld id="{B905A384-8245-9F43-9C9C-6603A9EF34F1}" type="datetime1">
              <a:rPr lang="en-US" altLang="zh-CN" smtClean="0"/>
              <a:t>4/20/23</a:t>
            </a:fld>
            <a:endParaRPr lang="zh-CN" altLang="en-US"/>
          </a:p>
        </p:txBody>
      </p:sp>
      <p:sp>
        <p:nvSpPr>
          <p:cNvPr id="5" name="页脚占位符 5">
            <a:extLst>
              <a:ext uri="{FF2B5EF4-FFF2-40B4-BE49-F238E27FC236}">
                <a16:creationId xmlns:a16="http://schemas.microsoft.com/office/drawing/2014/main" id="{E8F7A757-24A2-6F40-9C3A-2B8780D8CC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7CBF2CE3-2400-C94C-8D86-E89C517DAE8D}"/>
              </a:ext>
            </a:extLst>
          </p:cNvPr>
          <p:cNvSpPr>
            <a:spLocks noGrp="1" noChangeArrowheads="1"/>
          </p:cNvSpPr>
          <p:nvPr>
            <p:ph type="sldNum" sz="quarter" idx="12"/>
          </p:nvPr>
        </p:nvSpPr>
        <p:spPr>
          <a:ln/>
        </p:spPr>
        <p:txBody>
          <a:bodyPr/>
          <a:lstStyle>
            <a:lvl1pPr>
              <a:defRPr/>
            </a:lvl1pPr>
          </a:lstStyle>
          <a:p>
            <a:fld id="{CBFFF5E3-8A0D-8746-96D6-F41F8EE735AB}" type="slidenum">
              <a:rPr lang="zh-CN" altLang="en-US"/>
              <a:pPr/>
              <a:t>‹#›</a:t>
            </a:fld>
            <a:endParaRPr lang="zh-CN" altLang="en-US"/>
          </a:p>
        </p:txBody>
      </p:sp>
    </p:spTree>
    <p:extLst>
      <p:ext uri="{BB962C8B-B14F-4D97-AF65-F5344CB8AC3E}">
        <p14:creationId xmlns:p14="http://schemas.microsoft.com/office/powerpoint/2010/main" val="41112070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06A13C00-BBD3-F144-A044-AFB4EAFEDDCB}"/>
              </a:ext>
            </a:extLst>
          </p:cNvPr>
          <p:cNvSpPr>
            <a:spLocks noGrp="1" noChangeArrowheads="1"/>
          </p:cNvSpPr>
          <p:nvPr>
            <p:ph type="dt" sz="half" idx="10"/>
          </p:nvPr>
        </p:nvSpPr>
        <p:spPr>
          <a:ln/>
        </p:spPr>
        <p:txBody>
          <a:bodyPr/>
          <a:lstStyle>
            <a:lvl1pPr>
              <a:defRPr/>
            </a:lvl1pPr>
          </a:lstStyle>
          <a:p>
            <a:pPr>
              <a:defRPr/>
            </a:pPr>
            <a:fld id="{96CF782A-2FCB-3E4F-8C02-4AAC4FCE3DC8}" type="datetime1">
              <a:rPr lang="en-US" altLang="zh-CN" smtClean="0"/>
              <a:t>4/20/23</a:t>
            </a:fld>
            <a:endParaRPr lang="zh-CN" altLang="en-US"/>
          </a:p>
        </p:txBody>
      </p:sp>
      <p:sp>
        <p:nvSpPr>
          <p:cNvPr id="5" name="页脚占位符 5">
            <a:extLst>
              <a:ext uri="{FF2B5EF4-FFF2-40B4-BE49-F238E27FC236}">
                <a16:creationId xmlns:a16="http://schemas.microsoft.com/office/drawing/2014/main" id="{76977E23-3F74-0E41-A62B-97F7CC8DEC2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DF435F4F-1F7A-F34F-883F-867A0351897B}"/>
              </a:ext>
            </a:extLst>
          </p:cNvPr>
          <p:cNvSpPr>
            <a:spLocks noGrp="1" noChangeArrowheads="1"/>
          </p:cNvSpPr>
          <p:nvPr>
            <p:ph type="sldNum" sz="quarter" idx="12"/>
          </p:nvPr>
        </p:nvSpPr>
        <p:spPr>
          <a:ln/>
        </p:spPr>
        <p:txBody>
          <a:bodyPr/>
          <a:lstStyle>
            <a:lvl1pPr>
              <a:defRPr/>
            </a:lvl1pPr>
          </a:lstStyle>
          <a:p>
            <a:fld id="{7D904B0D-75F0-BE48-8957-F01C903218E1}" type="slidenum">
              <a:rPr lang="zh-CN" altLang="en-US"/>
              <a:pPr/>
              <a:t>‹#›</a:t>
            </a:fld>
            <a:endParaRPr lang="zh-CN" altLang="en-US"/>
          </a:p>
        </p:txBody>
      </p:sp>
    </p:spTree>
    <p:extLst>
      <p:ext uri="{BB962C8B-B14F-4D97-AF65-F5344CB8AC3E}">
        <p14:creationId xmlns:p14="http://schemas.microsoft.com/office/powerpoint/2010/main" val="3721489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CB8FF329-476E-D543-B59E-C9DD85C5801A}"/>
              </a:ext>
            </a:extLst>
          </p:cNvPr>
          <p:cNvSpPr>
            <a:spLocks noGrp="1" noChangeArrowheads="1"/>
          </p:cNvSpPr>
          <p:nvPr>
            <p:ph type="dt" sz="half" idx="10"/>
          </p:nvPr>
        </p:nvSpPr>
        <p:spPr>
          <a:ln/>
        </p:spPr>
        <p:txBody>
          <a:bodyPr/>
          <a:lstStyle>
            <a:lvl1pPr>
              <a:defRPr/>
            </a:lvl1pPr>
          </a:lstStyle>
          <a:p>
            <a:pPr>
              <a:defRPr/>
            </a:pPr>
            <a:fld id="{9977D37E-48C1-BE42-A4E6-50420974C11B}" type="datetime1">
              <a:rPr lang="en-US" altLang="zh-CN" smtClean="0"/>
              <a:t>4/20/23</a:t>
            </a:fld>
            <a:endParaRPr lang="zh-CN" altLang="en-US"/>
          </a:p>
        </p:txBody>
      </p:sp>
      <p:sp>
        <p:nvSpPr>
          <p:cNvPr id="5" name="页脚占位符 5">
            <a:extLst>
              <a:ext uri="{FF2B5EF4-FFF2-40B4-BE49-F238E27FC236}">
                <a16:creationId xmlns:a16="http://schemas.microsoft.com/office/drawing/2014/main" id="{4D2A137E-0316-8D46-947C-7D5B01742D2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E56CC9B-45D2-5E4A-A91C-C2809726F07D}"/>
              </a:ext>
            </a:extLst>
          </p:cNvPr>
          <p:cNvSpPr>
            <a:spLocks noGrp="1" noChangeArrowheads="1"/>
          </p:cNvSpPr>
          <p:nvPr>
            <p:ph type="sldNum" sz="quarter" idx="12"/>
          </p:nvPr>
        </p:nvSpPr>
        <p:spPr>
          <a:ln/>
        </p:spPr>
        <p:txBody>
          <a:bodyPr/>
          <a:lstStyle>
            <a:lvl1pPr>
              <a:defRPr/>
            </a:lvl1pPr>
          </a:lstStyle>
          <a:p>
            <a:fld id="{0C8095E6-A521-E646-833A-68E4CAE578C7}" type="slidenum">
              <a:rPr lang="zh-CN" altLang="en-US"/>
              <a:pPr/>
              <a:t>‹#›</a:t>
            </a:fld>
            <a:endParaRPr lang="zh-CN" altLang="en-US"/>
          </a:p>
        </p:txBody>
      </p:sp>
    </p:spTree>
    <p:extLst>
      <p:ext uri="{BB962C8B-B14F-4D97-AF65-F5344CB8AC3E}">
        <p14:creationId xmlns:p14="http://schemas.microsoft.com/office/powerpoint/2010/main" val="3997941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D934B70-932F-7349-97FE-84956EC68A71}"/>
              </a:ext>
            </a:extLst>
          </p:cNvPr>
          <p:cNvSpPr>
            <a:spLocks noGrp="1" noChangeArrowheads="1"/>
          </p:cNvSpPr>
          <p:nvPr>
            <p:ph type="dt" sz="half" idx="10"/>
          </p:nvPr>
        </p:nvSpPr>
        <p:spPr>
          <a:ln/>
        </p:spPr>
        <p:txBody>
          <a:bodyPr/>
          <a:lstStyle>
            <a:lvl1pPr>
              <a:defRPr/>
            </a:lvl1pPr>
          </a:lstStyle>
          <a:p>
            <a:pPr>
              <a:defRPr/>
            </a:pPr>
            <a:fld id="{35F6A0AB-6B03-4841-8C50-6046AEEE407A}" type="datetime1">
              <a:rPr lang="en-US" altLang="zh-CN" smtClean="0"/>
              <a:t>4/20/23</a:t>
            </a:fld>
            <a:endParaRPr lang="zh-CN" altLang="en-US"/>
          </a:p>
        </p:txBody>
      </p:sp>
      <p:sp>
        <p:nvSpPr>
          <p:cNvPr id="6" name="页脚占位符 5">
            <a:extLst>
              <a:ext uri="{FF2B5EF4-FFF2-40B4-BE49-F238E27FC236}">
                <a16:creationId xmlns:a16="http://schemas.microsoft.com/office/drawing/2014/main" id="{69656756-355E-4345-B1D8-77EFB40E84E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66608ED-B5C6-8143-AA87-BB2CAF00D60A}"/>
              </a:ext>
            </a:extLst>
          </p:cNvPr>
          <p:cNvSpPr>
            <a:spLocks noGrp="1" noChangeArrowheads="1"/>
          </p:cNvSpPr>
          <p:nvPr>
            <p:ph type="sldNum" sz="quarter" idx="12"/>
          </p:nvPr>
        </p:nvSpPr>
        <p:spPr>
          <a:ln/>
        </p:spPr>
        <p:txBody>
          <a:bodyPr/>
          <a:lstStyle>
            <a:lvl1pPr>
              <a:defRPr/>
            </a:lvl1pPr>
          </a:lstStyle>
          <a:p>
            <a:fld id="{4C478631-1D92-BC45-BD06-49E4721BD4E2}" type="slidenum">
              <a:rPr lang="zh-CN" altLang="en-US"/>
              <a:pPr/>
              <a:t>‹#›</a:t>
            </a:fld>
            <a:endParaRPr lang="zh-CN" altLang="en-US"/>
          </a:p>
        </p:txBody>
      </p:sp>
    </p:spTree>
    <p:extLst>
      <p:ext uri="{BB962C8B-B14F-4D97-AF65-F5344CB8AC3E}">
        <p14:creationId xmlns:p14="http://schemas.microsoft.com/office/powerpoint/2010/main" val="1870335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32415AD0-EAB0-134E-8B12-BB394CC0BDEC}"/>
              </a:ext>
            </a:extLst>
          </p:cNvPr>
          <p:cNvSpPr>
            <a:spLocks noGrp="1" noChangeArrowheads="1"/>
          </p:cNvSpPr>
          <p:nvPr>
            <p:ph type="dt" sz="half" idx="10"/>
          </p:nvPr>
        </p:nvSpPr>
        <p:spPr>
          <a:ln/>
        </p:spPr>
        <p:txBody>
          <a:bodyPr/>
          <a:lstStyle>
            <a:lvl1pPr>
              <a:defRPr/>
            </a:lvl1pPr>
          </a:lstStyle>
          <a:p>
            <a:pPr>
              <a:defRPr/>
            </a:pPr>
            <a:fld id="{2EF35280-DFCF-5445-8524-BA260841C441}" type="datetime1">
              <a:rPr lang="en-US" altLang="zh-CN" smtClean="0"/>
              <a:t>4/20/23</a:t>
            </a:fld>
            <a:endParaRPr lang="zh-CN" altLang="en-US"/>
          </a:p>
        </p:txBody>
      </p:sp>
      <p:sp>
        <p:nvSpPr>
          <p:cNvPr id="8" name="页脚占位符 5">
            <a:extLst>
              <a:ext uri="{FF2B5EF4-FFF2-40B4-BE49-F238E27FC236}">
                <a16:creationId xmlns:a16="http://schemas.microsoft.com/office/drawing/2014/main" id="{20BFD098-6957-8B44-B3CB-6A7498E6CE8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0292B5B1-8324-2E4E-AA37-9ED1B57B2B94}"/>
              </a:ext>
            </a:extLst>
          </p:cNvPr>
          <p:cNvSpPr>
            <a:spLocks noGrp="1" noChangeArrowheads="1"/>
          </p:cNvSpPr>
          <p:nvPr>
            <p:ph type="sldNum" sz="quarter" idx="12"/>
          </p:nvPr>
        </p:nvSpPr>
        <p:spPr>
          <a:ln/>
        </p:spPr>
        <p:txBody>
          <a:bodyPr/>
          <a:lstStyle>
            <a:lvl1pPr>
              <a:defRPr/>
            </a:lvl1pPr>
          </a:lstStyle>
          <a:p>
            <a:fld id="{C5A4351C-0A12-CF46-A04D-DFF08B6A9F44}" type="slidenum">
              <a:rPr lang="zh-CN" altLang="en-US"/>
              <a:pPr/>
              <a:t>‹#›</a:t>
            </a:fld>
            <a:endParaRPr lang="zh-CN" altLang="en-US"/>
          </a:p>
        </p:txBody>
      </p:sp>
    </p:spTree>
    <p:extLst>
      <p:ext uri="{BB962C8B-B14F-4D97-AF65-F5344CB8AC3E}">
        <p14:creationId xmlns:p14="http://schemas.microsoft.com/office/powerpoint/2010/main" val="1092577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0E96D74E-8749-EC4D-8ACC-7663EFEBBB74}"/>
              </a:ext>
            </a:extLst>
          </p:cNvPr>
          <p:cNvSpPr>
            <a:spLocks noGrp="1" noChangeArrowheads="1"/>
          </p:cNvSpPr>
          <p:nvPr>
            <p:ph type="dt" sz="half" idx="10"/>
          </p:nvPr>
        </p:nvSpPr>
        <p:spPr>
          <a:ln/>
        </p:spPr>
        <p:txBody>
          <a:bodyPr/>
          <a:lstStyle>
            <a:lvl1pPr>
              <a:defRPr/>
            </a:lvl1pPr>
          </a:lstStyle>
          <a:p>
            <a:pPr>
              <a:defRPr/>
            </a:pPr>
            <a:fld id="{A9B1AFAD-E1ED-F846-BB1E-3A14427F4236}" type="datetime1">
              <a:rPr lang="en-US" altLang="zh-CN" smtClean="0"/>
              <a:t>4/20/23</a:t>
            </a:fld>
            <a:endParaRPr lang="zh-CN" altLang="en-US"/>
          </a:p>
        </p:txBody>
      </p:sp>
      <p:sp>
        <p:nvSpPr>
          <p:cNvPr id="4" name="页脚占位符 5">
            <a:extLst>
              <a:ext uri="{FF2B5EF4-FFF2-40B4-BE49-F238E27FC236}">
                <a16:creationId xmlns:a16="http://schemas.microsoft.com/office/drawing/2014/main" id="{E3A55F1F-285B-964B-94A3-E76350615A1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4F6092DF-27C1-3848-81E8-AEB45A429368}"/>
              </a:ext>
            </a:extLst>
          </p:cNvPr>
          <p:cNvSpPr>
            <a:spLocks noGrp="1" noChangeArrowheads="1"/>
          </p:cNvSpPr>
          <p:nvPr>
            <p:ph type="sldNum" sz="quarter" idx="12"/>
          </p:nvPr>
        </p:nvSpPr>
        <p:spPr>
          <a:ln/>
        </p:spPr>
        <p:txBody>
          <a:bodyPr/>
          <a:lstStyle>
            <a:lvl1pPr>
              <a:defRPr/>
            </a:lvl1pPr>
          </a:lstStyle>
          <a:p>
            <a:fld id="{A4617E54-B653-DD4A-8876-8055C1DFE309}" type="slidenum">
              <a:rPr lang="zh-CN" altLang="en-US"/>
              <a:pPr/>
              <a:t>‹#›</a:t>
            </a:fld>
            <a:endParaRPr lang="zh-CN" altLang="en-US"/>
          </a:p>
        </p:txBody>
      </p:sp>
    </p:spTree>
    <p:extLst>
      <p:ext uri="{BB962C8B-B14F-4D97-AF65-F5344CB8AC3E}">
        <p14:creationId xmlns:p14="http://schemas.microsoft.com/office/powerpoint/2010/main" val="662110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A9DFB865-20C9-8C42-92AB-D1B775ACD78E}"/>
              </a:ext>
            </a:extLst>
          </p:cNvPr>
          <p:cNvSpPr>
            <a:spLocks noGrp="1" noChangeArrowheads="1"/>
          </p:cNvSpPr>
          <p:nvPr>
            <p:ph type="dt" sz="half" idx="10"/>
          </p:nvPr>
        </p:nvSpPr>
        <p:spPr>
          <a:ln/>
        </p:spPr>
        <p:txBody>
          <a:bodyPr/>
          <a:lstStyle>
            <a:lvl1pPr>
              <a:defRPr/>
            </a:lvl1pPr>
          </a:lstStyle>
          <a:p>
            <a:pPr>
              <a:defRPr/>
            </a:pPr>
            <a:fld id="{D5D41A2B-E87D-4141-9E1F-B54530408C72}" type="datetime1">
              <a:rPr lang="en-US" altLang="zh-CN" smtClean="0"/>
              <a:t>4/20/23</a:t>
            </a:fld>
            <a:endParaRPr lang="zh-CN" altLang="en-US"/>
          </a:p>
        </p:txBody>
      </p:sp>
      <p:sp>
        <p:nvSpPr>
          <p:cNvPr id="3" name="页脚占位符 5">
            <a:extLst>
              <a:ext uri="{FF2B5EF4-FFF2-40B4-BE49-F238E27FC236}">
                <a16:creationId xmlns:a16="http://schemas.microsoft.com/office/drawing/2014/main" id="{46E00CBA-9CA8-464E-8188-7A33B8125E4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3F2C6657-ADC3-8B40-B65E-3EE27236FB45}"/>
              </a:ext>
            </a:extLst>
          </p:cNvPr>
          <p:cNvSpPr>
            <a:spLocks noGrp="1" noChangeArrowheads="1"/>
          </p:cNvSpPr>
          <p:nvPr>
            <p:ph type="sldNum" sz="quarter" idx="12"/>
          </p:nvPr>
        </p:nvSpPr>
        <p:spPr>
          <a:ln/>
        </p:spPr>
        <p:txBody>
          <a:bodyPr/>
          <a:lstStyle>
            <a:lvl1pPr>
              <a:defRPr/>
            </a:lvl1pPr>
          </a:lstStyle>
          <a:p>
            <a:fld id="{8FABFF3D-9371-444D-9D12-7ED5C1FDE82D}" type="slidenum">
              <a:rPr lang="zh-CN" altLang="en-US"/>
              <a:pPr/>
              <a:t>‹#›</a:t>
            </a:fld>
            <a:endParaRPr lang="zh-CN" altLang="en-US"/>
          </a:p>
        </p:txBody>
      </p:sp>
    </p:spTree>
    <p:extLst>
      <p:ext uri="{BB962C8B-B14F-4D97-AF65-F5344CB8AC3E}">
        <p14:creationId xmlns:p14="http://schemas.microsoft.com/office/powerpoint/2010/main" val="26257509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5E7DDC-6AF3-2A45-99F6-13C6B2747744}"/>
              </a:ext>
            </a:extLst>
          </p:cNvPr>
          <p:cNvSpPr>
            <a:spLocks noGrp="1" noChangeArrowheads="1"/>
          </p:cNvSpPr>
          <p:nvPr>
            <p:ph type="dt" sz="half" idx="10"/>
          </p:nvPr>
        </p:nvSpPr>
        <p:spPr>
          <a:ln/>
        </p:spPr>
        <p:txBody>
          <a:bodyPr/>
          <a:lstStyle>
            <a:lvl1pPr>
              <a:defRPr/>
            </a:lvl1pPr>
          </a:lstStyle>
          <a:p>
            <a:pPr>
              <a:defRPr/>
            </a:pPr>
            <a:fld id="{B584337F-D679-604D-BF25-1222E50C84C3}" type="datetime1">
              <a:rPr lang="en-US" altLang="zh-CN" smtClean="0"/>
              <a:t>4/20/23</a:t>
            </a:fld>
            <a:endParaRPr lang="zh-CN" altLang="en-US"/>
          </a:p>
        </p:txBody>
      </p:sp>
      <p:sp>
        <p:nvSpPr>
          <p:cNvPr id="6" name="页脚占位符 5">
            <a:extLst>
              <a:ext uri="{FF2B5EF4-FFF2-40B4-BE49-F238E27FC236}">
                <a16:creationId xmlns:a16="http://schemas.microsoft.com/office/drawing/2014/main" id="{0B6C8E90-1A75-7E45-8173-27351ECD879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1B5CADC-E6EE-EE49-9895-C461CFB3A474}"/>
              </a:ext>
            </a:extLst>
          </p:cNvPr>
          <p:cNvSpPr>
            <a:spLocks noGrp="1" noChangeArrowheads="1"/>
          </p:cNvSpPr>
          <p:nvPr>
            <p:ph type="sldNum" sz="quarter" idx="12"/>
          </p:nvPr>
        </p:nvSpPr>
        <p:spPr>
          <a:ln/>
        </p:spPr>
        <p:txBody>
          <a:bodyPr/>
          <a:lstStyle>
            <a:lvl1pPr>
              <a:defRPr/>
            </a:lvl1pPr>
          </a:lstStyle>
          <a:p>
            <a:fld id="{48CACDB7-5677-BD49-B656-753E25C7E53C}" type="slidenum">
              <a:rPr lang="zh-CN" altLang="en-US"/>
              <a:pPr/>
              <a:t>‹#›</a:t>
            </a:fld>
            <a:endParaRPr lang="zh-CN" altLang="en-US"/>
          </a:p>
        </p:txBody>
      </p:sp>
    </p:spTree>
    <p:extLst>
      <p:ext uri="{BB962C8B-B14F-4D97-AF65-F5344CB8AC3E}">
        <p14:creationId xmlns:p14="http://schemas.microsoft.com/office/powerpoint/2010/main" val="2377091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0F2C7B-0758-3A47-BB86-4E5FFD0E57A8}"/>
              </a:ext>
            </a:extLst>
          </p:cNvPr>
          <p:cNvSpPr>
            <a:spLocks noGrp="1" noChangeArrowheads="1"/>
          </p:cNvSpPr>
          <p:nvPr>
            <p:ph type="dt" sz="half" idx="10"/>
          </p:nvPr>
        </p:nvSpPr>
        <p:spPr>
          <a:ln/>
        </p:spPr>
        <p:txBody>
          <a:bodyPr/>
          <a:lstStyle>
            <a:lvl1pPr>
              <a:defRPr/>
            </a:lvl1pPr>
          </a:lstStyle>
          <a:p>
            <a:pPr>
              <a:defRPr/>
            </a:pPr>
            <a:fld id="{47AAD2DC-7628-BA4D-91DF-236AA3B62F83}" type="datetime1">
              <a:rPr lang="en-US" altLang="zh-CN" smtClean="0"/>
              <a:t>4/20/23</a:t>
            </a:fld>
            <a:endParaRPr lang="zh-CN" altLang="en-US"/>
          </a:p>
        </p:txBody>
      </p:sp>
      <p:sp>
        <p:nvSpPr>
          <p:cNvPr id="6" name="页脚占位符 5">
            <a:extLst>
              <a:ext uri="{FF2B5EF4-FFF2-40B4-BE49-F238E27FC236}">
                <a16:creationId xmlns:a16="http://schemas.microsoft.com/office/drawing/2014/main" id="{4636869A-8AE0-4C4C-AF49-D0E28126B0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E75BB5FF-0FCB-8B49-984C-AB858B0A8FDA}"/>
              </a:ext>
            </a:extLst>
          </p:cNvPr>
          <p:cNvSpPr>
            <a:spLocks noGrp="1" noChangeArrowheads="1"/>
          </p:cNvSpPr>
          <p:nvPr>
            <p:ph type="sldNum" sz="quarter" idx="12"/>
          </p:nvPr>
        </p:nvSpPr>
        <p:spPr>
          <a:ln/>
        </p:spPr>
        <p:txBody>
          <a:bodyPr/>
          <a:lstStyle>
            <a:lvl1pPr>
              <a:defRPr/>
            </a:lvl1pPr>
          </a:lstStyle>
          <a:p>
            <a:fld id="{B32D3B05-56E4-8949-A3F8-6707964F9ED8}" type="slidenum">
              <a:rPr lang="zh-CN" altLang="en-US"/>
              <a:pPr/>
              <a:t>‹#›</a:t>
            </a:fld>
            <a:endParaRPr lang="zh-CN" altLang="en-US"/>
          </a:p>
        </p:txBody>
      </p:sp>
    </p:spTree>
    <p:extLst>
      <p:ext uri="{BB962C8B-B14F-4D97-AF65-F5344CB8AC3E}">
        <p14:creationId xmlns:p14="http://schemas.microsoft.com/office/powerpoint/2010/main" val="20273781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64EC367A-8073-B247-9828-38920D275567}"/>
              </a:ext>
            </a:extLst>
          </p:cNvPr>
          <p:cNvSpPr>
            <a:spLocks noGrp="1" noChangeArrowheads="1"/>
          </p:cNvSpPr>
          <p:nvPr>
            <p:ph type="dt" sz="half" idx="10"/>
          </p:nvPr>
        </p:nvSpPr>
        <p:spPr>
          <a:ln/>
        </p:spPr>
        <p:txBody>
          <a:bodyPr/>
          <a:lstStyle>
            <a:lvl1pPr>
              <a:defRPr/>
            </a:lvl1pPr>
          </a:lstStyle>
          <a:p>
            <a:pPr>
              <a:defRPr/>
            </a:pPr>
            <a:fld id="{1C558E28-F4AB-E046-BFF0-E95E04C9ED4C}" type="datetime1">
              <a:rPr lang="en-US" altLang="zh-CN" smtClean="0"/>
              <a:t>4/20/23</a:t>
            </a:fld>
            <a:endParaRPr lang="zh-CN" altLang="en-US"/>
          </a:p>
        </p:txBody>
      </p:sp>
      <p:sp>
        <p:nvSpPr>
          <p:cNvPr id="5" name="页脚占位符 5">
            <a:extLst>
              <a:ext uri="{FF2B5EF4-FFF2-40B4-BE49-F238E27FC236}">
                <a16:creationId xmlns:a16="http://schemas.microsoft.com/office/drawing/2014/main" id="{1C5258AC-2B32-F74C-BDF8-35C0214B08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BD99E122-FDF6-4C43-9566-ED799B9D3546}"/>
              </a:ext>
            </a:extLst>
          </p:cNvPr>
          <p:cNvSpPr>
            <a:spLocks noGrp="1" noChangeArrowheads="1"/>
          </p:cNvSpPr>
          <p:nvPr>
            <p:ph type="sldNum" sz="quarter" idx="12"/>
          </p:nvPr>
        </p:nvSpPr>
        <p:spPr>
          <a:ln/>
        </p:spPr>
        <p:txBody>
          <a:bodyPr/>
          <a:lstStyle>
            <a:lvl1pPr>
              <a:defRPr/>
            </a:lvl1pPr>
          </a:lstStyle>
          <a:p>
            <a:fld id="{3C48F664-FF76-744A-877E-2F4AF717EA00}" type="slidenum">
              <a:rPr lang="zh-CN" altLang="en-US"/>
              <a:pPr/>
              <a:t>‹#›</a:t>
            </a:fld>
            <a:endParaRPr lang="zh-CN" altLang="en-US"/>
          </a:p>
        </p:txBody>
      </p:sp>
    </p:spTree>
    <p:extLst>
      <p:ext uri="{BB962C8B-B14F-4D97-AF65-F5344CB8AC3E}">
        <p14:creationId xmlns:p14="http://schemas.microsoft.com/office/powerpoint/2010/main" val="1226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81F82B4-32FE-7A42-8B13-64E89813584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7" name="文本占位符 2">
            <a:extLst>
              <a:ext uri="{FF2B5EF4-FFF2-40B4-BE49-F238E27FC236}">
                <a16:creationId xmlns:a16="http://schemas.microsoft.com/office/drawing/2014/main" id="{E60A429E-0FE6-D24E-B102-CD1D1CB25A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8" name="日期占位符 3">
            <a:extLst>
              <a:ext uri="{FF2B5EF4-FFF2-40B4-BE49-F238E27FC236}">
                <a16:creationId xmlns:a16="http://schemas.microsoft.com/office/drawing/2014/main" id="{9CFE4460-83AD-774E-B35F-9DF085920E26}"/>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E2D45FE0-737B-324C-8FF3-137AB996407F}" type="datetime1">
              <a:rPr lang="en-US" altLang="zh-CN" smtClean="0"/>
              <a:t>4/20/23</a:t>
            </a:fld>
            <a:endParaRPr lang="zh-CN" altLang="en-US"/>
          </a:p>
        </p:txBody>
      </p:sp>
      <p:sp>
        <p:nvSpPr>
          <p:cNvPr id="1029" name="页脚占位符 4">
            <a:extLst>
              <a:ext uri="{FF2B5EF4-FFF2-40B4-BE49-F238E27FC236}">
                <a16:creationId xmlns:a16="http://schemas.microsoft.com/office/drawing/2014/main" id="{0F079360-214E-4146-9734-138127D5A3D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030" name="灯片编号占位符 5">
            <a:extLst>
              <a:ext uri="{FF2B5EF4-FFF2-40B4-BE49-F238E27FC236}">
                <a16:creationId xmlns:a16="http://schemas.microsoft.com/office/drawing/2014/main" id="{D1436D63-9E75-9C44-8739-CC5375CC87B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E97BFAA1-03A2-D24B-BD4D-A2FFB711F831}"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4016" r:id="rId8"/>
    <p:sldLayoutId id="2147483880" r:id="rId9"/>
    <p:sldLayoutId id="2147483881" r:id="rId10"/>
    <p:sldLayoutId id="2147483882" r:id="rId11"/>
    <p:sldLayoutId id="2147483883" r:id="rId12"/>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1266" name="标题占位符 1">
            <a:extLst>
              <a:ext uri="{FF2B5EF4-FFF2-40B4-BE49-F238E27FC236}">
                <a16:creationId xmlns:a16="http://schemas.microsoft.com/office/drawing/2014/main" id="{F9435D4F-5A56-9D4D-B34D-80D81AB72A3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1267" name="文本占位符 2">
            <a:extLst>
              <a:ext uri="{FF2B5EF4-FFF2-40B4-BE49-F238E27FC236}">
                <a16:creationId xmlns:a16="http://schemas.microsoft.com/office/drawing/2014/main" id="{C9EDBBBC-E153-B644-80BA-B8A4840F489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2292" name="日期占位符 4">
            <a:extLst>
              <a:ext uri="{FF2B5EF4-FFF2-40B4-BE49-F238E27FC236}">
                <a16:creationId xmlns:a16="http://schemas.microsoft.com/office/drawing/2014/main" id="{8BCB2381-D650-8243-9021-5C930D79466F}"/>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5D6AAFF-4B67-AA4D-B1D4-25492C4BF8C5}" type="datetime1">
              <a:rPr lang="en-US" altLang="zh-CN" smtClean="0"/>
              <a:t>4/20/23</a:t>
            </a:fld>
            <a:endParaRPr lang="zh-CN" altLang="en-US"/>
          </a:p>
        </p:txBody>
      </p:sp>
      <p:sp>
        <p:nvSpPr>
          <p:cNvPr id="12293" name="页脚占位符 5">
            <a:extLst>
              <a:ext uri="{FF2B5EF4-FFF2-40B4-BE49-F238E27FC236}">
                <a16:creationId xmlns:a16="http://schemas.microsoft.com/office/drawing/2014/main" id="{F2080B5A-3271-524A-B786-E2B9BDC777B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2294" name="灯片编号占位符 6">
            <a:extLst>
              <a:ext uri="{FF2B5EF4-FFF2-40B4-BE49-F238E27FC236}">
                <a16:creationId xmlns:a16="http://schemas.microsoft.com/office/drawing/2014/main" id="{F8A72A9C-4E6A-9646-AA88-3E1935E5C7FF}"/>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24B14E7C-9C28-7542-97A2-845AAFADDAD9}"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290" name="标题占位符 1">
            <a:extLst>
              <a:ext uri="{FF2B5EF4-FFF2-40B4-BE49-F238E27FC236}">
                <a16:creationId xmlns:a16="http://schemas.microsoft.com/office/drawing/2014/main" id="{CDE59A38-F304-9943-A1E5-57C8F6E1061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2291" name="文本占位符 2">
            <a:extLst>
              <a:ext uri="{FF2B5EF4-FFF2-40B4-BE49-F238E27FC236}">
                <a16:creationId xmlns:a16="http://schemas.microsoft.com/office/drawing/2014/main" id="{C353A8B4-C073-1C4A-9F01-F5CBB0ECC6B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3316" name="日期占位符 3">
            <a:extLst>
              <a:ext uri="{FF2B5EF4-FFF2-40B4-BE49-F238E27FC236}">
                <a16:creationId xmlns:a16="http://schemas.microsoft.com/office/drawing/2014/main" id="{15A95132-2838-4B4C-997B-51374887EC3D}"/>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061F2FC-2D4E-3848-AE0F-BC3FCDD1F8BC}" type="datetime1">
              <a:rPr lang="en-US" altLang="zh-CN" smtClean="0"/>
              <a:t>4/20/23</a:t>
            </a:fld>
            <a:endParaRPr lang="zh-CN" altLang="en-US"/>
          </a:p>
        </p:txBody>
      </p:sp>
      <p:sp>
        <p:nvSpPr>
          <p:cNvPr id="13317" name="页脚占位符 4">
            <a:extLst>
              <a:ext uri="{FF2B5EF4-FFF2-40B4-BE49-F238E27FC236}">
                <a16:creationId xmlns:a16="http://schemas.microsoft.com/office/drawing/2014/main" id="{3235B2C4-99D0-C243-9D45-A464327A2A8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3318" name="灯片编号占位符 5">
            <a:extLst>
              <a:ext uri="{FF2B5EF4-FFF2-40B4-BE49-F238E27FC236}">
                <a16:creationId xmlns:a16="http://schemas.microsoft.com/office/drawing/2014/main" id="{4732A8E2-C4EA-0649-A004-0D91EAD4E53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67B9270-FB19-504F-9CBB-063EA9D0221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标题占位符 1">
            <a:extLst>
              <a:ext uri="{FF2B5EF4-FFF2-40B4-BE49-F238E27FC236}">
                <a16:creationId xmlns:a16="http://schemas.microsoft.com/office/drawing/2014/main" id="{1541D005-63C6-ED4C-BF5F-4417DCE40E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3315" name="文本占位符 2">
            <a:extLst>
              <a:ext uri="{FF2B5EF4-FFF2-40B4-BE49-F238E27FC236}">
                <a16:creationId xmlns:a16="http://schemas.microsoft.com/office/drawing/2014/main" id="{0677813F-82C6-AE4E-A997-81D8359E49E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4340" name="日期占位符 3">
            <a:extLst>
              <a:ext uri="{FF2B5EF4-FFF2-40B4-BE49-F238E27FC236}">
                <a16:creationId xmlns:a16="http://schemas.microsoft.com/office/drawing/2014/main" id="{BA5E79D1-9796-024B-B7C4-9D18A429E5C0}"/>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51464651-B749-524F-8463-6AEFDB8520F5}" type="datetime1">
              <a:rPr lang="en-US" altLang="zh-CN" smtClean="0"/>
              <a:t>4/20/23</a:t>
            </a:fld>
            <a:endParaRPr lang="zh-CN" altLang="en-US"/>
          </a:p>
        </p:txBody>
      </p:sp>
      <p:sp>
        <p:nvSpPr>
          <p:cNvPr id="14341" name="页脚占位符 4">
            <a:extLst>
              <a:ext uri="{FF2B5EF4-FFF2-40B4-BE49-F238E27FC236}">
                <a16:creationId xmlns:a16="http://schemas.microsoft.com/office/drawing/2014/main" id="{0A06EE6B-FA72-6F4D-B91D-0764D0830E6A}"/>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4342" name="灯片编号占位符 5">
            <a:extLst>
              <a:ext uri="{FF2B5EF4-FFF2-40B4-BE49-F238E27FC236}">
                <a16:creationId xmlns:a16="http://schemas.microsoft.com/office/drawing/2014/main" id="{3E21F4AC-99B4-0548-9B60-EE62E7F796C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5592001-2674-AF40-BB1B-6DFCD4DA2D3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0FF2E636-9146-704C-A66E-7CAF9BD8D12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2051" name="文本占位符 2">
            <a:extLst>
              <a:ext uri="{FF2B5EF4-FFF2-40B4-BE49-F238E27FC236}">
                <a16:creationId xmlns:a16="http://schemas.microsoft.com/office/drawing/2014/main" id="{0AA42C9A-D3FD-A74B-8B4F-2E88E4DB669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3076" name="日期占位符 3">
            <a:extLst>
              <a:ext uri="{FF2B5EF4-FFF2-40B4-BE49-F238E27FC236}">
                <a16:creationId xmlns:a16="http://schemas.microsoft.com/office/drawing/2014/main" id="{57A23A45-E957-094D-8C70-12FEE859705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7CF408F2-7209-D848-89C9-BD0FAF9BBB0C}" type="datetime1">
              <a:rPr lang="en-US" altLang="zh-CN" smtClean="0"/>
              <a:t>4/20/23</a:t>
            </a:fld>
            <a:endParaRPr lang="zh-CN" altLang="en-US"/>
          </a:p>
        </p:txBody>
      </p:sp>
      <p:sp>
        <p:nvSpPr>
          <p:cNvPr id="3077" name="页脚占位符 4">
            <a:extLst>
              <a:ext uri="{FF2B5EF4-FFF2-40B4-BE49-F238E27FC236}">
                <a16:creationId xmlns:a16="http://schemas.microsoft.com/office/drawing/2014/main" id="{40873384-8D92-C642-85B4-BA8EEF0CDAC9}"/>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3078" name="灯片编号占位符 5">
            <a:extLst>
              <a:ext uri="{FF2B5EF4-FFF2-40B4-BE49-F238E27FC236}">
                <a16:creationId xmlns:a16="http://schemas.microsoft.com/office/drawing/2014/main" id="{62D143B7-51DE-2548-BB4D-644A054514B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33BDDD14-5B14-2A49-ABFE-03DC3EE3D173}"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56E96C67-97B7-9543-AF17-97973D16644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3075" name="文本占位符 2">
            <a:extLst>
              <a:ext uri="{FF2B5EF4-FFF2-40B4-BE49-F238E27FC236}">
                <a16:creationId xmlns:a16="http://schemas.microsoft.com/office/drawing/2014/main" id="{51D514AF-B11D-BF45-878A-5070BE341A8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4100" name="日期占位符 3">
            <a:extLst>
              <a:ext uri="{FF2B5EF4-FFF2-40B4-BE49-F238E27FC236}">
                <a16:creationId xmlns:a16="http://schemas.microsoft.com/office/drawing/2014/main" id="{59257AEB-64D3-A743-A8D1-A31B5975F77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093B16AA-7C52-3E49-B4C7-ECF71AEFF9BC}" type="datetime1">
              <a:rPr lang="en-US" altLang="zh-CN" smtClean="0"/>
              <a:t>4/20/23</a:t>
            </a:fld>
            <a:endParaRPr lang="zh-CN" altLang="en-US"/>
          </a:p>
        </p:txBody>
      </p:sp>
      <p:sp>
        <p:nvSpPr>
          <p:cNvPr id="4101" name="页脚占位符 4">
            <a:extLst>
              <a:ext uri="{FF2B5EF4-FFF2-40B4-BE49-F238E27FC236}">
                <a16:creationId xmlns:a16="http://schemas.microsoft.com/office/drawing/2014/main" id="{6607F4E1-91C3-3145-AC01-6AB69FAF24E8}"/>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4102" name="灯片编号占位符 5">
            <a:extLst>
              <a:ext uri="{FF2B5EF4-FFF2-40B4-BE49-F238E27FC236}">
                <a16:creationId xmlns:a16="http://schemas.microsoft.com/office/drawing/2014/main" id="{3EA6EE20-3FF3-004D-BBB9-5147101D0C0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CFDFE53-963A-D64F-B99A-D26DE7179254}"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CE38719D-11AC-EC49-B0D3-ECCA085AF4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5123" name="文本占位符 2">
            <a:extLst>
              <a:ext uri="{FF2B5EF4-FFF2-40B4-BE49-F238E27FC236}">
                <a16:creationId xmlns:a16="http://schemas.microsoft.com/office/drawing/2014/main" id="{8432B496-E2EA-EA47-8FE7-AED9D0CEB1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6148" name="日期占位符 3">
            <a:extLst>
              <a:ext uri="{FF2B5EF4-FFF2-40B4-BE49-F238E27FC236}">
                <a16:creationId xmlns:a16="http://schemas.microsoft.com/office/drawing/2014/main" id="{7A9DA11A-0761-CB47-8D00-326C67B081D1}"/>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F0E1953-4845-B042-B2D6-86766336F052}" type="datetime1">
              <a:rPr lang="en-US" altLang="zh-CN" smtClean="0"/>
              <a:t>4/20/23</a:t>
            </a:fld>
            <a:endParaRPr lang="zh-CN" altLang="en-US"/>
          </a:p>
        </p:txBody>
      </p:sp>
      <p:sp>
        <p:nvSpPr>
          <p:cNvPr id="6149" name="页脚占位符 4">
            <a:extLst>
              <a:ext uri="{FF2B5EF4-FFF2-40B4-BE49-F238E27FC236}">
                <a16:creationId xmlns:a16="http://schemas.microsoft.com/office/drawing/2014/main" id="{703ADFD2-24C8-DC4D-B3E5-19B45151DD2E}"/>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6150" name="灯片编号占位符 5">
            <a:extLst>
              <a:ext uri="{FF2B5EF4-FFF2-40B4-BE49-F238E27FC236}">
                <a16:creationId xmlns:a16="http://schemas.microsoft.com/office/drawing/2014/main" id="{EACF2188-441A-E44F-A729-E7AD398E7C4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4407FB97-D7C6-594F-B593-B3AF08C3F7D7}"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767CF42A-6C9E-964C-9327-7A4976EE417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6147" name="文本占位符 2">
            <a:extLst>
              <a:ext uri="{FF2B5EF4-FFF2-40B4-BE49-F238E27FC236}">
                <a16:creationId xmlns:a16="http://schemas.microsoft.com/office/drawing/2014/main" id="{E6DE13C5-68F2-B94F-BD23-2D0B9BBC187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7172" name="日期占位符 4">
            <a:extLst>
              <a:ext uri="{FF2B5EF4-FFF2-40B4-BE49-F238E27FC236}">
                <a16:creationId xmlns:a16="http://schemas.microsoft.com/office/drawing/2014/main" id="{91E34804-2F59-B548-A9E1-91B46AD509A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9F499B53-E852-2D43-B7D1-9932AC801380}" type="datetime1">
              <a:rPr lang="en-US" altLang="zh-CN" smtClean="0"/>
              <a:t>4/20/23</a:t>
            </a:fld>
            <a:endParaRPr lang="zh-CN" altLang="en-US"/>
          </a:p>
        </p:txBody>
      </p:sp>
      <p:sp>
        <p:nvSpPr>
          <p:cNvPr id="7173" name="页脚占位符 5">
            <a:extLst>
              <a:ext uri="{FF2B5EF4-FFF2-40B4-BE49-F238E27FC236}">
                <a16:creationId xmlns:a16="http://schemas.microsoft.com/office/drawing/2014/main" id="{D2963AAB-D426-8B48-8EF5-02431D3BE67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7174" name="灯片编号占位符 6">
            <a:extLst>
              <a:ext uri="{FF2B5EF4-FFF2-40B4-BE49-F238E27FC236}">
                <a16:creationId xmlns:a16="http://schemas.microsoft.com/office/drawing/2014/main" id="{6F61ABD9-B287-F440-A2E8-901C620FDFC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5370B83-9545-0042-A9E1-887C7D84EFCB}"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标题占位符 1">
            <a:extLst>
              <a:ext uri="{FF2B5EF4-FFF2-40B4-BE49-F238E27FC236}">
                <a16:creationId xmlns:a16="http://schemas.microsoft.com/office/drawing/2014/main" id="{3625AB36-8A07-4D46-9592-C73E552AC4A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7171" name="文本占位符 2">
            <a:extLst>
              <a:ext uri="{FF2B5EF4-FFF2-40B4-BE49-F238E27FC236}">
                <a16:creationId xmlns:a16="http://schemas.microsoft.com/office/drawing/2014/main" id="{6B85347D-179B-8E4F-B5DF-9683DEF1106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8196" name="日期占位符 6">
            <a:extLst>
              <a:ext uri="{FF2B5EF4-FFF2-40B4-BE49-F238E27FC236}">
                <a16:creationId xmlns:a16="http://schemas.microsoft.com/office/drawing/2014/main" id="{D7920216-B6E9-1F48-A8EF-C6CE3D01922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FB107616-535D-4443-B971-3B518F2AA2E2}" type="datetime1">
              <a:rPr lang="en-US" altLang="zh-CN" smtClean="0"/>
              <a:t>4/20/23</a:t>
            </a:fld>
            <a:endParaRPr lang="zh-CN" altLang="en-US"/>
          </a:p>
        </p:txBody>
      </p:sp>
      <p:sp>
        <p:nvSpPr>
          <p:cNvPr id="8197" name="页脚占位符 7">
            <a:extLst>
              <a:ext uri="{FF2B5EF4-FFF2-40B4-BE49-F238E27FC236}">
                <a16:creationId xmlns:a16="http://schemas.microsoft.com/office/drawing/2014/main" id="{617BEA07-8560-BC42-902E-ACED75BEC44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8198" name="灯片编号占位符 8">
            <a:extLst>
              <a:ext uri="{FF2B5EF4-FFF2-40B4-BE49-F238E27FC236}">
                <a16:creationId xmlns:a16="http://schemas.microsoft.com/office/drawing/2014/main" id="{2E07B519-7366-2840-99B2-5638CE0EB235}"/>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452B6A4-F6E8-D24B-9050-6C01209B861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194" name="标题占位符 1">
            <a:extLst>
              <a:ext uri="{FF2B5EF4-FFF2-40B4-BE49-F238E27FC236}">
                <a16:creationId xmlns:a16="http://schemas.microsoft.com/office/drawing/2014/main" id="{2F3A17D9-45A1-8141-81FF-76CE969BEE9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8195" name="文本占位符 2">
            <a:extLst>
              <a:ext uri="{FF2B5EF4-FFF2-40B4-BE49-F238E27FC236}">
                <a16:creationId xmlns:a16="http://schemas.microsoft.com/office/drawing/2014/main" id="{F5594C88-E756-674F-B105-AB8837B082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9220" name="日期占位符 2">
            <a:extLst>
              <a:ext uri="{FF2B5EF4-FFF2-40B4-BE49-F238E27FC236}">
                <a16:creationId xmlns:a16="http://schemas.microsoft.com/office/drawing/2014/main" id="{733BFC10-4B60-6A4B-A6DD-5B6D8AEAD5F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41A40110-1D86-CF4E-89A4-DB1FEC5CFEEA}" type="datetime1">
              <a:rPr lang="en-US" altLang="zh-CN" smtClean="0"/>
              <a:t>4/20/23</a:t>
            </a:fld>
            <a:endParaRPr lang="zh-CN" altLang="en-US"/>
          </a:p>
        </p:txBody>
      </p:sp>
      <p:sp>
        <p:nvSpPr>
          <p:cNvPr id="9221" name="页脚占位符 3">
            <a:extLst>
              <a:ext uri="{FF2B5EF4-FFF2-40B4-BE49-F238E27FC236}">
                <a16:creationId xmlns:a16="http://schemas.microsoft.com/office/drawing/2014/main" id="{12251798-D779-8C45-87F2-50538C097556}"/>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9222" name="灯片编号占位符 4">
            <a:extLst>
              <a:ext uri="{FF2B5EF4-FFF2-40B4-BE49-F238E27FC236}">
                <a16:creationId xmlns:a16="http://schemas.microsoft.com/office/drawing/2014/main" id="{8921A3C7-26FF-7744-B028-86AA9973CBB8}"/>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2964ED6-EC10-E646-989C-22767AEF586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218" name="标题占位符 1">
            <a:extLst>
              <a:ext uri="{FF2B5EF4-FFF2-40B4-BE49-F238E27FC236}">
                <a16:creationId xmlns:a16="http://schemas.microsoft.com/office/drawing/2014/main" id="{4A990B60-AE12-F149-B747-7ED9131A120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9219" name="文本占位符 2">
            <a:extLst>
              <a:ext uri="{FF2B5EF4-FFF2-40B4-BE49-F238E27FC236}">
                <a16:creationId xmlns:a16="http://schemas.microsoft.com/office/drawing/2014/main" id="{F20BAE9F-B748-EF43-8BC6-D053EE0EF9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44" name="日期占位符 1">
            <a:extLst>
              <a:ext uri="{FF2B5EF4-FFF2-40B4-BE49-F238E27FC236}">
                <a16:creationId xmlns:a16="http://schemas.microsoft.com/office/drawing/2014/main" id="{66629BD3-EB65-C042-B1FB-86D73BEAFBE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BB7D7B2D-A94C-C849-95D1-18ED73DB0B85}" type="datetime1">
              <a:rPr lang="en-US" altLang="zh-CN" smtClean="0"/>
              <a:t>4/20/23</a:t>
            </a:fld>
            <a:endParaRPr lang="zh-CN" altLang="en-US"/>
          </a:p>
        </p:txBody>
      </p:sp>
      <p:sp>
        <p:nvSpPr>
          <p:cNvPr id="10245" name="页脚占位符 2">
            <a:extLst>
              <a:ext uri="{FF2B5EF4-FFF2-40B4-BE49-F238E27FC236}">
                <a16:creationId xmlns:a16="http://schemas.microsoft.com/office/drawing/2014/main" id="{C5DFDB93-A521-5D4B-A8CC-A90EB9D75524}"/>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0246" name="灯片编号占位符 3">
            <a:extLst>
              <a:ext uri="{FF2B5EF4-FFF2-40B4-BE49-F238E27FC236}">
                <a16:creationId xmlns:a16="http://schemas.microsoft.com/office/drawing/2014/main" id="{24C77451-F8F8-E441-AB68-8EE3E82DF3E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63AE9966-4E86-A34F-A62B-B3051D5D6BD2}"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42" name="标题占位符 1">
            <a:extLst>
              <a:ext uri="{FF2B5EF4-FFF2-40B4-BE49-F238E27FC236}">
                <a16:creationId xmlns:a16="http://schemas.microsoft.com/office/drawing/2014/main" id="{934F9200-D6A0-084E-9028-FE6464BBA2A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43" name="文本占位符 2">
            <a:extLst>
              <a:ext uri="{FF2B5EF4-FFF2-40B4-BE49-F238E27FC236}">
                <a16:creationId xmlns:a16="http://schemas.microsoft.com/office/drawing/2014/main" id="{1FBC6777-0FB2-BE4C-B35B-6AD776B047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1268" name="日期占位符 4">
            <a:extLst>
              <a:ext uri="{FF2B5EF4-FFF2-40B4-BE49-F238E27FC236}">
                <a16:creationId xmlns:a16="http://schemas.microsoft.com/office/drawing/2014/main" id="{81100FCC-5B06-3646-8576-BF00546F6E44}"/>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EB1C76E-04F8-1D43-AFC0-29B5A9686DD1}" type="datetime1">
              <a:rPr lang="en-US" altLang="zh-CN" smtClean="0"/>
              <a:t>4/20/23</a:t>
            </a:fld>
            <a:endParaRPr lang="zh-CN" altLang="en-US"/>
          </a:p>
        </p:txBody>
      </p:sp>
      <p:sp>
        <p:nvSpPr>
          <p:cNvPr id="11269" name="页脚占位符 5">
            <a:extLst>
              <a:ext uri="{FF2B5EF4-FFF2-40B4-BE49-F238E27FC236}">
                <a16:creationId xmlns:a16="http://schemas.microsoft.com/office/drawing/2014/main" id="{4D53BA25-5959-444D-80E3-4C02F55C30A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1270" name="灯片编号占位符 6">
            <a:extLst>
              <a:ext uri="{FF2B5EF4-FFF2-40B4-BE49-F238E27FC236}">
                <a16:creationId xmlns:a16="http://schemas.microsoft.com/office/drawing/2014/main" id="{C847B0E1-9BD4-6C4B-A2C4-21DD7B40996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77E630D0-0E5E-F842-83F1-2819F116D6D5}"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notesSlide" Target="../notesSlides/notesSlide18.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6" Type="http://schemas.openxmlformats.org/officeDocument/2006/relationships/tags" Target="../tags/tag90.xml"/><Relationship Id="rId21" Type="http://schemas.openxmlformats.org/officeDocument/2006/relationships/tags" Target="../tags/tag85.xml"/><Relationship Id="rId34" Type="http://schemas.openxmlformats.org/officeDocument/2006/relationships/tags" Target="../tags/tag98.xml"/><Relationship Id="rId42" Type="http://schemas.openxmlformats.org/officeDocument/2006/relationships/tags" Target="../tags/tag106.xml"/><Relationship Id="rId47" Type="http://schemas.openxmlformats.org/officeDocument/2006/relationships/tags" Target="../tags/tag111.xml"/><Relationship Id="rId50" Type="http://schemas.openxmlformats.org/officeDocument/2006/relationships/tags" Target="../tags/tag114.xml"/><Relationship Id="rId55" Type="http://schemas.openxmlformats.org/officeDocument/2006/relationships/tags" Target="../tags/tag119.xml"/><Relationship Id="rId63" Type="http://schemas.openxmlformats.org/officeDocument/2006/relationships/tags" Target="../tags/tag127.xml"/><Relationship Id="rId68" Type="http://schemas.openxmlformats.org/officeDocument/2006/relationships/notesSlide" Target="../notesSlides/notesSlide20.xml"/><Relationship Id="rId7" Type="http://schemas.openxmlformats.org/officeDocument/2006/relationships/tags" Target="../tags/tag71.xml"/><Relationship Id="rId2" Type="http://schemas.openxmlformats.org/officeDocument/2006/relationships/tags" Target="../tags/tag66.xml"/><Relationship Id="rId16" Type="http://schemas.openxmlformats.org/officeDocument/2006/relationships/tags" Target="../tags/tag80.xml"/><Relationship Id="rId29" Type="http://schemas.openxmlformats.org/officeDocument/2006/relationships/tags" Target="../tags/tag93.xml"/><Relationship Id="rId11" Type="http://schemas.openxmlformats.org/officeDocument/2006/relationships/tags" Target="../tags/tag75.xml"/><Relationship Id="rId24" Type="http://schemas.openxmlformats.org/officeDocument/2006/relationships/tags" Target="../tags/tag88.xml"/><Relationship Id="rId32" Type="http://schemas.openxmlformats.org/officeDocument/2006/relationships/tags" Target="../tags/tag96.xml"/><Relationship Id="rId37" Type="http://schemas.openxmlformats.org/officeDocument/2006/relationships/tags" Target="../tags/tag101.xml"/><Relationship Id="rId40" Type="http://schemas.openxmlformats.org/officeDocument/2006/relationships/tags" Target="../tags/tag104.xml"/><Relationship Id="rId45" Type="http://schemas.openxmlformats.org/officeDocument/2006/relationships/tags" Target="../tags/tag109.xml"/><Relationship Id="rId53" Type="http://schemas.openxmlformats.org/officeDocument/2006/relationships/tags" Target="../tags/tag117.xml"/><Relationship Id="rId58" Type="http://schemas.openxmlformats.org/officeDocument/2006/relationships/tags" Target="../tags/tag122.xml"/><Relationship Id="rId66" Type="http://schemas.openxmlformats.org/officeDocument/2006/relationships/tags" Target="../tags/tag130.xml"/><Relationship Id="rId5" Type="http://schemas.openxmlformats.org/officeDocument/2006/relationships/tags" Target="../tags/tag69.xml"/><Relationship Id="rId61" Type="http://schemas.openxmlformats.org/officeDocument/2006/relationships/tags" Target="../tags/tag125.xml"/><Relationship Id="rId19" Type="http://schemas.openxmlformats.org/officeDocument/2006/relationships/tags" Target="../tags/tag83.xml"/><Relationship Id="rId14" Type="http://schemas.openxmlformats.org/officeDocument/2006/relationships/tags" Target="../tags/tag78.xml"/><Relationship Id="rId22" Type="http://schemas.openxmlformats.org/officeDocument/2006/relationships/tags" Target="../tags/tag86.xml"/><Relationship Id="rId27" Type="http://schemas.openxmlformats.org/officeDocument/2006/relationships/tags" Target="../tags/tag91.xml"/><Relationship Id="rId30" Type="http://schemas.openxmlformats.org/officeDocument/2006/relationships/tags" Target="../tags/tag94.xml"/><Relationship Id="rId35" Type="http://schemas.openxmlformats.org/officeDocument/2006/relationships/tags" Target="../tags/tag99.xml"/><Relationship Id="rId43" Type="http://schemas.openxmlformats.org/officeDocument/2006/relationships/tags" Target="../tags/tag107.xml"/><Relationship Id="rId48" Type="http://schemas.openxmlformats.org/officeDocument/2006/relationships/tags" Target="../tags/tag112.xml"/><Relationship Id="rId56" Type="http://schemas.openxmlformats.org/officeDocument/2006/relationships/tags" Target="../tags/tag120.xml"/><Relationship Id="rId64" Type="http://schemas.openxmlformats.org/officeDocument/2006/relationships/tags" Target="../tags/tag128.xml"/><Relationship Id="rId8" Type="http://schemas.openxmlformats.org/officeDocument/2006/relationships/tags" Target="../tags/tag72.xml"/><Relationship Id="rId51" Type="http://schemas.openxmlformats.org/officeDocument/2006/relationships/tags" Target="../tags/tag115.xml"/><Relationship Id="rId3" Type="http://schemas.openxmlformats.org/officeDocument/2006/relationships/tags" Target="../tags/tag67.xml"/><Relationship Id="rId12" Type="http://schemas.openxmlformats.org/officeDocument/2006/relationships/tags" Target="../tags/tag76.xml"/><Relationship Id="rId17" Type="http://schemas.openxmlformats.org/officeDocument/2006/relationships/tags" Target="../tags/tag81.xml"/><Relationship Id="rId25" Type="http://schemas.openxmlformats.org/officeDocument/2006/relationships/tags" Target="../tags/tag89.xml"/><Relationship Id="rId33" Type="http://schemas.openxmlformats.org/officeDocument/2006/relationships/tags" Target="../tags/tag97.xml"/><Relationship Id="rId38" Type="http://schemas.openxmlformats.org/officeDocument/2006/relationships/tags" Target="../tags/tag102.xml"/><Relationship Id="rId46" Type="http://schemas.openxmlformats.org/officeDocument/2006/relationships/tags" Target="../tags/tag110.xml"/><Relationship Id="rId59" Type="http://schemas.openxmlformats.org/officeDocument/2006/relationships/tags" Target="../tags/tag123.xml"/><Relationship Id="rId67" Type="http://schemas.openxmlformats.org/officeDocument/2006/relationships/slideLayout" Target="../slideLayouts/slideLayout7.xml"/><Relationship Id="rId20" Type="http://schemas.openxmlformats.org/officeDocument/2006/relationships/tags" Target="../tags/tag84.xml"/><Relationship Id="rId41" Type="http://schemas.openxmlformats.org/officeDocument/2006/relationships/tags" Target="../tags/tag105.xml"/><Relationship Id="rId54" Type="http://schemas.openxmlformats.org/officeDocument/2006/relationships/tags" Target="../tags/tag118.xml"/><Relationship Id="rId62" Type="http://schemas.openxmlformats.org/officeDocument/2006/relationships/tags" Target="../tags/tag126.xml"/><Relationship Id="rId1" Type="http://schemas.openxmlformats.org/officeDocument/2006/relationships/tags" Target="../tags/tag65.xml"/><Relationship Id="rId6" Type="http://schemas.openxmlformats.org/officeDocument/2006/relationships/tags" Target="../tags/tag70.xml"/><Relationship Id="rId15" Type="http://schemas.openxmlformats.org/officeDocument/2006/relationships/tags" Target="../tags/tag79.xml"/><Relationship Id="rId23" Type="http://schemas.openxmlformats.org/officeDocument/2006/relationships/tags" Target="../tags/tag87.xml"/><Relationship Id="rId28" Type="http://schemas.openxmlformats.org/officeDocument/2006/relationships/tags" Target="../tags/tag92.xml"/><Relationship Id="rId36" Type="http://schemas.openxmlformats.org/officeDocument/2006/relationships/tags" Target="../tags/tag100.xml"/><Relationship Id="rId49" Type="http://schemas.openxmlformats.org/officeDocument/2006/relationships/tags" Target="../tags/tag113.xml"/><Relationship Id="rId57" Type="http://schemas.openxmlformats.org/officeDocument/2006/relationships/tags" Target="../tags/tag121.xml"/><Relationship Id="rId10" Type="http://schemas.openxmlformats.org/officeDocument/2006/relationships/tags" Target="../tags/tag74.xml"/><Relationship Id="rId31" Type="http://schemas.openxmlformats.org/officeDocument/2006/relationships/tags" Target="../tags/tag95.xml"/><Relationship Id="rId44" Type="http://schemas.openxmlformats.org/officeDocument/2006/relationships/tags" Target="../tags/tag108.xml"/><Relationship Id="rId52" Type="http://schemas.openxmlformats.org/officeDocument/2006/relationships/tags" Target="../tags/tag116.xml"/><Relationship Id="rId60" Type="http://schemas.openxmlformats.org/officeDocument/2006/relationships/tags" Target="../tags/tag124.xml"/><Relationship Id="rId65" Type="http://schemas.openxmlformats.org/officeDocument/2006/relationships/tags" Target="../tags/tag129.xml"/><Relationship Id="rId4" Type="http://schemas.openxmlformats.org/officeDocument/2006/relationships/tags" Target="../tags/tag68.xml"/><Relationship Id="rId9" Type="http://schemas.openxmlformats.org/officeDocument/2006/relationships/tags" Target="../tags/tag73.xml"/><Relationship Id="rId13" Type="http://schemas.openxmlformats.org/officeDocument/2006/relationships/tags" Target="../tags/tag77.xml"/><Relationship Id="rId18" Type="http://schemas.openxmlformats.org/officeDocument/2006/relationships/tags" Target="../tags/tag82.xml"/><Relationship Id="rId39" Type="http://schemas.openxmlformats.org/officeDocument/2006/relationships/tags" Target="../tags/tag103.xml"/></Relationships>
</file>

<file path=ppt/slides/_rels/slide24.xml.rels><?xml version="1.0" encoding="UTF-8" standalone="yes"?>
<Relationships xmlns="http://schemas.openxmlformats.org/package/2006/relationships"><Relationship Id="rId26" Type="http://schemas.openxmlformats.org/officeDocument/2006/relationships/tags" Target="../tags/tag156.xml"/><Relationship Id="rId21" Type="http://schemas.openxmlformats.org/officeDocument/2006/relationships/tags" Target="../tags/tag151.xml"/><Relationship Id="rId42" Type="http://schemas.openxmlformats.org/officeDocument/2006/relationships/tags" Target="../tags/tag172.xml"/><Relationship Id="rId47" Type="http://schemas.openxmlformats.org/officeDocument/2006/relationships/tags" Target="../tags/tag177.xml"/><Relationship Id="rId63" Type="http://schemas.openxmlformats.org/officeDocument/2006/relationships/tags" Target="../tags/tag193.xml"/><Relationship Id="rId68" Type="http://schemas.openxmlformats.org/officeDocument/2006/relationships/tags" Target="../tags/tag198.xml"/><Relationship Id="rId84" Type="http://schemas.openxmlformats.org/officeDocument/2006/relationships/tags" Target="../tags/tag214.xml"/><Relationship Id="rId16" Type="http://schemas.openxmlformats.org/officeDocument/2006/relationships/tags" Target="../tags/tag146.xml"/><Relationship Id="rId11" Type="http://schemas.openxmlformats.org/officeDocument/2006/relationships/tags" Target="../tags/tag141.xml"/><Relationship Id="rId32" Type="http://schemas.openxmlformats.org/officeDocument/2006/relationships/tags" Target="../tags/tag162.xml"/><Relationship Id="rId37" Type="http://schemas.openxmlformats.org/officeDocument/2006/relationships/tags" Target="../tags/tag167.xml"/><Relationship Id="rId53" Type="http://schemas.openxmlformats.org/officeDocument/2006/relationships/tags" Target="../tags/tag183.xml"/><Relationship Id="rId58" Type="http://schemas.openxmlformats.org/officeDocument/2006/relationships/tags" Target="../tags/tag188.xml"/><Relationship Id="rId74" Type="http://schemas.openxmlformats.org/officeDocument/2006/relationships/tags" Target="../tags/tag204.xml"/><Relationship Id="rId79" Type="http://schemas.openxmlformats.org/officeDocument/2006/relationships/tags" Target="../tags/tag209.xml"/><Relationship Id="rId5" Type="http://schemas.openxmlformats.org/officeDocument/2006/relationships/tags" Target="../tags/tag135.xml"/><Relationship Id="rId19" Type="http://schemas.openxmlformats.org/officeDocument/2006/relationships/tags" Target="../tags/tag149.xml"/><Relationship Id="rId14" Type="http://schemas.openxmlformats.org/officeDocument/2006/relationships/tags" Target="../tags/tag144.xml"/><Relationship Id="rId22" Type="http://schemas.openxmlformats.org/officeDocument/2006/relationships/tags" Target="../tags/tag152.xml"/><Relationship Id="rId27" Type="http://schemas.openxmlformats.org/officeDocument/2006/relationships/tags" Target="../tags/tag157.xml"/><Relationship Id="rId30" Type="http://schemas.openxmlformats.org/officeDocument/2006/relationships/tags" Target="../tags/tag160.xml"/><Relationship Id="rId35" Type="http://schemas.openxmlformats.org/officeDocument/2006/relationships/tags" Target="../tags/tag165.xml"/><Relationship Id="rId43" Type="http://schemas.openxmlformats.org/officeDocument/2006/relationships/tags" Target="../tags/tag173.xml"/><Relationship Id="rId48" Type="http://schemas.openxmlformats.org/officeDocument/2006/relationships/tags" Target="../tags/tag178.xml"/><Relationship Id="rId56" Type="http://schemas.openxmlformats.org/officeDocument/2006/relationships/tags" Target="../tags/tag186.xml"/><Relationship Id="rId64" Type="http://schemas.openxmlformats.org/officeDocument/2006/relationships/tags" Target="../tags/tag194.xml"/><Relationship Id="rId69" Type="http://schemas.openxmlformats.org/officeDocument/2006/relationships/tags" Target="../tags/tag199.xml"/><Relationship Id="rId77" Type="http://schemas.openxmlformats.org/officeDocument/2006/relationships/tags" Target="../tags/tag207.xml"/><Relationship Id="rId8" Type="http://schemas.openxmlformats.org/officeDocument/2006/relationships/tags" Target="../tags/tag138.xml"/><Relationship Id="rId51" Type="http://schemas.openxmlformats.org/officeDocument/2006/relationships/tags" Target="../tags/tag181.xml"/><Relationship Id="rId72" Type="http://schemas.openxmlformats.org/officeDocument/2006/relationships/tags" Target="../tags/tag202.xml"/><Relationship Id="rId80" Type="http://schemas.openxmlformats.org/officeDocument/2006/relationships/tags" Target="../tags/tag210.xml"/><Relationship Id="rId85" Type="http://schemas.openxmlformats.org/officeDocument/2006/relationships/tags" Target="../tags/tag215.xml"/><Relationship Id="rId3" Type="http://schemas.openxmlformats.org/officeDocument/2006/relationships/tags" Target="../tags/tag133.xml"/><Relationship Id="rId12" Type="http://schemas.openxmlformats.org/officeDocument/2006/relationships/tags" Target="../tags/tag142.xml"/><Relationship Id="rId17" Type="http://schemas.openxmlformats.org/officeDocument/2006/relationships/tags" Target="../tags/tag147.xml"/><Relationship Id="rId25" Type="http://schemas.openxmlformats.org/officeDocument/2006/relationships/tags" Target="../tags/tag155.xml"/><Relationship Id="rId33" Type="http://schemas.openxmlformats.org/officeDocument/2006/relationships/tags" Target="../tags/tag163.xml"/><Relationship Id="rId38" Type="http://schemas.openxmlformats.org/officeDocument/2006/relationships/tags" Target="../tags/tag168.xml"/><Relationship Id="rId46" Type="http://schemas.openxmlformats.org/officeDocument/2006/relationships/tags" Target="../tags/tag176.xml"/><Relationship Id="rId59" Type="http://schemas.openxmlformats.org/officeDocument/2006/relationships/tags" Target="../tags/tag189.xml"/><Relationship Id="rId67" Type="http://schemas.openxmlformats.org/officeDocument/2006/relationships/tags" Target="../tags/tag197.xml"/><Relationship Id="rId20" Type="http://schemas.openxmlformats.org/officeDocument/2006/relationships/tags" Target="../tags/tag150.xml"/><Relationship Id="rId41" Type="http://schemas.openxmlformats.org/officeDocument/2006/relationships/tags" Target="../tags/tag171.xml"/><Relationship Id="rId54" Type="http://schemas.openxmlformats.org/officeDocument/2006/relationships/tags" Target="../tags/tag184.xml"/><Relationship Id="rId62" Type="http://schemas.openxmlformats.org/officeDocument/2006/relationships/tags" Target="../tags/tag192.xml"/><Relationship Id="rId70" Type="http://schemas.openxmlformats.org/officeDocument/2006/relationships/tags" Target="../tags/tag200.xml"/><Relationship Id="rId75" Type="http://schemas.openxmlformats.org/officeDocument/2006/relationships/tags" Target="../tags/tag205.xml"/><Relationship Id="rId83" Type="http://schemas.openxmlformats.org/officeDocument/2006/relationships/tags" Target="../tags/tag213.xml"/><Relationship Id="rId88" Type="http://schemas.openxmlformats.org/officeDocument/2006/relationships/notesSlide" Target="../notesSlides/notesSlide21.xml"/><Relationship Id="rId1" Type="http://schemas.openxmlformats.org/officeDocument/2006/relationships/tags" Target="../tags/tag131.xml"/><Relationship Id="rId6" Type="http://schemas.openxmlformats.org/officeDocument/2006/relationships/tags" Target="../tags/tag136.xml"/><Relationship Id="rId15" Type="http://schemas.openxmlformats.org/officeDocument/2006/relationships/tags" Target="../tags/tag145.xml"/><Relationship Id="rId23" Type="http://schemas.openxmlformats.org/officeDocument/2006/relationships/tags" Target="../tags/tag153.xml"/><Relationship Id="rId28" Type="http://schemas.openxmlformats.org/officeDocument/2006/relationships/tags" Target="../tags/tag158.xml"/><Relationship Id="rId36" Type="http://schemas.openxmlformats.org/officeDocument/2006/relationships/tags" Target="../tags/tag166.xml"/><Relationship Id="rId49" Type="http://schemas.openxmlformats.org/officeDocument/2006/relationships/tags" Target="../tags/tag179.xml"/><Relationship Id="rId57" Type="http://schemas.openxmlformats.org/officeDocument/2006/relationships/tags" Target="../tags/tag187.xml"/><Relationship Id="rId10" Type="http://schemas.openxmlformats.org/officeDocument/2006/relationships/tags" Target="../tags/tag140.xml"/><Relationship Id="rId31" Type="http://schemas.openxmlformats.org/officeDocument/2006/relationships/tags" Target="../tags/tag161.xml"/><Relationship Id="rId44" Type="http://schemas.openxmlformats.org/officeDocument/2006/relationships/tags" Target="../tags/tag174.xml"/><Relationship Id="rId52" Type="http://schemas.openxmlformats.org/officeDocument/2006/relationships/tags" Target="../tags/tag182.xml"/><Relationship Id="rId60" Type="http://schemas.openxmlformats.org/officeDocument/2006/relationships/tags" Target="../tags/tag190.xml"/><Relationship Id="rId65" Type="http://schemas.openxmlformats.org/officeDocument/2006/relationships/tags" Target="../tags/tag195.xml"/><Relationship Id="rId73" Type="http://schemas.openxmlformats.org/officeDocument/2006/relationships/tags" Target="../tags/tag203.xml"/><Relationship Id="rId78" Type="http://schemas.openxmlformats.org/officeDocument/2006/relationships/tags" Target="../tags/tag208.xml"/><Relationship Id="rId81" Type="http://schemas.openxmlformats.org/officeDocument/2006/relationships/tags" Target="../tags/tag211.xml"/><Relationship Id="rId86" Type="http://schemas.openxmlformats.org/officeDocument/2006/relationships/tags" Target="../tags/tag216.xml"/><Relationship Id="rId4" Type="http://schemas.openxmlformats.org/officeDocument/2006/relationships/tags" Target="../tags/tag134.xml"/><Relationship Id="rId9" Type="http://schemas.openxmlformats.org/officeDocument/2006/relationships/tags" Target="../tags/tag139.xml"/><Relationship Id="rId13" Type="http://schemas.openxmlformats.org/officeDocument/2006/relationships/tags" Target="../tags/tag143.xml"/><Relationship Id="rId18" Type="http://schemas.openxmlformats.org/officeDocument/2006/relationships/tags" Target="../tags/tag148.xml"/><Relationship Id="rId39" Type="http://schemas.openxmlformats.org/officeDocument/2006/relationships/tags" Target="../tags/tag169.xml"/><Relationship Id="rId34" Type="http://schemas.openxmlformats.org/officeDocument/2006/relationships/tags" Target="../tags/tag164.xml"/><Relationship Id="rId50" Type="http://schemas.openxmlformats.org/officeDocument/2006/relationships/tags" Target="../tags/tag180.xml"/><Relationship Id="rId55" Type="http://schemas.openxmlformats.org/officeDocument/2006/relationships/tags" Target="../tags/tag185.xml"/><Relationship Id="rId76" Type="http://schemas.openxmlformats.org/officeDocument/2006/relationships/tags" Target="../tags/tag206.xml"/><Relationship Id="rId7" Type="http://schemas.openxmlformats.org/officeDocument/2006/relationships/tags" Target="../tags/tag137.xml"/><Relationship Id="rId71" Type="http://schemas.openxmlformats.org/officeDocument/2006/relationships/tags" Target="../tags/tag201.xml"/><Relationship Id="rId2" Type="http://schemas.openxmlformats.org/officeDocument/2006/relationships/tags" Target="../tags/tag132.xml"/><Relationship Id="rId29" Type="http://schemas.openxmlformats.org/officeDocument/2006/relationships/tags" Target="../tags/tag159.xml"/><Relationship Id="rId24" Type="http://schemas.openxmlformats.org/officeDocument/2006/relationships/tags" Target="../tags/tag154.xml"/><Relationship Id="rId40" Type="http://schemas.openxmlformats.org/officeDocument/2006/relationships/tags" Target="../tags/tag170.xml"/><Relationship Id="rId45" Type="http://schemas.openxmlformats.org/officeDocument/2006/relationships/tags" Target="../tags/tag175.xml"/><Relationship Id="rId66" Type="http://schemas.openxmlformats.org/officeDocument/2006/relationships/tags" Target="../tags/tag196.xml"/><Relationship Id="rId87" Type="http://schemas.openxmlformats.org/officeDocument/2006/relationships/slideLayout" Target="../slideLayouts/slideLayout7.xml"/><Relationship Id="rId61" Type="http://schemas.openxmlformats.org/officeDocument/2006/relationships/tags" Target="../tags/tag191.xml"/><Relationship Id="rId82" Type="http://schemas.openxmlformats.org/officeDocument/2006/relationships/tags" Target="../tags/tag212.xml"/></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6" Type="http://schemas.openxmlformats.org/officeDocument/2006/relationships/tags" Target="../tags/tag242.xml"/><Relationship Id="rId21" Type="http://schemas.openxmlformats.org/officeDocument/2006/relationships/tags" Target="../tags/tag237.xml"/><Relationship Id="rId42" Type="http://schemas.openxmlformats.org/officeDocument/2006/relationships/tags" Target="../tags/tag258.xml"/><Relationship Id="rId47" Type="http://schemas.openxmlformats.org/officeDocument/2006/relationships/tags" Target="../tags/tag263.xml"/><Relationship Id="rId63" Type="http://schemas.openxmlformats.org/officeDocument/2006/relationships/tags" Target="../tags/tag279.xml"/><Relationship Id="rId68" Type="http://schemas.openxmlformats.org/officeDocument/2006/relationships/tags" Target="../tags/tag284.xml"/><Relationship Id="rId84" Type="http://schemas.openxmlformats.org/officeDocument/2006/relationships/tags" Target="../tags/tag300.xml"/><Relationship Id="rId89" Type="http://schemas.openxmlformats.org/officeDocument/2006/relationships/tags" Target="../tags/tag305.xml"/><Relationship Id="rId16" Type="http://schemas.openxmlformats.org/officeDocument/2006/relationships/tags" Target="../tags/tag232.xml"/><Relationship Id="rId107" Type="http://schemas.openxmlformats.org/officeDocument/2006/relationships/tags" Target="../tags/tag323.xml"/><Relationship Id="rId11" Type="http://schemas.openxmlformats.org/officeDocument/2006/relationships/tags" Target="../tags/tag227.xml"/><Relationship Id="rId32" Type="http://schemas.openxmlformats.org/officeDocument/2006/relationships/tags" Target="../tags/tag248.xml"/><Relationship Id="rId37" Type="http://schemas.openxmlformats.org/officeDocument/2006/relationships/tags" Target="../tags/tag253.xml"/><Relationship Id="rId53" Type="http://schemas.openxmlformats.org/officeDocument/2006/relationships/tags" Target="../tags/tag269.xml"/><Relationship Id="rId58" Type="http://schemas.openxmlformats.org/officeDocument/2006/relationships/tags" Target="../tags/tag274.xml"/><Relationship Id="rId74" Type="http://schemas.openxmlformats.org/officeDocument/2006/relationships/tags" Target="../tags/tag290.xml"/><Relationship Id="rId79" Type="http://schemas.openxmlformats.org/officeDocument/2006/relationships/tags" Target="../tags/tag295.xml"/><Relationship Id="rId102" Type="http://schemas.openxmlformats.org/officeDocument/2006/relationships/tags" Target="../tags/tag318.xml"/><Relationship Id="rId5" Type="http://schemas.openxmlformats.org/officeDocument/2006/relationships/tags" Target="../tags/tag221.xml"/><Relationship Id="rId90" Type="http://schemas.openxmlformats.org/officeDocument/2006/relationships/tags" Target="../tags/tag306.xml"/><Relationship Id="rId95" Type="http://schemas.openxmlformats.org/officeDocument/2006/relationships/tags" Target="../tags/tag311.xml"/><Relationship Id="rId22" Type="http://schemas.openxmlformats.org/officeDocument/2006/relationships/tags" Target="../tags/tag238.xml"/><Relationship Id="rId27" Type="http://schemas.openxmlformats.org/officeDocument/2006/relationships/tags" Target="../tags/tag243.xml"/><Relationship Id="rId43" Type="http://schemas.openxmlformats.org/officeDocument/2006/relationships/tags" Target="../tags/tag259.xml"/><Relationship Id="rId48" Type="http://schemas.openxmlformats.org/officeDocument/2006/relationships/tags" Target="../tags/tag264.xml"/><Relationship Id="rId64" Type="http://schemas.openxmlformats.org/officeDocument/2006/relationships/tags" Target="../tags/tag280.xml"/><Relationship Id="rId69" Type="http://schemas.openxmlformats.org/officeDocument/2006/relationships/tags" Target="../tags/tag285.xml"/><Relationship Id="rId80" Type="http://schemas.openxmlformats.org/officeDocument/2006/relationships/tags" Target="../tags/tag296.xml"/><Relationship Id="rId85" Type="http://schemas.openxmlformats.org/officeDocument/2006/relationships/tags" Target="../tags/tag301.xml"/><Relationship Id="rId12" Type="http://schemas.openxmlformats.org/officeDocument/2006/relationships/tags" Target="../tags/tag228.xml"/><Relationship Id="rId17" Type="http://schemas.openxmlformats.org/officeDocument/2006/relationships/tags" Target="../tags/tag233.xml"/><Relationship Id="rId33" Type="http://schemas.openxmlformats.org/officeDocument/2006/relationships/tags" Target="../tags/tag249.xml"/><Relationship Id="rId38" Type="http://schemas.openxmlformats.org/officeDocument/2006/relationships/tags" Target="../tags/tag254.xml"/><Relationship Id="rId59" Type="http://schemas.openxmlformats.org/officeDocument/2006/relationships/tags" Target="../tags/tag275.xml"/><Relationship Id="rId103" Type="http://schemas.openxmlformats.org/officeDocument/2006/relationships/tags" Target="../tags/tag319.xml"/><Relationship Id="rId108" Type="http://schemas.openxmlformats.org/officeDocument/2006/relationships/tags" Target="../tags/tag324.xml"/><Relationship Id="rId54" Type="http://schemas.openxmlformats.org/officeDocument/2006/relationships/tags" Target="../tags/tag270.xml"/><Relationship Id="rId70" Type="http://schemas.openxmlformats.org/officeDocument/2006/relationships/tags" Target="../tags/tag286.xml"/><Relationship Id="rId75" Type="http://schemas.openxmlformats.org/officeDocument/2006/relationships/tags" Target="../tags/tag291.xml"/><Relationship Id="rId91" Type="http://schemas.openxmlformats.org/officeDocument/2006/relationships/tags" Target="../tags/tag307.xml"/><Relationship Id="rId96" Type="http://schemas.openxmlformats.org/officeDocument/2006/relationships/tags" Target="../tags/tag312.xml"/><Relationship Id="rId1" Type="http://schemas.openxmlformats.org/officeDocument/2006/relationships/tags" Target="../tags/tag217.xml"/><Relationship Id="rId6" Type="http://schemas.openxmlformats.org/officeDocument/2006/relationships/tags" Target="../tags/tag222.xml"/><Relationship Id="rId15" Type="http://schemas.openxmlformats.org/officeDocument/2006/relationships/tags" Target="../tags/tag231.xml"/><Relationship Id="rId23" Type="http://schemas.openxmlformats.org/officeDocument/2006/relationships/tags" Target="../tags/tag239.xml"/><Relationship Id="rId28" Type="http://schemas.openxmlformats.org/officeDocument/2006/relationships/tags" Target="../tags/tag244.xml"/><Relationship Id="rId36" Type="http://schemas.openxmlformats.org/officeDocument/2006/relationships/tags" Target="../tags/tag252.xml"/><Relationship Id="rId49" Type="http://schemas.openxmlformats.org/officeDocument/2006/relationships/tags" Target="../tags/tag265.xml"/><Relationship Id="rId57" Type="http://schemas.openxmlformats.org/officeDocument/2006/relationships/tags" Target="../tags/tag273.xml"/><Relationship Id="rId106" Type="http://schemas.openxmlformats.org/officeDocument/2006/relationships/tags" Target="../tags/tag322.xml"/><Relationship Id="rId10" Type="http://schemas.openxmlformats.org/officeDocument/2006/relationships/tags" Target="../tags/tag226.xml"/><Relationship Id="rId31" Type="http://schemas.openxmlformats.org/officeDocument/2006/relationships/tags" Target="../tags/tag247.xml"/><Relationship Id="rId44" Type="http://schemas.openxmlformats.org/officeDocument/2006/relationships/tags" Target="../tags/tag260.xml"/><Relationship Id="rId52" Type="http://schemas.openxmlformats.org/officeDocument/2006/relationships/tags" Target="../tags/tag268.xml"/><Relationship Id="rId60" Type="http://schemas.openxmlformats.org/officeDocument/2006/relationships/tags" Target="../tags/tag276.xml"/><Relationship Id="rId65" Type="http://schemas.openxmlformats.org/officeDocument/2006/relationships/tags" Target="../tags/tag281.xml"/><Relationship Id="rId73" Type="http://schemas.openxmlformats.org/officeDocument/2006/relationships/tags" Target="../tags/tag289.xml"/><Relationship Id="rId78" Type="http://schemas.openxmlformats.org/officeDocument/2006/relationships/tags" Target="../tags/tag294.xml"/><Relationship Id="rId81" Type="http://schemas.openxmlformats.org/officeDocument/2006/relationships/tags" Target="../tags/tag297.xml"/><Relationship Id="rId86" Type="http://schemas.openxmlformats.org/officeDocument/2006/relationships/tags" Target="../tags/tag302.xml"/><Relationship Id="rId94" Type="http://schemas.openxmlformats.org/officeDocument/2006/relationships/tags" Target="../tags/tag310.xml"/><Relationship Id="rId99" Type="http://schemas.openxmlformats.org/officeDocument/2006/relationships/tags" Target="../tags/tag315.xml"/><Relationship Id="rId101" Type="http://schemas.openxmlformats.org/officeDocument/2006/relationships/tags" Target="../tags/tag317.xml"/><Relationship Id="rId4" Type="http://schemas.openxmlformats.org/officeDocument/2006/relationships/tags" Target="../tags/tag220.xml"/><Relationship Id="rId9" Type="http://schemas.openxmlformats.org/officeDocument/2006/relationships/tags" Target="../tags/tag225.xml"/><Relationship Id="rId13" Type="http://schemas.openxmlformats.org/officeDocument/2006/relationships/tags" Target="../tags/tag229.xml"/><Relationship Id="rId18" Type="http://schemas.openxmlformats.org/officeDocument/2006/relationships/tags" Target="../tags/tag234.xml"/><Relationship Id="rId39" Type="http://schemas.openxmlformats.org/officeDocument/2006/relationships/tags" Target="../tags/tag255.xml"/><Relationship Id="rId109" Type="http://schemas.openxmlformats.org/officeDocument/2006/relationships/tags" Target="../tags/tag325.xml"/><Relationship Id="rId34" Type="http://schemas.openxmlformats.org/officeDocument/2006/relationships/tags" Target="../tags/tag250.xml"/><Relationship Id="rId50" Type="http://schemas.openxmlformats.org/officeDocument/2006/relationships/tags" Target="../tags/tag266.xml"/><Relationship Id="rId55" Type="http://schemas.openxmlformats.org/officeDocument/2006/relationships/tags" Target="../tags/tag271.xml"/><Relationship Id="rId76" Type="http://schemas.openxmlformats.org/officeDocument/2006/relationships/tags" Target="../tags/tag292.xml"/><Relationship Id="rId97" Type="http://schemas.openxmlformats.org/officeDocument/2006/relationships/tags" Target="../tags/tag313.xml"/><Relationship Id="rId104" Type="http://schemas.openxmlformats.org/officeDocument/2006/relationships/tags" Target="../tags/tag320.xml"/><Relationship Id="rId7" Type="http://schemas.openxmlformats.org/officeDocument/2006/relationships/tags" Target="../tags/tag223.xml"/><Relationship Id="rId71" Type="http://schemas.openxmlformats.org/officeDocument/2006/relationships/tags" Target="../tags/tag287.xml"/><Relationship Id="rId92" Type="http://schemas.openxmlformats.org/officeDocument/2006/relationships/tags" Target="../tags/tag308.xml"/><Relationship Id="rId2" Type="http://schemas.openxmlformats.org/officeDocument/2006/relationships/tags" Target="../tags/tag218.xml"/><Relationship Id="rId29" Type="http://schemas.openxmlformats.org/officeDocument/2006/relationships/tags" Target="../tags/tag245.xml"/><Relationship Id="rId24" Type="http://schemas.openxmlformats.org/officeDocument/2006/relationships/tags" Target="../tags/tag240.xml"/><Relationship Id="rId40" Type="http://schemas.openxmlformats.org/officeDocument/2006/relationships/tags" Target="../tags/tag256.xml"/><Relationship Id="rId45" Type="http://schemas.openxmlformats.org/officeDocument/2006/relationships/tags" Target="../tags/tag261.xml"/><Relationship Id="rId66" Type="http://schemas.openxmlformats.org/officeDocument/2006/relationships/tags" Target="../tags/tag282.xml"/><Relationship Id="rId87" Type="http://schemas.openxmlformats.org/officeDocument/2006/relationships/tags" Target="../tags/tag303.xml"/><Relationship Id="rId110" Type="http://schemas.openxmlformats.org/officeDocument/2006/relationships/slideLayout" Target="../slideLayouts/slideLayout7.xml"/><Relationship Id="rId61" Type="http://schemas.openxmlformats.org/officeDocument/2006/relationships/tags" Target="../tags/tag277.xml"/><Relationship Id="rId82" Type="http://schemas.openxmlformats.org/officeDocument/2006/relationships/tags" Target="../tags/tag298.xml"/><Relationship Id="rId19" Type="http://schemas.openxmlformats.org/officeDocument/2006/relationships/tags" Target="../tags/tag235.xml"/><Relationship Id="rId14" Type="http://schemas.openxmlformats.org/officeDocument/2006/relationships/tags" Target="../tags/tag230.xml"/><Relationship Id="rId30" Type="http://schemas.openxmlformats.org/officeDocument/2006/relationships/tags" Target="../tags/tag246.xml"/><Relationship Id="rId35" Type="http://schemas.openxmlformats.org/officeDocument/2006/relationships/tags" Target="../tags/tag251.xml"/><Relationship Id="rId56" Type="http://schemas.openxmlformats.org/officeDocument/2006/relationships/tags" Target="../tags/tag272.xml"/><Relationship Id="rId77" Type="http://schemas.openxmlformats.org/officeDocument/2006/relationships/tags" Target="../tags/tag293.xml"/><Relationship Id="rId100" Type="http://schemas.openxmlformats.org/officeDocument/2006/relationships/tags" Target="../tags/tag316.xml"/><Relationship Id="rId105" Type="http://schemas.openxmlformats.org/officeDocument/2006/relationships/tags" Target="../tags/tag321.xml"/><Relationship Id="rId8" Type="http://schemas.openxmlformats.org/officeDocument/2006/relationships/tags" Target="../tags/tag224.xml"/><Relationship Id="rId51" Type="http://schemas.openxmlformats.org/officeDocument/2006/relationships/tags" Target="../tags/tag267.xml"/><Relationship Id="rId72" Type="http://schemas.openxmlformats.org/officeDocument/2006/relationships/tags" Target="../tags/tag288.xml"/><Relationship Id="rId93" Type="http://schemas.openxmlformats.org/officeDocument/2006/relationships/tags" Target="../tags/tag309.xml"/><Relationship Id="rId98" Type="http://schemas.openxmlformats.org/officeDocument/2006/relationships/tags" Target="../tags/tag314.xml"/><Relationship Id="rId3" Type="http://schemas.openxmlformats.org/officeDocument/2006/relationships/tags" Target="../tags/tag219.xml"/><Relationship Id="rId25" Type="http://schemas.openxmlformats.org/officeDocument/2006/relationships/tags" Target="../tags/tag241.xml"/><Relationship Id="rId46" Type="http://schemas.openxmlformats.org/officeDocument/2006/relationships/tags" Target="../tags/tag262.xml"/><Relationship Id="rId67" Type="http://schemas.openxmlformats.org/officeDocument/2006/relationships/tags" Target="../tags/tag283.xml"/><Relationship Id="rId20" Type="http://schemas.openxmlformats.org/officeDocument/2006/relationships/tags" Target="../tags/tag236.xml"/><Relationship Id="rId41" Type="http://schemas.openxmlformats.org/officeDocument/2006/relationships/tags" Target="../tags/tag257.xml"/><Relationship Id="rId62" Type="http://schemas.openxmlformats.org/officeDocument/2006/relationships/tags" Target="../tags/tag278.xml"/><Relationship Id="rId83" Type="http://schemas.openxmlformats.org/officeDocument/2006/relationships/tags" Target="../tags/tag299.xml"/><Relationship Id="rId88" Type="http://schemas.openxmlformats.org/officeDocument/2006/relationships/tags" Target="../tags/tag304.xml"/><Relationship Id="rId111"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17" Type="http://schemas.openxmlformats.org/officeDocument/2006/relationships/tags" Target="../tags/tag442.xml"/><Relationship Id="rId21" Type="http://schemas.openxmlformats.org/officeDocument/2006/relationships/tags" Target="../tags/tag346.xml"/><Relationship Id="rId42" Type="http://schemas.openxmlformats.org/officeDocument/2006/relationships/tags" Target="../tags/tag367.xml"/><Relationship Id="rId47" Type="http://schemas.openxmlformats.org/officeDocument/2006/relationships/tags" Target="../tags/tag372.xml"/><Relationship Id="rId63" Type="http://schemas.openxmlformats.org/officeDocument/2006/relationships/tags" Target="../tags/tag388.xml"/><Relationship Id="rId68" Type="http://schemas.openxmlformats.org/officeDocument/2006/relationships/tags" Target="../tags/tag393.xml"/><Relationship Id="rId84" Type="http://schemas.openxmlformats.org/officeDocument/2006/relationships/tags" Target="../tags/tag409.xml"/><Relationship Id="rId89" Type="http://schemas.openxmlformats.org/officeDocument/2006/relationships/tags" Target="../tags/tag414.xml"/><Relationship Id="rId112" Type="http://schemas.openxmlformats.org/officeDocument/2006/relationships/tags" Target="../tags/tag437.xml"/><Relationship Id="rId16" Type="http://schemas.openxmlformats.org/officeDocument/2006/relationships/tags" Target="../tags/tag341.xml"/><Relationship Id="rId107" Type="http://schemas.openxmlformats.org/officeDocument/2006/relationships/tags" Target="../tags/tag432.xml"/><Relationship Id="rId11" Type="http://schemas.openxmlformats.org/officeDocument/2006/relationships/tags" Target="../tags/tag336.xml"/><Relationship Id="rId32" Type="http://schemas.openxmlformats.org/officeDocument/2006/relationships/tags" Target="../tags/tag357.xml"/><Relationship Id="rId37" Type="http://schemas.openxmlformats.org/officeDocument/2006/relationships/tags" Target="../tags/tag362.xml"/><Relationship Id="rId53" Type="http://schemas.openxmlformats.org/officeDocument/2006/relationships/tags" Target="../tags/tag378.xml"/><Relationship Id="rId58" Type="http://schemas.openxmlformats.org/officeDocument/2006/relationships/tags" Target="../tags/tag383.xml"/><Relationship Id="rId74" Type="http://schemas.openxmlformats.org/officeDocument/2006/relationships/tags" Target="../tags/tag399.xml"/><Relationship Id="rId79" Type="http://schemas.openxmlformats.org/officeDocument/2006/relationships/tags" Target="../tags/tag404.xml"/><Relationship Id="rId102" Type="http://schemas.openxmlformats.org/officeDocument/2006/relationships/tags" Target="../tags/tag427.xml"/><Relationship Id="rId123" Type="http://schemas.openxmlformats.org/officeDocument/2006/relationships/tags" Target="../tags/tag448.xml"/><Relationship Id="rId128" Type="http://schemas.openxmlformats.org/officeDocument/2006/relationships/tags" Target="../tags/tag453.xml"/><Relationship Id="rId5" Type="http://schemas.openxmlformats.org/officeDocument/2006/relationships/tags" Target="../tags/tag330.xml"/><Relationship Id="rId90" Type="http://schemas.openxmlformats.org/officeDocument/2006/relationships/tags" Target="../tags/tag415.xml"/><Relationship Id="rId95" Type="http://schemas.openxmlformats.org/officeDocument/2006/relationships/tags" Target="../tags/tag420.xml"/><Relationship Id="rId22" Type="http://schemas.openxmlformats.org/officeDocument/2006/relationships/tags" Target="../tags/tag347.xml"/><Relationship Id="rId27" Type="http://schemas.openxmlformats.org/officeDocument/2006/relationships/tags" Target="../tags/tag352.xml"/><Relationship Id="rId43" Type="http://schemas.openxmlformats.org/officeDocument/2006/relationships/tags" Target="../tags/tag368.xml"/><Relationship Id="rId48" Type="http://schemas.openxmlformats.org/officeDocument/2006/relationships/tags" Target="../tags/tag373.xml"/><Relationship Id="rId64" Type="http://schemas.openxmlformats.org/officeDocument/2006/relationships/tags" Target="../tags/tag389.xml"/><Relationship Id="rId69" Type="http://schemas.openxmlformats.org/officeDocument/2006/relationships/tags" Target="../tags/tag394.xml"/><Relationship Id="rId113" Type="http://schemas.openxmlformats.org/officeDocument/2006/relationships/tags" Target="../tags/tag438.xml"/><Relationship Id="rId118" Type="http://schemas.openxmlformats.org/officeDocument/2006/relationships/tags" Target="../tags/tag443.xml"/><Relationship Id="rId80" Type="http://schemas.openxmlformats.org/officeDocument/2006/relationships/tags" Target="../tags/tag405.xml"/><Relationship Id="rId85" Type="http://schemas.openxmlformats.org/officeDocument/2006/relationships/tags" Target="../tags/tag410.xml"/><Relationship Id="rId12" Type="http://schemas.openxmlformats.org/officeDocument/2006/relationships/tags" Target="../tags/tag337.xml"/><Relationship Id="rId17" Type="http://schemas.openxmlformats.org/officeDocument/2006/relationships/tags" Target="../tags/tag342.xml"/><Relationship Id="rId33" Type="http://schemas.openxmlformats.org/officeDocument/2006/relationships/tags" Target="../tags/tag358.xml"/><Relationship Id="rId38" Type="http://schemas.openxmlformats.org/officeDocument/2006/relationships/tags" Target="../tags/tag363.xml"/><Relationship Id="rId59" Type="http://schemas.openxmlformats.org/officeDocument/2006/relationships/tags" Target="../tags/tag384.xml"/><Relationship Id="rId103" Type="http://schemas.openxmlformats.org/officeDocument/2006/relationships/tags" Target="../tags/tag428.xml"/><Relationship Id="rId108" Type="http://schemas.openxmlformats.org/officeDocument/2006/relationships/tags" Target="../tags/tag433.xml"/><Relationship Id="rId124" Type="http://schemas.openxmlformats.org/officeDocument/2006/relationships/tags" Target="../tags/tag449.xml"/><Relationship Id="rId129" Type="http://schemas.openxmlformats.org/officeDocument/2006/relationships/slideLayout" Target="../slideLayouts/slideLayout7.xml"/><Relationship Id="rId54" Type="http://schemas.openxmlformats.org/officeDocument/2006/relationships/tags" Target="../tags/tag379.xml"/><Relationship Id="rId70" Type="http://schemas.openxmlformats.org/officeDocument/2006/relationships/tags" Target="../tags/tag395.xml"/><Relationship Id="rId75" Type="http://schemas.openxmlformats.org/officeDocument/2006/relationships/tags" Target="../tags/tag400.xml"/><Relationship Id="rId91" Type="http://schemas.openxmlformats.org/officeDocument/2006/relationships/tags" Target="../tags/tag416.xml"/><Relationship Id="rId96" Type="http://schemas.openxmlformats.org/officeDocument/2006/relationships/tags" Target="../tags/tag421.xml"/><Relationship Id="rId1" Type="http://schemas.openxmlformats.org/officeDocument/2006/relationships/tags" Target="../tags/tag326.xml"/><Relationship Id="rId6" Type="http://schemas.openxmlformats.org/officeDocument/2006/relationships/tags" Target="../tags/tag331.xml"/><Relationship Id="rId23" Type="http://schemas.openxmlformats.org/officeDocument/2006/relationships/tags" Target="../tags/tag348.xml"/><Relationship Id="rId28" Type="http://schemas.openxmlformats.org/officeDocument/2006/relationships/tags" Target="../tags/tag353.xml"/><Relationship Id="rId49" Type="http://schemas.openxmlformats.org/officeDocument/2006/relationships/tags" Target="../tags/tag374.xml"/><Relationship Id="rId114" Type="http://schemas.openxmlformats.org/officeDocument/2006/relationships/tags" Target="../tags/tag439.xml"/><Relationship Id="rId119" Type="http://schemas.openxmlformats.org/officeDocument/2006/relationships/tags" Target="../tags/tag444.xml"/><Relationship Id="rId44" Type="http://schemas.openxmlformats.org/officeDocument/2006/relationships/tags" Target="../tags/tag369.xml"/><Relationship Id="rId60" Type="http://schemas.openxmlformats.org/officeDocument/2006/relationships/tags" Target="../tags/tag385.xml"/><Relationship Id="rId65" Type="http://schemas.openxmlformats.org/officeDocument/2006/relationships/tags" Target="../tags/tag390.xml"/><Relationship Id="rId81" Type="http://schemas.openxmlformats.org/officeDocument/2006/relationships/tags" Target="../tags/tag406.xml"/><Relationship Id="rId86" Type="http://schemas.openxmlformats.org/officeDocument/2006/relationships/tags" Target="../tags/tag411.xml"/><Relationship Id="rId130" Type="http://schemas.openxmlformats.org/officeDocument/2006/relationships/notesSlide" Target="../notesSlides/notesSlide24.xml"/><Relationship Id="rId13" Type="http://schemas.openxmlformats.org/officeDocument/2006/relationships/tags" Target="../tags/tag338.xml"/><Relationship Id="rId18" Type="http://schemas.openxmlformats.org/officeDocument/2006/relationships/tags" Target="../tags/tag343.xml"/><Relationship Id="rId39" Type="http://schemas.openxmlformats.org/officeDocument/2006/relationships/tags" Target="../tags/tag364.xml"/><Relationship Id="rId109" Type="http://schemas.openxmlformats.org/officeDocument/2006/relationships/tags" Target="../tags/tag434.xml"/><Relationship Id="rId34" Type="http://schemas.openxmlformats.org/officeDocument/2006/relationships/tags" Target="../tags/tag359.xml"/><Relationship Id="rId50" Type="http://schemas.openxmlformats.org/officeDocument/2006/relationships/tags" Target="../tags/tag375.xml"/><Relationship Id="rId55" Type="http://schemas.openxmlformats.org/officeDocument/2006/relationships/tags" Target="../tags/tag380.xml"/><Relationship Id="rId76" Type="http://schemas.openxmlformats.org/officeDocument/2006/relationships/tags" Target="../tags/tag401.xml"/><Relationship Id="rId97" Type="http://schemas.openxmlformats.org/officeDocument/2006/relationships/tags" Target="../tags/tag422.xml"/><Relationship Id="rId104" Type="http://schemas.openxmlformats.org/officeDocument/2006/relationships/tags" Target="../tags/tag429.xml"/><Relationship Id="rId120" Type="http://schemas.openxmlformats.org/officeDocument/2006/relationships/tags" Target="../tags/tag445.xml"/><Relationship Id="rId125" Type="http://schemas.openxmlformats.org/officeDocument/2006/relationships/tags" Target="../tags/tag450.xml"/><Relationship Id="rId7" Type="http://schemas.openxmlformats.org/officeDocument/2006/relationships/tags" Target="../tags/tag332.xml"/><Relationship Id="rId71" Type="http://schemas.openxmlformats.org/officeDocument/2006/relationships/tags" Target="../tags/tag396.xml"/><Relationship Id="rId92" Type="http://schemas.openxmlformats.org/officeDocument/2006/relationships/tags" Target="../tags/tag417.xml"/><Relationship Id="rId2" Type="http://schemas.openxmlformats.org/officeDocument/2006/relationships/tags" Target="../tags/tag327.xml"/><Relationship Id="rId29" Type="http://schemas.openxmlformats.org/officeDocument/2006/relationships/tags" Target="../tags/tag354.xml"/><Relationship Id="rId24" Type="http://schemas.openxmlformats.org/officeDocument/2006/relationships/tags" Target="../tags/tag349.xml"/><Relationship Id="rId40" Type="http://schemas.openxmlformats.org/officeDocument/2006/relationships/tags" Target="../tags/tag365.xml"/><Relationship Id="rId45" Type="http://schemas.openxmlformats.org/officeDocument/2006/relationships/tags" Target="../tags/tag370.xml"/><Relationship Id="rId66" Type="http://schemas.openxmlformats.org/officeDocument/2006/relationships/tags" Target="../tags/tag391.xml"/><Relationship Id="rId87" Type="http://schemas.openxmlformats.org/officeDocument/2006/relationships/tags" Target="../tags/tag412.xml"/><Relationship Id="rId110" Type="http://schemas.openxmlformats.org/officeDocument/2006/relationships/tags" Target="../tags/tag435.xml"/><Relationship Id="rId115" Type="http://schemas.openxmlformats.org/officeDocument/2006/relationships/tags" Target="../tags/tag440.xml"/><Relationship Id="rId61" Type="http://schemas.openxmlformats.org/officeDocument/2006/relationships/tags" Target="../tags/tag386.xml"/><Relationship Id="rId82" Type="http://schemas.openxmlformats.org/officeDocument/2006/relationships/tags" Target="../tags/tag407.xml"/><Relationship Id="rId19" Type="http://schemas.openxmlformats.org/officeDocument/2006/relationships/tags" Target="../tags/tag344.xml"/><Relationship Id="rId14" Type="http://schemas.openxmlformats.org/officeDocument/2006/relationships/tags" Target="../tags/tag339.xml"/><Relationship Id="rId30" Type="http://schemas.openxmlformats.org/officeDocument/2006/relationships/tags" Target="../tags/tag355.xml"/><Relationship Id="rId35" Type="http://schemas.openxmlformats.org/officeDocument/2006/relationships/tags" Target="../tags/tag360.xml"/><Relationship Id="rId56" Type="http://schemas.openxmlformats.org/officeDocument/2006/relationships/tags" Target="../tags/tag381.xml"/><Relationship Id="rId77" Type="http://schemas.openxmlformats.org/officeDocument/2006/relationships/tags" Target="../tags/tag402.xml"/><Relationship Id="rId100" Type="http://schemas.openxmlformats.org/officeDocument/2006/relationships/tags" Target="../tags/tag425.xml"/><Relationship Id="rId105" Type="http://schemas.openxmlformats.org/officeDocument/2006/relationships/tags" Target="../tags/tag430.xml"/><Relationship Id="rId126" Type="http://schemas.openxmlformats.org/officeDocument/2006/relationships/tags" Target="../tags/tag451.xml"/><Relationship Id="rId8" Type="http://schemas.openxmlformats.org/officeDocument/2006/relationships/tags" Target="../tags/tag333.xml"/><Relationship Id="rId51" Type="http://schemas.openxmlformats.org/officeDocument/2006/relationships/tags" Target="../tags/tag376.xml"/><Relationship Id="rId72" Type="http://schemas.openxmlformats.org/officeDocument/2006/relationships/tags" Target="../tags/tag397.xml"/><Relationship Id="rId93" Type="http://schemas.openxmlformats.org/officeDocument/2006/relationships/tags" Target="../tags/tag418.xml"/><Relationship Id="rId98" Type="http://schemas.openxmlformats.org/officeDocument/2006/relationships/tags" Target="../tags/tag423.xml"/><Relationship Id="rId121" Type="http://schemas.openxmlformats.org/officeDocument/2006/relationships/tags" Target="../tags/tag446.xml"/><Relationship Id="rId3" Type="http://schemas.openxmlformats.org/officeDocument/2006/relationships/tags" Target="../tags/tag328.xml"/><Relationship Id="rId25" Type="http://schemas.openxmlformats.org/officeDocument/2006/relationships/tags" Target="../tags/tag350.xml"/><Relationship Id="rId46" Type="http://schemas.openxmlformats.org/officeDocument/2006/relationships/tags" Target="../tags/tag371.xml"/><Relationship Id="rId67" Type="http://schemas.openxmlformats.org/officeDocument/2006/relationships/tags" Target="../tags/tag392.xml"/><Relationship Id="rId116" Type="http://schemas.openxmlformats.org/officeDocument/2006/relationships/tags" Target="../tags/tag441.xml"/><Relationship Id="rId20" Type="http://schemas.openxmlformats.org/officeDocument/2006/relationships/tags" Target="../tags/tag345.xml"/><Relationship Id="rId41" Type="http://schemas.openxmlformats.org/officeDocument/2006/relationships/tags" Target="../tags/tag366.xml"/><Relationship Id="rId62" Type="http://schemas.openxmlformats.org/officeDocument/2006/relationships/tags" Target="../tags/tag387.xml"/><Relationship Id="rId83" Type="http://schemas.openxmlformats.org/officeDocument/2006/relationships/tags" Target="../tags/tag408.xml"/><Relationship Id="rId88" Type="http://schemas.openxmlformats.org/officeDocument/2006/relationships/tags" Target="../tags/tag413.xml"/><Relationship Id="rId111" Type="http://schemas.openxmlformats.org/officeDocument/2006/relationships/tags" Target="../tags/tag436.xml"/><Relationship Id="rId15" Type="http://schemas.openxmlformats.org/officeDocument/2006/relationships/tags" Target="../tags/tag340.xml"/><Relationship Id="rId36" Type="http://schemas.openxmlformats.org/officeDocument/2006/relationships/tags" Target="../tags/tag361.xml"/><Relationship Id="rId57" Type="http://schemas.openxmlformats.org/officeDocument/2006/relationships/tags" Target="../tags/tag382.xml"/><Relationship Id="rId106" Type="http://schemas.openxmlformats.org/officeDocument/2006/relationships/tags" Target="../tags/tag431.xml"/><Relationship Id="rId127" Type="http://schemas.openxmlformats.org/officeDocument/2006/relationships/tags" Target="../tags/tag452.xml"/><Relationship Id="rId10" Type="http://schemas.openxmlformats.org/officeDocument/2006/relationships/tags" Target="../tags/tag335.xml"/><Relationship Id="rId31" Type="http://schemas.openxmlformats.org/officeDocument/2006/relationships/tags" Target="../tags/tag356.xml"/><Relationship Id="rId52" Type="http://schemas.openxmlformats.org/officeDocument/2006/relationships/tags" Target="../tags/tag377.xml"/><Relationship Id="rId73" Type="http://schemas.openxmlformats.org/officeDocument/2006/relationships/tags" Target="../tags/tag398.xml"/><Relationship Id="rId78" Type="http://schemas.openxmlformats.org/officeDocument/2006/relationships/tags" Target="../tags/tag403.xml"/><Relationship Id="rId94" Type="http://schemas.openxmlformats.org/officeDocument/2006/relationships/tags" Target="../tags/tag419.xml"/><Relationship Id="rId99" Type="http://schemas.openxmlformats.org/officeDocument/2006/relationships/tags" Target="../tags/tag424.xml"/><Relationship Id="rId101" Type="http://schemas.openxmlformats.org/officeDocument/2006/relationships/tags" Target="../tags/tag426.xml"/><Relationship Id="rId122" Type="http://schemas.openxmlformats.org/officeDocument/2006/relationships/tags" Target="../tags/tag447.xml"/><Relationship Id="rId4" Type="http://schemas.openxmlformats.org/officeDocument/2006/relationships/tags" Target="../tags/tag329.xml"/><Relationship Id="rId9" Type="http://schemas.openxmlformats.org/officeDocument/2006/relationships/tags" Target="../tags/tag334.xml"/><Relationship Id="rId26" Type="http://schemas.openxmlformats.org/officeDocument/2006/relationships/tags" Target="../tags/tag351.xml"/></Relationships>
</file>

<file path=ppt/slides/_rels/slide28.xml.rels><?xml version="1.0" encoding="UTF-8" standalone="yes"?>
<Relationships xmlns="http://schemas.openxmlformats.org/package/2006/relationships"><Relationship Id="rId117" Type="http://schemas.openxmlformats.org/officeDocument/2006/relationships/tags" Target="../tags/tag570.xml"/><Relationship Id="rId21" Type="http://schemas.openxmlformats.org/officeDocument/2006/relationships/tags" Target="../tags/tag474.xml"/><Relationship Id="rId42" Type="http://schemas.openxmlformats.org/officeDocument/2006/relationships/tags" Target="../tags/tag495.xml"/><Relationship Id="rId63" Type="http://schemas.openxmlformats.org/officeDocument/2006/relationships/tags" Target="../tags/tag516.xml"/><Relationship Id="rId84" Type="http://schemas.openxmlformats.org/officeDocument/2006/relationships/tags" Target="../tags/tag537.xml"/><Relationship Id="rId138" Type="http://schemas.openxmlformats.org/officeDocument/2006/relationships/tags" Target="../tags/tag591.xml"/><Relationship Id="rId159" Type="http://schemas.openxmlformats.org/officeDocument/2006/relationships/tags" Target="../tags/tag612.xml"/><Relationship Id="rId170" Type="http://schemas.openxmlformats.org/officeDocument/2006/relationships/tags" Target="../tags/tag623.xml"/><Relationship Id="rId191" Type="http://schemas.openxmlformats.org/officeDocument/2006/relationships/tags" Target="../tags/tag644.xml"/><Relationship Id="rId205" Type="http://schemas.openxmlformats.org/officeDocument/2006/relationships/tags" Target="../tags/tag658.xml"/><Relationship Id="rId107" Type="http://schemas.openxmlformats.org/officeDocument/2006/relationships/tags" Target="../tags/tag560.xml"/><Relationship Id="rId11" Type="http://schemas.openxmlformats.org/officeDocument/2006/relationships/tags" Target="../tags/tag464.xml"/><Relationship Id="rId32" Type="http://schemas.openxmlformats.org/officeDocument/2006/relationships/tags" Target="../tags/tag485.xml"/><Relationship Id="rId53" Type="http://schemas.openxmlformats.org/officeDocument/2006/relationships/tags" Target="../tags/tag506.xml"/><Relationship Id="rId74" Type="http://schemas.openxmlformats.org/officeDocument/2006/relationships/tags" Target="../tags/tag527.xml"/><Relationship Id="rId128" Type="http://schemas.openxmlformats.org/officeDocument/2006/relationships/tags" Target="../tags/tag581.xml"/><Relationship Id="rId149" Type="http://schemas.openxmlformats.org/officeDocument/2006/relationships/tags" Target="../tags/tag602.xml"/><Relationship Id="rId5" Type="http://schemas.openxmlformats.org/officeDocument/2006/relationships/tags" Target="../tags/tag458.xml"/><Relationship Id="rId95" Type="http://schemas.openxmlformats.org/officeDocument/2006/relationships/tags" Target="../tags/tag548.xml"/><Relationship Id="rId160" Type="http://schemas.openxmlformats.org/officeDocument/2006/relationships/tags" Target="../tags/tag613.xml"/><Relationship Id="rId181" Type="http://schemas.openxmlformats.org/officeDocument/2006/relationships/tags" Target="../tags/tag634.xml"/><Relationship Id="rId216" Type="http://schemas.openxmlformats.org/officeDocument/2006/relationships/tags" Target="../tags/tag669.xml"/><Relationship Id="rId22" Type="http://schemas.openxmlformats.org/officeDocument/2006/relationships/tags" Target="../tags/tag475.xml"/><Relationship Id="rId43" Type="http://schemas.openxmlformats.org/officeDocument/2006/relationships/tags" Target="../tags/tag496.xml"/><Relationship Id="rId64" Type="http://schemas.openxmlformats.org/officeDocument/2006/relationships/tags" Target="../tags/tag517.xml"/><Relationship Id="rId118" Type="http://schemas.openxmlformats.org/officeDocument/2006/relationships/tags" Target="../tags/tag571.xml"/><Relationship Id="rId139" Type="http://schemas.openxmlformats.org/officeDocument/2006/relationships/tags" Target="../tags/tag592.xml"/><Relationship Id="rId85" Type="http://schemas.openxmlformats.org/officeDocument/2006/relationships/tags" Target="../tags/tag538.xml"/><Relationship Id="rId150" Type="http://schemas.openxmlformats.org/officeDocument/2006/relationships/tags" Target="../tags/tag603.xml"/><Relationship Id="rId171" Type="http://schemas.openxmlformats.org/officeDocument/2006/relationships/tags" Target="../tags/tag624.xml"/><Relationship Id="rId192" Type="http://schemas.openxmlformats.org/officeDocument/2006/relationships/tags" Target="../tags/tag645.xml"/><Relationship Id="rId206" Type="http://schemas.openxmlformats.org/officeDocument/2006/relationships/tags" Target="../tags/tag659.xml"/><Relationship Id="rId12" Type="http://schemas.openxmlformats.org/officeDocument/2006/relationships/tags" Target="../tags/tag465.xml"/><Relationship Id="rId33" Type="http://schemas.openxmlformats.org/officeDocument/2006/relationships/tags" Target="../tags/tag486.xml"/><Relationship Id="rId108" Type="http://schemas.openxmlformats.org/officeDocument/2006/relationships/tags" Target="../tags/tag561.xml"/><Relationship Id="rId129" Type="http://schemas.openxmlformats.org/officeDocument/2006/relationships/tags" Target="../tags/tag582.xml"/><Relationship Id="rId54" Type="http://schemas.openxmlformats.org/officeDocument/2006/relationships/tags" Target="../tags/tag507.xml"/><Relationship Id="rId75" Type="http://schemas.openxmlformats.org/officeDocument/2006/relationships/tags" Target="../tags/tag528.xml"/><Relationship Id="rId96" Type="http://schemas.openxmlformats.org/officeDocument/2006/relationships/tags" Target="../tags/tag549.xml"/><Relationship Id="rId140" Type="http://schemas.openxmlformats.org/officeDocument/2006/relationships/tags" Target="../tags/tag593.xml"/><Relationship Id="rId161" Type="http://schemas.openxmlformats.org/officeDocument/2006/relationships/tags" Target="../tags/tag614.xml"/><Relationship Id="rId182" Type="http://schemas.openxmlformats.org/officeDocument/2006/relationships/tags" Target="../tags/tag635.xml"/><Relationship Id="rId217" Type="http://schemas.openxmlformats.org/officeDocument/2006/relationships/tags" Target="../tags/tag670.xml"/><Relationship Id="rId6" Type="http://schemas.openxmlformats.org/officeDocument/2006/relationships/tags" Target="../tags/tag459.xml"/><Relationship Id="rId23" Type="http://schemas.openxmlformats.org/officeDocument/2006/relationships/tags" Target="../tags/tag476.xml"/><Relationship Id="rId119" Type="http://schemas.openxmlformats.org/officeDocument/2006/relationships/tags" Target="../tags/tag572.xml"/><Relationship Id="rId44" Type="http://schemas.openxmlformats.org/officeDocument/2006/relationships/tags" Target="../tags/tag497.xml"/><Relationship Id="rId65" Type="http://schemas.openxmlformats.org/officeDocument/2006/relationships/tags" Target="../tags/tag518.xml"/><Relationship Id="rId86" Type="http://schemas.openxmlformats.org/officeDocument/2006/relationships/tags" Target="../tags/tag539.xml"/><Relationship Id="rId130" Type="http://schemas.openxmlformats.org/officeDocument/2006/relationships/tags" Target="../tags/tag583.xml"/><Relationship Id="rId151" Type="http://schemas.openxmlformats.org/officeDocument/2006/relationships/tags" Target="../tags/tag604.xml"/><Relationship Id="rId172" Type="http://schemas.openxmlformats.org/officeDocument/2006/relationships/tags" Target="../tags/tag625.xml"/><Relationship Id="rId193" Type="http://schemas.openxmlformats.org/officeDocument/2006/relationships/tags" Target="../tags/tag646.xml"/><Relationship Id="rId207" Type="http://schemas.openxmlformats.org/officeDocument/2006/relationships/tags" Target="../tags/tag660.xml"/><Relationship Id="rId13" Type="http://schemas.openxmlformats.org/officeDocument/2006/relationships/tags" Target="../tags/tag466.xml"/><Relationship Id="rId109" Type="http://schemas.openxmlformats.org/officeDocument/2006/relationships/tags" Target="../tags/tag562.xml"/><Relationship Id="rId34" Type="http://schemas.openxmlformats.org/officeDocument/2006/relationships/tags" Target="../tags/tag487.xml"/><Relationship Id="rId55" Type="http://schemas.openxmlformats.org/officeDocument/2006/relationships/tags" Target="../tags/tag508.xml"/><Relationship Id="rId76" Type="http://schemas.openxmlformats.org/officeDocument/2006/relationships/tags" Target="../tags/tag529.xml"/><Relationship Id="rId97" Type="http://schemas.openxmlformats.org/officeDocument/2006/relationships/tags" Target="../tags/tag550.xml"/><Relationship Id="rId120" Type="http://schemas.openxmlformats.org/officeDocument/2006/relationships/tags" Target="../tags/tag573.xml"/><Relationship Id="rId141" Type="http://schemas.openxmlformats.org/officeDocument/2006/relationships/tags" Target="../tags/tag594.xml"/><Relationship Id="rId7" Type="http://schemas.openxmlformats.org/officeDocument/2006/relationships/tags" Target="../tags/tag460.xml"/><Relationship Id="rId162" Type="http://schemas.openxmlformats.org/officeDocument/2006/relationships/tags" Target="../tags/tag615.xml"/><Relationship Id="rId183" Type="http://schemas.openxmlformats.org/officeDocument/2006/relationships/tags" Target="../tags/tag636.xml"/><Relationship Id="rId218" Type="http://schemas.openxmlformats.org/officeDocument/2006/relationships/tags" Target="../tags/tag671.xml"/><Relationship Id="rId24" Type="http://schemas.openxmlformats.org/officeDocument/2006/relationships/tags" Target="../tags/tag477.xml"/><Relationship Id="rId45" Type="http://schemas.openxmlformats.org/officeDocument/2006/relationships/tags" Target="../tags/tag498.xml"/><Relationship Id="rId66" Type="http://schemas.openxmlformats.org/officeDocument/2006/relationships/tags" Target="../tags/tag519.xml"/><Relationship Id="rId87" Type="http://schemas.openxmlformats.org/officeDocument/2006/relationships/tags" Target="../tags/tag540.xml"/><Relationship Id="rId110" Type="http://schemas.openxmlformats.org/officeDocument/2006/relationships/tags" Target="../tags/tag563.xml"/><Relationship Id="rId131" Type="http://schemas.openxmlformats.org/officeDocument/2006/relationships/tags" Target="../tags/tag584.xml"/><Relationship Id="rId152" Type="http://schemas.openxmlformats.org/officeDocument/2006/relationships/tags" Target="../tags/tag605.xml"/><Relationship Id="rId173" Type="http://schemas.openxmlformats.org/officeDocument/2006/relationships/tags" Target="../tags/tag626.xml"/><Relationship Id="rId194" Type="http://schemas.openxmlformats.org/officeDocument/2006/relationships/tags" Target="../tags/tag647.xml"/><Relationship Id="rId208" Type="http://schemas.openxmlformats.org/officeDocument/2006/relationships/tags" Target="../tags/tag661.xml"/><Relationship Id="rId14" Type="http://schemas.openxmlformats.org/officeDocument/2006/relationships/tags" Target="../tags/tag467.xml"/><Relationship Id="rId35" Type="http://schemas.openxmlformats.org/officeDocument/2006/relationships/tags" Target="../tags/tag488.xml"/><Relationship Id="rId56" Type="http://schemas.openxmlformats.org/officeDocument/2006/relationships/tags" Target="../tags/tag509.xml"/><Relationship Id="rId77" Type="http://schemas.openxmlformats.org/officeDocument/2006/relationships/tags" Target="../tags/tag530.xml"/><Relationship Id="rId100" Type="http://schemas.openxmlformats.org/officeDocument/2006/relationships/tags" Target="../tags/tag553.xml"/><Relationship Id="rId8" Type="http://schemas.openxmlformats.org/officeDocument/2006/relationships/tags" Target="../tags/tag461.xml"/><Relationship Id="rId51" Type="http://schemas.openxmlformats.org/officeDocument/2006/relationships/tags" Target="../tags/tag504.xml"/><Relationship Id="rId72" Type="http://schemas.openxmlformats.org/officeDocument/2006/relationships/tags" Target="../tags/tag525.xml"/><Relationship Id="rId93" Type="http://schemas.openxmlformats.org/officeDocument/2006/relationships/tags" Target="../tags/tag546.xml"/><Relationship Id="rId98" Type="http://schemas.openxmlformats.org/officeDocument/2006/relationships/tags" Target="../tags/tag551.xml"/><Relationship Id="rId121" Type="http://schemas.openxmlformats.org/officeDocument/2006/relationships/tags" Target="../tags/tag574.xml"/><Relationship Id="rId142" Type="http://schemas.openxmlformats.org/officeDocument/2006/relationships/tags" Target="../tags/tag595.xml"/><Relationship Id="rId163" Type="http://schemas.openxmlformats.org/officeDocument/2006/relationships/tags" Target="../tags/tag616.xml"/><Relationship Id="rId184" Type="http://schemas.openxmlformats.org/officeDocument/2006/relationships/tags" Target="../tags/tag637.xml"/><Relationship Id="rId189" Type="http://schemas.openxmlformats.org/officeDocument/2006/relationships/tags" Target="../tags/tag642.xml"/><Relationship Id="rId219" Type="http://schemas.openxmlformats.org/officeDocument/2006/relationships/tags" Target="../tags/tag672.xml"/><Relationship Id="rId3" Type="http://schemas.openxmlformats.org/officeDocument/2006/relationships/tags" Target="../tags/tag456.xml"/><Relationship Id="rId214" Type="http://schemas.openxmlformats.org/officeDocument/2006/relationships/tags" Target="../tags/tag667.xml"/><Relationship Id="rId25" Type="http://schemas.openxmlformats.org/officeDocument/2006/relationships/tags" Target="../tags/tag478.xml"/><Relationship Id="rId46" Type="http://schemas.openxmlformats.org/officeDocument/2006/relationships/tags" Target="../tags/tag499.xml"/><Relationship Id="rId67" Type="http://schemas.openxmlformats.org/officeDocument/2006/relationships/tags" Target="../tags/tag520.xml"/><Relationship Id="rId116" Type="http://schemas.openxmlformats.org/officeDocument/2006/relationships/tags" Target="../tags/tag569.xml"/><Relationship Id="rId137" Type="http://schemas.openxmlformats.org/officeDocument/2006/relationships/tags" Target="../tags/tag590.xml"/><Relationship Id="rId158" Type="http://schemas.openxmlformats.org/officeDocument/2006/relationships/tags" Target="../tags/tag611.xml"/><Relationship Id="rId20" Type="http://schemas.openxmlformats.org/officeDocument/2006/relationships/tags" Target="../tags/tag473.xml"/><Relationship Id="rId41" Type="http://schemas.openxmlformats.org/officeDocument/2006/relationships/tags" Target="../tags/tag494.xml"/><Relationship Id="rId62" Type="http://schemas.openxmlformats.org/officeDocument/2006/relationships/tags" Target="../tags/tag515.xml"/><Relationship Id="rId83" Type="http://schemas.openxmlformats.org/officeDocument/2006/relationships/tags" Target="../tags/tag536.xml"/><Relationship Id="rId88" Type="http://schemas.openxmlformats.org/officeDocument/2006/relationships/tags" Target="../tags/tag541.xml"/><Relationship Id="rId111" Type="http://schemas.openxmlformats.org/officeDocument/2006/relationships/tags" Target="../tags/tag564.xml"/><Relationship Id="rId132" Type="http://schemas.openxmlformats.org/officeDocument/2006/relationships/tags" Target="../tags/tag585.xml"/><Relationship Id="rId153" Type="http://schemas.openxmlformats.org/officeDocument/2006/relationships/tags" Target="../tags/tag606.xml"/><Relationship Id="rId174" Type="http://schemas.openxmlformats.org/officeDocument/2006/relationships/tags" Target="../tags/tag627.xml"/><Relationship Id="rId179" Type="http://schemas.openxmlformats.org/officeDocument/2006/relationships/tags" Target="../tags/tag632.xml"/><Relationship Id="rId195" Type="http://schemas.openxmlformats.org/officeDocument/2006/relationships/tags" Target="../tags/tag648.xml"/><Relationship Id="rId209" Type="http://schemas.openxmlformats.org/officeDocument/2006/relationships/tags" Target="../tags/tag662.xml"/><Relationship Id="rId190" Type="http://schemas.openxmlformats.org/officeDocument/2006/relationships/tags" Target="../tags/tag643.xml"/><Relationship Id="rId204" Type="http://schemas.openxmlformats.org/officeDocument/2006/relationships/tags" Target="../tags/tag657.xml"/><Relationship Id="rId220" Type="http://schemas.openxmlformats.org/officeDocument/2006/relationships/tags" Target="../tags/tag673.xml"/><Relationship Id="rId15" Type="http://schemas.openxmlformats.org/officeDocument/2006/relationships/tags" Target="../tags/tag468.xml"/><Relationship Id="rId36" Type="http://schemas.openxmlformats.org/officeDocument/2006/relationships/tags" Target="../tags/tag489.xml"/><Relationship Id="rId57" Type="http://schemas.openxmlformats.org/officeDocument/2006/relationships/tags" Target="../tags/tag510.xml"/><Relationship Id="rId106" Type="http://schemas.openxmlformats.org/officeDocument/2006/relationships/tags" Target="../tags/tag559.xml"/><Relationship Id="rId127" Type="http://schemas.openxmlformats.org/officeDocument/2006/relationships/tags" Target="../tags/tag580.xml"/><Relationship Id="rId10" Type="http://schemas.openxmlformats.org/officeDocument/2006/relationships/tags" Target="../tags/tag463.xml"/><Relationship Id="rId31" Type="http://schemas.openxmlformats.org/officeDocument/2006/relationships/tags" Target="../tags/tag484.xml"/><Relationship Id="rId52" Type="http://schemas.openxmlformats.org/officeDocument/2006/relationships/tags" Target="../tags/tag505.xml"/><Relationship Id="rId73" Type="http://schemas.openxmlformats.org/officeDocument/2006/relationships/tags" Target="../tags/tag526.xml"/><Relationship Id="rId78" Type="http://schemas.openxmlformats.org/officeDocument/2006/relationships/tags" Target="../tags/tag531.xml"/><Relationship Id="rId94" Type="http://schemas.openxmlformats.org/officeDocument/2006/relationships/tags" Target="../tags/tag547.xml"/><Relationship Id="rId99" Type="http://schemas.openxmlformats.org/officeDocument/2006/relationships/tags" Target="../tags/tag552.xml"/><Relationship Id="rId101" Type="http://schemas.openxmlformats.org/officeDocument/2006/relationships/tags" Target="../tags/tag554.xml"/><Relationship Id="rId122" Type="http://schemas.openxmlformats.org/officeDocument/2006/relationships/tags" Target="../tags/tag575.xml"/><Relationship Id="rId143" Type="http://schemas.openxmlformats.org/officeDocument/2006/relationships/tags" Target="../tags/tag596.xml"/><Relationship Id="rId148" Type="http://schemas.openxmlformats.org/officeDocument/2006/relationships/tags" Target="../tags/tag601.xml"/><Relationship Id="rId164" Type="http://schemas.openxmlformats.org/officeDocument/2006/relationships/tags" Target="../tags/tag617.xml"/><Relationship Id="rId169" Type="http://schemas.openxmlformats.org/officeDocument/2006/relationships/tags" Target="../tags/tag622.xml"/><Relationship Id="rId185" Type="http://schemas.openxmlformats.org/officeDocument/2006/relationships/tags" Target="../tags/tag638.xml"/><Relationship Id="rId4" Type="http://schemas.openxmlformats.org/officeDocument/2006/relationships/tags" Target="../tags/tag457.xml"/><Relationship Id="rId9" Type="http://schemas.openxmlformats.org/officeDocument/2006/relationships/tags" Target="../tags/tag462.xml"/><Relationship Id="rId180" Type="http://schemas.openxmlformats.org/officeDocument/2006/relationships/tags" Target="../tags/tag633.xml"/><Relationship Id="rId210" Type="http://schemas.openxmlformats.org/officeDocument/2006/relationships/tags" Target="../tags/tag663.xml"/><Relationship Id="rId215" Type="http://schemas.openxmlformats.org/officeDocument/2006/relationships/tags" Target="../tags/tag668.xml"/><Relationship Id="rId26" Type="http://schemas.openxmlformats.org/officeDocument/2006/relationships/tags" Target="../tags/tag479.xml"/><Relationship Id="rId47" Type="http://schemas.openxmlformats.org/officeDocument/2006/relationships/tags" Target="../tags/tag500.xml"/><Relationship Id="rId68" Type="http://schemas.openxmlformats.org/officeDocument/2006/relationships/tags" Target="../tags/tag521.xml"/><Relationship Id="rId89" Type="http://schemas.openxmlformats.org/officeDocument/2006/relationships/tags" Target="../tags/tag542.xml"/><Relationship Id="rId112" Type="http://schemas.openxmlformats.org/officeDocument/2006/relationships/tags" Target="../tags/tag565.xml"/><Relationship Id="rId133" Type="http://schemas.openxmlformats.org/officeDocument/2006/relationships/tags" Target="../tags/tag586.xml"/><Relationship Id="rId154" Type="http://schemas.openxmlformats.org/officeDocument/2006/relationships/tags" Target="../tags/tag607.xml"/><Relationship Id="rId175" Type="http://schemas.openxmlformats.org/officeDocument/2006/relationships/tags" Target="../tags/tag628.xml"/><Relationship Id="rId196" Type="http://schemas.openxmlformats.org/officeDocument/2006/relationships/tags" Target="../tags/tag649.xml"/><Relationship Id="rId200" Type="http://schemas.openxmlformats.org/officeDocument/2006/relationships/tags" Target="../tags/tag653.xml"/><Relationship Id="rId16" Type="http://schemas.openxmlformats.org/officeDocument/2006/relationships/tags" Target="../tags/tag469.xml"/><Relationship Id="rId221" Type="http://schemas.openxmlformats.org/officeDocument/2006/relationships/tags" Target="../tags/tag674.xml"/><Relationship Id="rId37" Type="http://schemas.openxmlformats.org/officeDocument/2006/relationships/tags" Target="../tags/tag490.xml"/><Relationship Id="rId58" Type="http://schemas.openxmlformats.org/officeDocument/2006/relationships/tags" Target="../tags/tag511.xml"/><Relationship Id="rId79" Type="http://schemas.openxmlformats.org/officeDocument/2006/relationships/tags" Target="../tags/tag532.xml"/><Relationship Id="rId102" Type="http://schemas.openxmlformats.org/officeDocument/2006/relationships/tags" Target="../tags/tag555.xml"/><Relationship Id="rId123" Type="http://schemas.openxmlformats.org/officeDocument/2006/relationships/tags" Target="../tags/tag576.xml"/><Relationship Id="rId144" Type="http://schemas.openxmlformats.org/officeDocument/2006/relationships/tags" Target="../tags/tag597.xml"/><Relationship Id="rId90" Type="http://schemas.openxmlformats.org/officeDocument/2006/relationships/tags" Target="../tags/tag543.xml"/><Relationship Id="rId165" Type="http://schemas.openxmlformats.org/officeDocument/2006/relationships/tags" Target="../tags/tag618.xml"/><Relationship Id="rId186" Type="http://schemas.openxmlformats.org/officeDocument/2006/relationships/tags" Target="../tags/tag639.xml"/><Relationship Id="rId211" Type="http://schemas.openxmlformats.org/officeDocument/2006/relationships/tags" Target="../tags/tag664.xml"/><Relationship Id="rId27" Type="http://schemas.openxmlformats.org/officeDocument/2006/relationships/tags" Target="../tags/tag480.xml"/><Relationship Id="rId48" Type="http://schemas.openxmlformats.org/officeDocument/2006/relationships/tags" Target="../tags/tag501.xml"/><Relationship Id="rId69" Type="http://schemas.openxmlformats.org/officeDocument/2006/relationships/tags" Target="../tags/tag522.xml"/><Relationship Id="rId113" Type="http://schemas.openxmlformats.org/officeDocument/2006/relationships/tags" Target="../tags/tag566.xml"/><Relationship Id="rId134" Type="http://schemas.openxmlformats.org/officeDocument/2006/relationships/tags" Target="../tags/tag587.xml"/><Relationship Id="rId80" Type="http://schemas.openxmlformats.org/officeDocument/2006/relationships/tags" Target="../tags/tag533.xml"/><Relationship Id="rId155" Type="http://schemas.openxmlformats.org/officeDocument/2006/relationships/tags" Target="../tags/tag608.xml"/><Relationship Id="rId176" Type="http://schemas.openxmlformats.org/officeDocument/2006/relationships/tags" Target="../tags/tag629.xml"/><Relationship Id="rId197" Type="http://schemas.openxmlformats.org/officeDocument/2006/relationships/tags" Target="../tags/tag650.xml"/><Relationship Id="rId201" Type="http://schemas.openxmlformats.org/officeDocument/2006/relationships/tags" Target="../tags/tag654.xml"/><Relationship Id="rId222" Type="http://schemas.openxmlformats.org/officeDocument/2006/relationships/tags" Target="../tags/tag675.xml"/><Relationship Id="rId17" Type="http://schemas.openxmlformats.org/officeDocument/2006/relationships/tags" Target="../tags/tag470.xml"/><Relationship Id="rId38" Type="http://schemas.openxmlformats.org/officeDocument/2006/relationships/tags" Target="../tags/tag491.xml"/><Relationship Id="rId59" Type="http://schemas.openxmlformats.org/officeDocument/2006/relationships/tags" Target="../tags/tag512.xml"/><Relationship Id="rId103" Type="http://schemas.openxmlformats.org/officeDocument/2006/relationships/tags" Target="../tags/tag556.xml"/><Relationship Id="rId124" Type="http://schemas.openxmlformats.org/officeDocument/2006/relationships/tags" Target="../tags/tag577.xml"/><Relationship Id="rId70" Type="http://schemas.openxmlformats.org/officeDocument/2006/relationships/tags" Target="../tags/tag523.xml"/><Relationship Id="rId91" Type="http://schemas.openxmlformats.org/officeDocument/2006/relationships/tags" Target="../tags/tag544.xml"/><Relationship Id="rId145" Type="http://schemas.openxmlformats.org/officeDocument/2006/relationships/tags" Target="../tags/tag598.xml"/><Relationship Id="rId166" Type="http://schemas.openxmlformats.org/officeDocument/2006/relationships/tags" Target="../tags/tag619.xml"/><Relationship Id="rId187" Type="http://schemas.openxmlformats.org/officeDocument/2006/relationships/tags" Target="../tags/tag640.xml"/><Relationship Id="rId1" Type="http://schemas.openxmlformats.org/officeDocument/2006/relationships/tags" Target="../tags/tag454.xml"/><Relationship Id="rId212" Type="http://schemas.openxmlformats.org/officeDocument/2006/relationships/tags" Target="../tags/tag665.xml"/><Relationship Id="rId28" Type="http://schemas.openxmlformats.org/officeDocument/2006/relationships/tags" Target="../tags/tag481.xml"/><Relationship Id="rId49" Type="http://schemas.openxmlformats.org/officeDocument/2006/relationships/tags" Target="../tags/tag502.xml"/><Relationship Id="rId114" Type="http://schemas.openxmlformats.org/officeDocument/2006/relationships/tags" Target="../tags/tag567.xml"/><Relationship Id="rId60" Type="http://schemas.openxmlformats.org/officeDocument/2006/relationships/tags" Target="../tags/tag513.xml"/><Relationship Id="rId81" Type="http://schemas.openxmlformats.org/officeDocument/2006/relationships/tags" Target="../tags/tag534.xml"/><Relationship Id="rId135" Type="http://schemas.openxmlformats.org/officeDocument/2006/relationships/tags" Target="../tags/tag588.xml"/><Relationship Id="rId156" Type="http://schemas.openxmlformats.org/officeDocument/2006/relationships/tags" Target="../tags/tag609.xml"/><Relationship Id="rId177" Type="http://schemas.openxmlformats.org/officeDocument/2006/relationships/tags" Target="../tags/tag630.xml"/><Relationship Id="rId198" Type="http://schemas.openxmlformats.org/officeDocument/2006/relationships/tags" Target="../tags/tag651.xml"/><Relationship Id="rId202" Type="http://schemas.openxmlformats.org/officeDocument/2006/relationships/tags" Target="../tags/tag655.xml"/><Relationship Id="rId223" Type="http://schemas.openxmlformats.org/officeDocument/2006/relationships/slideLayout" Target="../slideLayouts/slideLayout7.xml"/><Relationship Id="rId18" Type="http://schemas.openxmlformats.org/officeDocument/2006/relationships/tags" Target="../tags/tag471.xml"/><Relationship Id="rId39" Type="http://schemas.openxmlformats.org/officeDocument/2006/relationships/tags" Target="../tags/tag492.xml"/><Relationship Id="rId50" Type="http://schemas.openxmlformats.org/officeDocument/2006/relationships/tags" Target="../tags/tag503.xml"/><Relationship Id="rId104" Type="http://schemas.openxmlformats.org/officeDocument/2006/relationships/tags" Target="../tags/tag557.xml"/><Relationship Id="rId125" Type="http://schemas.openxmlformats.org/officeDocument/2006/relationships/tags" Target="../tags/tag578.xml"/><Relationship Id="rId146" Type="http://schemas.openxmlformats.org/officeDocument/2006/relationships/tags" Target="../tags/tag599.xml"/><Relationship Id="rId167" Type="http://schemas.openxmlformats.org/officeDocument/2006/relationships/tags" Target="../tags/tag620.xml"/><Relationship Id="rId188" Type="http://schemas.openxmlformats.org/officeDocument/2006/relationships/tags" Target="../tags/tag641.xml"/><Relationship Id="rId71" Type="http://schemas.openxmlformats.org/officeDocument/2006/relationships/tags" Target="../tags/tag524.xml"/><Relationship Id="rId92" Type="http://schemas.openxmlformats.org/officeDocument/2006/relationships/tags" Target="../tags/tag545.xml"/><Relationship Id="rId213" Type="http://schemas.openxmlformats.org/officeDocument/2006/relationships/tags" Target="../tags/tag666.xml"/><Relationship Id="rId2" Type="http://schemas.openxmlformats.org/officeDocument/2006/relationships/tags" Target="../tags/tag455.xml"/><Relationship Id="rId29" Type="http://schemas.openxmlformats.org/officeDocument/2006/relationships/tags" Target="../tags/tag482.xml"/><Relationship Id="rId40" Type="http://schemas.openxmlformats.org/officeDocument/2006/relationships/tags" Target="../tags/tag493.xml"/><Relationship Id="rId115" Type="http://schemas.openxmlformats.org/officeDocument/2006/relationships/tags" Target="../tags/tag568.xml"/><Relationship Id="rId136" Type="http://schemas.openxmlformats.org/officeDocument/2006/relationships/tags" Target="../tags/tag589.xml"/><Relationship Id="rId157" Type="http://schemas.openxmlformats.org/officeDocument/2006/relationships/tags" Target="../tags/tag610.xml"/><Relationship Id="rId178" Type="http://schemas.openxmlformats.org/officeDocument/2006/relationships/tags" Target="../tags/tag631.xml"/><Relationship Id="rId61" Type="http://schemas.openxmlformats.org/officeDocument/2006/relationships/tags" Target="../tags/tag514.xml"/><Relationship Id="rId82" Type="http://schemas.openxmlformats.org/officeDocument/2006/relationships/tags" Target="../tags/tag535.xml"/><Relationship Id="rId199" Type="http://schemas.openxmlformats.org/officeDocument/2006/relationships/tags" Target="../tags/tag652.xml"/><Relationship Id="rId203" Type="http://schemas.openxmlformats.org/officeDocument/2006/relationships/tags" Target="../tags/tag656.xml"/><Relationship Id="rId19" Type="http://schemas.openxmlformats.org/officeDocument/2006/relationships/tags" Target="../tags/tag472.xml"/><Relationship Id="rId224" Type="http://schemas.openxmlformats.org/officeDocument/2006/relationships/notesSlide" Target="../notesSlides/notesSlide25.xml"/><Relationship Id="rId30" Type="http://schemas.openxmlformats.org/officeDocument/2006/relationships/tags" Target="../tags/tag483.xml"/><Relationship Id="rId105" Type="http://schemas.openxmlformats.org/officeDocument/2006/relationships/tags" Target="../tags/tag558.xml"/><Relationship Id="rId126" Type="http://schemas.openxmlformats.org/officeDocument/2006/relationships/tags" Target="../tags/tag579.xml"/><Relationship Id="rId147" Type="http://schemas.openxmlformats.org/officeDocument/2006/relationships/tags" Target="../tags/tag600.xml"/><Relationship Id="rId168" Type="http://schemas.openxmlformats.org/officeDocument/2006/relationships/tags" Target="../tags/tag621.xml"/></Relationships>
</file>

<file path=ppt/slides/_rels/slide29.xml.rels><?xml version="1.0" encoding="UTF-8" standalone="yes"?>
<Relationships xmlns="http://schemas.openxmlformats.org/package/2006/relationships"><Relationship Id="rId8" Type="http://schemas.openxmlformats.org/officeDocument/2006/relationships/tags" Target="../tags/tag683.xml"/><Relationship Id="rId13" Type="http://schemas.openxmlformats.org/officeDocument/2006/relationships/tags" Target="../tags/tag688.xml"/><Relationship Id="rId18" Type="http://schemas.openxmlformats.org/officeDocument/2006/relationships/tags" Target="../tags/tag693.xml"/><Relationship Id="rId26" Type="http://schemas.openxmlformats.org/officeDocument/2006/relationships/notesSlide" Target="../notesSlides/notesSlide26.xml"/><Relationship Id="rId3" Type="http://schemas.openxmlformats.org/officeDocument/2006/relationships/tags" Target="../tags/tag678.xml"/><Relationship Id="rId21" Type="http://schemas.openxmlformats.org/officeDocument/2006/relationships/tags" Target="../tags/tag696.xml"/><Relationship Id="rId7" Type="http://schemas.openxmlformats.org/officeDocument/2006/relationships/tags" Target="../tags/tag682.xml"/><Relationship Id="rId12" Type="http://schemas.openxmlformats.org/officeDocument/2006/relationships/tags" Target="../tags/tag687.xml"/><Relationship Id="rId17" Type="http://schemas.openxmlformats.org/officeDocument/2006/relationships/tags" Target="../tags/tag692.xml"/><Relationship Id="rId25" Type="http://schemas.openxmlformats.org/officeDocument/2006/relationships/slideLayout" Target="../slideLayouts/slideLayout7.xml"/><Relationship Id="rId2" Type="http://schemas.openxmlformats.org/officeDocument/2006/relationships/tags" Target="../tags/tag677.xml"/><Relationship Id="rId16" Type="http://schemas.openxmlformats.org/officeDocument/2006/relationships/tags" Target="../tags/tag691.xml"/><Relationship Id="rId20" Type="http://schemas.openxmlformats.org/officeDocument/2006/relationships/tags" Target="../tags/tag695.xml"/><Relationship Id="rId1" Type="http://schemas.openxmlformats.org/officeDocument/2006/relationships/tags" Target="../tags/tag676.xml"/><Relationship Id="rId6" Type="http://schemas.openxmlformats.org/officeDocument/2006/relationships/tags" Target="../tags/tag681.xml"/><Relationship Id="rId11" Type="http://schemas.openxmlformats.org/officeDocument/2006/relationships/tags" Target="../tags/tag686.xml"/><Relationship Id="rId24" Type="http://schemas.openxmlformats.org/officeDocument/2006/relationships/tags" Target="../tags/tag699.xml"/><Relationship Id="rId5" Type="http://schemas.openxmlformats.org/officeDocument/2006/relationships/tags" Target="../tags/tag680.xml"/><Relationship Id="rId15" Type="http://schemas.openxmlformats.org/officeDocument/2006/relationships/tags" Target="../tags/tag690.xml"/><Relationship Id="rId23" Type="http://schemas.openxmlformats.org/officeDocument/2006/relationships/tags" Target="../tags/tag698.xml"/><Relationship Id="rId10" Type="http://schemas.openxmlformats.org/officeDocument/2006/relationships/tags" Target="../tags/tag685.xml"/><Relationship Id="rId19" Type="http://schemas.openxmlformats.org/officeDocument/2006/relationships/tags" Target="../tags/tag694.xml"/><Relationship Id="rId4" Type="http://schemas.openxmlformats.org/officeDocument/2006/relationships/tags" Target="../tags/tag679.xml"/><Relationship Id="rId9" Type="http://schemas.openxmlformats.org/officeDocument/2006/relationships/tags" Target="../tags/tag684.xml"/><Relationship Id="rId14" Type="http://schemas.openxmlformats.org/officeDocument/2006/relationships/tags" Target="../tags/tag689.xml"/><Relationship Id="rId22" Type="http://schemas.openxmlformats.org/officeDocument/2006/relationships/tags" Target="../tags/tag69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openxmlformats.org/officeDocument/2006/relationships/tags" Target="../tags/tag712.xml"/><Relationship Id="rId18" Type="http://schemas.openxmlformats.org/officeDocument/2006/relationships/tags" Target="../tags/tag717.xml"/><Relationship Id="rId26" Type="http://schemas.openxmlformats.org/officeDocument/2006/relationships/tags" Target="../tags/tag725.xml"/><Relationship Id="rId39" Type="http://schemas.openxmlformats.org/officeDocument/2006/relationships/tags" Target="../tags/tag738.xml"/><Relationship Id="rId21" Type="http://schemas.openxmlformats.org/officeDocument/2006/relationships/tags" Target="../tags/tag720.xml"/><Relationship Id="rId34" Type="http://schemas.openxmlformats.org/officeDocument/2006/relationships/tags" Target="../tags/tag733.xml"/><Relationship Id="rId42" Type="http://schemas.openxmlformats.org/officeDocument/2006/relationships/tags" Target="../tags/tag741.xml"/><Relationship Id="rId47" Type="http://schemas.openxmlformats.org/officeDocument/2006/relationships/tags" Target="../tags/tag746.xml"/><Relationship Id="rId50" Type="http://schemas.openxmlformats.org/officeDocument/2006/relationships/tags" Target="../tags/tag749.xml"/><Relationship Id="rId55" Type="http://schemas.openxmlformats.org/officeDocument/2006/relationships/tags" Target="../tags/tag754.xml"/><Relationship Id="rId7" Type="http://schemas.openxmlformats.org/officeDocument/2006/relationships/tags" Target="../tags/tag706.xml"/><Relationship Id="rId2" Type="http://schemas.openxmlformats.org/officeDocument/2006/relationships/tags" Target="../tags/tag701.xml"/><Relationship Id="rId16" Type="http://schemas.openxmlformats.org/officeDocument/2006/relationships/tags" Target="../tags/tag715.xml"/><Relationship Id="rId29" Type="http://schemas.openxmlformats.org/officeDocument/2006/relationships/tags" Target="../tags/tag728.xml"/><Relationship Id="rId11" Type="http://schemas.openxmlformats.org/officeDocument/2006/relationships/tags" Target="../tags/tag710.xml"/><Relationship Id="rId24" Type="http://schemas.openxmlformats.org/officeDocument/2006/relationships/tags" Target="../tags/tag723.xml"/><Relationship Id="rId32" Type="http://schemas.openxmlformats.org/officeDocument/2006/relationships/tags" Target="../tags/tag731.xml"/><Relationship Id="rId37" Type="http://schemas.openxmlformats.org/officeDocument/2006/relationships/tags" Target="../tags/tag736.xml"/><Relationship Id="rId40" Type="http://schemas.openxmlformats.org/officeDocument/2006/relationships/tags" Target="../tags/tag739.xml"/><Relationship Id="rId45" Type="http://schemas.openxmlformats.org/officeDocument/2006/relationships/tags" Target="../tags/tag744.xml"/><Relationship Id="rId53" Type="http://schemas.openxmlformats.org/officeDocument/2006/relationships/tags" Target="../tags/tag752.xml"/><Relationship Id="rId58" Type="http://schemas.openxmlformats.org/officeDocument/2006/relationships/image" Target="../media/image12.emf"/><Relationship Id="rId5" Type="http://schemas.openxmlformats.org/officeDocument/2006/relationships/tags" Target="../tags/tag704.xml"/><Relationship Id="rId19" Type="http://schemas.openxmlformats.org/officeDocument/2006/relationships/tags" Target="../tags/tag718.xml"/><Relationship Id="rId4" Type="http://schemas.openxmlformats.org/officeDocument/2006/relationships/tags" Target="../tags/tag703.xml"/><Relationship Id="rId9" Type="http://schemas.openxmlformats.org/officeDocument/2006/relationships/tags" Target="../tags/tag708.xml"/><Relationship Id="rId14" Type="http://schemas.openxmlformats.org/officeDocument/2006/relationships/tags" Target="../tags/tag713.xml"/><Relationship Id="rId22" Type="http://schemas.openxmlformats.org/officeDocument/2006/relationships/tags" Target="../tags/tag721.xml"/><Relationship Id="rId27" Type="http://schemas.openxmlformats.org/officeDocument/2006/relationships/tags" Target="../tags/tag726.xml"/><Relationship Id="rId30" Type="http://schemas.openxmlformats.org/officeDocument/2006/relationships/tags" Target="../tags/tag729.xml"/><Relationship Id="rId35" Type="http://schemas.openxmlformats.org/officeDocument/2006/relationships/tags" Target="../tags/tag734.xml"/><Relationship Id="rId43" Type="http://schemas.openxmlformats.org/officeDocument/2006/relationships/tags" Target="../tags/tag742.xml"/><Relationship Id="rId48" Type="http://schemas.openxmlformats.org/officeDocument/2006/relationships/tags" Target="../tags/tag747.xml"/><Relationship Id="rId56" Type="http://schemas.openxmlformats.org/officeDocument/2006/relationships/slideLayout" Target="../slideLayouts/slideLayout7.xml"/><Relationship Id="rId8" Type="http://schemas.openxmlformats.org/officeDocument/2006/relationships/tags" Target="../tags/tag707.xml"/><Relationship Id="rId51" Type="http://schemas.openxmlformats.org/officeDocument/2006/relationships/tags" Target="../tags/tag750.xml"/><Relationship Id="rId3" Type="http://schemas.openxmlformats.org/officeDocument/2006/relationships/tags" Target="../tags/tag702.xml"/><Relationship Id="rId12" Type="http://schemas.openxmlformats.org/officeDocument/2006/relationships/tags" Target="../tags/tag711.xml"/><Relationship Id="rId17" Type="http://schemas.openxmlformats.org/officeDocument/2006/relationships/tags" Target="../tags/tag716.xml"/><Relationship Id="rId25" Type="http://schemas.openxmlformats.org/officeDocument/2006/relationships/tags" Target="../tags/tag724.xml"/><Relationship Id="rId33" Type="http://schemas.openxmlformats.org/officeDocument/2006/relationships/tags" Target="../tags/tag732.xml"/><Relationship Id="rId38" Type="http://schemas.openxmlformats.org/officeDocument/2006/relationships/tags" Target="../tags/tag737.xml"/><Relationship Id="rId46" Type="http://schemas.openxmlformats.org/officeDocument/2006/relationships/tags" Target="../tags/tag745.xml"/><Relationship Id="rId20" Type="http://schemas.openxmlformats.org/officeDocument/2006/relationships/tags" Target="../tags/tag719.xml"/><Relationship Id="rId41" Type="http://schemas.openxmlformats.org/officeDocument/2006/relationships/tags" Target="../tags/tag740.xml"/><Relationship Id="rId54" Type="http://schemas.openxmlformats.org/officeDocument/2006/relationships/tags" Target="../tags/tag753.xml"/><Relationship Id="rId1" Type="http://schemas.openxmlformats.org/officeDocument/2006/relationships/tags" Target="../tags/tag700.xml"/><Relationship Id="rId6" Type="http://schemas.openxmlformats.org/officeDocument/2006/relationships/tags" Target="../tags/tag705.xml"/><Relationship Id="rId15" Type="http://schemas.openxmlformats.org/officeDocument/2006/relationships/tags" Target="../tags/tag714.xml"/><Relationship Id="rId23" Type="http://schemas.openxmlformats.org/officeDocument/2006/relationships/tags" Target="../tags/tag722.xml"/><Relationship Id="rId28" Type="http://schemas.openxmlformats.org/officeDocument/2006/relationships/tags" Target="../tags/tag727.xml"/><Relationship Id="rId36" Type="http://schemas.openxmlformats.org/officeDocument/2006/relationships/tags" Target="../tags/tag735.xml"/><Relationship Id="rId49" Type="http://schemas.openxmlformats.org/officeDocument/2006/relationships/tags" Target="../tags/tag748.xml"/><Relationship Id="rId57" Type="http://schemas.openxmlformats.org/officeDocument/2006/relationships/notesSlide" Target="../notesSlides/notesSlide27.xml"/><Relationship Id="rId10" Type="http://schemas.openxmlformats.org/officeDocument/2006/relationships/tags" Target="../tags/tag709.xml"/><Relationship Id="rId31" Type="http://schemas.openxmlformats.org/officeDocument/2006/relationships/tags" Target="../tags/tag730.xml"/><Relationship Id="rId44" Type="http://schemas.openxmlformats.org/officeDocument/2006/relationships/tags" Target="../tags/tag743.xml"/><Relationship Id="rId52" Type="http://schemas.openxmlformats.org/officeDocument/2006/relationships/tags" Target="../tags/tag751.xml"/></Relationships>
</file>

<file path=ppt/slides/_rels/slide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6" Type="http://schemas.openxmlformats.org/officeDocument/2006/relationships/tags" Target="../tags/tag780.xml"/><Relationship Id="rId21" Type="http://schemas.openxmlformats.org/officeDocument/2006/relationships/tags" Target="../tags/tag775.xml"/><Relationship Id="rId42" Type="http://schemas.openxmlformats.org/officeDocument/2006/relationships/tags" Target="../tags/tag796.xml"/><Relationship Id="rId47" Type="http://schemas.openxmlformats.org/officeDocument/2006/relationships/tags" Target="../tags/tag801.xml"/><Relationship Id="rId63" Type="http://schemas.openxmlformats.org/officeDocument/2006/relationships/tags" Target="../tags/tag817.xml"/><Relationship Id="rId68" Type="http://schemas.openxmlformats.org/officeDocument/2006/relationships/tags" Target="../tags/tag822.xml"/><Relationship Id="rId2" Type="http://schemas.openxmlformats.org/officeDocument/2006/relationships/tags" Target="../tags/tag756.xml"/><Relationship Id="rId16" Type="http://schemas.openxmlformats.org/officeDocument/2006/relationships/tags" Target="../tags/tag770.xml"/><Relationship Id="rId29" Type="http://schemas.openxmlformats.org/officeDocument/2006/relationships/tags" Target="../tags/tag783.xml"/><Relationship Id="rId11" Type="http://schemas.openxmlformats.org/officeDocument/2006/relationships/tags" Target="../tags/tag765.xml"/><Relationship Id="rId24" Type="http://schemas.openxmlformats.org/officeDocument/2006/relationships/tags" Target="../tags/tag778.xml"/><Relationship Id="rId32" Type="http://schemas.openxmlformats.org/officeDocument/2006/relationships/tags" Target="../tags/tag786.xml"/><Relationship Id="rId37" Type="http://schemas.openxmlformats.org/officeDocument/2006/relationships/tags" Target="../tags/tag791.xml"/><Relationship Id="rId40" Type="http://schemas.openxmlformats.org/officeDocument/2006/relationships/tags" Target="../tags/tag794.xml"/><Relationship Id="rId45" Type="http://schemas.openxmlformats.org/officeDocument/2006/relationships/tags" Target="../tags/tag799.xml"/><Relationship Id="rId53" Type="http://schemas.openxmlformats.org/officeDocument/2006/relationships/tags" Target="../tags/tag807.xml"/><Relationship Id="rId58" Type="http://schemas.openxmlformats.org/officeDocument/2006/relationships/tags" Target="../tags/tag812.xml"/><Relationship Id="rId66" Type="http://schemas.openxmlformats.org/officeDocument/2006/relationships/tags" Target="../tags/tag820.xml"/><Relationship Id="rId5" Type="http://schemas.openxmlformats.org/officeDocument/2006/relationships/tags" Target="../tags/tag759.xml"/><Relationship Id="rId61" Type="http://schemas.openxmlformats.org/officeDocument/2006/relationships/tags" Target="../tags/tag815.xml"/><Relationship Id="rId19" Type="http://schemas.openxmlformats.org/officeDocument/2006/relationships/tags" Target="../tags/tag773.xml"/><Relationship Id="rId14" Type="http://schemas.openxmlformats.org/officeDocument/2006/relationships/tags" Target="../tags/tag768.xml"/><Relationship Id="rId22" Type="http://schemas.openxmlformats.org/officeDocument/2006/relationships/tags" Target="../tags/tag776.xml"/><Relationship Id="rId27" Type="http://schemas.openxmlformats.org/officeDocument/2006/relationships/tags" Target="../tags/tag781.xml"/><Relationship Id="rId30" Type="http://schemas.openxmlformats.org/officeDocument/2006/relationships/tags" Target="../tags/tag784.xml"/><Relationship Id="rId35" Type="http://schemas.openxmlformats.org/officeDocument/2006/relationships/tags" Target="../tags/tag789.xml"/><Relationship Id="rId43" Type="http://schemas.openxmlformats.org/officeDocument/2006/relationships/tags" Target="../tags/tag797.xml"/><Relationship Id="rId48" Type="http://schemas.openxmlformats.org/officeDocument/2006/relationships/tags" Target="../tags/tag802.xml"/><Relationship Id="rId56" Type="http://schemas.openxmlformats.org/officeDocument/2006/relationships/tags" Target="../tags/tag810.xml"/><Relationship Id="rId64" Type="http://schemas.openxmlformats.org/officeDocument/2006/relationships/tags" Target="../tags/tag818.xml"/><Relationship Id="rId69" Type="http://schemas.openxmlformats.org/officeDocument/2006/relationships/tags" Target="../tags/tag823.xml"/><Relationship Id="rId8" Type="http://schemas.openxmlformats.org/officeDocument/2006/relationships/tags" Target="../tags/tag762.xml"/><Relationship Id="rId51" Type="http://schemas.openxmlformats.org/officeDocument/2006/relationships/tags" Target="../tags/tag805.xml"/><Relationship Id="rId72" Type="http://schemas.openxmlformats.org/officeDocument/2006/relationships/slideLayout" Target="../slideLayouts/slideLayout7.xml"/><Relationship Id="rId3" Type="http://schemas.openxmlformats.org/officeDocument/2006/relationships/tags" Target="../tags/tag757.xml"/><Relationship Id="rId12" Type="http://schemas.openxmlformats.org/officeDocument/2006/relationships/tags" Target="../tags/tag766.xml"/><Relationship Id="rId17" Type="http://schemas.openxmlformats.org/officeDocument/2006/relationships/tags" Target="../tags/tag771.xml"/><Relationship Id="rId25" Type="http://schemas.openxmlformats.org/officeDocument/2006/relationships/tags" Target="../tags/tag779.xml"/><Relationship Id="rId33" Type="http://schemas.openxmlformats.org/officeDocument/2006/relationships/tags" Target="../tags/tag787.xml"/><Relationship Id="rId38" Type="http://schemas.openxmlformats.org/officeDocument/2006/relationships/tags" Target="../tags/tag792.xml"/><Relationship Id="rId46" Type="http://schemas.openxmlformats.org/officeDocument/2006/relationships/tags" Target="../tags/tag800.xml"/><Relationship Id="rId59" Type="http://schemas.openxmlformats.org/officeDocument/2006/relationships/tags" Target="../tags/tag813.xml"/><Relationship Id="rId67" Type="http://schemas.openxmlformats.org/officeDocument/2006/relationships/tags" Target="../tags/tag821.xml"/><Relationship Id="rId20" Type="http://schemas.openxmlformats.org/officeDocument/2006/relationships/tags" Target="../tags/tag774.xml"/><Relationship Id="rId41" Type="http://schemas.openxmlformats.org/officeDocument/2006/relationships/tags" Target="../tags/tag795.xml"/><Relationship Id="rId54" Type="http://schemas.openxmlformats.org/officeDocument/2006/relationships/tags" Target="../tags/tag808.xml"/><Relationship Id="rId62" Type="http://schemas.openxmlformats.org/officeDocument/2006/relationships/tags" Target="../tags/tag816.xml"/><Relationship Id="rId70" Type="http://schemas.openxmlformats.org/officeDocument/2006/relationships/tags" Target="../tags/tag824.xml"/><Relationship Id="rId1" Type="http://schemas.openxmlformats.org/officeDocument/2006/relationships/tags" Target="../tags/tag755.xml"/><Relationship Id="rId6" Type="http://schemas.openxmlformats.org/officeDocument/2006/relationships/tags" Target="../tags/tag760.xml"/><Relationship Id="rId15" Type="http://schemas.openxmlformats.org/officeDocument/2006/relationships/tags" Target="../tags/tag769.xml"/><Relationship Id="rId23" Type="http://schemas.openxmlformats.org/officeDocument/2006/relationships/tags" Target="../tags/tag777.xml"/><Relationship Id="rId28" Type="http://schemas.openxmlformats.org/officeDocument/2006/relationships/tags" Target="../tags/tag782.xml"/><Relationship Id="rId36" Type="http://schemas.openxmlformats.org/officeDocument/2006/relationships/tags" Target="../tags/tag790.xml"/><Relationship Id="rId49" Type="http://schemas.openxmlformats.org/officeDocument/2006/relationships/tags" Target="../tags/tag803.xml"/><Relationship Id="rId57" Type="http://schemas.openxmlformats.org/officeDocument/2006/relationships/tags" Target="../tags/tag811.xml"/><Relationship Id="rId10" Type="http://schemas.openxmlformats.org/officeDocument/2006/relationships/tags" Target="../tags/tag764.xml"/><Relationship Id="rId31" Type="http://schemas.openxmlformats.org/officeDocument/2006/relationships/tags" Target="../tags/tag785.xml"/><Relationship Id="rId44" Type="http://schemas.openxmlformats.org/officeDocument/2006/relationships/tags" Target="../tags/tag798.xml"/><Relationship Id="rId52" Type="http://schemas.openxmlformats.org/officeDocument/2006/relationships/tags" Target="../tags/tag806.xml"/><Relationship Id="rId60" Type="http://schemas.openxmlformats.org/officeDocument/2006/relationships/tags" Target="../tags/tag814.xml"/><Relationship Id="rId65" Type="http://schemas.openxmlformats.org/officeDocument/2006/relationships/tags" Target="../tags/tag819.xml"/><Relationship Id="rId73" Type="http://schemas.openxmlformats.org/officeDocument/2006/relationships/notesSlide" Target="../notesSlides/notesSlide32.xml"/><Relationship Id="rId4" Type="http://schemas.openxmlformats.org/officeDocument/2006/relationships/tags" Target="../tags/tag758.xml"/><Relationship Id="rId9" Type="http://schemas.openxmlformats.org/officeDocument/2006/relationships/tags" Target="../tags/tag763.xml"/><Relationship Id="rId13" Type="http://schemas.openxmlformats.org/officeDocument/2006/relationships/tags" Target="../tags/tag767.xml"/><Relationship Id="rId18" Type="http://schemas.openxmlformats.org/officeDocument/2006/relationships/tags" Target="../tags/tag772.xml"/><Relationship Id="rId39" Type="http://schemas.openxmlformats.org/officeDocument/2006/relationships/tags" Target="../tags/tag793.xml"/><Relationship Id="rId34" Type="http://schemas.openxmlformats.org/officeDocument/2006/relationships/tags" Target="../tags/tag788.xml"/><Relationship Id="rId50" Type="http://schemas.openxmlformats.org/officeDocument/2006/relationships/tags" Target="../tags/tag804.xml"/><Relationship Id="rId55" Type="http://schemas.openxmlformats.org/officeDocument/2006/relationships/tags" Target="../tags/tag809.xml"/><Relationship Id="rId7" Type="http://schemas.openxmlformats.org/officeDocument/2006/relationships/tags" Target="../tags/tag761.xml"/><Relationship Id="rId71" Type="http://schemas.openxmlformats.org/officeDocument/2006/relationships/tags" Target="../tags/tag825.xml"/></Relationships>
</file>

<file path=ppt/slides/_rels/slide37.xml.rels><?xml version="1.0" encoding="UTF-8" standalone="yes"?>
<Relationships xmlns="http://schemas.openxmlformats.org/package/2006/relationships"><Relationship Id="rId26" Type="http://schemas.openxmlformats.org/officeDocument/2006/relationships/tags" Target="../tags/tag851.xml"/><Relationship Id="rId21" Type="http://schemas.openxmlformats.org/officeDocument/2006/relationships/tags" Target="../tags/tag846.xml"/><Relationship Id="rId42" Type="http://schemas.openxmlformats.org/officeDocument/2006/relationships/tags" Target="../tags/tag867.xml"/><Relationship Id="rId47" Type="http://schemas.openxmlformats.org/officeDocument/2006/relationships/tags" Target="../tags/tag872.xml"/><Relationship Id="rId63" Type="http://schemas.openxmlformats.org/officeDocument/2006/relationships/tags" Target="../tags/tag888.xml"/><Relationship Id="rId68" Type="http://schemas.openxmlformats.org/officeDocument/2006/relationships/tags" Target="../tags/tag893.xml"/><Relationship Id="rId84" Type="http://schemas.openxmlformats.org/officeDocument/2006/relationships/tags" Target="../tags/tag909.xml"/><Relationship Id="rId89" Type="http://schemas.openxmlformats.org/officeDocument/2006/relationships/tags" Target="../tags/tag914.xml"/><Relationship Id="rId16" Type="http://schemas.openxmlformats.org/officeDocument/2006/relationships/tags" Target="../tags/tag841.xml"/><Relationship Id="rId11" Type="http://schemas.openxmlformats.org/officeDocument/2006/relationships/tags" Target="../tags/tag836.xml"/><Relationship Id="rId32" Type="http://schemas.openxmlformats.org/officeDocument/2006/relationships/tags" Target="../tags/tag857.xml"/><Relationship Id="rId37" Type="http://schemas.openxmlformats.org/officeDocument/2006/relationships/tags" Target="../tags/tag862.xml"/><Relationship Id="rId53" Type="http://schemas.openxmlformats.org/officeDocument/2006/relationships/tags" Target="../tags/tag878.xml"/><Relationship Id="rId58" Type="http://schemas.openxmlformats.org/officeDocument/2006/relationships/tags" Target="../tags/tag883.xml"/><Relationship Id="rId74" Type="http://schemas.openxmlformats.org/officeDocument/2006/relationships/tags" Target="../tags/tag899.xml"/><Relationship Id="rId79" Type="http://schemas.openxmlformats.org/officeDocument/2006/relationships/tags" Target="../tags/tag904.xml"/><Relationship Id="rId5" Type="http://schemas.openxmlformats.org/officeDocument/2006/relationships/tags" Target="../tags/tag830.xml"/><Relationship Id="rId90" Type="http://schemas.openxmlformats.org/officeDocument/2006/relationships/tags" Target="../tags/tag915.xml"/><Relationship Id="rId95" Type="http://schemas.openxmlformats.org/officeDocument/2006/relationships/tags" Target="../tags/tag920.xml"/><Relationship Id="rId22" Type="http://schemas.openxmlformats.org/officeDocument/2006/relationships/tags" Target="../tags/tag847.xml"/><Relationship Id="rId27" Type="http://schemas.openxmlformats.org/officeDocument/2006/relationships/tags" Target="../tags/tag852.xml"/><Relationship Id="rId43" Type="http://schemas.openxmlformats.org/officeDocument/2006/relationships/tags" Target="../tags/tag868.xml"/><Relationship Id="rId48" Type="http://schemas.openxmlformats.org/officeDocument/2006/relationships/tags" Target="../tags/tag873.xml"/><Relationship Id="rId64" Type="http://schemas.openxmlformats.org/officeDocument/2006/relationships/tags" Target="../tags/tag889.xml"/><Relationship Id="rId69" Type="http://schemas.openxmlformats.org/officeDocument/2006/relationships/tags" Target="../tags/tag894.xml"/><Relationship Id="rId80" Type="http://schemas.openxmlformats.org/officeDocument/2006/relationships/tags" Target="../tags/tag905.xml"/><Relationship Id="rId85" Type="http://schemas.openxmlformats.org/officeDocument/2006/relationships/tags" Target="../tags/tag910.xml"/><Relationship Id="rId3" Type="http://schemas.openxmlformats.org/officeDocument/2006/relationships/tags" Target="../tags/tag828.xml"/><Relationship Id="rId12" Type="http://schemas.openxmlformats.org/officeDocument/2006/relationships/tags" Target="../tags/tag837.xml"/><Relationship Id="rId17" Type="http://schemas.openxmlformats.org/officeDocument/2006/relationships/tags" Target="../tags/tag842.xml"/><Relationship Id="rId25" Type="http://schemas.openxmlformats.org/officeDocument/2006/relationships/tags" Target="../tags/tag850.xml"/><Relationship Id="rId33" Type="http://schemas.openxmlformats.org/officeDocument/2006/relationships/tags" Target="../tags/tag858.xml"/><Relationship Id="rId38" Type="http://schemas.openxmlformats.org/officeDocument/2006/relationships/tags" Target="../tags/tag863.xml"/><Relationship Id="rId46" Type="http://schemas.openxmlformats.org/officeDocument/2006/relationships/tags" Target="../tags/tag871.xml"/><Relationship Id="rId59" Type="http://schemas.openxmlformats.org/officeDocument/2006/relationships/tags" Target="../tags/tag884.xml"/><Relationship Id="rId67" Type="http://schemas.openxmlformats.org/officeDocument/2006/relationships/tags" Target="../tags/tag892.xml"/><Relationship Id="rId20" Type="http://schemas.openxmlformats.org/officeDocument/2006/relationships/tags" Target="../tags/tag845.xml"/><Relationship Id="rId41" Type="http://schemas.openxmlformats.org/officeDocument/2006/relationships/tags" Target="../tags/tag866.xml"/><Relationship Id="rId54" Type="http://schemas.openxmlformats.org/officeDocument/2006/relationships/tags" Target="../tags/tag879.xml"/><Relationship Id="rId62" Type="http://schemas.openxmlformats.org/officeDocument/2006/relationships/tags" Target="../tags/tag887.xml"/><Relationship Id="rId70" Type="http://schemas.openxmlformats.org/officeDocument/2006/relationships/tags" Target="../tags/tag895.xml"/><Relationship Id="rId75" Type="http://schemas.openxmlformats.org/officeDocument/2006/relationships/tags" Target="../tags/tag900.xml"/><Relationship Id="rId83" Type="http://schemas.openxmlformats.org/officeDocument/2006/relationships/tags" Target="../tags/tag908.xml"/><Relationship Id="rId88" Type="http://schemas.openxmlformats.org/officeDocument/2006/relationships/tags" Target="../tags/tag913.xml"/><Relationship Id="rId91" Type="http://schemas.openxmlformats.org/officeDocument/2006/relationships/tags" Target="../tags/tag916.xml"/><Relationship Id="rId96" Type="http://schemas.openxmlformats.org/officeDocument/2006/relationships/slideLayout" Target="../slideLayouts/slideLayout7.xml"/><Relationship Id="rId1" Type="http://schemas.openxmlformats.org/officeDocument/2006/relationships/tags" Target="../tags/tag826.xml"/><Relationship Id="rId6" Type="http://schemas.openxmlformats.org/officeDocument/2006/relationships/tags" Target="../tags/tag831.xml"/><Relationship Id="rId15" Type="http://schemas.openxmlformats.org/officeDocument/2006/relationships/tags" Target="../tags/tag840.xml"/><Relationship Id="rId23" Type="http://schemas.openxmlformats.org/officeDocument/2006/relationships/tags" Target="../tags/tag848.xml"/><Relationship Id="rId28" Type="http://schemas.openxmlformats.org/officeDocument/2006/relationships/tags" Target="../tags/tag853.xml"/><Relationship Id="rId36" Type="http://schemas.openxmlformats.org/officeDocument/2006/relationships/tags" Target="../tags/tag861.xml"/><Relationship Id="rId49" Type="http://schemas.openxmlformats.org/officeDocument/2006/relationships/tags" Target="../tags/tag874.xml"/><Relationship Id="rId57" Type="http://schemas.openxmlformats.org/officeDocument/2006/relationships/tags" Target="../tags/tag882.xml"/><Relationship Id="rId10" Type="http://schemas.openxmlformats.org/officeDocument/2006/relationships/tags" Target="../tags/tag835.xml"/><Relationship Id="rId31" Type="http://schemas.openxmlformats.org/officeDocument/2006/relationships/tags" Target="../tags/tag856.xml"/><Relationship Id="rId44" Type="http://schemas.openxmlformats.org/officeDocument/2006/relationships/tags" Target="../tags/tag869.xml"/><Relationship Id="rId52" Type="http://schemas.openxmlformats.org/officeDocument/2006/relationships/tags" Target="../tags/tag877.xml"/><Relationship Id="rId60" Type="http://schemas.openxmlformats.org/officeDocument/2006/relationships/tags" Target="../tags/tag885.xml"/><Relationship Id="rId65" Type="http://schemas.openxmlformats.org/officeDocument/2006/relationships/tags" Target="../tags/tag890.xml"/><Relationship Id="rId73" Type="http://schemas.openxmlformats.org/officeDocument/2006/relationships/tags" Target="../tags/tag898.xml"/><Relationship Id="rId78" Type="http://schemas.openxmlformats.org/officeDocument/2006/relationships/tags" Target="../tags/tag903.xml"/><Relationship Id="rId81" Type="http://schemas.openxmlformats.org/officeDocument/2006/relationships/tags" Target="../tags/tag906.xml"/><Relationship Id="rId86" Type="http://schemas.openxmlformats.org/officeDocument/2006/relationships/tags" Target="../tags/tag911.xml"/><Relationship Id="rId94" Type="http://schemas.openxmlformats.org/officeDocument/2006/relationships/tags" Target="../tags/tag919.xml"/><Relationship Id="rId4" Type="http://schemas.openxmlformats.org/officeDocument/2006/relationships/tags" Target="../tags/tag829.xml"/><Relationship Id="rId9" Type="http://schemas.openxmlformats.org/officeDocument/2006/relationships/tags" Target="../tags/tag834.xml"/><Relationship Id="rId13" Type="http://schemas.openxmlformats.org/officeDocument/2006/relationships/tags" Target="../tags/tag838.xml"/><Relationship Id="rId18" Type="http://schemas.openxmlformats.org/officeDocument/2006/relationships/tags" Target="../tags/tag843.xml"/><Relationship Id="rId39" Type="http://schemas.openxmlformats.org/officeDocument/2006/relationships/tags" Target="../tags/tag864.xml"/><Relationship Id="rId34" Type="http://schemas.openxmlformats.org/officeDocument/2006/relationships/tags" Target="../tags/tag859.xml"/><Relationship Id="rId50" Type="http://schemas.openxmlformats.org/officeDocument/2006/relationships/tags" Target="../tags/tag875.xml"/><Relationship Id="rId55" Type="http://schemas.openxmlformats.org/officeDocument/2006/relationships/tags" Target="../tags/tag880.xml"/><Relationship Id="rId76" Type="http://schemas.openxmlformats.org/officeDocument/2006/relationships/tags" Target="../tags/tag901.xml"/><Relationship Id="rId97" Type="http://schemas.openxmlformats.org/officeDocument/2006/relationships/notesSlide" Target="../notesSlides/notesSlide33.xml"/><Relationship Id="rId7" Type="http://schemas.openxmlformats.org/officeDocument/2006/relationships/tags" Target="../tags/tag832.xml"/><Relationship Id="rId71" Type="http://schemas.openxmlformats.org/officeDocument/2006/relationships/tags" Target="../tags/tag896.xml"/><Relationship Id="rId92" Type="http://schemas.openxmlformats.org/officeDocument/2006/relationships/tags" Target="../tags/tag917.xml"/><Relationship Id="rId2" Type="http://schemas.openxmlformats.org/officeDocument/2006/relationships/tags" Target="../tags/tag827.xml"/><Relationship Id="rId29" Type="http://schemas.openxmlformats.org/officeDocument/2006/relationships/tags" Target="../tags/tag854.xml"/><Relationship Id="rId24" Type="http://schemas.openxmlformats.org/officeDocument/2006/relationships/tags" Target="../tags/tag849.xml"/><Relationship Id="rId40" Type="http://schemas.openxmlformats.org/officeDocument/2006/relationships/tags" Target="../tags/tag865.xml"/><Relationship Id="rId45" Type="http://schemas.openxmlformats.org/officeDocument/2006/relationships/tags" Target="../tags/tag870.xml"/><Relationship Id="rId66" Type="http://schemas.openxmlformats.org/officeDocument/2006/relationships/tags" Target="../tags/tag891.xml"/><Relationship Id="rId87" Type="http://schemas.openxmlformats.org/officeDocument/2006/relationships/tags" Target="../tags/tag912.xml"/><Relationship Id="rId61" Type="http://schemas.openxmlformats.org/officeDocument/2006/relationships/tags" Target="../tags/tag886.xml"/><Relationship Id="rId82" Type="http://schemas.openxmlformats.org/officeDocument/2006/relationships/tags" Target="../tags/tag907.xml"/><Relationship Id="rId19" Type="http://schemas.openxmlformats.org/officeDocument/2006/relationships/tags" Target="../tags/tag844.xml"/><Relationship Id="rId14" Type="http://schemas.openxmlformats.org/officeDocument/2006/relationships/tags" Target="../tags/tag839.xml"/><Relationship Id="rId30" Type="http://schemas.openxmlformats.org/officeDocument/2006/relationships/tags" Target="../tags/tag855.xml"/><Relationship Id="rId35" Type="http://schemas.openxmlformats.org/officeDocument/2006/relationships/tags" Target="../tags/tag860.xml"/><Relationship Id="rId56" Type="http://schemas.openxmlformats.org/officeDocument/2006/relationships/tags" Target="../tags/tag881.xml"/><Relationship Id="rId77" Type="http://schemas.openxmlformats.org/officeDocument/2006/relationships/tags" Target="../tags/tag902.xml"/><Relationship Id="rId8" Type="http://schemas.openxmlformats.org/officeDocument/2006/relationships/tags" Target="../tags/tag833.xml"/><Relationship Id="rId51" Type="http://schemas.openxmlformats.org/officeDocument/2006/relationships/tags" Target="../tags/tag876.xml"/><Relationship Id="rId72" Type="http://schemas.openxmlformats.org/officeDocument/2006/relationships/tags" Target="../tags/tag897.xml"/><Relationship Id="rId93" Type="http://schemas.openxmlformats.org/officeDocument/2006/relationships/tags" Target="../tags/tag918.xml"/></Relationships>
</file>

<file path=ppt/slides/_rels/slide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6" Type="http://schemas.openxmlformats.org/officeDocument/2006/relationships/tags" Target="../tags/tag946.xml"/><Relationship Id="rId21" Type="http://schemas.openxmlformats.org/officeDocument/2006/relationships/tags" Target="../tags/tag941.xml"/><Relationship Id="rId42" Type="http://schemas.openxmlformats.org/officeDocument/2006/relationships/tags" Target="../tags/tag962.xml"/><Relationship Id="rId47" Type="http://schemas.openxmlformats.org/officeDocument/2006/relationships/tags" Target="../tags/tag967.xml"/><Relationship Id="rId63" Type="http://schemas.openxmlformats.org/officeDocument/2006/relationships/tags" Target="../tags/tag983.xml"/><Relationship Id="rId68" Type="http://schemas.openxmlformats.org/officeDocument/2006/relationships/tags" Target="../tags/tag988.xml"/><Relationship Id="rId16" Type="http://schemas.openxmlformats.org/officeDocument/2006/relationships/tags" Target="../tags/tag936.xml"/><Relationship Id="rId11" Type="http://schemas.openxmlformats.org/officeDocument/2006/relationships/tags" Target="../tags/tag931.xml"/><Relationship Id="rId24" Type="http://schemas.openxmlformats.org/officeDocument/2006/relationships/tags" Target="../tags/tag944.xml"/><Relationship Id="rId32" Type="http://schemas.openxmlformats.org/officeDocument/2006/relationships/tags" Target="../tags/tag952.xml"/><Relationship Id="rId37" Type="http://schemas.openxmlformats.org/officeDocument/2006/relationships/tags" Target="../tags/tag957.xml"/><Relationship Id="rId40" Type="http://schemas.openxmlformats.org/officeDocument/2006/relationships/tags" Target="../tags/tag960.xml"/><Relationship Id="rId45" Type="http://schemas.openxmlformats.org/officeDocument/2006/relationships/tags" Target="../tags/tag965.xml"/><Relationship Id="rId53" Type="http://schemas.openxmlformats.org/officeDocument/2006/relationships/tags" Target="../tags/tag973.xml"/><Relationship Id="rId58" Type="http://schemas.openxmlformats.org/officeDocument/2006/relationships/tags" Target="../tags/tag978.xml"/><Relationship Id="rId66" Type="http://schemas.openxmlformats.org/officeDocument/2006/relationships/tags" Target="../tags/tag986.xml"/><Relationship Id="rId74" Type="http://schemas.openxmlformats.org/officeDocument/2006/relationships/tags" Target="../tags/tag994.xml"/><Relationship Id="rId79" Type="http://schemas.openxmlformats.org/officeDocument/2006/relationships/notesSlide" Target="../notesSlides/notesSlide35.xml"/><Relationship Id="rId5" Type="http://schemas.openxmlformats.org/officeDocument/2006/relationships/tags" Target="../tags/tag925.xml"/><Relationship Id="rId61" Type="http://schemas.openxmlformats.org/officeDocument/2006/relationships/tags" Target="../tags/tag981.xml"/><Relationship Id="rId19" Type="http://schemas.openxmlformats.org/officeDocument/2006/relationships/tags" Target="../tags/tag939.xml"/><Relationship Id="rId14" Type="http://schemas.openxmlformats.org/officeDocument/2006/relationships/tags" Target="../tags/tag934.xml"/><Relationship Id="rId22" Type="http://schemas.openxmlformats.org/officeDocument/2006/relationships/tags" Target="../tags/tag942.xml"/><Relationship Id="rId27" Type="http://schemas.openxmlformats.org/officeDocument/2006/relationships/tags" Target="../tags/tag947.xml"/><Relationship Id="rId30" Type="http://schemas.openxmlformats.org/officeDocument/2006/relationships/tags" Target="../tags/tag950.xml"/><Relationship Id="rId35" Type="http://schemas.openxmlformats.org/officeDocument/2006/relationships/tags" Target="../tags/tag955.xml"/><Relationship Id="rId43" Type="http://schemas.openxmlformats.org/officeDocument/2006/relationships/tags" Target="../tags/tag963.xml"/><Relationship Id="rId48" Type="http://schemas.openxmlformats.org/officeDocument/2006/relationships/tags" Target="../tags/tag968.xml"/><Relationship Id="rId56" Type="http://schemas.openxmlformats.org/officeDocument/2006/relationships/tags" Target="../tags/tag976.xml"/><Relationship Id="rId64" Type="http://schemas.openxmlformats.org/officeDocument/2006/relationships/tags" Target="../tags/tag984.xml"/><Relationship Id="rId69" Type="http://schemas.openxmlformats.org/officeDocument/2006/relationships/tags" Target="../tags/tag989.xml"/><Relationship Id="rId77" Type="http://schemas.openxmlformats.org/officeDocument/2006/relationships/tags" Target="../tags/tag997.xml"/><Relationship Id="rId8" Type="http://schemas.openxmlformats.org/officeDocument/2006/relationships/tags" Target="../tags/tag928.xml"/><Relationship Id="rId51" Type="http://schemas.openxmlformats.org/officeDocument/2006/relationships/tags" Target="../tags/tag971.xml"/><Relationship Id="rId72" Type="http://schemas.openxmlformats.org/officeDocument/2006/relationships/tags" Target="../tags/tag992.xml"/><Relationship Id="rId3" Type="http://schemas.openxmlformats.org/officeDocument/2006/relationships/tags" Target="../tags/tag923.xml"/><Relationship Id="rId12" Type="http://schemas.openxmlformats.org/officeDocument/2006/relationships/tags" Target="../tags/tag932.xml"/><Relationship Id="rId17" Type="http://schemas.openxmlformats.org/officeDocument/2006/relationships/tags" Target="../tags/tag937.xml"/><Relationship Id="rId25" Type="http://schemas.openxmlformats.org/officeDocument/2006/relationships/tags" Target="../tags/tag945.xml"/><Relationship Id="rId33" Type="http://schemas.openxmlformats.org/officeDocument/2006/relationships/tags" Target="../tags/tag953.xml"/><Relationship Id="rId38" Type="http://schemas.openxmlformats.org/officeDocument/2006/relationships/tags" Target="../tags/tag958.xml"/><Relationship Id="rId46" Type="http://schemas.openxmlformats.org/officeDocument/2006/relationships/tags" Target="../tags/tag966.xml"/><Relationship Id="rId59" Type="http://schemas.openxmlformats.org/officeDocument/2006/relationships/tags" Target="../tags/tag979.xml"/><Relationship Id="rId67" Type="http://schemas.openxmlformats.org/officeDocument/2006/relationships/tags" Target="../tags/tag987.xml"/><Relationship Id="rId20" Type="http://schemas.openxmlformats.org/officeDocument/2006/relationships/tags" Target="../tags/tag940.xml"/><Relationship Id="rId41" Type="http://schemas.openxmlformats.org/officeDocument/2006/relationships/tags" Target="../tags/tag961.xml"/><Relationship Id="rId54" Type="http://schemas.openxmlformats.org/officeDocument/2006/relationships/tags" Target="../tags/tag974.xml"/><Relationship Id="rId62" Type="http://schemas.openxmlformats.org/officeDocument/2006/relationships/tags" Target="../tags/tag982.xml"/><Relationship Id="rId70" Type="http://schemas.openxmlformats.org/officeDocument/2006/relationships/tags" Target="../tags/tag990.xml"/><Relationship Id="rId75" Type="http://schemas.openxmlformats.org/officeDocument/2006/relationships/tags" Target="../tags/tag995.xml"/><Relationship Id="rId1" Type="http://schemas.openxmlformats.org/officeDocument/2006/relationships/tags" Target="../tags/tag921.xml"/><Relationship Id="rId6" Type="http://schemas.openxmlformats.org/officeDocument/2006/relationships/tags" Target="../tags/tag926.xml"/><Relationship Id="rId15" Type="http://schemas.openxmlformats.org/officeDocument/2006/relationships/tags" Target="../tags/tag935.xml"/><Relationship Id="rId23" Type="http://schemas.openxmlformats.org/officeDocument/2006/relationships/tags" Target="../tags/tag943.xml"/><Relationship Id="rId28" Type="http://schemas.openxmlformats.org/officeDocument/2006/relationships/tags" Target="../tags/tag948.xml"/><Relationship Id="rId36" Type="http://schemas.openxmlformats.org/officeDocument/2006/relationships/tags" Target="../tags/tag956.xml"/><Relationship Id="rId49" Type="http://schemas.openxmlformats.org/officeDocument/2006/relationships/tags" Target="../tags/tag969.xml"/><Relationship Id="rId57" Type="http://schemas.openxmlformats.org/officeDocument/2006/relationships/tags" Target="../tags/tag977.xml"/><Relationship Id="rId10" Type="http://schemas.openxmlformats.org/officeDocument/2006/relationships/tags" Target="../tags/tag930.xml"/><Relationship Id="rId31" Type="http://schemas.openxmlformats.org/officeDocument/2006/relationships/tags" Target="../tags/tag951.xml"/><Relationship Id="rId44" Type="http://schemas.openxmlformats.org/officeDocument/2006/relationships/tags" Target="../tags/tag964.xml"/><Relationship Id="rId52" Type="http://schemas.openxmlformats.org/officeDocument/2006/relationships/tags" Target="../tags/tag972.xml"/><Relationship Id="rId60" Type="http://schemas.openxmlformats.org/officeDocument/2006/relationships/tags" Target="../tags/tag980.xml"/><Relationship Id="rId65" Type="http://schemas.openxmlformats.org/officeDocument/2006/relationships/tags" Target="../tags/tag985.xml"/><Relationship Id="rId73" Type="http://schemas.openxmlformats.org/officeDocument/2006/relationships/tags" Target="../tags/tag993.xml"/><Relationship Id="rId78" Type="http://schemas.openxmlformats.org/officeDocument/2006/relationships/slideLayout" Target="../slideLayouts/slideLayout7.xml"/><Relationship Id="rId4" Type="http://schemas.openxmlformats.org/officeDocument/2006/relationships/tags" Target="../tags/tag924.xml"/><Relationship Id="rId9" Type="http://schemas.openxmlformats.org/officeDocument/2006/relationships/tags" Target="../tags/tag929.xml"/><Relationship Id="rId13" Type="http://schemas.openxmlformats.org/officeDocument/2006/relationships/tags" Target="../tags/tag933.xml"/><Relationship Id="rId18" Type="http://schemas.openxmlformats.org/officeDocument/2006/relationships/tags" Target="../tags/tag938.xml"/><Relationship Id="rId39" Type="http://schemas.openxmlformats.org/officeDocument/2006/relationships/tags" Target="../tags/tag959.xml"/><Relationship Id="rId34" Type="http://schemas.openxmlformats.org/officeDocument/2006/relationships/tags" Target="../tags/tag954.xml"/><Relationship Id="rId50" Type="http://schemas.openxmlformats.org/officeDocument/2006/relationships/tags" Target="../tags/tag970.xml"/><Relationship Id="rId55" Type="http://schemas.openxmlformats.org/officeDocument/2006/relationships/tags" Target="../tags/tag975.xml"/><Relationship Id="rId76" Type="http://schemas.openxmlformats.org/officeDocument/2006/relationships/tags" Target="../tags/tag996.xml"/><Relationship Id="rId7" Type="http://schemas.openxmlformats.org/officeDocument/2006/relationships/tags" Target="../tags/tag927.xml"/><Relationship Id="rId71" Type="http://schemas.openxmlformats.org/officeDocument/2006/relationships/tags" Target="../tags/tag991.xml"/><Relationship Id="rId2" Type="http://schemas.openxmlformats.org/officeDocument/2006/relationships/tags" Target="../tags/tag922.xml"/><Relationship Id="rId29" Type="http://schemas.openxmlformats.org/officeDocument/2006/relationships/tags" Target="../tags/tag9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3" Type="http://schemas.openxmlformats.org/officeDocument/2006/relationships/tags" Target="../tags/tag1010.xml"/><Relationship Id="rId18" Type="http://schemas.openxmlformats.org/officeDocument/2006/relationships/tags" Target="../tags/tag1015.xml"/><Relationship Id="rId26" Type="http://schemas.openxmlformats.org/officeDocument/2006/relationships/tags" Target="../tags/tag1023.xml"/><Relationship Id="rId3" Type="http://schemas.openxmlformats.org/officeDocument/2006/relationships/tags" Target="../tags/tag1000.xml"/><Relationship Id="rId21" Type="http://schemas.openxmlformats.org/officeDocument/2006/relationships/tags" Target="../tags/tag1018.xml"/><Relationship Id="rId7" Type="http://schemas.openxmlformats.org/officeDocument/2006/relationships/tags" Target="../tags/tag1004.xml"/><Relationship Id="rId12" Type="http://schemas.openxmlformats.org/officeDocument/2006/relationships/tags" Target="../tags/tag1009.xml"/><Relationship Id="rId17" Type="http://schemas.openxmlformats.org/officeDocument/2006/relationships/tags" Target="../tags/tag1014.xml"/><Relationship Id="rId25" Type="http://schemas.openxmlformats.org/officeDocument/2006/relationships/tags" Target="../tags/tag1022.xml"/><Relationship Id="rId33" Type="http://schemas.openxmlformats.org/officeDocument/2006/relationships/notesSlide" Target="../notesSlides/notesSlide39.xml"/><Relationship Id="rId2" Type="http://schemas.openxmlformats.org/officeDocument/2006/relationships/tags" Target="../tags/tag999.xml"/><Relationship Id="rId16" Type="http://schemas.openxmlformats.org/officeDocument/2006/relationships/tags" Target="../tags/tag1013.xml"/><Relationship Id="rId20" Type="http://schemas.openxmlformats.org/officeDocument/2006/relationships/tags" Target="../tags/tag1017.xml"/><Relationship Id="rId29" Type="http://schemas.openxmlformats.org/officeDocument/2006/relationships/tags" Target="../tags/tag1026.xml"/><Relationship Id="rId1" Type="http://schemas.openxmlformats.org/officeDocument/2006/relationships/tags" Target="../tags/tag998.xml"/><Relationship Id="rId6" Type="http://schemas.openxmlformats.org/officeDocument/2006/relationships/tags" Target="../tags/tag1003.xml"/><Relationship Id="rId11" Type="http://schemas.openxmlformats.org/officeDocument/2006/relationships/tags" Target="../tags/tag1008.xml"/><Relationship Id="rId24" Type="http://schemas.openxmlformats.org/officeDocument/2006/relationships/tags" Target="../tags/tag1021.xml"/><Relationship Id="rId32" Type="http://schemas.openxmlformats.org/officeDocument/2006/relationships/slideLayout" Target="../slideLayouts/slideLayout7.xml"/><Relationship Id="rId5" Type="http://schemas.openxmlformats.org/officeDocument/2006/relationships/tags" Target="../tags/tag1002.xml"/><Relationship Id="rId15" Type="http://schemas.openxmlformats.org/officeDocument/2006/relationships/tags" Target="../tags/tag1012.xml"/><Relationship Id="rId23" Type="http://schemas.openxmlformats.org/officeDocument/2006/relationships/tags" Target="../tags/tag1020.xml"/><Relationship Id="rId28" Type="http://schemas.openxmlformats.org/officeDocument/2006/relationships/tags" Target="../tags/tag1025.xml"/><Relationship Id="rId10" Type="http://schemas.openxmlformats.org/officeDocument/2006/relationships/tags" Target="../tags/tag1007.xml"/><Relationship Id="rId19" Type="http://schemas.openxmlformats.org/officeDocument/2006/relationships/tags" Target="../tags/tag1016.xml"/><Relationship Id="rId31" Type="http://schemas.openxmlformats.org/officeDocument/2006/relationships/tags" Target="../tags/tag1028.xml"/><Relationship Id="rId4" Type="http://schemas.openxmlformats.org/officeDocument/2006/relationships/tags" Target="../tags/tag1001.xml"/><Relationship Id="rId9" Type="http://schemas.openxmlformats.org/officeDocument/2006/relationships/tags" Target="../tags/tag1006.xml"/><Relationship Id="rId14" Type="http://schemas.openxmlformats.org/officeDocument/2006/relationships/tags" Target="../tags/tag1011.xml"/><Relationship Id="rId22" Type="http://schemas.openxmlformats.org/officeDocument/2006/relationships/tags" Target="../tags/tag1019.xml"/><Relationship Id="rId27" Type="http://schemas.openxmlformats.org/officeDocument/2006/relationships/tags" Target="../tags/tag1024.xml"/><Relationship Id="rId30" Type="http://schemas.openxmlformats.org/officeDocument/2006/relationships/tags" Target="../tags/tag1027.xml"/><Relationship Id="rId8" Type="http://schemas.openxmlformats.org/officeDocument/2006/relationships/tags" Target="../tags/tag1005.xml"/></Relationships>
</file>

<file path=ppt/slides/_rels/slide45.xml.rels><?xml version="1.0" encoding="UTF-8" standalone="yes"?>
<Relationships xmlns="http://schemas.openxmlformats.org/package/2006/relationships"><Relationship Id="rId117" Type="http://schemas.openxmlformats.org/officeDocument/2006/relationships/tags" Target="../tags/tag1145.xml"/><Relationship Id="rId21" Type="http://schemas.openxmlformats.org/officeDocument/2006/relationships/tags" Target="../tags/tag1049.xml"/><Relationship Id="rId42" Type="http://schemas.openxmlformats.org/officeDocument/2006/relationships/tags" Target="../tags/tag1070.xml"/><Relationship Id="rId63" Type="http://schemas.openxmlformats.org/officeDocument/2006/relationships/tags" Target="../tags/tag1091.xml"/><Relationship Id="rId84" Type="http://schemas.openxmlformats.org/officeDocument/2006/relationships/tags" Target="../tags/tag1112.xml"/><Relationship Id="rId138" Type="http://schemas.openxmlformats.org/officeDocument/2006/relationships/tags" Target="../tags/tag1166.xml"/><Relationship Id="rId159" Type="http://schemas.openxmlformats.org/officeDocument/2006/relationships/tags" Target="../tags/tag1187.xml"/><Relationship Id="rId170" Type="http://schemas.openxmlformats.org/officeDocument/2006/relationships/tags" Target="../tags/tag1198.xml"/><Relationship Id="rId107" Type="http://schemas.openxmlformats.org/officeDocument/2006/relationships/tags" Target="../tags/tag1135.xml"/><Relationship Id="rId11" Type="http://schemas.openxmlformats.org/officeDocument/2006/relationships/tags" Target="../tags/tag1039.xml"/><Relationship Id="rId32" Type="http://schemas.openxmlformats.org/officeDocument/2006/relationships/tags" Target="../tags/tag1060.xml"/><Relationship Id="rId53" Type="http://schemas.openxmlformats.org/officeDocument/2006/relationships/tags" Target="../tags/tag1081.xml"/><Relationship Id="rId74" Type="http://schemas.openxmlformats.org/officeDocument/2006/relationships/tags" Target="../tags/tag1102.xml"/><Relationship Id="rId128" Type="http://schemas.openxmlformats.org/officeDocument/2006/relationships/tags" Target="../tags/tag1156.xml"/><Relationship Id="rId149" Type="http://schemas.openxmlformats.org/officeDocument/2006/relationships/tags" Target="../tags/tag1177.xml"/><Relationship Id="rId5" Type="http://schemas.openxmlformats.org/officeDocument/2006/relationships/tags" Target="../tags/tag1033.xml"/><Relationship Id="rId95" Type="http://schemas.openxmlformats.org/officeDocument/2006/relationships/tags" Target="../tags/tag1123.xml"/><Relationship Id="rId160" Type="http://schemas.openxmlformats.org/officeDocument/2006/relationships/tags" Target="../tags/tag1188.xml"/><Relationship Id="rId181" Type="http://schemas.openxmlformats.org/officeDocument/2006/relationships/tags" Target="../tags/tag1209.xml"/><Relationship Id="rId22" Type="http://schemas.openxmlformats.org/officeDocument/2006/relationships/tags" Target="../tags/tag1050.xml"/><Relationship Id="rId43" Type="http://schemas.openxmlformats.org/officeDocument/2006/relationships/tags" Target="../tags/tag1071.xml"/><Relationship Id="rId64" Type="http://schemas.openxmlformats.org/officeDocument/2006/relationships/tags" Target="../tags/tag1092.xml"/><Relationship Id="rId118" Type="http://schemas.openxmlformats.org/officeDocument/2006/relationships/tags" Target="../tags/tag1146.xml"/><Relationship Id="rId139" Type="http://schemas.openxmlformats.org/officeDocument/2006/relationships/tags" Target="../tags/tag1167.xml"/><Relationship Id="rId85" Type="http://schemas.openxmlformats.org/officeDocument/2006/relationships/tags" Target="../tags/tag1113.xml"/><Relationship Id="rId150" Type="http://schemas.openxmlformats.org/officeDocument/2006/relationships/tags" Target="../tags/tag1178.xml"/><Relationship Id="rId171" Type="http://schemas.openxmlformats.org/officeDocument/2006/relationships/tags" Target="../tags/tag1199.xml"/><Relationship Id="rId12" Type="http://schemas.openxmlformats.org/officeDocument/2006/relationships/tags" Target="../tags/tag1040.xml"/><Relationship Id="rId33" Type="http://schemas.openxmlformats.org/officeDocument/2006/relationships/tags" Target="../tags/tag1061.xml"/><Relationship Id="rId108" Type="http://schemas.openxmlformats.org/officeDocument/2006/relationships/tags" Target="../tags/tag1136.xml"/><Relationship Id="rId129" Type="http://schemas.openxmlformats.org/officeDocument/2006/relationships/tags" Target="../tags/tag1157.xml"/><Relationship Id="rId54" Type="http://schemas.openxmlformats.org/officeDocument/2006/relationships/tags" Target="../tags/tag1082.xml"/><Relationship Id="rId75" Type="http://schemas.openxmlformats.org/officeDocument/2006/relationships/tags" Target="../tags/tag1103.xml"/><Relationship Id="rId96" Type="http://schemas.openxmlformats.org/officeDocument/2006/relationships/tags" Target="../tags/tag1124.xml"/><Relationship Id="rId140" Type="http://schemas.openxmlformats.org/officeDocument/2006/relationships/tags" Target="../tags/tag1168.xml"/><Relationship Id="rId161" Type="http://schemas.openxmlformats.org/officeDocument/2006/relationships/tags" Target="../tags/tag1189.xml"/><Relationship Id="rId182" Type="http://schemas.openxmlformats.org/officeDocument/2006/relationships/tags" Target="../tags/tag1210.xml"/><Relationship Id="rId6" Type="http://schemas.openxmlformats.org/officeDocument/2006/relationships/tags" Target="../tags/tag1034.xml"/><Relationship Id="rId23" Type="http://schemas.openxmlformats.org/officeDocument/2006/relationships/tags" Target="../tags/tag1051.xml"/><Relationship Id="rId119" Type="http://schemas.openxmlformats.org/officeDocument/2006/relationships/tags" Target="../tags/tag1147.xml"/><Relationship Id="rId44" Type="http://schemas.openxmlformats.org/officeDocument/2006/relationships/tags" Target="../tags/tag1072.xml"/><Relationship Id="rId65" Type="http://schemas.openxmlformats.org/officeDocument/2006/relationships/tags" Target="../tags/tag1093.xml"/><Relationship Id="rId86" Type="http://schemas.openxmlformats.org/officeDocument/2006/relationships/tags" Target="../tags/tag1114.xml"/><Relationship Id="rId130" Type="http://schemas.openxmlformats.org/officeDocument/2006/relationships/tags" Target="../tags/tag1158.xml"/><Relationship Id="rId151" Type="http://schemas.openxmlformats.org/officeDocument/2006/relationships/tags" Target="../tags/tag1179.xml"/><Relationship Id="rId172" Type="http://schemas.openxmlformats.org/officeDocument/2006/relationships/tags" Target="../tags/tag1200.xml"/><Relationship Id="rId13" Type="http://schemas.openxmlformats.org/officeDocument/2006/relationships/tags" Target="../tags/tag1041.xml"/><Relationship Id="rId18" Type="http://schemas.openxmlformats.org/officeDocument/2006/relationships/tags" Target="../tags/tag1046.xml"/><Relationship Id="rId39" Type="http://schemas.openxmlformats.org/officeDocument/2006/relationships/tags" Target="../tags/tag1067.xml"/><Relationship Id="rId109" Type="http://schemas.openxmlformats.org/officeDocument/2006/relationships/tags" Target="../tags/tag1137.xml"/><Relationship Id="rId34" Type="http://schemas.openxmlformats.org/officeDocument/2006/relationships/tags" Target="../tags/tag1062.xml"/><Relationship Id="rId50" Type="http://schemas.openxmlformats.org/officeDocument/2006/relationships/tags" Target="../tags/tag1078.xml"/><Relationship Id="rId55" Type="http://schemas.openxmlformats.org/officeDocument/2006/relationships/tags" Target="../tags/tag1083.xml"/><Relationship Id="rId76" Type="http://schemas.openxmlformats.org/officeDocument/2006/relationships/tags" Target="../tags/tag1104.xml"/><Relationship Id="rId97" Type="http://schemas.openxmlformats.org/officeDocument/2006/relationships/tags" Target="../tags/tag1125.xml"/><Relationship Id="rId104" Type="http://schemas.openxmlformats.org/officeDocument/2006/relationships/tags" Target="../tags/tag1132.xml"/><Relationship Id="rId120" Type="http://schemas.openxmlformats.org/officeDocument/2006/relationships/tags" Target="../tags/tag1148.xml"/><Relationship Id="rId125" Type="http://schemas.openxmlformats.org/officeDocument/2006/relationships/tags" Target="../tags/tag1153.xml"/><Relationship Id="rId141" Type="http://schemas.openxmlformats.org/officeDocument/2006/relationships/tags" Target="../tags/tag1169.xml"/><Relationship Id="rId146" Type="http://schemas.openxmlformats.org/officeDocument/2006/relationships/tags" Target="../tags/tag1174.xml"/><Relationship Id="rId167" Type="http://schemas.openxmlformats.org/officeDocument/2006/relationships/tags" Target="../tags/tag1195.xml"/><Relationship Id="rId7" Type="http://schemas.openxmlformats.org/officeDocument/2006/relationships/tags" Target="../tags/tag1035.xml"/><Relationship Id="rId71" Type="http://schemas.openxmlformats.org/officeDocument/2006/relationships/tags" Target="../tags/tag1099.xml"/><Relationship Id="rId92" Type="http://schemas.openxmlformats.org/officeDocument/2006/relationships/tags" Target="../tags/tag1120.xml"/><Relationship Id="rId162" Type="http://schemas.openxmlformats.org/officeDocument/2006/relationships/tags" Target="../tags/tag1190.xml"/><Relationship Id="rId183" Type="http://schemas.openxmlformats.org/officeDocument/2006/relationships/tags" Target="../tags/tag1211.xml"/><Relationship Id="rId2" Type="http://schemas.openxmlformats.org/officeDocument/2006/relationships/tags" Target="../tags/tag1030.xml"/><Relationship Id="rId29" Type="http://schemas.openxmlformats.org/officeDocument/2006/relationships/tags" Target="../tags/tag1057.xml"/><Relationship Id="rId24" Type="http://schemas.openxmlformats.org/officeDocument/2006/relationships/tags" Target="../tags/tag1052.xml"/><Relationship Id="rId40" Type="http://schemas.openxmlformats.org/officeDocument/2006/relationships/tags" Target="../tags/tag1068.xml"/><Relationship Id="rId45" Type="http://schemas.openxmlformats.org/officeDocument/2006/relationships/tags" Target="../tags/tag1073.xml"/><Relationship Id="rId66" Type="http://schemas.openxmlformats.org/officeDocument/2006/relationships/tags" Target="../tags/tag1094.xml"/><Relationship Id="rId87" Type="http://schemas.openxmlformats.org/officeDocument/2006/relationships/tags" Target="../tags/tag1115.xml"/><Relationship Id="rId110" Type="http://schemas.openxmlformats.org/officeDocument/2006/relationships/tags" Target="../tags/tag1138.xml"/><Relationship Id="rId115" Type="http://schemas.openxmlformats.org/officeDocument/2006/relationships/tags" Target="../tags/tag1143.xml"/><Relationship Id="rId131" Type="http://schemas.openxmlformats.org/officeDocument/2006/relationships/tags" Target="../tags/tag1159.xml"/><Relationship Id="rId136" Type="http://schemas.openxmlformats.org/officeDocument/2006/relationships/tags" Target="../tags/tag1164.xml"/><Relationship Id="rId157" Type="http://schemas.openxmlformats.org/officeDocument/2006/relationships/tags" Target="../tags/tag1185.xml"/><Relationship Id="rId178" Type="http://schemas.openxmlformats.org/officeDocument/2006/relationships/tags" Target="../tags/tag1206.xml"/><Relationship Id="rId61" Type="http://schemas.openxmlformats.org/officeDocument/2006/relationships/tags" Target="../tags/tag1089.xml"/><Relationship Id="rId82" Type="http://schemas.openxmlformats.org/officeDocument/2006/relationships/tags" Target="../tags/tag1110.xml"/><Relationship Id="rId152" Type="http://schemas.openxmlformats.org/officeDocument/2006/relationships/tags" Target="../tags/tag1180.xml"/><Relationship Id="rId173" Type="http://schemas.openxmlformats.org/officeDocument/2006/relationships/tags" Target="../tags/tag1201.xml"/><Relationship Id="rId19" Type="http://schemas.openxmlformats.org/officeDocument/2006/relationships/tags" Target="../tags/tag1047.xml"/><Relationship Id="rId14" Type="http://schemas.openxmlformats.org/officeDocument/2006/relationships/tags" Target="../tags/tag1042.xml"/><Relationship Id="rId30" Type="http://schemas.openxmlformats.org/officeDocument/2006/relationships/tags" Target="../tags/tag1058.xml"/><Relationship Id="rId35" Type="http://schemas.openxmlformats.org/officeDocument/2006/relationships/tags" Target="../tags/tag1063.xml"/><Relationship Id="rId56" Type="http://schemas.openxmlformats.org/officeDocument/2006/relationships/tags" Target="../tags/tag1084.xml"/><Relationship Id="rId77" Type="http://schemas.openxmlformats.org/officeDocument/2006/relationships/tags" Target="../tags/tag1105.xml"/><Relationship Id="rId100" Type="http://schemas.openxmlformats.org/officeDocument/2006/relationships/tags" Target="../tags/tag1128.xml"/><Relationship Id="rId105" Type="http://schemas.openxmlformats.org/officeDocument/2006/relationships/tags" Target="../tags/tag1133.xml"/><Relationship Id="rId126" Type="http://schemas.openxmlformats.org/officeDocument/2006/relationships/tags" Target="../tags/tag1154.xml"/><Relationship Id="rId147" Type="http://schemas.openxmlformats.org/officeDocument/2006/relationships/tags" Target="../tags/tag1175.xml"/><Relationship Id="rId168" Type="http://schemas.openxmlformats.org/officeDocument/2006/relationships/tags" Target="../tags/tag1196.xml"/><Relationship Id="rId8" Type="http://schemas.openxmlformats.org/officeDocument/2006/relationships/tags" Target="../tags/tag1036.xml"/><Relationship Id="rId51" Type="http://schemas.openxmlformats.org/officeDocument/2006/relationships/tags" Target="../tags/tag1079.xml"/><Relationship Id="rId72" Type="http://schemas.openxmlformats.org/officeDocument/2006/relationships/tags" Target="../tags/tag1100.xml"/><Relationship Id="rId93" Type="http://schemas.openxmlformats.org/officeDocument/2006/relationships/tags" Target="../tags/tag1121.xml"/><Relationship Id="rId98" Type="http://schemas.openxmlformats.org/officeDocument/2006/relationships/tags" Target="../tags/tag1126.xml"/><Relationship Id="rId121" Type="http://schemas.openxmlformats.org/officeDocument/2006/relationships/tags" Target="../tags/tag1149.xml"/><Relationship Id="rId142" Type="http://schemas.openxmlformats.org/officeDocument/2006/relationships/tags" Target="../tags/tag1170.xml"/><Relationship Id="rId163" Type="http://schemas.openxmlformats.org/officeDocument/2006/relationships/tags" Target="../tags/tag1191.xml"/><Relationship Id="rId184" Type="http://schemas.openxmlformats.org/officeDocument/2006/relationships/tags" Target="../tags/tag1212.xml"/><Relationship Id="rId3" Type="http://schemas.openxmlformats.org/officeDocument/2006/relationships/tags" Target="../tags/tag1031.xml"/><Relationship Id="rId25" Type="http://schemas.openxmlformats.org/officeDocument/2006/relationships/tags" Target="../tags/tag1053.xml"/><Relationship Id="rId46" Type="http://schemas.openxmlformats.org/officeDocument/2006/relationships/tags" Target="../tags/tag1074.xml"/><Relationship Id="rId67" Type="http://schemas.openxmlformats.org/officeDocument/2006/relationships/tags" Target="../tags/tag1095.xml"/><Relationship Id="rId116" Type="http://schemas.openxmlformats.org/officeDocument/2006/relationships/tags" Target="../tags/tag1144.xml"/><Relationship Id="rId137" Type="http://schemas.openxmlformats.org/officeDocument/2006/relationships/tags" Target="../tags/tag1165.xml"/><Relationship Id="rId158" Type="http://schemas.openxmlformats.org/officeDocument/2006/relationships/tags" Target="../tags/tag1186.xml"/><Relationship Id="rId20" Type="http://schemas.openxmlformats.org/officeDocument/2006/relationships/tags" Target="../tags/tag1048.xml"/><Relationship Id="rId41" Type="http://schemas.openxmlformats.org/officeDocument/2006/relationships/tags" Target="../tags/tag1069.xml"/><Relationship Id="rId62" Type="http://schemas.openxmlformats.org/officeDocument/2006/relationships/tags" Target="../tags/tag1090.xml"/><Relationship Id="rId83" Type="http://schemas.openxmlformats.org/officeDocument/2006/relationships/tags" Target="../tags/tag1111.xml"/><Relationship Id="rId88" Type="http://schemas.openxmlformats.org/officeDocument/2006/relationships/tags" Target="../tags/tag1116.xml"/><Relationship Id="rId111" Type="http://schemas.openxmlformats.org/officeDocument/2006/relationships/tags" Target="../tags/tag1139.xml"/><Relationship Id="rId132" Type="http://schemas.openxmlformats.org/officeDocument/2006/relationships/tags" Target="../tags/tag1160.xml"/><Relationship Id="rId153" Type="http://schemas.openxmlformats.org/officeDocument/2006/relationships/tags" Target="../tags/tag1181.xml"/><Relationship Id="rId174" Type="http://schemas.openxmlformats.org/officeDocument/2006/relationships/tags" Target="../tags/tag1202.xml"/><Relationship Id="rId179" Type="http://schemas.openxmlformats.org/officeDocument/2006/relationships/tags" Target="../tags/tag1207.xml"/><Relationship Id="rId15" Type="http://schemas.openxmlformats.org/officeDocument/2006/relationships/tags" Target="../tags/tag1043.xml"/><Relationship Id="rId36" Type="http://schemas.openxmlformats.org/officeDocument/2006/relationships/tags" Target="../tags/tag1064.xml"/><Relationship Id="rId57" Type="http://schemas.openxmlformats.org/officeDocument/2006/relationships/tags" Target="../tags/tag1085.xml"/><Relationship Id="rId106" Type="http://schemas.openxmlformats.org/officeDocument/2006/relationships/tags" Target="../tags/tag1134.xml"/><Relationship Id="rId127" Type="http://schemas.openxmlformats.org/officeDocument/2006/relationships/tags" Target="../tags/tag1155.xml"/><Relationship Id="rId10" Type="http://schemas.openxmlformats.org/officeDocument/2006/relationships/tags" Target="../tags/tag1038.xml"/><Relationship Id="rId31" Type="http://schemas.openxmlformats.org/officeDocument/2006/relationships/tags" Target="../tags/tag1059.xml"/><Relationship Id="rId52" Type="http://schemas.openxmlformats.org/officeDocument/2006/relationships/tags" Target="../tags/tag1080.xml"/><Relationship Id="rId73" Type="http://schemas.openxmlformats.org/officeDocument/2006/relationships/tags" Target="../tags/tag1101.xml"/><Relationship Id="rId78" Type="http://schemas.openxmlformats.org/officeDocument/2006/relationships/tags" Target="../tags/tag1106.xml"/><Relationship Id="rId94" Type="http://schemas.openxmlformats.org/officeDocument/2006/relationships/tags" Target="../tags/tag1122.xml"/><Relationship Id="rId99" Type="http://schemas.openxmlformats.org/officeDocument/2006/relationships/tags" Target="../tags/tag1127.xml"/><Relationship Id="rId101" Type="http://schemas.openxmlformats.org/officeDocument/2006/relationships/tags" Target="../tags/tag1129.xml"/><Relationship Id="rId122" Type="http://schemas.openxmlformats.org/officeDocument/2006/relationships/tags" Target="../tags/tag1150.xml"/><Relationship Id="rId143" Type="http://schemas.openxmlformats.org/officeDocument/2006/relationships/tags" Target="../tags/tag1171.xml"/><Relationship Id="rId148" Type="http://schemas.openxmlformats.org/officeDocument/2006/relationships/tags" Target="../tags/tag1176.xml"/><Relationship Id="rId164" Type="http://schemas.openxmlformats.org/officeDocument/2006/relationships/tags" Target="../tags/tag1192.xml"/><Relationship Id="rId169" Type="http://schemas.openxmlformats.org/officeDocument/2006/relationships/tags" Target="../tags/tag1197.xml"/><Relationship Id="rId185" Type="http://schemas.openxmlformats.org/officeDocument/2006/relationships/tags" Target="../tags/tag1213.xml"/><Relationship Id="rId4" Type="http://schemas.openxmlformats.org/officeDocument/2006/relationships/tags" Target="../tags/tag1032.xml"/><Relationship Id="rId9" Type="http://schemas.openxmlformats.org/officeDocument/2006/relationships/tags" Target="../tags/tag1037.xml"/><Relationship Id="rId180" Type="http://schemas.openxmlformats.org/officeDocument/2006/relationships/tags" Target="../tags/tag1208.xml"/><Relationship Id="rId26" Type="http://schemas.openxmlformats.org/officeDocument/2006/relationships/tags" Target="../tags/tag1054.xml"/><Relationship Id="rId47" Type="http://schemas.openxmlformats.org/officeDocument/2006/relationships/tags" Target="../tags/tag1075.xml"/><Relationship Id="rId68" Type="http://schemas.openxmlformats.org/officeDocument/2006/relationships/tags" Target="../tags/tag1096.xml"/><Relationship Id="rId89" Type="http://schemas.openxmlformats.org/officeDocument/2006/relationships/tags" Target="../tags/tag1117.xml"/><Relationship Id="rId112" Type="http://schemas.openxmlformats.org/officeDocument/2006/relationships/tags" Target="../tags/tag1140.xml"/><Relationship Id="rId133" Type="http://schemas.openxmlformats.org/officeDocument/2006/relationships/tags" Target="../tags/tag1161.xml"/><Relationship Id="rId154" Type="http://schemas.openxmlformats.org/officeDocument/2006/relationships/tags" Target="../tags/tag1182.xml"/><Relationship Id="rId175" Type="http://schemas.openxmlformats.org/officeDocument/2006/relationships/tags" Target="../tags/tag1203.xml"/><Relationship Id="rId16" Type="http://schemas.openxmlformats.org/officeDocument/2006/relationships/tags" Target="../tags/tag1044.xml"/><Relationship Id="rId37" Type="http://schemas.openxmlformats.org/officeDocument/2006/relationships/tags" Target="../tags/tag1065.xml"/><Relationship Id="rId58" Type="http://schemas.openxmlformats.org/officeDocument/2006/relationships/tags" Target="../tags/tag1086.xml"/><Relationship Id="rId79" Type="http://schemas.openxmlformats.org/officeDocument/2006/relationships/tags" Target="../tags/tag1107.xml"/><Relationship Id="rId102" Type="http://schemas.openxmlformats.org/officeDocument/2006/relationships/tags" Target="../tags/tag1130.xml"/><Relationship Id="rId123" Type="http://schemas.openxmlformats.org/officeDocument/2006/relationships/tags" Target="../tags/tag1151.xml"/><Relationship Id="rId144" Type="http://schemas.openxmlformats.org/officeDocument/2006/relationships/tags" Target="../tags/tag1172.xml"/><Relationship Id="rId90" Type="http://schemas.openxmlformats.org/officeDocument/2006/relationships/tags" Target="../tags/tag1118.xml"/><Relationship Id="rId165" Type="http://schemas.openxmlformats.org/officeDocument/2006/relationships/tags" Target="../tags/tag1193.xml"/><Relationship Id="rId186" Type="http://schemas.openxmlformats.org/officeDocument/2006/relationships/slideLayout" Target="../slideLayouts/slideLayout7.xml"/><Relationship Id="rId27" Type="http://schemas.openxmlformats.org/officeDocument/2006/relationships/tags" Target="../tags/tag1055.xml"/><Relationship Id="rId48" Type="http://schemas.openxmlformats.org/officeDocument/2006/relationships/tags" Target="../tags/tag1076.xml"/><Relationship Id="rId69" Type="http://schemas.openxmlformats.org/officeDocument/2006/relationships/tags" Target="../tags/tag1097.xml"/><Relationship Id="rId113" Type="http://schemas.openxmlformats.org/officeDocument/2006/relationships/tags" Target="../tags/tag1141.xml"/><Relationship Id="rId134" Type="http://schemas.openxmlformats.org/officeDocument/2006/relationships/tags" Target="../tags/tag1162.xml"/><Relationship Id="rId80" Type="http://schemas.openxmlformats.org/officeDocument/2006/relationships/tags" Target="../tags/tag1108.xml"/><Relationship Id="rId155" Type="http://schemas.openxmlformats.org/officeDocument/2006/relationships/tags" Target="../tags/tag1183.xml"/><Relationship Id="rId176" Type="http://schemas.openxmlformats.org/officeDocument/2006/relationships/tags" Target="../tags/tag1204.xml"/><Relationship Id="rId17" Type="http://schemas.openxmlformats.org/officeDocument/2006/relationships/tags" Target="../tags/tag1045.xml"/><Relationship Id="rId38" Type="http://schemas.openxmlformats.org/officeDocument/2006/relationships/tags" Target="../tags/tag1066.xml"/><Relationship Id="rId59" Type="http://schemas.openxmlformats.org/officeDocument/2006/relationships/tags" Target="../tags/tag1087.xml"/><Relationship Id="rId103" Type="http://schemas.openxmlformats.org/officeDocument/2006/relationships/tags" Target="../tags/tag1131.xml"/><Relationship Id="rId124" Type="http://schemas.openxmlformats.org/officeDocument/2006/relationships/tags" Target="../tags/tag1152.xml"/><Relationship Id="rId70" Type="http://schemas.openxmlformats.org/officeDocument/2006/relationships/tags" Target="../tags/tag1098.xml"/><Relationship Id="rId91" Type="http://schemas.openxmlformats.org/officeDocument/2006/relationships/tags" Target="../tags/tag1119.xml"/><Relationship Id="rId145" Type="http://schemas.openxmlformats.org/officeDocument/2006/relationships/tags" Target="../tags/tag1173.xml"/><Relationship Id="rId166" Type="http://schemas.openxmlformats.org/officeDocument/2006/relationships/tags" Target="../tags/tag1194.xml"/><Relationship Id="rId187" Type="http://schemas.openxmlformats.org/officeDocument/2006/relationships/notesSlide" Target="../notesSlides/notesSlide40.xml"/><Relationship Id="rId1" Type="http://schemas.openxmlformats.org/officeDocument/2006/relationships/tags" Target="../tags/tag1029.xml"/><Relationship Id="rId28" Type="http://schemas.openxmlformats.org/officeDocument/2006/relationships/tags" Target="../tags/tag1056.xml"/><Relationship Id="rId49" Type="http://schemas.openxmlformats.org/officeDocument/2006/relationships/tags" Target="../tags/tag1077.xml"/><Relationship Id="rId114" Type="http://schemas.openxmlformats.org/officeDocument/2006/relationships/tags" Target="../tags/tag1142.xml"/><Relationship Id="rId60" Type="http://schemas.openxmlformats.org/officeDocument/2006/relationships/tags" Target="../tags/tag1088.xml"/><Relationship Id="rId81" Type="http://schemas.openxmlformats.org/officeDocument/2006/relationships/tags" Target="../tags/tag1109.xml"/><Relationship Id="rId135" Type="http://schemas.openxmlformats.org/officeDocument/2006/relationships/tags" Target="../tags/tag1163.xml"/><Relationship Id="rId156" Type="http://schemas.openxmlformats.org/officeDocument/2006/relationships/tags" Target="../tags/tag1184.xml"/><Relationship Id="rId177" Type="http://schemas.openxmlformats.org/officeDocument/2006/relationships/tags" Target="../tags/tag1205.xml"/></Relationships>
</file>

<file path=ppt/slides/_rels/slide4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6" Type="http://schemas.openxmlformats.org/officeDocument/2006/relationships/tags" Target="../tags/tag1239.xml"/><Relationship Id="rId21" Type="http://schemas.openxmlformats.org/officeDocument/2006/relationships/tags" Target="../tags/tag1234.xml"/><Relationship Id="rId42" Type="http://schemas.openxmlformats.org/officeDocument/2006/relationships/tags" Target="../tags/tag1255.xml"/><Relationship Id="rId47" Type="http://schemas.openxmlformats.org/officeDocument/2006/relationships/tags" Target="../tags/tag1260.xml"/><Relationship Id="rId63" Type="http://schemas.openxmlformats.org/officeDocument/2006/relationships/tags" Target="../tags/tag1276.xml"/><Relationship Id="rId68" Type="http://schemas.openxmlformats.org/officeDocument/2006/relationships/tags" Target="../tags/tag1281.xml"/><Relationship Id="rId7" Type="http://schemas.openxmlformats.org/officeDocument/2006/relationships/tags" Target="../tags/tag1220.xml"/><Relationship Id="rId71" Type="http://schemas.openxmlformats.org/officeDocument/2006/relationships/slideLayout" Target="../slideLayouts/slideLayout7.xml"/><Relationship Id="rId2" Type="http://schemas.openxmlformats.org/officeDocument/2006/relationships/tags" Target="../tags/tag1215.xml"/><Relationship Id="rId16" Type="http://schemas.openxmlformats.org/officeDocument/2006/relationships/tags" Target="../tags/tag1229.xml"/><Relationship Id="rId29" Type="http://schemas.openxmlformats.org/officeDocument/2006/relationships/tags" Target="../tags/tag1242.xml"/><Relationship Id="rId11" Type="http://schemas.openxmlformats.org/officeDocument/2006/relationships/tags" Target="../tags/tag1224.xml"/><Relationship Id="rId24" Type="http://schemas.openxmlformats.org/officeDocument/2006/relationships/tags" Target="../tags/tag1237.xml"/><Relationship Id="rId32" Type="http://schemas.openxmlformats.org/officeDocument/2006/relationships/tags" Target="../tags/tag1245.xml"/><Relationship Id="rId37" Type="http://schemas.openxmlformats.org/officeDocument/2006/relationships/tags" Target="../tags/tag1250.xml"/><Relationship Id="rId40" Type="http://schemas.openxmlformats.org/officeDocument/2006/relationships/tags" Target="../tags/tag1253.xml"/><Relationship Id="rId45" Type="http://schemas.openxmlformats.org/officeDocument/2006/relationships/tags" Target="../tags/tag1258.xml"/><Relationship Id="rId53" Type="http://schemas.openxmlformats.org/officeDocument/2006/relationships/tags" Target="../tags/tag1266.xml"/><Relationship Id="rId58" Type="http://schemas.openxmlformats.org/officeDocument/2006/relationships/tags" Target="../tags/tag1271.xml"/><Relationship Id="rId66" Type="http://schemas.openxmlformats.org/officeDocument/2006/relationships/tags" Target="../tags/tag1279.xml"/><Relationship Id="rId5" Type="http://schemas.openxmlformats.org/officeDocument/2006/relationships/tags" Target="../tags/tag1218.xml"/><Relationship Id="rId61" Type="http://schemas.openxmlformats.org/officeDocument/2006/relationships/tags" Target="../tags/tag1274.xml"/><Relationship Id="rId19" Type="http://schemas.openxmlformats.org/officeDocument/2006/relationships/tags" Target="../tags/tag1232.xml"/><Relationship Id="rId14" Type="http://schemas.openxmlformats.org/officeDocument/2006/relationships/tags" Target="../tags/tag1227.xml"/><Relationship Id="rId22" Type="http://schemas.openxmlformats.org/officeDocument/2006/relationships/tags" Target="../tags/tag1235.xml"/><Relationship Id="rId27" Type="http://schemas.openxmlformats.org/officeDocument/2006/relationships/tags" Target="../tags/tag1240.xml"/><Relationship Id="rId30" Type="http://schemas.openxmlformats.org/officeDocument/2006/relationships/tags" Target="../tags/tag1243.xml"/><Relationship Id="rId35" Type="http://schemas.openxmlformats.org/officeDocument/2006/relationships/tags" Target="../tags/tag1248.xml"/><Relationship Id="rId43" Type="http://schemas.openxmlformats.org/officeDocument/2006/relationships/tags" Target="../tags/tag1256.xml"/><Relationship Id="rId48" Type="http://schemas.openxmlformats.org/officeDocument/2006/relationships/tags" Target="../tags/tag1261.xml"/><Relationship Id="rId56" Type="http://schemas.openxmlformats.org/officeDocument/2006/relationships/tags" Target="../tags/tag1269.xml"/><Relationship Id="rId64" Type="http://schemas.openxmlformats.org/officeDocument/2006/relationships/tags" Target="../tags/tag1277.xml"/><Relationship Id="rId69" Type="http://schemas.openxmlformats.org/officeDocument/2006/relationships/tags" Target="../tags/tag1282.xml"/><Relationship Id="rId8" Type="http://schemas.openxmlformats.org/officeDocument/2006/relationships/tags" Target="../tags/tag1221.xml"/><Relationship Id="rId51" Type="http://schemas.openxmlformats.org/officeDocument/2006/relationships/tags" Target="../tags/tag1264.xml"/><Relationship Id="rId72" Type="http://schemas.openxmlformats.org/officeDocument/2006/relationships/notesSlide" Target="../notesSlides/notesSlide42.xml"/><Relationship Id="rId3" Type="http://schemas.openxmlformats.org/officeDocument/2006/relationships/tags" Target="../tags/tag1216.xml"/><Relationship Id="rId12" Type="http://schemas.openxmlformats.org/officeDocument/2006/relationships/tags" Target="../tags/tag1225.xml"/><Relationship Id="rId17" Type="http://schemas.openxmlformats.org/officeDocument/2006/relationships/tags" Target="../tags/tag1230.xml"/><Relationship Id="rId25" Type="http://schemas.openxmlformats.org/officeDocument/2006/relationships/tags" Target="../tags/tag1238.xml"/><Relationship Id="rId33" Type="http://schemas.openxmlformats.org/officeDocument/2006/relationships/tags" Target="../tags/tag1246.xml"/><Relationship Id="rId38" Type="http://schemas.openxmlformats.org/officeDocument/2006/relationships/tags" Target="../tags/tag1251.xml"/><Relationship Id="rId46" Type="http://schemas.openxmlformats.org/officeDocument/2006/relationships/tags" Target="../tags/tag1259.xml"/><Relationship Id="rId59" Type="http://schemas.openxmlformats.org/officeDocument/2006/relationships/tags" Target="../tags/tag1272.xml"/><Relationship Id="rId67" Type="http://schemas.openxmlformats.org/officeDocument/2006/relationships/tags" Target="../tags/tag1280.xml"/><Relationship Id="rId20" Type="http://schemas.openxmlformats.org/officeDocument/2006/relationships/tags" Target="../tags/tag1233.xml"/><Relationship Id="rId41" Type="http://schemas.openxmlformats.org/officeDocument/2006/relationships/tags" Target="../tags/tag1254.xml"/><Relationship Id="rId54" Type="http://schemas.openxmlformats.org/officeDocument/2006/relationships/tags" Target="../tags/tag1267.xml"/><Relationship Id="rId62" Type="http://schemas.openxmlformats.org/officeDocument/2006/relationships/tags" Target="../tags/tag1275.xml"/><Relationship Id="rId70" Type="http://schemas.openxmlformats.org/officeDocument/2006/relationships/tags" Target="../tags/tag1283.xml"/><Relationship Id="rId1" Type="http://schemas.openxmlformats.org/officeDocument/2006/relationships/tags" Target="../tags/tag1214.xml"/><Relationship Id="rId6" Type="http://schemas.openxmlformats.org/officeDocument/2006/relationships/tags" Target="../tags/tag1219.xml"/><Relationship Id="rId15" Type="http://schemas.openxmlformats.org/officeDocument/2006/relationships/tags" Target="../tags/tag1228.xml"/><Relationship Id="rId23" Type="http://schemas.openxmlformats.org/officeDocument/2006/relationships/tags" Target="../tags/tag1236.xml"/><Relationship Id="rId28" Type="http://schemas.openxmlformats.org/officeDocument/2006/relationships/tags" Target="../tags/tag1241.xml"/><Relationship Id="rId36" Type="http://schemas.openxmlformats.org/officeDocument/2006/relationships/tags" Target="../tags/tag1249.xml"/><Relationship Id="rId49" Type="http://schemas.openxmlformats.org/officeDocument/2006/relationships/tags" Target="../tags/tag1262.xml"/><Relationship Id="rId57" Type="http://schemas.openxmlformats.org/officeDocument/2006/relationships/tags" Target="../tags/tag1270.xml"/><Relationship Id="rId10" Type="http://schemas.openxmlformats.org/officeDocument/2006/relationships/tags" Target="../tags/tag1223.xml"/><Relationship Id="rId31" Type="http://schemas.openxmlformats.org/officeDocument/2006/relationships/tags" Target="../tags/tag1244.xml"/><Relationship Id="rId44" Type="http://schemas.openxmlformats.org/officeDocument/2006/relationships/tags" Target="../tags/tag1257.xml"/><Relationship Id="rId52" Type="http://schemas.openxmlformats.org/officeDocument/2006/relationships/tags" Target="../tags/tag1265.xml"/><Relationship Id="rId60" Type="http://schemas.openxmlformats.org/officeDocument/2006/relationships/tags" Target="../tags/tag1273.xml"/><Relationship Id="rId65" Type="http://schemas.openxmlformats.org/officeDocument/2006/relationships/tags" Target="../tags/tag1278.xml"/><Relationship Id="rId4" Type="http://schemas.openxmlformats.org/officeDocument/2006/relationships/tags" Target="../tags/tag1217.xml"/><Relationship Id="rId9" Type="http://schemas.openxmlformats.org/officeDocument/2006/relationships/tags" Target="../tags/tag1222.xml"/><Relationship Id="rId13" Type="http://schemas.openxmlformats.org/officeDocument/2006/relationships/tags" Target="../tags/tag1226.xml"/><Relationship Id="rId18" Type="http://schemas.openxmlformats.org/officeDocument/2006/relationships/tags" Target="../tags/tag1231.xml"/><Relationship Id="rId39" Type="http://schemas.openxmlformats.org/officeDocument/2006/relationships/tags" Target="../tags/tag1252.xml"/><Relationship Id="rId34" Type="http://schemas.openxmlformats.org/officeDocument/2006/relationships/tags" Target="../tags/tag1247.xml"/><Relationship Id="rId50" Type="http://schemas.openxmlformats.org/officeDocument/2006/relationships/tags" Target="../tags/tag1263.xml"/><Relationship Id="rId55" Type="http://schemas.openxmlformats.org/officeDocument/2006/relationships/tags" Target="../tags/tag1268.xml"/></Relationships>
</file>

<file path=ppt/slides/_rels/slide48.xml.rels><?xml version="1.0" encoding="UTF-8" standalone="yes"?>
<Relationships xmlns="http://schemas.openxmlformats.org/package/2006/relationships"><Relationship Id="rId26" Type="http://schemas.openxmlformats.org/officeDocument/2006/relationships/tags" Target="../tags/tag1309.xml"/><Relationship Id="rId21" Type="http://schemas.openxmlformats.org/officeDocument/2006/relationships/tags" Target="../tags/tag1304.xml"/><Relationship Id="rId34" Type="http://schemas.openxmlformats.org/officeDocument/2006/relationships/tags" Target="../tags/tag1317.xml"/><Relationship Id="rId42" Type="http://schemas.openxmlformats.org/officeDocument/2006/relationships/tags" Target="../tags/tag1325.xml"/><Relationship Id="rId47" Type="http://schemas.openxmlformats.org/officeDocument/2006/relationships/tags" Target="../tags/tag1330.xml"/><Relationship Id="rId50" Type="http://schemas.openxmlformats.org/officeDocument/2006/relationships/tags" Target="../tags/tag1333.xml"/><Relationship Id="rId55" Type="http://schemas.openxmlformats.org/officeDocument/2006/relationships/tags" Target="../tags/tag1338.xml"/><Relationship Id="rId63" Type="http://schemas.openxmlformats.org/officeDocument/2006/relationships/tags" Target="../tags/tag1346.xml"/><Relationship Id="rId7" Type="http://schemas.openxmlformats.org/officeDocument/2006/relationships/tags" Target="../tags/tag1290.xml"/><Relationship Id="rId2" Type="http://schemas.openxmlformats.org/officeDocument/2006/relationships/tags" Target="../tags/tag1285.xml"/><Relationship Id="rId16" Type="http://schemas.openxmlformats.org/officeDocument/2006/relationships/tags" Target="../tags/tag1299.xml"/><Relationship Id="rId29" Type="http://schemas.openxmlformats.org/officeDocument/2006/relationships/tags" Target="../tags/tag1312.xml"/><Relationship Id="rId11" Type="http://schemas.openxmlformats.org/officeDocument/2006/relationships/tags" Target="../tags/tag1294.xml"/><Relationship Id="rId24" Type="http://schemas.openxmlformats.org/officeDocument/2006/relationships/tags" Target="../tags/tag1307.xml"/><Relationship Id="rId32" Type="http://schemas.openxmlformats.org/officeDocument/2006/relationships/tags" Target="../tags/tag1315.xml"/><Relationship Id="rId37" Type="http://schemas.openxmlformats.org/officeDocument/2006/relationships/tags" Target="../tags/tag1320.xml"/><Relationship Id="rId40" Type="http://schemas.openxmlformats.org/officeDocument/2006/relationships/tags" Target="../tags/tag1323.xml"/><Relationship Id="rId45" Type="http://schemas.openxmlformats.org/officeDocument/2006/relationships/tags" Target="../tags/tag1328.xml"/><Relationship Id="rId53" Type="http://schemas.openxmlformats.org/officeDocument/2006/relationships/tags" Target="../tags/tag1336.xml"/><Relationship Id="rId58" Type="http://schemas.openxmlformats.org/officeDocument/2006/relationships/tags" Target="../tags/tag1341.xml"/><Relationship Id="rId5" Type="http://schemas.openxmlformats.org/officeDocument/2006/relationships/tags" Target="../tags/tag1288.xml"/><Relationship Id="rId61" Type="http://schemas.openxmlformats.org/officeDocument/2006/relationships/tags" Target="../tags/tag1344.xml"/><Relationship Id="rId19" Type="http://schemas.openxmlformats.org/officeDocument/2006/relationships/tags" Target="../tags/tag1302.xml"/><Relationship Id="rId14" Type="http://schemas.openxmlformats.org/officeDocument/2006/relationships/tags" Target="../tags/tag1297.xml"/><Relationship Id="rId22" Type="http://schemas.openxmlformats.org/officeDocument/2006/relationships/tags" Target="../tags/tag1305.xml"/><Relationship Id="rId27" Type="http://schemas.openxmlformats.org/officeDocument/2006/relationships/tags" Target="../tags/tag1310.xml"/><Relationship Id="rId30" Type="http://schemas.openxmlformats.org/officeDocument/2006/relationships/tags" Target="../tags/tag1313.xml"/><Relationship Id="rId35" Type="http://schemas.openxmlformats.org/officeDocument/2006/relationships/tags" Target="../tags/tag1318.xml"/><Relationship Id="rId43" Type="http://schemas.openxmlformats.org/officeDocument/2006/relationships/tags" Target="../tags/tag1326.xml"/><Relationship Id="rId48" Type="http://schemas.openxmlformats.org/officeDocument/2006/relationships/tags" Target="../tags/tag1331.xml"/><Relationship Id="rId56" Type="http://schemas.openxmlformats.org/officeDocument/2006/relationships/tags" Target="../tags/tag1339.xml"/><Relationship Id="rId64" Type="http://schemas.openxmlformats.org/officeDocument/2006/relationships/slideLayout" Target="../slideLayouts/slideLayout7.xml"/><Relationship Id="rId8" Type="http://schemas.openxmlformats.org/officeDocument/2006/relationships/tags" Target="../tags/tag1291.xml"/><Relationship Id="rId51" Type="http://schemas.openxmlformats.org/officeDocument/2006/relationships/tags" Target="../tags/tag1334.xml"/><Relationship Id="rId3" Type="http://schemas.openxmlformats.org/officeDocument/2006/relationships/tags" Target="../tags/tag1286.xml"/><Relationship Id="rId12" Type="http://schemas.openxmlformats.org/officeDocument/2006/relationships/tags" Target="../tags/tag1295.xml"/><Relationship Id="rId17" Type="http://schemas.openxmlformats.org/officeDocument/2006/relationships/tags" Target="../tags/tag1300.xml"/><Relationship Id="rId25" Type="http://schemas.openxmlformats.org/officeDocument/2006/relationships/tags" Target="../tags/tag1308.xml"/><Relationship Id="rId33" Type="http://schemas.openxmlformats.org/officeDocument/2006/relationships/tags" Target="../tags/tag1316.xml"/><Relationship Id="rId38" Type="http://schemas.openxmlformats.org/officeDocument/2006/relationships/tags" Target="../tags/tag1321.xml"/><Relationship Id="rId46" Type="http://schemas.openxmlformats.org/officeDocument/2006/relationships/tags" Target="../tags/tag1329.xml"/><Relationship Id="rId59" Type="http://schemas.openxmlformats.org/officeDocument/2006/relationships/tags" Target="../tags/tag1342.xml"/><Relationship Id="rId20" Type="http://schemas.openxmlformats.org/officeDocument/2006/relationships/tags" Target="../tags/tag1303.xml"/><Relationship Id="rId41" Type="http://schemas.openxmlformats.org/officeDocument/2006/relationships/tags" Target="../tags/tag1324.xml"/><Relationship Id="rId54" Type="http://schemas.openxmlformats.org/officeDocument/2006/relationships/tags" Target="../tags/tag1337.xml"/><Relationship Id="rId62" Type="http://schemas.openxmlformats.org/officeDocument/2006/relationships/tags" Target="../tags/tag1345.xml"/><Relationship Id="rId1" Type="http://schemas.openxmlformats.org/officeDocument/2006/relationships/tags" Target="../tags/tag1284.xml"/><Relationship Id="rId6" Type="http://schemas.openxmlformats.org/officeDocument/2006/relationships/tags" Target="../tags/tag1289.xml"/><Relationship Id="rId15" Type="http://schemas.openxmlformats.org/officeDocument/2006/relationships/tags" Target="../tags/tag1298.xml"/><Relationship Id="rId23" Type="http://schemas.openxmlformats.org/officeDocument/2006/relationships/tags" Target="../tags/tag1306.xml"/><Relationship Id="rId28" Type="http://schemas.openxmlformats.org/officeDocument/2006/relationships/tags" Target="../tags/tag1311.xml"/><Relationship Id="rId36" Type="http://schemas.openxmlformats.org/officeDocument/2006/relationships/tags" Target="../tags/tag1319.xml"/><Relationship Id="rId49" Type="http://schemas.openxmlformats.org/officeDocument/2006/relationships/tags" Target="../tags/tag1332.xml"/><Relationship Id="rId57" Type="http://schemas.openxmlformats.org/officeDocument/2006/relationships/tags" Target="../tags/tag1340.xml"/><Relationship Id="rId10" Type="http://schemas.openxmlformats.org/officeDocument/2006/relationships/tags" Target="../tags/tag1293.xml"/><Relationship Id="rId31" Type="http://schemas.openxmlformats.org/officeDocument/2006/relationships/tags" Target="../tags/tag1314.xml"/><Relationship Id="rId44" Type="http://schemas.openxmlformats.org/officeDocument/2006/relationships/tags" Target="../tags/tag1327.xml"/><Relationship Id="rId52" Type="http://schemas.openxmlformats.org/officeDocument/2006/relationships/tags" Target="../tags/tag1335.xml"/><Relationship Id="rId60" Type="http://schemas.openxmlformats.org/officeDocument/2006/relationships/tags" Target="../tags/tag1343.xml"/><Relationship Id="rId65" Type="http://schemas.openxmlformats.org/officeDocument/2006/relationships/notesSlide" Target="../notesSlides/notesSlide43.xml"/><Relationship Id="rId4" Type="http://schemas.openxmlformats.org/officeDocument/2006/relationships/tags" Target="../tags/tag1287.xml"/><Relationship Id="rId9" Type="http://schemas.openxmlformats.org/officeDocument/2006/relationships/tags" Target="../tags/tag1292.xml"/><Relationship Id="rId13" Type="http://schemas.openxmlformats.org/officeDocument/2006/relationships/tags" Target="../tags/tag1296.xml"/><Relationship Id="rId18" Type="http://schemas.openxmlformats.org/officeDocument/2006/relationships/tags" Target="../tags/tag1301.xml"/><Relationship Id="rId39" Type="http://schemas.openxmlformats.org/officeDocument/2006/relationships/tags" Target="../tags/tag1322.xml"/></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6" Type="http://schemas.openxmlformats.org/officeDocument/2006/relationships/tags" Target="../tags/tag1372.xml"/><Relationship Id="rId21" Type="http://schemas.openxmlformats.org/officeDocument/2006/relationships/tags" Target="../tags/tag1367.xml"/><Relationship Id="rId34" Type="http://schemas.openxmlformats.org/officeDocument/2006/relationships/tags" Target="../tags/tag1380.xml"/><Relationship Id="rId42" Type="http://schemas.openxmlformats.org/officeDocument/2006/relationships/tags" Target="../tags/tag1388.xml"/><Relationship Id="rId47" Type="http://schemas.openxmlformats.org/officeDocument/2006/relationships/tags" Target="../tags/tag1393.xml"/><Relationship Id="rId50" Type="http://schemas.openxmlformats.org/officeDocument/2006/relationships/tags" Target="../tags/tag1396.xml"/><Relationship Id="rId55" Type="http://schemas.openxmlformats.org/officeDocument/2006/relationships/tags" Target="../tags/tag1401.xml"/><Relationship Id="rId63" Type="http://schemas.openxmlformats.org/officeDocument/2006/relationships/tags" Target="../tags/tag1409.xml"/><Relationship Id="rId7" Type="http://schemas.openxmlformats.org/officeDocument/2006/relationships/tags" Target="../tags/tag1353.xml"/><Relationship Id="rId2" Type="http://schemas.openxmlformats.org/officeDocument/2006/relationships/tags" Target="../tags/tag1348.xml"/><Relationship Id="rId16" Type="http://schemas.openxmlformats.org/officeDocument/2006/relationships/tags" Target="../tags/tag1362.xml"/><Relationship Id="rId29" Type="http://schemas.openxmlformats.org/officeDocument/2006/relationships/tags" Target="../tags/tag1375.xml"/><Relationship Id="rId11" Type="http://schemas.openxmlformats.org/officeDocument/2006/relationships/tags" Target="../tags/tag1357.xml"/><Relationship Id="rId24" Type="http://schemas.openxmlformats.org/officeDocument/2006/relationships/tags" Target="../tags/tag1370.xml"/><Relationship Id="rId32" Type="http://schemas.openxmlformats.org/officeDocument/2006/relationships/tags" Target="../tags/tag1378.xml"/><Relationship Id="rId37" Type="http://schemas.openxmlformats.org/officeDocument/2006/relationships/tags" Target="../tags/tag1383.xml"/><Relationship Id="rId40" Type="http://schemas.openxmlformats.org/officeDocument/2006/relationships/tags" Target="../tags/tag1386.xml"/><Relationship Id="rId45" Type="http://schemas.openxmlformats.org/officeDocument/2006/relationships/tags" Target="../tags/tag1391.xml"/><Relationship Id="rId53" Type="http://schemas.openxmlformats.org/officeDocument/2006/relationships/tags" Target="../tags/tag1399.xml"/><Relationship Id="rId58" Type="http://schemas.openxmlformats.org/officeDocument/2006/relationships/tags" Target="../tags/tag1404.xml"/><Relationship Id="rId66" Type="http://schemas.openxmlformats.org/officeDocument/2006/relationships/image" Target="../media/image21.emf"/><Relationship Id="rId5" Type="http://schemas.openxmlformats.org/officeDocument/2006/relationships/tags" Target="../tags/tag1351.xml"/><Relationship Id="rId61" Type="http://schemas.openxmlformats.org/officeDocument/2006/relationships/tags" Target="../tags/tag1407.xml"/><Relationship Id="rId19" Type="http://schemas.openxmlformats.org/officeDocument/2006/relationships/tags" Target="../tags/tag1365.xml"/><Relationship Id="rId14" Type="http://schemas.openxmlformats.org/officeDocument/2006/relationships/tags" Target="../tags/tag1360.xml"/><Relationship Id="rId22" Type="http://schemas.openxmlformats.org/officeDocument/2006/relationships/tags" Target="../tags/tag1368.xml"/><Relationship Id="rId27" Type="http://schemas.openxmlformats.org/officeDocument/2006/relationships/tags" Target="../tags/tag1373.xml"/><Relationship Id="rId30" Type="http://schemas.openxmlformats.org/officeDocument/2006/relationships/tags" Target="../tags/tag1376.xml"/><Relationship Id="rId35" Type="http://schemas.openxmlformats.org/officeDocument/2006/relationships/tags" Target="../tags/tag1381.xml"/><Relationship Id="rId43" Type="http://schemas.openxmlformats.org/officeDocument/2006/relationships/tags" Target="../tags/tag1389.xml"/><Relationship Id="rId48" Type="http://schemas.openxmlformats.org/officeDocument/2006/relationships/tags" Target="../tags/tag1394.xml"/><Relationship Id="rId56" Type="http://schemas.openxmlformats.org/officeDocument/2006/relationships/tags" Target="../tags/tag1402.xml"/><Relationship Id="rId64" Type="http://schemas.openxmlformats.org/officeDocument/2006/relationships/slideLayout" Target="../slideLayouts/slideLayout7.xml"/><Relationship Id="rId8" Type="http://schemas.openxmlformats.org/officeDocument/2006/relationships/tags" Target="../tags/tag1354.xml"/><Relationship Id="rId51" Type="http://schemas.openxmlformats.org/officeDocument/2006/relationships/tags" Target="../tags/tag1397.xml"/><Relationship Id="rId3" Type="http://schemas.openxmlformats.org/officeDocument/2006/relationships/tags" Target="../tags/tag1349.xml"/><Relationship Id="rId12" Type="http://schemas.openxmlformats.org/officeDocument/2006/relationships/tags" Target="../tags/tag1358.xml"/><Relationship Id="rId17" Type="http://schemas.openxmlformats.org/officeDocument/2006/relationships/tags" Target="../tags/tag1363.xml"/><Relationship Id="rId25" Type="http://schemas.openxmlformats.org/officeDocument/2006/relationships/tags" Target="../tags/tag1371.xml"/><Relationship Id="rId33" Type="http://schemas.openxmlformats.org/officeDocument/2006/relationships/tags" Target="../tags/tag1379.xml"/><Relationship Id="rId38" Type="http://schemas.openxmlformats.org/officeDocument/2006/relationships/tags" Target="../tags/tag1384.xml"/><Relationship Id="rId46" Type="http://schemas.openxmlformats.org/officeDocument/2006/relationships/tags" Target="../tags/tag1392.xml"/><Relationship Id="rId59" Type="http://schemas.openxmlformats.org/officeDocument/2006/relationships/tags" Target="../tags/tag1405.xml"/><Relationship Id="rId20" Type="http://schemas.openxmlformats.org/officeDocument/2006/relationships/tags" Target="../tags/tag1366.xml"/><Relationship Id="rId41" Type="http://schemas.openxmlformats.org/officeDocument/2006/relationships/tags" Target="../tags/tag1387.xml"/><Relationship Id="rId54" Type="http://schemas.openxmlformats.org/officeDocument/2006/relationships/tags" Target="../tags/tag1400.xml"/><Relationship Id="rId62" Type="http://schemas.openxmlformats.org/officeDocument/2006/relationships/tags" Target="../tags/tag1408.xml"/><Relationship Id="rId1" Type="http://schemas.openxmlformats.org/officeDocument/2006/relationships/tags" Target="../tags/tag1347.xml"/><Relationship Id="rId6" Type="http://schemas.openxmlformats.org/officeDocument/2006/relationships/tags" Target="../tags/tag1352.xml"/><Relationship Id="rId15" Type="http://schemas.openxmlformats.org/officeDocument/2006/relationships/tags" Target="../tags/tag1361.xml"/><Relationship Id="rId23" Type="http://schemas.openxmlformats.org/officeDocument/2006/relationships/tags" Target="../tags/tag1369.xml"/><Relationship Id="rId28" Type="http://schemas.openxmlformats.org/officeDocument/2006/relationships/tags" Target="../tags/tag1374.xml"/><Relationship Id="rId36" Type="http://schemas.openxmlformats.org/officeDocument/2006/relationships/tags" Target="../tags/tag1382.xml"/><Relationship Id="rId49" Type="http://schemas.openxmlformats.org/officeDocument/2006/relationships/tags" Target="../tags/tag1395.xml"/><Relationship Id="rId57" Type="http://schemas.openxmlformats.org/officeDocument/2006/relationships/tags" Target="../tags/tag1403.xml"/><Relationship Id="rId10" Type="http://schemas.openxmlformats.org/officeDocument/2006/relationships/tags" Target="../tags/tag1356.xml"/><Relationship Id="rId31" Type="http://schemas.openxmlformats.org/officeDocument/2006/relationships/tags" Target="../tags/tag1377.xml"/><Relationship Id="rId44" Type="http://schemas.openxmlformats.org/officeDocument/2006/relationships/tags" Target="../tags/tag1390.xml"/><Relationship Id="rId52" Type="http://schemas.openxmlformats.org/officeDocument/2006/relationships/tags" Target="../tags/tag1398.xml"/><Relationship Id="rId60" Type="http://schemas.openxmlformats.org/officeDocument/2006/relationships/tags" Target="../tags/tag1406.xml"/><Relationship Id="rId65" Type="http://schemas.openxmlformats.org/officeDocument/2006/relationships/notesSlide" Target="../notesSlides/notesSlide45.xml"/><Relationship Id="rId4" Type="http://schemas.openxmlformats.org/officeDocument/2006/relationships/tags" Target="../tags/tag1350.xml"/><Relationship Id="rId9" Type="http://schemas.openxmlformats.org/officeDocument/2006/relationships/tags" Target="../tags/tag1355.xml"/><Relationship Id="rId13" Type="http://schemas.openxmlformats.org/officeDocument/2006/relationships/tags" Target="../tags/tag1359.xml"/><Relationship Id="rId18" Type="http://schemas.openxmlformats.org/officeDocument/2006/relationships/tags" Target="../tags/tag1364.xml"/><Relationship Id="rId39" Type="http://schemas.openxmlformats.org/officeDocument/2006/relationships/tags" Target="../tags/tag1385.xml"/></Relationships>
</file>

<file path=ppt/slides/_rels/slide51.xml.rels><?xml version="1.0" encoding="UTF-8" standalone="yes"?>
<Relationships xmlns="http://schemas.openxmlformats.org/package/2006/relationships"><Relationship Id="rId117" Type="http://schemas.openxmlformats.org/officeDocument/2006/relationships/tags" Target="../tags/tag1526.xml"/><Relationship Id="rId21" Type="http://schemas.openxmlformats.org/officeDocument/2006/relationships/tags" Target="../tags/tag1430.xml"/><Relationship Id="rId42" Type="http://schemas.openxmlformats.org/officeDocument/2006/relationships/tags" Target="../tags/tag1451.xml"/><Relationship Id="rId63" Type="http://schemas.openxmlformats.org/officeDocument/2006/relationships/tags" Target="../tags/tag1472.xml"/><Relationship Id="rId84" Type="http://schemas.openxmlformats.org/officeDocument/2006/relationships/tags" Target="../tags/tag1493.xml"/><Relationship Id="rId16" Type="http://schemas.openxmlformats.org/officeDocument/2006/relationships/tags" Target="../tags/tag1425.xml"/><Relationship Id="rId107" Type="http://schemas.openxmlformats.org/officeDocument/2006/relationships/tags" Target="../tags/tag1516.xml"/><Relationship Id="rId11" Type="http://schemas.openxmlformats.org/officeDocument/2006/relationships/tags" Target="../tags/tag1420.xml"/><Relationship Id="rId32" Type="http://schemas.openxmlformats.org/officeDocument/2006/relationships/tags" Target="../tags/tag1441.xml"/><Relationship Id="rId37" Type="http://schemas.openxmlformats.org/officeDocument/2006/relationships/tags" Target="../tags/tag1446.xml"/><Relationship Id="rId53" Type="http://schemas.openxmlformats.org/officeDocument/2006/relationships/tags" Target="../tags/tag1462.xml"/><Relationship Id="rId58" Type="http://schemas.openxmlformats.org/officeDocument/2006/relationships/tags" Target="../tags/tag1467.xml"/><Relationship Id="rId74" Type="http://schemas.openxmlformats.org/officeDocument/2006/relationships/tags" Target="../tags/tag1483.xml"/><Relationship Id="rId79" Type="http://schemas.openxmlformats.org/officeDocument/2006/relationships/tags" Target="../tags/tag1488.xml"/><Relationship Id="rId102" Type="http://schemas.openxmlformats.org/officeDocument/2006/relationships/tags" Target="../tags/tag1511.xml"/><Relationship Id="rId123" Type="http://schemas.openxmlformats.org/officeDocument/2006/relationships/tags" Target="../tags/tag1532.xml"/><Relationship Id="rId128" Type="http://schemas.openxmlformats.org/officeDocument/2006/relationships/tags" Target="../tags/tag1537.xml"/><Relationship Id="rId5" Type="http://schemas.openxmlformats.org/officeDocument/2006/relationships/tags" Target="../tags/tag1414.xml"/><Relationship Id="rId90" Type="http://schemas.openxmlformats.org/officeDocument/2006/relationships/tags" Target="../tags/tag1499.xml"/><Relationship Id="rId95" Type="http://schemas.openxmlformats.org/officeDocument/2006/relationships/tags" Target="../tags/tag1504.xml"/><Relationship Id="rId22" Type="http://schemas.openxmlformats.org/officeDocument/2006/relationships/tags" Target="../tags/tag1431.xml"/><Relationship Id="rId27" Type="http://schemas.openxmlformats.org/officeDocument/2006/relationships/tags" Target="../tags/tag1436.xml"/><Relationship Id="rId43" Type="http://schemas.openxmlformats.org/officeDocument/2006/relationships/tags" Target="../tags/tag1452.xml"/><Relationship Id="rId48" Type="http://schemas.openxmlformats.org/officeDocument/2006/relationships/tags" Target="../tags/tag1457.xml"/><Relationship Id="rId64" Type="http://schemas.openxmlformats.org/officeDocument/2006/relationships/tags" Target="../tags/tag1473.xml"/><Relationship Id="rId69" Type="http://schemas.openxmlformats.org/officeDocument/2006/relationships/tags" Target="../tags/tag1478.xml"/><Relationship Id="rId113" Type="http://schemas.openxmlformats.org/officeDocument/2006/relationships/tags" Target="../tags/tag1522.xml"/><Relationship Id="rId118" Type="http://schemas.openxmlformats.org/officeDocument/2006/relationships/tags" Target="../tags/tag1527.xml"/><Relationship Id="rId134" Type="http://schemas.openxmlformats.org/officeDocument/2006/relationships/tags" Target="../tags/tag1543.xml"/><Relationship Id="rId80" Type="http://schemas.openxmlformats.org/officeDocument/2006/relationships/tags" Target="../tags/tag1489.xml"/><Relationship Id="rId85" Type="http://schemas.openxmlformats.org/officeDocument/2006/relationships/tags" Target="../tags/tag1494.xml"/><Relationship Id="rId12" Type="http://schemas.openxmlformats.org/officeDocument/2006/relationships/tags" Target="../tags/tag1421.xml"/><Relationship Id="rId17" Type="http://schemas.openxmlformats.org/officeDocument/2006/relationships/tags" Target="../tags/tag1426.xml"/><Relationship Id="rId33" Type="http://schemas.openxmlformats.org/officeDocument/2006/relationships/tags" Target="../tags/tag1442.xml"/><Relationship Id="rId38" Type="http://schemas.openxmlformats.org/officeDocument/2006/relationships/tags" Target="../tags/tag1447.xml"/><Relationship Id="rId59" Type="http://schemas.openxmlformats.org/officeDocument/2006/relationships/tags" Target="../tags/tag1468.xml"/><Relationship Id="rId103" Type="http://schemas.openxmlformats.org/officeDocument/2006/relationships/tags" Target="../tags/tag1512.xml"/><Relationship Id="rId108" Type="http://schemas.openxmlformats.org/officeDocument/2006/relationships/tags" Target="../tags/tag1517.xml"/><Relationship Id="rId124" Type="http://schemas.openxmlformats.org/officeDocument/2006/relationships/tags" Target="../tags/tag1533.xml"/><Relationship Id="rId129" Type="http://schemas.openxmlformats.org/officeDocument/2006/relationships/tags" Target="../tags/tag1538.xml"/><Relationship Id="rId54" Type="http://schemas.openxmlformats.org/officeDocument/2006/relationships/tags" Target="../tags/tag1463.xml"/><Relationship Id="rId70" Type="http://schemas.openxmlformats.org/officeDocument/2006/relationships/tags" Target="../tags/tag1479.xml"/><Relationship Id="rId75" Type="http://schemas.openxmlformats.org/officeDocument/2006/relationships/tags" Target="../tags/tag1484.xml"/><Relationship Id="rId91" Type="http://schemas.openxmlformats.org/officeDocument/2006/relationships/tags" Target="../tags/tag1500.xml"/><Relationship Id="rId96" Type="http://schemas.openxmlformats.org/officeDocument/2006/relationships/tags" Target="../tags/tag1505.xml"/><Relationship Id="rId1" Type="http://schemas.openxmlformats.org/officeDocument/2006/relationships/tags" Target="../tags/tag1410.xml"/><Relationship Id="rId6" Type="http://schemas.openxmlformats.org/officeDocument/2006/relationships/tags" Target="../tags/tag1415.xml"/><Relationship Id="rId23" Type="http://schemas.openxmlformats.org/officeDocument/2006/relationships/tags" Target="../tags/tag1432.xml"/><Relationship Id="rId28" Type="http://schemas.openxmlformats.org/officeDocument/2006/relationships/tags" Target="../tags/tag1437.xml"/><Relationship Id="rId49" Type="http://schemas.openxmlformats.org/officeDocument/2006/relationships/tags" Target="../tags/tag1458.xml"/><Relationship Id="rId114" Type="http://schemas.openxmlformats.org/officeDocument/2006/relationships/tags" Target="../tags/tag1523.xml"/><Relationship Id="rId119" Type="http://schemas.openxmlformats.org/officeDocument/2006/relationships/tags" Target="../tags/tag1528.xml"/><Relationship Id="rId44" Type="http://schemas.openxmlformats.org/officeDocument/2006/relationships/tags" Target="../tags/tag1453.xml"/><Relationship Id="rId60" Type="http://schemas.openxmlformats.org/officeDocument/2006/relationships/tags" Target="../tags/tag1469.xml"/><Relationship Id="rId65" Type="http://schemas.openxmlformats.org/officeDocument/2006/relationships/tags" Target="../tags/tag1474.xml"/><Relationship Id="rId81" Type="http://schemas.openxmlformats.org/officeDocument/2006/relationships/tags" Target="../tags/tag1490.xml"/><Relationship Id="rId86" Type="http://schemas.openxmlformats.org/officeDocument/2006/relationships/tags" Target="../tags/tag1495.xml"/><Relationship Id="rId130" Type="http://schemas.openxmlformats.org/officeDocument/2006/relationships/tags" Target="../tags/tag1539.xml"/><Relationship Id="rId135" Type="http://schemas.openxmlformats.org/officeDocument/2006/relationships/slideLayout" Target="../slideLayouts/slideLayout7.xml"/><Relationship Id="rId13" Type="http://schemas.openxmlformats.org/officeDocument/2006/relationships/tags" Target="../tags/tag1422.xml"/><Relationship Id="rId18" Type="http://schemas.openxmlformats.org/officeDocument/2006/relationships/tags" Target="../tags/tag1427.xml"/><Relationship Id="rId39" Type="http://schemas.openxmlformats.org/officeDocument/2006/relationships/tags" Target="../tags/tag1448.xml"/><Relationship Id="rId109" Type="http://schemas.openxmlformats.org/officeDocument/2006/relationships/tags" Target="../tags/tag1518.xml"/><Relationship Id="rId34" Type="http://schemas.openxmlformats.org/officeDocument/2006/relationships/tags" Target="../tags/tag1443.xml"/><Relationship Id="rId50" Type="http://schemas.openxmlformats.org/officeDocument/2006/relationships/tags" Target="../tags/tag1459.xml"/><Relationship Id="rId55" Type="http://schemas.openxmlformats.org/officeDocument/2006/relationships/tags" Target="../tags/tag1464.xml"/><Relationship Id="rId76" Type="http://schemas.openxmlformats.org/officeDocument/2006/relationships/tags" Target="../tags/tag1485.xml"/><Relationship Id="rId97" Type="http://schemas.openxmlformats.org/officeDocument/2006/relationships/tags" Target="../tags/tag1506.xml"/><Relationship Id="rId104" Type="http://schemas.openxmlformats.org/officeDocument/2006/relationships/tags" Target="../tags/tag1513.xml"/><Relationship Id="rId120" Type="http://schemas.openxmlformats.org/officeDocument/2006/relationships/tags" Target="../tags/tag1529.xml"/><Relationship Id="rId125" Type="http://schemas.openxmlformats.org/officeDocument/2006/relationships/tags" Target="../tags/tag1534.xml"/><Relationship Id="rId7" Type="http://schemas.openxmlformats.org/officeDocument/2006/relationships/tags" Target="../tags/tag1416.xml"/><Relationship Id="rId71" Type="http://schemas.openxmlformats.org/officeDocument/2006/relationships/tags" Target="../tags/tag1480.xml"/><Relationship Id="rId92" Type="http://schemas.openxmlformats.org/officeDocument/2006/relationships/tags" Target="../tags/tag1501.xml"/><Relationship Id="rId2" Type="http://schemas.openxmlformats.org/officeDocument/2006/relationships/tags" Target="../tags/tag1411.xml"/><Relationship Id="rId29" Type="http://schemas.openxmlformats.org/officeDocument/2006/relationships/tags" Target="../tags/tag1438.xml"/><Relationship Id="rId24" Type="http://schemas.openxmlformats.org/officeDocument/2006/relationships/tags" Target="../tags/tag1433.xml"/><Relationship Id="rId40" Type="http://schemas.openxmlformats.org/officeDocument/2006/relationships/tags" Target="../tags/tag1449.xml"/><Relationship Id="rId45" Type="http://schemas.openxmlformats.org/officeDocument/2006/relationships/tags" Target="../tags/tag1454.xml"/><Relationship Id="rId66" Type="http://schemas.openxmlformats.org/officeDocument/2006/relationships/tags" Target="../tags/tag1475.xml"/><Relationship Id="rId87" Type="http://schemas.openxmlformats.org/officeDocument/2006/relationships/tags" Target="../tags/tag1496.xml"/><Relationship Id="rId110" Type="http://schemas.openxmlformats.org/officeDocument/2006/relationships/tags" Target="../tags/tag1519.xml"/><Relationship Id="rId115" Type="http://schemas.openxmlformats.org/officeDocument/2006/relationships/tags" Target="../tags/tag1524.xml"/><Relationship Id="rId131" Type="http://schemas.openxmlformats.org/officeDocument/2006/relationships/tags" Target="../tags/tag1540.xml"/><Relationship Id="rId136" Type="http://schemas.openxmlformats.org/officeDocument/2006/relationships/notesSlide" Target="../notesSlides/notesSlide46.xml"/><Relationship Id="rId61" Type="http://schemas.openxmlformats.org/officeDocument/2006/relationships/tags" Target="../tags/tag1470.xml"/><Relationship Id="rId82" Type="http://schemas.openxmlformats.org/officeDocument/2006/relationships/tags" Target="../tags/tag1491.xml"/><Relationship Id="rId19" Type="http://schemas.openxmlformats.org/officeDocument/2006/relationships/tags" Target="../tags/tag1428.xml"/><Relationship Id="rId14" Type="http://schemas.openxmlformats.org/officeDocument/2006/relationships/tags" Target="../tags/tag1423.xml"/><Relationship Id="rId30" Type="http://schemas.openxmlformats.org/officeDocument/2006/relationships/tags" Target="../tags/tag1439.xml"/><Relationship Id="rId35" Type="http://schemas.openxmlformats.org/officeDocument/2006/relationships/tags" Target="../tags/tag1444.xml"/><Relationship Id="rId56" Type="http://schemas.openxmlformats.org/officeDocument/2006/relationships/tags" Target="../tags/tag1465.xml"/><Relationship Id="rId77" Type="http://schemas.openxmlformats.org/officeDocument/2006/relationships/tags" Target="../tags/tag1486.xml"/><Relationship Id="rId100" Type="http://schemas.openxmlformats.org/officeDocument/2006/relationships/tags" Target="../tags/tag1509.xml"/><Relationship Id="rId105" Type="http://schemas.openxmlformats.org/officeDocument/2006/relationships/tags" Target="../tags/tag1514.xml"/><Relationship Id="rId126" Type="http://schemas.openxmlformats.org/officeDocument/2006/relationships/tags" Target="../tags/tag1535.xml"/><Relationship Id="rId8" Type="http://schemas.openxmlformats.org/officeDocument/2006/relationships/tags" Target="../tags/tag1417.xml"/><Relationship Id="rId51" Type="http://schemas.openxmlformats.org/officeDocument/2006/relationships/tags" Target="../tags/tag1460.xml"/><Relationship Id="rId72" Type="http://schemas.openxmlformats.org/officeDocument/2006/relationships/tags" Target="../tags/tag1481.xml"/><Relationship Id="rId93" Type="http://schemas.openxmlformats.org/officeDocument/2006/relationships/tags" Target="../tags/tag1502.xml"/><Relationship Id="rId98" Type="http://schemas.openxmlformats.org/officeDocument/2006/relationships/tags" Target="../tags/tag1507.xml"/><Relationship Id="rId121" Type="http://schemas.openxmlformats.org/officeDocument/2006/relationships/tags" Target="../tags/tag1530.xml"/><Relationship Id="rId3" Type="http://schemas.openxmlformats.org/officeDocument/2006/relationships/tags" Target="../tags/tag1412.xml"/><Relationship Id="rId25" Type="http://schemas.openxmlformats.org/officeDocument/2006/relationships/tags" Target="../tags/tag1434.xml"/><Relationship Id="rId46" Type="http://schemas.openxmlformats.org/officeDocument/2006/relationships/tags" Target="../tags/tag1455.xml"/><Relationship Id="rId67" Type="http://schemas.openxmlformats.org/officeDocument/2006/relationships/tags" Target="../tags/tag1476.xml"/><Relationship Id="rId116" Type="http://schemas.openxmlformats.org/officeDocument/2006/relationships/tags" Target="../tags/tag1525.xml"/><Relationship Id="rId137" Type="http://schemas.openxmlformats.org/officeDocument/2006/relationships/image" Target="../media/image21.emf"/><Relationship Id="rId20" Type="http://schemas.openxmlformats.org/officeDocument/2006/relationships/tags" Target="../tags/tag1429.xml"/><Relationship Id="rId41" Type="http://schemas.openxmlformats.org/officeDocument/2006/relationships/tags" Target="../tags/tag1450.xml"/><Relationship Id="rId62" Type="http://schemas.openxmlformats.org/officeDocument/2006/relationships/tags" Target="../tags/tag1471.xml"/><Relationship Id="rId83" Type="http://schemas.openxmlformats.org/officeDocument/2006/relationships/tags" Target="../tags/tag1492.xml"/><Relationship Id="rId88" Type="http://schemas.openxmlformats.org/officeDocument/2006/relationships/tags" Target="../tags/tag1497.xml"/><Relationship Id="rId111" Type="http://schemas.openxmlformats.org/officeDocument/2006/relationships/tags" Target="../tags/tag1520.xml"/><Relationship Id="rId132" Type="http://schemas.openxmlformats.org/officeDocument/2006/relationships/tags" Target="../tags/tag1541.xml"/><Relationship Id="rId15" Type="http://schemas.openxmlformats.org/officeDocument/2006/relationships/tags" Target="../tags/tag1424.xml"/><Relationship Id="rId36" Type="http://schemas.openxmlformats.org/officeDocument/2006/relationships/tags" Target="../tags/tag1445.xml"/><Relationship Id="rId57" Type="http://schemas.openxmlformats.org/officeDocument/2006/relationships/tags" Target="../tags/tag1466.xml"/><Relationship Id="rId106" Type="http://schemas.openxmlformats.org/officeDocument/2006/relationships/tags" Target="../tags/tag1515.xml"/><Relationship Id="rId127" Type="http://schemas.openxmlformats.org/officeDocument/2006/relationships/tags" Target="../tags/tag1536.xml"/><Relationship Id="rId10" Type="http://schemas.openxmlformats.org/officeDocument/2006/relationships/tags" Target="../tags/tag1419.xml"/><Relationship Id="rId31" Type="http://schemas.openxmlformats.org/officeDocument/2006/relationships/tags" Target="../tags/tag1440.xml"/><Relationship Id="rId52" Type="http://schemas.openxmlformats.org/officeDocument/2006/relationships/tags" Target="../tags/tag1461.xml"/><Relationship Id="rId73" Type="http://schemas.openxmlformats.org/officeDocument/2006/relationships/tags" Target="../tags/tag1482.xml"/><Relationship Id="rId78" Type="http://schemas.openxmlformats.org/officeDocument/2006/relationships/tags" Target="../tags/tag1487.xml"/><Relationship Id="rId94" Type="http://schemas.openxmlformats.org/officeDocument/2006/relationships/tags" Target="../tags/tag1503.xml"/><Relationship Id="rId99" Type="http://schemas.openxmlformats.org/officeDocument/2006/relationships/tags" Target="../tags/tag1508.xml"/><Relationship Id="rId101" Type="http://schemas.openxmlformats.org/officeDocument/2006/relationships/tags" Target="../tags/tag1510.xml"/><Relationship Id="rId122" Type="http://schemas.openxmlformats.org/officeDocument/2006/relationships/tags" Target="../tags/tag1531.xml"/><Relationship Id="rId4" Type="http://schemas.openxmlformats.org/officeDocument/2006/relationships/tags" Target="../tags/tag1413.xml"/><Relationship Id="rId9" Type="http://schemas.openxmlformats.org/officeDocument/2006/relationships/tags" Target="../tags/tag1418.xml"/><Relationship Id="rId26" Type="http://schemas.openxmlformats.org/officeDocument/2006/relationships/tags" Target="../tags/tag1435.xml"/><Relationship Id="rId47" Type="http://schemas.openxmlformats.org/officeDocument/2006/relationships/tags" Target="../tags/tag1456.xml"/><Relationship Id="rId68" Type="http://schemas.openxmlformats.org/officeDocument/2006/relationships/tags" Target="../tags/tag1477.xml"/><Relationship Id="rId89" Type="http://schemas.openxmlformats.org/officeDocument/2006/relationships/tags" Target="../tags/tag1498.xml"/><Relationship Id="rId112" Type="http://schemas.openxmlformats.org/officeDocument/2006/relationships/tags" Target="../tags/tag1521.xml"/><Relationship Id="rId133" Type="http://schemas.openxmlformats.org/officeDocument/2006/relationships/tags" Target="../tags/tag1542.xml"/></Relationships>
</file>

<file path=ppt/slides/_rels/slide52.xml.rels><?xml version="1.0" encoding="UTF-8" standalone="yes"?>
<Relationships xmlns="http://schemas.openxmlformats.org/package/2006/relationships"><Relationship Id="rId117" Type="http://schemas.openxmlformats.org/officeDocument/2006/relationships/tags" Target="../tags/tag1660.xml"/><Relationship Id="rId21" Type="http://schemas.openxmlformats.org/officeDocument/2006/relationships/tags" Target="../tags/tag1564.xml"/><Relationship Id="rId42" Type="http://schemas.openxmlformats.org/officeDocument/2006/relationships/tags" Target="../tags/tag1585.xml"/><Relationship Id="rId63" Type="http://schemas.openxmlformats.org/officeDocument/2006/relationships/tags" Target="../tags/tag1606.xml"/><Relationship Id="rId84" Type="http://schemas.openxmlformats.org/officeDocument/2006/relationships/tags" Target="../tags/tag1627.xml"/><Relationship Id="rId138" Type="http://schemas.openxmlformats.org/officeDocument/2006/relationships/tags" Target="../tags/tag1681.xml"/><Relationship Id="rId107" Type="http://schemas.openxmlformats.org/officeDocument/2006/relationships/tags" Target="../tags/tag1650.xml"/><Relationship Id="rId11" Type="http://schemas.openxmlformats.org/officeDocument/2006/relationships/tags" Target="../tags/tag1554.xml"/><Relationship Id="rId32" Type="http://schemas.openxmlformats.org/officeDocument/2006/relationships/tags" Target="../tags/tag1575.xml"/><Relationship Id="rId53" Type="http://schemas.openxmlformats.org/officeDocument/2006/relationships/tags" Target="../tags/tag1596.xml"/><Relationship Id="rId74" Type="http://schemas.openxmlformats.org/officeDocument/2006/relationships/tags" Target="../tags/tag1617.xml"/><Relationship Id="rId128" Type="http://schemas.openxmlformats.org/officeDocument/2006/relationships/tags" Target="../tags/tag1671.xml"/><Relationship Id="rId149" Type="http://schemas.openxmlformats.org/officeDocument/2006/relationships/tags" Target="../tags/tag1692.xml"/><Relationship Id="rId5" Type="http://schemas.openxmlformats.org/officeDocument/2006/relationships/tags" Target="../tags/tag1548.xml"/><Relationship Id="rId95" Type="http://schemas.openxmlformats.org/officeDocument/2006/relationships/tags" Target="../tags/tag1638.xml"/><Relationship Id="rId22" Type="http://schemas.openxmlformats.org/officeDocument/2006/relationships/tags" Target="../tags/tag1565.xml"/><Relationship Id="rId43" Type="http://schemas.openxmlformats.org/officeDocument/2006/relationships/tags" Target="../tags/tag1586.xml"/><Relationship Id="rId64" Type="http://schemas.openxmlformats.org/officeDocument/2006/relationships/tags" Target="../tags/tag1607.xml"/><Relationship Id="rId118" Type="http://schemas.openxmlformats.org/officeDocument/2006/relationships/tags" Target="../tags/tag1661.xml"/><Relationship Id="rId139" Type="http://schemas.openxmlformats.org/officeDocument/2006/relationships/tags" Target="../tags/tag1682.xml"/><Relationship Id="rId80" Type="http://schemas.openxmlformats.org/officeDocument/2006/relationships/tags" Target="../tags/tag1623.xml"/><Relationship Id="rId85" Type="http://schemas.openxmlformats.org/officeDocument/2006/relationships/tags" Target="../tags/tag1628.xml"/><Relationship Id="rId150" Type="http://schemas.openxmlformats.org/officeDocument/2006/relationships/tags" Target="../tags/tag1693.xml"/><Relationship Id="rId155" Type="http://schemas.openxmlformats.org/officeDocument/2006/relationships/tags" Target="../tags/tag1698.xml"/><Relationship Id="rId12" Type="http://schemas.openxmlformats.org/officeDocument/2006/relationships/tags" Target="../tags/tag1555.xml"/><Relationship Id="rId17" Type="http://schemas.openxmlformats.org/officeDocument/2006/relationships/tags" Target="../tags/tag1560.xml"/><Relationship Id="rId33" Type="http://schemas.openxmlformats.org/officeDocument/2006/relationships/tags" Target="../tags/tag1576.xml"/><Relationship Id="rId38" Type="http://schemas.openxmlformats.org/officeDocument/2006/relationships/tags" Target="../tags/tag1581.xml"/><Relationship Id="rId59" Type="http://schemas.openxmlformats.org/officeDocument/2006/relationships/tags" Target="../tags/tag1602.xml"/><Relationship Id="rId103" Type="http://schemas.openxmlformats.org/officeDocument/2006/relationships/tags" Target="../tags/tag1646.xml"/><Relationship Id="rId108" Type="http://schemas.openxmlformats.org/officeDocument/2006/relationships/tags" Target="../tags/tag1651.xml"/><Relationship Id="rId124" Type="http://schemas.openxmlformats.org/officeDocument/2006/relationships/tags" Target="../tags/tag1667.xml"/><Relationship Id="rId129" Type="http://schemas.openxmlformats.org/officeDocument/2006/relationships/tags" Target="../tags/tag1672.xml"/><Relationship Id="rId54" Type="http://schemas.openxmlformats.org/officeDocument/2006/relationships/tags" Target="../tags/tag1597.xml"/><Relationship Id="rId70" Type="http://schemas.openxmlformats.org/officeDocument/2006/relationships/tags" Target="../tags/tag1613.xml"/><Relationship Id="rId75" Type="http://schemas.openxmlformats.org/officeDocument/2006/relationships/tags" Target="../tags/tag1618.xml"/><Relationship Id="rId91" Type="http://schemas.openxmlformats.org/officeDocument/2006/relationships/tags" Target="../tags/tag1634.xml"/><Relationship Id="rId96" Type="http://schemas.openxmlformats.org/officeDocument/2006/relationships/tags" Target="../tags/tag1639.xml"/><Relationship Id="rId140" Type="http://schemas.openxmlformats.org/officeDocument/2006/relationships/tags" Target="../tags/tag1683.xml"/><Relationship Id="rId145" Type="http://schemas.openxmlformats.org/officeDocument/2006/relationships/tags" Target="../tags/tag1688.xml"/><Relationship Id="rId1" Type="http://schemas.openxmlformats.org/officeDocument/2006/relationships/tags" Target="../tags/tag1544.xml"/><Relationship Id="rId6" Type="http://schemas.openxmlformats.org/officeDocument/2006/relationships/tags" Target="../tags/tag1549.xml"/><Relationship Id="rId23" Type="http://schemas.openxmlformats.org/officeDocument/2006/relationships/tags" Target="../tags/tag1566.xml"/><Relationship Id="rId28" Type="http://schemas.openxmlformats.org/officeDocument/2006/relationships/tags" Target="../tags/tag1571.xml"/><Relationship Id="rId49" Type="http://schemas.openxmlformats.org/officeDocument/2006/relationships/tags" Target="../tags/tag1592.xml"/><Relationship Id="rId114" Type="http://schemas.openxmlformats.org/officeDocument/2006/relationships/tags" Target="../tags/tag1657.xml"/><Relationship Id="rId119" Type="http://schemas.openxmlformats.org/officeDocument/2006/relationships/tags" Target="../tags/tag1662.xml"/><Relationship Id="rId44" Type="http://schemas.openxmlformats.org/officeDocument/2006/relationships/tags" Target="../tags/tag1587.xml"/><Relationship Id="rId60" Type="http://schemas.openxmlformats.org/officeDocument/2006/relationships/tags" Target="../tags/tag1603.xml"/><Relationship Id="rId65" Type="http://schemas.openxmlformats.org/officeDocument/2006/relationships/tags" Target="../tags/tag1608.xml"/><Relationship Id="rId81" Type="http://schemas.openxmlformats.org/officeDocument/2006/relationships/tags" Target="../tags/tag1624.xml"/><Relationship Id="rId86" Type="http://schemas.openxmlformats.org/officeDocument/2006/relationships/tags" Target="../tags/tag1629.xml"/><Relationship Id="rId130" Type="http://schemas.openxmlformats.org/officeDocument/2006/relationships/tags" Target="../tags/tag1673.xml"/><Relationship Id="rId135" Type="http://schemas.openxmlformats.org/officeDocument/2006/relationships/tags" Target="../tags/tag1678.xml"/><Relationship Id="rId151" Type="http://schemas.openxmlformats.org/officeDocument/2006/relationships/tags" Target="../tags/tag1694.xml"/><Relationship Id="rId156" Type="http://schemas.openxmlformats.org/officeDocument/2006/relationships/slideLayout" Target="../slideLayouts/slideLayout7.xml"/><Relationship Id="rId13" Type="http://schemas.openxmlformats.org/officeDocument/2006/relationships/tags" Target="../tags/tag1556.xml"/><Relationship Id="rId18" Type="http://schemas.openxmlformats.org/officeDocument/2006/relationships/tags" Target="../tags/tag1561.xml"/><Relationship Id="rId39" Type="http://schemas.openxmlformats.org/officeDocument/2006/relationships/tags" Target="../tags/tag1582.xml"/><Relationship Id="rId109" Type="http://schemas.openxmlformats.org/officeDocument/2006/relationships/tags" Target="../tags/tag1652.xml"/><Relationship Id="rId34" Type="http://schemas.openxmlformats.org/officeDocument/2006/relationships/tags" Target="../tags/tag1577.xml"/><Relationship Id="rId50" Type="http://schemas.openxmlformats.org/officeDocument/2006/relationships/tags" Target="../tags/tag1593.xml"/><Relationship Id="rId55" Type="http://schemas.openxmlformats.org/officeDocument/2006/relationships/tags" Target="../tags/tag1598.xml"/><Relationship Id="rId76" Type="http://schemas.openxmlformats.org/officeDocument/2006/relationships/tags" Target="../tags/tag1619.xml"/><Relationship Id="rId97" Type="http://schemas.openxmlformats.org/officeDocument/2006/relationships/tags" Target="../tags/tag1640.xml"/><Relationship Id="rId104" Type="http://schemas.openxmlformats.org/officeDocument/2006/relationships/tags" Target="../tags/tag1647.xml"/><Relationship Id="rId120" Type="http://schemas.openxmlformats.org/officeDocument/2006/relationships/tags" Target="../tags/tag1663.xml"/><Relationship Id="rId125" Type="http://schemas.openxmlformats.org/officeDocument/2006/relationships/tags" Target="../tags/tag1668.xml"/><Relationship Id="rId141" Type="http://schemas.openxmlformats.org/officeDocument/2006/relationships/tags" Target="../tags/tag1684.xml"/><Relationship Id="rId146" Type="http://schemas.openxmlformats.org/officeDocument/2006/relationships/tags" Target="../tags/tag1689.xml"/><Relationship Id="rId7" Type="http://schemas.openxmlformats.org/officeDocument/2006/relationships/tags" Target="../tags/tag1550.xml"/><Relationship Id="rId71" Type="http://schemas.openxmlformats.org/officeDocument/2006/relationships/tags" Target="../tags/tag1614.xml"/><Relationship Id="rId92" Type="http://schemas.openxmlformats.org/officeDocument/2006/relationships/tags" Target="../tags/tag1635.xml"/><Relationship Id="rId2" Type="http://schemas.openxmlformats.org/officeDocument/2006/relationships/tags" Target="../tags/tag1545.xml"/><Relationship Id="rId29" Type="http://schemas.openxmlformats.org/officeDocument/2006/relationships/tags" Target="../tags/tag1572.xml"/><Relationship Id="rId24" Type="http://schemas.openxmlformats.org/officeDocument/2006/relationships/tags" Target="../tags/tag1567.xml"/><Relationship Id="rId40" Type="http://schemas.openxmlformats.org/officeDocument/2006/relationships/tags" Target="../tags/tag1583.xml"/><Relationship Id="rId45" Type="http://schemas.openxmlformats.org/officeDocument/2006/relationships/tags" Target="../tags/tag1588.xml"/><Relationship Id="rId66" Type="http://schemas.openxmlformats.org/officeDocument/2006/relationships/tags" Target="../tags/tag1609.xml"/><Relationship Id="rId87" Type="http://schemas.openxmlformats.org/officeDocument/2006/relationships/tags" Target="../tags/tag1630.xml"/><Relationship Id="rId110" Type="http://schemas.openxmlformats.org/officeDocument/2006/relationships/tags" Target="../tags/tag1653.xml"/><Relationship Id="rId115" Type="http://schemas.openxmlformats.org/officeDocument/2006/relationships/tags" Target="../tags/tag1658.xml"/><Relationship Id="rId131" Type="http://schemas.openxmlformats.org/officeDocument/2006/relationships/tags" Target="../tags/tag1674.xml"/><Relationship Id="rId136" Type="http://schemas.openxmlformats.org/officeDocument/2006/relationships/tags" Target="../tags/tag1679.xml"/><Relationship Id="rId157" Type="http://schemas.openxmlformats.org/officeDocument/2006/relationships/notesSlide" Target="../notesSlides/notesSlide47.xml"/><Relationship Id="rId61" Type="http://schemas.openxmlformats.org/officeDocument/2006/relationships/tags" Target="../tags/tag1604.xml"/><Relationship Id="rId82" Type="http://schemas.openxmlformats.org/officeDocument/2006/relationships/tags" Target="../tags/tag1625.xml"/><Relationship Id="rId152" Type="http://schemas.openxmlformats.org/officeDocument/2006/relationships/tags" Target="../tags/tag1695.xml"/><Relationship Id="rId19" Type="http://schemas.openxmlformats.org/officeDocument/2006/relationships/tags" Target="../tags/tag1562.xml"/><Relationship Id="rId14" Type="http://schemas.openxmlformats.org/officeDocument/2006/relationships/tags" Target="../tags/tag1557.xml"/><Relationship Id="rId30" Type="http://schemas.openxmlformats.org/officeDocument/2006/relationships/tags" Target="../tags/tag1573.xml"/><Relationship Id="rId35" Type="http://schemas.openxmlformats.org/officeDocument/2006/relationships/tags" Target="../tags/tag1578.xml"/><Relationship Id="rId56" Type="http://schemas.openxmlformats.org/officeDocument/2006/relationships/tags" Target="../tags/tag1599.xml"/><Relationship Id="rId77" Type="http://schemas.openxmlformats.org/officeDocument/2006/relationships/tags" Target="../tags/tag1620.xml"/><Relationship Id="rId100" Type="http://schemas.openxmlformats.org/officeDocument/2006/relationships/tags" Target="../tags/tag1643.xml"/><Relationship Id="rId105" Type="http://schemas.openxmlformats.org/officeDocument/2006/relationships/tags" Target="../tags/tag1648.xml"/><Relationship Id="rId126" Type="http://schemas.openxmlformats.org/officeDocument/2006/relationships/tags" Target="../tags/tag1669.xml"/><Relationship Id="rId147" Type="http://schemas.openxmlformats.org/officeDocument/2006/relationships/tags" Target="../tags/tag1690.xml"/><Relationship Id="rId8" Type="http://schemas.openxmlformats.org/officeDocument/2006/relationships/tags" Target="../tags/tag1551.xml"/><Relationship Id="rId51" Type="http://schemas.openxmlformats.org/officeDocument/2006/relationships/tags" Target="../tags/tag1594.xml"/><Relationship Id="rId72" Type="http://schemas.openxmlformats.org/officeDocument/2006/relationships/tags" Target="../tags/tag1615.xml"/><Relationship Id="rId93" Type="http://schemas.openxmlformats.org/officeDocument/2006/relationships/tags" Target="../tags/tag1636.xml"/><Relationship Id="rId98" Type="http://schemas.openxmlformats.org/officeDocument/2006/relationships/tags" Target="../tags/tag1641.xml"/><Relationship Id="rId121" Type="http://schemas.openxmlformats.org/officeDocument/2006/relationships/tags" Target="../tags/tag1664.xml"/><Relationship Id="rId142" Type="http://schemas.openxmlformats.org/officeDocument/2006/relationships/tags" Target="../tags/tag1685.xml"/><Relationship Id="rId3" Type="http://schemas.openxmlformats.org/officeDocument/2006/relationships/tags" Target="../tags/tag1546.xml"/><Relationship Id="rId25" Type="http://schemas.openxmlformats.org/officeDocument/2006/relationships/tags" Target="../tags/tag1568.xml"/><Relationship Id="rId46" Type="http://schemas.openxmlformats.org/officeDocument/2006/relationships/tags" Target="../tags/tag1589.xml"/><Relationship Id="rId67" Type="http://schemas.openxmlformats.org/officeDocument/2006/relationships/tags" Target="../tags/tag1610.xml"/><Relationship Id="rId116" Type="http://schemas.openxmlformats.org/officeDocument/2006/relationships/tags" Target="../tags/tag1659.xml"/><Relationship Id="rId137" Type="http://schemas.openxmlformats.org/officeDocument/2006/relationships/tags" Target="../tags/tag1680.xml"/><Relationship Id="rId158" Type="http://schemas.openxmlformats.org/officeDocument/2006/relationships/image" Target="../media/image21.emf"/><Relationship Id="rId20" Type="http://schemas.openxmlformats.org/officeDocument/2006/relationships/tags" Target="../tags/tag1563.xml"/><Relationship Id="rId41" Type="http://schemas.openxmlformats.org/officeDocument/2006/relationships/tags" Target="../tags/tag1584.xml"/><Relationship Id="rId62" Type="http://schemas.openxmlformats.org/officeDocument/2006/relationships/tags" Target="../tags/tag1605.xml"/><Relationship Id="rId83" Type="http://schemas.openxmlformats.org/officeDocument/2006/relationships/tags" Target="../tags/tag1626.xml"/><Relationship Id="rId88" Type="http://schemas.openxmlformats.org/officeDocument/2006/relationships/tags" Target="../tags/tag1631.xml"/><Relationship Id="rId111" Type="http://schemas.openxmlformats.org/officeDocument/2006/relationships/tags" Target="../tags/tag1654.xml"/><Relationship Id="rId132" Type="http://schemas.openxmlformats.org/officeDocument/2006/relationships/tags" Target="../tags/tag1675.xml"/><Relationship Id="rId153" Type="http://schemas.openxmlformats.org/officeDocument/2006/relationships/tags" Target="../tags/tag1696.xml"/><Relationship Id="rId15" Type="http://schemas.openxmlformats.org/officeDocument/2006/relationships/tags" Target="../tags/tag1558.xml"/><Relationship Id="rId36" Type="http://schemas.openxmlformats.org/officeDocument/2006/relationships/tags" Target="../tags/tag1579.xml"/><Relationship Id="rId57" Type="http://schemas.openxmlformats.org/officeDocument/2006/relationships/tags" Target="../tags/tag1600.xml"/><Relationship Id="rId106" Type="http://schemas.openxmlformats.org/officeDocument/2006/relationships/tags" Target="../tags/tag1649.xml"/><Relationship Id="rId127" Type="http://schemas.openxmlformats.org/officeDocument/2006/relationships/tags" Target="../tags/tag1670.xml"/><Relationship Id="rId10" Type="http://schemas.openxmlformats.org/officeDocument/2006/relationships/tags" Target="../tags/tag1553.xml"/><Relationship Id="rId31" Type="http://schemas.openxmlformats.org/officeDocument/2006/relationships/tags" Target="../tags/tag1574.xml"/><Relationship Id="rId52" Type="http://schemas.openxmlformats.org/officeDocument/2006/relationships/tags" Target="../tags/tag1595.xml"/><Relationship Id="rId73" Type="http://schemas.openxmlformats.org/officeDocument/2006/relationships/tags" Target="../tags/tag1616.xml"/><Relationship Id="rId78" Type="http://schemas.openxmlformats.org/officeDocument/2006/relationships/tags" Target="../tags/tag1621.xml"/><Relationship Id="rId94" Type="http://schemas.openxmlformats.org/officeDocument/2006/relationships/tags" Target="../tags/tag1637.xml"/><Relationship Id="rId99" Type="http://schemas.openxmlformats.org/officeDocument/2006/relationships/tags" Target="../tags/tag1642.xml"/><Relationship Id="rId101" Type="http://schemas.openxmlformats.org/officeDocument/2006/relationships/tags" Target="../tags/tag1644.xml"/><Relationship Id="rId122" Type="http://schemas.openxmlformats.org/officeDocument/2006/relationships/tags" Target="../tags/tag1665.xml"/><Relationship Id="rId143" Type="http://schemas.openxmlformats.org/officeDocument/2006/relationships/tags" Target="../tags/tag1686.xml"/><Relationship Id="rId148" Type="http://schemas.openxmlformats.org/officeDocument/2006/relationships/tags" Target="../tags/tag1691.xml"/><Relationship Id="rId4" Type="http://schemas.openxmlformats.org/officeDocument/2006/relationships/tags" Target="../tags/tag1547.xml"/><Relationship Id="rId9" Type="http://schemas.openxmlformats.org/officeDocument/2006/relationships/tags" Target="../tags/tag1552.xml"/><Relationship Id="rId26" Type="http://schemas.openxmlformats.org/officeDocument/2006/relationships/tags" Target="../tags/tag1569.xml"/><Relationship Id="rId47" Type="http://schemas.openxmlformats.org/officeDocument/2006/relationships/tags" Target="../tags/tag1590.xml"/><Relationship Id="rId68" Type="http://schemas.openxmlformats.org/officeDocument/2006/relationships/tags" Target="../tags/tag1611.xml"/><Relationship Id="rId89" Type="http://schemas.openxmlformats.org/officeDocument/2006/relationships/tags" Target="../tags/tag1632.xml"/><Relationship Id="rId112" Type="http://schemas.openxmlformats.org/officeDocument/2006/relationships/tags" Target="../tags/tag1655.xml"/><Relationship Id="rId133" Type="http://schemas.openxmlformats.org/officeDocument/2006/relationships/tags" Target="../tags/tag1676.xml"/><Relationship Id="rId154" Type="http://schemas.openxmlformats.org/officeDocument/2006/relationships/tags" Target="../tags/tag1697.xml"/><Relationship Id="rId16" Type="http://schemas.openxmlformats.org/officeDocument/2006/relationships/tags" Target="../tags/tag1559.xml"/><Relationship Id="rId37" Type="http://schemas.openxmlformats.org/officeDocument/2006/relationships/tags" Target="../tags/tag1580.xml"/><Relationship Id="rId58" Type="http://schemas.openxmlformats.org/officeDocument/2006/relationships/tags" Target="../tags/tag1601.xml"/><Relationship Id="rId79" Type="http://schemas.openxmlformats.org/officeDocument/2006/relationships/tags" Target="../tags/tag1622.xml"/><Relationship Id="rId102" Type="http://schemas.openxmlformats.org/officeDocument/2006/relationships/tags" Target="../tags/tag1645.xml"/><Relationship Id="rId123" Type="http://schemas.openxmlformats.org/officeDocument/2006/relationships/tags" Target="../tags/tag1666.xml"/><Relationship Id="rId144" Type="http://schemas.openxmlformats.org/officeDocument/2006/relationships/tags" Target="../tags/tag1687.xml"/><Relationship Id="rId90" Type="http://schemas.openxmlformats.org/officeDocument/2006/relationships/tags" Target="../tags/tag1633.xml"/><Relationship Id="rId27" Type="http://schemas.openxmlformats.org/officeDocument/2006/relationships/tags" Target="../tags/tag1570.xml"/><Relationship Id="rId48" Type="http://schemas.openxmlformats.org/officeDocument/2006/relationships/tags" Target="../tags/tag1591.xml"/><Relationship Id="rId69" Type="http://schemas.openxmlformats.org/officeDocument/2006/relationships/tags" Target="../tags/tag1612.xml"/><Relationship Id="rId113" Type="http://schemas.openxmlformats.org/officeDocument/2006/relationships/tags" Target="../tags/tag1656.xml"/><Relationship Id="rId134" Type="http://schemas.openxmlformats.org/officeDocument/2006/relationships/tags" Target="../tags/tag167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3" Type="http://schemas.openxmlformats.org/officeDocument/2006/relationships/tags" Target="../tags/tag1711.xml"/><Relationship Id="rId18" Type="http://schemas.openxmlformats.org/officeDocument/2006/relationships/tags" Target="../tags/tag1716.xml"/><Relationship Id="rId26" Type="http://schemas.openxmlformats.org/officeDocument/2006/relationships/tags" Target="../tags/tag1724.xml"/><Relationship Id="rId39" Type="http://schemas.openxmlformats.org/officeDocument/2006/relationships/tags" Target="../tags/tag1737.xml"/><Relationship Id="rId21" Type="http://schemas.openxmlformats.org/officeDocument/2006/relationships/tags" Target="../tags/tag1719.xml"/><Relationship Id="rId34" Type="http://schemas.openxmlformats.org/officeDocument/2006/relationships/tags" Target="../tags/tag1732.xml"/><Relationship Id="rId42" Type="http://schemas.openxmlformats.org/officeDocument/2006/relationships/tags" Target="../tags/tag1740.xml"/><Relationship Id="rId7" Type="http://schemas.openxmlformats.org/officeDocument/2006/relationships/tags" Target="../tags/tag1705.xml"/><Relationship Id="rId2" Type="http://schemas.openxmlformats.org/officeDocument/2006/relationships/tags" Target="../tags/tag1700.xml"/><Relationship Id="rId16" Type="http://schemas.openxmlformats.org/officeDocument/2006/relationships/tags" Target="../tags/tag1714.xml"/><Relationship Id="rId29" Type="http://schemas.openxmlformats.org/officeDocument/2006/relationships/tags" Target="../tags/tag1727.xml"/><Relationship Id="rId1" Type="http://schemas.openxmlformats.org/officeDocument/2006/relationships/tags" Target="../tags/tag1699.xml"/><Relationship Id="rId6" Type="http://schemas.openxmlformats.org/officeDocument/2006/relationships/tags" Target="../tags/tag1704.xml"/><Relationship Id="rId11" Type="http://schemas.openxmlformats.org/officeDocument/2006/relationships/tags" Target="../tags/tag1709.xml"/><Relationship Id="rId24" Type="http://schemas.openxmlformats.org/officeDocument/2006/relationships/tags" Target="../tags/tag1722.xml"/><Relationship Id="rId32" Type="http://schemas.openxmlformats.org/officeDocument/2006/relationships/tags" Target="../tags/tag1730.xml"/><Relationship Id="rId37" Type="http://schemas.openxmlformats.org/officeDocument/2006/relationships/tags" Target="../tags/tag1735.xml"/><Relationship Id="rId40" Type="http://schemas.openxmlformats.org/officeDocument/2006/relationships/tags" Target="../tags/tag1738.xml"/><Relationship Id="rId45" Type="http://schemas.openxmlformats.org/officeDocument/2006/relationships/slideLayout" Target="../slideLayouts/slideLayout7.xml"/><Relationship Id="rId5" Type="http://schemas.openxmlformats.org/officeDocument/2006/relationships/tags" Target="../tags/tag1703.xml"/><Relationship Id="rId15" Type="http://schemas.openxmlformats.org/officeDocument/2006/relationships/tags" Target="../tags/tag1713.xml"/><Relationship Id="rId23" Type="http://schemas.openxmlformats.org/officeDocument/2006/relationships/tags" Target="../tags/tag1721.xml"/><Relationship Id="rId28" Type="http://schemas.openxmlformats.org/officeDocument/2006/relationships/tags" Target="../tags/tag1726.xml"/><Relationship Id="rId36" Type="http://schemas.openxmlformats.org/officeDocument/2006/relationships/tags" Target="../tags/tag1734.xml"/><Relationship Id="rId10" Type="http://schemas.openxmlformats.org/officeDocument/2006/relationships/tags" Target="../tags/tag1708.xml"/><Relationship Id="rId19" Type="http://schemas.openxmlformats.org/officeDocument/2006/relationships/tags" Target="../tags/tag1717.xml"/><Relationship Id="rId31" Type="http://schemas.openxmlformats.org/officeDocument/2006/relationships/tags" Target="../tags/tag1729.xml"/><Relationship Id="rId44" Type="http://schemas.openxmlformats.org/officeDocument/2006/relationships/tags" Target="../tags/tag1742.xml"/><Relationship Id="rId4" Type="http://schemas.openxmlformats.org/officeDocument/2006/relationships/tags" Target="../tags/tag1702.xml"/><Relationship Id="rId9" Type="http://schemas.openxmlformats.org/officeDocument/2006/relationships/tags" Target="../tags/tag1707.xml"/><Relationship Id="rId14" Type="http://schemas.openxmlformats.org/officeDocument/2006/relationships/tags" Target="../tags/tag1712.xml"/><Relationship Id="rId22" Type="http://schemas.openxmlformats.org/officeDocument/2006/relationships/tags" Target="../tags/tag1720.xml"/><Relationship Id="rId27" Type="http://schemas.openxmlformats.org/officeDocument/2006/relationships/tags" Target="../tags/tag1725.xml"/><Relationship Id="rId30" Type="http://schemas.openxmlformats.org/officeDocument/2006/relationships/tags" Target="../tags/tag1728.xml"/><Relationship Id="rId35" Type="http://schemas.openxmlformats.org/officeDocument/2006/relationships/tags" Target="../tags/tag1733.xml"/><Relationship Id="rId43" Type="http://schemas.openxmlformats.org/officeDocument/2006/relationships/tags" Target="../tags/tag1741.xml"/><Relationship Id="rId8" Type="http://schemas.openxmlformats.org/officeDocument/2006/relationships/tags" Target="../tags/tag1706.xml"/><Relationship Id="rId3" Type="http://schemas.openxmlformats.org/officeDocument/2006/relationships/tags" Target="../tags/tag1701.xml"/><Relationship Id="rId12" Type="http://schemas.openxmlformats.org/officeDocument/2006/relationships/tags" Target="../tags/tag1710.xml"/><Relationship Id="rId17" Type="http://schemas.openxmlformats.org/officeDocument/2006/relationships/tags" Target="../tags/tag1715.xml"/><Relationship Id="rId25" Type="http://schemas.openxmlformats.org/officeDocument/2006/relationships/tags" Target="../tags/tag1723.xml"/><Relationship Id="rId33" Type="http://schemas.openxmlformats.org/officeDocument/2006/relationships/tags" Target="../tags/tag1731.xml"/><Relationship Id="rId38" Type="http://schemas.openxmlformats.org/officeDocument/2006/relationships/tags" Target="../tags/tag1736.xml"/><Relationship Id="rId46" Type="http://schemas.openxmlformats.org/officeDocument/2006/relationships/notesSlide" Target="../notesSlides/notesSlide51.xml"/><Relationship Id="rId20" Type="http://schemas.openxmlformats.org/officeDocument/2006/relationships/tags" Target="../tags/tag1718.xml"/><Relationship Id="rId41" Type="http://schemas.openxmlformats.org/officeDocument/2006/relationships/tags" Target="../tags/tag1739.xml"/></Relationships>
</file>

<file path=ppt/slides/_rels/slide58.xml.rels><?xml version="1.0" encoding="UTF-8" standalone="yes"?>
<Relationships xmlns="http://schemas.openxmlformats.org/package/2006/relationships"><Relationship Id="rId13" Type="http://schemas.openxmlformats.org/officeDocument/2006/relationships/tags" Target="../tags/tag1755.xml"/><Relationship Id="rId18" Type="http://schemas.openxmlformats.org/officeDocument/2006/relationships/tags" Target="../tags/tag1760.xml"/><Relationship Id="rId26" Type="http://schemas.openxmlformats.org/officeDocument/2006/relationships/tags" Target="../tags/tag1768.xml"/><Relationship Id="rId39" Type="http://schemas.openxmlformats.org/officeDocument/2006/relationships/tags" Target="../tags/tag1781.xml"/><Relationship Id="rId21" Type="http://schemas.openxmlformats.org/officeDocument/2006/relationships/tags" Target="../tags/tag1763.xml"/><Relationship Id="rId34" Type="http://schemas.openxmlformats.org/officeDocument/2006/relationships/tags" Target="../tags/tag1776.xml"/><Relationship Id="rId42" Type="http://schemas.openxmlformats.org/officeDocument/2006/relationships/tags" Target="../tags/tag1784.xml"/><Relationship Id="rId47" Type="http://schemas.openxmlformats.org/officeDocument/2006/relationships/tags" Target="../tags/tag1789.xml"/><Relationship Id="rId50" Type="http://schemas.openxmlformats.org/officeDocument/2006/relationships/tags" Target="../tags/tag1792.xml"/><Relationship Id="rId7" Type="http://schemas.openxmlformats.org/officeDocument/2006/relationships/tags" Target="../tags/tag1749.xml"/><Relationship Id="rId2" Type="http://schemas.openxmlformats.org/officeDocument/2006/relationships/tags" Target="../tags/tag1744.xml"/><Relationship Id="rId16" Type="http://schemas.openxmlformats.org/officeDocument/2006/relationships/tags" Target="../tags/tag1758.xml"/><Relationship Id="rId29" Type="http://schemas.openxmlformats.org/officeDocument/2006/relationships/tags" Target="../tags/tag1771.xml"/><Relationship Id="rId11" Type="http://schemas.openxmlformats.org/officeDocument/2006/relationships/tags" Target="../tags/tag1753.xml"/><Relationship Id="rId24" Type="http://schemas.openxmlformats.org/officeDocument/2006/relationships/tags" Target="../tags/tag1766.xml"/><Relationship Id="rId32" Type="http://schemas.openxmlformats.org/officeDocument/2006/relationships/tags" Target="../tags/tag1774.xml"/><Relationship Id="rId37" Type="http://schemas.openxmlformats.org/officeDocument/2006/relationships/tags" Target="../tags/tag1779.xml"/><Relationship Id="rId40" Type="http://schemas.openxmlformats.org/officeDocument/2006/relationships/tags" Target="../tags/tag1782.xml"/><Relationship Id="rId45" Type="http://schemas.openxmlformats.org/officeDocument/2006/relationships/tags" Target="../tags/tag1787.xml"/><Relationship Id="rId53" Type="http://schemas.openxmlformats.org/officeDocument/2006/relationships/notesSlide" Target="../notesSlides/notesSlide52.xml"/><Relationship Id="rId5" Type="http://schemas.openxmlformats.org/officeDocument/2006/relationships/tags" Target="../tags/tag1747.xml"/><Relationship Id="rId10" Type="http://schemas.openxmlformats.org/officeDocument/2006/relationships/tags" Target="../tags/tag1752.xml"/><Relationship Id="rId19" Type="http://schemas.openxmlformats.org/officeDocument/2006/relationships/tags" Target="../tags/tag1761.xml"/><Relationship Id="rId31" Type="http://schemas.openxmlformats.org/officeDocument/2006/relationships/tags" Target="../tags/tag1773.xml"/><Relationship Id="rId44" Type="http://schemas.openxmlformats.org/officeDocument/2006/relationships/tags" Target="../tags/tag1786.xml"/><Relationship Id="rId52" Type="http://schemas.openxmlformats.org/officeDocument/2006/relationships/slideLayout" Target="../slideLayouts/slideLayout7.xml"/><Relationship Id="rId4" Type="http://schemas.openxmlformats.org/officeDocument/2006/relationships/tags" Target="../tags/tag1746.xml"/><Relationship Id="rId9" Type="http://schemas.openxmlformats.org/officeDocument/2006/relationships/tags" Target="../tags/tag1751.xml"/><Relationship Id="rId14" Type="http://schemas.openxmlformats.org/officeDocument/2006/relationships/tags" Target="../tags/tag1756.xml"/><Relationship Id="rId22" Type="http://schemas.openxmlformats.org/officeDocument/2006/relationships/tags" Target="../tags/tag1764.xml"/><Relationship Id="rId27" Type="http://schemas.openxmlformats.org/officeDocument/2006/relationships/tags" Target="../tags/tag1769.xml"/><Relationship Id="rId30" Type="http://schemas.openxmlformats.org/officeDocument/2006/relationships/tags" Target="../tags/tag1772.xml"/><Relationship Id="rId35" Type="http://schemas.openxmlformats.org/officeDocument/2006/relationships/tags" Target="../tags/tag1777.xml"/><Relationship Id="rId43" Type="http://schemas.openxmlformats.org/officeDocument/2006/relationships/tags" Target="../tags/tag1785.xml"/><Relationship Id="rId48" Type="http://schemas.openxmlformats.org/officeDocument/2006/relationships/tags" Target="../tags/tag1790.xml"/><Relationship Id="rId8" Type="http://schemas.openxmlformats.org/officeDocument/2006/relationships/tags" Target="../tags/tag1750.xml"/><Relationship Id="rId51" Type="http://schemas.openxmlformats.org/officeDocument/2006/relationships/tags" Target="../tags/tag1793.xml"/><Relationship Id="rId3" Type="http://schemas.openxmlformats.org/officeDocument/2006/relationships/tags" Target="../tags/tag1745.xml"/><Relationship Id="rId12" Type="http://schemas.openxmlformats.org/officeDocument/2006/relationships/tags" Target="../tags/tag1754.xml"/><Relationship Id="rId17" Type="http://schemas.openxmlformats.org/officeDocument/2006/relationships/tags" Target="../tags/tag1759.xml"/><Relationship Id="rId25" Type="http://schemas.openxmlformats.org/officeDocument/2006/relationships/tags" Target="../tags/tag1767.xml"/><Relationship Id="rId33" Type="http://schemas.openxmlformats.org/officeDocument/2006/relationships/tags" Target="../tags/tag1775.xml"/><Relationship Id="rId38" Type="http://schemas.openxmlformats.org/officeDocument/2006/relationships/tags" Target="../tags/tag1780.xml"/><Relationship Id="rId46" Type="http://schemas.openxmlformats.org/officeDocument/2006/relationships/tags" Target="../tags/tag1788.xml"/><Relationship Id="rId20" Type="http://schemas.openxmlformats.org/officeDocument/2006/relationships/tags" Target="../tags/tag1762.xml"/><Relationship Id="rId41" Type="http://schemas.openxmlformats.org/officeDocument/2006/relationships/tags" Target="../tags/tag1783.xml"/><Relationship Id="rId1" Type="http://schemas.openxmlformats.org/officeDocument/2006/relationships/tags" Target="../tags/tag1743.xml"/><Relationship Id="rId6" Type="http://schemas.openxmlformats.org/officeDocument/2006/relationships/tags" Target="../tags/tag1748.xml"/><Relationship Id="rId15" Type="http://schemas.openxmlformats.org/officeDocument/2006/relationships/tags" Target="../tags/tag1757.xml"/><Relationship Id="rId23" Type="http://schemas.openxmlformats.org/officeDocument/2006/relationships/tags" Target="../tags/tag1765.xml"/><Relationship Id="rId28" Type="http://schemas.openxmlformats.org/officeDocument/2006/relationships/tags" Target="../tags/tag1770.xml"/><Relationship Id="rId36" Type="http://schemas.openxmlformats.org/officeDocument/2006/relationships/tags" Target="../tags/tag1778.xml"/><Relationship Id="rId49" Type="http://schemas.openxmlformats.org/officeDocument/2006/relationships/tags" Target="../tags/tag1791.xml"/></Relationships>
</file>

<file path=ppt/slides/_rels/slide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6" Type="http://schemas.openxmlformats.org/officeDocument/2006/relationships/tags" Target="../tags/tag1819.xml"/><Relationship Id="rId21" Type="http://schemas.openxmlformats.org/officeDocument/2006/relationships/tags" Target="../tags/tag1814.xml"/><Relationship Id="rId42" Type="http://schemas.openxmlformats.org/officeDocument/2006/relationships/tags" Target="../tags/tag1835.xml"/><Relationship Id="rId47" Type="http://schemas.openxmlformats.org/officeDocument/2006/relationships/tags" Target="../tags/tag1840.xml"/><Relationship Id="rId63" Type="http://schemas.openxmlformats.org/officeDocument/2006/relationships/tags" Target="../tags/tag1856.xml"/><Relationship Id="rId68" Type="http://schemas.openxmlformats.org/officeDocument/2006/relationships/tags" Target="../tags/tag1861.xml"/><Relationship Id="rId16" Type="http://schemas.openxmlformats.org/officeDocument/2006/relationships/tags" Target="../tags/tag1809.xml"/><Relationship Id="rId11" Type="http://schemas.openxmlformats.org/officeDocument/2006/relationships/tags" Target="../tags/tag1804.xml"/><Relationship Id="rId24" Type="http://schemas.openxmlformats.org/officeDocument/2006/relationships/tags" Target="../tags/tag1817.xml"/><Relationship Id="rId32" Type="http://schemas.openxmlformats.org/officeDocument/2006/relationships/tags" Target="../tags/tag1825.xml"/><Relationship Id="rId37" Type="http://schemas.openxmlformats.org/officeDocument/2006/relationships/tags" Target="../tags/tag1830.xml"/><Relationship Id="rId40" Type="http://schemas.openxmlformats.org/officeDocument/2006/relationships/tags" Target="../tags/tag1833.xml"/><Relationship Id="rId45" Type="http://schemas.openxmlformats.org/officeDocument/2006/relationships/tags" Target="../tags/tag1838.xml"/><Relationship Id="rId53" Type="http://schemas.openxmlformats.org/officeDocument/2006/relationships/tags" Target="../tags/tag1846.xml"/><Relationship Id="rId58" Type="http://schemas.openxmlformats.org/officeDocument/2006/relationships/tags" Target="../tags/tag1851.xml"/><Relationship Id="rId66" Type="http://schemas.openxmlformats.org/officeDocument/2006/relationships/tags" Target="../tags/tag1859.xml"/><Relationship Id="rId74" Type="http://schemas.openxmlformats.org/officeDocument/2006/relationships/tags" Target="../tags/tag1867.xml"/><Relationship Id="rId5" Type="http://schemas.openxmlformats.org/officeDocument/2006/relationships/tags" Target="../tags/tag1798.xml"/><Relationship Id="rId61" Type="http://schemas.openxmlformats.org/officeDocument/2006/relationships/tags" Target="../tags/tag1854.xml"/><Relationship Id="rId19" Type="http://schemas.openxmlformats.org/officeDocument/2006/relationships/tags" Target="../tags/tag1812.xml"/><Relationship Id="rId14" Type="http://schemas.openxmlformats.org/officeDocument/2006/relationships/tags" Target="../tags/tag1807.xml"/><Relationship Id="rId22" Type="http://schemas.openxmlformats.org/officeDocument/2006/relationships/tags" Target="../tags/tag1815.xml"/><Relationship Id="rId27" Type="http://schemas.openxmlformats.org/officeDocument/2006/relationships/tags" Target="../tags/tag1820.xml"/><Relationship Id="rId30" Type="http://schemas.openxmlformats.org/officeDocument/2006/relationships/tags" Target="../tags/tag1823.xml"/><Relationship Id="rId35" Type="http://schemas.openxmlformats.org/officeDocument/2006/relationships/tags" Target="../tags/tag1828.xml"/><Relationship Id="rId43" Type="http://schemas.openxmlformats.org/officeDocument/2006/relationships/tags" Target="../tags/tag1836.xml"/><Relationship Id="rId48" Type="http://schemas.openxmlformats.org/officeDocument/2006/relationships/tags" Target="../tags/tag1841.xml"/><Relationship Id="rId56" Type="http://schemas.openxmlformats.org/officeDocument/2006/relationships/tags" Target="../tags/tag1849.xml"/><Relationship Id="rId64" Type="http://schemas.openxmlformats.org/officeDocument/2006/relationships/tags" Target="../tags/tag1857.xml"/><Relationship Id="rId69" Type="http://schemas.openxmlformats.org/officeDocument/2006/relationships/tags" Target="../tags/tag1862.xml"/><Relationship Id="rId77" Type="http://schemas.openxmlformats.org/officeDocument/2006/relationships/slideLayout" Target="../slideLayouts/slideLayout7.xml"/><Relationship Id="rId8" Type="http://schemas.openxmlformats.org/officeDocument/2006/relationships/tags" Target="../tags/tag1801.xml"/><Relationship Id="rId51" Type="http://schemas.openxmlformats.org/officeDocument/2006/relationships/tags" Target="../tags/tag1844.xml"/><Relationship Id="rId72" Type="http://schemas.openxmlformats.org/officeDocument/2006/relationships/tags" Target="../tags/tag1865.xml"/><Relationship Id="rId3" Type="http://schemas.openxmlformats.org/officeDocument/2006/relationships/tags" Target="../tags/tag1796.xml"/><Relationship Id="rId12" Type="http://schemas.openxmlformats.org/officeDocument/2006/relationships/tags" Target="../tags/tag1805.xml"/><Relationship Id="rId17" Type="http://schemas.openxmlformats.org/officeDocument/2006/relationships/tags" Target="../tags/tag1810.xml"/><Relationship Id="rId25" Type="http://schemas.openxmlformats.org/officeDocument/2006/relationships/tags" Target="../tags/tag1818.xml"/><Relationship Id="rId33" Type="http://schemas.openxmlformats.org/officeDocument/2006/relationships/tags" Target="../tags/tag1826.xml"/><Relationship Id="rId38" Type="http://schemas.openxmlformats.org/officeDocument/2006/relationships/tags" Target="../tags/tag1831.xml"/><Relationship Id="rId46" Type="http://schemas.openxmlformats.org/officeDocument/2006/relationships/tags" Target="../tags/tag1839.xml"/><Relationship Id="rId59" Type="http://schemas.openxmlformats.org/officeDocument/2006/relationships/tags" Target="../tags/tag1852.xml"/><Relationship Id="rId67" Type="http://schemas.openxmlformats.org/officeDocument/2006/relationships/tags" Target="../tags/tag1860.xml"/><Relationship Id="rId20" Type="http://schemas.openxmlformats.org/officeDocument/2006/relationships/tags" Target="../tags/tag1813.xml"/><Relationship Id="rId41" Type="http://schemas.openxmlformats.org/officeDocument/2006/relationships/tags" Target="../tags/tag1834.xml"/><Relationship Id="rId54" Type="http://schemas.openxmlformats.org/officeDocument/2006/relationships/tags" Target="../tags/tag1847.xml"/><Relationship Id="rId62" Type="http://schemas.openxmlformats.org/officeDocument/2006/relationships/tags" Target="../tags/tag1855.xml"/><Relationship Id="rId70" Type="http://schemas.openxmlformats.org/officeDocument/2006/relationships/tags" Target="../tags/tag1863.xml"/><Relationship Id="rId75" Type="http://schemas.openxmlformats.org/officeDocument/2006/relationships/tags" Target="../tags/tag1868.xml"/><Relationship Id="rId1" Type="http://schemas.openxmlformats.org/officeDocument/2006/relationships/tags" Target="../tags/tag1794.xml"/><Relationship Id="rId6" Type="http://schemas.openxmlformats.org/officeDocument/2006/relationships/tags" Target="../tags/tag1799.xml"/><Relationship Id="rId15" Type="http://schemas.openxmlformats.org/officeDocument/2006/relationships/tags" Target="../tags/tag1808.xml"/><Relationship Id="rId23" Type="http://schemas.openxmlformats.org/officeDocument/2006/relationships/tags" Target="../tags/tag1816.xml"/><Relationship Id="rId28" Type="http://schemas.openxmlformats.org/officeDocument/2006/relationships/tags" Target="../tags/tag1821.xml"/><Relationship Id="rId36" Type="http://schemas.openxmlformats.org/officeDocument/2006/relationships/tags" Target="../tags/tag1829.xml"/><Relationship Id="rId49" Type="http://schemas.openxmlformats.org/officeDocument/2006/relationships/tags" Target="../tags/tag1842.xml"/><Relationship Id="rId57" Type="http://schemas.openxmlformats.org/officeDocument/2006/relationships/tags" Target="../tags/tag1850.xml"/><Relationship Id="rId10" Type="http://schemas.openxmlformats.org/officeDocument/2006/relationships/tags" Target="../tags/tag1803.xml"/><Relationship Id="rId31" Type="http://schemas.openxmlformats.org/officeDocument/2006/relationships/tags" Target="../tags/tag1824.xml"/><Relationship Id="rId44" Type="http://schemas.openxmlformats.org/officeDocument/2006/relationships/tags" Target="../tags/tag1837.xml"/><Relationship Id="rId52" Type="http://schemas.openxmlformats.org/officeDocument/2006/relationships/tags" Target="../tags/tag1845.xml"/><Relationship Id="rId60" Type="http://schemas.openxmlformats.org/officeDocument/2006/relationships/tags" Target="../tags/tag1853.xml"/><Relationship Id="rId65" Type="http://schemas.openxmlformats.org/officeDocument/2006/relationships/tags" Target="../tags/tag1858.xml"/><Relationship Id="rId73" Type="http://schemas.openxmlformats.org/officeDocument/2006/relationships/tags" Target="../tags/tag1866.xml"/><Relationship Id="rId78" Type="http://schemas.openxmlformats.org/officeDocument/2006/relationships/notesSlide" Target="../notesSlides/notesSlide58.xml"/><Relationship Id="rId4" Type="http://schemas.openxmlformats.org/officeDocument/2006/relationships/tags" Target="../tags/tag1797.xml"/><Relationship Id="rId9" Type="http://schemas.openxmlformats.org/officeDocument/2006/relationships/tags" Target="../tags/tag1802.xml"/><Relationship Id="rId13" Type="http://schemas.openxmlformats.org/officeDocument/2006/relationships/tags" Target="../tags/tag1806.xml"/><Relationship Id="rId18" Type="http://schemas.openxmlformats.org/officeDocument/2006/relationships/tags" Target="../tags/tag1811.xml"/><Relationship Id="rId39" Type="http://schemas.openxmlformats.org/officeDocument/2006/relationships/tags" Target="../tags/tag1832.xml"/><Relationship Id="rId34" Type="http://schemas.openxmlformats.org/officeDocument/2006/relationships/tags" Target="../tags/tag1827.xml"/><Relationship Id="rId50" Type="http://schemas.openxmlformats.org/officeDocument/2006/relationships/tags" Target="../tags/tag1843.xml"/><Relationship Id="rId55" Type="http://schemas.openxmlformats.org/officeDocument/2006/relationships/tags" Target="../tags/tag1848.xml"/><Relationship Id="rId76" Type="http://schemas.openxmlformats.org/officeDocument/2006/relationships/tags" Target="../tags/tag1869.xml"/><Relationship Id="rId7" Type="http://schemas.openxmlformats.org/officeDocument/2006/relationships/tags" Target="../tags/tag1800.xml"/><Relationship Id="rId71" Type="http://schemas.openxmlformats.org/officeDocument/2006/relationships/tags" Target="../tags/tag1864.xml"/><Relationship Id="rId2" Type="http://schemas.openxmlformats.org/officeDocument/2006/relationships/tags" Target="../tags/tag1795.xml"/><Relationship Id="rId29" Type="http://schemas.openxmlformats.org/officeDocument/2006/relationships/tags" Target="../tags/tag1822.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CF4E0-5CC3-D8B7-1D50-B257663339F9}"/>
              </a:ext>
            </a:extLst>
          </p:cNvPr>
          <p:cNvSpPr>
            <a:spLocks noGrp="1"/>
          </p:cNvSpPr>
          <p:nvPr>
            <p:ph type="sldNum" sz="quarter" idx="12"/>
          </p:nvPr>
        </p:nvSpPr>
        <p:spPr/>
        <p:txBody>
          <a:bodyPr/>
          <a:lstStyle/>
          <a:p>
            <a:fld id="{465717F2-DE62-A445-9F03-50055757659A}" type="slidenum">
              <a:rPr lang="zh-CN" altLang="en-US" smtClean="0"/>
              <a:pPr/>
              <a:t>1</a:t>
            </a:fld>
            <a:endParaRPr lang="zh-CN" altLang="en-US"/>
          </a:p>
        </p:txBody>
      </p:sp>
      <p:pic>
        <p:nvPicPr>
          <p:cNvPr id="3" name="Picture 2">
            <a:extLst>
              <a:ext uri="{FF2B5EF4-FFF2-40B4-BE49-F238E27FC236}">
                <a16:creationId xmlns:a16="http://schemas.microsoft.com/office/drawing/2014/main" id="{0DA5B3E5-55AE-E822-3E55-DD524B12C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60" y="62967"/>
            <a:ext cx="1705897" cy="1705897"/>
          </a:xfrm>
          <a:prstGeom prst="rect">
            <a:avLst/>
          </a:prstGeom>
        </p:spPr>
      </p:pic>
      <p:pic>
        <p:nvPicPr>
          <p:cNvPr id="4" name="Picture 3">
            <a:extLst>
              <a:ext uri="{FF2B5EF4-FFF2-40B4-BE49-F238E27FC236}">
                <a16:creationId xmlns:a16="http://schemas.microsoft.com/office/drawing/2014/main" id="{49094B83-14C1-6CFC-791B-C8F17F69553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282923" y="224400"/>
            <a:ext cx="1383030" cy="1383030"/>
          </a:xfrm>
          <a:prstGeom prst="rect">
            <a:avLst/>
          </a:prstGeom>
        </p:spPr>
      </p:pic>
      <p:sp>
        <p:nvSpPr>
          <p:cNvPr id="5" name="文本框 6">
            <a:extLst>
              <a:ext uri="{FF2B5EF4-FFF2-40B4-BE49-F238E27FC236}">
                <a16:creationId xmlns:a16="http://schemas.microsoft.com/office/drawing/2014/main" id="{9977D4C7-59CA-EB89-3BDA-FEE084D7BA5D}"/>
              </a:ext>
            </a:extLst>
          </p:cNvPr>
          <p:cNvSpPr txBox="1">
            <a:spLocks noChangeArrowheads="1"/>
          </p:cNvSpPr>
          <p:nvPr/>
        </p:nvSpPr>
        <p:spPr bwMode="auto">
          <a:xfrm>
            <a:off x="1" y="2770062"/>
            <a:ext cx="12191999" cy="10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CN" altLang="en-US" sz="4800" b="1" dirty="0">
                <a:solidFill>
                  <a:srgbClr val="FFFFFF"/>
                </a:solidFill>
                <a:latin typeface="微软雅黑" panose="020B0503020204020204" pitchFamily="34" charset="-122"/>
                <a:ea typeface="微软雅黑" panose="020B0503020204020204" pitchFamily="34" charset="-122"/>
              </a:rPr>
              <a:t>第十章 智能问答</a:t>
            </a:r>
            <a:endParaRPr lang="zh-CN" altLang="en-CN" sz="4000" b="1" dirty="0">
              <a:solidFill>
                <a:srgbClr val="FFFFFF"/>
              </a:solidFill>
              <a:latin typeface="微软雅黑" panose="020B0503020204020204" pitchFamily="34" charset="-122"/>
              <a:ea typeface="微软雅黑" panose="020B0503020204020204" pitchFamily="34" charset="-122"/>
            </a:endParaRPr>
          </a:p>
        </p:txBody>
      </p:sp>
      <p:sp>
        <p:nvSpPr>
          <p:cNvPr id="6" name="文本框 7">
            <a:extLst>
              <a:ext uri="{FF2B5EF4-FFF2-40B4-BE49-F238E27FC236}">
                <a16:creationId xmlns:a16="http://schemas.microsoft.com/office/drawing/2014/main" id="{908AF627-CBEB-CBBE-E727-F2F86C731D6C}"/>
              </a:ext>
            </a:extLst>
          </p:cNvPr>
          <p:cNvSpPr txBox="1">
            <a:spLocks noChangeArrowheads="1"/>
          </p:cNvSpPr>
          <p:nvPr/>
        </p:nvSpPr>
        <p:spPr bwMode="auto">
          <a:xfrm>
            <a:off x="1421477" y="4618614"/>
            <a:ext cx="9653844" cy="168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张奇  桂韬  黄萱菁</a:t>
            </a:r>
            <a:endParaRPr lang="en-US" altLang="zh-CN" sz="2800" dirty="0">
              <a:solidFill>
                <a:srgbClr val="FFFFFF"/>
              </a:solidFill>
              <a:latin typeface="Arial" panose="020B0604020202020204" pitchFamily="34" charset="0"/>
              <a:ea typeface="微软雅黑" panose="020B0503020204020204" pitchFamily="34" charset="-122"/>
            </a:endParaRPr>
          </a:p>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复旦大学</a:t>
            </a:r>
          </a:p>
        </p:txBody>
      </p:sp>
      <p:sp>
        <p:nvSpPr>
          <p:cNvPr id="8" name="TextBox 7">
            <a:extLst>
              <a:ext uri="{FF2B5EF4-FFF2-40B4-BE49-F238E27FC236}">
                <a16:creationId xmlns:a16="http://schemas.microsoft.com/office/drawing/2014/main" id="{9A8868A2-47A8-6168-AEF6-83CFF2733E3F}"/>
              </a:ext>
            </a:extLst>
          </p:cNvPr>
          <p:cNvSpPr txBox="1"/>
          <p:nvPr/>
        </p:nvSpPr>
        <p:spPr>
          <a:xfrm>
            <a:off x="3046971" y="1718643"/>
            <a:ext cx="6098058" cy="1069780"/>
          </a:xfrm>
          <a:prstGeom prst="rect">
            <a:avLst/>
          </a:prstGeom>
          <a:noFill/>
        </p:spPr>
        <p:txBody>
          <a:bodyPr wrap="square" anchor="ctr" anchorCtr="0">
            <a:spAutoFit/>
          </a:bodyPr>
          <a:lstStyle/>
          <a:p>
            <a:pPr algn="ctr" eaLnBrk="1" hangingPunct="1">
              <a:lnSpc>
                <a:spcPct val="150000"/>
              </a:lnSpc>
              <a:buFont typeface="Arial" panose="020B0604020202020204" pitchFamily="34" charset="0"/>
              <a:buNone/>
            </a:pPr>
            <a:r>
              <a:rPr lang="zh-CN" altLang="en-CN" sz="4800" b="1" dirty="0">
                <a:solidFill>
                  <a:srgbClr val="FFFFFF"/>
                </a:solidFill>
                <a:latin typeface="微软雅黑" panose="020B0503020204020204" pitchFamily="34" charset="-122"/>
                <a:ea typeface="微软雅黑" panose="020B0503020204020204" pitchFamily="34" charset="-122"/>
              </a:rPr>
              <a:t>自然</a:t>
            </a:r>
            <a:r>
              <a:rPr lang="zh-CN" altLang="en-US" sz="4800" b="1" dirty="0">
                <a:solidFill>
                  <a:srgbClr val="FFFFFF"/>
                </a:solidFill>
                <a:latin typeface="微软雅黑" panose="020B0503020204020204" pitchFamily="34" charset="-122"/>
                <a:ea typeface="微软雅黑" panose="020B0503020204020204" pitchFamily="34" charset="-122"/>
              </a:rPr>
              <a:t>语言处理导论</a:t>
            </a:r>
            <a:endParaRPr lang="en-US" altLang="zh-CN" sz="48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7364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a:t>
            </a:fld>
            <a:endParaRPr lang="zh-CN" altLang="en-US" dirty="0"/>
          </a:p>
        </p:txBody>
      </p:sp>
      <p:sp>
        <p:nvSpPr>
          <p:cNvPr id="7" name="TextBox 6">
            <a:extLst>
              <a:ext uri="{FF2B5EF4-FFF2-40B4-BE49-F238E27FC236}">
                <a16:creationId xmlns:a16="http://schemas.microsoft.com/office/drawing/2014/main" id="{D99D8A0C-A7AC-7FBB-A086-78ED95D2449E}"/>
              </a:ext>
            </a:extLst>
          </p:cNvPr>
          <p:cNvSpPr txBox="1"/>
          <p:nvPr/>
        </p:nvSpPr>
        <p:spPr>
          <a:xfrm>
            <a:off x="386995" y="996919"/>
            <a:ext cx="11195049" cy="38273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随着深度学习方法在自然语言处理领域取得突破，阅读理解、社区问答、表格问答、知识图谱问答等研究领域在</a:t>
            </a:r>
            <a:r>
              <a:rPr lang="en-US" altLang="zh-CN" sz="2000" dirty="0">
                <a:latin typeface="Microsoft YaHei" panose="020B0503020204020204" pitchFamily="34" charset="-122"/>
                <a:ea typeface="Microsoft YaHei" panose="020B0503020204020204" pitchFamily="34" charset="-122"/>
              </a:rPr>
              <a:t>2012</a:t>
            </a:r>
            <a:r>
              <a:rPr lang="zh-CN" altLang="en-US" sz="2000" dirty="0">
                <a:latin typeface="Microsoft YaHei" panose="020B0503020204020204" pitchFamily="34" charset="-122"/>
                <a:ea typeface="Microsoft YaHei" panose="020B0503020204020204" pitchFamily="34" charset="-122"/>
              </a:rPr>
              <a:t>年以后也都取得了长足的进步。</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特别是</a:t>
            </a:r>
            <a:r>
              <a:rPr lang="en-US" altLang="zh-CN" sz="2000" dirty="0">
                <a:latin typeface="Microsoft YaHei" panose="020B0503020204020204" pitchFamily="34" charset="-122"/>
                <a:ea typeface="Microsoft YaHei" panose="020B0503020204020204" pitchFamily="34" charset="-122"/>
              </a:rPr>
              <a:t>2016</a:t>
            </a:r>
            <a:r>
              <a:rPr lang="zh-CN" altLang="en-US" sz="2000" dirty="0">
                <a:latin typeface="Microsoft YaHei" panose="020B0503020204020204" pitchFamily="34" charset="-122"/>
                <a:ea typeface="Microsoft YaHei" panose="020B0503020204020204" pitchFamily="34" charset="-122"/>
              </a:rPr>
              <a:t>年斯坦福大学发布的</a:t>
            </a:r>
            <a:r>
              <a:rPr lang="zh-CN" altLang="en-US" sz="2000" b="1" dirty="0">
                <a:latin typeface="Microsoft YaHei" panose="020B0503020204020204" pitchFamily="34" charset="-122"/>
                <a:ea typeface="Microsoft YaHei" panose="020B0503020204020204" pitchFamily="34" charset="-122"/>
              </a:rPr>
              <a:t>阅读理解数据集</a:t>
            </a:r>
            <a:r>
              <a:rPr lang="en-US" altLang="zh-CN" sz="2000" b="1" dirty="0" err="1">
                <a:latin typeface="Microsoft YaHei" panose="020B0503020204020204" pitchFamily="34" charset="-122"/>
                <a:ea typeface="Microsoft YaHei" panose="020B0503020204020204" pitchFamily="34" charset="-122"/>
              </a:rPr>
              <a:t>SQuAD</a:t>
            </a:r>
            <a:r>
              <a:rPr lang="zh-CN" altLang="en-US" sz="2000" dirty="0">
                <a:latin typeface="Microsoft YaHei" panose="020B0503020204020204" pitchFamily="34" charset="-122"/>
                <a:ea typeface="Microsoft YaHei" panose="020B0503020204020204" pitchFamily="34" charset="-122"/>
              </a:rPr>
              <a:t>，极大的推动了阅读理解的研究进展。</a:t>
            </a:r>
            <a:r>
              <a:rPr lang="en-US" altLang="zh-CN" sz="2000" dirty="0" err="1">
                <a:latin typeface="Microsoft YaHei" panose="020B0503020204020204" pitchFamily="34" charset="-122"/>
                <a:ea typeface="Microsoft YaHei" panose="020B0503020204020204" pitchFamily="34" charset="-122"/>
              </a:rPr>
              <a:t>SQuAD</a:t>
            </a:r>
            <a:r>
              <a:rPr lang="zh-CN" altLang="en-US" sz="2000" dirty="0">
                <a:latin typeface="Microsoft YaHei" panose="020B0503020204020204" pitchFamily="34" charset="-122"/>
                <a:ea typeface="Microsoft YaHei" panose="020B0503020204020204" pitchFamily="34" charset="-122"/>
              </a:rPr>
              <a:t>包含了</a:t>
            </a:r>
            <a:r>
              <a:rPr lang="en-US" altLang="zh-CN" sz="2000" dirty="0">
                <a:latin typeface="Microsoft YaHei" panose="020B0503020204020204" pitchFamily="34" charset="-122"/>
                <a:ea typeface="Microsoft YaHei" panose="020B0503020204020204" pitchFamily="34" charset="-122"/>
              </a:rPr>
              <a:t>10</a:t>
            </a:r>
            <a:r>
              <a:rPr lang="zh-CN" altLang="en-US" sz="2000" dirty="0">
                <a:latin typeface="Microsoft YaHei" panose="020B0503020204020204" pitchFamily="34" charset="-122"/>
                <a:ea typeface="Microsoft YaHei" panose="020B0503020204020204" pitchFamily="34" charset="-122"/>
              </a:rPr>
              <a:t>万个高质量的问题和对应的答案，为深度学习方法提供了充足的训练语料，同时也初步验证了在训练数据充足的情况下，深度学习算法甚至可以取得超过人类的性能。</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2017</a:t>
            </a:r>
            <a:r>
              <a:rPr lang="zh-CN" altLang="en-US" sz="2000" dirty="0">
                <a:latin typeface="Microsoft YaHei" panose="020B0503020204020204" pitchFamily="34" charset="-122"/>
                <a:ea typeface="Microsoft YaHei" panose="020B0503020204020204" pitchFamily="34" charset="-122"/>
              </a:rPr>
              <a:t>年哈尔滨工业大学讯飞联合实验室也发布了中文机器阅读理解评测（</a:t>
            </a:r>
            <a:r>
              <a:rPr lang="en-US" altLang="zh-CN" sz="2000" dirty="0">
                <a:latin typeface="Microsoft YaHei" panose="020B0503020204020204" pitchFamily="34" charset="-122"/>
                <a:ea typeface="Microsoft YaHei" panose="020B0503020204020204" pitchFamily="34" charset="-122"/>
              </a:rPr>
              <a:t>CMRC</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2018</a:t>
            </a:r>
            <a:r>
              <a:rPr lang="zh-CN" altLang="en-US" sz="2000" dirty="0">
                <a:latin typeface="Microsoft YaHei" panose="020B0503020204020204" pitchFamily="34" charset="-122"/>
                <a:ea typeface="Microsoft YaHei" panose="020B0503020204020204" pitchFamily="34" charset="-122"/>
              </a:rPr>
              <a:t>年百度发布了中文阅读理解数据集</a:t>
            </a:r>
            <a:r>
              <a:rPr lang="en-US" altLang="zh-CN" sz="2000" dirty="0" err="1">
                <a:latin typeface="Microsoft YaHei" panose="020B0503020204020204" pitchFamily="34" charset="-122"/>
                <a:ea typeface="Microsoft YaHei" panose="020B0503020204020204" pitchFamily="34" charset="-122"/>
              </a:rPr>
              <a:t>DuReader</a:t>
            </a:r>
            <a:r>
              <a:rPr lang="zh-CN" altLang="en-US" sz="2000" dirty="0">
                <a:latin typeface="Microsoft YaHei" panose="020B0503020204020204" pitchFamily="34" charset="-122"/>
                <a:ea typeface="Microsoft YaHei" panose="020B0503020204020204" pitchFamily="34" charset="-122"/>
              </a:rPr>
              <a:t>，包含</a:t>
            </a:r>
            <a:r>
              <a:rPr lang="en-US" altLang="zh-CN" sz="2000" dirty="0">
                <a:latin typeface="Microsoft YaHei" panose="020B0503020204020204" pitchFamily="34" charset="-122"/>
                <a:ea typeface="Microsoft YaHei" panose="020B0503020204020204" pitchFamily="34" charset="-122"/>
              </a:rPr>
              <a:t>20</a:t>
            </a:r>
            <a:r>
              <a:rPr lang="zh-CN" altLang="en-US" sz="2000" dirty="0">
                <a:latin typeface="Microsoft YaHei" panose="020B0503020204020204" pitchFamily="34" charset="-122"/>
                <a:ea typeface="Microsoft YaHei" panose="020B0503020204020204" pitchFamily="34" charset="-122"/>
              </a:rPr>
              <a:t>万个问题、</a:t>
            </a:r>
            <a:r>
              <a:rPr lang="en-US" altLang="zh-CN" sz="2000" dirty="0">
                <a:latin typeface="Microsoft YaHei" panose="020B0503020204020204" pitchFamily="34" charset="-122"/>
                <a:ea typeface="Microsoft YaHei" panose="020B0503020204020204" pitchFamily="34" charset="-122"/>
              </a:rPr>
              <a:t>100</a:t>
            </a:r>
            <a:r>
              <a:rPr lang="zh-CN" altLang="en-US" sz="2000" dirty="0">
                <a:latin typeface="Microsoft YaHei" panose="020B0503020204020204" pitchFamily="34" charset="-122"/>
                <a:ea typeface="Microsoft YaHei" panose="020B0503020204020204" pitchFamily="34" charset="-122"/>
              </a:rPr>
              <a:t>万个文档和超过</a:t>
            </a:r>
            <a:r>
              <a:rPr lang="en-US" altLang="zh-CN" sz="2000" dirty="0">
                <a:latin typeface="Microsoft YaHei" panose="020B0503020204020204" pitchFamily="34" charset="-122"/>
                <a:ea typeface="Microsoft YaHei" panose="020B0503020204020204" pitchFamily="34" charset="-122"/>
              </a:rPr>
              <a:t>42</a:t>
            </a:r>
            <a:r>
              <a:rPr lang="zh-CN" altLang="en-US" sz="2000" dirty="0">
                <a:latin typeface="Microsoft YaHei" panose="020B0503020204020204" pitchFamily="34" charset="-122"/>
                <a:ea typeface="Microsoft YaHei" panose="020B0503020204020204" pitchFamily="34" charset="-122"/>
              </a:rPr>
              <a:t>万个人工给出的答案。此后大量智能问答相关评测集合相继发布，包括：多步推理阅读理解评测</a:t>
            </a:r>
            <a:r>
              <a:rPr lang="en-US" altLang="zh-CN" sz="2000" dirty="0" err="1">
                <a:latin typeface="Microsoft YaHei" panose="020B0503020204020204" pitchFamily="34" charset="-122"/>
                <a:ea typeface="Microsoft YaHei" panose="020B0503020204020204" pitchFamily="34" charset="-122"/>
              </a:rPr>
              <a:t>HotpotQA</a:t>
            </a:r>
            <a:r>
              <a:rPr lang="zh-CN" altLang="en-US" sz="2000" dirty="0">
                <a:latin typeface="Microsoft YaHei" panose="020B0503020204020204" pitchFamily="34" charset="-122"/>
                <a:ea typeface="Microsoft YaHei" panose="020B0503020204020204" pitchFamily="34" charset="-122"/>
              </a:rPr>
              <a:t>、对话问答数据集</a:t>
            </a:r>
            <a:r>
              <a:rPr lang="en-US" altLang="zh-CN" sz="2000" dirty="0" err="1">
                <a:latin typeface="Microsoft YaHei" panose="020B0503020204020204" pitchFamily="34" charset="-122"/>
                <a:ea typeface="Microsoft YaHei" panose="020B0503020204020204" pitchFamily="34" charset="-122"/>
              </a:rPr>
              <a:t>CoQA</a:t>
            </a:r>
            <a:r>
              <a:rPr lang="zh-CN" altLang="en-US" sz="2000" dirty="0">
                <a:latin typeface="Microsoft YaHei" panose="020B0503020204020204" pitchFamily="34" charset="-122"/>
                <a:ea typeface="Microsoft YaHei" panose="020B0503020204020204" pitchFamily="34" charset="-122"/>
              </a:rPr>
              <a:t>、复杂序列问答</a:t>
            </a:r>
            <a:r>
              <a:rPr lang="en-US" altLang="zh-CN" sz="2000" dirty="0" err="1">
                <a:latin typeface="Microsoft YaHei" panose="020B0503020204020204" pitchFamily="34" charset="-122"/>
                <a:ea typeface="Microsoft YaHei" panose="020B0503020204020204" pitchFamily="34" charset="-122"/>
              </a:rPr>
              <a:t>SequenceQA</a:t>
            </a:r>
            <a:r>
              <a:rPr lang="zh-CN" altLang="en-US" sz="2000" dirty="0">
                <a:latin typeface="Microsoft YaHei" panose="020B0503020204020204" pitchFamily="34" charset="-122"/>
                <a:ea typeface="Microsoft YaHei" panose="020B0503020204020204" pitchFamily="34" charset="-122"/>
              </a:rPr>
              <a:t>、自由形式表格问答</a:t>
            </a:r>
            <a:r>
              <a:rPr lang="en-US" altLang="zh-CN" sz="2000" dirty="0" err="1">
                <a:latin typeface="Microsoft YaHei" panose="020B0503020204020204" pitchFamily="34" charset="-122"/>
                <a:ea typeface="Microsoft YaHei" panose="020B0503020204020204" pitchFamily="34" charset="-122"/>
              </a:rPr>
              <a:t>FeTaQA</a:t>
            </a:r>
            <a:r>
              <a:rPr lang="zh-CN" altLang="en-US" sz="2000" dirty="0">
                <a:latin typeface="Microsoft YaHei" panose="020B0503020204020204" pitchFamily="34" charset="-122"/>
                <a:ea typeface="Microsoft YaHei" panose="020B0503020204020204" pitchFamily="34" charset="-122"/>
              </a:rPr>
              <a:t>等。</a:t>
            </a:r>
            <a:endParaRPr lang="en-US"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7750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智能问答主要类型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11</a:t>
            </a:fld>
            <a:endParaRPr lang="zh-CN" altLang="en-US" dirty="0"/>
          </a:p>
        </p:txBody>
      </p:sp>
      <p:sp>
        <p:nvSpPr>
          <p:cNvPr id="7" name="TextBox 6">
            <a:extLst>
              <a:ext uri="{FF2B5EF4-FFF2-40B4-BE49-F238E27FC236}">
                <a16:creationId xmlns:a16="http://schemas.microsoft.com/office/drawing/2014/main" id="{D99D8A0C-A7AC-7FBB-A086-78ED95D2449E}"/>
              </a:ext>
            </a:extLst>
          </p:cNvPr>
          <p:cNvSpPr txBox="1"/>
          <p:nvPr/>
        </p:nvSpPr>
        <p:spPr>
          <a:xfrm>
            <a:off x="386995" y="996919"/>
            <a:ext cx="11195049" cy="1980735"/>
          </a:xfrm>
          <a:prstGeom prst="rect">
            <a:avLst/>
          </a:prstGeom>
          <a:noFill/>
        </p:spPr>
        <p:txBody>
          <a:bodyPr wrap="square">
            <a:spAutoFit/>
          </a:bodyPr>
          <a:lstStyle/>
          <a:p>
            <a:pPr algn="just">
              <a:lnSpc>
                <a:spcPct val="125000"/>
              </a:lnSpc>
              <a:spcBef>
                <a:spcPts val="1200"/>
              </a:spcBef>
            </a:pPr>
            <a:r>
              <a:rPr lang="zh-CN" altLang="en-US" sz="2000" dirty="0">
                <a:highlight>
                  <a:srgbClr val="FFFF00"/>
                </a:highlight>
                <a:latin typeface="Microsoft YaHei" panose="020B0503020204020204" pitchFamily="34" charset="-122"/>
                <a:ea typeface="Microsoft YaHei" panose="020B0503020204020204" pitchFamily="34" charset="-122"/>
              </a:rPr>
              <a:t>受到现有机器学习方法和自然语言处理算法能力的限制</a:t>
            </a:r>
            <a:r>
              <a:rPr lang="zh-CN" altLang="en-US" sz="2000" dirty="0">
                <a:latin typeface="Microsoft YaHei" panose="020B0503020204020204" pitchFamily="34" charset="-122"/>
                <a:ea typeface="Microsoft YaHei" panose="020B0503020204020204" pitchFamily="34" charset="-122"/>
              </a:rPr>
              <a:t>，目前还没有通用方法可以回答所有类型的问题，根据问题类型以及答案来源的不同，需要采用不同的方法进行解决。根据文献</a:t>
            </a:r>
            <a:r>
              <a:rPr lang="en-US" altLang="zh-CN" sz="2000" dirty="0">
                <a:latin typeface="Microsoft YaHei" panose="020B0503020204020204" pitchFamily="34" charset="-122"/>
                <a:ea typeface="Microsoft YaHei" panose="020B0503020204020204" pitchFamily="34" charset="-122"/>
              </a:rPr>
              <a:t>[554]</a:t>
            </a:r>
            <a:r>
              <a:rPr lang="zh-CN" altLang="en-US" sz="2000" dirty="0">
                <a:latin typeface="Microsoft YaHei" panose="020B0503020204020204" pitchFamily="34" charset="-122"/>
                <a:ea typeface="Microsoft YaHei" panose="020B0503020204020204" pitchFamily="34" charset="-122"/>
              </a:rPr>
              <a:t>中给出的分类，可以将问题大致分为七类：事实类（</a:t>
            </a:r>
            <a:r>
              <a:rPr lang="en-US" altLang="zh-CN" sz="2000" dirty="0">
                <a:latin typeface="Microsoft YaHei" panose="020B0503020204020204" pitchFamily="34" charset="-122"/>
                <a:ea typeface="Microsoft YaHei" panose="020B0503020204020204" pitchFamily="34" charset="-122"/>
              </a:rPr>
              <a:t>Factoid</a:t>
            </a:r>
            <a:r>
              <a:rPr lang="zh-CN" altLang="en-US" sz="2000" dirty="0">
                <a:latin typeface="Microsoft YaHei" panose="020B0503020204020204" pitchFamily="34" charset="-122"/>
                <a:ea typeface="Microsoft YaHei" panose="020B0503020204020204" pitchFamily="34" charset="-122"/>
              </a:rPr>
              <a:t>）、是非类（</a:t>
            </a:r>
            <a:r>
              <a:rPr lang="en-US" altLang="zh-CN" sz="2000" dirty="0">
                <a:latin typeface="Microsoft YaHei" panose="020B0503020204020204" pitchFamily="34" charset="-122"/>
                <a:ea typeface="Microsoft YaHei" panose="020B0503020204020204" pitchFamily="34" charset="-122"/>
              </a:rPr>
              <a:t>Yes/No</a:t>
            </a:r>
            <a:r>
              <a:rPr lang="zh-CN" altLang="en-US" sz="2000" dirty="0">
                <a:latin typeface="Microsoft YaHei" panose="020B0503020204020204" pitchFamily="34" charset="-122"/>
                <a:ea typeface="Microsoft YaHei" panose="020B0503020204020204" pitchFamily="34" charset="-122"/>
              </a:rPr>
              <a:t>）、定义类（</a:t>
            </a:r>
            <a:r>
              <a:rPr lang="en-US" altLang="zh-CN" sz="2000" dirty="0">
                <a:latin typeface="Microsoft YaHei" panose="020B0503020204020204" pitchFamily="34" charset="-122"/>
                <a:ea typeface="Microsoft YaHei" panose="020B0503020204020204" pitchFamily="34" charset="-122"/>
              </a:rPr>
              <a:t>Definition</a:t>
            </a:r>
            <a:r>
              <a:rPr lang="zh-CN" altLang="en-US" sz="2000" dirty="0">
                <a:latin typeface="Microsoft YaHei" panose="020B0503020204020204" pitchFamily="34" charset="-122"/>
                <a:ea typeface="Microsoft YaHei" panose="020B0503020204020204" pitchFamily="34" charset="-122"/>
              </a:rPr>
              <a:t>）、列表类（</a:t>
            </a:r>
            <a:r>
              <a:rPr lang="en-US" altLang="zh-CN" sz="2000" dirty="0">
                <a:latin typeface="Microsoft YaHei" panose="020B0503020204020204" pitchFamily="34" charset="-122"/>
                <a:ea typeface="Microsoft YaHei" panose="020B0503020204020204" pitchFamily="34" charset="-122"/>
              </a:rPr>
              <a:t>List</a:t>
            </a:r>
            <a:r>
              <a:rPr lang="zh-CN" altLang="en-US" sz="2000" dirty="0">
                <a:latin typeface="Microsoft YaHei" panose="020B0503020204020204" pitchFamily="34" charset="-122"/>
                <a:ea typeface="Microsoft YaHei" panose="020B0503020204020204" pitchFamily="34" charset="-122"/>
              </a:rPr>
              <a:t>）、比较类（</a:t>
            </a:r>
            <a:r>
              <a:rPr lang="en-US" altLang="zh-CN" sz="2000" dirty="0">
                <a:latin typeface="Microsoft YaHei" panose="020B0503020204020204" pitchFamily="34" charset="-122"/>
                <a:ea typeface="Microsoft YaHei" panose="020B0503020204020204" pitchFamily="34" charset="-122"/>
              </a:rPr>
              <a:t>Comparison</a:t>
            </a:r>
            <a:r>
              <a:rPr lang="zh-CN" altLang="en-US" sz="2000" dirty="0">
                <a:latin typeface="Microsoft YaHei" panose="020B0503020204020204" pitchFamily="34" charset="-122"/>
                <a:ea typeface="Microsoft YaHei" panose="020B0503020204020204" pitchFamily="34" charset="-122"/>
              </a:rPr>
              <a:t>）、意见类（</a:t>
            </a:r>
            <a:r>
              <a:rPr lang="en-US" altLang="zh-CN" sz="2000" dirty="0">
                <a:latin typeface="Microsoft YaHei" panose="020B0503020204020204" pitchFamily="34" charset="-122"/>
                <a:ea typeface="Microsoft YaHei" panose="020B0503020204020204" pitchFamily="34" charset="-122"/>
              </a:rPr>
              <a:t>Opinion</a:t>
            </a:r>
            <a:r>
              <a:rPr lang="zh-CN" altLang="en-US" sz="2000" dirty="0">
                <a:latin typeface="Microsoft YaHei" panose="020B0503020204020204" pitchFamily="34" charset="-122"/>
                <a:ea typeface="Microsoft YaHei" panose="020B0503020204020204" pitchFamily="34" charset="-122"/>
              </a:rPr>
              <a:t>）以及指导类（</a:t>
            </a:r>
            <a:r>
              <a:rPr lang="en-US" altLang="zh-CN" sz="2000" dirty="0">
                <a:latin typeface="Microsoft YaHei" panose="020B0503020204020204" pitchFamily="34" charset="-122"/>
                <a:ea typeface="Microsoft YaHei" panose="020B0503020204020204" pitchFamily="34" charset="-122"/>
              </a:rPr>
              <a:t>How-to</a:t>
            </a:r>
            <a:r>
              <a:rPr lang="zh-CN" altLang="en-US" sz="20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9A8CA2D5-CDAF-E6E4-0E43-72AA569E4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269" y="2742969"/>
            <a:ext cx="7083461" cy="3978506"/>
          </a:xfrm>
          <a:prstGeom prst="rect">
            <a:avLst/>
          </a:prstGeom>
        </p:spPr>
      </p:pic>
    </p:spTree>
    <p:extLst>
      <p:ext uri="{BB962C8B-B14F-4D97-AF65-F5344CB8AC3E}">
        <p14:creationId xmlns:p14="http://schemas.microsoft.com/office/powerpoint/2010/main" val="4179018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智能问答主要类型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12</a:t>
            </a:fld>
            <a:endParaRPr lang="zh-CN" altLang="en-US" dirty="0"/>
          </a:p>
        </p:txBody>
      </p:sp>
      <p:sp>
        <p:nvSpPr>
          <p:cNvPr id="7" name="TextBox 6">
            <a:extLst>
              <a:ext uri="{FF2B5EF4-FFF2-40B4-BE49-F238E27FC236}">
                <a16:creationId xmlns:a16="http://schemas.microsoft.com/office/drawing/2014/main" id="{D99D8A0C-A7AC-7FBB-A086-78ED95D2449E}"/>
              </a:ext>
            </a:extLst>
          </p:cNvPr>
          <p:cNvSpPr txBox="1"/>
          <p:nvPr/>
        </p:nvSpPr>
        <p:spPr>
          <a:xfrm>
            <a:off x="386995" y="996919"/>
            <a:ext cx="11195049" cy="5289333"/>
          </a:xfrm>
          <a:prstGeom prst="rect">
            <a:avLst/>
          </a:prstGeom>
          <a:noFill/>
        </p:spPr>
        <p:txBody>
          <a:bodyPr wrap="square">
            <a:spAutoFit/>
          </a:bodyPr>
          <a:lstStyle/>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阅读理解（</a:t>
            </a:r>
            <a:r>
              <a:rPr lang="en-US" altLang="zh-CN" sz="2000" b="1" dirty="0">
                <a:solidFill>
                  <a:srgbClr val="0070C0"/>
                </a:solidFill>
                <a:latin typeface="Microsoft YaHei" panose="020B0503020204020204" pitchFamily="34" charset="-122"/>
                <a:ea typeface="Microsoft YaHei" panose="020B0503020204020204" pitchFamily="34" charset="-122"/>
              </a:rPr>
              <a:t>Machine Reading Comprehension</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MRC</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，也称机器阅读理解，是指根据给定的一篇或多篇文本内容回答给定的问题。按照答案类型的不同，还可以进一步细分为完型填空、多项选择、片段抽取和自由作答四种形式。</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表格问答（</a:t>
            </a:r>
            <a:r>
              <a:rPr lang="en-US" altLang="zh-CN" sz="2000" b="1" dirty="0">
                <a:solidFill>
                  <a:srgbClr val="0070C0"/>
                </a:solidFill>
                <a:latin typeface="Microsoft YaHei" panose="020B0503020204020204" pitchFamily="34" charset="-122"/>
                <a:ea typeface="Microsoft YaHei" panose="020B0503020204020204" pitchFamily="34" charset="-122"/>
              </a:rPr>
              <a:t>Table based Question Answering, TBQA</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是指根据给定的表格数据生成问题答案。表格通常由 </a:t>
            </a:r>
            <a:r>
              <a:rPr lang="en-US" altLang="zh-CN" sz="2000" dirty="0">
                <a:latin typeface="Microsoft YaHei" panose="020B0503020204020204" pitchFamily="34" charset="-122"/>
                <a:ea typeface="Microsoft YaHei" panose="020B0503020204020204" pitchFamily="34" charset="-122"/>
              </a:rPr>
              <a:t>M</a:t>
            </a:r>
            <a:r>
              <a:rPr lang="zh-CN" altLang="en-US" sz="2000" dirty="0">
                <a:latin typeface="Microsoft YaHei" panose="020B0503020204020204" pitchFamily="34" charset="-122"/>
                <a:ea typeface="Microsoft YaHei" panose="020B0503020204020204" pitchFamily="34" charset="-122"/>
              </a:rPr>
              <a:t>行</a:t>
            </a:r>
            <a:r>
              <a:rPr lang="en-US" altLang="zh-CN" sz="2000" dirty="0">
                <a:latin typeface="Microsoft YaHei" panose="020B0503020204020204" pitchFamily="34" charset="-122"/>
                <a:ea typeface="Microsoft YaHei" panose="020B0503020204020204" pitchFamily="34" charset="-122"/>
              </a:rPr>
              <a:t>N</a:t>
            </a:r>
            <a:r>
              <a:rPr lang="zh-CN" altLang="en-US" sz="2000" dirty="0">
                <a:latin typeface="Microsoft YaHei" panose="020B0503020204020204" pitchFamily="34" charset="-122"/>
                <a:ea typeface="Microsoft YaHei" panose="020B0503020204020204" pitchFamily="34" charset="-122"/>
              </a:rPr>
              <a:t>列的数据组成，第一行中的</a:t>
            </a:r>
            <a:r>
              <a:rPr lang="en-US" altLang="zh-CN" sz="2000" dirty="0">
                <a:latin typeface="Microsoft YaHei" panose="020B0503020204020204" pitchFamily="34" charset="-122"/>
                <a:ea typeface="Microsoft YaHei" panose="020B0503020204020204" pitchFamily="34" charset="-122"/>
              </a:rPr>
              <a:t>N</a:t>
            </a:r>
            <a:r>
              <a:rPr lang="zh-CN" altLang="en-US" sz="2000" dirty="0">
                <a:latin typeface="Microsoft YaHei" panose="020B0503020204020204" pitchFamily="34" charset="-122"/>
                <a:ea typeface="Microsoft YaHei" panose="020B0503020204020204" pitchFamily="34" charset="-122"/>
              </a:rPr>
              <a:t>个单元格是表头信息。</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社区问答（</a:t>
            </a:r>
            <a:r>
              <a:rPr lang="en-US" altLang="zh-CN" sz="2000" b="1" dirty="0">
                <a:solidFill>
                  <a:srgbClr val="0070C0"/>
                </a:solidFill>
                <a:latin typeface="Microsoft YaHei" panose="020B0503020204020204" pitchFamily="34" charset="-122"/>
                <a:ea typeface="Microsoft YaHei" panose="020B0503020204020204" pitchFamily="34" charset="-122"/>
              </a:rPr>
              <a:t>Community Question Answering</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CQA</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是指根据社区问答等来源获得的</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问题，答案</a:t>
            </a:r>
            <a:r>
              <a:rPr lang="en-US" altLang="zh-CN" sz="2000" dirty="0">
                <a:latin typeface="Microsoft YaHei" panose="020B0503020204020204" pitchFamily="34" charset="-122"/>
                <a:ea typeface="Microsoft YaHei" panose="020B0503020204020204" pitchFamily="34" charset="-122"/>
              </a:rPr>
              <a:t>&gt;</a:t>
            </a:r>
            <a:r>
              <a:rPr lang="zh-CN" altLang="en-US" sz="2000" dirty="0">
                <a:latin typeface="Microsoft YaHei" panose="020B0503020204020204" pitchFamily="34" charset="-122"/>
                <a:ea typeface="Microsoft YaHei" panose="020B0503020204020204" pitchFamily="34" charset="-122"/>
              </a:rPr>
              <a:t>对进行问题回答。社区问答根据用户输入的问题，从已有的问答对中寻找语义最相关的问答，并将所对应的答案返回给用户。</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知识图谱问答（</a:t>
            </a:r>
            <a:r>
              <a:rPr lang="en-US" altLang="zh-CN" sz="2000" b="1" dirty="0">
                <a:solidFill>
                  <a:srgbClr val="0070C0"/>
                </a:solidFill>
                <a:latin typeface="Microsoft YaHei" panose="020B0503020204020204" pitchFamily="34" charset="-122"/>
                <a:ea typeface="Microsoft YaHei" panose="020B0503020204020204" pitchFamily="34" charset="-122"/>
              </a:rPr>
              <a:t>Knowledge based Question Answering</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KBQA</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是指根据给定知识图谱生成问题的答案。根据用户的问题，在图谱中根据实体和关系并利用推理机制可以进行问题回答。</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开放领域问答（</a:t>
            </a:r>
            <a:r>
              <a:rPr lang="en-US" altLang="zh-CN" sz="2000" b="1" dirty="0">
                <a:solidFill>
                  <a:srgbClr val="0070C0"/>
                </a:solidFill>
                <a:latin typeface="Microsoft YaHei" panose="020B0503020204020204" pitchFamily="34" charset="-122"/>
                <a:ea typeface="Microsoft YaHei" panose="020B0503020204020204" pitchFamily="34" charset="-122"/>
              </a:rPr>
              <a:t>Open-domain Question Answering</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ODQA</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是通过大规模文档集合回答不限定领域的事实性问题。通常情况下开放领域问答由答案段落检索和答案抽取两个部分组成。</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37232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E0F5DD07-A84E-4B0A-DFD7-0D2ECC0B0C4C}"/>
              </a:ext>
            </a:extLst>
          </p:cNvPr>
          <p:cNvSpPr>
            <a:spLocks noChangeArrowheads="1"/>
          </p:cNvSpPr>
          <p:nvPr/>
        </p:nvSpPr>
        <p:spPr bwMode="auto">
          <a:xfrm>
            <a:off x="709466" y="3241084"/>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智能问答概述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阅读理解</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表格问答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13</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社区问答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开放领域问答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7981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阅读理解</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14</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907655"/>
          </a:xfrm>
          <a:prstGeom prst="rect">
            <a:avLst/>
          </a:prstGeom>
          <a:noFill/>
        </p:spPr>
        <p:txBody>
          <a:bodyPr wrap="square">
            <a:spAutoFit/>
          </a:bodyPr>
          <a:lstStyle/>
          <a:p>
            <a:pPr algn="just">
              <a:lnSpc>
                <a:spcPct val="125000"/>
              </a:lnSpc>
              <a:spcBef>
                <a:spcPts val="1200"/>
              </a:spcBef>
            </a:pPr>
            <a:r>
              <a:rPr lang="zh-CN" altLang="en-US" sz="2400" b="1" dirty="0">
                <a:latin typeface="Microsoft YaHei" panose="020B0503020204020204" pitchFamily="34" charset="-122"/>
                <a:ea typeface="Microsoft YaHei" panose="020B0503020204020204" pitchFamily="34" charset="-122"/>
              </a:rPr>
              <a:t>机器阅读理解</a:t>
            </a:r>
            <a:r>
              <a:rPr lang="zh-CN" altLang="en-US" sz="2400" dirty="0">
                <a:latin typeface="Microsoft YaHei" panose="020B0503020204020204" pitchFamily="34" charset="-122"/>
                <a:ea typeface="Microsoft YaHei" panose="020B0503020204020204" pitchFamily="34" charset="-122"/>
              </a:rPr>
              <a:t>目标就是</a:t>
            </a:r>
            <a:r>
              <a:rPr lang="zh-CN" altLang="en-US" sz="2400" u="sng" dirty="0">
                <a:latin typeface="Microsoft YaHei" panose="020B0503020204020204" pitchFamily="34" charset="-122"/>
                <a:ea typeface="Microsoft YaHei" panose="020B0503020204020204" pitchFamily="34" charset="-122"/>
              </a:rPr>
              <a:t>根据给定的一篇或多篇文本内容回答给定的问题</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这个任务对于算法的自然语言理解能力和推理能力是很大的考验。虽然阅读理解任务研究在</a:t>
            </a:r>
            <a:r>
              <a:rPr lang="en-US" altLang="zh-CN" dirty="0">
                <a:latin typeface="Microsoft YaHei" panose="020B0503020204020204" pitchFamily="34" charset="-122"/>
                <a:ea typeface="Microsoft YaHei" panose="020B0503020204020204" pitchFamily="34" charset="-122"/>
              </a:rPr>
              <a:t>1999</a:t>
            </a:r>
            <a:r>
              <a:rPr lang="zh-CN" altLang="en-US" dirty="0">
                <a:latin typeface="Microsoft YaHei" panose="020B0503020204020204" pitchFamily="34" charset="-122"/>
                <a:ea typeface="Microsoft YaHei" panose="020B0503020204020204" pitchFamily="34" charset="-122"/>
              </a:rPr>
              <a:t>年就已经开始，但是受到基于特征的机器学习算法能力的限制，以及缺乏大规模的标注数据，阅读理解的研究进展相对较慢。</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2016</a:t>
            </a:r>
            <a:r>
              <a:rPr lang="zh-CN" altLang="en-US" dirty="0">
                <a:latin typeface="Microsoft YaHei" panose="020B0503020204020204" pitchFamily="34" charset="-122"/>
                <a:ea typeface="Microsoft YaHei" panose="020B0503020204020204" pitchFamily="34" charset="-122"/>
              </a:rPr>
              <a:t>年斯坦福大学推出了</a:t>
            </a:r>
            <a:r>
              <a:rPr lang="en-US" altLang="zh-CN" dirty="0" err="1">
                <a:latin typeface="Microsoft YaHei" panose="020B0503020204020204" pitchFamily="34" charset="-122"/>
                <a:ea typeface="Microsoft YaHei" panose="020B0503020204020204" pitchFamily="34" charset="-122"/>
              </a:rPr>
              <a:t>SQuAD</a:t>
            </a:r>
            <a:r>
              <a:rPr lang="zh-CN" altLang="en-US" dirty="0">
                <a:latin typeface="Microsoft YaHei" panose="020B0503020204020204" pitchFamily="34" charset="-122"/>
                <a:ea typeface="Microsoft YaHei" panose="020B0503020204020204" pitchFamily="34" charset="-122"/>
              </a:rPr>
              <a:t>语料集，大幅度推动了人们对阅读理解研究的关注，大量深度神经网络的模型不断提出。</a:t>
            </a:r>
            <a:r>
              <a:rPr lang="en-US" altLang="zh-CN" dirty="0">
                <a:latin typeface="Microsoft YaHei" panose="020B0503020204020204" pitchFamily="34" charset="-122"/>
                <a:ea typeface="Microsoft YaHei" panose="020B0503020204020204" pitchFamily="34" charset="-122"/>
              </a:rPr>
              <a:t>2018</a:t>
            </a:r>
            <a:r>
              <a:rPr lang="zh-CN" altLang="en-US" dirty="0">
                <a:latin typeface="Microsoft YaHei" panose="020B0503020204020204" pitchFamily="34" charset="-122"/>
                <a:ea typeface="Microsoft YaHei" panose="020B0503020204020204" pitchFamily="34" charset="-122"/>
              </a:rPr>
              <a:t>年</a:t>
            </a:r>
            <a:r>
              <a:rPr lang="en-US" altLang="zh-CN"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月，微软亚洲研究院提出的</a:t>
            </a:r>
            <a:r>
              <a:rPr lang="en-US" altLang="zh-CN" dirty="0">
                <a:latin typeface="Microsoft YaHei" panose="020B0503020204020204" pitchFamily="34" charset="-122"/>
                <a:ea typeface="Microsoft YaHei" panose="020B0503020204020204" pitchFamily="34" charset="-122"/>
              </a:rPr>
              <a:t>R-Net</a:t>
            </a:r>
            <a:r>
              <a:rPr lang="zh-CN" altLang="en-US" dirty="0">
                <a:latin typeface="Microsoft YaHei" panose="020B0503020204020204" pitchFamily="34" charset="-122"/>
                <a:ea typeface="Microsoft YaHei" panose="020B0503020204020204" pitchFamily="34" charset="-122"/>
              </a:rPr>
              <a:t>算法率先在</a:t>
            </a:r>
            <a:r>
              <a:rPr lang="en-US" altLang="zh-CN" dirty="0" err="1">
                <a:latin typeface="Microsoft YaHei" panose="020B0503020204020204" pitchFamily="34" charset="-122"/>
                <a:ea typeface="Microsoft YaHei" panose="020B0503020204020204" pitchFamily="34" charset="-122"/>
              </a:rPr>
              <a:t>SQuAD</a:t>
            </a:r>
            <a:r>
              <a:rPr lang="zh-CN" altLang="en-US" dirty="0">
                <a:latin typeface="Microsoft YaHei" panose="020B0503020204020204" pitchFamily="34" charset="-122"/>
                <a:ea typeface="Microsoft YaHei" panose="020B0503020204020204" pitchFamily="34" charset="-122"/>
              </a:rPr>
              <a:t>的精准匹配指标上首次超越人类。</a:t>
            </a:r>
            <a:r>
              <a:rPr lang="en-US" altLang="zh-CN" dirty="0">
                <a:latin typeface="Microsoft YaHei" panose="020B0503020204020204" pitchFamily="34" charset="-122"/>
                <a:ea typeface="Microsoft YaHei" panose="020B0503020204020204" pitchFamily="34" charset="-122"/>
              </a:rPr>
              <a:t>2018</a:t>
            </a:r>
            <a:r>
              <a:rPr lang="zh-CN" altLang="en-US" dirty="0">
                <a:latin typeface="Microsoft YaHei" panose="020B0503020204020204" pitchFamily="34" charset="-122"/>
                <a:ea typeface="Microsoft YaHei" panose="020B0503020204020204" pitchFamily="34" charset="-122"/>
              </a:rPr>
              <a:t>年</a:t>
            </a:r>
            <a:r>
              <a:rPr lang="zh-CN" altLang="en-US" b="1" dirty="0">
                <a:latin typeface="Microsoft YaHei" panose="020B0503020204020204" pitchFamily="34" charset="-122"/>
                <a:ea typeface="Microsoft YaHei" panose="020B0503020204020204" pitchFamily="34" charset="-122"/>
              </a:rPr>
              <a:t>基于预训练语言模型</a:t>
            </a:r>
            <a:r>
              <a:rPr lang="en-US" altLang="zh-CN" b="1" dirty="0">
                <a:latin typeface="Microsoft YaHei" panose="020B0503020204020204" pitchFamily="34" charset="-122"/>
                <a:ea typeface="Microsoft YaHei" panose="020B0503020204020204" pitchFamily="34" charset="-122"/>
              </a:rPr>
              <a:t>BERT</a:t>
            </a:r>
            <a:r>
              <a:rPr lang="zh-CN" altLang="en-US" dirty="0">
                <a:latin typeface="Microsoft YaHei" panose="020B0503020204020204" pitchFamily="34" charset="-122"/>
                <a:ea typeface="Microsoft YaHei" panose="020B0503020204020204" pitchFamily="34" charset="-122"/>
              </a:rPr>
              <a:t>的阅读理解算法在该任务上取得了大幅度进展。</a:t>
            </a:r>
            <a:endParaRPr lang="en-US" altLang="zh-CN"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32D02691-8B92-A6A7-442C-B59E9BB3B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465" y="3987093"/>
            <a:ext cx="9210550" cy="2734382"/>
          </a:xfrm>
          <a:prstGeom prst="rect">
            <a:avLst/>
          </a:prstGeom>
        </p:spPr>
      </p:pic>
    </p:spTree>
    <p:extLst>
      <p:ext uri="{BB962C8B-B14F-4D97-AF65-F5344CB8AC3E}">
        <p14:creationId xmlns:p14="http://schemas.microsoft.com/office/powerpoint/2010/main" val="258950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阅读理解</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15</a:t>
            </a:fld>
            <a:endParaRPr lang="zh-CN" altLang="en-US" dirty="0"/>
          </a:p>
        </p:txBody>
      </p:sp>
      <p:sp>
        <p:nvSpPr>
          <p:cNvPr id="6" name="TextBox 5">
            <a:extLst>
              <a:ext uri="{FF2B5EF4-FFF2-40B4-BE49-F238E27FC236}">
                <a16:creationId xmlns:a16="http://schemas.microsoft.com/office/drawing/2014/main" id="{3D7EC6C5-6505-79F5-7B00-5ABBA2394D39}"/>
              </a:ext>
            </a:extLst>
          </p:cNvPr>
          <p:cNvSpPr txBox="1"/>
          <p:nvPr/>
        </p:nvSpPr>
        <p:spPr>
          <a:xfrm>
            <a:off x="386995" y="996919"/>
            <a:ext cx="11195049" cy="3523209"/>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目前绝大多数的机器阅读理解算法都采用有监督方法，将阅读理解任务转换为分类问题，因为不同的答案形式需要所采用的方法有所不同，由此可以将阅读理问题分为以下四大类：</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(1) </a:t>
            </a:r>
            <a:r>
              <a:rPr lang="zh-CN" altLang="en-US" b="1" dirty="0">
                <a:latin typeface="Microsoft YaHei" panose="020B0503020204020204" pitchFamily="34" charset="-122"/>
                <a:ea typeface="Microsoft YaHei" panose="020B0503020204020204" pitchFamily="34" charset="-122"/>
              </a:rPr>
              <a:t>完型填空</a:t>
            </a:r>
            <a:r>
              <a:rPr lang="zh-CN" altLang="en-US" dirty="0">
                <a:latin typeface="Microsoft YaHei" panose="020B0503020204020204" pitchFamily="34" charset="-122"/>
                <a:ea typeface="Microsoft YaHei" panose="020B0503020204020204" pitchFamily="34" charset="-122"/>
              </a:rPr>
              <a:t>：对于一段文本中的某个句子，其中缺少某个单词或短语，需要算法根据其他的文本内容预所缺失部分。</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(2) </a:t>
            </a:r>
            <a:r>
              <a:rPr lang="zh-CN" altLang="en-US" b="1" dirty="0">
                <a:latin typeface="Microsoft YaHei" panose="020B0503020204020204" pitchFamily="34" charset="-122"/>
                <a:ea typeface="Microsoft YaHei" panose="020B0503020204020204" pitchFamily="34" charset="-122"/>
              </a:rPr>
              <a:t>多项选择</a:t>
            </a:r>
            <a:r>
              <a:rPr lang="zh-CN" altLang="en-US" dirty="0">
                <a:latin typeface="Microsoft YaHei" panose="020B0503020204020204" pitchFamily="34" charset="-122"/>
                <a:ea typeface="Microsoft YaHei" panose="020B0503020204020204" pitchFamily="34" charset="-122"/>
              </a:rPr>
              <a:t>：给定文本内容，问题及对应的若干选项，需要从选项中选择出一个或多个正确的选项构成答案。</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(3) </a:t>
            </a:r>
            <a:r>
              <a:rPr lang="zh-CN" altLang="en-US" b="1" dirty="0">
                <a:latin typeface="Microsoft YaHei" panose="020B0503020204020204" pitchFamily="34" charset="-122"/>
                <a:ea typeface="Microsoft YaHei" panose="020B0503020204020204" pitchFamily="34" charset="-122"/>
              </a:rPr>
              <a:t> 片段抽取</a:t>
            </a:r>
            <a:r>
              <a:rPr lang="zh-CN" altLang="en-US" dirty="0">
                <a:latin typeface="Microsoft YaHei" panose="020B0503020204020204" pitchFamily="34" charset="-122"/>
                <a:ea typeface="Microsoft YaHei" panose="020B0503020204020204" pitchFamily="34" charset="-122"/>
              </a:rPr>
              <a:t>：给定文本内容和问题，从文本中抽取单词、短语、句子或者段落作为答案。</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(4) </a:t>
            </a:r>
            <a:r>
              <a:rPr lang="zh-CN" altLang="en-US" b="1" dirty="0">
                <a:latin typeface="Microsoft YaHei" panose="020B0503020204020204" pitchFamily="34" charset="-122"/>
                <a:ea typeface="Microsoft YaHei" panose="020B0503020204020204" pitchFamily="34" charset="-122"/>
              </a:rPr>
              <a:t>自由作答</a:t>
            </a:r>
            <a:r>
              <a:rPr lang="zh-CN" altLang="en-US" dirty="0">
                <a:latin typeface="Microsoft YaHei" panose="020B0503020204020204" pitchFamily="34" charset="-122"/>
                <a:ea typeface="Microsoft YaHei" panose="020B0503020204020204" pitchFamily="34" charset="-122"/>
              </a:rPr>
              <a:t>：给定文本内容和问题，生成一段可以回答问题的文字。答案可能并没有出现在给定文本中。</a:t>
            </a:r>
          </a:p>
        </p:txBody>
      </p:sp>
    </p:spTree>
    <p:extLst>
      <p:ext uri="{BB962C8B-B14F-4D97-AF65-F5344CB8AC3E}">
        <p14:creationId xmlns:p14="http://schemas.microsoft.com/office/powerpoint/2010/main" val="2579489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8140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基于规则的</a:t>
            </a:r>
            <a:r>
              <a:rPr lang="en-US" altLang="zh-CN" sz="2400" b="1" dirty="0" err="1">
                <a:solidFill>
                  <a:schemeClr val="bg1"/>
                </a:solidFill>
                <a:latin typeface="微软雅黑" panose="020B0503020204020204" pitchFamily="34" charset="-122"/>
                <a:ea typeface="微软雅黑" panose="020B0503020204020204" pitchFamily="34" charset="-122"/>
              </a:rPr>
              <a:t>Quarc</a:t>
            </a:r>
            <a:r>
              <a:rPr lang="zh-CN" altLang="en-US" sz="2400" b="1" dirty="0">
                <a:solidFill>
                  <a:schemeClr val="bg1"/>
                </a:solidFill>
                <a:latin typeface="微软雅黑" panose="020B0503020204020204" pitchFamily="34" charset="-122"/>
                <a:ea typeface="微软雅黑" panose="020B0503020204020204" pitchFamily="34" charset="-122"/>
              </a:rPr>
              <a:t>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16</a:t>
            </a:fld>
            <a:endParaRPr lang="zh-CN" altLang="en-US" dirty="0"/>
          </a:p>
        </p:txBody>
      </p:sp>
      <p:sp>
        <p:nvSpPr>
          <p:cNvPr id="6" name="TextBox 5">
            <a:extLst>
              <a:ext uri="{FF2B5EF4-FFF2-40B4-BE49-F238E27FC236}">
                <a16:creationId xmlns:a16="http://schemas.microsoft.com/office/drawing/2014/main" id="{3D7EC6C5-6505-79F5-7B00-5ABBA2394D39}"/>
              </a:ext>
            </a:extLst>
          </p:cNvPr>
          <p:cNvSpPr txBox="1"/>
          <p:nvPr/>
        </p:nvSpPr>
        <p:spPr>
          <a:xfrm>
            <a:off x="386995" y="996919"/>
            <a:ext cx="11195049" cy="3981283"/>
          </a:xfrm>
          <a:prstGeom prst="rect">
            <a:avLst/>
          </a:prstGeom>
          <a:noFill/>
        </p:spPr>
        <p:txBody>
          <a:bodyPr wrap="square">
            <a:spAutoFit/>
          </a:bodyPr>
          <a:lstStyle/>
          <a:p>
            <a:pPr algn="just">
              <a:lnSpc>
                <a:spcPct val="125000"/>
              </a:lnSpc>
              <a:spcBef>
                <a:spcPts val="1200"/>
              </a:spcBef>
            </a:pPr>
            <a:r>
              <a:rPr lang="en-US" altLang="zh-CN" sz="2000" b="1" dirty="0" err="1">
                <a:solidFill>
                  <a:srgbClr val="0070C0"/>
                </a:solidFill>
                <a:latin typeface="Microsoft YaHei" panose="020B0503020204020204" pitchFamily="34" charset="-122"/>
                <a:ea typeface="Microsoft YaHei" panose="020B0503020204020204" pitchFamily="34" charset="-122"/>
              </a:rPr>
              <a:t>Quarc</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err="1">
                <a:solidFill>
                  <a:srgbClr val="0070C0"/>
                </a:solidFill>
                <a:latin typeface="Microsoft YaHei" panose="020B0503020204020204" pitchFamily="34" charset="-122"/>
                <a:ea typeface="Microsoft YaHei" panose="020B0503020204020204" pitchFamily="34" charset="-122"/>
              </a:rPr>
              <a:t>QUestion</a:t>
            </a:r>
            <a:r>
              <a:rPr lang="en-US" altLang="zh-CN" sz="2000" b="1" dirty="0">
                <a:solidFill>
                  <a:srgbClr val="0070C0"/>
                </a:solidFill>
                <a:latin typeface="Microsoft YaHei" panose="020B0503020204020204" pitchFamily="34" charset="-122"/>
                <a:ea typeface="Microsoft YaHei" panose="020B0503020204020204" pitchFamily="34" charset="-122"/>
              </a:rPr>
              <a:t> Answering for Reading Comprehension</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是一个基于规则的阅读理解系统，面向片段抽取式的阅读理解类型，并且抽取的答案限定于句子级别，试图在给定的文章中找到最合适的句子作为问题的答案。</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Quarc</a:t>
            </a:r>
            <a:r>
              <a:rPr lang="zh-CN" altLang="en-US" sz="2000" dirty="0">
                <a:latin typeface="Microsoft YaHei" panose="020B0503020204020204" pitchFamily="34" charset="-122"/>
                <a:ea typeface="Microsoft YaHei" panose="020B0503020204020204" pitchFamily="34" charset="-122"/>
              </a:rPr>
              <a:t>使用词汇和语义作为基础规则条件，通过启发式的规则来寻找最合适的句子作为答案。</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由于不同类型的问题所使用的规则有比较大的差别，</a:t>
            </a:r>
            <a:r>
              <a:rPr lang="en-US" altLang="zh-CN" sz="2000" dirty="0" err="1">
                <a:latin typeface="Microsoft YaHei" panose="020B0503020204020204" pitchFamily="34" charset="-122"/>
                <a:ea typeface="Microsoft YaHei" panose="020B0503020204020204" pitchFamily="34" charset="-122"/>
              </a:rPr>
              <a:t>Quarc</a:t>
            </a:r>
            <a:r>
              <a:rPr lang="zh-CN" altLang="en-US" sz="2000" dirty="0">
                <a:latin typeface="Microsoft YaHei" panose="020B0503020204020204" pitchFamily="34" charset="-122"/>
                <a:ea typeface="Microsoft YaHei" panose="020B0503020204020204" pitchFamily="34" charset="-122"/>
              </a:rPr>
              <a:t>系统将问题分为：</a:t>
            </a:r>
            <a:r>
              <a:rPr lang="en-US" altLang="zh-CN" sz="2000" b="1" dirty="0">
                <a:latin typeface="Microsoft YaHei" panose="020B0503020204020204" pitchFamily="34" charset="-122"/>
                <a:ea typeface="Microsoft YaHei" panose="020B0503020204020204" pitchFamily="34" charset="-122"/>
              </a:rPr>
              <a:t>WHO</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WHAT</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WHEN</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WHERE</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WHY</a:t>
            </a:r>
            <a:r>
              <a:rPr lang="zh-CN" altLang="en-US" sz="2000" dirty="0">
                <a:latin typeface="Microsoft YaHei" panose="020B0503020204020204" pitchFamily="34" charset="-122"/>
                <a:ea typeface="Microsoft YaHei" panose="020B0503020204020204" pitchFamily="34" charset="-122"/>
              </a:rPr>
              <a:t>等</a:t>
            </a:r>
            <a:r>
              <a:rPr lang="en-US" altLang="zh-CN" sz="2000" dirty="0">
                <a:latin typeface="Microsoft YaHei" panose="020B0503020204020204" pitchFamily="34" charset="-122"/>
                <a:ea typeface="Microsoft YaHei" panose="020B0503020204020204" pitchFamily="34" charset="-122"/>
              </a:rPr>
              <a:t>5</a:t>
            </a:r>
            <a:r>
              <a:rPr lang="zh-CN" altLang="en-US" sz="2000" dirty="0">
                <a:latin typeface="Microsoft YaHei" panose="020B0503020204020204" pitchFamily="34" charset="-122"/>
                <a:ea typeface="Microsoft YaHei" panose="020B0503020204020204" pitchFamily="34" charset="-122"/>
              </a:rPr>
              <a:t>个类型，并针对不同类型的问题构建了不同的规则集。</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Quarc</a:t>
            </a:r>
            <a:r>
              <a:rPr lang="zh-CN" altLang="en-US" sz="2000" dirty="0">
                <a:latin typeface="Microsoft YaHei" panose="020B0503020204020204" pitchFamily="34" charset="-122"/>
                <a:ea typeface="Microsoft YaHei" panose="020B0503020204020204" pitchFamily="34" charset="-122"/>
              </a:rPr>
              <a:t>算法首先使用浅层句法解析器</a:t>
            </a:r>
            <a:r>
              <a:rPr lang="en-US" altLang="zh-CN" sz="2000" dirty="0">
                <a:latin typeface="Microsoft YaHei" panose="020B0503020204020204" pitchFamily="34" charset="-122"/>
                <a:ea typeface="Microsoft YaHei" panose="020B0503020204020204" pitchFamily="34" charset="-122"/>
              </a:rPr>
              <a:t>Sundance</a:t>
            </a:r>
            <a:r>
              <a:rPr lang="zh-CN" altLang="en-US" sz="2000" dirty="0">
                <a:latin typeface="Microsoft YaHei" panose="020B0503020204020204" pitchFamily="34" charset="-122"/>
                <a:ea typeface="Microsoft YaHei" panose="020B0503020204020204" pitchFamily="34" charset="-122"/>
              </a:rPr>
              <a:t>进行</a:t>
            </a:r>
            <a:r>
              <a:rPr lang="zh-CN" altLang="en-US" sz="2000" b="1" dirty="0">
                <a:latin typeface="Microsoft YaHei" panose="020B0503020204020204" pitchFamily="34" charset="-122"/>
                <a:ea typeface="Microsoft YaHei" panose="020B0503020204020204" pitchFamily="34" charset="-122"/>
              </a:rPr>
              <a:t>形态分析、词性标注、语义类标注和实体识别</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解析</a:t>
            </a:r>
            <a:r>
              <a:rPr lang="zh-CN" altLang="en-US" sz="2000" dirty="0">
                <a:latin typeface="Microsoft YaHei" panose="020B0503020204020204" pitchFamily="34" charset="-122"/>
                <a:ea typeface="Microsoft YaHei" panose="020B0503020204020204" pitchFamily="34" charset="-122"/>
              </a:rPr>
              <a:t>问题和文章中的所有句子。为了避免直接使用单词造成的规则的泛化能力不足的问题，</a:t>
            </a:r>
            <a:r>
              <a:rPr lang="en-US" altLang="zh-CN" sz="2000" dirty="0" err="1">
                <a:latin typeface="Microsoft YaHei" panose="020B0503020204020204" pitchFamily="34" charset="-122"/>
                <a:ea typeface="Microsoft YaHei" panose="020B0503020204020204" pitchFamily="34" charset="-122"/>
              </a:rPr>
              <a:t>Quarc</a:t>
            </a:r>
            <a:r>
              <a:rPr lang="zh-CN" altLang="en-US" sz="2000" dirty="0">
                <a:latin typeface="Microsoft YaHei" panose="020B0503020204020204" pitchFamily="34" charset="-122"/>
                <a:ea typeface="Microsoft YaHei" panose="020B0503020204020204" pitchFamily="34" charset="-122"/>
              </a:rPr>
              <a:t>算法在对单词进行比对时会使用词根，用于消除语法形式的影响。</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41958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8140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基于规则的</a:t>
            </a:r>
            <a:r>
              <a:rPr lang="en-US" altLang="zh-CN" sz="2400" b="1" dirty="0" err="1">
                <a:solidFill>
                  <a:schemeClr val="bg1"/>
                </a:solidFill>
                <a:latin typeface="微软雅黑" panose="020B0503020204020204" pitchFamily="34" charset="-122"/>
                <a:ea typeface="微软雅黑" panose="020B0503020204020204" pitchFamily="34" charset="-122"/>
              </a:rPr>
              <a:t>Quarc</a:t>
            </a:r>
            <a:r>
              <a:rPr lang="zh-CN" altLang="en-US" sz="2400" b="1" dirty="0">
                <a:solidFill>
                  <a:schemeClr val="bg1"/>
                </a:solidFill>
                <a:latin typeface="微软雅黑" panose="020B0503020204020204" pitchFamily="34" charset="-122"/>
                <a:ea typeface="微软雅黑" panose="020B0503020204020204" pitchFamily="34" charset="-122"/>
              </a:rPr>
              <a:t>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17</a:t>
            </a:fld>
            <a:endParaRPr lang="zh-CN" altLang="en-US" dirty="0"/>
          </a:p>
        </p:txBody>
      </p:sp>
      <p:sp>
        <p:nvSpPr>
          <p:cNvPr id="6" name="TextBox 5">
            <a:extLst>
              <a:ext uri="{FF2B5EF4-FFF2-40B4-BE49-F238E27FC236}">
                <a16:creationId xmlns:a16="http://schemas.microsoft.com/office/drawing/2014/main" id="{3D7EC6C5-6505-79F5-7B00-5ABBA2394D39}"/>
              </a:ext>
            </a:extLst>
          </p:cNvPr>
          <p:cNvSpPr txBox="1"/>
          <p:nvPr/>
        </p:nvSpPr>
        <p:spPr>
          <a:xfrm>
            <a:off x="386995" y="996919"/>
            <a:ext cx="11195049" cy="3365730"/>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此外还定义了语义类（例如</a:t>
            </a:r>
            <a:r>
              <a:rPr lang="en-US" altLang="zh-CN" sz="2000" dirty="0">
                <a:latin typeface="Microsoft YaHei" panose="020B0503020204020204" pitchFamily="34" charset="-122"/>
                <a:ea typeface="Microsoft YaHei" panose="020B0503020204020204" pitchFamily="34" charset="-122"/>
              </a:rPr>
              <a:t>HUMAN</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LOCATION</a:t>
            </a:r>
            <a:r>
              <a:rPr lang="zh-CN" altLang="en-US" sz="2000" dirty="0">
                <a:latin typeface="Microsoft YaHei" panose="020B0503020204020204" pitchFamily="34" charset="-122"/>
                <a:ea typeface="Microsoft YaHei" panose="020B0503020204020204" pitchFamily="34" charset="-122"/>
              </a:rPr>
              <a:t>等），并使用规则方式识别单词的语义类。主要的语义类别包含以下几项：</a:t>
            </a:r>
          </a:p>
          <a:p>
            <a:pPr marL="800100" lvl="1" indent="-342900" algn="just">
              <a:lnSpc>
                <a:spcPct val="125000"/>
              </a:lnSpc>
              <a:spcBef>
                <a:spcPts val="1200"/>
              </a:spcBef>
              <a:buFont typeface="Arial" panose="020B0604020202020204" pitchFamily="34" charset="0"/>
              <a:buChar char="•"/>
            </a:pPr>
            <a:r>
              <a:rPr lang="en-US" altLang="zh-CN" sz="2000" b="1" dirty="0">
                <a:latin typeface="Microsoft YaHei" panose="020B0503020204020204" pitchFamily="34" charset="-122"/>
                <a:ea typeface="Microsoft YaHei" panose="020B0503020204020204" pitchFamily="34" charset="-122"/>
              </a:rPr>
              <a:t>HUMAN</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包含</a:t>
            </a:r>
            <a:r>
              <a:rPr lang="en-US" altLang="zh-CN" sz="2000" dirty="0">
                <a:latin typeface="Microsoft YaHei" panose="020B0503020204020204" pitchFamily="34" charset="-122"/>
                <a:ea typeface="Microsoft YaHei" panose="020B0503020204020204" pitchFamily="34" charset="-122"/>
              </a:rPr>
              <a:t>2608</a:t>
            </a:r>
            <a:r>
              <a:rPr lang="zh-CN" altLang="en-US" sz="2000" dirty="0">
                <a:latin typeface="Microsoft YaHei" panose="020B0503020204020204" pitchFamily="34" charset="-122"/>
                <a:ea typeface="Microsoft YaHei" panose="020B0503020204020204" pitchFamily="34" charset="-122"/>
              </a:rPr>
              <a:t>个单词，包含常见的名，姓氏和例如“博士”和“女士”等头衔，并且包含</a:t>
            </a:r>
            <a:r>
              <a:rPr lang="en-US" altLang="zh-CN" sz="2000" dirty="0">
                <a:latin typeface="Microsoft YaHei" panose="020B0503020204020204" pitchFamily="34" charset="-122"/>
                <a:ea typeface="Microsoft YaHei" panose="020B0503020204020204" pitchFamily="34" charset="-122"/>
              </a:rPr>
              <a:t>600</a:t>
            </a:r>
            <a:r>
              <a:rPr lang="zh-CN" altLang="en-US" sz="2000" dirty="0">
                <a:latin typeface="Microsoft YaHei" panose="020B0503020204020204" pitchFamily="34" charset="-122"/>
                <a:ea typeface="Microsoft YaHei" panose="020B0503020204020204" pitchFamily="34" charset="-122"/>
              </a:rPr>
              <a:t>个从</a:t>
            </a:r>
            <a:r>
              <a:rPr lang="en-US" altLang="zh-CN" sz="2000" dirty="0">
                <a:latin typeface="Microsoft YaHei" panose="020B0503020204020204" pitchFamily="34" charset="-122"/>
                <a:ea typeface="Microsoft YaHei" panose="020B0503020204020204" pitchFamily="34" charset="-122"/>
              </a:rPr>
              <a:t>WordNet</a:t>
            </a:r>
            <a:r>
              <a:rPr lang="zh-CN" altLang="en-US" sz="2000" dirty="0">
                <a:latin typeface="Microsoft YaHei" panose="020B0503020204020204" pitchFamily="34" charset="-122"/>
                <a:ea typeface="Microsoft YaHei" panose="020B0503020204020204" pitchFamily="34" charset="-122"/>
              </a:rPr>
              <a:t>中抽取的职业词。</a:t>
            </a:r>
          </a:p>
          <a:p>
            <a:pPr marL="800100" lvl="1" indent="-342900" algn="just">
              <a:lnSpc>
                <a:spcPct val="125000"/>
              </a:lnSpc>
              <a:spcBef>
                <a:spcPts val="1200"/>
              </a:spcBef>
              <a:buFont typeface="Arial" panose="020B0604020202020204" pitchFamily="34" charset="0"/>
              <a:buChar char="•"/>
            </a:pPr>
            <a:r>
              <a:rPr lang="en-US" altLang="zh-CN" sz="2000" b="1" dirty="0">
                <a:latin typeface="Microsoft YaHei" panose="020B0503020204020204" pitchFamily="34" charset="-122"/>
                <a:ea typeface="Microsoft YaHei" panose="020B0503020204020204" pitchFamily="34" charset="-122"/>
              </a:rPr>
              <a:t>LOCATION</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包含</a:t>
            </a:r>
            <a:r>
              <a:rPr lang="en-US" altLang="zh-CN" sz="2000" dirty="0">
                <a:latin typeface="Microsoft YaHei" panose="020B0503020204020204" pitchFamily="34" charset="-122"/>
                <a:ea typeface="Microsoft YaHei" panose="020B0503020204020204" pitchFamily="34" charset="-122"/>
              </a:rPr>
              <a:t>344</a:t>
            </a:r>
            <a:r>
              <a:rPr lang="zh-CN" altLang="en-US" sz="2000" dirty="0">
                <a:latin typeface="Microsoft YaHei" panose="020B0503020204020204" pitchFamily="34" charset="-122"/>
                <a:ea typeface="Microsoft YaHei" panose="020B0503020204020204" pitchFamily="34" charset="-122"/>
              </a:rPr>
              <a:t>个单词，包含</a:t>
            </a:r>
            <a:r>
              <a:rPr lang="en-US" altLang="zh-CN" sz="2000" dirty="0">
                <a:latin typeface="Microsoft YaHei" panose="020B0503020204020204" pitchFamily="34" charset="-122"/>
                <a:ea typeface="Microsoft YaHei" panose="020B0503020204020204" pitchFamily="34" charset="-122"/>
              </a:rPr>
              <a:t>204</a:t>
            </a:r>
            <a:r>
              <a:rPr lang="zh-CN" altLang="en-US" sz="2000" dirty="0">
                <a:latin typeface="Microsoft YaHei" panose="020B0503020204020204" pitchFamily="34" charset="-122"/>
                <a:ea typeface="Microsoft YaHei" panose="020B0503020204020204" pitchFamily="34" charset="-122"/>
              </a:rPr>
              <a:t>个国家名和</a:t>
            </a:r>
            <a:r>
              <a:rPr lang="en-US" altLang="zh-CN" sz="2000" dirty="0">
                <a:latin typeface="Microsoft YaHei" panose="020B0503020204020204" pitchFamily="34" charset="-122"/>
                <a:ea typeface="Microsoft YaHei" panose="020B0503020204020204" pitchFamily="34" charset="-122"/>
              </a:rPr>
              <a:t>50</a:t>
            </a:r>
            <a:r>
              <a:rPr lang="zh-CN" altLang="en-US" sz="2000" dirty="0">
                <a:latin typeface="Microsoft YaHei" panose="020B0503020204020204" pitchFamily="34" charset="-122"/>
                <a:ea typeface="Microsoft YaHei" panose="020B0503020204020204" pitchFamily="34" charset="-122"/>
              </a:rPr>
              <a:t>个美国的州名。</a:t>
            </a:r>
          </a:p>
          <a:p>
            <a:pPr marL="800100" lvl="1" indent="-342900" algn="just">
              <a:lnSpc>
                <a:spcPct val="125000"/>
              </a:lnSpc>
              <a:spcBef>
                <a:spcPts val="1200"/>
              </a:spcBef>
              <a:buFont typeface="Arial" panose="020B0604020202020204" pitchFamily="34" charset="0"/>
              <a:buChar char="•"/>
            </a:pPr>
            <a:r>
              <a:rPr lang="en-US" altLang="zh-CN" sz="2000" b="1" dirty="0">
                <a:latin typeface="Microsoft YaHei" panose="020B0503020204020204" pitchFamily="34" charset="-122"/>
                <a:ea typeface="Microsoft YaHei" panose="020B0503020204020204" pitchFamily="34" charset="-122"/>
              </a:rPr>
              <a:t>MONTH</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包含一年中的</a:t>
            </a:r>
            <a:r>
              <a:rPr lang="en-US" altLang="zh-CN" sz="2000" dirty="0">
                <a:latin typeface="Microsoft YaHei" panose="020B0503020204020204" pitchFamily="34" charset="-122"/>
                <a:ea typeface="Microsoft YaHei" panose="020B0503020204020204" pitchFamily="34" charset="-122"/>
              </a:rPr>
              <a:t>12</a:t>
            </a:r>
            <a:r>
              <a:rPr lang="zh-CN" altLang="en-US" sz="2000" dirty="0">
                <a:latin typeface="Microsoft YaHei" panose="020B0503020204020204" pitchFamily="34" charset="-122"/>
                <a:ea typeface="Microsoft YaHei" panose="020B0503020204020204" pitchFamily="34" charset="-122"/>
              </a:rPr>
              <a:t>个月。</a:t>
            </a:r>
          </a:p>
          <a:p>
            <a:pPr marL="800100" lvl="1" indent="-342900" algn="just">
              <a:lnSpc>
                <a:spcPct val="125000"/>
              </a:lnSpc>
              <a:spcBef>
                <a:spcPts val="1200"/>
              </a:spcBef>
              <a:buFont typeface="Arial" panose="020B0604020202020204" pitchFamily="34" charset="0"/>
              <a:buChar char="•"/>
            </a:pPr>
            <a:r>
              <a:rPr lang="en-US" altLang="zh-CN" sz="2000" b="1" dirty="0">
                <a:latin typeface="Microsoft YaHei" panose="020B0503020204020204" pitchFamily="34" charset="-122"/>
                <a:ea typeface="Microsoft YaHei" panose="020B0503020204020204" pitchFamily="34" charset="-122"/>
              </a:rPr>
              <a:t>TIME</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共包含</a:t>
            </a:r>
            <a:r>
              <a:rPr lang="en-US" altLang="zh-CN" sz="2000" dirty="0">
                <a:latin typeface="Microsoft YaHei" panose="020B0503020204020204" pitchFamily="34" charset="-122"/>
                <a:ea typeface="Microsoft YaHei" panose="020B0503020204020204" pitchFamily="34" charset="-122"/>
              </a:rPr>
              <a:t>667</a:t>
            </a:r>
            <a:r>
              <a:rPr lang="zh-CN" altLang="en-US" sz="2000" dirty="0">
                <a:latin typeface="Microsoft YaHei" panose="020B0503020204020204" pitchFamily="34" charset="-122"/>
                <a:ea typeface="Microsoft YaHei" panose="020B0503020204020204" pitchFamily="34" charset="-122"/>
              </a:rPr>
              <a:t>个词语，其中</a:t>
            </a:r>
            <a:r>
              <a:rPr lang="en-US" altLang="zh-CN" sz="2000" dirty="0">
                <a:latin typeface="Microsoft YaHei" panose="020B0503020204020204" pitchFamily="34" charset="-122"/>
                <a:ea typeface="Microsoft YaHei" panose="020B0503020204020204" pitchFamily="34" charset="-122"/>
              </a:rPr>
              <a:t>600</a:t>
            </a:r>
            <a:r>
              <a:rPr lang="zh-CN" altLang="en-US" sz="2000" dirty="0">
                <a:latin typeface="Microsoft YaHei" panose="020B0503020204020204" pitchFamily="34" charset="-122"/>
                <a:ea typeface="Microsoft YaHei" panose="020B0503020204020204" pitchFamily="34" charset="-122"/>
              </a:rPr>
              <a:t>个是</a:t>
            </a:r>
            <a:r>
              <a:rPr lang="en-US" altLang="zh-CN" sz="2000" dirty="0">
                <a:latin typeface="Microsoft YaHei" panose="020B0503020204020204" pitchFamily="34" charset="-122"/>
                <a:ea typeface="Microsoft YaHei" panose="020B0503020204020204" pitchFamily="34" charset="-122"/>
              </a:rPr>
              <a:t>1400-1999</a:t>
            </a:r>
            <a:r>
              <a:rPr lang="zh-CN" altLang="en-US" sz="2000" dirty="0">
                <a:latin typeface="Microsoft YaHei" panose="020B0503020204020204" pitchFamily="34" charset="-122"/>
                <a:ea typeface="Microsoft YaHei" panose="020B0503020204020204" pitchFamily="34" charset="-122"/>
              </a:rPr>
              <a:t>的年份，其他是一些通用的时间表达。</a:t>
            </a:r>
          </a:p>
        </p:txBody>
      </p:sp>
    </p:spTree>
    <p:extLst>
      <p:ext uri="{BB962C8B-B14F-4D97-AF65-F5344CB8AC3E}">
        <p14:creationId xmlns:p14="http://schemas.microsoft.com/office/powerpoint/2010/main" val="4031202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8140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基于规则的</a:t>
            </a:r>
            <a:r>
              <a:rPr lang="en-US" altLang="zh-CN" sz="2400" b="1" dirty="0" err="1">
                <a:solidFill>
                  <a:schemeClr val="bg1"/>
                </a:solidFill>
                <a:latin typeface="微软雅黑" panose="020B0503020204020204" pitchFamily="34" charset="-122"/>
                <a:ea typeface="微软雅黑" panose="020B0503020204020204" pitchFamily="34" charset="-122"/>
              </a:rPr>
              <a:t>Quarc</a:t>
            </a:r>
            <a:r>
              <a:rPr lang="zh-CN" altLang="en-US" sz="2400" b="1" dirty="0">
                <a:solidFill>
                  <a:schemeClr val="bg1"/>
                </a:solidFill>
                <a:latin typeface="微软雅黑" panose="020B0503020204020204" pitchFamily="34" charset="-122"/>
                <a:ea typeface="微软雅黑" panose="020B0503020204020204" pitchFamily="34" charset="-122"/>
              </a:rPr>
              <a:t>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18</a:t>
            </a:fld>
            <a:endParaRPr lang="zh-CN" altLang="en-US" dirty="0"/>
          </a:p>
        </p:txBody>
      </p:sp>
      <p:sp>
        <p:nvSpPr>
          <p:cNvPr id="6" name="TextBox 5">
            <a:extLst>
              <a:ext uri="{FF2B5EF4-FFF2-40B4-BE49-F238E27FC236}">
                <a16:creationId xmlns:a16="http://schemas.microsoft.com/office/drawing/2014/main" id="{3D7EC6C5-6505-79F5-7B00-5ABBA2394D39}"/>
              </a:ext>
            </a:extLst>
          </p:cNvPr>
          <p:cNvSpPr txBox="1"/>
          <p:nvPr/>
        </p:nvSpPr>
        <p:spPr>
          <a:xfrm>
            <a:off x="386995" y="996919"/>
            <a:ext cx="11195049" cy="3385542"/>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在此基础上，根据问题的类型选择不同的规则集合，将这些规则应用于文章中包括标题在内的所有句子。每条规则都会给予句子一定的分数，分数的高低取决于该规则对于它能找到答案的确定程度。一条规则可以分配四种类型的分数： 线索（</a:t>
            </a:r>
            <a:r>
              <a:rPr lang="en-US" altLang="zh-CN" dirty="0">
                <a:latin typeface="Microsoft YaHei" panose="020B0503020204020204" pitchFamily="34" charset="-122"/>
                <a:ea typeface="Microsoft YaHei" panose="020B0503020204020204" pitchFamily="34" charset="-122"/>
              </a:rPr>
              <a:t>clue</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），好线索（</a:t>
            </a:r>
            <a:r>
              <a:rPr lang="en-US" altLang="zh-CN" dirty="0">
                <a:latin typeface="Microsoft YaHei" panose="020B0503020204020204" pitchFamily="34" charset="-122"/>
                <a:ea typeface="Microsoft YaHei" panose="020B0503020204020204" pitchFamily="34" charset="-122"/>
              </a:rPr>
              <a:t>good\_clue</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+4</a:t>
            </a:r>
            <a:r>
              <a:rPr lang="zh-CN" altLang="en-US" dirty="0">
                <a:latin typeface="Microsoft YaHei" panose="020B0503020204020204" pitchFamily="34" charset="-122"/>
                <a:ea typeface="Microsoft YaHei" panose="020B0503020204020204" pitchFamily="34" charset="-122"/>
              </a:rPr>
              <a:t>），确信（</a:t>
            </a:r>
            <a:r>
              <a:rPr lang="en-US" altLang="zh-CN" dirty="0">
                <a:latin typeface="Microsoft YaHei" panose="020B0503020204020204" pitchFamily="34" charset="-122"/>
                <a:ea typeface="Microsoft YaHei" panose="020B0503020204020204" pitchFamily="34" charset="-122"/>
              </a:rPr>
              <a:t>confident</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），完全契合（</a:t>
            </a:r>
            <a:r>
              <a:rPr lang="en-US" altLang="zh-CN" dirty="0" err="1">
                <a:latin typeface="Microsoft YaHei" panose="020B0503020204020204" pitchFamily="34" charset="-122"/>
                <a:ea typeface="Microsoft YaHei" panose="020B0503020204020204" pitchFamily="34" charset="-122"/>
              </a:rPr>
              <a:t>slam_dunk</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+20</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当所有规则都执行完毕后，得到分数最高的句子将被选作答案。以</a:t>
            </a:r>
            <a:r>
              <a:rPr lang="en-US" altLang="zh-CN" dirty="0">
                <a:latin typeface="Microsoft YaHei" panose="020B0503020204020204" pitchFamily="34" charset="-122"/>
                <a:ea typeface="Microsoft YaHei" panose="020B0503020204020204" pitchFamily="34" charset="-122"/>
              </a:rPr>
              <a:t>WHERE</a:t>
            </a:r>
            <a:r>
              <a:rPr lang="zh-CN" altLang="en-US" dirty="0">
                <a:latin typeface="Microsoft YaHei" panose="020B0503020204020204" pitchFamily="34" charset="-122"/>
                <a:ea typeface="Microsoft YaHei" panose="020B0503020204020204" pitchFamily="34" charset="-122"/>
              </a:rPr>
              <a:t>类问题的规则集合为例，</a:t>
            </a:r>
            <a:r>
              <a:rPr lang="en-US" altLang="zh-CN" dirty="0" err="1">
                <a:latin typeface="Microsoft YaHei" panose="020B0503020204020204" pitchFamily="34" charset="-122"/>
                <a:ea typeface="Microsoft YaHei" panose="020B0503020204020204" pitchFamily="34" charset="-122"/>
              </a:rPr>
              <a:t>Quarc</a:t>
            </a:r>
            <a:r>
              <a:rPr lang="zh-CN" altLang="en-US" dirty="0">
                <a:latin typeface="Microsoft YaHei" panose="020B0503020204020204" pitchFamily="34" charset="-122"/>
                <a:ea typeface="Microsoft YaHei" panose="020B0503020204020204" pitchFamily="34" charset="-122"/>
              </a:rPr>
              <a:t>算法中</a:t>
            </a:r>
            <a:r>
              <a:rPr lang="en-US" altLang="zh-CN" dirty="0">
                <a:latin typeface="Microsoft YaHei" panose="020B0503020204020204" pitchFamily="34" charset="-122"/>
                <a:ea typeface="Microsoft YaHei" panose="020B0503020204020204" pitchFamily="34" charset="-122"/>
              </a:rPr>
              <a:t>WHERE</a:t>
            </a:r>
            <a:r>
              <a:rPr lang="zh-CN" altLang="en-US" dirty="0">
                <a:latin typeface="Microsoft YaHei" panose="020B0503020204020204" pitchFamily="34" charset="-122"/>
                <a:ea typeface="Microsoft YaHei" panose="020B0503020204020204" pitchFamily="34" charset="-122"/>
              </a:rPr>
              <a:t>类部分规则如下：</a:t>
            </a:r>
          </a:p>
          <a:p>
            <a:pPr lvl="1" algn="just">
              <a:spcBef>
                <a:spcPts val="600"/>
              </a:spcBef>
            </a:pPr>
            <a:r>
              <a:rPr lang="en-US" altLang="zh-CN" dirty="0">
                <a:latin typeface="Microsoft YaHei" panose="020B0503020204020204" pitchFamily="34" charset="-122"/>
                <a:ea typeface="Microsoft YaHei" panose="020B0503020204020204" pitchFamily="34" charset="-122"/>
              </a:rPr>
              <a:t>[1] Score(S) += </a:t>
            </a:r>
            <a:r>
              <a:rPr lang="en-US" altLang="zh-CN" dirty="0" err="1">
                <a:latin typeface="Microsoft YaHei" panose="020B0503020204020204" pitchFamily="34" charset="-122"/>
                <a:ea typeface="Microsoft YaHei" panose="020B0503020204020204" pitchFamily="34" charset="-122"/>
              </a:rPr>
              <a:t>WordMatch</a:t>
            </a:r>
            <a:r>
              <a:rPr lang="en-US" altLang="zh-CN" dirty="0">
                <a:latin typeface="Microsoft YaHei" panose="020B0503020204020204" pitchFamily="34" charset="-122"/>
                <a:ea typeface="Microsoft YaHei" panose="020B0503020204020204" pitchFamily="34" charset="-122"/>
              </a:rPr>
              <a:t>(Q,S)</a:t>
            </a:r>
          </a:p>
          <a:p>
            <a:pPr lvl="1" algn="just">
              <a:spcBef>
                <a:spcPts val="600"/>
              </a:spcBef>
            </a:pPr>
            <a:r>
              <a:rPr lang="en-US" altLang="zh-CN" dirty="0">
                <a:latin typeface="Microsoft YaHei" panose="020B0503020204020204" pitchFamily="34" charset="-122"/>
                <a:ea typeface="Microsoft YaHei" panose="020B0503020204020204" pitchFamily="34" charset="-122"/>
              </a:rPr>
              <a:t>[2] If contains(</a:t>
            </a:r>
            <a:r>
              <a:rPr lang="en-US" altLang="zh-CN" dirty="0" err="1">
                <a:latin typeface="Microsoft YaHei" panose="020B0503020204020204" pitchFamily="34" charset="-122"/>
                <a:ea typeface="Microsoft YaHei" panose="020B0503020204020204" pitchFamily="34" charset="-122"/>
              </a:rPr>
              <a:t>S,LocationPrep</a:t>
            </a:r>
            <a:r>
              <a:rPr lang="en-US" altLang="zh-CN" dirty="0">
                <a:latin typeface="Microsoft YaHei" panose="020B0503020204020204" pitchFamily="34" charset="-122"/>
                <a:ea typeface="Microsoft YaHei" panose="020B0503020204020204" pitchFamily="34" charset="-122"/>
              </a:rPr>
              <a:t>) Then Score(S) += </a:t>
            </a:r>
            <a:r>
              <a:rPr lang="en-US" altLang="zh-CN" dirty="0" err="1">
                <a:latin typeface="Microsoft YaHei" panose="020B0503020204020204" pitchFamily="34" charset="-122"/>
                <a:ea typeface="Microsoft YaHei" panose="020B0503020204020204" pitchFamily="34" charset="-122"/>
              </a:rPr>
              <a:t>good_clue</a:t>
            </a:r>
            <a:r>
              <a:rPr lang="en-US" altLang="zh-CN" dirty="0">
                <a:latin typeface="Microsoft YaHei" panose="020B0503020204020204" pitchFamily="34" charset="-122"/>
                <a:ea typeface="Microsoft YaHei" panose="020B0503020204020204" pitchFamily="34" charset="-122"/>
              </a:rPr>
              <a:t> </a:t>
            </a:r>
          </a:p>
          <a:p>
            <a:pPr lvl="1" algn="just">
              <a:spcBef>
                <a:spcPts val="600"/>
              </a:spcBef>
            </a:pPr>
            <a:r>
              <a:rPr lang="en-US" altLang="zh-CN" dirty="0">
                <a:latin typeface="Microsoft YaHei" panose="020B0503020204020204" pitchFamily="34" charset="-122"/>
                <a:ea typeface="Microsoft YaHei" panose="020B0503020204020204" pitchFamily="34" charset="-122"/>
              </a:rPr>
              <a:t>[3] If contains(S, LOCATION) Then Score(S) += confident </a:t>
            </a:r>
          </a:p>
        </p:txBody>
      </p:sp>
      <p:sp>
        <p:nvSpPr>
          <p:cNvPr id="3" name="TextBox 2">
            <a:extLst>
              <a:ext uri="{FF2B5EF4-FFF2-40B4-BE49-F238E27FC236}">
                <a16:creationId xmlns:a16="http://schemas.microsoft.com/office/drawing/2014/main" id="{9FB49641-EF2E-929C-F4C3-FFC8672FCDF7}"/>
              </a:ext>
            </a:extLst>
          </p:cNvPr>
          <p:cNvSpPr txBox="1"/>
          <p:nvPr/>
        </p:nvSpPr>
        <p:spPr>
          <a:xfrm>
            <a:off x="382587" y="4382461"/>
            <a:ext cx="11195049" cy="2445991"/>
          </a:xfrm>
          <a:prstGeom prst="rect">
            <a:avLst/>
          </a:prstGeom>
          <a:noFill/>
        </p:spPr>
        <p:txBody>
          <a:bodyPr wrap="square">
            <a:spAutoFit/>
          </a:bodyPr>
          <a:lstStyle/>
          <a:p>
            <a:pPr algn="just">
              <a:lnSpc>
                <a:spcPct val="125000"/>
              </a:lnSpc>
              <a:spcBef>
                <a:spcPts val="1200"/>
              </a:spcBef>
            </a:pPr>
            <a:r>
              <a:rPr lang="zh-CN" altLang="en-US" b="1" dirty="0">
                <a:solidFill>
                  <a:srgbClr val="0070C0"/>
                </a:solidFill>
                <a:latin typeface="Microsoft YaHei" panose="020B0503020204020204" pitchFamily="34" charset="-122"/>
                <a:ea typeface="Microsoft YaHei" panose="020B0503020204020204" pitchFamily="34" charset="-122"/>
              </a:rPr>
              <a:t>规则</a:t>
            </a:r>
            <a:r>
              <a:rPr lang="en-US" altLang="zh-CN" b="1" dirty="0">
                <a:solidFill>
                  <a:srgbClr val="0070C0"/>
                </a:solidFill>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中</a:t>
            </a:r>
            <a:r>
              <a:rPr lang="en-US" altLang="zh-CN" dirty="0" err="1">
                <a:latin typeface="Microsoft YaHei" panose="020B0503020204020204" pitchFamily="34" charset="-122"/>
                <a:ea typeface="Microsoft YaHei" panose="020B0503020204020204" pitchFamily="34" charset="-122"/>
              </a:rPr>
              <a:t>WordMatch</a:t>
            </a:r>
            <a:r>
              <a:rPr lang="zh-CN" altLang="en-US" dirty="0">
                <a:latin typeface="Microsoft YaHei" panose="020B0503020204020204" pitchFamily="34" charset="-122"/>
                <a:ea typeface="Microsoft YaHei" panose="020B0503020204020204" pitchFamily="34" charset="-122"/>
              </a:rPr>
              <a:t>函数是根据同时出现在句子和问题中的单词计算的得分。当两个单词拥有相同的词根时会认为这两个单词匹配。由于动词对于识别问题和句子的相关性非常重要，所以动词匹配的权重比非动词更高：每个匹配的动词被授予</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分，其他匹配词仅有</a:t>
            </a:r>
            <a:r>
              <a:rPr lang="en-US" altLang="zh-CN" dirty="0">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分。</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b="1" dirty="0">
                <a:solidFill>
                  <a:srgbClr val="0070C0"/>
                </a:solidFill>
                <a:latin typeface="Microsoft YaHei" panose="020B0503020204020204" pitchFamily="34" charset="-122"/>
                <a:ea typeface="Microsoft YaHei" panose="020B0503020204020204" pitchFamily="34" charset="-122"/>
              </a:rPr>
              <a:t>规则</a:t>
            </a:r>
            <a:r>
              <a:rPr lang="en-US" altLang="zh-CN" b="1" dirty="0">
                <a:solidFill>
                  <a:srgbClr val="0070C0"/>
                </a:solidFill>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中</a:t>
            </a:r>
            <a:r>
              <a:rPr lang="en-US" altLang="zh-CN" dirty="0" err="1">
                <a:latin typeface="Microsoft YaHei" panose="020B0503020204020204" pitchFamily="34" charset="-122"/>
                <a:ea typeface="Microsoft YaHei" panose="020B0503020204020204" pitchFamily="34" charset="-122"/>
              </a:rPr>
              <a:t>LocationPrep</a:t>
            </a:r>
            <a:r>
              <a:rPr lang="zh-CN" altLang="en-US" dirty="0">
                <a:latin typeface="Microsoft YaHei" panose="020B0503020204020204" pitchFamily="34" charset="-122"/>
                <a:ea typeface="Microsoft YaHei" panose="020B0503020204020204" pitchFamily="34" charset="-122"/>
              </a:rPr>
              <a:t>表示地点介词（包括：</a:t>
            </a:r>
            <a:r>
              <a:rPr lang="en-US" altLang="zh-CN" dirty="0">
                <a:latin typeface="Microsoft YaHei" panose="020B0503020204020204" pitchFamily="34" charset="-122"/>
                <a:ea typeface="Microsoft YaHei" panose="020B0503020204020204" pitchFamily="34" charset="-122"/>
              </a:rPr>
              <a:t>in</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at</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near</a:t>
            </a:r>
            <a:r>
              <a:rPr lang="zh-CN" altLang="en-US" dirty="0">
                <a:latin typeface="Microsoft YaHei" panose="020B0503020204020204" pitchFamily="34" charset="-122"/>
                <a:ea typeface="Microsoft YaHei" panose="020B0503020204020204" pitchFamily="34" charset="-122"/>
              </a:rPr>
              <a:t>等），该规则试图寻找句子</a:t>
            </a:r>
            <a:r>
              <a:rPr lang="en-US" altLang="zh-CN" dirty="0">
                <a:latin typeface="Microsoft YaHei" panose="020B0503020204020204" pitchFamily="34" charset="-122"/>
                <a:ea typeface="Microsoft YaHei" panose="020B0503020204020204" pitchFamily="34" charset="-122"/>
              </a:rPr>
              <a:t>S</a:t>
            </a:r>
            <a:r>
              <a:rPr lang="zh-CN" altLang="en-US" dirty="0">
                <a:latin typeface="Microsoft YaHei" panose="020B0503020204020204" pitchFamily="34" charset="-122"/>
                <a:ea typeface="Microsoft YaHei" panose="020B0503020204020204" pitchFamily="34" charset="-122"/>
              </a:rPr>
              <a:t>中包含地点介词，对于包含地点介词的句子增加“好线索”类对应的分数。</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b="1" dirty="0">
                <a:solidFill>
                  <a:srgbClr val="0070C0"/>
                </a:solidFill>
                <a:latin typeface="Microsoft YaHei" panose="020B0503020204020204" pitchFamily="34" charset="-122"/>
                <a:ea typeface="Microsoft YaHei" panose="020B0503020204020204" pitchFamily="34" charset="-122"/>
              </a:rPr>
              <a:t>规则</a:t>
            </a:r>
            <a:r>
              <a:rPr lang="en-US" altLang="zh-CN" b="1" dirty="0">
                <a:solidFill>
                  <a:srgbClr val="0070C0"/>
                </a:solidFill>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试图寻找包含</a:t>
            </a:r>
            <a:r>
              <a:rPr lang="en-US" altLang="zh-CN" dirty="0">
                <a:latin typeface="Microsoft YaHei" panose="020B0503020204020204" pitchFamily="34" charset="-122"/>
                <a:ea typeface="Microsoft YaHei" panose="020B0503020204020204" pitchFamily="34" charset="-122"/>
              </a:rPr>
              <a:t>LOCATION</a:t>
            </a:r>
            <a:r>
              <a:rPr lang="zh-CN" altLang="en-US" dirty="0">
                <a:latin typeface="Microsoft YaHei" panose="020B0503020204020204" pitchFamily="34" charset="-122"/>
                <a:ea typeface="Microsoft YaHei" panose="020B0503020204020204" pitchFamily="34" charset="-122"/>
              </a:rPr>
              <a:t>语义类的句子，相应的句子增加“确信”类所对应的分数。</a:t>
            </a:r>
            <a:endParaRPr lang="en-US" altLang="zh-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64137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8140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基于规则的</a:t>
            </a:r>
            <a:r>
              <a:rPr lang="en-US" altLang="zh-CN" sz="2400" b="1" dirty="0" err="1">
                <a:solidFill>
                  <a:schemeClr val="bg1"/>
                </a:solidFill>
                <a:latin typeface="微软雅黑" panose="020B0503020204020204" pitchFamily="34" charset="-122"/>
                <a:ea typeface="微软雅黑" panose="020B0503020204020204" pitchFamily="34" charset="-122"/>
              </a:rPr>
              <a:t>Quarc</a:t>
            </a:r>
            <a:r>
              <a:rPr lang="zh-CN" altLang="en-US" sz="2400" b="1" dirty="0">
                <a:solidFill>
                  <a:schemeClr val="bg1"/>
                </a:solidFill>
                <a:latin typeface="微软雅黑" panose="020B0503020204020204" pitchFamily="34" charset="-122"/>
                <a:ea typeface="微软雅黑" panose="020B0503020204020204" pitchFamily="34" charset="-122"/>
              </a:rPr>
              <a:t>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19</a:t>
            </a:fld>
            <a:endParaRPr lang="zh-CN" altLang="en-US" dirty="0"/>
          </a:p>
        </p:txBody>
      </p:sp>
      <p:sp>
        <p:nvSpPr>
          <p:cNvPr id="3" name="TextBox 2">
            <a:extLst>
              <a:ext uri="{FF2B5EF4-FFF2-40B4-BE49-F238E27FC236}">
                <a16:creationId xmlns:a16="http://schemas.microsoft.com/office/drawing/2014/main" id="{0E07BC0D-22E9-8CFE-2F9D-24E845815587}"/>
              </a:ext>
            </a:extLst>
          </p:cNvPr>
          <p:cNvSpPr txBox="1"/>
          <p:nvPr/>
        </p:nvSpPr>
        <p:spPr>
          <a:xfrm>
            <a:off x="386995" y="996919"/>
            <a:ext cx="11195049" cy="251934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当所有规则应用于文章中的每个句子，并分配了分数之后，拥有最高分数的句子就被当成是最佳答案。</a:t>
            </a:r>
            <a:r>
              <a:rPr lang="zh-CN" altLang="en-US" sz="2000" b="1" dirty="0">
                <a:latin typeface="Microsoft YaHei" panose="020B0503020204020204" pitchFamily="34" charset="-122"/>
                <a:ea typeface="Microsoft YaHei" panose="020B0503020204020204" pitchFamily="34" charset="-122"/>
              </a:rPr>
              <a:t>如果有相同分数的句子</a:t>
            </a:r>
            <a:r>
              <a:rPr lang="zh-CN" altLang="en-US" sz="2000" dirty="0">
                <a:latin typeface="Microsoft YaHei" panose="020B0503020204020204" pitchFamily="34" charset="-122"/>
                <a:ea typeface="Microsoft YaHei" panose="020B0503020204020204" pitchFamily="34" charset="-122"/>
              </a:rPr>
              <a:t>，对于原因类的问题将会选择出现更晚的句子，而其他问题都会选择出现最早的句子。</a:t>
            </a:r>
            <a:r>
              <a:rPr lang="zh-CN" altLang="en-US" sz="2000" b="1" dirty="0">
                <a:latin typeface="Microsoft YaHei" panose="020B0503020204020204" pitchFamily="34" charset="-122"/>
                <a:ea typeface="Microsoft YaHei" panose="020B0503020204020204" pitchFamily="34" charset="-122"/>
              </a:rPr>
              <a:t>如果所有句子都没有得到分数</a:t>
            </a:r>
            <a:r>
              <a:rPr lang="zh-CN" altLang="en-US" sz="2000" dirty="0">
                <a:latin typeface="Microsoft YaHei" panose="020B0503020204020204" pitchFamily="34" charset="-122"/>
                <a:ea typeface="Microsoft YaHei" panose="020B0503020204020204" pitchFamily="34" charset="-122"/>
              </a:rPr>
              <a:t>，时间和地点类的问题将返回根据日期线规则集得到的句子，原因类问题将选择文章中的最后一个句子，其它类型都将返回文章的第一个句子。</a:t>
            </a:r>
          </a:p>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Quarc</a:t>
            </a:r>
            <a:r>
              <a:rPr lang="zh-CN" altLang="en-US" sz="2000" dirty="0">
                <a:latin typeface="Microsoft YaHei" panose="020B0503020204020204" pitchFamily="34" charset="-122"/>
                <a:ea typeface="Microsoft YaHei" panose="020B0503020204020204" pitchFamily="34" charset="-122"/>
              </a:rPr>
              <a:t>算法是典型的基于规则的自然语言处理方法，在对篇章进行词法、句法和语义分析的基础上，构建人工规则。</a:t>
            </a:r>
            <a:r>
              <a:rPr lang="zh-CN" altLang="en-US" sz="2000" b="1" dirty="0">
                <a:latin typeface="Microsoft YaHei" panose="020B0503020204020204" pitchFamily="34" charset="-122"/>
                <a:ea typeface="Microsoft YaHei" panose="020B0503020204020204" pitchFamily="34" charset="-122"/>
              </a:rPr>
              <a:t>在阅读理解这种复杂的自然语言处理任务上，基于规则的方法效果并不十分理想。</a:t>
            </a:r>
            <a:endParaRPr lang="en-US" altLang="zh-CN"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5855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智能问答概述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阅读理解</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表格问答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2</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社区问答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开放领域问答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039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基于最大熵的阅读理解算法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20</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2673232"/>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RCME</a:t>
            </a:r>
            <a:r>
              <a:rPr lang="zh-CN" altLang="en-US" sz="2000" dirty="0">
                <a:latin typeface="Microsoft YaHei" panose="020B0503020204020204" pitchFamily="34" charset="-122"/>
                <a:ea typeface="Microsoft YaHei" panose="020B0503020204020204" pitchFamily="34" charset="-122"/>
              </a:rPr>
              <a:t>算法在词袋模型的基础上，引入了两类深层特征：</a:t>
            </a:r>
            <a:r>
              <a:rPr lang="zh-CN" altLang="en-US" sz="2000" b="1" dirty="0">
                <a:latin typeface="Microsoft YaHei" panose="020B0503020204020204" pitchFamily="34" charset="-122"/>
                <a:ea typeface="Microsoft YaHei" panose="020B0503020204020204" pitchFamily="34" charset="-122"/>
              </a:rPr>
              <a:t>词依赖特征和语法关系特征</a:t>
            </a:r>
            <a:r>
              <a:rPr lang="zh-CN" altLang="en-US" sz="2000" dirty="0">
                <a:latin typeface="Microsoft YaHei" panose="020B0503020204020204" pitchFamily="34" charset="-122"/>
                <a:ea typeface="Microsoft YaHei" panose="020B0503020204020204" pitchFamily="34" charset="-122"/>
              </a:rPr>
              <a:t>，并采用最大熵算法将两类特征加以利用。</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为了更好的提取深层特征，</a:t>
            </a:r>
            <a:r>
              <a:rPr lang="en-US" altLang="zh-CN" sz="2000" dirty="0">
                <a:latin typeface="Microsoft YaHei" panose="020B0503020204020204" pitchFamily="34" charset="-122"/>
                <a:ea typeface="Microsoft YaHei" panose="020B0503020204020204" pitchFamily="34" charset="-122"/>
              </a:rPr>
              <a:t>RCME</a:t>
            </a:r>
            <a:r>
              <a:rPr lang="zh-CN" altLang="en-US" sz="2000" dirty="0">
                <a:latin typeface="Microsoft YaHei" panose="020B0503020204020204" pitchFamily="34" charset="-122"/>
                <a:ea typeface="Microsoft YaHei" panose="020B0503020204020204" pitchFamily="34" charset="-122"/>
              </a:rPr>
              <a:t>算法需要对</a:t>
            </a:r>
            <a:r>
              <a:rPr lang="zh-CN" altLang="en-US" sz="2000" b="1" dirty="0">
                <a:latin typeface="Microsoft YaHei" panose="020B0503020204020204" pitchFamily="34" charset="-122"/>
                <a:ea typeface="Microsoft YaHei" panose="020B0503020204020204" pitchFamily="34" charset="-122"/>
              </a:rPr>
              <a:t>输入文本中的每个句子进行语法分析</a:t>
            </a:r>
            <a:r>
              <a:rPr lang="zh-CN" altLang="en-US" sz="2000" dirty="0">
                <a:latin typeface="Microsoft YaHei" panose="020B0503020204020204" pitchFamily="34" charset="-122"/>
                <a:ea typeface="Microsoft YaHei" panose="020B0503020204020204" pitchFamily="34" charset="-122"/>
              </a:rPr>
              <a:t>，得到整个句子的语法结构和每个单词之间的依赖关系和词性。</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RCME</a:t>
            </a:r>
            <a:r>
              <a:rPr lang="zh-CN" altLang="en-US" sz="2000" dirty="0">
                <a:latin typeface="Microsoft YaHei" panose="020B0503020204020204" pitchFamily="34" charset="-122"/>
                <a:ea typeface="Microsoft YaHei" panose="020B0503020204020204" pitchFamily="34" charset="-122"/>
              </a:rPr>
              <a:t>模型将句子中每个单词的词性抽取出来作为词依赖特征，将词之间的语法关系作为语法关系特征，利用这两个深层特征去判断给定文本中的哪一句话最适合作为问题的答案。</a:t>
            </a:r>
            <a:endParaRPr lang="en-US" altLang="zh-CN" sz="20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592543BA-A66A-B447-5759-BAB37201F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337" y="3838575"/>
            <a:ext cx="5041900" cy="2882900"/>
          </a:xfrm>
          <a:prstGeom prst="rect">
            <a:avLst/>
          </a:prstGeom>
        </p:spPr>
      </p:pic>
    </p:spTree>
    <p:extLst>
      <p:ext uri="{BB962C8B-B14F-4D97-AF65-F5344CB8AC3E}">
        <p14:creationId xmlns:p14="http://schemas.microsoft.com/office/powerpoint/2010/main" val="4143313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基于最大熵的阅读理解算法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21</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2907655"/>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例如：对于下面的问题 </a:t>
            </a:r>
            <a:r>
              <a:rPr lang="en-US" altLang="zh-CN" dirty="0">
                <a:latin typeface="Microsoft YaHei" panose="020B0503020204020204" pitchFamily="34" charset="-122"/>
                <a:ea typeface="Microsoft YaHei" panose="020B0503020204020204" pitchFamily="34" charset="-122"/>
              </a:rPr>
              <a:t>Q</a:t>
            </a:r>
            <a:r>
              <a:rPr lang="zh-CN" altLang="en-US" dirty="0">
                <a:latin typeface="Microsoft YaHei" panose="020B0503020204020204" pitchFamily="34" charset="-122"/>
                <a:ea typeface="Microsoft YaHei" panose="020B0503020204020204" pitchFamily="34" charset="-122"/>
              </a:rPr>
              <a:t> 和句子 </a:t>
            </a:r>
            <a:r>
              <a:rPr lang="en-US" altLang="zh-CN" dirty="0">
                <a:latin typeface="Microsoft YaHei" panose="020B0503020204020204" pitchFamily="34" charset="-122"/>
                <a:ea typeface="Microsoft YaHei" panose="020B0503020204020204" pitchFamily="34" charset="-122"/>
              </a:rPr>
              <a:t>C</a:t>
            </a:r>
            <a:r>
              <a:rPr lang="zh-CN" altLang="en-US" dirty="0">
                <a:latin typeface="Microsoft YaHei" panose="020B0503020204020204" pitchFamily="34" charset="-122"/>
                <a:ea typeface="Microsoft YaHei" panose="020B0503020204020204" pitchFamily="34" charset="-122"/>
              </a:rPr>
              <a:t> ：</a:t>
            </a: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Q: “</a:t>
            </a:r>
            <a:r>
              <a:rPr lang="zh-CN" altLang="en-US" dirty="0">
                <a:latin typeface="Microsoft YaHei" panose="020B0503020204020204" pitchFamily="34" charset="-122"/>
                <a:ea typeface="Microsoft YaHei" panose="020B0503020204020204" pitchFamily="34" charset="-122"/>
              </a:rPr>
              <a:t>谁写了</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红楼梦</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a:t>
            </a: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C: “《</a:t>
            </a:r>
            <a:r>
              <a:rPr lang="zh-CN" altLang="en-US" dirty="0">
                <a:latin typeface="Microsoft YaHei" panose="020B0503020204020204" pitchFamily="34" charset="-122"/>
                <a:ea typeface="Microsoft YaHei" panose="020B0503020204020204" pitchFamily="34" charset="-122"/>
              </a:rPr>
              <a:t>红楼梦</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是曹雪芹写的”</a:t>
            </a: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其中部分词和词性的集合如下：</a:t>
            </a: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Q = {</a:t>
            </a:r>
            <a:r>
              <a:rPr lang="zh-CN" altLang="en-US" dirty="0">
                <a:latin typeface="Microsoft YaHei" panose="020B0503020204020204" pitchFamily="34" charset="-122"/>
                <a:ea typeface="Microsoft YaHei" panose="020B0503020204020204" pitchFamily="34" charset="-122"/>
              </a:rPr>
              <a:t>写</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动词，红楼梦</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名词</a:t>
            </a:r>
            <a:r>
              <a:rPr lang="en-US" altLang="zh-CN" dirty="0">
                <a:latin typeface="Microsoft YaHei" panose="020B0503020204020204" pitchFamily="34" charset="-122"/>
                <a:ea typeface="Microsoft YaHei" panose="020B0503020204020204" pitchFamily="34" charset="-122"/>
              </a:rPr>
              <a:t>}</a:t>
            </a: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C = {</a:t>
            </a:r>
            <a:r>
              <a:rPr lang="zh-CN" altLang="en-US" dirty="0">
                <a:latin typeface="Microsoft YaHei" panose="020B0503020204020204" pitchFamily="34" charset="-122"/>
                <a:ea typeface="Microsoft YaHei" panose="020B0503020204020204" pitchFamily="34" charset="-122"/>
              </a:rPr>
              <a:t>写</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动词，红楼梦</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名词，曹雪芹</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名词</a:t>
            </a:r>
            <a:r>
              <a:rPr lang="en-US" altLang="zh-CN" dirty="0">
                <a:latin typeface="Microsoft YaHei" panose="020B0503020204020204" pitchFamily="34" charset="-122"/>
                <a:ea typeface="Microsoft YaHei" panose="020B0503020204020204" pitchFamily="34" charset="-122"/>
              </a:rPr>
              <a:t>}</a:t>
            </a:r>
          </a:p>
        </p:txBody>
      </p:sp>
      <p:sp>
        <p:nvSpPr>
          <p:cNvPr id="5" name="TextBox 4">
            <a:extLst>
              <a:ext uri="{FF2B5EF4-FFF2-40B4-BE49-F238E27FC236}">
                <a16:creationId xmlns:a16="http://schemas.microsoft.com/office/drawing/2014/main" id="{703EDAFD-1FE3-4B0B-4CD4-CEA8F8B01F28}"/>
              </a:ext>
            </a:extLst>
          </p:cNvPr>
          <p:cNvSpPr txBox="1"/>
          <p:nvPr/>
        </p:nvSpPr>
        <p:spPr>
          <a:xfrm>
            <a:off x="386995" y="4029520"/>
            <a:ext cx="11373204" cy="753220"/>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RCME首先定义了</a:t>
            </a:r>
            <a:r>
              <a:rPr lang="en-CN" b="1" dirty="0">
                <a:latin typeface="Microsoft YaHei" panose="020B0503020204020204" pitchFamily="34" charset="-122"/>
                <a:ea typeface="Microsoft YaHei" panose="020B0503020204020204" pitchFamily="34" charset="-122"/>
              </a:rPr>
              <a:t>特征函数f</a:t>
            </a:r>
            <a:r>
              <a:rPr lang="en-CN" b="1" baseline="-25000" dirty="0">
                <a:latin typeface="Microsoft YaHei" panose="020B0503020204020204" pitchFamily="34" charset="-122"/>
                <a:ea typeface="Microsoft YaHei" panose="020B0503020204020204" pitchFamily="34" charset="-122"/>
              </a:rPr>
              <a:t>j</a:t>
            </a:r>
            <a:r>
              <a:rPr lang="en-CN" b="1" dirty="0">
                <a:latin typeface="Microsoft YaHei" panose="020B0503020204020204" pitchFamily="34" charset="-122"/>
                <a:ea typeface="Microsoft YaHei" panose="020B0503020204020204" pitchFamily="34" charset="-122"/>
              </a:rPr>
              <a:t>(Q,C),</a:t>
            </a:r>
            <a:r>
              <a:rPr lang="en-CN" dirty="0">
                <a:latin typeface="Microsoft YaHei" panose="020B0503020204020204" pitchFamily="34" charset="-122"/>
                <a:ea typeface="Microsoft YaHei" panose="020B0503020204020204" pitchFamily="34" charset="-122"/>
              </a:rPr>
              <a:t> 对于问题Q中的每一个特征f</a:t>
            </a:r>
            <a:r>
              <a:rPr lang="en-CN" baseline="-25000" dirty="0">
                <a:latin typeface="Microsoft YaHei" panose="020B0503020204020204" pitchFamily="34" charset="-122"/>
                <a:ea typeface="Microsoft YaHei" panose="020B0503020204020204" pitchFamily="34" charset="-122"/>
              </a:rPr>
              <a:t>j</a:t>
            </a:r>
            <a:r>
              <a:rPr lang="en-CN" dirty="0">
                <a:latin typeface="Microsoft YaHei" panose="020B0503020204020204" pitchFamily="34" charset="-122"/>
                <a:ea typeface="Microsoft YaHei" panose="020B0503020204020204" pitchFamily="34" charset="-122"/>
              </a:rPr>
              <a:t>, 当句子C中包含该特征时，f</a:t>
            </a:r>
            <a:r>
              <a:rPr lang="en-CN" baseline="-25000" dirty="0">
                <a:latin typeface="Microsoft YaHei" panose="020B0503020204020204" pitchFamily="34" charset="-122"/>
                <a:ea typeface="Microsoft YaHei" panose="020B0503020204020204" pitchFamily="34" charset="-122"/>
              </a:rPr>
              <a:t>j</a:t>
            </a:r>
            <a:r>
              <a:rPr lang="en-CN" dirty="0">
                <a:latin typeface="Microsoft YaHei" panose="020B0503020204020204" pitchFamily="34" charset="-122"/>
                <a:ea typeface="Microsoft YaHei" panose="020B0503020204020204" pitchFamily="34" charset="-122"/>
              </a:rPr>
              <a:t>(Q,C)=1，反之，f</a:t>
            </a:r>
            <a:r>
              <a:rPr lang="en-CN" baseline="-25000" dirty="0">
                <a:latin typeface="Microsoft YaHei" panose="020B0503020204020204" pitchFamily="34" charset="-122"/>
                <a:ea typeface="Microsoft YaHei" panose="020B0503020204020204" pitchFamily="34" charset="-122"/>
              </a:rPr>
              <a:t>j</a:t>
            </a:r>
            <a:r>
              <a:rPr lang="en-CN" dirty="0">
                <a:latin typeface="Microsoft YaHei" panose="020B0503020204020204" pitchFamily="34" charset="-122"/>
                <a:ea typeface="Microsoft YaHei" panose="020B0503020204020204" pitchFamily="34" charset="-122"/>
              </a:rPr>
              <a:t>(Q,C)=0。</a:t>
            </a:r>
            <a:r>
              <a:rPr lang="zh-CN" altLang="en-US" dirty="0">
                <a:latin typeface="Microsoft YaHei" panose="020B0503020204020204" pitchFamily="34" charset="-122"/>
                <a:ea typeface="Microsoft YaHei" panose="020B0503020204020204" pitchFamily="34" charset="-122"/>
              </a:rPr>
              <a:t>在上面的例子中，</a:t>
            </a:r>
            <a:r>
              <a:rPr lang="en-US" dirty="0">
                <a:latin typeface="Microsoft YaHei" panose="020B0503020204020204" pitchFamily="34" charset="-122"/>
                <a:ea typeface="Microsoft YaHei" panose="020B0503020204020204" pitchFamily="34" charset="-122"/>
              </a:rPr>
              <a:t>f</a:t>
            </a:r>
            <a:r>
              <a:rPr lang="zh-CN" altLang="en-US" baseline="-25000" dirty="0">
                <a:latin typeface="Microsoft YaHei" panose="020B0503020204020204" pitchFamily="34" charset="-122"/>
                <a:ea typeface="Microsoft YaHei" panose="020B0503020204020204" pitchFamily="34" charset="-122"/>
              </a:rPr>
              <a:t>动词</a:t>
            </a:r>
            <a:r>
              <a:rPr lang="en-US" altLang="zh-CN" dirty="0">
                <a:latin typeface="Microsoft YaHei" panose="020B0503020204020204" pitchFamily="34" charset="-122"/>
                <a:ea typeface="Microsoft YaHei" panose="020B0503020204020204" pitchFamily="34" charset="-122"/>
              </a:rPr>
              <a:t>(</a:t>
            </a:r>
            <a:r>
              <a:rPr lang="en-US" dirty="0">
                <a:latin typeface="Microsoft YaHei" panose="020B0503020204020204" pitchFamily="34" charset="-122"/>
                <a:ea typeface="Microsoft YaHei" panose="020B0503020204020204" pitchFamily="34" charset="-122"/>
              </a:rPr>
              <a:t>Q,C)=1, f</a:t>
            </a:r>
            <a:r>
              <a:rPr lang="zh-CN" altLang="en-US" baseline="-25000" dirty="0">
                <a:latin typeface="Microsoft YaHei" panose="020B0503020204020204" pitchFamily="34" charset="-122"/>
                <a:ea typeface="Microsoft YaHei" panose="020B0503020204020204" pitchFamily="34" charset="-122"/>
              </a:rPr>
              <a:t>名词</a:t>
            </a:r>
            <a:r>
              <a:rPr lang="en-US" altLang="zh-CN" dirty="0">
                <a:latin typeface="Microsoft YaHei" panose="020B0503020204020204" pitchFamily="34" charset="-122"/>
                <a:ea typeface="Microsoft YaHei" panose="020B0503020204020204" pitchFamily="34" charset="-122"/>
              </a:rPr>
              <a:t>(</a:t>
            </a:r>
            <a:r>
              <a:rPr lang="en-US" dirty="0">
                <a:latin typeface="Microsoft YaHei" panose="020B0503020204020204" pitchFamily="34" charset="-122"/>
                <a:ea typeface="Microsoft YaHei" panose="020B0503020204020204" pitchFamily="34" charset="-122"/>
              </a:rPr>
              <a:t>Q,C)=1 </a:t>
            </a:r>
            <a:endParaRPr lang="en-CN" dirty="0">
              <a:latin typeface="Microsoft YaHei" panose="020B0503020204020204" pitchFamily="34" charset="-122"/>
              <a:ea typeface="Microsoft YaHei" panose="020B0503020204020204" pitchFamily="34" charset="-122"/>
            </a:endParaRPr>
          </a:p>
        </p:txBody>
      </p:sp>
      <p:grpSp>
        <p:nvGrpSpPr>
          <p:cNvPr id="18446" name="Group 18445" descr="\documentclass{article}&#10;\usepackage{amsmath, amsfonts , amssymb, bm}&#10;\pagestyle{empty}&#10;\begin{document}&#10;&#10;&#10;\begin{align*}&#10;    A &amp;= {\arg\max}_{C_i \in S} P(C_i|Q) \\&#10;    P(C_i|Q) &amp;= \frac{\text{exp}\left(\sum_j \lambda_j f_j(Q, C_i)\right)}{\sum_{C} \text{exp}\left(\sum_j \lambda_j f_j(Q, C)\right)}&#10;\end{align*}&#10;&#10;\end{document}" title="IguanaTex Vector Display">
            <a:extLst>
              <a:ext uri="{FF2B5EF4-FFF2-40B4-BE49-F238E27FC236}">
                <a16:creationId xmlns:a16="http://schemas.microsoft.com/office/drawing/2014/main" id="{A7AB137D-8F5E-AAD6-576E-4311C9D3247C}"/>
              </a:ext>
            </a:extLst>
          </p:cNvPr>
          <p:cNvGrpSpPr>
            <a:grpSpLocks noChangeAspect="1"/>
          </p:cNvGrpSpPr>
          <p:nvPr>
            <p:custDataLst>
              <p:tags r:id="rId1"/>
            </p:custDataLst>
          </p:nvPr>
        </p:nvGrpSpPr>
        <p:grpSpPr>
          <a:xfrm>
            <a:off x="3800389" y="5179235"/>
            <a:ext cx="4107002" cy="1363692"/>
            <a:chOff x="6410424" y="4501145"/>
            <a:chExt cx="4107002" cy="1363692"/>
          </a:xfrm>
        </p:grpSpPr>
        <p:sp>
          <p:nvSpPr>
            <p:cNvPr id="10" name="Freeform 9">
              <a:extLst>
                <a:ext uri="{FF2B5EF4-FFF2-40B4-BE49-F238E27FC236}">
                  <a16:creationId xmlns:a16="http://schemas.microsoft.com/office/drawing/2014/main" id="{A298EE46-42A8-8529-8203-4BD832890896}"/>
                </a:ext>
              </a:extLst>
            </p:cNvPr>
            <p:cNvSpPr/>
            <p:nvPr>
              <p:custDataLst>
                <p:tags r:id="rId2"/>
              </p:custDataLst>
            </p:nvPr>
          </p:nvSpPr>
          <p:spPr>
            <a:xfrm>
              <a:off x="7149248" y="4509749"/>
              <a:ext cx="173593" cy="181184"/>
            </a:xfrm>
            <a:custGeom>
              <a:avLst/>
              <a:gdLst>
                <a:gd name="connsiteX0" fmla="*/ 36620 w 173593"/>
                <a:gd name="connsiteY0" fmla="*/ 152168 h 181184"/>
                <a:gd name="connsiteX1" fmla="*/ 5495 w 173593"/>
                <a:gd name="connsiteY1" fmla="*/ 173425 h 181184"/>
                <a:gd name="connsiteX2" fmla="*/ 181 w 173593"/>
                <a:gd name="connsiteY2" fmla="*/ 178486 h 181184"/>
                <a:gd name="connsiteX3" fmla="*/ 3471 w 173593"/>
                <a:gd name="connsiteY3" fmla="*/ 181269 h 181184"/>
                <a:gd name="connsiteX4" fmla="*/ 25233 w 173593"/>
                <a:gd name="connsiteY4" fmla="*/ 180510 h 181184"/>
                <a:gd name="connsiteX5" fmla="*/ 50538 w 173593"/>
                <a:gd name="connsiteY5" fmla="*/ 181269 h 181184"/>
                <a:gd name="connsiteX6" fmla="*/ 55346 w 173593"/>
                <a:gd name="connsiteY6" fmla="*/ 176461 h 181184"/>
                <a:gd name="connsiteX7" fmla="*/ 51297 w 173593"/>
                <a:gd name="connsiteY7" fmla="*/ 173425 h 181184"/>
                <a:gd name="connsiteX8" fmla="*/ 39404 w 173593"/>
                <a:gd name="connsiteY8" fmla="*/ 164568 h 181184"/>
                <a:gd name="connsiteX9" fmla="*/ 42947 w 173593"/>
                <a:gd name="connsiteY9" fmla="*/ 155205 h 181184"/>
                <a:gd name="connsiteX10" fmla="*/ 62179 w 173593"/>
                <a:gd name="connsiteY10" fmla="*/ 122814 h 181184"/>
                <a:gd name="connsiteX11" fmla="*/ 125694 w 173593"/>
                <a:gd name="connsiteY11" fmla="*/ 122814 h 181184"/>
                <a:gd name="connsiteX12" fmla="*/ 129743 w 173593"/>
                <a:gd name="connsiteY12" fmla="*/ 165074 h 181184"/>
                <a:gd name="connsiteX13" fmla="*/ 111524 w 173593"/>
                <a:gd name="connsiteY13" fmla="*/ 173425 h 181184"/>
                <a:gd name="connsiteX14" fmla="*/ 105450 w 173593"/>
                <a:gd name="connsiteY14" fmla="*/ 178486 h 181184"/>
                <a:gd name="connsiteX15" fmla="*/ 108993 w 173593"/>
                <a:gd name="connsiteY15" fmla="*/ 181269 h 181184"/>
                <a:gd name="connsiteX16" fmla="*/ 140624 w 173593"/>
                <a:gd name="connsiteY16" fmla="*/ 180510 h 181184"/>
                <a:gd name="connsiteX17" fmla="*/ 169219 w 173593"/>
                <a:gd name="connsiteY17" fmla="*/ 181269 h 181184"/>
                <a:gd name="connsiteX18" fmla="*/ 173774 w 173593"/>
                <a:gd name="connsiteY18" fmla="*/ 176208 h 181184"/>
                <a:gd name="connsiteX19" fmla="*/ 167954 w 173593"/>
                <a:gd name="connsiteY19" fmla="*/ 173425 h 181184"/>
                <a:gd name="connsiteX20" fmla="*/ 151506 w 173593"/>
                <a:gd name="connsiteY20" fmla="*/ 164315 h 181184"/>
                <a:gd name="connsiteX21" fmla="*/ 136070 w 173593"/>
                <a:gd name="connsiteY21" fmla="*/ 6158 h 181184"/>
                <a:gd name="connsiteX22" fmla="*/ 131262 w 173593"/>
                <a:gd name="connsiteY22" fmla="*/ 85 h 181184"/>
                <a:gd name="connsiteX23" fmla="*/ 124682 w 173593"/>
                <a:gd name="connsiteY23" fmla="*/ 4387 h 181184"/>
                <a:gd name="connsiteX24" fmla="*/ 36620 w 173593"/>
                <a:gd name="connsiteY24" fmla="*/ 152168 h 181184"/>
                <a:gd name="connsiteX25" fmla="*/ 66987 w 173593"/>
                <a:gd name="connsiteY25" fmla="*/ 114970 h 181184"/>
                <a:gd name="connsiteX26" fmla="*/ 116838 w 173593"/>
                <a:gd name="connsiteY26" fmla="*/ 31463 h 181184"/>
                <a:gd name="connsiteX27" fmla="*/ 124935 w 173593"/>
                <a:gd name="connsiteY27" fmla="*/ 114970 h 181184"/>
                <a:gd name="connsiteX28" fmla="*/ 66987 w 173593"/>
                <a:gd name="connsiteY28" fmla="*/ 114970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3593" h="181184">
                  <a:moveTo>
                    <a:pt x="36620" y="152168"/>
                  </a:moveTo>
                  <a:cubicBezTo>
                    <a:pt x="26498" y="169123"/>
                    <a:pt x="16629" y="172666"/>
                    <a:pt x="5495" y="173425"/>
                  </a:cubicBezTo>
                  <a:cubicBezTo>
                    <a:pt x="2459" y="173678"/>
                    <a:pt x="181" y="173678"/>
                    <a:pt x="181" y="178486"/>
                  </a:cubicBezTo>
                  <a:cubicBezTo>
                    <a:pt x="181" y="180004"/>
                    <a:pt x="1446" y="181269"/>
                    <a:pt x="3471" y="181269"/>
                  </a:cubicBezTo>
                  <a:cubicBezTo>
                    <a:pt x="10303" y="181269"/>
                    <a:pt x="18148" y="180510"/>
                    <a:pt x="25233" y="180510"/>
                  </a:cubicBezTo>
                  <a:cubicBezTo>
                    <a:pt x="33584" y="180510"/>
                    <a:pt x="42441" y="181269"/>
                    <a:pt x="50538" y="181269"/>
                  </a:cubicBezTo>
                  <a:cubicBezTo>
                    <a:pt x="52057" y="181269"/>
                    <a:pt x="55346" y="181269"/>
                    <a:pt x="55346" y="176461"/>
                  </a:cubicBezTo>
                  <a:cubicBezTo>
                    <a:pt x="55346" y="173678"/>
                    <a:pt x="53069" y="173425"/>
                    <a:pt x="51297" y="173425"/>
                  </a:cubicBezTo>
                  <a:cubicBezTo>
                    <a:pt x="45477" y="172919"/>
                    <a:pt x="39404" y="170894"/>
                    <a:pt x="39404" y="164568"/>
                  </a:cubicBezTo>
                  <a:cubicBezTo>
                    <a:pt x="39404" y="161531"/>
                    <a:pt x="40922" y="158748"/>
                    <a:pt x="42947" y="155205"/>
                  </a:cubicBezTo>
                  <a:lnTo>
                    <a:pt x="62179" y="122814"/>
                  </a:lnTo>
                  <a:lnTo>
                    <a:pt x="125694" y="122814"/>
                  </a:lnTo>
                  <a:cubicBezTo>
                    <a:pt x="126201" y="128129"/>
                    <a:pt x="129743" y="162543"/>
                    <a:pt x="129743" y="165074"/>
                  </a:cubicBezTo>
                  <a:cubicBezTo>
                    <a:pt x="129743" y="172666"/>
                    <a:pt x="116585" y="173425"/>
                    <a:pt x="111524" y="173425"/>
                  </a:cubicBezTo>
                  <a:cubicBezTo>
                    <a:pt x="107981" y="173425"/>
                    <a:pt x="105450" y="173425"/>
                    <a:pt x="105450" y="178486"/>
                  </a:cubicBezTo>
                  <a:cubicBezTo>
                    <a:pt x="105450" y="181269"/>
                    <a:pt x="108487" y="181269"/>
                    <a:pt x="108993" y="181269"/>
                  </a:cubicBezTo>
                  <a:cubicBezTo>
                    <a:pt x="119368" y="181269"/>
                    <a:pt x="130249" y="180510"/>
                    <a:pt x="140624" y="180510"/>
                  </a:cubicBezTo>
                  <a:cubicBezTo>
                    <a:pt x="146951" y="180510"/>
                    <a:pt x="162893" y="181269"/>
                    <a:pt x="169219" y="181269"/>
                  </a:cubicBezTo>
                  <a:cubicBezTo>
                    <a:pt x="170738" y="181269"/>
                    <a:pt x="173774" y="181269"/>
                    <a:pt x="173774" y="176208"/>
                  </a:cubicBezTo>
                  <a:cubicBezTo>
                    <a:pt x="173774" y="173425"/>
                    <a:pt x="171244" y="173425"/>
                    <a:pt x="167954" y="173425"/>
                  </a:cubicBezTo>
                  <a:cubicBezTo>
                    <a:pt x="152265" y="173425"/>
                    <a:pt x="152265" y="171653"/>
                    <a:pt x="151506" y="164315"/>
                  </a:cubicBezTo>
                  <a:lnTo>
                    <a:pt x="136070" y="6158"/>
                  </a:lnTo>
                  <a:cubicBezTo>
                    <a:pt x="135563" y="1097"/>
                    <a:pt x="135563" y="85"/>
                    <a:pt x="131262" y="85"/>
                  </a:cubicBezTo>
                  <a:cubicBezTo>
                    <a:pt x="127213" y="85"/>
                    <a:pt x="126201" y="1856"/>
                    <a:pt x="124682" y="4387"/>
                  </a:cubicBezTo>
                  <a:lnTo>
                    <a:pt x="36620" y="152168"/>
                  </a:lnTo>
                  <a:close/>
                  <a:moveTo>
                    <a:pt x="66987" y="114970"/>
                  </a:moveTo>
                  <a:lnTo>
                    <a:pt x="116838" y="31463"/>
                  </a:lnTo>
                  <a:lnTo>
                    <a:pt x="124935" y="114970"/>
                  </a:lnTo>
                  <a:lnTo>
                    <a:pt x="66987" y="114970"/>
                  </a:lnTo>
                  <a:close/>
                </a:path>
              </a:pathLst>
            </a:custGeom>
            <a:solidFill>
              <a:srgbClr val="000000"/>
            </a:solidFill>
            <a:ln w="25400"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A021EA61-064E-6840-81A7-88B6CB22E0D5}"/>
                </a:ext>
              </a:extLst>
            </p:cNvPr>
            <p:cNvSpPr/>
            <p:nvPr>
              <p:custDataLst>
                <p:tags r:id="rId3"/>
              </p:custDataLst>
            </p:nvPr>
          </p:nvSpPr>
          <p:spPr>
            <a:xfrm>
              <a:off x="7414641" y="4598064"/>
              <a:ext cx="168278" cy="59213"/>
            </a:xfrm>
            <a:custGeom>
              <a:avLst/>
              <a:gdLst>
                <a:gd name="connsiteX0" fmla="*/ 159867 w 168278"/>
                <a:gd name="connsiteY0" fmla="*/ 10207 h 59213"/>
                <a:gd name="connsiteX1" fmla="*/ 168470 w 168278"/>
                <a:gd name="connsiteY1" fmla="*/ 5146 h 59213"/>
                <a:gd name="connsiteX2" fmla="*/ 160120 w 168278"/>
                <a:gd name="connsiteY2" fmla="*/ 85 h 59213"/>
                <a:gd name="connsiteX3" fmla="*/ 8542 w 168278"/>
                <a:gd name="connsiteY3" fmla="*/ 85 h 59213"/>
                <a:gd name="connsiteX4" fmla="*/ 191 w 168278"/>
                <a:gd name="connsiteY4" fmla="*/ 5146 h 59213"/>
                <a:gd name="connsiteX5" fmla="*/ 8795 w 168278"/>
                <a:gd name="connsiteY5" fmla="*/ 10207 h 59213"/>
                <a:gd name="connsiteX6" fmla="*/ 159867 w 168278"/>
                <a:gd name="connsiteY6" fmla="*/ 10207 h 59213"/>
                <a:gd name="connsiteX7" fmla="*/ 160120 w 168278"/>
                <a:gd name="connsiteY7" fmla="*/ 59299 h 59213"/>
                <a:gd name="connsiteX8" fmla="*/ 168470 w 168278"/>
                <a:gd name="connsiteY8" fmla="*/ 54238 h 59213"/>
                <a:gd name="connsiteX9" fmla="*/ 159867 w 168278"/>
                <a:gd name="connsiteY9" fmla="*/ 49177 h 59213"/>
                <a:gd name="connsiteX10" fmla="*/ 8795 w 168278"/>
                <a:gd name="connsiteY10" fmla="*/ 49177 h 59213"/>
                <a:gd name="connsiteX11" fmla="*/ 191 w 168278"/>
                <a:gd name="connsiteY11" fmla="*/ 54238 h 59213"/>
                <a:gd name="connsiteX12" fmla="*/ 8542 w 168278"/>
                <a:gd name="connsiteY12" fmla="*/ 59299 h 59213"/>
                <a:gd name="connsiteX13" fmla="*/ 160120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7" y="10207"/>
                  </a:moveTo>
                  <a:cubicBezTo>
                    <a:pt x="163662" y="10207"/>
                    <a:pt x="168470" y="10207"/>
                    <a:pt x="168470" y="5146"/>
                  </a:cubicBezTo>
                  <a:cubicBezTo>
                    <a:pt x="168470" y="85"/>
                    <a:pt x="163662" y="85"/>
                    <a:pt x="160120" y="85"/>
                  </a:cubicBezTo>
                  <a:lnTo>
                    <a:pt x="8542" y="85"/>
                  </a:lnTo>
                  <a:cubicBezTo>
                    <a:pt x="4999" y="85"/>
                    <a:pt x="191" y="85"/>
                    <a:pt x="191" y="5146"/>
                  </a:cubicBezTo>
                  <a:cubicBezTo>
                    <a:pt x="191" y="10207"/>
                    <a:pt x="4999" y="10207"/>
                    <a:pt x="8795" y="10207"/>
                  </a:cubicBezTo>
                  <a:lnTo>
                    <a:pt x="159867" y="10207"/>
                  </a:lnTo>
                  <a:close/>
                  <a:moveTo>
                    <a:pt x="160120" y="59299"/>
                  </a:moveTo>
                  <a:cubicBezTo>
                    <a:pt x="163662" y="59299"/>
                    <a:pt x="168470" y="59299"/>
                    <a:pt x="168470" y="54238"/>
                  </a:cubicBezTo>
                  <a:cubicBezTo>
                    <a:pt x="168470" y="49177"/>
                    <a:pt x="163662" y="49177"/>
                    <a:pt x="159867" y="49177"/>
                  </a:cubicBezTo>
                  <a:lnTo>
                    <a:pt x="8795" y="49177"/>
                  </a:lnTo>
                  <a:cubicBezTo>
                    <a:pt x="4999" y="49177"/>
                    <a:pt x="191" y="49177"/>
                    <a:pt x="191" y="54238"/>
                  </a:cubicBezTo>
                  <a:cubicBezTo>
                    <a:pt x="191" y="59299"/>
                    <a:pt x="4999" y="59299"/>
                    <a:pt x="8542" y="59299"/>
                  </a:cubicBezTo>
                  <a:lnTo>
                    <a:pt x="160120" y="59299"/>
                  </a:lnTo>
                  <a:close/>
                </a:path>
              </a:pathLst>
            </a:custGeom>
            <a:solidFill>
              <a:srgbClr val="000000"/>
            </a:solidFill>
            <a:ln w="25400"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10A5EEAD-B10B-D4E2-4A7B-572D9C7C3297}"/>
                </a:ext>
              </a:extLst>
            </p:cNvPr>
            <p:cNvSpPr/>
            <p:nvPr>
              <p:custDataLst>
                <p:tags r:id="rId4"/>
              </p:custDataLst>
            </p:nvPr>
          </p:nvSpPr>
          <p:spPr>
            <a:xfrm>
              <a:off x="7678207" y="4577567"/>
              <a:ext cx="114126" cy="116150"/>
            </a:xfrm>
            <a:custGeom>
              <a:avLst/>
              <a:gdLst>
                <a:gd name="connsiteX0" fmla="*/ 73840 w 114126"/>
                <a:gd name="connsiteY0" fmla="*/ 94220 h 116150"/>
                <a:gd name="connsiteX1" fmla="*/ 93578 w 114126"/>
                <a:gd name="connsiteY1" fmla="*/ 114970 h 116150"/>
                <a:gd name="connsiteX2" fmla="*/ 114328 w 114126"/>
                <a:gd name="connsiteY2" fmla="*/ 90930 h 116150"/>
                <a:gd name="connsiteX3" fmla="*/ 114328 w 114126"/>
                <a:gd name="connsiteY3" fmla="*/ 76759 h 116150"/>
                <a:gd name="connsiteX4" fmla="*/ 108002 w 114126"/>
                <a:gd name="connsiteY4" fmla="*/ 76759 h 116150"/>
                <a:gd name="connsiteX5" fmla="*/ 108002 w 114126"/>
                <a:gd name="connsiteY5" fmla="*/ 90930 h 116150"/>
                <a:gd name="connsiteX6" fmla="*/ 98892 w 114126"/>
                <a:gd name="connsiteY6" fmla="*/ 107125 h 116150"/>
                <a:gd name="connsiteX7" fmla="*/ 89529 w 114126"/>
                <a:gd name="connsiteY7" fmla="*/ 94473 h 116150"/>
                <a:gd name="connsiteX8" fmla="*/ 89529 w 114126"/>
                <a:gd name="connsiteY8" fmla="*/ 43863 h 116150"/>
                <a:gd name="connsiteX9" fmla="*/ 80419 w 114126"/>
                <a:gd name="connsiteY9" fmla="*/ 14002 h 116150"/>
                <a:gd name="connsiteX10" fmla="*/ 45751 w 114126"/>
                <a:gd name="connsiteY10" fmla="*/ 85 h 116150"/>
                <a:gd name="connsiteX11" fmla="*/ 7540 w 114126"/>
                <a:gd name="connsiteY11" fmla="*/ 28679 h 116150"/>
                <a:gd name="connsiteX12" fmla="*/ 19181 w 114126"/>
                <a:gd name="connsiteY12" fmla="*/ 40573 h 116150"/>
                <a:gd name="connsiteX13" fmla="*/ 30821 w 114126"/>
                <a:gd name="connsiteY13" fmla="*/ 28933 h 116150"/>
                <a:gd name="connsiteX14" fmla="*/ 17915 w 114126"/>
                <a:gd name="connsiteY14" fmla="*/ 17292 h 116150"/>
                <a:gd name="connsiteX15" fmla="*/ 45245 w 114126"/>
                <a:gd name="connsiteY15" fmla="*/ 5652 h 116150"/>
                <a:gd name="connsiteX16" fmla="*/ 72068 w 114126"/>
                <a:gd name="connsiteY16" fmla="*/ 38042 h 116150"/>
                <a:gd name="connsiteX17" fmla="*/ 72068 w 114126"/>
                <a:gd name="connsiteY17" fmla="*/ 47405 h 116150"/>
                <a:gd name="connsiteX18" fmla="*/ 25507 w 114126"/>
                <a:gd name="connsiteY18" fmla="*/ 56515 h 116150"/>
                <a:gd name="connsiteX19" fmla="*/ 202 w 114126"/>
                <a:gd name="connsiteY19" fmla="*/ 89412 h 116150"/>
                <a:gd name="connsiteX20" fmla="*/ 40690 w 114126"/>
                <a:gd name="connsiteY20" fmla="*/ 116235 h 116150"/>
                <a:gd name="connsiteX21" fmla="*/ 73840 w 114126"/>
                <a:gd name="connsiteY21" fmla="*/ 94220 h 116150"/>
                <a:gd name="connsiteX22" fmla="*/ 72068 w 114126"/>
                <a:gd name="connsiteY22" fmla="*/ 52719 h 116150"/>
                <a:gd name="connsiteX23" fmla="*/ 72068 w 114126"/>
                <a:gd name="connsiteY23" fmla="*/ 78024 h 116150"/>
                <a:gd name="connsiteX24" fmla="*/ 42461 w 114126"/>
                <a:gd name="connsiteY24" fmla="*/ 110668 h 116150"/>
                <a:gd name="connsiteX25" fmla="*/ 19687 w 114126"/>
                <a:gd name="connsiteY25" fmla="*/ 89159 h 116150"/>
                <a:gd name="connsiteX26" fmla="*/ 72068 w 114126"/>
                <a:gd name="connsiteY26" fmla="*/ 5271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126" h="116150">
                  <a:moveTo>
                    <a:pt x="73840" y="94220"/>
                  </a:moveTo>
                  <a:cubicBezTo>
                    <a:pt x="74852" y="104342"/>
                    <a:pt x="81684" y="114970"/>
                    <a:pt x="93578" y="114970"/>
                  </a:cubicBezTo>
                  <a:cubicBezTo>
                    <a:pt x="98892" y="114970"/>
                    <a:pt x="114328" y="111427"/>
                    <a:pt x="114328" y="90930"/>
                  </a:cubicBezTo>
                  <a:lnTo>
                    <a:pt x="114328" y="76759"/>
                  </a:lnTo>
                  <a:lnTo>
                    <a:pt x="108002" y="76759"/>
                  </a:lnTo>
                  <a:lnTo>
                    <a:pt x="108002" y="90930"/>
                  </a:lnTo>
                  <a:cubicBezTo>
                    <a:pt x="108002" y="105607"/>
                    <a:pt x="101675" y="107125"/>
                    <a:pt x="98892" y="107125"/>
                  </a:cubicBezTo>
                  <a:cubicBezTo>
                    <a:pt x="90541" y="107125"/>
                    <a:pt x="89529" y="95738"/>
                    <a:pt x="89529" y="94473"/>
                  </a:cubicBezTo>
                  <a:lnTo>
                    <a:pt x="89529" y="43863"/>
                  </a:lnTo>
                  <a:cubicBezTo>
                    <a:pt x="89529" y="33234"/>
                    <a:pt x="89529" y="23365"/>
                    <a:pt x="80419" y="14002"/>
                  </a:cubicBezTo>
                  <a:cubicBezTo>
                    <a:pt x="70550" y="4133"/>
                    <a:pt x="57898" y="85"/>
                    <a:pt x="45751" y="85"/>
                  </a:cubicBezTo>
                  <a:cubicBezTo>
                    <a:pt x="25001" y="85"/>
                    <a:pt x="7540" y="11978"/>
                    <a:pt x="7540" y="28679"/>
                  </a:cubicBezTo>
                  <a:cubicBezTo>
                    <a:pt x="7540" y="36271"/>
                    <a:pt x="12601" y="40573"/>
                    <a:pt x="19181" y="40573"/>
                  </a:cubicBezTo>
                  <a:cubicBezTo>
                    <a:pt x="26266" y="40573"/>
                    <a:pt x="30821" y="35512"/>
                    <a:pt x="30821" y="28933"/>
                  </a:cubicBezTo>
                  <a:cubicBezTo>
                    <a:pt x="30821" y="25896"/>
                    <a:pt x="29556" y="17545"/>
                    <a:pt x="17915" y="17292"/>
                  </a:cubicBezTo>
                  <a:cubicBezTo>
                    <a:pt x="24748" y="8435"/>
                    <a:pt x="37147" y="5652"/>
                    <a:pt x="45245" y="5652"/>
                  </a:cubicBezTo>
                  <a:cubicBezTo>
                    <a:pt x="57644" y="5652"/>
                    <a:pt x="72068" y="15521"/>
                    <a:pt x="72068" y="38042"/>
                  </a:cubicBezTo>
                  <a:lnTo>
                    <a:pt x="72068" y="47405"/>
                  </a:lnTo>
                  <a:cubicBezTo>
                    <a:pt x="59163" y="48164"/>
                    <a:pt x="41449" y="48924"/>
                    <a:pt x="25507" y="56515"/>
                  </a:cubicBezTo>
                  <a:cubicBezTo>
                    <a:pt x="6528" y="65119"/>
                    <a:pt x="202" y="78277"/>
                    <a:pt x="202" y="89412"/>
                  </a:cubicBezTo>
                  <a:cubicBezTo>
                    <a:pt x="202" y="109909"/>
                    <a:pt x="24748" y="116235"/>
                    <a:pt x="40690" y="116235"/>
                  </a:cubicBezTo>
                  <a:cubicBezTo>
                    <a:pt x="57391" y="116235"/>
                    <a:pt x="69032" y="106113"/>
                    <a:pt x="73840" y="94220"/>
                  </a:cubicBezTo>
                  <a:close/>
                  <a:moveTo>
                    <a:pt x="72068" y="52719"/>
                  </a:moveTo>
                  <a:lnTo>
                    <a:pt x="72068" y="78024"/>
                  </a:lnTo>
                  <a:cubicBezTo>
                    <a:pt x="72068" y="102064"/>
                    <a:pt x="53849" y="110668"/>
                    <a:pt x="42461" y="110668"/>
                  </a:cubicBezTo>
                  <a:cubicBezTo>
                    <a:pt x="30062" y="110668"/>
                    <a:pt x="19687" y="101811"/>
                    <a:pt x="19687" y="89159"/>
                  </a:cubicBezTo>
                  <a:cubicBezTo>
                    <a:pt x="19687" y="75241"/>
                    <a:pt x="30315" y="54238"/>
                    <a:pt x="72068" y="52719"/>
                  </a:cubicBezTo>
                  <a:close/>
                </a:path>
              </a:pathLst>
            </a:custGeom>
            <a:solidFill>
              <a:srgbClr val="000000"/>
            </a:solidFill>
            <a:ln w="25400"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8C7C9A81-2727-3775-D7F0-8219602B7159}"/>
                </a:ext>
              </a:extLst>
            </p:cNvPr>
            <p:cNvSpPr/>
            <p:nvPr>
              <p:custDataLst>
                <p:tags r:id="rId5"/>
              </p:custDataLst>
            </p:nvPr>
          </p:nvSpPr>
          <p:spPr>
            <a:xfrm>
              <a:off x="7801190" y="4579085"/>
              <a:ext cx="85025" cy="111848"/>
            </a:xfrm>
            <a:custGeom>
              <a:avLst/>
              <a:gdLst>
                <a:gd name="connsiteX0" fmla="*/ 35381 w 85025"/>
                <a:gd name="connsiteY0" fmla="*/ 27920 h 111848"/>
                <a:gd name="connsiteX1" fmla="*/ 35381 w 85025"/>
                <a:gd name="connsiteY1" fmla="*/ 85 h 111848"/>
                <a:gd name="connsiteX2" fmla="*/ 207 w 85025"/>
                <a:gd name="connsiteY2" fmla="*/ 2868 h 111848"/>
                <a:gd name="connsiteX3" fmla="*/ 207 w 85025"/>
                <a:gd name="connsiteY3" fmla="*/ 10713 h 111848"/>
                <a:gd name="connsiteX4" fmla="*/ 19945 w 85025"/>
                <a:gd name="connsiteY4" fmla="*/ 24884 h 111848"/>
                <a:gd name="connsiteX5" fmla="*/ 19945 w 85025"/>
                <a:gd name="connsiteY5" fmla="*/ 92701 h 111848"/>
                <a:gd name="connsiteX6" fmla="*/ 207 w 85025"/>
                <a:gd name="connsiteY6" fmla="*/ 104089 h 111848"/>
                <a:gd name="connsiteX7" fmla="*/ 207 w 85025"/>
                <a:gd name="connsiteY7" fmla="*/ 111933 h 111848"/>
                <a:gd name="connsiteX8" fmla="*/ 29055 w 85025"/>
                <a:gd name="connsiteY8" fmla="*/ 111174 h 111848"/>
                <a:gd name="connsiteX9" fmla="*/ 61192 w 85025"/>
                <a:gd name="connsiteY9" fmla="*/ 111933 h 111848"/>
                <a:gd name="connsiteX10" fmla="*/ 61192 w 85025"/>
                <a:gd name="connsiteY10" fmla="*/ 104089 h 111848"/>
                <a:gd name="connsiteX11" fmla="*/ 55878 w 85025"/>
                <a:gd name="connsiteY11" fmla="*/ 104089 h 111848"/>
                <a:gd name="connsiteX12" fmla="*/ 36646 w 85025"/>
                <a:gd name="connsiteY12" fmla="*/ 92195 h 111848"/>
                <a:gd name="connsiteX13" fmla="*/ 36646 w 85025"/>
                <a:gd name="connsiteY13" fmla="*/ 53225 h 111848"/>
                <a:gd name="connsiteX14" fmla="*/ 66506 w 85025"/>
                <a:gd name="connsiteY14" fmla="*/ 5652 h 111848"/>
                <a:gd name="connsiteX15" fmla="*/ 69290 w 85025"/>
                <a:gd name="connsiteY15" fmla="*/ 5905 h 111848"/>
                <a:gd name="connsiteX16" fmla="*/ 63470 w 85025"/>
                <a:gd name="connsiteY16" fmla="*/ 15774 h 111848"/>
                <a:gd name="connsiteX17" fmla="*/ 74351 w 85025"/>
                <a:gd name="connsiteY17" fmla="*/ 26655 h 111848"/>
                <a:gd name="connsiteX18" fmla="*/ 85232 w 85025"/>
                <a:gd name="connsiteY18" fmla="*/ 15521 h 111848"/>
                <a:gd name="connsiteX19" fmla="*/ 66506 w 85025"/>
                <a:gd name="connsiteY19" fmla="*/ 85 h 111848"/>
                <a:gd name="connsiteX20" fmla="*/ 35381 w 85025"/>
                <a:gd name="connsiteY20" fmla="*/ 27920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25" h="111848">
                  <a:moveTo>
                    <a:pt x="35381" y="27920"/>
                  </a:moveTo>
                  <a:lnTo>
                    <a:pt x="35381" y="85"/>
                  </a:lnTo>
                  <a:lnTo>
                    <a:pt x="207" y="2868"/>
                  </a:lnTo>
                  <a:lnTo>
                    <a:pt x="207" y="10713"/>
                  </a:lnTo>
                  <a:cubicBezTo>
                    <a:pt x="17920" y="10713"/>
                    <a:pt x="19945" y="12484"/>
                    <a:pt x="19945" y="24884"/>
                  </a:cubicBezTo>
                  <a:lnTo>
                    <a:pt x="19945" y="92701"/>
                  </a:lnTo>
                  <a:cubicBezTo>
                    <a:pt x="19945" y="104089"/>
                    <a:pt x="17161" y="104089"/>
                    <a:pt x="207" y="104089"/>
                  </a:cubicBezTo>
                  <a:lnTo>
                    <a:pt x="207" y="111933"/>
                  </a:lnTo>
                  <a:cubicBezTo>
                    <a:pt x="10076" y="111680"/>
                    <a:pt x="21969" y="111174"/>
                    <a:pt x="29055" y="111174"/>
                  </a:cubicBezTo>
                  <a:cubicBezTo>
                    <a:pt x="39177" y="111174"/>
                    <a:pt x="51070" y="111174"/>
                    <a:pt x="61192" y="111933"/>
                  </a:cubicBezTo>
                  <a:lnTo>
                    <a:pt x="61192" y="104089"/>
                  </a:lnTo>
                  <a:lnTo>
                    <a:pt x="55878" y="104089"/>
                  </a:lnTo>
                  <a:cubicBezTo>
                    <a:pt x="37152" y="104089"/>
                    <a:pt x="36646" y="101305"/>
                    <a:pt x="36646" y="92195"/>
                  </a:cubicBezTo>
                  <a:lnTo>
                    <a:pt x="36646" y="53225"/>
                  </a:lnTo>
                  <a:cubicBezTo>
                    <a:pt x="36646" y="28173"/>
                    <a:pt x="47274" y="5652"/>
                    <a:pt x="66506" y="5652"/>
                  </a:cubicBezTo>
                  <a:cubicBezTo>
                    <a:pt x="68278" y="5652"/>
                    <a:pt x="68784" y="5652"/>
                    <a:pt x="69290" y="5905"/>
                  </a:cubicBezTo>
                  <a:cubicBezTo>
                    <a:pt x="68531" y="6158"/>
                    <a:pt x="63470" y="9195"/>
                    <a:pt x="63470" y="15774"/>
                  </a:cubicBezTo>
                  <a:cubicBezTo>
                    <a:pt x="63470" y="22859"/>
                    <a:pt x="68784" y="26655"/>
                    <a:pt x="74351" y="26655"/>
                  </a:cubicBezTo>
                  <a:cubicBezTo>
                    <a:pt x="78906" y="26655"/>
                    <a:pt x="85232" y="23618"/>
                    <a:pt x="85232" y="15521"/>
                  </a:cubicBezTo>
                  <a:cubicBezTo>
                    <a:pt x="85232" y="7423"/>
                    <a:pt x="77387" y="85"/>
                    <a:pt x="66506" y="85"/>
                  </a:cubicBezTo>
                  <a:cubicBezTo>
                    <a:pt x="48034" y="85"/>
                    <a:pt x="38924" y="17039"/>
                    <a:pt x="35381" y="27920"/>
                  </a:cubicBezTo>
                  <a:close/>
                </a:path>
              </a:pathLst>
            </a:custGeom>
            <a:solidFill>
              <a:srgbClr val="000000"/>
            </a:solidFill>
            <a:ln w="25400"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5B635827-E3E8-1C01-677F-4EDEBFAD5C76}"/>
                </a:ext>
              </a:extLst>
            </p:cNvPr>
            <p:cNvSpPr/>
            <p:nvPr>
              <p:custDataLst>
                <p:tags r:id="rId6"/>
              </p:custDataLst>
            </p:nvPr>
          </p:nvSpPr>
          <p:spPr>
            <a:xfrm>
              <a:off x="7900302" y="4576301"/>
              <a:ext cx="115644" cy="166760"/>
            </a:xfrm>
            <a:custGeom>
              <a:avLst/>
              <a:gdLst>
                <a:gd name="connsiteX0" fmla="*/ 49303 w 115644"/>
                <a:gd name="connsiteY0" fmla="*/ 71192 h 166760"/>
                <a:gd name="connsiteX1" fmla="*/ 27287 w 115644"/>
                <a:gd name="connsiteY1" fmla="*/ 40067 h 166760"/>
                <a:gd name="connsiteX2" fmla="*/ 31336 w 115644"/>
                <a:gd name="connsiteY2" fmla="*/ 18810 h 166760"/>
                <a:gd name="connsiteX3" fmla="*/ 49303 w 115644"/>
                <a:gd name="connsiteY3" fmla="*/ 8688 h 166760"/>
                <a:gd name="connsiteX4" fmla="*/ 71318 w 115644"/>
                <a:gd name="connsiteY4" fmla="*/ 39814 h 166760"/>
                <a:gd name="connsiteX5" fmla="*/ 67269 w 115644"/>
                <a:gd name="connsiteY5" fmla="*/ 61070 h 166760"/>
                <a:gd name="connsiteX6" fmla="*/ 49303 w 115644"/>
                <a:gd name="connsiteY6" fmla="*/ 71192 h 166760"/>
                <a:gd name="connsiteX7" fmla="*/ 19949 w 115644"/>
                <a:gd name="connsiteY7" fmla="*/ 81061 h 166760"/>
                <a:gd name="connsiteX8" fmla="*/ 24251 w 115644"/>
                <a:gd name="connsiteY8" fmla="*/ 69168 h 166760"/>
                <a:gd name="connsiteX9" fmla="*/ 49303 w 115644"/>
                <a:gd name="connsiteY9" fmla="*/ 77012 h 166760"/>
                <a:gd name="connsiteX10" fmla="*/ 90297 w 115644"/>
                <a:gd name="connsiteY10" fmla="*/ 40067 h 166760"/>
                <a:gd name="connsiteX11" fmla="*/ 79922 w 115644"/>
                <a:gd name="connsiteY11" fmla="*/ 15521 h 166760"/>
                <a:gd name="connsiteX12" fmla="*/ 102696 w 115644"/>
                <a:gd name="connsiteY12" fmla="*/ 5652 h 166760"/>
                <a:gd name="connsiteX13" fmla="*/ 105227 w 115644"/>
                <a:gd name="connsiteY13" fmla="*/ 5905 h 166760"/>
                <a:gd name="connsiteX14" fmla="*/ 101178 w 115644"/>
                <a:gd name="connsiteY14" fmla="*/ 12737 h 166760"/>
                <a:gd name="connsiteX15" fmla="*/ 108517 w 115644"/>
                <a:gd name="connsiteY15" fmla="*/ 20076 h 166760"/>
                <a:gd name="connsiteX16" fmla="*/ 115855 w 115644"/>
                <a:gd name="connsiteY16" fmla="*/ 12484 h 166760"/>
                <a:gd name="connsiteX17" fmla="*/ 102949 w 115644"/>
                <a:gd name="connsiteY17" fmla="*/ 85 h 166760"/>
                <a:gd name="connsiteX18" fmla="*/ 76126 w 115644"/>
                <a:gd name="connsiteY18" fmla="*/ 11978 h 166760"/>
                <a:gd name="connsiteX19" fmla="*/ 49303 w 115644"/>
                <a:gd name="connsiteY19" fmla="*/ 2868 h 166760"/>
                <a:gd name="connsiteX20" fmla="*/ 8308 w 115644"/>
                <a:gd name="connsiteY20" fmla="*/ 39814 h 166760"/>
                <a:gd name="connsiteX21" fmla="*/ 20202 w 115644"/>
                <a:gd name="connsiteY21" fmla="*/ 65878 h 166760"/>
                <a:gd name="connsiteX22" fmla="*/ 12357 w 115644"/>
                <a:gd name="connsiteY22" fmla="*/ 86881 h 166760"/>
                <a:gd name="connsiteX23" fmla="*/ 23491 w 115644"/>
                <a:gd name="connsiteY23" fmla="*/ 109403 h 166760"/>
                <a:gd name="connsiteX24" fmla="*/ 211 w 115644"/>
                <a:gd name="connsiteY24" fmla="*/ 134708 h 166760"/>
                <a:gd name="connsiteX25" fmla="*/ 56135 w 115644"/>
                <a:gd name="connsiteY25" fmla="*/ 166845 h 166760"/>
                <a:gd name="connsiteX26" fmla="*/ 112312 w 115644"/>
                <a:gd name="connsiteY26" fmla="*/ 134202 h 166760"/>
                <a:gd name="connsiteX27" fmla="*/ 95864 w 115644"/>
                <a:gd name="connsiteY27" fmla="*/ 105354 h 166760"/>
                <a:gd name="connsiteX28" fmla="*/ 52339 w 115644"/>
                <a:gd name="connsiteY28" fmla="*/ 98268 h 166760"/>
                <a:gd name="connsiteX29" fmla="*/ 33360 w 115644"/>
                <a:gd name="connsiteY29" fmla="*/ 98015 h 166760"/>
                <a:gd name="connsiteX30" fmla="*/ 19949 w 115644"/>
                <a:gd name="connsiteY30" fmla="*/ 81061 h 166760"/>
                <a:gd name="connsiteX31" fmla="*/ 56388 w 115644"/>
                <a:gd name="connsiteY31" fmla="*/ 161025 h 166760"/>
                <a:gd name="connsiteX32" fmla="*/ 13369 w 115644"/>
                <a:gd name="connsiteY32" fmla="*/ 134708 h 166760"/>
                <a:gd name="connsiteX33" fmla="*/ 34120 w 115644"/>
                <a:gd name="connsiteY33" fmla="*/ 112945 h 166760"/>
                <a:gd name="connsiteX34" fmla="*/ 49050 w 115644"/>
                <a:gd name="connsiteY34" fmla="*/ 112945 h 166760"/>
                <a:gd name="connsiteX35" fmla="*/ 99154 w 115644"/>
                <a:gd name="connsiteY35" fmla="*/ 134708 h 166760"/>
                <a:gd name="connsiteX36" fmla="*/ 56388 w 115644"/>
                <a:gd name="connsiteY36" fmla="*/ 161025 h 16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644" h="166760">
                  <a:moveTo>
                    <a:pt x="49303" y="71192"/>
                  </a:moveTo>
                  <a:cubicBezTo>
                    <a:pt x="27287" y="71192"/>
                    <a:pt x="27287" y="45887"/>
                    <a:pt x="27287" y="40067"/>
                  </a:cubicBezTo>
                  <a:cubicBezTo>
                    <a:pt x="27287" y="33234"/>
                    <a:pt x="27540" y="25137"/>
                    <a:pt x="31336" y="18810"/>
                  </a:cubicBezTo>
                  <a:cubicBezTo>
                    <a:pt x="33360" y="15774"/>
                    <a:pt x="39181" y="8688"/>
                    <a:pt x="49303" y="8688"/>
                  </a:cubicBezTo>
                  <a:cubicBezTo>
                    <a:pt x="71318" y="8688"/>
                    <a:pt x="71318" y="33994"/>
                    <a:pt x="71318" y="39814"/>
                  </a:cubicBezTo>
                  <a:cubicBezTo>
                    <a:pt x="71318" y="46646"/>
                    <a:pt x="71065" y="54744"/>
                    <a:pt x="67269" y="61070"/>
                  </a:cubicBezTo>
                  <a:cubicBezTo>
                    <a:pt x="65245" y="64107"/>
                    <a:pt x="59425" y="71192"/>
                    <a:pt x="49303" y="71192"/>
                  </a:cubicBezTo>
                  <a:close/>
                  <a:moveTo>
                    <a:pt x="19949" y="81061"/>
                  </a:moveTo>
                  <a:cubicBezTo>
                    <a:pt x="19949" y="80049"/>
                    <a:pt x="19949" y="74229"/>
                    <a:pt x="24251" y="69168"/>
                  </a:cubicBezTo>
                  <a:cubicBezTo>
                    <a:pt x="34120" y="76253"/>
                    <a:pt x="44495" y="77012"/>
                    <a:pt x="49303" y="77012"/>
                  </a:cubicBezTo>
                  <a:cubicBezTo>
                    <a:pt x="72836" y="77012"/>
                    <a:pt x="90297" y="59552"/>
                    <a:pt x="90297" y="40067"/>
                  </a:cubicBezTo>
                  <a:cubicBezTo>
                    <a:pt x="90297" y="30704"/>
                    <a:pt x="86248" y="21341"/>
                    <a:pt x="79922" y="15521"/>
                  </a:cubicBezTo>
                  <a:cubicBezTo>
                    <a:pt x="89032" y="6917"/>
                    <a:pt x="98142" y="5652"/>
                    <a:pt x="102696" y="5652"/>
                  </a:cubicBezTo>
                  <a:cubicBezTo>
                    <a:pt x="103203" y="5652"/>
                    <a:pt x="104468" y="5652"/>
                    <a:pt x="105227" y="5905"/>
                  </a:cubicBezTo>
                  <a:cubicBezTo>
                    <a:pt x="102443" y="6917"/>
                    <a:pt x="101178" y="9701"/>
                    <a:pt x="101178" y="12737"/>
                  </a:cubicBezTo>
                  <a:cubicBezTo>
                    <a:pt x="101178" y="17039"/>
                    <a:pt x="104468" y="20076"/>
                    <a:pt x="108517" y="20076"/>
                  </a:cubicBezTo>
                  <a:cubicBezTo>
                    <a:pt x="111047" y="20076"/>
                    <a:pt x="115855" y="18304"/>
                    <a:pt x="115855" y="12484"/>
                  </a:cubicBezTo>
                  <a:cubicBezTo>
                    <a:pt x="115855" y="8182"/>
                    <a:pt x="112818" y="85"/>
                    <a:pt x="102949" y="85"/>
                  </a:cubicBezTo>
                  <a:cubicBezTo>
                    <a:pt x="97888" y="85"/>
                    <a:pt x="86754" y="1603"/>
                    <a:pt x="76126" y="11978"/>
                  </a:cubicBezTo>
                  <a:cubicBezTo>
                    <a:pt x="65498" y="3627"/>
                    <a:pt x="54870" y="2868"/>
                    <a:pt x="49303" y="2868"/>
                  </a:cubicBezTo>
                  <a:cubicBezTo>
                    <a:pt x="25769" y="2868"/>
                    <a:pt x="8308" y="20329"/>
                    <a:pt x="8308" y="39814"/>
                  </a:cubicBezTo>
                  <a:cubicBezTo>
                    <a:pt x="8308" y="50948"/>
                    <a:pt x="13876" y="60564"/>
                    <a:pt x="20202" y="65878"/>
                  </a:cubicBezTo>
                  <a:cubicBezTo>
                    <a:pt x="16912" y="69674"/>
                    <a:pt x="12357" y="78024"/>
                    <a:pt x="12357" y="86881"/>
                  </a:cubicBezTo>
                  <a:cubicBezTo>
                    <a:pt x="12357" y="94726"/>
                    <a:pt x="15647" y="104342"/>
                    <a:pt x="23491" y="109403"/>
                  </a:cubicBezTo>
                  <a:cubicBezTo>
                    <a:pt x="8308" y="113705"/>
                    <a:pt x="211" y="124586"/>
                    <a:pt x="211" y="134708"/>
                  </a:cubicBezTo>
                  <a:cubicBezTo>
                    <a:pt x="211" y="152928"/>
                    <a:pt x="25263" y="166845"/>
                    <a:pt x="56135" y="166845"/>
                  </a:cubicBezTo>
                  <a:cubicBezTo>
                    <a:pt x="85995" y="166845"/>
                    <a:pt x="112312" y="153940"/>
                    <a:pt x="112312" y="134202"/>
                  </a:cubicBezTo>
                  <a:cubicBezTo>
                    <a:pt x="112312" y="125345"/>
                    <a:pt x="108770" y="112439"/>
                    <a:pt x="95864" y="105354"/>
                  </a:cubicBezTo>
                  <a:cubicBezTo>
                    <a:pt x="82452" y="98268"/>
                    <a:pt x="67775" y="98268"/>
                    <a:pt x="52339" y="98268"/>
                  </a:cubicBezTo>
                  <a:cubicBezTo>
                    <a:pt x="46013" y="98268"/>
                    <a:pt x="35132" y="98268"/>
                    <a:pt x="33360" y="98015"/>
                  </a:cubicBezTo>
                  <a:cubicBezTo>
                    <a:pt x="25263" y="97003"/>
                    <a:pt x="19949" y="89159"/>
                    <a:pt x="19949" y="81061"/>
                  </a:cubicBezTo>
                  <a:close/>
                  <a:moveTo>
                    <a:pt x="56388" y="161025"/>
                  </a:moveTo>
                  <a:cubicBezTo>
                    <a:pt x="30830" y="161025"/>
                    <a:pt x="13369" y="148120"/>
                    <a:pt x="13369" y="134708"/>
                  </a:cubicBezTo>
                  <a:cubicBezTo>
                    <a:pt x="13369" y="123067"/>
                    <a:pt x="22985" y="113705"/>
                    <a:pt x="34120" y="112945"/>
                  </a:cubicBezTo>
                  <a:lnTo>
                    <a:pt x="49050" y="112945"/>
                  </a:lnTo>
                  <a:cubicBezTo>
                    <a:pt x="70812" y="112945"/>
                    <a:pt x="99154" y="112945"/>
                    <a:pt x="99154" y="134708"/>
                  </a:cubicBezTo>
                  <a:cubicBezTo>
                    <a:pt x="99154" y="148373"/>
                    <a:pt x="81187" y="161025"/>
                    <a:pt x="56388" y="161025"/>
                  </a:cubicBezTo>
                  <a:close/>
                </a:path>
              </a:pathLst>
            </a:custGeom>
            <a:solidFill>
              <a:srgbClr val="000000"/>
            </a:solidFill>
            <a:ln w="25400"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C198420C-3120-08B8-2D75-771C630323E7}"/>
                </a:ext>
              </a:extLst>
            </p:cNvPr>
            <p:cNvSpPr/>
            <p:nvPr>
              <p:custDataLst>
                <p:tags r:id="rId7"/>
              </p:custDataLst>
            </p:nvPr>
          </p:nvSpPr>
          <p:spPr>
            <a:xfrm>
              <a:off x="8073528" y="4579085"/>
              <a:ext cx="197632" cy="111848"/>
            </a:xfrm>
            <a:custGeom>
              <a:avLst/>
              <a:gdLst>
                <a:gd name="connsiteX0" fmla="*/ 19956 w 197632"/>
                <a:gd name="connsiteY0" fmla="*/ 24884 h 111848"/>
                <a:gd name="connsiteX1" fmla="*/ 19956 w 197632"/>
                <a:gd name="connsiteY1" fmla="*/ 92701 h 111848"/>
                <a:gd name="connsiteX2" fmla="*/ 218 w 197632"/>
                <a:gd name="connsiteY2" fmla="*/ 104089 h 111848"/>
                <a:gd name="connsiteX3" fmla="*/ 218 w 197632"/>
                <a:gd name="connsiteY3" fmla="*/ 111933 h 111848"/>
                <a:gd name="connsiteX4" fmla="*/ 28812 w 197632"/>
                <a:gd name="connsiteY4" fmla="*/ 111174 h 111848"/>
                <a:gd name="connsiteX5" fmla="*/ 57154 w 197632"/>
                <a:gd name="connsiteY5" fmla="*/ 111933 h 111848"/>
                <a:gd name="connsiteX6" fmla="*/ 57154 w 197632"/>
                <a:gd name="connsiteY6" fmla="*/ 104089 h 111848"/>
                <a:gd name="connsiteX7" fmla="*/ 37416 w 197632"/>
                <a:gd name="connsiteY7" fmla="*/ 92701 h 111848"/>
                <a:gd name="connsiteX8" fmla="*/ 37416 w 197632"/>
                <a:gd name="connsiteY8" fmla="*/ 46140 h 111848"/>
                <a:gd name="connsiteX9" fmla="*/ 71578 w 197632"/>
                <a:gd name="connsiteY9" fmla="*/ 5652 h 111848"/>
                <a:gd name="connsiteX10" fmla="*/ 90304 w 197632"/>
                <a:gd name="connsiteY10" fmla="*/ 33740 h 111848"/>
                <a:gd name="connsiteX11" fmla="*/ 90304 w 197632"/>
                <a:gd name="connsiteY11" fmla="*/ 92701 h 111848"/>
                <a:gd name="connsiteX12" fmla="*/ 70566 w 197632"/>
                <a:gd name="connsiteY12" fmla="*/ 104089 h 111848"/>
                <a:gd name="connsiteX13" fmla="*/ 70566 w 197632"/>
                <a:gd name="connsiteY13" fmla="*/ 111933 h 111848"/>
                <a:gd name="connsiteX14" fmla="*/ 99161 w 197632"/>
                <a:gd name="connsiteY14" fmla="*/ 111174 h 111848"/>
                <a:gd name="connsiteX15" fmla="*/ 127502 w 197632"/>
                <a:gd name="connsiteY15" fmla="*/ 111933 h 111848"/>
                <a:gd name="connsiteX16" fmla="*/ 127502 w 197632"/>
                <a:gd name="connsiteY16" fmla="*/ 104089 h 111848"/>
                <a:gd name="connsiteX17" fmla="*/ 107764 w 197632"/>
                <a:gd name="connsiteY17" fmla="*/ 92701 h 111848"/>
                <a:gd name="connsiteX18" fmla="*/ 107764 w 197632"/>
                <a:gd name="connsiteY18" fmla="*/ 46140 h 111848"/>
                <a:gd name="connsiteX19" fmla="*/ 141926 w 197632"/>
                <a:gd name="connsiteY19" fmla="*/ 5652 h 111848"/>
                <a:gd name="connsiteX20" fmla="*/ 160652 w 197632"/>
                <a:gd name="connsiteY20" fmla="*/ 33740 h 111848"/>
                <a:gd name="connsiteX21" fmla="*/ 160652 w 197632"/>
                <a:gd name="connsiteY21" fmla="*/ 92701 h 111848"/>
                <a:gd name="connsiteX22" fmla="*/ 140914 w 197632"/>
                <a:gd name="connsiteY22" fmla="*/ 104089 h 111848"/>
                <a:gd name="connsiteX23" fmla="*/ 140914 w 197632"/>
                <a:gd name="connsiteY23" fmla="*/ 111933 h 111848"/>
                <a:gd name="connsiteX24" fmla="*/ 169509 w 197632"/>
                <a:gd name="connsiteY24" fmla="*/ 111174 h 111848"/>
                <a:gd name="connsiteX25" fmla="*/ 197850 w 197632"/>
                <a:gd name="connsiteY25" fmla="*/ 111933 h 111848"/>
                <a:gd name="connsiteX26" fmla="*/ 197850 w 197632"/>
                <a:gd name="connsiteY26" fmla="*/ 104089 h 111848"/>
                <a:gd name="connsiteX27" fmla="*/ 178112 w 197632"/>
                <a:gd name="connsiteY27" fmla="*/ 96497 h 111848"/>
                <a:gd name="connsiteX28" fmla="*/ 178112 w 197632"/>
                <a:gd name="connsiteY28" fmla="*/ 48164 h 111848"/>
                <a:gd name="connsiteX29" fmla="*/ 170268 w 197632"/>
                <a:gd name="connsiteY29" fmla="*/ 9448 h 111848"/>
                <a:gd name="connsiteX30" fmla="*/ 143697 w 197632"/>
                <a:gd name="connsiteY30" fmla="*/ 85 h 111848"/>
                <a:gd name="connsiteX31" fmla="*/ 107005 w 197632"/>
                <a:gd name="connsiteY31" fmla="*/ 24884 h 111848"/>
                <a:gd name="connsiteX32" fmla="*/ 73349 w 197632"/>
                <a:gd name="connsiteY32" fmla="*/ 85 h 111848"/>
                <a:gd name="connsiteX33" fmla="*/ 35898 w 197632"/>
                <a:gd name="connsiteY33" fmla="*/ 26655 h 111848"/>
                <a:gd name="connsiteX34" fmla="*/ 35898 w 197632"/>
                <a:gd name="connsiteY34" fmla="*/ 85 h 111848"/>
                <a:gd name="connsiteX35" fmla="*/ 218 w 197632"/>
                <a:gd name="connsiteY35" fmla="*/ 2868 h 111848"/>
                <a:gd name="connsiteX36" fmla="*/ 218 w 197632"/>
                <a:gd name="connsiteY36" fmla="*/ 10713 h 111848"/>
                <a:gd name="connsiteX37" fmla="*/ 19956 w 197632"/>
                <a:gd name="connsiteY37" fmla="*/ 24884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7632" h="111848">
                  <a:moveTo>
                    <a:pt x="19956" y="24884"/>
                  </a:moveTo>
                  <a:lnTo>
                    <a:pt x="19956" y="92701"/>
                  </a:lnTo>
                  <a:cubicBezTo>
                    <a:pt x="19956" y="104089"/>
                    <a:pt x="17172" y="104089"/>
                    <a:pt x="218" y="104089"/>
                  </a:cubicBezTo>
                  <a:lnTo>
                    <a:pt x="218" y="111933"/>
                  </a:lnTo>
                  <a:cubicBezTo>
                    <a:pt x="9074" y="111680"/>
                    <a:pt x="21980" y="111174"/>
                    <a:pt x="28812" y="111174"/>
                  </a:cubicBezTo>
                  <a:cubicBezTo>
                    <a:pt x="35392" y="111174"/>
                    <a:pt x="48550" y="111680"/>
                    <a:pt x="57154" y="111933"/>
                  </a:cubicBezTo>
                  <a:lnTo>
                    <a:pt x="57154" y="104089"/>
                  </a:lnTo>
                  <a:cubicBezTo>
                    <a:pt x="40200" y="104089"/>
                    <a:pt x="37416" y="104089"/>
                    <a:pt x="37416" y="92701"/>
                  </a:cubicBezTo>
                  <a:lnTo>
                    <a:pt x="37416" y="46140"/>
                  </a:lnTo>
                  <a:cubicBezTo>
                    <a:pt x="37416" y="19823"/>
                    <a:pt x="55383" y="5652"/>
                    <a:pt x="71578" y="5652"/>
                  </a:cubicBezTo>
                  <a:cubicBezTo>
                    <a:pt x="87520" y="5652"/>
                    <a:pt x="90304" y="19317"/>
                    <a:pt x="90304" y="33740"/>
                  </a:cubicBezTo>
                  <a:lnTo>
                    <a:pt x="90304" y="92701"/>
                  </a:lnTo>
                  <a:cubicBezTo>
                    <a:pt x="90304" y="104089"/>
                    <a:pt x="87520" y="104089"/>
                    <a:pt x="70566" y="104089"/>
                  </a:cubicBezTo>
                  <a:lnTo>
                    <a:pt x="70566" y="111933"/>
                  </a:lnTo>
                  <a:cubicBezTo>
                    <a:pt x="79423" y="111680"/>
                    <a:pt x="92328" y="111174"/>
                    <a:pt x="99161" y="111174"/>
                  </a:cubicBezTo>
                  <a:cubicBezTo>
                    <a:pt x="105740" y="111174"/>
                    <a:pt x="118899" y="111680"/>
                    <a:pt x="127502" y="111933"/>
                  </a:cubicBezTo>
                  <a:lnTo>
                    <a:pt x="127502" y="104089"/>
                  </a:lnTo>
                  <a:cubicBezTo>
                    <a:pt x="110548" y="104089"/>
                    <a:pt x="107764" y="104089"/>
                    <a:pt x="107764" y="92701"/>
                  </a:cubicBezTo>
                  <a:lnTo>
                    <a:pt x="107764" y="46140"/>
                  </a:lnTo>
                  <a:cubicBezTo>
                    <a:pt x="107764" y="19823"/>
                    <a:pt x="125731" y="5652"/>
                    <a:pt x="141926" y="5652"/>
                  </a:cubicBezTo>
                  <a:cubicBezTo>
                    <a:pt x="157868" y="5652"/>
                    <a:pt x="160652" y="19317"/>
                    <a:pt x="160652" y="33740"/>
                  </a:cubicBezTo>
                  <a:lnTo>
                    <a:pt x="160652" y="92701"/>
                  </a:lnTo>
                  <a:cubicBezTo>
                    <a:pt x="160652" y="104089"/>
                    <a:pt x="157868" y="104089"/>
                    <a:pt x="140914" y="104089"/>
                  </a:cubicBezTo>
                  <a:lnTo>
                    <a:pt x="140914" y="111933"/>
                  </a:lnTo>
                  <a:cubicBezTo>
                    <a:pt x="149771" y="111680"/>
                    <a:pt x="162676" y="111174"/>
                    <a:pt x="169509" y="111174"/>
                  </a:cubicBezTo>
                  <a:cubicBezTo>
                    <a:pt x="176088" y="111174"/>
                    <a:pt x="189247" y="111680"/>
                    <a:pt x="197850" y="111933"/>
                  </a:cubicBezTo>
                  <a:lnTo>
                    <a:pt x="197850" y="104089"/>
                  </a:lnTo>
                  <a:cubicBezTo>
                    <a:pt x="184692" y="104089"/>
                    <a:pt x="178365" y="104089"/>
                    <a:pt x="178112" y="96497"/>
                  </a:cubicBezTo>
                  <a:lnTo>
                    <a:pt x="178112" y="48164"/>
                  </a:lnTo>
                  <a:cubicBezTo>
                    <a:pt x="178112" y="26402"/>
                    <a:pt x="178112" y="18557"/>
                    <a:pt x="170268" y="9448"/>
                  </a:cubicBezTo>
                  <a:cubicBezTo>
                    <a:pt x="166725" y="5146"/>
                    <a:pt x="158374" y="85"/>
                    <a:pt x="143697" y="85"/>
                  </a:cubicBezTo>
                  <a:cubicBezTo>
                    <a:pt x="122441" y="85"/>
                    <a:pt x="111307" y="15268"/>
                    <a:pt x="107005" y="24884"/>
                  </a:cubicBezTo>
                  <a:cubicBezTo>
                    <a:pt x="103462" y="2868"/>
                    <a:pt x="84737" y="85"/>
                    <a:pt x="73349" y="85"/>
                  </a:cubicBezTo>
                  <a:cubicBezTo>
                    <a:pt x="54877" y="85"/>
                    <a:pt x="42983" y="10966"/>
                    <a:pt x="35898" y="26655"/>
                  </a:cubicBezTo>
                  <a:lnTo>
                    <a:pt x="35898" y="85"/>
                  </a:lnTo>
                  <a:lnTo>
                    <a:pt x="218" y="2868"/>
                  </a:lnTo>
                  <a:lnTo>
                    <a:pt x="218" y="10713"/>
                  </a:lnTo>
                  <a:cubicBezTo>
                    <a:pt x="17931" y="10713"/>
                    <a:pt x="19956" y="12484"/>
                    <a:pt x="19956" y="24884"/>
                  </a:cubicBezTo>
                  <a:close/>
                </a:path>
              </a:pathLst>
            </a:custGeom>
            <a:solidFill>
              <a:srgbClr val="000000"/>
            </a:solidFill>
            <a:ln w="25400"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C52B6F6A-DB2A-EB87-924E-33EDC9A199EF}"/>
                </a:ext>
              </a:extLst>
            </p:cNvPr>
            <p:cNvSpPr/>
            <p:nvPr>
              <p:custDataLst>
                <p:tags r:id="rId8"/>
              </p:custDataLst>
            </p:nvPr>
          </p:nvSpPr>
          <p:spPr>
            <a:xfrm>
              <a:off x="8286935" y="4577567"/>
              <a:ext cx="114126" cy="116150"/>
            </a:xfrm>
            <a:custGeom>
              <a:avLst/>
              <a:gdLst>
                <a:gd name="connsiteX0" fmla="*/ 73864 w 114126"/>
                <a:gd name="connsiteY0" fmla="*/ 94220 h 116150"/>
                <a:gd name="connsiteX1" fmla="*/ 93602 w 114126"/>
                <a:gd name="connsiteY1" fmla="*/ 114970 h 116150"/>
                <a:gd name="connsiteX2" fmla="*/ 114352 w 114126"/>
                <a:gd name="connsiteY2" fmla="*/ 90930 h 116150"/>
                <a:gd name="connsiteX3" fmla="*/ 114352 w 114126"/>
                <a:gd name="connsiteY3" fmla="*/ 76759 h 116150"/>
                <a:gd name="connsiteX4" fmla="*/ 108026 w 114126"/>
                <a:gd name="connsiteY4" fmla="*/ 76759 h 116150"/>
                <a:gd name="connsiteX5" fmla="*/ 108026 w 114126"/>
                <a:gd name="connsiteY5" fmla="*/ 90930 h 116150"/>
                <a:gd name="connsiteX6" fmla="*/ 98916 w 114126"/>
                <a:gd name="connsiteY6" fmla="*/ 107125 h 116150"/>
                <a:gd name="connsiteX7" fmla="*/ 89553 w 114126"/>
                <a:gd name="connsiteY7" fmla="*/ 94473 h 116150"/>
                <a:gd name="connsiteX8" fmla="*/ 89553 w 114126"/>
                <a:gd name="connsiteY8" fmla="*/ 43863 h 116150"/>
                <a:gd name="connsiteX9" fmla="*/ 80443 w 114126"/>
                <a:gd name="connsiteY9" fmla="*/ 14002 h 116150"/>
                <a:gd name="connsiteX10" fmla="*/ 45775 w 114126"/>
                <a:gd name="connsiteY10" fmla="*/ 85 h 116150"/>
                <a:gd name="connsiteX11" fmla="*/ 7564 w 114126"/>
                <a:gd name="connsiteY11" fmla="*/ 28679 h 116150"/>
                <a:gd name="connsiteX12" fmla="*/ 19205 w 114126"/>
                <a:gd name="connsiteY12" fmla="*/ 40573 h 116150"/>
                <a:gd name="connsiteX13" fmla="*/ 30845 w 114126"/>
                <a:gd name="connsiteY13" fmla="*/ 28933 h 116150"/>
                <a:gd name="connsiteX14" fmla="*/ 17939 w 114126"/>
                <a:gd name="connsiteY14" fmla="*/ 17292 h 116150"/>
                <a:gd name="connsiteX15" fmla="*/ 45269 w 114126"/>
                <a:gd name="connsiteY15" fmla="*/ 5652 h 116150"/>
                <a:gd name="connsiteX16" fmla="*/ 72092 w 114126"/>
                <a:gd name="connsiteY16" fmla="*/ 38042 h 116150"/>
                <a:gd name="connsiteX17" fmla="*/ 72092 w 114126"/>
                <a:gd name="connsiteY17" fmla="*/ 47405 h 116150"/>
                <a:gd name="connsiteX18" fmla="*/ 25531 w 114126"/>
                <a:gd name="connsiteY18" fmla="*/ 56515 h 116150"/>
                <a:gd name="connsiteX19" fmla="*/ 226 w 114126"/>
                <a:gd name="connsiteY19" fmla="*/ 89412 h 116150"/>
                <a:gd name="connsiteX20" fmla="*/ 40714 w 114126"/>
                <a:gd name="connsiteY20" fmla="*/ 116235 h 116150"/>
                <a:gd name="connsiteX21" fmla="*/ 73864 w 114126"/>
                <a:gd name="connsiteY21" fmla="*/ 94220 h 116150"/>
                <a:gd name="connsiteX22" fmla="*/ 72092 w 114126"/>
                <a:gd name="connsiteY22" fmla="*/ 52719 h 116150"/>
                <a:gd name="connsiteX23" fmla="*/ 72092 w 114126"/>
                <a:gd name="connsiteY23" fmla="*/ 78024 h 116150"/>
                <a:gd name="connsiteX24" fmla="*/ 42485 w 114126"/>
                <a:gd name="connsiteY24" fmla="*/ 110668 h 116150"/>
                <a:gd name="connsiteX25" fmla="*/ 19711 w 114126"/>
                <a:gd name="connsiteY25" fmla="*/ 89159 h 116150"/>
                <a:gd name="connsiteX26" fmla="*/ 72092 w 114126"/>
                <a:gd name="connsiteY26" fmla="*/ 5271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126" h="116150">
                  <a:moveTo>
                    <a:pt x="73864" y="94220"/>
                  </a:moveTo>
                  <a:cubicBezTo>
                    <a:pt x="74876" y="104342"/>
                    <a:pt x="81708" y="114970"/>
                    <a:pt x="93602" y="114970"/>
                  </a:cubicBezTo>
                  <a:cubicBezTo>
                    <a:pt x="98916" y="114970"/>
                    <a:pt x="114352" y="111427"/>
                    <a:pt x="114352" y="90930"/>
                  </a:cubicBezTo>
                  <a:lnTo>
                    <a:pt x="114352" y="76759"/>
                  </a:lnTo>
                  <a:lnTo>
                    <a:pt x="108026" y="76759"/>
                  </a:lnTo>
                  <a:lnTo>
                    <a:pt x="108026" y="90930"/>
                  </a:lnTo>
                  <a:cubicBezTo>
                    <a:pt x="108026" y="105607"/>
                    <a:pt x="101699" y="107125"/>
                    <a:pt x="98916" y="107125"/>
                  </a:cubicBezTo>
                  <a:cubicBezTo>
                    <a:pt x="90565" y="107125"/>
                    <a:pt x="89553" y="95738"/>
                    <a:pt x="89553" y="94473"/>
                  </a:cubicBezTo>
                  <a:lnTo>
                    <a:pt x="89553" y="43863"/>
                  </a:lnTo>
                  <a:cubicBezTo>
                    <a:pt x="89553" y="33234"/>
                    <a:pt x="89553" y="23365"/>
                    <a:pt x="80443" y="14002"/>
                  </a:cubicBezTo>
                  <a:cubicBezTo>
                    <a:pt x="70574" y="4133"/>
                    <a:pt x="57921" y="85"/>
                    <a:pt x="45775" y="85"/>
                  </a:cubicBezTo>
                  <a:cubicBezTo>
                    <a:pt x="25025" y="85"/>
                    <a:pt x="7564" y="11978"/>
                    <a:pt x="7564" y="28679"/>
                  </a:cubicBezTo>
                  <a:cubicBezTo>
                    <a:pt x="7564" y="36271"/>
                    <a:pt x="12625" y="40573"/>
                    <a:pt x="19205" y="40573"/>
                  </a:cubicBezTo>
                  <a:cubicBezTo>
                    <a:pt x="26290" y="40573"/>
                    <a:pt x="30845" y="35512"/>
                    <a:pt x="30845" y="28933"/>
                  </a:cubicBezTo>
                  <a:cubicBezTo>
                    <a:pt x="30845" y="25896"/>
                    <a:pt x="29580" y="17545"/>
                    <a:pt x="17939" y="17292"/>
                  </a:cubicBezTo>
                  <a:cubicBezTo>
                    <a:pt x="24772" y="8435"/>
                    <a:pt x="37171" y="5652"/>
                    <a:pt x="45269" y="5652"/>
                  </a:cubicBezTo>
                  <a:cubicBezTo>
                    <a:pt x="57668" y="5652"/>
                    <a:pt x="72092" y="15521"/>
                    <a:pt x="72092" y="38042"/>
                  </a:cubicBezTo>
                  <a:lnTo>
                    <a:pt x="72092" y="47405"/>
                  </a:lnTo>
                  <a:cubicBezTo>
                    <a:pt x="59187" y="48164"/>
                    <a:pt x="41473" y="48924"/>
                    <a:pt x="25531" y="56515"/>
                  </a:cubicBezTo>
                  <a:cubicBezTo>
                    <a:pt x="6552" y="65119"/>
                    <a:pt x="226" y="78277"/>
                    <a:pt x="226" y="89412"/>
                  </a:cubicBezTo>
                  <a:cubicBezTo>
                    <a:pt x="226" y="109909"/>
                    <a:pt x="24772" y="116235"/>
                    <a:pt x="40714" y="116235"/>
                  </a:cubicBezTo>
                  <a:cubicBezTo>
                    <a:pt x="57415" y="116235"/>
                    <a:pt x="69056" y="106113"/>
                    <a:pt x="73864" y="94220"/>
                  </a:cubicBezTo>
                  <a:close/>
                  <a:moveTo>
                    <a:pt x="72092" y="52719"/>
                  </a:moveTo>
                  <a:lnTo>
                    <a:pt x="72092" y="78024"/>
                  </a:lnTo>
                  <a:cubicBezTo>
                    <a:pt x="72092" y="102064"/>
                    <a:pt x="53873" y="110668"/>
                    <a:pt x="42485" y="110668"/>
                  </a:cubicBezTo>
                  <a:cubicBezTo>
                    <a:pt x="30086" y="110668"/>
                    <a:pt x="19711" y="101811"/>
                    <a:pt x="19711" y="89159"/>
                  </a:cubicBezTo>
                  <a:cubicBezTo>
                    <a:pt x="19711" y="75241"/>
                    <a:pt x="30339" y="54238"/>
                    <a:pt x="72092" y="52719"/>
                  </a:cubicBezTo>
                  <a:close/>
                </a:path>
              </a:pathLst>
            </a:custGeom>
            <a:solidFill>
              <a:srgbClr val="000000"/>
            </a:solidFill>
            <a:ln w="25400"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E110B384-4A94-A3CC-DD03-2AF52CA11D00}"/>
                </a:ext>
              </a:extLst>
            </p:cNvPr>
            <p:cNvSpPr/>
            <p:nvPr>
              <p:custDataLst>
                <p:tags r:id="rId9"/>
              </p:custDataLst>
            </p:nvPr>
          </p:nvSpPr>
          <p:spPr>
            <a:xfrm>
              <a:off x="8405870" y="4581868"/>
              <a:ext cx="127537" cy="109065"/>
            </a:xfrm>
            <a:custGeom>
              <a:avLst/>
              <a:gdLst>
                <a:gd name="connsiteX0" fmla="*/ 69820 w 127537"/>
                <a:gd name="connsiteY0" fmla="*/ 49683 h 109065"/>
                <a:gd name="connsiteX1" fmla="*/ 93101 w 127537"/>
                <a:gd name="connsiteY1" fmla="*/ 21088 h 109065"/>
                <a:gd name="connsiteX2" fmla="*/ 123214 w 127537"/>
                <a:gd name="connsiteY2" fmla="*/ 7929 h 109065"/>
                <a:gd name="connsiteX3" fmla="*/ 123214 w 127537"/>
                <a:gd name="connsiteY3" fmla="*/ 85 h 109065"/>
                <a:gd name="connsiteX4" fmla="*/ 102463 w 127537"/>
                <a:gd name="connsiteY4" fmla="*/ 844 h 109065"/>
                <a:gd name="connsiteX5" fmla="*/ 78171 w 127537"/>
                <a:gd name="connsiteY5" fmla="*/ 85 h 109065"/>
                <a:gd name="connsiteX6" fmla="*/ 78171 w 127537"/>
                <a:gd name="connsiteY6" fmla="*/ 7929 h 109065"/>
                <a:gd name="connsiteX7" fmla="*/ 85509 w 127537"/>
                <a:gd name="connsiteY7" fmla="*/ 15774 h 109065"/>
                <a:gd name="connsiteX8" fmla="*/ 81713 w 127537"/>
                <a:gd name="connsiteY8" fmla="*/ 24631 h 109065"/>
                <a:gd name="connsiteX9" fmla="*/ 66024 w 127537"/>
                <a:gd name="connsiteY9" fmla="*/ 44369 h 109065"/>
                <a:gd name="connsiteX10" fmla="*/ 46286 w 127537"/>
                <a:gd name="connsiteY10" fmla="*/ 18810 h 109065"/>
                <a:gd name="connsiteX11" fmla="*/ 44009 w 127537"/>
                <a:gd name="connsiteY11" fmla="*/ 14256 h 109065"/>
                <a:gd name="connsiteX12" fmla="*/ 52865 w 127537"/>
                <a:gd name="connsiteY12" fmla="*/ 7929 h 109065"/>
                <a:gd name="connsiteX13" fmla="*/ 52865 w 127537"/>
                <a:gd name="connsiteY13" fmla="*/ 85 h 109065"/>
                <a:gd name="connsiteX14" fmla="*/ 25536 w 127537"/>
                <a:gd name="connsiteY14" fmla="*/ 844 h 109065"/>
                <a:gd name="connsiteX15" fmla="*/ 1496 w 127537"/>
                <a:gd name="connsiteY15" fmla="*/ 85 h 109065"/>
                <a:gd name="connsiteX16" fmla="*/ 1496 w 127537"/>
                <a:gd name="connsiteY16" fmla="*/ 7929 h 109065"/>
                <a:gd name="connsiteX17" fmla="*/ 31356 w 127537"/>
                <a:gd name="connsiteY17" fmla="*/ 23365 h 109065"/>
                <a:gd name="connsiteX18" fmla="*/ 56408 w 127537"/>
                <a:gd name="connsiteY18" fmla="*/ 56009 h 109065"/>
                <a:gd name="connsiteX19" fmla="*/ 32621 w 127537"/>
                <a:gd name="connsiteY19" fmla="*/ 86122 h 109065"/>
                <a:gd name="connsiteX20" fmla="*/ 231 w 127537"/>
                <a:gd name="connsiteY20" fmla="*/ 101305 h 109065"/>
                <a:gd name="connsiteX21" fmla="*/ 231 w 127537"/>
                <a:gd name="connsiteY21" fmla="*/ 109150 h 109065"/>
                <a:gd name="connsiteX22" fmla="*/ 21234 w 127537"/>
                <a:gd name="connsiteY22" fmla="*/ 108391 h 109065"/>
                <a:gd name="connsiteX23" fmla="*/ 45274 w 127537"/>
                <a:gd name="connsiteY23" fmla="*/ 109150 h 109065"/>
                <a:gd name="connsiteX24" fmla="*/ 45274 w 127537"/>
                <a:gd name="connsiteY24" fmla="*/ 101305 h 109065"/>
                <a:gd name="connsiteX25" fmla="*/ 37935 w 127537"/>
                <a:gd name="connsiteY25" fmla="*/ 93461 h 109065"/>
                <a:gd name="connsiteX26" fmla="*/ 60710 w 127537"/>
                <a:gd name="connsiteY26" fmla="*/ 61323 h 109065"/>
                <a:gd name="connsiteX27" fmla="*/ 79942 w 127537"/>
                <a:gd name="connsiteY27" fmla="*/ 86628 h 109065"/>
                <a:gd name="connsiteX28" fmla="*/ 85256 w 127537"/>
                <a:gd name="connsiteY28" fmla="*/ 94979 h 109065"/>
                <a:gd name="connsiteX29" fmla="*/ 76146 w 127537"/>
                <a:gd name="connsiteY29" fmla="*/ 101305 h 109065"/>
                <a:gd name="connsiteX30" fmla="*/ 76146 w 127537"/>
                <a:gd name="connsiteY30" fmla="*/ 109150 h 109065"/>
                <a:gd name="connsiteX31" fmla="*/ 103476 w 127537"/>
                <a:gd name="connsiteY31" fmla="*/ 108391 h 109065"/>
                <a:gd name="connsiteX32" fmla="*/ 127769 w 127537"/>
                <a:gd name="connsiteY32" fmla="*/ 109150 h 109065"/>
                <a:gd name="connsiteX33" fmla="*/ 127769 w 127537"/>
                <a:gd name="connsiteY33" fmla="*/ 101305 h 109065"/>
                <a:gd name="connsiteX34" fmla="*/ 103729 w 127537"/>
                <a:gd name="connsiteY34" fmla="*/ 93461 h 109065"/>
                <a:gd name="connsiteX35" fmla="*/ 69820 w 127537"/>
                <a:gd name="connsiteY35" fmla="*/ 49683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537" h="109065">
                  <a:moveTo>
                    <a:pt x="69820" y="49683"/>
                  </a:moveTo>
                  <a:cubicBezTo>
                    <a:pt x="77411" y="40067"/>
                    <a:pt x="87027" y="27667"/>
                    <a:pt x="93101" y="21088"/>
                  </a:cubicBezTo>
                  <a:cubicBezTo>
                    <a:pt x="100945" y="11978"/>
                    <a:pt x="111320" y="8182"/>
                    <a:pt x="123214" y="7929"/>
                  </a:cubicBezTo>
                  <a:lnTo>
                    <a:pt x="123214" y="85"/>
                  </a:lnTo>
                  <a:cubicBezTo>
                    <a:pt x="116634" y="591"/>
                    <a:pt x="109043" y="844"/>
                    <a:pt x="102463" y="844"/>
                  </a:cubicBezTo>
                  <a:cubicBezTo>
                    <a:pt x="94872" y="844"/>
                    <a:pt x="81460" y="338"/>
                    <a:pt x="78171" y="85"/>
                  </a:cubicBezTo>
                  <a:lnTo>
                    <a:pt x="78171" y="7929"/>
                  </a:lnTo>
                  <a:cubicBezTo>
                    <a:pt x="83485" y="8435"/>
                    <a:pt x="85509" y="11725"/>
                    <a:pt x="85509" y="15774"/>
                  </a:cubicBezTo>
                  <a:cubicBezTo>
                    <a:pt x="85509" y="19823"/>
                    <a:pt x="82979" y="23112"/>
                    <a:pt x="81713" y="24631"/>
                  </a:cubicBezTo>
                  <a:lnTo>
                    <a:pt x="66024" y="44369"/>
                  </a:lnTo>
                  <a:lnTo>
                    <a:pt x="46286" y="18810"/>
                  </a:lnTo>
                  <a:cubicBezTo>
                    <a:pt x="44009" y="16280"/>
                    <a:pt x="44009" y="15774"/>
                    <a:pt x="44009" y="14256"/>
                  </a:cubicBezTo>
                  <a:cubicBezTo>
                    <a:pt x="44009" y="10460"/>
                    <a:pt x="47804" y="8182"/>
                    <a:pt x="52865" y="7929"/>
                  </a:cubicBezTo>
                  <a:lnTo>
                    <a:pt x="52865" y="85"/>
                  </a:lnTo>
                  <a:cubicBezTo>
                    <a:pt x="46286" y="338"/>
                    <a:pt x="29585" y="844"/>
                    <a:pt x="25536" y="844"/>
                  </a:cubicBezTo>
                  <a:cubicBezTo>
                    <a:pt x="20222" y="844"/>
                    <a:pt x="8328" y="591"/>
                    <a:pt x="1496" y="85"/>
                  </a:cubicBezTo>
                  <a:lnTo>
                    <a:pt x="1496" y="7929"/>
                  </a:lnTo>
                  <a:cubicBezTo>
                    <a:pt x="19210" y="7929"/>
                    <a:pt x="19463" y="8182"/>
                    <a:pt x="31356" y="23365"/>
                  </a:cubicBezTo>
                  <a:lnTo>
                    <a:pt x="56408" y="56009"/>
                  </a:lnTo>
                  <a:lnTo>
                    <a:pt x="32621" y="86122"/>
                  </a:lnTo>
                  <a:cubicBezTo>
                    <a:pt x="20475" y="100799"/>
                    <a:pt x="5545" y="101305"/>
                    <a:pt x="231" y="101305"/>
                  </a:cubicBezTo>
                  <a:lnTo>
                    <a:pt x="231" y="109150"/>
                  </a:lnTo>
                  <a:cubicBezTo>
                    <a:pt x="6810" y="108644"/>
                    <a:pt x="14655" y="108391"/>
                    <a:pt x="21234" y="108391"/>
                  </a:cubicBezTo>
                  <a:cubicBezTo>
                    <a:pt x="28573" y="108391"/>
                    <a:pt x="39201" y="108897"/>
                    <a:pt x="45274" y="109150"/>
                  </a:cubicBezTo>
                  <a:lnTo>
                    <a:pt x="45274" y="101305"/>
                  </a:lnTo>
                  <a:cubicBezTo>
                    <a:pt x="39707" y="100546"/>
                    <a:pt x="37935" y="97256"/>
                    <a:pt x="37935" y="93461"/>
                  </a:cubicBezTo>
                  <a:cubicBezTo>
                    <a:pt x="37935" y="87893"/>
                    <a:pt x="45274" y="79543"/>
                    <a:pt x="60710" y="61323"/>
                  </a:cubicBezTo>
                  <a:lnTo>
                    <a:pt x="79942" y="86628"/>
                  </a:lnTo>
                  <a:cubicBezTo>
                    <a:pt x="81966" y="89412"/>
                    <a:pt x="85256" y="93461"/>
                    <a:pt x="85256" y="94979"/>
                  </a:cubicBezTo>
                  <a:cubicBezTo>
                    <a:pt x="85256" y="97256"/>
                    <a:pt x="82979" y="101052"/>
                    <a:pt x="76146" y="101305"/>
                  </a:cubicBezTo>
                  <a:lnTo>
                    <a:pt x="76146" y="109150"/>
                  </a:lnTo>
                  <a:cubicBezTo>
                    <a:pt x="83738" y="108897"/>
                    <a:pt x="97909" y="108391"/>
                    <a:pt x="103476" y="108391"/>
                  </a:cubicBezTo>
                  <a:cubicBezTo>
                    <a:pt x="110308" y="108391"/>
                    <a:pt x="120177" y="108644"/>
                    <a:pt x="127769" y="109150"/>
                  </a:cubicBezTo>
                  <a:lnTo>
                    <a:pt x="127769" y="101305"/>
                  </a:lnTo>
                  <a:cubicBezTo>
                    <a:pt x="114104" y="101305"/>
                    <a:pt x="109549" y="100799"/>
                    <a:pt x="103729" y="93461"/>
                  </a:cubicBezTo>
                  <a:lnTo>
                    <a:pt x="69820" y="49683"/>
                  </a:lnTo>
                  <a:close/>
                </a:path>
              </a:pathLst>
            </a:custGeom>
            <a:solidFill>
              <a:srgbClr val="000000"/>
            </a:solidFill>
            <a:ln w="25400"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977634B9-1541-3E4D-4C84-23A3C273EE1E}"/>
                </a:ext>
              </a:extLst>
            </p:cNvPr>
            <p:cNvSpPr/>
            <p:nvPr>
              <p:custDataLst>
                <p:tags r:id="rId10"/>
              </p:custDataLst>
            </p:nvPr>
          </p:nvSpPr>
          <p:spPr>
            <a:xfrm>
              <a:off x="8548788" y="4628264"/>
              <a:ext cx="136925" cy="128069"/>
            </a:xfrm>
            <a:custGeom>
              <a:avLst/>
              <a:gdLst>
                <a:gd name="connsiteX0" fmla="*/ 137162 w 136925"/>
                <a:gd name="connsiteY0" fmla="*/ 2390 h 128069"/>
                <a:gd name="connsiteX1" fmla="*/ 134859 w 136925"/>
                <a:gd name="connsiteY1" fmla="*/ 87 h 128069"/>
                <a:gd name="connsiteX2" fmla="*/ 131671 w 136925"/>
                <a:gd name="connsiteY2" fmla="*/ 2213 h 128069"/>
                <a:gd name="connsiteX3" fmla="*/ 118740 w 136925"/>
                <a:gd name="connsiteY3" fmla="*/ 15852 h 128069"/>
                <a:gd name="connsiteX4" fmla="*/ 85438 w 136925"/>
                <a:gd name="connsiteY4" fmla="*/ 87 h 128069"/>
                <a:gd name="connsiteX5" fmla="*/ 236 w 136925"/>
                <a:gd name="connsiteY5" fmla="*/ 78204 h 128069"/>
                <a:gd name="connsiteX6" fmla="*/ 54617 w 136925"/>
                <a:gd name="connsiteY6" fmla="*/ 128156 h 128069"/>
                <a:gd name="connsiteX7" fmla="*/ 99432 w 136925"/>
                <a:gd name="connsiteY7" fmla="*/ 110797 h 128069"/>
                <a:gd name="connsiteX8" fmla="*/ 117323 w 136925"/>
                <a:gd name="connsiteY8" fmla="*/ 82101 h 128069"/>
                <a:gd name="connsiteX9" fmla="*/ 114312 w 136925"/>
                <a:gd name="connsiteY9" fmla="*/ 79798 h 128069"/>
                <a:gd name="connsiteX10" fmla="*/ 111123 w 136925"/>
                <a:gd name="connsiteY10" fmla="*/ 82632 h 128069"/>
                <a:gd name="connsiteX11" fmla="*/ 57628 w 136925"/>
                <a:gd name="connsiteY11" fmla="*/ 121779 h 128069"/>
                <a:gd name="connsiteX12" fmla="*/ 17950 w 136925"/>
                <a:gd name="connsiteY12" fmla="*/ 83695 h 128069"/>
                <a:gd name="connsiteX13" fmla="*/ 39560 w 136925"/>
                <a:gd name="connsiteY13" fmla="*/ 28252 h 128069"/>
                <a:gd name="connsiteX14" fmla="*/ 87210 w 136925"/>
                <a:gd name="connsiteY14" fmla="*/ 6464 h 128069"/>
                <a:gd name="connsiteX15" fmla="*/ 119803 w 136925"/>
                <a:gd name="connsiteY15" fmla="*/ 41183 h 128069"/>
                <a:gd name="connsiteX16" fmla="*/ 119271 w 136925"/>
                <a:gd name="connsiteY16" fmla="*/ 48445 h 128069"/>
                <a:gd name="connsiteX17" fmla="*/ 122460 w 136925"/>
                <a:gd name="connsiteY17" fmla="*/ 50748 h 128069"/>
                <a:gd name="connsiteX18" fmla="*/ 126180 w 136925"/>
                <a:gd name="connsiteY18" fmla="*/ 46851 h 128069"/>
                <a:gd name="connsiteX19" fmla="*/ 137162 w 136925"/>
                <a:gd name="connsiteY19" fmla="*/ 2390 h 12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925" h="128069">
                  <a:moveTo>
                    <a:pt x="137162" y="2390"/>
                  </a:moveTo>
                  <a:cubicBezTo>
                    <a:pt x="137162" y="1504"/>
                    <a:pt x="136631" y="87"/>
                    <a:pt x="134859" y="87"/>
                  </a:cubicBezTo>
                  <a:cubicBezTo>
                    <a:pt x="133619" y="87"/>
                    <a:pt x="133265" y="441"/>
                    <a:pt x="131671" y="2213"/>
                  </a:cubicBezTo>
                  <a:lnTo>
                    <a:pt x="118740" y="15852"/>
                  </a:lnTo>
                  <a:cubicBezTo>
                    <a:pt x="117146" y="13727"/>
                    <a:pt x="107226" y="87"/>
                    <a:pt x="85438" y="87"/>
                  </a:cubicBezTo>
                  <a:cubicBezTo>
                    <a:pt x="42394" y="87"/>
                    <a:pt x="236" y="38171"/>
                    <a:pt x="236" y="78204"/>
                  </a:cubicBezTo>
                  <a:cubicBezTo>
                    <a:pt x="236" y="107077"/>
                    <a:pt x="22909" y="128156"/>
                    <a:pt x="54617" y="128156"/>
                  </a:cubicBezTo>
                  <a:cubicBezTo>
                    <a:pt x="64182" y="128156"/>
                    <a:pt x="81187" y="126208"/>
                    <a:pt x="99432" y="110797"/>
                  </a:cubicBezTo>
                  <a:cubicBezTo>
                    <a:pt x="113426" y="98929"/>
                    <a:pt x="117323" y="83518"/>
                    <a:pt x="117323" y="82101"/>
                  </a:cubicBezTo>
                  <a:cubicBezTo>
                    <a:pt x="117323" y="79798"/>
                    <a:pt x="115197" y="79798"/>
                    <a:pt x="114312" y="79798"/>
                  </a:cubicBezTo>
                  <a:cubicBezTo>
                    <a:pt x="112009" y="79798"/>
                    <a:pt x="111654" y="80684"/>
                    <a:pt x="111123" y="82632"/>
                  </a:cubicBezTo>
                  <a:cubicBezTo>
                    <a:pt x="103860" y="106900"/>
                    <a:pt x="79062" y="121779"/>
                    <a:pt x="57628" y="121779"/>
                  </a:cubicBezTo>
                  <a:cubicBezTo>
                    <a:pt x="38852" y="121779"/>
                    <a:pt x="17950" y="111683"/>
                    <a:pt x="17950" y="83695"/>
                  </a:cubicBezTo>
                  <a:cubicBezTo>
                    <a:pt x="17950" y="78558"/>
                    <a:pt x="19190" y="50571"/>
                    <a:pt x="39560" y="28252"/>
                  </a:cubicBezTo>
                  <a:cubicBezTo>
                    <a:pt x="51783" y="14612"/>
                    <a:pt x="70382" y="6464"/>
                    <a:pt x="87210" y="6464"/>
                  </a:cubicBezTo>
                  <a:cubicBezTo>
                    <a:pt x="107757" y="6464"/>
                    <a:pt x="119803" y="21343"/>
                    <a:pt x="119803" y="41183"/>
                  </a:cubicBezTo>
                  <a:cubicBezTo>
                    <a:pt x="119803" y="46142"/>
                    <a:pt x="119271" y="47382"/>
                    <a:pt x="119271" y="48445"/>
                  </a:cubicBezTo>
                  <a:cubicBezTo>
                    <a:pt x="119271" y="50748"/>
                    <a:pt x="121574" y="50748"/>
                    <a:pt x="122460" y="50748"/>
                  </a:cubicBezTo>
                  <a:cubicBezTo>
                    <a:pt x="125294" y="50748"/>
                    <a:pt x="125294" y="50217"/>
                    <a:pt x="126180" y="46851"/>
                  </a:cubicBezTo>
                  <a:lnTo>
                    <a:pt x="137162" y="2390"/>
                  </a:lnTo>
                  <a:close/>
                </a:path>
              </a:pathLst>
            </a:custGeom>
            <a:solidFill>
              <a:srgbClr val="000000"/>
            </a:solidFill>
            <a:ln w="25400"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89DBFA07-6ED2-5C17-4B10-778B8DB3D8D3}"/>
                </a:ext>
              </a:extLst>
            </p:cNvPr>
            <p:cNvSpPr/>
            <p:nvPr>
              <p:custDataLst>
                <p:tags r:id="rId11"/>
              </p:custDataLst>
            </p:nvPr>
          </p:nvSpPr>
          <p:spPr>
            <a:xfrm>
              <a:off x="8693045" y="4693703"/>
              <a:ext cx="44536" cy="85784"/>
            </a:xfrm>
            <a:custGeom>
              <a:avLst/>
              <a:gdLst>
                <a:gd name="connsiteX0" fmla="*/ 38832 w 44536"/>
                <a:gd name="connsiteY0" fmla="*/ 5529 h 85784"/>
                <a:gd name="connsiteX1" fmla="*/ 33265 w 44536"/>
                <a:gd name="connsiteY1" fmla="*/ 88 h 85784"/>
                <a:gd name="connsiteX2" fmla="*/ 25547 w 44536"/>
                <a:gd name="connsiteY2" fmla="*/ 7680 h 85784"/>
                <a:gd name="connsiteX3" fmla="*/ 30988 w 44536"/>
                <a:gd name="connsiteY3" fmla="*/ 13120 h 85784"/>
                <a:gd name="connsiteX4" fmla="*/ 38832 w 44536"/>
                <a:gd name="connsiteY4" fmla="*/ 5529 h 85784"/>
                <a:gd name="connsiteX5" fmla="*/ 44779 w 44536"/>
                <a:gd name="connsiteY5" fmla="*/ 66261 h 85784"/>
                <a:gd name="connsiteX6" fmla="*/ 42122 w 44536"/>
                <a:gd name="connsiteY6" fmla="*/ 64490 h 85784"/>
                <a:gd name="connsiteX7" fmla="*/ 39085 w 44536"/>
                <a:gd name="connsiteY7" fmla="*/ 67400 h 85784"/>
                <a:gd name="connsiteX8" fmla="*/ 24914 w 44536"/>
                <a:gd name="connsiteY8" fmla="*/ 81571 h 85784"/>
                <a:gd name="connsiteX9" fmla="*/ 21119 w 44536"/>
                <a:gd name="connsiteY9" fmla="*/ 76763 h 85784"/>
                <a:gd name="connsiteX10" fmla="*/ 22763 w 44536"/>
                <a:gd name="connsiteY10" fmla="*/ 70310 h 85784"/>
                <a:gd name="connsiteX11" fmla="*/ 25420 w 44536"/>
                <a:gd name="connsiteY11" fmla="*/ 63477 h 85784"/>
                <a:gd name="connsiteX12" fmla="*/ 32632 w 44536"/>
                <a:gd name="connsiteY12" fmla="*/ 46017 h 85784"/>
                <a:gd name="connsiteX13" fmla="*/ 34404 w 44536"/>
                <a:gd name="connsiteY13" fmla="*/ 39691 h 85784"/>
                <a:gd name="connsiteX14" fmla="*/ 20612 w 44536"/>
                <a:gd name="connsiteY14" fmla="*/ 28556 h 85784"/>
                <a:gd name="connsiteX15" fmla="*/ 242 w 44536"/>
                <a:gd name="connsiteY15" fmla="*/ 48168 h 85784"/>
                <a:gd name="connsiteX16" fmla="*/ 2899 w 44536"/>
                <a:gd name="connsiteY16" fmla="*/ 49939 h 85784"/>
                <a:gd name="connsiteX17" fmla="*/ 5809 w 44536"/>
                <a:gd name="connsiteY17" fmla="*/ 47409 h 85784"/>
                <a:gd name="connsiteX18" fmla="*/ 20106 w 44536"/>
                <a:gd name="connsiteY18" fmla="*/ 32858 h 85784"/>
                <a:gd name="connsiteX19" fmla="*/ 23902 w 44536"/>
                <a:gd name="connsiteY19" fmla="*/ 37666 h 85784"/>
                <a:gd name="connsiteX20" fmla="*/ 23143 w 44536"/>
                <a:gd name="connsiteY20" fmla="*/ 42221 h 85784"/>
                <a:gd name="connsiteX21" fmla="*/ 14792 w 44536"/>
                <a:gd name="connsiteY21" fmla="*/ 62339 h 85784"/>
                <a:gd name="connsiteX22" fmla="*/ 12009 w 44536"/>
                <a:gd name="connsiteY22" fmla="*/ 69045 h 85784"/>
                <a:gd name="connsiteX23" fmla="*/ 10617 w 44536"/>
                <a:gd name="connsiteY23" fmla="*/ 74738 h 85784"/>
                <a:gd name="connsiteX24" fmla="*/ 24408 w 44536"/>
                <a:gd name="connsiteY24" fmla="*/ 85872 h 85784"/>
                <a:gd name="connsiteX25" fmla="*/ 44779 w 44536"/>
                <a:gd name="connsiteY25" fmla="*/ 66261 h 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36" h="85784">
                  <a:moveTo>
                    <a:pt x="38832" y="5529"/>
                  </a:moveTo>
                  <a:cubicBezTo>
                    <a:pt x="38832" y="2492"/>
                    <a:pt x="36555" y="88"/>
                    <a:pt x="33265" y="88"/>
                  </a:cubicBezTo>
                  <a:cubicBezTo>
                    <a:pt x="29722" y="88"/>
                    <a:pt x="25547" y="3504"/>
                    <a:pt x="25547" y="7680"/>
                  </a:cubicBezTo>
                  <a:cubicBezTo>
                    <a:pt x="25547" y="11222"/>
                    <a:pt x="28330" y="13120"/>
                    <a:pt x="30988" y="13120"/>
                  </a:cubicBezTo>
                  <a:cubicBezTo>
                    <a:pt x="35163" y="13120"/>
                    <a:pt x="38832" y="9324"/>
                    <a:pt x="38832" y="5529"/>
                  </a:cubicBezTo>
                  <a:close/>
                  <a:moveTo>
                    <a:pt x="44779" y="66261"/>
                  </a:moveTo>
                  <a:cubicBezTo>
                    <a:pt x="44779" y="64490"/>
                    <a:pt x="42628" y="64490"/>
                    <a:pt x="42122" y="64490"/>
                  </a:cubicBezTo>
                  <a:cubicBezTo>
                    <a:pt x="39971" y="64490"/>
                    <a:pt x="39844" y="64996"/>
                    <a:pt x="39085" y="67400"/>
                  </a:cubicBezTo>
                  <a:cubicBezTo>
                    <a:pt x="36934" y="74359"/>
                    <a:pt x="31241" y="81571"/>
                    <a:pt x="24914" y="81571"/>
                  </a:cubicBezTo>
                  <a:cubicBezTo>
                    <a:pt x="22004" y="81571"/>
                    <a:pt x="21119" y="79546"/>
                    <a:pt x="21119" y="76763"/>
                  </a:cubicBezTo>
                  <a:cubicBezTo>
                    <a:pt x="21119" y="74106"/>
                    <a:pt x="21751" y="72714"/>
                    <a:pt x="22763" y="70310"/>
                  </a:cubicBezTo>
                  <a:cubicBezTo>
                    <a:pt x="23776" y="67779"/>
                    <a:pt x="24788" y="65249"/>
                    <a:pt x="25420" y="63477"/>
                  </a:cubicBezTo>
                  <a:cubicBezTo>
                    <a:pt x="25926" y="62339"/>
                    <a:pt x="30861" y="50572"/>
                    <a:pt x="32632" y="46017"/>
                  </a:cubicBezTo>
                  <a:cubicBezTo>
                    <a:pt x="33645" y="43486"/>
                    <a:pt x="34404" y="41842"/>
                    <a:pt x="34404" y="39691"/>
                  </a:cubicBezTo>
                  <a:cubicBezTo>
                    <a:pt x="34404" y="33617"/>
                    <a:pt x="28584" y="28556"/>
                    <a:pt x="20612" y="28556"/>
                  </a:cubicBezTo>
                  <a:cubicBezTo>
                    <a:pt x="7327" y="28556"/>
                    <a:pt x="242" y="44752"/>
                    <a:pt x="242" y="48168"/>
                  </a:cubicBezTo>
                  <a:cubicBezTo>
                    <a:pt x="242" y="49939"/>
                    <a:pt x="2266" y="49939"/>
                    <a:pt x="2899" y="49939"/>
                  </a:cubicBezTo>
                  <a:cubicBezTo>
                    <a:pt x="5050" y="49939"/>
                    <a:pt x="5176" y="49307"/>
                    <a:pt x="5809" y="47409"/>
                  </a:cubicBezTo>
                  <a:cubicBezTo>
                    <a:pt x="8592" y="38425"/>
                    <a:pt x="14666" y="32858"/>
                    <a:pt x="20106" y="32858"/>
                  </a:cubicBezTo>
                  <a:cubicBezTo>
                    <a:pt x="22510" y="32858"/>
                    <a:pt x="23902" y="34250"/>
                    <a:pt x="23902" y="37666"/>
                  </a:cubicBezTo>
                  <a:cubicBezTo>
                    <a:pt x="23902" y="38172"/>
                    <a:pt x="23902" y="39817"/>
                    <a:pt x="23143" y="42221"/>
                  </a:cubicBezTo>
                  <a:cubicBezTo>
                    <a:pt x="22257" y="44499"/>
                    <a:pt x="16564" y="58037"/>
                    <a:pt x="14792" y="62339"/>
                  </a:cubicBezTo>
                  <a:cubicBezTo>
                    <a:pt x="13907" y="64490"/>
                    <a:pt x="13907" y="64743"/>
                    <a:pt x="12009" y="69045"/>
                  </a:cubicBezTo>
                  <a:cubicBezTo>
                    <a:pt x="11376" y="70816"/>
                    <a:pt x="10617" y="72587"/>
                    <a:pt x="10617" y="74738"/>
                  </a:cubicBezTo>
                  <a:cubicBezTo>
                    <a:pt x="10617" y="81317"/>
                    <a:pt x="16817" y="85872"/>
                    <a:pt x="24408" y="85872"/>
                  </a:cubicBezTo>
                  <a:cubicBezTo>
                    <a:pt x="37693" y="85872"/>
                    <a:pt x="44779" y="69424"/>
                    <a:pt x="44779" y="66261"/>
                  </a:cubicBezTo>
                  <a:close/>
                </a:path>
              </a:pathLst>
            </a:custGeom>
            <a:solidFill>
              <a:srgbClr val="000000"/>
            </a:solidFill>
            <a:ln w="25400"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D2607FD2-1237-4CC6-691C-94F2098E7160}"/>
                </a:ext>
              </a:extLst>
            </p:cNvPr>
            <p:cNvSpPr/>
            <p:nvPr>
              <p:custDataLst>
                <p:tags r:id="rId12"/>
              </p:custDataLst>
            </p:nvPr>
          </p:nvSpPr>
          <p:spPr>
            <a:xfrm>
              <a:off x="8780825" y="4650583"/>
              <a:ext cx="97956" cy="115669"/>
            </a:xfrm>
            <a:custGeom>
              <a:avLst/>
              <a:gdLst>
                <a:gd name="connsiteX0" fmla="*/ 91116 w 97956"/>
                <a:gd name="connsiteY0" fmla="*/ 62262 h 115669"/>
                <a:gd name="connsiteX1" fmla="*/ 98201 w 97956"/>
                <a:gd name="connsiteY1" fmla="*/ 58011 h 115669"/>
                <a:gd name="connsiteX2" fmla="*/ 91116 w 97956"/>
                <a:gd name="connsiteY2" fmla="*/ 53582 h 115669"/>
                <a:gd name="connsiteX3" fmla="*/ 9102 w 97956"/>
                <a:gd name="connsiteY3" fmla="*/ 53582 h 115669"/>
                <a:gd name="connsiteX4" fmla="*/ 60825 w 97956"/>
                <a:gd name="connsiteY4" fmla="*/ 8767 h 115669"/>
                <a:gd name="connsiteX5" fmla="*/ 91116 w 97956"/>
                <a:gd name="connsiteY5" fmla="*/ 8767 h 115669"/>
                <a:gd name="connsiteX6" fmla="*/ 98201 w 97956"/>
                <a:gd name="connsiteY6" fmla="*/ 4516 h 115669"/>
                <a:gd name="connsiteX7" fmla="*/ 91116 w 97956"/>
                <a:gd name="connsiteY7" fmla="*/ 87 h 115669"/>
                <a:gd name="connsiteX8" fmla="*/ 60117 w 97956"/>
                <a:gd name="connsiteY8" fmla="*/ 87 h 115669"/>
                <a:gd name="connsiteX9" fmla="*/ 245 w 97956"/>
                <a:gd name="connsiteY9" fmla="*/ 57833 h 115669"/>
                <a:gd name="connsiteX10" fmla="*/ 60117 w 97956"/>
                <a:gd name="connsiteY10" fmla="*/ 115757 h 115669"/>
                <a:gd name="connsiteX11" fmla="*/ 91116 w 97956"/>
                <a:gd name="connsiteY11" fmla="*/ 115757 h 115669"/>
                <a:gd name="connsiteX12" fmla="*/ 98201 w 97956"/>
                <a:gd name="connsiteY12" fmla="*/ 111505 h 115669"/>
                <a:gd name="connsiteX13" fmla="*/ 91116 w 97956"/>
                <a:gd name="connsiteY13" fmla="*/ 107077 h 115669"/>
                <a:gd name="connsiteX14" fmla="*/ 60825 w 97956"/>
                <a:gd name="connsiteY14" fmla="*/ 107077 h 115669"/>
                <a:gd name="connsiteX15" fmla="*/ 9102 w 97956"/>
                <a:gd name="connsiteY15" fmla="*/ 62262 h 115669"/>
                <a:gd name="connsiteX16" fmla="*/ 91116 w 97956"/>
                <a:gd name="connsiteY16" fmla="*/ 62262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956" h="115669">
                  <a:moveTo>
                    <a:pt x="91116" y="62262"/>
                  </a:moveTo>
                  <a:cubicBezTo>
                    <a:pt x="93950" y="62262"/>
                    <a:pt x="98201" y="62262"/>
                    <a:pt x="98201" y="58011"/>
                  </a:cubicBezTo>
                  <a:cubicBezTo>
                    <a:pt x="98201" y="53582"/>
                    <a:pt x="94127" y="53582"/>
                    <a:pt x="91116" y="53582"/>
                  </a:cubicBezTo>
                  <a:lnTo>
                    <a:pt x="9102" y="53582"/>
                  </a:lnTo>
                  <a:cubicBezTo>
                    <a:pt x="11759" y="27897"/>
                    <a:pt x="33192" y="8767"/>
                    <a:pt x="60825" y="8767"/>
                  </a:cubicBezTo>
                  <a:lnTo>
                    <a:pt x="91116" y="8767"/>
                  </a:lnTo>
                  <a:cubicBezTo>
                    <a:pt x="93950" y="8767"/>
                    <a:pt x="98201" y="8767"/>
                    <a:pt x="98201" y="4516"/>
                  </a:cubicBezTo>
                  <a:cubicBezTo>
                    <a:pt x="98201" y="87"/>
                    <a:pt x="94127" y="87"/>
                    <a:pt x="91116" y="87"/>
                  </a:cubicBezTo>
                  <a:lnTo>
                    <a:pt x="60117" y="87"/>
                  </a:lnTo>
                  <a:cubicBezTo>
                    <a:pt x="27170" y="87"/>
                    <a:pt x="245" y="25949"/>
                    <a:pt x="245" y="57833"/>
                  </a:cubicBezTo>
                  <a:cubicBezTo>
                    <a:pt x="245" y="90426"/>
                    <a:pt x="27524" y="115757"/>
                    <a:pt x="60117" y="115757"/>
                  </a:cubicBezTo>
                  <a:lnTo>
                    <a:pt x="91116" y="115757"/>
                  </a:lnTo>
                  <a:cubicBezTo>
                    <a:pt x="93950" y="115757"/>
                    <a:pt x="98201" y="115757"/>
                    <a:pt x="98201" y="111505"/>
                  </a:cubicBezTo>
                  <a:cubicBezTo>
                    <a:pt x="98201" y="107077"/>
                    <a:pt x="94127" y="107077"/>
                    <a:pt x="91116" y="107077"/>
                  </a:cubicBezTo>
                  <a:lnTo>
                    <a:pt x="60825" y="107077"/>
                  </a:lnTo>
                  <a:cubicBezTo>
                    <a:pt x="33192" y="107077"/>
                    <a:pt x="11759" y="87946"/>
                    <a:pt x="9102" y="62262"/>
                  </a:cubicBezTo>
                  <a:lnTo>
                    <a:pt x="91116" y="62262"/>
                  </a:lnTo>
                  <a:close/>
                </a:path>
              </a:pathLst>
            </a:custGeom>
            <a:solidFill>
              <a:srgbClr val="000000"/>
            </a:solidFill>
            <a:ln w="25400"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F721B2B3-1A33-B0D7-3A00-D8F261594FFA}"/>
                </a:ext>
              </a:extLst>
            </p:cNvPr>
            <p:cNvSpPr/>
            <p:nvPr>
              <p:custDataLst>
                <p:tags r:id="rId13"/>
              </p:custDataLst>
            </p:nvPr>
          </p:nvSpPr>
          <p:spPr>
            <a:xfrm>
              <a:off x="8911346" y="4628264"/>
              <a:ext cx="112481" cy="128069"/>
            </a:xfrm>
            <a:custGeom>
              <a:avLst/>
              <a:gdLst>
                <a:gd name="connsiteX0" fmla="*/ 112732 w 112481"/>
                <a:gd name="connsiteY0" fmla="*/ 2390 h 128069"/>
                <a:gd name="connsiteX1" fmla="*/ 110429 w 112481"/>
                <a:gd name="connsiteY1" fmla="*/ 87 h 128069"/>
                <a:gd name="connsiteX2" fmla="*/ 106886 w 112481"/>
                <a:gd name="connsiteY2" fmla="*/ 2567 h 128069"/>
                <a:gd name="connsiteX3" fmla="*/ 98206 w 112481"/>
                <a:gd name="connsiteY3" fmla="*/ 12664 h 128069"/>
                <a:gd name="connsiteX4" fmla="*/ 69510 w 112481"/>
                <a:gd name="connsiteY4" fmla="*/ 87 h 128069"/>
                <a:gd name="connsiteX5" fmla="*/ 22392 w 112481"/>
                <a:gd name="connsiteY5" fmla="*/ 40651 h 128069"/>
                <a:gd name="connsiteX6" fmla="*/ 28238 w 112481"/>
                <a:gd name="connsiteY6" fmla="*/ 56948 h 128069"/>
                <a:gd name="connsiteX7" fmla="*/ 52860 w 112481"/>
                <a:gd name="connsiteY7" fmla="*/ 68462 h 128069"/>
                <a:gd name="connsiteX8" fmla="*/ 67916 w 112481"/>
                <a:gd name="connsiteY8" fmla="*/ 72004 h 128069"/>
                <a:gd name="connsiteX9" fmla="*/ 84390 w 112481"/>
                <a:gd name="connsiteY9" fmla="*/ 90603 h 128069"/>
                <a:gd name="connsiteX10" fmla="*/ 49140 w 112481"/>
                <a:gd name="connsiteY10" fmla="*/ 121779 h 128069"/>
                <a:gd name="connsiteX11" fmla="*/ 14775 w 112481"/>
                <a:gd name="connsiteY11" fmla="*/ 96626 h 128069"/>
                <a:gd name="connsiteX12" fmla="*/ 15838 w 112481"/>
                <a:gd name="connsiteY12" fmla="*/ 87769 h 128069"/>
                <a:gd name="connsiteX13" fmla="*/ 16015 w 112481"/>
                <a:gd name="connsiteY13" fmla="*/ 86707 h 128069"/>
                <a:gd name="connsiteX14" fmla="*/ 13181 w 112481"/>
                <a:gd name="connsiteY14" fmla="*/ 84404 h 128069"/>
                <a:gd name="connsiteX15" fmla="*/ 9816 w 112481"/>
                <a:gd name="connsiteY15" fmla="*/ 87946 h 128069"/>
                <a:gd name="connsiteX16" fmla="*/ 782 w 112481"/>
                <a:gd name="connsiteY16" fmla="*/ 123374 h 128069"/>
                <a:gd name="connsiteX17" fmla="*/ 250 w 112481"/>
                <a:gd name="connsiteY17" fmla="*/ 126031 h 128069"/>
                <a:gd name="connsiteX18" fmla="*/ 2730 w 112481"/>
                <a:gd name="connsiteY18" fmla="*/ 128156 h 128069"/>
                <a:gd name="connsiteX19" fmla="*/ 6273 w 112481"/>
                <a:gd name="connsiteY19" fmla="*/ 125676 h 128069"/>
                <a:gd name="connsiteX20" fmla="*/ 14775 w 112481"/>
                <a:gd name="connsiteY20" fmla="*/ 115757 h 128069"/>
                <a:gd name="connsiteX21" fmla="*/ 48608 w 112481"/>
                <a:gd name="connsiteY21" fmla="*/ 128156 h 128069"/>
                <a:gd name="connsiteX22" fmla="*/ 96966 w 112481"/>
                <a:gd name="connsiteY22" fmla="*/ 84227 h 128069"/>
                <a:gd name="connsiteX23" fmla="*/ 89881 w 112481"/>
                <a:gd name="connsiteY23" fmla="*/ 65273 h 128069"/>
                <a:gd name="connsiteX24" fmla="*/ 58174 w 112481"/>
                <a:gd name="connsiteY24" fmla="*/ 52874 h 128069"/>
                <a:gd name="connsiteX25" fmla="*/ 47014 w 112481"/>
                <a:gd name="connsiteY25" fmla="*/ 50039 h 128069"/>
                <a:gd name="connsiteX26" fmla="*/ 35146 w 112481"/>
                <a:gd name="connsiteY26" fmla="*/ 33920 h 128069"/>
                <a:gd name="connsiteX27" fmla="*/ 69333 w 112481"/>
                <a:gd name="connsiteY27" fmla="*/ 5755 h 128069"/>
                <a:gd name="connsiteX28" fmla="*/ 97675 w 112481"/>
                <a:gd name="connsiteY28" fmla="*/ 33389 h 128069"/>
                <a:gd name="connsiteX29" fmla="*/ 96966 w 112481"/>
                <a:gd name="connsiteY29" fmla="*/ 41360 h 128069"/>
                <a:gd name="connsiteX30" fmla="*/ 99978 w 112481"/>
                <a:gd name="connsiteY30" fmla="*/ 43840 h 128069"/>
                <a:gd name="connsiteX31" fmla="*/ 103520 w 112481"/>
                <a:gd name="connsiteY31" fmla="*/ 39943 h 128069"/>
                <a:gd name="connsiteX32" fmla="*/ 112732 w 112481"/>
                <a:gd name="connsiteY32" fmla="*/ 2390 h 12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481" h="128069">
                  <a:moveTo>
                    <a:pt x="112732" y="2390"/>
                  </a:moveTo>
                  <a:cubicBezTo>
                    <a:pt x="112732" y="1504"/>
                    <a:pt x="112200" y="87"/>
                    <a:pt x="110429" y="87"/>
                  </a:cubicBezTo>
                  <a:cubicBezTo>
                    <a:pt x="109366" y="87"/>
                    <a:pt x="109189" y="264"/>
                    <a:pt x="106886" y="2567"/>
                  </a:cubicBezTo>
                  <a:lnTo>
                    <a:pt x="98206" y="12664"/>
                  </a:lnTo>
                  <a:cubicBezTo>
                    <a:pt x="91475" y="3276"/>
                    <a:pt x="80316" y="87"/>
                    <a:pt x="69510" y="87"/>
                  </a:cubicBezTo>
                  <a:cubicBezTo>
                    <a:pt x="44534" y="87"/>
                    <a:pt x="22392" y="20281"/>
                    <a:pt x="22392" y="40651"/>
                  </a:cubicBezTo>
                  <a:cubicBezTo>
                    <a:pt x="22392" y="43308"/>
                    <a:pt x="22924" y="50394"/>
                    <a:pt x="28238" y="56948"/>
                  </a:cubicBezTo>
                  <a:cubicBezTo>
                    <a:pt x="34260" y="64033"/>
                    <a:pt x="40814" y="65627"/>
                    <a:pt x="52860" y="68462"/>
                  </a:cubicBezTo>
                  <a:cubicBezTo>
                    <a:pt x="56402" y="69347"/>
                    <a:pt x="65259" y="71296"/>
                    <a:pt x="67916" y="72004"/>
                  </a:cubicBezTo>
                  <a:cubicBezTo>
                    <a:pt x="73585" y="73421"/>
                    <a:pt x="84390" y="77318"/>
                    <a:pt x="84390" y="90603"/>
                  </a:cubicBezTo>
                  <a:cubicBezTo>
                    <a:pt x="84390" y="104951"/>
                    <a:pt x="69333" y="121779"/>
                    <a:pt x="49140" y="121779"/>
                  </a:cubicBezTo>
                  <a:cubicBezTo>
                    <a:pt x="33552" y="121779"/>
                    <a:pt x="14775" y="116288"/>
                    <a:pt x="14775" y="96626"/>
                  </a:cubicBezTo>
                  <a:cubicBezTo>
                    <a:pt x="14775" y="94855"/>
                    <a:pt x="15130" y="90958"/>
                    <a:pt x="15838" y="87769"/>
                  </a:cubicBezTo>
                  <a:cubicBezTo>
                    <a:pt x="16015" y="87061"/>
                    <a:pt x="16015" y="86884"/>
                    <a:pt x="16015" y="86707"/>
                  </a:cubicBezTo>
                  <a:cubicBezTo>
                    <a:pt x="16015" y="84404"/>
                    <a:pt x="13890" y="84404"/>
                    <a:pt x="13181" y="84404"/>
                  </a:cubicBezTo>
                  <a:cubicBezTo>
                    <a:pt x="10701" y="84404"/>
                    <a:pt x="10524" y="84758"/>
                    <a:pt x="9816" y="87946"/>
                  </a:cubicBezTo>
                  <a:lnTo>
                    <a:pt x="782" y="123374"/>
                  </a:lnTo>
                  <a:cubicBezTo>
                    <a:pt x="605" y="124082"/>
                    <a:pt x="250" y="125145"/>
                    <a:pt x="250" y="126031"/>
                  </a:cubicBezTo>
                  <a:cubicBezTo>
                    <a:pt x="250" y="127093"/>
                    <a:pt x="959" y="128156"/>
                    <a:pt x="2730" y="128156"/>
                  </a:cubicBezTo>
                  <a:cubicBezTo>
                    <a:pt x="3793" y="128156"/>
                    <a:pt x="3970" y="127979"/>
                    <a:pt x="6273" y="125676"/>
                  </a:cubicBezTo>
                  <a:cubicBezTo>
                    <a:pt x="8221" y="123551"/>
                    <a:pt x="12827" y="117882"/>
                    <a:pt x="14775" y="115757"/>
                  </a:cubicBezTo>
                  <a:cubicBezTo>
                    <a:pt x="24164" y="126031"/>
                    <a:pt x="37980" y="128156"/>
                    <a:pt x="48608" y="128156"/>
                  </a:cubicBezTo>
                  <a:cubicBezTo>
                    <a:pt x="75356" y="128156"/>
                    <a:pt x="96966" y="105129"/>
                    <a:pt x="96966" y="84227"/>
                  </a:cubicBezTo>
                  <a:cubicBezTo>
                    <a:pt x="96966" y="76433"/>
                    <a:pt x="93778" y="69347"/>
                    <a:pt x="89881" y="65273"/>
                  </a:cubicBezTo>
                  <a:cubicBezTo>
                    <a:pt x="83681" y="58896"/>
                    <a:pt x="81024" y="58188"/>
                    <a:pt x="58174" y="52874"/>
                  </a:cubicBezTo>
                  <a:cubicBezTo>
                    <a:pt x="54454" y="51988"/>
                    <a:pt x="48608" y="50571"/>
                    <a:pt x="47014" y="50039"/>
                  </a:cubicBezTo>
                  <a:cubicBezTo>
                    <a:pt x="42586" y="48445"/>
                    <a:pt x="35146" y="44017"/>
                    <a:pt x="35146" y="33920"/>
                  </a:cubicBezTo>
                  <a:cubicBezTo>
                    <a:pt x="35146" y="19926"/>
                    <a:pt x="50911" y="5755"/>
                    <a:pt x="69333" y="5755"/>
                  </a:cubicBezTo>
                  <a:cubicBezTo>
                    <a:pt x="88464" y="5755"/>
                    <a:pt x="97675" y="16561"/>
                    <a:pt x="97675" y="33389"/>
                  </a:cubicBezTo>
                  <a:cubicBezTo>
                    <a:pt x="97675" y="35691"/>
                    <a:pt x="96966" y="39766"/>
                    <a:pt x="96966" y="41360"/>
                  </a:cubicBezTo>
                  <a:cubicBezTo>
                    <a:pt x="96966" y="43840"/>
                    <a:pt x="99092" y="43840"/>
                    <a:pt x="99978" y="43840"/>
                  </a:cubicBezTo>
                  <a:cubicBezTo>
                    <a:pt x="102635" y="43840"/>
                    <a:pt x="102812" y="42954"/>
                    <a:pt x="103520" y="39943"/>
                  </a:cubicBezTo>
                  <a:lnTo>
                    <a:pt x="112732" y="2390"/>
                  </a:lnTo>
                  <a:close/>
                </a:path>
              </a:pathLst>
            </a:custGeom>
            <a:solidFill>
              <a:srgbClr val="000000"/>
            </a:solidFill>
            <a:ln w="25400"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EC7E5771-0D21-62DE-47BD-AE960A74CAE6}"/>
                </a:ext>
              </a:extLst>
            </p:cNvPr>
            <p:cNvSpPr/>
            <p:nvPr>
              <p:custDataLst>
                <p:tags r:id="rId14"/>
              </p:custDataLst>
            </p:nvPr>
          </p:nvSpPr>
          <p:spPr>
            <a:xfrm>
              <a:off x="9054777" y="4518100"/>
              <a:ext cx="180678" cy="172833"/>
            </a:xfrm>
            <a:custGeom>
              <a:avLst/>
              <a:gdLst>
                <a:gd name="connsiteX0" fmla="*/ 66809 w 180678"/>
                <a:gd name="connsiteY0" fmla="*/ 92954 h 172833"/>
                <a:gd name="connsiteX1" fmla="*/ 109827 w 180678"/>
                <a:gd name="connsiteY1" fmla="*/ 92954 h 172833"/>
                <a:gd name="connsiteX2" fmla="*/ 180935 w 180678"/>
                <a:gd name="connsiteY2" fmla="*/ 38295 h 172833"/>
                <a:gd name="connsiteX3" fmla="*/ 131083 w 180678"/>
                <a:gd name="connsiteY3" fmla="*/ 85 h 172833"/>
                <a:gd name="connsiteX4" fmla="*/ 49095 w 180678"/>
                <a:gd name="connsiteY4" fmla="*/ 85 h 172833"/>
                <a:gd name="connsiteX5" fmla="*/ 41503 w 180678"/>
                <a:gd name="connsiteY5" fmla="*/ 4893 h 172833"/>
                <a:gd name="connsiteX6" fmla="*/ 48842 w 180678"/>
                <a:gd name="connsiteY6" fmla="*/ 7929 h 172833"/>
                <a:gd name="connsiteX7" fmla="*/ 59723 w 180678"/>
                <a:gd name="connsiteY7" fmla="*/ 8435 h 172833"/>
                <a:gd name="connsiteX8" fmla="*/ 65290 w 180678"/>
                <a:gd name="connsiteY8" fmla="*/ 12484 h 172833"/>
                <a:gd name="connsiteX9" fmla="*/ 64278 w 180678"/>
                <a:gd name="connsiteY9" fmla="*/ 17292 h 172833"/>
                <a:gd name="connsiteX10" fmla="*/ 30369 w 180678"/>
                <a:gd name="connsiteY10" fmla="*/ 153181 h 172833"/>
                <a:gd name="connsiteX11" fmla="*/ 7342 w 180678"/>
                <a:gd name="connsiteY11" fmla="*/ 165074 h 172833"/>
                <a:gd name="connsiteX12" fmla="*/ 256 w 180678"/>
                <a:gd name="connsiteY12" fmla="*/ 169882 h 172833"/>
                <a:gd name="connsiteX13" fmla="*/ 4052 w 180678"/>
                <a:gd name="connsiteY13" fmla="*/ 172919 h 172833"/>
                <a:gd name="connsiteX14" fmla="*/ 36189 w 180678"/>
                <a:gd name="connsiteY14" fmla="*/ 172159 h 172833"/>
                <a:gd name="connsiteX15" fmla="*/ 52385 w 180678"/>
                <a:gd name="connsiteY15" fmla="*/ 172412 h 172833"/>
                <a:gd name="connsiteX16" fmla="*/ 68833 w 180678"/>
                <a:gd name="connsiteY16" fmla="*/ 172919 h 172833"/>
                <a:gd name="connsiteX17" fmla="*/ 73894 w 180678"/>
                <a:gd name="connsiteY17" fmla="*/ 167858 h 172833"/>
                <a:gd name="connsiteX18" fmla="*/ 66809 w 180678"/>
                <a:gd name="connsiteY18" fmla="*/ 165074 h 172833"/>
                <a:gd name="connsiteX19" fmla="*/ 50360 w 180678"/>
                <a:gd name="connsiteY19" fmla="*/ 160519 h 172833"/>
                <a:gd name="connsiteX20" fmla="*/ 51119 w 180678"/>
                <a:gd name="connsiteY20" fmla="*/ 156217 h 172833"/>
                <a:gd name="connsiteX21" fmla="*/ 66809 w 180678"/>
                <a:gd name="connsiteY21" fmla="*/ 92954 h 172833"/>
                <a:gd name="connsiteX22" fmla="*/ 85028 w 180678"/>
                <a:gd name="connsiteY22" fmla="*/ 17545 h 172833"/>
                <a:gd name="connsiteX23" fmla="*/ 98693 w 180678"/>
                <a:gd name="connsiteY23" fmla="*/ 7929 h 172833"/>
                <a:gd name="connsiteX24" fmla="*/ 122986 w 180678"/>
                <a:gd name="connsiteY24" fmla="*/ 7929 h 172833"/>
                <a:gd name="connsiteX25" fmla="*/ 157401 w 180678"/>
                <a:gd name="connsiteY25" fmla="*/ 32222 h 172833"/>
                <a:gd name="connsiteX26" fmla="*/ 142471 w 180678"/>
                <a:gd name="connsiteY26" fmla="*/ 72963 h 172833"/>
                <a:gd name="connsiteX27" fmla="*/ 103501 w 180678"/>
                <a:gd name="connsiteY27" fmla="*/ 86375 h 172833"/>
                <a:gd name="connsiteX28" fmla="*/ 67821 w 180678"/>
                <a:gd name="connsiteY28" fmla="*/ 86375 h 172833"/>
                <a:gd name="connsiteX29" fmla="*/ 85028 w 180678"/>
                <a:gd name="connsiteY29" fmla="*/ 17545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678" h="172833">
                  <a:moveTo>
                    <a:pt x="66809" y="92954"/>
                  </a:moveTo>
                  <a:lnTo>
                    <a:pt x="109827" y="92954"/>
                  </a:lnTo>
                  <a:cubicBezTo>
                    <a:pt x="145760" y="92954"/>
                    <a:pt x="180935" y="66637"/>
                    <a:pt x="180935" y="38295"/>
                  </a:cubicBezTo>
                  <a:cubicBezTo>
                    <a:pt x="180935" y="18810"/>
                    <a:pt x="164233" y="85"/>
                    <a:pt x="131083" y="85"/>
                  </a:cubicBezTo>
                  <a:lnTo>
                    <a:pt x="49095" y="85"/>
                  </a:lnTo>
                  <a:cubicBezTo>
                    <a:pt x="44287" y="85"/>
                    <a:pt x="41503" y="85"/>
                    <a:pt x="41503" y="4893"/>
                  </a:cubicBezTo>
                  <a:cubicBezTo>
                    <a:pt x="41503" y="7929"/>
                    <a:pt x="43781" y="7929"/>
                    <a:pt x="48842" y="7929"/>
                  </a:cubicBezTo>
                  <a:cubicBezTo>
                    <a:pt x="52132" y="7929"/>
                    <a:pt x="56686" y="8182"/>
                    <a:pt x="59723" y="8435"/>
                  </a:cubicBezTo>
                  <a:cubicBezTo>
                    <a:pt x="63772" y="8941"/>
                    <a:pt x="65290" y="9701"/>
                    <a:pt x="65290" y="12484"/>
                  </a:cubicBezTo>
                  <a:cubicBezTo>
                    <a:pt x="65290" y="13496"/>
                    <a:pt x="65037" y="14256"/>
                    <a:pt x="64278" y="17292"/>
                  </a:cubicBezTo>
                  <a:lnTo>
                    <a:pt x="30369" y="153181"/>
                  </a:lnTo>
                  <a:cubicBezTo>
                    <a:pt x="27839" y="163050"/>
                    <a:pt x="27333" y="165074"/>
                    <a:pt x="7342" y="165074"/>
                  </a:cubicBezTo>
                  <a:cubicBezTo>
                    <a:pt x="3040" y="165074"/>
                    <a:pt x="256" y="165074"/>
                    <a:pt x="256" y="169882"/>
                  </a:cubicBezTo>
                  <a:cubicBezTo>
                    <a:pt x="256" y="172919"/>
                    <a:pt x="3293" y="172919"/>
                    <a:pt x="4052" y="172919"/>
                  </a:cubicBezTo>
                  <a:cubicBezTo>
                    <a:pt x="11137" y="172919"/>
                    <a:pt x="29104" y="172159"/>
                    <a:pt x="36189" y="172159"/>
                  </a:cubicBezTo>
                  <a:cubicBezTo>
                    <a:pt x="41503" y="172159"/>
                    <a:pt x="47071" y="172412"/>
                    <a:pt x="52385" y="172412"/>
                  </a:cubicBezTo>
                  <a:cubicBezTo>
                    <a:pt x="57952" y="172412"/>
                    <a:pt x="63519" y="172919"/>
                    <a:pt x="68833" y="172919"/>
                  </a:cubicBezTo>
                  <a:cubicBezTo>
                    <a:pt x="70604" y="172919"/>
                    <a:pt x="73894" y="172919"/>
                    <a:pt x="73894" y="167858"/>
                  </a:cubicBezTo>
                  <a:cubicBezTo>
                    <a:pt x="73894" y="165074"/>
                    <a:pt x="71616" y="165074"/>
                    <a:pt x="66809" y="165074"/>
                  </a:cubicBezTo>
                  <a:cubicBezTo>
                    <a:pt x="57446" y="165074"/>
                    <a:pt x="50360" y="165074"/>
                    <a:pt x="50360" y="160519"/>
                  </a:cubicBezTo>
                  <a:cubicBezTo>
                    <a:pt x="50360" y="159001"/>
                    <a:pt x="50866" y="157736"/>
                    <a:pt x="51119" y="156217"/>
                  </a:cubicBezTo>
                  <a:lnTo>
                    <a:pt x="66809" y="92954"/>
                  </a:lnTo>
                  <a:close/>
                  <a:moveTo>
                    <a:pt x="85028" y="17545"/>
                  </a:moveTo>
                  <a:cubicBezTo>
                    <a:pt x="87306" y="8688"/>
                    <a:pt x="87812" y="7929"/>
                    <a:pt x="98693" y="7929"/>
                  </a:cubicBezTo>
                  <a:lnTo>
                    <a:pt x="122986" y="7929"/>
                  </a:lnTo>
                  <a:cubicBezTo>
                    <a:pt x="143989" y="7929"/>
                    <a:pt x="157401" y="14762"/>
                    <a:pt x="157401" y="32222"/>
                  </a:cubicBezTo>
                  <a:cubicBezTo>
                    <a:pt x="157401" y="42091"/>
                    <a:pt x="152340" y="63854"/>
                    <a:pt x="142471" y="72963"/>
                  </a:cubicBezTo>
                  <a:cubicBezTo>
                    <a:pt x="129818" y="84351"/>
                    <a:pt x="114635" y="86375"/>
                    <a:pt x="103501" y="86375"/>
                  </a:cubicBezTo>
                  <a:lnTo>
                    <a:pt x="67821" y="86375"/>
                  </a:lnTo>
                  <a:lnTo>
                    <a:pt x="85028" y="17545"/>
                  </a:lnTo>
                  <a:close/>
                </a:path>
              </a:pathLst>
            </a:custGeom>
            <a:solidFill>
              <a:srgbClr val="000000"/>
            </a:solidFill>
            <a:ln w="25400"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625BE7E0-AD85-E0A4-1587-2D4EF5AC1545}"/>
                </a:ext>
              </a:extLst>
            </p:cNvPr>
            <p:cNvSpPr/>
            <p:nvPr>
              <p:custDataLst>
                <p:tags r:id="rId15"/>
              </p:custDataLst>
            </p:nvPr>
          </p:nvSpPr>
          <p:spPr>
            <a:xfrm>
              <a:off x="9267316" y="4501145"/>
              <a:ext cx="58707" cy="253051"/>
            </a:xfrm>
            <a:custGeom>
              <a:avLst/>
              <a:gdLst>
                <a:gd name="connsiteX0" fmla="*/ 58972 w 58707"/>
                <a:gd name="connsiteY0" fmla="*/ 250605 h 253051"/>
                <a:gd name="connsiteX1" fmla="*/ 54670 w 58707"/>
                <a:gd name="connsiteY1" fmla="*/ 245038 h 253051"/>
                <a:gd name="connsiteX2" fmla="*/ 14941 w 58707"/>
                <a:gd name="connsiteY2" fmla="*/ 126610 h 253051"/>
                <a:gd name="connsiteX3" fmla="*/ 55682 w 58707"/>
                <a:gd name="connsiteY3" fmla="*/ 6917 h 253051"/>
                <a:gd name="connsiteX4" fmla="*/ 58972 w 58707"/>
                <a:gd name="connsiteY4" fmla="*/ 2615 h 253051"/>
                <a:gd name="connsiteX5" fmla="*/ 56441 w 58707"/>
                <a:gd name="connsiteY5" fmla="*/ 85 h 253051"/>
                <a:gd name="connsiteX6" fmla="*/ 16206 w 58707"/>
                <a:gd name="connsiteY6" fmla="*/ 49430 h 253051"/>
                <a:gd name="connsiteX7" fmla="*/ 264 w 58707"/>
                <a:gd name="connsiteY7" fmla="*/ 126610 h 253051"/>
                <a:gd name="connsiteX8" fmla="*/ 16965 w 58707"/>
                <a:gd name="connsiteY8" fmla="*/ 205562 h 253051"/>
                <a:gd name="connsiteX9" fmla="*/ 56441 w 58707"/>
                <a:gd name="connsiteY9" fmla="*/ 253136 h 253051"/>
                <a:gd name="connsiteX10" fmla="*/ 58972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72" y="250605"/>
                  </a:moveTo>
                  <a:cubicBezTo>
                    <a:pt x="58972" y="249846"/>
                    <a:pt x="58972" y="249340"/>
                    <a:pt x="54670" y="245038"/>
                  </a:cubicBezTo>
                  <a:cubicBezTo>
                    <a:pt x="23038" y="213154"/>
                    <a:pt x="14941" y="165327"/>
                    <a:pt x="14941" y="126610"/>
                  </a:cubicBezTo>
                  <a:cubicBezTo>
                    <a:pt x="14941" y="82579"/>
                    <a:pt x="24557" y="38548"/>
                    <a:pt x="55682" y="6917"/>
                  </a:cubicBezTo>
                  <a:cubicBezTo>
                    <a:pt x="58972" y="3880"/>
                    <a:pt x="58972" y="3374"/>
                    <a:pt x="58972" y="2615"/>
                  </a:cubicBezTo>
                  <a:cubicBezTo>
                    <a:pt x="58972" y="844"/>
                    <a:pt x="57960" y="85"/>
                    <a:pt x="56441" y="85"/>
                  </a:cubicBezTo>
                  <a:cubicBezTo>
                    <a:pt x="53911" y="85"/>
                    <a:pt x="31136" y="17292"/>
                    <a:pt x="16206" y="49430"/>
                  </a:cubicBezTo>
                  <a:cubicBezTo>
                    <a:pt x="3300" y="77265"/>
                    <a:pt x="264" y="105354"/>
                    <a:pt x="264" y="126610"/>
                  </a:cubicBezTo>
                  <a:cubicBezTo>
                    <a:pt x="264" y="146348"/>
                    <a:pt x="3047" y="176967"/>
                    <a:pt x="16965" y="205562"/>
                  </a:cubicBezTo>
                  <a:cubicBezTo>
                    <a:pt x="32148" y="236687"/>
                    <a:pt x="53911" y="253136"/>
                    <a:pt x="56441" y="253136"/>
                  </a:cubicBezTo>
                  <a:cubicBezTo>
                    <a:pt x="57960" y="253136"/>
                    <a:pt x="58972" y="252377"/>
                    <a:pt x="58972" y="250605"/>
                  </a:cubicBezTo>
                  <a:close/>
                </a:path>
              </a:pathLst>
            </a:custGeom>
            <a:solidFill>
              <a:srgbClr val="000000"/>
            </a:solidFill>
            <a:ln w="25400"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E91CD3C7-8B7D-E0FE-01B8-1AC2A27D4D55}"/>
                </a:ext>
              </a:extLst>
            </p:cNvPr>
            <p:cNvSpPr/>
            <p:nvPr>
              <p:custDataLst>
                <p:tags r:id="rId16"/>
              </p:custDataLst>
            </p:nvPr>
          </p:nvSpPr>
          <p:spPr>
            <a:xfrm>
              <a:off x="9353325" y="4512533"/>
              <a:ext cx="179666" cy="183968"/>
            </a:xfrm>
            <a:custGeom>
              <a:avLst/>
              <a:gdLst>
                <a:gd name="connsiteX0" fmla="*/ 179934 w 179666"/>
                <a:gd name="connsiteY0" fmla="*/ 2615 h 183968"/>
                <a:gd name="connsiteX1" fmla="*/ 177150 w 179666"/>
                <a:gd name="connsiteY1" fmla="*/ 85 h 183968"/>
                <a:gd name="connsiteX2" fmla="*/ 173355 w 179666"/>
                <a:gd name="connsiteY2" fmla="*/ 3121 h 183968"/>
                <a:gd name="connsiteX3" fmla="*/ 155641 w 179666"/>
                <a:gd name="connsiteY3" fmla="*/ 22606 h 183968"/>
                <a:gd name="connsiteX4" fmla="*/ 113635 w 179666"/>
                <a:gd name="connsiteY4" fmla="*/ 85 h 183968"/>
                <a:gd name="connsiteX5" fmla="*/ 268 w 179666"/>
                <a:gd name="connsiteY5" fmla="*/ 114717 h 183968"/>
                <a:gd name="connsiteX6" fmla="*/ 68845 w 179666"/>
                <a:gd name="connsiteY6" fmla="*/ 184053 h 183968"/>
                <a:gd name="connsiteX7" fmla="*/ 123504 w 179666"/>
                <a:gd name="connsiteY7" fmla="*/ 162290 h 183968"/>
                <a:gd name="connsiteX8" fmla="*/ 151339 w 179666"/>
                <a:gd name="connsiteY8" fmla="*/ 117753 h 183968"/>
                <a:gd name="connsiteX9" fmla="*/ 148303 w 179666"/>
                <a:gd name="connsiteY9" fmla="*/ 115223 h 183968"/>
                <a:gd name="connsiteX10" fmla="*/ 145013 w 179666"/>
                <a:gd name="connsiteY10" fmla="*/ 117753 h 183968"/>
                <a:gd name="connsiteX11" fmla="*/ 119455 w 179666"/>
                <a:gd name="connsiteY11" fmla="*/ 157736 h 183968"/>
                <a:gd name="connsiteX12" fmla="*/ 72893 w 179666"/>
                <a:gd name="connsiteY12" fmla="*/ 176208 h 183968"/>
                <a:gd name="connsiteX13" fmla="*/ 23295 w 179666"/>
                <a:gd name="connsiteY13" fmla="*/ 123574 h 183968"/>
                <a:gd name="connsiteX14" fmla="*/ 53915 w 179666"/>
                <a:gd name="connsiteY14" fmla="*/ 38548 h 183968"/>
                <a:gd name="connsiteX15" fmla="*/ 115659 w 179666"/>
                <a:gd name="connsiteY15" fmla="*/ 7929 h 183968"/>
                <a:gd name="connsiteX16" fmla="*/ 156400 w 179666"/>
                <a:gd name="connsiteY16" fmla="*/ 56768 h 183968"/>
                <a:gd name="connsiteX17" fmla="*/ 155641 w 179666"/>
                <a:gd name="connsiteY17" fmla="*/ 69674 h 183968"/>
                <a:gd name="connsiteX18" fmla="*/ 159437 w 179666"/>
                <a:gd name="connsiteY18" fmla="*/ 72204 h 183968"/>
                <a:gd name="connsiteX19" fmla="*/ 163992 w 179666"/>
                <a:gd name="connsiteY19" fmla="*/ 67143 h 183968"/>
                <a:gd name="connsiteX20" fmla="*/ 179934 w 179666"/>
                <a:gd name="connsiteY20" fmla="*/ 2615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666" h="183968">
                  <a:moveTo>
                    <a:pt x="179934" y="2615"/>
                  </a:moveTo>
                  <a:cubicBezTo>
                    <a:pt x="179934" y="1856"/>
                    <a:pt x="179428" y="85"/>
                    <a:pt x="177150" y="85"/>
                  </a:cubicBezTo>
                  <a:cubicBezTo>
                    <a:pt x="176391" y="85"/>
                    <a:pt x="176138" y="338"/>
                    <a:pt x="173355" y="3121"/>
                  </a:cubicBezTo>
                  <a:lnTo>
                    <a:pt x="155641" y="22606"/>
                  </a:lnTo>
                  <a:cubicBezTo>
                    <a:pt x="153364" y="19064"/>
                    <a:pt x="141723" y="85"/>
                    <a:pt x="113635" y="85"/>
                  </a:cubicBezTo>
                  <a:cubicBezTo>
                    <a:pt x="57204" y="85"/>
                    <a:pt x="268" y="56009"/>
                    <a:pt x="268" y="114717"/>
                  </a:cubicBezTo>
                  <a:cubicBezTo>
                    <a:pt x="268" y="156470"/>
                    <a:pt x="30128" y="184053"/>
                    <a:pt x="68845" y="184053"/>
                  </a:cubicBezTo>
                  <a:cubicBezTo>
                    <a:pt x="90860" y="184053"/>
                    <a:pt x="110092" y="173931"/>
                    <a:pt x="123504" y="162290"/>
                  </a:cubicBezTo>
                  <a:cubicBezTo>
                    <a:pt x="147037" y="141540"/>
                    <a:pt x="151339" y="118513"/>
                    <a:pt x="151339" y="117753"/>
                  </a:cubicBezTo>
                  <a:cubicBezTo>
                    <a:pt x="151339" y="115223"/>
                    <a:pt x="148809" y="115223"/>
                    <a:pt x="148303" y="115223"/>
                  </a:cubicBezTo>
                  <a:cubicBezTo>
                    <a:pt x="146784" y="115223"/>
                    <a:pt x="145519" y="115729"/>
                    <a:pt x="145013" y="117753"/>
                  </a:cubicBezTo>
                  <a:cubicBezTo>
                    <a:pt x="142735" y="125092"/>
                    <a:pt x="136915" y="143059"/>
                    <a:pt x="119455" y="157736"/>
                  </a:cubicBezTo>
                  <a:cubicBezTo>
                    <a:pt x="101994" y="171906"/>
                    <a:pt x="86052" y="176208"/>
                    <a:pt x="72893" y="176208"/>
                  </a:cubicBezTo>
                  <a:cubicBezTo>
                    <a:pt x="50119" y="176208"/>
                    <a:pt x="23295" y="163050"/>
                    <a:pt x="23295" y="123574"/>
                  </a:cubicBezTo>
                  <a:cubicBezTo>
                    <a:pt x="23295" y="109150"/>
                    <a:pt x="28609" y="68155"/>
                    <a:pt x="53915" y="38548"/>
                  </a:cubicBezTo>
                  <a:cubicBezTo>
                    <a:pt x="69351" y="20582"/>
                    <a:pt x="93137" y="7929"/>
                    <a:pt x="115659" y="7929"/>
                  </a:cubicBezTo>
                  <a:cubicBezTo>
                    <a:pt x="141470" y="7929"/>
                    <a:pt x="156400" y="27414"/>
                    <a:pt x="156400" y="56768"/>
                  </a:cubicBezTo>
                  <a:cubicBezTo>
                    <a:pt x="156400" y="66890"/>
                    <a:pt x="155641" y="67143"/>
                    <a:pt x="155641" y="69674"/>
                  </a:cubicBezTo>
                  <a:cubicBezTo>
                    <a:pt x="155641" y="72204"/>
                    <a:pt x="158425" y="72204"/>
                    <a:pt x="159437" y="72204"/>
                  </a:cubicBezTo>
                  <a:cubicBezTo>
                    <a:pt x="162727" y="72204"/>
                    <a:pt x="162727" y="71698"/>
                    <a:pt x="163992" y="67143"/>
                  </a:cubicBezTo>
                  <a:lnTo>
                    <a:pt x="179934" y="2615"/>
                  </a:lnTo>
                  <a:close/>
                </a:path>
              </a:pathLst>
            </a:custGeom>
            <a:solidFill>
              <a:srgbClr val="000000"/>
            </a:solidFill>
            <a:ln w="25400"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649BE375-BB71-AAAC-6357-AFDBCAC7F3BB}"/>
                </a:ext>
              </a:extLst>
            </p:cNvPr>
            <p:cNvSpPr/>
            <p:nvPr>
              <p:custDataLst>
                <p:tags r:id="rId17"/>
              </p:custDataLst>
            </p:nvPr>
          </p:nvSpPr>
          <p:spPr>
            <a:xfrm>
              <a:off x="9529859" y="4611450"/>
              <a:ext cx="53672" cy="119212"/>
            </a:xfrm>
            <a:custGeom>
              <a:avLst/>
              <a:gdLst>
                <a:gd name="connsiteX0" fmla="*/ 49341 w 53672"/>
                <a:gd name="connsiteY0" fmla="*/ 6817 h 119212"/>
                <a:gd name="connsiteX1" fmla="*/ 42256 w 53672"/>
                <a:gd name="connsiteY1" fmla="*/ 86 h 119212"/>
                <a:gd name="connsiteX2" fmla="*/ 32336 w 53672"/>
                <a:gd name="connsiteY2" fmla="*/ 9829 h 119212"/>
                <a:gd name="connsiteX3" fmla="*/ 39422 w 53672"/>
                <a:gd name="connsiteY3" fmla="*/ 16560 h 119212"/>
                <a:gd name="connsiteX4" fmla="*/ 49341 w 53672"/>
                <a:gd name="connsiteY4" fmla="*/ 6817 h 119212"/>
                <a:gd name="connsiteX5" fmla="*/ 13206 w 53672"/>
                <a:gd name="connsiteY5" fmla="*/ 96802 h 119212"/>
                <a:gd name="connsiteX6" fmla="*/ 11612 w 53672"/>
                <a:gd name="connsiteY6" fmla="*/ 104242 h 119212"/>
                <a:gd name="connsiteX7" fmla="*/ 28439 w 53672"/>
                <a:gd name="connsiteY7" fmla="*/ 119299 h 119212"/>
                <a:gd name="connsiteX8" fmla="*/ 53947 w 53672"/>
                <a:gd name="connsiteY8" fmla="*/ 92197 h 119212"/>
                <a:gd name="connsiteX9" fmla="*/ 51113 w 53672"/>
                <a:gd name="connsiteY9" fmla="*/ 89894 h 119212"/>
                <a:gd name="connsiteX10" fmla="*/ 47747 w 53672"/>
                <a:gd name="connsiteY10" fmla="*/ 92905 h 119212"/>
                <a:gd name="connsiteX11" fmla="*/ 28971 w 53672"/>
                <a:gd name="connsiteY11" fmla="*/ 114339 h 119212"/>
                <a:gd name="connsiteX12" fmla="*/ 24542 w 53672"/>
                <a:gd name="connsiteY12" fmla="*/ 108139 h 119212"/>
                <a:gd name="connsiteX13" fmla="*/ 27377 w 53672"/>
                <a:gd name="connsiteY13" fmla="*/ 96802 h 119212"/>
                <a:gd name="connsiteX14" fmla="*/ 33045 w 53672"/>
                <a:gd name="connsiteY14" fmla="*/ 82631 h 119212"/>
                <a:gd name="connsiteX15" fmla="*/ 41725 w 53672"/>
                <a:gd name="connsiteY15" fmla="*/ 60135 h 119212"/>
                <a:gd name="connsiteX16" fmla="*/ 42787 w 53672"/>
                <a:gd name="connsiteY16" fmla="*/ 54467 h 119212"/>
                <a:gd name="connsiteX17" fmla="*/ 25960 w 53672"/>
                <a:gd name="connsiteY17" fmla="*/ 39410 h 119212"/>
                <a:gd name="connsiteX18" fmla="*/ 275 w 53672"/>
                <a:gd name="connsiteY18" fmla="*/ 66512 h 119212"/>
                <a:gd name="connsiteX19" fmla="*/ 3286 w 53672"/>
                <a:gd name="connsiteY19" fmla="*/ 68815 h 119212"/>
                <a:gd name="connsiteX20" fmla="*/ 6475 w 53672"/>
                <a:gd name="connsiteY20" fmla="*/ 65981 h 119212"/>
                <a:gd name="connsiteX21" fmla="*/ 25428 w 53672"/>
                <a:gd name="connsiteY21" fmla="*/ 44370 h 119212"/>
                <a:gd name="connsiteX22" fmla="*/ 29857 w 53672"/>
                <a:gd name="connsiteY22" fmla="*/ 50570 h 119212"/>
                <a:gd name="connsiteX23" fmla="*/ 24365 w 53672"/>
                <a:gd name="connsiteY23" fmla="*/ 68283 h 119212"/>
                <a:gd name="connsiteX24" fmla="*/ 13206 w 53672"/>
                <a:gd name="connsiteY24" fmla="*/ 96802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41" y="6817"/>
                  </a:moveTo>
                  <a:cubicBezTo>
                    <a:pt x="49341" y="3983"/>
                    <a:pt x="47216" y="86"/>
                    <a:pt x="42256" y="86"/>
                  </a:cubicBezTo>
                  <a:cubicBezTo>
                    <a:pt x="37473" y="86"/>
                    <a:pt x="32336" y="4692"/>
                    <a:pt x="32336" y="9829"/>
                  </a:cubicBezTo>
                  <a:cubicBezTo>
                    <a:pt x="32336" y="12840"/>
                    <a:pt x="34639" y="16560"/>
                    <a:pt x="39422" y="16560"/>
                  </a:cubicBezTo>
                  <a:cubicBezTo>
                    <a:pt x="44559" y="16560"/>
                    <a:pt x="49341" y="11600"/>
                    <a:pt x="49341" y="6817"/>
                  </a:cubicBezTo>
                  <a:close/>
                  <a:moveTo>
                    <a:pt x="13206" y="96802"/>
                  </a:moveTo>
                  <a:cubicBezTo>
                    <a:pt x="12497" y="99105"/>
                    <a:pt x="11612" y="101231"/>
                    <a:pt x="11612" y="104242"/>
                  </a:cubicBezTo>
                  <a:cubicBezTo>
                    <a:pt x="11612" y="112567"/>
                    <a:pt x="18697" y="119299"/>
                    <a:pt x="28439" y="119299"/>
                  </a:cubicBezTo>
                  <a:cubicBezTo>
                    <a:pt x="46153" y="119299"/>
                    <a:pt x="53947" y="94854"/>
                    <a:pt x="53947" y="92197"/>
                  </a:cubicBezTo>
                  <a:cubicBezTo>
                    <a:pt x="53947" y="89894"/>
                    <a:pt x="51644" y="89894"/>
                    <a:pt x="51113" y="89894"/>
                  </a:cubicBezTo>
                  <a:cubicBezTo>
                    <a:pt x="48633" y="89894"/>
                    <a:pt x="48456" y="90957"/>
                    <a:pt x="47747" y="92905"/>
                  </a:cubicBezTo>
                  <a:cubicBezTo>
                    <a:pt x="43673" y="107076"/>
                    <a:pt x="35879" y="114339"/>
                    <a:pt x="28971" y="114339"/>
                  </a:cubicBezTo>
                  <a:cubicBezTo>
                    <a:pt x="25428" y="114339"/>
                    <a:pt x="24542" y="112036"/>
                    <a:pt x="24542" y="108139"/>
                  </a:cubicBezTo>
                  <a:cubicBezTo>
                    <a:pt x="24542" y="104065"/>
                    <a:pt x="25782" y="100699"/>
                    <a:pt x="27377" y="96802"/>
                  </a:cubicBezTo>
                  <a:cubicBezTo>
                    <a:pt x="29148" y="92020"/>
                    <a:pt x="31096" y="87237"/>
                    <a:pt x="33045" y="82631"/>
                  </a:cubicBezTo>
                  <a:cubicBezTo>
                    <a:pt x="34639" y="78380"/>
                    <a:pt x="41016" y="62261"/>
                    <a:pt x="41725" y="60135"/>
                  </a:cubicBezTo>
                  <a:cubicBezTo>
                    <a:pt x="42256" y="58364"/>
                    <a:pt x="42787" y="56238"/>
                    <a:pt x="42787" y="54467"/>
                  </a:cubicBezTo>
                  <a:cubicBezTo>
                    <a:pt x="42787" y="46141"/>
                    <a:pt x="35702" y="39410"/>
                    <a:pt x="25960" y="39410"/>
                  </a:cubicBezTo>
                  <a:cubicBezTo>
                    <a:pt x="8423" y="39410"/>
                    <a:pt x="275" y="63501"/>
                    <a:pt x="275" y="66512"/>
                  </a:cubicBezTo>
                  <a:cubicBezTo>
                    <a:pt x="275" y="68815"/>
                    <a:pt x="2755" y="68815"/>
                    <a:pt x="3286" y="68815"/>
                  </a:cubicBezTo>
                  <a:cubicBezTo>
                    <a:pt x="5766" y="68815"/>
                    <a:pt x="5943" y="67929"/>
                    <a:pt x="6475" y="65981"/>
                  </a:cubicBezTo>
                  <a:cubicBezTo>
                    <a:pt x="11080" y="50747"/>
                    <a:pt x="18874" y="44370"/>
                    <a:pt x="25428" y="44370"/>
                  </a:cubicBezTo>
                  <a:cubicBezTo>
                    <a:pt x="28262" y="44370"/>
                    <a:pt x="29857" y="45787"/>
                    <a:pt x="29857" y="50570"/>
                  </a:cubicBezTo>
                  <a:cubicBezTo>
                    <a:pt x="29857" y="54644"/>
                    <a:pt x="28794" y="57301"/>
                    <a:pt x="24365" y="68283"/>
                  </a:cubicBezTo>
                  <a:lnTo>
                    <a:pt x="13206" y="96802"/>
                  </a:lnTo>
                  <a:close/>
                </a:path>
              </a:pathLst>
            </a:custGeom>
            <a:solidFill>
              <a:srgbClr val="000000"/>
            </a:solidFill>
            <a:ln w="25400"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0CCED442-5BBF-838F-4ADC-56B386CE0CB3}"/>
                </a:ext>
              </a:extLst>
            </p:cNvPr>
            <p:cNvSpPr/>
            <p:nvPr>
              <p:custDataLst>
                <p:tags r:id="rId18"/>
              </p:custDataLst>
            </p:nvPr>
          </p:nvSpPr>
          <p:spPr>
            <a:xfrm>
              <a:off x="9635895" y="4501145"/>
              <a:ext cx="10122" cy="253051"/>
            </a:xfrm>
            <a:custGeom>
              <a:avLst/>
              <a:gdLst>
                <a:gd name="connsiteX0" fmla="*/ 10400 w 10122"/>
                <a:gd name="connsiteY0" fmla="*/ 9195 h 253051"/>
                <a:gd name="connsiteX1" fmla="*/ 5339 w 10122"/>
                <a:gd name="connsiteY1" fmla="*/ 85 h 253051"/>
                <a:gd name="connsiteX2" fmla="*/ 278 w 10122"/>
                <a:gd name="connsiteY2" fmla="*/ 9195 h 253051"/>
                <a:gd name="connsiteX3" fmla="*/ 278 w 10122"/>
                <a:gd name="connsiteY3" fmla="*/ 244026 h 253051"/>
                <a:gd name="connsiteX4" fmla="*/ 5339 w 10122"/>
                <a:gd name="connsiteY4" fmla="*/ 253136 h 253051"/>
                <a:gd name="connsiteX5" fmla="*/ 10400 w 10122"/>
                <a:gd name="connsiteY5" fmla="*/ 244026 h 253051"/>
                <a:gd name="connsiteX6" fmla="*/ 10400 w 10122"/>
                <a:gd name="connsiteY6" fmla="*/ 919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400" y="9195"/>
                  </a:moveTo>
                  <a:cubicBezTo>
                    <a:pt x="10400" y="4640"/>
                    <a:pt x="10400" y="85"/>
                    <a:pt x="5339" y="85"/>
                  </a:cubicBezTo>
                  <a:cubicBezTo>
                    <a:pt x="278" y="85"/>
                    <a:pt x="278" y="4640"/>
                    <a:pt x="278" y="9195"/>
                  </a:cubicBezTo>
                  <a:lnTo>
                    <a:pt x="278" y="244026"/>
                  </a:lnTo>
                  <a:cubicBezTo>
                    <a:pt x="278" y="248581"/>
                    <a:pt x="278" y="253136"/>
                    <a:pt x="5339" y="253136"/>
                  </a:cubicBezTo>
                  <a:cubicBezTo>
                    <a:pt x="10400" y="253136"/>
                    <a:pt x="10400" y="248581"/>
                    <a:pt x="10400" y="244026"/>
                  </a:cubicBezTo>
                  <a:lnTo>
                    <a:pt x="10400" y="9195"/>
                  </a:lnTo>
                  <a:close/>
                </a:path>
              </a:pathLst>
            </a:custGeom>
            <a:solidFill>
              <a:srgbClr val="000000"/>
            </a:solidFill>
            <a:ln w="25400"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5ABBBE1A-F214-4A74-07DC-6DB2475DC8B2}"/>
                </a:ext>
              </a:extLst>
            </p:cNvPr>
            <p:cNvSpPr/>
            <p:nvPr>
              <p:custDataLst>
                <p:tags r:id="rId19"/>
              </p:custDataLst>
            </p:nvPr>
          </p:nvSpPr>
          <p:spPr>
            <a:xfrm>
              <a:off x="9688473" y="4512533"/>
              <a:ext cx="174858" cy="227492"/>
            </a:xfrm>
            <a:custGeom>
              <a:avLst/>
              <a:gdLst>
                <a:gd name="connsiteX0" fmla="*/ 98718 w 174858"/>
                <a:gd name="connsiteY0" fmla="*/ 176967 h 227492"/>
                <a:gd name="connsiteX1" fmla="*/ 175139 w 174858"/>
                <a:gd name="connsiteY1" fmla="*/ 68155 h 227492"/>
                <a:gd name="connsiteX2" fmla="*/ 110611 w 174858"/>
                <a:gd name="connsiteY2" fmla="*/ 85 h 227492"/>
                <a:gd name="connsiteX3" fmla="*/ 281 w 174858"/>
                <a:gd name="connsiteY3" fmla="*/ 116488 h 227492"/>
                <a:gd name="connsiteX4" fmla="*/ 65062 w 174858"/>
                <a:gd name="connsiteY4" fmla="*/ 184053 h 227492"/>
                <a:gd name="connsiteX5" fmla="*/ 89861 w 174858"/>
                <a:gd name="connsiteY5" fmla="*/ 180257 h 227492"/>
                <a:gd name="connsiteX6" fmla="*/ 88849 w 174858"/>
                <a:gd name="connsiteY6" fmla="*/ 199742 h 227492"/>
                <a:gd name="connsiteX7" fmla="*/ 109852 w 174858"/>
                <a:gd name="connsiteY7" fmla="*/ 227578 h 227492"/>
                <a:gd name="connsiteX8" fmla="*/ 152112 w 174858"/>
                <a:gd name="connsiteY8" fmla="*/ 178486 h 227492"/>
                <a:gd name="connsiteX9" fmla="*/ 149328 w 174858"/>
                <a:gd name="connsiteY9" fmla="*/ 175955 h 227492"/>
                <a:gd name="connsiteX10" fmla="*/ 146291 w 174858"/>
                <a:gd name="connsiteY10" fmla="*/ 178739 h 227492"/>
                <a:gd name="connsiteX11" fmla="*/ 116684 w 174858"/>
                <a:gd name="connsiteY11" fmla="*/ 203032 h 227492"/>
                <a:gd name="connsiteX12" fmla="*/ 98718 w 174858"/>
                <a:gd name="connsiteY12" fmla="*/ 176967 h 227492"/>
                <a:gd name="connsiteX13" fmla="*/ 50891 w 174858"/>
                <a:gd name="connsiteY13" fmla="*/ 174943 h 227492"/>
                <a:gd name="connsiteX14" fmla="*/ 22549 w 174858"/>
                <a:gd name="connsiteY14" fmla="*/ 124586 h 227492"/>
                <a:gd name="connsiteX15" fmla="*/ 48361 w 174858"/>
                <a:gd name="connsiteY15" fmla="*/ 43862 h 227492"/>
                <a:gd name="connsiteX16" fmla="*/ 109093 w 174858"/>
                <a:gd name="connsiteY16" fmla="*/ 6411 h 227492"/>
                <a:gd name="connsiteX17" fmla="*/ 152871 w 174858"/>
                <a:gd name="connsiteY17" fmla="*/ 60058 h 227492"/>
                <a:gd name="connsiteX18" fmla="*/ 97453 w 174858"/>
                <a:gd name="connsiteY18" fmla="*/ 168364 h 227492"/>
                <a:gd name="connsiteX19" fmla="*/ 75184 w 174858"/>
                <a:gd name="connsiteY19" fmla="*/ 141034 h 227492"/>
                <a:gd name="connsiteX20" fmla="*/ 49373 w 174858"/>
                <a:gd name="connsiteY20" fmla="*/ 166845 h 227492"/>
                <a:gd name="connsiteX21" fmla="*/ 50891 w 174858"/>
                <a:gd name="connsiteY21" fmla="*/ 174943 h 227492"/>
                <a:gd name="connsiteX22" fmla="*/ 66580 w 174858"/>
                <a:gd name="connsiteY22" fmla="*/ 177727 h 227492"/>
                <a:gd name="connsiteX23" fmla="*/ 54940 w 174858"/>
                <a:gd name="connsiteY23" fmla="*/ 166845 h 227492"/>
                <a:gd name="connsiteX24" fmla="*/ 75184 w 174858"/>
                <a:gd name="connsiteY24" fmla="*/ 146601 h 227492"/>
                <a:gd name="connsiteX25" fmla="*/ 90620 w 174858"/>
                <a:gd name="connsiteY25" fmla="*/ 168111 h 227492"/>
                <a:gd name="connsiteX26" fmla="*/ 87837 w 174858"/>
                <a:gd name="connsiteY26" fmla="*/ 173172 h 227492"/>
                <a:gd name="connsiteX27" fmla="*/ 66580 w 174858"/>
                <a:gd name="connsiteY27" fmla="*/ 177727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718" y="176967"/>
                  </a:moveTo>
                  <a:cubicBezTo>
                    <a:pt x="137941" y="162037"/>
                    <a:pt x="175139" y="116994"/>
                    <a:pt x="175139" y="68155"/>
                  </a:cubicBezTo>
                  <a:cubicBezTo>
                    <a:pt x="175139" y="27414"/>
                    <a:pt x="148316" y="85"/>
                    <a:pt x="110611" y="85"/>
                  </a:cubicBezTo>
                  <a:cubicBezTo>
                    <a:pt x="55952" y="85"/>
                    <a:pt x="281" y="57527"/>
                    <a:pt x="281" y="116488"/>
                  </a:cubicBezTo>
                  <a:cubicBezTo>
                    <a:pt x="281" y="158495"/>
                    <a:pt x="28623" y="184053"/>
                    <a:pt x="65062" y="184053"/>
                  </a:cubicBezTo>
                  <a:cubicBezTo>
                    <a:pt x="71388" y="184053"/>
                    <a:pt x="79992" y="183041"/>
                    <a:pt x="89861" y="180257"/>
                  </a:cubicBezTo>
                  <a:cubicBezTo>
                    <a:pt x="88849" y="195946"/>
                    <a:pt x="88849" y="196452"/>
                    <a:pt x="88849" y="199742"/>
                  </a:cubicBezTo>
                  <a:cubicBezTo>
                    <a:pt x="88849" y="207840"/>
                    <a:pt x="88849" y="227578"/>
                    <a:pt x="109852" y="227578"/>
                  </a:cubicBezTo>
                  <a:cubicBezTo>
                    <a:pt x="139965" y="227578"/>
                    <a:pt x="152112" y="181269"/>
                    <a:pt x="152112" y="178486"/>
                  </a:cubicBezTo>
                  <a:cubicBezTo>
                    <a:pt x="152112" y="176714"/>
                    <a:pt x="150340" y="175955"/>
                    <a:pt x="149328" y="175955"/>
                  </a:cubicBezTo>
                  <a:cubicBezTo>
                    <a:pt x="147304" y="175955"/>
                    <a:pt x="146798" y="177220"/>
                    <a:pt x="146291" y="178739"/>
                  </a:cubicBezTo>
                  <a:cubicBezTo>
                    <a:pt x="140218" y="196705"/>
                    <a:pt x="125541" y="203032"/>
                    <a:pt x="116684" y="203032"/>
                  </a:cubicBezTo>
                  <a:cubicBezTo>
                    <a:pt x="105044" y="203032"/>
                    <a:pt x="101248" y="196199"/>
                    <a:pt x="98718" y="176967"/>
                  </a:cubicBezTo>
                  <a:close/>
                  <a:moveTo>
                    <a:pt x="50891" y="174943"/>
                  </a:moveTo>
                  <a:cubicBezTo>
                    <a:pt x="31153" y="167098"/>
                    <a:pt x="22549" y="147360"/>
                    <a:pt x="22549" y="124586"/>
                  </a:cubicBezTo>
                  <a:cubicBezTo>
                    <a:pt x="22549" y="107125"/>
                    <a:pt x="29129" y="71192"/>
                    <a:pt x="48361" y="43862"/>
                  </a:cubicBezTo>
                  <a:cubicBezTo>
                    <a:pt x="66833" y="18051"/>
                    <a:pt x="90620" y="6411"/>
                    <a:pt x="109093" y="6411"/>
                  </a:cubicBezTo>
                  <a:cubicBezTo>
                    <a:pt x="134398" y="6411"/>
                    <a:pt x="152871" y="26149"/>
                    <a:pt x="152871" y="60058"/>
                  </a:cubicBezTo>
                  <a:cubicBezTo>
                    <a:pt x="152871" y="85363"/>
                    <a:pt x="139965" y="144577"/>
                    <a:pt x="97453" y="168364"/>
                  </a:cubicBezTo>
                  <a:cubicBezTo>
                    <a:pt x="96187" y="159507"/>
                    <a:pt x="93657" y="141034"/>
                    <a:pt x="75184" y="141034"/>
                  </a:cubicBezTo>
                  <a:cubicBezTo>
                    <a:pt x="61772" y="141034"/>
                    <a:pt x="49373" y="153687"/>
                    <a:pt x="49373" y="166845"/>
                  </a:cubicBezTo>
                  <a:cubicBezTo>
                    <a:pt x="49373" y="171906"/>
                    <a:pt x="50891" y="174690"/>
                    <a:pt x="50891" y="174943"/>
                  </a:cubicBezTo>
                  <a:close/>
                  <a:moveTo>
                    <a:pt x="66580" y="177727"/>
                  </a:moveTo>
                  <a:cubicBezTo>
                    <a:pt x="63038" y="177727"/>
                    <a:pt x="54940" y="177727"/>
                    <a:pt x="54940" y="166845"/>
                  </a:cubicBezTo>
                  <a:cubicBezTo>
                    <a:pt x="54940" y="156723"/>
                    <a:pt x="64556" y="146601"/>
                    <a:pt x="75184" y="146601"/>
                  </a:cubicBezTo>
                  <a:cubicBezTo>
                    <a:pt x="85812" y="146601"/>
                    <a:pt x="90620" y="152674"/>
                    <a:pt x="90620" y="168111"/>
                  </a:cubicBezTo>
                  <a:cubicBezTo>
                    <a:pt x="90620" y="171906"/>
                    <a:pt x="90367" y="172159"/>
                    <a:pt x="87837" y="173172"/>
                  </a:cubicBezTo>
                  <a:cubicBezTo>
                    <a:pt x="81257" y="175955"/>
                    <a:pt x="73666" y="177727"/>
                    <a:pt x="66580" y="177727"/>
                  </a:cubicBezTo>
                  <a:close/>
                </a:path>
              </a:pathLst>
            </a:custGeom>
            <a:solidFill>
              <a:srgbClr val="000000"/>
            </a:solidFill>
            <a:ln w="25400"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B274D9FD-6758-2175-0E3F-02F12D42D07D}"/>
                </a:ext>
              </a:extLst>
            </p:cNvPr>
            <p:cNvSpPr/>
            <p:nvPr>
              <p:custDataLst>
                <p:tags r:id="rId20"/>
              </p:custDataLst>
            </p:nvPr>
          </p:nvSpPr>
          <p:spPr>
            <a:xfrm>
              <a:off x="9890549" y="4501145"/>
              <a:ext cx="58707" cy="253051"/>
            </a:xfrm>
            <a:custGeom>
              <a:avLst/>
              <a:gdLst>
                <a:gd name="connsiteX0" fmla="*/ 58997 w 58707"/>
                <a:gd name="connsiteY0" fmla="*/ 126610 h 253051"/>
                <a:gd name="connsiteX1" fmla="*/ 42295 w 58707"/>
                <a:gd name="connsiteY1" fmla="*/ 47658 h 253051"/>
                <a:gd name="connsiteX2" fmla="*/ 2819 w 58707"/>
                <a:gd name="connsiteY2" fmla="*/ 85 h 253051"/>
                <a:gd name="connsiteX3" fmla="*/ 289 w 58707"/>
                <a:gd name="connsiteY3" fmla="*/ 2615 h 253051"/>
                <a:gd name="connsiteX4" fmla="*/ 5097 w 58707"/>
                <a:gd name="connsiteY4" fmla="*/ 8435 h 253051"/>
                <a:gd name="connsiteX5" fmla="*/ 44320 w 58707"/>
                <a:gd name="connsiteY5" fmla="*/ 126610 h 253051"/>
                <a:gd name="connsiteX6" fmla="*/ 3579 w 58707"/>
                <a:gd name="connsiteY6" fmla="*/ 246303 h 253051"/>
                <a:gd name="connsiteX7" fmla="*/ 289 w 58707"/>
                <a:gd name="connsiteY7" fmla="*/ 250605 h 253051"/>
                <a:gd name="connsiteX8" fmla="*/ 2819 w 58707"/>
                <a:gd name="connsiteY8" fmla="*/ 253136 h 253051"/>
                <a:gd name="connsiteX9" fmla="*/ 43054 w 58707"/>
                <a:gd name="connsiteY9" fmla="*/ 203791 h 253051"/>
                <a:gd name="connsiteX10" fmla="*/ 58997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97" y="126610"/>
                  </a:moveTo>
                  <a:cubicBezTo>
                    <a:pt x="58997" y="106872"/>
                    <a:pt x="56213" y="76253"/>
                    <a:pt x="42295" y="47658"/>
                  </a:cubicBezTo>
                  <a:cubicBezTo>
                    <a:pt x="27112" y="16533"/>
                    <a:pt x="5350" y="85"/>
                    <a:pt x="2819" y="85"/>
                  </a:cubicBezTo>
                  <a:cubicBezTo>
                    <a:pt x="1301" y="85"/>
                    <a:pt x="289" y="1097"/>
                    <a:pt x="289" y="2615"/>
                  </a:cubicBezTo>
                  <a:cubicBezTo>
                    <a:pt x="289" y="3374"/>
                    <a:pt x="289" y="3880"/>
                    <a:pt x="5097" y="8435"/>
                  </a:cubicBezTo>
                  <a:cubicBezTo>
                    <a:pt x="29896" y="33487"/>
                    <a:pt x="44320" y="73723"/>
                    <a:pt x="44320" y="126610"/>
                  </a:cubicBezTo>
                  <a:cubicBezTo>
                    <a:pt x="44320" y="169882"/>
                    <a:pt x="34957" y="214419"/>
                    <a:pt x="3579" y="246303"/>
                  </a:cubicBezTo>
                  <a:cubicBezTo>
                    <a:pt x="289" y="249340"/>
                    <a:pt x="289" y="249846"/>
                    <a:pt x="289" y="250605"/>
                  </a:cubicBezTo>
                  <a:cubicBezTo>
                    <a:pt x="289" y="252124"/>
                    <a:pt x="1301" y="253136"/>
                    <a:pt x="2819" y="253136"/>
                  </a:cubicBezTo>
                  <a:cubicBezTo>
                    <a:pt x="5350" y="253136"/>
                    <a:pt x="28124" y="235928"/>
                    <a:pt x="43054" y="203791"/>
                  </a:cubicBezTo>
                  <a:cubicBezTo>
                    <a:pt x="55960" y="175955"/>
                    <a:pt x="58997" y="147867"/>
                    <a:pt x="58997" y="126610"/>
                  </a:cubicBezTo>
                  <a:close/>
                </a:path>
              </a:pathLst>
            </a:custGeom>
            <a:solidFill>
              <a:srgbClr val="000000"/>
            </a:solidFill>
            <a:ln w="25400"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2B67F5D8-49DE-9474-A90F-3D03257427A7}"/>
                </a:ext>
              </a:extLst>
            </p:cNvPr>
            <p:cNvSpPr/>
            <p:nvPr>
              <p:custDataLst>
                <p:tags r:id="rId21"/>
              </p:custDataLst>
            </p:nvPr>
          </p:nvSpPr>
          <p:spPr>
            <a:xfrm>
              <a:off x="6410424" y="5264604"/>
              <a:ext cx="180678" cy="172833"/>
            </a:xfrm>
            <a:custGeom>
              <a:avLst/>
              <a:gdLst>
                <a:gd name="connsiteX0" fmla="*/ 66704 w 180678"/>
                <a:gd name="connsiteY0" fmla="*/ 92984 h 172833"/>
                <a:gd name="connsiteX1" fmla="*/ 109723 w 180678"/>
                <a:gd name="connsiteY1" fmla="*/ 92984 h 172833"/>
                <a:gd name="connsiteX2" fmla="*/ 180830 w 180678"/>
                <a:gd name="connsiteY2" fmla="*/ 38325 h 172833"/>
                <a:gd name="connsiteX3" fmla="*/ 130979 w 180678"/>
                <a:gd name="connsiteY3" fmla="*/ 114 h 172833"/>
                <a:gd name="connsiteX4" fmla="*/ 48991 w 180678"/>
                <a:gd name="connsiteY4" fmla="*/ 114 h 172833"/>
                <a:gd name="connsiteX5" fmla="*/ 41399 w 180678"/>
                <a:gd name="connsiteY5" fmla="*/ 4922 h 172833"/>
                <a:gd name="connsiteX6" fmla="*/ 48738 w 180678"/>
                <a:gd name="connsiteY6" fmla="*/ 7959 h 172833"/>
                <a:gd name="connsiteX7" fmla="*/ 59619 w 180678"/>
                <a:gd name="connsiteY7" fmla="*/ 8465 h 172833"/>
                <a:gd name="connsiteX8" fmla="*/ 65186 w 180678"/>
                <a:gd name="connsiteY8" fmla="*/ 12514 h 172833"/>
                <a:gd name="connsiteX9" fmla="*/ 64174 w 180678"/>
                <a:gd name="connsiteY9" fmla="*/ 17322 h 172833"/>
                <a:gd name="connsiteX10" fmla="*/ 30265 w 180678"/>
                <a:gd name="connsiteY10" fmla="*/ 153210 h 172833"/>
                <a:gd name="connsiteX11" fmla="*/ 7237 w 180678"/>
                <a:gd name="connsiteY11" fmla="*/ 165103 h 172833"/>
                <a:gd name="connsiteX12" fmla="*/ 152 w 180678"/>
                <a:gd name="connsiteY12" fmla="*/ 169911 h 172833"/>
                <a:gd name="connsiteX13" fmla="*/ 3948 w 180678"/>
                <a:gd name="connsiteY13" fmla="*/ 172948 h 172833"/>
                <a:gd name="connsiteX14" fmla="*/ 36085 w 180678"/>
                <a:gd name="connsiteY14" fmla="*/ 172189 h 172833"/>
                <a:gd name="connsiteX15" fmla="*/ 52280 w 180678"/>
                <a:gd name="connsiteY15" fmla="*/ 172442 h 172833"/>
                <a:gd name="connsiteX16" fmla="*/ 68729 w 180678"/>
                <a:gd name="connsiteY16" fmla="*/ 172948 h 172833"/>
                <a:gd name="connsiteX17" fmla="*/ 73790 w 180678"/>
                <a:gd name="connsiteY17" fmla="*/ 167887 h 172833"/>
                <a:gd name="connsiteX18" fmla="*/ 66704 w 180678"/>
                <a:gd name="connsiteY18" fmla="*/ 165103 h 172833"/>
                <a:gd name="connsiteX19" fmla="*/ 50256 w 180678"/>
                <a:gd name="connsiteY19" fmla="*/ 160548 h 172833"/>
                <a:gd name="connsiteX20" fmla="*/ 51015 w 180678"/>
                <a:gd name="connsiteY20" fmla="*/ 156247 h 172833"/>
                <a:gd name="connsiteX21" fmla="*/ 66704 w 180678"/>
                <a:gd name="connsiteY21" fmla="*/ 92984 h 172833"/>
                <a:gd name="connsiteX22" fmla="*/ 84924 w 180678"/>
                <a:gd name="connsiteY22" fmla="*/ 17575 h 172833"/>
                <a:gd name="connsiteX23" fmla="*/ 98589 w 180678"/>
                <a:gd name="connsiteY23" fmla="*/ 7959 h 172833"/>
                <a:gd name="connsiteX24" fmla="*/ 122882 w 180678"/>
                <a:gd name="connsiteY24" fmla="*/ 7959 h 172833"/>
                <a:gd name="connsiteX25" fmla="*/ 157297 w 180678"/>
                <a:gd name="connsiteY25" fmla="*/ 32252 h 172833"/>
                <a:gd name="connsiteX26" fmla="*/ 142367 w 180678"/>
                <a:gd name="connsiteY26" fmla="*/ 72993 h 172833"/>
                <a:gd name="connsiteX27" fmla="*/ 103397 w 180678"/>
                <a:gd name="connsiteY27" fmla="*/ 86404 h 172833"/>
                <a:gd name="connsiteX28" fmla="*/ 67717 w 180678"/>
                <a:gd name="connsiteY28" fmla="*/ 86404 h 172833"/>
                <a:gd name="connsiteX29" fmla="*/ 84924 w 180678"/>
                <a:gd name="connsiteY29" fmla="*/ 17575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678" h="172833">
                  <a:moveTo>
                    <a:pt x="66704" y="92984"/>
                  </a:moveTo>
                  <a:lnTo>
                    <a:pt x="109723" y="92984"/>
                  </a:lnTo>
                  <a:cubicBezTo>
                    <a:pt x="145656" y="92984"/>
                    <a:pt x="180830" y="66666"/>
                    <a:pt x="180830" y="38325"/>
                  </a:cubicBezTo>
                  <a:cubicBezTo>
                    <a:pt x="180830" y="18840"/>
                    <a:pt x="164129" y="114"/>
                    <a:pt x="130979" y="114"/>
                  </a:cubicBezTo>
                  <a:lnTo>
                    <a:pt x="48991" y="114"/>
                  </a:lnTo>
                  <a:cubicBezTo>
                    <a:pt x="44183" y="114"/>
                    <a:pt x="41399" y="114"/>
                    <a:pt x="41399" y="4922"/>
                  </a:cubicBezTo>
                  <a:cubicBezTo>
                    <a:pt x="41399" y="7959"/>
                    <a:pt x="43677" y="7959"/>
                    <a:pt x="48738" y="7959"/>
                  </a:cubicBezTo>
                  <a:cubicBezTo>
                    <a:pt x="52027" y="7959"/>
                    <a:pt x="56582" y="8212"/>
                    <a:pt x="59619" y="8465"/>
                  </a:cubicBezTo>
                  <a:cubicBezTo>
                    <a:pt x="63668" y="8971"/>
                    <a:pt x="65186" y="9730"/>
                    <a:pt x="65186" y="12514"/>
                  </a:cubicBezTo>
                  <a:cubicBezTo>
                    <a:pt x="65186" y="13526"/>
                    <a:pt x="64933" y="14285"/>
                    <a:pt x="64174" y="17322"/>
                  </a:cubicBezTo>
                  <a:lnTo>
                    <a:pt x="30265" y="153210"/>
                  </a:lnTo>
                  <a:cubicBezTo>
                    <a:pt x="27735" y="163079"/>
                    <a:pt x="27228" y="165103"/>
                    <a:pt x="7237" y="165103"/>
                  </a:cubicBezTo>
                  <a:cubicBezTo>
                    <a:pt x="2936" y="165103"/>
                    <a:pt x="152" y="165103"/>
                    <a:pt x="152" y="169911"/>
                  </a:cubicBezTo>
                  <a:cubicBezTo>
                    <a:pt x="152" y="172948"/>
                    <a:pt x="3189" y="172948"/>
                    <a:pt x="3948" y="172948"/>
                  </a:cubicBezTo>
                  <a:cubicBezTo>
                    <a:pt x="11033" y="172948"/>
                    <a:pt x="29000" y="172189"/>
                    <a:pt x="36085" y="172189"/>
                  </a:cubicBezTo>
                  <a:cubicBezTo>
                    <a:pt x="41399" y="172189"/>
                    <a:pt x="46966" y="172442"/>
                    <a:pt x="52280" y="172442"/>
                  </a:cubicBezTo>
                  <a:cubicBezTo>
                    <a:pt x="57848" y="172442"/>
                    <a:pt x="63415" y="172948"/>
                    <a:pt x="68729" y="172948"/>
                  </a:cubicBezTo>
                  <a:cubicBezTo>
                    <a:pt x="70500" y="172948"/>
                    <a:pt x="73790" y="172948"/>
                    <a:pt x="73790" y="167887"/>
                  </a:cubicBezTo>
                  <a:cubicBezTo>
                    <a:pt x="73790" y="165103"/>
                    <a:pt x="71512" y="165103"/>
                    <a:pt x="66704" y="165103"/>
                  </a:cubicBezTo>
                  <a:cubicBezTo>
                    <a:pt x="57342" y="165103"/>
                    <a:pt x="50256" y="165103"/>
                    <a:pt x="50256" y="160548"/>
                  </a:cubicBezTo>
                  <a:cubicBezTo>
                    <a:pt x="50256" y="159030"/>
                    <a:pt x="50762" y="157765"/>
                    <a:pt x="51015" y="156247"/>
                  </a:cubicBezTo>
                  <a:lnTo>
                    <a:pt x="66704" y="92984"/>
                  </a:lnTo>
                  <a:close/>
                  <a:moveTo>
                    <a:pt x="84924" y="17575"/>
                  </a:moveTo>
                  <a:cubicBezTo>
                    <a:pt x="87202" y="8718"/>
                    <a:pt x="87708" y="7959"/>
                    <a:pt x="98589" y="7959"/>
                  </a:cubicBezTo>
                  <a:lnTo>
                    <a:pt x="122882" y="7959"/>
                  </a:lnTo>
                  <a:cubicBezTo>
                    <a:pt x="143885" y="7959"/>
                    <a:pt x="157297" y="14791"/>
                    <a:pt x="157297" y="32252"/>
                  </a:cubicBezTo>
                  <a:cubicBezTo>
                    <a:pt x="157297" y="42121"/>
                    <a:pt x="152236" y="63883"/>
                    <a:pt x="142367" y="72993"/>
                  </a:cubicBezTo>
                  <a:cubicBezTo>
                    <a:pt x="129714" y="84380"/>
                    <a:pt x="114531" y="86404"/>
                    <a:pt x="103397" y="86404"/>
                  </a:cubicBezTo>
                  <a:lnTo>
                    <a:pt x="67717" y="86404"/>
                  </a:lnTo>
                  <a:lnTo>
                    <a:pt x="84924" y="17575"/>
                  </a:lnTo>
                  <a:close/>
                </a:path>
              </a:pathLst>
            </a:custGeom>
            <a:solidFill>
              <a:srgbClr val="000000"/>
            </a:solidFill>
            <a:ln w="25400"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390D58CF-95C2-646D-4DD2-3A7944564D51}"/>
                </a:ext>
              </a:extLst>
            </p:cNvPr>
            <p:cNvSpPr/>
            <p:nvPr>
              <p:custDataLst>
                <p:tags r:id="rId22"/>
              </p:custDataLst>
            </p:nvPr>
          </p:nvSpPr>
          <p:spPr>
            <a:xfrm>
              <a:off x="6622962" y="5247649"/>
              <a:ext cx="58707" cy="253051"/>
            </a:xfrm>
            <a:custGeom>
              <a:avLst/>
              <a:gdLst>
                <a:gd name="connsiteX0" fmla="*/ 58868 w 58707"/>
                <a:gd name="connsiteY0" fmla="*/ 250635 h 253051"/>
                <a:gd name="connsiteX1" fmla="*/ 54566 w 58707"/>
                <a:gd name="connsiteY1" fmla="*/ 245068 h 253051"/>
                <a:gd name="connsiteX2" fmla="*/ 14837 w 58707"/>
                <a:gd name="connsiteY2" fmla="*/ 126640 h 253051"/>
                <a:gd name="connsiteX3" fmla="*/ 55578 w 58707"/>
                <a:gd name="connsiteY3" fmla="*/ 6946 h 253051"/>
                <a:gd name="connsiteX4" fmla="*/ 58868 w 58707"/>
                <a:gd name="connsiteY4" fmla="*/ 2645 h 253051"/>
                <a:gd name="connsiteX5" fmla="*/ 56337 w 58707"/>
                <a:gd name="connsiteY5" fmla="*/ 114 h 253051"/>
                <a:gd name="connsiteX6" fmla="*/ 16102 w 58707"/>
                <a:gd name="connsiteY6" fmla="*/ 49459 h 253051"/>
                <a:gd name="connsiteX7" fmla="*/ 160 w 58707"/>
                <a:gd name="connsiteY7" fmla="*/ 126640 h 253051"/>
                <a:gd name="connsiteX8" fmla="*/ 16861 w 58707"/>
                <a:gd name="connsiteY8" fmla="*/ 205592 h 253051"/>
                <a:gd name="connsiteX9" fmla="*/ 56337 w 58707"/>
                <a:gd name="connsiteY9" fmla="*/ 253165 h 253051"/>
                <a:gd name="connsiteX10" fmla="*/ 58868 w 58707"/>
                <a:gd name="connsiteY10" fmla="*/ 25063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68" y="250635"/>
                  </a:moveTo>
                  <a:cubicBezTo>
                    <a:pt x="58868" y="249875"/>
                    <a:pt x="58868" y="249369"/>
                    <a:pt x="54566" y="245068"/>
                  </a:cubicBezTo>
                  <a:cubicBezTo>
                    <a:pt x="22934" y="213183"/>
                    <a:pt x="14837" y="165356"/>
                    <a:pt x="14837" y="126640"/>
                  </a:cubicBezTo>
                  <a:cubicBezTo>
                    <a:pt x="14837" y="82609"/>
                    <a:pt x="24453" y="38578"/>
                    <a:pt x="55578" y="6946"/>
                  </a:cubicBezTo>
                  <a:cubicBezTo>
                    <a:pt x="58868" y="3910"/>
                    <a:pt x="58868" y="3404"/>
                    <a:pt x="58868" y="2645"/>
                  </a:cubicBezTo>
                  <a:cubicBezTo>
                    <a:pt x="58868" y="873"/>
                    <a:pt x="57855" y="114"/>
                    <a:pt x="56337" y="114"/>
                  </a:cubicBezTo>
                  <a:cubicBezTo>
                    <a:pt x="53807" y="114"/>
                    <a:pt x="31032" y="17322"/>
                    <a:pt x="16102" y="49459"/>
                  </a:cubicBezTo>
                  <a:cubicBezTo>
                    <a:pt x="3196" y="77295"/>
                    <a:pt x="160" y="105383"/>
                    <a:pt x="160" y="126640"/>
                  </a:cubicBezTo>
                  <a:cubicBezTo>
                    <a:pt x="160" y="146378"/>
                    <a:pt x="2943" y="176997"/>
                    <a:pt x="16861" y="205592"/>
                  </a:cubicBezTo>
                  <a:cubicBezTo>
                    <a:pt x="32044" y="236717"/>
                    <a:pt x="53807" y="253165"/>
                    <a:pt x="56337" y="253165"/>
                  </a:cubicBezTo>
                  <a:cubicBezTo>
                    <a:pt x="57855" y="253165"/>
                    <a:pt x="58868" y="252406"/>
                    <a:pt x="58868" y="250635"/>
                  </a:cubicBezTo>
                  <a:close/>
                </a:path>
              </a:pathLst>
            </a:custGeom>
            <a:solidFill>
              <a:srgbClr val="000000"/>
            </a:solidFill>
            <a:ln w="25400"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E0F73384-ECAB-D3C1-A894-331791236120}"/>
                </a:ext>
              </a:extLst>
            </p:cNvPr>
            <p:cNvSpPr/>
            <p:nvPr>
              <p:custDataLst>
                <p:tags r:id="rId23"/>
              </p:custDataLst>
            </p:nvPr>
          </p:nvSpPr>
          <p:spPr>
            <a:xfrm>
              <a:off x="6708972" y="5259037"/>
              <a:ext cx="179666" cy="183968"/>
            </a:xfrm>
            <a:custGeom>
              <a:avLst/>
              <a:gdLst>
                <a:gd name="connsiteX0" fmla="*/ 179830 w 179666"/>
                <a:gd name="connsiteY0" fmla="*/ 2645 h 183968"/>
                <a:gd name="connsiteX1" fmla="*/ 177046 w 179666"/>
                <a:gd name="connsiteY1" fmla="*/ 114 h 183968"/>
                <a:gd name="connsiteX2" fmla="*/ 173251 w 179666"/>
                <a:gd name="connsiteY2" fmla="*/ 3151 h 183968"/>
                <a:gd name="connsiteX3" fmla="*/ 155537 w 179666"/>
                <a:gd name="connsiteY3" fmla="*/ 22636 h 183968"/>
                <a:gd name="connsiteX4" fmla="*/ 113531 w 179666"/>
                <a:gd name="connsiteY4" fmla="*/ 114 h 183968"/>
                <a:gd name="connsiteX5" fmla="*/ 164 w 179666"/>
                <a:gd name="connsiteY5" fmla="*/ 114746 h 183968"/>
                <a:gd name="connsiteX6" fmla="*/ 68740 w 179666"/>
                <a:gd name="connsiteY6" fmla="*/ 184082 h 183968"/>
                <a:gd name="connsiteX7" fmla="*/ 123400 w 179666"/>
                <a:gd name="connsiteY7" fmla="*/ 162320 h 183968"/>
                <a:gd name="connsiteX8" fmla="*/ 151235 w 179666"/>
                <a:gd name="connsiteY8" fmla="*/ 117783 h 183968"/>
                <a:gd name="connsiteX9" fmla="*/ 148198 w 179666"/>
                <a:gd name="connsiteY9" fmla="*/ 115252 h 183968"/>
                <a:gd name="connsiteX10" fmla="*/ 144909 w 179666"/>
                <a:gd name="connsiteY10" fmla="*/ 117783 h 183968"/>
                <a:gd name="connsiteX11" fmla="*/ 119351 w 179666"/>
                <a:gd name="connsiteY11" fmla="*/ 157765 h 183968"/>
                <a:gd name="connsiteX12" fmla="*/ 72789 w 179666"/>
                <a:gd name="connsiteY12" fmla="*/ 176238 h 183968"/>
                <a:gd name="connsiteX13" fmla="*/ 23191 w 179666"/>
                <a:gd name="connsiteY13" fmla="*/ 123603 h 183968"/>
                <a:gd name="connsiteX14" fmla="*/ 53810 w 179666"/>
                <a:gd name="connsiteY14" fmla="*/ 38578 h 183968"/>
                <a:gd name="connsiteX15" fmla="*/ 115555 w 179666"/>
                <a:gd name="connsiteY15" fmla="*/ 7959 h 183968"/>
                <a:gd name="connsiteX16" fmla="*/ 156296 w 179666"/>
                <a:gd name="connsiteY16" fmla="*/ 56798 h 183968"/>
                <a:gd name="connsiteX17" fmla="*/ 155537 w 179666"/>
                <a:gd name="connsiteY17" fmla="*/ 69703 h 183968"/>
                <a:gd name="connsiteX18" fmla="*/ 159333 w 179666"/>
                <a:gd name="connsiteY18" fmla="*/ 72234 h 183968"/>
                <a:gd name="connsiteX19" fmla="*/ 163888 w 179666"/>
                <a:gd name="connsiteY19" fmla="*/ 67173 h 183968"/>
                <a:gd name="connsiteX20" fmla="*/ 179830 w 179666"/>
                <a:gd name="connsiteY20" fmla="*/ 2645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666" h="183968">
                  <a:moveTo>
                    <a:pt x="179830" y="2645"/>
                  </a:moveTo>
                  <a:cubicBezTo>
                    <a:pt x="179830" y="1885"/>
                    <a:pt x="179324" y="114"/>
                    <a:pt x="177046" y="114"/>
                  </a:cubicBezTo>
                  <a:cubicBezTo>
                    <a:pt x="176287" y="114"/>
                    <a:pt x="176034" y="367"/>
                    <a:pt x="173251" y="3151"/>
                  </a:cubicBezTo>
                  <a:lnTo>
                    <a:pt x="155537" y="22636"/>
                  </a:lnTo>
                  <a:cubicBezTo>
                    <a:pt x="153260" y="19093"/>
                    <a:pt x="141619" y="114"/>
                    <a:pt x="113531" y="114"/>
                  </a:cubicBezTo>
                  <a:cubicBezTo>
                    <a:pt x="57100" y="114"/>
                    <a:pt x="164" y="56038"/>
                    <a:pt x="164" y="114746"/>
                  </a:cubicBezTo>
                  <a:cubicBezTo>
                    <a:pt x="164" y="156500"/>
                    <a:pt x="30024" y="184082"/>
                    <a:pt x="68740" y="184082"/>
                  </a:cubicBezTo>
                  <a:cubicBezTo>
                    <a:pt x="90756" y="184082"/>
                    <a:pt x="109988" y="173960"/>
                    <a:pt x="123400" y="162320"/>
                  </a:cubicBezTo>
                  <a:cubicBezTo>
                    <a:pt x="146933" y="141570"/>
                    <a:pt x="151235" y="118542"/>
                    <a:pt x="151235" y="117783"/>
                  </a:cubicBezTo>
                  <a:cubicBezTo>
                    <a:pt x="151235" y="115252"/>
                    <a:pt x="148705" y="115252"/>
                    <a:pt x="148198" y="115252"/>
                  </a:cubicBezTo>
                  <a:cubicBezTo>
                    <a:pt x="146680" y="115252"/>
                    <a:pt x="145415" y="115758"/>
                    <a:pt x="144909" y="117783"/>
                  </a:cubicBezTo>
                  <a:cubicBezTo>
                    <a:pt x="142631" y="125121"/>
                    <a:pt x="136811" y="143088"/>
                    <a:pt x="119351" y="157765"/>
                  </a:cubicBezTo>
                  <a:cubicBezTo>
                    <a:pt x="101890" y="171936"/>
                    <a:pt x="85948" y="176238"/>
                    <a:pt x="72789" y="176238"/>
                  </a:cubicBezTo>
                  <a:cubicBezTo>
                    <a:pt x="50015" y="176238"/>
                    <a:pt x="23191" y="163079"/>
                    <a:pt x="23191" y="123603"/>
                  </a:cubicBezTo>
                  <a:cubicBezTo>
                    <a:pt x="23191" y="109179"/>
                    <a:pt x="28505" y="68185"/>
                    <a:pt x="53810" y="38578"/>
                  </a:cubicBezTo>
                  <a:cubicBezTo>
                    <a:pt x="69247" y="20611"/>
                    <a:pt x="93033" y="7959"/>
                    <a:pt x="115555" y="7959"/>
                  </a:cubicBezTo>
                  <a:cubicBezTo>
                    <a:pt x="141366" y="7959"/>
                    <a:pt x="156296" y="27444"/>
                    <a:pt x="156296" y="56798"/>
                  </a:cubicBezTo>
                  <a:cubicBezTo>
                    <a:pt x="156296" y="66920"/>
                    <a:pt x="155537" y="67173"/>
                    <a:pt x="155537" y="69703"/>
                  </a:cubicBezTo>
                  <a:cubicBezTo>
                    <a:pt x="155537" y="72234"/>
                    <a:pt x="158321" y="72234"/>
                    <a:pt x="159333" y="72234"/>
                  </a:cubicBezTo>
                  <a:cubicBezTo>
                    <a:pt x="162622" y="72234"/>
                    <a:pt x="162622" y="71728"/>
                    <a:pt x="163888" y="67173"/>
                  </a:cubicBezTo>
                  <a:lnTo>
                    <a:pt x="179830" y="2645"/>
                  </a:lnTo>
                  <a:close/>
                </a:path>
              </a:pathLst>
            </a:custGeom>
            <a:solidFill>
              <a:srgbClr val="000000"/>
            </a:solidFill>
            <a:ln w="25400"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92343BC4-5FFD-771A-CEA6-25D6C2C5D762}"/>
                </a:ext>
              </a:extLst>
            </p:cNvPr>
            <p:cNvSpPr/>
            <p:nvPr>
              <p:custDataLst>
                <p:tags r:id="rId24"/>
              </p:custDataLst>
            </p:nvPr>
          </p:nvSpPr>
          <p:spPr>
            <a:xfrm>
              <a:off x="6885506" y="5357954"/>
              <a:ext cx="53672" cy="119212"/>
            </a:xfrm>
            <a:custGeom>
              <a:avLst/>
              <a:gdLst>
                <a:gd name="connsiteX0" fmla="*/ 49237 w 53672"/>
                <a:gd name="connsiteY0" fmla="*/ 6847 h 119212"/>
                <a:gd name="connsiteX1" fmla="*/ 42152 w 53672"/>
                <a:gd name="connsiteY1" fmla="*/ 116 h 119212"/>
                <a:gd name="connsiteX2" fmla="*/ 32232 w 53672"/>
                <a:gd name="connsiteY2" fmla="*/ 9858 h 119212"/>
                <a:gd name="connsiteX3" fmla="*/ 39318 w 53672"/>
                <a:gd name="connsiteY3" fmla="*/ 16589 h 119212"/>
                <a:gd name="connsiteX4" fmla="*/ 49237 w 53672"/>
                <a:gd name="connsiteY4" fmla="*/ 6847 h 119212"/>
                <a:gd name="connsiteX5" fmla="*/ 13102 w 53672"/>
                <a:gd name="connsiteY5" fmla="*/ 96832 h 119212"/>
                <a:gd name="connsiteX6" fmla="*/ 11507 w 53672"/>
                <a:gd name="connsiteY6" fmla="*/ 104271 h 119212"/>
                <a:gd name="connsiteX7" fmla="*/ 28335 w 53672"/>
                <a:gd name="connsiteY7" fmla="*/ 119328 h 119212"/>
                <a:gd name="connsiteX8" fmla="*/ 53843 w 53672"/>
                <a:gd name="connsiteY8" fmla="*/ 92226 h 119212"/>
                <a:gd name="connsiteX9" fmla="*/ 51009 w 53672"/>
                <a:gd name="connsiteY9" fmla="*/ 89923 h 119212"/>
                <a:gd name="connsiteX10" fmla="*/ 47643 w 53672"/>
                <a:gd name="connsiteY10" fmla="*/ 92935 h 119212"/>
                <a:gd name="connsiteX11" fmla="*/ 28867 w 53672"/>
                <a:gd name="connsiteY11" fmla="*/ 114368 h 119212"/>
                <a:gd name="connsiteX12" fmla="*/ 24438 w 53672"/>
                <a:gd name="connsiteY12" fmla="*/ 108168 h 119212"/>
                <a:gd name="connsiteX13" fmla="*/ 27273 w 53672"/>
                <a:gd name="connsiteY13" fmla="*/ 96832 h 119212"/>
                <a:gd name="connsiteX14" fmla="*/ 32941 w 53672"/>
                <a:gd name="connsiteY14" fmla="*/ 82661 h 119212"/>
                <a:gd name="connsiteX15" fmla="*/ 41621 w 53672"/>
                <a:gd name="connsiteY15" fmla="*/ 60165 h 119212"/>
                <a:gd name="connsiteX16" fmla="*/ 42683 w 53672"/>
                <a:gd name="connsiteY16" fmla="*/ 54496 h 119212"/>
                <a:gd name="connsiteX17" fmla="*/ 25855 w 53672"/>
                <a:gd name="connsiteY17" fmla="*/ 39440 h 119212"/>
                <a:gd name="connsiteX18" fmla="*/ 171 w 53672"/>
                <a:gd name="connsiteY18" fmla="*/ 66541 h 119212"/>
                <a:gd name="connsiteX19" fmla="*/ 3182 w 53672"/>
                <a:gd name="connsiteY19" fmla="*/ 68844 h 119212"/>
                <a:gd name="connsiteX20" fmla="*/ 6371 w 53672"/>
                <a:gd name="connsiteY20" fmla="*/ 66010 h 119212"/>
                <a:gd name="connsiteX21" fmla="*/ 25324 w 53672"/>
                <a:gd name="connsiteY21" fmla="*/ 44400 h 119212"/>
                <a:gd name="connsiteX22" fmla="*/ 29752 w 53672"/>
                <a:gd name="connsiteY22" fmla="*/ 50599 h 119212"/>
                <a:gd name="connsiteX23" fmla="*/ 24261 w 53672"/>
                <a:gd name="connsiteY23" fmla="*/ 68313 h 119212"/>
                <a:gd name="connsiteX24" fmla="*/ 13102 w 53672"/>
                <a:gd name="connsiteY24" fmla="*/ 96832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37" y="6847"/>
                  </a:moveTo>
                  <a:cubicBezTo>
                    <a:pt x="49237" y="4013"/>
                    <a:pt x="47112" y="116"/>
                    <a:pt x="42152" y="116"/>
                  </a:cubicBezTo>
                  <a:cubicBezTo>
                    <a:pt x="37369" y="116"/>
                    <a:pt x="32232" y="4721"/>
                    <a:pt x="32232" y="9858"/>
                  </a:cubicBezTo>
                  <a:cubicBezTo>
                    <a:pt x="32232" y="12869"/>
                    <a:pt x="34535" y="16589"/>
                    <a:pt x="39318" y="16589"/>
                  </a:cubicBezTo>
                  <a:cubicBezTo>
                    <a:pt x="44455" y="16589"/>
                    <a:pt x="49237" y="11629"/>
                    <a:pt x="49237" y="6847"/>
                  </a:cubicBezTo>
                  <a:close/>
                  <a:moveTo>
                    <a:pt x="13102" y="96832"/>
                  </a:moveTo>
                  <a:cubicBezTo>
                    <a:pt x="12393" y="99134"/>
                    <a:pt x="11507" y="101260"/>
                    <a:pt x="11507" y="104271"/>
                  </a:cubicBezTo>
                  <a:cubicBezTo>
                    <a:pt x="11507" y="112597"/>
                    <a:pt x="18593" y="119328"/>
                    <a:pt x="28335" y="119328"/>
                  </a:cubicBezTo>
                  <a:cubicBezTo>
                    <a:pt x="46049" y="119328"/>
                    <a:pt x="53843" y="94883"/>
                    <a:pt x="53843" y="92226"/>
                  </a:cubicBezTo>
                  <a:cubicBezTo>
                    <a:pt x="53843" y="89923"/>
                    <a:pt x="51540" y="89923"/>
                    <a:pt x="51009" y="89923"/>
                  </a:cubicBezTo>
                  <a:cubicBezTo>
                    <a:pt x="48529" y="89923"/>
                    <a:pt x="48352" y="90986"/>
                    <a:pt x="47643" y="92935"/>
                  </a:cubicBezTo>
                  <a:cubicBezTo>
                    <a:pt x="43569" y="107106"/>
                    <a:pt x="35775" y="114368"/>
                    <a:pt x="28867" y="114368"/>
                  </a:cubicBezTo>
                  <a:cubicBezTo>
                    <a:pt x="25324" y="114368"/>
                    <a:pt x="24438" y="112065"/>
                    <a:pt x="24438" y="108168"/>
                  </a:cubicBezTo>
                  <a:cubicBezTo>
                    <a:pt x="24438" y="104094"/>
                    <a:pt x="25678" y="100729"/>
                    <a:pt x="27273" y="96832"/>
                  </a:cubicBezTo>
                  <a:cubicBezTo>
                    <a:pt x="29044" y="92049"/>
                    <a:pt x="30992" y="87266"/>
                    <a:pt x="32941" y="82661"/>
                  </a:cubicBezTo>
                  <a:cubicBezTo>
                    <a:pt x="34535" y="78410"/>
                    <a:pt x="40912" y="62290"/>
                    <a:pt x="41621" y="60165"/>
                  </a:cubicBezTo>
                  <a:cubicBezTo>
                    <a:pt x="42152" y="58393"/>
                    <a:pt x="42683" y="56268"/>
                    <a:pt x="42683" y="54496"/>
                  </a:cubicBezTo>
                  <a:cubicBezTo>
                    <a:pt x="42683" y="46171"/>
                    <a:pt x="35598" y="39440"/>
                    <a:pt x="25855" y="39440"/>
                  </a:cubicBezTo>
                  <a:cubicBezTo>
                    <a:pt x="8319" y="39440"/>
                    <a:pt x="171" y="63530"/>
                    <a:pt x="171" y="66541"/>
                  </a:cubicBezTo>
                  <a:cubicBezTo>
                    <a:pt x="171" y="68844"/>
                    <a:pt x="2651" y="68844"/>
                    <a:pt x="3182" y="68844"/>
                  </a:cubicBezTo>
                  <a:cubicBezTo>
                    <a:pt x="5662" y="68844"/>
                    <a:pt x="5839" y="67959"/>
                    <a:pt x="6371" y="66010"/>
                  </a:cubicBezTo>
                  <a:cubicBezTo>
                    <a:pt x="10976" y="50776"/>
                    <a:pt x="18770" y="44400"/>
                    <a:pt x="25324" y="44400"/>
                  </a:cubicBezTo>
                  <a:cubicBezTo>
                    <a:pt x="28158" y="44400"/>
                    <a:pt x="29752" y="45817"/>
                    <a:pt x="29752" y="50599"/>
                  </a:cubicBezTo>
                  <a:cubicBezTo>
                    <a:pt x="29752" y="54673"/>
                    <a:pt x="28690" y="57330"/>
                    <a:pt x="24261" y="68313"/>
                  </a:cubicBezTo>
                  <a:lnTo>
                    <a:pt x="13102" y="96832"/>
                  </a:lnTo>
                  <a:close/>
                </a:path>
              </a:pathLst>
            </a:custGeom>
            <a:solidFill>
              <a:srgbClr val="000000"/>
            </a:solidFill>
            <a:ln w="25400"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23FFCE14-3421-8977-43A8-7936A4400672}"/>
                </a:ext>
              </a:extLst>
            </p:cNvPr>
            <p:cNvSpPr/>
            <p:nvPr>
              <p:custDataLst>
                <p:tags r:id="rId25"/>
              </p:custDataLst>
            </p:nvPr>
          </p:nvSpPr>
          <p:spPr>
            <a:xfrm>
              <a:off x="6991541" y="5247649"/>
              <a:ext cx="10122" cy="253051"/>
            </a:xfrm>
            <a:custGeom>
              <a:avLst/>
              <a:gdLst>
                <a:gd name="connsiteX0" fmla="*/ 10296 w 10122"/>
                <a:gd name="connsiteY0" fmla="*/ 9224 h 253051"/>
                <a:gd name="connsiteX1" fmla="*/ 5235 w 10122"/>
                <a:gd name="connsiteY1" fmla="*/ 114 h 253051"/>
                <a:gd name="connsiteX2" fmla="*/ 174 w 10122"/>
                <a:gd name="connsiteY2" fmla="*/ 9224 h 253051"/>
                <a:gd name="connsiteX3" fmla="*/ 174 w 10122"/>
                <a:gd name="connsiteY3" fmla="*/ 244055 h 253051"/>
                <a:gd name="connsiteX4" fmla="*/ 5235 w 10122"/>
                <a:gd name="connsiteY4" fmla="*/ 253165 h 253051"/>
                <a:gd name="connsiteX5" fmla="*/ 10296 w 10122"/>
                <a:gd name="connsiteY5" fmla="*/ 244055 h 253051"/>
                <a:gd name="connsiteX6" fmla="*/ 10296 w 10122"/>
                <a:gd name="connsiteY6" fmla="*/ 922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296" y="9224"/>
                  </a:moveTo>
                  <a:cubicBezTo>
                    <a:pt x="10296" y="4669"/>
                    <a:pt x="10296" y="114"/>
                    <a:pt x="5235" y="114"/>
                  </a:cubicBezTo>
                  <a:cubicBezTo>
                    <a:pt x="174" y="114"/>
                    <a:pt x="174" y="4669"/>
                    <a:pt x="174" y="9224"/>
                  </a:cubicBezTo>
                  <a:lnTo>
                    <a:pt x="174" y="244055"/>
                  </a:lnTo>
                  <a:cubicBezTo>
                    <a:pt x="174" y="248610"/>
                    <a:pt x="174" y="253165"/>
                    <a:pt x="5235" y="253165"/>
                  </a:cubicBezTo>
                  <a:cubicBezTo>
                    <a:pt x="10296" y="253165"/>
                    <a:pt x="10296" y="248610"/>
                    <a:pt x="10296" y="244055"/>
                  </a:cubicBezTo>
                  <a:lnTo>
                    <a:pt x="10296" y="9224"/>
                  </a:lnTo>
                  <a:close/>
                </a:path>
              </a:pathLst>
            </a:custGeom>
            <a:solidFill>
              <a:srgbClr val="000000"/>
            </a:solidFill>
            <a:ln w="25400"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AC714B86-C86A-4829-D7A0-4B07FDE6BC8E}"/>
                </a:ext>
              </a:extLst>
            </p:cNvPr>
            <p:cNvSpPr/>
            <p:nvPr>
              <p:custDataLst>
                <p:tags r:id="rId26"/>
              </p:custDataLst>
            </p:nvPr>
          </p:nvSpPr>
          <p:spPr>
            <a:xfrm>
              <a:off x="7044120" y="5259037"/>
              <a:ext cx="174858" cy="227492"/>
            </a:xfrm>
            <a:custGeom>
              <a:avLst/>
              <a:gdLst>
                <a:gd name="connsiteX0" fmla="*/ 98614 w 174858"/>
                <a:gd name="connsiteY0" fmla="*/ 176997 h 227492"/>
                <a:gd name="connsiteX1" fmla="*/ 175035 w 174858"/>
                <a:gd name="connsiteY1" fmla="*/ 68185 h 227492"/>
                <a:gd name="connsiteX2" fmla="*/ 110507 w 174858"/>
                <a:gd name="connsiteY2" fmla="*/ 114 h 227492"/>
                <a:gd name="connsiteX3" fmla="*/ 177 w 174858"/>
                <a:gd name="connsiteY3" fmla="*/ 116518 h 227492"/>
                <a:gd name="connsiteX4" fmla="*/ 64958 w 174858"/>
                <a:gd name="connsiteY4" fmla="*/ 184082 h 227492"/>
                <a:gd name="connsiteX5" fmla="*/ 89757 w 174858"/>
                <a:gd name="connsiteY5" fmla="*/ 180286 h 227492"/>
                <a:gd name="connsiteX6" fmla="*/ 88745 w 174858"/>
                <a:gd name="connsiteY6" fmla="*/ 199771 h 227492"/>
                <a:gd name="connsiteX7" fmla="*/ 109748 w 174858"/>
                <a:gd name="connsiteY7" fmla="*/ 227607 h 227492"/>
                <a:gd name="connsiteX8" fmla="*/ 152007 w 174858"/>
                <a:gd name="connsiteY8" fmla="*/ 178515 h 227492"/>
                <a:gd name="connsiteX9" fmla="*/ 149224 w 174858"/>
                <a:gd name="connsiteY9" fmla="*/ 175985 h 227492"/>
                <a:gd name="connsiteX10" fmla="*/ 146187 w 174858"/>
                <a:gd name="connsiteY10" fmla="*/ 178768 h 227492"/>
                <a:gd name="connsiteX11" fmla="*/ 116580 w 174858"/>
                <a:gd name="connsiteY11" fmla="*/ 203061 h 227492"/>
                <a:gd name="connsiteX12" fmla="*/ 98614 w 174858"/>
                <a:gd name="connsiteY12" fmla="*/ 176997 h 227492"/>
                <a:gd name="connsiteX13" fmla="*/ 50787 w 174858"/>
                <a:gd name="connsiteY13" fmla="*/ 174972 h 227492"/>
                <a:gd name="connsiteX14" fmla="*/ 22445 w 174858"/>
                <a:gd name="connsiteY14" fmla="*/ 124615 h 227492"/>
                <a:gd name="connsiteX15" fmla="*/ 48257 w 174858"/>
                <a:gd name="connsiteY15" fmla="*/ 43892 h 227492"/>
                <a:gd name="connsiteX16" fmla="*/ 108989 w 174858"/>
                <a:gd name="connsiteY16" fmla="*/ 6440 h 227492"/>
                <a:gd name="connsiteX17" fmla="*/ 152767 w 174858"/>
                <a:gd name="connsiteY17" fmla="*/ 60087 h 227492"/>
                <a:gd name="connsiteX18" fmla="*/ 97348 w 174858"/>
                <a:gd name="connsiteY18" fmla="*/ 168393 h 227492"/>
                <a:gd name="connsiteX19" fmla="*/ 75080 w 174858"/>
                <a:gd name="connsiteY19" fmla="*/ 141064 h 227492"/>
                <a:gd name="connsiteX20" fmla="*/ 49269 w 174858"/>
                <a:gd name="connsiteY20" fmla="*/ 166875 h 227492"/>
                <a:gd name="connsiteX21" fmla="*/ 50787 w 174858"/>
                <a:gd name="connsiteY21" fmla="*/ 174972 h 227492"/>
                <a:gd name="connsiteX22" fmla="*/ 66476 w 174858"/>
                <a:gd name="connsiteY22" fmla="*/ 177756 h 227492"/>
                <a:gd name="connsiteX23" fmla="*/ 54836 w 174858"/>
                <a:gd name="connsiteY23" fmla="*/ 166875 h 227492"/>
                <a:gd name="connsiteX24" fmla="*/ 75080 w 174858"/>
                <a:gd name="connsiteY24" fmla="*/ 146631 h 227492"/>
                <a:gd name="connsiteX25" fmla="*/ 90516 w 174858"/>
                <a:gd name="connsiteY25" fmla="*/ 168140 h 227492"/>
                <a:gd name="connsiteX26" fmla="*/ 87733 w 174858"/>
                <a:gd name="connsiteY26" fmla="*/ 173201 h 227492"/>
                <a:gd name="connsiteX27" fmla="*/ 66476 w 174858"/>
                <a:gd name="connsiteY27" fmla="*/ 177756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614" y="176997"/>
                  </a:moveTo>
                  <a:cubicBezTo>
                    <a:pt x="137837" y="162067"/>
                    <a:pt x="175035" y="117024"/>
                    <a:pt x="175035" y="68185"/>
                  </a:cubicBezTo>
                  <a:cubicBezTo>
                    <a:pt x="175035" y="27444"/>
                    <a:pt x="148212" y="114"/>
                    <a:pt x="110507" y="114"/>
                  </a:cubicBezTo>
                  <a:cubicBezTo>
                    <a:pt x="55848" y="114"/>
                    <a:pt x="177" y="57557"/>
                    <a:pt x="177" y="116518"/>
                  </a:cubicBezTo>
                  <a:cubicBezTo>
                    <a:pt x="177" y="158524"/>
                    <a:pt x="28519" y="184082"/>
                    <a:pt x="64958" y="184082"/>
                  </a:cubicBezTo>
                  <a:cubicBezTo>
                    <a:pt x="71284" y="184082"/>
                    <a:pt x="79888" y="183070"/>
                    <a:pt x="89757" y="180286"/>
                  </a:cubicBezTo>
                  <a:cubicBezTo>
                    <a:pt x="88745" y="195976"/>
                    <a:pt x="88745" y="196482"/>
                    <a:pt x="88745" y="199771"/>
                  </a:cubicBezTo>
                  <a:cubicBezTo>
                    <a:pt x="88745" y="207869"/>
                    <a:pt x="88745" y="227607"/>
                    <a:pt x="109748" y="227607"/>
                  </a:cubicBezTo>
                  <a:cubicBezTo>
                    <a:pt x="139861" y="227607"/>
                    <a:pt x="152007" y="181299"/>
                    <a:pt x="152007" y="178515"/>
                  </a:cubicBezTo>
                  <a:cubicBezTo>
                    <a:pt x="152007" y="176744"/>
                    <a:pt x="150236" y="175985"/>
                    <a:pt x="149224" y="175985"/>
                  </a:cubicBezTo>
                  <a:cubicBezTo>
                    <a:pt x="147200" y="175985"/>
                    <a:pt x="146693" y="177250"/>
                    <a:pt x="146187" y="178768"/>
                  </a:cubicBezTo>
                  <a:cubicBezTo>
                    <a:pt x="140114" y="196735"/>
                    <a:pt x="125437" y="203061"/>
                    <a:pt x="116580" y="203061"/>
                  </a:cubicBezTo>
                  <a:cubicBezTo>
                    <a:pt x="104940" y="203061"/>
                    <a:pt x="101144" y="196229"/>
                    <a:pt x="98614" y="176997"/>
                  </a:cubicBezTo>
                  <a:close/>
                  <a:moveTo>
                    <a:pt x="50787" y="174972"/>
                  </a:moveTo>
                  <a:cubicBezTo>
                    <a:pt x="31049" y="167128"/>
                    <a:pt x="22445" y="147390"/>
                    <a:pt x="22445" y="124615"/>
                  </a:cubicBezTo>
                  <a:cubicBezTo>
                    <a:pt x="22445" y="107155"/>
                    <a:pt x="29025" y="71221"/>
                    <a:pt x="48257" y="43892"/>
                  </a:cubicBezTo>
                  <a:cubicBezTo>
                    <a:pt x="66729" y="18081"/>
                    <a:pt x="90516" y="6440"/>
                    <a:pt x="108989" y="6440"/>
                  </a:cubicBezTo>
                  <a:cubicBezTo>
                    <a:pt x="134294" y="6440"/>
                    <a:pt x="152767" y="26178"/>
                    <a:pt x="152767" y="60087"/>
                  </a:cubicBezTo>
                  <a:cubicBezTo>
                    <a:pt x="152767" y="85392"/>
                    <a:pt x="139861" y="144606"/>
                    <a:pt x="97348" y="168393"/>
                  </a:cubicBezTo>
                  <a:cubicBezTo>
                    <a:pt x="96083" y="159536"/>
                    <a:pt x="93553" y="141064"/>
                    <a:pt x="75080" y="141064"/>
                  </a:cubicBezTo>
                  <a:cubicBezTo>
                    <a:pt x="61668" y="141064"/>
                    <a:pt x="49269" y="153716"/>
                    <a:pt x="49269" y="166875"/>
                  </a:cubicBezTo>
                  <a:cubicBezTo>
                    <a:pt x="49269" y="171936"/>
                    <a:pt x="50787" y="174719"/>
                    <a:pt x="50787" y="174972"/>
                  </a:cubicBezTo>
                  <a:close/>
                  <a:moveTo>
                    <a:pt x="66476" y="177756"/>
                  </a:moveTo>
                  <a:cubicBezTo>
                    <a:pt x="62934" y="177756"/>
                    <a:pt x="54836" y="177756"/>
                    <a:pt x="54836" y="166875"/>
                  </a:cubicBezTo>
                  <a:cubicBezTo>
                    <a:pt x="54836" y="156753"/>
                    <a:pt x="64452" y="146631"/>
                    <a:pt x="75080" y="146631"/>
                  </a:cubicBezTo>
                  <a:cubicBezTo>
                    <a:pt x="85708" y="146631"/>
                    <a:pt x="90516" y="152704"/>
                    <a:pt x="90516" y="168140"/>
                  </a:cubicBezTo>
                  <a:cubicBezTo>
                    <a:pt x="90516" y="171936"/>
                    <a:pt x="90263" y="172189"/>
                    <a:pt x="87733" y="173201"/>
                  </a:cubicBezTo>
                  <a:cubicBezTo>
                    <a:pt x="81153" y="175985"/>
                    <a:pt x="73562" y="177756"/>
                    <a:pt x="66476" y="177756"/>
                  </a:cubicBezTo>
                  <a:close/>
                </a:path>
              </a:pathLst>
            </a:custGeom>
            <a:solidFill>
              <a:srgbClr val="000000"/>
            </a:solidFill>
            <a:ln w="25400"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7D6670F1-7061-3C15-0B16-F813436222E6}"/>
                </a:ext>
              </a:extLst>
            </p:cNvPr>
            <p:cNvSpPr/>
            <p:nvPr>
              <p:custDataLst>
                <p:tags r:id="rId27"/>
              </p:custDataLst>
            </p:nvPr>
          </p:nvSpPr>
          <p:spPr>
            <a:xfrm>
              <a:off x="7246195" y="5247649"/>
              <a:ext cx="58707" cy="253051"/>
            </a:xfrm>
            <a:custGeom>
              <a:avLst/>
              <a:gdLst>
                <a:gd name="connsiteX0" fmla="*/ 58893 w 58707"/>
                <a:gd name="connsiteY0" fmla="*/ 126640 h 253051"/>
                <a:gd name="connsiteX1" fmla="*/ 42191 w 58707"/>
                <a:gd name="connsiteY1" fmla="*/ 47688 h 253051"/>
                <a:gd name="connsiteX2" fmla="*/ 2715 w 58707"/>
                <a:gd name="connsiteY2" fmla="*/ 114 h 253051"/>
                <a:gd name="connsiteX3" fmla="*/ 185 w 58707"/>
                <a:gd name="connsiteY3" fmla="*/ 2645 h 253051"/>
                <a:gd name="connsiteX4" fmla="*/ 4993 w 58707"/>
                <a:gd name="connsiteY4" fmla="*/ 8465 h 253051"/>
                <a:gd name="connsiteX5" fmla="*/ 44216 w 58707"/>
                <a:gd name="connsiteY5" fmla="*/ 126640 h 253051"/>
                <a:gd name="connsiteX6" fmla="*/ 3474 w 58707"/>
                <a:gd name="connsiteY6" fmla="*/ 246333 h 253051"/>
                <a:gd name="connsiteX7" fmla="*/ 185 w 58707"/>
                <a:gd name="connsiteY7" fmla="*/ 250635 h 253051"/>
                <a:gd name="connsiteX8" fmla="*/ 2715 w 58707"/>
                <a:gd name="connsiteY8" fmla="*/ 253165 h 253051"/>
                <a:gd name="connsiteX9" fmla="*/ 42950 w 58707"/>
                <a:gd name="connsiteY9" fmla="*/ 203820 h 253051"/>
                <a:gd name="connsiteX10" fmla="*/ 58893 w 58707"/>
                <a:gd name="connsiteY10" fmla="*/ 12664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93" y="126640"/>
                  </a:moveTo>
                  <a:cubicBezTo>
                    <a:pt x="58893" y="106902"/>
                    <a:pt x="56109" y="76282"/>
                    <a:pt x="42191" y="47688"/>
                  </a:cubicBezTo>
                  <a:cubicBezTo>
                    <a:pt x="27008" y="16562"/>
                    <a:pt x="5246" y="114"/>
                    <a:pt x="2715" y="114"/>
                  </a:cubicBezTo>
                  <a:cubicBezTo>
                    <a:pt x="1197" y="114"/>
                    <a:pt x="185" y="1126"/>
                    <a:pt x="185" y="2645"/>
                  </a:cubicBezTo>
                  <a:cubicBezTo>
                    <a:pt x="185" y="3404"/>
                    <a:pt x="185" y="3910"/>
                    <a:pt x="4993" y="8465"/>
                  </a:cubicBezTo>
                  <a:cubicBezTo>
                    <a:pt x="29792" y="33517"/>
                    <a:pt x="44216" y="73752"/>
                    <a:pt x="44216" y="126640"/>
                  </a:cubicBezTo>
                  <a:cubicBezTo>
                    <a:pt x="44216" y="169911"/>
                    <a:pt x="34853" y="214448"/>
                    <a:pt x="3474" y="246333"/>
                  </a:cubicBezTo>
                  <a:cubicBezTo>
                    <a:pt x="185" y="249369"/>
                    <a:pt x="185" y="249875"/>
                    <a:pt x="185" y="250635"/>
                  </a:cubicBezTo>
                  <a:cubicBezTo>
                    <a:pt x="185" y="252153"/>
                    <a:pt x="1197" y="253165"/>
                    <a:pt x="2715" y="253165"/>
                  </a:cubicBezTo>
                  <a:cubicBezTo>
                    <a:pt x="5246" y="253165"/>
                    <a:pt x="28020" y="235958"/>
                    <a:pt x="42950" y="203820"/>
                  </a:cubicBezTo>
                  <a:cubicBezTo>
                    <a:pt x="55856" y="175985"/>
                    <a:pt x="58893" y="147896"/>
                    <a:pt x="58893" y="126640"/>
                  </a:cubicBezTo>
                  <a:close/>
                </a:path>
              </a:pathLst>
            </a:custGeom>
            <a:solidFill>
              <a:srgbClr val="000000"/>
            </a:solidFill>
            <a:ln w="25400"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EDC64ADD-5AD1-1279-2996-42D6CCB1F320}"/>
                </a:ext>
              </a:extLst>
            </p:cNvPr>
            <p:cNvSpPr/>
            <p:nvPr>
              <p:custDataLst>
                <p:tags r:id="rId28"/>
              </p:custDataLst>
            </p:nvPr>
          </p:nvSpPr>
          <p:spPr>
            <a:xfrm>
              <a:off x="7414641" y="5344568"/>
              <a:ext cx="168278" cy="59213"/>
            </a:xfrm>
            <a:custGeom>
              <a:avLst/>
              <a:gdLst>
                <a:gd name="connsiteX0" fmla="*/ 159867 w 168278"/>
                <a:gd name="connsiteY0" fmla="*/ 10236 h 59213"/>
                <a:gd name="connsiteX1" fmla="*/ 168470 w 168278"/>
                <a:gd name="connsiteY1" fmla="*/ 5175 h 59213"/>
                <a:gd name="connsiteX2" fmla="*/ 160120 w 168278"/>
                <a:gd name="connsiteY2" fmla="*/ 114 h 59213"/>
                <a:gd name="connsiteX3" fmla="*/ 8542 w 168278"/>
                <a:gd name="connsiteY3" fmla="*/ 114 h 59213"/>
                <a:gd name="connsiteX4" fmla="*/ 191 w 168278"/>
                <a:gd name="connsiteY4" fmla="*/ 5175 h 59213"/>
                <a:gd name="connsiteX5" fmla="*/ 8795 w 168278"/>
                <a:gd name="connsiteY5" fmla="*/ 10236 h 59213"/>
                <a:gd name="connsiteX6" fmla="*/ 159867 w 168278"/>
                <a:gd name="connsiteY6" fmla="*/ 10236 h 59213"/>
                <a:gd name="connsiteX7" fmla="*/ 160120 w 168278"/>
                <a:gd name="connsiteY7" fmla="*/ 59328 h 59213"/>
                <a:gd name="connsiteX8" fmla="*/ 168470 w 168278"/>
                <a:gd name="connsiteY8" fmla="*/ 54267 h 59213"/>
                <a:gd name="connsiteX9" fmla="*/ 159867 w 168278"/>
                <a:gd name="connsiteY9" fmla="*/ 49206 h 59213"/>
                <a:gd name="connsiteX10" fmla="*/ 8795 w 168278"/>
                <a:gd name="connsiteY10" fmla="*/ 49206 h 59213"/>
                <a:gd name="connsiteX11" fmla="*/ 191 w 168278"/>
                <a:gd name="connsiteY11" fmla="*/ 54267 h 59213"/>
                <a:gd name="connsiteX12" fmla="*/ 8542 w 168278"/>
                <a:gd name="connsiteY12" fmla="*/ 59328 h 59213"/>
                <a:gd name="connsiteX13" fmla="*/ 160120 w 168278"/>
                <a:gd name="connsiteY13" fmla="*/ 59328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7" y="10236"/>
                  </a:moveTo>
                  <a:cubicBezTo>
                    <a:pt x="163662" y="10236"/>
                    <a:pt x="168470" y="10236"/>
                    <a:pt x="168470" y="5175"/>
                  </a:cubicBezTo>
                  <a:cubicBezTo>
                    <a:pt x="168470" y="114"/>
                    <a:pt x="163662" y="114"/>
                    <a:pt x="160120" y="114"/>
                  </a:cubicBezTo>
                  <a:lnTo>
                    <a:pt x="8542" y="114"/>
                  </a:lnTo>
                  <a:cubicBezTo>
                    <a:pt x="4999" y="114"/>
                    <a:pt x="191" y="114"/>
                    <a:pt x="191" y="5175"/>
                  </a:cubicBezTo>
                  <a:cubicBezTo>
                    <a:pt x="191" y="10236"/>
                    <a:pt x="4999" y="10236"/>
                    <a:pt x="8795" y="10236"/>
                  </a:cubicBezTo>
                  <a:lnTo>
                    <a:pt x="159867" y="10236"/>
                  </a:lnTo>
                  <a:close/>
                  <a:moveTo>
                    <a:pt x="160120" y="59328"/>
                  </a:moveTo>
                  <a:cubicBezTo>
                    <a:pt x="163662" y="59328"/>
                    <a:pt x="168470" y="59328"/>
                    <a:pt x="168470" y="54267"/>
                  </a:cubicBezTo>
                  <a:cubicBezTo>
                    <a:pt x="168470" y="49206"/>
                    <a:pt x="163662" y="49206"/>
                    <a:pt x="159867" y="49206"/>
                  </a:cubicBezTo>
                  <a:lnTo>
                    <a:pt x="8795" y="49206"/>
                  </a:lnTo>
                  <a:cubicBezTo>
                    <a:pt x="4999" y="49206"/>
                    <a:pt x="191" y="49206"/>
                    <a:pt x="191" y="54267"/>
                  </a:cubicBezTo>
                  <a:cubicBezTo>
                    <a:pt x="191" y="59328"/>
                    <a:pt x="4999" y="59328"/>
                    <a:pt x="8542" y="59328"/>
                  </a:cubicBezTo>
                  <a:lnTo>
                    <a:pt x="160120" y="59328"/>
                  </a:lnTo>
                  <a:close/>
                </a:path>
              </a:pathLst>
            </a:custGeom>
            <a:solidFill>
              <a:srgbClr val="000000"/>
            </a:solidFill>
            <a:ln w="25400"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F20A1FC1-4F0B-4973-DDA9-1CB3528775F6}"/>
                </a:ext>
              </a:extLst>
            </p:cNvPr>
            <p:cNvSpPr/>
            <p:nvPr>
              <p:custDataLst>
                <p:tags r:id="rId29"/>
              </p:custDataLst>
            </p:nvPr>
          </p:nvSpPr>
          <p:spPr>
            <a:xfrm>
              <a:off x="7911700" y="5060897"/>
              <a:ext cx="97930" cy="116150"/>
            </a:xfrm>
            <a:custGeom>
              <a:avLst/>
              <a:gdLst>
                <a:gd name="connsiteX0" fmla="*/ 21468 w 97930"/>
                <a:gd name="connsiteY0" fmla="*/ 49702 h 116150"/>
                <a:gd name="connsiteX1" fmla="*/ 52846 w 97930"/>
                <a:gd name="connsiteY1" fmla="*/ 5671 h 116150"/>
                <a:gd name="connsiteX2" fmla="*/ 81441 w 97930"/>
                <a:gd name="connsiteY2" fmla="*/ 49702 h 116150"/>
                <a:gd name="connsiteX3" fmla="*/ 21468 w 97930"/>
                <a:gd name="connsiteY3" fmla="*/ 49702 h 116150"/>
                <a:gd name="connsiteX4" fmla="*/ 21214 w 97930"/>
                <a:gd name="connsiteY4" fmla="*/ 55016 h 116150"/>
                <a:gd name="connsiteX5" fmla="*/ 91816 w 97930"/>
                <a:gd name="connsiteY5" fmla="*/ 55016 h 116150"/>
                <a:gd name="connsiteX6" fmla="*/ 98142 w 97930"/>
                <a:gd name="connsiteY6" fmla="*/ 49702 h 116150"/>
                <a:gd name="connsiteX7" fmla="*/ 52846 w 97930"/>
                <a:gd name="connsiteY7" fmla="*/ 104 h 116150"/>
                <a:gd name="connsiteX8" fmla="*/ 211 w 97930"/>
                <a:gd name="connsiteY8" fmla="*/ 57799 h 116150"/>
                <a:gd name="connsiteX9" fmla="*/ 55882 w 97930"/>
                <a:gd name="connsiteY9" fmla="*/ 116254 h 116150"/>
                <a:gd name="connsiteX10" fmla="*/ 98142 w 97930"/>
                <a:gd name="connsiteY10" fmla="*/ 83358 h 116150"/>
                <a:gd name="connsiteX11" fmla="*/ 94852 w 97930"/>
                <a:gd name="connsiteY11" fmla="*/ 80321 h 116150"/>
                <a:gd name="connsiteX12" fmla="*/ 91563 w 97930"/>
                <a:gd name="connsiteY12" fmla="*/ 83864 h 116150"/>
                <a:gd name="connsiteX13" fmla="*/ 57401 w 97930"/>
                <a:gd name="connsiteY13" fmla="*/ 109928 h 116150"/>
                <a:gd name="connsiteX14" fmla="*/ 28806 w 97930"/>
                <a:gd name="connsiteY14" fmla="*/ 92973 h 116150"/>
                <a:gd name="connsiteX15" fmla="*/ 21214 w 97930"/>
                <a:gd name="connsiteY15" fmla="*/ 55016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30" h="116150">
                  <a:moveTo>
                    <a:pt x="21468" y="49702"/>
                  </a:moveTo>
                  <a:cubicBezTo>
                    <a:pt x="22986" y="11997"/>
                    <a:pt x="44242" y="5671"/>
                    <a:pt x="52846" y="5671"/>
                  </a:cubicBezTo>
                  <a:cubicBezTo>
                    <a:pt x="78910" y="5671"/>
                    <a:pt x="81441" y="39833"/>
                    <a:pt x="81441" y="49702"/>
                  </a:cubicBezTo>
                  <a:lnTo>
                    <a:pt x="21468" y="49702"/>
                  </a:lnTo>
                  <a:close/>
                  <a:moveTo>
                    <a:pt x="21214" y="55016"/>
                  </a:moveTo>
                  <a:lnTo>
                    <a:pt x="91816" y="55016"/>
                  </a:lnTo>
                  <a:cubicBezTo>
                    <a:pt x="97383" y="55016"/>
                    <a:pt x="98142" y="55016"/>
                    <a:pt x="98142" y="49702"/>
                  </a:cubicBezTo>
                  <a:cubicBezTo>
                    <a:pt x="98142" y="24650"/>
                    <a:pt x="84477" y="104"/>
                    <a:pt x="52846" y="104"/>
                  </a:cubicBezTo>
                  <a:cubicBezTo>
                    <a:pt x="23492" y="104"/>
                    <a:pt x="211" y="26168"/>
                    <a:pt x="211" y="57799"/>
                  </a:cubicBezTo>
                  <a:cubicBezTo>
                    <a:pt x="211" y="91708"/>
                    <a:pt x="26782" y="116254"/>
                    <a:pt x="55882" y="116254"/>
                  </a:cubicBezTo>
                  <a:cubicBezTo>
                    <a:pt x="86755" y="116254"/>
                    <a:pt x="98142" y="88165"/>
                    <a:pt x="98142" y="83358"/>
                  </a:cubicBezTo>
                  <a:cubicBezTo>
                    <a:pt x="98142" y="80827"/>
                    <a:pt x="96118" y="80321"/>
                    <a:pt x="94852" y="80321"/>
                  </a:cubicBezTo>
                  <a:cubicBezTo>
                    <a:pt x="92575" y="80321"/>
                    <a:pt x="92069" y="81839"/>
                    <a:pt x="91563" y="83864"/>
                  </a:cubicBezTo>
                  <a:cubicBezTo>
                    <a:pt x="82706" y="109928"/>
                    <a:pt x="59931" y="109928"/>
                    <a:pt x="57401" y="109928"/>
                  </a:cubicBezTo>
                  <a:cubicBezTo>
                    <a:pt x="44748" y="109928"/>
                    <a:pt x="34626" y="102336"/>
                    <a:pt x="28806" y="92973"/>
                  </a:cubicBezTo>
                  <a:cubicBezTo>
                    <a:pt x="21214" y="80827"/>
                    <a:pt x="21214" y="64126"/>
                    <a:pt x="21214" y="55016"/>
                  </a:cubicBezTo>
                  <a:close/>
                </a:path>
              </a:pathLst>
            </a:custGeom>
            <a:solidFill>
              <a:srgbClr val="000000"/>
            </a:solidFill>
            <a:ln w="25400"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EC4161CD-2678-8565-6B78-8FB049615F3B}"/>
                </a:ext>
              </a:extLst>
            </p:cNvPr>
            <p:cNvSpPr/>
            <p:nvPr>
              <p:custDataLst>
                <p:tags r:id="rId30"/>
              </p:custDataLst>
            </p:nvPr>
          </p:nvSpPr>
          <p:spPr>
            <a:xfrm>
              <a:off x="8020118" y="5065199"/>
              <a:ext cx="127537" cy="109065"/>
            </a:xfrm>
            <a:custGeom>
              <a:avLst/>
              <a:gdLst>
                <a:gd name="connsiteX0" fmla="*/ 69805 w 127537"/>
                <a:gd name="connsiteY0" fmla="*/ 49702 h 109065"/>
                <a:gd name="connsiteX1" fmla="*/ 93085 w 127537"/>
                <a:gd name="connsiteY1" fmla="*/ 21107 h 109065"/>
                <a:gd name="connsiteX2" fmla="*/ 123198 w 127537"/>
                <a:gd name="connsiteY2" fmla="*/ 7948 h 109065"/>
                <a:gd name="connsiteX3" fmla="*/ 123198 w 127537"/>
                <a:gd name="connsiteY3" fmla="*/ 104 h 109065"/>
                <a:gd name="connsiteX4" fmla="*/ 102448 w 127537"/>
                <a:gd name="connsiteY4" fmla="*/ 863 h 109065"/>
                <a:gd name="connsiteX5" fmla="*/ 78155 w 127537"/>
                <a:gd name="connsiteY5" fmla="*/ 104 h 109065"/>
                <a:gd name="connsiteX6" fmla="*/ 78155 w 127537"/>
                <a:gd name="connsiteY6" fmla="*/ 7948 h 109065"/>
                <a:gd name="connsiteX7" fmla="*/ 85494 w 127537"/>
                <a:gd name="connsiteY7" fmla="*/ 15793 h 109065"/>
                <a:gd name="connsiteX8" fmla="*/ 81698 w 127537"/>
                <a:gd name="connsiteY8" fmla="*/ 24650 h 109065"/>
                <a:gd name="connsiteX9" fmla="*/ 66009 w 127537"/>
                <a:gd name="connsiteY9" fmla="*/ 44388 h 109065"/>
                <a:gd name="connsiteX10" fmla="*/ 46271 w 127537"/>
                <a:gd name="connsiteY10" fmla="*/ 18829 h 109065"/>
                <a:gd name="connsiteX11" fmla="*/ 43993 w 127537"/>
                <a:gd name="connsiteY11" fmla="*/ 14275 h 109065"/>
                <a:gd name="connsiteX12" fmla="*/ 52850 w 127537"/>
                <a:gd name="connsiteY12" fmla="*/ 7948 h 109065"/>
                <a:gd name="connsiteX13" fmla="*/ 52850 w 127537"/>
                <a:gd name="connsiteY13" fmla="*/ 104 h 109065"/>
                <a:gd name="connsiteX14" fmla="*/ 25521 w 127537"/>
                <a:gd name="connsiteY14" fmla="*/ 863 h 109065"/>
                <a:gd name="connsiteX15" fmla="*/ 1481 w 127537"/>
                <a:gd name="connsiteY15" fmla="*/ 104 h 109065"/>
                <a:gd name="connsiteX16" fmla="*/ 1481 w 127537"/>
                <a:gd name="connsiteY16" fmla="*/ 7948 h 109065"/>
                <a:gd name="connsiteX17" fmla="*/ 31341 w 127537"/>
                <a:gd name="connsiteY17" fmla="*/ 23384 h 109065"/>
                <a:gd name="connsiteX18" fmla="*/ 56393 w 127537"/>
                <a:gd name="connsiteY18" fmla="*/ 56028 h 109065"/>
                <a:gd name="connsiteX19" fmla="*/ 32606 w 127537"/>
                <a:gd name="connsiteY19" fmla="*/ 86141 h 109065"/>
                <a:gd name="connsiteX20" fmla="*/ 216 w 127537"/>
                <a:gd name="connsiteY20" fmla="*/ 101324 h 109065"/>
                <a:gd name="connsiteX21" fmla="*/ 216 w 127537"/>
                <a:gd name="connsiteY21" fmla="*/ 109169 h 109065"/>
                <a:gd name="connsiteX22" fmla="*/ 21219 w 127537"/>
                <a:gd name="connsiteY22" fmla="*/ 108410 h 109065"/>
                <a:gd name="connsiteX23" fmla="*/ 45259 w 127537"/>
                <a:gd name="connsiteY23" fmla="*/ 109169 h 109065"/>
                <a:gd name="connsiteX24" fmla="*/ 45259 w 127537"/>
                <a:gd name="connsiteY24" fmla="*/ 101324 h 109065"/>
                <a:gd name="connsiteX25" fmla="*/ 37920 w 127537"/>
                <a:gd name="connsiteY25" fmla="*/ 93480 h 109065"/>
                <a:gd name="connsiteX26" fmla="*/ 60695 w 127537"/>
                <a:gd name="connsiteY26" fmla="*/ 61342 h 109065"/>
                <a:gd name="connsiteX27" fmla="*/ 79927 w 127537"/>
                <a:gd name="connsiteY27" fmla="*/ 86647 h 109065"/>
                <a:gd name="connsiteX28" fmla="*/ 85241 w 127537"/>
                <a:gd name="connsiteY28" fmla="*/ 94998 h 109065"/>
                <a:gd name="connsiteX29" fmla="*/ 76131 w 127537"/>
                <a:gd name="connsiteY29" fmla="*/ 101324 h 109065"/>
                <a:gd name="connsiteX30" fmla="*/ 76131 w 127537"/>
                <a:gd name="connsiteY30" fmla="*/ 109169 h 109065"/>
                <a:gd name="connsiteX31" fmla="*/ 103460 w 127537"/>
                <a:gd name="connsiteY31" fmla="*/ 108410 h 109065"/>
                <a:gd name="connsiteX32" fmla="*/ 127753 w 127537"/>
                <a:gd name="connsiteY32" fmla="*/ 109169 h 109065"/>
                <a:gd name="connsiteX33" fmla="*/ 127753 w 127537"/>
                <a:gd name="connsiteY33" fmla="*/ 101324 h 109065"/>
                <a:gd name="connsiteX34" fmla="*/ 103714 w 127537"/>
                <a:gd name="connsiteY34" fmla="*/ 93480 h 109065"/>
                <a:gd name="connsiteX35" fmla="*/ 69805 w 127537"/>
                <a:gd name="connsiteY35" fmla="*/ 49702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537" h="109065">
                  <a:moveTo>
                    <a:pt x="69805" y="49702"/>
                  </a:moveTo>
                  <a:cubicBezTo>
                    <a:pt x="77396" y="40086"/>
                    <a:pt x="87012" y="27686"/>
                    <a:pt x="93085" y="21107"/>
                  </a:cubicBezTo>
                  <a:cubicBezTo>
                    <a:pt x="100930" y="11997"/>
                    <a:pt x="111305" y="8201"/>
                    <a:pt x="123198" y="7948"/>
                  </a:cubicBezTo>
                  <a:lnTo>
                    <a:pt x="123198" y="104"/>
                  </a:lnTo>
                  <a:cubicBezTo>
                    <a:pt x="116619" y="610"/>
                    <a:pt x="109028" y="863"/>
                    <a:pt x="102448" y="863"/>
                  </a:cubicBezTo>
                  <a:cubicBezTo>
                    <a:pt x="94857" y="863"/>
                    <a:pt x="81445" y="357"/>
                    <a:pt x="78155" y="104"/>
                  </a:cubicBezTo>
                  <a:lnTo>
                    <a:pt x="78155" y="7948"/>
                  </a:lnTo>
                  <a:cubicBezTo>
                    <a:pt x="83469" y="8454"/>
                    <a:pt x="85494" y="11744"/>
                    <a:pt x="85494" y="15793"/>
                  </a:cubicBezTo>
                  <a:cubicBezTo>
                    <a:pt x="85494" y="19842"/>
                    <a:pt x="82963" y="23131"/>
                    <a:pt x="81698" y="24650"/>
                  </a:cubicBezTo>
                  <a:lnTo>
                    <a:pt x="66009" y="44388"/>
                  </a:lnTo>
                  <a:lnTo>
                    <a:pt x="46271" y="18829"/>
                  </a:lnTo>
                  <a:cubicBezTo>
                    <a:pt x="43993" y="16299"/>
                    <a:pt x="43993" y="15793"/>
                    <a:pt x="43993" y="14275"/>
                  </a:cubicBezTo>
                  <a:cubicBezTo>
                    <a:pt x="43993" y="10479"/>
                    <a:pt x="47789" y="8201"/>
                    <a:pt x="52850" y="7948"/>
                  </a:cubicBezTo>
                  <a:lnTo>
                    <a:pt x="52850" y="104"/>
                  </a:lnTo>
                  <a:cubicBezTo>
                    <a:pt x="46271" y="357"/>
                    <a:pt x="29570" y="863"/>
                    <a:pt x="25521" y="863"/>
                  </a:cubicBezTo>
                  <a:cubicBezTo>
                    <a:pt x="20207" y="863"/>
                    <a:pt x="8313" y="610"/>
                    <a:pt x="1481" y="104"/>
                  </a:cubicBezTo>
                  <a:lnTo>
                    <a:pt x="1481" y="7948"/>
                  </a:lnTo>
                  <a:cubicBezTo>
                    <a:pt x="19194" y="7948"/>
                    <a:pt x="19447" y="8201"/>
                    <a:pt x="31341" y="23384"/>
                  </a:cubicBezTo>
                  <a:lnTo>
                    <a:pt x="56393" y="56028"/>
                  </a:lnTo>
                  <a:lnTo>
                    <a:pt x="32606" y="86141"/>
                  </a:lnTo>
                  <a:cubicBezTo>
                    <a:pt x="20460" y="100818"/>
                    <a:pt x="5530" y="101324"/>
                    <a:pt x="216" y="101324"/>
                  </a:cubicBezTo>
                  <a:lnTo>
                    <a:pt x="216" y="109169"/>
                  </a:lnTo>
                  <a:cubicBezTo>
                    <a:pt x="6795" y="108663"/>
                    <a:pt x="14640" y="108410"/>
                    <a:pt x="21219" y="108410"/>
                  </a:cubicBezTo>
                  <a:cubicBezTo>
                    <a:pt x="28557" y="108410"/>
                    <a:pt x="39185" y="108916"/>
                    <a:pt x="45259" y="109169"/>
                  </a:cubicBezTo>
                  <a:lnTo>
                    <a:pt x="45259" y="101324"/>
                  </a:lnTo>
                  <a:cubicBezTo>
                    <a:pt x="39692" y="100565"/>
                    <a:pt x="37920" y="97275"/>
                    <a:pt x="37920" y="93480"/>
                  </a:cubicBezTo>
                  <a:cubicBezTo>
                    <a:pt x="37920" y="87912"/>
                    <a:pt x="45259" y="79562"/>
                    <a:pt x="60695" y="61342"/>
                  </a:cubicBezTo>
                  <a:lnTo>
                    <a:pt x="79927" y="86647"/>
                  </a:lnTo>
                  <a:cubicBezTo>
                    <a:pt x="81951" y="89431"/>
                    <a:pt x="85241" y="93480"/>
                    <a:pt x="85241" y="94998"/>
                  </a:cubicBezTo>
                  <a:cubicBezTo>
                    <a:pt x="85241" y="97275"/>
                    <a:pt x="82963" y="101071"/>
                    <a:pt x="76131" y="101324"/>
                  </a:cubicBezTo>
                  <a:lnTo>
                    <a:pt x="76131" y="109169"/>
                  </a:lnTo>
                  <a:cubicBezTo>
                    <a:pt x="83722" y="108916"/>
                    <a:pt x="97893" y="108410"/>
                    <a:pt x="103460" y="108410"/>
                  </a:cubicBezTo>
                  <a:cubicBezTo>
                    <a:pt x="110293" y="108410"/>
                    <a:pt x="120162" y="108663"/>
                    <a:pt x="127753" y="109169"/>
                  </a:cubicBezTo>
                  <a:lnTo>
                    <a:pt x="127753" y="101324"/>
                  </a:lnTo>
                  <a:cubicBezTo>
                    <a:pt x="114089" y="101324"/>
                    <a:pt x="109534" y="100818"/>
                    <a:pt x="103714" y="93480"/>
                  </a:cubicBezTo>
                  <a:lnTo>
                    <a:pt x="69805" y="49702"/>
                  </a:lnTo>
                  <a:close/>
                </a:path>
              </a:pathLst>
            </a:custGeom>
            <a:solidFill>
              <a:srgbClr val="000000"/>
            </a:solidFill>
            <a:ln w="25400"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2BDAC346-D933-D610-4113-FD3A1DFEC2F5}"/>
                </a:ext>
              </a:extLst>
            </p:cNvPr>
            <p:cNvSpPr/>
            <p:nvPr>
              <p:custDataLst>
                <p:tags r:id="rId31"/>
              </p:custDataLst>
            </p:nvPr>
          </p:nvSpPr>
          <p:spPr>
            <a:xfrm>
              <a:off x="8157722" y="5062415"/>
              <a:ext cx="124754" cy="160940"/>
            </a:xfrm>
            <a:custGeom>
              <a:avLst/>
              <a:gdLst>
                <a:gd name="connsiteX0" fmla="*/ 36660 w 124754"/>
                <a:gd name="connsiteY0" fmla="*/ 16805 h 160940"/>
                <a:gd name="connsiteX1" fmla="*/ 36660 w 124754"/>
                <a:gd name="connsiteY1" fmla="*/ 104 h 160940"/>
                <a:gd name="connsiteX2" fmla="*/ 221 w 124754"/>
                <a:gd name="connsiteY2" fmla="*/ 2887 h 160940"/>
                <a:gd name="connsiteX3" fmla="*/ 221 w 124754"/>
                <a:gd name="connsiteY3" fmla="*/ 10732 h 160940"/>
                <a:gd name="connsiteX4" fmla="*/ 19959 w 124754"/>
                <a:gd name="connsiteY4" fmla="*/ 23384 h 160940"/>
                <a:gd name="connsiteX5" fmla="*/ 19959 w 124754"/>
                <a:gd name="connsiteY5" fmla="*/ 141812 h 160940"/>
                <a:gd name="connsiteX6" fmla="*/ 221 w 124754"/>
                <a:gd name="connsiteY6" fmla="*/ 153200 h 160940"/>
                <a:gd name="connsiteX7" fmla="*/ 221 w 124754"/>
                <a:gd name="connsiteY7" fmla="*/ 161044 h 160940"/>
                <a:gd name="connsiteX8" fmla="*/ 28563 w 124754"/>
                <a:gd name="connsiteY8" fmla="*/ 160285 h 160940"/>
                <a:gd name="connsiteX9" fmla="*/ 57157 w 124754"/>
                <a:gd name="connsiteY9" fmla="*/ 161044 h 160940"/>
                <a:gd name="connsiteX10" fmla="*/ 57157 w 124754"/>
                <a:gd name="connsiteY10" fmla="*/ 153200 h 160940"/>
                <a:gd name="connsiteX11" fmla="*/ 37419 w 124754"/>
                <a:gd name="connsiteY11" fmla="*/ 141812 h 160940"/>
                <a:gd name="connsiteX12" fmla="*/ 37419 w 124754"/>
                <a:gd name="connsiteY12" fmla="*/ 99300 h 160940"/>
                <a:gd name="connsiteX13" fmla="*/ 37419 w 124754"/>
                <a:gd name="connsiteY13" fmla="*/ 97022 h 160940"/>
                <a:gd name="connsiteX14" fmla="*/ 68545 w 124754"/>
                <a:gd name="connsiteY14" fmla="*/ 114736 h 160940"/>
                <a:gd name="connsiteX15" fmla="*/ 124975 w 124754"/>
                <a:gd name="connsiteY15" fmla="*/ 57293 h 160940"/>
                <a:gd name="connsiteX16" fmla="*/ 72087 w 124754"/>
                <a:gd name="connsiteY16" fmla="*/ 104 h 160940"/>
                <a:gd name="connsiteX17" fmla="*/ 36660 w 124754"/>
                <a:gd name="connsiteY17" fmla="*/ 16805 h 160940"/>
                <a:gd name="connsiteX18" fmla="*/ 37419 w 124754"/>
                <a:gd name="connsiteY18" fmla="*/ 83104 h 160940"/>
                <a:gd name="connsiteX19" fmla="*/ 37419 w 124754"/>
                <a:gd name="connsiteY19" fmla="*/ 26674 h 160940"/>
                <a:gd name="connsiteX20" fmla="*/ 70063 w 124754"/>
                <a:gd name="connsiteY20" fmla="*/ 6430 h 160940"/>
                <a:gd name="connsiteX21" fmla="*/ 103972 w 124754"/>
                <a:gd name="connsiteY21" fmla="*/ 57293 h 160940"/>
                <a:gd name="connsiteX22" fmla="*/ 67532 w 124754"/>
                <a:gd name="connsiteY22" fmla="*/ 109169 h 160940"/>
                <a:gd name="connsiteX23" fmla="*/ 40962 w 124754"/>
                <a:gd name="connsiteY23" fmla="*/ 93733 h 160940"/>
                <a:gd name="connsiteX24" fmla="*/ 37419 w 124754"/>
                <a:gd name="connsiteY24" fmla="*/ 83104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754" h="160940">
                  <a:moveTo>
                    <a:pt x="36660" y="16805"/>
                  </a:moveTo>
                  <a:lnTo>
                    <a:pt x="36660" y="104"/>
                  </a:lnTo>
                  <a:lnTo>
                    <a:pt x="221" y="2887"/>
                  </a:lnTo>
                  <a:lnTo>
                    <a:pt x="221" y="10732"/>
                  </a:lnTo>
                  <a:cubicBezTo>
                    <a:pt x="18188" y="10732"/>
                    <a:pt x="19959" y="12250"/>
                    <a:pt x="19959" y="23384"/>
                  </a:cubicBezTo>
                  <a:lnTo>
                    <a:pt x="19959" y="141812"/>
                  </a:lnTo>
                  <a:cubicBezTo>
                    <a:pt x="19959" y="153200"/>
                    <a:pt x="17175" y="153200"/>
                    <a:pt x="221" y="153200"/>
                  </a:cubicBezTo>
                  <a:lnTo>
                    <a:pt x="221" y="161044"/>
                  </a:lnTo>
                  <a:cubicBezTo>
                    <a:pt x="8825" y="160791"/>
                    <a:pt x="21983" y="160285"/>
                    <a:pt x="28563" y="160285"/>
                  </a:cubicBezTo>
                  <a:cubicBezTo>
                    <a:pt x="35395" y="160285"/>
                    <a:pt x="48301" y="160791"/>
                    <a:pt x="57157" y="161044"/>
                  </a:cubicBezTo>
                  <a:lnTo>
                    <a:pt x="57157" y="153200"/>
                  </a:lnTo>
                  <a:cubicBezTo>
                    <a:pt x="40203" y="153200"/>
                    <a:pt x="37419" y="153200"/>
                    <a:pt x="37419" y="141812"/>
                  </a:cubicBezTo>
                  <a:lnTo>
                    <a:pt x="37419" y="99300"/>
                  </a:lnTo>
                  <a:lnTo>
                    <a:pt x="37419" y="97022"/>
                  </a:lnTo>
                  <a:cubicBezTo>
                    <a:pt x="38685" y="101071"/>
                    <a:pt x="49313" y="114736"/>
                    <a:pt x="68545" y="114736"/>
                  </a:cubicBezTo>
                  <a:cubicBezTo>
                    <a:pt x="98658" y="114736"/>
                    <a:pt x="124975" y="89937"/>
                    <a:pt x="124975" y="57293"/>
                  </a:cubicBezTo>
                  <a:cubicBezTo>
                    <a:pt x="124975" y="25156"/>
                    <a:pt x="100429" y="104"/>
                    <a:pt x="72087" y="104"/>
                  </a:cubicBezTo>
                  <a:cubicBezTo>
                    <a:pt x="52349" y="104"/>
                    <a:pt x="41721" y="11238"/>
                    <a:pt x="36660" y="16805"/>
                  </a:cubicBezTo>
                  <a:close/>
                  <a:moveTo>
                    <a:pt x="37419" y="83104"/>
                  </a:moveTo>
                  <a:lnTo>
                    <a:pt x="37419" y="26674"/>
                  </a:lnTo>
                  <a:cubicBezTo>
                    <a:pt x="44758" y="13768"/>
                    <a:pt x="57157" y="6430"/>
                    <a:pt x="70063" y="6430"/>
                  </a:cubicBezTo>
                  <a:cubicBezTo>
                    <a:pt x="88536" y="6430"/>
                    <a:pt x="103972" y="28698"/>
                    <a:pt x="103972" y="57293"/>
                  </a:cubicBezTo>
                  <a:cubicBezTo>
                    <a:pt x="103972" y="87912"/>
                    <a:pt x="86258" y="109169"/>
                    <a:pt x="67532" y="109169"/>
                  </a:cubicBezTo>
                  <a:cubicBezTo>
                    <a:pt x="57410" y="109169"/>
                    <a:pt x="47794" y="104108"/>
                    <a:pt x="40962" y="93733"/>
                  </a:cubicBezTo>
                  <a:cubicBezTo>
                    <a:pt x="37419" y="88419"/>
                    <a:pt x="37419" y="88165"/>
                    <a:pt x="37419" y="83104"/>
                  </a:cubicBezTo>
                  <a:close/>
                </a:path>
              </a:pathLst>
            </a:custGeom>
            <a:solidFill>
              <a:srgbClr val="000000"/>
            </a:solidFill>
            <a:ln w="25400"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649F9F00-09F6-911C-793F-77EB9B0957B5}"/>
                </a:ext>
              </a:extLst>
            </p:cNvPr>
            <p:cNvSpPr/>
            <p:nvPr>
              <p:custDataLst>
                <p:tags r:id="rId32"/>
              </p:custDataLst>
            </p:nvPr>
          </p:nvSpPr>
          <p:spPr>
            <a:xfrm>
              <a:off x="8378944" y="4883253"/>
              <a:ext cx="96159" cy="455238"/>
            </a:xfrm>
            <a:custGeom>
              <a:avLst/>
              <a:gdLst>
                <a:gd name="connsiteX0" fmla="*/ 85000 w 96159"/>
                <a:gd name="connsiteY0" fmla="*/ 452548 h 455238"/>
                <a:gd name="connsiteX1" fmla="*/ 88037 w 96159"/>
                <a:gd name="connsiteY1" fmla="*/ 455332 h 455238"/>
                <a:gd name="connsiteX2" fmla="*/ 93604 w 96159"/>
                <a:gd name="connsiteY2" fmla="*/ 455332 h 455238"/>
                <a:gd name="connsiteX3" fmla="*/ 96387 w 96159"/>
                <a:gd name="connsiteY3" fmla="*/ 452801 h 455238"/>
                <a:gd name="connsiteX4" fmla="*/ 95375 w 96159"/>
                <a:gd name="connsiteY4" fmla="*/ 450524 h 455238"/>
                <a:gd name="connsiteX5" fmla="*/ 56912 w 96159"/>
                <a:gd name="connsiteY5" fmla="*/ 399660 h 455238"/>
                <a:gd name="connsiteX6" fmla="*/ 19460 w 96159"/>
                <a:gd name="connsiteY6" fmla="*/ 227839 h 455238"/>
                <a:gd name="connsiteX7" fmla="*/ 95628 w 96159"/>
                <a:gd name="connsiteY7" fmla="*/ 4648 h 455238"/>
                <a:gd name="connsiteX8" fmla="*/ 96387 w 96159"/>
                <a:gd name="connsiteY8" fmla="*/ 2623 h 455238"/>
                <a:gd name="connsiteX9" fmla="*/ 91580 w 96159"/>
                <a:gd name="connsiteY9" fmla="*/ 93 h 455238"/>
                <a:gd name="connsiteX10" fmla="*/ 85506 w 96159"/>
                <a:gd name="connsiteY10" fmla="*/ 2117 h 455238"/>
                <a:gd name="connsiteX11" fmla="*/ 16929 w 96159"/>
                <a:gd name="connsiteY11" fmla="*/ 111435 h 455238"/>
                <a:gd name="connsiteX12" fmla="*/ 228 w 96159"/>
                <a:gd name="connsiteY12" fmla="*/ 227586 h 455238"/>
                <a:gd name="connsiteX13" fmla="*/ 50838 w 96159"/>
                <a:gd name="connsiteY13" fmla="*/ 414084 h 455238"/>
                <a:gd name="connsiteX14" fmla="*/ 67034 w 96159"/>
                <a:gd name="connsiteY14" fmla="*/ 434581 h 455238"/>
                <a:gd name="connsiteX15" fmla="*/ 75131 w 96159"/>
                <a:gd name="connsiteY15" fmla="*/ 443438 h 455238"/>
                <a:gd name="connsiteX16" fmla="*/ 85000 w 96159"/>
                <a:gd name="connsiteY16" fmla="*/ 452548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159" h="455238">
                  <a:moveTo>
                    <a:pt x="85000" y="452548"/>
                  </a:moveTo>
                  <a:cubicBezTo>
                    <a:pt x="85506" y="452801"/>
                    <a:pt x="87784" y="455332"/>
                    <a:pt x="88037" y="455332"/>
                  </a:cubicBezTo>
                  <a:lnTo>
                    <a:pt x="93604" y="455332"/>
                  </a:lnTo>
                  <a:cubicBezTo>
                    <a:pt x="94363" y="455332"/>
                    <a:pt x="96387" y="455078"/>
                    <a:pt x="96387" y="452801"/>
                  </a:cubicBezTo>
                  <a:cubicBezTo>
                    <a:pt x="96387" y="451789"/>
                    <a:pt x="95881" y="451283"/>
                    <a:pt x="95375" y="450524"/>
                  </a:cubicBezTo>
                  <a:cubicBezTo>
                    <a:pt x="86265" y="441414"/>
                    <a:pt x="72601" y="427496"/>
                    <a:pt x="56912" y="399660"/>
                  </a:cubicBezTo>
                  <a:cubicBezTo>
                    <a:pt x="29582" y="351074"/>
                    <a:pt x="19460" y="288571"/>
                    <a:pt x="19460" y="227839"/>
                  </a:cubicBezTo>
                  <a:cubicBezTo>
                    <a:pt x="19460" y="115484"/>
                    <a:pt x="51344" y="49438"/>
                    <a:pt x="95628" y="4648"/>
                  </a:cubicBezTo>
                  <a:cubicBezTo>
                    <a:pt x="96387" y="3888"/>
                    <a:pt x="96387" y="3129"/>
                    <a:pt x="96387" y="2623"/>
                  </a:cubicBezTo>
                  <a:cubicBezTo>
                    <a:pt x="96387" y="93"/>
                    <a:pt x="94616" y="93"/>
                    <a:pt x="91580" y="93"/>
                  </a:cubicBezTo>
                  <a:cubicBezTo>
                    <a:pt x="88290" y="93"/>
                    <a:pt x="87784" y="93"/>
                    <a:pt x="85506" y="2117"/>
                  </a:cubicBezTo>
                  <a:cubicBezTo>
                    <a:pt x="61466" y="22867"/>
                    <a:pt x="34390" y="58041"/>
                    <a:pt x="16929" y="111435"/>
                  </a:cubicBezTo>
                  <a:cubicBezTo>
                    <a:pt x="6048" y="144838"/>
                    <a:pt x="228" y="185579"/>
                    <a:pt x="228" y="227586"/>
                  </a:cubicBezTo>
                  <a:cubicBezTo>
                    <a:pt x="228" y="287559"/>
                    <a:pt x="11109" y="355376"/>
                    <a:pt x="50838" y="414084"/>
                  </a:cubicBezTo>
                  <a:cubicBezTo>
                    <a:pt x="57671" y="423953"/>
                    <a:pt x="67034" y="434328"/>
                    <a:pt x="67034" y="434581"/>
                  </a:cubicBezTo>
                  <a:cubicBezTo>
                    <a:pt x="69564" y="437618"/>
                    <a:pt x="73107" y="441667"/>
                    <a:pt x="75131" y="443438"/>
                  </a:cubicBezTo>
                  <a:lnTo>
                    <a:pt x="85000" y="452548"/>
                  </a:lnTo>
                  <a:close/>
                </a:path>
              </a:pathLst>
            </a:custGeom>
            <a:solidFill>
              <a:srgbClr val="000000"/>
            </a:solidFill>
            <a:ln w="25400"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25D28DC5-DEB7-F471-152C-D92DAE78FC05}"/>
                </a:ext>
              </a:extLst>
            </p:cNvPr>
            <p:cNvSpPr/>
            <p:nvPr>
              <p:custDataLst>
                <p:tags r:id="rId33"/>
              </p:custDataLst>
            </p:nvPr>
          </p:nvSpPr>
          <p:spPr>
            <a:xfrm>
              <a:off x="8498694" y="4984474"/>
              <a:ext cx="238627" cy="253051"/>
            </a:xfrm>
            <a:custGeom>
              <a:avLst/>
              <a:gdLst>
                <a:gd name="connsiteX0" fmla="*/ 92598 w 238627"/>
                <a:gd name="connsiteY0" fmla="*/ 135226 h 253051"/>
                <a:gd name="connsiteX1" fmla="*/ 2765 w 238627"/>
                <a:gd name="connsiteY1" fmla="*/ 246315 h 253051"/>
                <a:gd name="connsiteX2" fmla="*/ 487 w 238627"/>
                <a:gd name="connsiteY2" fmla="*/ 250364 h 253051"/>
                <a:gd name="connsiteX3" fmla="*/ 7319 w 238627"/>
                <a:gd name="connsiteY3" fmla="*/ 253147 h 253051"/>
                <a:gd name="connsiteX4" fmla="*/ 217099 w 238627"/>
                <a:gd name="connsiteY4" fmla="*/ 253147 h 253051"/>
                <a:gd name="connsiteX5" fmla="*/ 238861 w 238627"/>
                <a:gd name="connsiteY5" fmla="*/ 190138 h 253051"/>
                <a:gd name="connsiteX6" fmla="*/ 232535 w 238627"/>
                <a:gd name="connsiteY6" fmla="*/ 190138 h 253051"/>
                <a:gd name="connsiteX7" fmla="*/ 187745 w 238627"/>
                <a:gd name="connsiteY7" fmla="*/ 231891 h 253051"/>
                <a:gd name="connsiteX8" fmla="*/ 129037 w 238627"/>
                <a:gd name="connsiteY8" fmla="*/ 239229 h 253051"/>
                <a:gd name="connsiteX9" fmla="*/ 21490 w 238627"/>
                <a:gd name="connsiteY9" fmla="*/ 239229 h 253051"/>
                <a:gd name="connsiteX10" fmla="*/ 109299 w 238627"/>
                <a:gd name="connsiteY10" fmla="*/ 130671 h 253051"/>
                <a:gd name="connsiteX11" fmla="*/ 111576 w 238627"/>
                <a:gd name="connsiteY11" fmla="*/ 126622 h 253051"/>
                <a:gd name="connsiteX12" fmla="*/ 109805 w 238627"/>
                <a:gd name="connsiteY12" fmla="*/ 123079 h 253051"/>
                <a:gd name="connsiteX13" fmla="*/ 27564 w 238627"/>
                <a:gd name="connsiteY13" fmla="*/ 10218 h 253051"/>
                <a:gd name="connsiteX14" fmla="*/ 127772 w 238627"/>
                <a:gd name="connsiteY14" fmla="*/ 10218 h 253051"/>
                <a:gd name="connsiteX15" fmla="*/ 232535 w 238627"/>
                <a:gd name="connsiteY15" fmla="*/ 59310 h 253051"/>
                <a:gd name="connsiteX16" fmla="*/ 238861 w 238627"/>
                <a:gd name="connsiteY16" fmla="*/ 59310 h 253051"/>
                <a:gd name="connsiteX17" fmla="*/ 217099 w 238627"/>
                <a:gd name="connsiteY17" fmla="*/ 96 h 253051"/>
                <a:gd name="connsiteX18" fmla="*/ 7319 w 238627"/>
                <a:gd name="connsiteY18" fmla="*/ 96 h 253051"/>
                <a:gd name="connsiteX19" fmla="*/ 234 w 238627"/>
                <a:gd name="connsiteY19" fmla="*/ 8194 h 253051"/>
                <a:gd name="connsiteX20" fmla="*/ 92598 w 238627"/>
                <a:gd name="connsiteY20" fmla="*/ 13522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627" h="253051">
                  <a:moveTo>
                    <a:pt x="92598" y="135226"/>
                  </a:moveTo>
                  <a:lnTo>
                    <a:pt x="2765" y="246315"/>
                  </a:lnTo>
                  <a:cubicBezTo>
                    <a:pt x="740" y="248845"/>
                    <a:pt x="487" y="249352"/>
                    <a:pt x="487" y="250364"/>
                  </a:cubicBezTo>
                  <a:cubicBezTo>
                    <a:pt x="487" y="253147"/>
                    <a:pt x="2765" y="253147"/>
                    <a:pt x="7319" y="253147"/>
                  </a:cubicBezTo>
                  <a:lnTo>
                    <a:pt x="217099" y="253147"/>
                  </a:lnTo>
                  <a:lnTo>
                    <a:pt x="238861" y="190138"/>
                  </a:lnTo>
                  <a:lnTo>
                    <a:pt x="232535" y="190138"/>
                  </a:lnTo>
                  <a:cubicBezTo>
                    <a:pt x="226209" y="209116"/>
                    <a:pt x="209254" y="224553"/>
                    <a:pt x="187745" y="231891"/>
                  </a:cubicBezTo>
                  <a:cubicBezTo>
                    <a:pt x="183696" y="233156"/>
                    <a:pt x="166236" y="239229"/>
                    <a:pt x="129037" y="239229"/>
                  </a:cubicBezTo>
                  <a:lnTo>
                    <a:pt x="21490" y="239229"/>
                  </a:lnTo>
                  <a:lnTo>
                    <a:pt x="109299" y="130671"/>
                  </a:lnTo>
                  <a:cubicBezTo>
                    <a:pt x="111070" y="128393"/>
                    <a:pt x="111576" y="127634"/>
                    <a:pt x="111576" y="126622"/>
                  </a:cubicBezTo>
                  <a:cubicBezTo>
                    <a:pt x="111576" y="125610"/>
                    <a:pt x="111323" y="125357"/>
                    <a:pt x="109805" y="123079"/>
                  </a:cubicBezTo>
                  <a:lnTo>
                    <a:pt x="27564" y="10218"/>
                  </a:lnTo>
                  <a:lnTo>
                    <a:pt x="127772" y="10218"/>
                  </a:lnTo>
                  <a:cubicBezTo>
                    <a:pt x="156620" y="10218"/>
                    <a:pt x="214821" y="11990"/>
                    <a:pt x="232535" y="59310"/>
                  </a:cubicBezTo>
                  <a:lnTo>
                    <a:pt x="238861" y="59310"/>
                  </a:lnTo>
                  <a:lnTo>
                    <a:pt x="217099" y="96"/>
                  </a:lnTo>
                  <a:lnTo>
                    <a:pt x="7319" y="96"/>
                  </a:lnTo>
                  <a:cubicBezTo>
                    <a:pt x="487" y="96"/>
                    <a:pt x="234" y="349"/>
                    <a:pt x="234" y="8194"/>
                  </a:cubicBezTo>
                  <a:lnTo>
                    <a:pt x="92598" y="135226"/>
                  </a:lnTo>
                  <a:close/>
                </a:path>
              </a:pathLst>
            </a:custGeom>
            <a:solidFill>
              <a:srgbClr val="000000"/>
            </a:solidFill>
            <a:ln w="25400"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FC2250B9-EB75-2C69-D638-97E662234A79}"/>
                </a:ext>
              </a:extLst>
            </p:cNvPr>
            <p:cNvSpPr/>
            <p:nvPr>
              <p:custDataLst>
                <p:tags r:id="rId34"/>
              </p:custDataLst>
            </p:nvPr>
          </p:nvSpPr>
          <p:spPr>
            <a:xfrm>
              <a:off x="8751633" y="5132739"/>
              <a:ext cx="77762" cy="153576"/>
            </a:xfrm>
            <a:custGeom>
              <a:avLst/>
              <a:gdLst>
                <a:gd name="connsiteX0" fmla="*/ 78007 w 77762"/>
                <a:gd name="connsiteY0" fmla="*/ 6838 h 153576"/>
                <a:gd name="connsiteX1" fmla="*/ 70922 w 77762"/>
                <a:gd name="connsiteY1" fmla="*/ 107 h 153576"/>
                <a:gd name="connsiteX2" fmla="*/ 61002 w 77762"/>
                <a:gd name="connsiteY2" fmla="*/ 9849 h 153576"/>
                <a:gd name="connsiteX3" fmla="*/ 68088 w 77762"/>
                <a:gd name="connsiteY3" fmla="*/ 16580 h 153576"/>
                <a:gd name="connsiteX4" fmla="*/ 78007 w 77762"/>
                <a:gd name="connsiteY4" fmla="*/ 6838 h 153576"/>
                <a:gd name="connsiteX5" fmla="*/ 40454 w 77762"/>
                <a:gd name="connsiteY5" fmla="*/ 126227 h 153576"/>
                <a:gd name="connsiteX6" fmla="*/ 17604 w 77762"/>
                <a:gd name="connsiteY6" fmla="*/ 148724 h 153576"/>
                <a:gd name="connsiteX7" fmla="*/ 11227 w 77762"/>
                <a:gd name="connsiteY7" fmla="*/ 147661 h 153576"/>
                <a:gd name="connsiteX8" fmla="*/ 17250 w 77762"/>
                <a:gd name="connsiteY8" fmla="*/ 138627 h 153576"/>
                <a:gd name="connsiteX9" fmla="*/ 10341 w 77762"/>
                <a:gd name="connsiteY9" fmla="*/ 132073 h 153576"/>
                <a:gd name="connsiteX10" fmla="*/ 245 w 77762"/>
                <a:gd name="connsiteY10" fmla="*/ 142524 h 153576"/>
                <a:gd name="connsiteX11" fmla="*/ 17781 w 77762"/>
                <a:gd name="connsiteY11" fmla="*/ 153683 h 153576"/>
                <a:gd name="connsiteX12" fmla="*/ 54625 w 77762"/>
                <a:gd name="connsiteY12" fmla="*/ 125696 h 153576"/>
                <a:gd name="connsiteX13" fmla="*/ 70567 w 77762"/>
                <a:gd name="connsiteY13" fmla="*/ 62281 h 153576"/>
                <a:gd name="connsiteX14" fmla="*/ 71453 w 77762"/>
                <a:gd name="connsiteY14" fmla="*/ 56082 h 153576"/>
                <a:gd name="connsiteX15" fmla="*/ 52500 w 77762"/>
                <a:gd name="connsiteY15" fmla="*/ 39431 h 153576"/>
                <a:gd name="connsiteX16" fmla="*/ 21501 w 77762"/>
                <a:gd name="connsiteY16" fmla="*/ 66533 h 153576"/>
                <a:gd name="connsiteX17" fmla="*/ 24512 w 77762"/>
                <a:gd name="connsiteY17" fmla="*/ 68835 h 153576"/>
                <a:gd name="connsiteX18" fmla="*/ 28055 w 77762"/>
                <a:gd name="connsiteY18" fmla="*/ 65647 h 153576"/>
                <a:gd name="connsiteX19" fmla="*/ 51968 w 77762"/>
                <a:gd name="connsiteY19" fmla="*/ 44391 h 153576"/>
                <a:gd name="connsiteX20" fmla="*/ 57991 w 77762"/>
                <a:gd name="connsiteY20" fmla="*/ 53070 h 153576"/>
                <a:gd name="connsiteX21" fmla="*/ 57459 w 77762"/>
                <a:gd name="connsiteY21" fmla="*/ 58384 h 153576"/>
                <a:gd name="connsiteX22" fmla="*/ 40454 w 77762"/>
                <a:gd name="connsiteY22" fmla="*/ 126227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07" y="6838"/>
                  </a:moveTo>
                  <a:cubicBezTo>
                    <a:pt x="78007" y="3827"/>
                    <a:pt x="75704" y="107"/>
                    <a:pt x="70922" y="107"/>
                  </a:cubicBezTo>
                  <a:cubicBezTo>
                    <a:pt x="65785" y="107"/>
                    <a:pt x="61002" y="5066"/>
                    <a:pt x="61002" y="9849"/>
                  </a:cubicBezTo>
                  <a:cubicBezTo>
                    <a:pt x="61002" y="12683"/>
                    <a:pt x="63128" y="16580"/>
                    <a:pt x="68088" y="16580"/>
                  </a:cubicBezTo>
                  <a:cubicBezTo>
                    <a:pt x="72870" y="16580"/>
                    <a:pt x="78007" y="11975"/>
                    <a:pt x="78007" y="6838"/>
                  </a:cubicBezTo>
                  <a:close/>
                  <a:moveTo>
                    <a:pt x="40454" y="126227"/>
                  </a:moveTo>
                  <a:cubicBezTo>
                    <a:pt x="37443" y="138450"/>
                    <a:pt x="28055" y="148724"/>
                    <a:pt x="17604" y="148724"/>
                  </a:cubicBezTo>
                  <a:cubicBezTo>
                    <a:pt x="15301" y="148724"/>
                    <a:pt x="13175" y="148369"/>
                    <a:pt x="11227" y="147661"/>
                  </a:cubicBezTo>
                  <a:cubicBezTo>
                    <a:pt x="15833" y="145535"/>
                    <a:pt x="17250" y="141284"/>
                    <a:pt x="17250" y="138627"/>
                  </a:cubicBezTo>
                  <a:cubicBezTo>
                    <a:pt x="17250" y="134376"/>
                    <a:pt x="13884" y="132073"/>
                    <a:pt x="10341" y="132073"/>
                  </a:cubicBezTo>
                  <a:cubicBezTo>
                    <a:pt x="4850" y="132073"/>
                    <a:pt x="245" y="136855"/>
                    <a:pt x="245" y="142524"/>
                  </a:cubicBezTo>
                  <a:cubicBezTo>
                    <a:pt x="245" y="149255"/>
                    <a:pt x="7153" y="153683"/>
                    <a:pt x="17781" y="153683"/>
                  </a:cubicBezTo>
                  <a:cubicBezTo>
                    <a:pt x="28409" y="153683"/>
                    <a:pt x="49134" y="147306"/>
                    <a:pt x="54625" y="125696"/>
                  </a:cubicBezTo>
                  <a:lnTo>
                    <a:pt x="70567" y="62281"/>
                  </a:lnTo>
                  <a:cubicBezTo>
                    <a:pt x="71099" y="60333"/>
                    <a:pt x="71453" y="58739"/>
                    <a:pt x="71453" y="56082"/>
                  </a:cubicBezTo>
                  <a:cubicBezTo>
                    <a:pt x="71453" y="46339"/>
                    <a:pt x="63128" y="39431"/>
                    <a:pt x="52500" y="39431"/>
                  </a:cubicBezTo>
                  <a:cubicBezTo>
                    <a:pt x="32838" y="39431"/>
                    <a:pt x="21501" y="64053"/>
                    <a:pt x="21501" y="66533"/>
                  </a:cubicBezTo>
                  <a:cubicBezTo>
                    <a:pt x="21501" y="68835"/>
                    <a:pt x="23981" y="68835"/>
                    <a:pt x="24512" y="68835"/>
                  </a:cubicBezTo>
                  <a:cubicBezTo>
                    <a:pt x="26638" y="68835"/>
                    <a:pt x="26815" y="68304"/>
                    <a:pt x="28055" y="65647"/>
                  </a:cubicBezTo>
                  <a:cubicBezTo>
                    <a:pt x="32483" y="55373"/>
                    <a:pt x="41694" y="44391"/>
                    <a:pt x="51968" y="44391"/>
                  </a:cubicBezTo>
                  <a:cubicBezTo>
                    <a:pt x="56397" y="44391"/>
                    <a:pt x="57991" y="47402"/>
                    <a:pt x="57991" y="53070"/>
                  </a:cubicBezTo>
                  <a:cubicBezTo>
                    <a:pt x="57991" y="55019"/>
                    <a:pt x="57637" y="57499"/>
                    <a:pt x="57459" y="58384"/>
                  </a:cubicBezTo>
                  <a:lnTo>
                    <a:pt x="40454" y="126227"/>
                  </a:lnTo>
                  <a:close/>
                </a:path>
              </a:pathLst>
            </a:custGeom>
            <a:solidFill>
              <a:srgbClr val="000000"/>
            </a:solidFill>
            <a:ln w="25400"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F2991418-DB2C-F774-7DD4-4618CF9C2FFA}"/>
                </a:ext>
              </a:extLst>
            </p:cNvPr>
            <p:cNvSpPr/>
            <p:nvPr>
              <p:custDataLst>
                <p:tags r:id="rId35"/>
              </p:custDataLst>
            </p:nvPr>
          </p:nvSpPr>
          <p:spPr>
            <a:xfrm>
              <a:off x="8913844" y="4998646"/>
              <a:ext cx="125260" cy="178907"/>
            </a:xfrm>
            <a:custGeom>
              <a:avLst/>
              <a:gdLst>
                <a:gd name="connsiteX0" fmla="*/ 77178 w 125260"/>
                <a:gd name="connsiteY0" fmla="*/ 101830 h 178907"/>
                <a:gd name="connsiteX1" fmla="*/ 103748 w 125260"/>
                <a:gd name="connsiteY1" fmla="*/ 172938 h 178907"/>
                <a:gd name="connsiteX2" fmla="*/ 117160 w 125260"/>
                <a:gd name="connsiteY2" fmla="*/ 178505 h 178907"/>
                <a:gd name="connsiteX3" fmla="*/ 122727 w 125260"/>
                <a:gd name="connsiteY3" fmla="*/ 178505 h 178907"/>
                <a:gd name="connsiteX4" fmla="*/ 125511 w 125260"/>
                <a:gd name="connsiteY4" fmla="*/ 175974 h 178907"/>
                <a:gd name="connsiteX5" fmla="*/ 124245 w 125260"/>
                <a:gd name="connsiteY5" fmla="*/ 173697 h 178907"/>
                <a:gd name="connsiteX6" fmla="*/ 118425 w 125260"/>
                <a:gd name="connsiteY6" fmla="*/ 162056 h 178907"/>
                <a:gd name="connsiteX7" fmla="*/ 66803 w 125260"/>
                <a:gd name="connsiteY7" fmla="*/ 18070 h 178907"/>
                <a:gd name="connsiteX8" fmla="*/ 35931 w 125260"/>
                <a:gd name="connsiteY8" fmla="*/ 104 h 178907"/>
                <a:gd name="connsiteX9" fmla="*/ 31376 w 125260"/>
                <a:gd name="connsiteY9" fmla="*/ 2887 h 178907"/>
                <a:gd name="connsiteX10" fmla="*/ 33653 w 125260"/>
                <a:gd name="connsiteY10" fmla="*/ 5418 h 178907"/>
                <a:gd name="connsiteX11" fmla="*/ 50101 w 125260"/>
                <a:gd name="connsiteY11" fmla="*/ 25662 h 178907"/>
                <a:gd name="connsiteX12" fmla="*/ 74647 w 125260"/>
                <a:gd name="connsiteY12" fmla="*/ 94492 h 178907"/>
                <a:gd name="connsiteX13" fmla="*/ 4805 w 125260"/>
                <a:gd name="connsiteY13" fmla="*/ 163828 h 178907"/>
                <a:gd name="connsiteX14" fmla="*/ 250 w 125260"/>
                <a:gd name="connsiteY14" fmla="*/ 171672 h 178907"/>
                <a:gd name="connsiteX15" fmla="*/ 7842 w 125260"/>
                <a:gd name="connsiteY15" fmla="*/ 179011 h 178907"/>
                <a:gd name="connsiteX16" fmla="*/ 16193 w 125260"/>
                <a:gd name="connsiteY16" fmla="*/ 173697 h 178907"/>
                <a:gd name="connsiteX17" fmla="*/ 77178 w 125260"/>
                <a:gd name="connsiteY17" fmla="*/ 101830 h 17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260" h="178907">
                  <a:moveTo>
                    <a:pt x="77178" y="101830"/>
                  </a:moveTo>
                  <a:cubicBezTo>
                    <a:pt x="87553" y="128401"/>
                    <a:pt x="99699" y="167117"/>
                    <a:pt x="103748" y="172938"/>
                  </a:cubicBezTo>
                  <a:cubicBezTo>
                    <a:pt x="107797" y="178505"/>
                    <a:pt x="110328" y="178505"/>
                    <a:pt x="117160" y="178505"/>
                  </a:cubicBezTo>
                  <a:lnTo>
                    <a:pt x="122727" y="178505"/>
                  </a:lnTo>
                  <a:cubicBezTo>
                    <a:pt x="125258" y="178252"/>
                    <a:pt x="125511" y="176733"/>
                    <a:pt x="125511" y="175974"/>
                  </a:cubicBezTo>
                  <a:cubicBezTo>
                    <a:pt x="125511" y="175215"/>
                    <a:pt x="125005" y="174709"/>
                    <a:pt x="124245" y="173697"/>
                  </a:cubicBezTo>
                  <a:cubicBezTo>
                    <a:pt x="121715" y="170913"/>
                    <a:pt x="120197" y="167117"/>
                    <a:pt x="118425" y="162056"/>
                  </a:cubicBezTo>
                  <a:lnTo>
                    <a:pt x="66803" y="18070"/>
                  </a:lnTo>
                  <a:cubicBezTo>
                    <a:pt x="61489" y="3393"/>
                    <a:pt x="47824" y="104"/>
                    <a:pt x="35931" y="104"/>
                  </a:cubicBezTo>
                  <a:cubicBezTo>
                    <a:pt x="34665" y="104"/>
                    <a:pt x="31376" y="104"/>
                    <a:pt x="31376" y="2887"/>
                  </a:cubicBezTo>
                  <a:cubicBezTo>
                    <a:pt x="31376" y="4912"/>
                    <a:pt x="33400" y="5418"/>
                    <a:pt x="33653" y="5418"/>
                  </a:cubicBezTo>
                  <a:cubicBezTo>
                    <a:pt x="42004" y="6936"/>
                    <a:pt x="43775" y="8454"/>
                    <a:pt x="50101" y="25662"/>
                  </a:cubicBezTo>
                  <a:lnTo>
                    <a:pt x="74647" y="94492"/>
                  </a:lnTo>
                  <a:lnTo>
                    <a:pt x="4805" y="163828"/>
                  </a:lnTo>
                  <a:cubicBezTo>
                    <a:pt x="1769" y="166864"/>
                    <a:pt x="250" y="168383"/>
                    <a:pt x="250" y="171672"/>
                  </a:cubicBezTo>
                  <a:cubicBezTo>
                    <a:pt x="250" y="175974"/>
                    <a:pt x="3793" y="179011"/>
                    <a:pt x="7842" y="179011"/>
                  </a:cubicBezTo>
                  <a:cubicBezTo>
                    <a:pt x="11891" y="179011"/>
                    <a:pt x="14168" y="176227"/>
                    <a:pt x="16193" y="173697"/>
                  </a:cubicBezTo>
                  <a:lnTo>
                    <a:pt x="77178" y="101830"/>
                  </a:lnTo>
                  <a:close/>
                </a:path>
              </a:pathLst>
            </a:custGeom>
            <a:solidFill>
              <a:srgbClr val="000000"/>
            </a:solidFill>
            <a:ln w="25400"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17C0693A-3EBC-3F5E-05E3-E767BF5505A4}"/>
                </a:ext>
              </a:extLst>
            </p:cNvPr>
            <p:cNvSpPr/>
            <p:nvPr>
              <p:custDataLst>
                <p:tags r:id="rId36"/>
              </p:custDataLst>
            </p:nvPr>
          </p:nvSpPr>
          <p:spPr>
            <a:xfrm>
              <a:off x="9048046" y="5094780"/>
              <a:ext cx="77762" cy="153576"/>
            </a:xfrm>
            <a:custGeom>
              <a:avLst/>
              <a:gdLst>
                <a:gd name="connsiteX0" fmla="*/ 78019 w 77762"/>
                <a:gd name="connsiteY0" fmla="*/ 6836 h 153576"/>
                <a:gd name="connsiteX1" fmla="*/ 70933 w 77762"/>
                <a:gd name="connsiteY1" fmla="*/ 105 h 153576"/>
                <a:gd name="connsiteX2" fmla="*/ 61014 w 77762"/>
                <a:gd name="connsiteY2" fmla="*/ 9848 h 153576"/>
                <a:gd name="connsiteX3" fmla="*/ 68099 w 77762"/>
                <a:gd name="connsiteY3" fmla="*/ 16579 h 153576"/>
                <a:gd name="connsiteX4" fmla="*/ 78019 w 77762"/>
                <a:gd name="connsiteY4" fmla="*/ 6836 h 153576"/>
                <a:gd name="connsiteX5" fmla="*/ 40466 w 77762"/>
                <a:gd name="connsiteY5" fmla="*/ 126226 h 153576"/>
                <a:gd name="connsiteX6" fmla="*/ 17616 w 77762"/>
                <a:gd name="connsiteY6" fmla="*/ 148722 h 153576"/>
                <a:gd name="connsiteX7" fmla="*/ 11239 w 77762"/>
                <a:gd name="connsiteY7" fmla="*/ 147659 h 153576"/>
                <a:gd name="connsiteX8" fmla="*/ 17261 w 77762"/>
                <a:gd name="connsiteY8" fmla="*/ 138625 h 153576"/>
                <a:gd name="connsiteX9" fmla="*/ 10353 w 77762"/>
                <a:gd name="connsiteY9" fmla="*/ 132071 h 153576"/>
                <a:gd name="connsiteX10" fmla="*/ 256 w 77762"/>
                <a:gd name="connsiteY10" fmla="*/ 142522 h 153576"/>
                <a:gd name="connsiteX11" fmla="*/ 17793 w 77762"/>
                <a:gd name="connsiteY11" fmla="*/ 153682 h 153576"/>
                <a:gd name="connsiteX12" fmla="*/ 54637 w 77762"/>
                <a:gd name="connsiteY12" fmla="*/ 125694 h 153576"/>
                <a:gd name="connsiteX13" fmla="*/ 70579 w 77762"/>
                <a:gd name="connsiteY13" fmla="*/ 62280 h 153576"/>
                <a:gd name="connsiteX14" fmla="*/ 71465 w 77762"/>
                <a:gd name="connsiteY14" fmla="*/ 56080 h 153576"/>
                <a:gd name="connsiteX15" fmla="*/ 52511 w 77762"/>
                <a:gd name="connsiteY15" fmla="*/ 39429 h 153576"/>
                <a:gd name="connsiteX16" fmla="*/ 21513 w 77762"/>
                <a:gd name="connsiteY16" fmla="*/ 66531 h 153576"/>
                <a:gd name="connsiteX17" fmla="*/ 24524 w 77762"/>
                <a:gd name="connsiteY17" fmla="*/ 68834 h 153576"/>
                <a:gd name="connsiteX18" fmla="*/ 28067 w 77762"/>
                <a:gd name="connsiteY18" fmla="*/ 65645 h 153576"/>
                <a:gd name="connsiteX19" fmla="*/ 51980 w 77762"/>
                <a:gd name="connsiteY19" fmla="*/ 44389 h 153576"/>
                <a:gd name="connsiteX20" fmla="*/ 58002 w 77762"/>
                <a:gd name="connsiteY20" fmla="*/ 53069 h 153576"/>
                <a:gd name="connsiteX21" fmla="*/ 57471 w 77762"/>
                <a:gd name="connsiteY21" fmla="*/ 58383 h 153576"/>
                <a:gd name="connsiteX22" fmla="*/ 40466 w 77762"/>
                <a:gd name="connsiteY22" fmla="*/ 126226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19" y="6836"/>
                  </a:moveTo>
                  <a:cubicBezTo>
                    <a:pt x="78019" y="3825"/>
                    <a:pt x="75716" y="105"/>
                    <a:pt x="70933" y="105"/>
                  </a:cubicBezTo>
                  <a:cubicBezTo>
                    <a:pt x="65796" y="105"/>
                    <a:pt x="61014" y="5065"/>
                    <a:pt x="61014" y="9848"/>
                  </a:cubicBezTo>
                  <a:cubicBezTo>
                    <a:pt x="61014" y="12682"/>
                    <a:pt x="63139" y="16579"/>
                    <a:pt x="68099" y="16579"/>
                  </a:cubicBezTo>
                  <a:cubicBezTo>
                    <a:pt x="72882" y="16579"/>
                    <a:pt x="78019" y="11973"/>
                    <a:pt x="78019" y="6836"/>
                  </a:cubicBezTo>
                  <a:close/>
                  <a:moveTo>
                    <a:pt x="40466" y="126226"/>
                  </a:moveTo>
                  <a:cubicBezTo>
                    <a:pt x="37455" y="138448"/>
                    <a:pt x="28067" y="148722"/>
                    <a:pt x="17616" y="148722"/>
                  </a:cubicBezTo>
                  <a:cubicBezTo>
                    <a:pt x="15313" y="148722"/>
                    <a:pt x="13187" y="148368"/>
                    <a:pt x="11239" y="147659"/>
                  </a:cubicBezTo>
                  <a:cubicBezTo>
                    <a:pt x="15844" y="145534"/>
                    <a:pt x="17261" y="141282"/>
                    <a:pt x="17261" y="138625"/>
                  </a:cubicBezTo>
                  <a:cubicBezTo>
                    <a:pt x="17261" y="134374"/>
                    <a:pt x="13896" y="132071"/>
                    <a:pt x="10353" y="132071"/>
                  </a:cubicBezTo>
                  <a:cubicBezTo>
                    <a:pt x="4862" y="132071"/>
                    <a:pt x="256" y="136854"/>
                    <a:pt x="256" y="142522"/>
                  </a:cubicBezTo>
                  <a:cubicBezTo>
                    <a:pt x="256" y="149254"/>
                    <a:pt x="7165" y="153682"/>
                    <a:pt x="17793" y="153682"/>
                  </a:cubicBezTo>
                  <a:cubicBezTo>
                    <a:pt x="28421" y="153682"/>
                    <a:pt x="49146" y="147305"/>
                    <a:pt x="54637" y="125694"/>
                  </a:cubicBezTo>
                  <a:lnTo>
                    <a:pt x="70579" y="62280"/>
                  </a:lnTo>
                  <a:cubicBezTo>
                    <a:pt x="71111" y="60331"/>
                    <a:pt x="71465" y="58737"/>
                    <a:pt x="71465" y="56080"/>
                  </a:cubicBezTo>
                  <a:cubicBezTo>
                    <a:pt x="71465" y="46338"/>
                    <a:pt x="63139" y="39429"/>
                    <a:pt x="52511" y="39429"/>
                  </a:cubicBezTo>
                  <a:cubicBezTo>
                    <a:pt x="32849" y="39429"/>
                    <a:pt x="21513" y="64051"/>
                    <a:pt x="21513" y="66531"/>
                  </a:cubicBezTo>
                  <a:cubicBezTo>
                    <a:pt x="21513" y="68834"/>
                    <a:pt x="23992" y="68834"/>
                    <a:pt x="24524" y="68834"/>
                  </a:cubicBezTo>
                  <a:cubicBezTo>
                    <a:pt x="26649" y="68834"/>
                    <a:pt x="26827" y="68302"/>
                    <a:pt x="28067" y="65645"/>
                  </a:cubicBezTo>
                  <a:cubicBezTo>
                    <a:pt x="32495" y="55372"/>
                    <a:pt x="41706" y="44389"/>
                    <a:pt x="51980" y="44389"/>
                  </a:cubicBezTo>
                  <a:cubicBezTo>
                    <a:pt x="56408" y="44389"/>
                    <a:pt x="58002" y="47400"/>
                    <a:pt x="58002" y="53069"/>
                  </a:cubicBezTo>
                  <a:cubicBezTo>
                    <a:pt x="58002" y="55017"/>
                    <a:pt x="57648" y="57497"/>
                    <a:pt x="57471" y="58383"/>
                  </a:cubicBezTo>
                  <a:lnTo>
                    <a:pt x="40466" y="126226"/>
                  </a:lnTo>
                  <a:close/>
                </a:path>
              </a:pathLst>
            </a:custGeom>
            <a:solidFill>
              <a:srgbClr val="000000"/>
            </a:solidFill>
            <a:ln w="25400"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1ED7999D-17AA-C8FB-04C4-E85D386CCDAA}"/>
                </a:ext>
              </a:extLst>
            </p:cNvPr>
            <p:cNvSpPr/>
            <p:nvPr>
              <p:custDataLst>
                <p:tags r:id="rId37"/>
              </p:custDataLst>
            </p:nvPr>
          </p:nvSpPr>
          <p:spPr>
            <a:xfrm>
              <a:off x="9168082" y="4995863"/>
              <a:ext cx="126272" cy="230276"/>
            </a:xfrm>
            <a:custGeom>
              <a:avLst/>
              <a:gdLst>
                <a:gd name="connsiteX0" fmla="*/ 79718 w 126272"/>
                <a:gd name="connsiteY0" fmla="*/ 77284 h 230276"/>
                <a:gd name="connsiteX1" fmla="*/ 101481 w 126272"/>
                <a:gd name="connsiteY1" fmla="*/ 77284 h 230276"/>
                <a:gd name="connsiteX2" fmla="*/ 109072 w 126272"/>
                <a:gd name="connsiteY2" fmla="*/ 72223 h 230276"/>
                <a:gd name="connsiteX3" fmla="*/ 102240 w 126272"/>
                <a:gd name="connsiteY3" fmla="*/ 69440 h 230276"/>
                <a:gd name="connsiteX4" fmla="*/ 81237 w 126272"/>
                <a:gd name="connsiteY4" fmla="*/ 69440 h 230276"/>
                <a:gd name="connsiteX5" fmla="*/ 86551 w 126272"/>
                <a:gd name="connsiteY5" fmla="*/ 40592 h 230276"/>
                <a:gd name="connsiteX6" fmla="*/ 92624 w 126272"/>
                <a:gd name="connsiteY6" fmla="*/ 14275 h 230276"/>
                <a:gd name="connsiteX7" fmla="*/ 104517 w 126272"/>
                <a:gd name="connsiteY7" fmla="*/ 5671 h 230276"/>
                <a:gd name="connsiteX8" fmla="*/ 116917 w 126272"/>
                <a:gd name="connsiteY8" fmla="*/ 10226 h 230276"/>
                <a:gd name="connsiteX9" fmla="*/ 103252 w 126272"/>
                <a:gd name="connsiteY9" fmla="*/ 23891 h 230276"/>
                <a:gd name="connsiteX10" fmla="*/ 112615 w 126272"/>
                <a:gd name="connsiteY10" fmla="*/ 32747 h 230276"/>
                <a:gd name="connsiteX11" fmla="*/ 126533 w 126272"/>
                <a:gd name="connsiteY11" fmla="*/ 17564 h 230276"/>
                <a:gd name="connsiteX12" fmla="*/ 104517 w 126272"/>
                <a:gd name="connsiteY12" fmla="*/ 104 h 230276"/>
                <a:gd name="connsiteX13" fmla="*/ 72380 w 126272"/>
                <a:gd name="connsiteY13" fmla="*/ 29711 h 230276"/>
                <a:gd name="connsiteX14" fmla="*/ 64029 w 126272"/>
                <a:gd name="connsiteY14" fmla="*/ 69440 h 230276"/>
                <a:gd name="connsiteX15" fmla="*/ 46569 w 126272"/>
                <a:gd name="connsiteY15" fmla="*/ 69440 h 230276"/>
                <a:gd name="connsiteX16" fmla="*/ 38977 w 126272"/>
                <a:gd name="connsiteY16" fmla="*/ 74248 h 230276"/>
                <a:gd name="connsiteX17" fmla="*/ 46063 w 126272"/>
                <a:gd name="connsiteY17" fmla="*/ 77284 h 230276"/>
                <a:gd name="connsiteX18" fmla="*/ 62764 w 126272"/>
                <a:gd name="connsiteY18" fmla="*/ 77284 h 230276"/>
                <a:gd name="connsiteX19" fmla="*/ 43785 w 126272"/>
                <a:gd name="connsiteY19" fmla="*/ 177239 h 230276"/>
                <a:gd name="connsiteX20" fmla="*/ 21770 w 126272"/>
                <a:gd name="connsiteY20" fmla="*/ 224813 h 230276"/>
                <a:gd name="connsiteX21" fmla="*/ 9623 w 126272"/>
                <a:gd name="connsiteY21" fmla="*/ 220258 h 230276"/>
                <a:gd name="connsiteX22" fmla="*/ 23541 w 126272"/>
                <a:gd name="connsiteY22" fmla="*/ 206593 h 230276"/>
                <a:gd name="connsiteX23" fmla="*/ 14178 w 126272"/>
                <a:gd name="connsiteY23" fmla="*/ 197737 h 230276"/>
                <a:gd name="connsiteX24" fmla="*/ 260 w 126272"/>
                <a:gd name="connsiteY24" fmla="*/ 212920 h 230276"/>
                <a:gd name="connsiteX25" fmla="*/ 21770 w 126272"/>
                <a:gd name="connsiteY25" fmla="*/ 230380 h 230276"/>
                <a:gd name="connsiteX26" fmla="*/ 50365 w 126272"/>
                <a:gd name="connsiteY26" fmla="*/ 205834 h 230276"/>
                <a:gd name="connsiteX27" fmla="*/ 64535 w 126272"/>
                <a:gd name="connsiteY27" fmla="*/ 157501 h 230276"/>
                <a:gd name="connsiteX28" fmla="*/ 79718 w 126272"/>
                <a:gd name="connsiteY28" fmla="*/ 77284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272" h="230276">
                  <a:moveTo>
                    <a:pt x="79718" y="77284"/>
                  </a:moveTo>
                  <a:lnTo>
                    <a:pt x="101481" y="77284"/>
                  </a:lnTo>
                  <a:cubicBezTo>
                    <a:pt x="106542" y="77284"/>
                    <a:pt x="109072" y="77284"/>
                    <a:pt x="109072" y="72223"/>
                  </a:cubicBezTo>
                  <a:cubicBezTo>
                    <a:pt x="109072" y="69440"/>
                    <a:pt x="106542" y="69440"/>
                    <a:pt x="102240" y="69440"/>
                  </a:cubicBezTo>
                  <a:lnTo>
                    <a:pt x="81237" y="69440"/>
                  </a:lnTo>
                  <a:lnTo>
                    <a:pt x="86551" y="40592"/>
                  </a:lnTo>
                  <a:cubicBezTo>
                    <a:pt x="87563" y="35278"/>
                    <a:pt x="91106" y="17311"/>
                    <a:pt x="92624" y="14275"/>
                  </a:cubicBezTo>
                  <a:cubicBezTo>
                    <a:pt x="94902" y="9467"/>
                    <a:pt x="99203" y="5671"/>
                    <a:pt x="104517" y="5671"/>
                  </a:cubicBezTo>
                  <a:cubicBezTo>
                    <a:pt x="105530" y="5671"/>
                    <a:pt x="112109" y="5671"/>
                    <a:pt x="116917" y="10226"/>
                  </a:cubicBezTo>
                  <a:cubicBezTo>
                    <a:pt x="105783" y="11238"/>
                    <a:pt x="103252" y="20095"/>
                    <a:pt x="103252" y="23891"/>
                  </a:cubicBezTo>
                  <a:cubicBezTo>
                    <a:pt x="103252" y="29711"/>
                    <a:pt x="107807" y="32747"/>
                    <a:pt x="112615" y="32747"/>
                  </a:cubicBezTo>
                  <a:cubicBezTo>
                    <a:pt x="119194" y="32747"/>
                    <a:pt x="126533" y="27180"/>
                    <a:pt x="126533" y="17564"/>
                  </a:cubicBezTo>
                  <a:cubicBezTo>
                    <a:pt x="126533" y="5924"/>
                    <a:pt x="114893" y="104"/>
                    <a:pt x="104517" y="104"/>
                  </a:cubicBezTo>
                  <a:cubicBezTo>
                    <a:pt x="95914" y="104"/>
                    <a:pt x="79972" y="4659"/>
                    <a:pt x="72380" y="29711"/>
                  </a:cubicBezTo>
                  <a:cubicBezTo>
                    <a:pt x="70862" y="35025"/>
                    <a:pt x="70103" y="37555"/>
                    <a:pt x="64029" y="69440"/>
                  </a:cubicBezTo>
                  <a:lnTo>
                    <a:pt x="46569" y="69440"/>
                  </a:lnTo>
                  <a:cubicBezTo>
                    <a:pt x="41761" y="69440"/>
                    <a:pt x="38977" y="69440"/>
                    <a:pt x="38977" y="74248"/>
                  </a:cubicBezTo>
                  <a:cubicBezTo>
                    <a:pt x="38977" y="77284"/>
                    <a:pt x="41255" y="77284"/>
                    <a:pt x="46063" y="77284"/>
                  </a:cubicBezTo>
                  <a:lnTo>
                    <a:pt x="62764" y="77284"/>
                  </a:lnTo>
                  <a:lnTo>
                    <a:pt x="43785" y="177239"/>
                  </a:lnTo>
                  <a:cubicBezTo>
                    <a:pt x="39230" y="201785"/>
                    <a:pt x="34928" y="224813"/>
                    <a:pt x="21770" y="224813"/>
                  </a:cubicBezTo>
                  <a:cubicBezTo>
                    <a:pt x="20758" y="224813"/>
                    <a:pt x="14431" y="224813"/>
                    <a:pt x="9623" y="220258"/>
                  </a:cubicBezTo>
                  <a:cubicBezTo>
                    <a:pt x="21264" y="219499"/>
                    <a:pt x="23541" y="210389"/>
                    <a:pt x="23541" y="206593"/>
                  </a:cubicBezTo>
                  <a:cubicBezTo>
                    <a:pt x="23541" y="200773"/>
                    <a:pt x="18986" y="197737"/>
                    <a:pt x="14178" y="197737"/>
                  </a:cubicBezTo>
                  <a:cubicBezTo>
                    <a:pt x="7599" y="197737"/>
                    <a:pt x="260" y="203304"/>
                    <a:pt x="260" y="212920"/>
                  </a:cubicBezTo>
                  <a:cubicBezTo>
                    <a:pt x="260" y="224307"/>
                    <a:pt x="11395" y="230380"/>
                    <a:pt x="21770" y="230380"/>
                  </a:cubicBezTo>
                  <a:cubicBezTo>
                    <a:pt x="35688" y="230380"/>
                    <a:pt x="45810" y="215450"/>
                    <a:pt x="50365" y="205834"/>
                  </a:cubicBezTo>
                  <a:cubicBezTo>
                    <a:pt x="58462" y="189892"/>
                    <a:pt x="64282" y="159273"/>
                    <a:pt x="64535" y="157501"/>
                  </a:cubicBezTo>
                  <a:lnTo>
                    <a:pt x="79718" y="77284"/>
                  </a:lnTo>
                  <a:close/>
                </a:path>
              </a:pathLst>
            </a:custGeom>
            <a:solidFill>
              <a:srgbClr val="000000"/>
            </a:solidFill>
            <a:ln w="25400"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3D81A4C6-B3E8-BF76-2284-A8136A35659E}"/>
                </a:ext>
              </a:extLst>
            </p:cNvPr>
            <p:cNvSpPr/>
            <p:nvPr>
              <p:custDataLst>
                <p:tags r:id="rId38"/>
              </p:custDataLst>
            </p:nvPr>
          </p:nvSpPr>
          <p:spPr>
            <a:xfrm>
              <a:off x="9278561" y="5094780"/>
              <a:ext cx="77762" cy="153576"/>
            </a:xfrm>
            <a:custGeom>
              <a:avLst/>
              <a:gdLst>
                <a:gd name="connsiteX0" fmla="*/ 78028 w 77762"/>
                <a:gd name="connsiteY0" fmla="*/ 6836 h 153576"/>
                <a:gd name="connsiteX1" fmla="*/ 70942 w 77762"/>
                <a:gd name="connsiteY1" fmla="*/ 105 h 153576"/>
                <a:gd name="connsiteX2" fmla="*/ 61023 w 77762"/>
                <a:gd name="connsiteY2" fmla="*/ 9848 h 153576"/>
                <a:gd name="connsiteX3" fmla="*/ 68108 w 77762"/>
                <a:gd name="connsiteY3" fmla="*/ 16579 h 153576"/>
                <a:gd name="connsiteX4" fmla="*/ 78028 w 77762"/>
                <a:gd name="connsiteY4" fmla="*/ 6836 h 153576"/>
                <a:gd name="connsiteX5" fmla="*/ 40475 w 77762"/>
                <a:gd name="connsiteY5" fmla="*/ 126226 h 153576"/>
                <a:gd name="connsiteX6" fmla="*/ 17625 w 77762"/>
                <a:gd name="connsiteY6" fmla="*/ 148722 h 153576"/>
                <a:gd name="connsiteX7" fmla="*/ 11248 w 77762"/>
                <a:gd name="connsiteY7" fmla="*/ 147659 h 153576"/>
                <a:gd name="connsiteX8" fmla="*/ 17270 w 77762"/>
                <a:gd name="connsiteY8" fmla="*/ 138625 h 153576"/>
                <a:gd name="connsiteX9" fmla="*/ 10362 w 77762"/>
                <a:gd name="connsiteY9" fmla="*/ 132071 h 153576"/>
                <a:gd name="connsiteX10" fmla="*/ 265 w 77762"/>
                <a:gd name="connsiteY10" fmla="*/ 142522 h 153576"/>
                <a:gd name="connsiteX11" fmla="*/ 17802 w 77762"/>
                <a:gd name="connsiteY11" fmla="*/ 153682 h 153576"/>
                <a:gd name="connsiteX12" fmla="*/ 54646 w 77762"/>
                <a:gd name="connsiteY12" fmla="*/ 125694 h 153576"/>
                <a:gd name="connsiteX13" fmla="*/ 70588 w 77762"/>
                <a:gd name="connsiteY13" fmla="*/ 62280 h 153576"/>
                <a:gd name="connsiteX14" fmla="*/ 71474 w 77762"/>
                <a:gd name="connsiteY14" fmla="*/ 56080 h 153576"/>
                <a:gd name="connsiteX15" fmla="*/ 52520 w 77762"/>
                <a:gd name="connsiteY15" fmla="*/ 39429 h 153576"/>
                <a:gd name="connsiteX16" fmla="*/ 21522 w 77762"/>
                <a:gd name="connsiteY16" fmla="*/ 66531 h 153576"/>
                <a:gd name="connsiteX17" fmla="*/ 24533 w 77762"/>
                <a:gd name="connsiteY17" fmla="*/ 68834 h 153576"/>
                <a:gd name="connsiteX18" fmla="*/ 28076 w 77762"/>
                <a:gd name="connsiteY18" fmla="*/ 65645 h 153576"/>
                <a:gd name="connsiteX19" fmla="*/ 51989 w 77762"/>
                <a:gd name="connsiteY19" fmla="*/ 44389 h 153576"/>
                <a:gd name="connsiteX20" fmla="*/ 58012 w 77762"/>
                <a:gd name="connsiteY20" fmla="*/ 53069 h 153576"/>
                <a:gd name="connsiteX21" fmla="*/ 57480 w 77762"/>
                <a:gd name="connsiteY21" fmla="*/ 58383 h 153576"/>
                <a:gd name="connsiteX22" fmla="*/ 40475 w 77762"/>
                <a:gd name="connsiteY22" fmla="*/ 126226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28" y="6836"/>
                  </a:moveTo>
                  <a:cubicBezTo>
                    <a:pt x="78028" y="3825"/>
                    <a:pt x="75725" y="105"/>
                    <a:pt x="70942" y="105"/>
                  </a:cubicBezTo>
                  <a:cubicBezTo>
                    <a:pt x="65806" y="105"/>
                    <a:pt x="61023" y="5065"/>
                    <a:pt x="61023" y="9848"/>
                  </a:cubicBezTo>
                  <a:cubicBezTo>
                    <a:pt x="61023" y="12682"/>
                    <a:pt x="63148" y="16579"/>
                    <a:pt x="68108" y="16579"/>
                  </a:cubicBezTo>
                  <a:cubicBezTo>
                    <a:pt x="72891" y="16579"/>
                    <a:pt x="78028" y="11973"/>
                    <a:pt x="78028" y="6836"/>
                  </a:cubicBezTo>
                  <a:close/>
                  <a:moveTo>
                    <a:pt x="40475" y="126226"/>
                  </a:moveTo>
                  <a:cubicBezTo>
                    <a:pt x="37464" y="138448"/>
                    <a:pt x="28076" y="148722"/>
                    <a:pt x="17625" y="148722"/>
                  </a:cubicBezTo>
                  <a:cubicBezTo>
                    <a:pt x="15322" y="148722"/>
                    <a:pt x="13196" y="148368"/>
                    <a:pt x="11248" y="147659"/>
                  </a:cubicBezTo>
                  <a:cubicBezTo>
                    <a:pt x="15853" y="145534"/>
                    <a:pt x="17270" y="141282"/>
                    <a:pt x="17270" y="138625"/>
                  </a:cubicBezTo>
                  <a:cubicBezTo>
                    <a:pt x="17270" y="134374"/>
                    <a:pt x="13905" y="132071"/>
                    <a:pt x="10362" y="132071"/>
                  </a:cubicBezTo>
                  <a:cubicBezTo>
                    <a:pt x="4871" y="132071"/>
                    <a:pt x="265" y="136854"/>
                    <a:pt x="265" y="142522"/>
                  </a:cubicBezTo>
                  <a:cubicBezTo>
                    <a:pt x="265" y="149254"/>
                    <a:pt x="7174" y="153682"/>
                    <a:pt x="17802" y="153682"/>
                  </a:cubicBezTo>
                  <a:cubicBezTo>
                    <a:pt x="28430" y="153682"/>
                    <a:pt x="49155" y="147305"/>
                    <a:pt x="54646" y="125694"/>
                  </a:cubicBezTo>
                  <a:lnTo>
                    <a:pt x="70588" y="62280"/>
                  </a:lnTo>
                  <a:cubicBezTo>
                    <a:pt x="71120" y="60331"/>
                    <a:pt x="71474" y="58737"/>
                    <a:pt x="71474" y="56080"/>
                  </a:cubicBezTo>
                  <a:cubicBezTo>
                    <a:pt x="71474" y="46338"/>
                    <a:pt x="63148" y="39429"/>
                    <a:pt x="52520" y="39429"/>
                  </a:cubicBezTo>
                  <a:cubicBezTo>
                    <a:pt x="32858" y="39429"/>
                    <a:pt x="21522" y="64051"/>
                    <a:pt x="21522" y="66531"/>
                  </a:cubicBezTo>
                  <a:cubicBezTo>
                    <a:pt x="21522" y="68834"/>
                    <a:pt x="24001" y="68834"/>
                    <a:pt x="24533" y="68834"/>
                  </a:cubicBezTo>
                  <a:cubicBezTo>
                    <a:pt x="26659" y="68834"/>
                    <a:pt x="26836" y="68302"/>
                    <a:pt x="28076" y="65645"/>
                  </a:cubicBezTo>
                  <a:cubicBezTo>
                    <a:pt x="32504" y="55372"/>
                    <a:pt x="41715" y="44389"/>
                    <a:pt x="51989" y="44389"/>
                  </a:cubicBezTo>
                  <a:cubicBezTo>
                    <a:pt x="56417" y="44389"/>
                    <a:pt x="58012" y="47400"/>
                    <a:pt x="58012" y="53069"/>
                  </a:cubicBezTo>
                  <a:cubicBezTo>
                    <a:pt x="58012" y="55017"/>
                    <a:pt x="57657" y="57497"/>
                    <a:pt x="57480" y="58383"/>
                  </a:cubicBezTo>
                  <a:lnTo>
                    <a:pt x="40475" y="126226"/>
                  </a:lnTo>
                  <a:close/>
                </a:path>
              </a:pathLst>
            </a:custGeom>
            <a:solidFill>
              <a:srgbClr val="000000"/>
            </a:solidFill>
            <a:ln w="25400"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634EEEDC-BD52-7E1B-F21C-081E5E064B03}"/>
                </a:ext>
              </a:extLst>
            </p:cNvPr>
            <p:cNvSpPr/>
            <p:nvPr>
              <p:custDataLst>
                <p:tags r:id="rId39"/>
              </p:custDataLst>
            </p:nvPr>
          </p:nvSpPr>
          <p:spPr>
            <a:xfrm>
              <a:off x="9410237" y="4984476"/>
              <a:ext cx="58707" cy="253051"/>
            </a:xfrm>
            <a:custGeom>
              <a:avLst/>
              <a:gdLst>
                <a:gd name="connsiteX0" fmla="*/ 58977 w 58707"/>
                <a:gd name="connsiteY0" fmla="*/ 250624 h 253051"/>
                <a:gd name="connsiteX1" fmla="*/ 54675 w 58707"/>
                <a:gd name="connsiteY1" fmla="*/ 245057 h 253051"/>
                <a:gd name="connsiteX2" fmla="*/ 14946 w 58707"/>
                <a:gd name="connsiteY2" fmla="*/ 126629 h 253051"/>
                <a:gd name="connsiteX3" fmla="*/ 55688 w 58707"/>
                <a:gd name="connsiteY3" fmla="*/ 6936 h 253051"/>
                <a:gd name="connsiteX4" fmla="*/ 58977 w 58707"/>
                <a:gd name="connsiteY4" fmla="*/ 2634 h 253051"/>
                <a:gd name="connsiteX5" fmla="*/ 56447 w 58707"/>
                <a:gd name="connsiteY5" fmla="*/ 104 h 253051"/>
                <a:gd name="connsiteX6" fmla="*/ 16212 w 58707"/>
                <a:gd name="connsiteY6" fmla="*/ 49449 h 253051"/>
                <a:gd name="connsiteX7" fmla="*/ 269 w 58707"/>
                <a:gd name="connsiteY7" fmla="*/ 126629 h 253051"/>
                <a:gd name="connsiteX8" fmla="*/ 16971 w 58707"/>
                <a:gd name="connsiteY8" fmla="*/ 205581 h 253051"/>
                <a:gd name="connsiteX9" fmla="*/ 56447 w 58707"/>
                <a:gd name="connsiteY9" fmla="*/ 253155 h 253051"/>
                <a:gd name="connsiteX10" fmla="*/ 58977 w 58707"/>
                <a:gd name="connsiteY10" fmla="*/ 25062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77" y="250624"/>
                  </a:moveTo>
                  <a:cubicBezTo>
                    <a:pt x="58977" y="249865"/>
                    <a:pt x="58977" y="249359"/>
                    <a:pt x="54675" y="245057"/>
                  </a:cubicBezTo>
                  <a:cubicBezTo>
                    <a:pt x="23044" y="213173"/>
                    <a:pt x="14946" y="165346"/>
                    <a:pt x="14946" y="126629"/>
                  </a:cubicBezTo>
                  <a:cubicBezTo>
                    <a:pt x="14946" y="82598"/>
                    <a:pt x="24562" y="38567"/>
                    <a:pt x="55688" y="6936"/>
                  </a:cubicBezTo>
                  <a:cubicBezTo>
                    <a:pt x="58977" y="3899"/>
                    <a:pt x="58977" y="3393"/>
                    <a:pt x="58977" y="2634"/>
                  </a:cubicBezTo>
                  <a:cubicBezTo>
                    <a:pt x="58977" y="863"/>
                    <a:pt x="57965" y="104"/>
                    <a:pt x="56447" y="104"/>
                  </a:cubicBezTo>
                  <a:cubicBezTo>
                    <a:pt x="53916" y="104"/>
                    <a:pt x="31142" y="17311"/>
                    <a:pt x="16212" y="49449"/>
                  </a:cubicBezTo>
                  <a:cubicBezTo>
                    <a:pt x="3306" y="77284"/>
                    <a:pt x="269" y="105373"/>
                    <a:pt x="269" y="126629"/>
                  </a:cubicBezTo>
                  <a:cubicBezTo>
                    <a:pt x="269" y="146367"/>
                    <a:pt x="3053" y="176986"/>
                    <a:pt x="16971" y="205581"/>
                  </a:cubicBezTo>
                  <a:cubicBezTo>
                    <a:pt x="32154" y="236706"/>
                    <a:pt x="53916" y="253155"/>
                    <a:pt x="56447" y="253155"/>
                  </a:cubicBezTo>
                  <a:cubicBezTo>
                    <a:pt x="57965" y="253155"/>
                    <a:pt x="58977" y="252396"/>
                    <a:pt x="58977" y="250624"/>
                  </a:cubicBezTo>
                  <a:close/>
                </a:path>
              </a:pathLst>
            </a:custGeom>
            <a:solidFill>
              <a:srgbClr val="000000"/>
            </a:solidFill>
            <a:ln w="25400"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3A36BA1C-D010-88B4-D8FA-CC614EB71215}"/>
                </a:ext>
              </a:extLst>
            </p:cNvPr>
            <p:cNvSpPr/>
            <p:nvPr>
              <p:custDataLst>
                <p:tags r:id="rId40"/>
              </p:custDataLst>
            </p:nvPr>
          </p:nvSpPr>
          <p:spPr>
            <a:xfrm>
              <a:off x="9495994" y="4995863"/>
              <a:ext cx="174858" cy="227492"/>
            </a:xfrm>
            <a:custGeom>
              <a:avLst/>
              <a:gdLst>
                <a:gd name="connsiteX0" fmla="*/ 98710 w 174858"/>
                <a:gd name="connsiteY0" fmla="*/ 176986 h 227492"/>
                <a:gd name="connsiteX1" fmla="*/ 175132 w 174858"/>
                <a:gd name="connsiteY1" fmla="*/ 68174 h 227492"/>
                <a:gd name="connsiteX2" fmla="*/ 110604 w 174858"/>
                <a:gd name="connsiteY2" fmla="*/ 104 h 227492"/>
                <a:gd name="connsiteX3" fmla="*/ 273 w 174858"/>
                <a:gd name="connsiteY3" fmla="*/ 116507 h 227492"/>
                <a:gd name="connsiteX4" fmla="*/ 65054 w 174858"/>
                <a:gd name="connsiteY4" fmla="*/ 184072 h 227492"/>
                <a:gd name="connsiteX5" fmla="*/ 89853 w 174858"/>
                <a:gd name="connsiteY5" fmla="*/ 180276 h 227492"/>
                <a:gd name="connsiteX6" fmla="*/ 88841 w 174858"/>
                <a:gd name="connsiteY6" fmla="*/ 199761 h 227492"/>
                <a:gd name="connsiteX7" fmla="*/ 109845 w 174858"/>
                <a:gd name="connsiteY7" fmla="*/ 227597 h 227492"/>
                <a:gd name="connsiteX8" fmla="*/ 152104 w 174858"/>
                <a:gd name="connsiteY8" fmla="*/ 178505 h 227492"/>
                <a:gd name="connsiteX9" fmla="*/ 149320 w 174858"/>
                <a:gd name="connsiteY9" fmla="*/ 175974 h 227492"/>
                <a:gd name="connsiteX10" fmla="*/ 146284 w 174858"/>
                <a:gd name="connsiteY10" fmla="*/ 178758 h 227492"/>
                <a:gd name="connsiteX11" fmla="*/ 116677 w 174858"/>
                <a:gd name="connsiteY11" fmla="*/ 203051 h 227492"/>
                <a:gd name="connsiteX12" fmla="*/ 98710 w 174858"/>
                <a:gd name="connsiteY12" fmla="*/ 176986 h 227492"/>
                <a:gd name="connsiteX13" fmla="*/ 50884 w 174858"/>
                <a:gd name="connsiteY13" fmla="*/ 174962 h 227492"/>
                <a:gd name="connsiteX14" fmla="*/ 22542 w 174858"/>
                <a:gd name="connsiteY14" fmla="*/ 124605 h 227492"/>
                <a:gd name="connsiteX15" fmla="*/ 48353 w 174858"/>
                <a:gd name="connsiteY15" fmla="*/ 43882 h 227492"/>
                <a:gd name="connsiteX16" fmla="*/ 109085 w 174858"/>
                <a:gd name="connsiteY16" fmla="*/ 6430 h 227492"/>
                <a:gd name="connsiteX17" fmla="*/ 152863 w 174858"/>
                <a:gd name="connsiteY17" fmla="*/ 60077 h 227492"/>
                <a:gd name="connsiteX18" fmla="*/ 97445 w 174858"/>
                <a:gd name="connsiteY18" fmla="*/ 168383 h 227492"/>
                <a:gd name="connsiteX19" fmla="*/ 75176 w 174858"/>
                <a:gd name="connsiteY19" fmla="*/ 141053 h 227492"/>
                <a:gd name="connsiteX20" fmla="*/ 49365 w 174858"/>
                <a:gd name="connsiteY20" fmla="*/ 166864 h 227492"/>
                <a:gd name="connsiteX21" fmla="*/ 50884 w 174858"/>
                <a:gd name="connsiteY21" fmla="*/ 174962 h 227492"/>
                <a:gd name="connsiteX22" fmla="*/ 66573 w 174858"/>
                <a:gd name="connsiteY22" fmla="*/ 177746 h 227492"/>
                <a:gd name="connsiteX23" fmla="*/ 54932 w 174858"/>
                <a:gd name="connsiteY23" fmla="*/ 166864 h 227492"/>
                <a:gd name="connsiteX24" fmla="*/ 75176 w 174858"/>
                <a:gd name="connsiteY24" fmla="*/ 146620 h 227492"/>
                <a:gd name="connsiteX25" fmla="*/ 90613 w 174858"/>
                <a:gd name="connsiteY25" fmla="*/ 168130 h 227492"/>
                <a:gd name="connsiteX26" fmla="*/ 87829 w 174858"/>
                <a:gd name="connsiteY26" fmla="*/ 173191 h 227492"/>
                <a:gd name="connsiteX27" fmla="*/ 66573 w 174858"/>
                <a:gd name="connsiteY27" fmla="*/ 177746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710" y="176986"/>
                  </a:moveTo>
                  <a:cubicBezTo>
                    <a:pt x="137933" y="162056"/>
                    <a:pt x="175132" y="117013"/>
                    <a:pt x="175132" y="68174"/>
                  </a:cubicBezTo>
                  <a:cubicBezTo>
                    <a:pt x="175132" y="27433"/>
                    <a:pt x="148308" y="104"/>
                    <a:pt x="110604" y="104"/>
                  </a:cubicBezTo>
                  <a:cubicBezTo>
                    <a:pt x="55945" y="104"/>
                    <a:pt x="273" y="57546"/>
                    <a:pt x="273" y="116507"/>
                  </a:cubicBezTo>
                  <a:cubicBezTo>
                    <a:pt x="273" y="158514"/>
                    <a:pt x="28615" y="184072"/>
                    <a:pt x="65054" y="184072"/>
                  </a:cubicBezTo>
                  <a:cubicBezTo>
                    <a:pt x="71381" y="184072"/>
                    <a:pt x="79984" y="183060"/>
                    <a:pt x="89853" y="180276"/>
                  </a:cubicBezTo>
                  <a:cubicBezTo>
                    <a:pt x="88841" y="195965"/>
                    <a:pt x="88841" y="196471"/>
                    <a:pt x="88841" y="199761"/>
                  </a:cubicBezTo>
                  <a:cubicBezTo>
                    <a:pt x="88841" y="207859"/>
                    <a:pt x="88841" y="227597"/>
                    <a:pt x="109845" y="227597"/>
                  </a:cubicBezTo>
                  <a:cubicBezTo>
                    <a:pt x="139958" y="227597"/>
                    <a:pt x="152104" y="181288"/>
                    <a:pt x="152104" y="178505"/>
                  </a:cubicBezTo>
                  <a:cubicBezTo>
                    <a:pt x="152104" y="176733"/>
                    <a:pt x="150333" y="175974"/>
                    <a:pt x="149320" y="175974"/>
                  </a:cubicBezTo>
                  <a:cubicBezTo>
                    <a:pt x="147296" y="175974"/>
                    <a:pt x="146790" y="177239"/>
                    <a:pt x="146284" y="178758"/>
                  </a:cubicBezTo>
                  <a:cubicBezTo>
                    <a:pt x="140211" y="196724"/>
                    <a:pt x="125534" y="203051"/>
                    <a:pt x="116677" y="203051"/>
                  </a:cubicBezTo>
                  <a:cubicBezTo>
                    <a:pt x="105037" y="203051"/>
                    <a:pt x="101241" y="196218"/>
                    <a:pt x="98710" y="176986"/>
                  </a:cubicBezTo>
                  <a:close/>
                  <a:moveTo>
                    <a:pt x="50884" y="174962"/>
                  </a:moveTo>
                  <a:cubicBezTo>
                    <a:pt x="31146" y="167117"/>
                    <a:pt x="22542" y="147379"/>
                    <a:pt x="22542" y="124605"/>
                  </a:cubicBezTo>
                  <a:cubicBezTo>
                    <a:pt x="22542" y="107144"/>
                    <a:pt x="29121" y="71211"/>
                    <a:pt x="48353" y="43882"/>
                  </a:cubicBezTo>
                  <a:cubicBezTo>
                    <a:pt x="66826" y="18070"/>
                    <a:pt x="90613" y="6430"/>
                    <a:pt x="109085" y="6430"/>
                  </a:cubicBezTo>
                  <a:cubicBezTo>
                    <a:pt x="134390" y="6430"/>
                    <a:pt x="152863" y="26168"/>
                    <a:pt x="152863" y="60077"/>
                  </a:cubicBezTo>
                  <a:cubicBezTo>
                    <a:pt x="152863" y="85382"/>
                    <a:pt x="139958" y="144596"/>
                    <a:pt x="97445" y="168383"/>
                  </a:cubicBezTo>
                  <a:cubicBezTo>
                    <a:pt x="96180" y="159526"/>
                    <a:pt x="93649" y="141053"/>
                    <a:pt x="75176" y="141053"/>
                  </a:cubicBezTo>
                  <a:cubicBezTo>
                    <a:pt x="61765" y="141053"/>
                    <a:pt x="49365" y="153706"/>
                    <a:pt x="49365" y="166864"/>
                  </a:cubicBezTo>
                  <a:cubicBezTo>
                    <a:pt x="49365" y="171925"/>
                    <a:pt x="50884" y="174709"/>
                    <a:pt x="50884" y="174962"/>
                  </a:cubicBezTo>
                  <a:close/>
                  <a:moveTo>
                    <a:pt x="66573" y="177746"/>
                  </a:moveTo>
                  <a:cubicBezTo>
                    <a:pt x="63030" y="177746"/>
                    <a:pt x="54932" y="177746"/>
                    <a:pt x="54932" y="166864"/>
                  </a:cubicBezTo>
                  <a:cubicBezTo>
                    <a:pt x="54932" y="156742"/>
                    <a:pt x="64548" y="146620"/>
                    <a:pt x="75176" y="146620"/>
                  </a:cubicBezTo>
                  <a:cubicBezTo>
                    <a:pt x="85805" y="146620"/>
                    <a:pt x="90613" y="152694"/>
                    <a:pt x="90613" y="168130"/>
                  </a:cubicBezTo>
                  <a:cubicBezTo>
                    <a:pt x="90613" y="171925"/>
                    <a:pt x="90360" y="172178"/>
                    <a:pt x="87829" y="173191"/>
                  </a:cubicBezTo>
                  <a:cubicBezTo>
                    <a:pt x="81250" y="175974"/>
                    <a:pt x="73658" y="177746"/>
                    <a:pt x="66573" y="177746"/>
                  </a:cubicBezTo>
                  <a:close/>
                </a:path>
              </a:pathLst>
            </a:custGeom>
            <a:solidFill>
              <a:srgbClr val="000000"/>
            </a:solidFill>
            <a:ln w="25400"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DFDBCA88-9598-3513-78C8-4E6E3BD183C6}"/>
                </a:ext>
              </a:extLst>
            </p:cNvPr>
            <p:cNvSpPr/>
            <p:nvPr>
              <p:custDataLst>
                <p:tags r:id="rId41"/>
              </p:custDataLst>
            </p:nvPr>
          </p:nvSpPr>
          <p:spPr>
            <a:xfrm>
              <a:off x="9705407" y="5147440"/>
              <a:ext cx="29606" cy="75662"/>
            </a:xfrm>
            <a:custGeom>
              <a:avLst/>
              <a:gdLst>
                <a:gd name="connsiteX0" fmla="*/ 29888 w 29606"/>
                <a:gd name="connsiteY0" fmla="*/ 26674 h 75662"/>
                <a:gd name="connsiteX1" fmla="*/ 13693 w 29606"/>
                <a:gd name="connsiteY1" fmla="*/ 104 h 75662"/>
                <a:gd name="connsiteX2" fmla="*/ 281 w 29606"/>
                <a:gd name="connsiteY2" fmla="*/ 13515 h 75662"/>
                <a:gd name="connsiteX3" fmla="*/ 13693 w 29606"/>
                <a:gd name="connsiteY3" fmla="*/ 26927 h 75662"/>
                <a:gd name="connsiteX4" fmla="*/ 22550 w 29606"/>
                <a:gd name="connsiteY4" fmla="*/ 23637 h 75662"/>
                <a:gd name="connsiteX5" fmla="*/ 23815 w 29606"/>
                <a:gd name="connsiteY5" fmla="*/ 22878 h 75662"/>
                <a:gd name="connsiteX6" fmla="*/ 24321 w 29606"/>
                <a:gd name="connsiteY6" fmla="*/ 26674 h 75662"/>
                <a:gd name="connsiteX7" fmla="*/ 7114 w 29606"/>
                <a:gd name="connsiteY7" fmla="*/ 68934 h 75662"/>
                <a:gd name="connsiteX8" fmla="*/ 4330 w 29606"/>
                <a:gd name="connsiteY8" fmla="*/ 72982 h 75662"/>
                <a:gd name="connsiteX9" fmla="*/ 6861 w 29606"/>
                <a:gd name="connsiteY9" fmla="*/ 75766 h 75662"/>
                <a:gd name="connsiteX10" fmla="*/ 29888 w 29606"/>
                <a:gd name="connsiteY10" fmla="*/ 26674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88" y="26674"/>
                  </a:moveTo>
                  <a:cubicBezTo>
                    <a:pt x="29888" y="9973"/>
                    <a:pt x="23562" y="104"/>
                    <a:pt x="13693" y="104"/>
                  </a:cubicBezTo>
                  <a:cubicBezTo>
                    <a:pt x="5342" y="104"/>
                    <a:pt x="281" y="6430"/>
                    <a:pt x="281" y="13515"/>
                  </a:cubicBezTo>
                  <a:cubicBezTo>
                    <a:pt x="281" y="20348"/>
                    <a:pt x="5342" y="26927"/>
                    <a:pt x="13693" y="26927"/>
                  </a:cubicBezTo>
                  <a:cubicBezTo>
                    <a:pt x="16730" y="26927"/>
                    <a:pt x="20019" y="25915"/>
                    <a:pt x="22550" y="23637"/>
                  </a:cubicBezTo>
                  <a:cubicBezTo>
                    <a:pt x="23309" y="23131"/>
                    <a:pt x="23562" y="22878"/>
                    <a:pt x="23815" y="22878"/>
                  </a:cubicBezTo>
                  <a:cubicBezTo>
                    <a:pt x="24068" y="22878"/>
                    <a:pt x="24321" y="23131"/>
                    <a:pt x="24321" y="26674"/>
                  </a:cubicBezTo>
                  <a:cubicBezTo>
                    <a:pt x="24321" y="45400"/>
                    <a:pt x="15464" y="60583"/>
                    <a:pt x="7114" y="68934"/>
                  </a:cubicBezTo>
                  <a:cubicBezTo>
                    <a:pt x="4330" y="71717"/>
                    <a:pt x="4330" y="72223"/>
                    <a:pt x="4330" y="72982"/>
                  </a:cubicBezTo>
                  <a:cubicBezTo>
                    <a:pt x="4330" y="74754"/>
                    <a:pt x="5595" y="75766"/>
                    <a:pt x="6861" y="75766"/>
                  </a:cubicBezTo>
                  <a:cubicBezTo>
                    <a:pt x="9644" y="75766"/>
                    <a:pt x="29888" y="56281"/>
                    <a:pt x="29888" y="26674"/>
                  </a:cubicBezTo>
                  <a:close/>
                </a:path>
              </a:pathLst>
            </a:custGeom>
            <a:solidFill>
              <a:srgbClr val="000000"/>
            </a:solidFill>
            <a:ln w="25400"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9DB261A7-866A-C6CF-5FB7-5933D81C0EF3}"/>
                </a:ext>
              </a:extLst>
            </p:cNvPr>
            <p:cNvSpPr/>
            <p:nvPr>
              <p:custDataLst>
                <p:tags r:id="rId42"/>
              </p:custDataLst>
            </p:nvPr>
          </p:nvSpPr>
          <p:spPr>
            <a:xfrm>
              <a:off x="9808764" y="4995863"/>
              <a:ext cx="179666" cy="183968"/>
            </a:xfrm>
            <a:custGeom>
              <a:avLst/>
              <a:gdLst>
                <a:gd name="connsiteX0" fmla="*/ 179952 w 179666"/>
                <a:gd name="connsiteY0" fmla="*/ 2634 h 183968"/>
                <a:gd name="connsiteX1" fmla="*/ 177168 w 179666"/>
                <a:gd name="connsiteY1" fmla="*/ 104 h 183968"/>
                <a:gd name="connsiteX2" fmla="*/ 173373 w 179666"/>
                <a:gd name="connsiteY2" fmla="*/ 3140 h 183968"/>
                <a:gd name="connsiteX3" fmla="*/ 155659 w 179666"/>
                <a:gd name="connsiteY3" fmla="*/ 22625 h 183968"/>
                <a:gd name="connsiteX4" fmla="*/ 113653 w 179666"/>
                <a:gd name="connsiteY4" fmla="*/ 104 h 183968"/>
                <a:gd name="connsiteX5" fmla="*/ 286 w 179666"/>
                <a:gd name="connsiteY5" fmla="*/ 114736 h 183968"/>
                <a:gd name="connsiteX6" fmla="*/ 68863 w 179666"/>
                <a:gd name="connsiteY6" fmla="*/ 184072 h 183968"/>
                <a:gd name="connsiteX7" fmla="*/ 123522 w 179666"/>
                <a:gd name="connsiteY7" fmla="*/ 162309 h 183968"/>
                <a:gd name="connsiteX8" fmla="*/ 151357 w 179666"/>
                <a:gd name="connsiteY8" fmla="*/ 117772 h 183968"/>
                <a:gd name="connsiteX9" fmla="*/ 148321 w 179666"/>
                <a:gd name="connsiteY9" fmla="*/ 115242 h 183968"/>
                <a:gd name="connsiteX10" fmla="*/ 145031 w 179666"/>
                <a:gd name="connsiteY10" fmla="*/ 117772 h 183968"/>
                <a:gd name="connsiteX11" fmla="*/ 119473 w 179666"/>
                <a:gd name="connsiteY11" fmla="*/ 157755 h 183968"/>
                <a:gd name="connsiteX12" fmla="*/ 72911 w 179666"/>
                <a:gd name="connsiteY12" fmla="*/ 176227 h 183968"/>
                <a:gd name="connsiteX13" fmla="*/ 23313 w 179666"/>
                <a:gd name="connsiteY13" fmla="*/ 123593 h 183968"/>
                <a:gd name="connsiteX14" fmla="*/ 53933 w 179666"/>
                <a:gd name="connsiteY14" fmla="*/ 38567 h 183968"/>
                <a:gd name="connsiteX15" fmla="*/ 115677 w 179666"/>
                <a:gd name="connsiteY15" fmla="*/ 7948 h 183968"/>
                <a:gd name="connsiteX16" fmla="*/ 156418 w 179666"/>
                <a:gd name="connsiteY16" fmla="*/ 56787 h 183968"/>
                <a:gd name="connsiteX17" fmla="*/ 155659 w 179666"/>
                <a:gd name="connsiteY17" fmla="*/ 69693 h 183968"/>
                <a:gd name="connsiteX18" fmla="*/ 159455 w 179666"/>
                <a:gd name="connsiteY18" fmla="*/ 72223 h 183968"/>
                <a:gd name="connsiteX19" fmla="*/ 164010 w 179666"/>
                <a:gd name="connsiteY19" fmla="*/ 67162 h 183968"/>
                <a:gd name="connsiteX20" fmla="*/ 179952 w 179666"/>
                <a:gd name="connsiteY20" fmla="*/ 2634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666" h="183968">
                  <a:moveTo>
                    <a:pt x="179952" y="2634"/>
                  </a:moveTo>
                  <a:cubicBezTo>
                    <a:pt x="179952" y="1875"/>
                    <a:pt x="179446" y="104"/>
                    <a:pt x="177168" y="104"/>
                  </a:cubicBezTo>
                  <a:cubicBezTo>
                    <a:pt x="176409" y="104"/>
                    <a:pt x="176156" y="357"/>
                    <a:pt x="173373" y="3140"/>
                  </a:cubicBezTo>
                  <a:lnTo>
                    <a:pt x="155659" y="22625"/>
                  </a:lnTo>
                  <a:cubicBezTo>
                    <a:pt x="153382" y="19083"/>
                    <a:pt x="141741" y="104"/>
                    <a:pt x="113653" y="104"/>
                  </a:cubicBezTo>
                  <a:cubicBezTo>
                    <a:pt x="57222" y="104"/>
                    <a:pt x="286" y="56028"/>
                    <a:pt x="286" y="114736"/>
                  </a:cubicBezTo>
                  <a:cubicBezTo>
                    <a:pt x="286" y="156489"/>
                    <a:pt x="30146" y="184072"/>
                    <a:pt x="68863" y="184072"/>
                  </a:cubicBezTo>
                  <a:cubicBezTo>
                    <a:pt x="90878" y="184072"/>
                    <a:pt x="110110" y="173950"/>
                    <a:pt x="123522" y="162309"/>
                  </a:cubicBezTo>
                  <a:cubicBezTo>
                    <a:pt x="147055" y="141559"/>
                    <a:pt x="151357" y="118532"/>
                    <a:pt x="151357" y="117772"/>
                  </a:cubicBezTo>
                  <a:cubicBezTo>
                    <a:pt x="151357" y="115242"/>
                    <a:pt x="148827" y="115242"/>
                    <a:pt x="148321" y="115242"/>
                  </a:cubicBezTo>
                  <a:cubicBezTo>
                    <a:pt x="146802" y="115242"/>
                    <a:pt x="145537" y="115748"/>
                    <a:pt x="145031" y="117772"/>
                  </a:cubicBezTo>
                  <a:cubicBezTo>
                    <a:pt x="142753" y="125111"/>
                    <a:pt x="136933" y="143078"/>
                    <a:pt x="119473" y="157755"/>
                  </a:cubicBezTo>
                  <a:cubicBezTo>
                    <a:pt x="102012" y="171925"/>
                    <a:pt x="86070" y="176227"/>
                    <a:pt x="72911" y="176227"/>
                  </a:cubicBezTo>
                  <a:cubicBezTo>
                    <a:pt x="50137" y="176227"/>
                    <a:pt x="23313" y="163069"/>
                    <a:pt x="23313" y="123593"/>
                  </a:cubicBezTo>
                  <a:cubicBezTo>
                    <a:pt x="23313" y="109169"/>
                    <a:pt x="28627" y="68174"/>
                    <a:pt x="53933" y="38567"/>
                  </a:cubicBezTo>
                  <a:cubicBezTo>
                    <a:pt x="69369" y="20601"/>
                    <a:pt x="93155" y="7948"/>
                    <a:pt x="115677" y="7948"/>
                  </a:cubicBezTo>
                  <a:cubicBezTo>
                    <a:pt x="141488" y="7948"/>
                    <a:pt x="156418" y="27433"/>
                    <a:pt x="156418" y="56787"/>
                  </a:cubicBezTo>
                  <a:cubicBezTo>
                    <a:pt x="156418" y="66909"/>
                    <a:pt x="155659" y="67162"/>
                    <a:pt x="155659" y="69693"/>
                  </a:cubicBezTo>
                  <a:cubicBezTo>
                    <a:pt x="155659" y="72223"/>
                    <a:pt x="158443" y="72223"/>
                    <a:pt x="159455" y="72223"/>
                  </a:cubicBezTo>
                  <a:cubicBezTo>
                    <a:pt x="162744" y="72223"/>
                    <a:pt x="162744" y="71717"/>
                    <a:pt x="164010" y="67162"/>
                  </a:cubicBezTo>
                  <a:lnTo>
                    <a:pt x="179952" y="2634"/>
                  </a:lnTo>
                  <a:close/>
                </a:path>
              </a:pathLst>
            </a:custGeom>
            <a:solidFill>
              <a:srgbClr val="000000"/>
            </a:solidFill>
            <a:ln w="25400"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2747F31E-CD0E-5E38-C21B-9376026D7709}"/>
                </a:ext>
              </a:extLst>
            </p:cNvPr>
            <p:cNvSpPr/>
            <p:nvPr>
              <p:custDataLst>
                <p:tags r:id="rId43"/>
              </p:custDataLst>
            </p:nvPr>
          </p:nvSpPr>
          <p:spPr>
            <a:xfrm>
              <a:off x="9985298" y="5094780"/>
              <a:ext cx="53672" cy="119212"/>
            </a:xfrm>
            <a:custGeom>
              <a:avLst/>
              <a:gdLst>
                <a:gd name="connsiteX0" fmla="*/ 49359 w 53672"/>
                <a:gd name="connsiteY0" fmla="*/ 6836 h 119212"/>
                <a:gd name="connsiteX1" fmla="*/ 42274 w 53672"/>
                <a:gd name="connsiteY1" fmla="*/ 105 h 119212"/>
                <a:gd name="connsiteX2" fmla="*/ 32354 w 53672"/>
                <a:gd name="connsiteY2" fmla="*/ 9848 h 119212"/>
                <a:gd name="connsiteX3" fmla="*/ 39440 w 53672"/>
                <a:gd name="connsiteY3" fmla="*/ 16579 h 119212"/>
                <a:gd name="connsiteX4" fmla="*/ 49359 w 53672"/>
                <a:gd name="connsiteY4" fmla="*/ 6836 h 119212"/>
                <a:gd name="connsiteX5" fmla="*/ 13224 w 53672"/>
                <a:gd name="connsiteY5" fmla="*/ 96821 h 119212"/>
                <a:gd name="connsiteX6" fmla="*/ 11629 w 53672"/>
                <a:gd name="connsiteY6" fmla="*/ 104261 h 119212"/>
                <a:gd name="connsiteX7" fmla="*/ 28457 w 53672"/>
                <a:gd name="connsiteY7" fmla="*/ 119318 h 119212"/>
                <a:gd name="connsiteX8" fmla="*/ 53965 w 53672"/>
                <a:gd name="connsiteY8" fmla="*/ 92216 h 119212"/>
                <a:gd name="connsiteX9" fmla="*/ 51131 w 53672"/>
                <a:gd name="connsiteY9" fmla="*/ 89913 h 119212"/>
                <a:gd name="connsiteX10" fmla="*/ 47765 w 53672"/>
                <a:gd name="connsiteY10" fmla="*/ 92924 h 119212"/>
                <a:gd name="connsiteX11" fmla="*/ 28989 w 53672"/>
                <a:gd name="connsiteY11" fmla="*/ 114358 h 119212"/>
                <a:gd name="connsiteX12" fmla="*/ 24560 w 53672"/>
                <a:gd name="connsiteY12" fmla="*/ 108158 h 119212"/>
                <a:gd name="connsiteX13" fmla="*/ 27395 w 53672"/>
                <a:gd name="connsiteY13" fmla="*/ 96821 h 119212"/>
                <a:gd name="connsiteX14" fmla="*/ 33063 w 53672"/>
                <a:gd name="connsiteY14" fmla="*/ 82650 h 119212"/>
                <a:gd name="connsiteX15" fmla="*/ 41743 w 53672"/>
                <a:gd name="connsiteY15" fmla="*/ 60154 h 119212"/>
                <a:gd name="connsiteX16" fmla="*/ 42805 w 53672"/>
                <a:gd name="connsiteY16" fmla="*/ 54486 h 119212"/>
                <a:gd name="connsiteX17" fmla="*/ 25977 w 53672"/>
                <a:gd name="connsiteY17" fmla="*/ 39429 h 119212"/>
                <a:gd name="connsiteX18" fmla="*/ 293 w 53672"/>
                <a:gd name="connsiteY18" fmla="*/ 66531 h 119212"/>
                <a:gd name="connsiteX19" fmla="*/ 3304 w 53672"/>
                <a:gd name="connsiteY19" fmla="*/ 68834 h 119212"/>
                <a:gd name="connsiteX20" fmla="*/ 6493 w 53672"/>
                <a:gd name="connsiteY20" fmla="*/ 66000 h 119212"/>
                <a:gd name="connsiteX21" fmla="*/ 25446 w 53672"/>
                <a:gd name="connsiteY21" fmla="*/ 44389 h 119212"/>
                <a:gd name="connsiteX22" fmla="*/ 29874 w 53672"/>
                <a:gd name="connsiteY22" fmla="*/ 50589 h 119212"/>
                <a:gd name="connsiteX23" fmla="*/ 24383 w 53672"/>
                <a:gd name="connsiteY23" fmla="*/ 68302 h 119212"/>
                <a:gd name="connsiteX24" fmla="*/ 13224 w 53672"/>
                <a:gd name="connsiteY24" fmla="*/ 9682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59" y="6836"/>
                  </a:moveTo>
                  <a:cubicBezTo>
                    <a:pt x="49359" y="4002"/>
                    <a:pt x="47234" y="105"/>
                    <a:pt x="42274" y="105"/>
                  </a:cubicBezTo>
                  <a:cubicBezTo>
                    <a:pt x="37491" y="105"/>
                    <a:pt x="32354" y="4711"/>
                    <a:pt x="32354" y="9848"/>
                  </a:cubicBezTo>
                  <a:cubicBezTo>
                    <a:pt x="32354" y="12859"/>
                    <a:pt x="34657" y="16579"/>
                    <a:pt x="39440" y="16579"/>
                  </a:cubicBezTo>
                  <a:cubicBezTo>
                    <a:pt x="44577" y="16579"/>
                    <a:pt x="49359" y="11619"/>
                    <a:pt x="49359" y="6836"/>
                  </a:cubicBezTo>
                  <a:close/>
                  <a:moveTo>
                    <a:pt x="13224" y="96821"/>
                  </a:moveTo>
                  <a:cubicBezTo>
                    <a:pt x="12515" y="99124"/>
                    <a:pt x="11629" y="101250"/>
                    <a:pt x="11629" y="104261"/>
                  </a:cubicBezTo>
                  <a:cubicBezTo>
                    <a:pt x="11629" y="112586"/>
                    <a:pt x="18715" y="119318"/>
                    <a:pt x="28457" y="119318"/>
                  </a:cubicBezTo>
                  <a:cubicBezTo>
                    <a:pt x="46171" y="119318"/>
                    <a:pt x="53965" y="94873"/>
                    <a:pt x="53965" y="92216"/>
                  </a:cubicBezTo>
                  <a:cubicBezTo>
                    <a:pt x="53965" y="89913"/>
                    <a:pt x="51662" y="89913"/>
                    <a:pt x="51131" y="89913"/>
                  </a:cubicBezTo>
                  <a:cubicBezTo>
                    <a:pt x="48651" y="89913"/>
                    <a:pt x="48474" y="90976"/>
                    <a:pt x="47765" y="92924"/>
                  </a:cubicBezTo>
                  <a:cubicBezTo>
                    <a:pt x="43691" y="107095"/>
                    <a:pt x="35897" y="114358"/>
                    <a:pt x="28989" y="114358"/>
                  </a:cubicBezTo>
                  <a:cubicBezTo>
                    <a:pt x="25446" y="114358"/>
                    <a:pt x="24560" y="112055"/>
                    <a:pt x="24560" y="108158"/>
                  </a:cubicBezTo>
                  <a:cubicBezTo>
                    <a:pt x="24560" y="104084"/>
                    <a:pt x="25800" y="100718"/>
                    <a:pt x="27395" y="96821"/>
                  </a:cubicBezTo>
                  <a:cubicBezTo>
                    <a:pt x="29166" y="92039"/>
                    <a:pt x="31114" y="87256"/>
                    <a:pt x="33063" y="82650"/>
                  </a:cubicBezTo>
                  <a:cubicBezTo>
                    <a:pt x="34657" y="78399"/>
                    <a:pt x="41034" y="62280"/>
                    <a:pt x="41743" y="60154"/>
                  </a:cubicBezTo>
                  <a:cubicBezTo>
                    <a:pt x="42274" y="58383"/>
                    <a:pt x="42805" y="56257"/>
                    <a:pt x="42805" y="54486"/>
                  </a:cubicBezTo>
                  <a:cubicBezTo>
                    <a:pt x="42805" y="46160"/>
                    <a:pt x="35720" y="39429"/>
                    <a:pt x="25977" y="39429"/>
                  </a:cubicBezTo>
                  <a:cubicBezTo>
                    <a:pt x="8441" y="39429"/>
                    <a:pt x="293" y="63520"/>
                    <a:pt x="293" y="66531"/>
                  </a:cubicBezTo>
                  <a:cubicBezTo>
                    <a:pt x="293" y="68834"/>
                    <a:pt x="2773" y="68834"/>
                    <a:pt x="3304" y="68834"/>
                  </a:cubicBezTo>
                  <a:cubicBezTo>
                    <a:pt x="5784" y="68834"/>
                    <a:pt x="5961" y="67948"/>
                    <a:pt x="6493" y="66000"/>
                  </a:cubicBezTo>
                  <a:cubicBezTo>
                    <a:pt x="11098" y="50766"/>
                    <a:pt x="18892" y="44389"/>
                    <a:pt x="25446" y="44389"/>
                  </a:cubicBezTo>
                  <a:cubicBezTo>
                    <a:pt x="28280" y="44389"/>
                    <a:pt x="29874" y="45806"/>
                    <a:pt x="29874" y="50589"/>
                  </a:cubicBezTo>
                  <a:cubicBezTo>
                    <a:pt x="29874" y="54663"/>
                    <a:pt x="28812" y="57320"/>
                    <a:pt x="24383" y="68302"/>
                  </a:cubicBezTo>
                  <a:lnTo>
                    <a:pt x="13224" y="96821"/>
                  </a:lnTo>
                  <a:close/>
                </a:path>
              </a:pathLst>
            </a:custGeom>
            <a:solidFill>
              <a:srgbClr val="000000"/>
            </a:solidFill>
            <a:ln w="25400"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77545F92-578A-5BD1-B10A-D96AC5BE1311}"/>
                </a:ext>
              </a:extLst>
            </p:cNvPr>
            <p:cNvSpPr/>
            <p:nvPr>
              <p:custDataLst>
                <p:tags r:id="rId44"/>
              </p:custDataLst>
            </p:nvPr>
          </p:nvSpPr>
          <p:spPr>
            <a:xfrm>
              <a:off x="10075644" y="4984476"/>
              <a:ext cx="58707" cy="253051"/>
            </a:xfrm>
            <a:custGeom>
              <a:avLst/>
              <a:gdLst>
                <a:gd name="connsiteX0" fmla="*/ 59004 w 58707"/>
                <a:gd name="connsiteY0" fmla="*/ 126629 h 253051"/>
                <a:gd name="connsiteX1" fmla="*/ 42303 w 58707"/>
                <a:gd name="connsiteY1" fmla="*/ 47677 h 253051"/>
                <a:gd name="connsiteX2" fmla="*/ 2827 w 58707"/>
                <a:gd name="connsiteY2" fmla="*/ 104 h 253051"/>
                <a:gd name="connsiteX3" fmla="*/ 296 w 58707"/>
                <a:gd name="connsiteY3" fmla="*/ 2634 h 253051"/>
                <a:gd name="connsiteX4" fmla="*/ 5104 w 58707"/>
                <a:gd name="connsiteY4" fmla="*/ 8454 h 253051"/>
                <a:gd name="connsiteX5" fmla="*/ 44327 w 58707"/>
                <a:gd name="connsiteY5" fmla="*/ 126629 h 253051"/>
                <a:gd name="connsiteX6" fmla="*/ 3586 w 58707"/>
                <a:gd name="connsiteY6" fmla="*/ 246322 h 253051"/>
                <a:gd name="connsiteX7" fmla="*/ 296 w 58707"/>
                <a:gd name="connsiteY7" fmla="*/ 250624 h 253051"/>
                <a:gd name="connsiteX8" fmla="*/ 2827 w 58707"/>
                <a:gd name="connsiteY8" fmla="*/ 253155 h 253051"/>
                <a:gd name="connsiteX9" fmla="*/ 43062 w 58707"/>
                <a:gd name="connsiteY9" fmla="*/ 203810 h 253051"/>
                <a:gd name="connsiteX10" fmla="*/ 59004 w 58707"/>
                <a:gd name="connsiteY10" fmla="*/ 12662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04" y="126629"/>
                  </a:moveTo>
                  <a:cubicBezTo>
                    <a:pt x="59004" y="106891"/>
                    <a:pt x="56220" y="76272"/>
                    <a:pt x="42303" y="47677"/>
                  </a:cubicBezTo>
                  <a:cubicBezTo>
                    <a:pt x="27120" y="16552"/>
                    <a:pt x="5357" y="104"/>
                    <a:pt x="2827" y="104"/>
                  </a:cubicBezTo>
                  <a:cubicBezTo>
                    <a:pt x="1308" y="104"/>
                    <a:pt x="296" y="1116"/>
                    <a:pt x="296" y="2634"/>
                  </a:cubicBezTo>
                  <a:cubicBezTo>
                    <a:pt x="296" y="3393"/>
                    <a:pt x="296" y="3899"/>
                    <a:pt x="5104" y="8454"/>
                  </a:cubicBezTo>
                  <a:cubicBezTo>
                    <a:pt x="29903" y="33506"/>
                    <a:pt x="44327" y="73742"/>
                    <a:pt x="44327" y="126629"/>
                  </a:cubicBezTo>
                  <a:cubicBezTo>
                    <a:pt x="44327" y="169901"/>
                    <a:pt x="34964" y="214438"/>
                    <a:pt x="3586" y="246322"/>
                  </a:cubicBezTo>
                  <a:cubicBezTo>
                    <a:pt x="296" y="249359"/>
                    <a:pt x="296" y="249865"/>
                    <a:pt x="296" y="250624"/>
                  </a:cubicBezTo>
                  <a:cubicBezTo>
                    <a:pt x="296" y="252143"/>
                    <a:pt x="1308" y="253155"/>
                    <a:pt x="2827" y="253155"/>
                  </a:cubicBezTo>
                  <a:cubicBezTo>
                    <a:pt x="5357" y="253155"/>
                    <a:pt x="28132" y="235947"/>
                    <a:pt x="43062" y="203810"/>
                  </a:cubicBezTo>
                  <a:cubicBezTo>
                    <a:pt x="55967" y="175974"/>
                    <a:pt x="59004" y="147886"/>
                    <a:pt x="59004" y="126629"/>
                  </a:cubicBezTo>
                  <a:close/>
                </a:path>
              </a:pathLst>
            </a:custGeom>
            <a:solidFill>
              <a:srgbClr val="000000"/>
            </a:solidFill>
            <a:ln w="25400"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2A7124C2-CEBD-6202-AF96-1B082546868E}"/>
                </a:ext>
              </a:extLst>
            </p:cNvPr>
            <p:cNvSpPr/>
            <p:nvPr>
              <p:custDataLst>
                <p:tags r:id="rId45"/>
              </p:custDataLst>
            </p:nvPr>
          </p:nvSpPr>
          <p:spPr>
            <a:xfrm>
              <a:off x="10168739" y="4883253"/>
              <a:ext cx="96159" cy="455238"/>
            </a:xfrm>
            <a:custGeom>
              <a:avLst/>
              <a:gdLst>
                <a:gd name="connsiteX0" fmla="*/ 96459 w 96159"/>
                <a:gd name="connsiteY0" fmla="*/ 227586 h 455238"/>
                <a:gd name="connsiteX1" fmla="*/ 29654 w 96159"/>
                <a:gd name="connsiteY1" fmla="*/ 20843 h 455238"/>
                <a:gd name="connsiteX2" fmla="*/ 10675 w 96159"/>
                <a:gd name="connsiteY2" fmla="*/ 1611 h 455238"/>
                <a:gd name="connsiteX3" fmla="*/ 5108 w 96159"/>
                <a:gd name="connsiteY3" fmla="*/ 93 h 455238"/>
                <a:gd name="connsiteX4" fmla="*/ 300 w 96159"/>
                <a:gd name="connsiteY4" fmla="*/ 2623 h 455238"/>
                <a:gd name="connsiteX5" fmla="*/ 1818 w 96159"/>
                <a:gd name="connsiteY5" fmla="*/ 5154 h 455238"/>
                <a:gd name="connsiteX6" fmla="*/ 39776 w 96159"/>
                <a:gd name="connsiteY6" fmla="*/ 55764 h 455238"/>
                <a:gd name="connsiteX7" fmla="*/ 77228 w 96159"/>
                <a:gd name="connsiteY7" fmla="*/ 227586 h 455238"/>
                <a:gd name="connsiteX8" fmla="*/ 1312 w 96159"/>
                <a:gd name="connsiteY8" fmla="*/ 450777 h 455238"/>
                <a:gd name="connsiteX9" fmla="*/ 300 w 96159"/>
                <a:gd name="connsiteY9" fmla="*/ 452801 h 455238"/>
                <a:gd name="connsiteX10" fmla="*/ 5108 w 96159"/>
                <a:gd name="connsiteY10" fmla="*/ 455332 h 455238"/>
                <a:gd name="connsiteX11" fmla="*/ 11181 w 96159"/>
                <a:gd name="connsiteY11" fmla="*/ 453307 h 455238"/>
                <a:gd name="connsiteX12" fmla="*/ 79758 w 96159"/>
                <a:gd name="connsiteY12" fmla="*/ 343989 h 455238"/>
                <a:gd name="connsiteX13" fmla="*/ 96459 w 96159"/>
                <a:gd name="connsiteY13" fmla="*/ 227586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159" h="455238">
                  <a:moveTo>
                    <a:pt x="96459" y="227586"/>
                  </a:moveTo>
                  <a:cubicBezTo>
                    <a:pt x="96459" y="154960"/>
                    <a:pt x="79505" y="77779"/>
                    <a:pt x="29654" y="20843"/>
                  </a:cubicBezTo>
                  <a:cubicBezTo>
                    <a:pt x="26111" y="16794"/>
                    <a:pt x="16748" y="6925"/>
                    <a:pt x="10675" y="1611"/>
                  </a:cubicBezTo>
                  <a:cubicBezTo>
                    <a:pt x="8904" y="93"/>
                    <a:pt x="8398" y="93"/>
                    <a:pt x="5108" y="93"/>
                  </a:cubicBezTo>
                  <a:cubicBezTo>
                    <a:pt x="2577" y="93"/>
                    <a:pt x="300" y="93"/>
                    <a:pt x="300" y="2623"/>
                  </a:cubicBezTo>
                  <a:cubicBezTo>
                    <a:pt x="300" y="3635"/>
                    <a:pt x="1312" y="4648"/>
                    <a:pt x="1818" y="5154"/>
                  </a:cubicBezTo>
                  <a:cubicBezTo>
                    <a:pt x="10422" y="14010"/>
                    <a:pt x="24087" y="27928"/>
                    <a:pt x="39776" y="55764"/>
                  </a:cubicBezTo>
                  <a:cubicBezTo>
                    <a:pt x="67105" y="104350"/>
                    <a:pt x="77228" y="166853"/>
                    <a:pt x="77228" y="227586"/>
                  </a:cubicBezTo>
                  <a:cubicBezTo>
                    <a:pt x="77228" y="337410"/>
                    <a:pt x="46861" y="404468"/>
                    <a:pt x="1312" y="450777"/>
                  </a:cubicBezTo>
                  <a:cubicBezTo>
                    <a:pt x="806" y="451283"/>
                    <a:pt x="300" y="452042"/>
                    <a:pt x="300" y="452801"/>
                  </a:cubicBezTo>
                  <a:cubicBezTo>
                    <a:pt x="300" y="455332"/>
                    <a:pt x="2577" y="455332"/>
                    <a:pt x="5108" y="455332"/>
                  </a:cubicBezTo>
                  <a:cubicBezTo>
                    <a:pt x="8398" y="455332"/>
                    <a:pt x="8904" y="455332"/>
                    <a:pt x="11181" y="453307"/>
                  </a:cubicBezTo>
                  <a:cubicBezTo>
                    <a:pt x="35221" y="432557"/>
                    <a:pt x="62297" y="397383"/>
                    <a:pt x="79758" y="343989"/>
                  </a:cubicBezTo>
                  <a:cubicBezTo>
                    <a:pt x="90892" y="309321"/>
                    <a:pt x="96459" y="268327"/>
                    <a:pt x="96459" y="227586"/>
                  </a:cubicBezTo>
                  <a:close/>
                </a:path>
              </a:pathLst>
            </a:custGeom>
            <a:solidFill>
              <a:srgbClr val="000000"/>
            </a:solidFill>
            <a:ln w="25400"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2815F532-65F7-8055-1B1F-90272E2BAC24}"/>
                </a:ext>
              </a:extLst>
            </p:cNvPr>
            <p:cNvSpPr/>
            <p:nvPr>
              <p:custDataLst>
                <p:tags r:id="rId46"/>
              </p:custDataLst>
            </p:nvPr>
          </p:nvSpPr>
          <p:spPr>
            <a:xfrm>
              <a:off x="7697945" y="5369114"/>
              <a:ext cx="2819481" cy="10121"/>
            </a:xfrm>
            <a:custGeom>
              <a:avLst/>
              <a:gdLst>
                <a:gd name="connsiteX0" fmla="*/ 0 w 2819481"/>
                <a:gd name="connsiteY0" fmla="*/ 0 h 10121"/>
                <a:gd name="connsiteX1" fmla="*/ 2819481 w 2819481"/>
                <a:gd name="connsiteY1" fmla="*/ 0 h 10121"/>
                <a:gd name="connsiteX2" fmla="*/ 2819481 w 2819481"/>
                <a:gd name="connsiteY2" fmla="*/ 10121 h 10121"/>
                <a:gd name="connsiteX3" fmla="*/ 0 w 2819481"/>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819481" h="10121">
                  <a:moveTo>
                    <a:pt x="0" y="0"/>
                  </a:moveTo>
                  <a:lnTo>
                    <a:pt x="2819481" y="0"/>
                  </a:lnTo>
                  <a:lnTo>
                    <a:pt x="2819481" y="10121"/>
                  </a:lnTo>
                  <a:lnTo>
                    <a:pt x="0" y="10121"/>
                  </a:lnTo>
                  <a:close/>
                </a:path>
              </a:pathLst>
            </a:custGeom>
            <a:solidFill>
              <a:srgbClr val="000000"/>
            </a:solidFill>
            <a:ln w="25400"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E5488A92-63AE-628F-AF66-83BAD8E676CA}"/>
                </a:ext>
              </a:extLst>
            </p:cNvPr>
            <p:cNvSpPr/>
            <p:nvPr>
              <p:custDataLst>
                <p:tags r:id="rId47"/>
              </p:custDataLst>
            </p:nvPr>
          </p:nvSpPr>
          <p:spPr>
            <a:xfrm>
              <a:off x="7712116" y="5510821"/>
              <a:ext cx="238627" cy="253051"/>
            </a:xfrm>
            <a:custGeom>
              <a:avLst/>
              <a:gdLst>
                <a:gd name="connsiteX0" fmla="*/ 92567 w 238627"/>
                <a:gd name="connsiteY0" fmla="*/ 135246 h 253051"/>
                <a:gd name="connsiteX1" fmla="*/ 2734 w 238627"/>
                <a:gd name="connsiteY1" fmla="*/ 246336 h 253051"/>
                <a:gd name="connsiteX2" fmla="*/ 456 w 238627"/>
                <a:gd name="connsiteY2" fmla="*/ 250384 h 253051"/>
                <a:gd name="connsiteX3" fmla="*/ 7289 w 238627"/>
                <a:gd name="connsiteY3" fmla="*/ 253168 h 253051"/>
                <a:gd name="connsiteX4" fmla="*/ 217068 w 238627"/>
                <a:gd name="connsiteY4" fmla="*/ 253168 h 253051"/>
                <a:gd name="connsiteX5" fmla="*/ 238830 w 238627"/>
                <a:gd name="connsiteY5" fmla="*/ 190158 h 253051"/>
                <a:gd name="connsiteX6" fmla="*/ 232504 w 238627"/>
                <a:gd name="connsiteY6" fmla="*/ 190158 h 253051"/>
                <a:gd name="connsiteX7" fmla="*/ 187714 w 238627"/>
                <a:gd name="connsiteY7" fmla="*/ 231912 h 253051"/>
                <a:gd name="connsiteX8" fmla="*/ 129006 w 238627"/>
                <a:gd name="connsiteY8" fmla="*/ 239250 h 253051"/>
                <a:gd name="connsiteX9" fmla="*/ 21459 w 238627"/>
                <a:gd name="connsiteY9" fmla="*/ 239250 h 253051"/>
                <a:gd name="connsiteX10" fmla="*/ 109268 w 238627"/>
                <a:gd name="connsiteY10" fmla="*/ 130691 h 253051"/>
                <a:gd name="connsiteX11" fmla="*/ 111546 w 238627"/>
                <a:gd name="connsiteY11" fmla="*/ 126642 h 253051"/>
                <a:gd name="connsiteX12" fmla="*/ 109774 w 238627"/>
                <a:gd name="connsiteY12" fmla="*/ 123100 h 253051"/>
                <a:gd name="connsiteX13" fmla="*/ 27533 w 238627"/>
                <a:gd name="connsiteY13" fmla="*/ 10239 h 253051"/>
                <a:gd name="connsiteX14" fmla="*/ 127741 w 238627"/>
                <a:gd name="connsiteY14" fmla="*/ 10239 h 253051"/>
                <a:gd name="connsiteX15" fmla="*/ 232504 w 238627"/>
                <a:gd name="connsiteY15" fmla="*/ 59331 h 253051"/>
                <a:gd name="connsiteX16" fmla="*/ 238830 w 238627"/>
                <a:gd name="connsiteY16" fmla="*/ 59331 h 253051"/>
                <a:gd name="connsiteX17" fmla="*/ 217068 w 238627"/>
                <a:gd name="connsiteY17" fmla="*/ 117 h 253051"/>
                <a:gd name="connsiteX18" fmla="*/ 7289 w 238627"/>
                <a:gd name="connsiteY18" fmla="*/ 117 h 253051"/>
                <a:gd name="connsiteX19" fmla="*/ 203 w 238627"/>
                <a:gd name="connsiteY19" fmla="*/ 8215 h 253051"/>
                <a:gd name="connsiteX20" fmla="*/ 92567 w 238627"/>
                <a:gd name="connsiteY20" fmla="*/ 13524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627" h="253051">
                  <a:moveTo>
                    <a:pt x="92567" y="135246"/>
                  </a:moveTo>
                  <a:lnTo>
                    <a:pt x="2734" y="246336"/>
                  </a:lnTo>
                  <a:cubicBezTo>
                    <a:pt x="709" y="248866"/>
                    <a:pt x="456" y="249372"/>
                    <a:pt x="456" y="250384"/>
                  </a:cubicBezTo>
                  <a:cubicBezTo>
                    <a:pt x="456" y="253168"/>
                    <a:pt x="2734" y="253168"/>
                    <a:pt x="7289" y="253168"/>
                  </a:cubicBezTo>
                  <a:lnTo>
                    <a:pt x="217068" y="253168"/>
                  </a:lnTo>
                  <a:lnTo>
                    <a:pt x="238830" y="190158"/>
                  </a:lnTo>
                  <a:lnTo>
                    <a:pt x="232504" y="190158"/>
                  </a:lnTo>
                  <a:cubicBezTo>
                    <a:pt x="226178" y="209137"/>
                    <a:pt x="209223" y="224573"/>
                    <a:pt x="187714" y="231912"/>
                  </a:cubicBezTo>
                  <a:cubicBezTo>
                    <a:pt x="183665" y="233177"/>
                    <a:pt x="166205" y="239250"/>
                    <a:pt x="129006" y="239250"/>
                  </a:cubicBezTo>
                  <a:lnTo>
                    <a:pt x="21459" y="239250"/>
                  </a:lnTo>
                  <a:lnTo>
                    <a:pt x="109268" y="130691"/>
                  </a:lnTo>
                  <a:cubicBezTo>
                    <a:pt x="111039" y="128414"/>
                    <a:pt x="111546" y="127655"/>
                    <a:pt x="111546" y="126642"/>
                  </a:cubicBezTo>
                  <a:cubicBezTo>
                    <a:pt x="111546" y="125630"/>
                    <a:pt x="111292" y="125377"/>
                    <a:pt x="109774" y="123100"/>
                  </a:cubicBezTo>
                  <a:lnTo>
                    <a:pt x="27533" y="10239"/>
                  </a:lnTo>
                  <a:lnTo>
                    <a:pt x="127741" y="10239"/>
                  </a:lnTo>
                  <a:cubicBezTo>
                    <a:pt x="156589" y="10239"/>
                    <a:pt x="214790" y="12010"/>
                    <a:pt x="232504" y="59331"/>
                  </a:cubicBezTo>
                  <a:lnTo>
                    <a:pt x="238830" y="59331"/>
                  </a:lnTo>
                  <a:lnTo>
                    <a:pt x="217068" y="117"/>
                  </a:lnTo>
                  <a:lnTo>
                    <a:pt x="7289" y="117"/>
                  </a:lnTo>
                  <a:cubicBezTo>
                    <a:pt x="456" y="117"/>
                    <a:pt x="203" y="370"/>
                    <a:pt x="203" y="8215"/>
                  </a:cubicBezTo>
                  <a:lnTo>
                    <a:pt x="92567" y="135246"/>
                  </a:lnTo>
                  <a:close/>
                </a:path>
              </a:pathLst>
            </a:custGeom>
            <a:solidFill>
              <a:srgbClr val="000000"/>
            </a:solidFill>
            <a:ln w="25400"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DCC44E4B-E8C9-4589-0066-530EB1EFF415}"/>
                </a:ext>
              </a:extLst>
            </p:cNvPr>
            <p:cNvSpPr/>
            <p:nvPr>
              <p:custDataLst>
                <p:tags r:id="rId48"/>
              </p:custDataLst>
            </p:nvPr>
          </p:nvSpPr>
          <p:spPr>
            <a:xfrm>
              <a:off x="7977455" y="5652001"/>
              <a:ext cx="136925" cy="128069"/>
            </a:xfrm>
            <a:custGeom>
              <a:avLst/>
              <a:gdLst>
                <a:gd name="connsiteX0" fmla="*/ 137140 w 136925"/>
                <a:gd name="connsiteY0" fmla="*/ 2430 h 128069"/>
                <a:gd name="connsiteX1" fmla="*/ 134837 w 136925"/>
                <a:gd name="connsiteY1" fmla="*/ 127 h 128069"/>
                <a:gd name="connsiteX2" fmla="*/ 131648 w 136925"/>
                <a:gd name="connsiteY2" fmla="*/ 2253 h 128069"/>
                <a:gd name="connsiteX3" fmla="*/ 118717 w 136925"/>
                <a:gd name="connsiteY3" fmla="*/ 15892 h 128069"/>
                <a:gd name="connsiteX4" fmla="*/ 85416 w 136925"/>
                <a:gd name="connsiteY4" fmla="*/ 127 h 128069"/>
                <a:gd name="connsiteX5" fmla="*/ 214 w 136925"/>
                <a:gd name="connsiteY5" fmla="*/ 78244 h 128069"/>
                <a:gd name="connsiteX6" fmla="*/ 54594 w 136925"/>
                <a:gd name="connsiteY6" fmla="*/ 128197 h 128069"/>
                <a:gd name="connsiteX7" fmla="*/ 99410 w 136925"/>
                <a:gd name="connsiteY7" fmla="*/ 110837 h 128069"/>
                <a:gd name="connsiteX8" fmla="*/ 117300 w 136925"/>
                <a:gd name="connsiteY8" fmla="*/ 82141 h 128069"/>
                <a:gd name="connsiteX9" fmla="*/ 114289 w 136925"/>
                <a:gd name="connsiteY9" fmla="*/ 79838 h 128069"/>
                <a:gd name="connsiteX10" fmla="*/ 111101 w 136925"/>
                <a:gd name="connsiteY10" fmla="*/ 82673 h 128069"/>
                <a:gd name="connsiteX11" fmla="*/ 57606 w 136925"/>
                <a:gd name="connsiteY11" fmla="*/ 121820 h 128069"/>
                <a:gd name="connsiteX12" fmla="*/ 17927 w 136925"/>
                <a:gd name="connsiteY12" fmla="*/ 83735 h 128069"/>
                <a:gd name="connsiteX13" fmla="*/ 39538 w 136925"/>
                <a:gd name="connsiteY13" fmla="*/ 28292 h 128069"/>
                <a:gd name="connsiteX14" fmla="*/ 87187 w 136925"/>
                <a:gd name="connsiteY14" fmla="*/ 6504 h 128069"/>
                <a:gd name="connsiteX15" fmla="*/ 119780 w 136925"/>
                <a:gd name="connsiteY15" fmla="*/ 41223 h 128069"/>
                <a:gd name="connsiteX16" fmla="*/ 119249 w 136925"/>
                <a:gd name="connsiteY16" fmla="*/ 48485 h 128069"/>
                <a:gd name="connsiteX17" fmla="*/ 122437 w 136925"/>
                <a:gd name="connsiteY17" fmla="*/ 50788 h 128069"/>
                <a:gd name="connsiteX18" fmla="*/ 126157 w 136925"/>
                <a:gd name="connsiteY18" fmla="*/ 46891 h 128069"/>
                <a:gd name="connsiteX19" fmla="*/ 137140 w 136925"/>
                <a:gd name="connsiteY19" fmla="*/ 2430 h 12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925" h="128069">
                  <a:moveTo>
                    <a:pt x="137140" y="2430"/>
                  </a:moveTo>
                  <a:cubicBezTo>
                    <a:pt x="137140" y="1545"/>
                    <a:pt x="136608" y="127"/>
                    <a:pt x="134837" y="127"/>
                  </a:cubicBezTo>
                  <a:cubicBezTo>
                    <a:pt x="133597" y="127"/>
                    <a:pt x="133243" y="482"/>
                    <a:pt x="131648" y="2253"/>
                  </a:cubicBezTo>
                  <a:lnTo>
                    <a:pt x="118717" y="15892"/>
                  </a:lnTo>
                  <a:cubicBezTo>
                    <a:pt x="117123" y="13767"/>
                    <a:pt x="107204" y="127"/>
                    <a:pt x="85416" y="127"/>
                  </a:cubicBezTo>
                  <a:cubicBezTo>
                    <a:pt x="42372" y="127"/>
                    <a:pt x="214" y="38212"/>
                    <a:pt x="214" y="78244"/>
                  </a:cubicBezTo>
                  <a:cubicBezTo>
                    <a:pt x="214" y="107117"/>
                    <a:pt x="22887" y="128197"/>
                    <a:pt x="54594" y="128197"/>
                  </a:cubicBezTo>
                  <a:cubicBezTo>
                    <a:pt x="64160" y="128197"/>
                    <a:pt x="81165" y="126248"/>
                    <a:pt x="99410" y="110837"/>
                  </a:cubicBezTo>
                  <a:cubicBezTo>
                    <a:pt x="113403" y="98969"/>
                    <a:pt x="117300" y="83558"/>
                    <a:pt x="117300" y="82141"/>
                  </a:cubicBezTo>
                  <a:cubicBezTo>
                    <a:pt x="117300" y="79838"/>
                    <a:pt x="115175" y="79838"/>
                    <a:pt x="114289" y="79838"/>
                  </a:cubicBezTo>
                  <a:cubicBezTo>
                    <a:pt x="111986" y="79838"/>
                    <a:pt x="111632" y="80724"/>
                    <a:pt x="111101" y="82673"/>
                  </a:cubicBezTo>
                  <a:cubicBezTo>
                    <a:pt x="103838" y="106940"/>
                    <a:pt x="79039" y="121820"/>
                    <a:pt x="57606" y="121820"/>
                  </a:cubicBezTo>
                  <a:cubicBezTo>
                    <a:pt x="38829" y="121820"/>
                    <a:pt x="17927" y="111723"/>
                    <a:pt x="17927" y="83735"/>
                  </a:cubicBezTo>
                  <a:cubicBezTo>
                    <a:pt x="17927" y="78599"/>
                    <a:pt x="19167" y="50611"/>
                    <a:pt x="39538" y="28292"/>
                  </a:cubicBezTo>
                  <a:cubicBezTo>
                    <a:pt x="51760" y="14653"/>
                    <a:pt x="70359" y="6504"/>
                    <a:pt x="87187" y="6504"/>
                  </a:cubicBezTo>
                  <a:cubicBezTo>
                    <a:pt x="107735" y="6504"/>
                    <a:pt x="119780" y="21384"/>
                    <a:pt x="119780" y="41223"/>
                  </a:cubicBezTo>
                  <a:cubicBezTo>
                    <a:pt x="119780" y="46183"/>
                    <a:pt x="119249" y="47423"/>
                    <a:pt x="119249" y="48485"/>
                  </a:cubicBezTo>
                  <a:cubicBezTo>
                    <a:pt x="119249" y="50788"/>
                    <a:pt x="121552" y="50788"/>
                    <a:pt x="122437" y="50788"/>
                  </a:cubicBezTo>
                  <a:cubicBezTo>
                    <a:pt x="125271" y="50788"/>
                    <a:pt x="125271" y="50257"/>
                    <a:pt x="126157" y="46891"/>
                  </a:cubicBezTo>
                  <a:lnTo>
                    <a:pt x="137140" y="2430"/>
                  </a:lnTo>
                  <a:close/>
                </a:path>
              </a:pathLst>
            </a:custGeom>
            <a:solidFill>
              <a:srgbClr val="000000"/>
            </a:solidFill>
            <a:ln w="25400"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0AF9AFCB-CFE4-4A12-3E94-4229BD5672AD}"/>
                </a:ext>
              </a:extLst>
            </p:cNvPr>
            <p:cNvSpPr/>
            <p:nvPr>
              <p:custDataLst>
                <p:tags r:id="rId49"/>
              </p:custDataLst>
            </p:nvPr>
          </p:nvSpPr>
          <p:spPr>
            <a:xfrm>
              <a:off x="8184516" y="5587244"/>
              <a:ext cx="97930" cy="116150"/>
            </a:xfrm>
            <a:custGeom>
              <a:avLst/>
              <a:gdLst>
                <a:gd name="connsiteX0" fmla="*/ 21478 w 97930"/>
                <a:gd name="connsiteY0" fmla="*/ 49722 h 116150"/>
                <a:gd name="connsiteX1" fmla="*/ 52857 w 97930"/>
                <a:gd name="connsiteY1" fmla="*/ 5692 h 116150"/>
                <a:gd name="connsiteX2" fmla="*/ 81451 w 97930"/>
                <a:gd name="connsiteY2" fmla="*/ 49722 h 116150"/>
                <a:gd name="connsiteX3" fmla="*/ 21478 w 97930"/>
                <a:gd name="connsiteY3" fmla="*/ 49722 h 116150"/>
                <a:gd name="connsiteX4" fmla="*/ 21225 w 97930"/>
                <a:gd name="connsiteY4" fmla="*/ 55037 h 116150"/>
                <a:gd name="connsiteX5" fmla="*/ 91826 w 97930"/>
                <a:gd name="connsiteY5" fmla="*/ 55037 h 116150"/>
                <a:gd name="connsiteX6" fmla="*/ 98153 w 97930"/>
                <a:gd name="connsiteY6" fmla="*/ 49722 h 116150"/>
                <a:gd name="connsiteX7" fmla="*/ 52857 w 97930"/>
                <a:gd name="connsiteY7" fmla="*/ 124 h 116150"/>
                <a:gd name="connsiteX8" fmla="*/ 222 w 97930"/>
                <a:gd name="connsiteY8" fmla="*/ 57820 h 116150"/>
                <a:gd name="connsiteX9" fmla="*/ 55893 w 97930"/>
                <a:gd name="connsiteY9" fmla="*/ 116275 h 116150"/>
                <a:gd name="connsiteX10" fmla="*/ 98153 w 97930"/>
                <a:gd name="connsiteY10" fmla="*/ 83378 h 116150"/>
                <a:gd name="connsiteX11" fmla="*/ 94863 w 97930"/>
                <a:gd name="connsiteY11" fmla="*/ 80342 h 116150"/>
                <a:gd name="connsiteX12" fmla="*/ 91573 w 97930"/>
                <a:gd name="connsiteY12" fmla="*/ 83884 h 116150"/>
                <a:gd name="connsiteX13" fmla="*/ 57411 w 97930"/>
                <a:gd name="connsiteY13" fmla="*/ 109949 h 116150"/>
                <a:gd name="connsiteX14" fmla="*/ 28817 w 97930"/>
                <a:gd name="connsiteY14" fmla="*/ 92994 h 116150"/>
                <a:gd name="connsiteX15" fmla="*/ 21225 w 97930"/>
                <a:gd name="connsiteY15" fmla="*/ 55037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30" h="116150">
                  <a:moveTo>
                    <a:pt x="21478" y="49722"/>
                  </a:moveTo>
                  <a:cubicBezTo>
                    <a:pt x="22997" y="12018"/>
                    <a:pt x="44253" y="5692"/>
                    <a:pt x="52857" y="5692"/>
                  </a:cubicBezTo>
                  <a:cubicBezTo>
                    <a:pt x="78921" y="5692"/>
                    <a:pt x="81451" y="39853"/>
                    <a:pt x="81451" y="49722"/>
                  </a:cubicBezTo>
                  <a:lnTo>
                    <a:pt x="21478" y="49722"/>
                  </a:lnTo>
                  <a:close/>
                  <a:moveTo>
                    <a:pt x="21225" y="55037"/>
                  </a:moveTo>
                  <a:lnTo>
                    <a:pt x="91826" y="55037"/>
                  </a:lnTo>
                  <a:cubicBezTo>
                    <a:pt x="97394" y="55037"/>
                    <a:pt x="98153" y="55037"/>
                    <a:pt x="98153" y="49722"/>
                  </a:cubicBezTo>
                  <a:cubicBezTo>
                    <a:pt x="98153" y="24670"/>
                    <a:pt x="84488" y="124"/>
                    <a:pt x="52857" y="124"/>
                  </a:cubicBezTo>
                  <a:cubicBezTo>
                    <a:pt x="23503" y="124"/>
                    <a:pt x="222" y="26189"/>
                    <a:pt x="222" y="57820"/>
                  </a:cubicBezTo>
                  <a:cubicBezTo>
                    <a:pt x="222" y="91729"/>
                    <a:pt x="26792" y="116275"/>
                    <a:pt x="55893" y="116275"/>
                  </a:cubicBezTo>
                  <a:cubicBezTo>
                    <a:pt x="86765" y="116275"/>
                    <a:pt x="98153" y="88186"/>
                    <a:pt x="98153" y="83378"/>
                  </a:cubicBezTo>
                  <a:cubicBezTo>
                    <a:pt x="98153" y="80848"/>
                    <a:pt x="96128" y="80342"/>
                    <a:pt x="94863" y="80342"/>
                  </a:cubicBezTo>
                  <a:cubicBezTo>
                    <a:pt x="92586" y="80342"/>
                    <a:pt x="92079" y="81860"/>
                    <a:pt x="91573" y="83884"/>
                  </a:cubicBezTo>
                  <a:cubicBezTo>
                    <a:pt x="82717" y="109949"/>
                    <a:pt x="59942" y="109949"/>
                    <a:pt x="57411" y="109949"/>
                  </a:cubicBezTo>
                  <a:cubicBezTo>
                    <a:pt x="44759" y="109949"/>
                    <a:pt x="34637" y="102357"/>
                    <a:pt x="28817" y="92994"/>
                  </a:cubicBezTo>
                  <a:cubicBezTo>
                    <a:pt x="21225" y="80848"/>
                    <a:pt x="21225" y="64146"/>
                    <a:pt x="21225" y="55037"/>
                  </a:cubicBezTo>
                  <a:close/>
                </a:path>
              </a:pathLst>
            </a:custGeom>
            <a:solidFill>
              <a:srgbClr val="000000"/>
            </a:solidFill>
            <a:ln w="25400"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3BB12DB5-D395-CC4B-04AC-0AC98861B205}"/>
                </a:ext>
              </a:extLst>
            </p:cNvPr>
            <p:cNvSpPr/>
            <p:nvPr>
              <p:custDataLst>
                <p:tags r:id="rId50"/>
              </p:custDataLst>
            </p:nvPr>
          </p:nvSpPr>
          <p:spPr>
            <a:xfrm>
              <a:off x="8292935" y="5591546"/>
              <a:ext cx="127537" cy="109065"/>
            </a:xfrm>
            <a:custGeom>
              <a:avLst/>
              <a:gdLst>
                <a:gd name="connsiteX0" fmla="*/ 69815 w 127537"/>
                <a:gd name="connsiteY0" fmla="*/ 49722 h 109065"/>
                <a:gd name="connsiteX1" fmla="*/ 93096 w 127537"/>
                <a:gd name="connsiteY1" fmla="*/ 21128 h 109065"/>
                <a:gd name="connsiteX2" fmla="*/ 123209 w 127537"/>
                <a:gd name="connsiteY2" fmla="*/ 7969 h 109065"/>
                <a:gd name="connsiteX3" fmla="*/ 123209 w 127537"/>
                <a:gd name="connsiteY3" fmla="*/ 124 h 109065"/>
                <a:gd name="connsiteX4" fmla="*/ 102459 w 127537"/>
                <a:gd name="connsiteY4" fmla="*/ 884 h 109065"/>
                <a:gd name="connsiteX5" fmla="*/ 78166 w 127537"/>
                <a:gd name="connsiteY5" fmla="*/ 124 h 109065"/>
                <a:gd name="connsiteX6" fmla="*/ 78166 w 127537"/>
                <a:gd name="connsiteY6" fmla="*/ 7969 h 109065"/>
                <a:gd name="connsiteX7" fmla="*/ 85505 w 127537"/>
                <a:gd name="connsiteY7" fmla="*/ 15814 h 109065"/>
                <a:gd name="connsiteX8" fmla="*/ 81709 w 127537"/>
                <a:gd name="connsiteY8" fmla="*/ 24670 h 109065"/>
                <a:gd name="connsiteX9" fmla="*/ 66020 w 127537"/>
                <a:gd name="connsiteY9" fmla="*/ 44408 h 109065"/>
                <a:gd name="connsiteX10" fmla="*/ 46282 w 127537"/>
                <a:gd name="connsiteY10" fmla="*/ 18850 h 109065"/>
                <a:gd name="connsiteX11" fmla="*/ 44004 w 127537"/>
                <a:gd name="connsiteY11" fmla="*/ 14295 h 109065"/>
                <a:gd name="connsiteX12" fmla="*/ 52861 w 127537"/>
                <a:gd name="connsiteY12" fmla="*/ 7969 h 109065"/>
                <a:gd name="connsiteX13" fmla="*/ 52861 w 127537"/>
                <a:gd name="connsiteY13" fmla="*/ 124 h 109065"/>
                <a:gd name="connsiteX14" fmla="*/ 25531 w 127537"/>
                <a:gd name="connsiteY14" fmla="*/ 884 h 109065"/>
                <a:gd name="connsiteX15" fmla="*/ 1492 w 127537"/>
                <a:gd name="connsiteY15" fmla="*/ 124 h 109065"/>
                <a:gd name="connsiteX16" fmla="*/ 1492 w 127537"/>
                <a:gd name="connsiteY16" fmla="*/ 7969 h 109065"/>
                <a:gd name="connsiteX17" fmla="*/ 31352 w 127537"/>
                <a:gd name="connsiteY17" fmla="*/ 23405 h 109065"/>
                <a:gd name="connsiteX18" fmla="*/ 56404 w 127537"/>
                <a:gd name="connsiteY18" fmla="*/ 56049 h 109065"/>
                <a:gd name="connsiteX19" fmla="*/ 32617 w 127537"/>
                <a:gd name="connsiteY19" fmla="*/ 86162 h 109065"/>
                <a:gd name="connsiteX20" fmla="*/ 226 w 127537"/>
                <a:gd name="connsiteY20" fmla="*/ 101345 h 109065"/>
                <a:gd name="connsiteX21" fmla="*/ 226 w 127537"/>
                <a:gd name="connsiteY21" fmla="*/ 109189 h 109065"/>
                <a:gd name="connsiteX22" fmla="*/ 21230 w 127537"/>
                <a:gd name="connsiteY22" fmla="*/ 108430 h 109065"/>
                <a:gd name="connsiteX23" fmla="*/ 45269 w 127537"/>
                <a:gd name="connsiteY23" fmla="*/ 109189 h 109065"/>
                <a:gd name="connsiteX24" fmla="*/ 45269 w 127537"/>
                <a:gd name="connsiteY24" fmla="*/ 101345 h 109065"/>
                <a:gd name="connsiteX25" fmla="*/ 37931 w 127537"/>
                <a:gd name="connsiteY25" fmla="*/ 93500 h 109065"/>
                <a:gd name="connsiteX26" fmla="*/ 60706 w 127537"/>
                <a:gd name="connsiteY26" fmla="*/ 61363 h 109065"/>
                <a:gd name="connsiteX27" fmla="*/ 79937 w 127537"/>
                <a:gd name="connsiteY27" fmla="*/ 86668 h 109065"/>
                <a:gd name="connsiteX28" fmla="*/ 85252 w 127537"/>
                <a:gd name="connsiteY28" fmla="*/ 95019 h 109065"/>
                <a:gd name="connsiteX29" fmla="*/ 76142 w 127537"/>
                <a:gd name="connsiteY29" fmla="*/ 101345 h 109065"/>
                <a:gd name="connsiteX30" fmla="*/ 76142 w 127537"/>
                <a:gd name="connsiteY30" fmla="*/ 109189 h 109065"/>
                <a:gd name="connsiteX31" fmla="*/ 103471 w 127537"/>
                <a:gd name="connsiteY31" fmla="*/ 108430 h 109065"/>
                <a:gd name="connsiteX32" fmla="*/ 127764 w 127537"/>
                <a:gd name="connsiteY32" fmla="*/ 109189 h 109065"/>
                <a:gd name="connsiteX33" fmla="*/ 127764 w 127537"/>
                <a:gd name="connsiteY33" fmla="*/ 101345 h 109065"/>
                <a:gd name="connsiteX34" fmla="*/ 103724 w 127537"/>
                <a:gd name="connsiteY34" fmla="*/ 93500 h 109065"/>
                <a:gd name="connsiteX35" fmla="*/ 69815 w 127537"/>
                <a:gd name="connsiteY35" fmla="*/ 49722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537" h="109065">
                  <a:moveTo>
                    <a:pt x="69815" y="49722"/>
                  </a:moveTo>
                  <a:cubicBezTo>
                    <a:pt x="77407" y="40107"/>
                    <a:pt x="87023" y="27707"/>
                    <a:pt x="93096" y="21128"/>
                  </a:cubicBezTo>
                  <a:cubicBezTo>
                    <a:pt x="100941" y="12018"/>
                    <a:pt x="111316" y="8222"/>
                    <a:pt x="123209" y="7969"/>
                  </a:cubicBezTo>
                  <a:lnTo>
                    <a:pt x="123209" y="124"/>
                  </a:lnTo>
                  <a:cubicBezTo>
                    <a:pt x="116630" y="631"/>
                    <a:pt x="109038" y="884"/>
                    <a:pt x="102459" y="884"/>
                  </a:cubicBezTo>
                  <a:cubicBezTo>
                    <a:pt x="94867" y="884"/>
                    <a:pt x="81456" y="377"/>
                    <a:pt x="78166" y="124"/>
                  </a:cubicBezTo>
                  <a:lnTo>
                    <a:pt x="78166" y="7969"/>
                  </a:lnTo>
                  <a:cubicBezTo>
                    <a:pt x="83480" y="8475"/>
                    <a:pt x="85505" y="11765"/>
                    <a:pt x="85505" y="15814"/>
                  </a:cubicBezTo>
                  <a:cubicBezTo>
                    <a:pt x="85505" y="19862"/>
                    <a:pt x="82974" y="23152"/>
                    <a:pt x="81709" y="24670"/>
                  </a:cubicBezTo>
                  <a:lnTo>
                    <a:pt x="66020" y="44408"/>
                  </a:lnTo>
                  <a:lnTo>
                    <a:pt x="46282" y="18850"/>
                  </a:lnTo>
                  <a:cubicBezTo>
                    <a:pt x="44004" y="16320"/>
                    <a:pt x="44004" y="15814"/>
                    <a:pt x="44004" y="14295"/>
                  </a:cubicBezTo>
                  <a:cubicBezTo>
                    <a:pt x="44004" y="10500"/>
                    <a:pt x="47800" y="8222"/>
                    <a:pt x="52861" y="7969"/>
                  </a:cubicBezTo>
                  <a:lnTo>
                    <a:pt x="52861" y="124"/>
                  </a:lnTo>
                  <a:cubicBezTo>
                    <a:pt x="46282" y="377"/>
                    <a:pt x="29580" y="884"/>
                    <a:pt x="25531" y="884"/>
                  </a:cubicBezTo>
                  <a:cubicBezTo>
                    <a:pt x="20217" y="884"/>
                    <a:pt x="8324" y="631"/>
                    <a:pt x="1492" y="124"/>
                  </a:cubicBezTo>
                  <a:lnTo>
                    <a:pt x="1492" y="7969"/>
                  </a:lnTo>
                  <a:cubicBezTo>
                    <a:pt x="19205" y="7969"/>
                    <a:pt x="19458" y="8222"/>
                    <a:pt x="31352" y="23405"/>
                  </a:cubicBezTo>
                  <a:lnTo>
                    <a:pt x="56404" y="56049"/>
                  </a:lnTo>
                  <a:lnTo>
                    <a:pt x="32617" y="86162"/>
                  </a:lnTo>
                  <a:cubicBezTo>
                    <a:pt x="20470" y="100839"/>
                    <a:pt x="5540" y="101345"/>
                    <a:pt x="226" y="101345"/>
                  </a:cubicBezTo>
                  <a:lnTo>
                    <a:pt x="226" y="109189"/>
                  </a:lnTo>
                  <a:cubicBezTo>
                    <a:pt x="6806" y="108683"/>
                    <a:pt x="14650" y="108430"/>
                    <a:pt x="21230" y="108430"/>
                  </a:cubicBezTo>
                  <a:cubicBezTo>
                    <a:pt x="28568" y="108430"/>
                    <a:pt x="39196" y="108936"/>
                    <a:pt x="45269" y="109189"/>
                  </a:cubicBezTo>
                  <a:lnTo>
                    <a:pt x="45269" y="101345"/>
                  </a:lnTo>
                  <a:cubicBezTo>
                    <a:pt x="39702" y="100586"/>
                    <a:pt x="37931" y="97296"/>
                    <a:pt x="37931" y="93500"/>
                  </a:cubicBezTo>
                  <a:cubicBezTo>
                    <a:pt x="37931" y="87933"/>
                    <a:pt x="45269" y="79582"/>
                    <a:pt x="60706" y="61363"/>
                  </a:cubicBezTo>
                  <a:lnTo>
                    <a:pt x="79937" y="86668"/>
                  </a:lnTo>
                  <a:cubicBezTo>
                    <a:pt x="81962" y="89451"/>
                    <a:pt x="85252" y="93500"/>
                    <a:pt x="85252" y="95019"/>
                  </a:cubicBezTo>
                  <a:cubicBezTo>
                    <a:pt x="85252" y="97296"/>
                    <a:pt x="82974" y="101092"/>
                    <a:pt x="76142" y="101345"/>
                  </a:cubicBezTo>
                  <a:lnTo>
                    <a:pt x="76142" y="109189"/>
                  </a:lnTo>
                  <a:cubicBezTo>
                    <a:pt x="83733" y="108936"/>
                    <a:pt x="97904" y="108430"/>
                    <a:pt x="103471" y="108430"/>
                  </a:cubicBezTo>
                  <a:cubicBezTo>
                    <a:pt x="110304" y="108430"/>
                    <a:pt x="120173" y="108683"/>
                    <a:pt x="127764" y="109189"/>
                  </a:cubicBezTo>
                  <a:lnTo>
                    <a:pt x="127764" y="101345"/>
                  </a:lnTo>
                  <a:cubicBezTo>
                    <a:pt x="114099" y="101345"/>
                    <a:pt x="109544" y="100839"/>
                    <a:pt x="103724" y="93500"/>
                  </a:cubicBezTo>
                  <a:lnTo>
                    <a:pt x="69815" y="49722"/>
                  </a:lnTo>
                  <a:close/>
                </a:path>
              </a:pathLst>
            </a:custGeom>
            <a:solidFill>
              <a:srgbClr val="000000"/>
            </a:solidFill>
            <a:ln w="25400"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85F57B1F-4A47-76C9-2739-8F5C8443C7EA}"/>
                </a:ext>
              </a:extLst>
            </p:cNvPr>
            <p:cNvSpPr/>
            <p:nvPr>
              <p:custDataLst>
                <p:tags r:id="rId51"/>
              </p:custDataLst>
            </p:nvPr>
          </p:nvSpPr>
          <p:spPr>
            <a:xfrm>
              <a:off x="8430539" y="5588762"/>
              <a:ext cx="124754" cy="160940"/>
            </a:xfrm>
            <a:custGeom>
              <a:avLst/>
              <a:gdLst>
                <a:gd name="connsiteX0" fmla="*/ 36671 w 124754"/>
                <a:gd name="connsiteY0" fmla="*/ 16826 h 160940"/>
                <a:gd name="connsiteX1" fmla="*/ 36671 w 124754"/>
                <a:gd name="connsiteY1" fmla="*/ 124 h 160940"/>
                <a:gd name="connsiteX2" fmla="*/ 232 w 124754"/>
                <a:gd name="connsiteY2" fmla="*/ 2908 h 160940"/>
                <a:gd name="connsiteX3" fmla="*/ 232 w 124754"/>
                <a:gd name="connsiteY3" fmla="*/ 10753 h 160940"/>
                <a:gd name="connsiteX4" fmla="*/ 19970 w 124754"/>
                <a:gd name="connsiteY4" fmla="*/ 23405 h 160940"/>
                <a:gd name="connsiteX5" fmla="*/ 19970 w 124754"/>
                <a:gd name="connsiteY5" fmla="*/ 141833 h 160940"/>
                <a:gd name="connsiteX6" fmla="*/ 232 w 124754"/>
                <a:gd name="connsiteY6" fmla="*/ 153220 h 160940"/>
                <a:gd name="connsiteX7" fmla="*/ 232 w 124754"/>
                <a:gd name="connsiteY7" fmla="*/ 161065 h 160940"/>
                <a:gd name="connsiteX8" fmla="*/ 28573 w 124754"/>
                <a:gd name="connsiteY8" fmla="*/ 160306 h 160940"/>
                <a:gd name="connsiteX9" fmla="*/ 57168 w 124754"/>
                <a:gd name="connsiteY9" fmla="*/ 161065 h 160940"/>
                <a:gd name="connsiteX10" fmla="*/ 57168 w 124754"/>
                <a:gd name="connsiteY10" fmla="*/ 153220 h 160940"/>
                <a:gd name="connsiteX11" fmla="*/ 37430 w 124754"/>
                <a:gd name="connsiteY11" fmla="*/ 141833 h 160940"/>
                <a:gd name="connsiteX12" fmla="*/ 37430 w 124754"/>
                <a:gd name="connsiteY12" fmla="*/ 99320 h 160940"/>
                <a:gd name="connsiteX13" fmla="*/ 37430 w 124754"/>
                <a:gd name="connsiteY13" fmla="*/ 97043 h 160940"/>
                <a:gd name="connsiteX14" fmla="*/ 68555 w 124754"/>
                <a:gd name="connsiteY14" fmla="*/ 114757 h 160940"/>
                <a:gd name="connsiteX15" fmla="*/ 124986 w 124754"/>
                <a:gd name="connsiteY15" fmla="*/ 57314 h 160940"/>
                <a:gd name="connsiteX16" fmla="*/ 72098 w 124754"/>
                <a:gd name="connsiteY16" fmla="*/ 124 h 160940"/>
                <a:gd name="connsiteX17" fmla="*/ 36671 w 124754"/>
                <a:gd name="connsiteY17" fmla="*/ 16826 h 160940"/>
                <a:gd name="connsiteX18" fmla="*/ 37430 w 124754"/>
                <a:gd name="connsiteY18" fmla="*/ 83125 h 160940"/>
                <a:gd name="connsiteX19" fmla="*/ 37430 w 124754"/>
                <a:gd name="connsiteY19" fmla="*/ 26695 h 160940"/>
                <a:gd name="connsiteX20" fmla="*/ 70074 w 124754"/>
                <a:gd name="connsiteY20" fmla="*/ 6451 h 160940"/>
                <a:gd name="connsiteX21" fmla="*/ 103983 w 124754"/>
                <a:gd name="connsiteY21" fmla="*/ 57314 h 160940"/>
                <a:gd name="connsiteX22" fmla="*/ 67543 w 124754"/>
                <a:gd name="connsiteY22" fmla="*/ 109189 h 160940"/>
                <a:gd name="connsiteX23" fmla="*/ 40973 w 124754"/>
                <a:gd name="connsiteY23" fmla="*/ 93753 h 160940"/>
                <a:gd name="connsiteX24" fmla="*/ 37430 w 124754"/>
                <a:gd name="connsiteY24" fmla="*/ 83125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754" h="160940">
                  <a:moveTo>
                    <a:pt x="36671" y="16826"/>
                  </a:moveTo>
                  <a:lnTo>
                    <a:pt x="36671" y="124"/>
                  </a:lnTo>
                  <a:lnTo>
                    <a:pt x="232" y="2908"/>
                  </a:lnTo>
                  <a:lnTo>
                    <a:pt x="232" y="10753"/>
                  </a:lnTo>
                  <a:cubicBezTo>
                    <a:pt x="18198" y="10753"/>
                    <a:pt x="19970" y="12271"/>
                    <a:pt x="19970" y="23405"/>
                  </a:cubicBezTo>
                  <a:lnTo>
                    <a:pt x="19970" y="141833"/>
                  </a:lnTo>
                  <a:cubicBezTo>
                    <a:pt x="19970" y="153220"/>
                    <a:pt x="17186" y="153220"/>
                    <a:pt x="232" y="153220"/>
                  </a:cubicBezTo>
                  <a:lnTo>
                    <a:pt x="232" y="161065"/>
                  </a:lnTo>
                  <a:cubicBezTo>
                    <a:pt x="8835" y="160812"/>
                    <a:pt x="21994" y="160306"/>
                    <a:pt x="28573" y="160306"/>
                  </a:cubicBezTo>
                  <a:cubicBezTo>
                    <a:pt x="35406" y="160306"/>
                    <a:pt x="48311" y="160812"/>
                    <a:pt x="57168" y="161065"/>
                  </a:cubicBezTo>
                  <a:lnTo>
                    <a:pt x="57168" y="153220"/>
                  </a:lnTo>
                  <a:cubicBezTo>
                    <a:pt x="40214" y="153220"/>
                    <a:pt x="37430" y="153220"/>
                    <a:pt x="37430" y="141833"/>
                  </a:cubicBezTo>
                  <a:lnTo>
                    <a:pt x="37430" y="99320"/>
                  </a:lnTo>
                  <a:lnTo>
                    <a:pt x="37430" y="97043"/>
                  </a:lnTo>
                  <a:cubicBezTo>
                    <a:pt x="38695" y="101092"/>
                    <a:pt x="49324" y="114757"/>
                    <a:pt x="68555" y="114757"/>
                  </a:cubicBezTo>
                  <a:cubicBezTo>
                    <a:pt x="98668" y="114757"/>
                    <a:pt x="124986" y="89958"/>
                    <a:pt x="124986" y="57314"/>
                  </a:cubicBezTo>
                  <a:cubicBezTo>
                    <a:pt x="124986" y="25176"/>
                    <a:pt x="100440" y="124"/>
                    <a:pt x="72098" y="124"/>
                  </a:cubicBezTo>
                  <a:cubicBezTo>
                    <a:pt x="52360" y="124"/>
                    <a:pt x="41732" y="11259"/>
                    <a:pt x="36671" y="16826"/>
                  </a:cubicBezTo>
                  <a:close/>
                  <a:moveTo>
                    <a:pt x="37430" y="83125"/>
                  </a:moveTo>
                  <a:lnTo>
                    <a:pt x="37430" y="26695"/>
                  </a:lnTo>
                  <a:cubicBezTo>
                    <a:pt x="44769" y="13789"/>
                    <a:pt x="57168" y="6451"/>
                    <a:pt x="70074" y="6451"/>
                  </a:cubicBezTo>
                  <a:cubicBezTo>
                    <a:pt x="88546" y="6451"/>
                    <a:pt x="103983" y="28719"/>
                    <a:pt x="103983" y="57314"/>
                  </a:cubicBezTo>
                  <a:cubicBezTo>
                    <a:pt x="103983" y="87933"/>
                    <a:pt x="86269" y="109189"/>
                    <a:pt x="67543" y="109189"/>
                  </a:cubicBezTo>
                  <a:cubicBezTo>
                    <a:pt x="57421" y="109189"/>
                    <a:pt x="47805" y="104128"/>
                    <a:pt x="40973" y="93753"/>
                  </a:cubicBezTo>
                  <a:cubicBezTo>
                    <a:pt x="37430" y="88439"/>
                    <a:pt x="37430" y="88186"/>
                    <a:pt x="37430" y="83125"/>
                  </a:cubicBezTo>
                  <a:close/>
                </a:path>
              </a:pathLst>
            </a:custGeom>
            <a:solidFill>
              <a:srgbClr val="000000"/>
            </a:solidFill>
            <a:ln w="25400"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16956A07-0BF5-4CD0-E16F-F21EF872C1D1}"/>
                </a:ext>
              </a:extLst>
            </p:cNvPr>
            <p:cNvSpPr/>
            <p:nvPr>
              <p:custDataLst>
                <p:tags r:id="rId52"/>
              </p:custDataLst>
            </p:nvPr>
          </p:nvSpPr>
          <p:spPr>
            <a:xfrm>
              <a:off x="8651761" y="5409599"/>
              <a:ext cx="96159" cy="455238"/>
            </a:xfrm>
            <a:custGeom>
              <a:avLst/>
              <a:gdLst>
                <a:gd name="connsiteX0" fmla="*/ 85011 w 96159"/>
                <a:gd name="connsiteY0" fmla="*/ 452569 h 455238"/>
                <a:gd name="connsiteX1" fmla="*/ 88048 w 96159"/>
                <a:gd name="connsiteY1" fmla="*/ 455352 h 455238"/>
                <a:gd name="connsiteX2" fmla="*/ 93615 w 96159"/>
                <a:gd name="connsiteY2" fmla="*/ 455352 h 455238"/>
                <a:gd name="connsiteX3" fmla="*/ 96398 w 96159"/>
                <a:gd name="connsiteY3" fmla="*/ 452822 h 455238"/>
                <a:gd name="connsiteX4" fmla="*/ 95386 w 96159"/>
                <a:gd name="connsiteY4" fmla="*/ 450544 h 455238"/>
                <a:gd name="connsiteX5" fmla="*/ 56922 w 96159"/>
                <a:gd name="connsiteY5" fmla="*/ 399681 h 455238"/>
                <a:gd name="connsiteX6" fmla="*/ 19471 w 96159"/>
                <a:gd name="connsiteY6" fmla="*/ 227859 h 455238"/>
                <a:gd name="connsiteX7" fmla="*/ 95639 w 96159"/>
                <a:gd name="connsiteY7" fmla="*/ 4668 h 455238"/>
                <a:gd name="connsiteX8" fmla="*/ 96398 w 96159"/>
                <a:gd name="connsiteY8" fmla="*/ 2644 h 455238"/>
                <a:gd name="connsiteX9" fmla="*/ 91590 w 96159"/>
                <a:gd name="connsiteY9" fmla="*/ 113 h 455238"/>
                <a:gd name="connsiteX10" fmla="*/ 85517 w 96159"/>
                <a:gd name="connsiteY10" fmla="*/ 2138 h 455238"/>
                <a:gd name="connsiteX11" fmla="*/ 16940 w 96159"/>
                <a:gd name="connsiteY11" fmla="*/ 111456 h 455238"/>
                <a:gd name="connsiteX12" fmla="*/ 239 w 96159"/>
                <a:gd name="connsiteY12" fmla="*/ 227606 h 455238"/>
                <a:gd name="connsiteX13" fmla="*/ 50849 w 96159"/>
                <a:gd name="connsiteY13" fmla="*/ 414105 h 455238"/>
                <a:gd name="connsiteX14" fmla="*/ 67044 w 96159"/>
                <a:gd name="connsiteY14" fmla="*/ 434602 h 455238"/>
                <a:gd name="connsiteX15" fmla="*/ 75142 w 96159"/>
                <a:gd name="connsiteY15" fmla="*/ 443459 h 455238"/>
                <a:gd name="connsiteX16" fmla="*/ 85011 w 96159"/>
                <a:gd name="connsiteY16" fmla="*/ 452569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159" h="455238">
                  <a:moveTo>
                    <a:pt x="85011" y="452569"/>
                  </a:moveTo>
                  <a:cubicBezTo>
                    <a:pt x="85517" y="452822"/>
                    <a:pt x="87795" y="455352"/>
                    <a:pt x="88048" y="455352"/>
                  </a:cubicBezTo>
                  <a:lnTo>
                    <a:pt x="93615" y="455352"/>
                  </a:lnTo>
                  <a:cubicBezTo>
                    <a:pt x="94374" y="455352"/>
                    <a:pt x="96398" y="455099"/>
                    <a:pt x="96398" y="452822"/>
                  </a:cubicBezTo>
                  <a:cubicBezTo>
                    <a:pt x="96398" y="451810"/>
                    <a:pt x="95892" y="451303"/>
                    <a:pt x="95386" y="450544"/>
                  </a:cubicBezTo>
                  <a:cubicBezTo>
                    <a:pt x="86276" y="441434"/>
                    <a:pt x="72611" y="427517"/>
                    <a:pt x="56922" y="399681"/>
                  </a:cubicBezTo>
                  <a:cubicBezTo>
                    <a:pt x="29593" y="351095"/>
                    <a:pt x="19471" y="288592"/>
                    <a:pt x="19471" y="227859"/>
                  </a:cubicBezTo>
                  <a:cubicBezTo>
                    <a:pt x="19471" y="115505"/>
                    <a:pt x="51355" y="49458"/>
                    <a:pt x="95639" y="4668"/>
                  </a:cubicBezTo>
                  <a:cubicBezTo>
                    <a:pt x="96398" y="3909"/>
                    <a:pt x="96398" y="3150"/>
                    <a:pt x="96398" y="2644"/>
                  </a:cubicBezTo>
                  <a:cubicBezTo>
                    <a:pt x="96398" y="113"/>
                    <a:pt x="94627" y="113"/>
                    <a:pt x="91590" y="113"/>
                  </a:cubicBezTo>
                  <a:cubicBezTo>
                    <a:pt x="88301" y="113"/>
                    <a:pt x="87795" y="113"/>
                    <a:pt x="85517" y="2138"/>
                  </a:cubicBezTo>
                  <a:cubicBezTo>
                    <a:pt x="61477" y="22888"/>
                    <a:pt x="34401" y="58062"/>
                    <a:pt x="16940" y="111456"/>
                  </a:cubicBezTo>
                  <a:cubicBezTo>
                    <a:pt x="6059" y="144859"/>
                    <a:pt x="239" y="185600"/>
                    <a:pt x="239" y="227606"/>
                  </a:cubicBezTo>
                  <a:cubicBezTo>
                    <a:pt x="239" y="287579"/>
                    <a:pt x="11120" y="355397"/>
                    <a:pt x="50849" y="414105"/>
                  </a:cubicBezTo>
                  <a:cubicBezTo>
                    <a:pt x="57681" y="423974"/>
                    <a:pt x="67044" y="434349"/>
                    <a:pt x="67044" y="434602"/>
                  </a:cubicBezTo>
                  <a:cubicBezTo>
                    <a:pt x="69575" y="437639"/>
                    <a:pt x="73118" y="441687"/>
                    <a:pt x="75142" y="443459"/>
                  </a:cubicBezTo>
                  <a:lnTo>
                    <a:pt x="85011" y="452569"/>
                  </a:lnTo>
                  <a:close/>
                </a:path>
              </a:pathLst>
            </a:custGeom>
            <a:solidFill>
              <a:srgbClr val="000000"/>
            </a:solidFill>
            <a:ln w="25400"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57CD4DE6-0477-8F42-2A02-E0489E8BBE0E}"/>
                </a:ext>
              </a:extLst>
            </p:cNvPr>
            <p:cNvSpPr/>
            <p:nvPr>
              <p:custDataLst>
                <p:tags r:id="rId53"/>
              </p:custDataLst>
            </p:nvPr>
          </p:nvSpPr>
          <p:spPr>
            <a:xfrm>
              <a:off x="8771511" y="5510821"/>
              <a:ext cx="238627" cy="253051"/>
            </a:xfrm>
            <a:custGeom>
              <a:avLst/>
              <a:gdLst>
                <a:gd name="connsiteX0" fmla="*/ 92608 w 238627"/>
                <a:gd name="connsiteY0" fmla="*/ 135246 h 253051"/>
                <a:gd name="connsiteX1" fmla="*/ 2775 w 238627"/>
                <a:gd name="connsiteY1" fmla="*/ 246336 h 253051"/>
                <a:gd name="connsiteX2" fmla="*/ 498 w 238627"/>
                <a:gd name="connsiteY2" fmla="*/ 250384 h 253051"/>
                <a:gd name="connsiteX3" fmla="*/ 7330 w 238627"/>
                <a:gd name="connsiteY3" fmla="*/ 253168 h 253051"/>
                <a:gd name="connsiteX4" fmla="*/ 217110 w 238627"/>
                <a:gd name="connsiteY4" fmla="*/ 253168 h 253051"/>
                <a:gd name="connsiteX5" fmla="*/ 238872 w 238627"/>
                <a:gd name="connsiteY5" fmla="*/ 190158 h 253051"/>
                <a:gd name="connsiteX6" fmla="*/ 232546 w 238627"/>
                <a:gd name="connsiteY6" fmla="*/ 190158 h 253051"/>
                <a:gd name="connsiteX7" fmla="*/ 187756 w 238627"/>
                <a:gd name="connsiteY7" fmla="*/ 231912 h 253051"/>
                <a:gd name="connsiteX8" fmla="*/ 129048 w 238627"/>
                <a:gd name="connsiteY8" fmla="*/ 239250 h 253051"/>
                <a:gd name="connsiteX9" fmla="*/ 21501 w 238627"/>
                <a:gd name="connsiteY9" fmla="*/ 239250 h 253051"/>
                <a:gd name="connsiteX10" fmla="*/ 109310 w 238627"/>
                <a:gd name="connsiteY10" fmla="*/ 130691 h 253051"/>
                <a:gd name="connsiteX11" fmla="*/ 111587 w 238627"/>
                <a:gd name="connsiteY11" fmla="*/ 126642 h 253051"/>
                <a:gd name="connsiteX12" fmla="*/ 109816 w 238627"/>
                <a:gd name="connsiteY12" fmla="*/ 123100 h 253051"/>
                <a:gd name="connsiteX13" fmla="*/ 27574 w 238627"/>
                <a:gd name="connsiteY13" fmla="*/ 10239 h 253051"/>
                <a:gd name="connsiteX14" fmla="*/ 127783 w 238627"/>
                <a:gd name="connsiteY14" fmla="*/ 10239 h 253051"/>
                <a:gd name="connsiteX15" fmla="*/ 232546 w 238627"/>
                <a:gd name="connsiteY15" fmla="*/ 59331 h 253051"/>
                <a:gd name="connsiteX16" fmla="*/ 238872 w 238627"/>
                <a:gd name="connsiteY16" fmla="*/ 59331 h 253051"/>
                <a:gd name="connsiteX17" fmla="*/ 217110 w 238627"/>
                <a:gd name="connsiteY17" fmla="*/ 117 h 253051"/>
                <a:gd name="connsiteX18" fmla="*/ 7330 w 238627"/>
                <a:gd name="connsiteY18" fmla="*/ 117 h 253051"/>
                <a:gd name="connsiteX19" fmla="*/ 245 w 238627"/>
                <a:gd name="connsiteY19" fmla="*/ 8215 h 253051"/>
                <a:gd name="connsiteX20" fmla="*/ 92608 w 238627"/>
                <a:gd name="connsiteY20" fmla="*/ 13524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627" h="253051">
                  <a:moveTo>
                    <a:pt x="92608" y="135246"/>
                  </a:moveTo>
                  <a:lnTo>
                    <a:pt x="2775" y="246336"/>
                  </a:lnTo>
                  <a:cubicBezTo>
                    <a:pt x="751" y="248866"/>
                    <a:pt x="498" y="249372"/>
                    <a:pt x="498" y="250384"/>
                  </a:cubicBezTo>
                  <a:cubicBezTo>
                    <a:pt x="498" y="253168"/>
                    <a:pt x="2775" y="253168"/>
                    <a:pt x="7330" y="253168"/>
                  </a:cubicBezTo>
                  <a:lnTo>
                    <a:pt x="217110" y="253168"/>
                  </a:lnTo>
                  <a:lnTo>
                    <a:pt x="238872" y="190158"/>
                  </a:lnTo>
                  <a:lnTo>
                    <a:pt x="232546" y="190158"/>
                  </a:lnTo>
                  <a:cubicBezTo>
                    <a:pt x="226219" y="209137"/>
                    <a:pt x="209265" y="224573"/>
                    <a:pt x="187756" y="231912"/>
                  </a:cubicBezTo>
                  <a:cubicBezTo>
                    <a:pt x="183707" y="233177"/>
                    <a:pt x="166246" y="239250"/>
                    <a:pt x="129048" y="239250"/>
                  </a:cubicBezTo>
                  <a:lnTo>
                    <a:pt x="21501" y="239250"/>
                  </a:lnTo>
                  <a:lnTo>
                    <a:pt x="109310" y="130691"/>
                  </a:lnTo>
                  <a:cubicBezTo>
                    <a:pt x="111081" y="128414"/>
                    <a:pt x="111587" y="127655"/>
                    <a:pt x="111587" y="126642"/>
                  </a:cubicBezTo>
                  <a:cubicBezTo>
                    <a:pt x="111587" y="125630"/>
                    <a:pt x="111334" y="125377"/>
                    <a:pt x="109816" y="123100"/>
                  </a:cubicBezTo>
                  <a:lnTo>
                    <a:pt x="27574" y="10239"/>
                  </a:lnTo>
                  <a:lnTo>
                    <a:pt x="127783" y="10239"/>
                  </a:lnTo>
                  <a:cubicBezTo>
                    <a:pt x="156630" y="10239"/>
                    <a:pt x="214832" y="12010"/>
                    <a:pt x="232546" y="59331"/>
                  </a:cubicBezTo>
                  <a:lnTo>
                    <a:pt x="238872" y="59331"/>
                  </a:lnTo>
                  <a:lnTo>
                    <a:pt x="217110" y="117"/>
                  </a:lnTo>
                  <a:lnTo>
                    <a:pt x="7330" y="117"/>
                  </a:lnTo>
                  <a:cubicBezTo>
                    <a:pt x="498" y="117"/>
                    <a:pt x="245" y="370"/>
                    <a:pt x="245" y="8215"/>
                  </a:cubicBezTo>
                  <a:lnTo>
                    <a:pt x="92608" y="135246"/>
                  </a:lnTo>
                  <a:close/>
                </a:path>
              </a:pathLst>
            </a:custGeom>
            <a:solidFill>
              <a:srgbClr val="000000"/>
            </a:solidFill>
            <a:ln w="25400"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9E409B84-E142-00BA-6AAF-B78879D8E58C}"/>
                </a:ext>
              </a:extLst>
            </p:cNvPr>
            <p:cNvSpPr/>
            <p:nvPr>
              <p:custDataLst>
                <p:tags r:id="rId54"/>
              </p:custDataLst>
            </p:nvPr>
          </p:nvSpPr>
          <p:spPr>
            <a:xfrm>
              <a:off x="9024450" y="5659086"/>
              <a:ext cx="77762" cy="153576"/>
            </a:xfrm>
            <a:custGeom>
              <a:avLst/>
              <a:gdLst>
                <a:gd name="connsiteX0" fmla="*/ 78018 w 77762"/>
                <a:gd name="connsiteY0" fmla="*/ 6859 h 153576"/>
                <a:gd name="connsiteX1" fmla="*/ 70932 w 77762"/>
                <a:gd name="connsiteY1" fmla="*/ 127 h 153576"/>
                <a:gd name="connsiteX2" fmla="*/ 61013 w 77762"/>
                <a:gd name="connsiteY2" fmla="*/ 9870 h 153576"/>
                <a:gd name="connsiteX3" fmla="*/ 68098 w 77762"/>
                <a:gd name="connsiteY3" fmla="*/ 16601 h 153576"/>
                <a:gd name="connsiteX4" fmla="*/ 78018 w 77762"/>
                <a:gd name="connsiteY4" fmla="*/ 6859 h 153576"/>
                <a:gd name="connsiteX5" fmla="*/ 40465 w 77762"/>
                <a:gd name="connsiteY5" fmla="*/ 126248 h 153576"/>
                <a:gd name="connsiteX6" fmla="*/ 17615 w 77762"/>
                <a:gd name="connsiteY6" fmla="*/ 148744 h 153576"/>
                <a:gd name="connsiteX7" fmla="*/ 11238 w 77762"/>
                <a:gd name="connsiteY7" fmla="*/ 147681 h 153576"/>
                <a:gd name="connsiteX8" fmla="*/ 17260 w 77762"/>
                <a:gd name="connsiteY8" fmla="*/ 138648 h 153576"/>
                <a:gd name="connsiteX9" fmla="*/ 10352 w 77762"/>
                <a:gd name="connsiteY9" fmla="*/ 132094 h 153576"/>
                <a:gd name="connsiteX10" fmla="*/ 255 w 77762"/>
                <a:gd name="connsiteY10" fmla="*/ 142545 h 153576"/>
                <a:gd name="connsiteX11" fmla="*/ 17792 w 77762"/>
                <a:gd name="connsiteY11" fmla="*/ 153704 h 153576"/>
                <a:gd name="connsiteX12" fmla="*/ 54636 w 77762"/>
                <a:gd name="connsiteY12" fmla="*/ 125717 h 153576"/>
                <a:gd name="connsiteX13" fmla="*/ 70578 w 77762"/>
                <a:gd name="connsiteY13" fmla="*/ 62302 h 153576"/>
                <a:gd name="connsiteX14" fmla="*/ 71464 w 77762"/>
                <a:gd name="connsiteY14" fmla="*/ 56102 h 153576"/>
                <a:gd name="connsiteX15" fmla="*/ 52510 w 77762"/>
                <a:gd name="connsiteY15" fmla="*/ 39452 h 153576"/>
                <a:gd name="connsiteX16" fmla="*/ 21512 w 77762"/>
                <a:gd name="connsiteY16" fmla="*/ 66553 h 153576"/>
                <a:gd name="connsiteX17" fmla="*/ 24523 w 77762"/>
                <a:gd name="connsiteY17" fmla="*/ 68856 h 153576"/>
                <a:gd name="connsiteX18" fmla="*/ 28066 w 77762"/>
                <a:gd name="connsiteY18" fmla="*/ 65668 h 153576"/>
                <a:gd name="connsiteX19" fmla="*/ 51979 w 77762"/>
                <a:gd name="connsiteY19" fmla="*/ 44411 h 153576"/>
                <a:gd name="connsiteX20" fmla="*/ 58002 w 77762"/>
                <a:gd name="connsiteY20" fmla="*/ 53091 h 153576"/>
                <a:gd name="connsiteX21" fmla="*/ 57470 w 77762"/>
                <a:gd name="connsiteY21" fmla="*/ 58405 h 153576"/>
                <a:gd name="connsiteX22" fmla="*/ 40465 w 77762"/>
                <a:gd name="connsiteY22" fmla="*/ 126248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18" y="6859"/>
                  </a:moveTo>
                  <a:cubicBezTo>
                    <a:pt x="78018" y="3847"/>
                    <a:pt x="75715" y="127"/>
                    <a:pt x="70932" y="127"/>
                  </a:cubicBezTo>
                  <a:cubicBezTo>
                    <a:pt x="65796" y="127"/>
                    <a:pt x="61013" y="5087"/>
                    <a:pt x="61013" y="9870"/>
                  </a:cubicBezTo>
                  <a:cubicBezTo>
                    <a:pt x="61013" y="12704"/>
                    <a:pt x="63138" y="16601"/>
                    <a:pt x="68098" y="16601"/>
                  </a:cubicBezTo>
                  <a:cubicBezTo>
                    <a:pt x="72881" y="16601"/>
                    <a:pt x="78018" y="11996"/>
                    <a:pt x="78018" y="6859"/>
                  </a:cubicBezTo>
                  <a:close/>
                  <a:moveTo>
                    <a:pt x="40465" y="126248"/>
                  </a:moveTo>
                  <a:cubicBezTo>
                    <a:pt x="37454" y="138470"/>
                    <a:pt x="28066" y="148744"/>
                    <a:pt x="17615" y="148744"/>
                  </a:cubicBezTo>
                  <a:cubicBezTo>
                    <a:pt x="15312" y="148744"/>
                    <a:pt x="13186" y="148390"/>
                    <a:pt x="11238" y="147681"/>
                  </a:cubicBezTo>
                  <a:cubicBezTo>
                    <a:pt x="15843" y="145556"/>
                    <a:pt x="17260" y="141305"/>
                    <a:pt x="17260" y="138648"/>
                  </a:cubicBezTo>
                  <a:cubicBezTo>
                    <a:pt x="17260" y="134396"/>
                    <a:pt x="13895" y="132094"/>
                    <a:pt x="10352" y="132094"/>
                  </a:cubicBezTo>
                  <a:cubicBezTo>
                    <a:pt x="4861" y="132094"/>
                    <a:pt x="255" y="136876"/>
                    <a:pt x="255" y="142545"/>
                  </a:cubicBezTo>
                  <a:cubicBezTo>
                    <a:pt x="255" y="149276"/>
                    <a:pt x="7164" y="153704"/>
                    <a:pt x="17792" y="153704"/>
                  </a:cubicBezTo>
                  <a:cubicBezTo>
                    <a:pt x="28420" y="153704"/>
                    <a:pt x="49145" y="147327"/>
                    <a:pt x="54636" y="125717"/>
                  </a:cubicBezTo>
                  <a:lnTo>
                    <a:pt x="70578" y="62302"/>
                  </a:lnTo>
                  <a:cubicBezTo>
                    <a:pt x="71110" y="60354"/>
                    <a:pt x="71464" y="58759"/>
                    <a:pt x="71464" y="56102"/>
                  </a:cubicBezTo>
                  <a:cubicBezTo>
                    <a:pt x="71464" y="46360"/>
                    <a:pt x="63138" y="39452"/>
                    <a:pt x="52510" y="39452"/>
                  </a:cubicBezTo>
                  <a:cubicBezTo>
                    <a:pt x="32848" y="39452"/>
                    <a:pt x="21512" y="64073"/>
                    <a:pt x="21512" y="66553"/>
                  </a:cubicBezTo>
                  <a:cubicBezTo>
                    <a:pt x="21512" y="68856"/>
                    <a:pt x="23991" y="68856"/>
                    <a:pt x="24523" y="68856"/>
                  </a:cubicBezTo>
                  <a:cubicBezTo>
                    <a:pt x="26649" y="68856"/>
                    <a:pt x="26826" y="68325"/>
                    <a:pt x="28066" y="65668"/>
                  </a:cubicBezTo>
                  <a:cubicBezTo>
                    <a:pt x="32494" y="55394"/>
                    <a:pt x="41705" y="44411"/>
                    <a:pt x="51979" y="44411"/>
                  </a:cubicBezTo>
                  <a:cubicBezTo>
                    <a:pt x="56407" y="44411"/>
                    <a:pt x="58002" y="47423"/>
                    <a:pt x="58002" y="53091"/>
                  </a:cubicBezTo>
                  <a:cubicBezTo>
                    <a:pt x="58002" y="55040"/>
                    <a:pt x="57647" y="57519"/>
                    <a:pt x="57470" y="58405"/>
                  </a:cubicBezTo>
                  <a:lnTo>
                    <a:pt x="40465" y="126248"/>
                  </a:lnTo>
                  <a:close/>
                </a:path>
              </a:pathLst>
            </a:custGeom>
            <a:solidFill>
              <a:srgbClr val="000000"/>
            </a:solidFill>
            <a:ln w="25400"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FB5205A5-4510-52E0-C400-C9414E5B51B9}"/>
                </a:ext>
              </a:extLst>
            </p:cNvPr>
            <p:cNvSpPr/>
            <p:nvPr>
              <p:custDataLst>
                <p:tags r:id="rId55"/>
              </p:custDataLst>
            </p:nvPr>
          </p:nvSpPr>
          <p:spPr>
            <a:xfrm>
              <a:off x="9186660" y="5524993"/>
              <a:ext cx="125260" cy="178907"/>
            </a:xfrm>
            <a:custGeom>
              <a:avLst/>
              <a:gdLst>
                <a:gd name="connsiteX0" fmla="*/ 77189 w 125260"/>
                <a:gd name="connsiteY0" fmla="*/ 101851 h 178907"/>
                <a:gd name="connsiteX1" fmla="*/ 103759 w 125260"/>
                <a:gd name="connsiteY1" fmla="*/ 172958 h 178907"/>
                <a:gd name="connsiteX2" fmla="*/ 117171 w 125260"/>
                <a:gd name="connsiteY2" fmla="*/ 178525 h 178907"/>
                <a:gd name="connsiteX3" fmla="*/ 122738 w 125260"/>
                <a:gd name="connsiteY3" fmla="*/ 178525 h 178907"/>
                <a:gd name="connsiteX4" fmla="*/ 125521 w 125260"/>
                <a:gd name="connsiteY4" fmla="*/ 175995 h 178907"/>
                <a:gd name="connsiteX5" fmla="*/ 124256 w 125260"/>
                <a:gd name="connsiteY5" fmla="*/ 173717 h 178907"/>
                <a:gd name="connsiteX6" fmla="*/ 118436 w 125260"/>
                <a:gd name="connsiteY6" fmla="*/ 162077 h 178907"/>
                <a:gd name="connsiteX7" fmla="*/ 66814 w 125260"/>
                <a:gd name="connsiteY7" fmla="*/ 18091 h 178907"/>
                <a:gd name="connsiteX8" fmla="*/ 35941 w 125260"/>
                <a:gd name="connsiteY8" fmla="*/ 124 h 178907"/>
                <a:gd name="connsiteX9" fmla="*/ 31386 w 125260"/>
                <a:gd name="connsiteY9" fmla="*/ 2908 h 178907"/>
                <a:gd name="connsiteX10" fmla="*/ 33664 w 125260"/>
                <a:gd name="connsiteY10" fmla="*/ 5438 h 178907"/>
                <a:gd name="connsiteX11" fmla="*/ 50112 w 125260"/>
                <a:gd name="connsiteY11" fmla="*/ 25683 h 178907"/>
                <a:gd name="connsiteX12" fmla="*/ 74658 w 125260"/>
                <a:gd name="connsiteY12" fmla="*/ 94512 h 178907"/>
                <a:gd name="connsiteX13" fmla="*/ 4816 w 125260"/>
                <a:gd name="connsiteY13" fmla="*/ 163848 h 178907"/>
                <a:gd name="connsiteX14" fmla="*/ 261 w 125260"/>
                <a:gd name="connsiteY14" fmla="*/ 171693 h 178907"/>
                <a:gd name="connsiteX15" fmla="*/ 7853 w 125260"/>
                <a:gd name="connsiteY15" fmla="*/ 179032 h 178907"/>
                <a:gd name="connsiteX16" fmla="*/ 16203 w 125260"/>
                <a:gd name="connsiteY16" fmla="*/ 173717 h 178907"/>
                <a:gd name="connsiteX17" fmla="*/ 77189 w 125260"/>
                <a:gd name="connsiteY17" fmla="*/ 101851 h 17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260" h="178907">
                  <a:moveTo>
                    <a:pt x="77189" y="101851"/>
                  </a:moveTo>
                  <a:cubicBezTo>
                    <a:pt x="87564" y="128421"/>
                    <a:pt x="99710" y="167138"/>
                    <a:pt x="103759" y="172958"/>
                  </a:cubicBezTo>
                  <a:cubicBezTo>
                    <a:pt x="107808" y="178525"/>
                    <a:pt x="110338" y="178525"/>
                    <a:pt x="117171" y="178525"/>
                  </a:cubicBezTo>
                  <a:lnTo>
                    <a:pt x="122738" y="178525"/>
                  </a:lnTo>
                  <a:cubicBezTo>
                    <a:pt x="125268" y="178272"/>
                    <a:pt x="125521" y="176754"/>
                    <a:pt x="125521" y="175995"/>
                  </a:cubicBezTo>
                  <a:cubicBezTo>
                    <a:pt x="125521" y="175236"/>
                    <a:pt x="125015" y="174730"/>
                    <a:pt x="124256" y="173717"/>
                  </a:cubicBezTo>
                  <a:cubicBezTo>
                    <a:pt x="121726" y="170934"/>
                    <a:pt x="120207" y="167138"/>
                    <a:pt x="118436" y="162077"/>
                  </a:cubicBezTo>
                  <a:lnTo>
                    <a:pt x="66814" y="18091"/>
                  </a:lnTo>
                  <a:cubicBezTo>
                    <a:pt x="61500" y="3414"/>
                    <a:pt x="47835" y="124"/>
                    <a:pt x="35941" y="124"/>
                  </a:cubicBezTo>
                  <a:cubicBezTo>
                    <a:pt x="34676" y="124"/>
                    <a:pt x="31386" y="124"/>
                    <a:pt x="31386" y="2908"/>
                  </a:cubicBezTo>
                  <a:cubicBezTo>
                    <a:pt x="31386" y="4932"/>
                    <a:pt x="33411" y="5438"/>
                    <a:pt x="33664" y="5438"/>
                  </a:cubicBezTo>
                  <a:cubicBezTo>
                    <a:pt x="42015" y="6957"/>
                    <a:pt x="43786" y="8475"/>
                    <a:pt x="50112" y="25683"/>
                  </a:cubicBezTo>
                  <a:lnTo>
                    <a:pt x="74658" y="94512"/>
                  </a:lnTo>
                  <a:lnTo>
                    <a:pt x="4816" y="163848"/>
                  </a:lnTo>
                  <a:cubicBezTo>
                    <a:pt x="1779" y="166885"/>
                    <a:pt x="261" y="168403"/>
                    <a:pt x="261" y="171693"/>
                  </a:cubicBezTo>
                  <a:cubicBezTo>
                    <a:pt x="261" y="175995"/>
                    <a:pt x="3804" y="179032"/>
                    <a:pt x="7853" y="179032"/>
                  </a:cubicBezTo>
                  <a:cubicBezTo>
                    <a:pt x="11901" y="179032"/>
                    <a:pt x="14179" y="176248"/>
                    <a:pt x="16203" y="173717"/>
                  </a:cubicBezTo>
                  <a:lnTo>
                    <a:pt x="77189" y="101851"/>
                  </a:lnTo>
                  <a:close/>
                </a:path>
              </a:pathLst>
            </a:custGeom>
            <a:solidFill>
              <a:srgbClr val="000000"/>
            </a:solidFill>
            <a:ln w="25400"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A26B4C25-F5DA-9214-960D-CFBC21073C0D}"/>
                </a:ext>
              </a:extLst>
            </p:cNvPr>
            <p:cNvSpPr/>
            <p:nvPr>
              <p:custDataLst>
                <p:tags r:id="rId56"/>
              </p:custDataLst>
            </p:nvPr>
          </p:nvSpPr>
          <p:spPr>
            <a:xfrm>
              <a:off x="9320862" y="5621127"/>
              <a:ext cx="77762" cy="153576"/>
            </a:xfrm>
            <a:custGeom>
              <a:avLst/>
              <a:gdLst>
                <a:gd name="connsiteX0" fmla="*/ 78030 w 77762"/>
                <a:gd name="connsiteY0" fmla="*/ 6857 h 153576"/>
                <a:gd name="connsiteX1" fmla="*/ 70944 w 77762"/>
                <a:gd name="connsiteY1" fmla="*/ 126 h 153576"/>
                <a:gd name="connsiteX2" fmla="*/ 61025 w 77762"/>
                <a:gd name="connsiteY2" fmla="*/ 9868 h 153576"/>
                <a:gd name="connsiteX3" fmla="*/ 68110 w 77762"/>
                <a:gd name="connsiteY3" fmla="*/ 16600 h 153576"/>
                <a:gd name="connsiteX4" fmla="*/ 78030 w 77762"/>
                <a:gd name="connsiteY4" fmla="*/ 6857 h 153576"/>
                <a:gd name="connsiteX5" fmla="*/ 40477 w 77762"/>
                <a:gd name="connsiteY5" fmla="*/ 126247 h 153576"/>
                <a:gd name="connsiteX6" fmla="*/ 17626 w 77762"/>
                <a:gd name="connsiteY6" fmla="*/ 148743 h 153576"/>
                <a:gd name="connsiteX7" fmla="*/ 11249 w 77762"/>
                <a:gd name="connsiteY7" fmla="*/ 147680 h 153576"/>
                <a:gd name="connsiteX8" fmla="*/ 17272 w 77762"/>
                <a:gd name="connsiteY8" fmla="*/ 138646 h 153576"/>
                <a:gd name="connsiteX9" fmla="*/ 10364 w 77762"/>
                <a:gd name="connsiteY9" fmla="*/ 132092 h 153576"/>
                <a:gd name="connsiteX10" fmla="*/ 267 w 77762"/>
                <a:gd name="connsiteY10" fmla="*/ 142543 h 153576"/>
                <a:gd name="connsiteX11" fmla="*/ 17803 w 77762"/>
                <a:gd name="connsiteY11" fmla="*/ 153703 h 153576"/>
                <a:gd name="connsiteX12" fmla="*/ 54648 w 77762"/>
                <a:gd name="connsiteY12" fmla="*/ 125715 h 153576"/>
                <a:gd name="connsiteX13" fmla="*/ 70590 w 77762"/>
                <a:gd name="connsiteY13" fmla="*/ 62301 h 153576"/>
                <a:gd name="connsiteX14" fmla="*/ 71476 w 77762"/>
                <a:gd name="connsiteY14" fmla="*/ 56101 h 153576"/>
                <a:gd name="connsiteX15" fmla="*/ 52522 w 77762"/>
                <a:gd name="connsiteY15" fmla="*/ 39450 h 153576"/>
                <a:gd name="connsiteX16" fmla="*/ 21523 w 77762"/>
                <a:gd name="connsiteY16" fmla="*/ 66552 h 153576"/>
                <a:gd name="connsiteX17" fmla="*/ 24535 w 77762"/>
                <a:gd name="connsiteY17" fmla="*/ 68855 h 153576"/>
                <a:gd name="connsiteX18" fmla="*/ 28077 w 77762"/>
                <a:gd name="connsiteY18" fmla="*/ 65666 h 153576"/>
                <a:gd name="connsiteX19" fmla="*/ 51991 w 77762"/>
                <a:gd name="connsiteY19" fmla="*/ 44410 h 153576"/>
                <a:gd name="connsiteX20" fmla="*/ 58013 w 77762"/>
                <a:gd name="connsiteY20" fmla="*/ 53090 h 153576"/>
                <a:gd name="connsiteX21" fmla="*/ 57482 w 77762"/>
                <a:gd name="connsiteY21" fmla="*/ 58404 h 153576"/>
                <a:gd name="connsiteX22" fmla="*/ 40477 w 77762"/>
                <a:gd name="connsiteY22" fmla="*/ 126247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30" y="6857"/>
                  </a:moveTo>
                  <a:cubicBezTo>
                    <a:pt x="78030" y="3846"/>
                    <a:pt x="75727" y="126"/>
                    <a:pt x="70944" y="126"/>
                  </a:cubicBezTo>
                  <a:cubicBezTo>
                    <a:pt x="65807" y="126"/>
                    <a:pt x="61025" y="5086"/>
                    <a:pt x="61025" y="9868"/>
                  </a:cubicBezTo>
                  <a:cubicBezTo>
                    <a:pt x="61025" y="12703"/>
                    <a:pt x="63150" y="16600"/>
                    <a:pt x="68110" y="16600"/>
                  </a:cubicBezTo>
                  <a:cubicBezTo>
                    <a:pt x="72893" y="16600"/>
                    <a:pt x="78030" y="11994"/>
                    <a:pt x="78030" y="6857"/>
                  </a:cubicBezTo>
                  <a:close/>
                  <a:moveTo>
                    <a:pt x="40477" y="126247"/>
                  </a:moveTo>
                  <a:cubicBezTo>
                    <a:pt x="37465" y="138469"/>
                    <a:pt x="28077" y="148743"/>
                    <a:pt x="17626" y="148743"/>
                  </a:cubicBezTo>
                  <a:cubicBezTo>
                    <a:pt x="15323" y="148743"/>
                    <a:pt x="13198" y="148389"/>
                    <a:pt x="11249" y="147680"/>
                  </a:cubicBezTo>
                  <a:cubicBezTo>
                    <a:pt x="15855" y="145554"/>
                    <a:pt x="17272" y="141303"/>
                    <a:pt x="17272" y="138646"/>
                  </a:cubicBezTo>
                  <a:cubicBezTo>
                    <a:pt x="17272" y="134395"/>
                    <a:pt x="13906" y="132092"/>
                    <a:pt x="10364" y="132092"/>
                  </a:cubicBezTo>
                  <a:cubicBezTo>
                    <a:pt x="4872" y="132092"/>
                    <a:pt x="267" y="136875"/>
                    <a:pt x="267" y="142543"/>
                  </a:cubicBezTo>
                  <a:cubicBezTo>
                    <a:pt x="267" y="149274"/>
                    <a:pt x="7175" y="153703"/>
                    <a:pt x="17803" y="153703"/>
                  </a:cubicBezTo>
                  <a:cubicBezTo>
                    <a:pt x="28432" y="153703"/>
                    <a:pt x="49156" y="147326"/>
                    <a:pt x="54648" y="125715"/>
                  </a:cubicBezTo>
                  <a:lnTo>
                    <a:pt x="70590" y="62301"/>
                  </a:lnTo>
                  <a:cubicBezTo>
                    <a:pt x="71121" y="60352"/>
                    <a:pt x="71476" y="58758"/>
                    <a:pt x="71476" y="56101"/>
                  </a:cubicBezTo>
                  <a:cubicBezTo>
                    <a:pt x="71476" y="46358"/>
                    <a:pt x="63150" y="39450"/>
                    <a:pt x="52522" y="39450"/>
                  </a:cubicBezTo>
                  <a:cubicBezTo>
                    <a:pt x="32860" y="39450"/>
                    <a:pt x="21523" y="64072"/>
                    <a:pt x="21523" y="66552"/>
                  </a:cubicBezTo>
                  <a:cubicBezTo>
                    <a:pt x="21523" y="68855"/>
                    <a:pt x="24003" y="68855"/>
                    <a:pt x="24535" y="68855"/>
                  </a:cubicBezTo>
                  <a:cubicBezTo>
                    <a:pt x="26660" y="68855"/>
                    <a:pt x="26837" y="68323"/>
                    <a:pt x="28077" y="65666"/>
                  </a:cubicBezTo>
                  <a:cubicBezTo>
                    <a:pt x="32506" y="55392"/>
                    <a:pt x="41717" y="44410"/>
                    <a:pt x="51991" y="44410"/>
                  </a:cubicBezTo>
                  <a:cubicBezTo>
                    <a:pt x="56419" y="44410"/>
                    <a:pt x="58013" y="47421"/>
                    <a:pt x="58013" y="53090"/>
                  </a:cubicBezTo>
                  <a:cubicBezTo>
                    <a:pt x="58013" y="55038"/>
                    <a:pt x="57659" y="57518"/>
                    <a:pt x="57482" y="58404"/>
                  </a:cubicBezTo>
                  <a:lnTo>
                    <a:pt x="40477" y="126247"/>
                  </a:lnTo>
                  <a:close/>
                </a:path>
              </a:pathLst>
            </a:custGeom>
            <a:solidFill>
              <a:srgbClr val="000000"/>
            </a:solidFill>
            <a:ln w="25400"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D3407774-FE39-8C4E-D912-0D616C974FCC}"/>
                </a:ext>
              </a:extLst>
            </p:cNvPr>
            <p:cNvSpPr/>
            <p:nvPr>
              <p:custDataLst>
                <p:tags r:id="rId57"/>
              </p:custDataLst>
            </p:nvPr>
          </p:nvSpPr>
          <p:spPr>
            <a:xfrm>
              <a:off x="9440899" y="5522210"/>
              <a:ext cx="126272" cy="230276"/>
            </a:xfrm>
            <a:custGeom>
              <a:avLst/>
              <a:gdLst>
                <a:gd name="connsiteX0" fmla="*/ 79729 w 126272"/>
                <a:gd name="connsiteY0" fmla="*/ 77305 h 230276"/>
                <a:gd name="connsiteX1" fmla="*/ 101492 w 126272"/>
                <a:gd name="connsiteY1" fmla="*/ 77305 h 230276"/>
                <a:gd name="connsiteX2" fmla="*/ 109083 w 126272"/>
                <a:gd name="connsiteY2" fmla="*/ 72244 h 230276"/>
                <a:gd name="connsiteX3" fmla="*/ 102251 w 126272"/>
                <a:gd name="connsiteY3" fmla="*/ 69460 h 230276"/>
                <a:gd name="connsiteX4" fmla="*/ 81248 w 126272"/>
                <a:gd name="connsiteY4" fmla="*/ 69460 h 230276"/>
                <a:gd name="connsiteX5" fmla="*/ 86562 w 126272"/>
                <a:gd name="connsiteY5" fmla="*/ 40613 h 230276"/>
                <a:gd name="connsiteX6" fmla="*/ 92635 w 126272"/>
                <a:gd name="connsiteY6" fmla="*/ 14295 h 230276"/>
                <a:gd name="connsiteX7" fmla="*/ 104528 w 126272"/>
                <a:gd name="connsiteY7" fmla="*/ 5692 h 230276"/>
                <a:gd name="connsiteX8" fmla="*/ 116928 w 126272"/>
                <a:gd name="connsiteY8" fmla="*/ 10246 h 230276"/>
                <a:gd name="connsiteX9" fmla="*/ 103263 w 126272"/>
                <a:gd name="connsiteY9" fmla="*/ 23911 h 230276"/>
                <a:gd name="connsiteX10" fmla="*/ 112626 w 126272"/>
                <a:gd name="connsiteY10" fmla="*/ 32768 h 230276"/>
                <a:gd name="connsiteX11" fmla="*/ 126544 w 126272"/>
                <a:gd name="connsiteY11" fmla="*/ 17585 h 230276"/>
                <a:gd name="connsiteX12" fmla="*/ 104528 w 126272"/>
                <a:gd name="connsiteY12" fmla="*/ 124 h 230276"/>
                <a:gd name="connsiteX13" fmla="*/ 72391 w 126272"/>
                <a:gd name="connsiteY13" fmla="*/ 29731 h 230276"/>
                <a:gd name="connsiteX14" fmla="*/ 64040 w 126272"/>
                <a:gd name="connsiteY14" fmla="*/ 69460 h 230276"/>
                <a:gd name="connsiteX15" fmla="*/ 46580 w 126272"/>
                <a:gd name="connsiteY15" fmla="*/ 69460 h 230276"/>
                <a:gd name="connsiteX16" fmla="*/ 38988 w 126272"/>
                <a:gd name="connsiteY16" fmla="*/ 74268 h 230276"/>
                <a:gd name="connsiteX17" fmla="*/ 46073 w 126272"/>
                <a:gd name="connsiteY17" fmla="*/ 77305 h 230276"/>
                <a:gd name="connsiteX18" fmla="*/ 62775 w 126272"/>
                <a:gd name="connsiteY18" fmla="*/ 77305 h 230276"/>
                <a:gd name="connsiteX19" fmla="*/ 43796 w 126272"/>
                <a:gd name="connsiteY19" fmla="*/ 177260 h 230276"/>
                <a:gd name="connsiteX20" fmla="*/ 21780 w 126272"/>
                <a:gd name="connsiteY20" fmla="*/ 224834 h 230276"/>
                <a:gd name="connsiteX21" fmla="*/ 9634 w 126272"/>
                <a:gd name="connsiteY21" fmla="*/ 220279 h 230276"/>
                <a:gd name="connsiteX22" fmla="*/ 23552 w 126272"/>
                <a:gd name="connsiteY22" fmla="*/ 206614 h 230276"/>
                <a:gd name="connsiteX23" fmla="*/ 14189 w 126272"/>
                <a:gd name="connsiteY23" fmla="*/ 197757 h 230276"/>
                <a:gd name="connsiteX24" fmla="*/ 271 w 126272"/>
                <a:gd name="connsiteY24" fmla="*/ 212940 h 230276"/>
                <a:gd name="connsiteX25" fmla="*/ 21780 w 126272"/>
                <a:gd name="connsiteY25" fmla="*/ 230401 h 230276"/>
                <a:gd name="connsiteX26" fmla="*/ 50375 w 126272"/>
                <a:gd name="connsiteY26" fmla="*/ 205855 h 230276"/>
                <a:gd name="connsiteX27" fmla="*/ 64546 w 126272"/>
                <a:gd name="connsiteY27" fmla="*/ 157522 h 230276"/>
                <a:gd name="connsiteX28" fmla="*/ 79729 w 126272"/>
                <a:gd name="connsiteY28" fmla="*/ 77305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272" h="230276">
                  <a:moveTo>
                    <a:pt x="79729" y="77305"/>
                  </a:moveTo>
                  <a:lnTo>
                    <a:pt x="101492" y="77305"/>
                  </a:lnTo>
                  <a:cubicBezTo>
                    <a:pt x="106553" y="77305"/>
                    <a:pt x="109083" y="77305"/>
                    <a:pt x="109083" y="72244"/>
                  </a:cubicBezTo>
                  <a:cubicBezTo>
                    <a:pt x="109083" y="69460"/>
                    <a:pt x="106553" y="69460"/>
                    <a:pt x="102251" y="69460"/>
                  </a:cubicBezTo>
                  <a:lnTo>
                    <a:pt x="81248" y="69460"/>
                  </a:lnTo>
                  <a:lnTo>
                    <a:pt x="86562" y="40613"/>
                  </a:lnTo>
                  <a:cubicBezTo>
                    <a:pt x="87574" y="35299"/>
                    <a:pt x="91117" y="17332"/>
                    <a:pt x="92635" y="14295"/>
                  </a:cubicBezTo>
                  <a:cubicBezTo>
                    <a:pt x="94912" y="9487"/>
                    <a:pt x="99214" y="5692"/>
                    <a:pt x="104528" y="5692"/>
                  </a:cubicBezTo>
                  <a:cubicBezTo>
                    <a:pt x="105540" y="5692"/>
                    <a:pt x="112120" y="5692"/>
                    <a:pt x="116928" y="10246"/>
                  </a:cubicBezTo>
                  <a:cubicBezTo>
                    <a:pt x="105793" y="11259"/>
                    <a:pt x="103263" y="20115"/>
                    <a:pt x="103263" y="23911"/>
                  </a:cubicBezTo>
                  <a:cubicBezTo>
                    <a:pt x="103263" y="29731"/>
                    <a:pt x="107818" y="32768"/>
                    <a:pt x="112626" y="32768"/>
                  </a:cubicBezTo>
                  <a:cubicBezTo>
                    <a:pt x="119205" y="32768"/>
                    <a:pt x="126544" y="27201"/>
                    <a:pt x="126544" y="17585"/>
                  </a:cubicBezTo>
                  <a:cubicBezTo>
                    <a:pt x="126544" y="5945"/>
                    <a:pt x="114903" y="124"/>
                    <a:pt x="104528" y="124"/>
                  </a:cubicBezTo>
                  <a:cubicBezTo>
                    <a:pt x="95924" y="124"/>
                    <a:pt x="79982" y="4679"/>
                    <a:pt x="72391" y="29731"/>
                  </a:cubicBezTo>
                  <a:cubicBezTo>
                    <a:pt x="70872" y="35045"/>
                    <a:pt x="70113" y="37576"/>
                    <a:pt x="64040" y="69460"/>
                  </a:cubicBezTo>
                  <a:lnTo>
                    <a:pt x="46580" y="69460"/>
                  </a:lnTo>
                  <a:cubicBezTo>
                    <a:pt x="41772" y="69460"/>
                    <a:pt x="38988" y="69460"/>
                    <a:pt x="38988" y="74268"/>
                  </a:cubicBezTo>
                  <a:cubicBezTo>
                    <a:pt x="38988" y="77305"/>
                    <a:pt x="41265" y="77305"/>
                    <a:pt x="46073" y="77305"/>
                  </a:cubicBezTo>
                  <a:lnTo>
                    <a:pt x="62775" y="77305"/>
                  </a:lnTo>
                  <a:lnTo>
                    <a:pt x="43796" y="177260"/>
                  </a:lnTo>
                  <a:cubicBezTo>
                    <a:pt x="39241" y="201806"/>
                    <a:pt x="34939" y="224834"/>
                    <a:pt x="21780" y="224834"/>
                  </a:cubicBezTo>
                  <a:cubicBezTo>
                    <a:pt x="20768" y="224834"/>
                    <a:pt x="14442" y="224834"/>
                    <a:pt x="9634" y="220279"/>
                  </a:cubicBezTo>
                  <a:cubicBezTo>
                    <a:pt x="21274" y="219520"/>
                    <a:pt x="23552" y="210410"/>
                    <a:pt x="23552" y="206614"/>
                  </a:cubicBezTo>
                  <a:cubicBezTo>
                    <a:pt x="23552" y="200794"/>
                    <a:pt x="18997" y="197757"/>
                    <a:pt x="14189" y="197757"/>
                  </a:cubicBezTo>
                  <a:cubicBezTo>
                    <a:pt x="7610" y="197757"/>
                    <a:pt x="271" y="203324"/>
                    <a:pt x="271" y="212940"/>
                  </a:cubicBezTo>
                  <a:cubicBezTo>
                    <a:pt x="271" y="224328"/>
                    <a:pt x="11405" y="230401"/>
                    <a:pt x="21780" y="230401"/>
                  </a:cubicBezTo>
                  <a:cubicBezTo>
                    <a:pt x="35698" y="230401"/>
                    <a:pt x="45820" y="215471"/>
                    <a:pt x="50375" y="205855"/>
                  </a:cubicBezTo>
                  <a:cubicBezTo>
                    <a:pt x="58473" y="189913"/>
                    <a:pt x="64293" y="159294"/>
                    <a:pt x="64546" y="157522"/>
                  </a:cubicBezTo>
                  <a:lnTo>
                    <a:pt x="79729" y="77305"/>
                  </a:lnTo>
                  <a:close/>
                </a:path>
              </a:pathLst>
            </a:custGeom>
            <a:solidFill>
              <a:srgbClr val="000000"/>
            </a:solidFill>
            <a:ln w="25400"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E814F08D-9D57-C5B7-009D-8BF80604A969}"/>
                </a:ext>
              </a:extLst>
            </p:cNvPr>
            <p:cNvSpPr/>
            <p:nvPr>
              <p:custDataLst>
                <p:tags r:id="rId58"/>
              </p:custDataLst>
            </p:nvPr>
          </p:nvSpPr>
          <p:spPr>
            <a:xfrm>
              <a:off x="9551377" y="5621127"/>
              <a:ext cx="77762" cy="153576"/>
            </a:xfrm>
            <a:custGeom>
              <a:avLst/>
              <a:gdLst>
                <a:gd name="connsiteX0" fmla="*/ 78039 w 77762"/>
                <a:gd name="connsiteY0" fmla="*/ 6857 h 153576"/>
                <a:gd name="connsiteX1" fmla="*/ 70953 w 77762"/>
                <a:gd name="connsiteY1" fmla="*/ 126 h 153576"/>
                <a:gd name="connsiteX2" fmla="*/ 61034 w 77762"/>
                <a:gd name="connsiteY2" fmla="*/ 9868 h 153576"/>
                <a:gd name="connsiteX3" fmla="*/ 68119 w 77762"/>
                <a:gd name="connsiteY3" fmla="*/ 16600 h 153576"/>
                <a:gd name="connsiteX4" fmla="*/ 78039 w 77762"/>
                <a:gd name="connsiteY4" fmla="*/ 6857 h 153576"/>
                <a:gd name="connsiteX5" fmla="*/ 40486 w 77762"/>
                <a:gd name="connsiteY5" fmla="*/ 126247 h 153576"/>
                <a:gd name="connsiteX6" fmla="*/ 17635 w 77762"/>
                <a:gd name="connsiteY6" fmla="*/ 148743 h 153576"/>
                <a:gd name="connsiteX7" fmla="*/ 11258 w 77762"/>
                <a:gd name="connsiteY7" fmla="*/ 147680 h 153576"/>
                <a:gd name="connsiteX8" fmla="*/ 17281 w 77762"/>
                <a:gd name="connsiteY8" fmla="*/ 138646 h 153576"/>
                <a:gd name="connsiteX9" fmla="*/ 10373 w 77762"/>
                <a:gd name="connsiteY9" fmla="*/ 132092 h 153576"/>
                <a:gd name="connsiteX10" fmla="*/ 276 w 77762"/>
                <a:gd name="connsiteY10" fmla="*/ 142543 h 153576"/>
                <a:gd name="connsiteX11" fmla="*/ 17812 w 77762"/>
                <a:gd name="connsiteY11" fmla="*/ 153703 h 153576"/>
                <a:gd name="connsiteX12" fmla="*/ 54657 w 77762"/>
                <a:gd name="connsiteY12" fmla="*/ 125715 h 153576"/>
                <a:gd name="connsiteX13" fmla="*/ 70599 w 77762"/>
                <a:gd name="connsiteY13" fmla="*/ 62301 h 153576"/>
                <a:gd name="connsiteX14" fmla="*/ 71485 w 77762"/>
                <a:gd name="connsiteY14" fmla="*/ 56101 h 153576"/>
                <a:gd name="connsiteX15" fmla="*/ 52531 w 77762"/>
                <a:gd name="connsiteY15" fmla="*/ 39450 h 153576"/>
                <a:gd name="connsiteX16" fmla="*/ 21532 w 77762"/>
                <a:gd name="connsiteY16" fmla="*/ 66552 h 153576"/>
                <a:gd name="connsiteX17" fmla="*/ 24544 w 77762"/>
                <a:gd name="connsiteY17" fmla="*/ 68855 h 153576"/>
                <a:gd name="connsiteX18" fmla="*/ 28086 w 77762"/>
                <a:gd name="connsiteY18" fmla="*/ 65666 h 153576"/>
                <a:gd name="connsiteX19" fmla="*/ 52000 w 77762"/>
                <a:gd name="connsiteY19" fmla="*/ 44410 h 153576"/>
                <a:gd name="connsiteX20" fmla="*/ 58022 w 77762"/>
                <a:gd name="connsiteY20" fmla="*/ 53090 h 153576"/>
                <a:gd name="connsiteX21" fmla="*/ 57491 w 77762"/>
                <a:gd name="connsiteY21" fmla="*/ 58404 h 153576"/>
                <a:gd name="connsiteX22" fmla="*/ 40486 w 77762"/>
                <a:gd name="connsiteY22" fmla="*/ 126247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39" y="6857"/>
                  </a:moveTo>
                  <a:cubicBezTo>
                    <a:pt x="78039" y="3846"/>
                    <a:pt x="75736" y="126"/>
                    <a:pt x="70953" y="126"/>
                  </a:cubicBezTo>
                  <a:cubicBezTo>
                    <a:pt x="65816" y="126"/>
                    <a:pt x="61034" y="5086"/>
                    <a:pt x="61034" y="9868"/>
                  </a:cubicBezTo>
                  <a:cubicBezTo>
                    <a:pt x="61034" y="12703"/>
                    <a:pt x="63159" y="16600"/>
                    <a:pt x="68119" y="16600"/>
                  </a:cubicBezTo>
                  <a:cubicBezTo>
                    <a:pt x="72902" y="16600"/>
                    <a:pt x="78039" y="11994"/>
                    <a:pt x="78039" y="6857"/>
                  </a:cubicBezTo>
                  <a:close/>
                  <a:moveTo>
                    <a:pt x="40486" y="126247"/>
                  </a:moveTo>
                  <a:cubicBezTo>
                    <a:pt x="37475" y="138469"/>
                    <a:pt x="28086" y="148743"/>
                    <a:pt x="17635" y="148743"/>
                  </a:cubicBezTo>
                  <a:cubicBezTo>
                    <a:pt x="15333" y="148743"/>
                    <a:pt x="13207" y="148389"/>
                    <a:pt x="11258" y="147680"/>
                  </a:cubicBezTo>
                  <a:cubicBezTo>
                    <a:pt x="15864" y="145554"/>
                    <a:pt x="17281" y="141303"/>
                    <a:pt x="17281" y="138646"/>
                  </a:cubicBezTo>
                  <a:cubicBezTo>
                    <a:pt x="17281" y="134395"/>
                    <a:pt x="13915" y="132092"/>
                    <a:pt x="10373" y="132092"/>
                  </a:cubicBezTo>
                  <a:cubicBezTo>
                    <a:pt x="4882" y="132092"/>
                    <a:pt x="276" y="136875"/>
                    <a:pt x="276" y="142543"/>
                  </a:cubicBezTo>
                  <a:cubicBezTo>
                    <a:pt x="276" y="149274"/>
                    <a:pt x="7184" y="153703"/>
                    <a:pt x="17812" y="153703"/>
                  </a:cubicBezTo>
                  <a:cubicBezTo>
                    <a:pt x="28441" y="153703"/>
                    <a:pt x="49166" y="147326"/>
                    <a:pt x="54657" y="125715"/>
                  </a:cubicBezTo>
                  <a:lnTo>
                    <a:pt x="70599" y="62301"/>
                  </a:lnTo>
                  <a:cubicBezTo>
                    <a:pt x="71130" y="60352"/>
                    <a:pt x="71485" y="58758"/>
                    <a:pt x="71485" y="56101"/>
                  </a:cubicBezTo>
                  <a:cubicBezTo>
                    <a:pt x="71485" y="46358"/>
                    <a:pt x="63159" y="39450"/>
                    <a:pt x="52531" y="39450"/>
                  </a:cubicBezTo>
                  <a:cubicBezTo>
                    <a:pt x="32869" y="39450"/>
                    <a:pt x="21532" y="64072"/>
                    <a:pt x="21532" y="66552"/>
                  </a:cubicBezTo>
                  <a:cubicBezTo>
                    <a:pt x="21532" y="68855"/>
                    <a:pt x="24012" y="68855"/>
                    <a:pt x="24544" y="68855"/>
                  </a:cubicBezTo>
                  <a:cubicBezTo>
                    <a:pt x="26669" y="68855"/>
                    <a:pt x="26846" y="68323"/>
                    <a:pt x="28086" y="65666"/>
                  </a:cubicBezTo>
                  <a:cubicBezTo>
                    <a:pt x="32515" y="55392"/>
                    <a:pt x="41726" y="44410"/>
                    <a:pt x="52000" y="44410"/>
                  </a:cubicBezTo>
                  <a:cubicBezTo>
                    <a:pt x="56428" y="44410"/>
                    <a:pt x="58022" y="47421"/>
                    <a:pt x="58022" y="53090"/>
                  </a:cubicBezTo>
                  <a:cubicBezTo>
                    <a:pt x="58022" y="55038"/>
                    <a:pt x="57668" y="57518"/>
                    <a:pt x="57491" y="58404"/>
                  </a:cubicBezTo>
                  <a:lnTo>
                    <a:pt x="40486" y="126247"/>
                  </a:lnTo>
                  <a:close/>
                </a:path>
              </a:pathLst>
            </a:custGeom>
            <a:solidFill>
              <a:srgbClr val="000000"/>
            </a:solidFill>
            <a:ln w="25400"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53BC5511-985B-EBBF-E4F9-C7DD08ED103A}"/>
                </a:ext>
              </a:extLst>
            </p:cNvPr>
            <p:cNvSpPr/>
            <p:nvPr>
              <p:custDataLst>
                <p:tags r:id="rId59"/>
              </p:custDataLst>
            </p:nvPr>
          </p:nvSpPr>
          <p:spPr>
            <a:xfrm>
              <a:off x="9683054" y="5510822"/>
              <a:ext cx="58707" cy="253051"/>
            </a:xfrm>
            <a:custGeom>
              <a:avLst/>
              <a:gdLst>
                <a:gd name="connsiteX0" fmla="*/ 58988 w 58707"/>
                <a:gd name="connsiteY0" fmla="*/ 250645 h 253051"/>
                <a:gd name="connsiteX1" fmla="*/ 54686 w 58707"/>
                <a:gd name="connsiteY1" fmla="*/ 245078 h 253051"/>
                <a:gd name="connsiteX2" fmla="*/ 14957 w 58707"/>
                <a:gd name="connsiteY2" fmla="*/ 126650 h 253051"/>
                <a:gd name="connsiteX3" fmla="*/ 55698 w 58707"/>
                <a:gd name="connsiteY3" fmla="*/ 6957 h 253051"/>
                <a:gd name="connsiteX4" fmla="*/ 58988 w 58707"/>
                <a:gd name="connsiteY4" fmla="*/ 2655 h 253051"/>
                <a:gd name="connsiteX5" fmla="*/ 56458 w 58707"/>
                <a:gd name="connsiteY5" fmla="*/ 124 h 253051"/>
                <a:gd name="connsiteX6" fmla="*/ 16222 w 58707"/>
                <a:gd name="connsiteY6" fmla="*/ 49469 h 253051"/>
                <a:gd name="connsiteX7" fmla="*/ 280 w 58707"/>
                <a:gd name="connsiteY7" fmla="*/ 126650 h 253051"/>
                <a:gd name="connsiteX8" fmla="*/ 16982 w 58707"/>
                <a:gd name="connsiteY8" fmla="*/ 205602 h 253051"/>
                <a:gd name="connsiteX9" fmla="*/ 56458 w 58707"/>
                <a:gd name="connsiteY9" fmla="*/ 253175 h 253051"/>
                <a:gd name="connsiteX10" fmla="*/ 58988 w 58707"/>
                <a:gd name="connsiteY10" fmla="*/ 25064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88" y="250645"/>
                  </a:moveTo>
                  <a:cubicBezTo>
                    <a:pt x="58988" y="249886"/>
                    <a:pt x="58988" y="249380"/>
                    <a:pt x="54686" y="245078"/>
                  </a:cubicBezTo>
                  <a:cubicBezTo>
                    <a:pt x="23055" y="213193"/>
                    <a:pt x="14957" y="165367"/>
                    <a:pt x="14957" y="126650"/>
                  </a:cubicBezTo>
                  <a:cubicBezTo>
                    <a:pt x="14957" y="82619"/>
                    <a:pt x="24573" y="38588"/>
                    <a:pt x="55698" y="6957"/>
                  </a:cubicBezTo>
                  <a:cubicBezTo>
                    <a:pt x="58988" y="3920"/>
                    <a:pt x="58988" y="3414"/>
                    <a:pt x="58988" y="2655"/>
                  </a:cubicBezTo>
                  <a:cubicBezTo>
                    <a:pt x="58988" y="884"/>
                    <a:pt x="57976" y="124"/>
                    <a:pt x="56458" y="124"/>
                  </a:cubicBezTo>
                  <a:cubicBezTo>
                    <a:pt x="53927" y="124"/>
                    <a:pt x="31152" y="17332"/>
                    <a:pt x="16222" y="49469"/>
                  </a:cubicBezTo>
                  <a:cubicBezTo>
                    <a:pt x="3317" y="77305"/>
                    <a:pt x="280" y="105394"/>
                    <a:pt x="280" y="126650"/>
                  </a:cubicBezTo>
                  <a:cubicBezTo>
                    <a:pt x="280" y="146388"/>
                    <a:pt x="3064" y="177007"/>
                    <a:pt x="16982" y="205602"/>
                  </a:cubicBezTo>
                  <a:cubicBezTo>
                    <a:pt x="32165" y="236727"/>
                    <a:pt x="53927" y="253175"/>
                    <a:pt x="56458" y="253175"/>
                  </a:cubicBezTo>
                  <a:cubicBezTo>
                    <a:pt x="57976" y="253175"/>
                    <a:pt x="58988" y="252416"/>
                    <a:pt x="58988" y="250645"/>
                  </a:cubicBezTo>
                  <a:close/>
                </a:path>
              </a:pathLst>
            </a:custGeom>
            <a:solidFill>
              <a:srgbClr val="000000"/>
            </a:solidFill>
            <a:ln w="25400"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EACE4F86-1329-5FFD-F5D1-20C87DAFB3CC}"/>
                </a:ext>
              </a:extLst>
            </p:cNvPr>
            <p:cNvSpPr/>
            <p:nvPr>
              <p:custDataLst>
                <p:tags r:id="rId60"/>
              </p:custDataLst>
            </p:nvPr>
          </p:nvSpPr>
          <p:spPr>
            <a:xfrm>
              <a:off x="9768811" y="5522210"/>
              <a:ext cx="174858" cy="227492"/>
            </a:xfrm>
            <a:custGeom>
              <a:avLst/>
              <a:gdLst>
                <a:gd name="connsiteX0" fmla="*/ 98721 w 174858"/>
                <a:gd name="connsiteY0" fmla="*/ 177007 h 227492"/>
                <a:gd name="connsiteX1" fmla="*/ 175142 w 174858"/>
                <a:gd name="connsiteY1" fmla="*/ 68195 h 227492"/>
                <a:gd name="connsiteX2" fmla="*/ 110614 w 174858"/>
                <a:gd name="connsiteY2" fmla="*/ 124 h 227492"/>
                <a:gd name="connsiteX3" fmla="*/ 284 w 174858"/>
                <a:gd name="connsiteY3" fmla="*/ 116528 h 227492"/>
                <a:gd name="connsiteX4" fmla="*/ 65065 w 174858"/>
                <a:gd name="connsiteY4" fmla="*/ 184093 h 227492"/>
                <a:gd name="connsiteX5" fmla="*/ 89864 w 174858"/>
                <a:gd name="connsiteY5" fmla="*/ 180297 h 227492"/>
                <a:gd name="connsiteX6" fmla="*/ 88852 w 174858"/>
                <a:gd name="connsiteY6" fmla="*/ 199782 h 227492"/>
                <a:gd name="connsiteX7" fmla="*/ 109855 w 174858"/>
                <a:gd name="connsiteY7" fmla="*/ 227617 h 227492"/>
                <a:gd name="connsiteX8" fmla="*/ 152115 w 174858"/>
                <a:gd name="connsiteY8" fmla="*/ 178525 h 227492"/>
                <a:gd name="connsiteX9" fmla="*/ 149331 w 174858"/>
                <a:gd name="connsiteY9" fmla="*/ 175995 h 227492"/>
                <a:gd name="connsiteX10" fmla="*/ 146295 w 174858"/>
                <a:gd name="connsiteY10" fmla="*/ 178778 h 227492"/>
                <a:gd name="connsiteX11" fmla="*/ 116688 w 174858"/>
                <a:gd name="connsiteY11" fmla="*/ 203071 h 227492"/>
                <a:gd name="connsiteX12" fmla="*/ 98721 w 174858"/>
                <a:gd name="connsiteY12" fmla="*/ 177007 h 227492"/>
                <a:gd name="connsiteX13" fmla="*/ 50894 w 174858"/>
                <a:gd name="connsiteY13" fmla="*/ 174983 h 227492"/>
                <a:gd name="connsiteX14" fmla="*/ 22553 w 174858"/>
                <a:gd name="connsiteY14" fmla="*/ 124626 h 227492"/>
                <a:gd name="connsiteX15" fmla="*/ 48364 w 174858"/>
                <a:gd name="connsiteY15" fmla="*/ 43902 h 227492"/>
                <a:gd name="connsiteX16" fmla="*/ 109096 w 174858"/>
                <a:gd name="connsiteY16" fmla="*/ 6451 h 227492"/>
                <a:gd name="connsiteX17" fmla="*/ 152874 w 174858"/>
                <a:gd name="connsiteY17" fmla="*/ 60098 h 227492"/>
                <a:gd name="connsiteX18" fmla="*/ 97456 w 174858"/>
                <a:gd name="connsiteY18" fmla="*/ 168403 h 227492"/>
                <a:gd name="connsiteX19" fmla="*/ 75187 w 174858"/>
                <a:gd name="connsiteY19" fmla="*/ 141074 h 227492"/>
                <a:gd name="connsiteX20" fmla="*/ 49376 w 174858"/>
                <a:gd name="connsiteY20" fmla="*/ 166885 h 227492"/>
                <a:gd name="connsiteX21" fmla="*/ 50894 w 174858"/>
                <a:gd name="connsiteY21" fmla="*/ 174983 h 227492"/>
                <a:gd name="connsiteX22" fmla="*/ 66584 w 174858"/>
                <a:gd name="connsiteY22" fmla="*/ 177766 h 227492"/>
                <a:gd name="connsiteX23" fmla="*/ 54943 w 174858"/>
                <a:gd name="connsiteY23" fmla="*/ 166885 h 227492"/>
                <a:gd name="connsiteX24" fmla="*/ 75187 w 174858"/>
                <a:gd name="connsiteY24" fmla="*/ 146641 h 227492"/>
                <a:gd name="connsiteX25" fmla="*/ 90623 w 174858"/>
                <a:gd name="connsiteY25" fmla="*/ 168150 h 227492"/>
                <a:gd name="connsiteX26" fmla="*/ 87840 w 174858"/>
                <a:gd name="connsiteY26" fmla="*/ 173211 h 227492"/>
                <a:gd name="connsiteX27" fmla="*/ 66584 w 174858"/>
                <a:gd name="connsiteY27" fmla="*/ 177766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721" y="177007"/>
                  </a:moveTo>
                  <a:cubicBezTo>
                    <a:pt x="137944" y="162077"/>
                    <a:pt x="175142" y="117034"/>
                    <a:pt x="175142" y="68195"/>
                  </a:cubicBezTo>
                  <a:cubicBezTo>
                    <a:pt x="175142" y="27454"/>
                    <a:pt x="148319" y="124"/>
                    <a:pt x="110614" y="124"/>
                  </a:cubicBezTo>
                  <a:cubicBezTo>
                    <a:pt x="55955" y="124"/>
                    <a:pt x="284" y="57567"/>
                    <a:pt x="284" y="116528"/>
                  </a:cubicBezTo>
                  <a:cubicBezTo>
                    <a:pt x="284" y="158534"/>
                    <a:pt x="28626" y="184093"/>
                    <a:pt x="65065" y="184093"/>
                  </a:cubicBezTo>
                  <a:cubicBezTo>
                    <a:pt x="71391" y="184093"/>
                    <a:pt x="79995" y="183080"/>
                    <a:pt x="89864" y="180297"/>
                  </a:cubicBezTo>
                  <a:cubicBezTo>
                    <a:pt x="88852" y="195986"/>
                    <a:pt x="88852" y="196492"/>
                    <a:pt x="88852" y="199782"/>
                  </a:cubicBezTo>
                  <a:cubicBezTo>
                    <a:pt x="88852" y="207879"/>
                    <a:pt x="88852" y="227617"/>
                    <a:pt x="109855" y="227617"/>
                  </a:cubicBezTo>
                  <a:cubicBezTo>
                    <a:pt x="139968" y="227617"/>
                    <a:pt x="152115" y="181309"/>
                    <a:pt x="152115" y="178525"/>
                  </a:cubicBezTo>
                  <a:cubicBezTo>
                    <a:pt x="152115" y="176754"/>
                    <a:pt x="150343" y="175995"/>
                    <a:pt x="149331" y="175995"/>
                  </a:cubicBezTo>
                  <a:cubicBezTo>
                    <a:pt x="147307" y="175995"/>
                    <a:pt x="146801" y="177260"/>
                    <a:pt x="146295" y="178778"/>
                  </a:cubicBezTo>
                  <a:cubicBezTo>
                    <a:pt x="140221" y="196745"/>
                    <a:pt x="125544" y="203071"/>
                    <a:pt x="116688" y="203071"/>
                  </a:cubicBezTo>
                  <a:cubicBezTo>
                    <a:pt x="105047" y="203071"/>
                    <a:pt x="101252" y="196239"/>
                    <a:pt x="98721" y="177007"/>
                  </a:cubicBezTo>
                  <a:close/>
                  <a:moveTo>
                    <a:pt x="50894" y="174983"/>
                  </a:moveTo>
                  <a:cubicBezTo>
                    <a:pt x="31156" y="167138"/>
                    <a:pt x="22553" y="147400"/>
                    <a:pt x="22553" y="124626"/>
                  </a:cubicBezTo>
                  <a:cubicBezTo>
                    <a:pt x="22553" y="107165"/>
                    <a:pt x="29132" y="71232"/>
                    <a:pt x="48364" y="43902"/>
                  </a:cubicBezTo>
                  <a:cubicBezTo>
                    <a:pt x="66837" y="18091"/>
                    <a:pt x="90623" y="6451"/>
                    <a:pt x="109096" y="6451"/>
                  </a:cubicBezTo>
                  <a:cubicBezTo>
                    <a:pt x="134401" y="6451"/>
                    <a:pt x="152874" y="26189"/>
                    <a:pt x="152874" y="60098"/>
                  </a:cubicBezTo>
                  <a:cubicBezTo>
                    <a:pt x="152874" y="85403"/>
                    <a:pt x="139968" y="144617"/>
                    <a:pt x="97456" y="168403"/>
                  </a:cubicBezTo>
                  <a:cubicBezTo>
                    <a:pt x="96190" y="159547"/>
                    <a:pt x="93660" y="141074"/>
                    <a:pt x="75187" y="141074"/>
                  </a:cubicBezTo>
                  <a:cubicBezTo>
                    <a:pt x="61776" y="141074"/>
                    <a:pt x="49376" y="153726"/>
                    <a:pt x="49376" y="166885"/>
                  </a:cubicBezTo>
                  <a:cubicBezTo>
                    <a:pt x="49376" y="171946"/>
                    <a:pt x="50894" y="174730"/>
                    <a:pt x="50894" y="174983"/>
                  </a:cubicBezTo>
                  <a:close/>
                  <a:moveTo>
                    <a:pt x="66584" y="177766"/>
                  </a:moveTo>
                  <a:cubicBezTo>
                    <a:pt x="63041" y="177766"/>
                    <a:pt x="54943" y="177766"/>
                    <a:pt x="54943" y="166885"/>
                  </a:cubicBezTo>
                  <a:cubicBezTo>
                    <a:pt x="54943" y="156763"/>
                    <a:pt x="64559" y="146641"/>
                    <a:pt x="75187" y="146641"/>
                  </a:cubicBezTo>
                  <a:cubicBezTo>
                    <a:pt x="85815" y="146641"/>
                    <a:pt x="90623" y="152714"/>
                    <a:pt x="90623" y="168150"/>
                  </a:cubicBezTo>
                  <a:cubicBezTo>
                    <a:pt x="90623" y="171946"/>
                    <a:pt x="90370" y="172199"/>
                    <a:pt x="87840" y="173211"/>
                  </a:cubicBezTo>
                  <a:cubicBezTo>
                    <a:pt x="81260" y="175995"/>
                    <a:pt x="73669" y="177766"/>
                    <a:pt x="66584" y="177766"/>
                  </a:cubicBezTo>
                  <a:close/>
                </a:path>
              </a:pathLst>
            </a:custGeom>
            <a:solidFill>
              <a:srgbClr val="000000"/>
            </a:solidFill>
            <a:ln w="25400"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90D315B7-B320-3247-AB36-E9E993279A80}"/>
                </a:ext>
              </a:extLst>
            </p:cNvPr>
            <p:cNvSpPr/>
            <p:nvPr>
              <p:custDataLst>
                <p:tags r:id="rId61"/>
              </p:custDataLst>
            </p:nvPr>
          </p:nvSpPr>
          <p:spPr>
            <a:xfrm>
              <a:off x="9978224" y="5673787"/>
              <a:ext cx="29606" cy="75662"/>
            </a:xfrm>
            <a:custGeom>
              <a:avLst/>
              <a:gdLst>
                <a:gd name="connsiteX0" fmla="*/ 29899 w 29606"/>
                <a:gd name="connsiteY0" fmla="*/ 26695 h 75662"/>
                <a:gd name="connsiteX1" fmla="*/ 13704 w 29606"/>
                <a:gd name="connsiteY1" fmla="*/ 124 h 75662"/>
                <a:gd name="connsiteX2" fmla="*/ 292 w 29606"/>
                <a:gd name="connsiteY2" fmla="*/ 13536 h 75662"/>
                <a:gd name="connsiteX3" fmla="*/ 13704 w 29606"/>
                <a:gd name="connsiteY3" fmla="*/ 26948 h 75662"/>
                <a:gd name="connsiteX4" fmla="*/ 22560 w 29606"/>
                <a:gd name="connsiteY4" fmla="*/ 23658 h 75662"/>
                <a:gd name="connsiteX5" fmla="*/ 23826 w 29606"/>
                <a:gd name="connsiteY5" fmla="*/ 22899 h 75662"/>
                <a:gd name="connsiteX6" fmla="*/ 24332 w 29606"/>
                <a:gd name="connsiteY6" fmla="*/ 26695 h 75662"/>
                <a:gd name="connsiteX7" fmla="*/ 7124 w 29606"/>
                <a:gd name="connsiteY7" fmla="*/ 68954 h 75662"/>
                <a:gd name="connsiteX8" fmla="*/ 4341 w 29606"/>
                <a:gd name="connsiteY8" fmla="*/ 73003 h 75662"/>
                <a:gd name="connsiteX9" fmla="*/ 6871 w 29606"/>
                <a:gd name="connsiteY9" fmla="*/ 75787 h 75662"/>
                <a:gd name="connsiteX10" fmla="*/ 29899 w 29606"/>
                <a:gd name="connsiteY10" fmla="*/ 2669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99" y="26695"/>
                  </a:moveTo>
                  <a:cubicBezTo>
                    <a:pt x="29899" y="9993"/>
                    <a:pt x="23573" y="124"/>
                    <a:pt x="13704" y="124"/>
                  </a:cubicBezTo>
                  <a:cubicBezTo>
                    <a:pt x="5353" y="124"/>
                    <a:pt x="292" y="6451"/>
                    <a:pt x="292" y="13536"/>
                  </a:cubicBezTo>
                  <a:cubicBezTo>
                    <a:pt x="292" y="20369"/>
                    <a:pt x="5353" y="26948"/>
                    <a:pt x="13704" y="26948"/>
                  </a:cubicBezTo>
                  <a:cubicBezTo>
                    <a:pt x="16740" y="26948"/>
                    <a:pt x="20030" y="25936"/>
                    <a:pt x="22560" y="23658"/>
                  </a:cubicBezTo>
                  <a:cubicBezTo>
                    <a:pt x="23320" y="23152"/>
                    <a:pt x="23573" y="22899"/>
                    <a:pt x="23826" y="22899"/>
                  </a:cubicBezTo>
                  <a:cubicBezTo>
                    <a:pt x="24079" y="22899"/>
                    <a:pt x="24332" y="23152"/>
                    <a:pt x="24332" y="26695"/>
                  </a:cubicBezTo>
                  <a:cubicBezTo>
                    <a:pt x="24332" y="45421"/>
                    <a:pt x="15475" y="60604"/>
                    <a:pt x="7124" y="68954"/>
                  </a:cubicBezTo>
                  <a:cubicBezTo>
                    <a:pt x="4341" y="71738"/>
                    <a:pt x="4341" y="72244"/>
                    <a:pt x="4341" y="73003"/>
                  </a:cubicBezTo>
                  <a:cubicBezTo>
                    <a:pt x="4341" y="74775"/>
                    <a:pt x="5606" y="75787"/>
                    <a:pt x="6871" y="75787"/>
                  </a:cubicBezTo>
                  <a:cubicBezTo>
                    <a:pt x="9655" y="75787"/>
                    <a:pt x="29899" y="56302"/>
                    <a:pt x="29899" y="26695"/>
                  </a:cubicBezTo>
                  <a:close/>
                </a:path>
              </a:pathLst>
            </a:custGeom>
            <a:solidFill>
              <a:srgbClr val="000000"/>
            </a:solidFill>
            <a:ln w="25400"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2E5F2DF3-057E-8434-B2DC-FA313AFE3FCB}"/>
                </a:ext>
              </a:extLst>
            </p:cNvPr>
            <p:cNvSpPr/>
            <p:nvPr>
              <p:custDataLst>
                <p:tags r:id="rId62"/>
              </p:custDataLst>
            </p:nvPr>
          </p:nvSpPr>
          <p:spPr>
            <a:xfrm>
              <a:off x="10081581" y="5522210"/>
              <a:ext cx="179666" cy="183968"/>
            </a:xfrm>
            <a:custGeom>
              <a:avLst/>
              <a:gdLst>
                <a:gd name="connsiteX0" fmla="*/ 179963 w 179666"/>
                <a:gd name="connsiteY0" fmla="*/ 2655 h 183968"/>
                <a:gd name="connsiteX1" fmla="*/ 177179 w 179666"/>
                <a:gd name="connsiteY1" fmla="*/ 124 h 183968"/>
                <a:gd name="connsiteX2" fmla="*/ 173383 w 179666"/>
                <a:gd name="connsiteY2" fmla="*/ 3161 h 183968"/>
                <a:gd name="connsiteX3" fmla="*/ 155670 w 179666"/>
                <a:gd name="connsiteY3" fmla="*/ 22646 h 183968"/>
                <a:gd name="connsiteX4" fmla="*/ 113663 w 179666"/>
                <a:gd name="connsiteY4" fmla="*/ 124 h 183968"/>
                <a:gd name="connsiteX5" fmla="*/ 296 w 179666"/>
                <a:gd name="connsiteY5" fmla="*/ 114757 h 183968"/>
                <a:gd name="connsiteX6" fmla="*/ 68873 w 179666"/>
                <a:gd name="connsiteY6" fmla="*/ 184093 h 183968"/>
                <a:gd name="connsiteX7" fmla="*/ 123532 w 179666"/>
                <a:gd name="connsiteY7" fmla="*/ 162330 h 183968"/>
                <a:gd name="connsiteX8" fmla="*/ 151368 w 179666"/>
                <a:gd name="connsiteY8" fmla="*/ 117793 h 183968"/>
                <a:gd name="connsiteX9" fmla="*/ 148331 w 179666"/>
                <a:gd name="connsiteY9" fmla="*/ 115263 h 183968"/>
                <a:gd name="connsiteX10" fmla="*/ 145042 w 179666"/>
                <a:gd name="connsiteY10" fmla="*/ 117793 h 183968"/>
                <a:gd name="connsiteX11" fmla="*/ 119483 w 179666"/>
                <a:gd name="connsiteY11" fmla="*/ 157775 h 183968"/>
                <a:gd name="connsiteX12" fmla="*/ 72922 w 179666"/>
                <a:gd name="connsiteY12" fmla="*/ 176248 h 183968"/>
                <a:gd name="connsiteX13" fmla="*/ 23324 w 179666"/>
                <a:gd name="connsiteY13" fmla="*/ 123613 h 183968"/>
                <a:gd name="connsiteX14" fmla="*/ 53943 w 179666"/>
                <a:gd name="connsiteY14" fmla="*/ 38588 h 183968"/>
                <a:gd name="connsiteX15" fmla="*/ 115688 w 179666"/>
                <a:gd name="connsiteY15" fmla="*/ 7969 h 183968"/>
                <a:gd name="connsiteX16" fmla="*/ 156429 w 179666"/>
                <a:gd name="connsiteY16" fmla="*/ 56808 h 183968"/>
                <a:gd name="connsiteX17" fmla="*/ 155670 w 179666"/>
                <a:gd name="connsiteY17" fmla="*/ 69713 h 183968"/>
                <a:gd name="connsiteX18" fmla="*/ 159466 w 179666"/>
                <a:gd name="connsiteY18" fmla="*/ 72244 h 183968"/>
                <a:gd name="connsiteX19" fmla="*/ 164020 w 179666"/>
                <a:gd name="connsiteY19" fmla="*/ 67183 h 183968"/>
                <a:gd name="connsiteX20" fmla="*/ 179963 w 179666"/>
                <a:gd name="connsiteY20" fmla="*/ 2655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9666" h="183968">
                  <a:moveTo>
                    <a:pt x="179963" y="2655"/>
                  </a:moveTo>
                  <a:cubicBezTo>
                    <a:pt x="179963" y="1896"/>
                    <a:pt x="179457" y="124"/>
                    <a:pt x="177179" y="124"/>
                  </a:cubicBezTo>
                  <a:cubicBezTo>
                    <a:pt x="176420" y="124"/>
                    <a:pt x="176167" y="377"/>
                    <a:pt x="173383" y="3161"/>
                  </a:cubicBezTo>
                  <a:lnTo>
                    <a:pt x="155670" y="22646"/>
                  </a:lnTo>
                  <a:cubicBezTo>
                    <a:pt x="153392" y="19103"/>
                    <a:pt x="141752" y="124"/>
                    <a:pt x="113663" y="124"/>
                  </a:cubicBezTo>
                  <a:cubicBezTo>
                    <a:pt x="57233" y="124"/>
                    <a:pt x="296" y="56049"/>
                    <a:pt x="296" y="114757"/>
                  </a:cubicBezTo>
                  <a:cubicBezTo>
                    <a:pt x="296" y="156510"/>
                    <a:pt x="30156" y="184093"/>
                    <a:pt x="68873" y="184093"/>
                  </a:cubicBezTo>
                  <a:cubicBezTo>
                    <a:pt x="90889" y="184093"/>
                    <a:pt x="110121" y="173971"/>
                    <a:pt x="123532" y="162330"/>
                  </a:cubicBezTo>
                  <a:cubicBezTo>
                    <a:pt x="147066" y="141580"/>
                    <a:pt x="151368" y="118552"/>
                    <a:pt x="151368" y="117793"/>
                  </a:cubicBezTo>
                  <a:cubicBezTo>
                    <a:pt x="151368" y="115263"/>
                    <a:pt x="148837" y="115263"/>
                    <a:pt x="148331" y="115263"/>
                  </a:cubicBezTo>
                  <a:cubicBezTo>
                    <a:pt x="146813" y="115263"/>
                    <a:pt x="145548" y="115769"/>
                    <a:pt x="145042" y="117793"/>
                  </a:cubicBezTo>
                  <a:cubicBezTo>
                    <a:pt x="142764" y="125132"/>
                    <a:pt x="136944" y="143098"/>
                    <a:pt x="119483" y="157775"/>
                  </a:cubicBezTo>
                  <a:cubicBezTo>
                    <a:pt x="102023" y="171946"/>
                    <a:pt x="86081" y="176248"/>
                    <a:pt x="72922" y="176248"/>
                  </a:cubicBezTo>
                  <a:cubicBezTo>
                    <a:pt x="50147" y="176248"/>
                    <a:pt x="23324" y="163089"/>
                    <a:pt x="23324" y="123613"/>
                  </a:cubicBezTo>
                  <a:cubicBezTo>
                    <a:pt x="23324" y="109189"/>
                    <a:pt x="28638" y="68195"/>
                    <a:pt x="53943" y="38588"/>
                  </a:cubicBezTo>
                  <a:cubicBezTo>
                    <a:pt x="69379" y="20622"/>
                    <a:pt x="93166" y="7969"/>
                    <a:pt x="115688" y="7969"/>
                  </a:cubicBezTo>
                  <a:cubicBezTo>
                    <a:pt x="141499" y="7969"/>
                    <a:pt x="156429" y="27454"/>
                    <a:pt x="156429" y="56808"/>
                  </a:cubicBezTo>
                  <a:cubicBezTo>
                    <a:pt x="156429" y="66930"/>
                    <a:pt x="155670" y="67183"/>
                    <a:pt x="155670" y="69713"/>
                  </a:cubicBezTo>
                  <a:cubicBezTo>
                    <a:pt x="155670" y="72244"/>
                    <a:pt x="158453" y="72244"/>
                    <a:pt x="159466" y="72244"/>
                  </a:cubicBezTo>
                  <a:cubicBezTo>
                    <a:pt x="162755" y="72244"/>
                    <a:pt x="162755" y="71738"/>
                    <a:pt x="164020" y="67183"/>
                  </a:cubicBezTo>
                  <a:lnTo>
                    <a:pt x="179963" y="2655"/>
                  </a:lnTo>
                  <a:close/>
                </a:path>
              </a:pathLst>
            </a:custGeom>
            <a:solidFill>
              <a:srgbClr val="000000"/>
            </a:solidFill>
            <a:ln w="25400"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208C6F91-A201-1FF5-C360-4AEB7E711BE4}"/>
                </a:ext>
              </a:extLst>
            </p:cNvPr>
            <p:cNvSpPr/>
            <p:nvPr>
              <p:custDataLst>
                <p:tags r:id="rId63"/>
              </p:custDataLst>
            </p:nvPr>
          </p:nvSpPr>
          <p:spPr>
            <a:xfrm>
              <a:off x="10282313" y="5510822"/>
              <a:ext cx="58707" cy="253051"/>
            </a:xfrm>
            <a:custGeom>
              <a:avLst/>
              <a:gdLst>
                <a:gd name="connsiteX0" fmla="*/ 59012 w 58707"/>
                <a:gd name="connsiteY0" fmla="*/ 126650 h 253051"/>
                <a:gd name="connsiteX1" fmla="*/ 42311 w 58707"/>
                <a:gd name="connsiteY1" fmla="*/ 47698 h 253051"/>
                <a:gd name="connsiteX2" fmla="*/ 2835 w 58707"/>
                <a:gd name="connsiteY2" fmla="*/ 124 h 253051"/>
                <a:gd name="connsiteX3" fmla="*/ 304 w 58707"/>
                <a:gd name="connsiteY3" fmla="*/ 2655 h 253051"/>
                <a:gd name="connsiteX4" fmla="*/ 5112 w 58707"/>
                <a:gd name="connsiteY4" fmla="*/ 8475 h 253051"/>
                <a:gd name="connsiteX5" fmla="*/ 44335 w 58707"/>
                <a:gd name="connsiteY5" fmla="*/ 126650 h 253051"/>
                <a:gd name="connsiteX6" fmla="*/ 3594 w 58707"/>
                <a:gd name="connsiteY6" fmla="*/ 246343 h 253051"/>
                <a:gd name="connsiteX7" fmla="*/ 304 w 58707"/>
                <a:gd name="connsiteY7" fmla="*/ 250645 h 253051"/>
                <a:gd name="connsiteX8" fmla="*/ 2835 w 58707"/>
                <a:gd name="connsiteY8" fmla="*/ 253175 h 253051"/>
                <a:gd name="connsiteX9" fmla="*/ 43070 w 58707"/>
                <a:gd name="connsiteY9" fmla="*/ 203831 h 253051"/>
                <a:gd name="connsiteX10" fmla="*/ 59012 w 58707"/>
                <a:gd name="connsiteY10" fmla="*/ 12665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12" y="126650"/>
                  </a:moveTo>
                  <a:cubicBezTo>
                    <a:pt x="59012" y="106912"/>
                    <a:pt x="56229" y="76293"/>
                    <a:pt x="42311" y="47698"/>
                  </a:cubicBezTo>
                  <a:cubicBezTo>
                    <a:pt x="27128" y="16573"/>
                    <a:pt x="5365" y="124"/>
                    <a:pt x="2835" y="124"/>
                  </a:cubicBezTo>
                  <a:cubicBezTo>
                    <a:pt x="1316" y="124"/>
                    <a:pt x="304" y="1137"/>
                    <a:pt x="304" y="2655"/>
                  </a:cubicBezTo>
                  <a:cubicBezTo>
                    <a:pt x="304" y="3414"/>
                    <a:pt x="304" y="3920"/>
                    <a:pt x="5112" y="8475"/>
                  </a:cubicBezTo>
                  <a:cubicBezTo>
                    <a:pt x="29911" y="33527"/>
                    <a:pt x="44335" y="73762"/>
                    <a:pt x="44335" y="126650"/>
                  </a:cubicBezTo>
                  <a:cubicBezTo>
                    <a:pt x="44335" y="169922"/>
                    <a:pt x="34972" y="214459"/>
                    <a:pt x="3594" y="246343"/>
                  </a:cubicBezTo>
                  <a:cubicBezTo>
                    <a:pt x="304" y="249380"/>
                    <a:pt x="304" y="249886"/>
                    <a:pt x="304" y="250645"/>
                  </a:cubicBezTo>
                  <a:cubicBezTo>
                    <a:pt x="304" y="252163"/>
                    <a:pt x="1316" y="253175"/>
                    <a:pt x="2835" y="253175"/>
                  </a:cubicBezTo>
                  <a:cubicBezTo>
                    <a:pt x="5365" y="253175"/>
                    <a:pt x="28140" y="235968"/>
                    <a:pt x="43070" y="203831"/>
                  </a:cubicBezTo>
                  <a:cubicBezTo>
                    <a:pt x="55975" y="175995"/>
                    <a:pt x="59012" y="147906"/>
                    <a:pt x="59012" y="126650"/>
                  </a:cubicBezTo>
                  <a:close/>
                </a:path>
              </a:pathLst>
            </a:custGeom>
            <a:solidFill>
              <a:srgbClr val="000000"/>
            </a:solidFill>
            <a:ln w="25400"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051AAEF4-489F-EB18-0FCE-1D4F791C4036}"/>
                </a:ext>
              </a:extLst>
            </p:cNvPr>
            <p:cNvSpPr/>
            <p:nvPr>
              <p:custDataLst>
                <p:tags r:id="rId64"/>
              </p:custDataLst>
            </p:nvPr>
          </p:nvSpPr>
          <p:spPr>
            <a:xfrm>
              <a:off x="10375408" y="5409599"/>
              <a:ext cx="96159" cy="455238"/>
            </a:xfrm>
            <a:custGeom>
              <a:avLst/>
              <a:gdLst>
                <a:gd name="connsiteX0" fmla="*/ 96468 w 96159"/>
                <a:gd name="connsiteY0" fmla="*/ 227606 h 455238"/>
                <a:gd name="connsiteX1" fmla="*/ 29662 w 96159"/>
                <a:gd name="connsiteY1" fmla="*/ 20864 h 455238"/>
                <a:gd name="connsiteX2" fmla="*/ 10683 w 96159"/>
                <a:gd name="connsiteY2" fmla="*/ 1632 h 455238"/>
                <a:gd name="connsiteX3" fmla="*/ 5116 w 96159"/>
                <a:gd name="connsiteY3" fmla="*/ 113 h 455238"/>
                <a:gd name="connsiteX4" fmla="*/ 308 w 96159"/>
                <a:gd name="connsiteY4" fmla="*/ 2644 h 455238"/>
                <a:gd name="connsiteX5" fmla="*/ 1826 w 96159"/>
                <a:gd name="connsiteY5" fmla="*/ 5174 h 455238"/>
                <a:gd name="connsiteX6" fmla="*/ 39784 w 96159"/>
                <a:gd name="connsiteY6" fmla="*/ 55785 h 455238"/>
                <a:gd name="connsiteX7" fmla="*/ 77236 w 96159"/>
                <a:gd name="connsiteY7" fmla="*/ 227606 h 455238"/>
                <a:gd name="connsiteX8" fmla="*/ 1320 w 96159"/>
                <a:gd name="connsiteY8" fmla="*/ 450797 h 455238"/>
                <a:gd name="connsiteX9" fmla="*/ 308 w 96159"/>
                <a:gd name="connsiteY9" fmla="*/ 452822 h 455238"/>
                <a:gd name="connsiteX10" fmla="*/ 5116 w 96159"/>
                <a:gd name="connsiteY10" fmla="*/ 455352 h 455238"/>
                <a:gd name="connsiteX11" fmla="*/ 11189 w 96159"/>
                <a:gd name="connsiteY11" fmla="*/ 453328 h 455238"/>
                <a:gd name="connsiteX12" fmla="*/ 79766 w 96159"/>
                <a:gd name="connsiteY12" fmla="*/ 344010 h 455238"/>
                <a:gd name="connsiteX13" fmla="*/ 96468 w 96159"/>
                <a:gd name="connsiteY13" fmla="*/ 227606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159" h="455238">
                  <a:moveTo>
                    <a:pt x="96468" y="227606"/>
                  </a:moveTo>
                  <a:cubicBezTo>
                    <a:pt x="96468" y="154981"/>
                    <a:pt x="79513" y="77800"/>
                    <a:pt x="29662" y="20864"/>
                  </a:cubicBezTo>
                  <a:cubicBezTo>
                    <a:pt x="26119" y="16815"/>
                    <a:pt x="16756" y="6946"/>
                    <a:pt x="10683" y="1632"/>
                  </a:cubicBezTo>
                  <a:cubicBezTo>
                    <a:pt x="8912" y="113"/>
                    <a:pt x="8406" y="113"/>
                    <a:pt x="5116" y="113"/>
                  </a:cubicBezTo>
                  <a:cubicBezTo>
                    <a:pt x="2586" y="113"/>
                    <a:pt x="308" y="113"/>
                    <a:pt x="308" y="2644"/>
                  </a:cubicBezTo>
                  <a:cubicBezTo>
                    <a:pt x="308" y="3656"/>
                    <a:pt x="1320" y="4668"/>
                    <a:pt x="1826" y="5174"/>
                  </a:cubicBezTo>
                  <a:cubicBezTo>
                    <a:pt x="10430" y="14031"/>
                    <a:pt x="24095" y="27949"/>
                    <a:pt x="39784" y="55785"/>
                  </a:cubicBezTo>
                  <a:cubicBezTo>
                    <a:pt x="67114" y="104370"/>
                    <a:pt x="77236" y="166874"/>
                    <a:pt x="77236" y="227606"/>
                  </a:cubicBezTo>
                  <a:cubicBezTo>
                    <a:pt x="77236" y="337430"/>
                    <a:pt x="46870" y="404489"/>
                    <a:pt x="1320" y="450797"/>
                  </a:cubicBezTo>
                  <a:cubicBezTo>
                    <a:pt x="814" y="451303"/>
                    <a:pt x="308" y="452063"/>
                    <a:pt x="308" y="452822"/>
                  </a:cubicBezTo>
                  <a:cubicBezTo>
                    <a:pt x="308" y="455352"/>
                    <a:pt x="2586" y="455352"/>
                    <a:pt x="5116" y="455352"/>
                  </a:cubicBezTo>
                  <a:cubicBezTo>
                    <a:pt x="8406" y="455352"/>
                    <a:pt x="8912" y="455352"/>
                    <a:pt x="11189" y="453328"/>
                  </a:cubicBezTo>
                  <a:cubicBezTo>
                    <a:pt x="35229" y="432578"/>
                    <a:pt x="62306" y="397404"/>
                    <a:pt x="79766" y="344010"/>
                  </a:cubicBezTo>
                  <a:cubicBezTo>
                    <a:pt x="90900" y="309342"/>
                    <a:pt x="96468" y="268348"/>
                    <a:pt x="96468" y="227606"/>
                  </a:cubicBezTo>
                  <a:close/>
                </a:path>
              </a:pathLst>
            </a:custGeom>
            <a:solidFill>
              <a:srgbClr val="000000"/>
            </a:solidFill>
            <a:ln w="25400" cap="flat">
              <a:noFill/>
              <a:prstDash val="solid"/>
              <a:miter/>
            </a:ln>
          </p:spPr>
          <p:txBody>
            <a:bodyPr rtlCol="0" anchor="ctr"/>
            <a:lstStyle/>
            <a:p>
              <a:endParaRPr lang="en-CN"/>
            </a:p>
          </p:txBody>
        </p:sp>
      </p:grpSp>
    </p:spTree>
    <p:extLst>
      <p:ext uri="{BB962C8B-B14F-4D97-AF65-F5344CB8AC3E}">
        <p14:creationId xmlns:p14="http://schemas.microsoft.com/office/powerpoint/2010/main" val="307050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470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双向注意力流网络阅读理解算法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22</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1253356"/>
          </a:xfrm>
          <a:prstGeom prst="rect">
            <a:avLst/>
          </a:prstGeom>
          <a:noFill/>
        </p:spPr>
        <p:txBody>
          <a:bodyPr wrap="square">
            <a:spAutoFit/>
          </a:bodyPr>
          <a:lstStyle/>
          <a:p>
            <a:pPr algn="just">
              <a:lnSpc>
                <a:spcPct val="125000"/>
              </a:lnSpc>
              <a:spcBef>
                <a:spcPts val="1200"/>
              </a:spcBef>
            </a:pPr>
            <a:r>
              <a:rPr lang="en-US" altLang="zh-CN" b="1" dirty="0" err="1">
                <a:latin typeface="Microsoft YaHei" panose="020B0503020204020204" pitchFamily="34" charset="-122"/>
                <a:ea typeface="Microsoft YaHei" panose="020B0503020204020204" pitchFamily="34" charset="-122"/>
              </a:rPr>
              <a:t>BiDAF</a:t>
            </a:r>
            <a:r>
              <a:rPr lang="zh-CN" altLang="en-US" dirty="0">
                <a:latin typeface="Microsoft YaHei" panose="020B0503020204020204" pitchFamily="34" charset="-122"/>
                <a:ea typeface="Microsoft YaHei" panose="020B0503020204020204" pitchFamily="34" charset="-122"/>
              </a:rPr>
              <a:t>是基于双向注意力流（</a:t>
            </a:r>
            <a:r>
              <a:rPr lang="en-US" altLang="zh-CN" dirty="0">
                <a:latin typeface="Microsoft YaHei" panose="020B0503020204020204" pitchFamily="34" charset="-122"/>
                <a:ea typeface="Microsoft YaHei" panose="020B0503020204020204" pitchFamily="34" charset="-122"/>
              </a:rPr>
              <a:t>Bi-directional Attention Flow</a:t>
            </a:r>
            <a:r>
              <a:rPr lang="zh-CN" altLang="en-US" dirty="0">
                <a:latin typeface="Microsoft YaHei" panose="020B0503020204020204" pitchFamily="34" charset="-122"/>
                <a:ea typeface="Microsoft YaHei" panose="020B0503020204020204" pitchFamily="34" charset="-122"/>
              </a:rPr>
              <a:t>）的阅读理解算法。针对的是</a:t>
            </a:r>
            <a:r>
              <a:rPr lang="en-US" altLang="zh-CN" dirty="0" err="1">
                <a:latin typeface="Microsoft YaHei" panose="020B0503020204020204" pitchFamily="34" charset="-122"/>
                <a:ea typeface="Microsoft YaHei" panose="020B0503020204020204" pitchFamily="34" charset="-122"/>
              </a:rPr>
              <a:t>SQuAD</a:t>
            </a:r>
            <a:r>
              <a:rPr lang="zh-CN" altLang="en-US" dirty="0">
                <a:latin typeface="Microsoft YaHei" panose="020B0503020204020204" pitchFamily="34" charset="-122"/>
                <a:ea typeface="Microsoft YaHei" panose="020B0503020204020204" pitchFamily="34" charset="-122"/>
              </a:rPr>
              <a:t>评测集合，给定文章和问题，算法需要返回文章中的一个片段作为答案，答案片段通常是短语。</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dirty="0" err="1">
                <a:latin typeface="Microsoft YaHei" panose="020B0503020204020204" pitchFamily="34" charset="-122"/>
                <a:ea typeface="Microsoft YaHei" panose="020B0503020204020204" pitchFamily="34" charset="-122"/>
              </a:rPr>
              <a:t>BiDAF</a:t>
            </a:r>
            <a:r>
              <a:rPr lang="zh-CN" altLang="en-US" dirty="0">
                <a:latin typeface="Microsoft YaHei" panose="020B0503020204020204" pitchFamily="34" charset="-122"/>
                <a:ea typeface="Microsoft YaHei" panose="020B0503020204020204" pitchFamily="34" charset="-122"/>
              </a:rPr>
              <a:t>将该任务建模为将</a:t>
            </a:r>
            <a:r>
              <a:rPr lang="zh-CN" altLang="en-US" b="1" dirty="0">
                <a:latin typeface="Microsoft YaHei" panose="020B0503020204020204" pitchFamily="34" charset="-122"/>
                <a:ea typeface="Microsoft YaHei" panose="020B0503020204020204" pitchFamily="34" charset="-122"/>
              </a:rPr>
              <a:t>篇章和问题作为输入</a:t>
            </a:r>
            <a:r>
              <a:rPr lang="zh-CN" altLang="en-US" dirty="0">
                <a:latin typeface="Microsoft YaHei" panose="020B0503020204020204" pitchFamily="34" charset="-122"/>
                <a:ea typeface="Microsoft YaHei" panose="020B0503020204020204" pitchFamily="34" charset="-122"/>
              </a:rPr>
              <a:t>，</a:t>
            </a:r>
            <a:r>
              <a:rPr lang="zh-CN" altLang="en-US" b="1" dirty="0">
                <a:latin typeface="Microsoft YaHei" panose="020B0503020204020204" pitchFamily="34" charset="-122"/>
                <a:ea typeface="Microsoft YaHei" panose="020B0503020204020204" pitchFamily="34" charset="-122"/>
              </a:rPr>
              <a:t>预测开始位置和结束位置</a:t>
            </a:r>
            <a:r>
              <a:rPr lang="zh-CN" altLang="en-US" dirty="0">
                <a:latin typeface="Microsoft YaHei" panose="020B0503020204020204" pitchFamily="34" charset="-122"/>
                <a:ea typeface="Microsoft YaHei" panose="020B0503020204020204" pitchFamily="34" charset="-122"/>
              </a:rPr>
              <a:t>的问题。</a:t>
            </a:r>
            <a:endParaRPr lang="en-US" altLang="zh-CN"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30A2BBB6-C039-A1BA-B27D-9EDE8FAB7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024" y="2526570"/>
            <a:ext cx="5895952" cy="3967892"/>
          </a:xfrm>
          <a:prstGeom prst="rect">
            <a:avLst/>
          </a:prstGeom>
        </p:spPr>
      </p:pic>
    </p:spTree>
    <p:extLst>
      <p:ext uri="{BB962C8B-B14F-4D97-AF65-F5344CB8AC3E}">
        <p14:creationId xmlns:p14="http://schemas.microsoft.com/office/powerpoint/2010/main" val="2901687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470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双向注意力流网络阅读理解算法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23</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3484737"/>
          </a:xfrm>
          <a:prstGeom prst="rect">
            <a:avLst/>
          </a:prstGeom>
          <a:noFill/>
        </p:spPr>
        <p:txBody>
          <a:bodyPr wrap="square">
            <a:spAutoFit/>
          </a:bodyPr>
          <a:lstStyle/>
          <a:p>
            <a:pPr algn="just">
              <a:lnSpc>
                <a:spcPct val="125000"/>
              </a:lnSpc>
              <a:spcBef>
                <a:spcPts val="1200"/>
              </a:spcBef>
            </a:pPr>
            <a:r>
              <a:rPr lang="zh-CN" altLang="en-US" b="1" dirty="0">
                <a:latin typeface="Microsoft YaHei" panose="020B0503020204020204" pitchFamily="34" charset="-122"/>
                <a:ea typeface="Microsoft YaHei" panose="020B0503020204020204" pitchFamily="34" charset="-122"/>
              </a:rPr>
              <a:t>字符向量层（</a:t>
            </a:r>
            <a:r>
              <a:rPr lang="en-US" altLang="zh-CN" b="1" dirty="0">
                <a:latin typeface="Microsoft YaHei" panose="020B0503020204020204" pitchFamily="34" charset="-122"/>
                <a:ea typeface="Microsoft YaHei" panose="020B0503020204020204" pitchFamily="34" charset="-122"/>
              </a:rPr>
              <a:t>Character Embed Layer</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作用是利用卷积神经网络对文本和问题中每个单词的字符进行建模，计算得到每个单词相应的字符表示。</a:t>
            </a:r>
          </a:p>
          <a:p>
            <a:pPr algn="just">
              <a:lnSpc>
                <a:spcPct val="125000"/>
              </a:lnSpc>
              <a:spcBef>
                <a:spcPts val="1200"/>
              </a:spcBef>
            </a:pPr>
            <a:r>
              <a:rPr lang="zh-CN" altLang="en-US" b="1" dirty="0">
                <a:latin typeface="Microsoft YaHei" panose="020B0503020204020204" pitchFamily="34" charset="-122"/>
                <a:ea typeface="Microsoft YaHei" panose="020B0503020204020204" pitchFamily="34" charset="-122"/>
              </a:rPr>
              <a:t>词向量层（</a:t>
            </a:r>
            <a:r>
              <a:rPr lang="en-US" altLang="zh-CN" b="1" dirty="0">
                <a:latin typeface="Microsoft YaHei" panose="020B0503020204020204" pitchFamily="34" charset="-122"/>
                <a:ea typeface="Microsoft YaHei" panose="020B0503020204020204" pitchFamily="34" charset="-122"/>
              </a:rPr>
              <a:t>Word Embed Layer</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将问题和文章中的每个单词生成对应的词向量表示，</a:t>
            </a:r>
            <a:r>
              <a:rPr lang="en-US" altLang="zh-CN" dirty="0" err="1">
                <a:latin typeface="Microsoft YaHei" panose="020B0503020204020204" pitchFamily="34" charset="-122"/>
                <a:ea typeface="Microsoft YaHei" panose="020B0503020204020204" pitchFamily="34" charset="-122"/>
              </a:rPr>
              <a:t>BiDAF</a:t>
            </a:r>
            <a:r>
              <a:rPr lang="zh-CN" altLang="en-US" dirty="0">
                <a:latin typeface="Microsoft YaHei" panose="020B0503020204020204" pitchFamily="34" charset="-122"/>
                <a:ea typeface="Microsoft YaHei" panose="020B0503020204020204" pitchFamily="34" charset="-122"/>
              </a:rPr>
              <a:t>使用了</a:t>
            </a:r>
            <a:r>
              <a:rPr lang="en-US" altLang="zh-CN" dirty="0">
                <a:latin typeface="Microsoft YaHei" panose="020B0503020204020204" pitchFamily="34" charset="-122"/>
                <a:ea typeface="Microsoft YaHei" panose="020B0503020204020204" pitchFamily="34" charset="-122"/>
              </a:rPr>
              <a:t>Glove </a:t>
            </a:r>
            <a:r>
              <a:rPr lang="zh-CN" altLang="en-US" dirty="0">
                <a:latin typeface="Microsoft YaHei" panose="020B0503020204020204" pitchFamily="34" charset="-122"/>
                <a:ea typeface="Microsoft YaHei" panose="020B0503020204020204" pitchFamily="34" charset="-122"/>
              </a:rPr>
              <a:t>生成文本和问题的词向量，并构成文章表示矩阵                  和问题表示矩阵                    。</a:t>
            </a:r>
          </a:p>
          <a:p>
            <a:pPr algn="just">
              <a:lnSpc>
                <a:spcPct val="125000"/>
              </a:lnSpc>
              <a:spcBef>
                <a:spcPts val="1200"/>
              </a:spcBef>
            </a:pPr>
            <a:r>
              <a:rPr lang="zh-CN" altLang="en-US" b="1" dirty="0">
                <a:latin typeface="Microsoft YaHei" panose="020B0503020204020204" pitchFamily="34" charset="-122"/>
                <a:ea typeface="Microsoft YaHei" panose="020B0503020204020204" pitchFamily="34" charset="-122"/>
              </a:rPr>
              <a:t>上下文向量层（</a:t>
            </a:r>
            <a:r>
              <a:rPr lang="en-US" altLang="zh-CN" b="1" dirty="0">
                <a:latin typeface="Microsoft YaHei" panose="020B0503020204020204" pitchFamily="34" charset="-122"/>
                <a:ea typeface="Microsoft YaHei" panose="020B0503020204020204" pitchFamily="34" charset="-122"/>
              </a:rPr>
              <a:t>Contextual Embed Layer</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使用</a:t>
            </a:r>
            <a:r>
              <a:rPr lang="en-US" altLang="zh-CN" dirty="0">
                <a:latin typeface="Microsoft YaHei" panose="020B0503020204020204" pitchFamily="34" charset="-122"/>
                <a:ea typeface="Microsoft YaHei" panose="020B0503020204020204" pitchFamily="34" charset="-122"/>
              </a:rPr>
              <a:t>Highway Networks</a:t>
            </a:r>
            <a:r>
              <a:rPr lang="zh-CN" altLang="en-US" dirty="0">
                <a:latin typeface="Microsoft YaHei" panose="020B0503020204020204" pitchFamily="34" charset="-122"/>
                <a:ea typeface="Microsoft YaHei" panose="020B0503020204020204" pitchFamily="34" charset="-122"/>
              </a:rPr>
              <a:t>对前两层中生成的字符向量和词向量进行融合，并将融合后的结果输入给一个</a:t>
            </a:r>
            <a:r>
              <a:rPr lang="en-US" altLang="zh-CN" dirty="0" err="1">
                <a:latin typeface="Microsoft YaHei" panose="020B0503020204020204" pitchFamily="34" charset="-122"/>
                <a:ea typeface="Microsoft YaHei" panose="020B0503020204020204" pitchFamily="34" charset="-122"/>
              </a:rPr>
              <a:t>BiLSTM</a:t>
            </a:r>
            <a:r>
              <a:rPr lang="zh-CN" altLang="en-US" dirty="0">
                <a:latin typeface="Microsoft YaHei" panose="020B0503020204020204" pitchFamily="34" charset="-122"/>
                <a:ea typeface="Microsoft YaHei" panose="020B0503020204020204" pitchFamily="34" charset="-122"/>
              </a:rPr>
              <a:t>网络，分别计算得到问题和文章的隐状态序列                   </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          是                                              和                                            。由于这里使用了</a:t>
            </a:r>
            <a:r>
              <a:rPr lang="en-US" altLang="zh-CN" dirty="0" err="1">
                <a:latin typeface="Microsoft YaHei" panose="020B0503020204020204" pitchFamily="34" charset="-122"/>
                <a:ea typeface="Microsoft YaHei" panose="020B0503020204020204" pitchFamily="34" charset="-122"/>
              </a:rPr>
              <a:t>BiLSTM</a:t>
            </a:r>
            <a:r>
              <a:rPr lang="zh-CN" altLang="en-US" dirty="0">
                <a:latin typeface="Microsoft YaHei" panose="020B0503020204020204" pitchFamily="34" charset="-122"/>
                <a:ea typeface="Microsoft YaHei" panose="020B0503020204020204" pitchFamily="34" charset="-122"/>
              </a:rPr>
              <a:t>，因此       和            都是由前向</a:t>
            </a:r>
            <a:r>
              <a:rPr lang="en-US" altLang="zh-CN" dirty="0">
                <a:latin typeface="Microsoft YaHei" panose="020B0503020204020204" pitchFamily="34" charset="-122"/>
                <a:ea typeface="Microsoft YaHei" panose="020B0503020204020204" pitchFamily="34" charset="-122"/>
              </a:rPr>
              <a:t>LSTM</a:t>
            </a:r>
            <a:r>
              <a:rPr lang="zh-CN" altLang="en-US" dirty="0">
                <a:latin typeface="Microsoft YaHei" panose="020B0503020204020204" pitchFamily="34" charset="-122"/>
                <a:ea typeface="Microsoft YaHei" panose="020B0503020204020204" pitchFamily="34" charset="-122"/>
              </a:rPr>
              <a:t>和后向</a:t>
            </a:r>
            <a:r>
              <a:rPr lang="en-US" altLang="zh-CN" dirty="0">
                <a:latin typeface="Microsoft YaHei" panose="020B0503020204020204" pitchFamily="34" charset="-122"/>
                <a:ea typeface="Microsoft YaHei" panose="020B0503020204020204" pitchFamily="34" charset="-122"/>
              </a:rPr>
              <a:t>LSTM</a:t>
            </a:r>
            <a:r>
              <a:rPr lang="zh-CN" altLang="en-US" dirty="0">
                <a:latin typeface="Microsoft YaHei" panose="020B0503020204020204" pitchFamily="34" charset="-122"/>
                <a:ea typeface="Microsoft YaHei" panose="020B0503020204020204" pitchFamily="34" charset="-122"/>
              </a:rPr>
              <a:t>的 </a:t>
            </a:r>
            <a:r>
              <a:rPr lang="en-US" altLang="zh-CN" dirty="0">
                <a:latin typeface="Microsoft YaHei" panose="020B0503020204020204" pitchFamily="34" charset="-122"/>
                <a:ea typeface="Microsoft YaHei" panose="020B0503020204020204" pitchFamily="34" charset="-122"/>
              </a:rPr>
              <a:t>d</a:t>
            </a:r>
            <a:r>
              <a:rPr lang="zh-CN" altLang="en-US" dirty="0">
                <a:latin typeface="Microsoft YaHei" panose="020B0503020204020204" pitchFamily="34" charset="-122"/>
                <a:ea typeface="Microsoft YaHei" panose="020B0503020204020204" pitchFamily="34" charset="-122"/>
              </a:rPr>
              <a:t> 维隐变量连接而成的 </a:t>
            </a:r>
            <a:r>
              <a:rPr lang="en-US" altLang="zh-CN" dirty="0">
                <a:latin typeface="Microsoft YaHei" panose="020B0503020204020204" pitchFamily="34" charset="-122"/>
                <a:ea typeface="Microsoft YaHei" panose="020B0503020204020204" pitchFamily="34" charset="-122"/>
              </a:rPr>
              <a:t>2d</a:t>
            </a:r>
            <a:r>
              <a:rPr lang="zh-CN" altLang="en-US" dirty="0">
                <a:latin typeface="Microsoft YaHei" panose="020B0503020204020204" pitchFamily="34" charset="-122"/>
                <a:ea typeface="Microsoft YaHei" panose="020B0503020204020204" pitchFamily="34" charset="-122"/>
              </a:rPr>
              <a:t> 维列向量。此外还需要注意的是，本层的计算过程中并没有对问题和文章进行信息交互。</a:t>
            </a:r>
            <a:endParaRPr lang="en-US" altLang="zh-CN" dirty="0">
              <a:latin typeface="Microsoft YaHei" panose="020B0503020204020204" pitchFamily="34" charset="-122"/>
              <a:ea typeface="Microsoft YaHei" panose="020B0503020204020204" pitchFamily="34" charset="-122"/>
            </a:endParaRPr>
          </a:p>
        </p:txBody>
      </p:sp>
      <p:grpSp>
        <p:nvGrpSpPr>
          <p:cNvPr id="14" name="Group 13" descr="\documentclass{article}&#10;\usepackage{amsmath, amsfonts , amssymb, bm}&#10;\pagestyle{empty}&#10;\begin{document}&#10;&#10;&#10;$\bm{X}\in \mathbb{R}^{d\times T}$&#10;&#10;\end{document}" title="IguanaTex Vector Display">
            <a:extLst>
              <a:ext uri="{FF2B5EF4-FFF2-40B4-BE49-F238E27FC236}">
                <a16:creationId xmlns:a16="http://schemas.microsoft.com/office/drawing/2014/main" id="{74108A80-FE51-6691-E46C-807DA35623CD}"/>
              </a:ext>
            </a:extLst>
          </p:cNvPr>
          <p:cNvGrpSpPr>
            <a:grpSpLocks noChangeAspect="1"/>
          </p:cNvGrpSpPr>
          <p:nvPr>
            <p:custDataLst>
              <p:tags r:id="rId1"/>
            </p:custDataLst>
          </p:nvPr>
        </p:nvGrpSpPr>
        <p:grpSpPr>
          <a:xfrm>
            <a:off x="5329611" y="2268151"/>
            <a:ext cx="1008084" cy="202395"/>
            <a:chOff x="4264210" y="3781513"/>
            <a:chExt cx="1008084" cy="202395"/>
          </a:xfrm>
        </p:grpSpPr>
        <p:sp>
          <p:nvSpPr>
            <p:cNvPr id="8" name="Freeform 7">
              <a:extLst>
                <a:ext uri="{FF2B5EF4-FFF2-40B4-BE49-F238E27FC236}">
                  <a16:creationId xmlns:a16="http://schemas.microsoft.com/office/drawing/2014/main" id="{70F97A1A-8972-28AA-E965-E2A920730A2B}"/>
                </a:ext>
              </a:extLst>
            </p:cNvPr>
            <p:cNvSpPr/>
            <p:nvPr>
              <p:custDataLst>
                <p:tags r:id="rId61"/>
              </p:custDataLst>
            </p:nvPr>
          </p:nvSpPr>
          <p:spPr>
            <a:xfrm>
              <a:off x="4264210" y="3818565"/>
              <a:ext cx="203634" cy="156233"/>
            </a:xfrm>
            <a:custGeom>
              <a:avLst/>
              <a:gdLst>
                <a:gd name="connsiteX0" fmla="*/ 121054 w 203634"/>
                <a:gd name="connsiteY0" fmla="*/ 66337 h 156233"/>
                <a:gd name="connsiteX1" fmla="*/ 150463 w 203634"/>
                <a:gd name="connsiteY1" fmla="*/ 36730 h 156233"/>
                <a:gd name="connsiteX2" fmla="*/ 164277 w 203634"/>
                <a:gd name="connsiteY2" fmla="*/ 22382 h 156233"/>
                <a:gd name="connsiteX3" fmla="*/ 199033 w 203634"/>
                <a:gd name="connsiteY3" fmla="*/ 10767 h 156233"/>
                <a:gd name="connsiteX4" fmla="*/ 203711 w 203634"/>
                <a:gd name="connsiteY4" fmla="*/ 4162 h 156233"/>
                <a:gd name="connsiteX5" fmla="*/ 199255 w 203634"/>
                <a:gd name="connsiteY5" fmla="*/ 63 h 156233"/>
                <a:gd name="connsiteX6" fmla="*/ 174971 w 203634"/>
                <a:gd name="connsiteY6" fmla="*/ 746 h 156233"/>
                <a:gd name="connsiteX7" fmla="*/ 146007 w 203634"/>
                <a:gd name="connsiteY7" fmla="*/ 63 h 156233"/>
                <a:gd name="connsiteX8" fmla="*/ 139769 w 203634"/>
                <a:gd name="connsiteY8" fmla="*/ 6440 h 156233"/>
                <a:gd name="connsiteX9" fmla="*/ 145339 w 203634"/>
                <a:gd name="connsiteY9" fmla="*/ 10767 h 156233"/>
                <a:gd name="connsiteX10" fmla="*/ 158707 w 203634"/>
                <a:gd name="connsiteY10" fmla="*/ 13044 h 156233"/>
                <a:gd name="connsiteX11" fmla="*/ 116153 w 203634"/>
                <a:gd name="connsiteY11" fmla="*/ 56088 h 156233"/>
                <a:gd name="connsiteX12" fmla="*/ 95656 w 203634"/>
                <a:gd name="connsiteY12" fmla="*/ 12133 h 156233"/>
                <a:gd name="connsiteX13" fmla="*/ 108578 w 203634"/>
                <a:gd name="connsiteY13" fmla="*/ 10767 h 156233"/>
                <a:gd name="connsiteX14" fmla="*/ 115039 w 203634"/>
                <a:gd name="connsiteY14" fmla="*/ 4390 h 156233"/>
                <a:gd name="connsiteX15" fmla="*/ 110137 w 203634"/>
                <a:gd name="connsiteY15" fmla="*/ 63 h 156233"/>
                <a:gd name="connsiteX16" fmla="*/ 76273 w 203634"/>
                <a:gd name="connsiteY16" fmla="*/ 746 h 156233"/>
                <a:gd name="connsiteX17" fmla="*/ 60900 w 203634"/>
                <a:gd name="connsiteY17" fmla="*/ 518 h 156233"/>
                <a:gd name="connsiteX18" fmla="*/ 45304 w 203634"/>
                <a:gd name="connsiteY18" fmla="*/ 63 h 156233"/>
                <a:gd name="connsiteX19" fmla="*/ 39066 w 203634"/>
                <a:gd name="connsiteY19" fmla="*/ 6440 h 156233"/>
                <a:gd name="connsiteX20" fmla="*/ 48200 w 203634"/>
                <a:gd name="connsiteY20" fmla="*/ 10767 h 156233"/>
                <a:gd name="connsiteX21" fmla="*/ 56889 w 203634"/>
                <a:gd name="connsiteY21" fmla="*/ 10995 h 156233"/>
                <a:gd name="connsiteX22" fmla="*/ 61568 w 203634"/>
                <a:gd name="connsiteY22" fmla="*/ 14411 h 156233"/>
                <a:gd name="connsiteX23" fmla="*/ 92314 w 203634"/>
                <a:gd name="connsiteY23" fmla="*/ 80229 h 156233"/>
                <a:gd name="connsiteX24" fmla="*/ 36392 w 203634"/>
                <a:gd name="connsiteY24" fmla="*/ 136710 h 156233"/>
                <a:gd name="connsiteX25" fmla="*/ 7875 w 203634"/>
                <a:gd name="connsiteY25" fmla="*/ 145592 h 156233"/>
                <a:gd name="connsiteX26" fmla="*/ 77 w 203634"/>
                <a:gd name="connsiteY26" fmla="*/ 152197 h 156233"/>
                <a:gd name="connsiteX27" fmla="*/ 4533 w 203634"/>
                <a:gd name="connsiteY27" fmla="*/ 156296 h 156233"/>
                <a:gd name="connsiteX28" fmla="*/ 28817 w 203634"/>
                <a:gd name="connsiteY28" fmla="*/ 155613 h 156233"/>
                <a:gd name="connsiteX29" fmla="*/ 57781 w 203634"/>
                <a:gd name="connsiteY29" fmla="*/ 156296 h 156233"/>
                <a:gd name="connsiteX30" fmla="*/ 64019 w 203634"/>
                <a:gd name="connsiteY30" fmla="*/ 149692 h 156233"/>
                <a:gd name="connsiteX31" fmla="*/ 58226 w 203634"/>
                <a:gd name="connsiteY31" fmla="*/ 145592 h 156233"/>
                <a:gd name="connsiteX32" fmla="*/ 45081 w 203634"/>
                <a:gd name="connsiteY32" fmla="*/ 143315 h 156233"/>
                <a:gd name="connsiteX33" fmla="*/ 96993 w 203634"/>
                <a:gd name="connsiteY33" fmla="*/ 90478 h 156233"/>
                <a:gd name="connsiteX34" fmla="*/ 122168 w 203634"/>
                <a:gd name="connsiteY34" fmla="*/ 144226 h 156233"/>
                <a:gd name="connsiteX35" fmla="*/ 109246 w 203634"/>
                <a:gd name="connsiteY35" fmla="*/ 145592 h 156233"/>
                <a:gd name="connsiteX36" fmla="*/ 102785 w 203634"/>
                <a:gd name="connsiteY36" fmla="*/ 152197 h 156233"/>
                <a:gd name="connsiteX37" fmla="*/ 107687 w 203634"/>
                <a:gd name="connsiteY37" fmla="*/ 156296 h 156233"/>
                <a:gd name="connsiteX38" fmla="*/ 141774 w 203634"/>
                <a:gd name="connsiteY38" fmla="*/ 155613 h 156233"/>
                <a:gd name="connsiteX39" fmla="*/ 157147 w 203634"/>
                <a:gd name="connsiteY39" fmla="*/ 155841 h 156233"/>
                <a:gd name="connsiteX40" fmla="*/ 172743 w 203634"/>
                <a:gd name="connsiteY40" fmla="*/ 156296 h 156233"/>
                <a:gd name="connsiteX41" fmla="*/ 178981 w 203634"/>
                <a:gd name="connsiteY41" fmla="*/ 149692 h 156233"/>
                <a:gd name="connsiteX42" fmla="*/ 170069 w 203634"/>
                <a:gd name="connsiteY42" fmla="*/ 145592 h 156233"/>
                <a:gd name="connsiteX43" fmla="*/ 161380 w 203634"/>
                <a:gd name="connsiteY43" fmla="*/ 145365 h 156233"/>
                <a:gd name="connsiteX44" fmla="*/ 156256 w 203634"/>
                <a:gd name="connsiteY44" fmla="*/ 141721 h 156233"/>
                <a:gd name="connsiteX45" fmla="*/ 121054 w 203634"/>
                <a:gd name="connsiteY45" fmla="*/ 66337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3634" h="156233">
                  <a:moveTo>
                    <a:pt x="121054" y="66337"/>
                  </a:moveTo>
                  <a:lnTo>
                    <a:pt x="150463" y="36730"/>
                  </a:lnTo>
                  <a:lnTo>
                    <a:pt x="164277" y="22382"/>
                  </a:lnTo>
                  <a:cubicBezTo>
                    <a:pt x="173188" y="13728"/>
                    <a:pt x="175862" y="10995"/>
                    <a:pt x="199033" y="10767"/>
                  </a:cubicBezTo>
                  <a:cubicBezTo>
                    <a:pt x="203266" y="10767"/>
                    <a:pt x="203711" y="4845"/>
                    <a:pt x="203711" y="4162"/>
                  </a:cubicBezTo>
                  <a:cubicBezTo>
                    <a:pt x="203711" y="2796"/>
                    <a:pt x="202820" y="63"/>
                    <a:pt x="199255" y="63"/>
                  </a:cubicBezTo>
                  <a:cubicBezTo>
                    <a:pt x="191458" y="63"/>
                    <a:pt x="182991" y="746"/>
                    <a:pt x="174971" y="746"/>
                  </a:cubicBezTo>
                  <a:cubicBezTo>
                    <a:pt x="168510" y="746"/>
                    <a:pt x="152468" y="63"/>
                    <a:pt x="146007" y="63"/>
                  </a:cubicBezTo>
                  <a:cubicBezTo>
                    <a:pt x="144225" y="63"/>
                    <a:pt x="139769" y="63"/>
                    <a:pt x="139769" y="6440"/>
                  </a:cubicBezTo>
                  <a:cubicBezTo>
                    <a:pt x="139769" y="10539"/>
                    <a:pt x="143334" y="10767"/>
                    <a:pt x="145339" y="10767"/>
                  </a:cubicBezTo>
                  <a:cubicBezTo>
                    <a:pt x="152023" y="10995"/>
                    <a:pt x="157816" y="12817"/>
                    <a:pt x="158707" y="13044"/>
                  </a:cubicBezTo>
                  <a:lnTo>
                    <a:pt x="116153" y="56088"/>
                  </a:lnTo>
                  <a:lnTo>
                    <a:pt x="95656" y="12133"/>
                  </a:lnTo>
                  <a:cubicBezTo>
                    <a:pt x="97884" y="11678"/>
                    <a:pt x="104790" y="10767"/>
                    <a:pt x="108578" y="10767"/>
                  </a:cubicBezTo>
                  <a:cubicBezTo>
                    <a:pt x="111029" y="10767"/>
                    <a:pt x="115039" y="10767"/>
                    <a:pt x="115039" y="4390"/>
                  </a:cubicBezTo>
                  <a:cubicBezTo>
                    <a:pt x="115039" y="1201"/>
                    <a:pt x="113034" y="63"/>
                    <a:pt x="110137" y="63"/>
                  </a:cubicBezTo>
                  <a:cubicBezTo>
                    <a:pt x="102562" y="63"/>
                    <a:pt x="83848" y="746"/>
                    <a:pt x="76273" y="746"/>
                  </a:cubicBezTo>
                  <a:cubicBezTo>
                    <a:pt x="71148" y="746"/>
                    <a:pt x="66024" y="518"/>
                    <a:pt x="60900" y="518"/>
                  </a:cubicBezTo>
                  <a:cubicBezTo>
                    <a:pt x="55775" y="518"/>
                    <a:pt x="50428" y="63"/>
                    <a:pt x="45304" y="63"/>
                  </a:cubicBezTo>
                  <a:cubicBezTo>
                    <a:pt x="43299" y="63"/>
                    <a:pt x="39066" y="63"/>
                    <a:pt x="39066" y="6440"/>
                  </a:cubicBezTo>
                  <a:cubicBezTo>
                    <a:pt x="39066" y="10767"/>
                    <a:pt x="41962" y="10767"/>
                    <a:pt x="48200" y="10767"/>
                  </a:cubicBezTo>
                  <a:cubicBezTo>
                    <a:pt x="51320" y="10767"/>
                    <a:pt x="53770" y="10767"/>
                    <a:pt x="56889" y="10995"/>
                  </a:cubicBezTo>
                  <a:cubicBezTo>
                    <a:pt x="60009" y="11450"/>
                    <a:pt x="60231" y="11678"/>
                    <a:pt x="61568" y="14411"/>
                  </a:cubicBezTo>
                  <a:lnTo>
                    <a:pt x="92314" y="80229"/>
                  </a:lnTo>
                  <a:lnTo>
                    <a:pt x="36392" y="136710"/>
                  </a:lnTo>
                  <a:cubicBezTo>
                    <a:pt x="32382" y="140582"/>
                    <a:pt x="27703" y="145365"/>
                    <a:pt x="7875" y="145592"/>
                  </a:cubicBezTo>
                  <a:cubicBezTo>
                    <a:pt x="3864" y="145592"/>
                    <a:pt x="77" y="145592"/>
                    <a:pt x="77" y="152197"/>
                  </a:cubicBezTo>
                  <a:cubicBezTo>
                    <a:pt x="77" y="153791"/>
                    <a:pt x="1191" y="156296"/>
                    <a:pt x="4533" y="156296"/>
                  </a:cubicBezTo>
                  <a:cubicBezTo>
                    <a:pt x="9880" y="156296"/>
                    <a:pt x="23470" y="155613"/>
                    <a:pt x="28817" y="155613"/>
                  </a:cubicBezTo>
                  <a:cubicBezTo>
                    <a:pt x="35278" y="155613"/>
                    <a:pt x="51320" y="156296"/>
                    <a:pt x="57781" y="156296"/>
                  </a:cubicBezTo>
                  <a:cubicBezTo>
                    <a:pt x="59563" y="156296"/>
                    <a:pt x="64019" y="156296"/>
                    <a:pt x="64019" y="149692"/>
                  </a:cubicBezTo>
                  <a:cubicBezTo>
                    <a:pt x="64019" y="145592"/>
                    <a:pt x="60009" y="145592"/>
                    <a:pt x="58226" y="145592"/>
                  </a:cubicBezTo>
                  <a:cubicBezTo>
                    <a:pt x="53770" y="145592"/>
                    <a:pt x="49314" y="144909"/>
                    <a:pt x="45081" y="143315"/>
                  </a:cubicBezTo>
                  <a:lnTo>
                    <a:pt x="96993" y="90478"/>
                  </a:lnTo>
                  <a:lnTo>
                    <a:pt x="122168" y="144226"/>
                  </a:lnTo>
                  <a:cubicBezTo>
                    <a:pt x="121946" y="144226"/>
                    <a:pt x="114593" y="145592"/>
                    <a:pt x="109246" y="145592"/>
                  </a:cubicBezTo>
                  <a:cubicBezTo>
                    <a:pt x="107018" y="145592"/>
                    <a:pt x="102785" y="145592"/>
                    <a:pt x="102785" y="152197"/>
                  </a:cubicBezTo>
                  <a:cubicBezTo>
                    <a:pt x="102785" y="152880"/>
                    <a:pt x="103008" y="156296"/>
                    <a:pt x="107687" y="156296"/>
                  </a:cubicBezTo>
                  <a:cubicBezTo>
                    <a:pt x="115262" y="156296"/>
                    <a:pt x="134199" y="155613"/>
                    <a:pt x="141774" y="155613"/>
                  </a:cubicBezTo>
                  <a:cubicBezTo>
                    <a:pt x="146899" y="155613"/>
                    <a:pt x="152023" y="155841"/>
                    <a:pt x="157147" y="155841"/>
                  </a:cubicBezTo>
                  <a:cubicBezTo>
                    <a:pt x="162271" y="155841"/>
                    <a:pt x="167619" y="156296"/>
                    <a:pt x="172743" y="156296"/>
                  </a:cubicBezTo>
                  <a:cubicBezTo>
                    <a:pt x="174525" y="156296"/>
                    <a:pt x="178981" y="156296"/>
                    <a:pt x="178981" y="149692"/>
                  </a:cubicBezTo>
                  <a:cubicBezTo>
                    <a:pt x="178981" y="145592"/>
                    <a:pt x="175416" y="145592"/>
                    <a:pt x="170069" y="145592"/>
                  </a:cubicBezTo>
                  <a:cubicBezTo>
                    <a:pt x="166950" y="145592"/>
                    <a:pt x="164722" y="145592"/>
                    <a:pt x="161380" y="145365"/>
                  </a:cubicBezTo>
                  <a:cubicBezTo>
                    <a:pt x="158038" y="144909"/>
                    <a:pt x="157816" y="144681"/>
                    <a:pt x="156256" y="141721"/>
                  </a:cubicBezTo>
                  <a:lnTo>
                    <a:pt x="121054" y="66337"/>
                  </a:lnTo>
                  <a:close/>
                </a:path>
              </a:pathLst>
            </a:custGeom>
            <a:solidFill>
              <a:srgbClr val="000000"/>
            </a:solidFill>
            <a:ln w="22363" cap="flat">
              <a:noFill/>
              <a:prstDash val="solid"/>
              <a:miter/>
            </a:ln>
          </p:spPr>
          <p:txBody>
            <a:bodyPr rtlCol="0" anchor="ctr"/>
            <a:lstStyle/>
            <a:p>
              <a:endParaRPr lang="en-CN"/>
            </a:p>
          </p:txBody>
        </p:sp>
        <p:sp>
          <p:nvSpPr>
            <p:cNvPr id="9" name="Freeform 8">
              <a:extLst>
                <a:ext uri="{FF2B5EF4-FFF2-40B4-BE49-F238E27FC236}">
                  <a16:creationId xmlns:a16="http://schemas.microsoft.com/office/drawing/2014/main" id="{866EDB3C-D1F5-D4D7-BD1C-90798280870F}"/>
                </a:ext>
              </a:extLst>
            </p:cNvPr>
            <p:cNvSpPr/>
            <p:nvPr>
              <p:custDataLst>
                <p:tags r:id="rId62"/>
              </p:custDataLst>
            </p:nvPr>
          </p:nvSpPr>
          <p:spPr>
            <a:xfrm>
              <a:off x="4564262" y="3851816"/>
              <a:ext cx="111397" cy="132092"/>
            </a:xfrm>
            <a:custGeom>
              <a:avLst/>
              <a:gdLst>
                <a:gd name="connsiteX0" fmla="*/ 103689 w 111397"/>
                <a:gd name="connsiteY0" fmla="*/ 70664 h 132092"/>
                <a:gd name="connsiteX1" fmla="*/ 111487 w 111397"/>
                <a:gd name="connsiteY1" fmla="*/ 66109 h 132092"/>
                <a:gd name="connsiteX2" fmla="*/ 103689 w 111397"/>
                <a:gd name="connsiteY2" fmla="*/ 61554 h 132092"/>
                <a:gd name="connsiteX3" fmla="*/ 9224 w 111397"/>
                <a:gd name="connsiteY3" fmla="*/ 61554 h 132092"/>
                <a:gd name="connsiteX4" fmla="*/ 68933 w 111397"/>
                <a:gd name="connsiteY4" fmla="*/ 9173 h 132092"/>
                <a:gd name="connsiteX5" fmla="*/ 103689 w 111397"/>
                <a:gd name="connsiteY5" fmla="*/ 9173 h 132092"/>
                <a:gd name="connsiteX6" fmla="*/ 111487 w 111397"/>
                <a:gd name="connsiteY6" fmla="*/ 4618 h 132092"/>
                <a:gd name="connsiteX7" fmla="*/ 103689 w 111397"/>
                <a:gd name="connsiteY7" fmla="*/ 63 h 132092"/>
                <a:gd name="connsiteX8" fmla="*/ 68488 w 111397"/>
                <a:gd name="connsiteY8" fmla="*/ 63 h 132092"/>
                <a:gd name="connsiteX9" fmla="*/ 90 w 111397"/>
                <a:gd name="connsiteY9" fmla="*/ 66109 h 132092"/>
                <a:gd name="connsiteX10" fmla="*/ 68488 w 111397"/>
                <a:gd name="connsiteY10" fmla="*/ 132155 h 132092"/>
                <a:gd name="connsiteX11" fmla="*/ 103689 w 111397"/>
                <a:gd name="connsiteY11" fmla="*/ 132155 h 132092"/>
                <a:gd name="connsiteX12" fmla="*/ 111487 w 111397"/>
                <a:gd name="connsiteY12" fmla="*/ 127601 h 132092"/>
                <a:gd name="connsiteX13" fmla="*/ 103689 w 111397"/>
                <a:gd name="connsiteY13" fmla="*/ 123046 h 132092"/>
                <a:gd name="connsiteX14" fmla="*/ 68933 w 111397"/>
                <a:gd name="connsiteY14" fmla="*/ 123046 h 132092"/>
                <a:gd name="connsiteX15" fmla="*/ 9224 w 111397"/>
                <a:gd name="connsiteY15" fmla="*/ 70664 h 132092"/>
                <a:gd name="connsiteX16" fmla="*/ 103689 w 111397"/>
                <a:gd name="connsiteY16" fmla="*/ 70664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397" h="132092">
                  <a:moveTo>
                    <a:pt x="103689" y="70664"/>
                  </a:moveTo>
                  <a:cubicBezTo>
                    <a:pt x="107477" y="70664"/>
                    <a:pt x="111487" y="70664"/>
                    <a:pt x="111487" y="66109"/>
                  </a:cubicBezTo>
                  <a:cubicBezTo>
                    <a:pt x="111487" y="61554"/>
                    <a:pt x="107477" y="61554"/>
                    <a:pt x="103689" y="61554"/>
                  </a:cubicBezTo>
                  <a:lnTo>
                    <a:pt x="9224" y="61554"/>
                  </a:lnTo>
                  <a:cubicBezTo>
                    <a:pt x="11898" y="31036"/>
                    <a:pt x="37519" y="9173"/>
                    <a:pt x="68933" y="9173"/>
                  </a:cubicBezTo>
                  <a:lnTo>
                    <a:pt x="103689" y="9173"/>
                  </a:lnTo>
                  <a:cubicBezTo>
                    <a:pt x="107477" y="9173"/>
                    <a:pt x="111487" y="9173"/>
                    <a:pt x="111487" y="4618"/>
                  </a:cubicBezTo>
                  <a:cubicBezTo>
                    <a:pt x="111487" y="63"/>
                    <a:pt x="107477" y="63"/>
                    <a:pt x="103689" y="63"/>
                  </a:cubicBezTo>
                  <a:lnTo>
                    <a:pt x="68488" y="63"/>
                  </a:lnTo>
                  <a:cubicBezTo>
                    <a:pt x="30390" y="63"/>
                    <a:pt x="90" y="29670"/>
                    <a:pt x="90" y="66109"/>
                  </a:cubicBezTo>
                  <a:cubicBezTo>
                    <a:pt x="90" y="102548"/>
                    <a:pt x="30390" y="132155"/>
                    <a:pt x="68488" y="132155"/>
                  </a:cubicBezTo>
                  <a:lnTo>
                    <a:pt x="103689" y="132155"/>
                  </a:lnTo>
                  <a:cubicBezTo>
                    <a:pt x="107477" y="132155"/>
                    <a:pt x="111487" y="132155"/>
                    <a:pt x="111487" y="127601"/>
                  </a:cubicBezTo>
                  <a:cubicBezTo>
                    <a:pt x="111487" y="123046"/>
                    <a:pt x="107477" y="123046"/>
                    <a:pt x="103689" y="123046"/>
                  </a:cubicBezTo>
                  <a:lnTo>
                    <a:pt x="68933" y="123046"/>
                  </a:lnTo>
                  <a:cubicBezTo>
                    <a:pt x="37519" y="123046"/>
                    <a:pt x="11898" y="101182"/>
                    <a:pt x="9224" y="70664"/>
                  </a:cubicBezTo>
                  <a:lnTo>
                    <a:pt x="103689" y="70664"/>
                  </a:lnTo>
                  <a:close/>
                </a:path>
              </a:pathLst>
            </a:custGeom>
            <a:solidFill>
              <a:srgbClr val="000000"/>
            </a:solidFill>
            <a:ln w="22363" cap="flat">
              <a:noFill/>
              <a:prstDash val="solid"/>
              <a:miter/>
            </a:ln>
          </p:spPr>
          <p:txBody>
            <a:bodyPr rtlCol="0" anchor="ctr"/>
            <a:lstStyle/>
            <a:p>
              <a:endParaRPr lang="en-CN"/>
            </a:p>
          </p:txBody>
        </p:sp>
        <p:sp>
          <p:nvSpPr>
            <p:cNvPr id="10" name="Freeform 9">
              <a:extLst>
                <a:ext uri="{FF2B5EF4-FFF2-40B4-BE49-F238E27FC236}">
                  <a16:creationId xmlns:a16="http://schemas.microsoft.com/office/drawing/2014/main" id="{38A2AC2E-9493-300B-FA85-9BF5626B4F0B}"/>
                </a:ext>
              </a:extLst>
            </p:cNvPr>
            <p:cNvSpPr/>
            <p:nvPr>
              <p:custDataLst>
                <p:tags r:id="rId63"/>
              </p:custDataLst>
            </p:nvPr>
          </p:nvSpPr>
          <p:spPr>
            <a:xfrm>
              <a:off x="4759751" y="3818793"/>
              <a:ext cx="153060" cy="156005"/>
            </a:xfrm>
            <a:custGeom>
              <a:avLst/>
              <a:gdLst>
                <a:gd name="connsiteX0" fmla="*/ 56243 w 153060"/>
                <a:gd name="connsiteY0" fmla="*/ 84557 h 156005"/>
                <a:gd name="connsiteX1" fmla="*/ 64264 w 153060"/>
                <a:gd name="connsiteY1" fmla="*/ 84557 h 156005"/>
                <a:gd name="connsiteX2" fmla="*/ 97683 w 153060"/>
                <a:gd name="connsiteY2" fmla="*/ 137394 h 156005"/>
                <a:gd name="connsiteX3" fmla="*/ 107709 w 153060"/>
                <a:gd name="connsiteY3" fmla="*/ 153336 h 156005"/>
                <a:gd name="connsiteX4" fmla="*/ 115061 w 153060"/>
                <a:gd name="connsiteY4" fmla="*/ 156069 h 156005"/>
                <a:gd name="connsiteX5" fmla="*/ 145807 w 153060"/>
                <a:gd name="connsiteY5" fmla="*/ 156069 h 156005"/>
                <a:gd name="connsiteX6" fmla="*/ 153159 w 153060"/>
                <a:gd name="connsiteY6" fmla="*/ 151969 h 156005"/>
                <a:gd name="connsiteX7" fmla="*/ 149817 w 153060"/>
                <a:gd name="connsiteY7" fmla="*/ 148098 h 156005"/>
                <a:gd name="connsiteX8" fmla="*/ 125310 w 153060"/>
                <a:gd name="connsiteY8" fmla="*/ 123957 h 156005"/>
                <a:gd name="connsiteX9" fmla="*/ 97683 w 153060"/>
                <a:gd name="connsiteY9" fmla="*/ 82051 h 156005"/>
                <a:gd name="connsiteX10" fmla="*/ 136672 w 153060"/>
                <a:gd name="connsiteY10" fmla="*/ 42651 h 156005"/>
                <a:gd name="connsiteX11" fmla="*/ 77632 w 153060"/>
                <a:gd name="connsiteY11" fmla="*/ 63 h 156005"/>
                <a:gd name="connsiteX12" fmla="*/ 7674 w 153060"/>
                <a:gd name="connsiteY12" fmla="*/ 63 h 156005"/>
                <a:gd name="connsiteX13" fmla="*/ 99 w 153060"/>
                <a:gd name="connsiteY13" fmla="*/ 4162 h 156005"/>
                <a:gd name="connsiteX14" fmla="*/ 6115 w 153060"/>
                <a:gd name="connsiteY14" fmla="*/ 8034 h 156005"/>
                <a:gd name="connsiteX15" fmla="*/ 19928 w 153060"/>
                <a:gd name="connsiteY15" fmla="*/ 21015 h 156005"/>
                <a:gd name="connsiteX16" fmla="*/ 19928 w 153060"/>
                <a:gd name="connsiteY16" fmla="*/ 135116 h 156005"/>
                <a:gd name="connsiteX17" fmla="*/ 6115 w 153060"/>
                <a:gd name="connsiteY17" fmla="*/ 148098 h 156005"/>
                <a:gd name="connsiteX18" fmla="*/ 99 w 153060"/>
                <a:gd name="connsiteY18" fmla="*/ 151969 h 156005"/>
                <a:gd name="connsiteX19" fmla="*/ 7674 w 153060"/>
                <a:gd name="connsiteY19" fmla="*/ 156069 h 156005"/>
                <a:gd name="connsiteX20" fmla="*/ 68720 w 153060"/>
                <a:gd name="connsiteY20" fmla="*/ 156069 h 156005"/>
                <a:gd name="connsiteX21" fmla="*/ 76072 w 153060"/>
                <a:gd name="connsiteY21" fmla="*/ 151969 h 156005"/>
                <a:gd name="connsiteX22" fmla="*/ 69834 w 153060"/>
                <a:gd name="connsiteY22" fmla="*/ 148098 h 156005"/>
                <a:gd name="connsiteX23" fmla="*/ 56243 w 153060"/>
                <a:gd name="connsiteY23" fmla="*/ 135116 h 156005"/>
                <a:gd name="connsiteX24" fmla="*/ 56243 w 153060"/>
                <a:gd name="connsiteY24" fmla="*/ 84557 h 156005"/>
                <a:gd name="connsiteX25" fmla="*/ 99243 w 153060"/>
                <a:gd name="connsiteY25" fmla="*/ 73397 h 156005"/>
                <a:gd name="connsiteX26" fmla="*/ 106150 w 153060"/>
                <a:gd name="connsiteY26" fmla="*/ 42879 h 156005"/>
                <a:gd name="connsiteX27" fmla="*/ 97683 w 153060"/>
                <a:gd name="connsiteY27" fmla="*/ 10539 h 156005"/>
                <a:gd name="connsiteX28" fmla="*/ 128875 w 153060"/>
                <a:gd name="connsiteY28" fmla="*/ 42651 h 156005"/>
                <a:gd name="connsiteX29" fmla="*/ 99243 w 153060"/>
                <a:gd name="connsiteY29" fmla="*/ 73397 h 156005"/>
                <a:gd name="connsiteX30" fmla="*/ 56243 w 153060"/>
                <a:gd name="connsiteY30" fmla="*/ 20332 h 156005"/>
                <a:gd name="connsiteX31" fmla="*/ 70057 w 153060"/>
                <a:gd name="connsiteY31" fmla="*/ 8034 h 156005"/>
                <a:gd name="connsiteX32" fmla="*/ 98352 w 153060"/>
                <a:gd name="connsiteY32" fmla="*/ 42879 h 156005"/>
                <a:gd name="connsiteX33" fmla="*/ 56243 w 153060"/>
                <a:gd name="connsiteY33" fmla="*/ 76585 h 156005"/>
                <a:gd name="connsiteX34" fmla="*/ 56243 w 153060"/>
                <a:gd name="connsiteY34" fmla="*/ 20332 h 156005"/>
                <a:gd name="connsiteX35" fmla="*/ 25943 w 153060"/>
                <a:gd name="connsiteY35" fmla="*/ 148098 h 156005"/>
                <a:gd name="connsiteX36" fmla="*/ 27726 w 153060"/>
                <a:gd name="connsiteY36" fmla="*/ 135572 h 156005"/>
                <a:gd name="connsiteX37" fmla="*/ 27726 w 153060"/>
                <a:gd name="connsiteY37" fmla="*/ 20560 h 156005"/>
                <a:gd name="connsiteX38" fmla="*/ 25943 w 153060"/>
                <a:gd name="connsiteY38" fmla="*/ 8034 h 156005"/>
                <a:gd name="connsiteX39" fmla="*/ 51342 w 153060"/>
                <a:gd name="connsiteY39" fmla="*/ 8034 h 156005"/>
                <a:gd name="connsiteX40" fmla="*/ 48446 w 153060"/>
                <a:gd name="connsiteY40" fmla="*/ 19649 h 156005"/>
                <a:gd name="connsiteX41" fmla="*/ 48446 w 153060"/>
                <a:gd name="connsiteY41" fmla="*/ 135572 h 156005"/>
                <a:gd name="connsiteX42" fmla="*/ 50228 w 153060"/>
                <a:gd name="connsiteY42" fmla="*/ 148098 h 156005"/>
                <a:gd name="connsiteX43" fmla="*/ 25943 w 153060"/>
                <a:gd name="connsiteY43" fmla="*/ 148098 h 156005"/>
                <a:gd name="connsiteX44" fmla="*/ 73399 w 153060"/>
                <a:gd name="connsiteY44" fmla="*/ 84557 h 156005"/>
                <a:gd name="connsiteX45" fmla="*/ 77632 w 153060"/>
                <a:gd name="connsiteY45" fmla="*/ 84101 h 156005"/>
                <a:gd name="connsiteX46" fmla="*/ 89217 w 153060"/>
                <a:gd name="connsiteY46" fmla="*/ 83190 h 156005"/>
                <a:gd name="connsiteX47" fmla="*/ 135113 w 153060"/>
                <a:gd name="connsiteY47" fmla="*/ 148098 h 156005"/>
                <a:gd name="connsiteX48" fmla="*/ 113502 w 153060"/>
                <a:gd name="connsiteY48" fmla="*/ 148098 h 156005"/>
                <a:gd name="connsiteX49" fmla="*/ 73399 w 153060"/>
                <a:gd name="connsiteY49" fmla="*/ 84557 h 15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3060" h="156005">
                  <a:moveTo>
                    <a:pt x="56243" y="84557"/>
                  </a:moveTo>
                  <a:lnTo>
                    <a:pt x="64264" y="84557"/>
                  </a:lnTo>
                  <a:lnTo>
                    <a:pt x="97683" y="137394"/>
                  </a:lnTo>
                  <a:cubicBezTo>
                    <a:pt x="99911" y="141038"/>
                    <a:pt x="105258" y="149920"/>
                    <a:pt x="107709" y="153336"/>
                  </a:cubicBezTo>
                  <a:cubicBezTo>
                    <a:pt x="109269" y="156069"/>
                    <a:pt x="109937" y="156069"/>
                    <a:pt x="115061" y="156069"/>
                  </a:cubicBezTo>
                  <a:lnTo>
                    <a:pt x="145807" y="156069"/>
                  </a:lnTo>
                  <a:cubicBezTo>
                    <a:pt x="149817" y="156069"/>
                    <a:pt x="153159" y="156069"/>
                    <a:pt x="153159" y="151969"/>
                  </a:cubicBezTo>
                  <a:cubicBezTo>
                    <a:pt x="153159" y="150147"/>
                    <a:pt x="151822" y="148553"/>
                    <a:pt x="149817" y="148098"/>
                  </a:cubicBezTo>
                  <a:cubicBezTo>
                    <a:pt x="141574" y="146276"/>
                    <a:pt x="130657" y="131244"/>
                    <a:pt x="125310" y="123957"/>
                  </a:cubicBezTo>
                  <a:cubicBezTo>
                    <a:pt x="123750" y="121679"/>
                    <a:pt x="112611" y="106648"/>
                    <a:pt x="97683" y="82051"/>
                  </a:cubicBezTo>
                  <a:cubicBezTo>
                    <a:pt x="117512" y="78407"/>
                    <a:pt x="136672" y="69753"/>
                    <a:pt x="136672" y="42651"/>
                  </a:cubicBezTo>
                  <a:cubicBezTo>
                    <a:pt x="136672" y="10995"/>
                    <a:pt x="103922" y="63"/>
                    <a:pt x="77632" y="63"/>
                  </a:cubicBezTo>
                  <a:lnTo>
                    <a:pt x="7674" y="63"/>
                  </a:lnTo>
                  <a:cubicBezTo>
                    <a:pt x="3664" y="63"/>
                    <a:pt x="99" y="63"/>
                    <a:pt x="99" y="4162"/>
                  </a:cubicBezTo>
                  <a:cubicBezTo>
                    <a:pt x="99" y="8034"/>
                    <a:pt x="4332" y="8034"/>
                    <a:pt x="6115" y="8034"/>
                  </a:cubicBezTo>
                  <a:cubicBezTo>
                    <a:pt x="18814" y="8034"/>
                    <a:pt x="19928" y="9628"/>
                    <a:pt x="19928" y="21015"/>
                  </a:cubicBezTo>
                  <a:lnTo>
                    <a:pt x="19928" y="135116"/>
                  </a:lnTo>
                  <a:cubicBezTo>
                    <a:pt x="19928" y="146503"/>
                    <a:pt x="18814" y="148098"/>
                    <a:pt x="6115" y="148098"/>
                  </a:cubicBezTo>
                  <a:cubicBezTo>
                    <a:pt x="4332" y="148098"/>
                    <a:pt x="99" y="148098"/>
                    <a:pt x="99" y="151969"/>
                  </a:cubicBezTo>
                  <a:cubicBezTo>
                    <a:pt x="99" y="156069"/>
                    <a:pt x="3664" y="156069"/>
                    <a:pt x="7674" y="156069"/>
                  </a:cubicBezTo>
                  <a:lnTo>
                    <a:pt x="68720" y="156069"/>
                  </a:lnTo>
                  <a:cubicBezTo>
                    <a:pt x="72730" y="156069"/>
                    <a:pt x="76072" y="156069"/>
                    <a:pt x="76072" y="151969"/>
                  </a:cubicBezTo>
                  <a:cubicBezTo>
                    <a:pt x="76072" y="148098"/>
                    <a:pt x="72285" y="148098"/>
                    <a:pt x="69834" y="148098"/>
                  </a:cubicBezTo>
                  <a:cubicBezTo>
                    <a:pt x="57135" y="148098"/>
                    <a:pt x="56243" y="146276"/>
                    <a:pt x="56243" y="135116"/>
                  </a:cubicBezTo>
                  <a:lnTo>
                    <a:pt x="56243" y="84557"/>
                  </a:lnTo>
                  <a:close/>
                  <a:moveTo>
                    <a:pt x="99243" y="73397"/>
                  </a:moveTo>
                  <a:cubicBezTo>
                    <a:pt x="105481" y="64970"/>
                    <a:pt x="106150" y="52900"/>
                    <a:pt x="106150" y="42879"/>
                  </a:cubicBezTo>
                  <a:cubicBezTo>
                    <a:pt x="106150" y="31947"/>
                    <a:pt x="104813" y="19877"/>
                    <a:pt x="97683" y="10539"/>
                  </a:cubicBezTo>
                  <a:cubicBezTo>
                    <a:pt x="106818" y="12589"/>
                    <a:pt x="128875" y="19649"/>
                    <a:pt x="128875" y="42651"/>
                  </a:cubicBezTo>
                  <a:cubicBezTo>
                    <a:pt x="128875" y="57455"/>
                    <a:pt x="122191" y="69070"/>
                    <a:pt x="99243" y="73397"/>
                  </a:cubicBezTo>
                  <a:close/>
                  <a:moveTo>
                    <a:pt x="56243" y="20332"/>
                  </a:moveTo>
                  <a:cubicBezTo>
                    <a:pt x="56243" y="15549"/>
                    <a:pt x="56243" y="8034"/>
                    <a:pt x="70057" y="8034"/>
                  </a:cubicBezTo>
                  <a:cubicBezTo>
                    <a:pt x="88994" y="8034"/>
                    <a:pt x="98352" y="16005"/>
                    <a:pt x="98352" y="42879"/>
                  </a:cubicBezTo>
                  <a:cubicBezTo>
                    <a:pt x="98352" y="72258"/>
                    <a:pt x="91445" y="76585"/>
                    <a:pt x="56243" y="76585"/>
                  </a:cubicBezTo>
                  <a:lnTo>
                    <a:pt x="56243" y="20332"/>
                  </a:lnTo>
                  <a:close/>
                  <a:moveTo>
                    <a:pt x="25943" y="148098"/>
                  </a:moveTo>
                  <a:cubicBezTo>
                    <a:pt x="27726" y="143998"/>
                    <a:pt x="27726" y="137621"/>
                    <a:pt x="27726" y="135572"/>
                  </a:cubicBezTo>
                  <a:lnTo>
                    <a:pt x="27726" y="20560"/>
                  </a:lnTo>
                  <a:cubicBezTo>
                    <a:pt x="27726" y="18282"/>
                    <a:pt x="27726" y="12133"/>
                    <a:pt x="25943" y="8034"/>
                  </a:cubicBezTo>
                  <a:lnTo>
                    <a:pt x="51342" y="8034"/>
                  </a:lnTo>
                  <a:cubicBezTo>
                    <a:pt x="48446" y="11678"/>
                    <a:pt x="48446" y="16233"/>
                    <a:pt x="48446" y="19649"/>
                  </a:cubicBezTo>
                  <a:lnTo>
                    <a:pt x="48446" y="135572"/>
                  </a:lnTo>
                  <a:cubicBezTo>
                    <a:pt x="48446" y="137849"/>
                    <a:pt x="48446" y="143998"/>
                    <a:pt x="50228" y="148098"/>
                  </a:cubicBezTo>
                  <a:lnTo>
                    <a:pt x="25943" y="148098"/>
                  </a:lnTo>
                  <a:close/>
                  <a:moveTo>
                    <a:pt x="73399" y="84557"/>
                  </a:moveTo>
                  <a:cubicBezTo>
                    <a:pt x="74958" y="84329"/>
                    <a:pt x="75849" y="84101"/>
                    <a:pt x="77632" y="84101"/>
                  </a:cubicBezTo>
                  <a:cubicBezTo>
                    <a:pt x="80974" y="84101"/>
                    <a:pt x="85875" y="83646"/>
                    <a:pt x="89217" y="83190"/>
                  </a:cubicBezTo>
                  <a:cubicBezTo>
                    <a:pt x="92559" y="88656"/>
                    <a:pt x="116621" y="129195"/>
                    <a:pt x="135113" y="148098"/>
                  </a:cubicBezTo>
                  <a:lnTo>
                    <a:pt x="113502" y="148098"/>
                  </a:lnTo>
                  <a:lnTo>
                    <a:pt x="73399" y="84557"/>
                  </a:lnTo>
                  <a:close/>
                </a:path>
              </a:pathLst>
            </a:custGeom>
            <a:solidFill>
              <a:srgbClr val="000000"/>
            </a:solidFill>
            <a:ln w="22363"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4C7FFAC6-533D-0E4E-3472-B2E45A6B5BBC}"/>
                </a:ext>
              </a:extLst>
            </p:cNvPr>
            <p:cNvSpPr/>
            <p:nvPr>
              <p:custDataLst>
                <p:tags r:id="rId64"/>
              </p:custDataLst>
            </p:nvPr>
          </p:nvSpPr>
          <p:spPr>
            <a:xfrm>
              <a:off x="4926608" y="3781513"/>
              <a:ext cx="80161" cy="112233"/>
            </a:xfrm>
            <a:custGeom>
              <a:avLst/>
              <a:gdLst>
                <a:gd name="connsiteX0" fmla="*/ 79644 w 80161"/>
                <a:gd name="connsiteY0" fmla="*/ 4842 h 112233"/>
                <a:gd name="connsiteX1" fmla="*/ 80268 w 80161"/>
                <a:gd name="connsiteY1" fmla="*/ 2291 h 112233"/>
                <a:gd name="connsiteX2" fmla="*/ 77773 w 80161"/>
                <a:gd name="connsiteY2" fmla="*/ 59 h 112233"/>
                <a:gd name="connsiteX3" fmla="*/ 57810 w 80161"/>
                <a:gd name="connsiteY3" fmla="*/ 1653 h 112233"/>
                <a:gd name="connsiteX4" fmla="*/ 54379 w 80161"/>
                <a:gd name="connsiteY4" fmla="*/ 5320 h 112233"/>
                <a:gd name="connsiteX5" fmla="*/ 58434 w 80161"/>
                <a:gd name="connsiteY5" fmla="*/ 7552 h 112233"/>
                <a:gd name="connsiteX6" fmla="*/ 65920 w 80161"/>
                <a:gd name="connsiteY6" fmla="*/ 9943 h 112233"/>
                <a:gd name="connsiteX7" fmla="*/ 65296 w 80161"/>
                <a:gd name="connsiteY7" fmla="*/ 13451 h 112233"/>
                <a:gd name="connsiteX8" fmla="*/ 56407 w 80161"/>
                <a:gd name="connsiteY8" fmla="*/ 49799 h 112233"/>
                <a:gd name="connsiteX9" fmla="*/ 40343 w 80161"/>
                <a:gd name="connsiteY9" fmla="*/ 40393 h 112233"/>
                <a:gd name="connsiteX10" fmla="*/ 106 w 80161"/>
                <a:gd name="connsiteY10" fmla="*/ 85828 h 112233"/>
                <a:gd name="connsiteX11" fmla="*/ 23656 w 80161"/>
                <a:gd name="connsiteY11" fmla="*/ 112292 h 112233"/>
                <a:gd name="connsiteX12" fmla="*/ 45802 w 80161"/>
                <a:gd name="connsiteY12" fmla="*/ 101133 h 112233"/>
                <a:gd name="connsiteX13" fmla="*/ 61865 w 80161"/>
                <a:gd name="connsiteY13" fmla="*/ 112292 h 112233"/>
                <a:gd name="connsiteX14" fmla="*/ 74186 w 80161"/>
                <a:gd name="connsiteY14" fmla="*/ 103843 h 112233"/>
                <a:gd name="connsiteX15" fmla="*/ 79644 w 80161"/>
                <a:gd name="connsiteY15" fmla="*/ 87901 h 112233"/>
                <a:gd name="connsiteX16" fmla="*/ 77149 w 80161"/>
                <a:gd name="connsiteY16" fmla="*/ 85828 h 112233"/>
                <a:gd name="connsiteX17" fmla="*/ 73718 w 80161"/>
                <a:gd name="connsiteY17" fmla="*/ 90770 h 112233"/>
                <a:gd name="connsiteX18" fmla="*/ 62333 w 80161"/>
                <a:gd name="connsiteY18" fmla="*/ 107829 h 112233"/>
                <a:gd name="connsiteX19" fmla="*/ 57186 w 80161"/>
                <a:gd name="connsiteY19" fmla="*/ 100017 h 112233"/>
                <a:gd name="connsiteX20" fmla="*/ 57966 w 80161"/>
                <a:gd name="connsiteY20" fmla="*/ 93481 h 112233"/>
                <a:gd name="connsiteX21" fmla="*/ 79644 w 80161"/>
                <a:gd name="connsiteY21" fmla="*/ 4842 h 112233"/>
                <a:gd name="connsiteX22" fmla="*/ 46425 w 80161"/>
                <a:gd name="connsiteY22" fmla="*/ 90770 h 112233"/>
                <a:gd name="connsiteX23" fmla="*/ 38472 w 80161"/>
                <a:gd name="connsiteY23" fmla="*/ 101452 h 112233"/>
                <a:gd name="connsiteX24" fmla="*/ 24124 w 80161"/>
                <a:gd name="connsiteY24" fmla="*/ 107829 h 112233"/>
                <a:gd name="connsiteX25" fmla="*/ 12739 w 80161"/>
                <a:gd name="connsiteY25" fmla="*/ 92365 h 112233"/>
                <a:gd name="connsiteX26" fmla="*/ 20849 w 80161"/>
                <a:gd name="connsiteY26" fmla="*/ 60002 h 112233"/>
                <a:gd name="connsiteX27" fmla="*/ 40343 w 80161"/>
                <a:gd name="connsiteY27" fmla="*/ 44857 h 112233"/>
                <a:gd name="connsiteX28" fmla="*/ 54223 w 80161"/>
                <a:gd name="connsiteY28" fmla="*/ 58727 h 112233"/>
                <a:gd name="connsiteX29" fmla="*/ 53755 w 80161"/>
                <a:gd name="connsiteY29" fmla="*/ 60958 h 112233"/>
                <a:gd name="connsiteX30" fmla="*/ 46425 w 80161"/>
                <a:gd name="connsiteY30" fmla="*/ 9077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161" h="112233">
                  <a:moveTo>
                    <a:pt x="79644" y="4842"/>
                  </a:moveTo>
                  <a:cubicBezTo>
                    <a:pt x="79800" y="4523"/>
                    <a:pt x="80268" y="2450"/>
                    <a:pt x="80268" y="2291"/>
                  </a:cubicBezTo>
                  <a:cubicBezTo>
                    <a:pt x="80268" y="1494"/>
                    <a:pt x="79644" y="59"/>
                    <a:pt x="77773" y="59"/>
                  </a:cubicBezTo>
                  <a:cubicBezTo>
                    <a:pt x="74653" y="59"/>
                    <a:pt x="61709" y="1335"/>
                    <a:pt x="57810" y="1653"/>
                  </a:cubicBezTo>
                  <a:cubicBezTo>
                    <a:pt x="56563" y="1813"/>
                    <a:pt x="54379" y="1972"/>
                    <a:pt x="54379" y="5320"/>
                  </a:cubicBezTo>
                  <a:cubicBezTo>
                    <a:pt x="54379" y="7552"/>
                    <a:pt x="56563" y="7552"/>
                    <a:pt x="58434" y="7552"/>
                  </a:cubicBezTo>
                  <a:cubicBezTo>
                    <a:pt x="65920" y="7552"/>
                    <a:pt x="65920" y="8668"/>
                    <a:pt x="65920" y="9943"/>
                  </a:cubicBezTo>
                  <a:cubicBezTo>
                    <a:pt x="65920" y="11059"/>
                    <a:pt x="65608" y="12016"/>
                    <a:pt x="65296" y="13451"/>
                  </a:cubicBezTo>
                  <a:lnTo>
                    <a:pt x="56407" y="49799"/>
                  </a:lnTo>
                  <a:cubicBezTo>
                    <a:pt x="53131" y="44538"/>
                    <a:pt x="47829" y="40393"/>
                    <a:pt x="40343" y="40393"/>
                  </a:cubicBezTo>
                  <a:cubicBezTo>
                    <a:pt x="20381" y="40393"/>
                    <a:pt x="106" y="62872"/>
                    <a:pt x="106" y="85828"/>
                  </a:cubicBezTo>
                  <a:cubicBezTo>
                    <a:pt x="106" y="101292"/>
                    <a:pt x="10243" y="112292"/>
                    <a:pt x="23656" y="112292"/>
                  </a:cubicBezTo>
                  <a:cubicBezTo>
                    <a:pt x="32077" y="112292"/>
                    <a:pt x="39563" y="107350"/>
                    <a:pt x="45802" y="101133"/>
                  </a:cubicBezTo>
                  <a:cubicBezTo>
                    <a:pt x="48765" y="110698"/>
                    <a:pt x="57810" y="112292"/>
                    <a:pt x="61865" y="112292"/>
                  </a:cubicBezTo>
                  <a:cubicBezTo>
                    <a:pt x="67479" y="112292"/>
                    <a:pt x="71378" y="108785"/>
                    <a:pt x="74186" y="103843"/>
                  </a:cubicBezTo>
                  <a:cubicBezTo>
                    <a:pt x="77617" y="97626"/>
                    <a:pt x="79644" y="88538"/>
                    <a:pt x="79644" y="87901"/>
                  </a:cubicBezTo>
                  <a:cubicBezTo>
                    <a:pt x="79644" y="85828"/>
                    <a:pt x="77617" y="85828"/>
                    <a:pt x="77149" y="85828"/>
                  </a:cubicBezTo>
                  <a:cubicBezTo>
                    <a:pt x="74965" y="85828"/>
                    <a:pt x="74809" y="86466"/>
                    <a:pt x="73718" y="90770"/>
                  </a:cubicBezTo>
                  <a:cubicBezTo>
                    <a:pt x="71846" y="98423"/>
                    <a:pt x="68883" y="107829"/>
                    <a:pt x="62333" y="107829"/>
                  </a:cubicBezTo>
                  <a:cubicBezTo>
                    <a:pt x="58278" y="107829"/>
                    <a:pt x="57186" y="104321"/>
                    <a:pt x="57186" y="100017"/>
                  </a:cubicBezTo>
                  <a:cubicBezTo>
                    <a:pt x="57186" y="96988"/>
                    <a:pt x="57498" y="95553"/>
                    <a:pt x="57966" y="93481"/>
                  </a:cubicBezTo>
                  <a:lnTo>
                    <a:pt x="79644" y="4842"/>
                  </a:lnTo>
                  <a:close/>
                  <a:moveTo>
                    <a:pt x="46425" y="90770"/>
                  </a:moveTo>
                  <a:cubicBezTo>
                    <a:pt x="45334" y="95234"/>
                    <a:pt x="41903" y="98423"/>
                    <a:pt x="38472" y="101452"/>
                  </a:cubicBezTo>
                  <a:cubicBezTo>
                    <a:pt x="37068" y="102727"/>
                    <a:pt x="30830" y="107829"/>
                    <a:pt x="24124" y="107829"/>
                  </a:cubicBezTo>
                  <a:cubicBezTo>
                    <a:pt x="18353" y="107829"/>
                    <a:pt x="12739" y="103684"/>
                    <a:pt x="12739" y="92365"/>
                  </a:cubicBezTo>
                  <a:cubicBezTo>
                    <a:pt x="12739" y="83915"/>
                    <a:pt x="17262" y="66379"/>
                    <a:pt x="20849" y="60002"/>
                  </a:cubicBezTo>
                  <a:cubicBezTo>
                    <a:pt x="28023" y="47248"/>
                    <a:pt x="35976" y="44857"/>
                    <a:pt x="40343" y="44857"/>
                  </a:cubicBezTo>
                  <a:cubicBezTo>
                    <a:pt x="51260" y="44857"/>
                    <a:pt x="54223" y="56973"/>
                    <a:pt x="54223" y="58727"/>
                  </a:cubicBezTo>
                  <a:cubicBezTo>
                    <a:pt x="54223" y="59364"/>
                    <a:pt x="53911" y="60480"/>
                    <a:pt x="53755" y="60958"/>
                  </a:cubicBezTo>
                  <a:lnTo>
                    <a:pt x="46425" y="90770"/>
                  </a:lnTo>
                  <a:close/>
                </a:path>
              </a:pathLst>
            </a:custGeom>
            <a:solidFill>
              <a:srgbClr val="000000"/>
            </a:solidFill>
            <a:ln w="22363"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1DA61DF8-CE90-2289-7002-14C867A01F55}"/>
                </a:ext>
              </a:extLst>
            </p:cNvPr>
            <p:cNvSpPr/>
            <p:nvPr>
              <p:custDataLst>
                <p:tags r:id="rId65"/>
              </p:custDataLst>
            </p:nvPr>
          </p:nvSpPr>
          <p:spPr>
            <a:xfrm>
              <a:off x="5037601" y="3809571"/>
              <a:ext cx="83592" cy="85290"/>
            </a:xfrm>
            <a:custGeom>
              <a:avLst/>
              <a:gdLst>
                <a:gd name="connsiteX0" fmla="*/ 81520 w 83592"/>
                <a:gd name="connsiteY0" fmla="*/ 7871 h 85290"/>
                <a:gd name="connsiteX1" fmla="*/ 83703 w 83592"/>
                <a:gd name="connsiteY1" fmla="*/ 4045 h 85290"/>
                <a:gd name="connsiteX2" fmla="*/ 79960 w 83592"/>
                <a:gd name="connsiteY2" fmla="*/ 59 h 85290"/>
                <a:gd name="connsiteX3" fmla="*/ 76061 w 83592"/>
                <a:gd name="connsiteY3" fmla="*/ 2450 h 85290"/>
                <a:gd name="connsiteX4" fmla="*/ 41907 w 83592"/>
                <a:gd name="connsiteY4" fmla="*/ 37205 h 85290"/>
                <a:gd name="connsiteX5" fmla="*/ 7596 w 83592"/>
                <a:gd name="connsiteY5" fmla="*/ 2291 h 85290"/>
                <a:gd name="connsiteX6" fmla="*/ 4009 w 83592"/>
                <a:gd name="connsiteY6" fmla="*/ 59 h 85290"/>
                <a:gd name="connsiteX7" fmla="*/ 110 w 83592"/>
                <a:gd name="connsiteY7" fmla="*/ 4045 h 85290"/>
                <a:gd name="connsiteX8" fmla="*/ 2450 w 83592"/>
                <a:gd name="connsiteY8" fmla="*/ 7871 h 85290"/>
                <a:gd name="connsiteX9" fmla="*/ 36448 w 83592"/>
                <a:gd name="connsiteY9" fmla="*/ 42625 h 85290"/>
                <a:gd name="connsiteX10" fmla="*/ 2450 w 83592"/>
                <a:gd name="connsiteY10" fmla="*/ 77379 h 85290"/>
                <a:gd name="connsiteX11" fmla="*/ 110 w 83592"/>
                <a:gd name="connsiteY11" fmla="*/ 81364 h 85290"/>
                <a:gd name="connsiteX12" fmla="*/ 4009 w 83592"/>
                <a:gd name="connsiteY12" fmla="*/ 85350 h 85290"/>
                <a:gd name="connsiteX13" fmla="*/ 7596 w 83592"/>
                <a:gd name="connsiteY13" fmla="*/ 83118 h 85290"/>
                <a:gd name="connsiteX14" fmla="*/ 41907 w 83592"/>
                <a:gd name="connsiteY14" fmla="*/ 48205 h 85290"/>
                <a:gd name="connsiteX15" fmla="*/ 77465 w 83592"/>
                <a:gd name="connsiteY15" fmla="*/ 84553 h 85290"/>
                <a:gd name="connsiteX16" fmla="*/ 79960 w 83592"/>
                <a:gd name="connsiteY16" fmla="*/ 85350 h 85290"/>
                <a:gd name="connsiteX17" fmla="*/ 83703 w 83592"/>
                <a:gd name="connsiteY17" fmla="*/ 81364 h 85290"/>
                <a:gd name="connsiteX18" fmla="*/ 82923 w 83592"/>
                <a:gd name="connsiteY18" fmla="*/ 79292 h 85290"/>
                <a:gd name="connsiteX19" fmla="*/ 47365 w 83592"/>
                <a:gd name="connsiteY19" fmla="*/ 42784 h 85290"/>
                <a:gd name="connsiteX20" fmla="*/ 81520 w 83592"/>
                <a:gd name="connsiteY20" fmla="*/ 7871 h 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592" h="85290">
                  <a:moveTo>
                    <a:pt x="81520" y="7871"/>
                  </a:moveTo>
                  <a:cubicBezTo>
                    <a:pt x="83235" y="6117"/>
                    <a:pt x="83703" y="5161"/>
                    <a:pt x="83703" y="4045"/>
                  </a:cubicBezTo>
                  <a:cubicBezTo>
                    <a:pt x="83703" y="1494"/>
                    <a:pt x="81676" y="59"/>
                    <a:pt x="79960" y="59"/>
                  </a:cubicBezTo>
                  <a:cubicBezTo>
                    <a:pt x="78401" y="59"/>
                    <a:pt x="77933" y="537"/>
                    <a:pt x="76061" y="2450"/>
                  </a:cubicBezTo>
                  <a:lnTo>
                    <a:pt x="41907" y="37205"/>
                  </a:lnTo>
                  <a:lnTo>
                    <a:pt x="7596" y="2291"/>
                  </a:lnTo>
                  <a:cubicBezTo>
                    <a:pt x="6037" y="697"/>
                    <a:pt x="5413" y="59"/>
                    <a:pt x="4009" y="59"/>
                  </a:cubicBezTo>
                  <a:cubicBezTo>
                    <a:pt x="1826" y="59"/>
                    <a:pt x="110" y="1813"/>
                    <a:pt x="110" y="4045"/>
                  </a:cubicBezTo>
                  <a:cubicBezTo>
                    <a:pt x="110" y="5480"/>
                    <a:pt x="578" y="5958"/>
                    <a:pt x="2450" y="7871"/>
                  </a:cubicBezTo>
                  <a:lnTo>
                    <a:pt x="36448" y="42625"/>
                  </a:lnTo>
                  <a:lnTo>
                    <a:pt x="2450" y="77379"/>
                  </a:lnTo>
                  <a:cubicBezTo>
                    <a:pt x="266" y="79611"/>
                    <a:pt x="110" y="80408"/>
                    <a:pt x="110" y="81364"/>
                  </a:cubicBezTo>
                  <a:cubicBezTo>
                    <a:pt x="110" y="83596"/>
                    <a:pt x="1826" y="85350"/>
                    <a:pt x="4009" y="85350"/>
                  </a:cubicBezTo>
                  <a:cubicBezTo>
                    <a:pt x="5413" y="85350"/>
                    <a:pt x="5881" y="84872"/>
                    <a:pt x="7596" y="83118"/>
                  </a:cubicBezTo>
                  <a:lnTo>
                    <a:pt x="41907" y="48205"/>
                  </a:lnTo>
                  <a:lnTo>
                    <a:pt x="77465" y="84553"/>
                  </a:lnTo>
                  <a:cubicBezTo>
                    <a:pt x="78245" y="85031"/>
                    <a:pt x="79024" y="85350"/>
                    <a:pt x="79960" y="85350"/>
                  </a:cubicBezTo>
                  <a:cubicBezTo>
                    <a:pt x="81676" y="85350"/>
                    <a:pt x="83703" y="83915"/>
                    <a:pt x="83703" y="81364"/>
                  </a:cubicBezTo>
                  <a:cubicBezTo>
                    <a:pt x="83703" y="80089"/>
                    <a:pt x="83391" y="79770"/>
                    <a:pt x="82923" y="79292"/>
                  </a:cubicBezTo>
                  <a:cubicBezTo>
                    <a:pt x="82611" y="78654"/>
                    <a:pt x="52356" y="47726"/>
                    <a:pt x="47365" y="42784"/>
                  </a:cubicBezTo>
                  <a:lnTo>
                    <a:pt x="81520" y="7871"/>
                  </a:lnTo>
                  <a:close/>
                </a:path>
              </a:pathLst>
            </a:custGeom>
            <a:solidFill>
              <a:srgbClr val="000000"/>
            </a:solidFill>
            <a:ln w="22363"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3821DED6-41C1-5A2F-1E04-89B9369CB9DC}"/>
                </a:ext>
              </a:extLst>
            </p:cNvPr>
            <p:cNvSpPr/>
            <p:nvPr>
              <p:custDataLst>
                <p:tags r:id="rId66"/>
              </p:custDataLst>
            </p:nvPr>
          </p:nvSpPr>
          <p:spPr>
            <a:xfrm>
              <a:off x="5155795" y="3784382"/>
              <a:ext cx="116499" cy="107769"/>
            </a:xfrm>
            <a:custGeom>
              <a:avLst/>
              <a:gdLst>
                <a:gd name="connsiteX0" fmla="*/ 69205 w 116499"/>
                <a:gd name="connsiteY0" fmla="*/ 11378 h 107769"/>
                <a:gd name="connsiteX1" fmla="*/ 74040 w 116499"/>
                <a:gd name="connsiteY1" fmla="*/ 5958 h 107769"/>
                <a:gd name="connsiteX2" fmla="*/ 83397 w 116499"/>
                <a:gd name="connsiteY2" fmla="*/ 5798 h 107769"/>
                <a:gd name="connsiteX3" fmla="*/ 100865 w 116499"/>
                <a:gd name="connsiteY3" fmla="*/ 7074 h 107769"/>
                <a:gd name="connsiteX4" fmla="*/ 108195 w 116499"/>
                <a:gd name="connsiteY4" fmla="*/ 19668 h 107769"/>
                <a:gd name="connsiteX5" fmla="*/ 107103 w 116499"/>
                <a:gd name="connsiteY5" fmla="*/ 32581 h 107769"/>
                <a:gd name="connsiteX6" fmla="*/ 106791 w 116499"/>
                <a:gd name="connsiteY6" fmla="*/ 34335 h 107769"/>
                <a:gd name="connsiteX7" fmla="*/ 109442 w 116499"/>
                <a:gd name="connsiteY7" fmla="*/ 36726 h 107769"/>
                <a:gd name="connsiteX8" fmla="*/ 112405 w 116499"/>
                <a:gd name="connsiteY8" fmla="*/ 32741 h 107769"/>
                <a:gd name="connsiteX9" fmla="*/ 116616 w 116499"/>
                <a:gd name="connsiteY9" fmla="*/ 2291 h 107769"/>
                <a:gd name="connsiteX10" fmla="*/ 111937 w 116499"/>
                <a:gd name="connsiteY10" fmla="*/ 59 h 107769"/>
                <a:gd name="connsiteX11" fmla="*/ 16024 w 116499"/>
                <a:gd name="connsiteY11" fmla="*/ 59 h 107769"/>
                <a:gd name="connsiteX12" fmla="*/ 10722 w 116499"/>
                <a:gd name="connsiteY12" fmla="*/ 3407 h 107769"/>
                <a:gd name="connsiteX13" fmla="*/ 896 w 116499"/>
                <a:gd name="connsiteY13" fmla="*/ 31625 h 107769"/>
                <a:gd name="connsiteX14" fmla="*/ 117 w 116499"/>
                <a:gd name="connsiteY14" fmla="*/ 34494 h 107769"/>
                <a:gd name="connsiteX15" fmla="*/ 2768 w 116499"/>
                <a:gd name="connsiteY15" fmla="*/ 36726 h 107769"/>
                <a:gd name="connsiteX16" fmla="*/ 6043 w 116499"/>
                <a:gd name="connsiteY16" fmla="*/ 32900 h 107769"/>
                <a:gd name="connsiteX17" fmla="*/ 43940 w 116499"/>
                <a:gd name="connsiteY17" fmla="*/ 5798 h 107769"/>
                <a:gd name="connsiteX18" fmla="*/ 50491 w 116499"/>
                <a:gd name="connsiteY18" fmla="*/ 5798 h 107769"/>
                <a:gd name="connsiteX19" fmla="*/ 55325 w 116499"/>
                <a:gd name="connsiteY19" fmla="*/ 7393 h 107769"/>
                <a:gd name="connsiteX20" fmla="*/ 54701 w 116499"/>
                <a:gd name="connsiteY20" fmla="*/ 10740 h 107769"/>
                <a:gd name="connsiteX21" fmla="*/ 34115 w 116499"/>
                <a:gd name="connsiteY21" fmla="*/ 94597 h 107769"/>
                <a:gd name="connsiteX22" fmla="*/ 15868 w 116499"/>
                <a:gd name="connsiteY22" fmla="*/ 102089 h 107769"/>
                <a:gd name="connsiteX23" fmla="*/ 8850 w 116499"/>
                <a:gd name="connsiteY23" fmla="*/ 105597 h 107769"/>
                <a:gd name="connsiteX24" fmla="*/ 11501 w 116499"/>
                <a:gd name="connsiteY24" fmla="*/ 107829 h 107769"/>
                <a:gd name="connsiteX25" fmla="*/ 24914 w 116499"/>
                <a:gd name="connsiteY25" fmla="*/ 107350 h 107769"/>
                <a:gd name="connsiteX26" fmla="*/ 38326 w 116499"/>
                <a:gd name="connsiteY26" fmla="*/ 107191 h 107769"/>
                <a:gd name="connsiteX27" fmla="*/ 52362 w 116499"/>
                <a:gd name="connsiteY27" fmla="*/ 107350 h 107769"/>
                <a:gd name="connsiteX28" fmla="*/ 65462 w 116499"/>
                <a:gd name="connsiteY28" fmla="*/ 107829 h 107769"/>
                <a:gd name="connsiteX29" fmla="*/ 69049 w 116499"/>
                <a:gd name="connsiteY29" fmla="*/ 104321 h 107769"/>
                <a:gd name="connsiteX30" fmla="*/ 62655 w 116499"/>
                <a:gd name="connsiteY30" fmla="*/ 102089 h 107769"/>
                <a:gd name="connsiteX31" fmla="*/ 53610 w 116499"/>
                <a:gd name="connsiteY31" fmla="*/ 101770 h 107769"/>
                <a:gd name="connsiteX32" fmla="*/ 47995 w 116499"/>
                <a:gd name="connsiteY32" fmla="*/ 98741 h 107769"/>
                <a:gd name="connsiteX33" fmla="*/ 48619 w 116499"/>
                <a:gd name="connsiteY33" fmla="*/ 95075 h 107769"/>
                <a:gd name="connsiteX34" fmla="*/ 69205 w 116499"/>
                <a:gd name="connsiteY34" fmla="*/ 11378 h 1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499" h="107769">
                  <a:moveTo>
                    <a:pt x="69205" y="11378"/>
                  </a:moveTo>
                  <a:cubicBezTo>
                    <a:pt x="70297" y="6755"/>
                    <a:pt x="70609" y="6277"/>
                    <a:pt x="74040" y="5958"/>
                  </a:cubicBezTo>
                  <a:cubicBezTo>
                    <a:pt x="74820" y="5798"/>
                    <a:pt x="80278" y="5798"/>
                    <a:pt x="83397" y="5798"/>
                  </a:cubicBezTo>
                  <a:cubicBezTo>
                    <a:pt x="92911" y="5798"/>
                    <a:pt x="96966" y="5798"/>
                    <a:pt x="100865" y="7074"/>
                  </a:cubicBezTo>
                  <a:cubicBezTo>
                    <a:pt x="107883" y="9306"/>
                    <a:pt x="108195" y="13929"/>
                    <a:pt x="108195" y="19668"/>
                  </a:cubicBezTo>
                  <a:cubicBezTo>
                    <a:pt x="108195" y="22219"/>
                    <a:pt x="108195" y="24291"/>
                    <a:pt x="107103" y="32581"/>
                  </a:cubicBezTo>
                  <a:lnTo>
                    <a:pt x="106791" y="34335"/>
                  </a:lnTo>
                  <a:cubicBezTo>
                    <a:pt x="106791" y="35929"/>
                    <a:pt x="107883" y="36726"/>
                    <a:pt x="109442" y="36726"/>
                  </a:cubicBezTo>
                  <a:cubicBezTo>
                    <a:pt x="111782" y="36726"/>
                    <a:pt x="112093" y="35291"/>
                    <a:pt x="112405" y="32741"/>
                  </a:cubicBezTo>
                  <a:lnTo>
                    <a:pt x="116616" y="2291"/>
                  </a:lnTo>
                  <a:cubicBezTo>
                    <a:pt x="116616" y="59"/>
                    <a:pt x="114745" y="59"/>
                    <a:pt x="111937" y="59"/>
                  </a:cubicBezTo>
                  <a:lnTo>
                    <a:pt x="16024" y="59"/>
                  </a:lnTo>
                  <a:cubicBezTo>
                    <a:pt x="12125" y="59"/>
                    <a:pt x="11813" y="59"/>
                    <a:pt x="10722" y="3407"/>
                  </a:cubicBezTo>
                  <a:lnTo>
                    <a:pt x="896" y="31625"/>
                  </a:lnTo>
                  <a:cubicBezTo>
                    <a:pt x="741" y="32262"/>
                    <a:pt x="117" y="33697"/>
                    <a:pt x="117" y="34494"/>
                  </a:cubicBezTo>
                  <a:cubicBezTo>
                    <a:pt x="117" y="35132"/>
                    <a:pt x="429" y="36726"/>
                    <a:pt x="2768" y="36726"/>
                  </a:cubicBezTo>
                  <a:cubicBezTo>
                    <a:pt x="4795" y="36726"/>
                    <a:pt x="5107" y="35929"/>
                    <a:pt x="6043" y="32900"/>
                  </a:cubicBezTo>
                  <a:cubicBezTo>
                    <a:pt x="15089" y="7393"/>
                    <a:pt x="20235" y="5798"/>
                    <a:pt x="43940" y="5798"/>
                  </a:cubicBezTo>
                  <a:lnTo>
                    <a:pt x="50491" y="5798"/>
                  </a:lnTo>
                  <a:cubicBezTo>
                    <a:pt x="55169" y="5798"/>
                    <a:pt x="55325" y="5958"/>
                    <a:pt x="55325" y="7393"/>
                  </a:cubicBezTo>
                  <a:cubicBezTo>
                    <a:pt x="55325" y="7552"/>
                    <a:pt x="55325" y="8349"/>
                    <a:pt x="54701" y="10740"/>
                  </a:cubicBezTo>
                  <a:lnTo>
                    <a:pt x="34115" y="94597"/>
                  </a:lnTo>
                  <a:cubicBezTo>
                    <a:pt x="32712" y="100495"/>
                    <a:pt x="32244" y="102089"/>
                    <a:pt x="15868" y="102089"/>
                  </a:cubicBezTo>
                  <a:cubicBezTo>
                    <a:pt x="10254" y="102089"/>
                    <a:pt x="8850" y="102089"/>
                    <a:pt x="8850" y="105597"/>
                  </a:cubicBezTo>
                  <a:cubicBezTo>
                    <a:pt x="8850" y="106075"/>
                    <a:pt x="9162" y="107829"/>
                    <a:pt x="11501" y="107829"/>
                  </a:cubicBezTo>
                  <a:cubicBezTo>
                    <a:pt x="15868" y="107829"/>
                    <a:pt x="20547" y="107350"/>
                    <a:pt x="24914" y="107350"/>
                  </a:cubicBezTo>
                  <a:cubicBezTo>
                    <a:pt x="29281" y="107350"/>
                    <a:pt x="33959" y="107191"/>
                    <a:pt x="38326" y="107191"/>
                  </a:cubicBezTo>
                  <a:cubicBezTo>
                    <a:pt x="42693" y="107191"/>
                    <a:pt x="47995" y="107191"/>
                    <a:pt x="52362" y="107350"/>
                  </a:cubicBezTo>
                  <a:cubicBezTo>
                    <a:pt x="56573" y="107510"/>
                    <a:pt x="61252" y="107829"/>
                    <a:pt x="65462" y="107829"/>
                  </a:cubicBezTo>
                  <a:cubicBezTo>
                    <a:pt x="66710" y="107829"/>
                    <a:pt x="69049" y="107829"/>
                    <a:pt x="69049" y="104321"/>
                  </a:cubicBezTo>
                  <a:cubicBezTo>
                    <a:pt x="69049" y="102089"/>
                    <a:pt x="67490" y="102089"/>
                    <a:pt x="62655" y="102089"/>
                  </a:cubicBezTo>
                  <a:cubicBezTo>
                    <a:pt x="59692" y="102089"/>
                    <a:pt x="56573" y="101930"/>
                    <a:pt x="53610" y="101770"/>
                  </a:cubicBezTo>
                  <a:cubicBezTo>
                    <a:pt x="48307" y="101292"/>
                    <a:pt x="47995" y="100655"/>
                    <a:pt x="47995" y="98741"/>
                  </a:cubicBezTo>
                  <a:cubicBezTo>
                    <a:pt x="47995" y="97626"/>
                    <a:pt x="47995" y="97307"/>
                    <a:pt x="48619" y="95075"/>
                  </a:cubicBezTo>
                  <a:lnTo>
                    <a:pt x="69205" y="11378"/>
                  </a:lnTo>
                  <a:close/>
                </a:path>
              </a:pathLst>
            </a:custGeom>
            <a:solidFill>
              <a:srgbClr val="000000"/>
            </a:solidFill>
            <a:ln w="22363" cap="flat">
              <a:noFill/>
              <a:prstDash val="solid"/>
              <a:miter/>
            </a:ln>
          </p:spPr>
          <p:txBody>
            <a:bodyPr rtlCol="0" anchor="ctr"/>
            <a:lstStyle/>
            <a:p>
              <a:endParaRPr lang="en-CN"/>
            </a:p>
          </p:txBody>
        </p:sp>
      </p:grpSp>
      <p:grpSp>
        <p:nvGrpSpPr>
          <p:cNvPr id="24" name="Group 23" descr="\documentclass{article}&#10;\usepackage{amsmath, amsfonts , amssymb, bm}&#10;\pagestyle{empty}&#10;\begin{document}&#10;&#10;$\bm{Q}\in \mathbb{R}^{d\times J}$&#10;&#10;&#10;\end{document}" title="IguanaTex Vector Display">
            <a:extLst>
              <a:ext uri="{FF2B5EF4-FFF2-40B4-BE49-F238E27FC236}">
                <a16:creationId xmlns:a16="http://schemas.microsoft.com/office/drawing/2014/main" id="{AC35C9A0-9473-FD4A-7371-78E527D0658D}"/>
              </a:ext>
            </a:extLst>
          </p:cNvPr>
          <p:cNvGrpSpPr>
            <a:grpSpLocks noChangeAspect="1"/>
          </p:cNvGrpSpPr>
          <p:nvPr>
            <p:custDataLst>
              <p:tags r:id="rId2"/>
            </p:custDataLst>
          </p:nvPr>
        </p:nvGrpSpPr>
        <p:grpSpPr>
          <a:xfrm>
            <a:off x="8206555" y="2260054"/>
            <a:ext cx="975579" cy="237469"/>
            <a:chOff x="4305714" y="3781513"/>
            <a:chExt cx="975579" cy="237469"/>
          </a:xfrm>
        </p:grpSpPr>
        <p:sp>
          <p:nvSpPr>
            <p:cNvPr id="18" name="Freeform 17">
              <a:extLst>
                <a:ext uri="{FF2B5EF4-FFF2-40B4-BE49-F238E27FC236}">
                  <a16:creationId xmlns:a16="http://schemas.microsoft.com/office/drawing/2014/main" id="{3C6E1D23-1EC3-B7D3-482B-457EF80BFF4D}"/>
                </a:ext>
              </a:extLst>
            </p:cNvPr>
            <p:cNvSpPr/>
            <p:nvPr>
              <p:custDataLst>
                <p:tags r:id="rId55"/>
              </p:custDataLst>
            </p:nvPr>
          </p:nvSpPr>
          <p:spPr>
            <a:xfrm>
              <a:off x="4305714" y="3814694"/>
              <a:ext cx="173542" cy="204288"/>
            </a:xfrm>
            <a:custGeom>
              <a:avLst/>
              <a:gdLst>
                <a:gd name="connsiteX0" fmla="*/ 89125 w 173542"/>
                <a:gd name="connsiteY0" fmla="*/ 173150 h 204288"/>
                <a:gd name="connsiteX1" fmla="*/ 111217 w 173542"/>
                <a:gd name="connsiteY1" fmla="*/ 204351 h 204288"/>
                <a:gd name="connsiteX2" fmla="*/ 152439 w 173542"/>
                <a:gd name="connsiteY2" fmla="*/ 160168 h 204288"/>
                <a:gd name="connsiteX3" fmla="*/ 148339 w 173542"/>
                <a:gd name="connsiteY3" fmla="*/ 156069 h 204288"/>
                <a:gd name="connsiteX4" fmla="*/ 144240 w 173542"/>
                <a:gd name="connsiteY4" fmla="*/ 159485 h 204288"/>
                <a:gd name="connsiteX5" fmla="*/ 120782 w 173542"/>
                <a:gd name="connsiteY5" fmla="*/ 170872 h 204288"/>
                <a:gd name="connsiteX6" fmla="*/ 104157 w 173542"/>
                <a:gd name="connsiteY6" fmla="*/ 157663 h 204288"/>
                <a:gd name="connsiteX7" fmla="*/ 173619 w 173542"/>
                <a:gd name="connsiteY7" fmla="*/ 58821 h 204288"/>
                <a:gd name="connsiteX8" fmla="*/ 107345 w 173542"/>
                <a:gd name="connsiteY8" fmla="*/ 63 h 204288"/>
                <a:gd name="connsiteX9" fmla="*/ 77 w 173542"/>
                <a:gd name="connsiteY9" fmla="*/ 105965 h 204288"/>
                <a:gd name="connsiteX10" fmla="*/ 66579 w 173542"/>
                <a:gd name="connsiteY10" fmla="*/ 164040 h 204288"/>
                <a:gd name="connsiteX11" fmla="*/ 89125 w 173542"/>
                <a:gd name="connsiteY11" fmla="*/ 161762 h 204288"/>
                <a:gd name="connsiteX12" fmla="*/ 89125 w 173542"/>
                <a:gd name="connsiteY12" fmla="*/ 173150 h 204288"/>
                <a:gd name="connsiteX13" fmla="*/ 49042 w 173542"/>
                <a:gd name="connsiteY13" fmla="*/ 150375 h 204288"/>
                <a:gd name="connsiteX14" fmla="*/ 30367 w 173542"/>
                <a:gd name="connsiteY14" fmla="*/ 114391 h 204288"/>
                <a:gd name="connsiteX15" fmla="*/ 56330 w 173542"/>
                <a:gd name="connsiteY15" fmla="*/ 34452 h 204288"/>
                <a:gd name="connsiteX16" fmla="*/ 105068 w 173542"/>
                <a:gd name="connsiteY16" fmla="*/ 9173 h 204288"/>
                <a:gd name="connsiteX17" fmla="*/ 143329 w 173542"/>
                <a:gd name="connsiteY17" fmla="*/ 50167 h 204288"/>
                <a:gd name="connsiteX18" fmla="*/ 99602 w 173542"/>
                <a:gd name="connsiteY18" fmla="*/ 145820 h 204288"/>
                <a:gd name="connsiteX19" fmla="*/ 75005 w 173542"/>
                <a:gd name="connsiteY19" fmla="*/ 124868 h 204288"/>
                <a:gd name="connsiteX20" fmla="*/ 48814 w 173542"/>
                <a:gd name="connsiteY20" fmla="*/ 147414 h 204288"/>
                <a:gd name="connsiteX21" fmla="*/ 49042 w 173542"/>
                <a:gd name="connsiteY21" fmla="*/ 150375 h 204288"/>
                <a:gd name="connsiteX22" fmla="*/ 88898 w 173542"/>
                <a:gd name="connsiteY22" fmla="*/ 151286 h 204288"/>
                <a:gd name="connsiteX23" fmla="*/ 68856 w 173542"/>
                <a:gd name="connsiteY23" fmla="*/ 154930 h 204288"/>
                <a:gd name="connsiteX24" fmla="*/ 57013 w 173542"/>
                <a:gd name="connsiteY24" fmla="*/ 147414 h 204288"/>
                <a:gd name="connsiteX25" fmla="*/ 75233 w 173542"/>
                <a:gd name="connsiteY25" fmla="*/ 133066 h 204288"/>
                <a:gd name="connsiteX26" fmla="*/ 88898 w 173542"/>
                <a:gd name="connsiteY26" fmla="*/ 151286 h 20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3542" h="204288">
                  <a:moveTo>
                    <a:pt x="89125" y="173150"/>
                  </a:moveTo>
                  <a:cubicBezTo>
                    <a:pt x="89125" y="184765"/>
                    <a:pt x="90720" y="204351"/>
                    <a:pt x="111217" y="204351"/>
                  </a:cubicBezTo>
                  <a:cubicBezTo>
                    <a:pt x="139457" y="204351"/>
                    <a:pt x="152439" y="164951"/>
                    <a:pt x="152439" y="160168"/>
                  </a:cubicBezTo>
                  <a:cubicBezTo>
                    <a:pt x="152439" y="157891"/>
                    <a:pt x="150617" y="156069"/>
                    <a:pt x="148339" y="156069"/>
                  </a:cubicBezTo>
                  <a:cubicBezTo>
                    <a:pt x="145606" y="156069"/>
                    <a:pt x="144695" y="158346"/>
                    <a:pt x="144240" y="159485"/>
                  </a:cubicBezTo>
                  <a:cubicBezTo>
                    <a:pt x="139913" y="170872"/>
                    <a:pt x="123060" y="170872"/>
                    <a:pt x="120782" y="170872"/>
                  </a:cubicBezTo>
                  <a:cubicBezTo>
                    <a:pt x="115772" y="170872"/>
                    <a:pt x="109850" y="170872"/>
                    <a:pt x="104157" y="157663"/>
                  </a:cubicBezTo>
                  <a:cubicBezTo>
                    <a:pt x="159271" y="137394"/>
                    <a:pt x="173619" y="84784"/>
                    <a:pt x="173619" y="58821"/>
                  </a:cubicBezTo>
                  <a:cubicBezTo>
                    <a:pt x="173619" y="20104"/>
                    <a:pt x="146745" y="63"/>
                    <a:pt x="107345" y="63"/>
                  </a:cubicBezTo>
                  <a:cubicBezTo>
                    <a:pt x="36972" y="63"/>
                    <a:pt x="77" y="60415"/>
                    <a:pt x="77" y="105965"/>
                  </a:cubicBezTo>
                  <a:cubicBezTo>
                    <a:pt x="77" y="145820"/>
                    <a:pt x="28545" y="164040"/>
                    <a:pt x="66579" y="164040"/>
                  </a:cubicBezTo>
                  <a:cubicBezTo>
                    <a:pt x="69311" y="164040"/>
                    <a:pt x="77738" y="164040"/>
                    <a:pt x="89125" y="161762"/>
                  </a:cubicBezTo>
                  <a:lnTo>
                    <a:pt x="89125" y="173150"/>
                  </a:lnTo>
                  <a:close/>
                  <a:moveTo>
                    <a:pt x="49042" y="150375"/>
                  </a:moveTo>
                  <a:cubicBezTo>
                    <a:pt x="34922" y="143543"/>
                    <a:pt x="30367" y="129650"/>
                    <a:pt x="30367" y="114391"/>
                  </a:cubicBezTo>
                  <a:cubicBezTo>
                    <a:pt x="30367" y="101410"/>
                    <a:pt x="36744" y="59960"/>
                    <a:pt x="56330" y="34452"/>
                  </a:cubicBezTo>
                  <a:cubicBezTo>
                    <a:pt x="70906" y="15777"/>
                    <a:pt x="90264" y="9173"/>
                    <a:pt x="105068" y="9173"/>
                  </a:cubicBezTo>
                  <a:cubicBezTo>
                    <a:pt x="124654" y="9173"/>
                    <a:pt x="143329" y="20104"/>
                    <a:pt x="143329" y="50167"/>
                  </a:cubicBezTo>
                  <a:cubicBezTo>
                    <a:pt x="143329" y="51761"/>
                    <a:pt x="140368" y="121451"/>
                    <a:pt x="99602" y="145820"/>
                  </a:cubicBezTo>
                  <a:cubicBezTo>
                    <a:pt x="95047" y="134661"/>
                    <a:pt x="88898" y="124868"/>
                    <a:pt x="75005" y="124868"/>
                  </a:cubicBezTo>
                  <a:cubicBezTo>
                    <a:pt x="62479" y="124868"/>
                    <a:pt x="48814" y="134661"/>
                    <a:pt x="48814" y="147414"/>
                  </a:cubicBezTo>
                  <a:cubicBezTo>
                    <a:pt x="48814" y="149236"/>
                    <a:pt x="48814" y="149464"/>
                    <a:pt x="49042" y="150375"/>
                  </a:cubicBezTo>
                  <a:close/>
                  <a:moveTo>
                    <a:pt x="88898" y="151286"/>
                  </a:moveTo>
                  <a:cubicBezTo>
                    <a:pt x="87303" y="151969"/>
                    <a:pt x="78194" y="154930"/>
                    <a:pt x="68856" y="154930"/>
                  </a:cubicBezTo>
                  <a:cubicBezTo>
                    <a:pt x="64757" y="154930"/>
                    <a:pt x="57013" y="154930"/>
                    <a:pt x="57013" y="147414"/>
                  </a:cubicBezTo>
                  <a:cubicBezTo>
                    <a:pt x="57013" y="140127"/>
                    <a:pt x="65895" y="133066"/>
                    <a:pt x="75233" y="133066"/>
                  </a:cubicBezTo>
                  <a:cubicBezTo>
                    <a:pt x="81154" y="133066"/>
                    <a:pt x="88442" y="134661"/>
                    <a:pt x="88898" y="151286"/>
                  </a:cubicBezTo>
                  <a:close/>
                </a:path>
              </a:pathLst>
            </a:custGeom>
            <a:solidFill>
              <a:srgbClr val="000000"/>
            </a:solidFill>
            <a:ln w="22816"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D4733220-2079-85D8-0871-7D4CDC1A0E04}"/>
                </a:ext>
              </a:extLst>
            </p:cNvPr>
            <p:cNvSpPr/>
            <p:nvPr>
              <p:custDataLst>
                <p:tags r:id="rId56"/>
              </p:custDataLst>
            </p:nvPr>
          </p:nvSpPr>
          <p:spPr>
            <a:xfrm>
              <a:off x="4573629" y="3851816"/>
              <a:ext cx="113872" cy="132092"/>
            </a:xfrm>
            <a:custGeom>
              <a:avLst/>
              <a:gdLst>
                <a:gd name="connsiteX0" fmla="*/ 105990 w 113872"/>
                <a:gd name="connsiteY0" fmla="*/ 70664 h 132092"/>
                <a:gd name="connsiteX1" fmla="*/ 113961 w 113872"/>
                <a:gd name="connsiteY1" fmla="*/ 66109 h 132092"/>
                <a:gd name="connsiteX2" fmla="*/ 105990 w 113872"/>
                <a:gd name="connsiteY2" fmla="*/ 61554 h 132092"/>
                <a:gd name="connsiteX3" fmla="*/ 9426 w 113872"/>
                <a:gd name="connsiteY3" fmla="*/ 61554 h 132092"/>
                <a:gd name="connsiteX4" fmla="*/ 70462 w 113872"/>
                <a:gd name="connsiteY4" fmla="*/ 9173 h 132092"/>
                <a:gd name="connsiteX5" fmla="*/ 105990 w 113872"/>
                <a:gd name="connsiteY5" fmla="*/ 9173 h 132092"/>
                <a:gd name="connsiteX6" fmla="*/ 113961 w 113872"/>
                <a:gd name="connsiteY6" fmla="*/ 4618 h 132092"/>
                <a:gd name="connsiteX7" fmla="*/ 105990 w 113872"/>
                <a:gd name="connsiteY7" fmla="*/ 63 h 132092"/>
                <a:gd name="connsiteX8" fmla="*/ 70006 w 113872"/>
                <a:gd name="connsiteY8" fmla="*/ 63 h 132092"/>
                <a:gd name="connsiteX9" fmla="*/ 88 w 113872"/>
                <a:gd name="connsiteY9" fmla="*/ 66109 h 132092"/>
                <a:gd name="connsiteX10" fmla="*/ 70006 w 113872"/>
                <a:gd name="connsiteY10" fmla="*/ 132155 h 132092"/>
                <a:gd name="connsiteX11" fmla="*/ 105990 w 113872"/>
                <a:gd name="connsiteY11" fmla="*/ 132155 h 132092"/>
                <a:gd name="connsiteX12" fmla="*/ 113961 w 113872"/>
                <a:gd name="connsiteY12" fmla="*/ 127601 h 132092"/>
                <a:gd name="connsiteX13" fmla="*/ 105990 w 113872"/>
                <a:gd name="connsiteY13" fmla="*/ 123046 h 132092"/>
                <a:gd name="connsiteX14" fmla="*/ 70462 w 113872"/>
                <a:gd name="connsiteY14" fmla="*/ 123046 h 132092"/>
                <a:gd name="connsiteX15" fmla="*/ 9426 w 113872"/>
                <a:gd name="connsiteY15" fmla="*/ 70664 h 132092"/>
                <a:gd name="connsiteX16" fmla="*/ 105990 w 113872"/>
                <a:gd name="connsiteY16" fmla="*/ 70664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872" h="132092">
                  <a:moveTo>
                    <a:pt x="105990" y="70664"/>
                  </a:moveTo>
                  <a:cubicBezTo>
                    <a:pt x="109862" y="70664"/>
                    <a:pt x="113961" y="70664"/>
                    <a:pt x="113961" y="66109"/>
                  </a:cubicBezTo>
                  <a:cubicBezTo>
                    <a:pt x="113961" y="61554"/>
                    <a:pt x="109862" y="61554"/>
                    <a:pt x="105990" y="61554"/>
                  </a:cubicBezTo>
                  <a:lnTo>
                    <a:pt x="9426" y="61554"/>
                  </a:lnTo>
                  <a:cubicBezTo>
                    <a:pt x="12159" y="31036"/>
                    <a:pt x="38349" y="9173"/>
                    <a:pt x="70462" y="9173"/>
                  </a:cubicBezTo>
                  <a:lnTo>
                    <a:pt x="105990" y="9173"/>
                  </a:lnTo>
                  <a:cubicBezTo>
                    <a:pt x="109862" y="9173"/>
                    <a:pt x="113961" y="9173"/>
                    <a:pt x="113961" y="4618"/>
                  </a:cubicBezTo>
                  <a:cubicBezTo>
                    <a:pt x="113961" y="63"/>
                    <a:pt x="109862" y="63"/>
                    <a:pt x="105990" y="63"/>
                  </a:cubicBezTo>
                  <a:lnTo>
                    <a:pt x="70006" y="63"/>
                  </a:lnTo>
                  <a:cubicBezTo>
                    <a:pt x="31062" y="63"/>
                    <a:pt x="88" y="29670"/>
                    <a:pt x="88" y="66109"/>
                  </a:cubicBezTo>
                  <a:cubicBezTo>
                    <a:pt x="88" y="102548"/>
                    <a:pt x="31062" y="132155"/>
                    <a:pt x="70006" y="132155"/>
                  </a:cubicBezTo>
                  <a:lnTo>
                    <a:pt x="105990" y="132155"/>
                  </a:lnTo>
                  <a:cubicBezTo>
                    <a:pt x="109862" y="132155"/>
                    <a:pt x="113961" y="132155"/>
                    <a:pt x="113961" y="127601"/>
                  </a:cubicBezTo>
                  <a:cubicBezTo>
                    <a:pt x="113961" y="123046"/>
                    <a:pt x="109862" y="123046"/>
                    <a:pt x="105990" y="123046"/>
                  </a:cubicBezTo>
                  <a:lnTo>
                    <a:pt x="70462" y="123046"/>
                  </a:lnTo>
                  <a:cubicBezTo>
                    <a:pt x="38349" y="123046"/>
                    <a:pt x="12159" y="101182"/>
                    <a:pt x="9426" y="70664"/>
                  </a:cubicBezTo>
                  <a:lnTo>
                    <a:pt x="105990" y="70664"/>
                  </a:lnTo>
                  <a:close/>
                </a:path>
              </a:pathLst>
            </a:custGeom>
            <a:solidFill>
              <a:srgbClr val="000000"/>
            </a:solidFill>
            <a:ln w="22816"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8458FF10-6A8F-6B41-2573-E72036E502E4}"/>
                </a:ext>
              </a:extLst>
            </p:cNvPr>
            <p:cNvSpPr/>
            <p:nvPr>
              <p:custDataLst>
                <p:tags r:id="rId57"/>
              </p:custDataLst>
            </p:nvPr>
          </p:nvSpPr>
          <p:spPr>
            <a:xfrm>
              <a:off x="4773462" y="3818793"/>
              <a:ext cx="156461" cy="156005"/>
            </a:xfrm>
            <a:custGeom>
              <a:avLst/>
              <a:gdLst>
                <a:gd name="connsiteX0" fmla="*/ 57490 w 156461"/>
                <a:gd name="connsiteY0" fmla="*/ 84557 h 156005"/>
                <a:gd name="connsiteX1" fmla="*/ 65688 w 156461"/>
                <a:gd name="connsiteY1" fmla="*/ 84557 h 156005"/>
                <a:gd name="connsiteX2" fmla="*/ 99850 w 156461"/>
                <a:gd name="connsiteY2" fmla="*/ 137394 h 156005"/>
                <a:gd name="connsiteX3" fmla="*/ 110099 w 156461"/>
                <a:gd name="connsiteY3" fmla="*/ 153336 h 156005"/>
                <a:gd name="connsiteX4" fmla="*/ 117614 w 156461"/>
                <a:gd name="connsiteY4" fmla="*/ 156069 h 156005"/>
                <a:gd name="connsiteX5" fmla="*/ 149043 w 156461"/>
                <a:gd name="connsiteY5" fmla="*/ 156069 h 156005"/>
                <a:gd name="connsiteX6" fmla="*/ 156559 w 156461"/>
                <a:gd name="connsiteY6" fmla="*/ 151969 h 156005"/>
                <a:gd name="connsiteX7" fmla="*/ 153143 w 156461"/>
                <a:gd name="connsiteY7" fmla="*/ 148098 h 156005"/>
                <a:gd name="connsiteX8" fmla="*/ 128091 w 156461"/>
                <a:gd name="connsiteY8" fmla="*/ 123957 h 156005"/>
                <a:gd name="connsiteX9" fmla="*/ 99850 w 156461"/>
                <a:gd name="connsiteY9" fmla="*/ 82051 h 156005"/>
                <a:gd name="connsiteX10" fmla="*/ 139706 w 156461"/>
                <a:gd name="connsiteY10" fmla="*/ 42651 h 156005"/>
                <a:gd name="connsiteX11" fmla="*/ 79353 w 156461"/>
                <a:gd name="connsiteY11" fmla="*/ 63 h 156005"/>
                <a:gd name="connsiteX12" fmla="*/ 7841 w 156461"/>
                <a:gd name="connsiteY12" fmla="*/ 63 h 156005"/>
                <a:gd name="connsiteX13" fmla="*/ 98 w 156461"/>
                <a:gd name="connsiteY13" fmla="*/ 4162 h 156005"/>
                <a:gd name="connsiteX14" fmla="*/ 6247 w 156461"/>
                <a:gd name="connsiteY14" fmla="*/ 8034 h 156005"/>
                <a:gd name="connsiteX15" fmla="*/ 20367 w 156461"/>
                <a:gd name="connsiteY15" fmla="*/ 21015 h 156005"/>
                <a:gd name="connsiteX16" fmla="*/ 20367 w 156461"/>
                <a:gd name="connsiteY16" fmla="*/ 135116 h 156005"/>
                <a:gd name="connsiteX17" fmla="*/ 6247 w 156461"/>
                <a:gd name="connsiteY17" fmla="*/ 148098 h 156005"/>
                <a:gd name="connsiteX18" fmla="*/ 98 w 156461"/>
                <a:gd name="connsiteY18" fmla="*/ 151969 h 156005"/>
                <a:gd name="connsiteX19" fmla="*/ 7841 w 156461"/>
                <a:gd name="connsiteY19" fmla="*/ 156069 h 156005"/>
                <a:gd name="connsiteX20" fmla="*/ 70243 w 156461"/>
                <a:gd name="connsiteY20" fmla="*/ 156069 h 156005"/>
                <a:gd name="connsiteX21" fmla="*/ 77759 w 156461"/>
                <a:gd name="connsiteY21" fmla="*/ 151969 h 156005"/>
                <a:gd name="connsiteX22" fmla="*/ 71382 w 156461"/>
                <a:gd name="connsiteY22" fmla="*/ 148098 h 156005"/>
                <a:gd name="connsiteX23" fmla="*/ 57490 w 156461"/>
                <a:gd name="connsiteY23" fmla="*/ 135116 h 156005"/>
                <a:gd name="connsiteX24" fmla="*/ 57490 w 156461"/>
                <a:gd name="connsiteY24" fmla="*/ 84557 h 156005"/>
                <a:gd name="connsiteX25" fmla="*/ 101444 w 156461"/>
                <a:gd name="connsiteY25" fmla="*/ 73397 h 156005"/>
                <a:gd name="connsiteX26" fmla="*/ 108505 w 156461"/>
                <a:gd name="connsiteY26" fmla="*/ 42879 h 156005"/>
                <a:gd name="connsiteX27" fmla="*/ 99850 w 156461"/>
                <a:gd name="connsiteY27" fmla="*/ 10539 h 156005"/>
                <a:gd name="connsiteX28" fmla="*/ 131735 w 156461"/>
                <a:gd name="connsiteY28" fmla="*/ 42651 h 156005"/>
                <a:gd name="connsiteX29" fmla="*/ 101444 w 156461"/>
                <a:gd name="connsiteY29" fmla="*/ 73397 h 156005"/>
                <a:gd name="connsiteX30" fmla="*/ 57490 w 156461"/>
                <a:gd name="connsiteY30" fmla="*/ 20332 h 156005"/>
                <a:gd name="connsiteX31" fmla="*/ 71610 w 156461"/>
                <a:gd name="connsiteY31" fmla="*/ 8034 h 156005"/>
                <a:gd name="connsiteX32" fmla="*/ 100534 w 156461"/>
                <a:gd name="connsiteY32" fmla="*/ 42879 h 156005"/>
                <a:gd name="connsiteX33" fmla="*/ 57490 w 156461"/>
                <a:gd name="connsiteY33" fmla="*/ 76585 h 156005"/>
                <a:gd name="connsiteX34" fmla="*/ 57490 w 156461"/>
                <a:gd name="connsiteY34" fmla="*/ 20332 h 156005"/>
                <a:gd name="connsiteX35" fmla="*/ 26516 w 156461"/>
                <a:gd name="connsiteY35" fmla="*/ 148098 h 156005"/>
                <a:gd name="connsiteX36" fmla="*/ 28338 w 156461"/>
                <a:gd name="connsiteY36" fmla="*/ 135572 h 156005"/>
                <a:gd name="connsiteX37" fmla="*/ 28338 w 156461"/>
                <a:gd name="connsiteY37" fmla="*/ 20560 h 156005"/>
                <a:gd name="connsiteX38" fmla="*/ 26516 w 156461"/>
                <a:gd name="connsiteY38" fmla="*/ 8034 h 156005"/>
                <a:gd name="connsiteX39" fmla="*/ 52479 w 156461"/>
                <a:gd name="connsiteY39" fmla="*/ 8034 h 156005"/>
                <a:gd name="connsiteX40" fmla="*/ 49518 w 156461"/>
                <a:gd name="connsiteY40" fmla="*/ 19649 h 156005"/>
                <a:gd name="connsiteX41" fmla="*/ 49518 w 156461"/>
                <a:gd name="connsiteY41" fmla="*/ 135572 h 156005"/>
                <a:gd name="connsiteX42" fmla="*/ 51340 w 156461"/>
                <a:gd name="connsiteY42" fmla="*/ 148098 h 156005"/>
                <a:gd name="connsiteX43" fmla="*/ 26516 w 156461"/>
                <a:gd name="connsiteY43" fmla="*/ 148098 h 156005"/>
                <a:gd name="connsiteX44" fmla="*/ 75026 w 156461"/>
                <a:gd name="connsiteY44" fmla="*/ 84557 h 156005"/>
                <a:gd name="connsiteX45" fmla="*/ 79353 w 156461"/>
                <a:gd name="connsiteY45" fmla="*/ 84101 h 156005"/>
                <a:gd name="connsiteX46" fmla="*/ 91196 w 156461"/>
                <a:gd name="connsiteY46" fmla="*/ 83190 h 156005"/>
                <a:gd name="connsiteX47" fmla="*/ 138112 w 156461"/>
                <a:gd name="connsiteY47" fmla="*/ 148098 h 156005"/>
                <a:gd name="connsiteX48" fmla="*/ 116020 w 156461"/>
                <a:gd name="connsiteY48" fmla="*/ 148098 h 156005"/>
                <a:gd name="connsiteX49" fmla="*/ 75026 w 156461"/>
                <a:gd name="connsiteY49" fmla="*/ 84557 h 15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6461" h="156005">
                  <a:moveTo>
                    <a:pt x="57490" y="84557"/>
                  </a:moveTo>
                  <a:lnTo>
                    <a:pt x="65688" y="84557"/>
                  </a:lnTo>
                  <a:lnTo>
                    <a:pt x="99850" y="137394"/>
                  </a:lnTo>
                  <a:cubicBezTo>
                    <a:pt x="102128" y="141038"/>
                    <a:pt x="107594" y="149920"/>
                    <a:pt x="110099" y="153336"/>
                  </a:cubicBezTo>
                  <a:cubicBezTo>
                    <a:pt x="111693" y="156069"/>
                    <a:pt x="112376" y="156069"/>
                    <a:pt x="117614" y="156069"/>
                  </a:cubicBezTo>
                  <a:lnTo>
                    <a:pt x="149043" y="156069"/>
                  </a:lnTo>
                  <a:cubicBezTo>
                    <a:pt x="153143" y="156069"/>
                    <a:pt x="156559" y="156069"/>
                    <a:pt x="156559" y="151969"/>
                  </a:cubicBezTo>
                  <a:cubicBezTo>
                    <a:pt x="156559" y="150147"/>
                    <a:pt x="155193" y="148553"/>
                    <a:pt x="153143" y="148098"/>
                  </a:cubicBezTo>
                  <a:cubicBezTo>
                    <a:pt x="144716" y="146276"/>
                    <a:pt x="133557" y="131244"/>
                    <a:pt x="128091" y="123957"/>
                  </a:cubicBezTo>
                  <a:cubicBezTo>
                    <a:pt x="126497" y="121679"/>
                    <a:pt x="115109" y="106648"/>
                    <a:pt x="99850" y="82051"/>
                  </a:cubicBezTo>
                  <a:cubicBezTo>
                    <a:pt x="120120" y="78407"/>
                    <a:pt x="139706" y="69753"/>
                    <a:pt x="139706" y="42651"/>
                  </a:cubicBezTo>
                  <a:cubicBezTo>
                    <a:pt x="139706" y="10995"/>
                    <a:pt x="106227" y="63"/>
                    <a:pt x="79353" y="63"/>
                  </a:cubicBezTo>
                  <a:lnTo>
                    <a:pt x="7841" y="63"/>
                  </a:lnTo>
                  <a:cubicBezTo>
                    <a:pt x="3741" y="63"/>
                    <a:pt x="98" y="63"/>
                    <a:pt x="98" y="4162"/>
                  </a:cubicBezTo>
                  <a:cubicBezTo>
                    <a:pt x="98" y="8034"/>
                    <a:pt x="4425" y="8034"/>
                    <a:pt x="6247" y="8034"/>
                  </a:cubicBezTo>
                  <a:cubicBezTo>
                    <a:pt x="19228" y="8034"/>
                    <a:pt x="20367" y="9628"/>
                    <a:pt x="20367" y="21015"/>
                  </a:cubicBezTo>
                  <a:lnTo>
                    <a:pt x="20367" y="135116"/>
                  </a:lnTo>
                  <a:cubicBezTo>
                    <a:pt x="20367" y="146503"/>
                    <a:pt x="19228" y="148098"/>
                    <a:pt x="6247" y="148098"/>
                  </a:cubicBezTo>
                  <a:cubicBezTo>
                    <a:pt x="4425" y="148098"/>
                    <a:pt x="98" y="148098"/>
                    <a:pt x="98" y="151969"/>
                  </a:cubicBezTo>
                  <a:cubicBezTo>
                    <a:pt x="98" y="156069"/>
                    <a:pt x="3741" y="156069"/>
                    <a:pt x="7841" y="156069"/>
                  </a:cubicBezTo>
                  <a:lnTo>
                    <a:pt x="70243" y="156069"/>
                  </a:lnTo>
                  <a:cubicBezTo>
                    <a:pt x="74343" y="156069"/>
                    <a:pt x="77759" y="156069"/>
                    <a:pt x="77759" y="151969"/>
                  </a:cubicBezTo>
                  <a:cubicBezTo>
                    <a:pt x="77759" y="148098"/>
                    <a:pt x="73887" y="148098"/>
                    <a:pt x="71382" y="148098"/>
                  </a:cubicBezTo>
                  <a:cubicBezTo>
                    <a:pt x="58401" y="148098"/>
                    <a:pt x="57490" y="146276"/>
                    <a:pt x="57490" y="135116"/>
                  </a:cubicBezTo>
                  <a:lnTo>
                    <a:pt x="57490" y="84557"/>
                  </a:lnTo>
                  <a:close/>
                  <a:moveTo>
                    <a:pt x="101444" y="73397"/>
                  </a:moveTo>
                  <a:cubicBezTo>
                    <a:pt x="107821" y="64970"/>
                    <a:pt x="108505" y="52900"/>
                    <a:pt x="108505" y="42879"/>
                  </a:cubicBezTo>
                  <a:cubicBezTo>
                    <a:pt x="108505" y="31947"/>
                    <a:pt x="107138" y="19877"/>
                    <a:pt x="99850" y="10539"/>
                  </a:cubicBezTo>
                  <a:cubicBezTo>
                    <a:pt x="109188" y="12589"/>
                    <a:pt x="131735" y="19649"/>
                    <a:pt x="131735" y="42651"/>
                  </a:cubicBezTo>
                  <a:cubicBezTo>
                    <a:pt x="131735" y="57455"/>
                    <a:pt x="124902" y="69070"/>
                    <a:pt x="101444" y="73397"/>
                  </a:cubicBezTo>
                  <a:close/>
                  <a:moveTo>
                    <a:pt x="57490" y="20332"/>
                  </a:moveTo>
                  <a:cubicBezTo>
                    <a:pt x="57490" y="15549"/>
                    <a:pt x="57490" y="8034"/>
                    <a:pt x="71610" y="8034"/>
                  </a:cubicBezTo>
                  <a:cubicBezTo>
                    <a:pt x="90968" y="8034"/>
                    <a:pt x="100534" y="16005"/>
                    <a:pt x="100534" y="42879"/>
                  </a:cubicBezTo>
                  <a:cubicBezTo>
                    <a:pt x="100534" y="72258"/>
                    <a:pt x="93473" y="76585"/>
                    <a:pt x="57490" y="76585"/>
                  </a:cubicBezTo>
                  <a:lnTo>
                    <a:pt x="57490" y="20332"/>
                  </a:lnTo>
                  <a:close/>
                  <a:moveTo>
                    <a:pt x="26516" y="148098"/>
                  </a:moveTo>
                  <a:cubicBezTo>
                    <a:pt x="28338" y="143998"/>
                    <a:pt x="28338" y="137621"/>
                    <a:pt x="28338" y="135572"/>
                  </a:cubicBezTo>
                  <a:lnTo>
                    <a:pt x="28338" y="20560"/>
                  </a:lnTo>
                  <a:cubicBezTo>
                    <a:pt x="28338" y="18282"/>
                    <a:pt x="28338" y="12133"/>
                    <a:pt x="26516" y="8034"/>
                  </a:cubicBezTo>
                  <a:lnTo>
                    <a:pt x="52479" y="8034"/>
                  </a:lnTo>
                  <a:cubicBezTo>
                    <a:pt x="49518" y="11678"/>
                    <a:pt x="49518" y="16233"/>
                    <a:pt x="49518" y="19649"/>
                  </a:cubicBezTo>
                  <a:lnTo>
                    <a:pt x="49518" y="135572"/>
                  </a:lnTo>
                  <a:cubicBezTo>
                    <a:pt x="49518" y="137849"/>
                    <a:pt x="49518" y="143998"/>
                    <a:pt x="51340" y="148098"/>
                  </a:cubicBezTo>
                  <a:lnTo>
                    <a:pt x="26516" y="148098"/>
                  </a:lnTo>
                  <a:close/>
                  <a:moveTo>
                    <a:pt x="75026" y="84557"/>
                  </a:moveTo>
                  <a:cubicBezTo>
                    <a:pt x="76620" y="84329"/>
                    <a:pt x="77531" y="84101"/>
                    <a:pt x="79353" y="84101"/>
                  </a:cubicBezTo>
                  <a:cubicBezTo>
                    <a:pt x="82769" y="84101"/>
                    <a:pt x="87780" y="83646"/>
                    <a:pt x="91196" y="83190"/>
                  </a:cubicBezTo>
                  <a:cubicBezTo>
                    <a:pt x="94612" y="88656"/>
                    <a:pt x="119209" y="129195"/>
                    <a:pt x="138112" y="148098"/>
                  </a:cubicBezTo>
                  <a:lnTo>
                    <a:pt x="116020" y="148098"/>
                  </a:lnTo>
                  <a:lnTo>
                    <a:pt x="75026" y="84557"/>
                  </a:lnTo>
                  <a:close/>
                </a:path>
              </a:pathLst>
            </a:custGeom>
            <a:solidFill>
              <a:srgbClr val="000000"/>
            </a:solidFill>
            <a:ln w="22816"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E9160D56-4052-31BF-DBE0-BA10B3DDD36B}"/>
                </a:ext>
              </a:extLst>
            </p:cNvPr>
            <p:cNvSpPr/>
            <p:nvPr>
              <p:custDataLst>
                <p:tags r:id="rId58"/>
              </p:custDataLst>
            </p:nvPr>
          </p:nvSpPr>
          <p:spPr>
            <a:xfrm>
              <a:off x="4944027" y="3781513"/>
              <a:ext cx="81942" cy="112233"/>
            </a:xfrm>
            <a:custGeom>
              <a:avLst/>
              <a:gdLst>
                <a:gd name="connsiteX0" fmla="*/ 81410 w 81942"/>
                <a:gd name="connsiteY0" fmla="*/ 4842 h 112233"/>
                <a:gd name="connsiteX1" fmla="*/ 82048 w 81942"/>
                <a:gd name="connsiteY1" fmla="*/ 2291 h 112233"/>
                <a:gd name="connsiteX2" fmla="*/ 79497 w 81942"/>
                <a:gd name="connsiteY2" fmla="*/ 59 h 112233"/>
                <a:gd name="connsiteX3" fmla="*/ 59091 w 81942"/>
                <a:gd name="connsiteY3" fmla="*/ 1653 h 112233"/>
                <a:gd name="connsiteX4" fmla="*/ 55584 w 81942"/>
                <a:gd name="connsiteY4" fmla="*/ 5320 h 112233"/>
                <a:gd name="connsiteX5" fmla="*/ 59729 w 81942"/>
                <a:gd name="connsiteY5" fmla="*/ 7552 h 112233"/>
                <a:gd name="connsiteX6" fmla="*/ 67381 w 81942"/>
                <a:gd name="connsiteY6" fmla="*/ 9943 h 112233"/>
                <a:gd name="connsiteX7" fmla="*/ 66743 w 81942"/>
                <a:gd name="connsiteY7" fmla="*/ 13451 h 112233"/>
                <a:gd name="connsiteX8" fmla="*/ 57656 w 81942"/>
                <a:gd name="connsiteY8" fmla="*/ 49799 h 112233"/>
                <a:gd name="connsiteX9" fmla="*/ 41236 w 81942"/>
                <a:gd name="connsiteY9" fmla="*/ 40393 h 112233"/>
                <a:gd name="connsiteX10" fmla="*/ 105 w 81942"/>
                <a:gd name="connsiteY10" fmla="*/ 85828 h 112233"/>
                <a:gd name="connsiteX11" fmla="*/ 24177 w 81942"/>
                <a:gd name="connsiteY11" fmla="*/ 112292 h 112233"/>
                <a:gd name="connsiteX12" fmla="*/ 46815 w 81942"/>
                <a:gd name="connsiteY12" fmla="*/ 101133 h 112233"/>
                <a:gd name="connsiteX13" fmla="*/ 63236 w 81942"/>
                <a:gd name="connsiteY13" fmla="*/ 112292 h 112233"/>
                <a:gd name="connsiteX14" fmla="*/ 75830 w 81942"/>
                <a:gd name="connsiteY14" fmla="*/ 103843 h 112233"/>
                <a:gd name="connsiteX15" fmla="*/ 81410 w 81942"/>
                <a:gd name="connsiteY15" fmla="*/ 87901 h 112233"/>
                <a:gd name="connsiteX16" fmla="*/ 78859 w 81942"/>
                <a:gd name="connsiteY16" fmla="*/ 85828 h 112233"/>
                <a:gd name="connsiteX17" fmla="*/ 75352 w 81942"/>
                <a:gd name="connsiteY17" fmla="*/ 90770 h 112233"/>
                <a:gd name="connsiteX18" fmla="*/ 63714 w 81942"/>
                <a:gd name="connsiteY18" fmla="*/ 107829 h 112233"/>
                <a:gd name="connsiteX19" fmla="*/ 58453 w 81942"/>
                <a:gd name="connsiteY19" fmla="*/ 100017 h 112233"/>
                <a:gd name="connsiteX20" fmla="*/ 59250 w 81942"/>
                <a:gd name="connsiteY20" fmla="*/ 93481 h 112233"/>
                <a:gd name="connsiteX21" fmla="*/ 81410 w 81942"/>
                <a:gd name="connsiteY21" fmla="*/ 4842 h 112233"/>
                <a:gd name="connsiteX22" fmla="*/ 47453 w 81942"/>
                <a:gd name="connsiteY22" fmla="*/ 90770 h 112233"/>
                <a:gd name="connsiteX23" fmla="*/ 39323 w 81942"/>
                <a:gd name="connsiteY23" fmla="*/ 101452 h 112233"/>
                <a:gd name="connsiteX24" fmla="*/ 24656 w 81942"/>
                <a:gd name="connsiteY24" fmla="*/ 107829 h 112233"/>
                <a:gd name="connsiteX25" fmla="*/ 13018 w 81942"/>
                <a:gd name="connsiteY25" fmla="*/ 92365 h 112233"/>
                <a:gd name="connsiteX26" fmla="*/ 21308 w 81942"/>
                <a:gd name="connsiteY26" fmla="*/ 60002 h 112233"/>
                <a:gd name="connsiteX27" fmla="*/ 41236 w 81942"/>
                <a:gd name="connsiteY27" fmla="*/ 44857 h 112233"/>
                <a:gd name="connsiteX28" fmla="*/ 55424 w 81942"/>
                <a:gd name="connsiteY28" fmla="*/ 58727 h 112233"/>
                <a:gd name="connsiteX29" fmla="*/ 54946 w 81942"/>
                <a:gd name="connsiteY29" fmla="*/ 60958 h 112233"/>
                <a:gd name="connsiteX30" fmla="*/ 47453 w 81942"/>
                <a:gd name="connsiteY30" fmla="*/ 9077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942" h="112233">
                  <a:moveTo>
                    <a:pt x="81410" y="4842"/>
                  </a:moveTo>
                  <a:cubicBezTo>
                    <a:pt x="81569" y="4523"/>
                    <a:pt x="82048" y="2450"/>
                    <a:pt x="82048" y="2291"/>
                  </a:cubicBezTo>
                  <a:cubicBezTo>
                    <a:pt x="82048" y="1494"/>
                    <a:pt x="81410" y="59"/>
                    <a:pt x="79497" y="59"/>
                  </a:cubicBezTo>
                  <a:cubicBezTo>
                    <a:pt x="76309" y="59"/>
                    <a:pt x="63076" y="1335"/>
                    <a:pt x="59091" y="1653"/>
                  </a:cubicBezTo>
                  <a:cubicBezTo>
                    <a:pt x="57816" y="1813"/>
                    <a:pt x="55584" y="1972"/>
                    <a:pt x="55584" y="5320"/>
                  </a:cubicBezTo>
                  <a:cubicBezTo>
                    <a:pt x="55584" y="7552"/>
                    <a:pt x="57816" y="7552"/>
                    <a:pt x="59729" y="7552"/>
                  </a:cubicBezTo>
                  <a:cubicBezTo>
                    <a:pt x="67381" y="7552"/>
                    <a:pt x="67381" y="8668"/>
                    <a:pt x="67381" y="9943"/>
                  </a:cubicBezTo>
                  <a:cubicBezTo>
                    <a:pt x="67381" y="11059"/>
                    <a:pt x="67062" y="12016"/>
                    <a:pt x="66743" y="13451"/>
                  </a:cubicBezTo>
                  <a:lnTo>
                    <a:pt x="57656" y="49799"/>
                  </a:lnTo>
                  <a:cubicBezTo>
                    <a:pt x="54308" y="44538"/>
                    <a:pt x="48888" y="40393"/>
                    <a:pt x="41236" y="40393"/>
                  </a:cubicBezTo>
                  <a:cubicBezTo>
                    <a:pt x="20830" y="40393"/>
                    <a:pt x="105" y="62872"/>
                    <a:pt x="105" y="85828"/>
                  </a:cubicBezTo>
                  <a:cubicBezTo>
                    <a:pt x="105" y="101292"/>
                    <a:pt x="10467" y="112292"/>
                    <a:pt x="24177" y="112292"/>
                  </a:cubicBezTo>
                  <a:cubicBezTo>
                    <a:pt x="32786" y="112292"/>
                    <a:pt x="40439" y="107350"/>
                    <a:pt x="46815" y="101133"/>
                  </a:cubicBezTo>
                  <a:cubicBezTo>
                    <a:pt x="49844" y="110698"/>
                    <a:pt x="59091" y="112292"/>
                    <a:pt x="63236" y="112292"/>
                  </a:cubicBezTo>
                  <a:cubicBezTo>
                    <a:pt x="68975" y="112292"/>
                    <a:pt x="72961" y="108785"/>
                    <a:pt x="75830" y="103843"/>
                  </a:cubicBezTo>
                  <a:cubicBezTo>
                    <a:pt x="79338" y="97626"/>
                    <a:pt x="81410" y="88538"/>
                    <a:pt x="81410" y="87901"/>
                  </a:cubicBezTo>
                  <a:cubicBezTo>
                    <a:pt x="81410" y="85828"/>
                    <a:pt x="79338" y="85828"/>
                    <a:pt x="78859" y="85828"/>
                  </a:cubicBezTo>
                  <a:cubicBezTo>
                    <a:pt x="76627" y="85828"/>
                    <a:pt x="76468" y="86466"/>
                    <a:pt x="75352" y="90770"/>
                  </a:cubicBezTo>
                  <a:cubicBezTo>
                    <a:pt x="73439" y="98423"/>
                    <a:pt x="70410" y="107829"/>
                    <a:pt x="63714" y="107829"/>
                  </a:cubicBezTo>
                  <a:cubicBezTo>
                    <a:pt x="59569" y="107829"/>
                    <a:pt x="58453" y="104321"/>
                    <a:pt x="58453" y="100017"/>
                  </a:cubicBezTo>
                  <a:cubicBezTo>
                    <a:pt x="58453" y="96988"/>
                    <a:pt x="58772" y="95553"/>
                    <a:pt x="59250" y="93481"/>
                  </a:cubicBezTo>
                  <a:lnTo>
                    <a:pt x="81410" y="4842"/>
                  </a:lnTo>
                  <a:close/>
                  <a:moveTo>
                    <a:pt x="47453" y="90770"/>
                  </a:moveTo>
                  <a:cubicBezTo>
                    <a:pt x="46337" y="95234"/>
                    <a:pt x="42830" y="98423"/>
                    <a:pt x="39323" y="101452"/>
                  </a:cubicBezTo>
                  <a:cubicBezTo>
                    <a:pt x="37888" y="102727"/>
                    <a:pt x="31511" y="107829"/>
                    <a:pt x="24656" y="107829"/>
                  </a:cubicBezTo>
                  <a:cubicBezTo>
                    <a:pt x="18757" y="107829"/>
                    <a:pt x="13018" y="103684"/>
                    <a:pt x="13018" y="92365"/>
                  </a:cubicBezTo>
                  <a:cubicBezTo>
                    <a:pt x="13018" y="83915"/>
                    <a:pt x="17641" y="66379"/>
                    <a:pt x="21308" y="60002"/>
                  </a:cubicBezTo>
                  <a:cubicBezTo>
                    <a:pt x="28641" y="47248"/>
                    <a:pt x="36772" y="44857"/>
                    <a:pt x="41236" y="44857"/>
                  </a:cubicBezTo>
                  <a:cubicBezTo>
                    <a:pt x="52395" y="44857"/>
                    <a:pt x="55424" y="56973"/>
                    <a:pt x="55424" y="58727"/>
                  </a:cubicBezTo>
                  <a:cubicBezTo>
                    <a:pt x="55424" y="59364"/>
                    <a:pt x="55105" y="60480"/>
                    <a:pt x="54946" y="60958"/>
                  </a:cubicBezTo>
                  <a:lnTo>
                    <a:pt x="47453" y="90770"/>
                  </a:lnTo>
                  <a:close/>
                </a:path>
              </a:pathLst>
            </a:custGeom>
            <a:solidFill>
              <a:srgbClr val="000000"/>
            </a:solidFill>
            <a:ln w="22816"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2E81C377-AF58-35C0-3A86-1AA9147F70FE}"/>
                </a:ext>
              </a:extLst>
            </p:cNvPr>
            <p:cNvSpPr/>
            <p:nvPr>
              <p:custDataLst>
                <p:tags r:id="rId59"/>
              </p:custDataLst>
            </p:nvPr>
          </p:nvSpPr>
          <p:spPr>
            <a:xfrm>
              <a:off x="5057487" y="3809571"/>
              <a:ext cx="85450" cy="85290"/>
            </a:xfrm>
            <a:custGeom>
              <a:avLst/>
              <a:gdLst>
                <a:gd name="connsiteX0" fmla="*/ 83327 w 85450"/>
                <a:gd name="connsiteY0" fmla="*/ 7871 h 85290"/>
                <a:gd name="connsiteX1" fmla="*/ 85559 w 85450"/>
                <a:gd name="connsiteY1" fmla="*/ 4045 h 85290"/>
                <a:gd name="connsiteX2" fmla="*/ 81733 w 85450"/>
                <a:gd name="connsiteY2" fmla="*/ 59 h 85290"/>
                <a:gd name="connsiteX3" fmla="*/ 77747 w 85450"/>
                <a:gd name="connsiteY3" fmla="*/ 2450 h 85290"/>
                <a:gd name="connsiteX4" fmla="*/ 42834 w 85450"/>
                <a:gd name="connsiteY4" fmla="*/ 37205 h 85290"/>
                <a:gd name="connsiteX5" fmla="*/ 7761 w 85450"/>
                <a:gd name="connsiteY5" fmla="*/ 2291 h 85290"/>
                <a:gd name="connsiteX6" fmla="*/ 4094 w 85450"/>
                <a:gd name="connsiteY6" fmla="*/ 59 h 85290"/>
                <a:gd name="connsiteX7" fmla="*/ 109 w 85450"/>
                <a:gd name="connsiteY7" fmla="*/ 4045 h 85290"/>
                <a:gd name="connsiteX8" fmla="*/ 2500 w 85450"/>
                <a:gd name="connsiteY8" fmla="*/ 7871 h 85290"/>
                <a:gd name="connsiteX9" fmla="*/ 37254 w 85450"/>
                <a:gd name="connsiteY9" fmla="*/ 42625 h 85290"/>
                <a:gd name="connsiteX10" fmla="*/ 2500 w 85450"/>
                <a:gd name="connsiteY10" fmla="*/ 77379 h 85290"/>
                <a:gd name="connsiteX11" fmla="*/ 109 w 85450"/>
                <a:gd name="connsiteY11" fmla="*/ 81364 h 85290"/>
                <a:gd name="connsiteX12" fmla="*/ 4094 w 85450"/>
                <a:gd name="connsiteY12" fmla="*/ 85350 h 85290"/>
                <a:gd name="connsiteX13" fmla="*/ 7761 w 85450"/>
                <a:gd name="connsiteY13" fmla="*/ 83118 h 85290"/>
                <a:gd name="connsiteX14" fmla="*/ 42834 w 85450"/>
                <a:gd name="connsiteY14" fmla="*/ 48205 h 85290"/>
                <a:gd name="connsiteX15" fmla="*/ 79182 w 85450"/>
                <a:gd name="connsiteY15" fmla="*/ 84553 h 85290"/>
                <a:gd name="connsiteX16" fmla="*/ 81733 w 85450"/>
                <a:gd name="connsiteY16" fmla="*/ 85350 h 85290"/>
                <a:gd name="connsiteX17" fmla="*/ 85559 w 85450"/>
                <a:gd name="connsiteY17" fmla="*/ 81364 h 85290"/>
                <a:gd name="connsiteX18" fmla="*/ 84762 w 85450"/>
                <a:gd name="connsiteY18" fmla="*/ 79292 h 85290"/>
                <a:gd name="connsiteX19" fmla="*/ 48414 w 85450"/>
                <a:gd name="connsiteY19" fmla="*/ 42784 h 85290"/>
                <a:gd name="connsiteX20" fmla="*/ 83327 w 85450"/>
                <a:gd name="connsiteY20" fmla="*/ 7871 h 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50" h="85290">
                  <a:moveTo>
                    <a:pt x="83327" y="7871"/>
                  </a:moveTo>
                  <a:cubicBezTo>
                    <a:pt x="85081" y="6117"/>
                    <a:pt x="85559" y="5161"/>
                    <a:pt x="85559" y="4045"/>
                  </a:cubicBezTo>
                  <a:cubicBezTo>
                    <a:pt x="85559" y="1494"/>
                    <a:pt x="83487" y="59"/>
                    <a:pt x="81733" y="59"/>
                  </a:cubicBezTo>
                  <a:cubicBezTo>
                    <a:pt x="80139" y="59"/>
                    <a:pt x="79661" y="537"/>
                    <a:pt x="77747" y="2450"/>
                  </a:cubicBezTo>
                  <a:lnTo>
                    <a:pt x="42834" y="37205"/>
                  </a:lnTo>
                  <a:lnTo>
                    <a:pt x="7761" y="2291"/>
                  </a:lnTo>
                  <a:cubicBezTo>
                    <a:pt x="6167" y="697"/>
                    <a:pt x="5529" y="59"/>
                    <a:pt x="4094" y="59"/>
                  </a:cubicBezTo>
                  <a:cubicBezTo>
                    <a:pt x="1863" y="59"/>
                    <a:pt x="109" y="1813"/>
                    <a:pt x="109" y="4045"/>
                  </a:cubicBezTo>
                  <a:cubicBezTo>
                    <a:pt x="109" y="5480"/>
                    <a:pt x="587" y="5958"/>
                    <a:pt x="2500" y="7871"/>
                  </a:cubicBezTo>
                  <a:lnTo>
                    <a:pt x="37254" y="42625"/>
                  </a:lnTo>
                  <a:lnTo>
                    <a:pt x="2500" y="77379"/>
                  </a:lnTo>
                  <a:cubicBezTo>
                    <a:pt x="268" y="79611"/>
                    <a:pt x="109" y="80408"/>
                    <a:pt x="109" y="81364"/>
                  </a:cubicBezTo>
                  <a:cubicBezTo>
                    <a:pt x="109" y="83596"/>
                    <a:pt x="1863" y="85350"/>
                    <a:pt x="4094" y="85350"/>
                  </a:cubicBezTo>
                  <a:cubicBezTo>
                    <a:pt x="5529" y="85350"/>
                    <a:pt x="6007" y="84872"/>
                    <a:pt x="7761" y="83118"/>
                  </a:cubicBezTo>
                  <a:lnTo>
                    <a:pt x="42834" y="48205"/>
                  </a:lnTo>
                  <a:lnTo>
                    <a:pt x="79182" y="84553"/>
                  </a:lnTo>
                  <a:cubicBezTo>
                    <a:pt x="79979" y="85031"/>
                    <a:pt x="80777" y="85350"/>
                    <a:pt x="81733" y="85350"/>
                  </a:cubicBezTo>
                  <a:cubicBezTo>
                    <a:pt x="83487" y="85350"/>
                    <a:pt x="85559" y="83915"/>
                    <a:pt x="85559" y="81364"/>
                  </a:cubicBezTo>
                  <a:cubicBezTo>
                    <a:pt x="85559" y="80089"/>
                    <a:pt x="85240" y="79770"/>
                    <a:pt x="84762" y="79292"/>
                  </a:cubicBezTo>
                  <a:cubicBezTo>
                    <a:pt x="84443" y="78654"/>
                    <a:pt x="53515" y="47726"/>
                    <a:pt x="48414" y="42784"/>
                  </a:cubicBezTo>
                  <a:lnTo>
                    <a:pt x="83327" y="7871"/>
                  </a:lnTo>
                  <a:close/>
                </a:path>
              </a:pathLst>
            </a:custGeom>
            <a:solidFill>
              <a:srgbClr val="000000"/>
            </a:solidFill>
            <a:ln w="22816"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D393D45A-B5AB-5F7D-27AE-F42EA9CCA731}"/>
                </a:ext>
              </a:extLst>
            </p:cNvPr>
            <p:cNvSpPr/>
            <p:nvPr>
              <p:custDataLst>
                <p:tags r:id="rId60"/>
              </p:custDataLst>
            </p:nvPr>
          </p:nvSpPr>
          <p:spPr>
            <a:xfrm>
              <a:off x="5187713" y="3783266"/>
              <a:ext cx="93580" cy="112073"/>
            </a:xfrm>
            <a:custGeom>
              <a:avLst/>
              <a:gdLst>
                <a:gd name="connsiteX0" fmla="*/ 79029 w 93580"/>
                <a:gd name="connsiteY0" fmla="*/ 12335 h 112073"/>
                <a:gd name="connsiteX1" fmla="*/ 89551 w 93580"/>
                <a:gd name="connsiteY1" fmla="*/ 5798 h 112073"/>
                <a:gd name="connsiteX2" fmla="*/ 93696 w 93580"/>
                <a:gd name="connsiteY2" fmla="*/ 2450 h 112073"/>
                <a:gd name="connsiteX3" fmla="*/ 91305 w 93580"/>
                <a:gd name="connsiteY3" fmla="*/ 59 h 112073"/>
                <a:gd name="connsiteX4" fmla="*/ 74087 w 93580"/>
                <a:gd name="connsiteY4" fmla="*/ 697 h 112073"/>
                <a:gd name="connsiteX5" fmla="*/ 61811 w 93580"/>
                <a:gd name="connsiteY5" fmla="*/ 537 h 112073"/>
                <a:gd name="connsiteX6" fmla="*/ 49217 w 93580"/>
                <a:gd name="connsiteY6" fmla="*/ 59 h 112073"/>
                <a:gd name="connsiteX7" fmla="*/ 45710 w 93580"/>
                <a:gd name="connsiteY7" fmla="*/ 3407 h 112073"/>
                <a:gd name="connsiteX8" fmla="*/ 51927 w 93580"/>
                <a:gd name="connsiteY8" fmla="*/ 5798 h 112073"/>
                <a:gd name="connsiteX9" fmla="*/ 60217 w 93580"/>
                <a:gd name="connsiteY9" fmla="*/ 6117 h 112073"/>
                <a:gd name="connsiteX10" fmla="*/ 65319 w 93580"/>
                <a:gd name="connsiteY10" fmla="*/ 8987 h 112073"/>
                <a:gd name="connsiteX11" fmla="*/ 64681 w 93580"/>
                <a:gd name="connsiteY11" fmla="*/ 12653 h 112073"/>
                <a:gd name="connsiteX12" fmla="*/ 46348 w 93580"/>
                <a:gd name="connsiteY12" fmla="*/ 85669 h 112073"/>
                <a:gd name="connsiteX13" fmla="*/ 22753 w 93580"/>
                <a:gd name="connsiteY13" fmla="*/ 107669 h 112073"/>
                <a:gd name="connsiteX14" fmla="*/ 6811 w 93580"/>
                <a:gd name="connsiteY14" fmla="*/ 99379 h 112073"/>
                <a:gd name="connsiteX15" fmla="*/ 18130 w 93580"/>
                <a:gd name="connsiteY15" fmla="*/ 89017 h 112073"/>
                <a:gd name="connsiteX16" fmla="*/ 10796 w 93580"/>
                <a:gd name="connsiteY16" fmla="*/ 82162 h 112073"/>
                <a:gd name="connsiteX17" fmla="*/ 115 w 93580"/>
                <a:gd name="connsiteY17" fmla="*/ 94596 h 112073"/>
                <a:gd name="connsiteX18" fmla="*/ 23231 w 93580"/>
                <a:gd name="connsiteY18" fmla="*/ 112133 h 112073"/>
                <a:gd name="connsiteX19" fmla="*/ 60536 w 93580"/>
                <a:gd name="connsiteY19" fmla="*/ 86147 h 112073"/>
                <a:gd name="connsiteX20" fmla="*/ 79029 w 93580"/>
                <a:gd name="connsiteY20" fmla="*/ 12335 h 11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580" h="112073">
                  <a:moveTo>
                    <a:pt x="79029" y="12335"/>
                  </a:moveTo>
                  <a:cubicBezTo>
                    <a:pt x="80464" y="6755"/>
                    <a:pt x="80623" y="5798"/>
                    <a:pt x="89551" y="5798"/>
                  </a:cubicBezTo>
                  <a:cubicBezTo>
                    <a:pt x="91464" y="5798"/>
                    <a:pt x="93696" y="5798"/>
                    <a:pt x="93696" y="2450"/>
                  </a:cubicBezTo>
                  <a:cubicBezTo>
                    <a:pt x="93696" y="697"/>
                    <a:pt x="92421" y="59"/>
                    <a:pt x="91305" y="59"/>
                  </a:cubicBezTo>
                  <a:cubicBezTo>
                    <a:pt x="87478" y="59"/>
                    <a:pt x="77913" y="697"/>
                    <a:pt x="74087" y="697"/>
                  </a:cubicBezTo>
                  <a:cubicBezTo>
                    <a:pt x="70739" y="697"/>
                    <a:pt x="65319" y="537"/>
                    <a:pt x="61811" y="537"/>
                  </a:cubicBezTo>
                  <a:cubicBezTo>
                    <a:pt x="57826" y="378"/>
                    <a:pt x="53203" y="59"/>
                    <a:pt x="49217" y="59"/>
                  </a:cubicBezTo>
                  <a:cubicBezTo>
                    <a:pt x="48101" y="59"/>
                    <a:pt x="45710" y="59"/>
                    <a:pt x="45710" y="3407"/>
                  </a:cubicBezTo>
                  <a:cubicBezTo>
                    <a:pt x="45710" y="5798"/>
                    <a:pt x="47145" y="5798"/>
                    <a:pt x="51927" y="5798"/>
                  </a:cubicBezTo>
                  <a:cubicBezTo>
                    <a:pt x="55594" y="5798"/>
                    <a:pt x="56232" y="5798"/>
                    <a:pt x="60217" y="6117"/>
                  </a:cubicBezTo>
                  <a:cubicBezTo>
                    <a:pt x="64841" y="6595"/>
                    <a:pt x="65319" y="7074"/>
                    <a:pt x="65319" y="8987"/>
                  </a:cubicBezTo>
                  <a:cubicBezTo>
                    <a:pt x="65319" y="10103"/>
                    <a:pt x="65319" y="10422"/>
                    <a:pt x="64681" y="12653"/>
                  </a:cubicBezTo>
                  <a:lnTo>
                    <a:pt x="46348" y="85669"/>
                  </a:lnTo>
                  <a:cubicBezTo>
                    <a:pt x="43319" y="97626"/>
                    <a:pt x="33115" y="107669"/>
                    <a:pt x="22753" y="107669"/>
                  </a:cubicBezTo>
                  <a:cubicBezTo>
                    <a:pt x="20521" y="107669"/>
                    <a:pt x="10478" y="107191"/>
                    <a:pt x="6811" y="99379"/>
                  </a:cubicBezTo>
                  <a:cubicBezTo>
                    <a:pt x="16057" y="99379"/>
                    <a:pt x="18130" y="91886"/>
                    <a:pt x="18130" y="89017"/>
                  </a:cubicBezTo>
                  <a:cubicBezTo>
                    <a:pt x="18130" y="84553"/>
                    <a:pt x="14304" y="82162"/>
                    <a:pt x="10796" y="82162"/>
                  </a:cubicBezTo>
                  <a:cubicBezTo>
                    <a:pt x="6492" y="82162"/>
                    <a:pt x="115" y="85669"/>
                    <a:pt x="115" y="94596"/>
                  </a:cubicBezTo>
                  <a:cubicBezTo>
                    <a:pt x="115" y="104959"/>
                    <a:pt x="9840" y="112133"/>
                    <a:pt x="23231" y="112133"/>
                  </a:cubicBezTo>
                  <a:cubicBezTo>
                    <a:pt x="38855" y="112133"/>
                    <a:pt x="56551" y="102089"/>
                    <a:pt x="60536" y="86147"/>
                  </a:cubicBezTo>
                  <a:lnTo>
                    <a:pt x="79029" y="12335"/>
                  </a:lnTo>
                  <a:close/>
                </a:path>
              </a:pathLst>
            </a:custGeom>
            <a:solidFill>
              <a:srgbClr val="000000"/>
            </a:solidFill>
            <a:ln w="22816" cap="flat">
              <a:noFill/>
              <a:prstDash val="solid"/>
              <a:miter/>
            </a:ln>
          </p:spPr>
          <p:txBody>
            <a:bodyPr rtlCol="0" anchor="ctr"/>
            <a:lstStyle/>
            <a:p>
              <a:endParaRPr lang="en-CN"/>
            </a:p>
          </p:txBody>
        </p:sp>
      </p:grpSp>
      <p:grpSp>
        <p:nvGrpSpPr>
          <p:cNvPr id="50" name="Group 49" descr="\documentclass{article}&#10;\usepackage{amsmath, amsfonts , amssymb, bm}&#10;\pagestyle{empty}&#10;\begin{document}&#10;&#10;&#10;$\bm{U}= [\bm{u}_1,\bm{u}_2,...,\bm{u}_{J}]\in \mathbb{R}^{2d \times J}$&#10;&#10;\end{document}" title="IguanaTex Vector Display">
            <a:extLst>
              <a:ext uri="{FF2B5EF4-FFF2-40B4-BE49-F238E27FC236}">
                <a16:creationId xmlns:a16="http://schemas.microsoft.com/office/drawing/2014/main" id="{768B10B4-54CD-FD9E-3823-FDE34DC2B1D1}"/>
              </a:ext>
            </a:extLst>
          </p:cNvPr>
          <p:cNvGrpSpPr>
            <a:grpSpLocks noChangeAspect="1"/>
          </p:cNvGrpSpPr>
          <p:nvPr>
            <p:custDataLst>
              <p:tags r:id="rId3"/>
            </p:custDataLst>
          </p:nvPr>
        </p:nvGrpSpPr>
        <p:grpSpPr>
          <a:xfrm>
            <a:off x="972097" y="3453714"/>
            <a:ext cx="2794998" cy="250222"/>
            <a:chOff x="4307991" y="3781513"/>
            <a:chExt cx="2794998" cy="250222"/>
          </a:xfrm>
        </p:grpSpPr>
        <p:sp>
          <p:nvSpPr>
            <p:cNvPr id="28" name="Freeform 27">
              <a:extLst>
                <a:ext uri="{FF2B5EF4-FFF2-40B4-BE49-F238E27FC236}">
                  <a16:creationId xmlns:a16="http://schemas.microsoft.com/office/drawing/2014/main" id="{947D312C-385D-1B53-62B3-AA64AC8BC443}"/>
                </a:ext>
              </a:extLst>
            </p:cNvPr>
            <p:cNvSpPr/>
            <p:nvPr>
              <p:custDataLst>
                <p:tags r:id="rId33"/>
              </p:custDataLst>
            </p:nvPr>
          </p:nvSpPr>
          <p:spPr>
            <a:xfrm>
              <a:off x="4307991" y="3818565"/>
              <a:ext cx="185385" cy="160105"/>
            </a:xfrm>
            <a:custGeom>
              <a:avLst/>
              <a:gdLst>
                <a:gd name="connsiteX0" fmla="*/ 157677 w 185385"/>
                <a:gd name="connsiteY0" fmla="*/ 17827 h 160105"/>
                <a:gd name="connsiteX1" fmla="*/ 164282 w 185385"/>
                <a:gd name="connsiteY1" fmla="*/ 11906 h 160105"/>
                <a:gd name="connsiteX2" fmla="*/ 177491 w 185385"/>
                <a:gd name="connsiteY2" fmla="*/ 10767 h 160105"/>
                <a:gd name="connsiteX3" fmla="*/ 185462 w 185385"/>
                <a:gd name="connsiteY3" fmla="*/ 4162 h 160105"/>
                <a:gd name="connsiteX4" fmla="*/ 180907 w 185385"/>
                <a:gd name="connsiteY4" fmla="*/ 63 h 160105"/>
                <a:gd name="connsiteX5" fmla="*/ 155627 w 185385"/>
                <a:gd name="connsiteY5" fmla="*/ 746 h 160105"/>
                <a:gd name="connsiteX6" fmla="*/ 129664 w 185385"/>
                <a:gd name="connsiteY6" fmla="*/ 63 h 160105"/>
                <a:gd name="connsiteX7" fmla="*/ 123515 w 185385"/>
                <a:gd name="connsiteY7" fmla="*/ 6667 h 160105"/>
                <a:gd name="connsiteX8" fmla="*/ 130575 w 185385"/>
                <a:gd name="connsiteY8" fmla="*/ 10767 h 160105"/>
                <a:gd name="connsiteX9" fmla="*/ 146517 w 185385"/>
                <a:gd name="connsiteY9" fmla="*/ 13044 h 160105"/>
                <a:gd name="connsiteX10" fmla="*/ 123971 w 185385"/>
                <a:gd name="connsiteY10" fmla="*/ 102776 h 160105"/>
                <a:gd name="connsiteX11" fmla="*/ 61568 w 185385"/>
                <a:gd name="connsiteY11" fmla="*/ 149464 h 160105"/>
                <a:gd name="connsiteX12" fmla="*/ 30139 w 185385"/>
                <a:gd name="connsiteY12" fmla="*/ 124184 h 160105"/>
                <a:gd name="connsiteX13" fmla="*/ 32417 w 185385"/>
                <a:gd name="connsiteY13" fmla="*/ 107103 h 160105"/>
                <a:gd name="connsiteX14" fmla="*/ 56330 w 185385"/>
                <a:gd name="connsiteY14" fmla="*/ 11678 h 160105"/>
                <a:gd name="connsiteX15" fmla="*/ 71817 w 185385"/>
                <a:gd name="connsiteY15" fmla="*/ 10767 h 160105"/>
                <a:gd name="connsiteX16" fmla="*/ 82749 w 185385"/>
                <a:gd name="connsiteY16" fmla="*/ 4162 h 160105"/>
                <a:gd name="connsiteX17" fmla="*/ 77738 w 185385"/>
                <a:gd name="connsiteY17" fmla="*/ 63 h 160105"/>
                <a:gd name="connsiteX18" fmla="*/ 60429 w 185385"/>
                <a:gd name="connsiteY18" fmla="*/ 518 h 160105"/>
                <a:gd name="connsiteX19" fmla="*/ 43348 w 185385"/>
                <a:gd name="connsiteY19" fmla="*/ 746 h 160105"/>
                <a:gd name="connsiteX20" fmla="*/ 25812 w 185385"/>
                <a:gd name="connsiteY20" fmla="*/ 518 h 160105"/>
                <a:gd name="connsiteX21" fmla="*/ 7820 w 185385"/>
                <a:gd name="connsiteY21" fmla="*/ 63 h 160105"/>
                <a:gd name="connsiteX22" fmla="*/ 1215 w 185385"/>
                <a:gd name="connsiteY22" fmla="*/ 6667 h 160105"/>
                <a:gd name="connsiteX23" fmla="*/ 11692 w 185385"/>
                <a:gd name="connsiteY23" fmla="*/ 10767 h 160105"/>
                <a:gd name="connsiteX24" fmla="*/ 24446 w 185385"/>
                <a:gd name="connsiteY24" fmla="*/ 11906 h 160105"/>
                <a:gd name="connsiteX25" fmla="*/ 21029 w 185385"/>
                <a:gd name="connsiteY25" fmla="*/ 25115 h 160105"/>
                <a:gd name="connsiteX26" fmla="*/ 16019 w 185385"/>
                <a:gd name="connsiteY26" fmla="*/ 45156 h 160105"/>
                <a:gd name="connsiteX27" fmla="*/ 2126 w 185385"/>
                <a:gd name="connsiteY27" fmla="*/ 101410 h 160105"/>
                <a:gd name="connsiteX28" fmla="*/ 77 w 185385"/>
                <a:gd name="connsiteY28" fmla="*/ 115758 h 160105"/>
                <a:gd name="connsiteX29" fmla="*/ 59974 w 185385"/>
                <a:gd name="connsiteY29" fmla="*/ 160168 h 160105"/>
                <a:gd name="connsiteX30" fmla="*/ 135813 w 185385"/>
                <a:gd name="connsiteY30" fmla="*/ 104826 h 160105"/>
                <a:gd name="connsiteX31" fmla="*/ 157677 w 185385"/>
                <a:gd name="connsiteY31" fmla="*/ 17827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385" h="160105">
                  <a:moveTo>
                    <a:pt x="157677" y="17827"/>
                  </a:moveTo>
                  <a:cubicBezTo>
                    <a:pt x="158816" y="13500"/>
                    <a:pt x="158816" y="13272"/>
                    <a:pt x="164282" y="11906"/>
                  </a:cubicBezTo>
                  <a:cubicBezTo>
                    <a:pt x="168153" y="11222"/>
                    <a:pt x="173847" y="10767"/>
                    <a:pt x="177491" y="10767"/>
                  </a:cubicBezTo>
                  <a:cubicBezTo>
                    <a:pt x="181818" y="10767"/>
                    <a:pt x="185462" y="10767"/>
                    <a:pt x="185462" y="4162"/>
                  </a:cubicBezTo>
                  <a:cubicBezTo>
                    <a:pt x="185462" y="1657"/>
                    <a:pt x="183640" y="63"/>
                    <a:pt x="180907" y="63"/>
                  </a:cubicBezTo>
                  <a:cubicBezTo>
                    <a:pt x="172708" y="63"/>
                    <a:pt x="164054" y="746"/>
                    <a:pt x="155627" y="746"/>
                  </a:cubicBezTo>
                  <a:cubicBezTo>
                    <a:pt x="149934" y="746"/>
                    <a:pt x="135358" y="63"/>
                    <a:pt x="129664" y="63"/>
                  </a:cubicBezTo>
                  <a:cubicBezTo>
                    <a:pt x="128070" y="63"/>
                    <a:pt x="123515" y="63"/>
                    <a:pt x="123515" y="6667"/>
                  </a:cubicBezTo>
                  <a:cubicBezTo>
                    <a:pt x="123515" y="10767"/>
                    <a:pt x="127387" y="10767"/>
                    <a:pt x="130575" y="10767"/>
                  </a:cubicBezTo>
                  <a:cubicBezTo>
                    <a:pt x="132625" y="10767"/>
                    <a:pt x="141051" y="10767"/>
                    <a:pt x="146517" y="13044"/>
                  </a:cubicBezTo>
                  <a:lnTo>
                    <a:pt x="123971" y="102776"/>
                  </a:lnTo>
                  <a:cubicBezTo>
                    <a:pt x="115772" y="135799"/>
                    <a:pt x="88898" y="149464"/>
                    <a:pt x="61568" y="149464"/>
                  </a:cubicBezTo>
                  <a:cubicBezTo>
                    <a:pt x="40160" y="149464"/>
                    <a:pt x="30139" y="140582"/>
                    <a:pt x="30139" y="124184"/>
                  </a:cubicBezTo>
                  <a:cubicBezTo>
                    <a:pt x="30139" y="118491"/>
                    <a:pt x="31050" y="112797"/>
                    <a:pt x="32417" y="107103"/>
                  </a:cubicBezTo>
                  <a:lnTo>
                    <a:pt x="56330" y="11678"/>
                  </a:lnTo>
                  <a:cubicBezTo>
                    <a:pt x="61340" y="10767"/>
                    <a:pt x="69311" y="10767"/>
                    <a:pt x="71817" y="10767"/>
                  </a:cubicBezTo>
                  <a:cubicBezTo>
                    <a:pt x="79788" y="10767"/>
                    <a:pt x="82749" y="10767"/>
                    <a:pt x="82749" y="4162"/>
                  </a:cubicBezTo>
                  <a:cubicBezTo>
                    <a:pt x="82749" y="1201"/>
                    <a:pt x="80243" y="63"/>
                    <a:pt x="77738" y="63"/>
                  </a:cubicBezTo>
                  <a:cubicBezTo>
                    <a:pt x="72044" y="63"/>
                    <a:pt x="66123" y="518"/>
                    <a:pt x="60429" y="518"/>
                  </a:cubicBezTo>
                  <a:cubicBezTo>
                    <a:pt x="54736" y="518"/>
                    <a:pt x="49042" y="746"/>
                    <a:pt x="43348" y="746"/>
                  </a:cubicBezTo>
                  <a:cubicBezTo>
                    <a:pt x="37427" y="746"/>
                    <a:pt x="31506" y="518"/>
                    <a:pt x="25812" y="518"/>
                  </a:cubicBezTo>
                  <a:cubicBezTo>
                    <a:pt x="19891" y="518"/>
                    <a:pt x="13741" y="63"/>
                    <a:pt x="7820" y="63"/>
                  </a:cubicBezTo>
                  <a:cubicBezTo>
                    <a:pt x="5543" y="63"/>
                    <a:pt x="1215" y="63"/>
                    <a:pt x="1215" y="6667"/>
                  </a:cubicBezTo>
                  <a:cubicBezTo>
                    <a:pt x="1215" y="10767"/>
                    <a:pt x="4176" y="10767"/>
                    <a:pt x="11692" y="10767"/>
                  </a:cubicBezTo>
                  <a:cubicBezTo>
                    <a:pt x="17158" y="10767"/>
                    <a:pt x="24446" y="10767"/>
                    <a:pt x="24446" y="11906"/>
                  </a:cubicBezTo>
                  <a:cubicBezTo>
                    <a:pt x="24446" y="12361"/>
                    <a:pt x="22168" y="20788"/>
                    <a:pt x="21029" y="25115"/>
                  </a:cubicBezTo>
                  <a:lnTo>
                    <a:pt x="16019" y="45156"/>
                  </a:lnTo>
                  <a:lnTo>
                    <a:pt x="2126" y="101410"/>
                  </a:lnTo>
                  <a:cubicBezTo>
                    <a:pt x="77" y="109609"/>
                    <a:pt x="77" y="111431"/>
                    <a:pt x="77" y="115758"/>
                  </a:cubicBezTo>
                  <a:cubicBezTo>
                    <a:pt x="77" y="145592"/>
                    <a:pt x="25584" y="160168"/>
                    <a:pt x="59974" y="160168"/>
                  </a:cubicBezTo>
                  <a:cubicBezTo>
                    <a:pt x="100740" y="160168"/>
                    <a:pt x="128070" y="136027"/>
                    <a:pt x="135813" y="104826"/>
                  </a:cubicBezTo>
                  <a:lnTo>
                    <a:pt x="157677" y="17827"/>
                  </a:lnTo>
                  <a:close/>
                </a:path>
              </a:pathLst>
            </a:custGeom>
            <a:solidFill>
              <a:srgbClr val="000000"/>
            </a:solidFill>
            <a:ln w="22845"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38D81433-75DE-EADC-B8A1-26122BDD26BB}"/>
                </a:ext>
              </a:extLst>
            </p:cNvPr>
            <p:cNvSpPr/>
            <p:nvPr>
              <p:custDataLst>
                <p:tags r:id="rId34"/>
              </p:custDataLst>
            </p:nvPr>
          </p:nvSpPr>
          <p:spPr>
            <a:xfrm>
              <a:off x="4577935" y="3891216"/>
              <a:ext cx="151451" cy="53292"/>
            </a:xfrm>
            <a:custGeom>
              <a:avLst/>
              <a:gdLst>
                <a:gd name="connsiteX0" fmla="*/ 143796 w 151451"/>
                <a:gd name="connsiteY0" fmla="*/ 9173 h 53292"/>
                <a:gd name="connsiteX1" fmla="*/ 151540 w 151451"/>
                <a:gd name="connsiteY1" fmla="*/ 4618 h 53292"/>
                <a:gd name="connsiteX2" fmla="*/ 144024 w 151451"/>
                <a:gd name="connsiteY2" fmla="*/ 63 h 53292"/>
                <a:gd name="connsiteX3" fmla="*/ 7604 w 151451"/>
                <a:gd name="connsiteY3" fmla="*/ 63 h 53292"/>
                <a:gd name="connsiteX4" fmla="*/ 89 w 151451"/>
                <a:gd name="connsiteY4" fmla="*/ 4618 h 53292"/>
                <a:gd name="connsiteX5" fmla="*/ 7832 w 151451"/>
                <a:gd name="connsiteY5" fmla="*/ 9173 h 53292"/>
                <a:gd name="connsiteX6" fmla="*/ 143796 w 151451"/>
                <a:gd name="connsiteY6" fmla="*/ 9173 h 53292"/>
                <a:gd name="connsiteX7" fmla="*/ 144024 w 151451"/>
                <a:gd name="connsiteY7" fmla="*/ 53355 h 53292"/>
                <a:gd name="connsiteX8" fmla="*/ 151540 w 151451"/>
                <a:gd name="connsiteY8" fmla="*/ 48800 h 53292"/>
                <a:gd name="connsiteX9" fmla="*/ 143796 w 151451"/>
                <a:gd name="connsiteY9" fmla="*/ 44245 h 53292"/>
                <a:gd name="connsiteX10" fmla="*/ 7832 w 151451"/>
                <a:gd name="connsiteY10" fmla="*/ 44245 h 53292"/>
                <a:gd name="connsiteX11" fmla="*/ 89 w 151451"/>
                <a:gd name="connsiteY11" fmla="*/ 48800 h 53292"/>
                <a:gd name="connsiteX12" fmla="*/ 7604 w 151451"/>
                <a:gd name="connsiteY12" fmla="*/ 53355 h 53292"/>
                <a:gd name="connsiteX13" fmla="*/ 144024 w 151451"/>
                <a:gd name="connsiteY13" fmla="*/ 53355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292">
                  <a:moveTo>
                    <a:pt x="143796" y="9173"/>
                  </a:moveTo>
                  <a:cubicBezTo>
                    <a:pt x="147212" y="9173"/>
                    <a:pt x="151540" y="9173"/>
                    <a:pt x="151540" y="4618"/>
                  </a:cubicBezTo>
                  <a:cubicBezTo>
                    <a:pt x="151540" y="63"/>
                    <a:pt x="147212" y="63"/>
                    <a:pt x="144024" y="63"/>
                  </a:cubicBezTo>
                  <a:lnTo>
                    <a:pt x="7604" y="63"/>
                  </a:lnTo>
                  <a:cubicBezTo>
                    <a:pt x="4416" y="63"/>
                    <a:pt x="89" y="63"/>
                    <a:pt x="89" y="4618"/>
                  </a:cubicBezTo>
                  <a:cubicBezTo>
                    <a:pt x="89" y="9173"/>
                    <a:pt x="4416" y="9173"/>
                    <a:pt x="7832" y="9173"/>
                  </a:cubicBezTo>
                  <a:lnTo>
                    <a:pt x="143796" y="9173"/>
                  </a:lnTo>
                  <a:close/>
                  <a:moveTo>
                    <a:pt x="144024" y="53355"/>
                  </a:moveTo>
                  <a:cubicBezTo>
                    <a:pt x="147212" y="53355"/>
                    <a:pt x="151540" y="53355"/>
                    <a:pt x="151540" y="48800"/>
                  </a:cubicBezTo>
                  <a:cubicBezTo>
                    <a:pt x="151540" y="44245"/>
                    <a:pt x="147212" y="44245"/>
                    <a:pt x="143796" y="44245"/>
                  </a:cubicBezTo>
                  <a:lnTo>
                    <a:pt x="7832" y="44245"/>
                  </a:lnTo>
                  <a:cubicBezTo>
                    <a:pt x="4416" y="44245"/>
                    <a:pt x="89" y="44245"/>
                    <a:pt x="89" y="48800"/>
                  </a:cubicBezTo>
                  <a:cubicBezTo>
                    <a:pt x="89" y="53355"/>
                    <a:pt x="4416" y="53355"/>
                    <a:pt x="7604" y="53355"/>
                  </a:cubicBezTo>
                  <a:lnTo>
                    <a:pt x="144024" y="53355"/>
                  </a:lnTo>
                  <a:close/>
                </a:path>
              </a:pathLst>
            </a:custGeom>
            <a:solidFill>
              <a:srgbClr val="000000"/>
            </a:solidFill>
            <a:ln w="22845"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4E16CBD8-CC2C-EFA2-DEF8-943D7C64DA7C}"/>
                </a:ext>
              </a:extLst>
            </p:cNvPr>
            <p:cNvSpPr/>
            <p:nvPr>
              <p:custDataLst>
                <p:tags r:id="rId35"/>
              </p:custDataLst>
            </p:nvPr>
          </p:nvSpPr>
          <p:spPr>
            <a:xfrm>
              <a:off x="4832452" y="3803990"/>
              <a:ext cx="31201" cy="227745"/>
            </a:xfrm>
            <a:custGeom>
              <a:avLst/>
              <a:gdLst>
                <a:gd name="connsiteX0" fmla="*/ 31300 w 31201"/>
                <a:gd name="connsiteY0" fmla="*/ 227809 h 227745"/>
                <a:gd name="connsiteX1" fmla="*/ 31300 w 31201"/>
                <a:gd name="connsiteY1" fmla="*/ 218699 h 227745"/>
                <a:gd name="connsiteX2" fmla="*/ 9209 w 31201"/>
                <a:gd name="connsiteY2" fmla="*/ 218699 h 227745"/>
                <a:gd name="connsiteX3" fmla="*/ 9209 w 31201"/>
                <a:gd name="connsiteY3" fmla="*/ 9173 h 227745"/>
                <a:gd name="connsiteX4" fmla="*/ 31300 w 31201"/>
                <a:gd name="connsiteY4" fmla="*/ 9173 h 227745"/>
                <a:gd name="connsiteX5" fmla="*/ 31300 w 31201"/>
                <a:gd name="connsiteY5" fmla="*/ 63 h 227745"/>
                <a:gd name="connsiteX6" fmla="*/ 99 w 31201"/>
                <a:gd name="connsiteY6" fmla="*/ 63 h 227745"/>
                <a:gd name="connsiteX7" fmla="*/ 99 w 31201"/>
                <a:gd name="connsiteY7" fmla="*/ 227809 h 227745"/>
                <a:gd name="connsiteX8" fmla="*/ 31300 w 31201"/>
                <a:gd name="connsiteY8" fmla="*/ 22780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27745">
                  <a:moveTo>
                    <a:pt x="31300" y="227809"/>
                  </a:moveTo>
                  <a:lnTo>
                    <a:pt x="31300" y="218699"/>
                  </a:lnTo>
                  <a:lnTo>
                    <a:pt x="9209" y="218699"/>
                  </a:lnTo>
                  <a:lnTo>
                    <a:pt x="9209" y="9173"/>
                  </a:lnTo>
                  <a:lnTo>
                    <a:pt x="31300" y="9173"/>
                  </a:lnTo>
                  <a:lnTo>
                    <a:pt x="31300" y="63"/>
                  </a:lnTo>
                  <a:lnTo>
                    <a:pt x="99" y="63"/>
                  </a:lnTo>
                  <a:lnTo>
                    <a:pt x="99" y="227809"/>
                  </a:lnTo>
                  <a:lnTo>
                    <a:pt x="31300" y="227809"/>
                  </a:lnTo>
                  <a:close/>
                </a:path>
              </a:pathLst>
            </a:custGeom>
            <a:solidFill>
              <a:srgbClr val="000000"/>
            </a:solidFill>
            <a:ln w="22845"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9ABCFDF4-EC3C-6526-BEF0-D9B8097914CA}"/>
                </a:ext>
              </a:extLst>
            </p:cNvPr>
            <p:cNvSpPr/>
            <p:nvPr>
              <p:custDataLst>
                <p:tags r:id="rId36"/>
              </p:custDataLst>
            </p:nvPr>
          </p:nvSpPr>
          <p:spPr>
            <a:xfrm>
              <a:off x="4876129" y="3871858"/>
              <a:ext cx="140063" cy="104763"/>
            </a:xfrm>
            <a:custGeom>
              <a:avLst/>
              <a:gdLst>
                <a:gd name="connsiteX0" fmla="*/ 121035 w 140063"/>
                <a:gd name="connsiteY0" fmla="*/ 30808 h 104763"/>
                <a:gd name="connsiteX1" fmla="*/ 125362 w 140063"/>
                <a:gd name="connsiteY1" fmla="*/ 11906 h 104763"/>
                <a:gd name="connsiteX2" fmla="*/ 114658 w 140063"/>
                <a:gd name="connsiteY2" fmla="*/ 1885 h 104763"/>
                <a:gd name="connsiteX3" fmla="*/ 99627 w 140063"/>
                <a:gd name="connsiteY3" fmla="*/ 13955 h 104763"/>
                <a:gd name="connsiteX4" fmla="*/ 86645 w 140063"/>
                <a:gd name="connsiteY4" fmla="*/ 65881 h 104763"/>
                <a:gd name="connsiteX5" fmla="*/ 83229 w 140063"/>
                <a:gd name="connsiteY5" fmla="*/ 81824 h 104763"/>
                <a:gd name="connsiteX6" fmla="*/ 58633 w 140063"/>
                <a:gd name="connsiteY6" fmla="*/ 96627 h 104763"/>
                <a:gd name="connsiteX7" fmla="*/ 44968 w 140063"/>
                <a:gd name="connsiteY7" fmla="*/ 80002 h 104763"/>
                <a:gd name="connsiteX8" fmla="*/ 58405 w 140063"/>
                <a:gd name="connsiteY8" fmla="*/ 31947 h 104763"/>
                <a:gd name="connsiteX9" fmla="*/ 61366 w 140063"/>
                <a:gd name="connsiteY9" fmla="*/ 20560 h 104763"/>
                <a:gd name="connsiteX10" fmla="*/ 35630 w 140063"/>
                <a:gd name="connsiteY10" fmla="*/ 63 h 104763"/>
                <a:gd name="connsiteX11" fmla="*/ 102 w 140063"/>
                <a:gd name="connsiteY11" fmla="*/ 35591 h 104763"/>
                <a:gd name="connsiteX12" fmla="*/ 5568 w 140063"/>
                <a:gd name="connsiteY12" fmla="*/ 38780 h 104763"/>
                <a:gd name="connsiteX13" fmla="*/ 10806 w 140063"/>
                <a:gd name="connsiteY13" fmla="*/ 35819 h 104763"/>
                <a:gd name="connsiteX14" fmla="*/ 34264 w 140063"/>
                <a:gd name="connsiteY14" fmla="*/ 8262 h 104763"/>
                <a:gd name="connsiteX15" fmla="*/ 38135 w 140063"/>
                <a:gd name="connsiteY15" fmla="*/ 13044 h 104763"/>
                <a:gd name="connsiteX16" fmla="*/ 34492 w 140063"/>
                <a:gd name="connsiteY16" fmla="*/ 27392 h 104763"/>
                <a:gd name="connsiteX17" fmla="*/ 20599 w 140063"/>
                <a:gd name="connsiteY17" fmla="*/ 75219 h 104763"/>
                <a:gd name="connsiteX18" fmla="*/ 56811 w 140063"/>
                <a:gd name="connsiteY18" fmla="*/ 104826 h 104763"/>
                <a:gd name="connsiteX19" fmla="*/ 85734 w 140063"/>
                <a:gd name="connsiteY19" fmla="*/ 92300 h 104763"/>
                <a:gd name="connsiteX20" fmla="*/ 111697 w 140063"/>
                <a:gd name="connsiteY20" fmla="*/ 104826 h 104763"/>
                <a:gd name="connsiteX21" fmla="*/ 131511 w 140063"/>
                <a:gd name="connsiteY21" fmla="*/ 91844 h 104763"/>
                <a:gd name="connsiteX22" fmla="*/ 140166 w 140063"/>
                <a:gd name="connsiteY22" fmla="*/ 69298 h 104763"/>
                <a:gd name="connsiteX23" fmla="*/ 134700 w 140063"/>
                <a:gd name="connsiteY23" fmla="*/ 66109 h 104763"/>
                <a:gd name="connsiteX24" fmla="*/ 130145 w 140063"/>
                <a:gd name="connsiteY24" fmla="*/ 67248 h 104763"/>
                <a:gd name="connsiteX25" fmla="*/ 128323 w 140063"/>
                <a:gd name="connsiteY25" fmla="*/ 73852 h 104763"/>
                <a:gd name="connsiteX26" fmla="*/ 112836 w 140063"/>
                <a:gd name="connsiteY26" fmla="*/ 96627 h 104763"/>
                <a:gd name="connsiteX27" fmla="*/ 107598 w 140063"/>
                <a:gd name="connsiteY27" fmla="*/ 88200 h 104763"/>
                <a:gd name="connsiteX28" fmla="*/ 110786 w 140063"/>
                <a:gd name="connsiteY28" fmla="*/ 71575 h 104763"/>
                <a:gd name="connsiteX29" fmla="*/ 115797 w 140063"/>
                <a:gd name="connsiteY29" fmla="*/ 51078 h 104763"/>
                <a:gd name="connsiteX30" fmla="*/ 121035 w 140063"/>
                <a:gd name="connsiteY30" fmla="*/ 30808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063" h="104763">
                  <a:moveTo>
                    <a:pt x="121035" y="30808"/>
                  </a:moveTo>
                  <a:cubicBezTo>
                    <a:pt x="122629" y="24432"/>
                    <a:pt x="125362" y="13500"/>
                    <a:pt x="125362" y="11906"/>
                  </a:cubicBezTo>
                  <a:cubicBezTo>
                    <a:pt x="125362" y="7123"/>
                    <a:pt x="121718" y="1885"/>
                    <a:pt x="114658" y="1885"/>
                  </a:cubicBezTo>
                  <a:cubicBezTo>
                    <a:pt x="111014" y="1885"/>
                    <a:pt x="102588" y="3934"/>
                    <a:pt x="99627" y="13955"/>
                  </a:cubicBezTo>
                  <a:cubicBezTo>
                    <a:pt x="98716" y="17144"/>
                    <a:pt x="88467" y="58366"/>
                    <a:pt x="86645" y="65881"/>
                  </a:cubicBezTo>
                  <a:cubicBezTo>
                    <a:pt x="85279" y="71119"/>
                    <a:pt x="83685" y="77724"/>
                    <a:pt x="83229" y="81824"/>
                  </a:cubicBezTo>
                  <a:cubicBezTo>
                    <a:pt x="79130" y="87289"/>
                    <a:pt x="70248" y="96627"/>
                    <a:pt x="58633" y="96627"/>
                  </a:cubicBezTo>
                  <a:cubicBezTo>
                    <a:pt x="45196" y="96627"/>
                    <a:pt x="44968" y="85240"/>
                    <a:pt x="44968" y="80002"/>
                  </a:cubicBezTo>
                  <a:cubicBezTo>
                    <a:pt x="44968" y="66109"/>
                    <a:pt x="52028" y="48345"/>
                    <a:pt x="58405" y="31947"/>
                  </a:cubicBezTo>
                  <a:cubicBezTo>
                    <a:pt x="60682" y="26026"/>
                    <a:pt x="61366" y="24432"/>
                    <a:pt x="61366" y="20560"/>
                  </a:cubicBezTo>
                  <a:cubicBezTo>
                    <a:pt x="61366" y="7351"/>
                    <a:pt x="48156" y="63"/>
                    <a:pt x="35630" y="63"/>
                  </a:cubicBezTo>
                  <a:cubicBezTo>
                    <a:pt x="11489" y="63"/>
                    <a:pt x="102" y="31036"/>
                    <a:pt x="102" y="35591"/>
                  </a:cubicBezTo>
                  <a:cubicBezTo>
                    <a:pt x="102" y="38780"/>
                    <a:pt x="3518" y="38780"/>
                    <a:pt x="5568" y="38780"/>
                  </a:cubicBezTo>
                  <a:cubicBezTo>
                    <a:pt x="8301" y="38780"/>
                    <a:pt x="9895" y="38780"/>
                    <a:pt x="10806" y="35819"/>
                  </a:cubicBezTo>
                  <a:cubicBezTo>
                    <a:pt x="18322" y="10539"/>
                    <a:pt x="30620" y="8262"/>
                    <a:pt x="34264" y="8262"/>
                  </a:cubicBezTo>
                  <a:cubicBezTo>
                    <a:pt x="35858" y="8262"/>
                    <a:pt x="38135" y="8262"/>
                    <a:pt x="38135" y="13044"/>
                  </a:cubicBezTo>
                  <a:cubicBezTo>
                    <a:pt x="38135" y="18282"/>
                    <a:pt x="35403" y="24659"/>
                    <a:pt x="34492" y="27392"/>
                  </a:cubicBezTo>
                  <a:cubicBezTo>
                    <a:pt x="24926" y="51306"/>
                    <a:pt x="20599" y="64059"/>
                    <a:pt x="20599" y="75219"/>
                  </a:cubicBezTo>
                  <a:cubicBezTo>
                    <a:pt x="20599" y="101182"/>
                    <a:pt x="43374" y="104826"/>
                    <a:pt x="56811" y="104826"/>
                  </a:cubicBezTo>
                  <a:cubicBezTo>
                    <a:pt x="63415" y="104826"/>
                    <a:pt x="73436" y="103915"/>
                    <a:pt x="85734" y="92300"/>
                  </a:cubicBezTo>
                  <a:cubicBezTo>
                    <a:pt x="93022" y="103459"/>
                    <a:pt x="106232" y="104826"/>
                    <a:pt x="111697" y="104826"/>
                  </a:cubicBezTo>
                  <a:cubicBezTo>
                    <a:pt x="120124" y="104826"/>
                    <a:pt x="126729" y="100043"/>
                    <a:pt x="131511" y="91844"/>
                  </a:cubicBezTo>
                  <a:cubicBezTo>
                    <a:pt x="137205" y="82735"/>
                    <a:pt x="140166" y="70436"/>
                    <a:pt x="140166" y="69298"/>
                  </a:cubicBezTo>
                  <a:cubicBezTo>
                    <a:pt x="140166" y="66109"/>
                    <a:pt x="136749" y="66109"/>
                    <a:pt x="134700" y="66109"/>
                  </a:cubicBezTo>
                  <a:cubicBezTo>
                    <a:pt x="132195" y="66109"/>
                    <a:pt x="131284" y="66109"/>
                    <a:pt x="130145" y="67248"/>
                  </a:cubicBezTo>
                  <a:cubicBezTo>
                    <a:pt x="129689" y="67703"/>
                    <a:pt x="129689" y="68159"/>
                    <a:pt x="128323" y="73852"/>
                  </a:cubicBezTo>
                  <a:cubicBezTo>
                    <a:pt x="123768" y="91617"/>
                    <a:pt x="118758" y="96627"/>
                    <a:pt x="112836" y="96627"/>
                  </a:cubicBezTo>
                  <a:cubicBezTo>
                    <a:pt x="109420" y="96627"/>
                    <a:pt x="107598" y="94350"/>
                    <a:pt x="107598" y="88200"/>
                  </a:cubicBezTo>
                  <a:cubicBezTo>
                    <a:pt x="107598" y="84329"/>
                    <a:pt x="108509" y="80685"/>
                    <a:pt x="110786" y="71575"/>
                  </a:cubicBezTo>
                  <a:cubicBezTo>
                    <a:pt x="112381" y="65198"/>
                    <a:pt x="114658" y="56088"/>
                    <a:pt x="115797" y="51078"/>
                  </a:cubicBezTo>
                  <a:lnTo>
                    <a:pt x="121035" y="30808"/>
                  </a:lnTo>
                  <a:close/>
                </a:path>
              </a:pathLst>
            </a:custGeom>
            <a:solidFill>
              <a:srgbClr val="000000"/>
            </a:solidFill>
            <a:ln w="22845"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0F406978-CFBB-170B-C734-04431757145E}"/>
                </a:ext>
              </a:extLst>
            </p:cNvPr>
            <p:cNvSpPr/>
            <p:nvPr>
              <p:custDataLst>
                <p:tags r:id="rId37"/>
              </p:custDataLst>
            </p:nvPr>
          </p:nvSpPr>
          <p:spPr>
            <a:xfrm>
              <a:off x="5041317" y="3903104"/>
              <a:ext cx="58029" cy="105856"/>
            </a:xfrm>
            <a:custGeom>
              <a:avLst/>
              <a:gdLst>
                <a:gd name="connsiteX0" fmla="*/ 36138 w 58029"/>
                <a:gd name="connsiteY0" fmla="*/ 4528 h 105856"/>
                <a:gd name="connsiteX1" fmla="*/ 31355 w 58029"/>
                <a:gd name="connsiteY1" fmla="*/ 64 h 105856"/>
                <a:gd name="connsiteX2" fmla="*/ 109 w 58029"/>
                <a:gd name="connsiteY2" fmla="*/ 10267 h 105856"/>
                <a:gd name="connsiteX3" fmla="*/ 109 w 58029"/>
                <a:gd name="connsiteY3" fmla="*/ 16006 h 105856"/>
                <a:gd name="connsiteX4" fmla="*/ 23225 w 58029"/>
                <a:gd name="connsiteY4" fmla="*/ 11543 h 105856"/>
                <a:gd name="connsiteX5" fmla="*/ 23225 w 58029"/>
                <a:gd name="connsiteY5" fmla="*/ 92848 h 105856"/>
                <a:gd name="connsiteX6" fmla="*/ 7283 w 58029"/>
                <a:gd name="connsiteY6" fmla="*/ 100181 h 105856"/>
                <a:gd name="connsiteX7" fmla="*/ 1225 w 58029"/>
                <a:gd name="connsiteY7" fmla="*/ 100181 h 105856"/>
                <a:gd name="connsiteX8" fmla="*/ 1225 w 58029"/>
                <a:gd name="connsiteY8" fmla="*/ 105921 h 105856"/>
                <a:gd name="connsiteX9" fmla="*/ 29602 w 58029"/>
                <a:gd name="connsiteY9" fmla="*/ 105283 h 105856"/>
                <a:gd name="connsiteX10" fmla="*/ 58138 w 58029"/>
                <a:gd name="connsiteY10" fmla="*/ 105921 h 105856"/>
                <a:gd name="connsiteX11" fmla="*/ 58138 w 58029"/>
                <a:gd name="connsiteY11" fmla="*/ 100181 h 105856"/>
                <a:gd name="connsiteX12" fmla="*/ 52080 w 58029"/>
                <a:gd name="connsiteY12" fmla="*/ 100181 h 105856"/>
                <a:gd name="connsiteX13" fmla="*/ 36138 w 58029"/>
                <a:gd name="connsiteY13" fmla="*/ 92848 h 105856"/>
                <a:gd name="connsiteX14" fmla="*/ 36138 w 58029"/>
                <a:gd name="connsiteY14" fmla="*/ 4528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5856">
                  <a:moveTo>
                    <a:pt x="36138" y="4528"/>
                  </a:moveTo>
                  <a:cubicBezTo>
                    <a:pt x="36138" y="224"/>
                    <a:pt x="35819" y="64"/>
                    <a:pt x="31355" y="64"/>
                  </a:cubicBezTo>
                  <a:cubicBezTo>
                    <a:pt x="21152" y="10108"/>
                    <a:pt x="6645" y="10267"/>
                    <a:pt x="109" y="10267"/>
                  </a:cubicBezTo>
                  <a:lnTo>
                    <a:pt x="109" y="16006"/>
                  </a:lnTo>
                  <a:cubicBezTo>
                    <a:pt x="3935" y="16006"/>
                    <a:pt x="14457" y="16006"/>
                    <a:pt x="23225" y="11543"/>
                  </a:cubicBezTo>
                  <a:lnTo>
                    <a:pt x="23225" y="92848"/>
                  </a:lnTo>
                  <a:cubicBezTo>
                    <a:pt x="23225" y="98109"/>
                    <a:pt x="23225" y="100181"/>
                    <a:pt x="7283" y="100181"/>
                  </a:cubicBezTo>
                  <a:lnTo>
                    <a:pt x="1225" y="100181"/>
                  </a:lnTo>
                  <a:lnTo>
                    <a:pt x="1225" y="105921"/>
                  </a:lnTo>
                  <a:cubicBezTo>
                    <a:pt x="4094" y="105761"/>
                    <a:pt x="23703" y="105283"/>
                    <a:pt x="29602" y="105283"/>
                  </a:cubicBezTo>
                  <a:cubicBezTo>
                    <a:pt x="34544" y="105283"/>
                    <a:pt x="54631" y="105761"/>
                    <a:pt x="58138" y="105921"/>
                  </a:cubicBezTo>
                  <a:lnTo>
                    <a:pt x="58138" y="100181"/>
                  </a:lnTo>
                  <a:lnTo>
                    <a:pt x="52080" y="100181"/>
                  </a:lnTo>
                  <a:cubicBezTo>
                    <a:pt x="36138" y="100181"/>
                    <a:pt x="36138" y="98109"/>
                    <a:pt x="36138" y="92848"/>
                  </a:cubicBezTo>
                  <a:lnTo>
                    <a:pt x="36138" y="4528"/>
                  </a:lnTo>
                  <a:close/>
                </a:path>
              </a:pathLst>
            </a:custGeom>
            <a:solidFill>
              <a:srgbClr val="000000"/>
            </a:solidFill>
            <a:ln w="22845"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0B16DC7C-E406-40A2-D740-450ABF7DAFF0}"/>
                </a:ext>
              </a:extLst>
            </p:cNvPr>
            <p:cNvSpPr/>
            <p:nvPr>
              <p:custDataLst>
                <p:tags r:id="rId38"/>
              </p:custDataLst>
            </p:nvPr>
          </p:nvSpPr>
          <p:spPr>
            <a:xfrm>
              <a:off x="5145696" y="3950658"/>
              <a:ext cx="26646" cy="68096"/>
            </a:xfrm>
            <a:custGeom>
              <a:avLst/>
              <a:gdLst>
                <a:gd name="connsiteX0" fmla="*/ 26759 w 26646"/>
                <a:gd name="connsiteY0" fmla="*/ 23976 h 68096"/>
                <a:gd name="connsiteX1" fmla="*/ 12184 w 26646"/>
                <a:gd name="connsiteY1" fmla="*/ 63 h 68096"/>
                <a:gd name="connsiteX2" fmla="*/ 113 w 26646"/>
                <a:gd name="connsiteY2" fmla="*/ 12133 h 68096"/>
                <a:gd name="connsiteX3" fmla="*/ 12184 w 26646"/>
                <a:gd name="connsiteY3" fmla="*/ 24204 h 68096"/>
                <a:gd name="connsiteX4" fmla="*/ 20155 w 26646"/>
                <a:gd name="connsiteY4" fmla="*/ 21243 h 68096"/>
                <a:gd name="connsiteX5" fmla="*/ 21294 w 26646"/>
                <a:gd name="connsiteY5" fmla="*/ 20560 h 68096"/>
                <a:gd name="connsiteX6" fmla="*/ 21749 w 26646"/>
                <a:gd name="connsiteY6" fmla="*/ 23976 h 68096"/>
                <a:gd name="connsiteX7" fmla="*/ 6262 w 26646"/>
                <a:gd name="connsiteY7" fmla="*/ 62010 h 68096"/>
                <a:gd name="connsiteX8" fmla="*/ 3757 w 26646"/>
                <a:gd name="connsiteY8" fmla="*/ 65654 h 68096"/>
                <a:gd name="connsiteX9" fmla="*/ 6035 w 26646"/>
                <a:gd name="connsiteY9" fmla="*/ 68159 h 68096"/>
                <a:gd name="connsiteX10" fmla="*/ 26759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59" y="23976"/>
                  </a:moveTo>
                  <a:cubicBezTo>
                    <a:pt x="26759" y="8945"/>
                    <a:pt x="21066" y="63"/>
                    <a:pt x="12184" y="63"/>
                  </a:cubicBezTo>
                  <a:cubicBezTo>
                    <a:pt x="4668" y="63"/>
                    <a:pt x="113" y="5756"/>
                    <a:pt x="113" y="12133"/>
                  </a:cubicBezTo>
                  <a:cubicBezTo>
                    <a:pt x="113" y="18282"/>
                    <a:pt x="4668" y="24204"/>
                    <a:pt x="12184" y="24204"/>
                  </a:cubicBezTo>
                  <a:cubicBezTo>
                    <a:pt x="14917" y="24204"/>
                    <a:pt x="17877" y="23293"/>
                    <a:pt x="20155" y="21243"/>
                  </a:cubicBezTo>
                  <a:cubicBezTo>
                    <a:pt x="20838" y="20788"/>
                    <a:pt x="21066" y="20560"/>
                    <a:pt x="21294" y="20560"/>
                  </a:cubicBezTo>
                  <a:cubicBezTo>
                    <a:pt x="21521" y="20560"/>
                    <a:pt x="21749" y="20788"/>
                    <a:pt x="21749" y="23976"/>
                  </a:cubicBezTo>
                  <a:cubicBezTo>
                    <a:pt x="21749" y="40829"/>
                    <a:pt x="13778" y="54494"/>
                    <a:pt x="6262" y="62010"/>
                  </a:cubicBezTo>
                  <a:cubicBezTo>
                    <a:pt x="3757" y="64515"/>
                    <a:pt x="3757" y="64970"/>
                    <a:pt x="3757" y="65654"/>
                  </a:cubicBezTo>
                  <a:cubicBezTo>
                    <a:pt x="3757" y="67248"/>
                    <a:pt x="4896" y="68159"/>
                    <a:pt x="6035" y="68159"/>
                  </a:cubicBezTo>
                  <a:cubicBezTo>
                    <a:pt x="8540" y="68159"/>
                    <a:pt x="26759" y="50622"/>
                    <a:pt x="26759" y="23976"/>
                  </a:cubicBezTo>
                  <a:close/>
                </a:path>
              </a:pathLst>
            </a:custGeom>
            <a:solidFill>
              <a:srgbClr val="000000"/>
            </a:solidFill>
            <a:ln w="22845"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2AE46E1B-2288-BD0C-679A-88F47616D4DC}"/>
                </a:ext>
              </a:extLst>
            </p:cNvPr>
            <p:cNvSpPr/>
            <p:nvPr>
              <p:custDataLst>
                <p:tags r:id="rId39"/>
              </p:custDataLst>
            </p:nvPr>
          </p:nvSpPr>
          <p:spPr>
            <a:xfrm>
              <a:off x="5234618" y="3871858"/>
              <a:ext cx="140063" cy="104763"/>
            </a:xfrm>
            <a:custGeom>
              <a:avLst/>
              <a:gdLst>
                <a:gd name="connsiteX0" fmla="*/ 121051 w 140063"/>
                <a:gd name="connsiteY0" fmla="*/ 30808 h 104763"/>
                <a:gd name="connsiteX1" fmla="*/ 125378 w 140063"/>
                <a:gd name="connsiteY1" fmla="*/ 11906 h 104763"/>
                <a:gd name="connsiteX2" fmla="*/ 114674 w 140063"/>
                <a:gd name="connsiteY2" fmla="*/ 1885 h 104763"/>
                <a:gd name="connsiteX3" fmla="*/ 99643 w 140063"/>
                <a:gd name="connsiteY3" fmla="*/ 13955 h 104763"/>
                <a:gd name="connsiteX4" fmla="*/ 86661 w 140063"/>
                <a:gd name="connsiteY4" fmla="*/ 65881 h 104763"/>
                <a:gd name="connsiteX5" fmla="*/ 83245 w 140063"/>
                <a:gd name="connsiteY5" fmla="*/ 81824 h 104763"/>
                <a:gd name="connsiteX6" fmla="*/ 58648 w 140063"/>
                <a:gd name="connsiteY6" fmla="*/ 96627 h 104763"/>
                <a:gd name="connsiteX7" fmla="*/ 44984 w 140063"/>
                <a:gd name="connsiteY7" fmla="*/ 80002 h 104763"/>
                <a:gd name="connsiteX8" fmla="*/ 58421 w 140063"/>
                <a:gd name="connsiteY8" fmla="*/ 31947 h 104763"/>
                <a:gd name="connsiteX9" fmla="*/ 61381 w 140063"/>
                <a:gd name="connsiteY9" fmla="*/ 20560 h 104763"/>
                <a:gd name="connsiteX10" fmla="*/ 35646 w 140063"/>
                <a:gd name="connsiteY10" fmla="*/ 63 h 104763"/>
                <a:gd name="connsiteX11" fmla="*/ 118 w 140063"/>
                <a:gd name="connsiteY11" fmla="*/ 35591 h 104763"/>
                <a:gd name="connsiteX12" fmla="*/ 5583 w 140063"/>
                <a:gd name="connsiteY12" fmla="*/ 38780 h 104763"/>
                <a:gd name="connsiteX13" fmla="*/ 10822 w 140063"/>
                <a:gd name="connsiteY13" fmla="*/ 35819 h 104763"/>
                <a:gd name="connsiteX14" fmla="*/ 34279 w 140063"/>
                <a:gd name="connsiteY14" fmla="*/ 8262 h 104763"/>
                <a:gd name="connsiteX15" fmla="*/ 38151 w 140063"/>
                <a:gd name="connsiteY15" fmla="*/ 13044 h 104763"/>
                <a:gd name="connsiteX16" fmla="*/ 34507 w 140063"/>
                <a:gd name="connsiteY16" fmla="*/ 27392 h 104763"/>
                <a:gd name="connsiteX17" fmla="*/ 20615 w 140063"/>
                <a:gd name="connsiteY17" fmla="*/ 75219 h 104763"/>
                <a:gd name="connsiteX18" fmla="*/ 56826 w 140063"/>
                <a:gd name="connsiteY18" fmla="*/ 104826 h 104763"/>
                <a:gd name="connsiteX19" fmla="*/ 85750 w 140063"/>
                <a:gd name="connsiteY19" fmla="*/ 92300 h 104763"/>
                <a:gd name="connsiteX20" fmla="*/ 111713 w 140063"/>
                <a:gd name="connsiteY20" fmla="*/ 104826 h 104763"/>
                <a:gd name="connsiteX21" fmla="*/ 131527 w 140063"/>
                <a:gd name="connsiteY21" fmla="*/ 91844 h 104763"/>
                <a:gd name="connsiteX22" fmla="*/ 140181 w 140063"/>
                <a:gd name="connsiteY22" fmla="*/ 69298 h 104763"/>
                <a:gd name="connsiteX23" fmla="*/ 134715 w 140063"/>
                <a:gd name="connsiteY23" fmla="*/ 66109 h 104763"/>
                <a:gd name="connsiteX24" fmla="*/ 130161 w 140063"/>
                <a:gd name="connsiteY24" fmla="*/ 67248 h 104763"/>
                <a:gd name="connsiteX25" fmla="*/ 128339 w 140063"/>
                <a:gd name="connsiteY25" fmla="*/ 73852 h 104763"/>
                <a:gd name="connsiteX26" fmla="*/ 112852 w 140063"/>
                <a:gd name="connsiteY26" fmla="*/ 96627 h 104763"/>
                <a:gd name="connsiteX27" fmla="*/ 107614 w 140063"/>
                <a:gd name="connsiteY27" fmla="*/ 88200 h 104763"/>
                <a:gd name="connsiteX28" fmla="*/ 110802 w 140063"/>
                <a:gd name="connsiteY28" fmla="*/ 71575 h 104763"/>
                <a:gd name="connsiteX29" fmla="*/ 115813 w 140063"/>
                <a:gd name="connsiteY29" fmla="*/ 51078 h 104763"/>
                <a:gd name="connsiteX30" fmla="*/ 121051 w 140063"/>
                <a:gd name="connsiteY30" fmla="*/ 30808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063" h="104763">
                  <a:moveTo>
                    <a:pt x="121051" y="30808"/>
                  </a:moveTo>
                  <a:cubicBezTo>
                    <a:pt x="122645" y="24432"/>
                    <a:pt x="125378" y="13500"/>
                    <a:pt x="125378" y="11906"/>
                  </a:cubicBezTo>
                  <a:cubicBezTo>
                    <a:pt x="125378" y="7123"/>
                    <a:pt x="121734" y="1885"/>
                    <a:pt x="114674" y="1885"/>
                  </a:cubicBezTo>
                  <a:cubicBezTo>
                    <a:pt x="111030" y="1885"/>
                    <a:pt x="102603" y="3934"/>
                    <a:pt x="99643" y="13955"/>
                  </a:cubicBezTo>
                  <a:cubicBezTo>
                    <a:pt x="98732" y="17144"/>
                    <a:pt x="88483" y="58366"/>
                    <a:pt x="86661" y="65881"/>
                  </a:cubicBezTo>
                  <a:cubicBezTo>
                    <a:pt x="85295" y="71119"/>
                    <a:pt x="83700" y="77724"/>
                    <a:pt x="83245" y="81824"/>
                  </a:cubicBezTo>
                  <a:cubicBezTo>
                    <a:pt x="79145" y="87289"/>
                    <a:pt x="70263" y="96627"/>
                    <a:pt x="58648" y="96627"/>
                  </a:cubicBezTo>
                  <a:cubicBezTo>
                    <a:pt x="45211" y="96627"/>
                    <a:pt x="44984" y="85240"/>
                    <a:pt x="44984" y="80002"/>
                  </a:cubicBezTo>
                  <a:cubicBezTo>
                    <a:pt x="44984" y="66109"/>
                    <a:pt x="52044" y="48345"/>
                    <a:pt x="58421" y="31947"/>
                  </a:cubicBezTo>
                  <a:cubicBezTo>
                    <a:pt x="60698" y="26026"/>
                    <a:pt x="61381" y="24432"/>
                    <a:pt x="61381" y="20560"/>
                  </a:cubicBezTo>
                  <a:cubicBezTo>
                    <a:pt x="61381" y="7351"/>
                    <a:pt x="48172" y="63"/>
                    <a:pt x="35646" y="63"/>
                  </a:cubicBezTo>
                  <a:cubicBezTo>
                    <a:pt x="11505" y="63"/>
                    <a:pt x="118" y="31036"/>
                    <a:pt x="118" y="35591"/>
                  </a:cubicBezTo>
                  <a:cubicBezTo>
                    <a:pt x="118" y="38780"/>
                    <a:pt x="3534" y="38780"/>
                    <a:pt x="5583" y="38780"/>
                  </a:cubicBezTo>
                  <a:cubicBezTo>
                    <a:pt x="8316" y="38780"/>
                    <a:pt x="9911" y="38780"/>
                    <a:pt x="10822" y="35819"/>
                  </a:cubicBezTo>
                  <a:cubicBezTo>
                    <a:pt x="18337" y="10539"/>
                    <a:pt x="30636" y="8262"/>
                    <a:pt x="34279" y="8262"/>
                  </a:cubicBezTo>
                  <a:cubicBezTo>
                    <a:pt x="35874" y="8262"/>
                    <a:pt x="38151" y="8262"/>
                    <a:pt x="38151" y="13044"/>
                  </a:cubicBezTo>
                  <a:cubicBezTo>
                    <a:pt x="38151" y="18282"/>
                    <a:pt x="35418" y="24659"/>
                    <a:pt x="34507" y="27392"/>
                  </a:cubicBezTo>
                  <a:cubicBezTo>
                    <a:pt x="24942" y="51306"/>
                    <a:pt x="20615" y="64059"/>
                    <a:pt x="20615" y="75219"/>
                  </a:cubicBezTo>
                  <a:cubicBezTo>
                    <a:pt x="20615" y="101182"/>
                    <a:pt x="43389" y="104826"/>
                    <a:pt x="56826" y="104826"/>
                  </a:cubicBezTo>
                  <a:cubicBezTo>
                    <a:pt x="63431" y="104826"/>
                    <a:pt x="73452" y="103915"/>
                    <a:pt x="85750" y="92300"/>
                  </a:cubicBezTo>
                  <a:cubicBezTo>
                    <a:pt x="93038" y="103459"/>
                    <a:pt x="106247" y="104826"/>
                    <a:pt x="111713" y="104826"/>
                  </a:cubicBezTo>
                  <a:cubicBezTo>
                    <a:pt x="120140" y="104826"/>
                    <a:pt x="126744" y="100043"/>
                    <a:pt x="131527" y="91844"/>
                  </a:cubicBezTo>
                  <a:cubicBezTo>
                    <a:pt x="137221" y="82735"/>
                    <a:pt x="140181" y="70436"/>
                    <a:pt x="140181" y="69298"/>
                  </a:cubicBezTo>
                  <a:cubicBezTo>
                    <a:pt x="140181" y="66109"/>
                    <a:pt x="136765" y="66109"/>
                    <a:pt x="134715" y="66109"/>
                  </a:cubicBezTo>
                  <a:cubicBezTo>
                    <a:pt x="132210" y="66109"/>
                    <a:pt x="131299" y="66109"/>
                    <a:pt x="130161" y="67248"/>
                  </a:cubicBezTo>
                  <a:cubicBezTo>
                    <a:pt x="129705" y="67703"/>
                    <a:pt x="129705" y="68159"/>
                    <a:pt x="128339" y="73852"/>
                  </a:cubicBezTo>
                  <a:cubicBezTo>
                    <a:pt x="123784" y="91617"/>
                    <a:pt x="118773" y="96627"/>
                    <a:pt x="112852" y="96627"/>
                  </a:cubicBezTo>
                  <a:cubicBezTo>
                    <a:pt x="109436" y="96627"/>
                    <a:pt x="107614" y="94350"/>
                    <a:pt x="107614" y="88200"/>
                  </a:cubicBezTo>
                  <a:cubicBezTo>
                    <a:pt x="107614" y="84329"/>
                    <a:pt x="108525" y="80685"/>
                    <a:pt x="110802" y="71575"/>
                  </a:cubicBezTo>
                  <a:cubicBezTo>
                    <a:pt x="112396" y="65198"/>
                    <a:pt x="114674" y="56088"/>
                    <a:pt x="115813" y="51078"/>
                  </a:cubicBezTo>
                  <a:lnTo>
                    <a:pt x="121051" y="30808"/>
                  </a:lnTo>
                  <a:close/>
                </a:path>
              </a:pathLst>
            </a:custGeom>
            <a:solidFill>
              <a:srgbClr val="000000"/>
            </a:solidFill>
            <a:ln w="22845"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A13E9446-4067-31F3-E0BD-38D729E1E344}"/>
                </a:ext>
              </a:extLst>
            </p:cNvPr>
            <p:cNvSpPr/>
            <p:nvPr>
              <p:custDataLst>
                <p:tags r:id="rId40"/>
              </p:custDataLst>
            </p:nvPr>
          </p:nvSpPr>
          <p:spPr>
            <a:xfrm>
              <a:off x="5392472" y="3903104"/>
              <a:ext cx="70464" cy="105856"/>
            </a:xfrm>
            <a:custGeom>
              <a:avLst/>
              <a:gdLst>
                <a:gd name="connsiteX0" fmla="*/ 70589 w 70464"/>
                <a:gd name="connsiteY0" fmla="*/ 76906 h 105856"/>
                <a:gd name="connsiteX1" fmla="*/ 65169 w 70464"/>
                <a:gd name="connsiteY1" fmla="*/ 76906 h 105856"/>
                <a:gd name="connsiteX2" fmla="*/ 61024 w 70464"/>
                <a:gd name="connsiteY2" fmla="*/ 91413 h 105856"/>
                <a:gd name="connsiteX3" fmla="*/ 45241 w 70464"/>
                <a:gd name="connsiteY3" fmla="*/ 92370 h 105856"/>
                <a:gd name="connsiteX4" fmla="*/ 15907 w 70464"/>
                <a:gd name="connsiteY4" fmla="*/ 92370 h 105856"/>
                <a:gd name="connsiteX5" fmla="*/ 47792 w 70464"/>
                <a:gd name="connsiteY5" fmla="*/ 65587 h 105856"/>
                <a:gd name="connsiteX6" fmla="*/ 70589 w 70464"/>
                <a:gd name="connsiteY6" fmla="*/ 31152 h 105856"/>
                <a:gd name="connsiteX7" fmla="*/ 33284 w 70464"/>
                <a:gd name="connsiteY7" fmla="*/ 64 h 105856"/>
                <a:gd name="connsiteX8" fmla="*/ 124 w 70464"/>
                <a:gd name="connsiteY8" fmla="*/ 28601 h 105856"/>
                <a:gd name="connsiteX9" fmla="*/ 8574 w 70464"/>
                <a:gd name="connsiteY9" fmla="*/ 37528 h 105856"/>
                <a:gd name="connsiteX10" fmla="*/ 17023 w 70464"/>
                <a:gd name="connsiteY10" fmla="*/ 29079 h 105856"/>
                <a:gd name="connsiteX11" fmla="*/ 7617 w 70464"/>
                <a:gd name="connsiteY11" fmla="*/ 20630 h 105856"/>
                <a:gd name="connsiteX12" fmla="*/ 30893 w 70464"/>
                <a:gd name="connsiteY12" fmla="*/ 5803 h 105856"/>
                <a:gd name="connsiteX13" fmla="*/ 55125 w 70464"/>
                <a:gd name="connsiteY13" fmla="*/ 31152 h 105856"/>
                <a:gd name="connsiteX14" fmla="*/ 40139 w 70464"/>
                <a:gd name="connsiteY14" fmla="*/ 61761 h 105856"/>
                <a:gd name="connsiteX15" fmla="*/ 1719 w 70464"/>
                <a:gd name="connsiteY15" fmla="*/ 99703 h 105856"/>
                <a:gd name="connsiteX16" fmla="*/ 124 w 70464"/>
                <a:gd name="connsiteY16" fmla="*/ 105921 h 105856"/>
                <a:gd name="connsiteX17" fmla="*/ 65806 w 70464"/>
                <a:gd name="connsiteY17" fmla="*/ 105921 h 105856"/>
                <a:gd name="connsiteX18" fmla="*/ 70589 w 70464"/>
                <a:gd name="connsiteY18" fmla="*/ 76906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5856">
                  <a:moveTo>
                    <a:pt x="70589" y="76906"/>
                  </a:moveTo>
                  <a:lnTo>
                    <a:pt x="65169" y="76906"/>
                  </a:lnTo>
                  <a:cubicBezTo>
                    <a:pt x="64690" y="80413"/>
                    <a:pt x="63096" y="89819"/>
                    <a:pt x="61024" y="91413"/>
                  </a:cubicBezTo>
                  <a:cubicBezTo>
                    <a:pt x="59748" y="92370"/>
                    <a:pt x="47473" y="92370"/>
                    <a:pt x="45241" y="92370"/>
                  </a:cubicBezTo>
                  <a:lnTo>
                    <a:pt x="15907" y="92370"/>
                  </a:lnTo>
                  <a:cubicBezTo>
                    <a:pt x="32646" y="77543"/>
                    <a:pt x="38226" y="73080"/>
                    <a:pt x="47792" y="65587"/>
                  </a:cubicBezTo>
                  <a:cubicBezTo>
                    <a:pt x="59589" y="56181"/>
                    <a:pt x="70589" y="46297"/>
                    <a:pt x="70589" y="31152"/>
                  </a:cubicBezTo>
                  <a:cubicBezTo>
                    <a:pt x="70589" y="11861"/>
                    <a:pt x="53690" y="64"/>
                    <a:pt x="33284" y="64"/>
                  </a:cubicBezTo>
                  <a:cubicBezTo>
                    <a:pt x="13516" y="64"/>
                    <a:pt x="124" y="13934"/>
                    <a:pt x="124" y="28601"/>
                  </a:cubicBezTo>
                  <a:cubicBezTo>
                    <a:pt x="124" y="36731"/>
                    <a:pt x="6980" y="37528"/>
                    <a:pt x="8574" y="37528"/>
                  </a:cubicBezTo>
                  <a:cubicBezTo>
                    <a:pt x="12400" y="37528"/>
                    <a:pt x="17023" y="34818"/>
                    <a:pt x="17023" y="29079"/>
                  </a:cubicBezTo>
                  <a:cubicBezTo>
                    <a:pt x="17023" y="26209"/>
                    <a:pt x="15907" y="20630"/>
                    <a:pt x="7617" y="20630"/>
                  </a:cubicBezTo>
                  <a:cubicBezTo>
                    <a:pt x="12559" y="9311"/>
                    <a:pt x="23400" y="5803"/>
                    <a:pt x="30893" y="5803"/>
                  </a:cubicBezTo>
                  <a:cubicBezTo>
                    <a:pt x="46835" y="5803"/>
                    <a:pt x="55125" y="18238"/>
                    <a:pt x="55125" y="31152"/>
                  </a:cubicBezTo>
                  <a:cubicBezTo>
                    <a:pt x="55125" y="45021"/>
                    <a:pt x="45241" y="56021"/>
                    <a:pt x="40139" y="61761"/>
                  </a:cubicBezTo>
                  <a:lnTo>
                    <a:pt x="1719" y="99703"/>
                  </a:lnTo>
                  <a:cubicBezTo>
                    <a:pt x="124" y="101138"/>
                    <a:pt x="124" y="101457"/>
                    <a:pt x="124" y="105921"/>
                  </a:cubicBezTo>
                  <a:lnTo>
                    <a:pt x="65806" y="105921"/>
                  </a:lnTo>
                  <a:lnTo>
                    <a:pt x="70589" y="76906"/>
                  </a:lnTo>
                  <a:close/>
                </a:path>
              </a:pathLst>
            </a:custGeom>
            <a:solidFill>
              <a:srgbClr val="000000"/>
            </a:solidFill>
            <a:ln w="22845"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8E01FD59-DFEF-EF7A-496C-6F4392AB95D1}"/>
                </a:ext>
              </a:extLst>
            </p:cNvPr>
            <p:cNvSpPr/>
            <p:nvPr>
              <p:custDataLst>
                <p:tags r:id="rId41"/>
              </p:custDataLst>
            </p:nvPr>
          </p:nvSpPr>
          <p:spPr>
            <a:xfrm>
              <a:off x="5504184" y="3950658"/>
              <a:ext cx="26646" cy="68096"/>
            </a:xfrm>
            <a:custGeom>
              <a:avLst/>
              <a:gdLst>
                <a:gd name="connsiteX0" fmla="*/ 26775 w 26646"/>
                <a:gd name="connsiteY0" fmla="*/ 23976 h 68096"/>
                <a:gd name="connsiteX1" fmla="*/ 12199 w 26646"/>
                <a:gd name="connsiteY1" fmla="*/ 63 h 68096"/>
                <a:gd name="connsiteX2" fmla="*/ 129 w 26646"/>
                <a:gd name="connsiteY2" fmla="*/ 12133 h 68096"/>
                <a:gd name="connsiteX3" fmla="*/ 12199 w 26646"/>
                <a:gd name="connsiteY3" fmla="*/ 24204 h 68096"/>
                <a:gd name="connsiteX4" fmla="*/ 20170 w 26646"/>
                <a:gd name="connsiteY4" fmla="*/ 21243 h 68096"/>
                <a:gd name="connsiteX5" fmla="*/ 21309 w 26646"/>
                <a:gd name="connsiteY5" fmla="*/ 20560 h 68096"/>
                <a:gd name="connsiteX6" fmla="*/ 21765 w 26646"/>
                <a:gd name="connsiteY6" fmla="*/ 23976 h 68096"/>
                <a:gd name="connsiteX7" fmla="*/ 6278 w 26646"/>
                <a:gd name="connsiteY7" fmla="*/ 62010 h 68096"/>
                <a:gd name="connsiteX8" fmla="*/ 3773 w 26646"/>
                <a:gd name="connsiteY8" fmla="*/ 65654 h 68096"/>
                <a:gd name="connsiteX9" fmla="*/ 6050 w 26646"/>
                <a:gd name="connsiteY9" fmla="*/ 68159 h 68096"/>
                <a:gd name="connsiteX10" fmla="*/ 26775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75" y="23976"/>
                  </a:moveTo>
                  <a:cubicBezTo>
                    <a:pt x="26775" y="8945"/>
                    <a:pt x="21081" y="63"/>
                    <a:pt x="12199" y="63"/>
                  </a:cubicBezTo>
                  <a:cubicBezTo>
                    <a:pt x="4684" y="63"/>
                    <a:pt x="129" y="5756"/>
                    <a:pt x="129" y="12133"/>
                  </a:cubicBezTo>
                  <a:cubicBezTo>
                    <a:pt x="129" y="18282"/>
                    <a:pt x="4684" y="24204"/>
                    <a:pt x="12199" y="24204"/>
                  </a:cubicBezTo>
                  <a:cubicBezTo>
                    <a:pt x="14932" y="24204"/>
                    <a:pt x="17893" y="23293"/>
                    <a:pt x="20170" y="21243"/>
                  </a:cubicBezTo>
                  <a:cubicBezTo>
                    <a:pt x="20854" y="20788"/>
                    <a:pt x="21081" y="20560"/>
                    <a:pt x="21309" y="20560"/>
                  </a:cubicBezTo>
                  <a:cubicBezTo>
                    <a:pt x="21537" y="20560"/>
                    <a:pt x="21765" y="20788"/>
                    <a:pt x="21765" y="23976"/>
                  </a:cubicBezTo>
                  <a:cubicBezTo>
                    <a:pt x="21765" y="40829"/>
                    <a:pt x="13794" y="54494"/>
                    <a:pt x="6278" y="62010"/>
                  </a:cubicBezTo>
                  <a:cubicBezTo>
                    <a:pt x="3773" y="64515"/>
                    <a:pt x="3773" y="64970"/>
                    <a:pt x="3773" y="65654"/>
                  </a:cubicBezTo>
                  <a:cubicBezTo>
                    <a:pt x="3773" y="67248"/>
                    <a:pt x="4911" y="68159"/>
                    <a:pt x="6050" y="68159"/>
                  </a:cubicBezTo>
                  <a:cubicBezTo>
                    <a:pt x="8555" y="68159"/>
                    <a:pt x="26775" y="50622"/>
                    <a:pt x="26775" y="23976"/>
                  </a:cubicBezTo>
                  <a:close/>
                </a:path>
              </a:pathLst>
            </a:custGeom>
            <a:solidFill>
              <a:srgbClr val="000000"/>
            </a:solidFill>
            <a:ln w="22845"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EC6AFB45-8916-049D-07C5-7557C1C531EA}"/>
                </a:ext>
              </a:extLst>
            </p:cNvPr>
            <p:cNvSpPr/>
            <p:nvPr>
              <p:custDataLst>
                <p:tags r:id="rId42"/>
              </p:custDataLst>
            </p:nvPr>
          </p:nvSpPr>
          <p:spPr>
            <a:xfrm>
              <a:off x="5605404" y="3950658"/>
              <a:ext cx="24141" cy="24141"/>
            </a:xfrm>
            <a:custGeom>
              <a:avLst/>
              <a:gdLst>
                <a:gd name="connsiteX0" fmla="*/ 24274 w 24141"/>
                <a:gd name="connsiteY0" fmla="*/ 12133 h 24141"/>
                <a:gd name="connsiteX1" fmla="*/ 12204 w 24141"/>
                <a:gd name="connsiteY1" fmla="*/ 63 h 24141"/>
                <a:gd name="connsiteX2" fmla="*/ 133 w 24141"/>
                <a:gd name="connsiteY2" fmla="*/ 12133 h 24141"/>
                <a:gd name="connsiteX3" fmla="*/ 12204 w 24141"/>
                <a:gd name="connsiteY3" fmla="*/ 24204 h 24141"/>
                <a:gd name="connsiteX4" fmla="*/ 24274 w 24141"/>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4141">
                  <a:moveTo>
                    <a:pt x="24274" y="12133"/>
                  </a:moveTo>
                  <a:cubicBezTo>
                    <a:pt x="24274" y="5529"/>
                    <a:pt x="18808" y="63"/>
                    <a:pt x="12204" y="63"/>
                  </a:cubicBezTo>
                  <a:cubicBezTo>
                    <a:pt x="5599" y="63"/>
                    <a:pt x="133" y="5529"/>
                    <a:pt x="133" y="12133"/>
                  </a:cubicBezTo>
                  <a:cubicBezTo>
                    <a:pt x="133" y="18738"/>
                    <a:pt x="5599" y="24204"/>
                    <a:pt x="12204" y="24204"/>
                  </a:cubicBezTo>
                  <a:cubicBezTo>
                    <a:pt x="18808" y="24204"/>
                    <a:pt x="24274" y="18738"/>
                    <a:pt x="24274" y="12133"/>
                  </a:cubicBezTo>
                  <a:close/>
                </a:path>
              </a:pathLst>
            </a:custGeom>
            <a:solidFill>
              <a:srgbClr val="000000"/>
            </a:solidFill>
            <a:ln w="22845"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F545E7D7-9BF8-9F0C-883A-994612FE613A}"/>
                </a:ext>
              </a:extLst>
            </p:cNvPr>
            <p:cNvSpPr/>
            <p:nvPr>
              <p:custDataLst>
                <p:tags r:id="rId43"/>
              </p:custDataLst>
            </p:nvPr>
          </p:nvSpPr>
          <p:spPr>
            <a:xfrm>
              <a:off x="5668667" y="3950658"/>
              <a:ext cx="24141" cy="24141"/>
            </a:xfrm>
            <a:custGeom>
              <a:avLst/>
              <a:gdLst>
                <a:gd name="connsiteX0" fmla="*/ 24277 w 24141"/>
                <a:gd name="connsiteY0" fmla="*/ 12133 h 24141"/>
                <a:gd name="connsiteX1" fmla="*/ 12207 w 24141"/>
                <a:gd name="connsiteY1" fmla="*/ 63 h 24141"/>
                <a:gd name="connsiteX2" fmla="*/ 136 w 24141"/>
                <a:gd name="connsiteY2" fmla="*/ 12133 h 24141"/>
                <a:gd name="connsiteX3" fmla="*/ 12207 w 24141"/>
                <a:gd name="connsiteY3" fmla="*/ 24204 h 24141"/>
                <a:gd name="connsiteX4" fmla="*/ 24277 w 24141"/>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4141">
                  <a:moveTo>
                    <a:pt x="24277" y="12133"/>
                  </a:moveTo>
                  <a:cubicBezTo>
                    <a:pt x="24277" y="5529"/>
                    <a:pt x="18811" y="63"/>
                    <a:pt x="12207" y="63"/>
                  </a:cubicBezTo>
                  <a:cubicBezTo>
                    <a:pt x="5602" y="63"/>
                    <a:pt x="136" y="5529"/>
                    <a:pt x="136" y="12133"/>
                  </a:cubicBezTo>
                  <a:cubicBezTo>
                    <a:pt x="136" y="18738"/>
                    <a:pt x="5602" y="24204"/>
                    <a:pt x="12207" y="24204"/>
                  </a:cubicBezTo>
                  <a:cubicBezTo>
                    <a:pt x="18811" y="24204"/>
                    <a:pt x="24277" y="18738"/>
                    <a:pt x="24277" y="12133"/>
                  </a:cubicBezTo>
                  <a:close/>
                </a:path>
              </a:pathLst>
            </a:custGeom>
            <a:solidFill>
              <a:srgbClr val="000000"/>
            </a:solidFill>
            <a:ln w="22845"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168CC69C-F70A-4A1C-A5E5-18C866B54AED}"/>
                </a:ext>
              </a:extLst>
            </p:cNvPr>
            <p:cNvSpPr/>
            <p:nvPr>
              <p:custDataLst>
                <p:tags r:id="rId44"/>
              </p:custDataLst>
            </p:nvPr>
          </p:nvSpPr>
          <p:spPr>
            <a:xfrm>
              <a:off x="5731930" y="3950658"/>
              <a:ext cx="24141" cy="24141"/>
            </a:xfrm>
            <a:custGeom>
              <a:avLst/>
              <a:gdLst>
                <a:gd name="connsiteX0" fmla="*/ 24280 w 24141"/>
                <a:gd name="connsiteY0" fmla="*/ 12133 h 24141"/>
                <a:gd name="connsiteX1" fmla="*/ 12209 w 24141"/>
                <a:gd name="connsiteY1" fmla="*/ 63 h 24141"/>
                <a:gd name="connsiteX2" fmla="*/ 139 w 24141"/>
                <a:gd name="connsiteY2" fmla="*/ 12133 h 24141"/>
                <a:gd name="connsiteX3" fmla="*/ 12209 w 24141"/>
                <a:gd name="connsiteY3" fmla="*/ 24204 h 24141"/>
                <a:gd name="connsiteX4" fmla="*/ 24280 w 24141"/>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4141">
                  <a:moveTo>
                    <a:pt x="24280" y="12133"/>
                  </a:moveTo>
                  <a:cubicBezTo>
                    <a:pt x="24280" y="5529"/>
                    <a:pt x="18814" y="63"/>
                    <a:pt x="12209" y="63"/>
                  </a:cubicBezTo>
                  <a:cubicBezTo>
                    <a:pt x="5605" y="63"/>
                    <a:pt x="139" y="5529"/>
                    <a:pt x="139" y="12133"/>
                  </a:cubicBezTo>
                  <a:cubicBezTo>
                    <a:pt x="139" y="18738"/>
                    <a:pt x="5605" y="24204"/>
                    <a:pt x="12209" y="24204"/>
                  </a:cubicBezTo>
                  <a:cubicBezTo>
                    <a:pt x="18814" y="24204"/>
                    <a:pt x="24280" y="18738"/>
                    <a:pt x="24280" y="12133"/>
                  </a:cubicBezTo>
                  <a:close/>
                </a:path>
              </a:pathLst>
            </a:custGeom>
            <a:solidFill>
              <a:srgbClr val="000000"/>
            </a:solidFill>
            <a:ln w="22845"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35FF3D50-E355-33AF-96B2-A45C7F8A287A}"/>
                </a:ext>
              </a:extLst>
            </p:cNvPr>
            <p:cNvSpPr/>
            <p:nvPr>
              <p:custDataLst>
                <p:tags r:id="rId45"/>
              </p:custDataLst>
            </p:nvPr>
          </p:nvSpPr>
          <p:spPr>
            <a:xfrm>
              <a:off x="5795193" y="3950658"/>
              <a:ext cx="26646" cy="68096"/>
            </a:xfrm>
            <a:custGeom>
              <a:avLst/>
              <a:gdLst>
                <a:gd name="connsiteX0" fmla="*/ 26788 w 26646"/>
                <a:gd name="connsiteY0" fmla="*/ 23976 h 68096"/>
                <a:gd name="connsiteX1" fmla="*/ 12212 w 26646"/>
                <a:gd name="connsiteY1" fmla="*/ 63 h 68096"/>
                <a:gd name="connsiteX2" fmla="*/ 142 w 26646"/>
                <a:gd name="connsiteY2" fmla="*/ 12133 h 68096"/>
                <a:gd name="connsiteX3" fmla="*/ 12212 w 26646"/>
                <a:gd name="connsiteY3" fmla="*/ 24204 h 68096"/>
                <a:gd name="connsiteX4" fmla="*/ 20183 w 26646"/>
                <a:gd name="connsiteY4" fmla="*/ 21243 h 68096"/>
                <a:gd name="connsiteX5" fmla="*/ 21322 w 26646"/>
                <a:gd name="connsiteY5" fmla="*/ 20560 h 68096"/>
                <a:gd name="connsiteX6" fmla="*/ 21777 w 26646"/>
                <a:gd name="connsiteY6" fmla="*/ 23976 h 68096"/>
                <a:gd name="connsiteX7" fmla="*/ 6291 w 26646"/>
                <a:gd name="connsiteY7" fmla="*/ 62010 h 68096"/>
                <a:gd name="connsiteX8" fmla="*/ 3785 w 26646"/>
                <a:gd name="connsiteY8" fmla="*/ 65654 h 68096"/>
                <a:gd name="connsiteX9" fmla="*/ 6063 w 26646"/>
                <a:gd name="connsiteY9" fmla="*/ 68159 h 68096"/>
                <a:gd name="connsiteX10" fmla="*/ 26788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88" y="23976"/>
                  </a:moveTo>
                  <a:cubicBezTo>
                    <a:pt x="26788" y="8945"/>
                    <a:pt x="21094" y="63"/>
                    <a:pt x="12212" y="63"/>
                  </a:cubicBezTo>
                  <a:cubicBezTo>
                    <a:pt x="4696" y="63"/>
                    <a:pt x="142" y="5756"/>
                    <a:pt x="142" y="12133"/>
                  </a:cubicBezTo>
                  <a:cubicBezTo>
                    <a:pt x="142" y="18282"/>
                    <a:pt x="4696" y="24204"/>
                    <a:pt x="12212" y="24204"/>
                  </a:cubicBezTo>
                  <a:cubicBezTo>
                    <a:pt x="14945" y="24204"/>
                    <a:pt x="17906" y="23293"/>
                    <a:pt x="20183" y="21243"/>
                  </a:cubicBezTo>
                  <a:cubicBezTo>
                    <a:pt x="20866" y="20788"/>
                    <a:pt x="21094" y="20560"/>
                    <a:pt x="21322" y="20560"/>
                  </a:cubicBezTo>
                  <a:cubicBezTo>
                    <a:pt x="21550" y="20560"/>
                    <a:pt x="21777" y="20788"/>
                    <a:pt x="21777" y="23976"/>
                  </a:cubicBezTo>
                  <a:cubicBezTo>
                    <a:pt x="21777" y="40829"/>
                    <a:pt x="13806" y="54494"/>
                    <a:pt x="6291" y="62010"/>
                  </a:cubicBezTo>
                  <a:cubicBezTo>
                    <a:pt x="3785" y="64515"/>
                    <a:pt x="3785" y="64970"/>
                    <a:pt x="3785" y="65654"/>
                  </a:cubicBezTo>
                  <a:cubicBezTo>
                    <a:pt x="3785" y="67248"/>
                    <a:pt x="4924" y="68159"/>
                    <a:pt x="6063" y="68159"/>
                  </a:cubicBezTo>
                  <a:cubicBezTo>
                    <a:pt x="8568" y="68159"/>
                    <a:pt x="26788" y="50622"/>
                    <a:pt x="26788" y="23976"/>
                  </a:cubicBezTo>
                  <a:close/>
                </a:path>
              </a:pathLst>
            </a:custGeom>
            <a:solidFill>
              <a:srgbClr val="000000"/>
            </a:solidFill>
            <a:ln w="22845"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FD24E229-391D-406E-4614-EDCC12F4E503}"/>
                </a:ext>
              </a:extLst>
            </p:cNvPr>
            <p:cNvSpPr/>
            <p:nvPr>
              <p:custDataLst>
                <p:tags r:id="rId46"/>
              </p:custDataLst>
            </p:nvPr>
          </p:nvSpPr>
          <p:spPr>
            <a:xfrm>
              <a:off x="5884114" y="3871858"/>
              <a:ext cx="140063" cy="104763"/>
            </a:xfrm>
            <a:custGeom>
              <a:avLst/>
              <a:gdLst>
                <a:gd name="connsiteX0" fmla="*/ 121079 w 140063"/>
                <a:gd name="connsiteY0" fmla="*/ 30808 h 104763"/>
                <a:gd name="connsiteX1" fmla="*/ 125406 w 140063"/>
                <a:gd name="connsiteY1" fmla="*/ 11906 h 104763"/>
                <a:gd name="connsiteX2" fmla="*/ 114702 w 140063"/>
                <a:gd name="connsiteY2" fmla="*/ 1885 h 104763"/>
                <a:gd name="connsiteX3" fmla="*/ 99671 w 140063"/>
                <a:gd name="connsiteY3" fmla="*/ 13955 h 104763"/>
                <a:gd name="connsiteX4" fmla="*/ 86689 w 140063"/>
                <a:gd name="connsiteY4" fmla="*/ 65881 h 104763"/>
                <a:gd name="connsiteX5" fmla="*/ 83273 w 140063"/>
                <a:gd name="connsiteY5" fmla="*/ 81824 h 104763"/>
                <a:gd name="connsiteX6" fmla="*/ 58677 w 140063"/>
                <a:gd name="connsiteY6" fmla="*/ 96627 h 104763"/>
                <a:gd name="connsiteX7" fmla="*/ 45012 w 140063"/>
                <a:gd name="connsiteY7" fmla="*/ 80002 h 104763"/>
                <a:gd name="connsiteX8" fmla="*/ 58449 w 140063"/>
                <a:gd name="connsiteY8" fmla="*/ 31947 h 104763"/>
                <a:gd name="connsiteX9" fmla="*/ 61410 w 140063"/>
                <a:gd name="connsiteY9" fmla="*/ 20560 h 104763"/>
                <a:gd name="connsiteX10" fmla="*/ 35674 w 140063"/>
                <a:gd name="connsiteY10" fmla="*/ 63 h 104763"/>
                <a:gd name="connsiteX11" fmla="*/ 146 w 140063"/>
                <a:gd name="connsiteY11" fmla="*/ 35591 h 104763"/>
                <a:gd name="connsiteX12" fmla="*/ 5612 w 140063"/>
                <a:gd name="connsiteY12" fmla="*/ 38780 h 104763"/>
                <a:gd name="connsiteX13" fmla="*/ 10850 w 140063"/>
                <a:gd name="connsiteY13" fmla="*/ 35819 h 104763"/>
                <a:gd name="connsiteX14" fmla="*/ 34308 w 140063"/>
                <a:gd name="connsiteY14" fmla="*/ 8262 h 104763"/>
                <a:gd name="connsiteX15" fmla="*/ 38180 w 140063"/>
                <a:gd name="connsiteY15" fmla="*/ 13044 h 104763"/>
                <a:gd name="connsiteX16" fmla="*/ 34536 w 140063"/>
                <a:gd name="connsiteY16" fmla="*/ 27392 h 104763"/>
                <a:gd name="connsiteX17" fmla="*/ 20643 w 140063"/>
                <a:gd name="connsiteY17" fmla="*/ 75219 h 104763"/>
                <a:gd name="connsiteX18" fmla="*/ 56855 w 140063"/>
                <a:gd name="connsiteY18" fmla="*/ 104826 h 104763"/>
                <a:gd name="connsiteX19" fmla="*/ 85778 w 140063"/>
                <a:gd name="connsiteY19" fmla="*/ 92300 h 104763"/>
                <a:gd name="connsiteX20" fmla="*/ 111741 w 140063"/>
                <a:gd name="connsiteY20" fmla="*/ 104826 h 104763"/>
                <a:gd name="connsiteX21" fmla="*/ 131555 w 140063"/>
                <a:gd name="connsiteY21" fmla="*/ 91844 h 104763"/>
                <a:gd name="connsiteX22" fmla="*/ 140210 w 140063"/>
                <a:gd name="connsiteY22" fmla="*/ 69298 h 104763"/>
                <a:gd name="connsiteX23" fmla="*/ 134744 w 140063"/>
                <a:gd name="connsiteY23" fmla="*/ 66109 h 104763"/>
                <a:gd name="connsiteX24" fmla="*/ 130189 w 140063"/>
                <a:gd name="connsiteY24" fmla="*/ 67248 h 104763"/>
                <a:gd name="connsiteX25" fmla="*/ 128367 w 140063"/>
                <a:gd name="connsiteY25" fmla="*/ 73852 h 104763"/>
                <a:gd name="connsiteX26" fmla="*/ 112880 w 140063"/>
                <a:gd name="connsiteY26" fmla="*/ 96627 h 104763"/>
                <a:gd name="connsiteX27" fmla="*/ 107642 w 140063"/>
                <a:gd name="connsiteY27" fmla="*/ 88200 h 104763"/>
                <a:gd name="connsiteX28" fmla="*/ 110831 w 140063"/>
                <a:gd name="connsiteY28" fmla="*/ 71575 h 104763"/>
                <a:gd name="connsiteX29" fmla="*/ 115841 w 140063"/>
                <a:gd name="connsiteY29" fmla="*/ 51078 h 104763"/>
                <a:gd name="connsiteX30" fmla="*/ 121079 w 140063"/>
                <a:gd name="connsiteY30" fmla="*/ 30808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063" h="104763">
                  <a:moveTo>
                    <a:pt x="121079" y="30808"/>
                  </a:moveTo>
                  <a:cubicBezTo>
                    <a:pt x="122673" y="24432"/>
                    <a:pt x="125406" y="13500"/>
                    <a:pt x="125406" y="11906"/>
                  </a:cubicBezTo>
                  <a:cubicBezTo>
                    <a:pt x="125406" y="7123"/>
                    <a:pt x="121762" y="1885"/>
                    <a:pt x="114702" y="1885"/>
                  </a:cubicBezTo>
                  <a:cubicBezTo>
                    <a:pt x="111058" y="1885"/>
                    <a:pt x="102632" y="3934"/>
                    <a:pt x="99671" y="13955"/>
                  </a:cubicBezTo>
                  <a:cubicBezTo>
                    <a:pt x="98760" y="17144"/>
                    <a:pt x="88511" y="58366"/>
                    <a:pt x="86689" y="65881"/>
                  </a:cubicBezTo>
                  <a:cubicBezTo>
                    <a:pt x="85323" y="71119"/>
                    <a:pt x="83729" y="77724"/>
                    <a:pt x="83273" y="81824"/>
                  </a:cubicBezTo>
                  <a:cubicBezTo>
                    <a:pt x="79174" y="87289"/>
                    <a:pt x="70292" y="96627"/>
                    <a:pt x="58677" y="96627"/>
                  </a:cubicBezTo>
                  <a:cubicBezTo>
                    <a:pt x="45240" y="96627"/>
                    <a:pt x="45012" y="85240"/>
                    <a:pt x="45012" y="80002"/>
                  </a:cubicBezTo>
                  <a:cubicBezTo>
                    <a:pt x="45012" y="66109"/>
                    <a:pt x="52072" y="48345"/>
                    <a:pt x="58449" y="31947"/>
                  </a:cubicBezTo>
                  <a:cubicBezTo>
                    <a:pt x="60726" y="26026"/>
                    <a:pt x="61410" y="24432"/>
                    <a:pt x="61410" y="20560"/>
                  </a:cubicBezTo>
                  <a:cubicBezTo>
                    <a:pt x="61410" y="7351"/>
                    <a:pt x="48200" y="63"/>
                    <a:pt x="35674" y="63"/>
                  </a:cubicBezTo>
                  <a:cubicBezTo>
                    <a:pt x="11533" y="63"/>
                    <a:pt x="146" y="31036"/>
                    <a:pt x="146" y="35591"/>
                  </a:cubicBezTo>
                  <a:cubicBezTo>
                    <a:pt x="146" y="38780"/>
                    <a:pt x="3562" y="38780"/>
                    <a:pt x="5612" y="38780"/>
                  </a:cubicBezTo>
                  <a:cubicBezTo>
                    <a:pt x="8345" y="38780"/>
                    <a:pt x="9939" y="38780"/>
                    <a:pt x="10850" y="35819"/>
                  </a:cubicBezTo>
                  <a:cubicBezTo>
                    <a:pt x="18366" y="10539"/>
                    <a:pt x="30664" y="8262"/>
                    <a:pt x="34308" y="8262"/>
                  </a:cubicBezTo>
                  <a:cubicBezTo>
                    <a:pt x="35902" y="8262"/>
                    <a:pt x="38180" y="8262"/>
                    <a:pt x="38180" y="13044"/>
                  </a:cubicBezTo>
                  <a:cubicBezTo>
                    <a:pt x="38180" y="18282"/>
                    <a:pt x="35447" y="24659"/>
                    <a:pt x="34536" y="27392"/>
                  </a:cubicBezTo>
                  <a:cubicBezTo>
                    <a:pt x="24970" y="51306"/>
                    <a:pt x="20643" y="64059"/>
                    <a:pt x="20643" y="75219"/>
                  </a:cubicBezTo>
                  <a:cubicBezTo>
                    <a:pt x="20643" y="101182"/>
                    <a:pt x="43418" y="104826"/>
                    <a:pt x="56855" y="104826"/>
                  </a:cubicBezTo>
                  <a:cubicBezTo>
                    <a:pt x="63459" y="104826"/>
                    <a:pt x="73480" y="103915"/>
                    <a:pt x="85778" y="92300"/>
                  </a:cubicBezTo>
                  <a:cubicBezTo>
                    <a:pt x="93066" y="103459"/>
                    <a:pt x="106276" y="104826"/>
                    <a:pt x="111741" y="104826"/>
                  </a:cubicBezTo>
                  <a:cubicBezTo>
                    <a:pt x="120168" y="104826"/>
                    <a:pt x="126773" y="100043"/>
                    <a:pt x="131555" y="91844"/>
                  </a:cubicBezTo>
                  <a:cubicBezTo>
                    <a:pt x="137249" y="82735"/>
                    <a:pt x="140210" y="70436"/>
                    <a:pt x="140210" y="69298"/>
                  </a:cubicBezTo>
                  <a:cubicBezTo>
                    <a:pt x="140210" y="66109"/>
                    <a:pt x="136794" y="66109"/>
                    <a:pt x="134744" y="66109"/>
                  </a:cubicBezTo>
                  <a:cubicBezTo>
                    <a:pt x="132239" y="66109"/>
                    <a:pt x="131328" y="66109"/>
                    <a:pt x="130189" y="67248"/>
                  </a:cubicBezTo>
                  <a:cubicBezTo>
                    <a:pt x="129733" y="67703"/>
                    <a:pt x="129733" y="68159"/>
                    <a:pt x="128367" y="73852"/>
                  </a:cubicBezTo>
                  <a:cubicBezTo>
                    <a:pt x="123812" y="91617"/>
                    <a:pt x="118802" y="96627"/>
                    <a:pt x="112880" y="96627"/>
                  </a:cubicBezTo>
                  <a:cubicBezTo>
                    <a:pt x="109464" y="96627"/>
                    <a:pt x="107642" y="94350"/>
                    <a:pt x="107642" y="88200"/>
                  </a:cubicBezTo>
                  <a:cubicBezTo>
                    <a:pt x="107642" y="84329"/>
                    <a:pt x="108553" y="80685"/>
                    <a:pt x="110831" y="71575"/>
                  </a:cubicBezTo>
                  <a:cubicBezTo>
                    <a:pt x="112425" y="65198"/>
                    <a:pt x="114702" y="56088"/>
                    <a:pt x="115841" y="51078"/>
                  </a:cubicBezTo>
                  <a:lnTo>
                    <a:pt x="121079" y="30808"/>
                  </a:lnTo>
                  <a:close/>
                </a:path>
              </a:pathLst>
            </a:custGeom>
            <a:solidFill>
              <a:srgbClr val="000000"/>
            </a:solidFill>
            <a:ln w="22845"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25D64BC0-DC63-287F-8CD8-E64E511A22AE}"/>
                </a:ext>
              </a:extLst>
            </p:cNvPr>
            <p:cNvSpPr/>
            <p:nvPr>
              <p:custDataLst>
                <p:tags r:id="rId47"/>
              </p:custDataLst>
            </p:nvPr>
          </p:nvSpPr>
          <p:spPr>
            <a:xfrm>
              <a:off x="6048186" y="3900075"/>
              <a:ext cx="93580" cy="112073"/>
            </a:xfrm>
            <a:custGeom>
              <a:avLst/>
              <a:gdLst>
                <a:gd name="connsiteX0" fmla="*/ 79067 w 93580"/>
                <a:gd name="connsiteY0" fmla="*/ 12340 h 112073"/>
                <a:gd name="connsiteX1" fmla="*/ 89589 w 93580"/>
                <a:gd name="connsiteY1" fmla="*/ 5803 h 112073"/>
                <a:gd name="connsiteX2" fmla="*/ 93734 w 93580"/>
                <a:gd name="connsiteY2" fmla="*/ 2456 h 112073"/>
                <a:gd name="connsiteX3" fmla="*/ 91342 w 93580"/>
                <a:gd name="connsiteY3" fmla="*/ 64 h 112073"/>
                <a:gd name="connsiteX4" fmla="*/ 74125 w 93580"/>
                <a:gd name="connsiteY4" fmla="*/ 702 h 112073"/>
                <a:gd name="connsiteX5" fmla="*/ 61849 w 93580"/>
                <a:gd name="connsiteY5" fmla="*/ 543 h 112073"/>
                <a:gd name="connsiteX6" fmla="*/ 49255 w 93580"/>
                <a:gd name="connsiteY6" fmla="*/ 64 h 112073"/>
                <a:gd name="connsiteX7" fmla="*/ 45747 w 93580"/>
                <a:gd name="connsiteY7" fmla="*/ 3412 h 112073"/>
                <a:gd name="connsiteX8" fmla="*/ 51965 w 93580"/>
                <a:gd name="connsiteY8" fmla="*/ 5803 h 112073"/>
                <a:gd name="connsiteX9" fmla="*/ 60255 w 93580"/>
                <a:gd name="connsiteY9" fmla="*/ 6122 h 112073"/>
                <a:gd name="connsiteX10" fmla="*/ 65356 w 93580"/>
                <a:gd name="connsiteY10" fmla="*/ 8992 h 112073"/>
                <a:gd name="connsiteX11" fmla="*/ 64719 w 93580"/>
                <a:gd name="connsiteY11" fmla="*/ 12659 h 112073"/>
                <a:gd name="connsiteX12" fmla="*/ 46385 w 93580"/>
                <a:gd name="connsiteY12" fmla="*/ 85674 h 112073"/>
                <a:gd name="connsiteX13" fmla="*/ 22791 w 93580"/>
                <a:gd name="connsiteY13" fmla="*/ 107674 h 112073"/>
                <a:gd name="connsiteX14" fmla="*/ 6848 w 93580"/>
                <a:gd name="connsiteY14" fmla="*/ 99384 h 112073"/>
                <a:gd name="connsiteX15" fmla="*/ 18167 w 93580"/>
                <a:gd name="connsiteY15" fmla="*/ 89022 h 112073"/>
                <a:gd name="connsiteX16" fmla="*/ 10834 w 93580"/>
                <a:gd name="connsiteY16" fmla="*/ 82167 h 112073"/>
                <a:gd name="connsiteX17" fmla="*/ 153 w 93580"/>
                <a:gd name="connsiteY17" fmla="*/ 94602 h 112073"/>
                <a:gd name="connsiteX18" fmla="*/ 23269 w 93580"/>
                <a:gd name="connsiteY18" fmla="*/ 112138 h 112073"/>
                <a:gd name="connsiteX19" fmla="*/ 60574 w 93580"/>
                <a:gd name="connsiteY19" fmla="*/ 86152 h 112073"/>
                <a:gd name="connsiteX20" fmla="*/ 79067 w 93580"/>
                <a:gd name="connsiteY20" fmla="*/ 12340 h 11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580" h="112073">
                  <a:moveTo>
                    <a:pt x="79067" y="12340"/>
                  </a:moveTo>
                  <a:cubicBezTo>
                    <a:pt x="80502" y="6760"/>
                    <a:pt x="80661" y="5803"/>
                    <a:pt x="89589" y="5803"/>
                  </a:cubicBezTo>
                  <a:cubicBezTo>
                    <a:pt x="91502" y="5803"/>
                    <a:pt x="93734" y="5803"/>
                    <a:pt x="93734" y="2456"/>
                  </a:cubicBezTo>
                  <a:cubicBezTo>
                    <a:pt x="93734" y="702"/>
                    <a:pt x="92458" y="64"/>
                    <a:pt x="91342" y="64"/>
                  </a:cubicBezTo>
                  <a:cubicBezTo>
                    <a:pt x="87516" y="64"/>
                    <a:pt x="77951" y="702"/>
                    <a:pt x="74125" y="702"/>
                  </a:cubicBezTo>
                  <a:cubicBezTo>
                    <a:pt x="70777" y="702"/>
                    <a:pt x="65356" y="543"/>
                    <a:pt x="61849" y="543"/>
                  </a:cubicBezTo>
                  <a:cubicBezTo>
                    <a:pt x="57864" y="383"/>
                    <a:pt x="53240" y="64"/>
                    <a:pt x="49255" y="64"/>
                  </a:cubicBezTo>
                  <a:cubicBezTo>
                    <a:pt x="48139" y="64"/>
                    <a:pt x="45747" y="64"/>
                    <a:pt x="45747" y="3412"/>
                  </a:cubicBezTo>
                  <a:cubicBezTo>
                    <a:pt x="45747" y="5803"/>
                    <a:pt x="47182" y="5803"/>
                    <a:pt x="51965" y="5803"/>
                  </a:cubicBezTo>
                  <a:cubicBezTo>
                    <a:pt x="55632" y="5803"/>
                    <a:pt x="56269" y="5803"/>
                    <a:pt x="60255" y="6122"/>
                  </a:cubicBezTo>
                  <a:cubicBezTo>
                    <a:pt x="64878" y="6601"/>
                    <a:pt x="65356" y="7079"/>
                    <a:pt x="65356" y="8992"/>
                  </a:cubicBezTo>
                  <a:cubicBezTo>
                    <a:pt x="65356" y="10108"/>
                    <a:pt x="65356" y="10427"/>
                    <a:pt x="64719" y="12659"/>
                  </a:cubicBezTo>
                  <a:lnTo>
                    <a:pt x="46385" y="85674"/>
                  </a:lnTo>
                  <a:cubicBezTo>
                    <a:pt x="43356" y="97631"/>
                    <a:pt x="33153" y="107674"/>
                    <a:pt x="22791" y="107674"/>
                  </a:cubicBezTo>
                  <a:cubicBezTo>
                    <a:pt x="20559" y="107674"/>
                    <a:pt x="10515" y="107196"/>
                    <a:pt x="6848" y="99384"/>
                  </a:cubicBezTo>
                  <a:cubicBezTo>
                    <a:pt x="16095" y="99384"/>
                    <a:pt x="18167" y="91891"/>
                    <a:pt x="18167" y="89022"/>
                  </a:cubicBezTo>
                  <a:cubicBezTo>
                    <a:pt x="18167" y="84558"/>
                    <a:pt x="14341" y="82167"/>
                    <a:pt x="10834" y="82167"/>
                  </a:cubicBezTo>
                  <a:cubicBezTo>
                    <a:pt x="6530" y="82167"/>
                    <a:pt x="153" y="85674"/>
                    <a:pt x="153" y="94602"/>
                  </a:cubicBezTo>
                  <a:cubicBezTo>
                    <a:pt x="153" y="104964"/>
                    <a:pt x="9877" y="112138"/>
                    <a:pt x="23269" y="112138"/>
                  </a:cubicBezTo>
                  <a:cubicBezTo>
                    <a:pt x="38892" y="112138"/>
                    <a:pt x="56588" y="102094"/>
                    <a:pt x="60574" y="86152"/>
                  </a:cubicBezTo>
                  <a:lnTo>
                    <a:pt x="79067" y="12340"/>
                  </a:lnTo>
                  <a:close/>
                </a:path>
              </a:pathLst>
            </a:custGeom>
            <a:solidFill>
              <a:srgbClr val="000000"/>
            </a:solidFill>
            <a:ln w="22845"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CAFA0093-D7AA-6441-2485-3EA509D2DBE6}"/>
                </a:ext>
              </a:extLst>
            </p:cNvPr>
            <p:cNvSpPr/>
            <p:nvPr>
              <p:custDataLst>
                <p:tags r:id="rId48"/>
              </p:custDataLst>
            </p:nvPr>
          </p:nvSpPr>
          <p:spPr>
            <a:xfrm>
              <a:off x="6164125" y="3803990"/>
              <a:ext cx="31201" cy="227745"/>
            </a:xfrm>
            <a:custGeom>
              <a:avLst/>
              <a:gdLst>
                <a:gd name="connsiteX0" fmla="*/ 31360 w 31201"/>
                <a:gd name="connsiteY0" fmla="*/ 63 h 227745"/>
                <a:gd name="connsiteX1" fmla="*/ 158 w 31201"/>
                <a:gd name="connsiteY1" fmla="*/ 63 h 227745"/>
                <a:gd name="connsiteX2" fmla="*/ 158 w 31201"/>
                <a:gd name="connsiteY2" fmla="*/ 9173 h 227745"/>
                <a:gd name="connsiteX3" fmla="*/ 22250 w 31201"/>
                <a:gd name="connsiteY3" fmla="*/ 9173 h 227745"/>
                <a:gd name="connsiteX4" fmla="*/ 22250 w 31201"/>
                <a:gd name="connsiteY4" fmla="*/ 218699 h 227745"/>
                <a:gd name="connsiteX5" fmla="*/ 158 w 31201"/>
                <a:gd name="connsiteY5" fmla="*/ 218699 h 227745"/>
                <a:gd name="connsiteX6" fmla="*/ 158 w 31201"/>
                <a:gd name="connsiteY6" fmla="*/ 227809 h 227745"/>
                <a:gd name="connsiteX7" fmla="*/ 31360 w 31201"/>
                <a:gd name="connsiteY7" fmla="*/ 227809 h 227745"/>
                <a:gd name="connsiteX8" fmla="*/ 31360 w 31201"/>
                <a:gd name="connsiteY8" fmla="*/ 6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27745">
                  <a:moveTo>
                    <a:pt x="31360" y="63"/>
                  </a:moveTo>
                  <a:lnTo>
                    <a:pt x="158" y="63"/>
                  </a:lnTo>
                  <a:lnTo>
                    <a:pt x="158" y="9173"/>
                  </a:lnTo>
                  <a:lnTo>
                    <a:pt x="22250" y="9173"/>
                  </a:lnTo>
                  <a:lnTo>
                    <a:pt x="22250" y="218699"/>
                  </a:lnTo>
                  <a:lnTo>
                    <a:pt x="158" y="218699"/>
                  </a:lnTo>
                  <a:lnTo>
                    <a:pt x="158" y="227809"/>
                  </a:lnTo>
                  <a:lnTo>
                    <a:pt x="31360" y="227809"/>
                  </a:lnTo>
                  <a:lnTo>
                    <a:pt x="31360" y="63"/>
                  </a:lnTo>
                  <a:close/>
                </a:path>
              </a:pathLst>
            </a:custGeom>
            <a:solidFill>
              <a:srgbClr val="000000"/>
            </a:solidFill>
            <a:ln w="22845"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024AD271-2B4C-5E2E-110D-20A550027453}"/>
                </a:ext>
              </a:extLst>
            </p:cNvPr>
            <p:cNvSpPr/>
            <p:nvPr>
              <p:custDataLst>
                <p:tags r:id="rId49"/>
              </p:custDataLst>
            </p:nvPr>
          </p:nvSpPr>
          <p:spPr>
            <a:xfrm>
              <a:off x="6304542" y="3851816"/>
              <a:ext cx="113872" cy="132092"/>
            </a:xfrm>
            <a:custGeom>
              <a:avLst/>
              <a:gdLst>
                <a:gd name="connsiteX0" fmla="*/ 106066 w 113872"/>
                <a:gd name="connsiteY0" fmla="*/ 70664 h 132092"/>
                <a:gd name="connsiteX1" fmla="*/ 114037 w 113872"/>
                <a:gd name="connsiteY1" fmla="*/ 66109 h 132092"/>
                <a:gd name="connsiteX2" fmla="*/ 106066 w 113872"/>
                <a:gd name="connsiteY2" fmla="*/ 61554 h 132092"/>
                <a:gd name="connsiteX3" fmla="*/ 9501 w 113872"/>
                <a:gd name="connsiteY3" fmla="*/ 61554 h 132092"/>
                <a:gd name="connsiteX4" fmla="*/ 70537 w 113872"/>
                <a:gd name="connsiteY4" fmla="*/ 9173 h 132092"/>
                <a:gd name="connsiteX5" fmla="*/ 106066 w 113872"/>
                <a:gd name="connsiteY5" fmla="*/ 9173 h 132092"/>
                <a:gd name="connsiteX6" fmla="*/ 114037 w 113872"/>
                <a:gd name="connsiteY6" fmla="*/ 4618 h 132092"/>
                <a:gd name="connsiteX7" fmla="*/ 106066 w 113872"/>
                <a:gd name="connsiteY7" fmla="*/ 63 h 132092"/>
                <a:gd name="connsiteX8" fmla="*/ 70082 w 113872"/>
                <a:gd name="connsiteY8" fmla="*/ 63 h 132092"/>
                <a:gd name="connsiteX9" fmla="*/ 164 w 113872"/>
                <a:gd name="connsiteY9" fmla="*/ 66109 h 132092"/>
                <a:gd name="connsiteX10" fmla="*/ 70082 w 113872"/>
                <a:gd name="connsiteY10" fmla="*/ 132155 h 132092"/>
                <a:gd name="connsiteX11" fmla="*/ 106066 w 113872"/>
                <a:gd name="connsiteY11" fmla="*/ 132155 h 132092"/>
                <a:gd name="connsiteX12" fmla="*/ 114037 w 113872"/>
                <a:gd name="connsiteY12" fmla="*/ 127601 h 132092"/>
                <a:gd name="connsiteX13" fmla="*/ 106066 w 113872"/>
                <a:gd name="connsiteY13" fmla="*/ 123046 h 132092"/>
                <a:gd name="connsiteX14" fmla="*/ 70537 w 113872"/>
                <a:gd name="connsiteY14" fmla="*/ 123046 h 132092"/>
                <a:gd name="connsiteX15" fmla="*/ 9501 w 113872"/>
                <a:gd name="connsiteY15" fmla="*/ 70664 h 132092"/>
                <a:gd name="connsiteX16" fmla="*/ 106066 w 113872"/>
                <a:gd name="connsiteY16" fmla="*/ 70664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872" h="132092">
                  <a:moveTo>
                    <a:pt x="106066" y="70664"/>
                  </a:moveTo>
                  <a:cubicBezTo>
                    <a:pt x="109937" y="70664"/>
                    <a:pt x="114037" y="70664"/>
                    <a:pt x="114037" y="66109"/>
                  </a:cubicBezTo>
                  <a:cubicBezTo>
                    <a:pt x="114037" y="61554"/>
                    <a:pt x="109937" y="61554"/>
                    <a:pt x="106066" y="61554"/>
                  </a:cubicBezTo>
                  <a:lnTo>
                    <a:pt x="9501" y="61554"/>
                  </a:lnTo>
                  <a:cubicBezTo>
                    <a:pt x="12234" y="31036"/>
                    <a:pt x="38425" y="9173"/>
                    <a:pt x="70537" y="9173"/>
                  </a:cubicBezTo>
                  <a:lnTo>
                    <a:pt x="106066" y="9173"/>
                  </a:lnTo>
                  <a:cubicBezTo>
                    <a:pt x="109937" y="9173"/>
                    <a:pt x="114037" y="9173"/>
                    <a:pt x="114037" y="4618"/>
                  </a:cubicBezTo>
                  <a:cubicBezTo>
                    <a:pt x="114037" y="63"/>
                    <a:pt x="109937" y="63"/>
                    <a:pt x="106066" y="63"/>
                  </a:cubicBezTo>
                  <a:lnTo>
                    <a:pt x="70082" y="63"/>
                  </a:lnTo>
                  <a:cubicBezTo>
                    <a:pt x="31137" y="63"/>
                    <a:pt x="164" y="29670"/>
                    <a:pt x="164" y="66109"/>
                  </a:cubicBezTo>
                  <a:cubicBezTo>
                    <a:pt x="164" y="102548"/>
                    <a:pt x="31137" y="132155"/>
                    <a:pt x="70082" y="132155"/>
                  </a:cubicBezTo>
                  <a:lnTo>
                    <a:pt x="106066" y="132155"/>
                  </a:lnTo>
                  <a:cubicBezTo>
                    <a:pt x="109937" y="132155"/>
                    <a:pt x="114037" y="132155"/>
                    <a:pt x="114037" y="127601"/>
                  </a:cubicBezTo>
                  <a:cubicBezTo>
                    <a:pt x="114037" y="123046"/>
                    <a:pt x="109937" y="123046"/>
                    <a:pt x="106066" y="123046"/>
                  </a:cubicBezTo>
                  <a:lnTo>
                    <a:pt x="70537" y="123046"/>
                  </a:lnTo>
                  <a:cubicBezTo>
                    <a:pt x="38425" y="123046"/>
                    <a:pt x="12234" y="101182"/>
                    <a:pt x="9501" y="70664"/>
                  </a:cubicBezTo>
                  <a:lnTo>
                    <a:pt x="106066" y="70664"/>
                  </a:lnTo>
                  <a:close/>
                </a:path>
              </a:pathLst>
            </a:custGeom>
            <a:solidFill>
              <a:srgbClr val="000000"/>
            </a:solidFill>
            <a:ln w="22845"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36C36B0B-55BE-B044-0E38-1757E55991B8}"/>
                </a:ext>
              </a:extLst>
            </p:cNvPr>
            <p:cNvSpPr/>
            <p:nvPr>
              <p:custDataLst>
                <p:tags r:id="rId50"/>
              </p:custDataLst>
            </p:nvPr>
          </p:nvSpPr>
          <p:spPr>
            <a:xfrm>
              <a:off x="6504376" y="3818793"/>
              <a:ext cx="156461" cy="156005"/>
            </a:xfrm>
            <a:custGeom>
              <a:avLst/>
              <a:gdLst>
                <a:gd name="connsiteX0" fmla="*/ 57565 w 156461"/>
                <a:gd name="connsiteY0" fmla="*/ 84557 h 156005"/>
                <a:gd name="connsiteX1" fmla="*/ 65764 w 156461"/>
                <a:gd name="connsiteY1" fmla="*/ 84557 h 156005"/>
                <a:gd name="connsiteX2" fmla="*/ 99926 w 156461"/>
                <a:gd name="connsiteY2" fmla="*/ 137394 h 156005"/>
                <a:gd name="connsiteX3" fmla="*/ 110175 w 156461"/>
                <a:gd name="connsiteY3" fmla="*/ 153336 h 156005"/>
                <a:gd name="connsiteX4" fmla="*/ 117690 w 156461"/>
                <a:gd name="connsiteY4" fmla="*/ 156069 h 156005"/>
                <a:gd name="connsiteX5" fmla="*/ 149119 w 156461"/>
                <a:gd name="connsiteY5" fmla="*/ 156069 h 156005"/>
                <a:gd name="connsiteX6" fmla="*/ 156635 w 156461"/>
                <a:gd name="connsiteY6" fmla="*/ 151969 h 156005"/>
                <a:gd name="connsiteX7" fmla="*/ 153219 w 156461"/>
                <a:gd name="connsiteY7" fmla="*/ 148098 h 156005"/>
                <a:gd name="connsiteX8" fmla="*/ 128166 w 156461"/>
                <a:gd name="connsiteY8" fmla="*/ 123957 h 156005"/>
                <a:gd name="connsiteX9" fmla="*/ 99926 w 156461"/>
                <a:gd name="connsiteY9" fmla="*/ 82051 h 156005"/>
                <a:gd name="connsiteX10" fmla="*/ 139782 w 156461"/>
                <a:gd name="connsiteY10" fmla="*/ 42651 h 156005"/>
                <a:gd name="connsiteX11" fmla="*/ 79429 w 156461"/>
                <a:gd name="connsiteY11" fmla="*/ 63 h 156005"/>
                <a:gd name="connsiteX12" fmla="*/ 7917 w 156461"/>
                <a:gd name="connsiteY12" fmla="*/ 63 h 156005"/>
                <a:gd name="connsiteX13" fmla="*/ 173 w 156461"/>
                <a:gd name="connsiteY13" fmla="*/ 4162 h 156005"/>
                <a:gd name="connsiteX14" fmla="*/ 6322 w 156461"/>
                <a:gd name="connsiteY14" fmla="*/ 8034 h 156005"/>
                <a:gd name="connsiteX15" fmla="*/ 20443 w 156461"/>
                <a:gd name="connsiteY15" fmla="*/ 21015 h 156005"/>
                <a:gd name="connsiteX16" fmla="*/ 20443 w 156461"/>
                <a:gd name="connsiteY16" fmla="*/ 135116 h 156005"/>
                <a:gd name="connsiteX17" fmla="*/ 6322 w 156461"/>
                <a:gd name="connsiteY17" fmla="*/ 148098 h 156005"/>
                <a:gd name="connsiteX18" fmla="*/ 173 w 156461"/>
                <a:gd name="connsiteY18" fmla="*/ 151969 h 156005"/>
                <a:gd name="connsiteX19" fmla="*/ 7917 w 156461"/>
                <a:gd name="connsiteY19" fmla="*/ 156069 h 156005"/>
                <a:gd name="connsiteX20" fmla="*/ 70319 w 156461"/>
                <a:gd name="connsiteY20" fmla="*/ 156069 h 156005"/>
                <a:gd name="connsiteX21" fmla="*/ 77835 w 156461"/>
                <a:gd name="connsiteY21" fmla="*/ 151969 h 156005"/>
                <a:gd name="connsiteX22" fmla="*/ 71458 w 156461"/>
                <a:gd name="connsiteY22" fmla="*/ 148098 h 156005"/>
                <a:gd name="connsiteX23" fmla="*/ 57565 w 156461"/>
                <a:gd name="connsiteY23" fmla="*/ 135116 h 156005"/>
                <a:gd name="connsiteX24" fmla="*/ 57565 w 156461"/>
                <a:gd name="connsiteY24" fmla="*/ 84557 h 156005"/>
                <a:gd name="connsiteX25" fmla="*/ 101520 w 156461"/>
                <a:gd name="connsiteY25" fmla="*/ 73397 h 156005"/>
                <a:gd name="connsiteX26" fmla="*/ 108580 w 156461"/>
                <a:gd name="connsiteY26" fmla="*/ 42879 h 156005"/>
                <a:gd name="connsiteX27" fmla="*/ 99926 w 156461"/>
                <a:gd name="connsiteY27" fmla="*/ 10539 h 156005"/>
                <a:gd name="connsiteX28" fmla="*/ 131810 w 156461"/>
                <a:gd name="connsiteY28" fmla="*/ 42651 h 156005"/>
                <a:gd name="connsiteX29" fmla="*/ 101520 w 156461"/>
                <a:gd name="connsiteY29" fmla="*/ 73397 h 156005"/>
                <a:gd name="connsiteX30" fmla="*/ 57565 w 156461"/>
                <a:gd name="connsiteY30" fmla="*/ 20332 h 156005"/>
                <a:gd name="connsiteX31" fmla="*/ 71685 w 156461"/>
                <a:gd name="connsiteY31" fmla="*/ 8034 h 156005"/>
                <a:gd name="connsiteX32" fmla="*/ 100609 w 156461"/>
                <a:gd name="connsiteY32" fmla="*/ 42879 h 156005"/>
                <a:gd name="connsiteX33" fmla="*/ 57565 w 156461"/>
                <a:gd name="connsiteY33" fmla="*/ 76585 h 156005"/>
                <a:gd name="connsiteX34" fmla="*/ 57565 w 156461"/>
                <a:gd name="connsiteY34" fmla="*/ 20332 h 156005"/>
                <a:gd name="connsiteX35" fmla="*/ 26592 w 156461"/>
                <a:gd name="connsiteY35" fmla="*/ 148098 h 156005"/>
                <a:gd name="connsiteX36" fmla="*/ 28414 w 156461"/>
                <a:gd name="connsiteY36" fmla="*/ 135572 h 156005"/>
                <a:gd name="connsiteX37" fmla="*/ 28414 w 156461"/>
                <a:gd name="connsiteY37" fmla="*/ 20560 h 156005"/>
                <a:gd name="connsiteX38" fmla="*/ 26592 w 156461"/>
                <a:gd name="connsiteY38" fmla="*/ 8034 h 156005"/>
                <a:gd name="connsiteX39" fmla="*/ 52555 w 156461"/>
                <a:gd name="connsiteY39" fmla="*/ 8034 h 156005"/>
                <a:gd name="connsiteX40" fmla="*/ 49594 w 156461"/>
                <a:gd name="connsiteY40" fmla="*/ 19649 h 156005"/>
                <a:gd name="connsiteX41" fmla="*/ 49594 w 156461"/>
                <a:gd name="connsiteY41" fmla="*/ 135572 h 156005"/>
                <a:gd name="connsiteX42" fmla="*/ 51416 w 156461"/>
                <a:gd name="connsiteY42" fmla="*/ 148098 h 156005"/>
                <a:gd name="connsiteX43" fmla="*/ 26592 w 156461"/>
                <a:gd name="connsiteY43" fmla="*/ 148098 h 156005"/>
                <a:gd name="connsiteX44" fmla="*/ 75102 w 156461"/>
                <a:gd name="connsiteY44" fmla="*/ 84557 h 156005"/>
                <a:gd name="connsiteX45" fmla="*/ 79429 w 156461"/>
                <a:gd name="connsiteY45" fmla="*/ 84101 h 156005"/>
                <a:gd name="connsiteX46" fmla="*/ 91272 w 156461"/>
                <a:gd name="connsiteY46" fmla="*/ 83190 h 156005"/>
                <a:gd name="connsiteX47" fmla="*/ 138187 w 156461"/>
                <a:gd name="connsiteY47" fmla="*/ 148098 h 156005"/>
                <a:gd name="connsiteX48" fmla="*/ 116096 w 156461"/>
                <a:gd name="connsiteY48" fmla="*/ 148098 h 156005"/>
                <a:gd name="connsiteX49" fmla="*/ 75102 w 156461"/>
                <a:gd name="connsiteY49" fmla="*/ 84557 h 15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6461" h="156005">
                  <a:moveTo>
                    <a:pt x="57565" y="84557"/>
                  </a:moveTo>
                  <a:lnTo>
                    <a:pt x="65764" y="84557"/>
                  </a:lnTo>
                  <a:lnTo>
                    <a:pt x="99926" y="137394"/>
                  </a:lnTo>
                  <a:cubicBezTo>
                    <a:pt x="102203" y="141038"/>
                    <a:pt x="107669" y="149920"/>
                    <a:pt x="110175" y="153336"/>
                  </a:cubicBezTo>
                  <a:cubicBezTo>
                    <a:pt x="111769" y="156069"/>
                    <a:pt x="112452" y="156069"/>
                    <a:pt x="117690" y="156069"/>
                  </a:cubicBezTo>
                  <a:lnTo>
                    <a:pt x="149119" y="156069"/>
                  </a:lnTo>
                  <a:cubicBezTo>
                    <a:pt x="153219" y="156069"/>
                    <a:pt x="156635" y="156069"/>
                    <a:pt x="156635" y="151969"/>
                  </a:cubicBezTo>
                  <a:cubicBezTo>
                    <a:pt x="156635" y="150147"/>
                    <a:pt x="155268" y="148553"/>
                    <a:pt x="153219" y="148098"/>
                  </a:cubicBezTo>
                  <a:cubicBezTo>
                    <a:pt x="144792" y="146276"/>
                    <a:pt x="133632" y="131244"/>
                    <a:pt x="128166" y="123957"/>
                  </a:cubicBezTo>
                  <a:cubicBezTo>
                    <a:pt x="126572" y="121679"/>
                    <a:pt x="115185" y="106648"/>
                    <a:pt x="99926" y="82051"/>
                  </a:cubicBezTo>
                  <a:cubicBezTo>
                    <a:pt x="120195" y="78407"/>
                    <a:pt x="139782" y="69753"/>
                    <a:pt x="139782" y="42651"/>
                  </a:cubicBezTo>
                  <a:cubicBezTo>
                    <a:pt x="139782" y="10995"/>
                    <a:pt x="106303" y="63"/>
                    <a:pt x="79429" y="63"/>
                  </a:cubicBezTo>
                  <a:lnTo>
                    <a:pt x="7917" y="63"/>
                  </a:lnTo>
                  <a:cubicBezTo>
                    <a:pt x="3817" y="63"/>
                    <a:pt x="173" y="63"/>
                    <a:pt x="173" y="4162"/>
                  </a:cubicBezTo>
                  <a:cubicBezTo>
                    <a:pt x="173" y="8034"/>
                    <a:pt x="4500" y="8034"/>
                    <a:pt x="6322" y="8034"/>
                  </a:cubicBezTo>
                  <a:cubicBezTo>
                    <a:pt x="19304" y="8034"/>
                    <a:pt x="20443" y="9628"/>
                    <a:pt x="20443" y="21015"/>
                  </a:cubicBezTo>
                  <a:lnTo>
                    <a:pt x="20443" y="135116"/>
                  </a:lnTo>
                  <a:cubicBezTo>
                    <a:pt x="20443" y="146503"/>
                    <a:pt x="19304" y="148098"/>
                    <a:pt x="6322" y="148098"/>
                  </a:cubicBezTo>
                  <a:cubicBezTo>
                    <a:pt x="4500" y="148098"/>
                    <a:pt x="173" y="148098"/>
                    <a:pt x="173" y="151969"/>
                  </a:cubicBezTo>
                  <a:cubicBezTo>
                    <a:pt x="173" y="156069"/>
                    <a:pt x="3817" y="156069"/>
                    <a:pt x="7917" y="156069"/>
                  </a:cubicBezTo>
                  <a:lnTo>
                    <a:pt x="70319" y="156069"/>
                  </a:lnTo>
                  <a:cubicBezTo>
                    <a:pt x="74418" y="156069"/>
                    <a:pt x="77835" y="156069"/>
                    <a:pt x="77835" y="151969"/>
                  </a:cubicBezTo>
                  <a:cubicBezTo>
                    <a:pt x="77835" y="148098"/>
                    <a:pt x="73963" y="148098"/>
                    <a:pt x="71458" y="148098"/>
                  </a:cubicBezTo>
                  <a:cubicBezTo>
                    <a:pt x="58476" y="148098"/>
                    <a:pt x="57565" y="146276"/>
                    <a:pt x="57565" y="135116"/>
                  </a:cubicBezTo>
                  <a:lnTo>
                    <a:pt x="57565" y="84557"/>
                  </a:lnTo>
                  <a:close/>
                  <a:moveTo>
                    <a:pt x="101520" y="73397"/>
                  </a:moveTo>
                  <a:cubicBezTo>
                    <a:pt x="107897" y="64970"/>
                    <a:pt x="108580" y="52900"/>
                    <a:pt x="108580" y="42879"/>
                  </a:cubicBezTo>
                  <a:cubicBezTo>
                    <a:pt x="108580" y="31947"/>
                    <a:pt x="107214" y="19877"/>
                    <a:pt x="99926" y="10539"/>
                  </a:cubicBezTo>
                  <a:cubicBezTo>
                    <a:pt x="109264" y="12589"/>
                    <a:pt x="131810" y="19649"/>
                    <a:pt x="131810" y="42651"/>
                  </a:cubicBezTo>
                  <a:cubicBezTo>
                    <a:pt x="131810" y="57455"/>
                    <a:pt x="124978" y="69070"/>
                    <a:pt x="101520" y="73397"/>
                  </a:cubicBezTo>
                  <a:close/>
                  <a:moveTo>
                    <a:pt x="57565" y="20332"/>
                  </a:moveTo>
                  <a:cubicBezTo>
                    <a:pt x="57565" y="15549"/>
                    <a:pt x="57565" y="8034"/>
                    <a:pt x="71685" y="8034"/>
                  </a:cubicBezTo>
                  <a:cubicBezTo>
                    <a:pt x="91044" y="8034"/>
                    <a:pt x="100609" y="16005"/>
                    <a:pt x="100609" y="42879"/>
                  </a:cubicBezTo>
                  <a:cubicBezTo>
                    <a:pt x="100609" y="72258"/>
                    <a:pt x="93549" y="76585"/>
                    <a:pt x="57565" y="76585"/>
                  </a:cubicBezTo>
                  <a:lnTo>
                    <a:pt x="57565" y="20332"/>
                  </a:lnTo>
                  <a:close/>
                  <a:moveTo>
                    <a:pt x="26592" y="148098"/>
                  </a:moveTo>
                  <a:cubicBezTo>
                    <a:pt x="28414" y="143998"/>
                    <a:pt x="28414" y="137621"/>
                    <a:pt x="28414" y="135572"/>
                  </a:cubicBezTo>
                  <a:lnTo>
                    <a:pt x="28414" y="20560"/>
                  </a:lnTo>
                  <a:cubicBezTo>
                    <a:pt x="28414" y="18282"/>
                    <a:pt x="28414" y="12133"/>
                    <a:pt x="26592" y="8034"/>
                  </a:cubicBezTo>
                  <a:lnTo>
                    <a:pt x="52555" y="8034"/>
                  </a:lnTo>
                  <a:cubicBezTo>
                    <a:pt x="49594" y="11678"/>
                    <a:pt x="49594" y="16233"/>
                    <a:pt x="49594" y="19649"/>
                  </a:cubicBezTo>
                  <a:lnTo>
                    <a:pt x="49594" y="135572"/>
                  </a:lnTo>
                  <a:cubicBezTo>
                    <a:pt x="49594" y="137849"/>
                    <a:pt x="49594" y="143998"/>
                    <a:pt x="51416" y="148098"/>
                  </a:cubicBezTo>
                  <a:lnTo>
                    <a:pt x="26592" y="148098"/>
                  </a:lnTo>
                  <a:close/>
                  <a:moveTo>
                    <a:pt x="75102" y="84557"/>
                  </a:moveTo>
                  <a:cubicBezTo>
                    <a:pt x="76696" y="84329"/>
                    <a:pt x="77607" y="84101"/>
                    <a:pt x="79429" y="84101"/>
                  </a:cubicBezTo>
                  <a:cubicBezTo>
                    <a:pt x="82845" y="84101"/>
                    <a:pt x="87855" y="83646"/>
                    <a:pt x="91272" y="83190"/>
                  </a:cubicBezTo>
                  <a:cubicBezTo>
                    <a:pt x="94688" y="88656"/>
                    <a:pt x="119284" y="129195"/>
                    <a:pt x="138187" y="148098"/>
                  </a:cubicBezTo>
                  <a:lnTo>
                    <a:pt x="116096" y="148098"/>
                  </a:lnTo>
                  <a:lnTo>
                    <a:pt x="75102" y="84557"/>
                  </a:lnTo>
                  <a:close/>
                </a:path>
              </a:pathLst>
            </a:custGeom>
            <a:solidFill>
              <a:srgbClr val="000000"/>
            </a:solidFill>
            <a:ln w="22845"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C5C54F0E-8216-3FEE-DADC-2E3AE5A3879A}"/>
                </a:ext>
              </a:extLst>
            </p:cNvPr>
            <p:cNvSpPr/>
            <p:nvPr>
              <p:custDataLst>
                <p:tags r:id="rId51"/>
              </p:custDataLst>
            </p:nvPr>
          </p:nvSpPr>
          <p:spPr>
            <a:xfrm>
              <a:off x="6675259" y="3786295"/>
              <a:ext cx="70464" cy="105856"/>
            </a:xfrm>
            <a:custGeom>
              <a:avLst/>
              <a:gdLst>
                <a:gd name="connsiteX0" fmla="*/ 70645 w 70464"/>
                <a:gd name="connsiteY0" fmla="*/ 76901 h 105856"/>
                <a:gd name="connsiteX1" fmla="*/ 65225 w 70464"/>
                <a:gd name="connsiteY1" fmla="*/ 76901 h 105856"/>
                <a:gd name="connsiteX2" fmla="*/ 61080 w 70464"/>
                <a:gd name="connsiteY2" fmla="*/ 91408 h 105856"/>
                <a:gd name="connsiteX3" fmla="*/ 45297 w 70464"/>
                <a:gd name="connsiteY3" fmla="*/ 92365 h 105856"/>
                <a:gd name="connsiteX4" fmla="*/ 15963 w 70464"/>
                <a:gd name="connsiteY4" fmla="*/ 92365 h 105856"/>
                <a:gd name="connsiteX5" fmla="*/ 47848 w 70464"/>
                <a:gd name="connsiteY5" fmla="*/ 65582 h 105856"/>
                <a:gd name="connsiteX6" fmla="*/ 70645 w 70464"/>
                <a:gd name="connsiteY6" fmla="*/ 31146 h 105856"/>
                <a:gd name="connsiteX7" fmla="*/ 33340 w 70464"/>
                <a:gd name="connsiteY7" fmla="*/ 59 h 105856"/>
                <a:gd name="connsiteX8" fmla="*/ 180 w 70464"/>
                <a:gd name="connsiteY8" fmla="*/ 28596 h 105856"/>
                <a:gd name="connsiteX9" fmla="*/ 8630 w 70464"/>
                <a:gd name="connsiteY9" fmla="*/ 37523 h 105856"/>
                <a:gd name="connsiteX10" fmla="*/ 17079 w 70464"/>
                <a:gd name="connsiteY10" fmla="*/ 29074 h 105856"/>
                <a:gd name="connsiteX11" fmla="*/ 7673 w 70464"/>
                <a:gd name="connsiteY11" fmla="*/ 20625 h 105856"/>
                <a:gd name="connsiteX12" fmla="*/ 30949 w 70464"/>
                <a:gd name="connsiteY12" fmla="*/ 5798 h 105856"/>
                <a:gd name="connsiteX13" fmla="*/ 55181 w 70464"/>
                <a:gd name="connsiteY13" fmla="*/ 31146 h 105856"/>
                <a:gd name="connsiteX14" fmla="*/ 40195 w 70464"/>
                <a:gd name="connsiteY14" fmla="*/ 61756 h 105856"/>
                <a:gd name="connsiteX15" fmla="*/ 1775 w 70464"/>
                <a:gd name="connsiteY15" fmla="*/ 99698 h 105856"/>
                <a:gd name="connsiteX16" fmla="*/ 180 w 70464"/>
                <a:gd name="connsiteY16" fmla="*/ 105915 h 105856"/>
                <a:gd name="connsiteX17" fmla="*/ 65862 w 70464"/>
                <a:gd name="connsiteY17" fmla="*/ 105915 h 105856"/>
                <a:gd name="connsiteX18" fmla="*/ 70645 w 70464"/>
                <a:gd name="connsiteY18" fmla="*/ 76901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5856">
                  <a:moveTo>
                    <a:pt x="70645" y="76901"/>
                  </a:moveTo>
                  <a:lnTo>
                    <a:pt x="65225" y="76901"/>
                  </a:lnTo>
                  <a:cubicBezTo>
                    <a:pt x="64746" y="80408"/>
                    <a:pt x="63152" y="89814"/>
                    <a:pt x="61080" y="91408"/>
                  </a:cubicBezTo>
                  <a:cubicBezTo>
                    <a:pt x="59804" y="92365"/>
                    <a:pt x="47529" y="92365"/>
                    <a:pt x="45297" y="92365"/>
                  </a:cubicBezTo>
                  <a:lnTo>
                    <a:pt x="15963" y="92365"/>
                  </a:lnTo>
                  <a:cubicBezTo>
                    <a:pt x="32703" y="77538"/>
                    <a:pt x="38282" y="73074"/>
                    <a:pt x="47848" y="65582"/>
                  </a:cubicBezTo>
                  <a:cubicBezTo>
                    <a:pt x="59645" y="56176"/>
                    <a:pt x="70645" y="46292"/>
                    <a:pt x="70645" y="31146"/>
                  </a:cubicBezTo>
                  <a:cubicBezTo>
                    <a:pt x="70645" y="11856"/>
                    <a:pt x="53746" y="59"/>
                    <a:pt x="33340" y="59"/>
                  </a:cubicBezTo>
                  <a:cubicBezTo>
                    <a:pt x="13572" y="59"/>
                    <a:pt x="180" y="13929"/>
                    <a:pt x="180" y="28596"/>
                  </a:cubicBezTo>
                  <a:cubicBezTo>
                    <a:pt x="180" y="36726"/>
                    <a:pt x="7036" y="37523"/>
                    <a:pt x="8630" y="37523"/>
                  </a:cubicBezTo>
                  <a:cubicBezTo>
                    <a:pt x="12456" y="37523"/>
                    <a:pt x="17079" y="34813"/>
                    <a:pt x="17079" y="29074"/>
                  </a:cubicBezTo>
                  <a:cubicBezTo>
                    <a:pt x="17079" y="26204"/>
                    <a:pt x="15963" y="20625"/>
                    <a:pt x="7673" y="20625"/>
                  </a:cubicBezTo>
                  <a:cubicBezTo>
                    <a:pt x="12615" y="9306"/>
                    <a:pt x="23456" y="5798"/>
                    <a:pt x="30949" y="5798"/>
                  </a:cubicBezTo>
                  <a:cubicBezTo>
                    <a:pt x="46891" y="5798"/>
                    <a:pt x="55181" y="18233"/>
                    <a:pt x="55181" y="31146"/>
                  </a:cubicBezTo>
                  <a:cubicBezTo>
                    <a:pt x="55181" y="45016"/>
                    <a:pt x="45297" y="56016"/>
                    <a:pt x="40195" y="61756"/>
                  </a:cubicBezTo>
                  <a:lnTo>
                    <a:pt x="1775" y="99698"/>
                  </a:lnTo>
                  <a:cubicBezTo>
                    <a:pt x="180" y="101133"/>
                    <a:pt x="180" y="101452"/>
                    <a:pt x="180" y="105915"/>
                  </a:cubicBezTo>
                  <a:lnTo>
                    <a:pt x="65862" y="105915"/>
                  </a:lnTo>
                  <a:lnTo>
                    <a:pt x="70645" y="76901"/>
                  </a:lnTo>
                  <a:close/>
                </a:path>
              </a:pathLst>
            </a:custGeom>
            <a:solidFill>
              <a:srgbClr val="000000"/>
            </a:solidFill>
            <a:ln w="22845"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4B312144-F0FC-597E-7D55-3DA7E8959FAF}"/>
                </a:ext>
              </a:extLst>
            </p:cNvPr>
            <p:cNvSpPr/>
            <p:nvPr>
              <p:custDataLst>
                <p:tags r:id="rId52"/>
              </p:custDataLst>
            </p:nvPr>
          </p:nvSpPr>
          <p:spPr>
            <a:xfrm>
              <a:off x="6765723" y="3781513"/>
              <a:ext cx="81942" cy="112233"/>
            </a:xfrm>
            <a:custGeom>
              <a:avLst/>
              <a:gdLst>
                <a:gd name="connsiteX0" fmla="*/ 81490 w 81942"/>
                <a:gd name="connsiteY0" fmla="*/ 4842 h 112233"/>
                <a:gd name="connsiteX1" fmla="*/ 82127 w 81942"/>
                <a:gd name="connsiteY1" fmla="*/ 2291 h 112233"/>
                <a:gd name="connsiteX2" fmla="*/ 79577 w 81942"/>
                <a:gd name="connsiteY2" fmla="*/ 59 h 112233"/>
                <a:gd name="connsiteX3" fmla="*/ 59171 w 81942"/>
                <a:gd name="connsiteY3" fmla="*/ 1653 h 112233"/>
                <a:gd name="connsiteX4" fmla="*/ 55663 w 81942"/>
                <a:gd name="connsiteY4" fmla="*/ 5320 h 112233"/>
                <a:gd name="connsiteX5" fmla="*/ 59808 w 81942"/>
                <a:gd name="connsiteY5" fmla="*/ 7552 h 112233"/>
                <a:gd name="connsiteX6" fmla="*/ 67461 w 81942"/>
                <a:gd name="connsiteY6" fmla="*/ 9943 h 112233"/>
                <a:gd name="connsiteX7" fmla="*/ 66823 w 81942"/>
                <a:gd name="connsiteY7" fmla="*/ 13451 h 112233"/>
                <a:gd name="connsiteX8" fmla="*/ 57736 w 81942"/>
                <a:gd name="connsiteY8" fmla="*/ 49799 h 112233"/>
                <a:gd name="connsiteX9" fmla="*/ 41315 w 81942"/>
                <a:gd name="connsiteY9" fmla="*/ 40393 h 112233"/>
                <a:gd name="connsiteX10" fmla="*/ 184 w 81942"/>
                <a:gd name="connsiteY10" fmla="*/ 85828 h 112233"/>
                <a:gd name="connsiteX11" fmla="*/ 24257 w 81942"/>
                <a:gd name="connsiteY11" fmla="*/ 112292 h 112233"/>
                <a:gd name="connsiteX12" fmla="*/ 46895 w 81942"/>
                <a:gd name="connsiteY12" fmla="*/ 101133 h 112233"/>
                <a:gd name="connsiteX13" fmla="*/ 63316 w 81942"/>
                <a:gd name="connsiteY13" fmla="*/ 112292 h 112233"/>
                <a:gd name="connsiteX14" fmla="*/ 75910 w 81942"/>
                <a:gd name="connsiteY14" fmla="*/ 103843 h 112233"/>
                <a:gd name="connsiteX15" fmla="*/ 81490 w 81942"/>
                <a:gd name="connsiteY15" fmla="*/ 87901 h 112233"/>
                <a:gd name="connsiteX16" fmla="*/ 78939 w 81942"/>
                <a:gd name="connsiteY16" fmla="*/ 85828 h 112233"/>
                <a:gd name="connsiteX17" fmla="*/ 75432 w 81942"/>
                <a:gd name="connsiteY17" fmla="*/ 90770 h 112233"/>
                <a:gd name="connsiteX18" fmla="*/ 63794 w 81942"/>
                <a:gd name="connsiteY18" fmla="*/ 107829 h 112233"/>
                <a:gd name="connsiteX19" fmla="*/ 58533 w 81942"/>
                <a:gd name="connsiteY19" fmla="*/ 100017 h 112233"/>
                <a:gd name="connsiteX20" fmla="*/ 59330 w 81942"/>
                <a:gd name="connsiteY20" fmla="*/ 93481 h 112233"/>
                <a:gd name="connsiteX21" fmla="*/ 81490 w 81942"/>
                <a:gd name="connsiteY21" fmla="*/ 4842 h 112233"/>
                <a:gd name="connsiteX22" fmla="*/ 47533 w 81942"/>
                <a:gd name="connsiteY22" fmla="*/ 90770 h 112233"/>
                <a:gd name="connsiteX23" fmla="*/ 39402 w 81942"/>
                <a:gd name="connsiteY23" fmla="*/ 101452 h 112233"/>
                <a:gd name="connsiteX24" fmla="*/ 24735 w 81942"/>
                <a:gd name="connsiteY24" fmla="*/ 107829 h 112233"/>
                <a:gd name="connsiteX25" fmla="*/ 13098 w 81942"/>
                <a:gd name="connsiteY25" fmla="*/ 92365 h 112233"/>
                <a:gd name="connsiteX26" fmla="*/ 21388 w 81942"/>
                <a:gd name="connsiteY26" fmla="*/ 60002 h 112233"/>
                <a:gd name="connsiteX27" fmla="*/ 41315 w 81942"/>
                <a:gd name="connsiteY27" fmla="*/ 44857 h 112233"/>
                <a:gd name="connsiteX28" fmla="*/ 55504 w 81942"/>
                <a:gd name="connsiteY28" fmla="*/ 58727 h 112233"/>
                <a:gd name="connsiteX29" fmla="*/ 55026 w 81942"/>
                <a:gd name="connsiteY29" fmla="*/ 60958 h 112233"/>
                <a:gd name="connsiteX30" fmla="*/ 47533 w 81942"/>
                <a:gd name="connsiteY30" fmla="*/ 9077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942" h="112233">
                  <a:moveTo>
                    <a:pt x="81490" y="4842"/>
                  </a:moveTo>
                  <a:cubicBezTo>
                    <a:pt x="81649" y="4523"/>
                    <a:pt x="82127" y="2450"/>
                    <a:pt x="82127" y="2291"/>
                  </a:cubicBezTo>
                  <a:cubicBezTo>
                    <a:pt x="82127" y="1494"/>
                    <a:pt x="81490" y="59"/>
                    <a:pt x="79577" y="59"/>
                  </a:cubicBezTo>
                  <a:cubicBezTo>
                    <a:pt x="76388" y="59"/>
                    <a:pt x="63156" y="1335"/>
                    <a:pt x="59171" y="1653"/>
                  </a:cubicBezTo>
                  <a:cubicBezTo>
                    <a:pt x="57895" y="1813"/>
                    <a:pt x="55663" y="1972"/>
                    <a:pt x="55663" y="5320"/>
                  </a:cubicBezTo>
                  <a:cubicBezTo>
                    <a:pt x="55663" y="7552"/>
                    <a:pt x="57895" y="7552"/>
                    <a:pt x="59808" y="7552"/>
                  </a:cubicBezTo>
                  <a:cubicBezTo>
                    <a:pt x="67461" y="7552"/>
                    <a:pt x="67461" y="8668"/>
                    <a:pt x="67461" y="9943"/>
                  </a:cubicBezTo>
                  <a:cubicBezTo>
                    <a:pt x="67461" y="11059"/>
                    <a:pt x="67142" y="12016"/>
                    <a:pt x="66823" y="13451"/>
                  </a:cubicBezTo>
                  <a:lnTo>
                    <a:pt x="57736" y="49799"/>
                  </a:lnTo>
                  <a:cubicBezTo>
                    <a:pt x="54388" y="44538"/>
                    <a:pt x="48968" y="40393"/>
                    <a:pt x="41315" y="40393"/>
                  </a:cubicBezTo>
                  <a:cubicBezTo>
                    <a:pt x="20909" y="40393"/>
                    <a:pt x="184" y="62872"/>
                    <a:pt x="184" y="85828"/>
                  </a:cubicBezTo>
                  <a:cubicBezTo>
                    <a:pt x="184" y="101292"/>
                    <a:pt x="10547" y="112292"/>
                    <a:pt x="24257" y="112292"/>
                  </a:cubicBezTo>
                  <a:cubicBezTo>
                    <a:pt x="32866" y="112292"/>
                    <a:pt x="40518" y="107350"/>
                    <a:pt x="46895" y="101133"/>
                  </a:cubicBezTo>
                  <a:cubicBezTo>
                    <a:pt x="49924" y="110698"/>
                    <a:pt x="59171" y="112292"/>
                    <a:pt x="63316" y="112292"/>
                  </a:cubicBezTo>
                  <a:cubicBezTo>
                    <a:pt x="69055" y="112292"/>
                    <a:pt x="73040" y="108785"/>
                    <a:pt x="75910" y="103843"/>
                  </a:cubicBezTo>
                  <a:cubicBezTo>
                    <a:pt x="79417" y="97626"/>
                    <a:pt x="81490" y="88538"/>
                    <a:pt x="81490" y="87901"/>
                  </a:cubicBezTo>
                  <a:cubicBezTo>
                    <a:pt x="81490" y="85828"/>
                    <a:pt x="79417" y="85828"/>
                    <a:pt x="78939" y="85828"/>
                  </a:cubicBezTo>
                  <a:cubicBezTo>
                    <a:pt x="76707" y="85828"/>
                    <a:pt x="76548" y="86466"/>
                    <a:pt x="75432" y="90770"/>
                  </a:cubicBezTo>
                  <a:cubicBezTo>
                    <a:pt x="73519" y="98423"/>
                    <a:pt x="70490" y="107829"/>
                    <a:pt x="63794" y="107829"/>
                  </a:cubicBezTo>
                  <a:cubicBezTo>
                    <a:pt x="59649" y="107829"/>
                    <a:pt x="58533" y="104321"/>
                    <a:pt x="58533" y="100017"/>
                  </a:cubicBezTo>
                  <a:cubicBezTo>
                    <a:pt x="58533" y="96988"/>
                    <a:pt x="58852" y="95553"/>
                    <a:pt x="59330" y="93481"/>
                  </a:cubicBezTo>
                  <a:lnTo>
                    <a:pt x="81490" y="4842"/>
                  </a:lnTo>
                  <a:close/>
                  <a:moveTo>
                    <a:pt x="47533" y="90770"/>
                  </a:moveTo>
                  <a:cubicBezTo>
                    <a:pt x="46417" y="95234"/>
                    <a:pt x="42910" y="98423"/>
                    <a:pt x="39402" y="101452"/>
                  </a:cubicBezTo>
                  <a:cubicBezTo>
                    <a:pt x="37967" y="102727"/>
                    <a:pt x="31591" y="107829"/>
                    <a:pt x="24735" y="107829"/>
                  </a:cubicBezTo>
                  <a:cubicBezTo>
                    <a:pt x="18837" y="107829"/>
                    <a:pt x="13098" y="103684"/>
                    <a:pt x="13098" y="92365"/>
                  </a:cubicBezTo>
                  <a:cubicBezTo>
                    <a:pt x="13098" y="83915"/>
                    <a:pt x="17721" y="66379"/>
                    <a:pt x="21388" y="60002"/>
                  </a:cubicBezTo>
                  <a:cubicBezTo>
                    <a:pt x="28721" y="47248"/>
                    <a:pt x="36852" y="44857"/>
                    <a:pt x="41315" y="44857"/>
                  </a:cubicBezTo>
                  <a:cubicBezTo>
                    <a:pt x="52475" y="44857"/>
                    <a:pt x="55504" y="56973"/>
                    <a:pt x="55504" y="58727"/>
                  </a:cubicBezTo>
                  <a:cubicBezTo>
                    <a:pt x="55504" y="59364"/>
                    <a:pt x="55185" y="60480"/>
                    <a:pt x="55026" y="60958"/>
                  </a:cubicBezTo>
                  <a:lnTo>
                    <a:pt x="47533" y="90770"/>
                  </a:lnTo>
                  <a:close/>
                </a:path>
              </a:pathLst>
            </a:custGeom>
            <a:solidFill>
              <a:srgbClr val="000000"/>
            </a:solidFill>
            <a:ln w="22845"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FCCCE220-53AC-DFA3-04A3-72AC289E9186}"/>
                </a:ext>
              </a:extLst>
            </p:cNvPr>
            <p:cNvSpPr/>
            <p:nvPr>
              <p:custDataLst>
                <p:tags r:id="rId53"/>
              </p:custDataLst>
            </p:nvPr>
          </p:nvSpPr>
          <p:spPr>
            <a:xfrm>
              <a:off x="6879183" y="3809571"/>
              <a:ext cx="85450" cy="85290"/>
            </a:xfrm>
            <a:custGeom>
              <a:avLst/>
              <a:gdLst>
                <a:gd name="connsiteX0" fmla="*/ 83407 w 85450"/>
                <a:gd name="connsiteY0" fmla="*/ 7871 h 85290"/>
                <a:gd name="connsiteX1" fmla="*/ 85639 w 85450"/>
                <a:gd name="connsiteY1" fmla="*/ 4045 h 85290"/>
                <a:gd name="connsiteX2" fmla="*/ 81813 w 85450"/>
                <a:gd name="connsiteY2" fmla="*/ 59 h 85290"/>
                <a:gd name="connsiteX3" fmla="*/ 77827 w 85450"/>
                <a:gd name="connsiteY3" fmla="*/ 2450 h 85290"/>
                <a:gd name="connsiteX4" fmla="*/ 42914 w 85450"/>
                <a:gd name="connsiteY4" fmla="*/ 37205 h 85290"/>
                <a:gd name="connsiteX5" fmla="*/ 7841 w 85450"/>
                <a:gd name="connsiteY5" fmla="*/ 2291 h 85290"/>
                <a:gd name="connsiteX6" fmla="*/ 4174 w 85450"/>
                <a:gd name="connsiteY6" fmla="*/ 59 h 85290"/>
                <a:gd name="connsiteX7" fmla="*/ 189 w 85450"/>
                <a:gd name="connsiteY7" fmla="*/ 4045 h 85290"/>
                <a:gd name="connsiteX8" fmla="*/ 2580 w 85450"/>
                <a:gd name="connsiteY8" fmla="*/ 7871 h 85290"/>
                <a:gd name="connsiteX9" fmla="*/ 37334 w 85450"/>
                <a:gd name="connsiteY9" fmla="*/ 42625 h 85290"/>
                <a:gd name="connsiteX10" fmla="*/ 2580 w 85450"/>
                <a:gd name="connsiteY10" fmla="*/ 77379 h 85290"/>
                <a:gd name="connsiteX11" fmla="*/ 189 w 85450"/>
                <a:gd name="connsiteY11" fmla="*/ 81364 h 85290"/>
                <a:gd name="connsiteX12" fmla="*/ 4174 w 85450"/>
                <a:gd name="connsiteY12" fmla="*/ 85350 h 85290"/>
                <a:gd name="connsiteX13" fmla="*/ 7841 w 85450"/>
                <a:gd name="connsiteY13" fmla="*/ 83118 h 85290"/>
                <a:gd name="connsiteX14" fmla="*/ 42914 w 85450"/>
                <a:gd name="connsiteY14" fmla="*/ 48205 h 85290"/>
                <a:gd name="connsiteX15" fmla="*/ 79262 w 85450"/>
                <a:gd name="connsiteY15" fmla="*/ 84553 h 85290"/>
                <a:gd name="connsiteX16" fmla="*/ 81813 w 85450"/>
                <a:gd name="connsiteY16" fmla="*/ 85350 h 85290"/>
                <a:gd name="connsiteX17" fmla="*/ 85639 w 85450"/>
                <a:gd name="connsiteY17" fmla="*/ 81364 h 85290"/>
                <a:gd name="connsiteX18" fmla="*/ 84842 w 85450"/>
                <a:gd name="connsiteY18" fmla="*/ 79292 h 85290"/>
                <a:gd name="connsiteX19" fmla="*/ 48493 w 85450"/>
                <a:gd name="connsiteY19" fmla="*/ 42784 h 85290"/>
                <a:gd name="connsiteX20" fmla="*/ 83407 w 85450"/>
                <a:gd name="connsiteY20" fmla="*/ 7871 h 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50" h="85290">
                  <a:moveTo>
                    <a:pt x="83407" y="7871"/>
                  </a:moveTo>
                  <a:cubicBezTo>
                    <a:pt x="85161" y="6117"/>
                    <a:pt x="85639" y="5161"/>
                    <a:pt x="85639" y="4045"/>
                  </a:cubicBezTo>
                  <a:cubicBezTo>
                    <a:pt x="85639" y="1494"/>
                    <a:pt x="83566" y="59"/>
                    <a:pt x="81813" y="59"/>
                  </a:cubicBezTo>
                  <a:cubicBezTo>
                    <a:pt x="80219" y="59"/>
                    <a:pt x="79740" y="537"/>
                    <a:pt x="77827" y="2450"/>
                  </a:cubicBezTo>
                  <a:lnTo>
                    <a:pt x="42914" y="37205"/>
                  </a:lnTo>
                  <a:lnTo>
                    <a:pt x="7841" y="2291"/>
                  </a:lnTo>
                  <a:cubicBezTo>
                    <a:pt x="6247" y="697"/>
                    <a:pt x="5609" y="59"/>
                    <a:pt x="4174" y="59"/>
                  </a:cubicBezTo>
                  <a:cubicBezTo>
                    <a:pt x="1942" y="59"/>
                    <a:pt x="189" y="1813"/>
                    <a:pt x="189" y="4045"/>
                  </a:cubicBezTo>
                  <a:cubicBezTo>
                    <a:pt x="189" y="5480"/>
                    <a:pt x="667" y="5958"/>
                    <a:pt x="2580" y="7871"/>
                  </a:cubicBezTo>
                  <a:lnTo>
                    <a:pt x="37334" y="42625"/>
                  </a:lnTo>
                  <a:lnTo>
                    <a:pt x="2580" y="77379"/>
                  </a:lnTo>
                  <a:cubicBezTo>
                    <a:pt x="348" y="79611"/>
                    <a:pt x="189" y="80408"/>
                    <a:pt x="189" y="81364"/>
                  </a:cubicBezTo>
                  <a:cubicBezTo>
                    <a:pt x="189" y="83596"/>
                    <a:pt x="1942" y="85350"/>
                    <a:pt x="4174" y="85350"/>
                  </a:cubicBezTo>
                  <a:cubicBezTo>
                    <a:pt x="5609" y="85350"/>
                    <a:pt x="6087" y="84872"/>
                    <a:pt x="7841" y="83118"/>
                  </a:cubicBezTo>
                  <a:lnTo>
                    <a:pt x="42914" y="48205"/>
                  </a:lnTo>
                  <a:lnTo>
                    <a:pt x="79262" y="84553"/>
                  </a:lnTo>
                  <a:cubicBezTo>
                    <a:pt x="80059" y="85031"/>
                    <a:pt x="80856" y="85350"/>
                    <a:pt x="81813" y="85350"/>
                  </a:cubicBezTo>
                  <a:cubicBezTo>
                    <a:pt x="83566" y="85350"/>
                    <a:pt x="85639" y="83915"/>
                    <a:pt x="85639" y="81364"/>
                  </a:cubicBezTo>
                  <a:cubicBezTo>
                    <a:pt x="85639" y="80089"/>
                    <a:pt x="85320" y="79770"/>
                    <a:pt x="84842" y="79292"/>
                  </a:cubicBezTo>
                  <a:cubicBezTo>
                    <a:pt x="84523" y="78654"/>
                    <a:pt x="53595" y="47726"/>
                    <a:pt x="48493" y="42784"/>
                  </a:cubicBezTo>
                  <a:lnTo>
                    <a:pt x="83407" y="7871"/>
                  </a:lnTo>
                  <a:close/>
                </a:path>
              </a:pathLst>
            </a:custGeom>
            <a:solidFill>
              <a:srgbClr val="000000"/>
            </a:solidFill>
            <a:ln w="22845"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A841A787-F5E1-654B-3B8E-DD136ED10A1E}"/>
                </a:ext>
              </a:extLst>
            </p:cNvPr>
            <p:cNvSpPr/>
            <p:nvPr>
              <p:custDataLst>
                <p:tags r:id="rId54"/>
              </p:custDataLst>
            </p:nvPr>
          </p:nvSpPr>
          <p:spPr>
            <a:xfrm>
              <a:off x="7009409" y="3783266"/>
              <a:ext cx="93580" cy="112073"/>
            </a:xfrm>
            <a:custGeom>
              <a:avLst/>
              <a:gdLst>
                <a:gd name="connsiteX0" fmla="*/ 79109 w 93580"/>
                <a:gd name="connsiteY0" fmla="*/ 12335 h 112073"/>
                <a:gd name="connsiteX1" fmla="*/ 89631 w 93580"/>
                <a:gd name="connsiteY1" fmla="*/ 5798 h 112073"/>
                <a:gd name="connsiteX2" fmla="*/ 93776 w 93580"/>
                <a:gd name="connsiteY2" fmla="*/ 2450 h 112073"/>
                <a:gd name="connsiteX3" fmla="*/ 91384 w 93580"/>
                <a:gd name="connsiteY3" fmla="*/ 59 h 112073"/>
                <a:gd name="connsiteX4" fmla="*/ 74167 w 93580"/>
                <a:gd name="connsiteY4" fmla="*/ 697 h 112073"/>
                <a:gd name="connsiteX5" fmla="*/ 61891 w 93580"/>
                <a:gd name="connsiteY5" fmla="*/ 537 h 112073"/>
                <a:gd name="connsiteX6" fmla="*/ 49297 w 93580"/>
                <a:gd name="connsiteY6" fmla="*/ 59 h 112073"/>
                <a:gd name="connsiteX7" fmla="*/ 45790 w 93580"/>
                <a:gd name="connsiteY7" fmla="*/ 3407 h 112073"/>
                <a:gd name="connsiteX8" fmla="*/ 52007 w 93580"/>
                <a:gd name="connsiteY8" fmla="*/ 5798 h 112073"/>
                <a:gd name="connsiteX9" fmla="*/ 60297 w 93580"/>
                <a:gd name="connsiteY9" fmla="*/ 6117 h 112073"/>
                <a:gd name="connsiteX10" fmla="*/ 65398 w 93580"/>
                <a:gd name="connsiteY10" fmla="*/ 8987 h 112073"/>
                <a:gd name="connsiteX11" fmla="*/ 64761 w 93580"/>
                <a:gd name="connsiteY11" fmla="*/ 12653 h 112073"/>
                <a:gd name="connsiteX12" fmla="*/ 46427 w 93580"/>
                <a:gd name="connsiteY12" fmla="*/ 85669 h 112073"/>
                <a:gd name="connsiteX13" fmla="*/ 22833 w 93580"/>
                <a:gd name="connsiteY13" fmla="*/ 107669 h 112073"/>
                <a:gd name="connsiteX14" fmla="*/ 6891 w 93580"/>
                <a:gd name="connsiteY14" fmla="*/ 99379 h 112073"/>
                <a:gd name="connsiteX15" fmla="*/ 18209 w 93580"/>
                <a:gd name="connsiteY15" fmla="*/ 89017 h 112073"/>
                <a:gd name="connsiteX16" fmla="*/ 10876 w 93580"/>
                <a:gd name="connsiteY16" fmla="*/ 82162 h 112073"/>
                <a:gd name="connsiteX17" fmla="*/ 195 w 93580"/>
                <a:gd name="connsiteY17" fmla="*/ 94596 h 112073"/>
                <a:gd name="connsiteX18" fmla="*/ 23311 w 93580"/>
                <a:gd name="connsiteY18" fmla="*/ 112133 h 112073"/>
                <a:gd name="connsiteX19" fmla="*/ 60616 w 93580"/>
                <a:gd name="connsiteY19" fmla="*/ 86147 h 112073"/>
                <a:gd name="connsiteX20" fmla="*/ 79109 w 93580"/>
                <a:gd name="connsiteY20" fmla="*/ 12335 h 11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580" h="112073">
                  <a:moveTo>
                    <a:pt x="79109" y="12335"/>
                  </a:moveTo>
                  <a:cubicBezTo>
                    <a:pt x="80544" y="6755"/>
                    <a:pt x="80703" y="5798"/>
                    <a:pt x="89631" y="5798"/>
                  </a:cubicBezTo>
                  <a:cubicBezTo>
                    <a:pt x="91544" y="5798"/>
                    <a:pt x="93776" y="5798"/>
                    <a:pt x="93776" y="2450"/>
                  </a:cubicBezTo>
                  <a:cubicBezTo>
                    <a:pt x="93776" y="697"/>
                    <a:pt x="92500" y="59"/>
                    <a:pt x="91384" y="59"/>
                  </a:cubicBezTo>
                  <a:cubicBezTo>
                    <a:pt x="87558" y="59"/>
                    <a:pt x="77993" y="697"/>
                    <a:pt x="74167" y="697"/>
                  </a:cubicBezTo>
                  <a:cubicBezTo>
                    <a:pt x="70819" y="697"/>
                    <a:pt x="65398" y="537"/>
                    <a:pt x="61891" y="537"/>
                  </a:cubicBezTo>
                  <a:cubicBezTo>
                    <a:pt x="57906" y="378"/>
                    <a:pt x="53282" y="59"/>
                    <a:pt x="49297" y="59"/>
                  </a:cubicBezTo>
                  <a:cubicBezTo>
                    <a:pt x="48181" y="59"/>
                    <a:pt x="45790" y="59"/>
                    <a:pt x="45790" y="3407"/>
                  </a:cubicBezTo>
                  <a:cubicBezTo>
                    <a:pt x="45790" y="5798"/>
                    <a:pt x="47224" y="5798"/>
                    <a:pt x="52007" y="5798"/>
                  </a:cubicBezTo>
                  <a:cubicBezTo>
                    <a:pt x="55674" y="5798"/>
                    <a:pt x="56311" y="5798"/>
                    <a:pt x="60297" y="6117"/>
                  </a:cubicBezTo>
                  <a:cubicBezTo>
                    <a:pt x="64920" y="6595"/>
                    <a:pt x="65398" y="7074"/>
                    <a:pt x="65398" y="8987"/>
                  </a:cubicBezTo>
                  <a:cubicBezTo>
                    <a:pt x="65398" y="10103"/>
                    <a:pt x="65398" y="10422"/>
                    <a:pt x="64761" y="12653"/>
                  </a:cubicBezTo>
                  <a:lnTo>
                    <a:pt x="46427" y="85669"/>
                  </a:lnTo>
                  <a:cubicBezTo>
                    <a:pt x="43398" y="97626"/>
                    <a:pt x="33195" y="107669"/>
                    <a:pt x="22833" y="107669"/>
                  </a:cubicBezTo>
                  <a:cubicBezTo>
                    <a:pt x="20601" y="107669"/>
                    <a:pt x="10557" y="107191"/>
                    <a:pt x="6891" y="99379"/>
                  </a:cubicBezTo>
                  <a:cubicBezTo>
                    <a:pt x="16137" y="99379"/>
                    <a:pt x="18209" y="91886"/>
                    <a:pt x="18209" y="89017"/>
                  </a:cubicBezTo>
                  <a:cubicBezTo>
                    <a:pt x="18209" y="84553"/>
                    <a:pt x="14383" y="82162"/>
                    <a:pt x="10876" y="82162"/>
                  </a:cubicBezTo>
                  <a:cubicBezTo>
                    <a:pt x="6572" y="82162"/>
                    <a:pt x="195" y="85669"/>
                    <a:pt x="195" y="94596"/>
                  </a:cubicBezTo>
                  <a:cubicBezTo>
                    <a:pt x="195" y="104959"/>
                    <a:pt x="9920" y="112133"/>
                    <a:pt x="23311" y="112133"/>
                  </a:cubicBezTo>
                  <a:cubicBezTo>
                    <a:pt x="38934" y="112133"/>
                    <a:pt x="56630" y="102089"/>
                    <a:pt x="60616" y="86147"/>
                  </a:cubicBezTo>
                  <a:lnTo>
                    <a:pt x="79109" y="12335"/>
                  </a:lnTo>
                  <a:close/>
                </a:path>
              </a:pathLst>
            </a:custGeom>
            <a:solidFill>
              <a:srgbClr val="000000"/>
            </a:solidFill>
            <a:ln w="22845" cap="flat">
              <a:noFill/>
              <a:prstDash val="solid"/>
              <a:miter/>
            </a:ln>
          </p:spPr>
          <p:txBody>
            <a:bodyPr rtlCol="0" anchor="ctr"/>
            <a:lstStyle/>
            <a:p>
              <a:endParaRPr lang="en-CN"/>
            </a:p>
          </p:txBody>
        </p:sp>
      </p:grpSp>
      <p:grpSp>
        <p:nvGrpSpPr>
          <p:cNvPr id="18449" name="Group 18448" descr="\documentclass{article}&#10;\usepackage{amsmath, amsfonts , amssymb, bm}&#10;\pagestyle{empty}&#10;\begin{document}&#10;&#10;&#10;$\bm{H} = [\bm{h}_1,\bm{h}_2,...,\bm{h}_{T}]\in \mathbb{R}^{2d \times T}$&#10;&#10;\end{document}" title="IguanaTex Vector Display">
            <a:extLst>
              <a:ext uri="{FF2B5EF4-FFF2-40B4-BE49-F238E27FC236}">
                <a16:creationId xmlns:a16="http://schemas.microsoft.com/office/drawing/2014/main" id="{9B57748E-5706-73A2-23F4-76870905B06E}"/>
              </a:ext>
            </a:extLst>
          </p:cNvPr>
          <p:cNvGrpSpPr>
            <a:grpSpLocks noChangeAspect="1"/>
          </p:cNvGrpSpPr>
          <p:nvPr>
            <p:custDataLst>
              <p:tags r:id="rId4"/>
            </p:custDataLst>
          </p:nvPr>
        </p:nvGrpSpPr>
        <p:grpSpPr>
          <a:xfrm>
            <a:off x="4517791" y="3445707"/>
            <a:ext cx="2856941" cy="250222"/>
            <a:chOff x="4303436" y="3781513"/>
            <a:chExt cx="2856941" cy="250222"/>
          </a:xfrm>
        </p:grpSpPr>
        <p:sp>
          <p:nvSpPr>
            <p:cNvPr id="54" name="Freeform 53">
              <a:extLst>
                <a:ext uri="{FF2B5EF4-FFF2-40B4-BE49-F238E27FC236}">
                  <a16:creationId xmlns:a16="http://schemas.microsoft.com/office/drawing/2014/main" id="{59DD4A52-2772-D96E-DE8C-530AB5658A5C}"/>
                </a:ext>
              </a:extLst>
            </p:cNvPr>
            <p:cNvSpPr/>
            <p:nvPr>
              <p:custDataLst>
                <p:tags r:id="rId11"/>
              </p:custDataLst>
            </p:nvPr>
          </p:nvSpPr>
          <p:spPr>
            <a:xfrm>
              <a:off x="4303436" y="3818565"/>
              <a:ext cx="224102" cy="156233"/>
            </a:xfrm>
            <a:custGeom>
              <a:avLst/>
              <a:gdLst>
                <a:gd name="connsiteX0" fmla="*/ 197760 w 224102"/>
                <a:gd name="connsiteY0" fmla="*/ 11678 h 156233"/>
                <a:gd name="connsiteX1" fmla="*/ 213247 w 224102"/>
                <a:gd name="connsiteY1" fmla="*/ 10767 h 156233"/>
                <a:gd name="connsiteX2" fmla="*/ 221674 w 224102"/>
                <a:gd name="connsiteY2" fmla="*/ 10084 h 156233"/>
                <a:gd name="connsiteX3" fmla="*/ 224179 w 224102"/>
                <a:gd name="connsiteY3" fmla="*/ 4162 h 156233"/>
                <a:gd name="connsiteX4" fmla="*/ 219168 w 224102"/>
                <a:gd name="connsiteY4" fmla="*/ 63 h 156233"/>
                <a:gd name="connsiteX5" fmla="*/ 201860 w 224102"/>
                <a:gd name="connsiteY5" fmla="*/ 518 h 156233"/>
                <a:gd name="connsiteX6" fmla="*/ 184779 w 224102"/>
                <a:gd name="connsiteY6" fmla="*/ 746 h 156233"/>
                <a:gd name="connsiteX7" fmla="*/ 167242 w 224102"/>
                <a:gd name="connsiteY7" fmla="*/ 518 h 156233"/>
                <a:gd name="connsiteX8" fmla="*/ 149250 w 224102"/>
                <a:gd name="connsiteY8" fmla="*/ 63 h 156233"/>
                <a:gd name="connsiteX9" fmla="*/ 142646 w 224102"/>
                <a:gd name="connsiteY9" fmla="*/ 6667 h 156233"/>
                <a:gd name="connsiteX10" fmla="*/ 152211 w 224102"/>
                <a:gd name="connsiteY10" fmla="*/ 10767 h 156233"/>
                <a:gd name="connsiteX11" fmla="*/ 166104 w 224102"/>
                <a:gd name="connsiteY11" fmla="*/ 11222 h 156233"/>
                <a:gd name="connsiteX12" fmla="*/ 151528 w 224102"/>
                <a:gd name="connsiteY12" fmla="*/ 69753 h 156233"/>
                <a:gd name="connsiteX13" fmla="*/ 77283 w 224102"/>
                <a:gd name="connsiteY13" fmla="*/ 69753 h 156233"/>
                <a:gd name="connsiteX14" fmla="*/ 91631 w 224102"/>
                <a:gd name="connsiteY14" fmla="*/ 11678 h 156233"/>
                <a:gd name="connsiteX15" fmla="*/ 107117 w 224102"/>
                <a:gd name="connsiteY15" fmla="*/ 10767 h 156233"/>
                <a:gd name="connsiteX16" fmla="*/ 115544 w 224102"/>
                <a:gd name="connsiteY16" fmla="*/ 10084 h 156233"/>
                <a:gd name="connsiteX17" fmla="*/ 118049 w 224102"/>
                <a:gd name="connsiteY17" fmla="*/ 4162 h 156233"/>
                <a:gd name="connsiteX18" fmla="*/ 113039 w 224102"/>
                <a:gd name="connsiteY18" fmla="*/ 63 h 156233"/>
                <a:gd name="connsiteX19" fmla="*/ 95730 w 224102"/>
                <a:gd name="connsiteY19" fmla="*/ 518 h 156233"/>
                <a:gd name="connsiteX20" fmla="*/ 78649 w 224102"/>
                <a:gd name="connsiteY20" fmla="*/ 746 h 156233"/>
                <a:gd name="connsiteX21" fmla="*/ 61113 w 224102"/>
                <a:gd name="connsiteY21" fmla="*/ 518 h 156233"/>
                <a:gd name="connsiteX22" fmla="*/ 43121 w 224102"/>
                <a:gd name="connsiteY22" fmla="*/ 63 h 156233"/>
                <a:gd name="connsiteX23" fmla="*/ 36516 w 224102"/>
                <a:gd name="connsiteY23" fmla="*/ 6667 h 156233"/>
                <a:gd name="connsiteX24" fmla="*/ 46081 w 224102"/>
                <a:gd name="connsiteY24" fmla="*/ 10767 h 156233"/>
                <a:gd name="connsiteX25" fmla="*/ 59974 w 224102"/>
                <a:gd name="connsiteY25" fmla="*/ 11222 h 156233"/>
                <a:gd name="connsiteX26" fmla="*/ 27406 w 224102"/>
                <a:gd name="connsiteY26" fmla="*/ 141038 h 156233"/>
                <a:gd name="connsiteX27" fmla="*/ 22168 w 224102"/>
                <a:gd name="connsiteY27" fmla="*/ 145365 h 156233"/>
                <a:gd name="connsiteX28" fmla="*/ 10098 w 224102"/>
                <a:gd name="connsiteY28" fmla="*/ 145592 h 156233"/>
                <a:gd name="connsiteX29" fmla="*/ 2810 w 224102"/>
                <a:gd name="connsiteY29" fmla="*/ 146048 h 156233"/>
                <a:gd name="connsiteX30" fmla="*/ 77 w 224102"/>
                <a:gd name="connsiteY30" fmla="*/ 152197 h 156233"/>
                <a:gd name="connsiteX31" fmla="*/ 5087 w 224102"/>
                <a:gd name="connsiteY31" fmla="*/ 156296 h 156233"/>
                <a:gd name="connsiteX32" fmla="*/ 22396 w 224102"/>
                <a:gd name="connsiteY32" fmla="*/ 155841 h 156233"/>
                <a:gd name="connsiteX33" fmla="*/ 39704 w 224102"/>
                <a:gd name="connsiteY33" fmla="*/ 155613 h 156233"/>
                <a:gd name="connsiteX34" fmla="*/ 57241 w 224102"/>
                <a:gd name="connsiteY34" fmla="*/ 155841 h 156233"/>
                <a:gd name="connsiteX35" fmla="*/ 75005 w 224102"/>
                <a:gd name="connsiteY35" fmla="*/ 156296 h 156233"/>
                <a:gd name="connsiteX36" fmla="*/ 80243 w 224102"/>
                <a:gd name="connsiteY36" fmla="*/ 154702 h 156233"/>
                <a:gd name="connsiteX37" fmla="*/ 81610 w 224102"/>
                <a:gd name="connsiteY37" fmla="*/ 149692 h 156233"/>
                <a:gd name="connsiteX38" fmla="*/ 72272 w 224102"/>
                <a:gd name="connsiteY38" fmla="*/ 145592 h 156233"/>
                <a:gd name="connsiteX39" fmla="*/ 58380 w 224102"/>
                <a:gd name="connsiteY39" fmla="*/ 145137 h 156233"/>
                <a:gd name="connsiteX40" fmla="*/ 74550 w 224102"/>
                <a:gd name="connsiteY40" fmla="*/ 80457 h 156233"/>
                <a:gd name="connsiteX41" fmla="*/ 148795 w 224102"/>
                <a:gd name="connsiteY41" fmla="*/ 80457 h 156233"/>
                <a:gd name="connsiteX42" fmla="*/ 133536 w 224102"/>
                <a:gd name="connsiteY42" fmla="*/ 141038 h 156233"/>
                <a:gd name="connsiteX43" fmla="*/ 128298 w 224102"/>
                <a:gd name="connsiteY43" fmla="*/ 145365 h 156233"/>
                <a:gd name="connsiteX44" fmla="*/ 116227 w 224102"/>
                <a:gd name="connsiteY44" fmla="*/ 145592 h 156233"/>
                <a:gd name="connsiteX45" fmla="*/ 108939 w 224102"/>
                <a:gd name="connsiteY45" fmla="*/ 146048 h 156233"/>
                <a:gd name="connsiteX46" fmla="*/ 106206 w 224102"/>
                <a:gd name="connsiteY46" fmla="*/ 152197 h 156233"/>
                <a:gd name="connsiteX47" fmla="*/ 111217 w 224102"/>
                <a:gd name="connsiteY47" fmla="*/ 156296 h 156233"/>
                <a:gd name="connsiteX48" fmla="*/ 128525 w 224102"/>
                <a:gd name="connsiteY48" fmla="*/ 155841 h 156233"/>
                <a:gd name="connsiteX49" fmla="*/ 145834 w 224102"/>
                <a:gd name="connsiteY49" fmla="*/ 155613 h 156233"/>
                <a:gd name="connsiteX50" fmla="*/ 163371 w 224102"/>
                <a:gd name="connsiteY50" fmla="*/ 155841 h 156233"/>
                <a:gd name="connsiteX51" fmla="*/ 181135 w 224102"/>
                <a:gd name="connsiteY51" fmla="*/ 156296 h 156233"/>
                <a:gd name="connsiteX52" fmla="*/ 186373 w 224102"/>
                <a:gd name="connsiteY52" fmla="*/ 154702 h 156233"/>
                <a:gd name="connsiteX53" fmla="*/ 187739 w 224102"/>
                <a:gd name="connsiteY53" fmla="*/ 149692 h 156233"/>
                <a:gd name="connsiteX54" fmla="*/ 178402 w 224102"/>
                <a:gd name="connsiteY54" fmla="*/ 145592 h 156233"/>
                <a:gd name="connsiteX55" fmla="*/ 164509 w 224102"/>
                <a:gd name="connsiteY55" fmla="*/ 145137 h 156233"/>
                <a:gd name="connsiteX56" fmla="*/ 197760 w 224102"/>
                <a:gd name="connsiteY56" fmla="*/ 1167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102" h="156233">
                  <a:moveTo>
                    <a:pt x="197760" y="11678"/>
                  </a:moveTo>
                  <a:cubicBezTo>
                    <a:pt x="202771" y="10767"/>
                    <a:pt x="210742" y="10767"/>
                    <a:pt x="213247" y="10767"/>
                  </a:cubicBezTo>
                  <a:cubicBezTo>
                    <a:pt x="216208" y="10767"/>
                    <a:pt x="220763" y="10767"/>
                    <a:pt x="221674" y="10084"/>
                  </a:cubicBezTo>
                  <a:cubicBezTo>
                    <a:pt x="223951" y="8489"/>
                    <a:pt x="224179" y="4390"/>
                    <a:pt x="224179" y="4162"/>
                  </a:cubicBezTo>
                  <a:cubicBezTo>
                    <a:pt x="224179" y="1201"/>
                    <a:pt x="221901" y="63"/>
                    <a:pt x="219168" y="63"/>
                  </a:cubicBezTo>
                  <a:cubicBezTo>
                    <a:pt x="213475" y="63"/>
                    <a:pt x="207553" y="518"/>
                    <a:pt x="201860" y="518"/>
                  </a:cubicBezTo>
                  <a:cubicBezTo>
                    <a:pt x="196166" y="518"/>
                    <a:pt x="190472" y="746"/>
                    <a:pt x="184779" y="746"/>
                  </a:cubicBezTo>
                  <a:cubicBezTo>
                    <a:pt x="178857" y="746"/>
                    <a:pt x="172936" y="518"/>
                    <a:pt x="167242" y="518"/>
                  </a:cubicBezTo>
                  <a:cubicBezTo>
                    <a:pt x="161321" y="518"/>
                    <a:pt x="155172" y="63"/>
                    <a:pt x="149250" y="63"/>
                  </a:cubicBezTo>
                  <a:cubicBezTo>
                    <a:pt x="147201" y="63"/>
                    <a:pt x="142646" y="63"/>
                    <a:pt x="142646" y="6667"/>
                  </a:cubicBezTo>
                  <a:cubicBezTo>
                    <a:pt x="142646" y="10767"/>
                    <a:pt x="145606" y="10767"/>
                    <a:pt x="152211" y="10767"/>
                  </a:cubicBezTo>
                  <a:cubicBezTo>
                    <a:pt x="156994" y="10767"/>
                    <a:pt x="161321" y="10995"/>
                    <a:pt x="166104" y="11222"/>
                  </a:cubicBezTo>
                  <a:lnTo>
                    <a:pt x="151528" y="69753"/>
                  </a:lnTo>
                  <a:lnTo>
                    <a:pt x="77283" y="69753"/>
                  </a:lnTo>
                  <a:lnTo>
                    <a:pt x="91631" y="11678"/>
                  </a:lnTo>
                  <a:cubicBezTo>
                    <a:pt x="96641" y="10767"/>
                    <a:pt x="104612" y="10767"/>
                    <a:pt x="107117" y="10767"/>
                  </a:cubicBezTo>
                  <a:cubicBezTo>
                    <a:pt x="110078" y="10767"/>
                    <a:pt x="114633" y="10767"/>
                    <a:pt x="115544" y="10084"/>
                  </a:cubicBezTo>
                  <a:cubicBezTo>
                    <a:pt x="117821" y="8489"/>
                    <a:pt x="118049" y="4390"/>
                    <a:pt x="118049" y="4162"/>
                  </a:cubicBezTo>
                  <a:cubicBezTo>
                    <a:pt x="118049" y="1201"/>
                    <a:pt x="115772" y="63"/>
                    <a:pt x="113039" y="63"/>
                  </a:cubicBezTo>
                  <a:cubicBezTo>
                    <a:pt x="107345" y="63"/>
                    <a:pt x="101424" y="518"/>
                    <a:pt x="95730" y="518"/>
                  </a:cubicBezTo>
                  <a:cubicBezTo>
                    <a:pt x="90036" y="518"/>
                    <a:pt x="84343" y="746"/>
                    <a:pt x="78649" y="746"/>
                  </a:cubicBezTo>
                  <a:cubicBezTo>
                    <a:pt x="72728" y="746"/>
                    <a:pt x="66806" y="518"/>
                    <a:pt x="61113" y="518"/>
                  </a:cubicBezTo>
                  <a:cubicBezTo>
                    <a:pt x="55191" y="518"/>
                    <a:pt x="49042" y="63"/>
                    <a:pt x="43121" y="63"/>
                  </a:cubicBezTo>
                  <a:cubicBezTo>
                    <a:pt x="41071" y="63"/>
                    <a:pt x="36516" y="63"/>
                    <a:pt x="36516" y="6667"/>
                  </a:cubicBezTo>
                  <a:cubicBezTo>
                    <a:pt x="36516" y="10767"/>
                    <a:pt x="39477" y="10767"/>
                    <a:pt x="46081" y="10767"/>
                  </a:cubicBezTo>
                  <a:cubicBezTo>
                    <a:pt x="50864" y="10767"/>
                    <a:pt x="55191" y="10995"/>
                    <a:pt x="59974" y="11222"/>
                  </a:cubicBezTo>
                  <a:lnTo>
                    <a:pt x="27406" y="141038"/>
                  </a:lnTo>
                  <a:cubicBezTo>
                    <a:pt x="26495" y="144681"/>
                    <a:pt x="26267" y="144909"/>
                    <a:pt x="22168" y="145365"/>
                  </a:cubicBezTo>
                  <a:cubicBezTo>
                    <a:pt x="18296" y="145592"/>
                    <a:pt x="13741" y="145592"/>
                    <a:pt x="10098" y="145592"/>
                  </a:cubicBezTo>
                  <a:cubicBezTo>
                    <a:pt x="4176" y="145592"/>
                    <a:pt x="3721" y="145592"/>
                    <a:pt x="2810" y="146048"/>
                  </a:cubicBezTo>
                  <a:cubicBezTo>
                    <a:pt x="77" y="147642"/>
                    <a:pt x="77" y="151286"/>
                    <a:pt x="77" y="152197"/>
                  </a:cubicBezTo>
                  <a:cubicBezTo>
                    <a:pt x="77" y="152425"/>
                    <a:pt x="77" y="156296"/>
                    <a:pt x="5087" y="156296"/>
                  </a:cubicBezTo>
                  <a:cubicBezTo>
                    <a:pt x="10781" y="156296"/>
                    <a:pt x="16702" y="155841"/>
                    <a:pt x="22396" y="155841"/>
                  </a:cubicBezTo>
                  <a:cubicBezTo>
                    <a:pt x="28089" y="155841"/>
                    <a:pt x="34011" y="155613"/>
                    <a:pt x="39704" y="155613"/>
                  </a:cubicBezTo>
                  <a:cubicBezTo>
                    <a:pt x="45626" y="155613"/>
                    <a:pt x="51547" y="155841"/>
                    <a:pt x="57241" y="155841"/>
                  </a:cubicBezTo>
                  <a:cubicBezTo>
                    <a:pt x="63162" y="155841"/>
                    <a:pt x="69311" y="156296"/>
                    <a:pt x="75005" y="156296"/>
                  </a:cubicBezTo>
                  <a:cubicBezTo>
                    <a:pt x="77283" y="156296"/>
                    <a:pt x="79105" y="156296"/>
                    <a:pt x="80243" y="154702"/>
                  </a:cubicBezTo>
                  <a:cubicBezTo>
                    <a:pt x="81154" y="153336"/>
                    <a:pt x="81610" y="150147"/>
                    <a:pt x="81610" y="149692"/>
                  </a:cubicBezTo>
                  <a:cubicBezTo>
                    <a:pt x="81610" y="145592"/>
                    <a:pt x="78421" y="145592"/>
                    <a:pt x="72272" y="145592"/>
                  </a:cubicBezTo>
                  <a:cubicBezTo>
                    <a:pt x="67490" y="145592"/>
                    <a:pt x="63162" y="145365"/>
                    <a:pt x="58380" y="145137"/>
                  </a:cubicBezTo>
                  <a:lnTo>
                    <a:pt x="74550" y="80457"/>
                  </a:lnTo>
                  <a:lnTo>
                    <a:pt x="148795" y="80457"/>
                  </a:lnTo>
                  <a:lnTo>
                    <a:pt x="133536" y="141038"/>
                  </a:lnTo>
                  <a:cubicBezTo>
                    <a:pt x="132625" y="144681"/>
                    <a:pt x="132397" y="144909"/>
                    <a:pt x="128298" y="145365"/>
                  </a:cubicBezTo>
                  <a:cubicBezTo>
                    <a:pt x="124426" y="145592"/>
                    <a:pt x="119871" y="145592"/>
                    <a:pt x="116227" y="145592"/>
                  </a:cubicBezTo>
                  <a:cubicBezTo>
                    <a:pt x="110306" y="145592"/>
                    <a:pt x="109850" y="145592"/>
                    <a:pt x="108939" y="146048"/>
                  </a:cubicBezTo>
                  <a:cubicBezTo>
                    <a:pt x="106206" y="147642"/>
                    <a:pt x="106206" y="151286"/>
                    <a:pt x="106206" y="152197"/>
                  </a:cubicBezTo>
                  <a:cubicBezTo>
                    <a:pt x="106206" y="152425"/>
                    <a:pt x="106206" y="156296"/>
                    <a:pt x="111217" y="156296"/>
                  </a:cubicBezTo>
                  <a:cubicBezTo>
                    <a:pt x="116910" y="156296"/>
                    <a:pt x="122832" y="155841"/>
                    <a:pt x="128525" y="155841"/>
                  </a:cubicBezTo>
                  <a:cubicBezTo>
                    <a:pt x="134219" y="155841"/>
                    <a:pt x="140140" y="155613"/>
                    <a:pt x="145834" y="155613"/>
                  </a:cubicBezTo>
                  <a:cubicBezTo>
                    <a:pt x="151756" y="155613"/>
                    <a:pt x="157677" y="155841"/>
                    <a:pt x="163371" y="155841"/>
                  </a:cubicBezTo>
                  <a:cubicBezTo>
                    <a:pt x="169292" y="155841"/>
                    <a:pt x="175441" y="156296"/>
                    <a:pt x="181135" y="156296"/>
                  </a:cubicBezTo>
                  <a:cubicBezTo>
                    <a:pt x="183412" y="156296"/>
                    <a:pt x="185234" y="156296"/>
                    <a:pt x="186373" y="154702"/>
                  </a:cubicBezTo>
                  <a:cubicBezTo>
                    <a:pt x="187284" y="153336"/>
                    <a:pt x="187739" y="150147"/>
                    <a:pt x="187739" y="149692"/>
                  </a:cubicBezTo>
                  <a:cubicBezTo>
                    <a:pt x="187739" y="145592"/>
                    <a:pt x="184551" y="145592"/>
                    <a:pt x="178402" y="145592"/>
                  </a:cubicBezTo>
                  <a:cubicBezTo>
                    <a:pt x="173619" y="145592"/>
                    <a:pt x="169292" y="145365"/>
                    <a:pt x="164509" y="145137"/>
                  </a:cubicBezTo>
                  <a:lnTo>
                    <a:pt x="197760" y="11678"/>
                  </a:lnTo>
                  <a:close/>
                </a:path>
              </a:pathLst>
            </a:custGeom>
            <a:solidFill>
              <a:srgbClr val="000000"/>
            </a:solidFill>
            <a:ln w="22830"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5DF0EB67-97D7-AECA-B1B3-DEC4B0B5AF2F}"/>
                </a:ext>
              </a:extLst>
            </p:cNvPr>
            <p:cNvSpPr/>
            <p:nvPr>
              <p:custDataLst>
                <p:tags r:id="rId12"/>
              </p:custDataLst>
            </p:nvPr>
          </p:nvSpPr>
          <p:spPr>
            <a:xfrm>
              <a:off x="4612112" y="3891216"/>
              <a:ext cx="151451" cy="53292"/>
            </a:xfrm>
            <a:custGeom>
              <a:avLst/>
              <a:gdLst>
                <a:gd name="connsiteX0" fmla="*/ 143798 w 151451"/>
                <a:gd name="connsiteY0" fmla="*/ 9173 h 53292"/>
                <a:gd name="connsiteX1" fmla="*/ 151541 w 151451"/>
                <a:gd name="connsiteY1" fmla="*/ 4618 h 53292"/>
                <a:gd name="connsiteX2" fmla="*/ 144026 w 151451"/>
                <a:gd name="connsiteY2" fmla="*/ 63 h 53292"/>
                <a:gd name="connsiteX3" fmla="*/ 7606 w 151451"/>
                <a:gd name="connsiteY3" fmla="*/ 63 h 53292"/>
                <a:gd name="connsiteX4" fmla="*/ 90 w 151451"/>
                <a:gd name="connsiteY4" fmla="*/ 4618 h 53292"/>
                <a:gd name="connsiteX5" fmla="*/ 7833 w 151451"/>
                <a:gd name="connsiteY5" fmla="*/ 9173 h 53292"/>
                <a:gd name="connsiteX6" fmla="*/ 143798 w 151451"/>
                <a:gd name="connsiteY6" fmla="*/ 9173 h 53292"/>
                <a:gd name="connsiteX7" fmla="*/ 144026 w 151451"/>
                <a:gd name="connsiteY7" fmla="*/ 53355 h 53292"/>
                <a:gd name="connsiteX8" fmla="*/ 151541 w 151451"/>
                <a:gd name="connsiteY8" fmla="*/ 48800 h 53292"/>
                <a:gd name="connsiteX9" fmla="*/ 143798 w 151451"/>
                <a:gd name="connsiteY9" fmla="*/ 44245 h 53292"/>
                <a:gd name="connsiteX10" fmla="*/ 7833 w 151451"/>
                <a:gd name="connsiteY10" fmla="*/ 44245 h 53292"/>
                <a:gd name="connsiteX11" fmla="*/ 90 w 151451"/>
                <a:gd name="connsiteY11" fmla="*/ 48800 h 53292"/>
                <a:gd name="connsiteX12" fmla="*/ 7606 w 151451"/>
                <a:gd name="connsiteY12" fmla="*/ 53355 h 53292"/>
                <a:gd name="connsiteX13" fmla="*/ 144026 w 151451"/>
                <a:gd name="connsiteY13" fmla="*/ 53355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292">
                  <a:moveTo>
                    <a:pt x="143798" y="9173"/>
                  </a:moveTo>
                  <a:cubicBezTo>
                    <a:pt x="147214" y="9173"/>
                    <a:pt x="151541" y="9173"/>
                    <a:pt x="151541" y="4618"/>
                  </a:cubicBezTo>
                  <a:cubicBezTo>
                    <a:pt x="151541" y="63"/>
                    <a:pt x="147214" y="63"/>
                    <a:pt x="144026" y="63"/>
                  </a:cubicBezTo>
                  <a:lnTo>
                    <a:pt x="7606" y="63"/>
                  </a:lnTo>
                  <a:cubicBezTo>
                    <a:pt x="4417" y="63"/>
                    <a:pt x="90" y="63"/>
                    <a:pt x="90" y="4618"/>
                  </a:cubicBezTo>
                  <a:cubicBezTo>
                    <a:pt x="90" y="9173"/>
                    <a:pt x="4417" y="9173"/>
                    <a:pt x="7833" y="9173"/>
                  </a:cubicBezTo>
                  <a:lnTo>
                    <a:pt x="143798" y="9173"/>
                  </a:lnTo>
                  <a:close/>
                  <a:moveTo>
                    <a:pt x="144026" y="53355"/>
                  </a:moveTo>
                  <a:cubicBezTo>
                    <a:pt x="147214" y="53355"/>
                    <a:pt x="151541" y="53355"/>
                    <a:pt x="151541" y="48800"/>
                  </a:cubicBezTo>
                  <a:cubicBezTo>
                    <a:pt x="151541" y="44245"/>
                    <a:pt x="147214" y="44245"/>
                    <a:pt x="143798" y="44245"/>
                  </a:cubicBezTo>
                  <a:lnTo>
                    <a:pt x="7833" y="44245"/>
                  </a:lnTo>
                  <a:cubicBezTo>
                    <a:pt x="4417" y="44245"/>
                    <a:pt x="90" y="44245"/>
                    <a:pt x="90" y="48800"/>
                  </a:cubicBezTo>
                  <a:cubicBezTo>
                    <a:pt x="90" y="53355"/>
                    <a:pt x="4417" y="53355"/>
                    <a:pt x="7606" y="53355"/>
                  </a:cubicBezTo>
                  <a:lnTo>
                    <a:pt x="144026" y="53355"/>
                  </a:lnTo>
                  <a:close/>
                </a:path>
              </a:pathLst>
            </a:custGeom>
            <a:solidFill>
              <a:srgbClr val="000000"/>
            </a:solidFill>
            <a:ln w="22830"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4CC88239-12B7-AE7B-D038-D08A708E2CF5}"/>
                </a:ext>
              </a:extLst>
            </p:cNvPr>
            <p:cNvSpPr/>
            <p:nvPr>
              <p:custDataLst>
                <p:tags r:id="rId13"/>
              </p:custDataLst>
            </p:nvPr>
          </p:nvSpPr>
          <p:spPr>
            <a:xfrm>
              <a:off x="4866630" y="3803990"/>
              <a:ext cx="31201" cy="227745"/>
            </a:xfrm>
            <a:custGeom>
              <a:avLst/>
              <a:gdLst>
                <a:gd name="connsiteX0" fmla="*/ 31302 w 31201"/>
                <a:gd name="connsiteY0" fmla="*/ 227809 h 227745"/>
                <a:gd name="connsiteX1" fmla="*/ 31302 w 31201"/>
                <a:gd name="connsiteY1" fmla="*/ 218699 h 227745"/>
                <a:gd name="connsiteX2" fmla="*/ 9210 w 31201"/>
                <a:gd name="connsiteY2" fmla="*/ 218699 h 227745"/>
                <a:gd name="connsiteX3" fmla="*/ 9210 w 31201"/>
                <a:gd name="connsiteY3" fmla="*/ 9173 h 227745"/>
                <a:gd name="connsiteX4" fmla="*/ 31302 w 31201"/>
                <a:gd name="connsiteY4" fmla="*/ 9173 h 227745"/>
                <a:gd name="connsiteX5" fmla="*/ 31302 w 31201"/>
                <a:gd name="connsiteY5" fmla="*/ 63 h 227745"/>
                <a:gd name="connsiteX6" fmla="*/ 101 w 31201"/>
                <a:gd name="connsiteY6" fmla="*/ 63 h 227745"/>
                <a:gd name="connsiteX7" fmla="*/ 101 w 31201"/>
                <a:gd name="connsiteY7" fmla="*/ 227809 h 227745"/>
                <a:gd name="connsiteX8" fmla="*/ 31302 w 31201"/>
                <a:gd name="connsiteY8" fmla="*/ 22780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27745">
                  <a:moveTo>
                    <a:pt x="31302" y="227809"/>
                  </a:moveTo>
                  <a:lnTo>
                    <a:pt x="31302" y="218699"/>
                  </a:lnTo>
                  <a:lnTo>
                    <a:pt x="9210" y="218699"/>
                  </a:lnTo>
                  <a:lnTo>
                    <a:pt x="9210" y="9173"/>
                  </a:lnTo>
                  <a:lnTo>
                    <a:pt x="31302" y="9173"/>
                  </a:lnTo>
                  <a:lnTo>
                    <a:pt x="31302" y="63"/>
                  </a:lnTo>
                  <a:lnTo>
                    <a:pt x="101" y="63"/>
                  </a:lnTo>
                  <a:lnTo>
                    <a:pt x="101" y="227809"/>
                  </a:lnTo>
                  <a:lnTo>
                    <a:pt x="31302" y="227809"/>
                  </a:lnTo>
                  <a:close/>
                </a:path>
              </a:pathLst>
            </a:custGeom>
            <a:solidFill>
              <a:srgbClr val="000000"/>
            </a:solidFill>
            <a:ln w="22830"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F64E3B4C-D56E-BC68-9B6A-EE42649E379A}"/>
                </a:ext>
              </a:extLst>
            </p:cNvPr>
            <p:cNvSpPr/>
            <p:nvPr>
              <p:custDataLst>
                <p:tags r:id="rId14"/>
              </p:custDataLst>
            </p:nvPr>
          </p:nvSpPr>
          <p:spPr>
            <a:xfrm>
              <a:off x="4914406" y="3816743"/>
              <a:ext cx="133003" cy="159877"/>
            </a:xfrm>
            <a:custGeom>
              <a:avLst/>
              <a:gdLst>
                <a:gd name="connsiteX0" fmla="*/ 60684 w 133003"/>
                <a:gd name="connsiteY0" fmla="*/ 8034 h 159877"/>
                <a:gd name="connsiteX1" fmla="*/ 61595 w 133003"/>
                <a:gd name="connsiteY1" fmla="*/ 4162 h 159877"/>
                <a:gd name="connsiteX2" fmla="*/ 56584 w 133003"/>
                <a:gd name="connsiteY2" fmla="*/ 63 h 159877"/>
                <a:gd name="connsiteX3" fmla="*/ 54990 w 133003"/>
                <a:gd name="connsiteY3" fmla="*/ 290 h 159877"/>
                <a:gd name="connsiteX4" fmla="*/ 25611 w 133003"/>
                <a:gd name="connsiteY4" fmla="*/ 1657 h 159877"/>
                <a:gd name="connsiteX5" fmla="*/ 18323 w 133003"/>
                <a:gd name="connsiteY5" fmla="*/ 8489 h 159877"/>
                <a:gd name="connsiteX6" fmla="*/ 24244 w 133003"/>
                <a:gd name="connsiteY6" fmla="*/ 12589 h 159877"/>
                <a:gd name="connsiteX7" fmla="*/ 33810 w 133003"/>
                <a:gd name="connsiteY7" fmla="*/ 13044 h 159877"/>
                <a:gd name="connsiteX8" fmla="*/ 1014 w 133003"/>
                <a:gd name="connsiteY8" fmla="*/ 144454 h 159877"/>
                <a:gd name="connsiteX9" fmla="*/ 103 w 133003"/>
                <a:gd name="connsiteY9" fmla="*/ 149692 h 159877"/>
                <a:gd name="connsiteX10" fmla="*/ 11035 w 133003"/>
                <a:gd name="connsiteY10" fmla="*/ 159940 h 159877"/>
                <a:gd name="connsiteX11" fmla="*/ 25839 w 133003"/>
                <a:gd name="connsiteY11" fmla="*/ 147187 h 159877"/>
                <a:gd name="connsiteX12" fmla="*/ 39503 w 133003"/>
                <a:gd name="connsiteY12" fmla="*/ 93211 h 159877"/>
                <a:gd name="connsiteX13" fmla="*/ 44058 w 133003"/>
                <a:gd name="connsiteY13" fmla="*/ 83873 h 159877"/>
                <a:gd name="connsiteX14" fmla="*/ 77992 w 133003"/>
                <a:gd name="connsiteY14" fmla="*/ 63376 h 159877"/>
                <a:gd name="connsiteX15" fmla="*/ 89380 w 133003"/>
                <a:gd name="connsiteY15" fmla="*/ 76813 h 159877"/>
                <a:gd name="connsiteX16" fmla="*/ 75032 w 133003"/>
                <a:gd name="connsiteY16" fmla="*/ 127828 h 159877"/>
                <a:gd name="connsiteX17" fmla="*/ 71843 w 133003"/>
                <a:gd name="connsiteY17" fmla="*/ 139443 h 159877"/>
                <a:gd name="connsiteX18" fmla="*/ 97579 w 133003"/>
                <a:gd name="connsiteY18" fmla="*/ 159940 h 159877"/>
                <a:gd name="connsiteX19" fmla="*/ 133107 w 133003"/>
                <a:gd name="connsiteY19" fmla="*/ 124412 h 159877"/>
                <a:gd name="connsiteX20" fmla="*/ 127641 w 133003"/>
                <a:gd name="connsiteY20" fmla="*/ 121224 h 159877"/>
                <a:gd name="connsiteX21" fmla="*/ 122403 w 133003"/>
                <a:gd name="connsiteY21" fmla="*/ 124184 h 159877"/>
                <a:gd name="connsiteX22" fmla="*/ 98945 w 133003"/>
                <a:gd name="connsiteY22" fmla="*/ 151742 h 159877"/>
                <a:gd name="connsiteX23" fmla="*/ 95073 w 133003"/>
                <a:gd name="connsiteY23" fmla="*/ 146959 h 159877"/>
                <a:gd name="connsiteX24" fmla="*/ 98945 w 133003"/>
                <a:gd name="connsiteY24" fmla="*/ 132155 h 159877"/>
                <a:gd name="connsiteX25" fmla="*/ 113749 w 133003"/>
                <a:gd name="connsiteY25" fmla="*/ 81596 h 159877"/>
                <a:gd name="connsiteX26" fmla="*/ 79814 w 133003"/>
                <a:gd name="connsiteY26" fmla="*/ 55177 h 159877"/>
                <a:gd name="connsiteX27" fmla="*/ 45425 w 133003"/>
                <a:gd name="connsiteY27" fmla="*/ 69298 h 159877"/>
                <a:gd name="connsiteX28" fmla="*/ 60684 w 133003"/>
                <a:gd name="connsiteY28" fmla="*/ 8034 h 1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003" h="159877">
                  <a:moveTo>
                    <a:pt x="60684" y="8034"/>
                  </a:moveTo>
                  <a:cubicBezTo>
                    <a:pt x="61595" y="4845"/>
                    <a:pt x="61595" y="4390"/>
                    <a:pt x="61595" y="4162"/>
                  </a:cubicBezTo>
                  <a:cubicBezTo>
                    <a:pt x="61595" y="1201"/>
                    <a:pt x="59090" y="63"/>
                    <a:pt x="56584" y="63"/>
                  </a:cubicBezTo>
                  <a:cubicBezTo>
                    <a:pt x="55673" y="63"/>
                    <a:pt x="55446" y="63"/>
                    <a:pt x="54990" y="290"/>
                  </a:cubicBezTo>
                  <a:lnTo>
                    <a:pt x="25611" y="1657"/>
                  </a:lnTo>
                  <a:cubicBezTo>
                    <a:pt x="22422" y="1885"/>
                    <a:pt x="18323" y="2112"/>
                    <a:pt x="18323" y="8489"/>
                  </a:cubicBezTo>
                  <a:cubicBezTo>
                    <a:pt x="18323" y="12589"/>
                    <a:pt x="22422" y="12589"/>
                    <a:pt x="24244" y="12589"/>
                  </a:cubicBezTo>
                  <a:cubicBezTo>
                    <a:pt x="26750" y="12589"/>
                    <a:pt x="30849" y="12589"/>
                    <a:pt x="33810" y="13044"/>
                  </a:cubicBezTo>
                  <a:lnTo>
                    <a:pt x="1014" y="144454"/>
                  </a:lnTo>
                  <a:cubicBezTo>
                    <a:pt x="787" y="145365"/>
                    <a:pt x="103" y="148781"/>
                    <a:pt x="103" y="149692"/>
                  </a:cubicBezTo>
                  <a:cubicBezTo>
                    <a:pt x="103" y="155158"/>
                    <a:pt x="4431" y="159940"/>
                    <a:pt x="11035" y="159940"/>
                  </a:cubicBezTo>
                  <a:cubicBezTo>
                    <a:pt x="12402" y="159940"/>
                    <a:pt x="22650" y="159940"/>
                    <a:pt x="25839" y="147187"/>
                  </a:cubicBezTo>
                  <a:lnTo>
                    <a:pt x="39503" y="93211"/>
                  </a:lnTo>
                  <a:cubicBezTo>
                    <a:pt x="40642" y="88884"/>
                    <a:pt x="40642" y="88428"/>
                    <a:pt x="44058" y="83873"/>
                  </a:cubicBezTo>
                  <a:cubicBezTo>
                    <a:pt x="47702" y="78863"/>
                    <a:pt x="59090" y="63376"/>
                    <a:pt x="77992" y="63376"/>
                  </a:cubicBezTo>
                  <a:cubicBezTo>
                    <a:pt x="83914" y="63376"/>
                    <a:pt x="89380" y="65654"/>
                    <a:pt x="89380" y="76813"/>
                  </a:cubicBezTo>
                  <a:cubicBezTo>
                    <a:pt x="89380" y="90022"/>
                    <a:pt x="79359" y="116669"/>
                    <a:pt x="75032" y="127828"/>
                  </a:cubicBezTo>
                  <a:cubicBezTo>
                    <a:pt x="72527" y="133977"/>
                    <a:pt x="71843" y="135572"/>
                    <a:pt x="71843" y="139443"/>
                  </a:cubicBezTo>
                  <a:cubicBezTo>
                    <a:pt x="71843" y="152653"/>
                    <a:pt x="85053" y="159940"/>
                    <a:pt x="97579" y="159940"/>
                  </a:cubicBezTo>
                  <a:cubicBezTo>
                    <a:pt x="121720" y="159940"/>
                    <a:pt x="133107" y="128967"/>
                    <a:pt x="133107" y="124412"/>
                  </a:cubicBezTo>
                  <a:cubicBezTo>
                    <a:pt x="133107" y="121224"/>
                    <a:pt x="129691" y="121224"/>
                    <a:pt x="127641" y="121224"/>
                  </a:cubicBezTo>
                  <a:cubicBezTo>
                    <a:pt x="124908" y="121224"/>
                    <a:pt x="123314" y="121224"/>
                    <a:pt x="122403" y="124184"/>
                  </a:cubicBezTo>
                  <a:cubicBezTo>
                    <a:pt x="115115" y="149464"/>
                    <a:pt x="102589" y="151742"/>
                    <a:pt x="98945" y="151742"/>
                  </a:cubicBezTo>
                  <a:cubicBezTo>
                    <a:pt x="97351" y="151742"/>
                    <a:pt x="95073" y="151742"/>
                    <a:pt x="95073" y="146959"/>
                  </a:cubicBezTo>
                  <a:cubicBezTo>
                    <a:pt x="95073" y="141949"/>
                    <a:pt x="97579" y="135799"/>
                    <a:pt x="98945" y="132155"/>
                  </a:cubicBezTo>
                  <a:cubicBezTo>
                    <a:pt x="103272" y="120996"/>
                    <a:pt x="113749" y="94350"/>
                    <a:pt x="113749" y="81596"/>
                  </a:cubicBezTo>
                  <a:cubicBezTo>
                    <a:pt x="113749" y="60643"/>
                    <a:pt x="96212" y="55177"/>
                    <a:pt x="79814" y="55177"/>
                  </a:cubicBezTo>
                  <a:cubicBezTo>
                    <a:pt x="74804" y="55177"/>
                    <a:pt x="60912" y="55177"/>
                    <a:pt x="45425" y="69298"/>
                  </a:cubicBezTo>
                  <a:lnTo>
                    <a:pt x="60684" y="8034"/>
                  </a:lnTo>
                  <a:close/>
                </a:path>
              </a:pathLst>
            </a:custGeom>
            <a:solidFill>
              <a:srgbClr val="000000"/>
            </a:solidFill>
            <a:ln w="22830"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BA2C662B-6334-4070-8248-00DBB7B1518C}"/>
                </a:ext>
              </a:extLst>
            </p:cNvPr>
            <p:cNvSpPr/>
            <p:nvPr>
              <p:custDataLst>
                <p:tags r:id="rId15"/>
              </p:custDataLst>
            </p:nvPr>
          </p:nvSpPr>
          <p:spPr>
            <a:xfrm>
              <a:off x="5072437" y="3903104"/>
              <a:ext cx="58029" cy="105856"/>
            </a:xfrm>
            <a:custGeom>
              <a:avLst/>
              <a:gdLst>
                <a:gd name="connsiteX0" fmla="*/ 36139 w 58029"/>
                <a:gd name="connsiteY0" fmla="*/ 4528 h 105856"/>
                <a:gd name="connsiteX1" fmla="*/ 31357 w 58029"/>
                <a:gd name="connsiteY1" fmla="*/ 64 h 105856"/>
                <a:gd name="connsiteX2" fmla="*/ 110 w 58029"/>
                <a:gd name="connsiteY2" fmla="*/ 10267 h 105856"/>
                <a:gd name="connsiteX3" fmla="*/ 110 w 58029"/>
                <a:gd name="connsiteY3" fmla="*/ 16006 h 105856"/>
                <a:gd name="connsiteX4" fmla="*/ 23226 w 58029"/>
                <a:gd name="connsiteY4" fmla="*/ 11543 h 105856"/>
                <a:gd name="connsiteX5" fmla="*/ 23226 w 58029"/>
                <a:gd name="connsiteY5" fmla="*/ 92848 h 105856"/>
                <a:gd name="connsiteX6" fmla="*/ 7284 w 58029"/>
                <a:gd name="connsiteY6" fmla="*/ 100181 h 105856"/>
                <a:gd name="connsiteX7" fmla="*/ 1226 w 58029"/>
                <a:gd name="connsiteY7" fmla="*/ 100181 h 105856"/>
                <a:gd name="connsiteX8" fmla="*/ 1226 w 58029"/>
                <a:gd name="connsiteY8" fmla="*/ 105921 h 105856"/>
                <a:gd name="connsiteX9" fmla="*/ 29603 w 58029"/>
                <a:gd name="connsiteY9" fmla="*/ 105283 h 105856"/>
                <a:gd name="connsiteX10" fmla="*/ 58140 w 58029"/>
                <a:gd name="connsiteY10" fmla="*/ 105921 h 105856"/>
                <a:gd name="connsiteX11" fmla="*/ 58140 w 58029"/>
                <a:gd name="connsiteY11" fmla="*/ 100181 h 105856"/>
                <a:gd name="connsiteX12" fmla="*/ 52082 w 58029"/>
                <a:gd name="connsiteY12" fmla="*/ 100181 h 105856"/>
                <a:gd name="connsiteX13" fmla="*/ 36139 w 58029"/>
                <a:gd name="connsiteY13" fmla="*/ 92848 h 105856"/>
                <a:gd name="connsiteX14" fmla="*/ 36139 w 58029"/>
                <a:gd name="connsiteY14" fmla="*/ 4528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5856">
                  <a:moveTo>
                    <a:pt x="36139" y="4528"/>
                  </a:moveTo>
                  <a:cubicBezTo>
                    <a:pt x="36139" y="224"/>
                    <a:pt x="35821" y="64"/>
                    <a:pt x="31357" y="64"/>
                  </a:cubicBezTo>
                  <a:cubicBezTo>
                    <a:pt x="21154" y="10108"/>
                    <a:pt x="6646" y="10267"/>
                    <a:pt x="110" y="10267"/>
                  </a:cubicBezTo>
                  <a:lnTo>
                    <a:pt x="110" y="16006"/>
                  </a:lnTo>
                  <a:cubicBezTo>
                    <a:pt x="3936" y="16006"/>
                    <a:pt x="14458" y="16006"/>
                    <a:pt x="23226" y="11543"/>
                  </a:cubicBezTo>
                  <a:lnTo>
                    <a:pt x="23226" y="92848"/>
                  </a:lnTo>
                  <a:cubicBezTo>
                    <a:pt x="23226" y="98109"/>
                    <a:pt x="23226" y="100181"/>
                    <a:pt x="7284" y="100181"/>
                  </a:cubicBezTo>
                  <a:lnTo>
                    <a:pt x="1226" y="100181"/>
                  </a:lnTo>
                  <a:lnTo>
                    <a:pt x="1226" y="105921"/>
                  </a:lnTo>
                  <a:cubicBezTo>
                    <a:pt x="4096" y="105761"/>
                    <a:pt x="23705" y="105283"/>
                    <a:pt x="29603" y="105283"/>
                  </a:cubicBezTo>
                  <a:cubicBezTo>
                    <a:pt x="34545" y="105283"/>
                    <a:pt x="54632" y="105761"/>
                    <a:pt x="58140" y="105921"/>
                  </a:cubicBezTo>
                  <a:lnTo>
                    <a:pt x="58140" y="100181"/>
                  </a:lnTo>
                  <a:lnTo>
                    <a:pt x="52082" y="100181"/>
                  </a:lnTo>
                  <a:cubicBezTo>
                    <a:pt x="36139" y="100181"/>
                    <a:pt x="36139" y="98109"/>
                    <a:pt x="36139" y="92848"/>
                  </a:cubicBezTo>
                  <a:lnTo>
                    <a:pt x="36139" y="4528"/>
                  </a:lnTo>
                  <a:close/>
                </a:path>
              </a:pathLst>
            </a:custGeom>
            <a:solidFill>
              <a:srgbClr val="000000"/>
            </a:solidFill>
            <a:ln w="22830"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3B32B885-1E3F-E2CD-3661-062A99F1F13A}"/>
                </a:ext>
              </a:extLst>
            </p:cNvPr>
            <p:cNvSpPr/>
            <p:nvPr>
              <p:custDataLst>
                <p:tags r:id="rId16"/>
              </p:custDataLst>
            </p:nvPr>
          </p:nvSpPr>
          <p:spPr>
            <a:xfrm>
              <a:off x="5176816" y="3950658"/>
              <a:ext cx="26646" cy="68096"/>
            </a:xfrm>
            <a:custGeom>
              <a:avLst/>
              <a:gdLst>
                <a:gd name="connsiteX0" fmla="*/ 26761 w 26646"/>
                <a:gd name="connsiteY0" fmla="*/ 23976 h 68096"/>
                <a:gd name="connsiteX1" fmla="*/ 12185 w 26646"/>
                <a:gd name="connsiteY1" fmla="*/ 63 h 68096"/>
                <a:gd name="connsiteX2" fmla="*/ 114 w 26646"/>
                <a:gd name="connsiteY2" fmla="*/ 12133 h 68096"/>
                <a:gd name="connsiteX3" fmla="*/ 12185 w 26646"/>
                <a:gd name="connsiteY3" fmla="*/ 24204 h 68096"/>
                <a:gd name="connsiteX4" fmla="*/ 20156 w 26646"/>
                <a:gd name="connsiteY4" fmla="*/ 21243 h 68096"/>
                <a:gd name="connsiteX5" fmla="*/ 21295 w 26646"/>
                <a:gd name="connsiteY5" fmla="*/ 20560 h 68096"/>
                <a:gd name="connsiteX6" fmla="*/ 21750 w 26646"/>
                <a:gd name="connsiteY6" fmla="*/ 23976 h 68096"/>
                <a:gd name="connsiteX7" fmla="*/ 6264 w 26646"/>
                <a:gd name="connsiteY7" fmla="*/ 62010 h 68096"/>
                <a:gd name="connsiteX8" fmla="*/ 3758 w 26646"/>
                <a:gd name="connsiteY8" fmla="*/ 65654 h 68096"/>
                <a:gd name="connsiteX9" fmla="*/ 6036 w 26646"/>
                <a:gd name="connsiteY9" fmla="*/ 68159 h 68096"/>
                <a:gd name="connsiteX10" fmla="*/ 26761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61" y="23976"/>
                  </a:moveTo>
                  <a:cubicBezTo>
                    <a:pt x="26761" y="8945"/>
                    <a:pt x="21067" y="63"/>
                    <a:pt x="12185" y="63"/>
                  </a:cubicBezTo>
                  <a:cubicBezTo>
                    <a:pt x="4669" y="63"/>
                    <a:pt x="114" y="5756"/>
                    <a:pt x="114" y="12133"/>
                  </a:cubicBezTo>
                  <a:cubicBezTo>
                    <a:pt x="114" y="18282"/>
                    <a:pt x="4669" y="24204"/>
                    <a:pt x="12185" y="24204"/>
                  </a:cubicBezTo>
                  <a:cubicBezTo>
                    <a:pt x="14918" y="24204"/>
                    <a:pt x="17879" y="23293"/>
                    <a:pt x="20156" y="21243"/>
                  </a:cubicBezTo>
                  <a:cubicBezTo>
                    <a:pt x="20839" y="20788"/>
                    <a:pt x="21067" y="20560"/>
                    <a:pt x="21295" y="20560"/>
                  </a:cubicBezTo>
                  <a:cubicBezTo>
                    <a:pt x="21523" y="20560"/>
                    <a:pt x="21750" y="20788"/>
                    <a:pt x="21750" y="23976"/>
                  </a:cubicBezTo>
                  <a:cubicBezTo>
                    <a:pt x="21750" y="40829"/>
                    <a:pt x="13779" y="54494"/>
                    <a:pt x="6264" y="62010"/>
                  </a:cubicBezTo>
                  <a:cubicBezTo>
                    <a:pt x="3758" y="64515"/>
                    <a:pt x="3758" y="64970"/>
                    <a:pt x="3758" y="65654"/>
                  </a:cubicBezTo>
                  <a:cubicBezTo>
                    <a:pt x="3758" y="67248"/>
                    <a:pt x="4897" y="68159"/>
                    <a:pt x="6036" y="68159"/>
                  </a:cubicBezTo>
                  <a:cubicBezTo>
                    <a:pt x="8541" y="68159"/>
                    <a:pt x="26761" y="50622"/>
                    <a:pt x="26761" y="23976"/>
                  </a:cubicBezTo>
                  <a:close/>
                </a:path>
              </a:pathLst>
            </a:custGeom>
            <a:solidFill>
              <a:srgbClr val="000000"/>
            </a:solidFill>
            <a:ln w="22830"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1E7A9A87-9632-556F-313B-09FBA9711F03}"/>
                </a:ext>
              </a:extLst>
            </p:cNvPr>
            <p:cNvSpPr/>
            <p:nvPr>
              <p:custDataLst>
                <p:tags r:id="rId17"/>
              </p:custDataLst>
            </p:nvPr>
          </p:nvSpPr>
          <p:spPr>
            <a:xfrm>
              <a:off x="5269837" y="3816743"/>
              <a:ext cx="133003" cy="159877"/>
            </a:xfrm>
            <a:custGeom>
              <a:avLst/>
              <a:gdLst>
                <a:gd name="connsiteX0" fmla="*/ 60699 w 133003"/>
                <a:gd name="connsiteY0" fmla="*/ 8034 h 159877"/>
                <a:gd name="connsiteX1" fmla="*/ 61610 w 133003"/>
                <a:gd name="connsiteY1" fmla="*/ 4162 h 159877"/>
                <a:gd name="connsiteX2" fmla="*/ 56600 w 133003"/>
                <a:gd name="connsiteY2" fmla="*/ 63 h 159877"/>
                <a:gd name="connsiteX3" fmla="*/ 55006 w 133003"/>
                <a:gd name="connsiteY3" fmla="*/ 290 h 159877"/>
                <a:gd name="connsiteX4" fmla="*/ 25626 w 133003"/>
                <a:gd name="connsiteY4" fmla="*/ 1657 h 159877"/>
                <a:gd name="connsiteX5" fmla="*/ 18339 w 133003"/>
                <a:gd name="connsiteY5" fmla="*/ 8489 h 159877"/>
                <a:gd name="connsiteX6" fmla="*/ 24260 w 133003"/>
                <a:gd name="connsiteY6" fmla="*/ 12589 h 159877"/>
                <a:gd name="connsiteX7" fmla="*/ 33825 w 133003"/>
                <a:gd name="connsiteY7" fmla="*/ 13044 h 159877"/>
                <a:gd name="connsiteX8" fmla="*/ 1030 w 133003"/>
                <a:gd name="connsiteY8" fmla="*/ 144454 h 159877"/>
                <a:gd name="connsiteX9" fmla="*/ 119 w 133003"/>
                <a:gd name="connsiteY9" fmla="*/ 149692 h 159877"/>
                <a:gd name="connsiteX10" fmla="*/ 11051 w 133003"/>
                <a:gd name="connsiteY10" fmla="*/ 159940 h 159877"/>
                <a:gd name="connsiteX11" fmla="*/ 25854 w 133003"/>
                <a:gd name="connsiteY11" fmla="*/ 147187 h 159877"/>
                <a:gd name="connsiteX12" fmla="*/ 39519 w 133003"/>
                <a:gd name="connsiteY12" fmla="*/ 93211 h 159877"/>
                <a:gd name="connsiteX13" fmla="*/ 44074 w 133003"/>
                <a:gd name="connsiteY13" fmla="*/ 83873 h 159877"/>
                <a:gd name="connsiteX14" fmla="*/ 78008 w 133003"/>
                <a:gd name="connsiteY14" fmla="*/ 63376 h 159877"/>
                <a:gd name="connsiteX15" fmla="*/ 89395 w 133003"/>
                <a:gd name="connsiteY15" fmla="*/ 76813 h 159877"/>
                <a:gd name="connsiteX16" fmla="*/ 75047 w 133003"/>
                <a:gd name="connsiteY16" fmla="*/ 127828 h 159877"/>
                <a:gd name="connsiteX17" fmla="*/ 71859 w 133003"/>
                <a:gd name="connsiteY17" fmla="*/ 139443 h 159877"/>
                <a:gd name="connsiteX18" fmla="*/ 97594 w 133003"/>
                <a:gd name="connsiteY18" fmla="*/ 159940 h 159877"/>
                <a:gd name="connsiteX19" fmla="*/ 133123 w 133003"/>
                <a:gd name="connsiteY19" fmla="*/ 124412 h 159877"/>
                <a:gd name="connsiteX20" fmla="*/ 127657 w 133003"/>
                <a:gd name="connsiteY20" fmla="*/ 121224 h 159877"/>
                <a:gd name="connsiteX21" fmla="*/ 122419 w 133003"/>
                <a:gd name="connsiteY21" fmla="*/ 124184 h 159877"/>
                <a:gd name="connsiteX22" fmla="*/ 98961 w 133003"/>
                <a:gd name="connsiteY22" fmla="*/ 151742 h 159877"/>
                <a:gd name="connsiteX23" fmla="*/ 95089 w 133003"/>
                <a:gd name="connsiteY23" fmla="*/ 146959 h 159877"/>
                <a:gd name="connsiteX24" fmla="*/ 98961 w 133003"/>
                <a:gd name="connsiteY24" fmla="*/ 132155 h 159877"/>
                <a:gd name="connsiteX25" fmla="*/ 113764 w 133003"/>
                <a:gd name="connsiteY25" fmla="*/ 81596 h 159877"/>
                <a:gd name="connsiteX26" fmla="*/ 79830 w 133003"/>
                <a:gd name="connsiteY26" fmla="*/ 55177 h 159877"/>
                <a:gd name="connsiteX27" fmla="*/ 45440 w 133003"/>
                <a:gd name="connsiteY27" fmla="*/ 69298 h 159877"/>
                <a:gd name="connsiteX28" fmla="*/ 60699 w 133003"/>
                <a:gd name="connsiteY28" fmla="*/ 8034 h 1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003" h="159877">
                  <a:moveTo>
                    <a:pt x="60699" y="8034"/>
                  </a:moveTo>
                  <a:cubicBezTo>
                    <a:pt x="61610" y="4845"/>
                    <a:pt x="61610" y="4390"/>
                    <a:pt x="61610" y="4162"/>
                  </a:cubicBezTo>
                  <a:cubicBezTo>
                    <a:pt x="61610" y="1201"/>
                    <a:pt x="59105" y="63"/>
                    <a:pt x="56600" y="63"/>
                  </a:cubicBezTo>
                  <a:cubicBezTo>
                    <a:pt x="55689" y="63"/>
                    <a:pt x="55461" y="63"/>
                    <a:pt x="55006" y="290"/>
                  </a:cubicBezTo>
                  <a:lnTo>
                    <a:pt x="25626" y="1657"/>
                  </a:lnTo>
                  <a:cubicBezTo>
                    <a:pt x="22438" y="1885"/>
                    <a:pt x="18339" y="2112"/>
                    <a:pt x="18339" y="8489"/>
                  </a:cubicBezTo>
                  <a:cubicBezTo>
                    <a:pt x="18339" y="12589"/>
                    <a:pt x="22438" y="12589"/>
                    <a:pt x="24260" y="12589"/>
                  </a:cubicBezTo>
                  <a:cubicBezTo>
                    <a:pt x="26765" y="12589"/>
                    <a:pt x="30865" y="12589"/>
                    <a:pt x="33825" y="13044"/>
                  </a:cubicBezTo>
                  <a:lnTo>
                    <a:pt x="1030" y="144454"/>
                  </a:lnTo>
                  <a:cubicBezTo>
                    <a:pt x="802" y="145365"/>
                    <a:pt x="119" y="148781"/>
                    <a:pt x="119" y="149692"/>
                  </a:cubicBezTo>
                  <a:cubicBezTo>
                    <a:pt x="119" y="155158"/>
                    <a:pt x="4446" y="159940"/>
                    <a:pt x="11051" y="159940"/>
                  </a:cubicBezTo>
                  <a:cubicBezTo>
                    <a:pt x="12417" y="159940"/>
                    <a:pt x="22666" y="159940"/>
                    <a:pt x="25854" y="147187"/>
                  </a:cubicBezTo>
                  <a:lnTo>
                    <a:pt x="39519" y="93211"/>
                  </a:lnTo>
                  <a:cubicBezTo>
                    <a:pt x="40658" y="88884"/>
                    <a:pt x="40658" y="88428"/>
                    <a:pt x="44074" y="83873"/>
                  </a:cubicBezTo>
                  <a:cubicBezTo>
                    <a:pt x="47718" y="78863"/>
                    <a:pt x="59105" y="63376"/>
                    <a:pt x="78008" y="63376"/>
                  </a:cubicBezTo>
                  <a:cubicBezTo>
                    <a:pt x="83929" y="63376"/>
                    <a:pt x="89395" y="65654"/>
                    <a:pt x="89395" y="76813"/>
                  </a:cubicBezTo>
                  <a:cubicBezTo>
                    <a:pt x="89395" y="90022"/>
                    <a:pt x="79375" y="116669"/>
                    <a:pt x="75047" y="127828"/>
                  </a:cubicBezTo>
                  <a:cubicBezTo>
                    <a:pt x="72542" y="133977"/>
                    <a:pt x="71859" y="135572"/>
                    <a:pt x="71859" y="139443"/>
                  </a:cubicBezTo>
                  <a:cubicBezTo>
                    <a:pt x="71859" y="152653"/>
                    <a:pt x="85068" y="159940"/>
                    <a:pt x="97594" y="159940"/>
                  </a:cubicBezTo>
                  <a:cubicBezTo>
                    <a:pt x="121735" y="159940"/>
                    <a:pt x="133123" y="128967"/>
                    <a:pt x="133123" y="124412"/>
                  </a:cubicBezTo>
                  <a:cubicBezTo>
                    <a:pt x="133123" y="121224"/>
                    <a:pt x="129706" y="121224"/>
                    <a:pt x="127657" y="121224"/>
                  </a:cubicBezTo>
                  <a:cubicBezTo>
                    <a:pt x="124924" y="121224"/>
                    <a:pt x="123329" y="121224"/>
                    <a:pt x="122419" y="124184"/>
                  </a:cubicBezTo>
                  <a:cubicBezTo>
                    <a:pt x="115131" y="149464"/>
                    <a:pt x="102605" y="151742"/>
                    <a:pt x="98961" y="151742"/>
                  </a:cubicBezTo>
                  <a:cubicBezTo>
                    <a:pt x="97366" y="151742"/>
                    <a:pt x="95089" y="151742"/>
                    <a:pt x="95089" y="146959"/>
                  </a:cubicBezTo>
                  <a:cubicBezTo>
                    <a:pt x="95089" y="141949"/>
                    <a:pt x="97594" y="135799"/>
                    <a:pt x="98961" y="132155"/>
                  </a:cubicBezTo>
                  <a:cubicBezTo>
                    <a:pt x="103288" y="120996"/>
                    <a:pt x="113764" y="94350"/>
                    <a:pt x="113764" y="81596"/>
                  </a:cubicBezTo>
                  <a:cubicBezTo>
                    <a:pt x="113764" y="60643"/>
                    <a:pt x="96228" y="55177"/>
                    <a:pt x="79830" y="55177"/>
                  </a:cubicBezTo>
                  <a:cubicBezTo>
                    <a:pt x="74820" y="55177"/>
                    <a:pt x="60927" y="55177"/>
                    <a:pt x="45440" y="69298"/>
                  </a:cubicBezTo>
                  <a:lnTo>
                    <a:pt x="60699" y="8034"/>
                  </a:lnTo>
                  <a:close/>
                </a:path>
              </a:pathLst>
            </a:custGeom>
            <a:solidFill>
              <a:srgbClr val="000000"/>
            </a:solidFill>
            <a:ln w="22830"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7F1B17D8-6C3C-69D1-118E-26C4DB59E050}"/>
                </a:ext>
              </a:extLst>
            </p:cNvPr>
            <p:cNvSpPr/>
            <p:nvPr>
              <p:custDataLst>
                <p:tags r:id="rId18"/>
              </p:custDataLst>
            </p:nvPr>
          </p:nvSpPr>
          <p:spPr>
            <a:xfrm>
              <a:off x="5420534" y="3903104"/>
              <a:ext cx="70464" cy="105856"/>
            </a:xfrm>
            <a:custGeom>
              <a:avLst/>
              <a:gdLst>
                <a:gd name="connsiteX0" fmla="*/ 70590 w 70464"/>
                <a:gd name="connsiteY0" fmla="*/ 76906 h 105856"/>
                <a:gd name="connsiteX1" fmla="*/ 65170 w 70464"/>
                <a:gd name="connsiteY1" fmla="*/ 76906 h 105856"/>
                <a:gd name="connsiteX2" fmla="*/ 61025 w 70464"/>
                <a:gd name="connsiteY2" fmla="*/ 91413 h 105856"/>
                <a:gd name="connsiteX3" fmla="*/ 45242 w 70464"/>
                <a:gd name="connsiteY3" fmla="*/ 92370 h 105856"/>
                <a:gd name="connsiteX4" fmla="*/ 15908 w 70464"/>
                <a:gd name="connsiteY4" fmla="*/ 92370 h 105856"/>
                <a:gd name="connsiteX5" fmla="*/ 47793 w 70464"/>
                <a:gd name="connsiteY5" fmla="*/ 65587 h 105856"/>
                <a:gd name="connsiteX6" fmla="*/ 70590 w 70464"/>
                <a:gd name="connsiteY6" fmla="*/ 31152 h 105856"/>
                <a:gd name="connsiteX7" fmla="*/ 33285 w 70464"/>
                <a:gd name="connsiteY7" fmla="*/ 64 h 105856"/>
                <a:gd name="connsiteX8" fmla="*/ 126 w 70464"/>
                <a:gd name="connsiteY8" fmla="*/ 28601 h 105856"/>
                <a:gd name="connsiteX9" fmla="*/ 8575 w 70464"/>
                <a:gd name="connsiteY9" fmla="*/ 37528 h 105856"/>
                <a:gd name="connsiteX10" fmla="*/ 17024 w 70464"/>
                <a:gd name="connsiteY10" fmla="*/ 29079 h 105856"/>
                <a:gd name="connsiteX11" fmla="*/ 7618 w 70464"/>
                <a:gd name="connsiteY11" fmla="*/ 20630 h 105856"/>
                <a:gd name="connsiteX12" fmla="*/ 30894 w 70464"/>
                <a:gd name="connsiteY12" fmla="*/ 5803 h 105856"/>
                <a:gd name="connsiteX13" fmla="*/ 55126 w 70464"/>
                <a:gd name="connsiteY13" fmla="*/ 31152 h 105856"/>
                <a:gd name="connsiteX14" fmla="*/ 40141 w 70464"/>
                <a:gd name="connsiteY14" fmla="*/ 61761 h 105856"/>
                <a:gd name="connsiteX15" fmla="*/ 1720 w 70464"/>
                <a:gd name="connsiteY15" fmla="*/ 99703 h 105856"/>
                <a:gd name="connsiteX16" fmla="*/ 126 w 70464"/>
                <a:gd name="connsiteY16" fmla="*/ 105921 h 105856"/>
                <a:gd name="connsiteX17" fmla="*/ 65808 w 70464"/>
                <a:gd name="connsiteY17" fmla="*/ 105921 h 105856"/>
                <a:gd name="connsiteX18" fmla="*/ 70590 w 70464"/>
                <a:gd name="connsiteY18" fmla="*/ 76906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5856">
                  <a:moveTo>
                    <a:pt x="70590" y="76906"/>
                  </a:moveTo>
                  <a:lnTo>
                    <a:pt x="65170" y="76906"/>
                  </a:lnTo>
                  <a:cubicBezTo>
                    <a:pt x="64692" y="80413"/>
                    <a:pt x="63097" y="89819"/>
                    <a:pt x="61025" y="91413"/>
                  </a:cubicBezTo>
                  <a:cubicBezTo>
                    <a:pt x="59749" y="92370"/>
                    <a:pt x="47474" y="92370"/>
                    <a:pt x="45242" y="92370"/>
                  </a:cubicBezTo>
                  <a:lnTo>
                    <a:pt x="15908" y="92370"/>
                  </a:lnTo>
                  <a:cubicBezTo>
                    <a:pt x="32648" y="77543"/>
                    <a:pt x="38227" y="73080"/>
                    <a:pt x="47793" y="65587"/>
                  </a:cubicBezTo>
                  <a:cubicBezTo>
                    <a:pt x="59590" y="56181"/>
                    <a:pt x="70590" y="46297"/>
                    <a:pt x="70590" y="31152"/>
                  </a:cubicBezTo>
                  <a:cubicBezTo>
                    <a:pt x="70590" y="11861"/>
                    <a:pt x="53691" y="64"/>
                    <a:pt x="33285" y="64"/>
                  </a:cubicBezTo>
                  <a:cubicBezTo>
                    <a:pt x="13517" y="64"/>
                    <a:pt x="126" y="13934"/>
                    <a:pt x="126" y="28601"/>
                  </a:cubicBezTo>
                  <a:cubicBezTo>
                    <a:pt x="126" y="36731"/>
                    <a:pt x="6981" y="37528"/>
                    <a:pt x="8575" y="37528"/>
                  </a:cubicBezTo>
                  <a:cubicBezTo>
                    <a:pt x="12401" y="37528"/>
                    <a:pt x="17024" y="34818"/>
                    <a:pt x="17024" y="29079"/>
                  </a:cubicBezTo>
                  <a:cubicBezTo>
                    <a:pt x="17024" y="26209"/>
                    <a:pt x="15908" y="20630"/>
                    <a:pt x="7618" y="20630"/>
                  </a:cubicBezTo>
                  <a:cubicBezTo>
                    <a:pt x="12561" y="9311"/>
                    <a:pt x="23401" y="5803"/>
                    <a:pt x="30894" y="5803"/>
                  </a:cubicBezTo>
                  <a:cubicBezTo>
                    <a:pt x="46836" y="5803"/>
                    <a:pt x="55126" y="18238"/>
                    <a:pt x="55126" y="31152"/>
                  </a:cubicBezTo>
                  <a:cubicBezTo>
                    <a:pt x="55126" y="45021"/>
                    <a:pt x="45242" y="56021"/>
                    <a:pt x="40141" y="61761"/>
                  </a:cubicBezTo>
                  <a:lnTo>
                    <a:pt x="1720" y="99703"/>
                  </a:lnTo>
                  <a:cubicBezTo>
                    <a:pt x="126" y="101138"/>
                    <a:pt x="126" y="101457"/>
                    <a:pt x="126" y="105921"/>
                  </a:cubicBezTo>
                  <a:lnTo>
                    <a:pt x="65808" y="105921"/>
                  </a:lnTo>
                  <a:lnTo>
                    <a:pt x="70590" y="76906"/>
                  </a:lnTo>
                  <a:close/>
                </a:path>
              </a:pathLst>
            </a:custGeom>
            <a:solidFill>
              <a:srgbClr val="000000"/>
            </a:solidFill>
            <a:ln w="22830"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C4FC9930-177E-5EB5-B697-4C76A3F10B37}"/>
                </a:ext>
              </a:extLst>
            </p:cNvPr>
            <p:cNvSpPr/>
            <p:nvPr>
              <p:custDataLst>
                <p:tags r:id="rId19"/>
              </p:custDataLst>
            </p:nvPr>
          </p:nvSpPr>
          <p:spPr>
            <a:xfrm>
              <a:off x="5532246" y="3950658"/>
              <a:ext cx="26646" cy="68096"/>
            </a:xfrm>
            <a:custGeom>
              <a:avLst/>
              <a:gdLst>
                <a:gd name="connsiteX0" fmla="*/ 26776 w 26646"/>
                <a:gd name="connsiteY0" fmla="*/ 23976 h 68096"/>
                <a:gd name="connsiteX1" fmla="*/ 12201 w 26646"/>
                <a:gd name="connsiteY1" fmla="*/ 63 h 68096"/>
                <a:gd name="connsiteX2" fmla="*/ 130 w 26646"/>
                <a:gd name="connsiteY2" fmla="*/ 12133 h 68096"/>
                <a:gd name="connsiteX3" fmla="*/ 12201 w 26646"/>
                <a:gd name="connsiteY3" fmla="*/ 24204 h 68096"/>
                <a:gd name="connsiteX4" fmla="*/ 20172 w 26646"/>
                <a:gd name="connsiteY4" fmla="*/ 21243 h 68096"/>
                <a:gd name="connsiteX5" fmla="*/ 21310 w 26646"/>
                <a:gd name="connsiteY5" fmla="*/ 20560 h 68096"/>
                <a:gd name="connsiteX6" fmla="*/ 21766 w 26646"/>
                <a:gd name="connsiteY6" fmla="*/ 23976 h 68096"/>
                <a:gd name="connsiteX7" fmla="*/ 6279 w 26646"/>
                <a:gd name="connsiteY7" fmla="*/ 62010 h 68096"/>
                <a:gd name="connsiteX8" fmla="*/ 3774 w 26646"/>
                <a:gd name="connsiteY8" fmla="*/ 65654 h 68096"/>
                <a:gd name="connsiteX9" fmla="*/ 6051 w 26646"/>
                <a:gd name="connsiteY9" fmla="*/ 68159 h 68096"/>
                <a:gd name="connsiteX10" fmla="*/ 26776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76" y="23976"/>
                  </a:moveTo>
                  <a:cubicBezTo>
                    <a:pt x="26776" y="8945"/>
                    <a:pt x="21083" y="63"/>
                    <a:pt x="12201" y="63"/>
                  </a:cubicBezTo>
                  <a:cubicBezTo>
                    <a:pt x="4685" y="63"/>
                    <a:pt x="130" y="5756"/>
                    <a:pt x="130" y="12133"/>
                  </a:cubicBezTo>
                  <a:cubicBezTo>
                    <a:pt x="130" y="18282"/>
                    <a:pt x="4685" y="24204"/>
                    <a:pt x="12201" y="24204"/>
                  </a:cubicBezTo>
                  <a:cubicBezTo>
                    <a:pt x="14934" y="24204"/>
                    <a:pt x="17894" y="23293"/>
                    <a:pt x="20172" y="21243"/>
                  </a:cubicBezTo>
                  <a:cubicBezTo>
                    <a:pt x="20855" y="20788"/>
                    <a:pt x="21083" y="20560"/>
                    <a:pt x="21310" y="20560"/>
                  </a:cubicBezTo>
                  <a:cubicBezTo>
                    <a:pt x="21538" y="20560"/>
                    <a:pt x="21766" y="20788"/>
                    <a:pt x="21766" y="23976"/>
                  </a:cubicBezTo>
                  <a:cubicBezTo>
                    <a:pt x="21766" y="40829"/>
                    <a:pt x="13795" y="54494"/>
                    <a:pt x="6279" y="62010"/>
                  </a:cubicBezTo>
                  <a:cubicBezTo>
                    <a:pt x="3774" y="64515"/>
                    <a:pt x="3774" y="64970"/>
                    <a:pt x="3774" y="65654"/>
                  </a:cubicBezTo>
                  <a:cubicBezTo>
                    <a:pt x="3774" y="67248"/>
                    <a:pt x="4913" y="68159"/>
                    <a:pt x="6051" y="68159"/>
                  </a:cubicBezTo>
                  <a:cubicBezTo>
                    <a:pt x="8557" y="68159"/>
                    <a:pt x="26776" y="50622"/>
                    <a:pt x="26776" y="23976"/>
                  </a:cubicBezTo>
                  <a:close/>
                </a:path>
              </a:pathLst>
            </a:custGeom>
            <a:solidFill>
              <a:srgbClr val="000000"/>
            </a:solidFill>
            <a:ln w="22830"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14171B55-5CB7-075F-D2AE-6CE730AE73E9}"/>
                </a:ext>
              </a:extLst>
            </p:cNvPr>
            <p:cNvSpPr/>
            <p:nvPr>
              <p:custDataLst>
                <p:tags r:id="rId20"/>
              </p:custDataLst>
            </p:nvPr>
          </p:nvSpPr>
          <p:spPr>
            <a:xfrm>
              <a:off x="5633466" y="3950658"/>
              <a:ext cx="24141" cy="24141"/>
            </a:xfrm>
            <a:custGeom>
              <a:avLst/>
              <a:gdLst>
                <a:gd name="connsiteX0" fmla="*/ 24276 w 24141"/>
                <a:gd name="connsiteY0" fmla="*/ 12133 h 24141"/>
                <a:gd name="connsiteX1" fmla="*/ 12205 w 24141"/>
                <a:gd name="connsiteY1" fmla="*/ 63 h 24141"/>
                <a:gd name="connsiteX2" fmla="*/ 134 w 24141"/>
                <a:gd name="connsiteY2" fmla="*/ 12133 h 24141"/>
                <a:gd name="connsiteX3" fmla="*/ 12205 w 24141"/>
                <a:gd name="connsiteY3" fmla="*/ 24204 h 24141"/>
                <a:gd name="connsiteX4" fmla="*/ 24276 w 24141"/>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4141">
                  <a:moveTo>
                    <a:pt x="24276" y="12133"/>
                  </a:moveTo>
                  <a:cubicBezTo>
                    <a:pt x="24276" y="5529"/>
                    <a:pt x="18810" y="63"/>
                    <a:pt x="12205" y="63"/>
                  </a:cubicBezTo>
                  <a:cubicBezTo>
                    <a:pt x="5600" y="63"/>
                    <a:pt x="134" y="5529"/>
                    <a:pt x="134" y="12133"/>
                  </a:cubicBezTo>
                  <a:cubicBezTo>
                    <a:pt x="134" y="18738"/>
                    <a:pt x="5600" y="24204"/>
                    <a:pt x="12205" y="24204"/>
                  </a:cubicBezTo>
                  <a:cubicBezTo>
                    <a:pt x="18810" y="24204"/>
                    <a:pt x="24276" y="18738"/>
                    <a:pt x="24276" y="12133"/>
                  </a:cubicBezTo>
                  <a:close/>
                </a:path>
              </a:pathLst>
            </a:custGeom>
            <a:solidFill>
              <a:srgbClr val="000000"/>
            </a:solidFill>
            <a:ln w="22830"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DF71F9D5-1B9A-C3D6-1144-66A234A52F86}"/>
                </a:ext>
              </a:extLst>
            </p:cNvPr>
            <p:cNvSpPr/>
            <p:nvPr>
              <p:custDataLst>
                <p:tags r:id="rId21"/>
              </p:custDataLst>
            </p:nvPr>
          </p:nvSpPr>
          <p:spPr>
            <a:xfrm>
              <a:off x="5696729" y="3950658"/>
              <a:ext cx="24141" cy="24141"/>
            </a:xfrm>
            <a:custGeom>
              <a:avLst/>
              <a:gdLst>
                <a:gd name="connsiteX0" fmla="*/ 24278 w 24141"/>
                <a:gd name="connsiteY0" fmla="*/ 12133 h 24141"/>
                <a:gd name="connsiteX1" fmla="*/ 12208 w 24141"/>
                <a:gd name="connsiteY1" fmla="*/ 63 h 24141"/>
                <a:gd name="connsiteX2" fmla="*/ 137 w 24141"/>
                <a:gd name="connsiteY2" fmla="*/ 12133 h 24141"/>
                <a:gd name="connsiteX3" fmla="*/ 12208 w 24141"/>
                <a:gd name="connsiteY3" fmla="*/ 24204 h 24141"/>
                <a:gd name="connsiteX4" fmla="*/ 24278 w 24141"/>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4141">
                  <a:moveTo>
                    <a:pt x="24278" y="12133"/>
                  </a:moveTo>
                  <a:cubicBezTo>
                    <a:pt x="24278" y="5529"/>
                    <a:pt x="18812" y="63"/>
                    <a:pt x="12208" y="63"/>
                  </a:cubicBezTo>
                  <a:cubicBezTo>
                    <a:pt x="5603" y="63"/>
                    <a:pt x="137" y="5529"/>
                    <a:pt x="137" y="12133"/>
                  </a:cubicBezTo>
                  <a:cubicBezTo>
                    <a:pt x="137" y="18738"/>
                    <a:pt x="5603" y="24204"/>
                    <a:pt x="12208" y="24204"/>
                  </a:cubicBezTo>
                  <a:cubicBezTo>
                    <a:pt x="18812" y="24204"/>
                    <a:pt x="24278" y="18738"/>
                    <a:pt x="24278" y="12133"/>
                  </a:cubicBezTo>
                  <a:close/>
                </a:path>
              </a:pathLst>
            </a:custGeom>
            <a:solidFill>
              <a:srgbClr val="000000"/>
            </a:solidFill>
            <a:ln w="22830"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B3476220-59C1-2CE9-6A0C-5F12A610465E}"/>
                </a:ext>
              </a:extLst>
            </p:cNvPr>
            <p:cNvSpPr/>
            <p:nvPr>
              <p:custDataLst>
                <p:tags r:id="rId22"/>
              </p:custDataLst>
            </p:nvPr>
          </p:nvSpPr>
          <p:spPr>
            <a:xfrm>
              <a:off x="5759992" y="3950658"/>
              <a:ext cx="24141" cy="24141"/>
            </a:xfrm>
            <a:custGeom>
              <a:avLst/>
              <a:gdLst>
                <a:gd name="connsiteX0" fmla="*/ 24281 w 24141"/>
                <a:gd name="connsiteY0" fmla="*/ 12133 h 24141"/>
                <a:gd name="connsiteX1" fmla="*/ 12211 w 24141"/>
                <a:gd name="connsiteY1" fmla="*/ 63 h 24141"/>
                <a:gd name="connsiteX2" fmla="*/ 140 w 24141"/>
                <a:gd name="connsiteY2" fmla="*/ 12133 h 24141"/>
                <a:gd name="connsiteX3" fmla="*/ 12211 w 24141"/>
                <a:gd name="connsiteY3" fmla="*/ 24204 h 24141"/>
                <a:gd name="connsiteX4" fmla="*/ 24281 w 24141"/>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4141">
                  <a:moveTo>
                    <a:pt x="24281" y="12133"/>
                  </a:moveTo>
                  <a:cubicBezTo>
                    <a:pt x="24281" y="5529"/>
                    <a:pt x="18815" y="63"/>
                    <a:pt x="12211" y="63"/>
                  </a:cubicBezTo>
                  <a:cubicBezTo>
                    <a:pt x="5606" y="63"/>
                    <a:pt x="140" y="5529"/>
                    <a:pt x="140" y="12133"/>
                  </a:cubicBezTo>
                  <a:cubicBezTo>
                    <a:pt x="140" y="18738"/>
                    <a:pt x="5606" y="24204"/>
                    <a:pt x="12211" y="24204"/>
                  </a:cubicBezTo>
                  <a:cubicBezTo>
                    <a:pt x="18815" y="24204"/>
                    <a:pt x="24281" y="18738"/>
                    <a:pt x="24281" y="12133"/>
                  </a:cubicBezTo>
                  <a:close/>
                </a:path>
              </a:pathLst>
            </a:custGeom>
            <a:solidFill>
              <a:srgbClr val="000000"/>
            </a:solidFill>
            <a:ln w="22830"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D8B7B213-DA02-29C7-B8E7-F776D61324B8}"/>
                </a:ext>
              </a:extLst>
            </p:cNvPr>
            <p:cNvSpPr/>
            <p:nvPr>
              <p:custDataLst>
                <p:tags r:id="rId23"/>
              </p:custDataLst>
            </p:nvPr>
          </p:nvSpPr>
          <p:spPr>
            <a:xfrm>
              <a:off x="5823255" y="3950658"/>
              <a:ext cx="26646" cy="68096"/>
            </a:xfrm>
            <a:custGeom>
              <a:avLst/>
              <a:gdLst>
                <a:gd name="connsiteX0" fmla="*/ 26789 w 26646"/>
                <a:gd name="connsiteY0" fmla="*/ 23976 h 68096"/>
                <a:gd name="connsiteX1" fmla="*/ 12213 w 26646"/>
                <a:gd name="connsiteY1" fmla="*/ 63 h 68096"/>
                <a:gd name="connsiteX2" fmla="*/ 143 w 26646"/>
                <a:gd name="connsiteY2" fmla="*/ 12133 h 68096"/>
                <a:gd name="connsiteX3" fmla="*/ 12213 w 26646"/>
                <a:gd name="connsiteY3" fmla="*/ 24204 h 68096"/>
                <a:gd name="connsiteX4" fmla="*/ 20184 w 26646"/>
                <a:gd name="connsiteY4" fmla="*/ 21243 h 68096"/>
                <a:gd name="connsiteX5" fmla="*/ 21323 w 26646"/>
                <a:gd name="connsiteY5" fmla="*/ 20560 h 68096"/>
                <a:gd name="connsiteX6" fmla="*/ 21779 w 26646"/>
                <a:gd name="connsiteY6" fmla="*/ 23976 h 68096"/>
                <a:gd name="connsiteX7" fmla="*/ 6292 w 26646"/>
                <a:gd name="connsiteY7" fmla="*/ 62010 h 68096"/>
                <a:gd name="connsiteX8" fmla="*/ 3787 w 26646"/>
                <a:gd name="connsiteY8" fmla="*/ 65654 h 68096"/>
                <a:gd name="connsiteX9" fmla="*/ 6064 w 26646"/>
                <a:gd name="connsiteY9" fmla="*/ 68159 h 68096"/>
                <a:gd name="connsiteX10" fmla="*/ 26789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89" y="23976"/>
                  </a:moveTo>
                  <a:cubicBezTo>
                    <a:pt x="26789" y="8945"/>
                    <a:pt x="21095" y="63"/>
                    <a:pt x="12213" y="63"/>
                  </a:cubicBezTo>
                  <a:cubicBezTo>
                    <a:pt x="4698" y="63"/>
                    <a:pt x="143" y="5756"/>
                    <a:pt x="143" y="12133"/>
                  </a:cubicBezTo>
                  <a:cubicBezTo>
                    <a:pt x="143" y="18282"/>
                    <a:pt x="4698" y="24204"/>
                    <a:pt x="12213" y="24204"/>
                  </a:cubicBezTo>
                  <a:cubicBezTo>
                    <a:pt x="14946" y="24204"/>
                    <a:pt x="17907" y="23293"/>
                    <a:pt x="20184" y="21243"/>
                  </a:cubicBezTo>
                  <a:cubicBezTo>
                    <a:pt x="20868" y="20788"/>
                    <a:pt x="21095" y="20560"/>
                    <a:pt x="21323" y="20560"/>
                  </a:cubicBezTo>
                  <a:cubicBezTo>
                    <a:pt x="21551" y="20560"/>
                    <a:pt x="21779" y="20788"/>
                    <a:pt x="21779" y="23976"/>
                  </a:cubicBezTo>
                  <a:cubicBezTo>
                    <a:pt x="21779" y="40829"/>
                    <a:pt x="13808" y="54494"/>
                    <a:pt x="6292" y="62010"/>
                  </a:cubicBezTo>
                  <a:cubicBezTo>
                    <a:pt x="3787" y="64515"/>
                    <a:pt x="3787" y="64970"/>
                    <a:pt x="3787" y="65654"/>
                  </a:cubicBezTo>
                  <a:cubicBezTo>
                    <a:pt x="3787" y="67248"/>
                    <a:pt x="4925" y="68159"/>
                    <a:pt x="6064" y="68159"/>
                  </a:cubicBezTo>
                  <a:cubicBezTo>
                    <a:pt x="8569" y="68159"/>
                    <a:pt x="26789" y="50622"/>
                    <a:pt x="26789" y="23976"/>
                  </a:cubicBezTo>
                  <a:close/>
                </a:path>
              </a:pathLst>
            </a:custGeom>
            <a:solidFill>
              <a:srgbClr val="000000"/>
            </a:solidFill>
            <a:ln w="22830"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409DAEAE-FDB1-616B-5EFE-CA46D9B42E09}"/>
                </a:ext>
              </a:extLst>
            </p:cNvPr>
            <p:cNvSpPr/>
            <p:nvPr>
              <p:custDataLst>
                <p:tags r:id="rId24"/>
              </p:custDataLst>
            </p:nvPr>
          </p:nvSpPr>
          <p:spPr>
            <a:xfrm>
              <a:off x="5916276" y="3816743"/>
              <a:ext cx="133003" cy="159877"/>
            </a:xfrm>
            <a:custGeom>
              <a:avLst/>
              <a:gdLst>
                <a:gd name="connsiteX0" fmla="*/ 60728 w 133003"/>
                <a:gd name="connsiteY0" fmla="*/ 8034 h 159877"/>
                <a:gd name="connsiteX1" fmla="*/ 61639 w 133003"/>
                <a:gd name="connsiteY1" fmla="*/ 4162 h 159877"/>
                <a:gd name="connsiteX2" fmla="*/ 56628 w 133003"/>
                <a:gd name="connsiteY2" fmla="*/ 63 h 159877"/>
                <a:gd name="connsiteX3" fmla="*/ 55034 w 133003"/>
                <a:gd name="connsiteY3" fmla="*/ 290 h 159877"/>
                <a:gd name="connsiteX4" fmla="*/ 25655 w 133003"/>
                <a:gd name="connsiteY4" fmla="*/ 1657 h 159877"/>
                <a:gd name="connsiteX5" fmla="*/ 18367 w 133003"/>
                <a:gd name="connsiteY5" fmla="*/ 8489 h 159877"/>
                <a:gd name="connsiteX6" fmla="*/ 24288 w 133003"/>
                <a:gd name="connsiteY6" fmla="*/ 12589 h 159877"/>
                <a:gd name="connsiteX7" fmla="*/ 33854 w 133003"/>
                <a:gd name="connsiteY7" fmla="*/ 13044 h 159877"/>
                <a:gd name="connsiteX8" fmla="*/ 1058 w 133003"/>
                <a:gd name="connsiteY8" fmla="*/ 144454 h 159877"/>
                <a:gd name="connsiteX9" fmla="*/ 147 w 133003"/>
                <a:gd name="connsiteY9" fmla="*/ 149692 h 159877"/>
                <a:gd name="connsiteX10" fmla="*/ 11079 w 133003"/>
                <a:gd name="connsiteY10" fmla="*/ 159940 h 159877"/>
                <a:gd name="connsiteX11" fmla="*/ 25882 w 133003"/>
                <a:gd name="connsiteY11" fmla="*/ 147187 h 159877"/>
                <a:gd name="connsiteX12" fmla="*/ 39547 w 133003"/>
                <a:gd name="connsiteY12" fmla="*/ 93211 h 159877"/>
                <a:gd name="connsiteX13" fmla="*/ 44102 w 133003"/>
                <a:gd name="connsiteY13" fmla="*/ 83873 h 159877"/>
                <a:gd name="connsiteX14" fmla="*/ 78036 w 133003"/>
                <a:gd name="connsiteY14" fmla="*/ 63376 h 159877"/>
                <a:gd name="connsiteX15" fmla="*/ 89424 w 133003"/>
                <a:gd name="connsiteY15" fmla="*/ 76813 h 159877"/>
                <a:gd name="connsiteX16" fmla="*/ 75076 w 133003"/>
                <a:gd name="connsiteY16" fmla="*/ 127828 h 159877"/>
                <a:gd name="connsiteX17" fmla="*/ 71887 w 133003"/>
                <a:gd name="connsiteY17" fmla="*/ 139443 h 159877"/>
                <a:gd name="connsiteX18" fmla="*/ 97622 w 133003"/>
                <a:gd name="connsiteY18" fmla="*/ 159940 h 159877"/>
                <a:gd name="connsiteX19" fmla="*/ 133151 w 133003"/>
                <a:gd name="connsiteY19" fmla="*/ 124412 h 159877"/>
                <a:gd name="connsiteX20" fmla="*/ 127685 w 133003"/>
                <a:gd name="connsiteY20" fmla="*/ 121224 h 159877"/>
                <a:gd name="connsiteX21" fmla="*/ 122447 w 133003"/>
                <a:gd name="connsiteY21" fmla="*/ 124184 h 159877"/>
                <a:gd name="connsiteX22" fmla="*/ 98989 w 133003"/>
                <a:gd name="connsiteY22" fmla="*/ 151742 h 159877"/>
                <a:gd name="connsiteX23" fmla="*/ 95117 w 133003"/>
                <a:gd name="connsiteY23" fmla="*/ 146959 h 159877"/>
                <a:gd name="connsiteX24" fmla="*/ 98989 w 133003"/>
                <a:gd name="connsiteY24" fmla="*/ 132155 h 159877"/>
                <a:gd name="connsiteX25" fmla="*/ 113792 w 133003"/>
                <a:gd name="connsiteY25" fmla="*/ 81596 h 159877"/>
                <a:gd name="connsiteX26" fmla="*/ 79858 w 133003"/>
                <a:gd name="connsiteY26" fmla="*/ 55177 h 159877"/>
                <a:gd name="connsiteX27" fmla="*/ 45469 w 133003"/>
                <a:gd name="connsiteY27" fmla="*/ 69298 h 159877"/>
                <a:gd name="connsiteX28" fmla="*/ 60728 w 133003"/>
                <a:gd name="connsiteY28" fmla="*/ 8034 h 15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003" h="159877">
                  <a:moveTo>
                    <a:pt x="60728" y="8034"/>
                  </a:moveTo>
                  <a:cubicBezTo>
                    <a:pt x="61639" y="4845"/>
                    <a:pt x="61639" y="4390"/>
                    <a:pt x="61639" y="4162"/>
                  </a:cubicBezTo>
                  <a:cubicBezTo>
                    <a:pt x="61639" y="1201"/>
                    <a:pt x="59133" y="63"/>
                    <a:pt x="56628" y="63"/>
                  </a:cubicBezTo>
                  <a:cubicBezTo>
                    <a:pt x="55717" y="63"/>
                    <a:pt x="55489" y="63"/>
                    <a:pt x="55034" y="290"/>
                  </a:cubicBezTo>
                  <a:lnTo>
                    <a:pt x="25655" y="1657"/>
                  </a:lnTo>
                  <a:cubicBezTo>
                    <a:pt x="22466" y="1885"/>
                    <a:pt x="18367" y="2112"/>
                    <a:pt x="18367" y="8489"/>
                  </a:cubicBezTo>
                  <a:cubicBezTo>
                    <a:pt x="18367" y="12589"/>
                    <a:pt x="22466" y="12589"/>
                    <a:pt x="24288" y="12589"/>
                  </a:cubicBezTo>
                  <a:cubicBezTo>
                    <a:pt x="26793" y="12589"/>
                    <a:pt x="30893" y="12589"/>
                    <a:pt x="33854" y="13044"/>
                  </a:cubicBezTo>
                  <a:lnTo>
                    <a:pt x="1058" y="144454"/>
                  </a:lnTo>
                  <a:cubicBezTo>
                    <a:pt x="830" y="145365"/>
                    <a:pt x="147" y="148781"/>
                    <a:pt x="147" y="149692"/>
                  </a:cubicBezTo>
                  <a:cubicBezTo>
                    <a:pt x="147" y="155158"/>
                    <a:pt x="4474" y="159940"/>
                    <a:pt x="11079" y="159940"/>
                  </a:cubicBezTo>
                  <a:cubicBezTo>
                    <a:pt x="12445" y="159940"/>
                    <a:pt x="22694" y="159940"/>
                    <a:pt x="25882" y="147187"/>
                  </a:cubicBezTo>
                  <a:lnTo>
                    <a:pt x="39547" y="93211"/>
                  </a:lnTo>
                  <a:cubicBezTo>
                    <a:pt x="40686" y="88884"/>
                    <a:pt x="40686" y="88428"/>
                    <a:pt x="44102" y="83873"/>
                  </a:cubicBezTo>
                  <a:cubicBezTo>
                    <a:pt x="47746" y="78863"/>
                    <a:pt x="59133" y="63376"/>
                    <a:pt x="78036" y="63376"/>
                  </a:cubicBezTo>
                  <a:cubicBezTo>
                    <a:pt x="83958" y="63376"/>
                    <a:pt x="89424" y="65654"/>
                    <a:pt x="89424" y="76813"/>
                  </a:cubicBezTo>
                  <a:cubicBezTo>
                    <a:pt x="89424" y="90022"/>
                    <a:pt x="79403" y="116669"/>
                    <a:pt x="75076" y="127828"/>
                  </a:cubicBezTo>
                  <a:cubicBezTo>
                    <a:pt x="72570" y="133977"/>
                    <a:pt x="71887" y="135572"/>
                    <a:pt x="71887" y="139443"/>
                  </a:cubicBezTo>
                  <a:cubicBezTo>
                    <a:pt x="71887" y="152653"/>
                    <a:pt x="85096" y="159940"/>
                    <a:pt x="97622" y="159940"/>
                  </a:cubicBezTo>
                  <a:cubicBezTo>
                    <a:pt x="121764" y="159940"/>
                    <a:pt x="133151" y="128967"/>
                    <a:pt x="133151" y="124412"/>
                  </a:cubicBezTo>
                  <a:cubicBezTo>
                    <a:pt x="133151" y="121224"/>
                    <a:pt x="129735" y="121224"/>
                    <a:pt x="127685" y="121224"/>
                  </a:cubicBezTo>
                  <a:cubicBezTo>
                    <a:pt x="124952" y="121224"/>
                    <a:pt x="123358" y="121224"/>
                    <a:pt x="122447" y="124184"/>
                  </a:cubicBezTo>
                  <a:cubicBezTo>
                    <a:pt x="115159" y="149464"/>
                    <a:pt x="102633" y="151742"/>
                    <a:pt x="98989" y="151742"/>
                  </a:cubicBezTo>
                  <a:cubicBezTo>
                    <a:pt x="97395" y="151742"/>
                    <a:pt x="95117" y="151742"/>
                    <a:pt x="95117" y="146959"/>
                  </a:cubicBezTo>
                  <a:cubicBezTo>
                    <a:pt x="95117" y="141949"/>
                    <a:pt x="97622" y="135799"/>
                    <a:pt x="98989" y="132155"/>
                  </a:cubicBezTo>
                  <a:cubicBezTo>
                    <a:pt x="103316" y="120996"/>
                    <a:pt x="113792" y="94350"/>
                    <a:pt x="113792" y="81596"/>
                  </a:cubicBezTo>
                  <a:cubicBezTo>
                    <a:pt x="113792" y="60643"/>
                    <a:pt x="96256" y="55177"/>
                    <a:pt x="79858" y="55177"/>
                  </a:cubicBezTo>
                  <a:cubicBezTo>
                    <a:pt x="74848" y="55177"/>
                    <a:pt x="60955" y="55177"/>
                    <a:pt x="45469" y="69298"/>
                  </a:cubicBezTo>
                  <a:lnTo>
                    <a:pt x="60728" y="8034"/>
                  </a:lnTo>
                  <a:close/>
                </a:path>
              </a:pathLst>
            </a:custGeom>
            <a:solidFill>
              <a:srgbClr val="000000"/>
            </a:solidFill>
            <a:ln w="22830"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FF2ADC7F-5833-F266-E193-E565F80439ED}"/>
                </a:ext>
              </a:extLst>
            </p:cNvPr>
            <p:cNvSpPr/>
            <p:nvPr>
              <p:custDataLst>
                <p:tags r:id="rId25"/>
              </p:custDataLst>
            </p:nvPr>
          </p:nvSpPr>
          <p:spPr>
            <a:xfrm>
              <a:off x="6063784" y="3901191"/>
              <a:ext cx="119088" cy="107769"/>
            </a:xfrm>
            <a:custGeom>
              <a:avLst/>
              <a:gdLst>
                <a:gd name="connsiteX0" fmla="*/ 70778 w 119088"/>
                <a:gd name="connsiteY0" fmla="*/ 11383 h 107769"/>
                <a:gd name="connsiteX1" fmla="*/ 75720 w 119088"/>
                <a:gd name="connsiteY1" fmla="*/ 5963 h 107769"/>
                <a:gd name="connsiteX2" fmla="*/ 85285 w 119088"/>
                <a:gd name="connsiteY2" fmla="*/ 5803 h 107769"/>
                <a:gd name="connsiteX3" fmla="*/ 103141 w 119088"/>
                <a:gd name="connsiteY3" fmla="*/ 7079 h 107769"/>
                <a:gd name="connsiteX4" fmla="*/ 110633 w 119088"/>
                <a:gd name="connsiteY4" fmla="*/ 19673 h 107769"/>
                <a:gd name="connsiteX5" fmla="*/ 109517 w 119088"/>
                <a:gd name="connsiteY5" fmla="*/ 32586 h 107769"/>
                <a:gd name="connsiteX6" fmla="*/ 109199 w 119088"/>
                <a:gd name="connsiteY6" fmla="*/ 34340 h 107769"/>
                <a:gd name="connsiteX7" fmla="*/ 111909 w 119088"/>
                <a:gd name="connsiteY7" fmla="*/ 36731 h 107769"/>
                <a:gd name="connsiteX8" fmla="*/ 114938 w 119088"/>
                <a:gd name="connsiteY8" fmla="*/ 32746 h 107769"/>
                <a:gd name="connsiteX9" fmla="*/ 119242 w 119088"/>
                <a:gd name="connsiteY9" fmla="*/ 2296 h 107769"/>
                <a:gd name="connsiteX10" fmla="*/ 114460 w 119088"/>
                <a:gd name="connsiteY10" fmla="*/ 64 h 107769"/>
                <a:gd name="connsiteX11" fmla="*/ 16415 w 119088"/>
                <a:gd name="connsiteY11" fmla="*/ 64 h 107769"/>
                <a:gd name="connsiteX12" fmla="*/ 10995 w 119088"/>
                <a:gd name="connsiteY12" fmla="*/ 3412 h 107769"/>
                <a:gd name="connsiteX13" fmla="*/ 951 w 119088"/>
                <a:gd name="connsiteY13" fmla="*/ 31630 h 107769"/>
                <a:gd name="connsiteX14" fmla="*/ 154 w 119088"/>
                <a:gd name="connsiteY14" fmla="*/ 34499 h 107769"/>
                <a:gd name="connsiteX15" fmla="*/ 2864 w 119088"/>
                <a:gd name="connsiteY15" fmla="*/ 36731 h 107769"/>
                <a:gd name="connsiteX16" fmla="*/ 6212 w 119088"/>
                <a:gd name="connsiteY16" fmla="*/ 32905 h 107769"/>
                <a:gd name="connsiteX17" fmla="*/ 44951 w 119088"/>
                <a:gd name="connsiteY17" fmla="*/ 5803 h 107769"/>
                <a:gd name="connsiteX18" fmla="*/ 51647 w 119088"/>
                <a:gd name="connsiteY18" fmla="*/ 5803 h 107769"/>
                <a:gd name="connsiteX19" fmla="*/ 56589 w 119088"/>
                <a:gd name="connsiteY19" fmla="*/ 7398 h 107769"/>
                <a:gd name="connsiteX20" fmla="*/ 55952 w 119088"/>
                <a:gd name="connsiteY20" fmla="*/ 10746 h 107769"/>
                <a:gd name="connsiteX21" fmla="*/ 34908 w 119088"/>
                <a:gd name="connsiteY21" fmla="*/ 94602 h 107769"/>
                <a:gd name="connsiteX22" fmla="*/ 16255 w 119088"/>
                <a:gd name="connsiteY22" fmla="*/ 102094 h 107769"/>
                <a:gd name="connsiteX23" fmla="*/ 9081 w 119088"/>
                <a:gd name="connsiteY23" fmla="*/ 105602 h 107769"/>
                <a:gd name="connsiteX24" fmla="*/ 11792 w 119088"/>
                <a:gd name="connsiteY24" fmla="*/ 107834 h 107769"/>
                <a:gd name="connsiteX25" fmla="*/ 25502 w 119088"/>
                <a:gd name="connsiteY25" fmla="*/ 107355 h 107769"/>
                <a:gd name="connsiteX26" fmla="*/ 39212 w 119088"/>
                <a:gd name="connsiteY26" fmla="*/ 107196 h 107769"/>
                <a:gd name="connsiteX27" fmla="*/ 53560 w 119088"/>
                <a:gd name="connsiteY27" fmla="*/ 107355 h 107769"/>
                <a:gd name="connsiteX28" fmla="*/ 66952 w 119088"/>
                <a:gd name="connsiteY28" fmla="*/ 107834 h 107769"/>
                <a:gd name="connsiteX29" fmla="*/ 70618 w 119088"/>
                <a:gd name="connsiteY29" fmla="*/ 104326 h 107769"/>
                <a:gd name="connsiteX30" fmla="*/ 64082 w 119088"/>
                <a:gd name="connsiteY30" fmla="*/ 102094 h 107769"/>
                <a:gd name="connsiteX31" fmla="*/ 54836 w 119088"/>
                <a:gd name="connsiteY31" fmla="*/ 101776 h 107769"/>
                <a:gd name="connsiteX32" fmla="*/ 49096 w 119088"/>
                <a:gd name="connsiteY32" fmla="*/ 98747 h 107769"/>
                <a:gd name="connsiteX33" fmla="*/ 49734 w 119088"/>
                <a:gd name="connsiteY33" fmla="*/ 95080 h 107769"/>
                <a:gd name="connsiteX34" fmla="*/ 70778 w 119088"/>
                <a:gd name="connsiteY34" fmla="*/ 11383 h 1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088" h="107769">
                  <a:moveTo>
                    <a:pt x="70778" y="11383"/>
                  </a:moveTo>
                  <a:cubicBezTo>
                    <a:pt x="71894" y="6760"/>
                    <a:pt x="72213" y="6282"/>
                    <a:pt x="75720" y="5963"/>
                  </a:cubicBezTo>
                  <a:cubicBezTo>
                    <a:pt x="76517" y="5803"/>
                    <a:pt x="82097" y="5803"/>
                    <a:pt x="85285" y="5803"/>
                  </a:cubicBezTo>
                  <a:cubicBezTo>
                    <a:pt x="95010" y="5803"/>
                    <a:pt x="99155" y="5803"/>
                    <a:pt x="103141" y="7079"/>
                  </a:cubicBezTo>
                  <a:cubicBezTo>
                    <a:pt x="110315" y="9311"/>
                    <a:pt x="110633" y="13934"/>
                    <a:pt x="110633" y="19673"/>
                  </a:cubicBezTo>
                  <a:cubicBezTo>
                    <a:pt x="110633" y="22224"/>
                    <a:pt x="110633" y="24296"/>
                    <a:pt x="109517" y="32586"/>
                  </a:cubicBezTo>
                  <a:lnTo>
                    <a:pt x="109199" y="34340"/>
                  </a:lnTo>
                  <a:cubicBezTo>
                    <a:pt x="109199" y="35934"/>
                    <a:pt x="110315" y="36731"/>
                    <a:pt x="111909" y="36731"/>
                  </a:cubicBezTo>
                  <a:cubicBezTo>
                    <a:pt x="114300" y="36731"/>
                    <a:pt x="114619" y="35297"/>
                    <a:pt x="114938" y="32746"/>
                  </a:cubicBezTo>
                  <a:lnTo>
                    <a:pt x="119242" y="2296"/>
                  </a:lnTo>
                  <a:cubicBezTo>
                    <a:pt x="119242" y="64"/>
                    <a:pt x="117329" y="64"/>
                    <a:pt x="114460" y="64"/>
                  </a:cubicBezTo>
                  <a:lnTo>
                    <a:pt x="16415" y="64"/>
                  </a:lnTo>
                  <a:cubicBezTo>
                    <a:pt x="12429" y="64"/>
                    <a:pt x="12111" y="64"/>
                    <a:pt x="10995" y="3412"/>
                  </a:cubicBezTo>
                  <a:lnTo>
                    <a:pt x="951" y="31630"/>
                  </a:lnTo>
                  <a:cubicBezTo>
                    <a:pt x="792" y="32268"/>
                    <a:pt x="154" y="33702"/>
                    <a:pt x="154" y="34499"/>
                  </a:cubicBezTo>
                  <a:cubicBezTo>
                    <a:pt x="154" y="35137"/>
                    <a:pt x="473" y="36731"/>
                    <a:pt x="2864" y="36731"/>
                  </a:cubicBezTo>
                  <a:cubicBezTo>
                    <a:pt x="4937" y="36731"/>
                    <a:pt x="5255" y="35934"/>
                    <a:pt x="6212" y="32905"/>
                  </a:cubicBezTo>
                  <a:cubicBezTo>
                    <a:pt x="15458" y="7398"/>
                    <a:pt x="20719" y="5803"/>
                    <a:pt x="44951" y="5803"/>
                  </a:cubicBezTo>
                  <a:lnTo>
                    <a:pt x="51647" y="5803"/>
                  </a:lnTo>
                  <a:cubicBezTo>
                    <a:pt x="56430" y="5803"/>
                    <a:pt x="56589" y="5963"/>
                    <a:pt x="56589" y="7398"/>
                  </a:cubicBezTo>
                  <a:cubicBezTo>
                    <a:pt x="56589" y="7557"/>
                    <a:pt x="56589" y="8354"/>
                    <a:pt x="55952" y="10746"/>
                  </a:cubicBezTo>
                  <a:lnTo>
                    <a:pt x="34908" y="94602"/>
                  </a:lnTo>
                  <a:cubicBezTo>
                    <a:pt x="33473" y="100500"/>
                    <a:pt x="32995" y="102094"/>
                    <a:pt x="16255" y="102094"/>
                  </a:cubicBezTo>
                  <a:cubicBezTo>
                    <a:pt x="10516" y="102094"/>
                    <a:pt x="9081" y="102094"/>
                    <a:pt x="9081" y="105602"/>
                  </a:cubicBezTo>
                  <a:cubicBezTo>
                    <a:pt x="9081" y="106080"/>
                    <a:pt x="9400" y="107834"/>
                    <a:pt x="11792" y="107834"/>
                  </a:cubicBezTo>
                  <a:cubicBezTo>
                    <a:pt x="16255" y="107834"/>
                    <a:pt x="21038" y="107355"/>
                    <a:pt x="25502" y="107355"/>
                  </a:cubicBezTo>
                  <a:cubicBezTo>
                    <a:pt x="29966" y="107355"/>
                    <a:pt x="34748" y="107196"/>
                    <a:pt x="39212" y="107196"/>
                  </a:cubicBezTo>
                  <a:cubicBezTo>
                    <a:pt x="43676" y="107196"/>
                    <a:pt x="49096" y="107196"/>
                    <a:pt x="53560" y="107355"/>
                  </a:cubicBezTo>
                  <a:cubicBezTo>
                    <a:pt x="57865" y="107515"/>
                    <a:pt x="62647" y="107834"/>
                    <a:pt x="66952" y="107834"/>
                  </a:cubicBezTo>
                  <a:cubicBezTo>
                    <a:pt x="68227" y="107834"/>
                    <a:pt x="70618" y="107834"/>
                    <a:pt x="70618" y="104326"/>
                  </a:cubicBezTo>
                  <a:cubicBezTo>
                    <a:pt x="70618" y="102094"/>
                    <a:pt x="69024" y="102094"/>
                    <a:pt x="64082" y="102094"/>
                  </a:cubicBezTo>
                  <a:cubicBezTo>
                    <a:pt x="61053" y="102094"/>
                    <a:pt x="57865" y="101935"/>
                    <a:pt x="54836" y="101776"/>
                  </a:cubicBezTo>
                  <a:cubicBezTo>
                    <a:pt x="49415" y="101297"/>
                    <a:pt x="49096" y="100660"/>
                    <a:pt x="49096" y="98747"/>
                  </a:cubicBezTo>
                  <a:cubicBezTo>
                    <a:pt x="49096" y="97631"/>
                    <a:pt x="49096" y="97312"/>
                    <a:pt x="49734" y="95080"/>
                  </a:cubicBezTo>
                  <a:lnTo>
                    <a:pt x="70778" y="11383"/>
                  </a:lnTo>
                  <a:close/>
                </a:path>
              </a:pathLst>
            </a:custGeom>
            <a:solidFill>
              <a:srgbClr val="000000"/>
            </a:solidFill>
            <a:ln w="22830"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32EB2C66-0ED8-9025-79BD-A9D8A6F70F26}"/>
                </a:ext>
              </a:extLst>
            </p:cNvPr>
            <p:cNvSpPr/>
            <p:nvPr>
              <p:custDataLst>
                <p:tags r:id="rId26"/>
              </p:custDataLst>
            </p:nvPr>
          </p:nvSpPr>
          <p:spPr>
            <a:xfrm>
              <a:off x="6205412" y="3803990"/>
              <a:ext cx="31201" cy="227745"/>
            </a:xfrm>
            <a:custGeom>
              <a:avLst/>
              <a:gdLst>
                <a:gd name="connsiteX0" fmla="*/ 31361 w 31201"/>
                <a:gd name="connsiteY0" fmla="*/ 63 h 227745"/>
                <a:gd name="connsiteX1" fmla="*/ 160 w 31201"/>
                <a:gd name="connsiteY1" fmla="*/ 63 h 227745"/>
                <a:gd name="connsiteX2" fmla="*/ 160 w 31201"/>
                <a:gd name="connsiteY2" fmla="*/ 9173 h 227745"/>
                <a:gd name="connsiteX3" fmla="*/ 22251 w 31201"/>
                <a:gd name="connsiteY3" fmla="*/ 9173 h 227745"/>
                <a:gd name="connsiteX4" fmla="*/ 22251 w 31201"/>
                <a:gd name="connsiteY4" fmla="*/ 218699 h 227745"/>
                <a:gd name="connsiteX5" fmla="*/ 160 w 31201"/>
                <a:gd name="connsiteY5" fmla="*/ 218699 h 227745"/>
                <a:gd name="connsiteX6" fmla="*/ 160 w 31201"/>
                <a:gd name="connsiteY6" fmla="*/ 227809 h 227745"/>
                <a:gd name="connsiteX7" fmla="*/ 31361 w 31201"/>
                <a:gd name="connsiteY7" fmla="*/ 227809 h 227745"/>
                <a:gd name="connsiteX8" fmla="*/ 31361 w 31201"/>
                <a:gd name="connsiteY8" fmla="*/ 6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27745">
                  <a:moveTo>
                    <a:pt x="31361" y="63"/>
                  </a:moveTo>
                  <a:lnTo>
                    <a:pt x="160" y="63"/>
                  </a:lnTo>
                  <a:lnTo>
                    <a:pt x="160" y="9173"/>
                  </a:lnTo>
                  <a:lnTo>
                    <a:pt x="22251" y="9173"/>
                  </a:lnTo>
                  <a:lnTo>
                    <a:pt x="22251" y="218699"/>
                  </a:lnTo>
                  <a:lnTo>
                    <a:pt x="160" y="218699"/>
                  </a:lnTo>
                  <a:lnTo>
                    <a:pt x="160" y="227809"/>
                  </a:lnTo>
                  <a:lnTo>
                    <a:pt x="31361" y="227809"/>
                  </a:lnTo>
                  <a:lnTo>
                    <a:pt x="31361" y="63"/>
                  </a:lnTo>
                  <a:close/>
                </a:path>
              </a:pathLst>
            </a:custGeom>
            <a:solidFill>
              <a:srgbClr val="000000"/>
            </a:solidFill>
            <a:ln w="22830"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00615912-B8D9-A56D-CBD9-CFEEE8C938AE}"/>
                </a:ext>
              </a:extLst>
            </p:cNvPr>
            <p:cNvSpPr/>
            <p:nvPr>
              <p:custDataLst>
                <p:tags r:id="rId27"/>
              </p:custDataLst>
            </p:nvPr>
          </p:nvSpPr>
          <p:spPr>
            <a:xfrm>
              <a:off x="6345828" y="3851816"/>
              <a:ext cx="113872" cy="132092"/>
            </a:xfrm>
            <a:custGeom>
              <a:avLst/>
              <a:gdLst>
                <a:gd name="connsiteX0" fmla="*/ 106068 w 113872"/>
                <a:gd name="connsiteY0" fmla="*/ 70664 h 132092"/>
                <a:gd name="connsiteX1" fmla="*/ 114039 w 113872"/>
                <a:gd name="connsiteY1" fmla="*/ 66109 h 132092"/>
                <a:gd name="connsiteX2" fmla="*/ 106068 w 113872"/>
                <a:gd name="connsiteY2" fmla="*/ 61554 h 132092"/>
                <a:gd name="connsiteX3" fmla="*/ 9503 w 113872"/>
                <a:gd name="connsiteY3" fmla="*/ 61554 h 132092"/>
                <a:gd name="connsiteX4" fmla="*/ 70539 w 113872"/>
                <a:gd name="connsiteY4" fmla="*/ 9173 h 132092"/>
                <a:gd name="connsiteX5" fmla="*/ 106068 w 113872"/>
                <a:gd name="connsiteY5" fmla="*/ 9173 h 132092"/>
                <a:gd name="connsiteX6" fmla="*/ 114039 w 113872"/>
                <a:gd name="connsiteY6" fmla="*/ 4618 h 132092"/>
                <a:gd name="connsiteX7" fmla="*/ 106068 w 113872"/>
                <a:gd name="connsiteY7" fmla="*/ 63 h 132092"/>
                <a:gd name="connsiteX8" fmla="*/ 70084 w 113872"/>
                <a:gd name="connsiteY8" fmla="*/ 63 h 132092"/>
                <a:gd name="connsiteX9" fmla="*/ 166 w 113872"/>
                <a:gd name="connsiteY9" fmla="*/ 66109 h 132092"/>
                <a:gd name="connsiteX10" fmla="*/ 70084 w 113872"/>
                <a:gd name="connsiteY10" fmla="*/ 132155 h 132092"/>
                <a:gd name="connsiteX11" fmla="*/ 106068 w 113872"/>
                <a:gd name="connsiteY11" fmla="*/ 132155 h 132092"/>
                <a:gd name="connsiteX12" fmla="*/ 114039 w 113872"/>
                <a:gd name="connsiteY12" fmla="*/ 127601 h 132092"/>
                <a:gd name="connsiteX13" fmla="*/ 106068 w 113872"/>
                <a:gd name="connsiteY13" fmla="*/ 123046 h 132092"/>
                <a:gd name="connsiteX14" fmla="*/ 70539 w 113872"/>
                <a:gd name="connsiteY14" fmla="*/ 123046 h 132092"/>
                <a:gd name="connsiteX15" fmla="*/ 9503 w 113872"/>
                <a:gd name="connsiteY15" fmla="*/ 70664 h 132092"/>
                <a:gd name="connsiteX16" fmla="*/ 106068 w 113872"/>
                <a:gd name="connsiteY16" fmla="*/ 70664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872" h="132092">
                  <a:moveTo>
                    <a:pt x="106068" y="70664"/>
                  </a:moveTo>
                  <a:cubicBezTo>
                    <a:pt x="109939" y="70664"/>
                    <a:pt x="114039" y="70664"/>
                    <a:pt x="114039" y="66109"/>
                  </a:cubicBezTo>
                  <a:cubicBezTo>
                    <a:pt x="114039" y="61554"/>
                    <a:pt x="109939" y="61554"/>
                    <a:pt x="106068" y="61554"/>
                  </a:cubicBezTo>
                  <a:lnTo>
                    <a:pt x="9503" y="61554"/>
                  </a:lnTo>
                  <a:cubicBezTo>
                    <a:pt x="12236" y="31036"/>
                    <a:pt x="38427" y="9173"/>
                    <a:pt x="70539" y="9173"/>
                  </a:cubicBezTo>
                  <a:lnTo>
                    <a:pt x="106068" y="9173"/>
                  </a:lnTo>
                  <a:cubicBezTo>
                    <a:pt x="109939" y="9173"/>
                    <a:pt x="114039" y="9173"/>
                    <a:pt x="114039" y="4618"/>
                  </a:cubicBezTo>
                  <a:cubicBezTo>
                    <a:pt x="114039" y="63"/>
                    <a:pt x="109939" y="63"/>
                    <a:pt x="106068" y="63"/>
                  </a:cubicBezTo>
                  <a:lnTo>
                    <a:pt x="70084" y="63"/>
                  </a:lnTo>
                  <a:cubicBezTo>
                    <a:pt x="31139" y="63"/>
                    <a:pt x="166" y="29670"/>
                    <a:pt x="166" y="66109"/>
                  </a:cubicBezTo>
                  <a:cubicBezTo>
                    <a:pt x="166" y="102548"/>
                    <a:pt x="31139" y="132155"/>
                    <a:pt x="70084" y="132155"/>
                  </a:cubicBezTo>
                  <a:lnTo>
                    <a:pt x="106068" y="132155"/>
                  </a:lnTo>
                  <a:cubicBezTo>
                    <a:pt x="109939" y="132155"/>
                    <a:pt x="114039" y="132155"/>
                    <a:pt x="114039" y="127601"/>
                  </a:cubicBezTo>
                  <a:cubicBezTo>
                    <a:pt x="114039" y="123046"/>
                    <a:pt x="109939" y="123046"/>
                    <a:pt x="106068" y="123046"/>
                  </a:cubicBezTo>
                  <a:lnTo>
                    <a:pt x="70539" y="123046"/>
                  </a:lnTo>
                  <a:cubicBezTo>
                    <a:pt x="38427" y="123046"/>
                    <a:pt x="12236" y="101182"/>
                    <a:pt x="9503" y="70664"/>
                  </a:cubicBezTo>
                  <a:lnTo>
                    <a:pt x="106068" y="70664"/>
                  </a:lnTo>
                  <a:close/>
                </a:path>
              </a:pathLst>
            </a:custGeom>
            <a:solidFill>
              <a:srgbClr val="000000"/>
            </a:solidFill>
            <a:ln w="22830"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81645E93-38A3-AE51-B885-C47B9744D622}"/>
                </a:ext>
              </a:extLst>
            </p:cNvPr>
            <p:cNvSpPr/>
            <p:nvPr>
              <p:custDataLst>
                <p:tags r:id="rId28"/>
              </p:custDataLst>
            </p:nvPr>
          </p:nvSpPr>
          <p:spPr>
            <a:xfrm>
              <a:off x="6545662" y="3818793"/>
              <a:ext cx="156461" cy="156005"/>
            </a:xfrm>
            <a:custGeom>
              <a:avLst/>
              <a:gdLst>
                <a:gd name="connsiteX0" fmla="*/ 57567 w 156461"/>
                <a:gd name="connsiteY0" fmla="*/ 84557 h 156005"/>
                <a:gd name="connsiteX1" fmla="*/ 65766 w 156461"/>
                <a:gd name="connsiteY1" fmla="*/ 84557 h 156005"/>
                <a:gd name="connsiteX2" fmla="*/ 99928 w 156461"/>
                <a:gd name="connsiteY2" fmla="*/ 137394 h 156005"/>
                <a:gd name="connsiteX3" fmla="*/ 110176 w 156461"/>
                <a:gd name="connsiteY3" fmla="*/ 153336 h 156005"/>
                <a:gd name="connsiteX4" fmla="*/ 117692 w 156461"/>
                <a:gd name="connsiteY4" fmla="*/ 156069 h 156005"/>
                <a:gd name="connsiteX5" fmla="*/ 149121 w 156461"/>
                <a:gd name="connsiteY5" fmla="*/ 156069 h 156005"/>
                <a:gd name="connsiteX6" fmla="*/ 156637 w 156461"/>
                <a:gd name="connsiteY6" fmla="*/ 151969 h 156005"/>
                <a:gd name="connsiteX7" fmla="*/ 153220 w 156461"/>
                <a:gd name="connsiteY7" fmla="*/ 148098 h 156005"/>
                <a:gd name="connsiteX8" fmla="*/ 128168 w 156461"/>
                <a:gd name="connsiteY8" fmla="*/ 123957 h 156005"/>
                <a:gd name="connsiteX9" fmla="*/ 99928 w 156461"/>
                <a:gd name="connsiteY9" fmla="*/ 82051 h 156005"/>
                <a:gd name="connsiteX10" fmla="*/ 139783 w 156461"/>
                <a:gd name="connsiteY10" fmla="*/ 42651 h 156005"/>
                <a:gd name="connsiteX11" fmla="*/ 79431 w 156461"/>
                <a:gd name="connsiteY11" fmla="*/ 63 h 156005"/>
                <a:gd name="connsiteX12" fmla="*/ 7918 w 156461"/>
                <a:gd name="connsiteY12" fmla="*/ 63 h 156005"/>
                <a:gd name="connsiteX13" fmla="*/ 175 w 156461"/>
                <a:gd name="connsiteY13" fmla="*/ 4162 h 156005"/>
                <a:gd name="connsiteX14" fmla="*/ 6324 w 156461"/>
                <a:gd name="connsiteY14" fmla="*/ 8034 h 156005"/>
                <a:gd name="connsiteX15" fmla="*/ 20444 w 156461"/>
                <a:gd name="connsiteY15" fmla="*/ 21015 h 156005"/>
                <a:gd name="connsiteX16" fmla="*/ 20444 w 156461"/>
                <a:gd name="connsiteY16" fmla="*/ 135116 h 156005"/>
                <a:gd name="connsiteX17" fmla="*/ 6324 w 156461"/>
                <a:gd name="connsiteY17" fmla="*/ 148098 h 156005"/>
                <a:gd name="connsiteX18" fmla="*/ 175 w 156461"/>
                <a:gd name="connsiteY18" fmla="*/ 151969 h 156005"/>
                <a:gd name="connsiteX19" fmla="*/ 7918 w 156461"/>
                <a:gd name="connsiteY19" fmla="*/ 156069 h 156005"/>
                <a:gd name="connsiteX20" fmla="*/ 70321 w 156461"/>
                <a:gd name="connsiteY20" fmla="*/ 156069 h 156005"/>
                <a:gd name="connsiteX21" fmla="*/ 77836 w 156461"/>
                <a:gd name="connsiteY21" fmla="*/ 151969 h 156005"/>
                <a:gd name="connsiteX22" fmla="*/ 71460 w 156461"/>
                <a:gd name="connsiteY22" fmla="*/ 148098 h 156005"/>
                <a:gd name="connsiteX23" fmla="*/ 57567 w 156461"/>
                <a:gd name="connsiteY23" fmla="*/ 135116 h 156005"/>
                <a:gd name="connsiteX24" fmla="*/ 57567 w 156461"/>
                <a:gd name="connsiteY24" fmla="*/ 84557 h 156005"/>
                <a:gd name="connsiteX25" fmla="*/ 101522 w 156461"/>
                <a:gd name="connsiteY25" fmla="*/ 73397 h 156005"/>
                <a:gd name="connsiteX26" fmla="*/ 108582 w 156461"/>
                <a:gd name="connsiteY26" fmla="*/ 42879 h 156005"/>
                <a:gd name="connsiteX27" fmla="*/ 99928 w 156461"/>
                <a:gd name="connsiteY27" fmla="*/ 10539 h 156005"/>
                <a:gd name="connsiteX28" fmla="*/ 131812 w 156461"/>
                <a:gd name="connsiteY28" fmla="*/ 42651 h 156005"/>
                <a:gd name="connsiteX29" fmla="*/ 101522 w 156461"/>
                <a:gd name="connsiteY29" fmla="*/ 73397 h 156005"/>
                <a:gd name="connsiteX30" fmla="*/ 57567 w 156461"/>
                <a:gd name="connsiteY30" fmla="*/ 20332 h 156005"/>
                <a:gd name="connsiteX31" fmla="*/ 71687 w 156461"/>
                <a:gd name="connsiteY31" fmla="*/ 8034 h 156005"/>
                <a:gd name="connsiteX32" fmla="*/ 100611 w 156461"/>
                <a:gd name="connsiteY32" fmla="*/ 42879 h 156005"/>
                <a:gd name="connsiteX33" fmla="*/ 57567 w 156461"/>
                <a:gd name="connsiteY33" fmla="*/ 76585 h 156005"/>
                <a:gd name="connsiteX34" fmla="*/ 57567 w 156461"/>
                <a:gd name="connsiteY34" fmla="*/ 20332 h 156005"/>
                <a:gd name="connsiteX35" fmla="*/ 26594 w 156461"/>
                <a:gd name="connsiteY35" fmla="*/ 148098 h 156005"/>
                <a:gd name="connsiteX36" fmla="*/ 28416 w 156461"/>
                <a:gd name="connsiteY36" fmla="*/ 135572 h 156005"/>
                <a:gd name="connsiteX37" fmla="*/ 28416 w 156461"/>
                <a:gd name="connsiteY37" fmla="*/ 20560 h 156005"/>
                <a:gd name="connsiteX38" fmla="*/ 26594 w 156461"/>
                <a:gd name="connsiteY38" fmla="*/ 8034 h 156005"/>
                <a:gd name="connsiteX39" fmla="*/ 52557 w 156461"/>
                <a:gd name="connsiteY39" fmla="*/ 8034 h 156005"/>
                <a:gd name="connsiteX40" fmla="*/ 49596 w 156461"/>
                <a:gd name="connsiteY40" fmla="*/ 19649 h 156005"/>
                <a:gd name="connsiteX41" fmla="*/ 49596 w 156461"/>
                <a:gd name="connsiteY41" fmla="*/ 135572 h 156005"/>
                <a:gd name="connsiteX42" fmla="*/ 51418 w 156461"/>
                <a:gd name="connsiteY42" fmla="*/ 148098 h 156005"/>
                <a:gd name="connsiteX43" fmla="*/ 26594 w 156461"/>
                <a:gd name="connsiteY43" fmla="*/ 148098 h 156005"/>
                <a:gd name="connsiteX44" fmla="*/ 75103 w 156461"/>
                <a:gd name="connsiteY44" fmla="*/ 84557 h 156005"/>
                <a:gd name="connsiteX45" fmla="*/ 79431 w 156461"/>
                <a:gd name="connsiteY45" fmla="*/ 84101 h 156005"/>
                <a:gd name="connsiteX46" fmla="*/ 91273 w 156461"/>
                <a:gd name="connsiteY46" fmla="*/ 83190 h 156005"/>
                <a:gd name="connsiteX47" fmla="*/ 138189 w 156461"/>
                <a:gd name="connsiteY47" fmla="*/ 148098 h 156005"/>
                <a:gd name="connsiteX48" fmla="*/ 116098 w 156461"/>
                <a:gd name="connsiteY48" fmla="*/ 148098 h 156005"/>
                <a:gd name="connsiteX49" fmla="*/ 75103 w 156461"/>
                <a:gd name="connsiteY49" fmla="*/ 84557 h 15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6461" h="156005">
                  <a:moveTo>
                    <a:pt x="57567" y="84557"/>
                  </a:moveTo>
                  <a:lnTo>
                    <a:pt x="65766" y="84557"/>
                  </a:lnTo>
                  <a:lnTo>
                    <a:pt x="99928" y="137394"/>
                  </a:lnTo>
                  <a:cubicBezTo>
                    <a:pt x="102205" y="141038"/>
                    <a:pt x="107671" y="149920"/>
                    <a:pt x="110176" y="153336"/>
                  </a:cubicBezTo>
                  <a:cubicBezTo>
                    <a:pt x="111771" y="156069"/>
                    <a:pt x="112454" y="156069"/>
                    <a:pt x="117692" y="156069"/>
                  </a:cubicBezTo>
                  <a:lnTo>
                    <a:pt x="149121" y="156069"/>
                  </a:lnTo>
                  <a:cubicBezTo>
                    <a:pt x="153220" y="156069"/>
                    <a:pt x="156637" y="156069"/>
                    <a:pt x="156637" y="151969"/>
                  </a:cubicBezTo>
                  <a:cubicBezTo>
                    <a:pt x="156637" y="150147"/>
                    <a:pt x="155270" y="148553"/>
                    <a:pt x="153220" y="148098"/>
                  </a:cubicBezTo>
                  <a:cubicBezTo>
                    <a:pt x="144794" y="146276"/>
                    <a:pt x="133634" y="131244"/>
                    <a:pt x="128168" y="123957"/>
                  </a:cubicBezTo>
                  <a:cubicBezTo>
                    <a:pt x="126574" y="121679"/>
                    <a:pt x="115187" y="106648"/>
                    <a:pt x="99928" y="82051"/>
                  </a:cubicBezTo>
                  <a:cubicBezTo>
                    <a:pt x="120197" y="78407"/>
                    <a:pt x="139783" y="69753"/>
                    <a:pt x="139783" y="42651"/>
                  </a:cubicBezTo>
                  <a:cubicBezTo>
                    <a:pt x="139783" y="10995"/>
                    <a:pt x="106305" y="63"/>
                    <a:pt x="79431" y="63"/>
                  </a:cubicBezTo>
                  <a:lnTo>
                    <a:pt x="7918" y="63"/>
                  </a:lnTo>
                  <a:cubicBezTo>
                    <a:pt x="3819" y="63"/>
                    <a:pt x="175" y="63"/>
                    <a:pt x="175" y="4162"/>
                  </a:cubicBezTo>
                  <a:cubicBezTo>
                    <a:pt x="175" y="8034"/>
                    <a:pt x="4502" y="8034"/>
                    <a:pt x="6324" y="8034"/>
                  </a:cubicBezTo>
                  <a:cubicBezTo>
                    <a:pt x="19306" y="8034"/>
                    <a:pt x="20444" y="9628"/>
                    <a:pt x="20444" y="21015"/>
                  </a:cubicBezTo>
                  <a:lnTo>
                    <a:pt x="20444" y="135116"/>
                  </a:lnTo>
                  <a:cubicBezTo>
                    <a:pt x="20444" y="146503"/>
                    <a:pt x="19306" y="148098"/>
                    <a:pt x="6324" y="148098"/>
                  </a:cubicBezTo>
                  <a:cubicBezTo>
                    <a:pt x="4502" y="148098"/>
                    <a:pt x="175" y="148098"/>
                    <a:pt x="175" y="151969"/>
                  </a:cubicBezTo>
                  <a:cubicBezTo>
                    <a:pt x="175" y="156069"/>
                    <a:pt x="3819" y="156069"/>
                    <a:pt x="7918" y="156069"/>
                  </a:cubicBezTo>
                  <a:lnTo>
                    <a:pt x="70321" y="156069"/>
                  </a:lnTo>
                  <a:cubicBezTo>
                    <a:pt x="74420" y="156069"/>
                    <a:pt x="77836" y="156069"/>
                    <a:pt x="77836" y="151969"/>
                  </a:cubicBezTo>
                  <a:cubicBezTo>
                    <a:pt x="77836" y="148098"/>
                    <a:pt x="73965" y="148098"/>
                    <a:pt x="71460" y="148098"/>
                  </a:cubicBezTo>
                  <a:cubicBezTo>
                    <a:pt x="58478" y="148098"/>
                    <a:pt x="57567" y="146276"/>
                    <a:pt x="57567" y="135116"/>
                  </a:cubicBezTo>
                  <a:lnTo>
                    <a:pt x="57567" y="84557"/>
                  </a:lnTo>
                  <a:close/>
                  <a:moveTo>
                    <a:pt x="101522" y="73397"/>
                  </a:moveTo>
                  <a:cubicBezTo>
                    <a:pt x="107899" y="64970"/>
                    <a:pt x="108582" y="52900"/>
                    <a:pt x="108582" y="42879"/>
                  </a:cubicBezTo>
                  <a:cubicBezTo>
                    <a:pt x="108582" y="31947"/>
                    <a:pt x="107216" y="19877"/>
                    <a:pt x="99928" y="10539"/>
                  </a:cubicBezTo>
                  <a:cubicBezTo>
                    <a:pt x="109265" y="12589"/>
                    <a:pt x="131812" y="19649"/>
                    <a:pt x="131812" y="42651"/>
                  </a:cubicBezTo>
                  <a:cubicBezTo>
                    <a:pt x="131812" y="57455"/>
                    <a:pt x="124980" y="69070"/>
                    <a:pt x="101522" y="73397"/>
                  </a:cubicBezTo>
                  <a:close/>
                  <a:moveTo>
                    <a:pt x="57567" y="20332"/>
                  </a:moveTo>
                  <a:cubicBezTo>
                    <a:pt x="57567" y="15549"/>
                    <a:pt x="57567" y="8034"/>
                    <a:pt x="71687" y="8034"/>
                  </a:cubicBezTo>
                  <a:cubicBezTo>
                    <a:pt x="91046" y="8034"/>
                    <a:pt x="100611" y="16005"/>
                    <a:pt x="100611" y="42879"/>
                  </a:cubicBezTo>
                  <a:cubicBezTo>
                    <a:pt x="100611" y="72258"/>
                    <a:pt x="93551" y="76585"/>
                    <a:pt x="57567" y="76585"/>
                  </a:cubicBezTo>
                  <a:lnTo>
                    <a:pt x="57567" y="20332"/>
                  </a:lnTo>
                  <a:close/>
                  <a:moveTo>
                    <a:pt x="26594" y="148098"/>
                  </a:moveTo>
                  <a:cubicBezTo>
                    <a:pt x="28416" y="143998"/>
                    <a:pt x="28416" y="137621"/>
                    <a:pt x="28416" y="135572"/>
                  </a:cubicBezTo>
                  <a:lnTo>
                    <a:pt x="28416" y="20560"/>
                  </a:lnTo>
                  <a:cubicBezTo>
                    <a:pt x="28416" y="18282"/>
                    <a:pt x="28416" y="12133"/>
                    <a:pt x="26594" y="8034"/>
                  </a:cubicBezTo>
                  <a:lnTo>
                    <a:pt x="52557" y="8034"/>
                  </a:lnTo>
                  <a:cubicBezTo>
                    <a:pt x="49596" y="11678"/>
                    <a:pt x="49596" y="16233"/>
                    <a:pt x="49596" y="19649"/>
                  </a:cubicBezTo>
                  <a:lnTo>
                    <a:pt x="49596" y="135572"/>
                  </a:lnTo>
                  <a:cubicBezTo>
                    <a:pt x="49596" y="137849"/>
                    <a:pt x="49596" y="143998"/>
                    <a:pt x="51418" y="148098"/>
                  </a:cubicBezTo>
                  <a:lnTo>
                    <a:pt x="26594" y="148098"/>
                  </a:lnTo>
                  <a:close/>
                  <a:moveTo>
                    <a:pt x="75103" y="84557"/>
                  </a:moveTo>
                  <a:cubicBezTo>
                    <a:pt x="76698" y="84329"/>
                    <a:pt x="77609" y="84101"/>
                    <a:pt x="79431" y="84101"/>
                  </a:cubicBezTo>
                  <a:cubicBezTo>
                    <a:pt x="82847" y="84101"/>
                    <a:pt x="87857" y="83646"/>
                    <a:pt x="91273" y="83190"/>
                  </a:cubicBezTo>
                  <a:cubicBezTo>
                    <a:pt x="94690" y="88656"/>
                    <a:pt x="119286" y="129195"/>
                    <a:pt x="138189" y="148098"/>
                  </a:cubicBezTo>
                  <a:lnTo>
                    <a:pt x="116098" y="148098"/>
                  </a:lnTo>
                  <a:lnTo>
                    <a:pt x="75103" y="84557"/>
                  </a:lnTo>
                  <a:close/>
                </a:path>
              </a:pathLst>
            </a:custGeom>
            <a:solidFill>
              <a:srgbClr val="000000"/>
            </a:solidFill>
            <a:ln w="22830"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E24BCB49-083B-ADA1-CBD0-555DB332177C}"/>
                </a:ext>
              </a:extLst>
            </p:cNvPr>
            <p:cNvSpPr/>
            <p:nvPr>
              <p:custDataLst>
                <p:tags r:id="rId29"/>
              </p:custDataLst>
            </p:nvPr>
          </p:nvSpPr>
          <p:spPr>
            <a:xfrm>
              <a:off x="6716545" y="3786295"/>
              <a:ext cx="70464" cy="105856"/>
            </a:xfrm>
            <a:custGeom>
              <a:avLst/>
              <a:gdLst>
                <a:gd name="connsiteX0" fmla="*/ 70647 w 70464"/>
                <a:gd name="connsiteY0" fmla="*/ 76901 h 105856"/>
                <a:gd name="connsiteX1" fmla="*/ 65227 w 70464"/>
                <a:gd name="connsiteY1" fmla="*/ 76901 h 105856"/>
                <a:gd name="connsiteX2" fmla="*/ 61082 w 70464"/>
                <a:gd name="connsiteY2" fmla="*/ 91408 h 105856"/>
                <a:gd name="connsiteX3" fmla="*/ 45299 w 70464"/>
                <a:gd name="connsiteY3" fmla="*/ 92365 h 105856"/>
                <a:gd name="connsiteX4" fmla="*/ 15965 w 70464"/>
                <a:gd name="connsiteY4" fmla="*/ 92365 h 105856"/>
                <a:gd name="connsiteX5" fmla="*/ 47850 w 70464"/>
                <a:gd name="connsiteY5" fmla="*/ 65582 h 105856"/>
                <a:gd name="connsiteX6" fmla="*/ 70647 w 70464"/>
                <a:gd name="connsiteY6" fmla="*/ 31146 h 105856"/>
                <a:gd name="connsiteX7" fmla="*/ 33342 w 70464"/>
                <a:gd name="connsiteY7" fmla="*/ 59 h 105856"/>
                <a:gd name="connsiteX8" fmla="*/ 182 w 70464"/>
                <a:gd name="connsiteY8" fmla="*/ 28596 h 105856"/>
                <a:gd name="connsiteX9" fmla="*/ 8632 w 70464"/>
                <a:gd name="connsiteY9" fmla="*/ 37523 h 105856"/>
                <a:gd name="connsiteX10" fmla="*/ 17081 w 70464"/>
                <a:gd name="connsiteY10" fmla="*/ 29074 h 105856"/>
                <a:gd name="connsiteX11" fmla="*/ 7675 w 70464"/>
                <a:gd name="connsiteY11" fmla="*/ 20625 h 105856"/>
                <a:gd name="connsiteX12" fmla="*/ 30951 w 70464"/>
                <a:gd name="connsiteY12" fmla="*/ 5798 h 105856"/>
                <a:gd name="connsiteX13" fmla="*/ 55183 w 70464"/>
                <a:gd name="connsiteY13" fmla="*/ 31146 h 105856"/>
                <a:gd name="connsiteX14" fmla="*/ 40197 w 70464"/>
                <a:gd name="connsiteY14" fmla="*/ 61756 h 105856"/>
                <a:gd name="connsiteX15" fmla="*/ 1776 w 70464"/>
                <a:gd name="connsiteY15" fmla="*/ 99698 h 105856"/>
                <a:gd name="connsiteX16" fmla="*/ 182 w 70464"/>
                <a:gd name="connsiteY16" fmla="*/ 105915 h 105856"/>
                <a:gd name="connsiteX17" fmla="*/ 65864 w 70464"/>
                <a:gd name="connsiteY17" fmla="*/ 105915 h 105856"/>
                <a:gd name="connsiteX18" fmla="*/ 70647 w 70464"/>
                <a:gd name="connsiteY18" fmla="*/ 76901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5856">
                  <a:moveTo>
                    <a:pt x="70647" y="76901"/>
                  </a:moveTo>
                  <a:lnTo>
                    <a:pt x="65227" y="76901"/>
                  </a:lnTo>
                  <a:cubicBezTo>
                    <a:pt x="64748" y="80408"/>
                    <a:pt x="63154" y="89814"/>
                    <a:pt x="61082" y="91408"/>
                  </a:cubicBezTo>
                  <a:cubicBezTo>
                    <a:pt x="59806" y="92365"/>
                    <a:pt x="47531" y="92365"/>
                    <a:pt x="45299" y="92365"/>
                  </a:cubicBezTo>
                  <a:lnTo>
                    <a:pt x="15965" y="92365"/>
                  </a:lnTo>
                  <a:cubicBezTo>
                    <a:pt x="32704" y="77538"/>
                    <a:pt x="38284" y="73074"/>
                    <a:pt x="47850" y="65582"/>
                  </a:cubicBezTo>
                  <a:cubicBezTo>
                    <a:pt x="59647" y="56176"/>
                    <a:pt x="70647" y="46292"/>
                    <a:pt x="70647" y="31146"/>
                  </a:cubicBezTo>
                  <a:cubicBezTo>
                    <a:pt x="70647" y="11856"/>
                    <a:pt x="53748" y="59"/>
                    <a:pt x="33342" y="59"/>
                  </a:cubicBezTo>
                  <a:cubicBezTo>
                    <a:pt x="13574" y="59"/>
                    <a:pt x="182" y="13929"/>
                    <a:pt x="182" y="28596"/>
                  </a:cubicBezTo>
                  <a:cubicBezTo>
                    <a:pt x="182" y="36726"/>
                    <a:pt x="7037" y="37523"/>
                    <a:pt x="8632" y="37523"/>
                  </a:cubicBezTo>
                  <a:cubicBezTo>
                    <a:pt x="12458" y="37523"/>
                    <a:pt x="17081" y="34813"/>
                    <a:pt x="17081" y="29074"/>
                  </a:cubicBezTo>
                  <a:cubicBezTo>
                    <a:pt x="17081" y="26204"/>
                    <a:pt x="15965" y="20625"/>
                    <a:pt x="7675" y="20625"/>
                  </a:cubicBezTo>
                  <a:cubicBezTo>
                    <a:pt x="12617" y="9306"/>
                    <a:pt x="23458" y="5798"/>
                    <a:pt x="30951" y="5798"/>
                  </a:cubicBezTo>
                  <a:cubicBezTo>
                    <a:pt x="46893" y="5798"/>
                    <a:pt x="55183" y="18233"/>
                    <a:pt x="55183" y="31146"/>
                  </a:cubicBezTo>
                  <a:cubicBezTo>
                    <a:pt x="55183" y="45016"/>
                    <a:pt x="45299" y="56016"/>
                    <a:pt x="40197" y="61756"/>
                  </a:cubicBezTo>
                  <a:lnTo>
                    <a:pt x="1776" y="99698"/>
                  </a:lnTo>
                  <a:cubicBezTo>
                    <a:pt x="182" y="101133"/>
                    <a:pt x="182" y="101452"/>
                    <a:pt x="182" y="105915"/>
                  </a:cubicBezTo>
                  <a:lnTo>
                    <a:pt x="65864" y="105915"/>
                  </a:lnTo>
                  <a:lnTo>
                    <a:pt x="70647" y="76901"/>
                  </a:lnTo>
                  <a:close/>
                </a:path>
              </a:pathLst>
            </a:custGeom>
            <a:solidFill>
              <a:srgbClr val="000000"/>
            </a:solidFill>
            <a:ln w="22830"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58C6DA74-831D-4B22-9B8F-D3FA16F8B4C4}"/>
                </a:ext>
              </a:extLst>
            </p:cNvPr>
            <p:cNvSpPr/>
            <p:nvPr>
              <p:custDataLst>
                <p:tags r:id="rId30"/>
              </p:custDataLst>
            </p:nvPr>
          </p:nvSpPr>
          <p:spPr>
            <a:xfrm>
              <a:off x="6807009" y="3781513"/>
              <a:ext cx="81942" cy="112233"/>
            </a:xfrm>
            <a:custGeom>
              <a:avLst/>
              <a:gdLst>
                <a:gd name="connsiteX0" fmla="*/ 81492 w 81942"/>
                <a:gd name="connsiteY0" fmla="*/ 4842 h 112233"/>
                <a:gd name="connsiteX1" fmla="*/ 82129 w 81942"/>
                <a:gd name="connsiteY1" fmla="*/ 2291 h 112233"/>
                <a:gd name="connsiteX2" fmla="*/ 79578 w 81942"/>
                <a:gd name="connsiteY2" fmla="*/ 59 h 112233"/>
                <a:gd name="connsiteX3" fmla="*/ 59172 w 81942"/>
                <a:gd name="connsiteY3" fmla="*/ 1653 h 112233"/>
                <a:gd name="connsiteX4" fmla="*/ 55665 w 81942"/>
                <a:gd name="connsiteY4" fmla="*/ 5320 h 112233"/>
                <a:gd name="connsiteX5" fmla="*/ 59810 w 81942"/>
                <a:gd name="connsiteY5" fmla="*/ 7552 h 112233"/>
                <a:gd name="connsiteX6" fmla="*/ 67462 w 81942"/>
                <a:gd name="connsiteY6" fmla="*/ 9943 h 112233"/>
                <a:gd name="connsiteX7" fmla="*/ 66825 w 81942"/>
                <a:gd name="connsiteY7" fmla="*/ 13451 h 112233"/>
                <a:gd name="connsiteX8" fmla="*/ 57738 w 81942"/>
                <a:gd name="connsiteY8" fmla="*/ 49799 h 112233"/>
                <a:gd name="connsiteX9" fmla="*/ 41317 w 81942"/>
                <a:gd name="connsiteY9" fmla="*/ 40393 h 112233"/>
                <a:gd name="connsiteX10" fmla="*/ 186 w 81942"/>
                <a:gd name="connsiteY10" fmla="*/ 85828 h 112233"/>
                <a:gd name="connsiteX11" fmla="*/ 24259 w 81942"/>
                <a:gd name="connsiteY11" fmla="*/ 112292 h 112233"/>
                <a:gd name="connsiteX12" fmla="*/ 46897 w 81942"/>
                <a:gd name="connsiteY12" fmla="*/ 101133 h 112233"/>
                <a:gd name="connsiteX13" fmla="*/ 63317 w 81942"/>
                <a:gd name="connsiteY13" fmla="*/ 112292 h 112233"/>
                <a:gd name="connsiteX14" fmla="*/ 75912 w 81942"/>
                <a:gd name="connsiteY14" fmla="*/ 103843 h 112233"/>
                <a:gd name="connsiteX15" fmla="*/ 81492 w 81942"/>
                <a:gd name="connsiteY15" fmla="*/ 87901 h 112233"/>
                <a:gd name="connsiteX16" fmla="*/ 78941 w 81942"/>
                <a:gd name="connsiteY16" fmla="*/ 85828 h 112233"/>
                <a:gd name="connsiteX17" fmla="*/ 75433 w 81942"/>
                <a:gd name="connsiteY17" fmla="*/ 90770 h 112233"/>
                <a:gd name="connsiteX18" fmla="*/ 63796 w 81942"/>
                <a:gd name="connsiteY18" fmla="*/ 107829 h 112233"/>
                <a:gd name="connsiteX19" fmla="*/ 58535 w 81942"/>
                <a:gd name="connsiteY19" fmla="*/ 100017 h 112233"/>
                <a:gd name="connsiteX20" fmla="*/ 59332 w 81942"/>
                <a:gd name="connsiteY20" fmla="*/ 93481 h 112233"/>
                <a:gd name="connsiteX21" fmla="*/ 81492 w 81942"/>
                <a:gd name="connsiteY21" fmla="*/ 4842 h 112233"/>
                <a:gd name="connsiteX22" fmla="*/ 47535 w 81942"/>
                <a:gd name="connsiteY22" fmla="*/ 90770 h 112233"/>
                <a:gd name="connsiteX23" fmla="*/ 39404 w 81942"/>
                <a:gd name="connsiteY23" fmla="*/ 101452 h 112233"/>
                <a:gd name="connsiteX24" fmla="*/ 24737 w 81942"/>
                <a:gd name="connsiteY24" fmla="*/ 107829 h 112233"/>
                <a:gd name="connsiteX25" fmla="*/ 13099 w 81942"/>
                <a:gd name="connsiteY25" fmla="*/ 92365 h 112233"/>
                <a:gd name="connsiteX26" fmla="*/ 21389 w 81942"/>
                <a:gd name="connsiteY26" fmla="*/ 60002 h 112233"/>
                <a:gd name="connsiteX27" fmla="*/ 41317 w 81942"/>
                <a:gd name="connsiteY27" fmla="*/ 44857 h 112233"/>
                <a:gd name="connsiteX28" fmla="*/ 55506 w 81942"/>
                <a:gd name="connsiteY28" fmla="*/ 58727 h 112233"/>
                <a:gd name="connsiteX29" fmla="*/ 55027 w 81942"/>
                <a:gd name="connsiteY29" fmla="*/ 60958 h 112233"/>
                <a:gd name="connsiteX30" fmla="*/ 47535 w 81942"/>
                <a:gd name="connsiteY30" fmla="*/ 90770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942" h="112233">
                  <a:moveTo>
                    <a:pt x="81492" y="4842"/>
                  </a:moveTo>
                  <a:cubicBezTo>
                    <a:pt x="81651" y="4523"/>
                    <a:pt x="82129" y="2450"/>
                    <a:pt x="82129" y="2291"/>
                  </a:cubicBezTo>
                  <a:cubicBezTo>
                    <a:pt x="82129" y="1494"/>
                    <a:pt x="81492" y="59"/>
                    <a:pt x="79578" y="59"/>
                  </a:cubicBezTo>
                  <a:cubicBezTo>
                    <a:pt x="76390" y="59"/>
                    <a:pt x="63158" y="1335"/>
                    <a:pt x="59172" y="1653"/>
                  </a:cubicBezTo>
                  <a:cubicBezTo>
                    <a:pt x="57897" y="1813"/>
                    <a:pt x="55665" y="1972"/>
                    <a:pt x="55665" y="5320"/>
                  </a:cubicBezTo>
                  <a:cubicBezTo>
                    <a:pt x="55665" y="7552"/>
                    <a:pt x="57897" y="7552"/>
                    <a:pt x="59810" y="7552"/>
                  </a:cubicBezTo>
                  <a:cubicBezTo>
                    <a:pt x="67462" y="7552"/>
                    <a:pt x="67462" y="8668"/>
                    <a:pt x="67462" y="9943"/>
                  </a:cubicBezTo>
                  <a:cubicBezTo>
                    <a:pt x="67462" y="11059"/>
                    <a:pt x="67144" y="12016"/>
                    <a:pt x="66825" y="13451"/>
                  </a:cubicBezTo>
                  <a:lnTo>
                    <a:pt x="57738" y="49799"/>
                  </a:lnTo>
                  <a:cubicBezTo>
                    <a:pt x="54390" y="44538"/>
                    <a:pt x="48969" y="40393"/>
                    <a:pt x="41317" y="40393"/>
                  </a:cubicBezTo>
                  <a:cubicBezTo>
                    <a:pt x="20911" y="40393"/>
                    <a:pt x="186" y="62872"/>
                    <a:pt x="186" y="85828"/>
                  </a:cubicBezTo>
                  <a:cubicBezTo>
                    <a:pt x="186" y="101292"/>
                    <a:pt x="10549" y="112292"/>
                    <a:pt x="24259" y="112292"/>
                  </a:cubicBezTo>
                  <a:cubicBezTo>
                    <a:pt x="32868" y="112292"/>
                    <a:pt x="40520" y="107350"/>
                    <a:pt x="46897" y="101133"/>
                  </a:cubicBezTo>
                  <a:cubicBezTo>
                    <a:pt x="49926" y="110698"/>
                    <a:pt x="59172" y="112292"/>
                    <a:pt x="63317" y="112292"/>
                  </a:cubicBezTo>
                  <a:cubicBezTo>
                    <a:pt x="69057" y="112292"/>
                    <a:pt x="73042" y="108785"/>
                    <a:pt x="75912" y="103843"/>
                  </a:cubicBezTo>
                  <a:cubicBezTo>
                    <a:pt x="79419" y="97626"/>
                    <a:pt x="81492" y="88538"/>
                    <a:pt x="81492" y="87901"/>
                  </a:cubicBezTo>
                  <a:cubicBezTo>
                    <a:pt x="81492" y="85828"/>
                    <a:pt x="79419" y="85828"/>
                    <a:pt x="78941" y="85828"/>
                  </a:cubicBezTo>
                  <a:cubicBezTo>
                    <a:pt x="76709" y="85828"/>
                    <a:pt x="76549" y="86466"/>
                    <a:pt x="75433" y="90770"/>
                  </a:cubicBezTo>
                  <a:cubicBezTo>
                    <a:pt x="73520" y="98423"/>
                    <a:pt x="70491" y="107829"/>
                    <a:pt x="63796" y="107829"/>
                  </a:cubicBezTo>
                  <a:cubicBezTo>
                    <a:pt x="59651" y="107829"/>
                    <a:pt x="58535" y="104321"/>
                    <a:pt x="58535" y="100017"/>
                  </a:cubicBezTo>
                  <a:cubicBezTo>
                    <a:pt x="58535" y="96988"/>
                    <a:pt x="58854" y="95553"/>
                    <a:pt x="59332" y="93481"/>
                  </a:cubicBezTo>
                  <a:lnTo>
                    <a:pt x="81492" y="4842"/>
                  </a:lnTo>
                  <a:close/>
                  <a:moveTo>
                    <a:pt x="47535" y="90770"/>
                  </a:moveTo>
                  <a:cubicBezTo>
                    <a:pt x="46419" y="95234"/>
                    <a:pt x="42911" y="98423"/>
                    <a:pt x="39404" y="101452"/>
                  </a:cubicBezTo>
                  <a:cubicBezTo>
                    <a:pt x="37969" y="102727"/>
                    <a:pt x="31592" y="107829"/>
                    <a:pt x="24737" y="107829"/>
                  </a:cubicBezTo>
                  <a:cubicBezTo>
                    <a:pt x="18839" y="107829"/>
                    <a:pt x="13099" y="103684"/>
                    <a:pt x="13099" y="92365"/>
                  </a:cubicBezTo>
                  <a:cubicBezTo>
                    <a:pt x="13099" y="83915"/>
                    <a:pt x="17723" y="66379"/>
                    <a:pt x="21389" y="60002"/>
                  </a:cubicBezTo>
                  <a:cubicBezTo>
                    <a:pt x="28723" y="47248"/>
                    <a:pt x="36853" y="44857"/>
                    <a:pt x="41317" y="44857"/>
                  </a:cubicBezTo>
                  <a:cubicBezTo>
                    <a:pt x="52477" y="44857"/>
                    <a:pt x="55506" y="56973"/>
                    <a:pt x="55506" y="58727"/>
                  </a:cubicBezTo>
                  <a:cubicBezTo>
                    <a:pt x="55506" y="59364"/>
                    <a:pt x="55187" y="60480"/>
                    <a:pt x="55027" y="60958"/>
                  </a:cubicBezTo>
                  <a:lnTo>
                    <a:pt x="47535" y="90770"/>
                  </a:lnTo>
                  <a:close/>
                </a:path>
              </a:pathLst>
            </a:custGeom>
            <a:solidFill>
              <a:srgbClr val="000000"/>
            </a:solidFill>
            <a:ln w="22830"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24EDEAF2-A81C-ADB9-566A-8234190C3009}"/>
                </a:ext>
              </a:extLst>
            </p:cNvPr>
            <p:cNvSpPr/>
            <p:nvPr>
              <p:custDataLst>
                <p:tags r:id="rId31"/>
              </p:custDataLst>
            </p:nvPr>
          </p:nvSpPr>
          <p:spPr>
            <a:xfrm>
              <a:off x="6920469" y="3809571"/>
              <a:ext cx="85450" cy="85290"/>
            </a:xfrm>
            <a:custGeom>
              <a:avLst/>
              <a:gdLst>
                <a:gd name="connsiteX0" fmla="*/ 83409 w 85450"/>
                <a:gd name="connsiteY0" fmla="*/ 7871 h 85290"/>
                <a:gd name="connsiteX1" fmla="*/ 85641 w 85450"/>
                <a:gd name="connsiteY1" fmla="*/ 4045 h 85290"/>
                <a:gd name="connsiteX2" fmla="*/ 81815 w 85450"/>
                <a:gd name="connsiteY2" fmla="*/ 59 h 85290"/>
                <a:gd name="connsiteX3" fmla="*/ 77829 w 85450"/>
                <a:gd name="connsiteY3" fmla="*/ 2450 h 85290"/>
                <a:gd name="connsiteX4" fmla="*/ 42916 w 85450"/>
                <a:gd name="connsiteY4" fmla="*/ 37205 h 85290"/>
                <a:gd name="connsiteX5" fmla="*/ 7843 w 85450"/>
                <a:gd name="connsiteY5" fmla="*/ 2291 h 85290"/>
                <a:gd name="connsiteX6" fmla="*/ 4176 w 85450"/>
                <a:gd name="connsiteY6" fmla="*/ 59 h 85290"/>
                <a:gd name="connsiteX7" fmla="*/ 190 w 85450"/>
                <a:gd name="connsiteY7" fmla="*/ 4045 h 85290"/>
                <a:gd name="connsiteX8" fmla="*/ 2582 w 85450"/>
                <a:gd name="connsiteY8" fmla="*/ 7871 h 85290"/>
                <a:gd name="connsiteX9" fmla="*/ 37336 w 85450"/>
                <a:gd name="connsiteY9" fmla="*/ 42625 h 85290"/>
                <a:gd name="connsiteX10" fmla="*/ 2582 w 85450"/>
                <a:gd name="connsiteY10" fmla="*/ 77379 h 85290"/>
                <a:gd name="connsiteX11" fmla="*/ 190 w 85450"/>
                <a:gd name="connsiteY11" fmla="*/ 81364 h 85290"/>
                <a:gd name="connsiteX12" fmla="*/ 4176 w 85450"/>
                <a:gd name="connsiteY12" fmla="*/ 85350 h 85290"/>
                <a:gd name="connsiteX13" fmla="*/ 7843 w 85450"/>
                <a:gd name="connsiteY13" fmla="*/ 83118 h 85290"/>
                <a:gd name="connsiteX14" fmla="*/ 42916 w 85450"/>
                <a:gd name="connsiteY14" fmla="*/ 48205 h 85290"/>
                <a:gd name="connsiteX15" fmla="*/ 79264 w 85450"/>
                <a:gd name="connsiteY15" fmla="*/ 84553 h 85290"/>
                <a:gd name="connsiteX16" fmla="*/ 81815 w 85450"/>
                <a:gd name="connsiteY16" fmla="*/ 85350 h 85290"/>
                <a:gd name="connsiteX17" fmla="*/ 85641 w 85450"/>
                <a:gd name="connsiteY17" fmla="*/ 81364 h 85290"/>
                <a:gd name="connsiteX18" fmla="*/ 84844 w 85450"/>
                <a:gd name="connsiteY18" fmla="*/ 79292 h 85290"/>
                <a:gd name="connsiteX19" fmla="*/ 48495 w 85450"/>
                <a:gd name="connsiteY19" fmla="*/ 42784 h 85290"/>
                <a:gd name="connsiteX20" fmla="*/ 83409 w 85450"/>
                <a:gd name="connsiteY20" fmla="*/ 7871 h 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50" h="85290">
                  <a:moveTo>
                    <a:pt x="83409" y="7871"/>
                  </a:moveTo>
                  <a:cubicBezTo>
                    <a:pt x="85162" y="6117"/>
                    <a:pt x="85641" y="5161"/>
                    <a:pt x="85641" y="4045"/>
                  </a:cubicBezTo>
                  <a:cubicBezTo>
                    <a:pt x="85641" y="1494"/>
                    <a:pt x="83568" y="59"/>
                    <a:pt x="81815" y="59"/>
                  </a:cubicBezTo>
                  <a:cubicBezTo>
                    <a:pt x="80220" y="59"/>
                    <a:pt x="79742" y="537"/>
                    <a:pt x="77829" y="2450"/>
                  </a:cubicBezTo>
                  <a:lnTo>
                    <a:pt x="42916" y="37205"/>
                  </a:lnTo>
                  <a:lnTo>
                    <a:pt x="7843" y="2291"/>
                  </a:lnTo>
                  <a:cubicBezTo>
                    <a:pt x="6248" y="697"/>
                    <a:pt x="5611" y="59"/>
                    <a:pt x="4176" y="59"/>
                  </a:cubicBezTo>
                  <a:cubicBezTo>
                    <a:pt x="1944" y="59"/>
                    <a:pt x="190" y="1813"/>
                    <a:pt x="190" y="4045"/>
                  </a:cubicBezTo>
                  <a:cubicBezTo>
                    <a:pt x="190" y="5480"/>
                    <a:pt x="669" y="5958"/>
                    <a:pt x="2582" y="7871"/>
                  </a:cubicBezTo>
                  <a:lnTo>
                    <a:pt x="37336" y="42625"/>
                  </a:lnTo>
                  <a:lnTo>
                    <a:pt x="2582" y="77379"/>
                  </a:lnTo>
                  <a:cubicBezTo>
                    <a:pt x="350" y="79611"/>
                    <a:pt x="190" y="80408"/>
                    <a:pt x="190" y="81364"/>
                  </a:cubicBezTo>
                  <a:cubicBezTo>
                    <a:pt x="190" y="83596"/>
                    <a:pt x="1944" y="85350"/>
                    <a:pt x="4176" y="85350"/>
                  </a:cubicBezTo>
                  <a:cubicBezTo>
                    <a:pt x="5611" y="85350"/>
                    <a:pt x="6089" y="84872"/>
                    <a:pt x="7843" y="83118"/>
                  </a:cubicBezTo>
                  <a:lnTo>
                    <a:pt x="42916" y="48205"/>
                  </a:lnTo>
                  <a:lnTo>
                    <a:pt x="79264" y="84553"/>
                  </a:lnTo>
                  <a:cubicBezTo>
                    <a:pt x="80061" y="85031"/>
                    <a:pt x="80858" y="85350"/>
                    <a:pt x="81815" y="85350"/>
                  </a:cubicBezTo>
                  <a:cubicBezTo>
                    <a:pt x="83568" y="85350"/>
                    <a:pt x="85641" y="83915"/>
                    <a:pt x="85641" y="81364"/>
                  </a:cubicBezTo>
                  <a:cubicBezTo>
                    <a:pt x="85641" y="80089"/>
                    <a:pt x="85322" y="79770"/>
                    <a:pt x="84844" y="79292"/>
                  </a:cubicBezTo>
                  <a:cubicBezTo>
                    <a:pt x="84525" y="78654"/>
                    <a:pt x="53597" y="47726"/>
                    <a:pt x="48495" y="42784"/>
                  </a:cubicBezTo>
                  <a:lnTo>
                    <a:pt x="83409" y="7871"/>
                  </a:lnTo>
                  <a:close/>
                </a:path>
              </a:pathLst>
            </a:custGeom>
            <a:solidFill>
              <a:srgbClr val="000000"/>
            </a:solidFill>
            <a:ln w="22830"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76D87438-0E03-EDB8-A711-3830DB932CC8}"/>
                </a:ext>
              </a:extLst>
            </p:cNvPr>
            <p:cNvSpPr/>
            <p:nvPr>
              <p:custDataLst>
                <p:tags r:id="rId32"/>
              </p:custDataLst>
            </p:nvPr>
          </p:nvSpPr>
          <p:spPr>
            <a:xfrm>
              <a:off x="7041289" y="3784382"/>
              <a:ext cx="119088" cy="107769"/>
            </a:xfrm>
            <a:custGeom>
              <a:avLst/>
              <a:gdLst>
                <a:gd name="connsiteX0" fmla="*/ 70821 w 119088"/>
                <a:gd name="connsiteY0" fmla="*/ 11378 h 107769"/>
                <a:gd name="connsiteX1" fmla="*/ 75763 w 119088"/>
                <a:gd name="connsiteY1" fmla="*/ 5958 h 107769"/>
                <a:gd name="connsiteX2" fmla="*/ 85328 w 119088"/>
                <a:gd name="connsiteY2" fmla="*/ 5798 h 107769"/>
                <a:gd name="connsiteX3" fmla="*/ 103183 w 119088"/>
                <a:gd name="connsiteY3" fmla="*/ 7074 h 107769"/>
                <a:gd name="connsiteX4" fmla="*/ 110676 w 119088"/>
                <a:gd name="connsiteY4" fmla="*/ 19668 h 107769"/>
                <a:gd name="connsiteX5" fmla="*/ 109560 w 119088"/>
                <a:gd name="connsiteY5" fmla="*/ 32581 h 107769"/>
                <a:gd name="connsiteX6" fmla="*/ 109241 w 119088"/>
                <a:gd name="connsiteY6" fmla="*/ 34335 h 107769"/>
                <a:gd name="connsiteX7" fmla="*/ 111952 w 119088"/>
                <a:gd name="connsiteY7" fmla="*/ 36726 h 107769"/>
                <a:gd name="connsiteX8" fmla="*/ 114981 w 119088"/>
                <a:gd name="connsiteY8" fmla="*/ 32741 h 107769"/>
                <a:gd name="connsiteX9" fmla="*/ 119285 w 119088"/>
                <a:gd name="connsiteY9" fmla="*/ 2291 h 107769"/>
                <a:gd name="connsiteX10" fmla="*/ 114502 w 119088"/>
                <a:gd name="connsiteY10" fmla="*/ 59 h 107769"/>
                <a:gd name="connsiteX11" fmla="*/ 16458 w 119088"/>
                <a:gd name="connsiteY11" fmla="*/ 59 h 107769"/>
                <a:gd name="connsiteX12" fmla="*/ 11037 w 119088"/>
                <a:gd name="connsiteY12" fmla="*/ 3407 h 107769"/>
                <a:gd name="connsiteX13" fmla="*/ 994 w 119088"/>
                <a:gd name="connsiteY13" fmla="*/ 31625 h 107769"/>
                <a:gd name="connsiteX14" fmla="*/ 197 w 119088"/>
                <a:gd name="connsiteY14" fmla="*/ 34494 h 107769"/>
                <a:gd name="connsiteX15" fmla="*/ 2907 w 119088"/>
                <a:gd name="connsiteY15" fmla="*/ 36726 h 107769"/>
                <a:gd name="connsiteX16" fmla="*/ 6255 w 119088"/>
                <a:gd name="connsiteY16" fmla="*/ 32900 h 107769"/>
                <a:gd name="connsiteX17" fmla="*/ 44994 w 119088"/>
                <a:gd name="connsiteY17" fmla="*/ 5798 h 107769"/>
                <a:gd name="connsiteX18" fmla="*/ 51690 w 119088"/>
                <a:gd name="connsiteY18" fmla="*/ 5798 h 107769"/>
                <a:gd name="connsiteX19" fmla="*/ 56632 w 119088"/>
                <a:gd name="connsiteY19" fmla="*/ 7393 h 107769"/>
                <a:gd name="connsiteX20" fmla="*/ 55994 w 119088"/>
                <a:gd name="connsiteY20" fmla="*/ 10740 h 107769"/>
                <a:gd name="connsiteX21" fmla="*/ 34951 w 119088"/>
                <a:gd name="connsiteY21" fmla="*/ 94597 h 107769"/>
                <a:gd name="connsiteX22" fmla="*/ 16298 w 119088"/>
                <a:gd name="connsiteY22" fmla="*/ 102089 h 107769"/>
                <a:gd name="connsiteX23" fmla="*/ 9124 w 119088"/>
                <a:gd name="connsiteY23" fmla="*/ 105597 h 107769"/>
                <a:gd name="connsiteX24" fmla="*/ 11834 w 119088"/>
                <a:gd name="connsiteY24" fmla="*/ 107829 h 107769"/>
                <a:gd name="connsiteX25" fmla="*/ 25545 w 119088"/>
                <a:gd name="connsiteY25" fmla="*/ 107350 h 107769"/>
                <a:gd name="connsiteX26" fmla="*/ 39255 w 119088"/>
                <a:gd name="connsiteY26" fmla="*/ 107191 h 107769"/>
                <a:gd name="connsiteX27" fmla="*/ 53603 w 119088"/>
                <a:gd name="connsiteY27" fmla="*/ 107350 h 107769"/>
                <a:gd name="connsiteX28" fmla="*/ 66995 w 119088"/>
                <a:gd name="connsiteY28" fmla="*/ 107829 h 107769"/>
                <a:gd name="connsiteX29" fmla="*/ 70661 w 119088"/>
                <a:gd name="connsiteY29" fmla="*/ 104321 h 107769"/>
                <a:gd name="connsiteX30" fmla="*/ 64125 w 119088"/>
                <a:gd name="connsiteY30" fmla="*/ 102089 h 107769"/>
                <a:gd name="connsiteX31" fmla="*/ 54878 w 119088"/>
                <a:gd name="connsiteY31" fmla="*/ 101770 h 107769"/>
                <a:gd name="connsiteX32" fmla="*/ 49139 w 119088"/>
                <a:gd name="connsiteY32" fmla="*/ 98741 h 107769"/>
                <a:gd name="connsiteX33" fmla="*/ 49777 w 119088"/>
                <a:gd name="connsiteY33" fmla="*/ 95075 h 107769"/>
                <a:gd name="connsiteX34" fmla="*/ 70821 w 119088"/>
                <a:gd name="connsiteY34" fmla="*/ 11378 h 1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088" h="107769">
                  <a:moveTo>
                    <a:pt x="70821" y="11378"/>
                  </a:moveTo>
                  <a:cubicBezTo>
                    <a:pt x="71937" y="6755"/>
                    <a:pt x="72255" y="6277"/>
                    <a:pt x="75763" y="5958"/>
                  </a:cubicBezTo>
                  <a:cubicBezTo>
                    <a:pt x="76560" y="5798"/>
                    <a:pt x="82140" y="5798"/>
                    <a:pt x="85328" y="5798"/>
                  </a:cubicBezTo>
                  <a:cubicBezTo>
                    <a:pt x="95053" y="5798"/>
                    <a:pt x="99198" y="5798"/>
                    <a:pt x="103183" y="7074"/>
                  </a:cubicBezTo>
                  <a:cubicBezTo>
                    <a:pt x="110357" y="9306"/>
                    <a:pt x="110676" y="13929"/>
                    <a:pt x="110676" y="19668"/>
                  </a:cubicBezTo>
                  <a:cubicBezTo>
                    <a:pt x="110676" y="22219"/>
                    <a:pt x="110676" y="24291"/>
                    <a:pt x="109560" y="32581"/>
                  </a:cubicBezTo>
                  <a:lnTo>
                    <a:pt x="109241" y="34335"/>
                  </a:lnTo>
                  <a:cubicBezTo>
                    <a:pt x="109241" y="35929"/>
                    <a:pt x="110357" y="36726"/>
                    <a:pt x="111952" y="36726"/>
                  </a:cubicBezTo>
                  <a:cubicBezTo>
                    <a:pt x="114343" y="36726"/>
                    <a:pt x="114662" y="35291"/>
                    <a:pt x="114981" y="32741"/>
                  </a:cubicBezTo>
                  <a:lnTo>
                    <a:pt x="119285" y="2291"/>
                  </a:lnTo>
                  <a:cubicBezTo>
                    <a:pt x="119285" y="59"/>
                    <a:pt x="117372" y="59"/>
                    <a:pt x="114502" y="59"/>
                  </a:cubicBezTo>
                  <a:lnTo>
                    <a:pt x="16458" y="59"/>
                  </a:lnTo>
                  <a:cubicBezTo>
                    <a:pt x="12472" y="59"/>
                    <a:pt x="12153" y="59"/>
                    <a:pt x="11037" y="3407"/>
                  </a:cubicBezTo>
                  <a:lnTo>
                    <a:pt x="994" y="31625"/>
                  </a:lnTo>
                  <a:cubicBezTo>
                    <a:pt x="834" y="32262"/>
                    <a:pt x="197" y="33697"/>
                    <a:pt x="197" y="34494"/>
                  </a:cubicBezTo>
                  <a:cubicBezTo>
                    <a:pt x="197" y="35132"/>
                    <a:pt x="515" y="36726"/>
                    <a:pt x="2907" y="36726"/>
                  </a:cubicBezTo>
                  <a:cubicBezTo>
                    <a:pt x="4979" y="36726"/>
                    <a:pt x="5298" y="35929"/>
                    <a:pt x="6255" y="32900"/>
                  </a:cubicBezTo>
                  <a:cubicBezTo>
                    <a:pt x="15501" y="7393"/>
                    <a:pt x="20762" y="5798"/>
                    <a:pt x="44994" y="5798"/>
                  </a:cubicBezTo>
                  <a:lnTo>
                    <a:pt x="51690" y="5798"/>
                  </a:lnTo>
                  <a:cubicBezTo>
                    <a:pt x="56473" y="5798"/>
                    <a:pt x="56632" y="5958"/>
                    <a:pt x="56632" y="7393"/>
                  </a:cubicBezTo>
                  <a:cubicBezTo>
                    <a:pt x="56632" y="7552"/>
                    <a:pt x="56632" y="8349"/>
                    <a:pt x="55994" y="10740"/>
                  </a:cubicBezTo>
                  <a:lnTo>
                    <a:pt x="34951" y="94597"/>
                  </a:lnTo>
                  <a:cubicBezTo>
                    <a:pt x="33516" y="100495"/>
                    <a:pt x="33038" y="102089"/>
                    <a:pt x="16298" y="102089"/>
                  </a:cubicBezTo>
                  <a:cubicBezTo>
                    <a:pt x="10559" y="102089"/>
                    <a:pt x="9124" y="102089"/>
                    <a:pt x="9124" y="105597"/>
                  </a:cubicBezTo>
                  <a:cubicBezTo>
                    <a:pt x="9124" y="106075"/>
                    <a:pt x="9443" y="107829"/>
                    <a:pt x="11834" y="107829"/>
                  </a:cubicBezTo>
                  <a:cubicBezTo>
                    <a:pt x="16298" y="107829"/>
                    <a:pt x="21081" y="107350"/>
                    <a:pt x="25545" y="107350"/>
                  </a:cubicBezTo>
                  <a:cubicBezTo>
                    <a:pt x="30009" y="107350"/>
                    <a:pt x="34791" y="107191"/>
                    <a:pt x="39255" y="107191"/>
                  </a:cubicBezTo>
                  <a:cubicBezTo>
                    <a:pt x="43719" y="107191"/>
                    <a:pt x="49139" y="107191"/>
                    <a:pt x="53603" y="107350"/>
                  </a:cubicBezTo>
                  <a:cubicBezTo>
                    <a:pt x="57907" y="107510"/>
                    <a:pt x="62690" y="107829"/>
                    <a:pt x="66995" y="107829"/>
                  </a:cubicBezTo>
                  <a:cubicBezTo>
                    <a:pt x="68270" y="107829"/>
                    <a:pt x="70661" y="107829"/>
                    <a:pt x="70661" y="104321"/>
                  </a:cubicBezTo>
                  <a:cubicBezTo>
                    <a:pt x="70661" y="102089"/>
                    <a:pt x="69067" y="102089"/>
                    <a:pt x="64125" y="102089"/>
                  </a:cubicBezTo>
                  <a:cubicBezTo>
                    <a:pt x="61096" y="102089"/>
                    <a:pt x="57907" y="101930"/>
                    <a:pt x="54878" y="101770"/>
                  </a:cubicBezTo>
                  <a:cubicBezTo>
                    <a:pt x="49458" y="101292"/>
                    <a:pt x="49139" y="100655"/>
                    <a:pt x="49139" y="98741"/>
                  </a:cubicBezTo>
                  <a:cubicBezTo>
                    <a:pt x="49139" y="97626"/>
                    <a:pt x="49139" y="97307"/>
                    <a:pt x="49777" y="95075"/>
                  </a:cubicBezTo>
                  <a:lnTo>
                    <a:pt x="70821" y="11378"/>
                  </a:lnTo>
                  <a:close/>
                </a:path>
              </a:pathLst>
            </a:custGeom>
            <a:solidFill>
              <a:srgbClr val="000000"/>
            </a:solidFill>
            <a:ln w="22830" cap="flat">
              <a:noFill/>
              <a:prstDash val="solid"/>
              <a:miter/>
            </a:ln>
          </p:spPr>
          <p:txBody>
            <a:bodyPr rtlCol="0" anchor="ctr"/>
            <a:lstStyle/>
            <a:p>
              <a:endParaRPr lang="en-CN"/>
            </a:p>
          </p:txBody>
        </p:sp>
      </p:grpSp>
      <p:grpSp>
        <p:nvGrpSpPr>
          <p:cNvPr id="18455" name="Group 18454" descr="\documentclass{article}&#10;\usepackage{amsmath, amsfonts , amssymb, bm}&#10;\pagestyle{empty}&#10;\begin{document}&#10;&#10;&#10;$\bm{u}_i$&#10;&#10;\end{document}" title="IguanaTex Vector Display">
            <a:extLst>
              <a:ext uri="{FF2B5EF4-FFF2-40B4-BE49-F238E27FC236}">
                <a16:creationId xmlns:a16="http://schemas.microsoft.com/office/drawing/2014/main" id="{AFC8909C-030F-C91F-BA7A-0F288F9E8CEB}"/>
              </a:ext>
            </a:extLst>
          </p:cNvPr>
          <p:cNvGrpSpPr>
            <a:grpSpLocks noChangeAspect="1"/>
          </p:cNvGrpSpPr>
          <p:nvPr>
            <p:custDataLst>
              <p:tags r:id="rId5"/>
            </p:custDataLst>
          </p:nvPr>
        </p:nvGrpSpPr>
        <p:grpSpPr>
          <a:xfrm>
            <a:off x="10915617" y="3539353"/>
            <a:ext cx="183247" cy="138697"/>
            <a:chOff x="4124838" y="3871858"/>
            <a:chExt cx="183247" cy="138697"/>
          </a:xfrm>
        </p:grpSpPr>
        <p:sp>
          <p:nvSpPr>
            <p:cNvPr id="18453" name="Freeform 18452">
              <a:extLst>
                <a:ext uri="{FF2B5EF4-FFF2-40B4-BE49-F238E27FC236}">
                  <a16:creationId xmlns:a16="http://schemas.microsoft.com/office/drawing/2014/main" id="{FCB2DAE4-75E0-5C70-9B23-24D96FE85BAD}"/>
                </a:ext>
              </a:extLst>
            </p:cNvPr>
            <p:cNvSpPr/>
            <p:nvPr>
              <p:custDataLst>
                <p:tags r:id="rId9"/>
              </p:custDataLst>
            </p:nvPr>
          </p:nvSpPr>
          <p:spPr>
            <a:xfrm>
              <a:off x="4124838" y="3871858"/>
              <a:ext cx="126057" cy="104763"/>
            </a:xfrm>
            <a:custGeom>
              <a:avLst/>
              <a:gdLst>
                <a:gd name="connsiteX0" fmla="*/ 108917 w 126057"/>
                <a:gd name="connsiteY0" fmla="*/ 30808 h 104763"/>
                <a:gd name="connsiteX1" fmla="*/ 112811 w 126057"/>
                <a:gd name="connsiteY1" fmla="*/ 11906 h 104763"/>
                <a:gd name="connsiteX2" fmla="*/ 103177 w 126057"/>
                <a:gd name="connsiteY2" fmla="*/ 1885 h 104763"/>
                <a:gd name="connsiteX3" fmla="*/ 89649 w 126057"/>
                <a:gd name="connsiteY3" fmla="*/ 13955 h 104763"/>
                <a:gd name="connsiteX4" fmla="*/ 77966 w 126057"/>
                <a:gd name="connsiteY4" fmla="*/ 65881 h 104763"/>
                <a:gd name="connsiteX5" fmla="*/ 74891 w 126057"/>
                <a:gd name="connsiteY5" fmla="*/ 81824 h 104763"/>
                <a:gd name="connsiteX6" fmla="*/ 52754 w 126057"/>
                <a:gd name="connsiteY6" fmla="*/ 96627 h 104763"/>
                <a:gd name="connsiteX7" fmla="*/ 40456 w 126057"/>
                <a:gd name="connsiteY7" fmla="*/ 80002 h 104763"/>
                <a:gd name="connsiteX8" fmla="*/ 52549 w 126057"/>
                <a:gd name="connsiteY8" fmla="*/ 31947 h 104763"/>
                <a:gd name="connsiteX9" fmla="*/ 55214 w 126057"/>
                <a:gd name="connsiteY9" fmla="*/ 20560 h 104763"/>
                <a:gd name="connsiteX10" fmla="*/ 32052 w 126057"/>
                <a:gd name="connsiteY10" fmla="*/ 63 h 104763"/>
                <a:gd name="connsiteX11" fmla="*/ 77 w 126057"/>
                <a:gd name="connsiteY11" fmla="*/ 35591 h 104763"/>
                <a:gd name="connsiteX12" fmla="*/ 4996 w 126057"/>
                <a:gd name="connsiteY12" fmla="*/ 38780 h 104763"/>
                <a:gd name="connsiteX13" fmla="*/ 9710 w 126057"/>
                <a:gd name="connsiteY13" fmla="*/ 35819 h 104763"/>
                <a:gd name="connsiteX14" fmla="*/ 30822 w 126057"/>
                <a:gd name="connsiteY14" fmla="*/ 8262 h 104763"/>
                <a:gd name="connsiteX15" fmla="*/ 34307 w 126057"/>
                <a:gd name="connsiteY15" fmla="*/ 13044 h 104763"/>
                <a:gd name="connsiteX16" fmla="*/ 31027 w 126057"/>
                <a:gd name="connsiteY16" fmla="*/ 27392 h 104763"/>
                <a:gd name="connsiteX17" fmla="*/ 18524 w 126057"/>
                <a:gd name="connsiteY17" fmla="*/ 75219 h 104763"/>
                <a:gd name="connsiteX18" fmla="*/ 51115 w 126057"/>
                <a:gd name="connsiteY18" fmla="*/ 104826 h 104763"/>
                <a:gd name="connsiteX19" fmla="*/ 77146 w 126057"/>
                <a:gd name="connsiteY19" fmla="*/ 92300 h 104763"/>
                <a:gd name="connsiteX20" fmla="*/ 100513 w 126057"/>
                <a:gd name="connsiteY20" fmla="*/ 104826 h 104763"/>
                <a:gd name="connsiteX21" fmla="*/ 118345 w 126057"/>
                <a:gd name="connsiteY21" fmla="*/ 91844 h 104763"/>
                <a:gd name="connsiteX22" fmla="*/ 126134 w 126057"/>
                <a:gd name="connsiteY22" fmla="*/ 69298 h 104763"/>
                <a:gd name="connsiteX23" fmla="*/ 121215 w 126057"/>
                <a:gd name="connsiteY23" fmla="*/ 66109 h 104763"/>
                <a:gd name="connsiteX24" fmla="*/ 117115 w 126057"/>
                <a:gd name="connsiteY24" fmla="*/ 67248 h 104763"/>
                <a:gd name="connsiteX25" fmla="*/ 115476 w 126057"/>
                <a:gd name="connsiteY25" fmla="*/ 73852 h 104763"/>
                <a:gd name="connsiteX26" fmla="*/ 101538 w 126057"/>
                <a:gd name="connsiteY26" fmla="*/ 96627 h 104763"/>
                <a:gd name="connsiteX27" fmla="*/ 96823 w 126057"/>
                <a:gd name="connsiteY27" fmla="*/ 88200 h 104763"/>
                <a:gd name="connsiteX28" fmla="*/ 99693 w 126057"/>
                <a:gd name="connsiteY28" fmla="*/ 71575 h 104763"/>
                <a:gd name="connsiteX29" fmla="*/ 104202 w 126057"/>
                <a:gd name="connsiteY29" fmla="*/ 51078 h 104763"/>
                <a:gd name="connsiteX30" fmla="*/ 108917 w 126057"/>
                <a:gd name="connsiteY30" fmla="*/ 30808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057" h="104763">
                  <a:moveTo>
                    <a:pt x="108917" y="30808"/>
                  </a:moveTo>
                  <a:cubicBezTo>
                    <a:pt x="110351" y="24432"/>
                    <a:pt x="112811" y="13500"/>
                    <a:pt x="112811" y="11906"/>
                  </a:cubicBezTo>
                  <a:cubicBezTo>
                    <a:pt x="112811" y="7123"/>
                    <a:pt x="109531" y="1885"/>
                    <a:pt x="103177" y="1885"/>
                  </a:cubicBezTo>
                  <a:cubicBezTo>
                    <a:pt x="99898" y="1885"/>
                    <a:pt x="92314" y="3934"/>
                    <a:pt x="89649" y="13955"/>
                  </a:cubicBezTo>
                  <a:cubicBezTo>
                    <a:pt x="88829" y="17144"/>
                    <a:pt x="79606" y="58366"/>
                    <a:pt x="77966" y="65881"/>
                  </a:cubicBezTo>
                  <a:cubicBezTo>
                    <a:pt x="76736" y="71119"/>
                    <a:pt x="75301" y="77724"/>
                    <a:pt x="74891" y="81824"/>
                  </a:cubicBezTo>
                  <a:cubicBezTo>
                    <a:pt x="71202" y="87289"/>
                    <a:pt x="63208" y="96627"/>
                    <a:pt x="52754" y="96627"/>
                  </a:cubicBezTo>
                  <a:cubicBezTo>
                    <a:pt x="40661" y="96627"/>
                    <a:pt x="40456" y="85240"/>
                    <a:pt x="40456" y="80002"/>
                  </a:cubicBezTo>
                  <a:cubicBezTo>
                    <a:pt x="40456" y="66109"/>
                    <a:pt x="46810" y="48345"/>
                    <a:pt x="52549" y="31947"/>
                  </a:cubicBezTo>
                  <a:cubicBezTo>
                    <a:pt x="54599" y="26026"/>
                    <a:pt x="55214" y="24432"/>
                    <a:pt x="55214" y="20560"/>
                  </a:cubicBezTo>
                  <a:cubicBezTo>
                    <a:pt x="55214" y="7351"/>
                    <a:pt x="43326" y="63"/>
                    <a:pt x="32052" y="63"/>
                  </a:cubicBezTo>
                  <a:cubicBezTo>
                    <a:pt x="10325" y="63"/>
                    <a:pt x="77" y="31036"/>
                    <a:pt x="77" y="35591"/>
                  </a:cubicBezTo>
                  <a:cubicBezTo>
                    <a:pt x="77" y="38780"/>
                    <a:pt x="3151" y="38780"/>
                    <a:pt x="4996" y="38780"/>
                  </a:cubicBezTo>
                  <a:cubicBezTo>
                    <a:pt x="7456" y="38780"/>
                    <a:pt x="8890" y="38780"/>
                    <a:pt x="9710" y="35819"/>
                  </a:cubicBezTo>
                  <a:cubicBezTo>
                    <a:pt x="16474" y="10539"/>
                    <a:pt x="27543" y="8262"/>
                    <a:pt x="30822" y="8262"/>
                  </a:cubicBezTo>
                  <a:cubicBezTo>
                    <a:pt x="32257" y="8262"/>
                    <a:pt x="34307" y="8262"/>
                    <a:pt x="34307" y="13044"/>
                  </a:cubicBezTo>
                  <a:cubicBezTo>
                    <a:pt x="34307" y="18282"/>
                    <a:pt x="31847" y="24659"/>
                    <a:pt x="31027" y="27392"/>
                  </a:cubicBezTo>
                  <a:cubicBezTo>
                    <a:pt x="22419" y="51306"/>
                    <a:pt x="18524" y="64059"/>
                    <a:pt x="18524" y="75219"/>
                  </a:cubicBezTo>
                  <a:cubicBezTo>
                    <a:pt x="18524" y="101182"/>
                    <a:pt x="39021" y="104826"/>
                    <a:pt x="51115" y="104826"/>
                  </a:cubicBezTo>
                  <a:cubicBezTo>
                    <a:pt x="57059" y="104826"/>
                    <a:pt x="66078" y="103915"/>
                    <a:pt x="77146" y="92300"/>
                  </a:cubicBezTo>
                  <a:cubicBezTo>
                    <a:pt x="83705" y="103459"/>
                    <a:pt x="95593" y="104826"/>
                    <a:pt x="100513" y="104826"/>
                  </a:cubicBezTo>
                  <a:cubicBezTo>
                    <a:pt x="108097" y="104826"/>
                    <a:pt x="114041" y="100043"/>
                    <a:pt x="118345" y="91844"/>
                  </a:cubicBezTo>
                  <a:cubicBezTo>
                    <a:pt x="123469" y="82735"/>
                    <a:pt x="126134" y="70436"/>
                    <a:pt x="126134" y="69298"/>
                  </a:cubicBezTo>
                  <a:cubicBezTo>
                    <a:pt x="126134" y="66109"/>
                    <a:pt x="123060" y="66109"/>
                    <a:pt x="121215" y="66109"/>
                  </a:cubicBezTo>
                  <a:cubicBezTo>
                    <a:pt x="118960" y="66109"/>
                    <a:pt x="118140" y="66109"/>
                    <a:pt x="117115" y="67248"/>
                  </a:cubicBezTo>
                  <a:cubicBezTo>
                    <a:pt x="116705" y="67703"/>
                    <a:pt x="116705" y="68159"/>
                    <a:pt x="115476" y="73852"/>
                  </a:cubicBezTo>
                  <a:cubicBezTo>
                    <a:pt x="111376" y="91617"/>
                    <a:pt x="106867" y="96627"/>
                    <a:pt x="101538" y="96627"/>
                  </a:cubicBezTo>
                  <a:cubicBezTo>
                    <a:pt x="98463" y="96627"/>
                    <a:pt x="96823" y="94350"/>
                    <a:pt x="96823" y="88200"/>
                  </a:cubicBezTo>
                  <a:cubicBezTo>
                    <a:pt x="96823" y="84329"/>
                    <a:pt x="97643" y="80685"/>
                    <a:pt x="99693" y="71575"/>
                  </a:cubicBezTo>
                  <a:cubicBezTo>
                    <a:pt x="101128" y="65198"/>
                    <a:pt x="103177" y="56088"/>
                    <a:pt x="104202" y="51078"/>
                  </a:cubicBezTo>
                  <a:lnTo>
                    <a:pt x="108917" y="30808"/>
                  </a:lnTo>
                  <a:close/>
                </a:path>
              </a:pathLst>
            </a:custGeom>
            <a:solidFill>
              <a:srgbClr val="000000"/>
            </a:solidFill>
            <a:ln w="20003"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541DD904-7B48-28BC-C4FA-2F12215180FB}"/>
                </a:ext>
              </a:extLst>
            </p:cNvPr>
            <p:cNvSpPr/>
            <p:nvPr>
              <p:custDataLst>
                <p:tags r:id="rId10"/>
              </p:custDataLst>
            </p:nvPr>
          </p:nvSpPr>
          <p:spPr>
            <a:xfrm>
              <a:off x="4264611" y="3903264"/>
              <a:ext cx="43474" cy="107291"/>
            </a:xfrm>
            <a:custGeom>
              <a:avLst/>
              <a:gdLst>
                <a:gd name="connsiteX0" fmla="*/ 39827 w 43474"/>
                <a:gd name="connsiteY0" fmla="*/ 6122 h 107291"/>
                <a:gd name="connsiteX1" fmla="*/ 34088 w 43474"/>
                <a:gd name="connsiteY1" fmla="*/ 64 h 107291"/>
                <a:gd name="connsiteX2" fmla="*/ 26053 w 43474"/>
                <a:gd name="connsiteY2" fmla="*/ 8832 h 107291"/>
                <a:gd name="connsiteX3" fmla="*/ 31793 w 43474"/>
                <a:gd name="connsiteY3" fmla="*/ 14891 h 107291"/>
                <a:gd name="connsiteX4" fmla="*/ 39827 w 43474"/>
                <a:gd name="connsiteY4" fmla="*/ 6122 h 107291"/>
                <a:gd name="connsiteX5" fmla="*/ 10558 w 43474"/>
                <a:gd name="connsiteY5" fmla="*/ 87109 h 107291"/>
                <a:gd name="connsiteX6" fmla="*/ 9266 w 43474"/>
                <a:gd name="connsiteY6" fmla="*/ 93804 h 107291"/>
                <a:gd name="connsiteX7" fmla="*/ 22897 w 43474"/>
                <a:gd name="connsiteY7" fmla="*/ 107355 h 107291"/>
                <a:gd name="connsiteX8" fmla="*/ 43558 w 43474"/>
                <a:gd name="connsiteY8" fmla="*/ 82964 h 107291"/>
                <a:gd name="connsiteX9" fmla="*/ 41262 w 43474"/>
                <a:gd name="connsiteY9" fmla="*/ 80891 h 107291"/>
                <a:gd name="connsiteX10" fmla="*/ 38536 w 43474"/>
                <a:gd name="connsiteY10" fmla="*/ 83601 h 107291"/>
                <a:gd name="connsiteX11" fmla="*/ 23327 w 43474"/>
                <a:gd name="connsiteY11" fmla="*/ 102892 h 107291"/>
                <a:gd name="connsiteX12" fmla="*/ 19740 w 43474"/>
                <a:gd name="connsiteY12" fmla="*/ 97312 h 107291"/>
                <a:gd name="connsiteX13" fmla="*/ 22036 w 43474"/>
                <a:gd name="connsiteY13" fmla="*/ 87109 h 107291"/>
                <a:gd name="connsiteX14" fmla="*/ 26627 w 43474"/>
                <a:gd name="connsiteY14" fmla="*/ 74355 h 107291"/>
                <a:gd name="connsiteX15" fmla="*/ 33658 w 43474"/>
                <a:gd name="connsiteY15" fmla="*/ 54108 h 107291"/>
                <a:gd name="connsiteX16" fmla="*/ 34519 w 43474"/>
                <a:gd name="connsiteY16" fmla="*/ 49007 h 107291"/>
                <a:gd name="connsiteX17" fmla="*/ 20888 w 43474"/>
                <a:gd name="connsiteY17" fmla="*/ 35456 h 107291"/>
                <a:gd name="connsiteX18" fmla="*/ 83 w 43474"/>
                <a:gd name="connsiteY18" fmla="*/ 59848 h 107291"/>
                <a:gd name="connsiteX19" fmla="*/ 2523 w 43474"/>
                <a:gd name="connsiteY19" fmla="*/ 61920 h 107291"/>
                <a:gd name="connsiteX20" fmla="*/ 5105 w 43474"/>
                <a:gd name="connsiteY20" fmla="*/ 59369 h 107291"/>
                <a:gd name="connsiteX21" fmla="*/ 20458 w 43474"/>
                <a:gd name="connsiteY21" fmla="*/ 39920 h 107291"/>
                <a:gd name="connsiteX22" fmla="*/ 24045 w 43474"/>
                <a:gd name="connsiteY22" fmla="*/ 45500 h 107291"/>
                <a:gd name="connsiteX23" fmla="*/ 19597 w 43474"/>
                <a:gd name="connsiteY23" fmla="*/ 61442 h 107291"/>
                <a:gd name="connsiteX24" fmla="*/ 10558 w 43474"/>
                <a:gd name="connsiteY24" fmla="*/ 87109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74" h="107291">
                  <a:moveTo>
                    <a:pt x="39827" y="6122"/>
                  </a:moveTo>
                  <a:cubicBezTo>
                    <a:pt x="39827" y="3572"/>
                    <a:pt x="38106" y="64"/>
                    <a:pt x="34088" y="64"/>
                  </a:cubicBezTo>
                  <a:cubicBezTo>
                    <a:pt x="30214" y="64"/>
                    <a:pt x="26053" y="4209"/>
                    <a:pt x="26053" y="8832"/>
                  </a:cubicBezTo>
                  <a:cubicBezTo>
                    <a:pt x="26053" y="11543"/>
                    <a:pt x="27919" y="14891"/>
                    <a:pt x="31793" y="14891"/>
                  </a:cubicBezTo>
                  <a:cubicBezTo>
                    <a:pt x="35953" y="14891"/>
                    <a:pt x="39827" y="10427"/>
                    <a:pt x="39827" y="6122"/>
                  </a:cubicBezTo>
                  <a:close/>
                  <a:moveTo>
                    <a:pt x="10558" y="87109"/>
                  </a:moveTo>
                  <a:cubicBezTo>
                    <a:pt x="9984" y="89181"/>
                    <a:pt x="9266" y="91094"/>
                    <a:pt x="9266" y="93804"/>
                  </a:cubicBezTo>
                  <a:cubicBezTo>
                    <a:pt x="9266" y="101297"/>
                    <a:pt x="15005" y="107355"/>
                    <a:pt x="22897" y="107355"/>
                  </a:cubicBezTo>
                  <a:cubicBezTo>
                    <a:pt x="37245" y="107355"/>
                    <a:pt x="43558" y="85355"/>
                    <a:pt x="43558" y="82964"/>
                  </a:cubicBezTo>
                  <a:cubicBezTo>
                    <a:pt x="43558" y="80891"/>
                    <a:pt x="41693" y="80891"/>
                    <a:pt x="41262" y="80891"/>
                  </a:cubicBezTo>
                  <a:cubicBezTo>
                    <a:pt x="39254" y="80891"/>
                    <a:pt x="39110" y="81848"/>
                    <a:pt x="38536" y="83601"/>
                  </a:cubicBezTo>
                  <a:cubicBezTo>
                    <a:pt x="35236" y="96355"/>
                    <a:pt x="28923" y="102892"/>
                    <a:pt x="23327" y="102892"/>
                  </a:cubicBezTo>
                  <a:cubicBezTo>
                    <a:pt x="20458" y="102892"/>
                    <a:pt x="19740" y="100819"/>
                    <a:pt x="19740" y="97312"/>
                  </a:cubicBezTo>
                  <a:cubicBezTo>
                    <a:pt x="19740" y="93645"/>
                    <a:pt x="20745" y="90616"/>
                    <a:pt x="22036" y="87109"/>
                  </a:cubicBezTo>
                  <a:cubicBezTo>
                    <a:pt x="23471" y="82804"/>
                    <a:pt x="25049" y="78500"/>
                    <a:pt x="26627" y="74355"/>
                  </a:cubicBezTo>
                  <a:cubicBezTo>
                    <a:pt x="27919" y="70529"/>
                    <a:pt x="33084" y="56021"/>
                    <a:pt x="33658" y="54108"/>
                  </a:cubicBezTo>
                  <a:cubicBezTo>
                    <a:pt x="34088" y="52514"/>
                    <a:pt x="34519" y="50601"/>
                    <a:pt x="34519" y="49007"/>
                  </a:cubicBezTo>
                  <a:cubicBezTo>
                    <a:pt x="34519" y="41514"/>
                    <a:pt x="28779" y="35456"/>
                    <a:pt x="20888" y="35456"/>
                  </a:cubicBezTo>
                  <a:cubicBezTo>
                    <a:pt x="6684" y="35456"/>
                    <a:pt x="83" y="57137"/>
                    <a:pt x="83" y="59848"/>
                  </a:cubicBezTo>
                  <a:cubicBezTo>
                    <a:pt x="83" y="61920"/>
                    <a:pt x="2092" y="61920"/>
                    <a:pt x="2523" y="61920"/>
                  </a:cubicBezTo>
                  <a:cubicBezTo>
                    <a:pt x="4531" y="61920"/>
                    <a:pt x="4675" y="61123"/>
                    <a:pt x="5105" y="59369"/>
                  </a:cubicBezTo>
                  <a:cubicBezTo>
                    <a:pt x="8836" y="45659"/>
                    <a:pt x="15149" y="39920"/>
                    <a:pt x="20458" y="39920"/>
                  </a:cubicBezTo>
                  <a:cubicBezTo>
                    <a:pt x="22753" y="39920"/>
                    <a:pt x="24045" y="41195"/>
                    <a:pt x="24045" y="45500"/>
                  </a:cubicBezTo>
                  <a:cubicBezTo>
                    <a:pt x="24045" y="49166"/>
                    <a:pt x="23184" y="51558"/>
                    <a:pt x="19597" y="61442"/>
                  </a:cubicBezTo>
                  <a:lnTo>
                    <a:pt x="10558" y="87109"/>
                  </a:lnTo>
                  <a:close/>
                </a:path>
              </a:pathLst>
            </a:custGeom>
            <a:solidFill>
              <a:srgbClr val="000000"/>
            </a:solidFill>
            <a:ln w="20003" cap="flat">
              <a:noFill/>
              <a:prstDash val="solid"/>
              <a:miter/>
            </a:ln>
          </p:spPr>
          <p:txBody>
            <a:bodyPr rtlCol="0" anchor="ctr"/>
            <a:lstStyle/>
            <a:p>
              <a:endParaRPr lang="en-CN"/>
            </a:p>
          </p:txBody>
        </p:sp>
      </p:grpSp>
      <p:grpSp>
        <p:nvGrpSpPr>
          <p:cNvPr id="18461" name="Group 18460" descr="\documentclass{article}&#10;\usepackage{amsmath, amsfonts , amssymb, bm}&#10;\pagestyle{empty}&#10;\begin{document}&#10;&#10;&#10;$\bm{h}_j$&#10;&#10;\end{document}" title="IguanaTex Vector Display">
            <a:extLst>
              <a:ext uri="{FF2B5EF4-FFF2-40B4-BE49-F238E27FC236}">
                <a16:creationId xmlns:a16="http://schemas.microsoft.com/office/drawing/2014/main" id="{1F7E3277-8A07-5741-12C4-F57248EB3A2C}"/>
              </a:ext>
            </a:extLst>
          </p:cNvPr>
          <p:cNvGrpSpPr>
            <a:grpSpLocks noChangeAspect="1"/>
          </p:cNvGrpSpPr>
          <p:nvPr>
            <p:custDataLst>
              <p:tags r:id="rId6"/>
            </p:custDataLst>
          </p:nvPr>
        </p:nvGrpSpPr>
        <p:grpSpPr>
          <a:xfrm>
            <a:off x="11631892" y="3507569"/>
            <a:ext cx="210639" cy="202265"/>
            <a:chOff x="4305031" y="3689069"/>
            <a:chExt cx="210639" cy="202265"/>
          </a:xfrm>
        </p:grpSpPr>
        <p:sp>
          <p:nvSpPr>
            <p:cNvPr id="18459" name="Freeform 18458">
              <a:extLst>
                <a:ext uri="{FF2B5EF4-FFF2-40B4-BE49-F238E27FC236}">
                  <a16:creationId xmlns:a16="http://schemas.microsoft.com/office/drawing/2014/main" id="{7B80E57D-48E7-A861-29AD-817919EB3253}"/>
                </a:ext>
              </a:extLst>
            </p:cNvPr>
            <p:cNvSpPr/>
            <p:nvPr>
              <p:custDataLst>
                <p:tags r:id="rId7"/>
              </p:custDataLst>
            </p:nvPr>
          </p:nvSpPr>
          <p:spPr>
            <a:xfrm>
              <a:off x="4305031" y="3689069"/>
              <a:ext cx="133003" cy="143889"/>
            </a:xfrm>
            <a:custGeom>
              <a:avLst/>
              <a:gdLst>
                <a:gd name="connsiteX0" fmla="*/ 60657 w 133003"/>
                <a:gd name="connsiteY0" fmla="*/ 7237 h 143889"/>
                <a:gd name="connsiteX1" fmla="*/ 61568 w 133003"/>
                <a:gd name="connsiteY1" fmla="*/ 3752 h 143889"/>
                <a:gd name="connsiteX2" fmla="*/ 56558 w 133003"/>
                <a:gd name="connsiteY2" fmla="*/ 63 h 143889"/>
                <a:gd name="connsiteX3" fmla="*/ 54963 w 133003"/>
                <a:gd name="connsiteY3" fmla="*/ 268 h 143889"/>
                <a:gd name="connsiteX4" fmla="*/ 25584 w 133003"/>
                <a:gd name="connsiteY4" fmla="*/ 1498 h 143889"/>
                <a:gd name="connsiteX5" fmla="*/ 18296 w 133003"/>
                <a:gd name="connsiteY5" fmla="*/ 7647 h 143889"/>
                <a:gd name="connsiteX6" fmla="*/ 24218 w 133003"/>
                <a:gd name="connsiteY6" fmla="*/ 11336 h 143889"/>
                <a:gd name="connsiteX7" fmla="*/ 33783 w 133003"/>
                <a:gd name="connsiteY7" fmla="*/ 11746 h 143889"/>
                <a:gd name="connsiteX8" fmla="*/ 988 w 133003"/>
                <a:gd name="connsiteY8" fmla="*/ 130015 h 143889"/>
                <a:gd name="connsiteX9" fmla="*/ 77 w 133003"/>
                <a:gd name="connsiteY9" fmla="*/ 134729 h 143889"/>
                <a:gd name="connsiteX10" fmla="*/ 11009 w 133003"/>
                <a:gd name="connsiteY10" fmla="*/ 143953 h 143889"/>
                <a:gd name="connsiteX11" fmla="*/ 25812 w 133003"/>
                <a:gd name="connsiteY11" fmla="*/ 132474 h 143889"/>
                <a:gd name="connsiteX12" fmla="*/ 39477 w 133003"/>
                <a:gd name="connsiteY12" fmla="*/ 83896 h 143889"/>
                <a:gd name="connsiteX13" fmla="*/ 44032 w 133003"/>
                <a:gd name="connsiteY13" fmla="*/ 75492 h 143889"/>
                <a:gd name="connsiteX14" fmla="*/ 77966 w 133003"/>
                <a:gd name="connsiteY14" fmla="*/ 57045 h 143889"/>
                <a:gd name="connsiteX15" fmla="*/ 89353 w 133003"/>
                <a:gd name="connsiteY15" fmla="*/ 69138 h 143889"/>
                <a:gd name="connsiteX16" fmla="*/ 75005 w 133003"/>
                <a:gd name="connsiteY16" fmla="*/ 115052 h 143889"/>
                <a:gd name="connsiteX17" fmla="*/ 71817 w 133003"/>
                <a:gd name="connsiteY17" fmla="*/ 125505 h 143889"/>
                <a:gd name="connsiteX18" fmla="*/ 97552 w 133003"/>
                <a:gd name="connsiteY18" fmla="*/ 143953 h 143889"/>
                <a:gd name="connsiteX19" fmla="*/ 133080 w 133003"/>
                <a:gd name="connsiteY19" fmla="*/ 111977 h 143889"/>
                <a:gd name="connsiteX20" fmla="*/ 127614 w 133003"/>
                <a:gd name="connsiteY20" fmla="*/ 109108 h 143889"/>
                <a:gd name="connsiteX21" fmla="*/ 122376 w 133003"/>
                <a:gd name="connsiteY21" fmla="*/ 111772 h 143889"/>
                <a:gd name="connsiteX22" fmla="*/ 98918 w 133003"/>
                <a:gd name="connsiteY22" fmla="*/ 136574 h 143889"/>
                <a:gd name="connsiteX23" fmla="*/ 95047 w 133003"/>
                <a:gd name="connsiteY23" fmla="*/ 132269 h 143889"/>
                <a:gd name="connsiteX24" fmla="*/ 98918 w 133003"/>
                <a:gd name="connsiteY24" fmla="*/ 118946 h 143889"/>
                <a:gd name="connsiteX25" fmla="*/ 113722 w 133003"/>
                <a:gd name="connsiteY25" fmla="*/ 73443 h 143889"/>
                <a:gd name="connsiteX26" fmla="*/ 79788 w 133003"/>
                <a:gd name="connsiteY26" fmla="*/ 49666 h 143889"/>
                <a:gd name="connsiteX27" fmla="*/ 45398 w 133003"/>
                <a:gd name="connsiteY27" fmla="*/ 62374 h 143889"/>
                <a:gd name="connsiteX28" fmla="*/ 60657 w 133003"/>
                <a:gd name="connsiteY28" fmla="*/ 7237 h 14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003" h="143889">
                  <a:moveTo>
                    <a:pt x="60657" y="7237"/>
                  </a:moveTo>
                  <a:cubicBezTo>
                    <a:pt x="61568" y="4367"/>
                    <a:pt x="61568" y="3957"/>
                    <a:pt x="61568" y="3752"/>
                  </a:cubicBezTo>
                  <a:cubicBezTo>
                    <a:pt x="61568" y="1088"/>
                    <a:pt x="59063" y="63"/>
                    <a:pt x="56558" y="63"/>
                  </a:cubicBezTo>
                  <a:cubicBezTo>
                    <a:pt x="55647" y="63"/>
                    <a:pt x="55419" y="63"/>
                    <a:pt x="54963" y="268"/>
                  </a:cubicBezTo>
                  <a:lnTo>
                    <a:pt x="25584" y="1498"/>
                  </a:lnTo>
                  <a:cubicBezTo>
                    <a:pt x="22396" y="1703"/>
                    <a:pt x="18296" y="1908"/>
                    <a:pt x="18296" y="7647"/>
                  </a:cubicBezTo>
                  <a:cubicBezTo>
                    <a:pt x="18296" y="11336"/>
                    <a:pt x="22396" y="11336"/>
                    <a:pt x="24218" y="11336"/>
                  </a:cubicBezTo>
                  <a:cubicBezTo>
                    <a:pt x="26723" y="11336"/>
                    <a:pt x="30822" y="11336"/>
                    <a:pt x="33783" y="11746"/>
                  </a:cubicBezTo>
                  <a:lnTo>
                    <a:pt x="988" y="130015"/>
                  </a:lnTo>
                  <a:cubicBezTo>
                    <a:pt x="760" y="130834"/>
                    <a:pt x="77" y="133909"/>
                    <a:pt x="77" y="134729"/>
                  </a:cubicBezTo>
                  <a:cubicBezTo>
                    <a:pt x="77" y="139648"/>
                    <a:pt x="4404" y="143953"/>
                    <a:pt x="11009" y="143953"/>
                  </a:cubicBezTo>
                  <a:cubicBezTo>
                    <a:pt x="12375" y="143953"/>
                    <a:pt x="22624" y="143953"/>
                    <a:pt x="25812" y="132474"/>
                  </a:cubicBezTo>
                  <a:lnTo>
                    <a:pt x="39477" y="83896"/>
                  </a:lnTo>
                  <a:cubicBezTo>
                    <a:pt x="40615" y="80002"/>
                    <a:pt x="40615" y="79592"/>
                    <a:pt x="44032" y="75492"/>
                  </a:cubicBezTo>
                  <a:cubicBezTo>
                    <a:pt x="47676" y="70983"/>
                    <a:pt x="59063" y="57045"/>
                    <a:pt x="77966" y="57045"/>
                  </a:cubicBezTo>
                  <a:cubicBezTo>
                    <a:pt x="83887" y="57045"/>
                    <a:pt x="89353" y="59095"/>
                    <a:pt x="89353" y="69138"/>
                  </a:cubicBezTo>
                  <a:cubicBezTo>
                    <a:pt x="89353" y="81026"/>
                    <a:pt x="79332" y="105008"/>
                    <a:pt x="75005" y="115052"/>
                  </a:cubicBezTo>
                  <a:cubicBezTo>
                    <a:pt x="72500" y="120586"/>
                    <a:pt x="71817" y="122021"/>
                    <a:pt x="71817" y="125505"/>
                  </a:cubicBezTo>
                  <a:cubicBezTo>
                    <a:pt x="71817" y="137394"/>
                    <a:pt x="85026" y="143953"/>
                    <a:pt x="97552" y="143953"/>
                  </a:cubicBezTo>
                  <a:cubicBezTo>
                    <a:pt x="121693" y="143953"/>
                    <a:pt x="133080" y="116077"/>
                    <a:pt x="133080" y="111977"/>
                  </a:cubicBezTo>
                  <a:cubicBezTo>
                    <a:pt x="133080" y="109108"/>
                    <a:pt x="129664" y="109108"/>
                    <a:pt x="127614" y="109108"/>
                  </a:cubicBezTo>
                  <a:cubicBezTo>
                    <a:pt x="124881" y="109108"/>
                    <a:pt x="123287" y="109108"/>
                    <a:pt x="122376" y="111772"/>
                  </a:cubicBezTo>
                  <a:cubicBezTo>
                    <a:pt x="115088" y="134524"/>
                    <a:pt x="102562" y="136574"/>
                    <a:pt x="98918" y="136574"/>
                  </a:cubicBezTo>
                  <a:cubicBezTo>
                    <a:pt x="97324" y="136574"/>
                    <a:pt x="95047" y="136574"/>
                    <a:pt x="95047" y="132269"/>
                  </a:cubicBezTo>
                  <a:cubicBezTo>
                    <a:pt x="95047" y="127760"/>
                    <a:pt x="97552" y="122226"/>
                    <a:pt x="98918" y="118946"/>
                  </a:cubicBezTo>
                  <a:cubicBezTo>
                    <a:pt x="103246" y="108903"/>
                    <a:pt x="113722" y="84921"/>
                    <a:pt x="113722" y="73443"/>
                  </a:cubicBezTo>
                  <a:cubicBezTo>
                    <a:pt x="113722" y="54585"/>
                    <a:pt x="96186" y="49666"/>
                    <a:pt x="79788" y="49666"/>
                  </a:cubicBezTo>
                  <a:cubicBezTo>
                    <a:pt x="74777" y="49666"/>
                    <a:pt x="60885" y="49666"/>
                    <a:pt x="45398" y="62374"/>
                  </a:cubicBezTo>
                  <a:lnTo>
                    <a:pt x="60657" y="7237"/>
                  </a:lnTo>
                  <a:close/>
                </a:path>
              </a:pathLst>
            </a:custGeom>
            <a:solidFill>
              <a:srgbClr val="000000"/>
            </a:solidFill>
            <a:ln w="22860"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D0E5B8E0-030A-60A3-FD3C-B64B4772DB21}"/>
                </a:ext>
              </a:extLst>
            </p:cNvPr>
            <p:cNvSpPr/>
            <p:nvPr>
              <p:custDataLst>
                <p:tags r:id="rId8"/>
              </p:custDataLst>
            </p:nvPr>
          </p:nvSpPr>
          <p:spPr>
            <a:xfrm>
              <a:off x="4445684" y="3766937"/>
              <a:ext cx="69986" cy="124397"/>
            </a:xfrm>
            <a:custGeom>
              <a:avLst/>
              <a:gdLst>
                <a:gd name="connsiteX0" fmla="*/ 70070 w 69986"/>
                <a:gd name="connsiteY0" fmla="*/ 5516 h 124397"/>
                <a:gd name="connsiteX1" fmla="*/ 63693 w 69986"/>
                <a:gd name="connsiteY1" fmla="*/ 64 h 124397"/>
                <a:gd name="connsiteX2" fmla="*/ 54765 w 69986"/>
                <a:gd name="connsiteY2" fmla="*/ 7956 h 124397"/>
                <a:gd name="connsiteX3" fmla="*/ 61142 w 69986"/>
                <a:gd name="connsiteY3" fmla="*/ 13408 h 124397"/>
                <a:gd name="connsiteX4" fmla="*/ 70070 w 69986"/>
                <a:gd name="connsiteY4" fmla="*/ 5516 h 124397"/>
                <a:gd name="connsiteX5" fmla="*/ 36272 w 69986"/>
                <a:gd name="connsiteY5" fmla="*/ 102222 h 124397"/>
                <a:gd name="connsiteX6" fmla="*/ 15707 w 69986"/>
                <a:gd name="connsiteY6" fmla="*/ 120444 h 124397"/>
                <a:gd name="connsiteX7" fmla="*/ 9968 w 69986"/>
                <a:gd name="connsiteY7" fmla="*/ 119583 h 124397"/>
                <a:gd name="connsiteX8" fmla="*/ 15388 w 69986"/>
                <a:gd name="connsiteY8" fmla="*/ 112266 h 124397"/>
                <a:gd name="connsiteX9" fmla="*/ 9170 w 69986"/>
                <a:gd name="connsiteY9" fmla="*/ 106957 h 124397"/>
                <a:gd name="connsiteX10" fmla="*/ 83 w 69986"/>
                <a:gd name="connsiteY10" fmla="*/ 115422 h 124397"/>
                <a:gd name="connsiteX11" fmla="*/ 15866 w 69986"/>
                <a:gd name="connsiteY11" fmla="*/ 124461 h 124397"/>
                <a:gd name="connsiteX12" fmla="*/ 49026 w 69986"/>
                <a:gd name="connsiteY12" fmla="*/ 101792 h 124397"/>
                <a:gd name="connsiteX13" fmla="*/ 63374 w 69986"/>
                <a:gd name="connsiteY13" fmla="*/ 50426 h 124397"/>
                <a:gd name="connsiteX14" fmla="*/ 64171 w 69986"/>
                <a:gd name="connsiteY14" fmla="*/ 45404 h 124397"/>
                <a:gd name="connsiteX15" fmla="*/ 47113 w 69986"/>
                <a:gd name="connsiteY15" fmla="*/ 31917 h 124397"/>
                <a:gd name="connsiteX16" fmla="*/ 19214 w 69986"/>
                <a:gd name="connsiteY16" fmla="*/ 53869 h 124397"/>
                <a:gd name="connsiteX17" fmla="*/ 21924 w 69986"/>
                <a:gd name="connsiteY17" fmla="*/ 55734 h 124397"/>
                <a:gd name="connsiteX18" fmla="*/ 25113 w 69986"/>
                <a:gd name="connsiteY18" fmla="*/ 53152 h 124397"/>
                <a:gd name="connsiteX19" fmla="*/ 46635 w 69986"/>
                <a:gd name="connsiteY19" fmla="*/ 35934 h 124397"/>
                <a:gd name="connsiteX20" fmla="*/ 52055 w 69986"/>
                <a:gd name="connsiteY20" fmla="*/ 42965 h 124397"/>
                <a:gd name="connsiteX21" fmla="*/ 51577 w 69986"/>
                <a:gd name="connsiteY21" fmla="*/ 47269 h 124397"/>
                <a:gd name="connsiteX22" fmla="*/ 36272 w 69986"/>
                <a:gd name="connsiteY22" fmla="*/ 102222 h 1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986" h="124397">
                  <a:moveTo>
                    <a:pt x="70070" y="5516"/>
                  </a:moveTo>
                  <a:cubicBezTo>
                    <a:pt x="70070" y="3077"/>
                    <a:pt x="67997" y="64"/>
                    <a:pt x="63693" y="64"/>
                  </a:cubicBezTo>
                  <a:cubicBezTo>
                    <a:pt x="59070" y="64"/>
                    <a:pt x="54765" y="4082"/>
                    <a:pt x="54765" y="7956"/>
                  </a:cubicBezTo>
                  <a:cubicBezTo>
                    <a:pt x="54765" y="10251"/>
                    <a:pt x="56678" y="13408"/>
                    <a:pt x="61142" y="13408"/>
                  </a:cubicBezTo>
                  <a:cubicBezTo>
                    <a:pt x="65446" y="13408"/>
                    <a:pt x="70070" y="9677"/>
                    <a:pt x="70070" y="5516"/>
                  </a:cubicBezTo>
                  <a:close/>
                  <a:moveTo>
                    <a:pt x="36272" y="102222"/>
                  </a:moveTo>
                  <a:cubicBezTo>
                    <a:pt x="33562" y="112122"/>
                    <a:pt x="25113" y="120444"/>
                    <a:pt x="15707" y="120444"/>
                  </a:cubicBezTo>
                  <a:cubicBezTo>
                    <a:pt x="13634" y="120444"/>
                    <a:pt x="11721" y="120157"/>
                    <a:pt x="9968" y="119583"/>
                  </a:cubicBezTo>
                  <a:cubicBezTo>
                    <a:pt x="14113" y="117861"/>
                    <a:pt x="15388" y="114418"/>
                    <a:pt x="15388" y="112266"/>
                  </a:cubicBezTo>
                  <a:cubicBezTo>
                    <a:pt x="15388" y="108822"/>
                    <a:pt x="12359" y="106957"/>
                    <a:pt x="9170" y="106957"/>
                  </a:cubicBezTo>
                  <a:cubicBezTo>
                    <a:pt x="4228" y="106957"/>
                    <a:pt x="83" y="110831"/>
                    <a:pt x="83" y="115422"/>
                  </a:cubicBezTo>
                  <a:cubicBezTo>
                    <a:pt x="83" y="120874"/>
                    <a:pt x="6301" y="124461"/>
                    <a:pt x="15866" y="124461"/>
                  </a:cubicBezTo>
                  <a:cubicBezTo>
                    <a:pt x="25431" y="124461"/>
                    <a:pt x="44084" y="119296"/>
                    <a:pt x="49026" y="101792"/>
                  </a:cubicBezTo>
                  <a:lnTo>
                    <a:pt x="63374" y="50426"/>
                  </a:lnTo>
                  <a:cubicBezTo>
                    <a:pt x="63852" y="48847"/>
                    <a:pt x="64171" y="47556"/>
                    <a:pt x="64171" y="45404"/>
                  </a:cubicBezTo>
                  <a:cubicBezTo>
                    <a:pt x="64171" y="37513"/>
                    <a:pt x="56678" y="31917"/>
                    <a:pt x="47113" y="31917"/>
                  </a:cubicBezTo>
                  <a:cubicBezTo>
                    <a:pt x="29417" y="31917"/>
                    <a:pt x="19214" y="51861"/>
                    <a:pt x="19214" y="53869"/>
                  </a:cubicBezTo>
                  <a:cubicBezTo>
                    <a:pt x="19214" y="55734"/>
                    <a:pt x="21446" y="55734"/>
                    <a:pt x="21924" y="55734"/>
                  </a:cubicBezTo>
                  <a:cubicBezTo>
                    <a:pt x="23837" y="55734"/>
                    <a:pt x="23997" y="55304"/>
                    <a:pt x="25113" y="53152"/>
                  </a:cubicBezTo>
                  <a:cubicBezTo>
                    <a:pt x="29098" y="44830"/>
                    <a:pt x="37388" y="35934"/>
                    <a:pt x="46635" y="35934"/>
                  </a:cubicBezTo>
                  <a:cubicBezTo>
                    <a:pt x="50620" y="35934"/>
                    <a:pt x="52055" y="38373"/>
                    <a:pt x="52055" y="42965"/>
                  </a:cubicBezTo>
                  <a:cubicBezTo>
                    <a:pt x="52055" y="44543"/>
                    <a:pt x="51736" y="46552"/>
                    <a:pt x="51577" y="47269"/>
                  </a:cubicBezTo>
                  <a:lnTo>
                    <a:pt x="36272" y="102222"/>
                  </a:lnTo>
                  <a:close/>
                </a:path>
              </a:pathLst>
            </a:custGeom>
            <a:solidFill>
              <a:srgbClr val="000000"/>
            </a:solidFill>
            <a:ln w="22860" cap="flat">
              <a:noFill/>
              <a:prstDash val="solid"/>
              <a:miter/>
            </a:ln>
          </p:spPr>
          <p:txBody>
            <a:bodyPr rtlCol="0" anchor="ctr"/>
            <a:lstStyle/>
            <a:p>
              <a:endParaRPr lang="en-CN"/>
            </a:p>
          </p:txBody>
        </p:sp>
      </p:grpSp>
    </p:spTree>
    <p:extLst>
      <p:ext uri="{BB962C8B-B14F-4D97-AF65-F5344CB8AC3E}">
        <p14:creationId xmlns:p14="http://schemas.microsoft.com/office/powerpoint/2010/main" val="3072455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470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双向注意力流网络阅读理解算法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24</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1099468"/>
          </a:xfrm>
          <a:prstGeom prst="rect">
            <a:avLst/>
          </a:prstGeom>
          <a:noFill/>
        </p:spPr>
        <p:txBody>
          <a:bodyPr wrap="square">
            <a:spAutoFit/>
          </a:bodyPr>
          <a:lstStyle/>
          <a:p>
            <a:pPr algn="just">
              <a:lnSpc>
                <a:spcPct val="125000"/>
              </a:lnSpc>
              <a:spcBef>
                <a:spcPts val="1200"/>
              </a:spcBef>
            </a:pPr>
            <a:r>
              <a:rPr lang="zh-CN" altLang="en-US" b="1" dirty="0">
                <a:latin typeface="Microsoft YaHei" panose="020B0503020204020204" pitchFamily="34" charset="-122"/>
                <a:ea typeface="Microsoft YaHei" panose="020B0503020204020204" pitchFamily="34" charset="-122"/>
              </a:rPr>
              <a:t>注意力流层（</a:t>
            </a:r>
            <a:r>
              <a:rPr lang="en-US" altLang="zh-CN" b="1" dirty="0">
                <a:latin typeface="Microsoft YaHei" panose="020B0503020204020204" pitchFamily="34" charset="-122"/>
                <a:ea typeface="Microsoft YaHei" panose="020B0503020204020204" pitchFamily="34" charset="-122"/>
              </a:rPr>
              <a:t>Attention Flow layer</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对文章和问题进行信息交互。首先根据文章表示矩阵 </a:t>
            </a:r>
            <a:r>
              <a:rPr lang="en-US" altLang="zh-CN" b="1" i="1" dirty="0">
                <a:latin typeface="Microsoft YaHei" panose="020B0503020204020204" pitchFamily="34" charset="-122"/>
                <a:ea typeface="Microsoft YaHei" panose="020B0503020204020204" pitchFamily="34" charset="-122"/>
              </a:rPr>
              <a:t>H</a:t>
            </a:r>
            <a:r>
              <a:rPr lang="zh-CN" altLang="en-US" dirty="0">
                <a:latin typeface="Microsoft YaHei" panose="020B0503020204020204" pitchFamily="34" charset="-122"/>
                <a:ea typeface="Microsoft YaHei" panose="020B0503020204020204" pitchFamily="34" charset="-122"/>
              </a:rPr>
              <a:t> 和问题表示</a:t>
            </a:r>
            <a:r>
              <a:rPr lang="zh-CN" altLang="en-US" i="1" dirty="0">
                <a:latin typeface="Microsoft YaHei" panose="020B0503020204020204" pitchFamily="34" charset="-122"/>
                <a:ea typeface="Microsoft YaHei" panose="020B0503020204020204" pitchFamily="34" charset="-122"/>
              </a:rPr>
              <a:t>矩阵  </a:t>
            </a:r>
            <a:r>
              <a:rPr lang="en-US" altLang="zh-CN" b="1" i="1" dirty="0">
                <a:latin typeface="Microsoft YaHei" panose="020B0503020204020204" pitchFamily="34" charset="-122"/>
                <a:ea typeface="Microsoft YaHei" panose="020B0503020204020204" pitchFamily="34" charset="-122"/>
              </a:rPr>
              <a:t>U</a:t>
            </a:r>
            <a:r>
              <a:rPr lang="zh-CN" altLang="en-US" i="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计算相似度矩阵                    </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其中          表示输入文本中第 </a:t>
            </a:r>
            <a:r>
              <a:rPr lang="en-US" altLang="zh-CN" dirty="0" err="1">
                <a:latin typeface="Microsoft YaHei" panose="020B0503020204020204" pitchFamily="34" charset="-122"/>
                <a:ea typeface="Microsoft YaHei" panose="020B0503020204020204" pitchFamily="34" charset="-122"/>
              </a:rPr>
              <a:t>i</a:t>
            </a:r>
            <a:r>
              <a:rPr lang="zh-CN" altLang="en-US" dirty="0">
                <a:latin typeface="Microsoft YaHei" panose="020B0503020204020204" pitchFamily="34" charset="-122"/>
                <a:ea typeface="Microsoft YaHei" panose="020B0503020204020204" pitchFamily="34" charset="-122"/>
              </a:rPr>
              <a:t> 个单词和给定问题中第 </a:t>
            </a:r>
            <a:r>
              <a:rPr lang="en-US" altLang="zh-CN" dirty="0">
                <a:latin typeface="Microsoft YaHei" panose="020B0503020204020204" pitchFamily="34" charset="-122"/>
                <a:ea typeface="Microsoft YaHei" panose="020B0503020204020204" pitchFamily="34" charset="-122"/>
              </a:rPr>
              <a:t>j</a:t>
            </a:r>
            <a:r>
              <a:rPr lang="zh-CN" altLang="en-US" dirty="0">
                <a:latin typeface="Microsoft YaHei" panose="020B0503020204020204" pitchFamily="34" charset="-122"/>
                <a:ea typeface="Microsoft YaHei" panose="020B0503020204020204" pitchFamily="34" charset="-122"/>
              </a:rPr>
              <a:t> 个单词之间的相似度：</a:t>
            </a:r>
          </a:p>
        </p:txBody>
      </p:sp>
      <p:grpSp>
        <p:nvGrpSpPr>
          <p:cNvPr id="27" name="Group 26" descr="\documentclass{article}&#10;\usepackage{amsmath, amsfonts , amssymb, bm}&#10;\pagestyle{empty}&#10;\begin{document}&#10;&#10;$\bm{S} \in \mathbb{R}^{T \times J}$&#10;&#10;&#10;\end{document}" title="IguanaTex Vector Display">
            <a:extLst>
              <a:ext uri="{FF2B5EF4-FFF2-40B4-BE49-F238E27FC236}">
                <a16:creationId xmlns:a16="http://schemas.microsoft.com/office/drawing/2014/main" id="{BD3410A1-0008-F835-3931-CA1090A70BAD}"/>
              </a:ext>
            </a:extLst>
          </p:cNvPr>
          <p:cNvGrpSpPr>
            <a:grpSpLocks noChangeAspect="1"/>
          </p:cNvGrpSpPr>
          <p:nvPr>
            <p:custDataLst>
              <p:tags r:id="rId1"/>
            </p:custDataLst>
          </p:nvPr>
        </p:nvGrpSpPr>
        <p:grpSpPr>
          <a:xfrm>
            <a:off x="2997201" y="1446332"/>
            <a:ext cx="982548" cy="200642"/>
            <a:chOff x="4308219" y="3783266"/>
            <a:chExt cx="982548" cy="200642"/>
          </a:xfrm>
        </p:grpSpPr>
        <p:sp>
          <p:nvSpPr>
            <p:cNvPr id="7" name="Freeform 6">
              <a:extLst>
                <a:ext uri="{FF2B5EF4-FFF2-40B4-BE49-F238E27FC236}">
                  <a16:creationId xmlns:a16="http://schemas.microsoft.com/office/drawing/2014/main" id="{E4F05619-0FEE-F314-CE7E-FC7C5A6409D6}"/>
                </a:ext>
              </a:extLst>
            </p:cNvPr>
            <p:cNvSpPr/>
            <p:nvPr>
              <p:custDataLst>
                <p:tags r:id="rId81"/>
              </p:custDataLst>
            </p:nvPr>
          </p:nvSpPr>
          <p:spPr>
            <a:xfrm>
              <a:off x="4308219" y="3814694"/>
              <a:ext cx="148034" cy="163977"/>
            </a:xfrm>
            <a:custGeom>
              <a:avLst/>
              <a:gdLst>
                <a:gd name="connsiteX0" fmla="*/ 147201 w 148034"/>
                <a:gd name="connsiteY0" fmla="*/ 8034 h 163977"/>
                <a:gd name="connsiteX1" fmla="*/ 148112 w 148034"/>
                <a:gd name="connsiteY1" fmla="*/ 3479 h 163977"/>
                <a:gd name="connsiteX2" fmla="*/ 144012 w 148034"/>
                <a:gd name="connsiteY2" fmla="*/ 63 h 163977"/>
                <a:gd name="connsiteX3" fmla="*/ 139002 w 148034"/>
                <a:gd name="connsiteY3" fmla="*/ 2796 h 163977"/>
                <a:gd name="connsiteX4" fmla="*/ 126476 w 148034"/>
                <a:gd name="connsiteY4" fmla="*/ 13272 h 163977"/>
                <a:gd name="connsiteX5" fmla="*/ 90264 w 148034"/>
                <a:gd name="connsiteY5" fmla="*/ 63 h 163977"/>
                <a:gd name="connsiteX6" fmla="*/ 27406 w 148034"/>
                <a:gd name="connsiteY6" fmla="*/ 55861 h 163977"/>
                <a:gd name="connsiteX7" fmla="*/ 38338 w 148034"/>
                <a:gd name="connsiteY7" fmla="*/ 81824 h 163977"/>
                <a:gd name="connsiteX8" fmla="*/ 68628 w 148034"/>
                <a:gd name="connsiteY8" fmla="*/ 93894 h 163977"/>
                <a:gd name="connsiteX9" fmla="*/ 86392 w 148034"/>
                <a:gd name="connsiteY9" fmla="*/ 97994 h 163977"/>
                <a:gd name="connsiteX10" fmla="*/ 104384 w 148034"/>
                <a:gd name="connsiteY10" fmla="*/ 118491 h 163977"/>
                <a:gd name="connsiteX11" fmla="*/ 65440 w 148034"/>
                <a:gd name="connsiteY11" fmla="*/ 153336 h 163977"/>
                <a:gd name="connsiteX12" fmla="*/ 34466 w 148034"/>
                <a:gd name="connsiteY12" fmla="*/ 146503 h 163977"/>
                <a:gd name="connsiteX13" fmla="*/ 21485 w 148034"/>
                <a:gd name="connsiteY13" fmla="*/ 123046 h 163977"/>
                <a:gd name="connsiteX14" fmla="*/ 22624 w 148034"/>
                <a:gd name="connsiteY14" fmla="*/ 113708 h 163977"/>
                <a:gd name="connsiteX15" fmla="*/ 22851 w 148034"/>
                <a:gd name="connsiteY15" fmla="*/ 111431 h 163977"/>
                <a:gd name="connsiteX16" fmla="*/ 17613 w 148034"/>
                <a:gd name="connsiteY16" fmla="*/ 108242 h 163977"/>
                <a:gd name="connsiteX17" fmla="*/ 11692 w 148034"/>
                <a:gd name="connsiteY17" fmla="*/ 113480 h 163977"/>
                <a:gd name="connsiteX18" fmla="*/ 77 w 148034"/>
                <a:gd name="connsiteY18" fmla="*/ 160851 h 163977"/>
                <a:gd name="connsiteX19" fmla="*/ 3948 w 148034"/>
                <a:gd name="connsiteY19" fmla="*/ 164040 h 163977"/>
                <a:gd name="connsiteX20" fmla="*/ 8503 w 148034"/>
                <a:gd name="connsiteY20" fmla="*/ 161762 h 163977"/>
                <a:gd name="connsiteX21" fmla="*/ 21485 w 148034"/>
                <a:gd name="connsiteY21" fmla="*/ 150831 h 163977"/>
                <a:gd name="connsiteX22" fmla="*/ 64529 w 148034"/>
                <a:gd name="connsiteY22" fmla="*/ 164040 h 163977"/>
                <a:gd name="connsiteX23" fmla="*/ 128981 w 148034"/>
                <a:gd name="connsiteY23" fmla="*/ 103687 h 163977"/>
                <a:gd name="connsiteX24" fmla="*/ 118732 w 148034"/>
                <a:gd name="connsiteY24" fmla="*/ 77041 h 163977"/>
                <a:gd name="connsiteX25" fmla="*/ 85937 w 148034"/>
                <a:gd name="connsiteY25" fmla="*/ 63376 h 163977"/>
                <a:gd name="connsiteX26" fmla="*/ 68173 w 148034"/>
                <a:gd name="connsiteY26" fmla="*/ 59277 h 163977"/>
                <a:gd name="connsiteX27" fmla="*/ 52003 w 148034"/>
                <a:gd name="connsiteY27" fmla="*/ 41057 h 163977"/>
                <a:gd name="connsiteX28" fmla="*/ 89581 w 148034"/>
                <a:gd name="connsiteY28" fmla="*/ 9856 h 163977"/>
                <a:gd name="connsiteX29" fmla="*/ 125792 w 148034"/>
                <a:gd name="connsiteY29" fmla="*/ 43562 h 163977"/>
                <a:gd name="connsiteX30" fmla="*/ 125109 w 148034"/>
                <a:gd name="connsiteY30" fmla="*/ 52444 h 163977"/>
                <a:gd name="connsiteX31" fmla="*/ 130575 w 148034"/>
                <a:gd name="connsiteY31" fmla="*/ 55861 h 163977"/>
                <a:gd name="connsiteX32" fmla="*/ 136269 w 148034"/>
                <a:gd name="connsiteY32" fmla="*/ 50850 h 163977"/>
                <a:gd name="connsiteX33" fmla="*/ 147201 w 148034"/>
                <a:gd name="connsiteY33" fmla="*/ 8034 h 16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8034" h="163977">
                  <a:moveTo>
                    <a:pt x="147201" y="8034"/>
                  </a:moveTo>
                  <a:cubicBezTo>
                    <a:pt x="147428" y="7351"/>
                    <a:pt x="148112" y="3934"/>
                    <a:pt x="148112" y="3479"/>
                  </a:cubicBezTo>
                  <a:cubicBezTo>
                    <a:pt x="148112" y="518"/>
                    <a:pt x="145606" y="63"/>
                    <a:pt x="144012" y="63"/>
                  </a:cubicBezTo>
                  <a:cubicBezTo>
                    <a:pt x="142418" y="63"/>
                    <a:pt x="141962" y="63"/>
                    <a:pt x="139002" y="2796"/>
                  </a:cubicBezTo>
                  <a:lnTo>
                    <a:pt x="126476" y="13272"/>
                  </a:lnTo>
                  <a:cubicBezTo>
                    <a:pt x="117594" y="4162"/>
                    <a:pt x="105523" y="63"/>
                    <a:pt x="90264" y="63"/>
                  </a:cubicBezTo>
                  <a:cubicBezTo>
                    <a:pt x="48131" y="63"/>
                    <a:pt x="27406" y="32630"/>
                    <a:pt x="27406" y="55861"/>
                  </a:cubicBezTo>
                  <a:cubicBezTo>
                    <a:pt x="27406" y="67931"/>
                    <a:pt x="32872" y="76585"/>
                    <a:pt x="38338" y="81824"/>
                  </a:cubicBezTo>
                  <a:cubicBezTo>
                    <a:pt x="46309" y="88884"/>
                    <a:pt x="51775" y="90022"/>
                    <a:pt x="68628" y="93894"/>
                  </a:cubicBezTo>
                  <a:cubicBezTo>
                    <a:pt x="73866" y="95261"/>
                    <a:pt x="80016" y="96627"/>
                    <a:pt x="86392" y="97994"/>
                  </a:cubicBezTo>
                  <a:cubicBezTo>
                    <a:pt x="90264" y="98905"/>
                    <a:pt x="104384" y="102093"/>
                    <a:pt x="104384" y="118491"/>
                  </a:cubicBezTo>
                  <a:cubicBezTo>
                    <a:pt x="104384" y="129422"/>
                    <a:pt x="95047" y="153336"/>
                    <a:pt x="65440" y="153336"/>
                  </a:cubicBezTo>
                  <a:cubicBezTo>
                    <a:pt x="59974" y="153336"/>
                    <a:pt x="44943" y="152653"/>
                    <a:pt x="34466" y="146503"/>
                  </a:cubicBezTo>
                  <a:cubicBezTo>
                    <a:pt x="21485" y="138532"/>
                    <a:pt x="21485" y="127600"/>
                    <a:pt x="21485" y="123046"/>
                  </a:cubicBezTo>
                  <a:cubicBezTo>
                    <a:pt x="21485" y="121224"/>
                    <a:pt x="21485" y="118035"/>
                    <a:pt x="22624" y="113708"/>
                  </a:cubicBezTo>
                  <a:cubicBezTo>
                    <a:pt x="22624" y="113025"/>
                    <a:pt x="22851" y="111886"/>
                    <a:pt x="22851" y="111431"/>
                  </a:cubicBezTo>
                  <a:cubicBezTo>
                    <a:pt x="22851" y="108242"/>
                    <a:pt x="19663" y="108242"/>
                    <a:pt x="17613" y="108242"/>
                  </a:cubicBezTo>
                  <a:cubicBezTo>
                    <a:pt x="13058" y="108242"/>
                    <a:pt x="12830" y="109153"/>
                    <a:pt x="11692" y="113480"/>
                  </a:cubicBezTo>
                  <a:lnTo>
                    <a:pt x="77" y="160851"/>
                  </a:lnTo>
                  <a:cubicBezTo>
                    <a:pt x="77" y="163357"/>
                    <a:pt x="2126" y="164040"/>
                    <a:pt x="3948" y="164040"/>
                  </a:cubicBezTo>
                  <a:cubicBezTo>
                    <a:pt x="5998" y="164040"/>
                    <a:pt x="5998" y="163812"/>
                    <a:pt x="8503" y="161762"/>
                  </a:cubicBezTo>
                  <a:cubicBezTo>
                    <a:pt x="9187" y="161307"/>
                    <a:pt x="17841" y="153791"/>
                    <a:pt x="21485" y="150831"/>
                  </a:cubicBezTo>
                  <a:cubicBezTo>
                    <a:pt x="34239" y="162218"/>
                    <a:pt x="53597" y="164040"/>
                    <a:pt x="64529" y="164040"/>
                  </a:cubicBezTo>
                  <a:cubicBezTo>
                    <a:pt x="109167" y="164040"/>
                    <a:pt x="128981" y="126917"/>
                    <a:pt x="128981" y="103687"/>
                  </a:cubicBezTo>
                  <a:cubicBezTo>
                    <a:pt x="128981" y="91389"/>
                    <a:pt x="123971" y="82279"/>
                    <a:pt x="118732" y="77041"/>
                  </a:cubicBezTo>
                  <a:cubicBezTo>
                    <a:pt x="110533" y="68842"/>
                    <a:pt x="105068" y="67703"/>
                    <a:pt x="85937" y="63376"/>
                  </a:cubicBezTo>
                  <a:lnTo>
                    <a:pt x="68173" y="59277"/>
                  </a:lnTo>
                  <a:cubicBezTo>
                    <a:pt x="58152" y="56999"/>
                    <a:pt x="52003" y="49939"/>
                    <a:pt x="52003" y="41057"/>
                  </a:cubicBezTo>
                  <a:cubicBezTo>
                    <a:pt x="52003" y="30125"/>
                    <a:pt x="62024" y="9856"/>
                    <a:pt x="89581" y="9856"/>
                  </a:cubicBezTo>
                  <a:cubicBezTo>
                    <a:pt x="108484" y="9856"/>
                    <a:pt x="125792" y="17827"/>
                    <a:pt x="125792" y="43562"/>
                  </a:cubicBezTo>
                  <a:cubicBezTo>
                    <a:pt x="125792" y="47662"/>
                    <a:pt x="125109" y="51761"/>
                    <a:pt x="125109" y="52444"/>
                  </a:cubicBezTo>
                  <a:cubicBezTo>
                    <a:pt x="125109" y="55861"/>
                    <a:pt x="128298" y="55861"/>
                    <a:pt x="130575" y="55861"/>
                  </a:cubicBezTo>
                  <a:cubicBezTo>
                    <a:pt x="134902" y="55861"/>
                    <a:pt x="135130" y="55405"/>
                    <a:pt x="136269" y="50850"/>
                  </a:cubicBezTo>
                  <a:lnTo>
                    <a:pt x="147201" y="8034"/>
                  </a:lnTo>
                  <a:close/>
                </a:path>
              </a:pathLst>
            </a:custGeom>
            <a:solidFill>
              <a:srgbClr val="000000"/>
            </a:solidFill>
            <a:ln w="22730"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B5FBFC5C-6FA4-6F77-1CF0-6B69AADC81C1}"/>
                </a:ext>
              </a:extLst>
            </p:cNvPr>
            <p:cNvSpPr/>
            <p:nvPr>
              <p:custDataLst>
                <p:tags r:id="rId82"/>
              </p:custDataLst>
            </p:nvPr>
          </p:nvSpPr>
          <p:spPr>
            <a:xfrm>
              <a:off x="4545826" y="3851816"/>
              <a:ext cx="113872" cy="132092"/>
            </a:xfrm>
            <a:custGeom>
              <a:avLst/>
              <a:gdLst>
                <a:gd name="connsiteX0" fmla="*/ 105989 w 113872"/>
                <a:gd name="connsiteY0" fmla="*/ 70664 h 132092"/>
                <a:gd name="connsiteX1" fmla="*/ 113960 w 113872"/>
                <a:gd name="connsiteY1" fmla="*/ 66109 h 132092"/>
                <a:gd name="connsiteX2" fmla="*/ 105989 w 113872"/>
                <a:gd name="connsiteY2" fmla="*/ 61554 h 132092"/>
                <a:gd name="connsiteX3" fmla="*/ 9424 w 113872"/>
                <a:gd name="connsiteY3" fmla="*/ 61554 h 132092"/>
                <a:gd name="connsiteX4" fmla="*/ 70460 w 113872"/>
                <a:gd name="connsiteY4" fmla="*/ 9173 h 132092"/>
                <a:gd name="connsiteX5" fmla="*/ 105989 w 113872"/>
                <a:gd name="connsiteY5" fmla="*/ 9173 h 132092"/>
                <a:gd name="connsiteX6" fmla="*/ 113960 w 113872"/>
                <a:gd name="connsiteY6" fmla="*/ 4618 h 132092"/>
                <a:gd name="connsiteX7" fmla="*/ 105989 w 113872"/>
                <a:gd name="connsiteY7" fmla="*/ 63 h 132092"/>
                <a:gd name="connsiteX8" fmla="*/ 70005 w 113872"/>
                <a:gd name="connsiteY8" fmla="*/ 63 h 132092"/>
                <a:gd name="connsiteX9" fmla="*/ 87 w 113872"/>
                <a:gd name="connsiteY9" fmla="*/ 66109 h 132092"/>
                <a:gd name="connsiteX10" fmla="*/ 70005 w 113872"/>
                <a:gd name="connsiteY10" fmla="*/ 132155 h 132092"/>
                <a:gd name="connsiteX11" fmla="*/ 105989 w 113872"/>
                <a:gd name="connsiteY11" fmla="*/ 132155 h 132092"/>
                <a:gd name="connsiteX12" fmla="*/ 113960 w 113872"/>
                <a:gd name="connsiteY12" fmla="*/ 127601 h 132092"/>
                <a:gd name="connsiteX13" fmla="*/ 105989 w 113872"/>
                <a:gd name="connsiteY13" fmla="*/ 123046 h 132092"/>
                <a:gd name="connsiteX14" fmla="*/ 70460 w 113872"/>
                <a:gd name="connsiteY14" fmla="*/ 123046 h 132092"/>
                <a:gd name="connsiteX15" fmla="*/ 9424 w 113872"/>
                <a:gd name="connsiteY15" fmla="*/ 70664 h 132092"/>
                <a:gd name="connsiteX16" fmla="*/ 105989 w 113872"/>
                <a:gd name="connsiteY16" fmla="*/ 70664 h 1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872" h="132092">
                  <a:moveTo>
                    <a:pt x="105989" y="70664"/>
                  </a:moveTo>
                  <a:cubicBezTo>
                    <a:pt x="109860" y="70664"/>
                    <a:pt x="113960" y="70664"/>
                    <a:pt x="113960" y="66109"/>
                  </a:cubicBezTo>
                  <a:cubicBezTo>
                    <a:pt x="113960" y="61554"/>
                    <a:pt x="109860" y="61554"/>
                    <a:pt x="105989" y="61554"/>
                  </a:cubicBezTo>
                  <a:lnTo>
                    <a:pt x="9424" y="61554"/>
                  </a:lnTo>
                  <a:cubicBezTo>
                    <a:pt x="12157" y="31036"/>
                    <a:pt x="38348" y="9173"/>
                    <a:pt x="70460" y="9173"/>
                  </a:cubicBezTo>
                  <a:lnTo>
                    <a:pt x="105989" y="9173"/>
                  </a:lnTo>
                  <a:cubicBezTo>
                    <a:pt x="109860" y="9173"/>
                    <a:pt x="113960" y="9173"/>
                    <a:pt x="113960" y="4618"/>
                  </a:cubicBezTo>
                  <a:cubicBezTo>
                    <a:pt x="113960" y="63"/>
                    <a:pt x="109860" y="63"/>
                    <a:pt x="105989" y="63"/>
                  </a:cubicBezTo>
                  <a:lnTo>
                    <a:pt x="70005" y="63"/>
                  </a:lnTo>
                  <a:cubicBezTo>
                    <a:pt x="31060" y="63"/>
                    <a:pt x="87" y="29670"/>
                    <a:pt x="87" y="66109"/>
                  </a:cubicBezTo>
                  <a:cubicBezTo>
                    <a:pt x="87" y="102548"/>
                    <a:pt x="31060" y="132155"/>
                    <a:pt x="70005" y="132155"/>
                  </a:cubicBezTo>
                  <a:lnTo>
                    <a:pt x="105989" y="132155"/>
                  </a:lnTo>
                  <a:cubicBezTo>
                    <a:pt x="109860" y="132155"/>
                    <a:pt x="113960" y="132155"/>
                    <a:pt x="113960" y="127601"/>
                  </a:cubicBezTo>
                  <a:cubicBezTo>
                    <a:pt x="113960" y="123046"/>
                    <a:pt x="109860" y="123046"/>
                    <a:pt x="105989" y="123046"/>
                  </a:cubicBezTo>
                  <a:lnTo>
                    <a:pt x="70460" y="123046"/>
                  </a:lnTo>
                  <a:cubicBezTo>
                    <a:pt x="38348" y="123046"/>
                    <a:pt x="12157" y="101182"/>
                    <a:pt x="9424" y="70664"/>
                  </a:cubicBezTo>
                  <a:lnTo>
                    <a:pt x="105989" y="70664"/>
                  </a:lnTo>
                  <a:close/>
                </a:path>
              </a:pathLst>
            </a:custGeom>
            <a:solidFill>
              <a:srgbClr val="000000"/>
            </a:solidFill>
            <a:ln w="22730"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34EA855D-7B24-76BA-6833-5F7CE8F23F42}"/>
                </a:ext>
              </a:extLst>
            </p:cNvPr>
            <p:cNvSpPr/>
            <p:nvPr>
              <p:custDataLst>
                <p:tags r:id="rId83"/>
              </p:custDataLst>
            </p:nvPr>
          </p:nvSpPr>
          <p:spPr>
            <a:xfrm>
              <a:off x="4745659" y="3818793"/>
              <a:ext cx="156461" cy="156005"/>
            </a:xfrm>
            <a:custGeom>
              <a:avLst/>
              <a:gdLst>
                <a:gd name="connsiteX0" fmla="*/ 57488 w 156461"/>
                <a:gd name="connsiteY0" fmla="*/ 84557 h 156005"/>
                <a:gd name="connsiteX1" fmla="*/ 65687 w 156461"/>
                <a:gd name="connsiteY1" fmla="*/ 84557 h 156005"/>
                <a:gd name="connsiteX2" fmla="*/ 99849 w 156461"/>
                <a:gd name="connsiteY2" fmla="*/ 137394 h 156005"/>
                <a:gd name="connsiteX3" fmla="*/ 110098 w 156461"/>
                <a:gd name="connsiteY3" fmla="*/ 153336 h 156005"/>
                <a:gd name="connsiteX4" fmla="*/ 117613 w 156461"/>
                <a:gd name="connsiteY4" fmla="*/ 156069 h 156005"/>
                <a:gd name="connsiteX5" fmla="*/ 149042 w 156461"/>
                <a:gd name="connsiteY5" fmla="*/ 156069 h 156005"/>
                <a:gd name="connsiteX6" fmla="*/ 156558 w 156461"/>
                <a:gd name="connsiteY6" fmla="*/ 151969 h 156005"/>
                <a:gd name="connsiteX7" fmla="*/ 153142 w 156461"/>
                <a:gd name="connsiteY7" fmla="*/ 148098 h 156005"/>
                <a:gd name="connsiteX8" fmla="*/ 128090 w 156461"/>
                <a:gd name="connsiteY8" fmla="*/ 123957 h 156005"/>
                <a:gd name="connsiteX9" fmla="*/ 99849 w 156461"/>
                <a:gd name="connsiteY9" fmla="*/ 82051 h 156005"/>
                <a:gd name="connsiteX10" fmla="*/ 139705 w 156461"/>
                <a:gd name="connsiteY10" fmla="*/ 42651 h 156005"/>
                <a:gd name="connsiteX11" fmla="*/ 79352 w 156461"/>
                <a:gd name="connsiteY11" fmla="*/ 63 h 156005"/>
                <a:gd name="connsiteX12" fmla="*/ 7840 w 156461"/>
                <a:gd name="connsiteY12" fmla="*/ 63 h 156005"/>
                <a:gd name="connsiteX13" fmla="*/ 96 w 156461"/>
                <a:gd name="connsiteY13" fmla="*/ 4162 h 156005"/>
                <a:gd name="connsiteX14" fmla="*/ 6245 w 156461"/>
                <a:gd name="connsiteY14" fmla="*/ 8034 h 156005"/>
                <a:gd name="connsiteX15" fmla="*/ 20366 w 156461"/>
                <a:gd name="connsiteY15" fmla="*/ 21015 h 156005"/>
                <a:gd name="connsiteX16" fmla="*/ 20366 w 156461"/>
                <a:gd name="connsiteY16" fmla="*/ 135116 h 156005"/>
                <a:gd name="connsiteX17" fmla="*/ 6245 w 156461"/>
                <a:gd name="connsiteY17" fmla="*/ 148098 h 156005"/>
                <a:gd name="connsiteX18" fmla="*/ 96 w 156461"/>
                <a:gd name="connsiteY18" fmla="*/ 151969 h 156005"/>
                <a:gd name="connsiteX19" fmla="*/ 7840 w 156461"/>
                <a:gd name="connsiteY19" fmla="*/ 156069 h 156005"/>
                <a:gd name="connsiteX20" fmla="*/ 70242 w 156461"/>
                <a:gd name="connsiteY20" fmla="*/ 156069 h 156005"/>
                <a:gd name="connsiteX21" fmla="*/ 77758 w 156461"/>
                <a:gd name="connsiteY21" fmla="*/ 151969 h 156005"/>
                <a:gd name="connsiteX22" fmla="*/ 71381 w 156461"/>
                <a:gd name="connsiteY22" fmla="*/ 148098 h 156005"/>
                <a:gd name="connsiteX23" fmla="*/ 57488 w 156461"/>
                <a:gd name="connsiteY23" fmla="*/ 135116 h 156005"/>
                <a:gd name="connsiteX24" fmla="*/ 57488 w 156461"/>
                <a:gd name="connsiteY24" fmla="*/ 84557 h 156005"/>
                <a:gd name="connsiteX25" fmla="*/ 101443 w 156461"/>
                <a:gd name="connsiteY25" fmla="*/ 73397 h 156005"/>
                <a:gd name="connsiteX26" fmla="*/ 108503 w 156461"/>
                <a:gd name="connsiteY26" fmla="*/ 42879 h 156005"/>
                <a:gd name="connsiteX27" fmla="*/ 99849 w 156461"/>
                <a:gd name="connsiteY27" fmla="*/ 10539 h 156005"/>
                <a:gd name="connsiteX28" fmla="*/ 131733 w 156461"/>
                <a:gd name="connsiteY28" fmla="*/ 42651 h 156005"/>
                <a:gd name="connsiteX29" fmla="*/ 101443 w 156461"/>
                <a:gd name="connsiteY29" fmla="*/ 73397 h 156005"/>
                <a:gd name="connsiteX30" fmla="*/ 57488 w 156461"/>
                <a:gd name="connsiteY30" fmla="*/ 20332 h 156005"/>
                <a:gd name="connsiteX31" fmla="*/ 71609 w 156461"/>
                <a:gd name="connsiteY31" fmla="*/ 8034 h 156005"/>
                <a:gd name="connsiteX32" fmla="*/ 100532 w 156461"/>
                <a:gd name="connsiteY32" fmla="*/ 42879 h 156005"/>
                <a:gd name="connsiteX33" fmla="*/ 57488 w 156461"/>
                <a:gd name="connsiteY33" fmla="*/ 76585 h 156005"/>
                <a:gd name="connsiteX34" fmla="*/ 57488 w 156461"/>
                <a:gd name="connsiteY34" fmla="*/ 20332 h 156005"/>
                <a:gd name="connsiteX35" fmla="*/ 26515 w 156461"/>
                <a:gd name="connsiteY35" fmla="*/ 148098 h 156005"/>
                <a:gd name="connsiteX36" fmla="*/ 28337 w 156461"/>
                <a:gd name="connsiteY36" fmla="*/ 135572 h 156005"/>
                <a:gd name="connsiteX37" fmla="*/ 28337 w 156461"/>
                <a:gd name="connsiteY37" fmla="*/ 20560 h 156005"/>
                <a:gd name="connsiteX38" fmla="*/ 26515 w 156461"/>
                <a:gd name="connsiteY38" fmla="*/ 8034 h 156005"/>
                <a:gd name="connsiteX39" fmla="*/ 52478 w 156461"/>
                <a:gd name="connsiteY39" fmla="*/ 8034 h 156005"/>
                <a:gd name="connsiteX40" fmla="*/ 49517 w 156461"/>
                <a:gd name="connsiteY40" fmla="*/ 19649 h 156005"/>
                <a:gd name="connsiteX41" fmla="*/ 49517 w 156461"/>
                <a:gd name="connsiteY41" fmla="*/ 135572 h 156005"/>
                <a:gd name="connsiteX42" fmla="*/ 51339 w 156461"/>
                <a:gd name="connsiteY42" fmla="*/ 148098 h 156005"/>
                <a:gd name="connsiteX43" fmla="*/ 26515 w 156461"/>
                <a:gd name="connsiteY43" fmla="*/ 148098 h 156005"/>
                <a:gd name="connsiteX44" fmla="*/ 75025 w 156461"/>
                <a:gd name="connsiteY44" fmla="*/ 84557 h 156005"/>
                <a:gd name="connsiteX45" fmla="*/ 79352 w 156461"/>
                <a:gd name="connsiteY45" fmla="*/ 84101 h 156005"/>
                <a:gd name="connsiteX46" fmla="*/ 91195 w 156461"/>
                <a:gd name="connsiteY46" fmla="*/ 83190 h 156005"/>
                <a:gd name="connsiteX47" fmla="*/ 138110 w 156461"/>
                <a:gd name="connsiteY47" fmla="*/ 148098 h 156005"/>
                <a:gd name="connsiteX48" fmla="*/ 116019 w 156461"/>
                <a:gd name="connsiteY48" fmla="*/ 148098 h 156005"/>
                <a:gd name="connsiteX49" fmla="*/ 75025 w 156461"/>
                <a:gd name="connsiteY49" fmla="*/ 84557 h 15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6461" h="156005">
                  <a:moveTo>
                    <a:pt x="57488" y="84557"/>
                  </a:moveTo>
                  <a:lnTo>
                    <a:pt x="65687" y="84557"/>
                  </a:lnTo>
                  <a:lnTo>
                    <a:pt x="99849" y="137394"/>
                  </a:lnTo>
                  <a:cubicBezTo>
                    <a:pt x="102127" y="141038"/>
                    <a:pt x="107592" y="149920"/>
                    <a:pt x="110098" y="153336"/>
                  </a:cubicBezTo>
                  <a:cubicBezTo>
                    <a:pt x="111692" y="156069"/>
                    <a:pt x="112375" y="156069"/>
                    <a:pt x="117613" y="156069"/>
                  </a:cubicBezTo>
                  <a:lnTo>
                    <a:pt x="149042" y="156069"/>
                  </a:lnTo>
                  <a:cubicBezTo>
                    <a:pt x="153142" y="156069"/>
                    <a:pt x="156558" y="156069"/>
                    <a:pt x="156558" y="151969"/>
                  </a:cubicBezTo>
                  <a:cubicBezTo>
                    <a:pt x="156558" y="150147"/>
                    <a:pt x="155191" y="148553"/>
                    <a:pt x="153142" y="148098"/>
                  </a:cubicBezTo>
                  <a:cubicBezTo>
                    <a:pt x="144715" y="146276"/>
                    <a:pt x="133555" y="131244"/>
                    <a:pt x="128090" y="123957"/>
                  </a:cubicBezTo>
                  <a:cubicBezTo>
                    <a:pt x="126495" y="121679"/>
                    <a:pt x="115108" y="106648"/>
                    <a:pt x="99849" y="82051"/>
                  </a:cubicBezTo>
                  <a:cubicBezTo>
                    <a:pt x="120118" y="78407"/>
                    <a:pt x="139705" y="69753"/>
                    <a:pt x="139705" y="42651"/>
                  </a:cubicBezTo>
                  <a:cubicBezTo>
                    <a:pt x="139705" y="10995"/>
                    <a:pt x="106226" y="63"/>
                    <a:pt x="79352" y="63"/>
                  </a:cubicBezTo>
                  <a:lnTo>
                    <a:pt x="7840" y="63"/>
                  </a:lnTo>
                  <a:cubicBezTo>
                    <a:pt x="3740" y="63"/>
                    <a:pt x="96" y="63"/>
                    <a:pt x="96" y="4162"/>
                  </a:cubicBezTo>
                  <a:cubicBezTo>
                    <a:pt x="96" y="8034"/>
                    <a:pt x="4423" y="8034"/>
                    <a:pt x="6245" y="8034"/>
                  </a:cubicBezTo>
                  <a:cubicBezTo>
                    <a:pt x="19227" y="8034"/>
                    <a:pt x="20366" y="9628"/>
                    <a:pt x="20366" y="21015"/>
                  </a:cubicBezTo>
                  <a:lnTo>
                    <a:pt x="20366" y="135116"/>
                  </a:lnTo>
                  <a:cubicBezTo>
                    <a:pt x="20366" y="146503"/>
                    <a:pt x="19227" y="148098"/>
                    <a:pt x="6245" y="148098"/>
                  </a:cubicBezTo>
                  <a:cubicBezTo>
                    <a:pt x="4423" y="148098"/>
                    <a:pt x="96" y="148098"/>
                    <a:pt x="96" y="151969"/>
                  </a:cubicBezTo>
                  <a:cubicBezTo>
                    <a:pt x="96" y="156069"/>
                    <a:pt x="3740" y="156069"/>
                    <a:pt x="7840" y="156069"/>
                  </a:cubicBezTo>
                  <a:lnTo>
                    <a:pt x="70242" y="156069"/>
                  </a:lnTo>
                  <a:cubicBezTo>
                    <a:pt x="74342" y="156069"/>
                    <a:pt x="77758" y="156069"/>
                    <a:pt x="77758" y="151969"/>
                  </a:cubicBezTo>
                  <a:cubicBezTo>
                    <a:pt x="77758" y="148098"/>
                    <a:pt x="73886" y="148098"/>
                    <a:pt x="71381" y="148098"/>
                  </a:cubicBezTo>
                  <a:cubicBezTo>
                    <a:pt x="58399" y="148098"/>
                    <a:pt x="57488" y="146276"/>
                    <a:pt x="57488" y="135116"/>
                  </a:cubicBezTo>
                  <a:lnTo>
                    <a:pt x="57488" y="84557"/>
                  </a:lnTo>
                  <a:close/>
                  <a:moveTo>
                    <a:pt x="101443" y="73397"/>
                  </a:moveTo>
                  <a:cubicBezTo>
                    <a:pt x="107820" y="64970"/>
                    <a:pt x="108503" y="52900"/>
                    <a:pt x="108503" y="42879"/>
                  </a:cubicBezTo>
                  <a:cubicBezTo>
                    <a:pt x="108503" y="31947"/>
                    <a:pt x="107137" y="19877"/>
                    <a:pt x="99849" y="10539"/>
                  </a:cubicBezTo>
                  <a:cubicBezTo>
                    <a:pt x="109187" y="12589"/>
                    <a:pt x="131733" y="19649"/>
                    <a:pt x="131733" y="42651"/>
                  </a:cubicBezTo>
                  <a:cubicBezTo>
                    <a:pt x="131733" y="57455"/>
                    <a:pt x="124901" y="69070"/>
                    <a:pt x="101443" y="73397"/>
                  </a:cubicBezTo>
                  <a:close/>
                  <a:moveTo>
                    <a:pt x="57488" y="20332"/>
                  </a:moveTo>
                  <a:cubicBezTo>
                    <a:pt x="57488" y="15549"/>
                    <a:pt x="57488" y="8034"/>
                    <a:pt x="71609" y="8034"/>
                  </a:cubicBezTo>
                  <a:cubicBezTo>
                    <a:pt x="90967" y="8034"/>
                    <a:pt x="100532" y="16005"/>
                    <a:pt x="100532" y="42879"/>
                  </a:cubicBezTo>
                  <a:cubicBezTo>
                    <a:pt x="100532" y="72258"/>
                    <a:pt x="93472" y="76585"/>
                    <a:pt x="57488" y="76585"/>
                  </a:cubicBezTo>
                  <a:lnTo>
                    <a:pt x="57488" y="20332"/>
                  </a:lnTo>
                  <a:close/>
                  <a:moveTo>
                    <a:pt x="26515" y="148098"/>
                  </a:moveTo>
                  <a:cubicBezTo>
                    <a:pt x="28337" y="143998"/>
                    <a:pt x="28337" y="137621"/>
                    <a:pt x="28337" y="135572"/>
                  </a:cubicBezTo>
                  <a:lnTo>
                    <a:pt x="28337" y="20560"/>
                  </a:lnTo>
                  <a:cubicBezTo>
                    <a:pt x="28337" y="18282"/>
                    <a:pt x="28337" y="12133"/>
                    <a:pt x="26515" y="8034"/>
                  </a:cubicBezTo>
                  <a:lnTo>
                    <a:pt x="52478" y="8034"/>
                  </a:lnTo>
                  <a:cubicBezTo>
                    <a:pt x="49517" y="11678"/>
                    <a:pt x="49517" y="16233"/>
                    <a:pt x="49517" y="19649"/>
                  </a:cubicBezTo>
                  <a:lnTo>
                    <a:pt x="49517" y="135572"/>
                  </a:lnTo>
                  <a:cubicBezTo>
                    <a:pt x="49517" y="137849"/>
                    <a:pt x="49517" y="143998"/>
                    <a:pt x="51339" y="148098"/>
                  </a:cubicBezTo>
                  <a:lnTo>
                    <a:pt x="26515" y="148098"/>
                  </a:lnTo>
                  <a:close/>
                  <a:moveTo>
                    <a:pt x="75025" y="84557"/>
                  </a:moveTo>
                  <a:cubicBezTo>
                    <a:pt x="76619" y="84329"/>
                    <a:pt x="77530" y="84101"/>
                    <a:pt x="79352" y="84101"/>
                  </a:cubicBezTo>
                  <a:cubicBezTo>
                    <a:pt x="82768" y="84101"/>
                    <a:pt x="87779" y="83646"/>
                    <a:pt x="91195" y="83190"/>
                  </a:cubicBezTo>
                  <a:cubicBezTo>
                    <a:pt x="94611" y="88656"/>
                    <a:pt x="119207" y="129195"/>
                    <a:pt x="138110" y="148098"/>
                  </a:cubicBezTo>
                  <a:lnTo>
                    <a:pt x="116019" y="148098"/>
                  </a:lnTo>
                  <a:lnTo>
                    <a:pt x="75025" y="84557"/>
                  </a:lnTo>
                  <a:close/>
                </a:path>
              </a:pathLst>
            </a:custGeom>
            <a:solidFill>
              <a:srgbClr val="000000"/>
            </a:solidFill>
            <a:ln w="22730"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4AA85CCC-EC92-9EA8-B86A-E8CC1FF67DD2}"/>
                </a:ext>
              </a:extLst>
            </p:cNvPr>
            <p:cNvSpPr/>
            <p:nvPr>
              <p:custDataLst>
                <p:tags r:id="rId84"/>
              </p:custDataLst>
            </p:nvPr>
          </p:nvSpPr>
          <p:spPr>
            <a:xfrm>
              <a:off x="4913354" y="3784382"/>
              <a:ext cx="119088" cy="107769"/>
            </a:xfrm>
            <a:custGeom>
              <a:avLst/>
              <a:gdLst>
                <a:gd name="connsiteX0" fmla="*/ 70728 w 119088"/>
                <a:gd name="connsiteY0" fmla="*/ 11378 h 107769"/>
                <a:gd name="connsiteX1" fmla="*/ 75670 w 119088"/>
                <a:gd name="connsiteY1" fmla="*/ 5958 h 107769"/>
                <a:gd name="connsiteX2" fmla="*/ 85235 w 119088"/>
                <a:gd name="connsiteY2" fmla="*/ 5798 h 107769"/>
                <a:gd name="connsiteX3" fmla="*/ 103090 w 119088"/>
                <a:gd name="connsiteY3" fmla="*/ 7074 h 107769"/>
                <a:gd name="connsiteX4" fmla="*/ 110583 w 119088"/>
                <a:gd name="connsiteY4" fmla="*/ 19668 h 107769"/>
                <a:gd name="connsiteX5" fmla="*/ 109467 w 119088"/>
                <a:gd name="connsiteY5" fmla="*/ 32581 h 107769"/>
                <a:gd name="connsiteX6" fmla="*/ 109148 w 119088"/>
                <a:gd name="connsiteY6" fmla="*/ 34335 h 107769"/>
                <a:gd name="connsiteX7" fmla="*/ 111858 w 119088"/>
                <a:gd name="connsiteY7" fmla="*/ 36726 h 107769"/>
                <a:gd name="connsiteX8" fmla="*/ 114887 w 119088"/>
                <a:gd name="connsiteY8" fmla="*/ 32741 h 107769"/>
                <a:gd name="connsiteX9" fmla="*/ 119192 w 119088"/>
                <a:gd name="connsiteY9" fmla="*/ 2291 h 107769"/>
                <a:gd name="connsiteX10" fmla="*/ 114409 w 119088"/>
                <a:gd name="connsiteY10" fmla="*/ 59 h 107769"/>
                <a:gd name="connsiteX11" fmla="*/ 16365 w 119088"/>
                <a:gd name="connsiteY11" fmla="*/ 59 h 107769"/>
                <a:gd name="connsiteX12" fmla="*/ 10944 w 119088"/>
                <a:gd name="connsiteY12" fmla="*/ 3407 h 107769"/>
                <a:gd name="connsiteX13" fmla="*/ 901 w 119088"/>
                <a:gd name="connsiteY13" fmla="*/ 31625 h 107769"/>
                <a:gd name="connsiteX14" fmla="*/ 104 w 119088"/>
                <a:gd name="connsiteY14" fmla="*/ 34494 h 107769"/>
                <a:gd name="connsiteX15" fmla="*/ 2814 w 119088"/>
                <a:gd name="connsiteY15" fmla="*/ 36726 h 107769"/>
                <a:gd name="connsiteX16" fmla="*/ 6162 w 119088"/>
                <a:gd name="connsiteY16" fmla="*/ 32900 h 107769"/>
                <a:gd name="connsiteX17" fmla="*/ 44901 w 119088"/>
                <a:gd name="connsiteY17" fmla="*/ 5798 h 107769"/>
                <a:gd name="connsiteX18" fmla="*/ 51597 w 119088"/>
                <a:gd name="connsiteY18" fmla="*/ 5798 h 107769"/>
                <a:gd name="connsiteX19" fmla="*/ 56539 w 119088"/>
                <a:gd name="connsiteY19" fmla="*/ 7393 h 107769"/>
                <a:gd name="connsiteX20" fmla="*/ 55901 w 119088"/>
                <a:gd name="connsiteY20" fmla="*/ 10740 h 107769"/>
                <a:gd name="connsiteX21" fmla="*/ 34858 w 119088"/>
                <a:gd name="connsiteY21" fmla="*/ 94597 h 107769"/>
                <a:gd name="connsiteX22" fmla="*/ 16205 w 119088"/>
                <a:gd name="connsiteY22" fmla="*/ 102089 h 107769"/>
                <a:gd name="connsiteX23" fmla="*/ 9031 w 119088"/>
                <a:gd name="connsiteY23" fmla="*/ 105597 h 107769"/>
                <a:gd name="connsiteX24" fmla="*/ 11741 w 119088"/>
                <a:gd name="connsiteY24" fmla="*/ 107829 h 107769"/>
                <a:gd name="connsiteX25" fmla="*/ 25452 w 119088"/>
                <a:gd name="connsiteY25" fmla="*/ 107350 h 107769"/>
                <a:gd name="connsiteX26" fmla="*/ 39162 w 119088"/>
                <a:gd name="connsiteY26" fmla="*/ 107191 h 107769"/>
                <a:gd name="connsiteX27" fmla="*/ 53510 w 119088"/>
                <a:gd name="connsiteY27" fmla="*/ 107350 h 107769"/>
                <a:gd name="connsiteX28" fmla="*/ 66901 w 119088"/>
                <a:gd name="connsiteY28" fmla="*/ 107829 h 107769"/>
                <a:gd name="connsiteX29" fmla="*/ 70568 w 119088"/>
                <a:gd name="connsiteY29" fmla="*/ 104321 h 107769"/>
                <a:gd name="connsiteX30" fmla="*/ 64032 w 119088"/>
                <a:gd name="connsiteY30" fmla="*/ 102089 h 107769"/>
                <a:gd name="connsiteX31" fmla="*/ 54785 w 119088"/>
                <a:gd name="connsiteY31" fmla="*/ 101770 h 107769"/>
                <a:gd name="connsiteX32" fmla="*/ 49046 w 119088"/>
                <a:gd name="connsiteY32" fmla="*/ 98741 h 107769"/>
                <a:gd name="connsiteX33" fmla="*/ 49684 w 119088"/>
                <a:gd name="connsiteY33" fmla="*/ 95075 h 107769"/>
                <a:gd name="connsiteX34" fmla="*/ 70728 w 119088"/>
                <a:gd name="connsiteY34" fmla="*/ 11378 h 1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088" h="107769">
                  <a:moveTo>
                    <a:pt x="70728" y="11378"/>
                  </a:moveTo>
                  <a:cubicBezTo>
                    <a:pt x="71844" y="6755"/>
                    <a:pt x="72162" y="6277"/>
                    <a:pt x="75670" y="5958"/>
                  </a:cubicBezTo>
                  <a:cubicBezTo>
                    <a:pt x="76467" y="5798"/>
                    <a:pt x="82047" y="5798"/>
                    <a:pt x="85235" y="5798"/>
                  </a:cubicBezTo>
                  <a:cubicBezTo>
                    <a:pt x="94960" y="5798"/>
                    <a:pt x="99105" y="5798"/>
                    <a:pt x="103090" y="7074"/>
                  </a:cubicBezTo>
                  <a:cubicBezTo>
                    <a:pt x="110264" y="9306"/>
                    <a:pt x="110583" y="13929"/>
                    <a:pt x="110583" y="19668"/>
                  </a:cubicBezTo>
                  <a:cubicBezTo>
                    <a:pt x="110583" y="22219"/>
                    <a:pt x="110583" y="24291"/>
                    <a:pt x="109467" y="32581"/>
                  </a:cubicBezTo>
                  <a:lnTo>
                    <a:pt x="109148" y="34335"/>
                  </a:lnTo>
                  <a:cubicBezTo>
                    <a:pt x="109148" y="35929"/>
                    <a:pt x="110264" y="36726"/>
                    <a:pt x="111858" y="36726"/>
                  </a:cubicBezTo>
                  <a:cubicBezTo>
                    <a:pt x="114250" y="36726"/>
                    <a:pt x="114569" y="35291"/>
                    <a:pt x="114887" y="32741"/>
                  </a:cubicBezTo>
                  <a:lnTo>
                    <a:pt x="119192" y="2291"/>
                  </a:lnTo>
                  <a:cubicBezTo>
                    <a:pt x="119192" y="59"/>
                    <a:pt x="117279" y="59"/>
                    <a:pt x="114409" y="59"/>
                  </a:cubicBezTo>
                  <a:lnTo>
                    <a:pt x="16365" y="59"/>
                  </a:lnTo>
                  <a:cubicBezTo>
                    <a:pt x="12379" y="59"/>
                    <a:pt x="12060" y="59"/>
                    <a:pt x="10944" y="3407"/>
                  </a:cubicBezTo>
                  <a:lnTo>
                    <a:pt x="901" y="31625"/>
                  </a:lnTo>
                  <a:cubicBezTo>
                    <a:pt x="741" y="32262"/>
                    <a:pt x="104" y="33697"/>
                    <a:pt x="104" y="34494"/>
                  </a:cubicBezTo>
                  <a:cubicBezTo>
                    <a:pt x="104" y="35132"/>
                    <a:pt x="422" y="36726"/>
                    <a:pt x="2814" y="36726"/>
                  </a:cubicBezTo>
                  <a:cubicBezTo>
                    <a:pt x="4886" y="36726"/>
                    <a:pt x="5205" y="35929"/>
                    <a:pt x="6162" y="32900"/>
                  </a:cubicBezTo>
                  <a:cubicBezTo>
                    <a:pt x="15408" y="7393"/>
                    <a:pt x="20669" y="5798"/>
                    <a:pt x="44901" y="5798"/>
                  </a:cubicBezTo>
                  <a:lnTo>
                    <a:pt x="51597" y="5798"/>
                  </a:lnTo>
                  <a:cubicBezTo>
                    <a:pt x="56380" y="5798"/>
                    <a:pt x="56539" y="5958"/>
                    <a:pt x="56539" y="7393"/>
                  </a:cubicBezTo>
                  <a:cubicBezTo>
                    <a:pt x="56539" y="7552"/>
                    <a:pt x="56539" y="8349"/>
                    <a:pt x="55901" y="10740"/>
                  </a:cubicBezTo>
                  <a:lnTo>
                    <a:pt x="34858" y="94597"/>
                  </a:lnTo>
                  <a:cubicBezTo>
                    <a:pt x="33423" y="100495"/>
                    <a:pt x="32944" y="102089"/>
                    <a:pt x="16205" y="102089"/>
                  </a:cubicBezTo>
                  <a:cubicBezTo>
                    <a:pt x="10466" y="102089"/>
                    <a:pt x="9031" y="102089"/>
                    <a:pt x="9031" y="105597"/>
                  </a:cubicBezTo>
                  <a:cubicBezTo>
                    <a:pt x="9031" y="106075"/>
                    <a:pt x="9350" y="107829"/>
                    <a:pt x="11741" y="107829"/>
                  </a:cubicBezTo>
                  <a:cubicBezTo>
                    <a:pt x="16205" y="107829"/>
                    <a:pt x="20988" y="107350"/>
                    <a:pt x="25452" y="107350"/>
                  </a:cubicBezTo>
                  <a:cubicBezTo>
                    <a:pt x="29915" y="107350"/>
                    <a:pt x="34698" y="107191"/>
                    <a:pt x="39162" y="107191"/>
                  </a:cubicBezTo>
                  <a:cubicBezTo>
                    <a:pt x="43626" y="107191"/>
                    <a:pt x="49046" y="107191"/>
                    <a:pt x="53510" y="107350"/>
                  </a:cubicBezTo>
                  <a:cubicBezTo>
                    <a:pt x="57814" y="107510"/>
                    <a:pt x="62597" y="107829"/>
                    <a:pt x="66901" y="107829"/>
                  </a:cubicBezTo>
                  <a:cubicBezTo>
                    <a:pt x="68177" y="107829"/>
                    <a:pt x="70568" y="107829"/>
                    <a:pt x="70568" y="104321"/>
                  </a:cubicBezTo>
                  <a:cubicBezTo>
                    <a:pt x="70568" y="102089"/>
                    <a:pt x="68974" y="102089"/>
                    <a:pt x="64032" y="102089"/>
                  </a:cubicBezTo>
                  <a:cubicBezTo>
                    <a:pt x="61003" y="102089"/>
                    <a:pt x="57814" y="101930"/>
                    <a:pt x="54785" y="101770"/>
                  </a:cubicBezTo>
                  <a:cubicBezTo>
                    <a:pt x="49365" y="101292"/>
                    <a:pt x="49046" y="100655"/>
                    <a:pt x="49046" y="98741"/>
                  </a:cubicBezTo>
                  <a:cubicBezTo>
                    <a:pt x="49046" y="97626"/>
                    <a:pt x="49046" y="97307"/>
                    <a:pt x="49684" y="95075"/>
                  </a:cubicBezTo>
                  <a:lnTo>
                    <a:pt x="70728" y="11378"/>
                  </a:lnTo>
                  <a:close/>
                </a:path>
              </a:pathLst>
            </a:custGeom>
            <a:solidFill>
              <a:srgbClr val="000000"/>
            </a:solidFill>
            <a:ln w="22730"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DD76A384-ECEA-ED19-F9DF-7F67DDFC28FA}"/>
                </a:ext>
              </a:extLst>
            </p:cNvPr>
            <p:cNvSpPr/>
            <p:nvPr>
              <p:custDataLst>
                <p:tags r:id="rId85"/>
              </p:custDataLst>
            </p:nvPr>
          </p:nvSpPr>
          <p:spPr>
            <a:xfrm>
              <a:off x="5066961" y="3809571"/>
              <a:ext cx="85450" cy="85290"/>
            </a:xfrm>
            <a:custGeom>
              <a:avLst/>
              <a:gdLst>
                <a:gd name="connsiteX0" fmla="*/ 83328 w 85450"/>
                <a:gd name="connsiteY0" fmla="*/ 7871 h 85290"/>
                <a:gd name="connsiteX1" fmla="*/ 85560 w 85450"/>
                <a:gd name="connsiteY1" fmla="*/ 4045 h 85290"/>
                <a:gd name="connsiteX2" fmla="*/ 81733 w 85450"/>
                <a:gd name="connsiteY2" fmla="*/ 59 h 85290"/>
                <a:gd name="connsiteX3" fmla="*/ 77748 w 85450"/>
                <a:gd name="connsiteY3" fmla="*/ 2450 h 85290"/>
                <a:gd name="connsiteX4" fmla="*/ 42834 w 85450"/>
                <a:gd name="connsiteY4" fmla="*/ 37205 h 85290"/>
                <a:gd name="connsiteX5" fmla="*/ 7762 w 85450"/>
                <a:gd name="connsiteY5" fmla="*/ 2291 h 85290"/>
                <a:gd name="connsiteX6" fmla="*/ 4095 w 85450"/>
                <a:gd name="connsiteY6" fmla="*/ 59 h 85290"/>
                <a:gd name="connsiteX7" fmla="*/ 109 w 85450"/>
                <a:gd name="connsiteY7" fmla="*/ 4045 h 85290"/>
                <a:gd name="connsiteX8" fmla="*/ 2501 w 85450"/>
                <a:gd name="connsiteY8" fmla="*/ 7871 h 85290"/>
                <a:gd name="connsiteX9" fmla="*/ 37255 w 85450"/>
                <a:gd name="connsiteY9" fmla="*/ 42625 h 85290"/>
                <a:gd name="connsiteX10" fmla="*/ 2501 w 85450"/>
                <a:gd name="connsiteY10" fmla="*/ 77379 h 85290"/>
                <a:gd name="connsiteX11" fmla="*/ 109 w 85450"/>
                <a:gd name="connsiteY11" fmla="*/ 81364 h 85290"/>
                <a:gd name="connsiteX12" fmla="*/ 4095 w 85450"/>
                <a:gd name="connsiteY12" fmla="*/ 85350 h 85290"/>
                <a:gd name="connsiteX13" fmla="*/ 7762 w 85450"/>
                <a:gd name="connsiteY13" fmla="*/ 83118 h 85290"/>
                <a:gd name="connsiteX14" fmla="*/ 42834 w 85450"/>
                <a:gd name="connsiteY14" fmla="*/ 48205 h 85290"/>
                <a:gd name="connsiteX15" fmla="*/ 79183 w 85450"/>
                <a:gd name="connsiteY15" fmla="*/ 84553 h 85290"/>
                <a:gd name="connsiteX16" fmla="*/ 81733 w 85450"/>
                <a:gd name="connsiteY16" fmla="*/ 85350 h 85290"/>
                <a:gd name="connsiteX17" fmla="*/ 85560 w 85450"/>
                <a:gd name="connsiteY17" fmla="*/ 81364 h 85290"/>
                <a:gd name="connsiteX18" fmla="*/ 84762 w 85450"/>
                <a:gd name="connsiteY18" fmla="*/ 79292 h 85290"/>
                <a:gd name="connsiteX19" fmla="*/ 48414 w 85450"/>
                <a:gd name="connsiteY19" fmla="*/ 42784 h 85290"/>
                <a:gd name="connsiteX20" fmla="*/ 83328 w 85450"/>
                <a:gd name="connsiteY20" fmla="*/ 7871 h 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450" h="85290">
                  <a:moveTo>
                    <a:pt x="83328" y="7871"/>
                  </a:moveTo>
                  <a:cubicBezTo>
                    <a:pt x="85081" y="6117"/>
                    <a:pt x="85560" y="5161"/>
                    <a:pt x="85560" y="4045"/>
                  </a:cubicBezTo>
                  <a:cubicBezTo>
                    <a:pt x="85560" y="1494"/>
                    <a:pt x="83487" y="59"/>
                    <a:pt x="81733" y="59"/>
                  </a:cubicBezTo>
                  <a:cubicBezTo>
                    <a:pt x="80139" y="59"/>
                    <a:pt x="79661" y="537"/>
                    <a:pt x="77748" y="2450"/>
                  </a:cubicBezTo>
                  <a:lnTo>
                    <a:pt x="42834" y="37205"/>
                  </a:lnTo>
                  <a:lnTo>
                    <a:pt x="7762" y="2291"/>
                  </a:lnTo>
                  <a:cubicBezTo>
                    <a:pt x="6167" y="697"/>
                    <a:pt x="5530" y="59"/>
                    <a:pt x="4095" y="59"/>
                  </a:cubicBezTo>
                  <a:cubicBezTo>
                    <a:pt x="1863" y="59"/>
                    <a:pt x="109" y="1813"/>
                    <a:pt x="109" y="4045"/>
                  </a:cubicBezTo>
                  <a:cubicBezTo>
                    <a:pt x="109" y="5480"/>
                    <a:pt x="588" y="5958"/>
                    <a:pt x="2501" y="7871"/>
                  </a:cubicBezTo>
                  <a:lnTo>
                    <a:pt x="37255" y="42625"/>
                  </a:lnTo>
                  <a:lnTo>
                    <a:pt x="2501" y="77379"/>
                  </a:lnTo>
                  <a:cubicBezTo>
                    <a:pt x="269" y="79611"/>
                    <a:pt x="109" y="80408"/>
                    <a:pt x="109" y="81364"/>
                  </a:cubicBezTo>
                  <a:cubicBezTo>
                    <a:pt x="109" y="83596"/>
                    <a:pt x="1863" y="85350"/>
                    <a:pt x="4095" y="85350"/>
                  </a:cubicBezTo>
                  <a:cubicBezTo>
                    <a:pt x="5530" y="85350"/>
                    <a:pt x="6008" y="84872"/>
                    <a:pt x="7762" y="83118"/>
                  </a:cubicBezTo>
                  <a:lnTo>
                    <a:pt x="42834" y="48205"/>
                  </a:lnTo>
                  <a:lnTo>
                    <a:pt x="79183" y="84553"/>
                  </a:lnTo>
                  <a:cubicBezTo>
                    <a:pt x="79980" y="85031"/>
                    <a:pt x="80777" y="85350"/>
                    <a:pt x="81733" y="85350"/>
                  </a:cubicBezTo>
                  <a:cubicBezTo>
                    <a:pt x="83487" y="85350"/>
                    <a:pt x="85560" y="83915"/>
                    <a:pt x="85560" y="81364"/>
                  </a:cubicBezTo>
                  <a:cubicBezTo>
                    <a:pt x="85560" y="80089"/>
                    <a:pt x="85241" y="79770"/>
                    <a:pt x="84762" y="79292"/>
                  </a:cubicBezTo>
                  <a:cubicBezTo>
                    <a:pt x="84444" y="78654"/>
                    <a:pt x="53516" y="47726"/>
                    <a:pt x="48414" y="42784"/>
                  </a:cubicBezTo>
                  <a:lnTo>
                    <a:pt x="83328" y="7871"/>
                  </a:lnTo>
                  <a:close/>
                </a:path>
              </a:pathLst>
            </a:custGeom>
            <a:solidFill>
              <a:srgbClr val="000000"/>
            </a:solidFill>
            <a:ln w="22730"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1204AA50-543A-0115-AA87-356029B22952}"/>
                </a:ext>
              </a:extLst>
            </p:cNvPr>
            <p:cNvSpPr/>
            <p:nvPr>
              <p:custDataLst>
                <p:tags r:id="rId86"/>
              </p:custDataLst>
            </p:nvPr>
          </p:nvSpPr>
          <p:spPr>
            <a:xfrm>
              <a:off x="5197187" y="3783266"/>
              <a:ext cx="93580" cy="112073"/>
            </a:xfrm>
            <a:custGeom>
              <a:avLst/>
              <a:gdLst>
                <a:gd name="connsiteX0" fmla="*/ 79029 w 93580"/>
                <a:gd name="connsiteY0" fmla="*/ 12335 h 112073"/>
                <a:gd name="connsiteX1" fmla="*/ 89551 w 93580"/>
                <a:gd name="connsiteY1" fmla="*/ 5798 h 112073"/>
                <a:gd name="connsiteX2" fmla="*/ 93696 w 93580"/>
                <a:gd name="connsiteY2" fmla="*/ 2450 h 112073"/>
                <a:gd name="connsiteX3" fmla="*/ 91305 w 93580"/>
                <a:gd name="connsiteY3" fmla="*/ 59 h 112073"/>
                <a:gd name="connsiteX4" fmla="*/ 74087 w 93580"/>
                <a:gd name="connsiteY4" fmla="*/ 697 h 112073"/>
                <a:gd name="connsiteX5" fmla="*/ 61812 w 93580"/>
                <a:gd name="connsiteY5" fmla="*/ 537 h 112073"/>
                <a:gd name="connsiteX6" fmla="*/ 49218 w 93580"/>
                <a:gd name="connsiteY6" fmla="*/ 59 h 112073"/>
                <a:gd name="connsiteX7" fmla="*/ 45710 w 93580"/>
                <a:gd name="connsiteY7" fmla="*/ 3407 h 112073"/>
                <a:gd name="connsiteX8" fmla="*/ 51928 w 93580"/>
                <a:gd name="connsiteY8" fmla="*/ 5798 h 112073"/>
                <a:gd name="connsiteX9" fmla="*/ 60218 w 93580"/>
                <a:gd name="connsiteY9" fmla="*/ 6117 h 112073"/>
                <a:gd name="connsiteX10" fmla="*/ 65319 w 93580"/>
                <a:gd name="connsiteY10" fmla="*/ 8987 h 112073"/>
                <a:gd name="connsiteX11" fmla="*/ 64681 w 93580"/>
                <a:gd name="connsiteY11" fmla="*/ 12653 h 112073"/>
                <a:gd name="connsiteX12" fmla="*/ 46348 w 93580"/>
                <a:gd name="connsiteY12" fmla="*/ 85669 h 112073"/>
                <a:gd name="connsiteX13" fmla="*/ 22753 w 93580"/>
                <a:gd name="connsiteY13" fmla="*/ 107669 h 112073"/>
                <a:gd name="connsiteX14" fmla="*/ 6811 w 93580"/>
                <a:gd name="connsiteY14" fmla="*/ 99379 h 112073"/>
                <a:gd name="connsiteX15" fmla="*/ 18130 w 93580"/>
                <a:gd name="connsiteY15" fmla="*/ 89017 h 112073"/>
                <a:gd name="connsiteX16" fmla="*/ 10797 w 93580"/>
                <a:gd name="connsiteY16" fmla="*/ 82162 h 112073"/>
                <a:gd name="connsiteX17" fmla="*/ 116 w 93580"/>
                <a:gd name="connsiteY17" fmla="*/ 94596 h 112073"/>
                <a:gd name="connsiteX18" fmla="*/ 23232 w 93580"/>
                <a:gd name="connsiteY18" fmla="*/ 112133 h 112073"/>
                <a:gd name="connsiteX19" fmla="*/ 60537 w 93580"/>
                <a:gd name="connsiteY19" fmla="*/ 86147 h 112073"/>
                <a:gd name="connsiteX20" fmla="*/ 79029 w 93580"/>
                <a:gd name="connsiteY20" fmla="*/ 12335 h 11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580" h="112073">
                  <a:moveTo>
                    <a:pt x="79029" y="12335"/>
                  </a:moveTo>
                  <a:cubicBezTo>
                    <a:pt x="80464" y="6755"/>
                    <a:pt x="80624" y="5798"/>
                    <a:pt x="89551" y="5798"/>
                  </a:cubicBezTo>
                  <a:cubicBezTo>
                    <a:pt x="91464" y="5798"/>
                    <a:pt x="93696" y="5798"/>
                    <a:pt x="93696" y="2450"/>
                  </a:cubicBezTo>
                  <a:cubicBezTo>
                    <a:pt x="93696" y="697"/>
                    <a:pt x="92421" y="59"/>
                    <a:pt x="91305" y="59"/>
                  </a:cubicBezTo>
                  <a:cubicBezTo>
                    <a:pt x="87479" y="59"/>
                    <a:pt x="77914" y="697"/>
                    <a:pt x="74087" y="697"/>
                  </a:cubicBezTo>
                  <a:cubicBezTo>
                    <a:pt x="70740" y="697"/>
                    <a:pt x="65319" y="537"/>
                    <a:pt x="61812" y="537"/>
                  </a:cubicBezTo>
                  <a:cubicBezTo>
                    <a:pt x="57826" y="378"/>
                    <a:pt x="53203" y="59"/>
                    <a:pt x="49218" y="59"/>
                  </a:cubicBezTo>
                  <a:cubicBezTo>
                    <a:pt x="48102" y="59"/>
                    <a:pt x="45710" y="59"/>
                    <a:pt x="45710" y="3407"/>
                  </a:cubicBezTo>
                  <a:cubicBezTo>
                    <a:pt x="45710" y="5798"/>
                    <a:pt x="47145" y="5798"/>
                    <a:pt x="51928" y="5798"/>
                  </a:cubicBezTo>
                  <a:cubicBezTo>
                    <a:pt x="55594" y="5798"/>
                    <a:pt x="56232" y="5798"/>
                    <a:pt x="60218" y="6117"/>
                  </a:cubicBezTo>
                  <a:cubicBezTo>
                    <a:pt x="64841" y="6595"/>
                    <a:pt x="65319" y="7074"/>
                    <a:pt x="65319" y="8987"/>
                  </a:cubicBezTo>
                  <a:cubicBezTo>
                    <a:pt x="65319" y="10103"/>
                    <a:pt x="65319" y="10422"/>
                    <a:pt x="64681" y="12653"/>
                  </a:cubicBezTo>
                  <a:lnTo>
                    <a:pt x="46348" y="85669"/>
                  </a:lnTo>
                  <a:cubicBezTo>
                    <a:pt x="43319" y="97626"/>
                    <a:pt x="33116" y="107669"/>
                    <a:pt x="22753" y="107669"/>
                  </a:cubicBezTo>
                  <a:cubicBezTo>
                    <a:pt x="20522" y="107669"/>
                    <a:pt x="10478" y="107191"/>
                    <a:pt x="6811" y="99379"/>
                  </a:cubicBezTo>
                  <a:cubicBezTo>
                    <a:pt x="16058" y="99379"/>
                    <a:pt x="18130" y="91886"/>
                    <a:pt x="18130" y="89017"/>
                  </a:cubicBezTo>
                  <a:cubicBezTo>
                    <a:pt x="18130" y="84553"/>
                    <a:pt x="14304" y="82162"/>
                    <a:pt x="10797" y="82162"/>
                  </a:cubicBezTo>
                  <a:cubicBezTo>
                    <a:pt x="6492" y="82162"/>
                    <a:pt x="116" y="85669"/>
                    <a:pt x="116" y="94596"/>
                  </a:cubicBezTo>
                  <a:cubicBezTo>
                    <a:pt x="116" y="104959"/>
                    <a:pt x="9840" y="112133"/>
                    <a:pt x="23232" y="112133"/>
                  </a:cubicBezTo>
                  <a:cubicBezTo>
                    <a:pt x="38855" y="112133"/>
                    <a:pt x="56551" y="102089"/>
                    <a:pt x="60537" y="86147"/>
                  </a:cubicBezTo>
                  <a:lnTo>
                    <a:pt x="79029" y="12335"/>
                  </a:lnTo>
                  <a:close/>
                </a:path>
              </a:pathLst>
            </a:custGeom>
            <a:solidFill>
              <a:srgbClr val="000000"/>
            </a:solidFill>
            <a:ln w="22730" cap="flat">
              <a:noFill/>
              <a:prstDash val="solid"/>
              <a:miter/>
            </a:ln>
          </p:spPr>
          <p:txBody>
            <a:bodyPr rtlCol="0" anchor="ctr"/>
            <a:lstStyle/>
            <a:p>
              <a:endParaRPr lang="en-CN"/>
            </a:p>
          </p:txBody>
        </p:sp>
      </p:grpSp>
      <p:grpSp>
        <p:nvGrpSpPr>
          <p:cNvPr id="18456" name="Group 18455" descr="\documentclass{article}&#10;\usepackage{amsmath, amsfonts , amssymb, bm}&#10;\pagestyle{empty}&#10;\begin{document}&#10;&#10;&#10;$S_{ij}$&#10;&#10;\end{document}" title="IguanaTex Vector Display">
            <a:extLst>
              <a:ext uri="{FF2B5EF4-FFF2-40B4-BE49-F238E27FC236}">
                <a16:creationId xmlns:a16="http://schemas.microsoft.com/office/drawing/2014/main" id="{D9BB62C5-73A9-E480-F730-006565EC605E}"/>
              </a:ext>
            </a:extLst>
          </p:cNvPr>
          <p:cNvGrpSpPr>
            <a:grpSpLocks noChangeAspect="1"/>
          </p:cNvGrpSpPr>
          <p:nvPr>
            <p:custDataLst>
              <p:tags r:id="rId2"/>
            </p:custDataLst>
          </p:nvPr>
        </p:nvGrpSpPr>
        <p:grpSpPr>
          <a:xfrm>
            <a:off x="5071283" y="1462643"/>
            <a:ext cx="242060" cy="204520"/>
            <a:chOff x="4169679" y="3686814"/>
            <a:chExt cx="242060" cy="204520"/>
          </a:xfrm>
        </p:grpSpPr>
        <p:sp>
          <p:nvSpPr>
            <p:cNvPr id="18450" name="Freeform 18449">
              <a:extLst>
                <a:ext uri="{FF2B5EF4-FFF2-40B4-BE49-F238E27FC236}">
                  <a16:creationId xmlns:a16="http://schemas.microsoft.com/office/drawing/2014/main" id="{652C47D8-B80F-E4F7-C21C-A7EE554F3B18}"/>
                </a:ext>
              </a:extLst>
            </p:cNvPr>
            <p:cNvSpPr/>
            <p:nvPr>
              <p:custDataLst>
                <p:tags r:id="rId78"/>
              </p:custDataLst>
            </p:nvPr>
          </p:nvSpPr>
          <p:spPr>
            <a:xfrm>
              <a:off x="4169679" y="3686814"/>
              <a:ext cx="124664" cy="149014"/>
            </a:xfrm>
            <a:custGeom>
              <a:avLst/>
              <a:gdLst>
                <a:gd name="connsiteX0" fmla="*/ 124741 w 124664"/>
                <a:gd name="connsiteY0" fmla="*/ 2112 h 149014"/>
                <a:gd name="connsiteX1" fmla="*/ 122429 w 124664"/>
                <a:gd name="connsiteY1" fmla="*/ 63 h 149014"/>
                <a:gd name="connsiteX2" fmla="*/ 118645 w 124664"/>
                <a:gd name="connsiteY2" fmla="*/ 3137 h 149014"/>
                <a:gd name="connsiteX3" fmla="*/ 108554 w 124664"/>
                <a:gd name="connsiteY3" fmla="*/ 14821 h 149014"/>
                <a:gd name="connsiteX4" fmla="*/ 78491 w 124664"/>
                <a:gd name="connsiteY4" fmla="*/ 63 h 149014"/>
                <a:gd name="connsiteX5" fmla="*/ 26565 w 124664"/>
                <a:gd name="connsiteY5" fmla="*/ 48436 h 149014"/>
                <a:gd name="connsiteX6" fmla="*/ 48429 w 124664"/>
                <a:gd name="connsiteY6" fmla="*/ 77542 h 149014"/>
                <a:gd name="connsiteX7" fmla="*/ 70923 w 124664"/>
                <a:gd name="connsiteY7" fmla="*/ 83281 h 149014"/>
                <a:gd name="connsiteX8" fmla="*/ 90264 w 124664"/>
                <a:gd name="connsiteY8" fmla="*/ 105008 h 149014"/>
                <a:gd name="connsiteX9" fmla="*/ 52423 w 124664"/>
                <a:gd name="connsiteY9" fmla="*/ 142723 h 149014"/>
                <a:gd name="connsiteX10" fmla="*/ 15634 w 124664"/>
                <a:gd name="connsiteY10" fmla="*/ 112797 h 149014"/>
                <a:gd name="connsiteX11" fmla="*/ 16895 w 124664"/>
                <a:gd name="connsiteY11" fmla="*/ 101729 h 149014"/>
                <a:gd name="connsiteX12" fmla="*/ 17315 w 124664"/>
                <a:gd name="connsiteY12" fmla="*/ 100294 h 149014"/>
                <a:gd name="connsiteX13" fmla="*/ 14793 w 124664"/>
                <a:gd name="connsiteY13" fmla="*/ 98039 h 149014"/>
                <a:gd name="connsiteX14" fmla="*/ 12690 w 124664"/>
                <a:gd name="connsiteY14" fmla="*/ 98859 h 149014"/>
                <a:gd name="connsiteX15" fmla="*/ 77 w 124664"/>
                <a:gd name="connsiteY15" fmla="*/ 147027 h 149014"/>
                <a:gd name="connsiteX16" fmla="*/ 2389 w 124664"/>
                <a:gd name="connsiteY16" fmla="*/ 149077 h 149014"/>
                <a:gd name="connsiteX17" fmla="*/ 6173 w 124664"/>
                <a:gd name="connsiteY17" fmla="*/ 146002 h 149014"/>
                <a:gd name="connsiteX18" fmla="*/ 16474 w 124664"/>
                <a:gd name="connsiteY18" fmla="*/ 134319 h 149014"/>
                <a:gd name="connsiteX19" fmla="*/ 52003 w 124664"/>
                <a:gd name="connsiteY19" fmla="*/ 149077 h 149014"/>
                <a:gd name="connsiteX20" fmla="*/ 105400 w 124664"/>
                <a:gd name="connsiteY20" fmla="*/ 96399 h 149014"/>
                <a:gd name="connsiteX21" fmla="*/ 95099 w 124664"/>
                <a:gd name="connsiteY21" fmla="*/ 72418 h 149014"/>
                <a:gd name="connsiteX22" fmla="*/ 68401 w 124664"/>
                <a:gd name="connsiteY22" fmla="*/ 62169 h 149014"/>
                <a:gd name="connsiteX23" fmla="*/ 54315 w 124664"/>
                <a:gd name="connsiteY23" fmla="*/ 58480 h 149014"/>
                <a:gd name="connsiteX24" fmla="*/ 41491 w 124664"/>
                <a:gd name="connsiteY24" fmla="*/ 39827 h 149014"/>
                <a:gd name="connsiteX25" fmla="*/ 78281 w 124664"/>
                <a:gd name="connsiteY25" fmla="*/ 5802 h 149014"/>
                <a:gd name="connsiteX26" fmla="*/ 108554 w 124664"/>
                <a:gd name="connsiteY26" fmla="*/ 37573 h 149014"/>
                <a:gd name="connsiteX27" fmla="*/ 107713 w 124664"/>
                <a:gd name="connsiteY27" fmla="*/ 49051 h 149014"/>
                <a:gd name="connsiteX28" fmla="*/ 110236 w 124664"/>
                <a:gd name="connsiteY28" fmla="*/ 51101 h 149014"/>
                <a:gd name="connsiteX29" fmla="*/ 113389 w 124664"/>
                <a:gd name="connsiteY29" fmla="*/ 47001 h 149014"/>
                <a:gd name="connsiteX30" fmla="*/ 124741 w 124664"/>
                <a:gd name="connsiteY30" fmla="*/ 2112 h 14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664" h="149014">
                  <a:moveTo>
                    <a:pt x="124741" y="2112"/>
                  </a:moveTo>
                  <a:cubicBezTo>
                    <a:pt x="124741" y="1498"/>
                    <a:pt x="124321" y="63"/>
                    <a:pt x="122429" y="63"/>
                  </a:cubicBezTo>
                  <a:cubicBezTo>
                    <a:pt x="121378" y="63"/>
                    <a:pt x="121167" y="268"/>
                    <a:pt x="118645" y="3137"/>
                  </a:cubicBezTo>
                  <a:lnTo>
                    <a:pt x="108554" y="14821"/>
                  </a:lnTo>
                  <a:cubicBezTo>
                    <a:pt x="103088" y="5187"/>
                    <a:pt x="92156" y="63"/>
                    <a:pt x="78491" y="63"/>
                  </a:cubicBezTo>
                  <a:cubicBezTo>
                    <a:pt x="51793" y="63"/>
                    <a:pt x="26565" y="23634"/>
                    <a:pt x="26565" y="48436"/>
                  </a:cubicBezTo>
                  <a:cubicBezTo>
                    <a:pt x="26565" y="65039"/>
                    <a:pt x="37707" y="74467"/>
                    <a:pt x="48429" y="77542"/>
                  </a:cubicBezTo>
                  <a:lnTo>
                    <a:pt x="70923" y="83281"/>
                  </a:lnTo>
                  <a:cubicBezTo>
                    <a:pt x="78702" y="85126"/>
                    <a:pt x="90264" y="88200"/>
                    <a:pt x="90264" y="105008"/>
                  </a:cubicBezTo>
                  <a:cubicBezTo>
                    <a:pt x="90264" y="123456"/>
                    <a:pt x="73025" y="142723"/>
                    <a:pt x="52423" y="142723"/>
                  </a:cubicBezTo>
                  <a:cubicBezTo>
                    <a:pt x="38969" y="142723"/>
                    <a:pt x="15634" y="138213"/>
                    <a:pt x="15634" y="112797"/>
                  </a:cubicBezTo>
                  <a:cubicBezTo>
                    <a:pt x="15634" y="107878"/>
                    <a:pt x="16685" y="102958"/>
                    <a:pt x="16895" y="101729"/>
                  </a:cubicBezTo>
                  <a:cubicBezTo>
                    <a:pt x="17105" y="100909"/>
                    <a:pt x="17315" y="100704"/>
                    <a:pt x="17315" y="100294"/>
                  </a:cubicBezTo>
                  <a:cubicBezTo>
                    <a:pt x="17315" y="98244"/>
                    <a:pt x="15844" y="98039"/>
                    <a:pt x="14793" y="98039"/>
                  </a:cubicBezTo>
                  <a:cubicBezTo>
                    <a:pt x="13741" y="98039"/>
                    <a:pt x="13321" y="98244"/>
                    <a:pt x="12690" y="98859"/>
                  </a:cubicBezTo>
                  <a:cubicBezTo>
                    <a:pt x="11849" y="99679"/>
                    <a:pt x="77" y="146412"/>
                    <a:pt x="77" y="147027"/>
                  </a:cubicBezTo>
                  <a:cubicBezTo>
                    <a:pt x="77" y="148257"/>
                    <a:pt x="1128" y="149077"/>
                    <a:pt x="2389" y="149077"/>
                  </a:cubicBezTo>
                  <a:cubicBezTo>
                    <a:pt x="3440" y="149077"/>
                    <a:pt x="3651" y="148872"/>
                    <a:pt x="6173" y="146002"/>
                  </a:cubicBezTo>
                  <a:lnTo>
                    <a:pt x="16474" y="134319"/>
                  </a:lnTo>
                  <a:cubicBezTo>
                    <a:pt x="25514" y="146207"/>
                    <a:pt x="39810" y="149077"/>
                    <a:pt x="52003" y="149077"/>
                  </a:cubicBezTo>
                  <a:cubicBezTo>
                    <a:pt x="80594" y="149077"/>
                    <a:pt x="105400" y="121816"/>
                    <a:pt x="105400" y="96399"/>
                  </a:cubicBezTo>
                  <a:cubicBezTo>
                    <a:pt x="105400" y="82256"/>
                    <a:pt x="98253" y="75287"/>
                    <a:pt x="95099" y="72418"/>
                  </a:cubicBezTo>
                  <a:cubicBezTo>
                    <a:pt x="90264" y="67703"/>
                    <a:pt x="87111" y="66883"/>
                    <a:pt x="68401" y="62169"/>
                  </a:cubicBezTo>
                  <a:cubicBezTo>
                    <a:pt x="63776" y="60939"/>
                    <a:pt x="56207" y="58890"/>
                    <a:pt x="54315" y="58480"/>
                  </a:cubicBezTo>
                  <a:cubicBezTo>
                    <a:pt x="48639" y="56635"/>
                    <a:pt x="41491" y="50691"/>
                    <a:pt x="41491" y="39827"/>
                  </a:cubicBezTo>
                  <a:cubicBezTo>
                    <a:pt x="41491" y="23225"/>
                    <a:pt x="58310" y="5802"/>
                    <a:pt x="78281" y="5802"/>
                  </a:cubicBezTo>
                  <a:cubicBezTo>
                    <a:pt x="95730" y="5802"/>
                    <a:pt x="108554" y="14616"/>
                    <a:pt x="108554" y="37573"/>
                  </a:cubicBezTo>
                  <a:cubicBezTo>
                    <a:pt x="108554" y="44132"/>
                    <a:pt x="107713" y="47821"/>
                    <a:pt x="107713" y="49051"/>
                  </a:cubicBezTo>
                  <a:cubicBezTo>
                    <a:pt x="107713" y="49256"/>
                    <a:pt x="107713" y="51101"/>
                    <a:pt x="110236" y="51101"/>
                  </a:cubicBezTo>
                  <a:cubicBezTo>
                    <a:pt x="112338" y="51101"/>
                    <a:pt x="112548" y="50486"/>
                    <a:pt x="113389" y="47001"/>
                  </a:cubicBezTo>
                  <a:lnTo>
                    <a:pt x="124741" y="2112"/>
                  </a:lnTo>
                  <a:close/>
                </a:path>
              </a:pathLst>
            </a:custGeom>
            <a:solidFill>
              <a:srgbClr val="000000"/>
            </a:solidFill>
            <a:ln w="20515"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69331991-7490-2461-0DD3-151BB6C7AC11}"/>
                </a:ext>
              </a:extLst>
            </p:cNvPr>
            <p:cNvSpPr/>
            <p:nvPr>
              <p:custDataLst>
                <p:tags r:id="rId79"/>
              </p:custDataLst>
            </p:nvPr>
          </p:nvSpPr>
          <p:spPr>
            <a:xfrm>
              <a:off x="4294574" y="3766937"/>
              <a:ext cx="44589" cy="96561"/>
            </a:xfrm>
            <a:custGeom>
              <a:avLst/>
              <a:gdLst>
                <a:gd name="connsiteX0" fmla="*/ 40846 w 44589"/>
                <a:gd name="connsiteY0" fmla="*/ 5516 h 96561"/>
                <a:gd name="connsiteX1" fmla="*/ 34959 w 44589"/>
                <a:gd name="connsiteY1" fmla="*/ 64 h 96561"/>
                <a:gd name="connsiteX2" fmla="*/ 26719 w 44589"/>
                <a:gd name="connsiteY2" fmla="*/ 7956 h 96561"/>
                <a:gd name="connsiteX3" fmla="*/ 32605 w 44589"/>
                <a:gd name="connsiteY3" fmla="*/ 13408 h 96561"/>
                <a:gd name="connsiteX4" fmla="*/ 40846 w 44589"/>
                <a:gd name="connsiteY4" fmla="*/ 5516 h 96561"/>
                <a:gd name="connsiteX5" fmla="*/ 10825 w 44589"/>
                <a:gd name="connsiteY5" fmla="*/ 78404 h 96561"/>
                <a:gd name="connsiteX6" fmla="*/ 9501 w 44589"/>
                <a:gd name="connsiteY6" fmla="*/ 84430 h 96561"/>
                <a:gd name="connsiteX7" fmla="*/ 23481 w 44589"/>
                <a:gd name="connsiteY7" fmla="*/ 96626 h 96561"/>
                <a:gd name="connsiteX8" fmla="*/ 44672 w 44589"/>
                <a:gd name="connsiteY8" fmla="*/ 74674 h 96561"/>
                <a:gd name="connsiteX9" fmla="*/ 42317 w 44589"/>
                <a:gd name="connsiteY9" fmla="*/ 72809 h 96561"/>
                <a:gd name="connsiteX10" fmla="*/ 39521 w 44589"/>
                <a:gd name="connsiteY10" fmla="*/ 75248 h 96561"/>
                <a:gd name="connsiteX11" fmla="*/ 23923 w 44589"/>
                <a:gd name="connsiteY11" fmla="*/ 92609 h 96561"/>
                <a:gd name="connsiteX12" fmla="*/ 20244 w 44589"/>
                <a:gd name="connsiteY12" fmla="*/ 87587 h 96561"/>
                <a:gd name="connsiteX13" fmla="*/ 22598 w 44589"/>
                <a:gd name="connsiteY13" fmla="*/ 78404 h 96561"/>
                <a:gd name="connsiteX14" fmla="*/ 27307 w 44589"/>
                <a:gd name="connsiteY14" fmla="*/ 66926 h 96561"/>
                <a:gd name="connsiteX15" fmla="*/ 34518 w 44589"/>
                <a:gd name="connsiteY15" fmla="*/ 48704 h 96561"/>
                <a:gd name="connsiteX16" fmla="*/ 35401 w 44589"/>
                <a:gd name="connsiteY16" fmla="*/ 44113 h 96561"/>
                <a:gd name="connsiteX17" fmla="*/ 21421 w 44589"/>
                <a:gd name="connsiteY17" fmla="*/ 31917 h 96561"/>
                <a:gd name="connsiteX18" fmla="*/ 83 w 44589"/>
                <a:gd name="connsiteY18" fmla="*/ 53869 h 96561"/>
                <a:gd name="connsiteX19" fmla="*/ 2585 w 44589"/>
                <a:gd name="connsiteY19" fmla="*/ 55734 h 96561"/>
                <a:gd name="connsiteX20" fmla="*/ 5233 w 44589"/>
                <a:gd name="connsiteY20" fmla="*/ 53439 h 96561"/>
                <a:gd name="connsiteX21" fmla="*/ 20979 w 44589"/>
                <a:gd name="connsiteY21" fmla="*/ 35934 h 96561"/>
                <a:gd name="connsiteX22" fmla="*/ 24658 w 44589"/>
                <a:gd name="connsiteY22" fmla="*/ 40956 h 96561"/>
                <a:gd name="connsiteX23" fmla="*/ 20096 w 44589"/>
                <a:gd name="connsiteY23" fmla="*/ 55304 h 96561"/>
                <a:gd name="connsiteX24" fmla="*/ 10825 w 44589"/>
                <a:gd name="connsiteY24" fmla="*/ 78404 h 9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89" h="96561">
                  <a:moveTo>
                    <a:pt x="40846" y="5516"/>
                  </a:moveTo>
                  <a:cubicBezTo>
                    <a:pt x="40846" y="3221"/>
                    <a:pt x="39080" y="64"/>
                    <a:pt x="34959" y="64"/>
                  </a:cubicBezTo>
                  <a:cubicBezTo>
                    <a:pt x="30986" y="64"/>
                    <a:pt x="26719" y="3795"/>
                    <a:pt x="26719" y="7956"/>
                  </a:cubicBezTo>
                  <a:cubicBezTo>
                    <a:pt x="26719" y="10395"/>
                    <a:pt x="28632" y="13408"/>
                    <a:pt x="32605" y="13408"/>
                  </a:cubicBezTo>
                  <a:cubicBezTo>
                    <a:pt x="36873" y="13408"/>
                    <a:pt x="40846" y="9390"/>
                    <a:pt x="40846" y="5516"/>
                  </a:cubicBezTo>
                  <a:close/>
                  <a:moveTo>
                    <a:pt x="10825" y="78404"/>
                  </a:moveTo>
                  <a:cubicBezTo>
                    <a:pt x="10237" y="80270"/>
                    <a:pt x="9501" y="81991"/>
                    <a:pt x="9501" y="84430"/>
                  </a:cubicBezTo>
                  <a:cubicBezTo>
                    <a:pt x="9501" y="91174"/>
                    <a:pt x="15387" y="96626"/>
                    <a:pt x="23481" y="96626"/>
                  </a:cubicBezTo>
                  <a:cubicBezTo>
                    <a:pt x="38197" y="96626"/>
                    <a:pt x="44672" y="76826"/>
                    <a:pt x="44672" y="74674"/>
                  </a:cubicBezTo>
                  <a:cubicBezTo>
                    <a:pt x="44672" y="72809"/>
                    <a:pt x="42759" y="72809"/>
                    <a:pt x="42317" y="72809"/>
                  </a:cubicBezTo>
                  <a:cubicBezTo>
                    <a:pt x="40257" y="72809"/>
                    <a:pt x="40110" y="73669"/>
                    <a:pt x="39521" y="75248"/>
                  </a:cubicBezTo>
                  <a:cubicBezTo>
                    <a:pt x="36137" y="86726"/>
                    <a:pt x="29662" y="92609"/>
                    <a:pt x="23923" y="92609"/>
                  </a:cubicBezTo>
                  <a:cubicBezTo>
                    <a:pt x="20979" y="92609"/>
                    <a:pt x="20244" y="90744"/>
                    <a:pt x="20244" y="87587"/>
                  </a:cubicBezTo>
                  <a:cubicBezTo>
                    <a:pt x="20244" y="84287"/>
                    <a:pt x="21274" y="81561"/>
                    <a:pt x="22598" y="78404"/>
                  </a:cubicBezTo>
                  <a:cubicBezTo>
                    <a:pt x="24070" y="74530"/>
                    <a:pt x="25688" y="70656"/>
                    <a:pt x="27307" y="66926"/>
                  </a:cubicBezTo>
                  <a:cubicBezTo>
                    <a:pt x="28632" y="63482"/>
                    <a:pt x="33929" y="50426"/>
                    <a:pt x="34518" y="48704"/>
                  </a:cubicBezTo>
                  <a:cubicBezTo>
                    <a:pt x="34959" y="47269"/>
                    <a:pt x="35401" y="45547"/>
                    <a:pt x="35401" y="44113"/>
                  </a:cubicBezTo>
                  <a:cubicBezTo>
                    <a:pt x="35401" y="37369"/>
                    <a:pt x="29515" y="31917"/>
                    <a:pt x="21421" y="31917"/>
                  </a:cubicBezTo>
                  <a:cubicBezTo>
                    <a:pt x="6852" y="31917"/>
                    <a:pt x="83" y="51430"/>
                    <a:pt x="83" y="53869"/>
                  </a:cubicBezTo>
                  <a:cubicBezTo>
                    <a:pt x="83" y="55734"/>
                    <a:pt x="2143" y="55734"/>
                    <a:pt x="2585" y="55734"/>
                  </a:cubicBezTo>
                  <a:cubicBezTo>
                    <a:pt x="4645" y="55734"/>
                    <a:pt x="4792" y="55017"/>
                    <a:pt x="5233" y="53439"/>
                  </a:cubicBezTo>
                  <a:cubicBezTo>
                    <a:pt x="9060" y="41100"/>
                    <a:pt x="15535" y="35934"/>
                    <a:pt x="20979" y="35934"/>
                  </a:cubicBezTo>
                  <a:cubicBezTo>
                    <a:pt x="23334" y="35934"/>
                    <a:pt x="24658" y="37082"/>
                    <a:pt x="24658" y="40956"/>
                  </a:cubicBezTo>
                  <a:cubicBezTo>
                    <a:pt x="24658" y="44256"/>
                    <a:pt x="23775" y="46408"/>
                    <a:pt x="20096" y="55304"/>
                  </a:cubicBezTo>
                  <a:lnTo>
                    <a:pt x="10825" y="78404"/>
                  </a:lnTo>
                  <a:close/>
                </a:path>
              </a:pathLst>
            </a:custGeom>
            <a:solidFill>
              <a:srgbClr val="000000"/>
            </a:solidFill>
            <a:ln w="20515"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690A5D89-8B59-1121-A94D-CA95A4DADFF3}"/>
                </a:ext>
              </a:extLst>
            </p:cNvPr>
            <p:cNvSpPr/>
            <p:nvPr>
              <p:custDataLst>
                <p:tags r:id="rId80"/>
              </p:custDataLst>
            </p:nvPr>
          </p:nvSpPr>
          <p:spPr>
            <a:xfrm>
              <a:off x="4347137" y="3766937"/>
              <a:ext cx="64602" cy="124397"/>
            </a:xfrm>
            <a:custGeom>
              <a:avLst/>
              <a:gdLst>
                <a:gd name="connsiteX0" fmla="*/ 64688 w 64602"/>
                <a:gd name="connsiteY0" fmla="*/ 5516 h 124397"/>
                <a:gd name="connsiteX1" fmla="*/ 58802 w 64602"/>
                <a:gd name="connsiteY1" fmla="*/ 64 h 124397"/>
                <a:gd name="connsiteX2" fmla="*/ 50561 w 64602"/>
                <a:gd name="connsiteY2" fmla="*/ 7956 h 124397"/>
                <a:gd name="connsiteX3" fmla="*/ 56448 w 64602"/>
                <a:gd name="connsiteY3" fmla="*/ 13408 h 124397"/>
                <a:gd name="connsiteX4" fmla="*/ 64688 w 64602"/>
                <a:gd name="connsiteY4" fmla="*/ 5516 h 124397"/>
                <a:gd name="connsiteX5" fmla="*/ 33491 w 64602"/>
                <a:gd name="connsiteY5" fmla="*/ 102222 h 124397"/>
                <a:gd name="connsiteX6" fmla="*/ 14507 w 64602"/>
                <a:gd name="connsiteY6" fmla="*/ 120444 h 124397"/>
                <a:gd name="connsiteX7" fmla="*/ 9210 w 64602"/>
                <a:gd name="connsiteY7" fmla="*/ 119583 h 124397"/>
                <a:gd name="connsiteX8" fmla="*/ 14213 w 64602"/>
                <a:gd name="connsiteY8" fmla="*/ 112266 h 124397"/>
                <a:gd name="connsiteX9" fmla="*/ 8474 w 64602"/>
                <a:gd name="connsiteY9" fmla="*/ 106957 h 124397"/>
                <a:gd name="connsiteX10" fmla="*/ 86 w 64602"/>
                <a:gd name="connsiteY10" fmla="*/ 115422 h 124397"/>
                <a:gd name="connsiteX11" fmla="*/ 14654 w 64602"/>
                <a:gd name="connsiteY11" fmla="*/ 124461 h 124397"/>
                <a:gd name="connsiteX12" fmla="*/ 45263 w 64602"/>
                <a:gd name="connsiteY12" fmla="*/ 101792 h 124397"/>
                <a:gd name="connsiteX13" fmla="*/ 58508 w 64602"/>
                <a:gd name="connsiteY13" fmla="*/ 50426 h 124397"/>
                <a:gd name="connsiteX14" fmla="*/ 59244 w 64602"/>
                <a:gd name="connsiteY14" fmla="*/ 45404 h 124397"/>
                <a:gd name="connsiteX15" fmla="*/ 43498 w 64602"/>
                <a:gd name="connsiteY15" fmla="*/ 31917 h 124397"/>
                <a:gd name="connsiteX16" fmla="*/ 17745 w 64602"/>
                <a:gd name="connsiteY16" fmla="*/ 53869 h 124397"/>
                <a:gd name="connsiteX17" fmla="*/ 20246 w 64602"/>
                <a:gd name="connsiteY17" fmla="*/ 55734 h 124397"/>
                <a:gd name="connsiteX18" fmla="*/ 23190 w 64602"/>
                <a:gd name="connsiteY18" fmla="*/ 53152 h 124397"/>
                <a:gd name="connsiteX19" fmla="*/ 43056 w 64602"/>
                <a:gd name="connsiteY19" fmla="*/ 35934 h 124397"/>
                <a:gd name="connsiteX20" fmla="*/ 48059 w 64602"/>
                <a:gd name="connsiteY20" fmla="*/ 42965 h 124397"/>
                <a:gd name="connsiteX21" fmla="*/ 47618 w 64602"/>
                <a:gd name="connsiteY21" fmla="*/ 47269 h 124397"/>
                <a:gd name="connsiteX22" fmla="*/ 33491 w 64602"/>
                <a:gd name="connsiteY22" fmla="*/ 102222 h 1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602" h="124397">
                  <a:moveTo>
                    <a:pt x="64688" y="5516"/>
                  </a:moveTo>
                  <a:cubicBezTo>
                    <a:pt x="64688" y="3077"/>
                    <a:pt x="62775" y="64"/>
                    <a:pt x="58802" y="64"/>
                  </a:cubicBezTo>
                  <a:cubicBezTo>
                    <a:pt x="54534" y="64"/>
                    <a:pt x="50561" y="4082"/>
                    <a:pt x="50561" y="7956"/>
                  </a:cubicBezTo>
                  <a:cubicBezTo>
                    <a:pt x="50561" y="10251"/>
                    <a:pt x="52327" y="13408"/>
                    <a:pt x="56448" y="13408"/>
                  </a:cubicBezTo>
                  <a:cubicBezTo>
                    <a:pt x="60421" y="13408"/>
                    <a:pt x="64688" y="9677"/>
                    <a:pt x="64688" y="5516"/>
                  </a:cubicBezTo>
                  <a:close/>
                  <a:moveTo>
                    <a:pt x="33491" y="102222"/>
                  </a:moveTo>
                  <a:cubicBezTo>
                    <a:pt x="30989" y="112122"/>
                    <a:pt x="23190" y="120444"/>
                    <a:pt x="14507" y="120444"/>
                  </a:cubicBezTo>
                  <a:cubicBezTo>
                    <a:pt x="12594" y="120444"/>
                    <a:pt x="10828" y="120157"/>
                    <a:pt x="9210" y="119583"/>
                  </a:cubicBezTo>
                  <a:cubicBezTo>
                    <a:pt x="13036" y="117861"/>
                    <a:pt x="14213" y="114418"/>
                    <a:pt x="14213" y="112266"/>
                  </a:cubicBezTo>
                  <a:cubicBezTo>
                    <a:pt x="14213" y="108822"/>
                    <a:pt x="11417" y="106957"/>
                    <a:pt x="8474" y="106957"/>
                  </a:cubicBezTo>
                  <a:cubicBezTo>
                    <a:pt x="3912" y="106957"/>
                    <a:pt x="86" y="110831"/>
                    <a:pt x="86" y="115422"/>
                  </a:cubicBezTo>
                  <a:cubicBezTo>
                    <a:pt x="86" y="120874"/>
                    <a:pt x="5825" y="124461"/>
                    <a:pt x="14654" y="124461"/>
                  </a:cubicBezTo>
                  <a:cubicBezTo>
                    <a:pt x="23484" y="124461"/>
                    <a:pt x="40702" y="119296"/>
                    <a:pt x="45263" y="101792"/>
                  </a:cubicBezTo>
                  <a:lnTo>
                    <a:pt x="58508" y="50426"/>
                  </a:lnTo>
                  <a:cubicBezTo>
                    <a:pt x="58949" y="48847"/>
                    <a:pt x="59244" y="47556"/>
                    <a:pt x="59244" y="45404"/>
                  </a:cubicBezTo>
                  <a:cubicBezTo>
                    <a:pt x="59244" y="37513"/>
                    <a:pt x="52327" y="31917"/>
                    <a:pt x="43498" y="31917"/>
                  </a:cubicBezTo>
                  <a:cubicBezTo>
                    <a:pt x="27163" y="31917"/>
                    <a:pt x="17745" y="51861"/>
                    <a:pt x="17745" y="53869"/>
                  </a:cubicBezTo>
                  <a:cubicBezTo>
                    <a:pt x="17745" y="55734"/>
                    <a:pt x="19805" y="55734"/>
                    <a:pt x="20246" y="55734"/>
                  </a:cubicBezTo>
                  <a:cubicBezTo>
                    <a:pt x="22012" y="55734"/>
                    <a:pt x="22159" y="55304"/>
                    <a:pt x="23190" y="53152"/>
                  </a:cubicBezTo>
                  <a:cubicBezTo>
                    <a:pt x="26869" y="44830"/>
                    <a:pt x="34521" y="35934"/>
                    <a:pt x="43056" y="35934"/>
                  </a:cubicBezTo>
                  <a:cubicBezTo>
                    <a:pt x="46735" y="35934"/>
                    <a:pt x="48059" y="38373"/>
                    <a:pt x="48059" y="42965"/>
                  </a:cubicBezTo>
                  <a:cubicBezTo>
                    <a:pt x="48059" y="44543"/>
                    <a:pt x="47765" y="46552"/>
                    <a:pt x="47618" y="47269"/>
                  </a:cubicBezTo>
                  <a:lnTo>
                    <a:pt x="33491" y="102222"/>
                  </a:lnTo>
                  <a:close/>
                </a:path>
              </a:pathLst>
            </a:custGeom>
            <a:solidFill>
              <a:srgbClr val="000000"/>
            </a:solidFill>
            <a:ln w="20515" cap="flat">
              <a:noFill/>
              <a:prstDash val="solid"/>
              <a:miter/>
            </a:ln>
          </p:spPr>
          <p:txBody>
            <a:bodyPr rtlCol="0" anchor="ctr"/>
            <a:lstStyle/>
            <a:p>
              <a:endParaRPr lang="en-CN"/>
            </a:p>
          </p:txBody>
        </p:sp>
      </p:grpSp>
      <p:grpSp>
        <p:nvGrpSpPr>
          <p:cNvPr id="18495" name="Group 18494" descr="\documentclass{article}&#10;\usepackage{amsmath, amsfonts , amssymb, bm}&#10;\pagestyle{empty}&#10;\begin{document}&#10;&#10;&#10;\begin{gather*}&#10;    S_{ij} = \bm{\alpha}(\bm{h}_i, \bm{u}_j)\\&#10;    \bm{\alpha} = \bm{W}^T_S[\bm{h}_i; \bm{u}_j; \bm{h}_i \circ \bm{u}_j]&#10;\end{gather*}&#10;&#10;\end{document}" title="IguanaTex Vector Display">
            <a:extLst>
              <a:ext uri="{FF2B5EF4-FFF2-40B4-BE49-F238E27FC236}">
                <a16:creationId xmlns:a16="http://schemas.microsoft.com/office/drawing/2014/main" id="{741D59D3-BE32-3CE3-E8CF-08CF32C850E6}"/>
              </a:ext>
            </a:extLst>
          </p:cNvPr>
          <p:cNvGrpSpPr>
            <a:grpSpLocks noChangeAspect="1"/>
          </p:cNvGrpSpPr>
          <p:nvPr>
            <p:custDataLst>
              <p:tags r:id="rId3"/>
            </p:custDataLst>
          </p:nvPr>
        </p:nvGrpSpPr>
        <p:grpSpPr>
          <a:xfrm>
            <a:off x="4470470" y="2096387"/>
            <a:ext cx="2633398" cy="681726"/>
            <a:chOff x="7148140" y="4501145"/>
            <a:chExt cx="2633398" cy="681726"/>
          </a:xfrm>
        </p:grpSpPr>
        <p:sp>
          <p:nvSpPr>
            <p:cNvPr id="18465" name="Freeform 18464">
              <a:extLst>
                <a:ext uri="{FF2B5EF4-FFF2-40B4-BE49-F238E27FC236}">
                  <a16:creationId xmlns:a16="http://schemas.microsoft.com/office/drawing/2014/main" id="{4F87513E-3AC4-5EDB-F7CB-91B2942882AC}"/>
                </a:ext>
              </a:extLst>
            </p:cNvPr>
            <p:cNvSpPr/>
            <p:nvPr>
              <p:custDataLst>
                <p:tags r:id="rId48"/>
              </p:custDataLst>
            </p:nvPr>
          </p:nvSpPr>
          <p:spPr>
            <a:xfrm>
              <a:off x="7634859" y="4512533"/>
              <a:ext cx="150059" cy="183968"/>
            </a:xfrm>
            <a:custGeom>
              <a:avLst/>
              <a:gdLst>
                <a:gd name="connsiteX0" fmla="*/ 150259 w 150059"/>
                <a:gd name="connsiteY0" fmla="*/ 2615 h 183968"/>
                <a:gd name="connsiteX1" fmla="*/ 147476 w 150059"/>
                <a:gd name="connsiteY1" fmla="*/ 85 h 183968"/>
                <a:gd name="connsiteX2" fmla="*/ 142921 w 150059"/>
                <a:gd name="connsiteY2" fmla="*/ 3880 h 183968"/>
                <a:gd name="connsiteX3" fmla="*/ 130774 w 150059"/>
                <a:gd name="connsiteY3" fmla="*/ 18304 h 183968"/>
                <a:gd name="connsiteX4" fmla="*/ 94588 w 150059"/>
                <a:gd name="connsiteY4" fmla="*/ 85 h 183968"/>
                <a:gd name="connsiteX5" fmla="*/ 32085 w 150059"/>
                <a:gd name="connsiteY5" fmla="*/ 59805 h 183968"/>
                <a:gd name="connsiteX6" fmla="*/ 58402 w 150059"/>
                <a:gd name="connsiteY6" fmla="*/ 95738 h 183968"/>
                <a:gd name="connsiteX7" fmla="*/ 85478 w 150059"/>
                <a:gd name="connsiteY7" fmla="*/ 102823 h 183968"/>
                <a:gd name="connsiteX8" fmla="*/ 108759 w 150059"/>
                <a:gd name="connsiteY8" fmla="*/ 129647 h 183968"/>
                <a:gd name="connsiteX9" fmla="*/ 63210 w 150059"/>
                <a:gd name="connsiteY9" fmla="*/ 176208 h 183968"/>
                <a:gd name="connsiteX10" fmla="*/ 18926 w 150059"/>
                <a:gd name="connsiteY10" fmla="*/ 139263 h 183968"/>
                <a:gd name="connsiteX11" fmla="*/ 20444 w 150059"/>
                <a:gd name="connsiteY11" fmla="*/ 125598 h 183968"/>
                <a:gd name="connsiteX12" fmla="*/ 20950 w 150059"/>
                <a:gd name="connsiteY12" fmla="*/ 123827 h 183968"/>
                <a:gd name="connsiteX13" fmla="*/ 17914 w 150059"/>
                <a:gd name="connsiteY13" fmla="*/ 121043 h 183968"/>
                <a:gd name="connsiteX14" fmla="*/ 15383 w 150059"/>
                <a:gd name="connsiteY14" fmla="*/ 122055 h 183968"/>
                <a:gd name="connsiteX15" fmla="*/ 200 w 150059"/>
                <a:gd name="connsiteY15" fmla="*/ 181522 h 183968"/>
                <a:gd name="connsiteX16" fmla="*/ 2984 w 150059"/>
                <a:gd name="connsiteY16" fmla="*/ 184053 h 183968"/>
                <a:gd name="connsiteX17" fmla="*/ 7539 w 150059"/>
                <a:gd name="connsiteY17" fmla="*/ 180257 h 183968"/>
                <a:gd name="connsiteX18" fmla="*/ 19938 w 150059"/>
                <a:gd name="connsiteY18" fmla="*/ 165833 h 183968"/>
                <a:gd name="connsiteX19" fmla="*/ 62704 w 150059"/>
                <a:gd name="connsiteY19" fmla="*/ 184053 h 183968"/>
                <a:gd name="connsiteX20" fmla="*/ 126979 w 150059"/>
                <a:gd name="connsiteY20" fmla="*/ 119019 h 183968"/>
                <a:gd name="connsiteX21" fmla="*/ 114579 w 150059"/>
                <a:gd name="connsiteY21" fmla="*/ 89412 h 183968"/>
                <a:gd name="connsiteX22" fmla="*/ 82442 w 150059"/>
                <a:gd name="connsiteY22" fmla="*/ 76759 h 183968"/>
                <a:gd name="connsiteX23" fmla="*/ 65487 w 150059"/>
                <a:gd name="connsiteY23" fmla="*/ 72204 h 183968"/>
                <a:gd name="connsiteX24" fmla="*/ 50051 w 150059"/>
                <a:gd name="connsiteY24" fmla="*/ 49177 h 183968"/>
                <a:gd name="connsiteX25" fmla="*/ 94335 w 150059"/>
                <a:gd name="connsiteY25" fmla="*/ 7170 h 183968"/>
                <a:gd name="connsiteX26" fmla="*/ 130774 w 150059"/>
                <a:gd name="connsiteY26" fmla="*/ 46393 h 183968"/>
                <a:gd name="connsiteX27" fmla="*/ 129762 w 150059"/>
                <a:gd name="connsiteY27" fmla="*/ 60564 h 183968"/>
                <a:gd name="connsiteX28" fmla="*/ 132799 w 150059"/>
                <a:gd name="connsiteY28" fmla="*/ 63094 h 183968"/>
                <a:gd name="connsiteX29" fmla="*/ 136595 w 150059"/>
                <a:gd name="connsiteY29" fmla="*/ 58033 h 183968"/>
                <a:gd name="connsiteX30" fmla="*/ 150259 w 150059"/>
                <a:gd name="connsiteY30" fmla="*/ 2615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059" h="183968">
                  <a:moveTo>
                    <a:pt x="150259" y="2615"/>
                  </a:moveTo>
                  <a:cubicBezTo>
                    <a:pt x="150259" y="1856"/>
                    <a:pt x="149753" y="85"/>
                    <a:pt x="147476" y="85"/>
                  </a:cubicBezTo>
                  <a:cubicBezTo>
                    <a:pt x="146211" y="85"/>
                    <a:pt x="145957" y="338"/>
                    <a:pt x="142921" y="3880"/>
                  </a:cubicBezTo>
                  <a:lnTo>
                    <a:pt x="130774" y="18304"/>
                  </a:lnTo>
                  <a:cubicBezTo>
                    <a:pt x="124195" y="6411"/>
                    <a:pt x="111036" y="85"/>
                    <a:pt x="94588" y="85"/>
                  </a:cubicBezTo>
                  <a:cubicBezTo>
                    <a:pt x="62451" y="85"/>
                    <a:pt x="32085" y="29186"/>
                    <a:pt x="32085" y="59805"/>
                  </a:cubicBezTo>
                  <a:cubicBezTo>
                    <a:pt x="32085" y="80302"/>
                    <a:pt x="45496" y="91942"/>
                    <a:pt x="58402" y="95738"/>
                  </a:cubicBezTo>
                  <a:lnTo>
                    <a:pt x="85478" y="102823"/>
                  </a:lnTo>
                  <a:cubicBezTo>
                    <a:pt x="94841" y="105101"/>
                    <a:pt x="108759" y="108897"/>
                    <a:pt x="108759" y="129647"/>
                  </a:cubicBezTo>
                  <a:cubicBezTo>
                    <a:pt x="108759" y="152421"/>
                    <a:pt x="88009" y="176208"/>
                    <a:pt x="63210" y="176208"/>
                  </a:cubicBezTo>
                  <a:cubicBezTo>
                    <a:pt x="47015" y="176208"/>
                    <a:pt x="18926" y="170641"/>
                    <a:pt x="18926" y="139263"/>
                  </a:cubicBezTo>
                  <a:cubicBezTo>
                    <a:pt x="18926" y="133190"/>
                    <a:pt x="20191" y="127116"/>
                    <a:pt x="20444" y="125598"/>
                  </a:cubicBezTo>
                  <a:cubicBezTo>
                    <a:pt x="20697" y="124586"/>
                    <a:pt x="20950" y="124333"/>
                    <a:pt x="20950" y="123827"/>
                  </a:cubicBezTo>
                  <a:cubicBezTo>
                    <a:pt x="20950" y="121296"/>
                    <a:pt x="19179" y="121043"/>
                    <a:pt x="17914" y="121043"/>
                  </a:cubicBezTo>
                  <a:cubicBezTo>
                    <a:pt x="16648" y="121043"/>
                    <a:pt x="16142" y="121296"/>
                    <a:pt x="15383" y="122055"/>
                  </a:cubicBezTo>
                  <a:cubicBezTo>
                    <a:pt x="14371" y="123068"/>
                    <a:pt x="200" y="180763"/>
                    <a:pt x="200" y="181522"/>
                  </a:cubicBezTo>
                  <a:cubicBezTo>
                    <a:pt x="200" y="183041"/>
                    <a:pt x="1465" y="184053"/>
                    <a:pt x="2984" y="184053"/>
                  </a:cubicBezTo>
                  <a:cubicBezTo>
                    <a:pt x="4249" y="184053"/>
                    <a:pt x="4502" y="183800"/>
                    <a:pt x="7539" y="180257"/>
                  </a:cubicBezTo>
                  <a:lnTo>
                    <a:pt x="19938" y="165833"/>
                  </a:lnTo>
                  <a:cubicBezTo>
                    <a:pt x="30819" y="180510"/>
                    <a:pt x="48027" y="184053"/>
                    <a:pt x="62704" y="184053"/>
                  </a:cubicBezTo>
                  <a:cubicBezTo>
                    <a:pt x="97119" y="184053"/>
                    <a:pt x="126979" y="150397"/>
                    <a:pt x="126979" y="119019"/>
                  </a:cubicBezTo>
                  <a:cubicBezTo>
                    <a:pt x="126979" y="101558"/>
                    <a:pt x="118375" y="92954"/>
                    <a:pt x="114579" y="89412"/>
                  </a:cubicBezTo>
                  <a:cubicBezTo>
                    <a:pt x="108759" y="83592"/>
                    <a:pt x="104963" y="82579"/>
                    <a:pt x="82442" y="76759"/>
                  </a:cubicBezTo>
                  <a:cubicBezTo>
                    <a:pt x="76875" y="75241"/>
                    <a:pt x="67765" y="72710"/>
                    <a:pt x="65487" y="72204"/>
                  </a:cubicBezTo>
                  <a:cubicBezTo>
                    <a:pt x="58655" y="69927"/>
                    <a:pt x="50051" y="62588"/>
                    <a:pt x="50051" y="49177"/>
                  </a:cubicBezTo>
                  <a:cubicBezTo>
                    <a:pt x="50051" y="28679"/>
                    <a:pt x="70295" y="7170"/>
                    <a:pt x="94335" y="7170"/>
                  </a:cubicBezTo>
                  <a:cubicBezTo>
                    <a:pt x="115338" y="7170"/>
                    <a:pt x="130774" y="18051"/>
                    <a:pt x="130774" y="46393"/>
                  </a:cubicBezTo>
                  <a:cubicBezTo>
                    <a:pt x="130774" y="54491"/>
                    <a:pt x="129762" y="59046"/>
                    <a:pt x="129762" y="60564"/>
                  </a:cubicBezTo>
                  <a:cubicBezTo>
                    <a:pt x="129762" y="60817"/>
                    <a:pt x="129762" y="63094"/>
                    <a:pt x="132799" y="63094"/>
                  </a:cubicBezTo>
                  <a:cubicBezTo>
                    <a:pt x="135329" y="63094"/>
                    <a:pt x="135582" y="62335"/>
                    <a:pt x="136595" y="58033"/>
                  </a:cubicBezTo>
                  <a:lnTo>
                    <a:pt x="150259" y="2615"/>
                  </a:lnTo>
                  <a:close/>
                </a:path>
              </a:pathLst>
            </a:custGeom>
            <a:solidFill>
              <a:srgbClr val="000000"/>
            </a:solidFill>
            <a:ln w="25400"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76488BC5-DA70-0C2F-78DB-FD57BA9A4A4B}"/>
                </a:ext>
              </a:extLst>
            </p:cNvPr>
            <p:cNvSpPr/>
            <p:nvPr>
              <p:custDataLst>
                <p:tags r:id="rId49"/>
              </p:custDataLst>
            </p:nvPr>
          </p:nvSpPr>
          <p:spPr>
            <a:xfrm>
              <a:off x="7785196" y="4611450"/>
              <a:ext cx="53672" cy="119212"/>
            </a:xfrm>
            <a:custGeom>
              <a:avLst/>
              <a:gdLst>
                <a:gd name="connsiteX0" fmla="*/ 49273 w 53672"/>
                <a:gd name="connsiteY0" fmla="*/ 6817 h 119212"/>
                <a:gd name="connsiteX1" fmla="*/ 42187 w 53672"/>
                <a:gd name="connsiteY1" fmla="*/ 86 h 119212"/>
                <a:gd name="connsiteX2" fmla="*/ 32268 w 53672"/>
                <a:gd name="connsiteY2" fmla="*/ 9829 h 119212"/>
                <a:gd name="connsiteX3" fmla="*/ 39353 w 53672"/>
                <a:gd name="connsiteY3" fmla="*/ 16560 h 119212"/>
                <a:gd name="connsiteX4" fmla="*/ 49273 w 53672"/>
                <a:gd name="connsiteY4" fmla="*/ 6817 h 119212"/>
                <a:gd name="connsiteX5" fmla="*/ 13137 w 53672"/>
                <a:gd name="connsiteY5" fmla="*/ 96802 h 119212"/>
                <a:gd name="connsiteX6" fmla="*/ 11543 w 53672"/>
                <a:gd name="connsiteY6" fmla="*/ 104242 h 119212"/>
                <a:gd name="connsiteX7" fmla="*/ 28371 w 53672"/>
                <a:gd name="connsiteY7" fmla="*/ 119299 h 119212"/>
                <a:gd name="connsiteX8" fmla="*/ 53878 w 53672"/>
                <a:gd name="connsiteY8" fmla="*/ 92197 h 119212"/>
                <a:gd name="connsiteX9" fmla="*/ 51044 w 53672"/>
                <a:gd name="connsiteY9" fmla="*/ 89894 h 119212"/>
                <a:gd name="connsiteX10" fmla="*/ 47679 w 53672"/>
                <a:gd name="connsiteY10" fmla="*/ 92905 h 119212"/>
                <a:gd name="connsiteX11" fmla="*/ 28902 w 53672"/>
                <a:gd name="connsiteY11" fmla="*/ 114339 h 119212"/>
                <a:gd name="connsiteX12" fmla="*/ 24474 w 53672"/>
                <a:gd name="connsiteY12" fmla="*/ 108139 h 119212"/>
                <a:gd name="connsiteX13" fmla="*/ 27308 w 53672"/>
                <a:gd name="connsiteY13" fmla="*/ 96802 h 119212"/>
                <a:gd name="connsiteX14" fmla="*/ 32976 w 53672"/>
                <a:gd name="connsiteY14" fmla="*/ 82631 h 119212"/>
                <a:gd name="connsiteX15" fmla="*/ 41656 w 53672"/>
                <a:gd name="connsiteY15" fmla="*/ 60135 h 119212"/>
                <a:gd name="connsiteX16" fmla="*/ 42719 w 53672"/>
                <a:gd name="connsiteY16" fmla="*/ 54467 h 119212"/>
                <a:gd name="connsiteX17" fmla="*/ 25891 w 53672"/>
                <a:gd name="connsiteY17" fmla="*/ 39410 h 119212"/>
                <a:gd name="connsiteX18" fmla="*/ 206 w 53672"/>
                <a:gd name="connsiteY18" fmla="*/ 66512 h 119212"/>
                <a:gd name="connsiteX19" fmla="*/ 3217 w 53672"/>
                <a:gd name="connsiteY19" fmla="*/ 68815 h 119212"/>
                <a:gd name="connsiteX20" fmla="*/ 6406 w 53672"/>
                <a:gd name="connsiteY20" fmla="*/ 65981 h 119212"/>
                <a:gd name="connsiteX21" fmla="*/ 25359 w 53672"/>
                <a:gd name="connsiteY21" fmla="*/ 44370 h 119212"/>
                <a:gd name="connsiteX22" fmla="*/ 29788 w 53672"/>
                <a:gd name="connsiteY22" fmla="*/ 50570 h 119212"/>
                <a:gd name="connsiteX23" fmla="*/ 24297 w 53672"/>
                <a:gd name="connsiteY23" fmla="*/ 68283 h 119212"/>
                <a:gd name="connsiteX24" fmla="*/ 13137 w 53672"/>
                <a:gd name="connsiteY24" fmla="*/ 96802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73" y="6817"/>
                  </a:moveTo>
                  <a:cubicBezTo>
                    <a:pt x="49273" y="3983"/>
                    <a:pt x="47147" y="86"/>
                    <a:pt x="42187" y="86"/>
                  </a:cubicBezTo>
                  <a:cubicBezTo>
                    <a:pt x="37405" y="86"/>
                    <a:pt x="32268" y="4692"/>
                    <a:pt x="32268" y="9829"/>
                  </a:cubicBezTo>
                  <a:cubicBezTo>
                    <a:pt x="32268" y="12840"/>
                    <a:pt x="34570" y="16560"/>
                    <a:pt x="39353" y="16560"/>
                  </a:cubicBezTo>
                  <a:cubicBezTo>
                    <a:pt x="44490" y="16560"/>
                    <a:pt x="49273" y="11600"/>
                    <a:pt x="49273" y="6817"/>
                  </a:cubicBezTo>
                  <a:close/>
                  <a:moveTo>
                    <a:pt x="13137" y="96802"/>
                  </a:moveTo>
                  <a:cubicBezTo>
                    <a:pt x="12429" y="99105"/>
                    <a:pt x="11543" y="101231"/>
                    <a:pt x="11543" y="104242"/>
                  </a:cubicBezTo>
                  <a:cubicBezTo>
                    <a:pt x="11543" y="112567"/>
                    <a:pt x="18628" y="119299"/>
                    <a:pt x="28371" y="119299"/>
                  </a:cubicBezTo>
                  <a:cubicBezTo>
                    <a:pt x="46084" y="119299"/>
                    <a:pt x="53878" y="94854"/>
                    <a:pt x="53878" y="92197"/>
                  </a:cubicBezTo>
                  <a:cubicBezTo>
                    <a:pt x="53878" y="89894"/>
                    <a:pt x="51576" y="89894"/>
                    <a:pt x="51044" y="89894"/>
                  </a:cubicBezTo>
                  <a:cubicBezTo>
                    <a:pt x="48564" y="89894"/>
                    <a:pt x="48387" y="90957"/>
                    <a:pt x="47679" y="92905"/>
                  </a:cubicBezTo>
                  <a:cubicBezTo>
                    <a:pt x="43604" y="107076"/>
                    <a:pt x="35810" y="114339"/>
                    <a:pt x="28902" y="114339"/>
                  </a:cubicBezTo>
                  <a:cubicBezTo>
                    <a:pt x="25359" y="114339"/>
                    <a:pt x="24474" y="112036"/>
                    <a:pt x="24474" y="108139"/>
                  </a:cubicBezTo>
                  <a:cubicBezTo>
                    <a:pt x="24474" y="104065"/>
                    <a:pt x="25714" y="100699"/>
                    <a:pt x="27308" y="96802"/>
                  </a:cubicBezTo>
                  <a:cubicBezTo>
                    <a:pt x="29079" y="92020"/>
                    <a:pt x="31028" y="87237"/>
                    <a:pt x="32976" y="82631"/>
                  </a:cubicBezTo>
                  <a:cubicBezTo>
                    <a:pt x="34570" y="78380"/>
                    <a:pt x="40947" y="62261"/>
                    <a:pt x="41656" y="60135"/>
                  </a:cubicBezTo>
                  <a:cubicBezTo>
                    <a:pt x="42187" y="58364"/>
                    <a:pt x="42719" y="56238"/>
                    <a:pt x="42719" y="54467"/>
                  </a:cubicBezTo>
                  <a:cubicBezTo>
                    <a:pt x="42719" y="46141"/>
                    <a:pt x="35633" y="39410"/>
                    <a:pt x="25891" y="39410"/>
                  </a:cubicBezTo>
                  <a:cubicBezTo>
                    <a:pt x="8354" y="39410"/>
                    <a:pt x="206" y="63501"/>
                    <a:pt x="206" y="66512"/>
                  </a:cubicBezTo>
                  <a:cubicBezTo>
                    <a:pt x="206" y="68815"/>
                    <a:pt x="2686" y="68815"/>
                    <a:pt x="3217" y="68815"/>
                  </a:cubicBezTo>
                  <a:cubicBezTo>
                    <a:pt x="5697" y="68815"/>
                    <a:pt x="5875" y="67929"/>
                    <a:pt x="6406" y="65981"/>
                  </a:cubicBezTo>
                  <a:cubicBezTo>
                    <a:pt x="11011" y="50747"/>
                    <a:pt x="18805" y="44370"/>
                    <a:pt x="25359" y="44370"/>
                  </a:cubicBezTo>
                  <a:cubicBezTo>
                    <a:pt x="28194" y="44370"/>
                    <a:pt x="29788" y="45787"/>
                    <a:pt x="29788" y="50570"/>
                  </a:cubicBezTo>
                  <a:cubicBezTo>
                    <a:pt x="29788" y="54644"/>
                    <a:pt x="28725" y="57301"/>
                    <a:pt x="24297" y="68283"/>
                  </a:cubicBezTo>
                  <a:lnTo>
                    <a:pt x="13137" y="96802"/>
                  </a:lnTo>
                  <a:close/>
                </a:path>
              </a:pathLst>
            </a:custGeom>
            <a:solidFill>
              <a:srgbClr val="000000"/>
            </a:solidFill>
            <a:ln w="25400"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D668B7F7-9B39-B0BC-A1B1-3D4FCF6AFA47}"/>
                </a:ext>
              </a:extLst>
            </p:cNvPr>
            <p:cNvSpPr/>
            <p:nvPr>
              <p:custDataLst>
                <p:tags r:id="rId50"/>
              </p:custDataLst>
            </p:nvPr>
          </p:nvSpPr>
          <p:spPr>
            <a:xfrm>
              <a:off x="7848466" y="4611450"/>
              <a:ext cx="77762" cy="153576"/>
            </a:xfrm>
            <a:custGeom>
              <a:avLst/>
              <a:gdLst>
                <a:gd name="connsiteX0" fmla="*/ 77972 w 77762"/>
                <a:gd name="connsiteY0" fmla="*/ 6817 h 153576"/>
                <a:gd name="connsiteX1" fmla="*/ 70886 w 77762"/>
                <a:gd name="connsiteY1" fmla="*/ 86 h 153576"/>
                <a:gd name="connsiteX2" fmla="*/ 60967 w 77762"/>
                <a:gd name="connsiteY2" fmla="*/ 9829 h 153576"/>
                <a:gd name="connsiteX3" fmla="*/ 68052 w 77762"/>
                <a:gd name="connsiteY3" fmla="*/ 16560 h 153576"/>
                <a:gd name="connsiteX4" fmla="*/ 77972 w 77762"/>
                <a:gd name="connsiteY4" fmla="*/ 6817 h 153576"/>
                <a:gd name="connsiteX5" fmla="*/ 40419 w 77762"/>
                <a:gd name="connsiteY5" fmla="*/ 126207 h 153576"/>
                <a:gd name="connsiteX6" fmla="*/ 17568 w 77762"/>
                <a:gd name="connsiteY6" fmla="*/ 148703 h 153576"/>
                <a:gd name="connsiteX7" fmla="*/ 11191 w 77762"/>
                <a:gd name="connsiteY7" fmla="*/ 147640 h 153576"/>
                <a:gd name="connsiteX8" fmla="*/ 17214 w 77762"/>
                <a:gd name="connsiteY8" fmla="*/ 138606 h 153576"/>
                <a:gd name="connsiteX9" fmla="*/ 10306 w 77762"/>
                <a:gd name="connsiteY9" fmla="*/ 132052 h 153576"/>
                <a:gd name="connsiteX10" fmla="*/ 209 w 77762"/>
                <a:gd name="connsiteY10" fmla="*/ 142503 h 153576"/>
                <a:gd name="connsiteX11" fmla="*/ 17745 w 77762"/>
                <a:gd name="connsiteY11" fmla="*/ 153663 h 153576"/>
                <a:gd name="connsiteX12" fmla="*/ 54590 w 77762"/>
                <a:gd name="connsiteY12" fmla="*/ 125675 h 153576"/>
                <a:gd name="connsiteX13" fmla="*/ 70532 w 77762"/>
                <a:gd name="connsiteY13" fmla="*/ 62261 h 153576"/>
                <a:gd name="connsiteX14" fmla="*/ 71418 w 77762"/>
                <a:gd name="connsiteY14" fmla="*/ 56061 h 153576"/>
                <a:gd name="connsiteX15" fmla="*/ 52464 w 77762"/>
                <a:gd name="connsiteY15" fmla="*/ 39410 h 153576"/>
                <a:gd name="connsiteX16" fmla="*/ 21465 w 77762"/>
                <a:gd name="connsiteY16" fmla="*/ 66512 h 153576"/>
                <a:gd name="connsiteX17" fmla="*/ 24477 w 77762"/>
                <a:gd name="connsiteY17" fmla="*/ 68815 h 153576"/>
                <a:gd name="connsiteX18" fmla="*/ 28019 w 77762"/>
                <a:gd name="connsiteY18" fmla="*/ 65626 h 153576"/>
                <a:gd name="connsiteX19" fmla="*/ 51933 w 77762"/>
                <a:gd name="connsiteY19" fmla="*/ 44370 h 153576"/>
                <a:gd name="connsiteX20" fmla="*/ 57955 w 77762"/>
                <a:gd name="connsiteY20" fmla="*/ 53050 h 153576"/>
                <a:gd name="connsiteX21" fmla="*/ 57424 w 77762"/>
                <a:gd name="connsiteY21" fmla="*/ 58364 h 153576"/>
                <a:gd name="connsiteX22" fmla="*/ 40419 w 77762"/>
                <a:gd name="connsiteY22" fmla="*/ 126207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7972" y="6817"/>
                  </a:moveTo>
                  <a:cubicBezTo>
                    <a:pt x="77972" y="3806"/>
                    <a:pt x="75669" y="86"/>
                    <a:pt x="70886" y="86"/>
                  </a:cubicBezTo>
                  <a:cubicBezTo>
                    <a:pt x="65749" y="86"/>
                    <a:pt x="60967" y="5046"/>
                    <a:pt x="60967" y="9829"/>
                  </a:cubicBezTo>
                  <a:cubicBezTo>
                    <a:pt x="60967" y="12663"/>
                    <a:pt x="63092" y="16560"/>
                    <a:pt x="68052" y="16560"/>
                  </a:cubicBezTo>
                  <a:cubicBezTo>
                    <a:pt x="72835" y="16560"/>
                    <a:pt x="77972" y="11954"/>
                    <a:pt x="77972" y="6817"/>
                  </a:cubicBezTo>
                  <a:close/>
                  <a:moveTo>
                    <a:pt x="40419" y="126207"/>
                  </a:moveTo>
                  <a:cubicBezTo>
                    <a:pt x="37408" y="138429"/>
                    <a:pt x="28019" y="148703"/>
                    <a:pt x="17568" y="148703"/>
                  </a:cubicBezTo>
                  <a:cubicBezTo>
                    <a:pt x="15266" y="148703"/>
                    <a:pt x="13140" y="148349"/>
                    <a:pt x="11191" y="147640"/>
                  </a:cubicBezTo>
                  <a:cubicBezTo>
                    <a:pt x="15797" y="145515"/>
                    <a:pt x="17214" y="141263"/>
                    <a:pt x="17214" y="138606"/>
                  </a:cubicBezTo>
                  <a:cubicBezTo>
                    <a:pt x="17214" y="134355"/>
                    <a:pt x="13848" y="132052"/>
                    <a:pt x="10306" y="132052"/>
                  </a:cubicBezTo>
                  <a:cubicBezTo>
                    <a:pt x="4815" y="132052"/>
                    <a:pt x="209" y="136835"/>
                    <a:pt x="209" y="142503"/>
                  </a:cubicBezTo>
                  <a:cubicBezTo>
                    <a:pt x="209" y="149234"/>
                    <a:pt x="7117" y="153663"/>
                    <a:pt x="17745" y="153663"/>
                  </a:cubicBezTo>
                  <a:cubicBezTo>
                    <a:pt x="28374" y="153663"/>
                    <a:pt x="49098" y="147286"/>
                    <a:pt x="54590" y="125675"/>
                  </a:cubicBezTo>
                  <a:lnTo>
                    <a:pt x="70532" y="62261"/>
                  </a:lnTo>
                  <a:cubicBezTo>
                    <a:pt x="71063" y="60312"/>
                    <a:pt x="71418" y="58718"/>
                    <a:pt x="71418" y="56061"/>
                  </a:cubicBezTo>
                  <a:cubicBezTo>
                    <a:pt x="71418" y="46319"/>
                    <a:pt x="63092" y="39410"/>
                    <a:pt x="52464" y="39410"/>
                  </a:cubicBezTo>
                  <a:cubicBezTo>
                    <a:pt x="32802" y="39410"/>
                    <a:pt x="21465" y="64032"/>
                    <a:pt x="21465" y="66512"/>
                  </a:cubicBezTo>
                  <a:cubicBezTo>
                    <a:pt x="21465" y="68815"/>
                    <a:pt x="23945" y="68815"/>
                    <a:pt x="24477" y="68815"/>
                  </a:cubicBezTo>
                  <a:cubicBezTo>
                    <a:pt x="26602" y="68815"/>
                    <a:pt x="26779" y="68283"/>
                    <a:pt x="28019" y="65626"/>
                  </a:cubicBezTo>
                  <a:cubicBezTo>
                    <a:pt x="32448" y="55353"/>
                    <a:pt x="41659" y="44370"/>
                    <a:pt x="51933" y="44370"/>
                  </a:cubicBezTo>
                  <a:cubicBezTo>
                    <a:pt x="56361" y="44370"/>
                    <a:pt x="57955" y="47381"/>
                    <a:pt x="57955" y="53050"/>
                  </a:cubicBezTo>
                  <a:cubicBezTo>
                    <a:pt x="57955" y="54998"/>
                    <a:pt x="57601" y="57478"/>
                    <a:pt x="57424" y="58364"/>
                  </a:cubicBezTo>
                  <a:lnTo>
                    <a:pt x="40419" y="126207"/>
                  </a:lnTo>
                  <a:close/>
                </a:path>
              </a:pathLst>
            </a:custGeom>
            <a:solidFill>
              <a:srgbClr val="000000"/>
            </a:solidFill>
            <a:ln w="25400"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AD95EE49-BA3F-7576-35B7-C8BC65320B9C}"/>
                </a:ext>
              </a:extLst>
            </p:cNvPr>
            <p:cNvSpPr/>
            <p:nvPr>
              <p:custDataLst>
                <p:tags r:id="rId51"/>
              </p:custDataLst>
            </p:nvPr>
          </p:nvSpPr>
          <p:spPr>
            <a:xfrm>
              <a:off x="8039551" y="4598064"/>
              <a:ext cx="168278" cy="59213"/>
            </a:xfrm>
            <a:custGeom>
              <a:avLst/>
              <a:gdLst>
                <a:gd name="connsiteX0" fmla="*/ 159891 w 168278"/>
                <a:gd name="connsiteY0" fmla="*/ 10207 h 59213"/>
                <a:gd name="connsiteX1" fmla="*/ 168495 w 168278"/>
                <a:gd name="connsiteY1" fmla="*/ 5146 h 59213"/>
                <a:gd name="connsiteX2" fmla="*/ 160144 w 168278"/>
                <a:gd name="connsiteY2" fmla="*/ 85 h 59213"/>
                <a:gd name="connsiteX3" fmla="*/ 8567 w 168278"/>
                <a:gd name="connsiteY3" fmla="*/ 85 h 59213"/>
                <a:gd name="connsiteX4" fmla="*/ 216 w 168278"/>
                <a:gd name="connsiteY4" fmla="*/ 5146 h 59213"/>
                <a:gd name="connsiteX5" fmla="*/ 8820 w 168278"/>
                <a:gd name="connsiteY5" fmla="*/ 10207 h 59213"/>
                <a:gd name="connsiteX6" fmla="*/ 159891 w 168278"/>
                <a:gd name="connsiteY6" fmla="*/ 10207 h 59213"/>
                <a:gd name="connsiteX7" fmla="*/ 160144 w 168278"/>
                <a:gd name="connsiteY7" fmla="*/ 59299 h 59213"/>
                <a:gd name="connsiteX8" fmla="*/ 168495 w 168278"/>
                <a:gd name="connsiteY8" fmla="*/ 54238 h 59213"/>
                <a:gd name="connsiteX9" fmla="*/ 159891 w 168278"/>
                <a:gd name="connsiteY9" fmla="*/ 49177 h 59213"/>
                <a:gd name="connsiteX10" fmla="*/ 8820 w 168278"/>
                <a:gd name="connsiteY10" fmla="*/ 49177 h 59213"/>
                <a:gd name="connsiteX11" fmla="*/ 216 w 168278"/>
                <a:gd name="connsiteY11" fmla="*/ 54238 h 59213"/>
                <a:gd name="connsiteX12" fmla="*/ 8567 w 168278"/>
                <a:gd name="connsiteY12" fmla="*/ 59299 h 59213"/>
                <a:gd name="connsiteX13" fmla="*/ 160144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91" y="10207"/>
                  </a:moveTo>
                  <a:cubicBezTo>
                    <a:pt x="163687" y="10207"/>
                    <a:pt x="168495" y="10207"/>
                    <a:pt x="168495" y="5146"/>
                  </a:cubicBezTo>
                  <a:cubicBezTo>
                    <a:pt x="168495" y="85"/>
                    <a:pt x="163687" y="85"/>
                    <a:pt x="160144" y="85"/>
                  </a:cubicBezTo>
                  <a:lnTo>
                    <a:pt x="8567" y="85"/>
                  </a:lnTo>
                  <a:cubicBezTo>
                    <a:pt x="5024" y="85"/>
                    <a:pt x="216" y="85"/>
                    <a:pt x="216" y="5146"/>
                  </a:cubicBezTo>
                  <a:cubicBezTo>
                    <a:pt x="216" y="10207"/>
                    <a:pt x="5024" y="10207"/>
                    <a:pt x="8820" y="10207"/>
                  </a:cubicBezTo>
                  <a:lnTo>
                    <a:pt x="159891" y="10207"/>
                  </a:lnTo>
                  <a:close/>
                  <a:moveTo>
                    <a:pt x="160144" y="59299"/>
                  </a:moveTo>
                  <a:cubicBezTo>
                    <a:pt x="163687" y="59299"/>
                    <a:pt x="168495" y="59299"/>
                    <a:pt x="168495" y="54238"/>
                  </a:cubicBezTo>
                  <a:cubicBezTo>
                    <a:pt x="168495" y="49177"/>
                    <a:pt x="163687" y="49177"/>
                    <a:pt x="159891" y="49177"/>
                  </a:cubicBezTo>
                  <a:lnTo>
                    <a:pt x="8820" y="49177"/>
                  </a:lnTo>
                  <a:cubicBezTo>
                    <a:pt x="5024" y="49177"/>
                    <a:pt x="216" y="49177"/>
                    <a:pt x="216" y="54238"/>
                  </a:cubicBezTo>
                  <a:cubicBezTo>
                    <a:pt x="216" y="59299"/>
                    <a:pt x="5024" y="59299"/>
                    <a:pt x="8567" y="59299"/>
                  </a:cubicBezTo>
                  <a:lnTo>
                    <a:pt x="160144" y="59299"/>
                  </a:lnTo>
                  <a:close/>
                </a:path>
              </a:pathLst>
            </a:custGeom>
            <a:solidFill>
              <a:srgbClr val="000000"/>
            </a:solidFill>
            <a:ln w="25400"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E09E4A29-963A-DB91-84A4-F68C45EB0DAF}"/>
                </a:ext>
              </a:extLst>
            </p:cNvPr>
            <p:cNvSpPr/>
            <p:nvPr>
              <p:custDataLst>
                <p:tags r:id="rId52"/>
              </p:custDataLst>
            </p:nvPr>
          </p:nvSpPr>
          <p:spPr>
            <a:xfrm>
              <a:off x="8304129" y="4576554"/>
              <a:ext cx="166507" cy="116403"/>
            </a:xfrm>
            <a:custGeom>
              <a:avLst/>
              <a:gdLst>
                <a:gd name="connsiteX0" fmla="*/ 136368 w 166507"/>
                <a:gd name="connsiteY0" fmla="*/ 72963 h 116403"/>
                <a:gd name="connsiteX1" fmla="*/ 165722 w 166507"/>
                <a:gd name="connsiteY1" fmla="*/ 16280 h 116403"/>
                <a:gd name="connsiteX2" fmla="*/ 159649 w 166507"/>
                <a:gd name="connsiteY2" fmla="*/ 12737 h 116403"/>
                <a:gd name="connsiteX3" fmla="*/ 153322 w 166507"/>
                <a:gd name="connsiteY3" fmla="*/ 18051 h 116403"/>
                <a:gd name="connsiteX4" fmla="*/ 135356 w 166507"/>
                <a:gd name="connsiteY4" fmla="*/ 56768 h 116403"/>
                <a:gd name="connsiteX5" fmla="*/ 121185 w 166507"/>
                <a:gd name="connsiteY5" fmla="*/ 16027 h 116403"/>
                <a:gd name="connsiteX6" fmla="*/ 79685 w 166507"/>
                <a:gd name="connsiteY6" fmla="*/ 85 h 116403"/>
                <a:gd name="connsiteX7" fmla="*/ 226 w 166507"/>
                <a:gd name="connsiteY7" fmla="*/ 72710 h 116403"/>
                <a:gd name="connsiteX8" fmla="*/ 52608 w 166507"/>
                <a:gd name="connsiteY8" fmla="*/ 116488 h 116403"/>
                <a:gd name="connsiteX9" fmla="*/ 111063 w 166507"/>
                <a:gd name="connsiteY9" fmla="*/ 96497 h 116403"/>
                <a:gd name="connsiteX10" fmla="*/ 141429 w 166507"/>
                <a:gd name="connsiteY10" fmla="*/ 116488 h 116403"/>
                <a:gd name="connsiteX11" fmla="*/ 166734 w 166507"/>
                <a:gd name="connsiteY11" fmla="*/ 99534 h 116403"/>
                <a:gd name="connsiteX12" fmla="*/ 160914 w 166507"/>
                <a:gd name="connsiteY12" fmla="*/ 95991 h 116403"/>
                <a:gd name="connsiteX13" fmla="*/ 155094 w 166507"/>
                <a:gd name="connsiteY13" fmla="*/ 99281 h 116403"/>
                <a:gd name="connsiteX14" fmla="*/ 143200 w 166507"/>
                <a:gd name="connsiteY14" fmla="*/ 107378 h 116403"/>
                <a:gd name="connsiteX15" fmla="*/ 136368 w 166507"/>
                <a:gd name="connsiteY15" fmla="*/ 72963 h 116403"/>
                <a:gd name="connsiteX16" fmla="*/ 53873 w 166507"/>
                <a:gd name="connsiteY16" fmla="*/ 107378 h 116403"/>
                <a:gd name="connsiteX17" fmla="*/ 29327 w 166507"/>
                <a:gd name="connsiteY17" fmla="*/ 83845 h 116403"/>
                <a:gd name="connsiteX18" fmla="*/ 42739 w 166507"/>
                <a:gd name="connsiteY18" fmla="*/ 32728 h 116403"/>
                <a:gd name="connsiteX19" fmla="*/ 79431 w 166507"/>
                <a:gd name="connsiteY19" fmla="*/ 9195 h 116403"/>
                <a:gd name="connsiteX20" fmla="*/ 106761 w 166507"/>
                <a:gd name="connsiteY20" fmla="*/ 61829 h 116403"/>
                <a:gd name="connsiteX21" fmla="*/ 108026 w 166507"/>
                <a:gd name="connsiteY21" fmla="*/ 85363 h 116403"/>
                <a:gd name="connsiteX22" fmla="*/ 86264 w 166507"/>
                <a:gd name="connsiteY22" fmla="*/ 100040 h 116403"/>
                <a:gd name="connsiteX23" fmla="*/ 53873 w 166507"/>
                <a:gd name="connsiteY23" fmla="*/ 107378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6507" h="116403">
                  <a:moveTo>
                    <a:pt x="136368" y="72963"/>
                  </a:moveTo>
                  <a:cubicBezTo>
                    <a:pt x="160155" y="45634"/>
                    <a:pt x="165722" y="17039"/>
                    <a:pt x="165722" y="16280"/>
                  </a:cubicBezTo>
                  <a:cubicBezTo>
                    <a:pt x="165722" y="12737"/>
                    <a:pt x="161926" y="12737"/>
                    <a:pt x="159649" y="12737"/>
                  </a:cubicBezTo>
                  <a:cubicBezTo>
                    <a:pt x="154841" y="12737"/>
                    <a:pt x="154588" y="13243"/>
                    <a:pt x="153322" y="18051"/>
                  </a:cubicBezTo>
                  <a:cubicBezTo>
                    <a:pt x="148514" y="35006"/>
                    <a:pt x="140923" y="48924"/>
                    <a:pt x="135356" y="56768"/>
                  </a:cubicBezTo>
                  <a:cubicBezTo>
                    <a:pt x="135103" y="44622"/>
                    <a:pt x="134850" y="29692"/>
                    <a:pt x="121185" y="16027"/>
                  </a:cubicBezTo>
                  <a:cubicBezTo>
                    <a:pt x="108026" y="2615"/>
                    <a:pt x="91578" y="85"/>
                    <a:pt x="79685" y="85"/>
                  </a:cubicBezTo>
                  <a:cubicBezTo>
                    <a:pt x="28062" y="85"/>
                    <a:pt x="226" y="40067"/>
                    <a:pt x="226" y="72710"/>
                  </a:cubicBezTo>
                  <a:cubicBezTo>
                    <a:pt x="226" y="100546"/>
                    <a:pt x="20977" y="116488"/>
                    <a:pt x="52608" y="116488"/>
                  </a:cubicBezTo>
                  <a:cubicBezTo>
                    <a:pt x="76901" y="116488"/>
                    <a:pt x="97651" y="106113"/>
                    <a:pt x="111063" y="96497"/>
                  </a:cubicBezTo>
                  <a:cubicBezTo>
                    <a:pt x="115618" y="107125"/>
                    <a:pt x="125993" y="116488"/>
                    <a:pt x="141429" y="116488"/>
                  </a:cubicBezTo>
                  <a:cubicBezTo>
                    <a:pt x="158130" y="116488"/>
                    <a:pt x="166734" y="104848"/>
                    <a:pt x="166734" y="99534"/>
                  </a:cubicBezTo>
                  <a:cubicBezTo>
                    <a:pt x="166734" y="95991"/>
                    <a:pt x="163191" y="95991"/>
                    <a:pt x="160914" y="95991"/>
                  </a:cubicBezTo>
                  <a:cubicBezTo>
                    <a:pt x="157624" y="95991"/>
                    <a:pt x="156359" y="95991"/>
                    <a:pt x="155094" y="99281"/>
                  </a:cubicBezTo>
                  <a:cubicBezTo>
                    <a:pt x="152057" y="106619"/>
                    <a:pt x="143706" y="107378"/>
                    <a:pt x="143200" y="107378"/>
                  </a:cubicBezTo>
                  <a:cubicBezTo>
                    <a:pt x="136874" y="107378"/>
                    <a:pt x="136368" y="78024"/>
                    <a:pt x="136368" y="72963"/>
                  </a:cubicBezTo>
                  <a:close/>
                  <a:moveTo>
                    <a:pt x="53873" y="107378"/>
                  </a:moveTo>
                  <a:cubicBezTo>
                    <a:pt x="39702" y="107378"/>
                    <a:pt x="29327" y="100546"/>
                    <a:pt x="29327" y="83845"/>
                  </a:cubicBezTo>
                  <a:cubicBezTo>
                    <a:pt x="29327" y="75494"/>
                    <a:pt x="35148" y="47405"/>
                    <a:pt x="42739" y="32728"/>
                  </a:cubicBezTo>
                  <a:cubicBezTo>
                    <a:pt x="50837" y="16533"/>
                    <a:pt x="66526" y="9195"/>
                    <a:pt x="79431" y="9195"/>
                  </a:cubicBezTo>
                  <a:cubicBezTo>
                    <a:pt x="102965" y="9195"/>
                    <a:pt x="105749" y="37030"/>
                    <a:pt x="106761" y="61829"/>
                  </a:cubicBezTo>
                  <a:cubicBezTo>
                    <a:pt x="107014" y="68155"/>
                    <a:pt x="108026" y="79290"/>
                    <a:pt x="108026" y="85363"/>
                  </a:cubicBezTo>
                  <a:cubicBezTo>
                    <a:pt x="108026" y="88399"/>
                    <a:pt x="92590" y="97256"/>
                    <a:pt x="86264" y="100040"/>
                  </a:cubicBezTo>
                  <a:cubicBezTo>
                    <a:pt x="71081" y="106619"/>
                    <a:pt x="59947" y="107378"/>
                    <a:pt x="53873" y="107378"/>
                  </a:cubicBezTo>
                  <a:close/>
                </a:path>
              </a:pathLst>
            </a:custGeom>
            <a:solidFill>
              <a:srgbClr val="000000"/>
            </a:solidFill>
            <a:ln w="25400"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80CB6E1E-7BFD-6144-F17B-8389BF2AEB7E}"/>
                </a:ext>
              </a:extLst>
            </p:cNvPr>
            <p:cNvSpPr/>
            <p:nvPr>
              <p:custDataLst>
                <p:tags r:id="rId53"/>
              </p:custDataLst>
            </p:nvPr>
          </p:nvSpPr>
          <p:spPr>
            <a:xfrm>
              <a:off x="8510023" y="4501145"/>
              <a:ext cx="58707" cy="253051"/>
            </a:xfrm>
            <a:custGeom>
              <a:avLst/>
              <a:gdLst>
                <a:gd name="connsiteX0" fmla="*/ 58942 w 58707"/>
                <a:gd name="connsiteY0" fmla="*/ 250605 h 253051"/>
                <a:gd name="connsiteX1" fmla="*/ 54640 w 58707"/>
                <a:gd name="connsiteY1" fmla="*/ 245038 h 253051"/>
                <a:gd name="connsiteX2" fmla="*/ 14911 w 58707"/>
                <a:gd name="connsiteY2" fmla="*/ 126610 h 253051"/>
                <a:gd name="connsiteX3" fmla="*/ 55652 w 58707"/>
                <a:gd name="connsiteY3" fmla="*/ 6917 h 253051"/>
                <a:gd name="connsiteX4" fmla="*/ 58942 w 58707"/>
                <a:gd name="connsiteY4" fmla="*/ 2615 h 253051"/>
                <a:gd name="connsiteX5" fmla="*/ 56411 w 58707"/>
                <a:gd name="connsiteY5" fmla="*/ 85 h 253051"/>
                <a:gd name="connsiteX6" fmla="*/ 16176 w 58707"/>
                <a:gd name="connsiteY6" fmla="*/ 49430 h 253051"/>
                <a:gd name="connsiteX7" fmla="*/ 234 w 58707"/>
                <a:gd name="connsiteY7" fmla="*/ 126610 h 253051"/>
                <a:gd name="connsiteX8" fmla="*/ 16935 w 58707"/>
                <a:gd name="connsiteY8" fmla="*/ 205562 h 253051"/>
                <a:gd name="connsiteX9" fmla="*/ 56411 w 58707"/>
                <a:gd name="connsiteY9" fmla="*/ 253136 h 253051"/>
                <a:gd name="connsiteX10" fmla="*/ 58942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42" y="250605"/>
                  </a:moveTo>
                  <a:cubicBezTo>
                    <a:pt x="58942" y="249846"/>
                    <a:pt x="58942" y="249340"/>
                    <a:pt x="54640" y="245038"/>
                  </a:cubicBezTo>
                  <a:cubicBezTo>
                    <a:pt x="23009" y="213154"/>
                    <a:pt x="14911" y="165327"/>
                    <a:pt x="14911" y="126610"/>
                  </a:cubicBezTo>
                  <a:cubicBezTo>
                    <a:pt x="14911" y="82579"/>
                    <a:pt x="24527" y="38548"/>
                    <a:pt x="55652" y="6917"/>
                  </a:cubicBezTo>
                  <a:cubicBezTo>
                    <a:pt x="58942" y="3880"/>
                    <a:pt x="58942" y="3374"/>
                    <a:pt x="58942" y="2615"/>
                  </a:cubicBezTo>
                  <a:cubicBezTo>
                    <a:pt x="58942" y="844"/>
                    <a:pt x="57930" y="85"/>
                    <a:pt x="56411" y="85"/>
                  </a:cubicBezTo>
                  <a:cubicBezTo>
                    <a:pt x="53881" y="85"/>
                    <a:pt x="31106" y="17292"/>
                    <a:pt x="16176" y="49430"/>
                  </a:cubicBezTo>
                  <a:cubicBezTo>
                    <a:pt x="3271" y="77265"/>
                    <a:pt x="234" y="105354"/>
                    <a:pt x="234" y="126610"/>
                  </a:cubicBezTo>
                  <a:cubicBezTo>
                    <a:pt x="234" y="146348"/>
                    <a:pt x="3018" y="176967"/>
                    <a:pt x="16935" y="205562"/>
                  </a:cubicBezTo>
                  <a:cubicBezTo>
                    <a:pt x="32118" y="236687"/>
                    <a:pt x="53881" y="253136"/>
                    <a:pt x="56411" y="253136"/>
                  </a:cubicBezTo>
                  <a:cubicBezTo>
                    <a:pt x="57930" y="253136"/>
                    <a:pt x="58942" y="252377"/>
                    <a:pt x="58942" y="250605"/>
                  </a:cubicBezTo>
                  <a:close/>
                </a:path>
              </a:pathLst>
            </a:custGeom>
            <a:solidFill>
              <a:srgbClr val="000000"/>
            </a:solidFill>
            <a:ln w="25400"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239D76CD-B078-73B6-4E89-56CC0E41419D}"/>
                </a:ext>
              </a:extLst>
            </p:cNvPr>
            <p:cNvSpPr/>
            <p:nvPr>
              <p:custDataLst>
                <p:tags r:id="rId54"/>
              </p:custDataLst>
            </p:nvPr>
          </p:nvSpPr>
          <p:spPr>
            <a:xfrm>
              <a:off x="8596032" y="4515316"/>
              <a:ext cx="147781" cy="177641"/>
            </a:xfrm>
            <a:custGeom>
              <a:avLst/>
              <a:gdLst>
                <a:gd name="connsiteX0" fmla="*/ 67550 w 147781"/>
                <a:gd name="connsiteY0" fmla="*/ 8941 h 177641"/>
                <a:gd name="connsiteX1" fmla="*/ 68562 w 147781"/>
                <a:gd name="connsiteY1" fmla="*/ 4640 h 177641"/>
                <a:gd name="connsiteX2" fmla="*/ 62995 w 147781"/>
                <a:gd name="connsiteY2" fmla="*/ 85 h 177641"/>
                <a:gd name="connsiteX3" fmla="*/ 61223 w 147781"/>
                <a:gd name="connsiteY3" fmla="*/ 338 h 177641"/>
                <a:gd name="connsiteX4" fmla="*/ 28580 w 147781"/>
                <a:gd name="connsiteY4" fmla="*/ 1856 h 177641"/>
                <a:gd name="connsiteX5" fmla="*/ 20482 w 147781"/>
                <a:gd name="connsiteY5" fmla="*/ 9448 h 177641"/>
                <a:gd name="connsiteX6" fmla="*/ 27061 w 147781"/>
                <a:gd name="connsiteY6" fmla="*/ 14002 h 177641"/>
                <a:gd name="connsiteX7" fmla="*/ 37689 w 147781"/>
                <a:gd name="connsiteY7" fmla="*/ 14509 h 177641"/>
                <a:gd name="connsiteX8" fmla="*/ 1250 w 147781"/>
                <a:gd name="connsiteY8" fmla="*/ 160519 h 177641"/>
                <a:gd name="connsiteX9" fmla="*/ 238 w 147781"/>
                <a:gd name="connsiteY9" fmla="*/ 166339 h 177641"/>
                <a:gd name="connsiteX10" fmla="*/ 12384 w 147781"/>
                <a:gd name="connsiteY10" fmla="*/ 177727 h 177641"/>
                <a:gd name="connsiteX11" fmla="*/ 28833 w 147781"/>
                <a:gd name="connsiteY11" fmla="*/ 163556 h 177641"/>
                <a:gd name="connsiteX12" fmla="*/ 44016 w 147781"/>
                <a:gd name="connsiteY12" fmla="*/ 103583 h 177641"/>
                <a:gd name="connsiteX13" fmla="*/ 49077 w 147781"/>
                <a:gd name="connsiteY13" fmla="*/ 93207 h 177641"/>
                <a:gd name="connsiteX14" fmla="*/ 86781 w 147781"/>
                <a:gd name="connsiteY14" fmla="*/ 70433 h 177641"/>
                <a:gd name="connsiteX15" fmla="*/ 99434 w 147781"/>
                <a:gd name="connsiteY15" fmla="*/ 85363 h 177641"/>
                <a:gd name="connsiteX16" fmla="*/ 83492 w 147781"/>
                <a:gd name="connsiteY16" fmla="*/ 142046 h 177641"/>
                <a:gd name="connsiteX17" fmla="*/ 79949 w 147781"/>
                <a:gd name="connsiteY17" fmla="*/ 154952 h 177641"/>
                <a:gd name="connsiteX18" fmla="*/ 108544 w 147781"/>
                <a:gd name="connsiteY18" fmla="*/ 177727 h 177641"/>
                <a:gd name="connsiteX19" fmla="*/ 148020 w 147781"/>
                <a:gd name="connsiteY19" fmla="*/ 138251 h 177641"/>
                <a:gd name="connsiteX20" fmla="*/ 141947 w 147781"/>
                <a:gd name="connsiteY20" fmla="*/ 134708 h 177641"/>
                <a:gd name="connsiteX21" fmla="*/ 136126 w 147781"/>
                <a:gd name="connsiteY21" fmla="*/ 137998 h 177641"/>
                <a:gd name="connsiteX22" fmla="*/ 110062 w 147781"/>
                <a:gd name="connsiteY22" fmla="*/ 168617 h 177641"/>
                <a:gd name="connsiteX23" fmla="*/ 105760 w 147781"/>
                <a:gd name="connsiteY23" fmla="*/ 163303 h 177641"/>
                <a:gd name="connsiteX24" fmla="*/ 110062 w 147781"/>
                <a:gd name="connsiteY24" fmla="*/ 146854 h 177641"/>
                <a:gd name="connsiteX25" fmla="*/ 126510 w 147781"/>
                <a:gd name="connsiteY25" fmla="*/ 90677 h 177641"/>
                <a:gd name="connsiteX26" fmla="*/ 88806 w 147781"/>
                <a:gd name="connsiteY26" fmla="*/ 61323 h 177641"/>
                <a:gd name="connsiteX27" fmla="*/ 50595 w 147781"/>
                <a:gd name="connsiteY27" fmla="*/ 77012 h 177641"/>
                <a:gd name="connsiteX28" fmla="*/ 67550 w 147781"/>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7641">
                  <a:moveTo>
                    <a:pt x="67550" y="8941"/>
                  </a:moveTo>
                  <a:cubicBezTo>
                    <a:pt x="68562" y="5399"/>
                    <a:pt x="68562" y="4893"/>
                    <a:pt x="68562" y="4640"/>
                  </a:cubicBezTo>
                  <a:cubicBezTo>
                    <a:pt x="68562" y="1350"/>
                    <a:pt x="65778" y="85"/>
                    <a:pt x="62995" y="85"/>
                  </a:cubicBezTo>
                  <a:cubicBezTo>
                    <a:pt x="61982" y="85"/>
                    <a:pt x="61729" y="85"/>
                    <a:pt x="61223" y="338"/>
                  </a:cubicBezTo>
                  <a:lnTo>
                    <a:pt x="28580" y="1856"/>
                  </a:lnTo>
                  <a:cubicBezTo>
                    <a:pt x="25037" y="2109"/>
                    <a:pt x="20482" y="2362"/>
                    <a:pt x="20482" y="9448"/>
                  </a:cubicBezTo>
                  <a:cubicBezTo>
                    <a:pt x="20482" y="14002"/>
                    <a:pt x="25037" y="14002"/>
                    <a:pt x="27061" y="14002"/>
                  </a:cubicBezTo>
                  <a:cubicBezTo>
                    <a:pt x="29845" y="14002"/>
                    <a:pt x="34400" y="14002"/>
                    <a:pt x="37689" y="14509"/>
                  </a:cubicBezTo>
                  <a:lnTo>
                    <a:pt x="1250" y="160519"/>
                  </a:lnTo>
                  <a:cubicBezTo>
                    <a:pt x="997" y="161531"/>
                    <a:pt x="238" y="165327"/>
                    <a:pt x="238" y="166339"/>
                  </a:cubicBezTo>
                  <a:cubicBezTo>
                    <a:pt x="238" y="172412"/>
                    <a:pt x="5046" y="177727"/>
                    <a:pt x="12384" y="177727"/>
                  </a:cubicBezTo>
                  <a:cubicBezTo>
                    <a:pt x="13903" y="177727"/>
                    <a:pt x="25290" y="177727"/>
                    <a:pt x="28833" y="163556"/>
                  </a:cubicBezTo>
                  <a:lnTo>
                    <a:pt x="44016" y="103583"/>
                  </a:lnTo>
                  <a:cubicBezTo>
                    <a:pt x="45281" y="98775"/>
                    <a:pt x="45281" y="98268"/>
                    <a:pt x="49077" y="93207"/>
                  </a:cubicBezTo>
                  <a:cubicBezTo>
                    <a:pt x="53126" y="87640"/>
                    <a:pt x="65778" y="70433"/>
                    <a:pt x="86781" y="70433"/>
                  </a:cubicBezTo>
                  <a:cubicBezTo>
                    <a:pt x="93361" y="70433"/>
                    <a:pt x="99434" y="72963"/>
                    <a:pt x="99434" y="85363"/>
                  </a:cubicBezTo>
                  <a:cubicBezTo>
                    <a:pt x="99434" y="100040"/>
                    <a:pt x="88300" y="129647"/>
                    <a:pt x="83492" y="142046"/>
                  </a:cubicBezTo>
                  <a:cubicBezTo>
                    <a:pt x="80708" y="148879"/>
                    <a:pt x="79949" y="150650"/>
                    <a:pt x="79949" y="154952"/>
                  </a:cubicBezTo>
                  <a:cubicBezTo>
                    <a:pt x="79949" y="169629"/>
                    <a:pt x="94626" y="177727"/>
                    <a:pt x="108544" y="177727"/>
                  </a:cubicBezTo>
                  <a:cubicBezTo>
                    <a:pt x="135367" y="177727"/>
                    <a:pt x="148020" y="143312"/>
                    <a:pt x="148020" y="138251"/>
                  </a:cubicBezTo>
                  <a:cubicBezTo>
                    <a:pt x="148020" y="134708"/>
                    <a:pt x="144224" y="134708"/>
                    <a:pt x="141947" y="134708"/>
                  </a:cubicBezTo>
                  <a:cubicBezTo>
                    <a:pt x="138910" y="134708"/>
                    <a:pt x="137139" y="134708"/>
                    <a:pt x="136126" y="137998"/>
                  </a:cubicBezTo>
                  <a:cubicBezTo>
                    <a:pt x="128029" y="166086"/>
                    <a:pt x="114111" y="168617"/>
                    <a:pt x="110062" y="168617"/>
                  </a:cubicBezTo>
                  <a:cubicBezTo>
                    <a:pt x="108291" y="168617"/>
                    <a:pt x="105760" y="168617"/>
                    <a:pt x="105760" y="163303"/>
                  </a:cubicBezTo>
                  <a:cubicBezTo>
                    <a:pt x="105760" y="157736"/>
                    <a:pt x="108544" y="150903"/>
                    <a:pt x="110062" y="146854"/>
                  </a:cubicBezTo>
                  <a:cubicBezTo>
                    <a:pt x="114870" y="134455"/>
                    <a:pt x="126510" y="104848"/>
                    <a:pt x="126510" y="90677"/>
                  </a:cubicBezTo>
                  <a:cubicBezTo>
                    <a:pt x="126510" y="67396"/>
                    <a:pt x="107025" y="61323"/>
                    <a:pt x="88806" y="61323"/>
                  </a:cubicBezTo>
                  <a:cubicBezTo>
                    <a:pt x="83239" y="61323"/>
                    <a:pt x="67803" y="61323"/>
                    <a:pt x="50595" y="77012"/>
                  </a:cubicBezTo>
                  <a:lnTo>
                    <a:pt x="67550" y="8941"/>
                  </a:lnTo>
                  <a:close/>
                </a:path>
              </a:pathLst>
            </a:custGeom>
            <a:solidFill>
              <a:srgbClr val="000000"/>
            </a:solidFill>
            <a:ln w="25400"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B3634BFA-3276-DC11-46FA-D758A7942531}"/>
                </a:ext>
              </a:extLst>
            </p:cNvPr>
            <p:cNvSpPr/>
            <p:nvPr>
              <p:custDataLst>
                <p:tags r:id="rId55"/>
              </p:custDataLst>
            </p:nvPr>
          </p:nvSpPr>
          <p:spPr>
            <a:xfrm>
              <a:off x="8760640" y="4611450"/>
              <a:ext cx="53672" cy="119212"/>
            </a:xfrm>
            <a:custGeom>
              <a:avLst/>
              <a:gdLst>
                <a:gd name="connsiteX0" fmla="*/ 49311 w 53672"/>
                <a:gd name="connsiteY0" fmla="*/ 6817 h 119212"/>
                <a:gd name="connsiteX1" fmla="*/ 42226 w 53672"/>
                <a:gd name="connsiteY1" fmla="*/ 86 h 119212"/>
                <a:gd name="connsiteX2" fmla="*/ 32306 w 53672"/>
                <a:gd name="connsiteY2" fmla="*/ 9829 h 119212"/>
                <a:gd name="connsiteX3" fmla="*/ 39392 w 53672"/>
                <a:gd name="connsiteY3" fmla="*/ 16560 h 119212"/>
                <a:gd name="connsiteX4" fmla="*/ 49311 w 53672"/>
                <a:gd name="connsiteY4" fmla="*/ 6817 h 119212"/>
                <a:gd name="connsiteX5" fmla="*/ 13175 w 53672"/>
                <a:gd name="connsiteY5" fmla="*/ 96802 h 119212"/>
                <a:gd name="connsiteX6" fmla="*/ 11581 w 53672"/>
                <a:gd name="connsiteY6" fmla="*/ 104242 h 119212"/>
                <a:gd name="connsiteX7" fmla="*/ 28409 w 53672"/>
                <a:gd name="connsiteY7" fmla="*/ 119299 h 119212"/>
                <a:gd name="connsiteX8" fmla="*/ 53917 w 53672"/>
                <a:gd name="connsiteY8" fmla="*/ 92197 h 119212"/>
                <a:gd name="connsiteX9" fmla="*/ 51083 w 53672"/>
                <a:gd name="connsiteY9" fmla="*/ 89894 h 119212"/>
                <a:gd name="connsiteX10" fmla="*/ 47717 w 53672"/>
                <a:gd name="connsiteY10" fmla="*/ 92905 h 119212"/>
                <a:gd name="connsiteX11" fmla="*/ 28941 w 53672"/>
                <a:gd name="connsiteY11" fmla="*/ 114339 h 119212"/>
                <a:gd name="connsiteX12" fmla="*/ 24512 w 53672"/>
                <a:gd name="connsiteY12" fmla="*/ 108139 h 119212"/>
                <a:gd name="connsiteX13" fmla="*/ 27346 w 53672"/>
                <a:gd name="connsiteY13" fmla="*/ 96802 h 119212"/>
                <a:gd name="connsiteX14" fmla="*/ 33015 w 53672"/>
                <a:gd name="connsiteY14" fmla="*/ 82631 h 119212"/>
                <a:gd name="connsiteX15" fmla="*/ 41694 w 53672"/>
                <a:gd name="connsiteY15" fmla="*/ 60135 h 119212"/>
                <a:gd name="connsiteX16" fmla="*/ 42757 w 53672"/>
                <a:gd name="connsiteY16" fmla="*/ 54467 h 119212"/>
                <a:gd name="connsiteX17" fmla="*/ 25929 w 53672"/>
                <a:gd name="connsiteY17" fmla="*/ 39410 h 119212"/>
                <a:gd name="connsiteX18" fmla="*/ 245 w 53672"/>
                <a:gd name="connsiteY18" fmla="*/ 66512 h 119212"/>
                <a:gd name="connsiteX19" fmla="*/ 3256 w 53672"/>
                <a:gd name="connsiteY19" fmla="*/ 68815 h 119212"/>
                <a:gd name="connsiteX20" fmla="*/ 6444 w 53672"/>
                <a:gd name="connsiteY20" fmla="*/ 65981 h 119212"/>
                <a:gd name="connsiteX21" fmla="*/ 25398 w 53672"/>
                <a:gd name="connsiteY21" fmla="*/ 44370 h 119212"/>
                <a:gd name="connsiteX22" fmla="*/ 29826 w 53672"/>
                <a:gd name="connsiteY22" fmla="*/ 50570 h 119212"/>
                <a:gd name="connsiteX23" fmla="*/ 24335 w 53672"/>
                <a:gd name="connsiteY23" fmla="*/ 68283 h 119212"/>
                <a:gd name="connsiteX24" fmla="*/ 13175 w 53672"/>
                <a:gd name="connsiteY24" fmla="*/ 96802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11" y="6817"/>
                  </a:moveTo>
                  <a:cubicBezTo>
                    <a:pt x="49311" y="3983"/>
                    <a:pt x="47186" y="86"/>
                    <a:pt x="42226" y="86"/>
                  </a:cubicBezTo>
                  <a:cubicBezTo>
                    <a:pt x="37443" y="86"/>
                    <a:pt x="32306" y="4692"/>
                    <a:pt x="32306" y="9829"/>
                  </a:cubicBezTo>
                  <a:cubicBezTo>
                    <a:pt x="32306" y="12840"/>
                    <a:pt x="34609" y="16560"/>
                    <a:pt x="39392" y="16560"/>
                  </a:cubicBezTo>
                  <a:cubicBezTo>
                    <a:pt x="44529" y="16560"/>
                    <a:pt x="49311" y="11600"/>
                    <a:pt x="49311" y="6817"/>
                  </a:cubicBezTo>
                  <a:close/>
                  <a:moveTo>
                    <a:pt x="13175" y="96802"/>
                  </a:moveTo>
                  <a:cubicBezTo>
                    <a:pt x="12467" y="99105"/>
                    <a:pt x="11581" y="101231"/>
                    <a:pt x="11581" y="104242"/>
                  </a:cubicBezTo>
                  <a:cubicBezTo>
                    <a:pt x="11581" y="112567"/>
                    <a:pt x="18667" y="119299"/>
                    <a:pt x="28409" y="119299"/>
                  </a:cubicBezTo>
                  <a:cubicBezTo>
                    <a:pt x="46123" y="119299"/>
                    <a:pt x="53917" y="94854"/>
                    <a:pt x="53917" y="92197"/>
                  </a:cubicBezTo>
                  <a:cubicBezTo>
                    <a:pt x="53917" y="89894"/>
                    <a:pt x="51614" y="89894"/>
                    <a:pt x="51083" y="89894"/>
                  </a:cubicBezTo>
                  <a:cubicBezTo>
                    <a:pt x="48603" y="89894"/>
                    <a:pt x="48426" y="90957"/>
                    <a:pt x="47717" y="92905"/>
                  </a:cubicBezTo>
                  <a:cubicBezTo>
                    <a:pt x="43643" y="107076"/>
                    <a:pt x="35849" y="114339"/>
                    <a:pt x="28941" y="114339"/>
                  </a:cubicBezTo>
                  <a:cubicBezTo>
                    <a:pt x="25398" y="114339"/>
                    <a:pt x="24512" y="112036"/>
                    <a:pt x="24512" y="108139"/>
                  </a:cubicBezTo>
                  <a:cubicBezTo>
                    <a:pt x="24512" y="104065"/>
                    <a:pt x="25752" y="100699"/>
                    <a:pt x="27346" y="96802"/>
                  </a:cubicBezTo>
                  <a:cubicBezTo>
                    <a:pt x="29118" y="92020"/>
                    <a:pt x="31066" y="87237"/>
                    <a:pt x="33015" y="82631"/>
                  </a:cubicBezTo>
                  <a:cubicBezTo>
                    <a:pt x="34609" y="78380"/>
                    <a:pt x="40986" y="62261"/>
                    <a:pt x="41694" y="60135"/>
                  </a:cubicBezTo>
                  <a:cubicBezTo>
                    <a:pt x="42226" y="58364"/>
                    <a:pt x="42757" y="56238"/>
                    <a:pt x="42757" y="54467"/>
                  </a:cubicBezTo>
                  <a:cubicBezTo>
                    <a:pt x="42757" y="46141"/>
                    <a:pt x="35672" y="39410"/>
                    <a:pt x="25929" y="39410"/>
                  </a:cubicBezTo>
                  <a:cubicBezTo>
                    <a:pt x="8393" y="39410"/>
                    <a:pt x="245" y="63501"/>
                    <a:pt x="245" y="66512"/>
                  </a:cubicBezTo>
                  <a:cubicBezTo>
                    <a:pt x="245" y="68815"/>
                    <a:pt x="2724" y="68815"/>
                    <a:pt x="3256" y="68815"/>
                  </a:cubicBezTo>
                  <a:cubicBezTo>
                    <a:pt x="5736" y="68815"/>
                    <a:pt x="5913" y="67929"/>
                    <a:pt x="6444" y="65981"/>
                  </a:cubicBezTo>
                  <a:cubicBezTo>
                    <a:pt x="11050" y="50747"/>
                    <a:pt x="18844" y="44370"/>
                    <a:pt x="25398" y="44370"/>
                  </a:cubicBezTo>
                  <a:cubicBezTo>
                    <a:pt x="28232" y="44370"/>
                    <a:pt x="29826" y="45787"/>
                    <a:pt x="29826" y="50570"/>
                  </a:cubicBezTo>
                  <a:cubicBezTo>
                    <a:pt x="29826" y="54644"/>
                    <a:pt x="28763" y="57301"/>
                    <a:pt x="24335" y="68283"/>
                  </a:cubicBezTo>
                  <a:lnTo>
                    <a:pt x="13175" y="96802"/>
                  </a:lnTo>
                  <a:close/>
                </a:path>
              </a:pathLst>
            </a:custGeom>
            <a:solidFill>
              <a:srgbClr val="000000"/>
            </a:solidFill>
            <a:ln w="25400" cap="flat">
              <a:noFill/>
              <a:prstDash val="solid"/>
              <a:miter/>
            </a:ln>
          </p:spPr>
          <p:txBody>
            <a:bodyPr rtlCol="0" anchor="ctr"/>
            <a:lstStyle/>
            <a:p>
              <a:endParaRPr lang="en-CN"/>
            </a:p>
          </p:txBody>
        </p:sp>
        <p:sp>
          <p:nvSpPr>
            <p:cNvPr id="18473" name="Freeform 18472">
              <a:extLst>
                <a:ext uri="{FF2B5EF4-FFF2-40B4-BE49-F238E27FC236}">
                  <a16:creationId xmlns:a16="http://schemas.microsoft.com/office/drawing/2014/main" id="{5756E7CC-9A31-D59C-BE16-411BF9718799}"/>
                </a:ext>
              </a:extLst>
            </p:cNvPr>
            <p:cNvSpPr/>
            <p:nvPr>
              <p:custDataLst>
                <p:tags r:id="rId56"/>
              </p:custDataLst>
            </p:nvPr>
          </p:nvSpPr>
          <p:spPr>
            <a:xfrm>
              <a:off x="8858325" y="4664110"/>
              <a:ext cx="29606" cy="75662"/>
            </a:xfrm>
            <a:custGeom>
              <a:avLst/>
              <a:gdLst>
                <a:gd name="connsiteX0" fmla="*/ 29855 w 29606"/>
                <a:gd name="connsiteY0" fmla="*/ 26655 h 75662"/>
                <a:gd name="connsiteX1" fmla="*/ 13660 w 29606"/>
                <a:gd name="connsiteY1" fmla="*/ 85 h 75662"/>
                <a:gd name="connsiteX2" fmla="*/ 248 w 29606"/>
                <a:gd name="connsiteY2" fmla="*/ 13496 h 75662"/>
                <a:gd name="connsiteX3" fmla="*/ 13660 w 29606"/>
                <a:gd name="connsiteY3" fmla="*/ 26908 h 75662"/>
                <a:gd name="connsiteX4" fmla="*/ 22516 w 29606"/>
                <a:gd name="connsiteY4" fmla="*/ 23618 h 75662"/>
                <a:gd name="connsiteX5" fmla="*/ 23782 w 29606"/>
                <a:gd name="connsiteY5" fmla="*/ 22859 h 75662"/>
                <a:gd name="connsiteX6" fmla="*/ 24288 w 29606"/>
                <a:gd name="connsiteY6" fmla="*/ 26655 h 75662"/>
                <a:gd name="connsiteX7" fmla="*/ 7080 w 29606"/>
                <a:gd name="connsiteY7" fmla="*/ 68915 h 75662"/>
                <a:gd name="connsiteX8" fmla="*/ 4297 w 29606"/>
                <a:gd name="connsiteY8" fmla="*/ 72963 h 75662"/>
                <a:gd name="connsiteX9" fmla="*/ 6827 w 29606"/>
                <a:gd name="connsiteY9" fmla="*/ 75747 h 75662"/>
                <a:gd name="connsiteX10" fmla="*/ 29855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55" y="26655"/>
                  </a:moveTo>
                  <a:cubicBezTo>
                    <a:pt x="29855" y="9954"/>
                    <a:pt x="23529" y="85"/>
                    <a:pt x="13660" y="85"/>
                  </a:cubicBezTo>
                  <a:cubicBezTo>
                    <a:pt x="5309" y="85"/>
                    <a:pt x="248" y="6411"/>
                    <a:pt x="248" y="13496"/>
                  </a:cubicBezTo>
                  <a:cubicBezTo>
                    <a:pt x="248" y="20329"/>
                    <a:pt x="5309" y="26908"/>
                    <a:pt x="13660" y="26908"/>
                  </a:cubicBezTo>
                  <a:cubicBezTo>
                    <a:pt x="16696" y="26908"/>
                    <a:pt x="19986" y="25896"/>
                    <a:pt x="22516" y="23618"/>
                  </a:cubicBezTo>
                  <a:cubicBezTo>
                    <a:pt x="23276" y="23112"/>
                    <a:pt x="23529" y="22859"/>
                    <a:pt x="23782" y="22859"/>
                  </a:cubicBezTo>
                  <a:cubicBezTo>
                    <a:pt x="24035" y="22859"/>
                    <a:pt x="24288" y="23112"/>
                    <a:pt x="24288" y="26655"/>
                  </a:cubicBezTo>
                  <a:cubicBezTo>
                    <a:pt x="24288" y="45381"/>
                    <a:pt x="15431" y="60564"/>
                    <a:pt x="7080" y="68915"/>
                  </a:cubicBezTo>
                  <a:cubicBezTo>
                    <a:pt x="4297" y="71698"/>
                    <a:pt x="4297" y="72204"/>
                    <a:pt x="4297" y="72963"/>
                  </a:cubicBezTo>
                  <a:cubicBezTo>
                    <a:pt x="4297" y="74735"/>
                    <a:pt x="5562" y="75747"/>
                    <a:pt x="6827" y="75747"/>
                  </a:cubicBezTo>
                  <a:cubicBezTo>
                    <a:pt x="9611" y="75747"/>
                    <a:pt x="29855" y="56262"/>
                    <a:pt x="29855" y="26655"/>
                  </a:cubicBezTo>
                  <a:close/>
                </a:path>
              </a:pathLst>
            </a:custGeom>
            <a:solidFill>
              <a:srgbClr val="000000"/>
            </a:solidFill>
            <a:ln w="25400" cap="flat">
              <a:noFill/>
              <a:prstDash val="solid"/>
              <a:miter/>
            </a:ln>
          </p:spPr>
          <p:txBody>
            <a:bodyPr rtlCol="0" anchor="ctr"/>
            <a:lstStyle/>
            <a:p>
              <a:endParaRPr lang="en-CN"/>
            </a:p>
          </p:txBody>
        </p:sp>
        <p:sp>
          <p:nvSpPr>
            <p:cNvPr id="18474" name="Freeform 18473">
              <a:extLst>
                <a:ext uri="{FF2B5EF4-FFF2-40B4-BE49-F238E27FC236}">
                  <a16:creationId xmlns:a16="http://schemas.microsoft.com/office/drawing/2014/main" id="{307CA786-02AB-7BAF-9AC5-0E91C4194680}"/>
                </a:ext>
              </a:extLst>
            </p:cNvPr>
            <p:cNvSpPr/>
            <p:nvPr>
              <p:custDataLst>
                <p:tags r:id="rId57"/>
              </p:custDataLst>
            </p:nvPr>
          </p:nvSpPr>
          <p:spPr>
            <a:xfrm>
              <a:off x="8957126" y="4576554"/>
              <a:ext cx="155626" cy="116403"/>
            </a:xfrm>
            <a:custGeom>
              <a:avLst/>
              <a:gdLst>
                <a:gd name="connsiteX0" fmla="*/ 134622 w 155626"/>
                <a:gd name="connsiteY0" fmla="*/ 34247 h 116403"/>
                <a:gd name="connsiteX1" fmla="*/ 139430 w 155626"/>
                <a:gd name="connsiteY1" fmla="*/ 13243 h 116403"/>
                <a:gd name="connsiteX2" fmla="*/ 127537 w 155626"/>
                <a:gd name="connsiteY2" fmla="*/ 2109 h 116403"/>
                <a:gd name="connsiteX3" fmla="*/ 110836 w 155626"/>
                <a:gd name="connsiteY3" fmla="*/ 15521 h 116403"/>
                <a:gd name="connsiteX4" fmla="*/ 96412 w 155626"/>
                <a:gd name="connsiteY4" fmla="*/ 73216 h 116403"/>
                <a:gd name="connsiteX5" fmla="*/ 92616 w 155626"/>
                <a:gd name="connsiteY5" fmla="*/ 90930 h 116403"/>
                <a:gd name="connsiteX6" fmla="*/ 65286 w 155626"/>
                <a:gd name="connsiteY6" fmla="*/ 107378 h 116403"/>
                <a:gd name="connsiteX7" fmla="*/ 50103 w 155626"/>
                <a:gd name="connsiteY7" fmla="*/ 88906 h 116403"/>
                <a:gd name="connsiteX8" fmla="*/ 65033 w 155626"/>
                <a:gd name="connsiteY8" fmla="*/ 35512 h 116403"/>
                <a:gd name="connsiteX9" fmla="*/ 68323 w 155626"/>
                <a:gd name="connsiteY9" fmla="*/ 22859 h 116403"/>
                <a:gd name="connsiteX10" fmla="*/ 39728 w 155626"/>
                <a:gd name="connsiteY10" fmla="*/ 85 h 116403"/>
                <a:gd name="connsiteX11" fmla="*/ 252 w 155626"/>
                <a:gd name="connsiteY11" fmla="*/ 39561 h 116403"/>
                <a:gd name="connsiteX12" fmla="*/ 6326 w 155626"/>
                <a:gd name="connsiteY12" fmla="*/ 43103 h 116403"/>
                <a:gd name="connsiteX13" fmla="*/ 12146 w 155626"/>
                <a:gd name="connsiteY13" fmla="*/ 39814 h 116403"/>
                <a:gd name="connsiteX14" fmla="*/ 38210 w 155626"/>
                <a:gd name="connsiteY14" fmla="*/ 9195 h 116403"/>
                <a:gd name="connsiteX15" fmla="*/ 42512 w 155626"/>
                <a:gd name="connsiteY15" fmla="*/ 14509 h 116403"/>
                <a:gd name="connsiteX16" fmla="*/ 38463 w 155626"/>
                <a:gd name="connsiteY16" fmla="*/ 30451 h 116403"/>
                <a:gd name="connsiteX17" fmla="*/ 23027 w 155626"/>
                <a:gd name="connsiteY17" fmla="*/ 83592 h 116403"/>
                <a:gd name="connsiteX18" fmla="*/ 63262 w 155626"/>
                <a:gd name="connsiteY18" fmla="*/ 116488 h 116403"/>
                <a:gd name="connsiteX19" fmla="*/ 95400 w 155626"/>
                <a:gd name="connsiteY19" fmla="*/ 102570 h 116403"/>
                <a:gd name="connsiteX20" fmla="*/ 124247 w 155626"/>
                <a:gd name="connsiteY20" fmla="*/ 116488 h 116403"/>
                <a:gd name="connsiteX21" fmla="*/ 146263 w 155626"/>
                <a:gd name="connsiteY21" fmla="*/ 102064 h 116403"/>
                <a:gd name="connsiteX22" fmla="*/ 155879 w 155626"/>
                <a:gd name="connsiteY22" fmla="*/ 77012 h 116403"/>
                <a:gd name="connsiteX23" fmla="*/ 149806 w 155626"/>
                <a:gd name="connsiteY23" fmla="*/ 73469 h 116403"/>
                <a:gd name="connsiteX24" fmla="*/ 144745 w 155626"/>
                <a:gd name="connsiteY24" fmla="*/ 74735 h 116403"/>
                <a:gd name="connsiteX25" fmla="*/ 142720 w 155626"/>
                <a:gd name="connsiteY25" fmla="*/ 82073 h 116403"/>
                <a:gd name="connsiteX26" fmla="*/ 125513 w 155626"/>
                <a:gd name="connsiteY26" fmla="*/ 107378 h 116403"/>
                <a:gd name="connsiteX27" fmla="*/ 119692 w 155626"/>
                <a:gd name="connsiteY27" fmla="*/ 98015 h 116403"/>
                <a:gd name="connsiteX28" fmla="*/ 123235 w 155626"/>
                <a:gd name="connsiteY28" fmla="*/ 79543 h 116403"/>
                <a:gd name="connsiteX29" fmla="*/ 128802 w 155626"/>
                <a:gd name="connsiteY29" fmla="*/ 56768 h 116403"/>
                <a:gd name="connsiteX30" fmla="*/ 134622 w 155626"/>
                <a:gd name="connsiteY30" fmla="*/ 3424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622" y="34247"/>
                  </a:moveTo>
                  <a:cubicBezTo>
                    <a:pt x="136394" y="27161"/>
                    <a:pt x="139430" y="15015"/>
                    <a:pt x="139430" y="13243"/>
                  </a:cubicBezTo>
                  <a:cubicBezTo>
                    <a:pt x="139430" y="7929"/>
                    <a:pt x="135382" y="2109"/>
                    <a:pt x="127537" y="2109"/>
                  </a:cubicBezTo>
                  <a:cubicBezTo>
                    <a:pt x="123488" y="2109"/>
                    <a:pt x="114125" y="4387"/>
                    <a:pt x="110836" y="15521"/>
                  </a:cubicBezTo>
                  <a:cubicBezTo>
                    <a:pt x="109823" y="19064"/>
                    <a:pt x="98436" y="64866"/>
                    <a:pt x="96412" y="73216"/>
                  </a:cubicBezTo>
                  <a:cubicBezTo>
                    <a:pt x="94893" y="79037"/>
                    <a:pt x="93122" y="86375"/>
                    <a:pt x="92616" y="90930"/>
                  </a:cubicBezTo>
                  <a:cubicBezTo>
                    <a:pt x="88061" y="97003"/>
                    <a:pt x="78192" y="107378"/>
                    <a:pt x="65286" y="107378"/>
                  </a:cubicBezTo>
                  <a:cubicBezTo>
                    <a:pt x="50356" y="107378"/>
                    <a:pt x="50103" y="94726"/>
                    <a:pt x="50103" y="88906"/>
                  </a:cubicBezTo>
                  <a:cubicBezTo>
                    <a:pt x="50103" y="73469"/>
                    <a:pt x="57948" y="53731"/>
                    <a:pt x="65033" y="35512"/>
                  </a:cubicBezTo>
                  <a:cubicBezTo>
                    <a:pt x="67564" y="28932"/>
                    <a:pt x="68323" y="27161"/>
                    <a:pt x="68323" y="22859"/>
                  </a:cubicBezTo>
                  <a:cubicBezTo>
                    <a:pt x="68323" y="8182"/>
                    <a:pt x="53646" y="85"/>
                    <a:pt x="39728" y="85"/>
                  </a:cubicBezTo>
                  <a:cubicBezTo>
                    <a:pt x="12905" y="85"/>
                    <a:pt x="252" y="34500"/>
                    <a:pt x="252" y="39561"/>
                  </a:cubicBezTo>
                  <a:cubicBezTo>
                    <a:pt x="252" y="43103"/>
                    <a:pt x="4048" y="43103"/>
                    <a:pt x="6326" y="43103"/>
                  </a:cubicBezTo>
                  <a:cubicBezTo>
                    <a:pt x="9362" y="43103"/>
                    <a:pt x="11134" y="43103"/>
                    <a:pt x="12146" y="39814"/>
                  </a:cubicBezTo>
                  <a:cubicBezTo>
                    <a:pt x="20496" y="11725"/>
                    <a:pt x="34161" y="9195"/>
                    <a:pt x="38210" y="9195"/>
                  </a:cubicBezTo>
                  <a:cubicBezTo>
                    <a:pt x="39981" y="9195"/>
                    <a:pt x="42512" y="9195"/>
                    <a:pt x="42512" y="14509"/>
                  </a:cubicBezTo>
                  <a:cubicBezTo>
                    <a:pt x="42512" y="20329"/>
                    <a:pt x="39475" y="27414"/>
                    <a:pt x="38463" y="30451"/>
                  </a:cubicBezTo>
                  <a:cubicBezTo>
                    <a:pt x="27835" y="57021"/>
                    <a:pt x="23027" y="71192"/>
                    <a:pt x="23027" y="83592"/>
                  </a:cubicBezTo>
                  <a:cubicBezTo>
                    <a:pt x="23027" y="112439"/>
                    <a:pt x="48332" y="116488"/>
                    <a:pt x="63262" y="116488"/>
                  </a:cubicBezTo>
                  <a:cubicBezTo>
                    <a:pt x="70601" y="116488"/>
                    <a:pt x="81735" y="115476"/>
                    <a:pt x="95400" y="102570"/>
                  </a:cubicBezTo>
                  <a:cubicBezTo>
                    <a:pt x="103497" y="114970"/>
                    <a:pt x="118174" y="116488"/>
                    <a:pt x="124247" y="116488"/>
                  </a:cubicBezTo>
                  <a:cubicBezTo>
                    <a:pt x="133610" y="116488"/>
                    <a:pt x="140949" y="111174"/>
                    <a:pt x="146263" y="102064"/>
                  </a:cubicBezTo>
                  <a:cubicBezTo>
                    <a:pt x="152589" y="91942"/>
                    <a:pt x="155879" y="78277"/>
                    <a:pt x="155879" y="77012"/>
                  </a:cubicBezTo>
                  <a:cubicBezTo>
                    <a:pt x="155879" y="73469"/>
                    <a:pt x="152083" y="73469"/>
                    <a:pt x="149806" y="73469"/>
                  </a:cubicBezTo>
                  <a:cubicBezTo>
                    <a:pt x="147022" y="73469"/>
                    <a:pt x="146010" y="73469"/>
                    <a:pt x="144745" y="74735"/>
                  </a:cubicBezTo>
                  <a:cubicBezTo>
                    <a:pt x="144238" y="75241"/>
                    <a:pt x="144238" y="75747"/>
                    <a:pt x="142720" y="82073"/>
                  </a:cubicBezTo>
                  <a:cubicBezTo>
                    <a:pt x="137659" y="101811"/>
                    <a:pt x="132092" y="107378"/>
                    <a:pt x="125513" y="107378"/>
                  </a:cubicBezTo>
                  <a:cubicBezTo>
                    <a:pt x="121717" y="107378"/>
                    <a:pt x="119692" y="104848"/>
                    <a:pt x="119692" y="98015"/>
                  </a:cubicBezTo>
                  <a:cubicBezTo>
                    <a:pt x="119692" y="93714"/>
                    <a:pt x="120705" y="89665"/>
                    <a:pt x="123235" y="79543"/>
                  </a:cubicBezTo>
                  <a:cubicBezTo>
                    <a:pt x="125007" y="72457"/>
                    <a:pt x="127537" y="62335"/>
                    <a:pt x="128802" y="56768"/>
                  </a:cubicBezTo>
                  <a:lnTo>
                    <a:pt x="134622" y="34247"/>
                  </a:lnTo>
                  <a:close/>
                </a:path>
              </a:pathLst>
            </a:custGeom>
            <a:solidFill>
              <a:srgbClr val="000000"/>
            </a:solidFill>
            <a:ln w="25400" cap="flat">
              <a:noFill/>
              <a:prstDash val="solid"/>
              <a:miter/>
            </a:ln>
          </p:spPr>
          <p:txBody>
            <a:bodyPr rtlCol="0" anchor="ctr"/>
            <a:lstStyle/>
            <a:p>
              <a:endParaRPr lang="en-CN"/>
            </a:p>
          </p:txBody>
        </p:sp>
        <p:sp>
          <p:nvSpPr>
            <p:cNvPr id="18475" name="Freeform 18474">
              <a:extLst>
                <a:ext uri="{FF2B5EF4-FFF2-40B4-BE49-F238E27FC236}">
                  <a16:creationId xmlns:a16="http://schemas.microsoft.com/office/drawing/2014/main" id="{4E0B0D90-7132-32D5-7111-5C3482DB527F}"/>
                </a:ext>
              </a:extLst>
            </p:cNvPr>
            <p:cNvSpPr/>
            <p:nvPr>
              <p:custDataLst>
                <p:tags r:id="rId58"/>
              </p:custDataLst>
            </p:nvPr>
          </p:nvSpPr>
          <p:spPr>
            <a:xfrm>
              <a:off x="9121361" y="4611450"/>
              <a:ext cx="77762" cy="153576"/>
            </a:xfrm>
            <a:custGeom>
              <a:avLst/>
              <a:gdLst>
                <a:gd name="connsiteX0" fmla="*/ 78022 w 77762"/>
                <a:gd name="connsiteY0" fmla="*/ 6817 h 153576"/>
                <a:gd name="connsiteX1" fmla="*/ 70936 w 77762"/>
                <a:gd name="connsiteY1" fmla="*/ 86 h 153576"/>
                <a:gd name="connsiteX2" fmla="*/ 61017 w 77762"/>
                <a:gd name="connsiteY2" fmla="*/ 9829 h 153576"/>
                <a:gd name="connsiteX3" fmla="*/ 68102 w 77762"/>
                <a:gd name="connsiteY3" fmla="*/ 16560 h 153576"/>
                <a:gd name="connsiteX4" fmla="*/ 78022 w 77762"/>
                <a:gd name="connsiteY4" fmla="*/ 6817 h 153576"/>
                <a:gd name="connsiteX5" fmla="*/ 40469 w 77762"/>
                <a:gd name="connsiteY5" fmla="*/ 126207 h 153576"/>
                <a:gd name="connsiteX6" fmla="*/ 17618 w 77762"/>
                <a:gd name="connsiteY6" fmla="*/ 148703 h 153576"/>
                <a:gd name="connsiteX7" fmla="*/ 11242 w 77762"/>
                <a:gd name="connsiteY7" fmla="*/ 147640 h 153576"/>
                <a:gd name="connsiteX8" fmla="*/ 17264 w 77762"/>
                <a:gd name="connsiteY8" fmla="*/ 138606 h 153576"/>
                <a:gd name="connsiteX9" fmla="*/ 10356 w 77762"/>
                <a:gd name="connsiteY9" fmla="*/ 132052 h 153576"/>
                <a:gd name="connsiteX10" fmla="*/ 259 w 77762"/>
                <a:gd name="connsiteY10" fmla="*/ 142503 h 153576"/>
                <a:gd name="connsiteX11" fmla="*/ 17796 w 77762"/>
                <a:gd name="connsiteY11" fmla="*/ 153663 h 153576"/>
                <a:gd name="connsiteX12" fmla="*/ 54640 w 77762"/>
                <a:gd name="connsiteY12" fmla="*/ 125675 h 153576"/>
                <a:gd name="connsiteX13" fmla="*/ 70582 w 77762"/>
                <a:gd name="connsiteY13" fmla="*/ 62261 h 153576"/>
                <a:gd name="connsiteX14" fmla="*/ 71468 w 77762"/>
                <a:gd name="connsiteY14" fmla="*/ 56061 h 153576"/>
                <a:gd name="connsiteX15" fmla="*/ 52514 w 77762"/>
                <a:gd name="connsiteY15" fmla="*/ 39410 h 153576"/>
                <a:gd name="connsiteX16" fmla="*/ 21515 w 77762"/>
                <a:gd name="connsiteY16" fmla="*/ 66512 h 153576"/>
                <a:gd name="connsiteX17" fmla="*/ 24527 w 77762"/>
                <a:gd name="connsiteY17" fmla="*/ 68815 h 153576"/>
                <a:gd name="connsiteX18" fmla="*/ 28069 w 77762"/>
                <a:gd name="connsiteY18" fmla="*/ 65626 h 153576"/>
                <a:gd name="connsiteX19" fmla="*/ 51983 w 77762"/>
                <a:gd name="connsiteY19" fmla="*/ 44370 h 153576"/>
                <a:gd name="connsiteX20" fmla="*/ 58005 w 77762"/>
                <a:gd name="connsiteY20" fmla="*/ 53050 h 153576"/>
                <a:gd name="connsiteX21" fmla="*/ 57474 w 77762"/>
                <a:gd name="connsiteY21" fmla="*/ 58364 h 153576"/>
                <a:gd name="connsiteX22" fmla="*/ 40469 w 77762"/>
                <a:gd name="connsiteY22" fmla="*/ 126207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22" y="6817"/>
                  </a:moveTo>
                  <a:cubicBezTo>
                    <a:pt x="78022" y="3806"/>
                    <a:pt x="75719" y="86"/>
                    <a:pt x="70936" y="86"/>
                  </a:cubicBezTo>
                  <a:cubicBezTo>
                    <a:pt x="65799" y="86"/>
                    <a:pt x="61017" y="5046"/>
                    <a:pt x="61017" y="9829"/>
                  </a:cubicBezTo>
                  <a:cubicBezTo>
                    <a:pt x="61017" y="12663"/>
                    <a:pt x="63142" y="16560"/>
                    <a:pt x="68102" y="16560"/>
                  </a:cubicBezTo>
                  <a:cubicBezTo>
                    <a:pt x="72885" y="16560"/>
                    <a:pt x="78022" y="11954"/>
                    <a:pt x="78022" y="6817"/>
                  </a:cubicBezTo>
                  <a:close/>
                  <a:moveTo>
                    <a:pt x="40469" y="126207"/>
                  </a:moveTo>
                  <a:cubicBezTo>
                    <a:pt x="37458" y="138429"/>
                    <a:pt x="28069" y="148703"/>
                    <a:pt x="17618" y="148703"/>
                  </a:cubicBezTo>
                  <a:cubicBezTo>
                    <a:pt x="15316" y="148703"/>
                    <a:pt x="13190" y="148349"/>
                    <a:pt x="11242" y="147640"/>
                  </a:cubicBezTo>
                  <a:cubicBezTo>
                    <a:pt x="15847" y="145515"/>
                    <a:pt x="17264" y="141263"/>
                    <a:pt x="17264" y="138606"/>
                  </a:cubicBezTo>
                  <a:cubicBezTo>
                    <a:pt x="17264" y="134355"/>
                    <a:pt x="13899" y="132052"/>
                    <a:pt x="10356" y="132052"/>
                  </a:cubicBezTo>
                  <a:cubicBezTo>
                    <a:pt x="4865" y="132052"/>
                    <a:pt x="259" y="136835"/>
                    <a:pt x="259" y="142503"/>
                  </a:cubicBezTo>
                  <a:cubicBezTo>
                    <a:pt x="259" y="149234"/>
                    <a:pt x="7167" y="153663"/>
                    <a:pt x="17796" y="153663"/>
                  </a:cubicBezTo>
                  <a:cubicBezTo>
                    <a:pt x="28424" y="153663"/>
                    <a:pt x="49149" y="147286"/>
                    <a:pt x="54640" y="125675"/>
                  </a:cubicBezTo>
                  <a:lnTo>
                    <a:pt x="70582" y="62261"/>
                  </a:lnTo>
                  <a:cubicBezTo>
                    <a:pt x="71113" y="60312"/>
                    <a:pt x="71468" y="58718"/>
                    <a:pt x="71468" y="56061"/>
                  </a:cubicBezTo>
                  <a:cubicBezTo>
                    <a:pt x="71468" y="46319"/>
                    <a:pt x="63142" y="39410"/>
                    <a:pt x="52514" y="39410"/>
                  </a:cubicBezTo>
                  <a:cubicBezTo>
                    <a:pt x="32852" y="39410"/>
                    <a:pt x="21515" y="64032"/>
                    <a:pt x="21515" y="66512"/>
                  </a:cubicBezTo>
                  <a:cubicBezTo>
                    <a:pt x="21515" y="68815"/>
                    <a:pt x="23995" y="68815"/>
                    <a:pt x="24527" y="68815"/>
                  </a:cubicBezTo>
                  <a:cubicBezTo>
                    <a:pt x="26652" y="68815"/>
                    <a:pt x="26829" y="68283"/>
                    <a:pt x="28069" y="65626"/>
                  </a:cubicBezTo>
                  <a:cubicBezTo>
                    <a:pt x="32498" y="55353"/>
                    <a:pt x="41709" y="44370"/>
                    <a:pt x="51983" y="44370"/>
                  </a:cubicBezTo>
                  <a:cubicBezTo>
                    <a:pt x="56411" y="44370"/>
                    <a:pt x="58005" y="47381"/>
                    <a:pt x="58005" y="53050"/>
                  </a:cubicBezTo>
                  <a:cubicBezTo>
                    <a:pt x="58005" y="54998"/>
                    <a:pt x="57651" y="57478"/>
                    <a:pt x="57474" y="58364"/>
                  </a:cubicBezTo>
                  <a:lnTo>
                    <a:pt x="40469" y="126207"/>
                  </a:lnTo>
                  <a:close/>
                </a:path>
              </a:pathLst>
            </a:custGeom>
            <a:solidFill>
              <a:srgbClr val="000000"/>
            </a:solidFill>
            <a:ln w="25400" cap="flat">
              <a:noFill/>
              <a:prstDash val="solid"/>
              <a:miter/>
            </a:ln>
          </p:spPr>
          <p:txBody>
            <a:bodyPr rtlCol="0" anchor="ctr"/>
            <a:lstStyle/>
            <a:p>
              <a:endParaRPr lang="en-CN"/>
            </a:p>
          </p:txBody>
        </p:sp>
        <p:sp>
          <p:nvSpPr>
            <p:cNvPr id="18476" name="Freeform 18475">
              <a:extLst>
                <a:ext uri="{FF2B5EF4-FFF2-40B4-BE49-F238E27FC236}">
                  <a16:creationId xmlns:a16="http://schemas.microsoft.com/office/drawing/2014/main" id="{205221D4-5655-482A-87C8-4DD5674246F3}"/>
                </a:ext>
              </a:extLst>
            </p:cNvPr>
            <p:cNvSpPr/>
            <p:nvPr>
              <p:custDataLst>
                <p:tags r:id="rId59"/>
              </p:custDataLst>
            </p:nvPr>
          </p:nvSpPr>
          <p:spPr>
            <a:xfrm>
              <a:off x="9242409" y="4501145"/>
              <a:ext cx="58707" cy="253051"/>
            </a:xfrm>
            <a:custGeom>
              <a:avLst/>
              <a:gdLst>
                <a:gd name="connsiteX0" fmla="*/ 58971 w 58707"/>
                <a:gd name="connsiteY0" fmla="*/ 126610 h 253051"/>
                <a:gd name="connsiteX1" fmla="*/ 42270 w 58707"/>
                <a:gd name="connsiteY1" fmla="*/ 47658 h 253051"/>
                <a:gd name="connsiteX2" fmla="*/ 2794 w 58707"/>
                <a:gd name="connsiteY2" fmla="*/ 85 h 253051"/>
                <a:gd name="connsiteX3" fmla="*/ 263 w 58707"/>
                <a:gd name="connsiteY3" fmla="*/ 2615 h 253051"/>
                <a:gd name="connsiteX4" fmla="*/ 5071 w 58707"/>
                <a:gd name="connsiteY4" fmla="*/ 8435 h 253051"/>
                <a:gd name="connsiteX5" fmla="*/ 44294 w 58707"/>
                <a:gd name="connsiteY5" fmla="*/ 126610 h 253051"/>
                <a:gd name="connsiteX6" fmla="*/ 3553 w 58707"/>
                <a:gd name="connsiteY6" fmla="*/ 246303 h 253051"/>
                <a:gd name="connsiteX7" fmla="*/ 263 w 58707"/>
                <a:gd name="connsiteY7" fmla="*/ 250605 h 253051"/>
                <a:gd name="connsiteX8" fmla="*/ 2794 w 58707"/>
                <a:gd name="connsiteY8" fmla="*/ 253136 h 253051"/>
                <a:gd name="connsiteX9" fmla="*/ 43029 w 58707"/>
                <a:gd name="connsiteY9" fmla="*/ 203791 h 253051"/>
                <a:gd name="connsiteX10" fmla="*/ 58971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71" y="126610"/>
                  </a:moveTo>
                  <a:cubicBezTo>
                    <a:pt x="58971" y="106872"/>
                    <a:pt x="56188" y="76253"/>
                    <a:pt x="42270" y="47658"/>
                  </a:cubicBezTo>
                  <a:cubicBezTo>
                    <a:pt x="27087" y="16533"/>
                    <a:pt x="5324" y="85"/>
                    <a:pt x="2794" y="85"/>
                  </a:cubicBezTo>
                  <a:cubicBezTo>
                    <a:pt x="1276" y="85"/>
                    <a:pt x="263" y="1097"/>
                    <a:pt x="263" y="2615"/>
                  </a:cubicBezTo>
                  <a:cubicBezTo>
                    <a:pt x="263" y="3374"/>
                    <a:pt x="263" y="3880"/>
                    <a:pt x="5071" y="8435"/>
                  </a:cubicBezTo>
                  <a:cubicBezTo>
                    <a:pt x="29870" y="33487"/>
                    <a:pt x="44294" y="73723"/>
                    <a:pt x="44294" y="126610"/>
                  </a:cubicBezTo>
                  <a:cubicBezTo>
                    <a:pt x="44294" y="169882"/>
                    <a:pt x="34931" y="214419"/>
                    <a:pt x="3553" y="246303"/>
                  </a:cubicBezTo>
                  <a:cubicBezTo>
                    <a:pt x="263" y="249340"/>
                    <a:pt x="263" y="249846"/>
                    <a:pt x="263" y="250605"/>
                  </a:cubicBezTo>
                  <a:cubicBezTo>
                    <a:pt x="263" y="252124"/>
                    <a:pt x="1276" y="253136"/>
                    <a:pt x="2794" y="253136"/>
                  </a:cubicBezTo>
                  <a:cubicBezTo>
                    <a:pt x="5324" y="253136"/>
                    <a:pt x="28099" y="235928"/>
                    <a:pt x="43029" y="203791"/>
                  </a:cubicBezTo>
                  <a:cubicBezTo>
                    <a:pt x="55935" y="175955"/>
                    <a:pt x="58971" y="147867"/>
                    <a:pt x="58971" y="126610"/>
                  </a:cubicBezTo>
                  <a:close/>
                </a:path>
              </a:pathLst>
            </a:custGeom>
            <a:solidFill>
              <a:srgbClr val="000000"/>
            </a:solidFill>
            <a:ln w="25400" cap="flat">
              <a:noFill/>
              <a:prstDash val="solid"/>
              <a:miter/>
            </a:ln>
          </p:spPr>
          <p:txBody>
            <a:bodyPr rtlCol="0" anchor="ctr"/>
            <a:lstStyle/>
            <a:p>
              <a:endParaRPr lang="en-CN"/>
            </a:p>
          </p:txBody>
        </p:sp>
        <p:sp>
          <p:nvSpPr>
            <p:cNvPr id="18477" name="Freeform 18476">
              <a:extLst>
                <a:ext uri="{FF2B5EF4-FFF2-40B4-BE49-F238E27FC236}">
                  <a16:creationId xmlns:a16="http://schemas.microsoft.com/office/drawing/2014/main" id="{7693EE4E-47B2-ECAD-D93F-6002A15B0A26}"/>
                </a:ext>
              </a:extLst>
            </p:cNvPr>
            <p:cNvSpPr/>
            <p:nvPr>
              <p:custDataLst>
                <p:tags r:id="rId60"/>
              </p:custDataLst>
            </p:nvPr>
          </p:nvSpPr>
          <p:spPr>
            <a:xfrm>
              <a:off x="7148140" y="4994400"/>
              <a:ext cx="166507" cy="116403"/>
            </a:xfrm>
            <a:custGeom>
              <a:avLst/>
              <a:gdLst>
                <a:gd name="connsiteX0" fmla="*/ 136322 w 166507"/>
                <a:gd name="connsiteY0" fmla="*/ 72980 h 116403"/>
                <a:gd name="connsiteX1" fmla="*/ 165676 w 166507"/>
                <a:gd name="connsiteY1" fmla="*/ 16296 h 116403"/>
                <a:gd name="connsiteX2" fmla="*/ 159603 w 166507"/>
                <a:gd name="connsiteY2" fmla="*/ 12754 h 116403"/>
                <a:gd name="connsiteX3" fmla="*/ 153277 w 166507"/>
                <a:gd name="connsiteY3" fmla="*/ 18068 h 116403"/>
                <a:gd name="connsiteX4" fmla="*/ 135310 w 166507"/>
                <a:gd name="connsiteY4" fmla="*/ 56785 h 116403"/>
                <a:gd name="connsiteX5" fmla="*/ 121139 w 166507"/>
                <a:gd name="connsiteY5" fmla="*/ 16043 h 116403"/>
                <a:gd name="connsiteX6" fmla="*/ 79639 w 166507"/>
                <a:gd name="connsiteY6" fmla="*/ 101 h 116403"/>
                <a:gd name="connsiteX7" fmla="*/ 181 w 166507"/>
                <a:gd name="connsiteY7" fmla="*/ 72727 h 116403"/>
                <a:gd name="connsiteX8" fmla="*/ 52563 w 166507"/>
                <a:gd name="connsiteY8" fmla="*/ 116505 h 116403"/>
                <a:gd name="connsiteX9" fmla="*/ 111017 w 166507"/>
                <a:gd name="connsiteY9" fmla="*/ 96514 h 116403"/>
                <a:gd name="connsiteX10" fmla="*/ 141383 w 166507"/>
                <a:gd name="connsiteY10" fmla="*/ 116505 h 116403"/>
                <a:gd name="connsiteX11" fmla="*/ 166689 w 166507"/>
                <a:gd name="connsiteY11" fmla="*/ 99550 h 116403"/>
                <a:gd name="connsiteX12" fmla="*/ 160868 w 166507"/>
                <a:gd name="connsiteY12" fmla="*/ 96007 h 116403"/>
                <a:gd name="connsiteX13" fmla="*/ 155048 w 166507"/>
                <a:gd name="connsiteY13" fmla="*/ 99297 h 116403"/>
                <a:gd name="connsiteX14" fmla="*/ 143155 w 166507"/>
                <a:gd name="connsiteY14" fmla="*/ 107395 h 116403"/>
                <a:gd name="connsiteX15" fmla="*/ 136322 w 166507"/>
                <a:gd name="connsiteY15" fmla="*/ 72980 h 116403"/>
                <a:gd name="connsiteX16" fmla="*/ 53828 w 166507"/>
                <a:gd name="connsiteY16" fmla="*/ 107395 h 116403"/>
                <a:gd name="connsiteX17" fmla="*/ 29282 w 166507"/>
                <a:gd name="connsiteY17" fmla="*/ 83861 h 116403"/>
                <a:gd name="connsiteX18" fmla="*/ 42694 w 166507"/>
                <a:gd name="connsiteY18" fmla="*/ 32745 h 116403"/>
                <a:gd name="connsiteX19" fmla="*/ 79386 w 166507"/>
                <a:gd name="connsiteY19" fmla="*/ 9211 h 116403"/>
                <a:gd name="connsiteX20" fmla="*/ 106715 w 166507"/>
                <a:gd name="connsiteY20" fmla="*/ 61846 h 116403"/>
                <a:gd name="connsiteX21" fmla="*/ 107981 w 166507"/>
                <a:gd name="connsiteY21" fmla="*/ 85379 h 116403"/>
                <a:gd name="connsiteX22" fmla="*/ 86218 w 166507"/>
                <a:gd name="connsiteY22" fmla="*/ 100056 h 116403"/>
                <a:gd name="connsiteX23" fmla="*/ 53828 w 166507"/>
                <a:gd name="connsiteY23" fmla="*/ 107395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6507" h="116403">
                  <a:moveTo>
                    <a:pt x="136322" y="72980"/>
                  </a:moveTo>
                  <a:cubicBezTo>
                    <a:pt x="160109" y="45650"/>
                    <a:pt x="165676" y="17056"/>
                    <a:pt x="165676" y="16296"/>
                  </a:cubicBezTo>
                  <a:cubicBezTo>
                    <a:pt x="165676" y="12754"/>
                    <a:pt x="161881" y="12754"/>
                    <a:pt x="159603" y="12754"/>
                  </a:cubicBezTo>
                  <a:cubicBezTo>
                    <a:pt x="154795" y="12754"/>
                    <a:pt x="154542" y="13260"/>
                    <a:pt x="153277" y="18068"/>
                  </a:cubicBezTo>
                  <a:cubicBezTo>
                    <a:pt x="148469" y="35022"/>
                    <a:pt x="140877" y="48940"/>
                    <a:pt x="135310" y="56785"/>
                  </a:cubicBezTo>
                  <a:cubicBezTo>
                    <a:pt x="135057" y="44638"/>
                    <a:pt x="134804" y="29708"/>
                    <a:pt x="121139" y="16043"/>
                  </a:cubicBezTo>
                  <a:cubicBezTo>
                    <a:pt x="107981" y="2632"/>
                    <a:pt x="91532" y="101"/>
                    <a:pt x="79639" y="101"/>
                  </a:cubicBezTo>
                  <a:cubicBezTo>
                    <a:pt x="28017" y="101"/>
                    <a:pt x="181" y="40083"/>
                    <a:pt x="181" y="72727"/>
                  </a:cubicBezTo>
                  <a:cubicBezTo>
                    <a:pt x="181" y="100562"/>
                    <a:pt x="20931" y="116505"/>
                    <a:pt x="52563" y="116505"/>
                  </a:cubicBezTo>
                  <a:cubicBezTo>
                    <a:pt x="76855" y="116505"/>
                    <a:pt x="97606" y="106130"/>
                    <a:pt x="111017" y="96514"/>
                  </a:cubicBezTo>
                  <a:cubicBezTo>
                    <a:pt x="115572" y="107142"/>
                    <a:pt x="125947" y="116505"/>
                    <a:pt x="141383" y="116505"/>
                  </a:cubicBezTo>
                  <a:cubicBezTo>
                    <a:pt x="158085" y="116505"/>
                    <a:pt x="166689" y="104864"/>
                    <a:pt x="166689" y="99550"/>
                  </a:cubicBezTo>
                  <a:cubicBezTo>
                    <a:pt x="166689" y="96007"/>
                    <a:pt x="163146" y="96007"/>
                    <a:pt x="160868" y="96007"/>
                  </a:cubicBezTo>
                  <a:cubicBezTo>
                    <a:pt x="157579" y="96007"/>
                    <a:pt x="156313" y="96007"/>
                    <a:pt x="155048" y="99297"/>
                  </a:cubicBezTo>
                  <a:cubicBezTo>
                    <a:pt x="152012" y="106636"/>
                    <a:pt x="143661" y="107395"/>
                    <a:pt x="143155" y="107395"/>
                  </a:cubicBezTo>
                  <a:cubicBezTo>
                    <a:pt x="136829" y="107395"/>
                    <a:pt x="136322" y="78041"/>
                    <a:pt x="136322" y="72980"/>
                  </a:cubicBezTo>
                  <a:close/>
                  <a:moveTo>
                    <a:pt x="53828" y="107395"/>
                  </a:moveTo>
                  <a:cubicBezTo>
                    <a:pt x="39657" y="107395"/>
                    <a:pt x="29282" y="100562"/>
                    <a:pt x="29282" y="83861"/>
                  </a:cubicBezTo>
                  <a:cubicBezTo>
                    <a:pt x="29282" y="75510"/>
                    <a:pt x="35102" y="47422"/>
                    <a:pt x="42694" y="32745"/>
                  </a:cubicBezTo>
                  <a:cubicBezTo>
                    <a:pt x="50791" y="16549"/>
                    <a:pt x="66480" y="9211"/>
                    <a:pt x="79386" y="9211"/>
                  </a:cubicBezTo>
                  <a:cubicBezTo>
                    <a:pt x="102920" y="9211"/>
                    <a:pt x="105703" y="37047"/>
                    <a:pt x="106715" y="61846"/>
                  </a:cubicBezTo>
                  <a:cubicBezTo>
                    <a:pt x="106969" y="68172"/>
                    <a:pt x="107981" y="79306"/>
                    <a:pt x="107981" y="85379"/>
                  </a:cubicBezTo>
                  <a:cubicBezTo>
                    <a:pt x="107981" y="88416"/>
                    <a:pt x="92545" y="97273"/>
                    <a:pt x="86218" y="100056"/>
                  </a:cubicBezTo>
                  <a:cubicBezTo>
                    <a:pt x="71035" y="106636"/>
                    <a:pt x="59901" y="107395"/>
                    <a:pt x="53828" y="107395"/>
                  </a:cubicBezTo>
                  <a:close/>
                </a:path>
              </a:pathLst>
            </a:custGeom>
            <a:solidFill>
              <a:srgbClr val="000000"/>
            </a:solidFill>
            <a:ln w="25400" cap="flat">
              <a:noFill/>
              <a:prstDash val="solid"/>
              <a:miter/>
            </a:ln>
          </p:spPr>
          <p:txBody>
            <a:bodyPr rtlCol="0" anchor="ctr"/>
            <a:lstStyle/>
            <a:p>
              <a:endParaRPr lang="en-CN"/>
            </a:p>
          </p:txBody>
        </p:sp>
        <p:sp>
          <p:nvSpPr>
            <p:cNvPr id="18478" name="Freeform 18477">
              <a:extLst>
                <a:ext uri="{FF2B5EF4-FFF2-40B4-BE49-F238E27FC236}">
                  <a16:creationId xmlns:a16="http://schemas.microsoft.com/office/drawing/2014/main" id="{801961C9-B956-CDF6-2C69-E14016FABB69}"/>
                </a:ext>
              </a:extLst>
            </p:cNvPr>
            <p:cNvSpPr/>
            <p:nvPr>
              <p:custDataLst>
                <p:tags r:id="rId61"/>
              </p:custDataLst>
            </p:nvPr>
          </p:nvSpPr>
          <p:spPr>
            <a:xfrm>
              <a:off x="7413443" y="5015909"/>
              <a:ext cx="168278" cy="59213"/>
            </a:xfrm>
            <a:custGeom>
              <a:avLst/>
              <a:gdLst>
                <a:gd name="connsiteX0" fmla="*/ 159867 w 168278"/>
                <a:gd name="connsiteY0" fmla="*/ 10223 h 59213"/>
                <a:gd name="connsiteX1" fmla="*/ 168470 w 168278"/>
                <a:gd name="connsiteY1" fmla="*/ 5162 h 59213"/>
                <a:gd name="connsiteX2" fmla="*/ 160120 w 168278"/>
                <a:gd name="connsiteY2" fmla="*/ 101 h 59213"/>
                <a:gd name="connsiteX3" fmla="*/ 8542 w 168278"/>
                <a:gd name="connsiteY3" fmla="*/ 101 h 59213"/>
                <a:gd name="connsiteX4" fmla="*/ 191 w 168278"/>
                <a:gd name="connsiteY4" fmla="*/ 5162 h 59213"/>
                <a:gd name="connsiteX5" fmla="*/ 8795 w 168278"/>
                <a:gd name="connsiteY5" fmla="*/ 10223 h 59213"/>
                <a:gd name="connsiteX6" fmla="*/ 159867 w 168278"/>
                <a:gd name="connsiteY6" fmla="*/ 10223 h 59213"/>
                <a:gd name="connsiteX7" fmla="*/ 160120 w 168278"/>
                <a:gd name="connsiteY7" fmla="*/ 59315 h 59213"/>
                <a:gd name="connsiteX8" fmla="*/ 168470 w 168278"/>
                <a:gd name="connsiteY8" fmla="*/ 54254 h 59213"/>
                <a:gd name="connsiteX9" fmla="*/ 159867 w 168278"/>
                <a:gd name="connsiteY9" fmla="*/ 49193 h 59213"/>
                <a:gd name="connsiteX10" fmla="*/ 8795 w 168278"/>
                <a:gd name="connsiteY10" fmla="*/ 49193 h 59213"/>
                <a:gd name="connsiteX11" fmla="*/ 191 w 168278"/>
                <a:gd name="connsiteY11" fmla="*/ 54254 h 59213"/>
                <a:gd name="connsiteX12" fmla="*/ 8542 w 168278"/>
                <a:gd name="connsiteY12" fmla="*/ 59315 h 59213"/>
                <a:gd name="connsiteX13" fmla="*/ 160120 w 168278"/>
                <a:gd name="connsiteY13" fmla="*/ 59315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7" y="10223"/>
                  </a:moveTo>
                  <a:cubicBezTo>
                    <a:pt x="163662" y="10223"/>
                    <a:pt x="168470" y="10223"/>
                    <a:pt x="168470" y="5162"/>
                  </a:cubicBezTo>
                  <a:cubicBezTo>
                    <a:pt x="168470" y="101"/>
                    <a:pt x="163662" y="101"/>
                    <a:pt x="160120" y="101"/>
                  </a:cubicBezTo>
                  <a:lnTo>
                    <a:pt x="8542" y="101"/>
                  </a:lnTo>
                  <a:cubicBezTo>
                    <a:pt x="4999" y="101"/>
                    <a:pt x="191" y="101"/>
                    <a:pt x="191" y="5162"/>
                  </a:cubicBezTo>
                  <a:cubicBezTo>
                    <a:pt x="191" y="10223"/>
                    <a:pt x="4999" y="10223"/>
                    <a:pt x="8795" y="10223"/>
                  </a:cubicBezTo>
                  <a:lnTo>
                    <a:pt x="159867" y="10223"/>
                  </a:lnTo>
                  <a:close/>
                  <a:moveTo>
                    <a:pt x="160120" y="59315"/>
                  </a:moveTo>
                  <a:cubicBezTo>
                    <a:pt x="163662" y="59315"/>
                    <a:pt x="168470" y="59315"/>
                    <a:pt x="168470" y="54254"/>
                  </a:cubicBezTo>
                  <a:cubicBezTo>
                    <a:pt x="168470" y="49193"/>
                    <a:pt x="163662" y="49193"/>
                    <a:pt x="159867" y="49193"/>
                  </a:cubicBezTo>
                  <a:lnTo>
                    <a:pt x="8795" y="49193"/>
                  </a:lnTo>
                  <a:cubicBezTo>
                    <a:pt x="4999" y="49193"/>
                    <a:pt x="191" y="49193"/>
                    <a:pt x="191" y="54254"/>
                  </a:cubicBezTo>
                  <a:cubicBezTo>
                    <a:pt x="191" y="59315"/>
                    <a:pt x="4999" y="59315"/>
                    <a:pt x="8542" y="59315"/>
                  </a:cubicBezTo>
                  <a:lnTo>
                    <a:pt x="160120" y="59315"/>
                  </a:lnTo>
                  <a:close/>
                </a:path>
              </a:pathLst>
            </a:custGeom>
            <a:solidFill>
              <a:srgbClr val="000000"/>
            </a:solidFill>
            <a:ln w="25400" cap="flat">
              <a:noFill/>
              <a:prstDash val="solid"/>
              <a:miter/>
            </a:ln>
          </p:spPr>
          <p:txBody>
            <a:bodyPr rtlCol="0" anchor="ctr"/>
            <a:lstStyle/>
            <a:p>
              <a:endParaRPr lang="en-CN"/>
            </a:p>
          </p:txBody>
        </p:sp>
        <p:sp>
          <p:nvSpPr>
            <p:cNvPr id="18479" name="Freeform 18478">
              <a:extLst>
                <a:ext uri="{FF2B5EF4-FFF2-40B4-BE49-F238E27FC236}">
                  <a16:creationId xmlns:a16="http://schemas.microsoft.com/office/drawing/2014/main" id="{77F79DD3-2860-4DAE-A9F5-A80DBFCE4CCA}"/>
                </a:ext>
              </a:extLst>
            </p:cNvPr>
            <p:cNvSpPr/>
            <p:nvPr>
              <p:custDataLst>
                <p:tags r:id="rId62"/>
              </p:custDataLst>
            </p:nvPr>
          </p:nvSpPr>
          <p:spPr>
            <a:xfrm>
              <a:off x="7682829" y="4935186"/>
              <a:ext cx="288984" cy="177894"/>
            </a:xfrm>
            <a:custGeom>
              <a:avLst/>
              <a:gdLst>
                <a:gd name="connsiteX0" fmla="*/ 259579 w 288984"/>
                <a:gd name="connsiteY0" fmla="*/ 21610 h 177894"/>
                <a:gd name="connsiteX1" fmla="*/ 281595 w 288984"/>
                <a:gd name="connsiteY1" fmla="*/ 11995 h 177894"/>
                <a:gd name="connsiteX2" fmla="*/ 289186 w 288984"/>
                <a:gd name="connsiteY2" fmla="*/ 4656 h 177894"/>
                <a:gd name="connsiteX3" fmla="*/ 284631 w 288984"/>
                <a:gd name="connsiteY3" fmla="*/ 101 h 177894"/>
                <a:gd name="connsiteX4" fmla="*/ 263122 w 288984"/>
                <a:gd name="connsiteY4" fmla="*/ 860 h 177894"/>
                <a:gd name="connsiteX5" fmla="*/ 234021 w 288984"/>
                <a:gd name="connsiteY5" fmla="*/ 101 h 177894"/>
                <a:gd name="connsiteX6" fmla="*/ 227189 w 288984"/>
                <a:gd name="connsiteY6" fmla="*/ 7440 h 177894"/>
                <a:gd name="connsiteX7" fmla="*/ 233515 w 288984"/>
                <a:gd name="connsiteY7" fmla="*/ 11995 h 177894"/>
                <a:gd name="connsiteX8" fmla="*/ 251228 w 288984"/>
                <a:gd name="connsiteY8" fmla="*/ 14778 h 177894"/>
                <a:gd name="connsiteX9" fmla="*/ 178097 w 288984"/>
                <a:gd name="connsiteY9" fmla="*/ 130422 h 177894"/>
                <a:gd name="connsiteX10" fmla="*/ 162914 w 288984"/>
                <a:gd name="connsiteY10" fmla="*/ 13260 h 177894"/>
                <a:gd name="connsiteX11" fmla="*/ 179362 w 288984"/>
                <a:gd name="connsiteY11" fmla="*/ 11995 h 177894"/>
                <a:gd name="connsiteX12" fmla="*/ 188725 w 288984"/>
                <a:gd name="connsiteY12" fmla="*/ 4656 h 177894"/>
                <a:gd name="connsiteX13" fmla="*/ 183411 w 288984"/>
                <a:gd name="connsiteY13" fmla="*/ 101 h 177894"/>
                <a:gd name="connsiteX14" fmla="*/ 146212 w 288984"/>
                <a:gd name="connsiteY14" fmla="*/ 860 h 177894"/>
                <a:gd name="connsiteX15" fmla="*/ 130017 w 288984"/>
                <a:gd name="connsiteY15" fmla="*/ 607 h 177894"/>
                <a:gd name="connsiteX16" fmla="*/ 113063 w 288984"/>
                <a:gd name="connsiteY16" fmla="*/ 101 h 177894"/>
                <a:gd name="connsiteX17" fmla="*/ 106230 w 288984"/>
                <a:gd name="connsiteY17" fmla="*/ 7440 h 177894"/>
                <a:gd name="connsiteX18" fmla="*/ 114581 w 288984"/>
                <a:gd name="connsiteY18" fmla="*/ 11995 h 177894"/>
                <a:gd name="connsiteX19" fmla="*/ 126727 w 288984"/>
                <a:gd name="connsiteY19" fmla="*/ 12501 h 177894"/>
                <a:gd name="connsiteX20" fmla="*/ 130017 w 288984"/>
                <a:gd name="connsiteY20" fmla="*/ 37806 h 177894"/>
                <a:gd name="connsiteX21" fmla="*/ 127993 w 288984"/>
                <a:gd name="connsiteY21" fmla="*/ 41855 h 177894"/>
                <a:gd name="connsiteX22" fmla="*/ 72068 w 288984"/>
                <a:gd name="connsiteY22" fmla="*/ 130422 h 177894"/>
                <a:gd name="connsiteX23" fmla="*/ 56885 w 288984"/>
                <a:gd name="connsiteY23" fmla="*/ 13260 h 177894"/>
                <a:gd name="connsiteX24" fmla="*/ 73334 w 288984"/>
                <a:gd name="connsiteY24" fmla="*/ 11995 h 177894"/>
                <a:gd name="connsiteX25" fmla="*/ 80672 w 288984"/>
                <a:gd name="connsiteY25" fmla="*/ 10476 h 177894"/>
                <a:gd name="connsiteX26" fmla="*/ 82696 w 288984"/>
                <a:gd name="connsiteY26" fmla="*/ 4656 h 177894"/>
                <a:gd name="connsiteX27" fmla="*/ 77382 w 288984"/>
                <a:gd name="connsiteY27" fmla="*/ 101 h 177894"/>
                <a:gd name="connsiteX28" fmla="*/ 39931 w 288984"/>
                <a:gd name="connsiteY28" fmla="*/ 860 h 177894"/>
                <a:gd name="connsiteX29" fmla="*/ 23736 w 288984"/>
                <a:gd name="connsiteY29" fmla="*/ 607 h 177894"/>
                <a:gd name="connsiteX30" fmla="*/ 7034 w 288984"/>
                <a:gd name="connsiteY30" fmla="*/ 101 h 177894"/>
                <a:gd name="connsiteX31" fmla="*/ 202 w 288984"/>
                <a:gd name="connsiteY31" fmla="*/ 7440 h 177894"/>
                <a:gd name="connsiteX32" fmla="*/ 8553 w 288984"/>
                <a:gd name="connsiteY32" fmla="*/ 11995 h 177894"/>
                <a:gd name="connsiteX33" fmla="*/ 20699 w 288984"/>
                <a:gd name="connsiteY33" fmla="*/ 12501 h 177894"/>
                <a:gd name="connsiteX34" fmla="*/ 41196 w 288984"/>
                <a:gd name="connsiteY34" fmla="*/ 170405 h 177894"/>
                <a:gd name="connsiteX35" fmla="*/ 48535 w 288984"/>
                <a:gd name="connsiteY35" fmla="*/ 177996 h 177894"/>
                <a:gd name="connsiteX36" fmla="*/ 59163 w 288984"/>
                <a:gd name="connsiteY36" fmla="*/ 171417 h 177894"/>
                <a:gd name="connsiteX37" fmla="*/ 132294 w 288984"/>
                <a:gd name="connsiteY37" fmla="*/ 55266 h 177894"/>
                <a:gd name="connsiteX38" fmla="*/ 147224 w 288984"/>
                <a:gd name="connsiteY38" fmla="*/ 170405 h 177894"/>
                <a:gd name="connsiteX39" fmla="*/ 154816 w 288984"/>
                <a:gd name="connsiteY39" fmla="*/ 177996 h 177894"/>
                <a:gd name="connsiteX40" fmla="*/ 165191 w 288984"/>
                <a:gd name="connsiteY40" fmla="*/ 171417 h 177894"/>
                <a:gd name="connsiteX41" fmla="*/ 259579 w 288984"/>
                <a:gd name="connsiteY41" fmla="*/ 21610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579" y="21610"/>
                  </a:moveTo>
                  <a:cubicBezTo>
                    <a:pt x="262616" y="16803"/>
                    <a:pt x="265652" y="12248"/>
                    <a:pt x="281595" y="11995"/>
                  </a:cubicBezTo>
                  <a:cubicBezTo>
                    <a:pt x="284631" y="11995"/>
                    <a:pt x="289186" y="11995"/>
                    <a:pt x="289186" y="4656"/>
                  </a:cubicBezTo>
                  <a:cubicBezTo>
                    <a:pt x="289186" y="2379"/>
                    <a:pt x="287162" y="101"/>
                    <a:pt x="284631" y="101"/>
                  </a:cubicBezTo>
                  <a:cubicBezTo>
                    <a:pt x="277799" y="101"/>
                    <a:pt x="270207" y="860"/>
                    <a:pt x="263122" y="860"/>
                  </a:cubicBezTo>
                  <a:cubicBezTo>
                    <a:pt x="253506" y="860"/>
                    <a:pt x="243384" y="101"/>
                    <a:pt x="234021" y="101"/>
                  </a:cubicBezTo>
                  <a:cubicBezTo>
                    <a:pt x="231997" y="101"/>
                    <a:pt x="227189" y="101"/>
                    <a:pt x="227189" y="7440"/>
                  </a:cubicBezTo>
                  <a:cubicBezTo>
                    <a:pt x="227189" y="11995"/>
                    <a:pt x="231744" y="11995"/>
                    <a:pt x="233515" y="11995"/>
                  </a:cubicBezTo>
                  <a:cubicBezTo>
                    <a:pt x="234527" y="11995"/>
                    <a:pt x="244649" y="11995"/>
                    <a:pt x="251228" y="14778"/>
                  </a:cubicBezTo>
                  <a:lnTo>
                    <a:pt x="178097" y="130422"/>
                  </a:lnTo>
                  <a:lnTo>
                    <a:pt x="162914" y="13260"/>
                  </a:lnTo>
                  <a:cubicBezTo>
                    <a:pt x="167722" y="12248"/>
                    <a:pt x="175566" y="11995"/>
                    <a:pt x="179362" y="11995"/>
                  </a:cubicBezTo>
                  <a:cubicBezTo>
                    <a:pt x="184676" y="11995"/>
                    <a:pt x="188725" y="11995"/>
                    <a:pt x="188725" y="4656"/>
                  </a:cubicBezTo>
                  <a:cubicBezTo>
                    <a:pt x="188725" y="4403"/>
                    <a:pt x="188725" y="101"/>
                    <a:pt x="183411" y="101"/>
                  </a:cubicBezTo>
                  <a:cubicBezTo>
                    <a:pt x="175060" y="101"/>
                    <a:pt x="154563" y="860"/>
                    <a:pt x="146212" y="860"/>
                  </a:cubicBezTo>
                  <a:cubicBezTo>
                    <a:pt x="140898" y="860"/>
                    <a:pt x="135331" y="607"/>
                    <a:pt x="130017" y="607"/>
                  </a:cubicBezTo>
                  <a:cubicBezTo>
                    <a:pt x="122679" y="607"/>
                    <a:pt x="113569" y="101"/>
                    <a:pt x="113063" y="101"/>
                  </a:cubicBezTo>
                  <a:cubicBezTo>
                    <a:pt x="111291" y="101"/>
                    <a:pt x="106230" y="101"/>
                    <a:pt x="106230" y="7440"/>
                  </a:cubicBezTo>
                  <a:cubicBezTo>
                    <a:pt x="106230" y="11995"/>
                    <a:pt x="110532" y="11995"/>
                    <a:pt x="114581" y="11995"/>
                  </a:cubicBezTo>
                  <a:cubicBezTo>
                    <a:pt x="118377" y="11995"/>
                    <a:pt x="123438" y="12248"/>
                    <a:pt x="126727" y="12501"/>
                  </a:cubicBezTo>
                  <a:lnTo>
                    <a:pt x="130017" y="37806"/>
                  </a:lnTo>
                  <a:cubicBezTo>
                    <a:pt x="130017" y="38565"/>
                    <a:pt x="130017" y="39071"/>
                    <a:pt x="127993" y="41855"/>
                  </a:cubicBezTo>
                  <a:lnTo>
                    <a:pt x="72068" y="130422"/>
                  </a:lnTo>
                  <a:lnTo>
                    <a:pt x="56885" y="13260"/>
                  </a:lnTo>
                  <a:cubicBezTo>
                    <a:pt x="61693" y="12248"/>
                    <a:pt x="69538" y="11995"/>
                    <a:pt x="73334" y="11995"/>
                  </a:cubicBezTo>
                  <a:cubicBezTo>
                    <a:pt x="79154" y="11995"/>
                    <a:pt x="79407" y="11741"/>
                    <a:pt x="80672" y="10476"/>
                  </a:cubicBezTo>
                  <a:cubicBezTo>
                    <a:pt x="82190" y="9211"/>
                    <a:pt x="82696" y="4909"/>
                    <a:pt x="82696" y="4656"/>
                  </a:cubicBezTo>
                  <a:cubicBezTo>
                    <a:pt x="82696" y="4403"/>
                    <a:pt x="82696" y="101"/>
                    <a:pt x="77382" y="101"/>
                  </a:cubicBezTo>
                  <a:cubicBezTo>
                    <a:pt x="69032" y="101"/>
                    <a:pt x="48282" y="860"/>
                    <a:pt x="39931" y="860"/>
                  </a:cubicBezTo>
                  <a:cubicBezTo>
                    <a:pt x="34617" y="860"/>
                    <a:pt x="29050" y="607"/>
                    <a:pt x="23736" y="607"/>
                  </a:cubicBezTo>
                  <a:cubicBezTo>
                    <a:pt x="16903" y="607"/>
                    <a:pt x="7287" y="101"/>
                    <a:pt x="7034" y="101"/>
                  </a:cubicBezTo>
                  <a:cubicBezTo>
                    <a:pt x="5010" y="101"/>
                    <a:pt x="202" y="101"/>
                    <a:pt x="202" y="7440"/>
                  </a:cubicBezTo>
                  <a:cubicBezTo>
                    <a:pt x="202" y="11995"/>
                    <a:pt x="4251" y="11995"/>
                    <a:pt x="8553" y="11995"/>
                  </a:cubicBezTo>
                  <a:cubicBezTo>
                    <a:pt x="12348" y="11995"/>
                    <a:pt x="17409" y="12248"/>
                    <a:pt x="20699" y="12501"/>
                  </a:cubicBezTo>
                  <a:lnTo>
                    <a:pt x="41196" y="170405"/>
                  </a:lnTo>
                  <a:cubicBezTo>
                    <a:pt x="41955" y="175466"/>
                    <a:pt x="42461" y="177996"/>
                    <a:pt x="48535" y="177996"/>
                  </a:cubicBezTo>
                  <a:cubicBezTo>
                    <a:pt x="53849" y="177996"/>
                    <a:pt x="56126" y="176225"/>
                    <a:pt x="59163" y="171417"/>
                  </a:cubicBezTo>
                  <a:lnTo>
                    <a:pt x="132294" y="55266"/>
                  </a:lnTo>
                  <a:lnTo>
                    <a:pt x="147224" y="170405"/>
                  </a:lnTo>
                  <a:cubicBezTo>
                    <a:pt x="147984" y="176225"/>
                    <a:pt x="148743" y="177996"/>
                    <a:pt x="154816" y="177996"/>
                  </a:cubicBezTo>
                  <a:cubicBezTo>
                    <a:pt x="160383" y="177996"/>
                    <a:pt x="162408" y="175972"/>
                    <a:pt x="165191" y="171417"/>
                  </a:cubicBezTo>
                  <a:lnTo>
                    <a:pt x="259579" y="21610"/>
                  </a:lnTo>
                  <a:close/>
                </a:path>
              </a:pathLst>
            </a:custGeom>
            <a:solidFill>
              <a:srgbClr val="000000"/>
            </a:solidFill>
            <a:ln w="25400" cap="flat">
              <a:noFill/>
              <a:prstDash val="solid"/>
              <a:miter/>
            </a:ln>
          </p:spPr>
          <p:txBody>
            <a:bodyPr rtlCol="0" anchor="ctr"/>
            <a:lstStyle/>
            <a:p>
              <a:endParaRPr lang="en-CN"/>
            </a:p>
          </p:txBody>
        </p:sp>
        <p:sp>
          <p:nvSpPr>
            <p:cNvPr id="18480" name="Freeform 18479">
              <a:extLst>
                <a:ext uri="{FF2B5EF4-FFF2-40B4-BE49-F238E27FC236}">
                  <a16:creationId xmlns:a16="http://schemas.microsoft.com/office/drawing/2014/main" id="{B1DDACDA-124D-43A2-9A7E-5EC3979ECD2D}"/>
                </a:ext>
              </a:extLst>
            </p:cNvPr>
            <p:cNvSpPr/>
            <p:nvPr>
              <p:custDataLst>
                <p:tags r:id="rId63"/>
              </p:custDataLst>
            </p:nvPr>
          </p:nvSpPr>
          <p:spPr>
            <a:xfrm>
              <a:off x="7991013" y="4884552"/>
              <a:ext cx="132320" cy="119743"/>
            </a:xfrm>
            <a:custGeom>
              <a:avLst/>
              <a:gdLst>
                <a:gd name="connsiteX0" fmla="*/ 78685 w 132320"/>
                <a:gd name="connsiteY0" fmla="*/ 12674 h 119743"/>
                <a:gd name="connsiteX1" fmla="*/ 84177 w 132320"/>
                <a:gd name="connsiteY1" fmla="*/ 6651 h 119743"/>
                <a:gd name="connsiteX2" fmla="*/ 94805 w 132320"/>
                <a:gd name="connsiteY2" fmla="*/ 6474 h 119743"/>
                <a:gd name="connsiteX3" fmla="*/ 114644 w 132320"/>
                <a:gd name="connsiteY3" fmla="*/ 7891 h 119743"/>
                <a:gd name="connsiteX4" fmla="*/ 122969 w 132320"/>
                <a:gd name="connsiteY4" fmla="*/ 21885 h 119743"/>
                <a:gd name="connsiteX5" fmla="*/ 121729 w 132320"/>
                <a:gd name="connsiteY5" fmla="*/ 36233 h 119743"/>
                <a:gd name="connsiteX6" fmla="*/ 121375 w 132320"/>
                <a:gd name="connsiteY6" fmla="*/ 38181 h 119743"/>
                <a:gd name="connsiteX7" fmla="*/ 124386 w 132320"/>
                <a:gd name="connsiteY7" fmla="*/ 40838 h 119743"/>
                <a:gd name="connsiteX8" fmla="*/ 127752 w 132320"/>
                <a:gd name="connsiteY8" fmla="*/ 36410 h 119743"/>
                <a:gd name="connsiteX9" fmla="*/ 132535 w 132320"/>
                <a:gd name="connsiteY9" fmla="*/ 2577 h 119743"/>
                <a:gd name="connsiteX10" fmla="*/ 127221 w 132320"/>
                <a:gd name="connsiteY10" fmla="*/ 97 h 119743"/>
                <a:gd name="connsiteX11" fmla="*/ 18282 w 132320"/>
                <a:gd name="connsiteY11" fmla="*/ 97 h 119743"/>
                <a:gd name="connsiteX12" fmla="*/ 12260 w 132320"/>
                <a:gd name="connsiteY12" fmla="*/ 3817 h 119743"/>
                <a:gd name="connsiteX13" fmla="*/ 1100 w 132320"/>
                <a:gd name="connsiteY13" fmla="*/ 35170 h 119743"/>
                <a:gd name="connsiteX14" fmla="*/ 214 w 132320"/>
                <a:gd name="connsiteY14" fmla="*/ 38358 h 119743"/>
                <a:gd name="connsiteX15" fmla="*/ 3226 w 132320"/>
                <a:gd name="connsiteY15" fmla="*/ 40838 h 119743"/>
                <a:gd name="connsiteX16" fmla="*/ 6945 w 132320"/>
                <a:gd name="connsiteY16" fmla="*/ 36587 h 119743"/>
                <a:gd name="connsiteX17" fmla="*/ 49989 w 132320"/>
                <a:gd name="connsiteY17" fmla="*/ 6474 h 119743"/>
                <a:gd name="connsiteX18" fmla="*/ 57429 w 132320"/>
                <a:gd name="connsiteY18" fmla="*/ 6474 h 119743"/>
                <a:gd name="connsiteX19" fmla="*/ 62920 w 132320"/>
                <a:gd name="connsiteY19" fmla="*/ 8245 h 119743"/>
                <a:gd name="connsiteX20" fmla="*/ 62212 w 132320"/>
                <a:gd name="connsiteY20" fmla="*/ 11965 h 119743"/>
                <a:gd name="connsiteX21" fmla="*/ 38830 w 132320"/>
                <a:gd name="connsiteY21" fmla="*/ 105139 h 119743"/>
                <a:gd name="connsiteX22" fmla="*/ 18105 w 132320"/>
                <a:gd name="connsiteY22" fmla="*/ 113464 h 119743"/>
                <a:gd name="connsiteX23" fmla="*/ 10134 w 132320"/>
                <a:gd name="connsiteY23" fmla="*/ 117361 h 119743"/>
                <a:gd name="connsiteX24" fmla="*/ 13145 w 132320"/>
                <a:gd name="connsiteY24" fmla="*/ 119841 h 119743"/>
                <a:gd name="connsiteX25" fmla="*/ 28379 w 132320"/>
                <a:gd name="connsiteY25" fmla="*/ 119309 h 119743"/>
                <a:gd name="connsiteX26" fmla="*/ 43613 w 132320"/>
                <a:gd name="connsiteY26" fmla="*/ 119132 h 119743"/>
                <a:gd name="connsiteX27" fmla="*/ 59555 w 132320"/>
                <a:gd name="connsiteY27" fmla="*/ 119309 h 119743"/>
                <a:gd name="connsiteX28" fmla="*/ 74434 w 132320"/>
                <a:gd name="connsiteY28" fmla="*/ 119841 h 119743"/>
                <a:gd name="connsiteX29" fmla="*/ 78508 w 132320"/>
                <a:gd name="connsiteY29" fmla="*/ 115944 h 119743"/>
                <a:gd name="connsiteX30" fmla="*/ 71246 w 132320"/>
                <a:gd name="connsiteY30" fmla="*/ 113464 h 119743"/>
                <a:gd name="connsiteX31" fmla="*/ 60972 w 132320"/>
                <a:gd name="connsiteY31" fmla="*/ 113110 h 119743"/>
                <a:gd name="connsiteX32" fmla="*/ 54595 w 132320"/>
                <a:gd name="connsiteY32" fmla="*/ 109744 h 119743"/>
                <a:gd name="connsiteX33" fmla="*/ 55304 w 132320"/>
                <a:gd name="connsiteY33" fmla="*/ 105670 h 119743"/>
                <a:gd name="connsiteX34" fmla="*/ 78685 w 132320"/>
                <a:gd name="connsiteY34" fmla="*/ 12674 h 1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20" h="119743">
                  <a:moveTo>
                    <a:pt x="78685" y="12674"/>
                  </a:moveTo>
                  <a:cubicBezTo>
                    <a:pt x="79925" y="7537"/>
                    <a:pt x="80280" y="7005"/>
                    <a:pt x="84177" y="6651"/>
                  </a:cubicBezTo>
                  <a:cubicBezTo>
                    <a:pt x="85062" y="6474"/>
                    <a:pt x="91262" y="6474"/>
                    <a:pt x="94805" y="6474"/>
                  </a:cubicBezTo>
                  <a:cubicBezTo>
                    <a:pt x="105610" y="6474"/>
                    <a:pt x="110216" y="6474"/>
                    <a:pt x="114644" y="7891"/>
                  </a:cubicBezTo>
                  <a:cubicBezTo>
                    <a:pt x="122615" y="10371"/>
                    <a:pt x="122969" y="15508"/>
                    <a:pt x="122969" y="21885"/>
                  </a:cubicBezTo>
                  <a:cubicBezTo>
                    <a:pt x="122969" y="24719"/>
                    <a:pt x="122969" y="27022"/>
                    <a:pt x="121729" y="36233"/>
                  </a:cubicBezTo>
                  <a:lnTo>
                    <a:pt x="121375" y="38181"/>
                  </a:lnTo>
                  <a:cubicBezTo>
                    <a:pt x="121375" y="39953"/>
                    <a:pt x="122615" y="40838"/>
                    <a:pt x="124386" y="40838"/>
                  </a:cubicBezTo>
                  <a:cubicBezTo>
                    <a:pt x="127044" y="40838"/>
                    <a:pt x="127398" y="39244"/>
                    <a:pt x="127752" y="36410"/>
                  </a:cubicBezTo>
                  <a:lnTo>
                    <a:pt x="132535" y="2577"/>
                  </a:lnTo>
                  <a:cubicBezTo>
                    <a:pt x="132535" y="97"/>
                    <a:pt x="130409" y="97"/>
                    <a:pt x="127221" y="97"/>
                  </a:cubicBezTo>
                  <a:lnTo>
                    <a:pt x="18282" y="97"/>
                  </a:lnTo>
                  <a:cubicBezTo>
                    <a:pt x="13854" y="97"/>
                    <a:pt x="13499" y="97"/>
                    <a:pt x="12260" y="3817"/>
                  </a:cubicBezTo>
                  <a:lnTo>
                    <a:pt x="1100" y="35170"/>
                  </a:lnTo>
                  <a:cubicBezTo>
                    <a:pt x="923" y="35878"/>
                    <a:pt x="214" y="37473"/>
                    <a:pt x="214" y="38358"/>
                  </a:cubicBezTo>
                  <a:cubicBezTo>
                    <a:pt x="214" y="39067"/>
                    <a:pt x="569" y="40838"/>
                    <a:pt x="3226" y="40838"/>
                  </a:cubicBezTo>
                  <a:cubicBezTo>
                    <a:pt x="5528" y="40838"/>
                    <a:pt x="5883" y="39953"/>
                    <a:pt x="6945" y="36587"/>
                  </a:cubicBezTo>
                  <a:cubicBezTo>
                    <a:pt x="17219" y="8245"/>
                    <a:pt x="23065" y="6474"/>
                    <a:pt x="49989" y="6474"/>
                  </a:cubicBezTo>
                  <a:lnTo>
                    <a:pt x="57429" y="6474"/>
                  </a:lnTo>
                  <a:cubicBezTo>
                    <a:pt x="62743" y="6474"/>
                    <a:pt x="62920" y="6651"/>
                    <a:pt x="62920" y="8245"/>
                  </a:cubicBezTo>
                  <a:cubicBezTo>
                    <a:pt x="62920" y="8422"/>
                    <a:pt x="62920" y="9308"/>
                    <a:pt x="62212" y="11965"/>
                  </a:cubicBezTo>
                  <a:lnTo>
                    <a:pt x="38830" y="105139"/>
                  </a:lnTo>
                  <a:cubicBezTo>
                    <a:pt x="37236" y="111693"/>
                    <a:pt x="36704" y="113464"/>
                    <a:pt x="18105" y="113464"/>
                  </a:cubicBezTo>
                  <a:cubicBezTo>
                    <a:pt x="11728" y="113464"/>
                    <a:pt x="10134" y="113464"/>
                    <a:pt x="10134" y="117361"/>
                  </a:cubicBezTo>
                  <a:cubicBezTo>
                    <a:pt x="10134" y="117892"/>
                    <a:pt x="10488" y="119841"/>
                    <a:pt x="13145" y="119841"/>
                  </a:cubicBezTo>
                  <a:cubicBezTo>
                    <a:pt x="18105" y="119841"/>
                    <a:pt x="23419" y="119309"/>
                    <a:pt x="28379" y="119309"/>
                  </a:cubicBezTo>
                  <a:cubicBezTo>
                    <a:pt x="33339" y="119309"/>
                    <a:pt x="38653" y="119132"/>
                    <a:pt x="43613" y="119132"/>
                  </a:cubicBezTo>
                  <a:cubicBezTo>
                    <a:pt x="48572" y="119132"/>
                    <a:pt x="54595" y="119132"/>
                    <a:pt x="59555" y="119309"/>
                  </a:cubicBezTo>
                  <a:cubicBezTo>
                    <a:pt x="64337" y="119487"/>
                    <a:pt x="69652" y="119841"/>
                    <a:pt x="74434" y="119841"/>
                  </a:cubicBezTo>
                  <a:cubicBezTo>
                    <a:pt x="75851" y="119841"/>
                    <a:pt x="78508" y="119841"/>
                    <a:pt x="78508" y="115944"/>
                  </a:cubicBezTo>
                  <a:cubicBezTo>
                    <a:pt x="78508" y="113464"/>
                    <a:pt x="76737" y="113464"/>
                    <a:pt x="71246" y="113464"/>
                  </a:cubicBezTo>
                  <a:cubicBezTo>
                    <a:pt x="67880" y="113464"/>
                    <a:pt x="64337" y="113287"/>
                    <a:pt x="60972" y="113110"/>
                  </a:cubicBezTo>
                  <a:cubicBezTo>
                    <a:pt x="54949" y="112578"/>
                    <a:pt x="54595" y="111870"/>
                    <a:pt x="54595" y="109744"/>
                  </a:cubicBezTo>
                  <a:cubicBezTo>
                    <a:pt x="54595" y="108504"/>
                    <a:pt x="54595" y="108150"/>
                    <a:pt x="55304" y="105670"/>
                  </a:cubicBezTo>
                  <a:lnTo>
                    <a:pt x="78685" y="12674"/>
                  </a:lnTo>
                  <a:close/>
                </a:path>
              </a:pathLst>
            </a:custGeom>
            <a:solidFill>
              <a:srgbClr val="000000"/>
            </a:solidFill>
            <a:ln w="25400" cap="flat">
              <a:noFill/>
              <a:prstDash val="solid"/>
              <a:miter/>
            </a:ln>
          </p:spPr>
          <p:txBody>
            <a:bodyPr rtlCol="0" anchor="ctr"/>
            <a:lstStyle/>
            <a:p>
              <a:endParaRPr lang="en-CN"/>
            </a:p>
          </p:txBody>
        </p:sp>
        <p:sp>
          <p:nvSpPr>
            <p:cNvPr id="18481" name="Freeform 18480">
              <a:extLst>
                <a:ext uri="{FF2B5EF4-FFF2-40B4-BE49-F238E27FC236}">
                  <a16:creationId xmlns:a16="http://schemas.microsoft.com/office/drawing/2014/main" id="{335DD4E6-399C-0B5B-9163-196B27AD74C8}"/>
                </a:ext>
              </a:extLst>
            </p:cNvPr>
            <p:cNvSpPr/>
            <p:nvPr>
              <p:custDataLst>
                <p:tags r:id="rId64"/>
              </p:custDataLst>
            </p:nvPr>
          </p:nvSpPr>
          <p:spPr>
            <a:xfrm>
              <a:off x="7956264" y="5046811"/>
              <a:ext cx="112481" cy="128069"/>
            </a:xfrm>
            <a:custGeom>
              <a:avLst/>
              <a:gdLst>
                <a:gd name="connsiteX0" fmla="*/ 112694 w 112481"/>
                <a:gd name="connsiteY0" fmla="*/ 2406 h 128069"/>
                <a:gd name="connsiteX1" fmla="*/ 110391 w 112481"/>
                <a:gd name="connsiteY1" fmla="*/ 104 h 128069"/>
                <a:gd name="connsiteX2" fmla="*/ 106848 w 112481"/>
                <a:gd name="connsiteY2" fmla="*/ 2583 h 128069"/>
                <a:gd name="connsiteX3" fmla="*/ 98169 w 112481"/>
                <a:gd name="connsiteY3" fmla="*/ 12680 h 128069"/>
                <a:gd name="connsiteX4" fmla="*/ 69473 w 112481"/>
                <a:gd name="connsiteY4" fmla="*/ 104 h 128069"/>
                <a:gd name="connsiteX5" fmla="*/ 22355 w 112481"/>
                <a:gd name="connsiteY5" fmla="*/ 40668 h 128069"/>
                <a:gd name="connsiteX6" fmla="*/ 28200 w 112481"/>
                <a:gd name="connsiteY6" fmla="*/ 56964 h 128069"/>
                <a:gd name="connsiteX7" fmla="*/ 52822 w 112481"/>
                <a:gd name="connsiteY7" fmla="*/ 68478 h 128069"/>
                <a:gd name="connsiteX8" fmla="*/ 67879 w 112481"/>
                <a:gd name="connsiteY8" fmla="*/ 72021 h 128069"/>
                <a:gd name="connsiteX9" fmla="*/ 84352 w 112481"/>
                <a:gd name="connsiteY9" fmla="*/ 90620 h 128069"/>
                <a:gd name="connsiteX10" fmla="*/ 49102 w 112481"/>
                <a:gd name="connsiteY10" fmla="*/ 121796 h 128069"/>
                <a:gd name="connsiteX11" fmla="*/ 14738 w 112481"/>
                <a:gd name="connsiteY11" fmla="*/ 96643 h 128069"/>
                <a:gd name="connsiteX12" fmla="*/ 15801 w 112481"/>
                <a:gd name="connsiteY12" fmla="*/ 87786 h 128069"/>
                <a:gd name="connsiteX13" fmla="*/ 15978 w 112481"/>
                <a:gd name="connsiteY13" fmla="*/ 86723 h 128069"/>
                <a:gd name="connsiteX14" fmla="*/ 13144 w 112481"/>
                <a:gd name="connsiteY14" fmla="*/ 84420 h 128069"/>
                <a:gd name="connsiteX15" fmla="*/ 9778 w 112481"/>
                <a:gd name="connsiteY15" fmla="*/ 87963 h 128069"/>
                <a:gd name="connsiteX16" fmla="*/ 744 w 112481"/>
                <a:gd name="connsiteY16" fmla="*/ 123390 h 128069"/>
                <a:gd name="connsiteX17" fmla="*/ 213 w 112481"/>
                <a:gd name="connsiteY17" fmla="*/ 126047 h 128069"/>
                <a:gd name="connsiteX18" fmla="*/ 2693 w 112481"/>
                <a:gd name="connsiteY18" fmla="*/ 128173 h 128069"/>
                <a:gd name="connsiteX19" fmla="*/ 6235 w 112481"/>
                <a:gd name="connsiteY19" fmla="*/ 125693 h 128069"/>
                <a:gd name="connsiteX20" fmla="*/ 14738 w 112481"/>
                <a:gd name="connsiteY20" fmla="*/ 115773 h 128069"/>
                <a:gd name="connsiteX21" fmla="*/ 48571 w 112481"/>
                <a:gd name="connsiteY21" fmla="*/ 128173 h 128069"/>
                <a:gd name="connsiteX22" fmla="*/ 96929 w 112481"/>
                <a:gd name="connsiteY22" fmla="*/ 84243 h 128069"/>
                <a:gd name="connsiteX23" fmla="*/ 89843 w 112481"/>
                <a:gd name="connsiteY23" fmla="*/ 65290 h 128069"/>
                <a:gd name="connsiteX24" fmla="*/ 58136 w 112481"/>
                <a:gd name="connsiteY24" fmla="*/ 52890 h 128069"/>
                <a:gd name="connsiteX25" fmla="*/ 46977 w 112481"/>
                <a:gd name="connsiteY25" fmla="*/ 50056 h 128069"/>
                <a:gd name="connsiteX26" fmla="*/ 35108 w 112481"/>
                <a:gd name="connsiteY26" fmla="*/ 33937 h 128069"/>
                <a:gd name="connsiteX27" fmla="*/ 69296 w 112481"/>
                <a:gd name="connsiteY27" fmla="*/ 5772 h 128069"/>
                <a:gd name="connsiteX28" fmla="*/ 97637 w 112481"/>
                <a:gd name="connsiteY28" fmla="*/ 33405 h 128069"/>
                <a:gd name="connsiteX29" fmla="*/ 96929 w 112481"/>
                <a:gd name="connsiteY29" fmla="*/ 41376 h 128069"/>
                <a:gd name="connsiteX30" fmla="*/ 99940 w 112481"/>
                <a:gd name="connsiteY30" fmla="*/ 43856 h 128069"/>
                <a:gd name="connsiteX31" fmla="*/ 103483 w 112481"/>
                <a:gd name="connsiteY31" fmla="*/ 39959 h 128069"/>
                <a:gd name="connsiteX32" fmla="*/ 112694 w 112481"/>
                <a:gd name="connsiteY32" fmla="*/ 2406 h 12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481" h="128069">
                  <a:moveTo>
                    <a:pt x="112694" y="2406"/>
                  </a:moveTo>
                  <a:cubicBezTo>
                    <a:pt x="112694" y="1521"/>
                    <a:pt x="112163" y="104"/>
                    <a:pt x="110391" y="104"/>
                  </a:cubicBezTo>
                  <a:cubicBezTo>
                    <a:pt x="109328" y="104"/>
                    <a:pt x="109151" y="281"/>
                    <a:pt x="106848" y="2583"/>
                  </a:cubicBezTo>
                  <a:lnTo>
                    <a:pt x="98169" y="12680"/>
                  </a:lnTo>
                  <a:cubicBezTo>
                    <a:pt x="91438" y="3292"/>
                    <a:pt x="80278" y="104"/>
                    <a:pt x="69473" y="104"/>
                  </a:cubicBezTo>
                  <a:cubicBezTo>
                    <a:pt x="44497" y="104"/>
                    <a:pt x="22355" y="20297"/>
                    <a:pt x="22355" y="40668"/>
                  </a:cubicBezTo>
                  <a:cubicBezTo>
                    <a:pt x="22355" y="43325"/>
                    <a:pt x="22886" y="50410"/>
                    <a:pt x="28200" y="56964"/>
                  </a:cubicBezTo>
                  <a:cubicBezTo>
                    <a:pt x="34223" y="64050"/>
                    <a:pt x="40777" y="65644"/>
                    <a:pt x="52822" y="68478"/>
                  </a:cubicBezTo>
                  <a:cubicBezTo>
                    <a:pt x="56365" y="69364"/>
                    <a:pt x="65222" y="71312"/>
                    <a:pt x="67879" y="72021"/>
                  </a:cubicBezTo>
                  <a:cubicBezTo>
                    <a:pt x="73547" y="73438"/>
                    <a:pt x="84352" y="77335"/>
                    <a:pt x="84352" y="90620"/>
                  </a:cubicBezTo>
                  <a:cubicBezTo>
                    <a:pt x="84352" y="104968"/>
                    <a:pt x="69296" y="121796"/>
                    <a:pt x="49102" y="121796"/>
                  </a:cubicBezTo>
                  <a:cubicBezTo>
                    <a:pt x="33514" y="121796"/>
                    <a:pt x="14738" y="116305"/>
                    <a:pt x="14738" y="96643"/>
                  </a:cubicBezTo>
                  <a:cubicBezTo>
                    <a:pt x="14738" y="94871"/>
                    <a:pt x="15092" y="90974"/>
                    <a:pt x="15801" y="87786"/>
                  </a:cubicBezTo>
                  <a:cubicBezTo>
                    <a:pt x="15978" y="87077"/>
                    <a:pt x="15978" y="86900"/>
                    <a:pt x="15978" y="86723"/>
                  </a:cubicBezTo>
                  <a:cubicBezTo>
                    <a:pt x="15978" y="84420"/>
                    <a:pt x="13852" y="84420"/>
                    <a:pt x="13144" y="84420"/>
                  </a:cubicBezTo>
                  <a:cubicBezTo>
                    <a:pt x="10664" y="84420"/>
                    <a:pt x="10487" y="84774"/>
                    <a:pt x="9778" y="87963"/>
                  </a:cubicBezTo>
                  <a:lnTo>
                    <a:pt x="744" y="123390"/>
                  </a:lnTo>
                  <a:cubicBezTo>
                    <a:pt x="567" y="124099"/>
                    <a:pt x="213" y="125161"/>
                    <a:pt x="213" y="126047"/>
                  </a:cubicBezTo>
                  <a:cubicBezTo>
                    <a:pt x="213" y="127110"/>
                    <a:pt x="921" y="128173"/>
                    <a:pt x="2693" y="128173"/>
                  </a:cubicBezTo>
                  <a:cubicBezTo>
                    <a:pt x="3755" y="128173"/>
                    <a:pt x="3933" y="127996"/>
                    <a:pt x="6235" y="125693"/>
                  </a:cubicBezTo>
                  <a:cubicBezTo>
                    <a:pt x="8184" y="123567"/>
                    <a:pt x="12789" y="117899"/>
                    <a:pt x="14738" y="115773"/>
                  </a:cubicBezTo>
                  <a:cubicBezTo>
                    <a:pt x="24126" y="126047"/>
                    <a:pt x="37943" y="128173"/>
                    <a:pt x="48571" y="128173"/>
                  </a:cubicBezTo>
                  <a:cubicBezTo>
                    <a:pt x="75318" y="128173"/>
                    <a:pt x="96929" y="105145"/>
                    <a:pt x="96929" y="84243"/>
                  </a:cubicBezTo>
                  <a:cubicBezTo>
                    <a:pt x="96929" y="76449"/>
                    <a:pt x="93740" y="69364"/>
                    <a:pt x="89843" y="65290"/>
                  </a:cubicBezTo>
                  <a:cubicBezTo>
                    <a:pt x="83644" y="58913"/>
                    <a:pt x="80987" y="58204"/>
                    <a:pt x="58136" y="52890"/>
                  </a:cubicBezTo>
                  <a:cubicBezTo>
                    <a:pt x="54416" y="52004"/>
                    <a:pt x="48571" y="50587"/>
                    <a:pt x="46977" y="50056"/>
                  </a:cubicBezTo>
                  <a:cubicBezTo>
                    <a:pt x="42548" y="48462"/>
                    <a:pt x="35108" y="44033"/>
                    <a:pt x="35108" y="33937"/>
                  </a:cubicBezTo>
                  <a:cubicBezTo>
                    <a:pt x="35108" y="19943"/>
                    <a:pt x="50874" y="5772"/>
                    <a:pt x="69296" y="5772"/>
                  </a:cubicBezTo>
                  <a:cubicBezTo>
                    <a:pt x="88426" y="5772"/>
                    <a:pt x="97637" y="16577"/>
                    <a:pt x="97637" y="33405"/>
                  </a:cubicBezTo>
                  <a:cubicBezTo>
                    <a:pt x="97637" y="35708"/>
                    <a:pt x="96929" y="39782"/>
                    <a:pt x="96929" y="41376"/>
                  </a:cubicBezTo>
                  <a:cubicBezTo>
                    <a:pt x="96929" y="43856"/>
                    <a:pt x="99054" y="43856"/>
                    <a:pt x="99940" y="43856"/>
                  </a:cubicBezTo>
                  <a:cubicBezTo>
                    <a:pt x="102597" y="43856"/>
                    <a:pt x="102774" y="42970"/>
                    <a:pt x="103483" y="39959"/>
                  </a:cubicBezTo>
                  <a:lnTo>
                    <a:pt x="112694" y="2406"/>
                  </a:lnTo>
                  <a:close/>
                </a:path>
              </a:pathLst>
            </a:custGeom>
            <a:solidFill>
              <a:srgbClr val="000000"/>
            </a:solidFill>
            <a:ln w="25400" cap="flat">
              <a:noFill/>
              <a:prstDash val="solid"/>
              <a:miter/>
            </a:ln>
          </p:spPr>
          <p:txBody>
            <a:bodyPr rtlCol="0" anchor="ctr"/>
            <a:lstStyle/>
            <a:p>
              <a:endParaRPr lang="en-CN"/>
            </a:p>
          </p:txBody>
        </p:sp>
        <p:sp>
          <p:nvSpPr>
            <p:cNvPr id="18482" name="Freeform 18481">
              <a:extLst>
                <a:ext uri="{FF2B5EF4-FFF2-40B4-BE49-F238E27FC236}">
                  <a16:creationId xmlns:a16="http://schemas.microsoft.com/office/drawing/2014/main" id="{F8725FDB-568B-3441-0DED-71F37F0E16AC}"/>
                </a:ext>
              </a:extLst>
            </p:cNvPr>
            <p:cNvSpPr/>
            <p:nvPr>
              <p:custDataLst>
                <p:tags r:id="rId65"/>
              </p:custDataLst>
            </p:nvPr>
          </p:nvSpPr>
          <p:spPr>
            <a:xfrm>
              <a:off x="8172669" y="4918991"/>
              <a:ext cx="34667" cy="253051"/>
            </a:xfrm>
            <a:custGeom>
              <a:avLst/>
              <a:gdLst>
                <a:gd name="connsiteX0" fmla="*/ 34889 w 34667"/>
                <a:gd name="connsiteY0" fmla="*/ 253152 h 253051"/>
                <a:gd name="connsiteX1" fmla="*/ 34889 w 34667"/>
                <a:gd name="connsiteY1" fmla="*/ 243030 h 253051"/>
                <a:gd name="connsiteX2" fmla="*/ 10343 w 34667"/>
                <a:gd name="connsiteY2" fmla="*/ 243030 h 253051"/>
                <a:gd name="connsiteX3" fmla="*/ 10343 w 34667"/>
                <a:gd name="connsiteY3" fmla="*/ 10223 h 253051"/>
                <a:gd name="connsiteX4" fmla="*/ 34889 w 34667"/>
                <a:gd name="connsiteY4" fmla="*/ 10223 h 253051"/>
                <a:gd name="connsiteX5" fmla="*/ 34889 w 34667"/>
                <a:gd name="connsiteY5" fmla="*/ 101 h 253051"/>
                <a:gd name="connsiteX6" fmla="*/ 221 w 34667"/>
                <a:gd name="connsiteY6" fmla="*/ 101 h 253051"/>
                <a:gd name="connsiteX7" fmla="*/ 221 w 34667"/>
                <a:gd name="connsiteY7" fmla="*/ 253152 h 253051"/>
                <a:gd name="connsiteX8" fmla="*/ 34889 w 34667"/>
                <a:gd name="connsiteY8" fmla="*/ 25315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53051">
                  <a:moveTo>
                    <a:pt x="34889" y="253152"/>
                  </a:moveTo>
                  <a:lnTo>
                    <a:pt x="34889" y="243030"/>
                  </a:lnTo>
                  <a:lnTo>
                    <a:pt x="10343" y="243030"/>
                  </a:lnTo>
                  <a:lnTo>
                    <a:pt x="10343" y="10223"/>
                  </a:lnTo>
                  <a:lnTo>
                    <a:pt x="34889" y="10223"/>
                  </a:lnTo>
                  <a:lnTo>
                    <a:pt x="34889" y="101"/>
                  </a:lnTo>
                  <a:lnTo>
                    <a:pt x="221" y="101"/>
                  </a:lnTo>
                  <a:lnTo>
                    <a:pt x="221" y="253152"/>
                  </a:lnTo>
                  <a:lnTo>
                    <a:pt x="34889" y="253152"/>
                  </a:lnTo>
                  <a:close/>
                </a:path>
              </a:pathLst>
            </a:custGeom>
            <a:solidFill>
              <a:srgbClr val="000000"/>
            </a:solidFill>
            <a:ln w="25400" cap="flat">
              <a:noFill/>
              <a:prstDash val="solid"/>
              <a:miter/>
            </a:ln>
          </p:spPr>
          <p:txBody>
            <a:bodyPr rtlCol="0" anchor="ctr"/>
            <a:lstStyle/>
            <a:p>
              <a:endParaRPr lang="en-CN"/>
            </a:p>
          </p:txBody>
        </p:sp>
        <p:sp>
          <p:nvSpPr>
            <p:cNvPr id="18483" name="Freeform 18482">
              <a:extLst>
                <a:ext uri="{FF2B5EF4-FFF2-40B4-BE49-F238E27FC236}">
                  <a16:creationId xmlns:a16="http://schemas.microsoft.com/office/drawing/2014/main" id="{8CA92A13-5FCF-84E7-DC96-BE3F9869D570}"/>
                </a:ext>
              </a:extLst>
            </p:cNvPr>
            <p:cNvSpPr/>
            <p:nvPr>
              <p:custDataLst>
                <p:tags r:id="rId66"/>
              </p:custDataLst>
            </p:nvPr>
          </p:nvSpPr>
          <p:spPr>
            <a:xfrm>
              <a:off x="8225754" y="4933162"/>
              <a:ext cx="147781" cy="177641"/>
            </a:xfrm>
            <a:custGeom>
              <a:avLst/>
              <a:gdLst>
                <a:gd name="connsiteX0" fmla="*/ 67535 w 147781"/>
                <a:gd name="connsiteY0" fmla="*/ 8958 h 177641"/>
                <a:gd name="connsiteX1" fmla="*/ 68547 w 147781"/>
                <a:gd name="connsiteY1" fmla="*/ 4656 h 177641"/>
                <a:gd name="connsiteX2" fmla="*/ 62980 w 147781"/>
                <a:gd name="connsiteY2" fmla="*/ 101 h 177641"/>
                <a:gd name="connsiteX3" fmla="*/ 61209 w 147781"/>
                <a:gd name="connsiteY3" fmla="*/ 354 h 177641"/>
                <a:gd name="connsiteX4" fmla="*/ 28565 w 147781"/>
                <a:gd name="connsiteY4" fmla="*/ 1872 h 177641"/>
                <a:gd name="connsiteX5" fmla="*/ 20467 w 147781"/>
                <a:gd name="connsiteY5" fmla="*/ 9464 h 177641"/>
                <a:gd name="connsiteX6" fmla="*/ 27047 w 147781"/>
                <a:gd name="connsiteY6" fmla="*/ 14019 h 177641"/>
                <a:gd name="connsiteX7" fmla="*/ 37675 w 147781"/>
                <a:gd name="connsiteY7" fmla="*/ 14525 h 177641"/>
                <a:gd name="connsiteX8" fmla="*/ 1236 w 147781"/>
                <a:gd name="connsiteY8" fmla="*/ 160536 h 177641"/>
                <a:gd name="connsiteX9" fmla="*/ 223 w 147781"/>
                <a:gd name="connsiteY9" fmla="*/ 166356 h 177641"/>
                <a:gd name="connsiteX10" fmla="*/ 12370 w 147781"/>
                <a:gd name="connsiteY10" fmla="*/ 177743 h 177641"/>
                <a:gd name="connsiteX11" fmla="*/ 28818 w 147781"/>
                <a:gd name="connsiteY11" fmla="*/ 163572 h 177641"/>
                <a:gd name="connsiteX12" fmla="*/ 44001 w 147781"/>
                <a:gd name="connsiteY12" fmla="*/ 103599 h 177641"/>
                <a:gd name="connsiteX13" fmla="*/ 49062 w 147781"/>
                <a:gd name="connsiteY13" fmla="*/ 93224 h 177641"/>
                <a:gd name="connsiteX14" fmla="*/ 86767 w 147781"/>
                <a:gd name="connsiteY14" fmla="*/ 70449 h 177641"/>
                <a:gd name="connsiteX15" fmla="*/ 99419 w 147781"/>
                <a:gd name="connsiteY15" fmla="*/ 85379 h 177641"/>
                <a:gd name="connsiteX16" fmla="*/ 83477 w 147781"/>
                <a:gd name="connsiteY16" fmla="*/ 142063 h 177641"/>
                <a:gd name="connsiteX17" fmla="*/ 79934 w 147781"/>
                <a:gd name="connsiteY17" fmla="*/ 154968 h 177641"/>
                <a:gd name="connsiteX18" fmla="*/ 108529 w 147781"/>
                <a:gd name="connsiteY18" fmla="*/ 177743 h 177641"/>
                <a:gd name="connsiteX19" fmla="*/ 148005 w 147781"/>
                <a:gd name="connsiteY19" fmla="*/ 138267 h 177641"/>
                <a:gd name="connsiteX20" fmla="*/ 141932 w 147781"/>
                <a:gd name="connsiteY20" fmla="*/ 134724 h 177641"/>
                <a:gd name="connsiteX21" fmla="*/ 136112 w 147781"/>
                <a:gd name="connsiteY21" fmla="*/ 138014 h 177641"/>
                <a:gd name="connsiteX22" fmla="*/ 110048 w 147781"/>
                <a:gd name="connsiteY22" fmla="*/ 168633 h 177641"/>
                <a:gd name="connsiteX23" fmla="*/ 105746 w 147781"/>
                <a:gd name="connsiteY23" fmla="*/ 163319 h 177641"/>
                <a:gd name="connsiteX24" fmla="*/ 110048 w 147781"/>
                <a:gd name="connsiteY24" fmla="*/ 146871 h 177641"/>
                <a:gd name="connsiteX25" fmla="*/ 126496 w 147781"/>
                <a:gd name="connsiteY25" fmla="*/ 90693 h 177641"/>
                <a:gd name="connsiteX26" fmla="*/ 88791 w 147781"/>
                <a:gd name="connsiteY26" fmla="*/ 61339 h 177641"/>
                <a:gd name="connsiteX27" fmla="*/ 50581 w 147781"/>
                <a:gd name="connsiteY27" fmla="*/ 77029 h 177641"/>
                <a:gd name="connsiteX28" fmla="*/ 67535 w 147781"/>
                <a:gd name="connsiteY28" fmla="*/ 8958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7641">
                  <a:moveTo>
                    <a:pt x="67535" y="8958"/>
                  </a:moveTo>
                  <a:cubicBezTo>
                    <a:pt x="68547" y="5415"/>
                    <a:pt x="68547" y="4909"/>
                    <a:pt x="68547" y="4656"/>
                  </a:cubicBezTo>
                  <a:cubicBezTo>
                    <a:pt x="68547" y="1366"/>
                    <a:pt x="65764" y="101"/>
                    <a:pt x="62980" y="101"/>
                  </a:cubicBezTo>
                  <a:cubicBezTo>
                    <a:pt x="61968" y="101"/>
                    <a:pt x="61715" y="101"/>
                    <a:pt x="61209" y="354"/>
                  </a:cubicBezTo>
                  <a:lnTo>
                    <a:pt x="28565" y="1872"/>
                  </a:lnTo>
                  <a:cubicBezTo>
                    <a:pt x="25022" y="2126"/>
                    <a:pt x="20467" y="2379"/>
                    <a:pt x="20467" y="9464"/>
                  </a:cubicBezTo>
                  <a:cubicBezTo>
                    <a:pt x="20467" y="14019"/>
                    <a:pt x="25022" y="14019"/>
                    <a:pt x="27047" y="14019"/>
                  </a:cubicBezTo>
                  <a:cubicBezTo>
                    <a:pt x="29830" y="14019"/>
                    <a:pt x="34385" y="14019"/>
                    <a:pt x="37675" y="14525"/>
                  </a:cubicBezTo>
                  <a:lnTo>
                    <a:pt x="1236" y="160536"/>
                  </a:lnTo>
                  <a:cubicBezTo>
                    <a:pt x="983" y="161548"/>
                    <a:pt x="223" y="165343"/>
                    <a:pt x="223" y="166356"/>
                  </a:cubicBezTo>
                  <a:cubicBezTo>
                    <a:pt x="223" y="172429"/>
                    <a:pt x="5031" y="177743"/>
                    <a:pt x="12370" y="177743"/>
                  </a:cubicBezTo>
                  <a:cubicBezTo>
                    <a:pt x="13888" y="177743"/>
                    <a:pt x="25275" y="177743"/>
                    <a:pt x="28818" y="163572"/>
                  </a:cubicBezTo>
                  <a:lnTo>
                    <a:pt x="44001" y="103599"/>
                  </a:lnTo>
                  <a:cubicBezTo>
                    <a:pt x="45266" y="98791"/>
                    <a:pt x="45266" y="98285"/>
                    <a:pt x="49062" y="93224"/>
                  </a:cubicBezTo>
                  <a:cubicBezTo>
                    <a:pt x="53111" y="87657"/>
                    <a:pt x="65764" y="70449"/>
                    <a:pt x="86767" y="70449"/>
                  </a:cubicBezTo>
                  <a:cubicBezTo>
                    <a:pt x="93346" y="70449"/>
                    <a:pt x="99419" y="72980"/>
                    <a:pt x="99419" y="85379"/>
                  </a:cubicBezTo>
                  <a:cubicBezTo>
                    <a:pt x="99419" y="100056"/>
                    <a:pt x="88285" y="129663"/>
                    <a:pt x="83477" y="142063"/>
                  </a:cubicBezTo>
                  <a:cubicBezTo>
                    <a:pt x="80694" y="148895"/>
                    <a:pt x="79934" y="150667"/>
                    <a:pt x="79934" y="154968"/>
                  </a:cubicBezTo>
                  <a:cubicBezTo>
                    <a:pt x="79934" y="169645"/>
                    <a:pt x="94611" y="177743"/>
                    <a:pt x="108529" y="177743"/>
                  </a:cubicBezTo>
                  <a:cubicBezTo>
                    <a:pt x="135353" y="177743"/>
                    <a:pt x="148005" y="143328"/>
                    <a:pt x="148005" y="138267"/>
                  </a:cubicBezTo>
                  <a:cubicBezTo>
                    <a:pt x="148005" y="134724"/>
                    <a:pt x="144209" y="134724"/>
                    <a:pt x="141932" y="134724"/>
                  </a:cubicBezTo>
                  <a:cubicBezTo>
                    <a:pt x="138895" y="134724"/>
                    <a:pt x="137124" y="134724"/>
                    <a:pt x="136112" y="138014"/>
                  </a:cubicBezTo>
                  <a:cubicBezTo>
                    <a:pt x="128014" y="166103"/>
                    <a:pt x="114096" y="168633"/>
                    <a:pt x="110048" y="168633"/>
                  </a:cubicBezTo>
                  <a:cubicBezTo>
                    <a:pt x="108276" y="168633"/>
                    <a:pt x="105746" y="168633"/>
                    <a:pt x="105746" y="163319"/>
                  </a:cubicBezTo>
                  <a:cubicBezTo>
                    <a:pt x="105746" y="157752"/>
                    <a:pt x="108529" y="150920"/>
                    <a:pt x="110048" y="146871"/>
                  </a:cubicBezTo>
                  <a:cubicBezTo>
                    <a:pt x="114855" y="134471"/>
                    <a:pt x="126496" y="104864"/>
                    <a:pt x="126496" y="90693"/>
                  </a:cubicBezTo>
                  <a:cubicBezTo>
                    <a:pt x="126496" y="67413"/>
                    <a:pt x="107011" y="61339"/>
                    <a:pt x="88791" y="61339"/>
                  </a:cubicBezTo>
                  <a:cubicBezTo>
                    <a:pt x="83224" y="61339"/>
                    <a:pt x="67788" y="61339"/>
                    <a:pt x="50581" y="77029"/>
                  </a:cubicBezTo>
                  <a:lnTo>
                    <a:pt x="67535" y="8958"/>
                  </a:lnTo>
                  <a:close/>
                </a:path>
              </a:pathLst>
            </a:custGeom>
            <a:solidFill>
              <a:srgbClr val="000000"/>
            </a:solidFill>
            <a:ln w="25400" cap="flat">
              <a:noFill/>
              <a:prstDash val="solid"/>
              <a:miter/>
            </a:ln>
          </p:spPr>
          <p:txBody>
            <a:bodyPr rtlCol="0" anchor="ctr"/>
            <a:lstStyle/>
            <a:p>
              <a:endParaRPr lang="en-CN"/>
            </a:p>
          </p:txBody>
        </p:sp>
        <p:sp>
          <p:nvSpPr>
            <p:cNvPr id="18484" name="Freeform 18483">
              <a:extLst>
                <a:ext uri="{FF2B5EF4-FFF2-40B4-BE49-F238E27FC236}">
                  <a16:creationId xmlns:a16="http://schemas.microsoft.com/office/drawing/2014/main" id="{2A1DA560-F583-6614-7EF1-E1308E0D7C8E}"/>
                </a:ext>
              </a:extLst>
            </p:cNvPr>
            <p:cNvSpPr/>
            <p:nvPr>
              <p:custDataLst>
                <p:tags r:id="rId67"/>
              </p:custDataLst>
            </p:nvPr>
          </p:nvSpPr>
          <p:spPr>
            <a:xfrm>
              <a:off x="8390361" y="5029295"/>
              <a:ext cx="53672" cy="119212"/>
            </a:xfrm>
            <a:custGeom>
              <a:avLst/>
              <a:gdLst>
                <a:gd name="connsiteX0" fmla="*/ 49297 w 53672"/>
                <a:gd name="connsiteY0" fmla="*/ 6834 h 119212"/>
                <a:gd name="connsiteX1" fmla="*/ 42211 w 53672"/>
                <a:gd name="connsiteY1" fmla="*/ 103 h 119212"/>
                <a:gd name="connsiteX2" fmla="*/ 32292 w 53672"/>
                <a:gd name="connsiteY2" fmla="*/ 9845 h 119212"/>
                <a:gd name="connsiteX3" fmla="*/ 39377 w 53672"/>
                <a:gd name="connsiteY3" fmla="*/ 16576 h 119212"/>
                <a:gd name="connsiteX4" fmla="*/ 49297 w 53672"/>
                <a:gd name="connsiteY4" fmla="*/ 6834 h 119212"/>
                <a:gd name="connsiteX5" fmla="*/ 13161 w 53672"/>
                <a:gd name="connsiteY5" fmla="*/ 96819 h 119212"/>
                <a:gd name="connsiteX6" fmla="*/ 11567 w 53672"/>
                <a:gd name="connsiteY6" fmla="*/ 104258 h 119212"/>
                <a:gd name="connsiteX7" fmla="*/ 28395 w 53672"/>
                <a:gd name="connsiteY7" fmla="*/ 119315 h 119212"/>
                <a:gd name="connsiteX8" fmla="*/ 53902 w 53672"/>
                <a:gd name="connsiteY8" fmla="*/ 92213 h 119212"/>
                <a:gd name="connsiteX9" fmla="*/ 51068 w 53672"/>
                <a:gd name="connsiteY9" fmla="*/ 89910 h 119212"/>
                <a:gd name="connsiteX10" fmla="*/ 47702 w 53672"/>
                <a:gd name="connsiteY10" fmla="*/ 92922 h 119212"/>
                <a:gd name="connsiteX11" fmla="*/ 28926 w 53672"/>
                <a:gd name="connsiteY11" fmla="*/ 114355 h 119212"/>
                <a:gd name="connsiteX12" fmla="*/ 24498 w 53672"/>
                <a:gd name="connsiteY12" fmla="*/ 108155 h 119212"/>
                <a:gd name="connsiteX13" fmla="*/ 27332 w 53672"/>
                <a:gd name="connsiteY13" fmla="*/ 96819 h 119212"/>
                <a:gd name="connsiteX14" fmla="*/ 33000 w 53672"/>
                <a:gd name="connsiteY14" fmla="*/ 82648 h 119212"/>
                <a:gd name="connsiteX15" fmla="*/ 41680 w 53672"/>
                <a:gd name="connsiteY15" fmla="*/ 60152 h 119212"/>
                <a:gd name="connsiteX16" fmla="*/ 42743 w 53672"/>
                <a:gd name="connsiteY16" fmla="*/ 54483 h 119212"/>
                <a:gd name="connsiteX17" fmla="*/ 25915 w 53672"/>
                <a:gd name="connsiteY17" fmla="*/ 39427 h 119212"/>
                <a:gd name="connsiteX18" fmla="*/ 230 w 53672"/>
                <a:gd name="connsiteY18" fmla="*/ 66529 h 119212"/>
                <a:gd name="connsiteX19" fmla="*/ 3241 w 53672"/>
                <a:gd name="connsiteY19" fmla="*/ 68831 h 119212"/>
                <a:gd name="connsiteX20" fmla="*/ 6430 w 53672"/>
                <a:gd name="connsiteY20" fmla="*/ 65997 h 119212"/>
                <a:gd name="connsiteX21" fmla="*/ 25383 w 53672"/>
                <a:gd name="connsiteY21" fmla="*/ 44387 h 119212"/>
                <a:gd name="connsiteX22" fmla="*/ 29812 w 53672"/>
                <a:gd name="connsiteY22" fmla="*/ 50586 h 119212"/>
                <a:gd name="connsiteX23" fmla="*/ 24320 w 53672"/>
                <a:gd name="connsiteY23" fmla="*/ 68300 h 119212"/>
                <a:gd name="connsiteX24" fmla="*/ 13161 w 53672"/>
                <a:gd name="connsiteY24" fmla="*/ 968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97" y="6834"/>
                  </a:moveTo>
                  <a:cubicBezTo>
                    <a:pt x="49297" y="4000"/>
                    <a:pt x="47171" y="103"/>
                    <a:pt x="42211" y="103"/>
                  </a:cubicBezTo>
                  <a:cubicBezTo>
                    <a:pt x="37429" y="103"/>
                    <a:pt x="32292" y="4708"/>
                    <a:pt x="32292" y="9845"/>
                  </a:cubicBezTo>
                  <a:cubicBezTo>
                    <a:pt x="32292" y="12856"/>
                    <a:pt x="34594" y="16576"/>
                    <a:pt x="39377" y="16576"/>
                  </a:cubicBezTo>
                  <a:cubicBezTo>
                    <a:pt x="44514" y="16576"/>
                    <a:pt x="49297" y="11616"/>
                    <a:pt x="49297" y="6834"/>
                  </a:cubicBezTo>
                  <a:close/>
                  <a:moveTo>
                    <a:pt x="13161" y="96819"/>
                  </a:moveTo>
                  <a:cubicBezTo>
                    <a:pt x="12452" y="99122"/>
                    <a:pt x="11567" y="101247"/>
                    <a:pt x="11567" y="104258"/>
                  </a:cubicBezTo>
                  <a:cubicBezTo>
                    <a:pt x="11567" y="112584"/>
                    <a:pt x="18652" y="119315"/>
                    <a:pt x="28395" y="119315"/>
                  </a:cubicBezTo>
                  <a:cubicBezTo>
                    <a:pt x="46108" y="119315"/>
                    <a:pt x="53902" y="94870"/>
                    <a:pt x="53902" y="92213"/>
                  </a:cubicBezTo>
                  <a:cubicBezTo>
                    <a:pt x="53902" y="89910"/>
                    <a:pt x="51599" y="89910"/>
                    <a:pt x="51068" y="89910"/>
                  </a:cubicBezTo>
                  <a:cubicBezTo>
                    <a:pt x="48588" y="89910"/>
                    <a:pt x="48411" y="90973"/>
                    <a:pt x="47702" y="92922"/>
                  </a:cubicBezTo>
                  <a:cubicBezTo>
                    <a:pt x="43628" y="107093"/>
                    <a:pt x="35834" y="114355"/>
                    <a:pt x="28926" y="114355"/>
                  </a:cubicBezTo>
                  <a:cubicBezTo>
                    <a:pt x="25383" y="114355"/>
                    <a:pt x="24498" y="112052"/>
                    <a:pt x="24498" y="108155"/>
                  </a:cubicBezTo>
                  <a:cubicBezTo>
                    <a:pt x="24498" y="104081"/>
                    <a:pt x="25738" y="100716"/>
                    <a:pt x="27332" y="96819"/>
                  </a:cubicBezTo>
                  <a:cubicBezTo>
                    <a:pt x="29103" y="92036"/>
                    <a:pt x="31052" y="87253"/>
                    <a:pt x="33000" y="82648"/>
                  </a:cubicBezTo>
                  <a:cubicBezTo>
                    <a:pt x="34594" y="78397"/>
                    <a:pt x="40971" y="62277"/>
                    <a:pt x="41680" y="60152"/>
                  </a:cubicBezTo>
                  <a:cubicBezTo>
                    <a:pt x="42211" y="58380"/>
                    <a:pt x="42743" y="56255"/>
                    <a:pt x="42743" y="54483"/>
                  </a:cubicBezTo>
                  <a:cubicBezTo>
                    <a:pt x="42743" y="46158"/>
                    <a:pt x="35657" y="39427"/>
                    <a:pt x="25915" y="39427"/>
                  </a:cubicBezTo>
                  <a:cubicBezTo>
                    <a:pt x="8378" y="39427"/>
                    <a:pt x="230" y="63517"/>
                    <a:pt x="230" y="66529"/>
                  </a:cubicBezTo>
                  <a:cubicBezTo>
                    <a:pt x="230" y="68831"/>
                    <a:pt x="2710" y="68831"/>
                    <a:pt x="3241" y="68831"/>
                  </a:cubicBezTo>
                  <a:cubicBezTo>
                    <a:pt x="5721" y="68831"/>
                    <a:pt x="5898" y="67946"/>
                    <a:pt x="6430" y="65997"/>
                  </a:cubicBezTo>
                  <a:cubicBezTo>
                    <a:pt x="11035" y="50763"/>
                    <a:pt x="18829" y="44387"/>
                    <a:pt x="25383" y="44387"/>
                  </a:cubicBezTo>
                  <a:cubicBezTo>
                    <a:pt x="28217" y="44387"/>
                    <a:pt x="29812" y="45804"/>
                    <a:pt x="29812" y="50586"/>
                  </a:cubicBezTo>
                  <a:cubicBezTo>
                    <a:pt x="29812" y="54660"/>
                    <a:pt x="28749" y="57317"/>
                    <a:pt x="24320" y="68300"/>
                  </a:cubicBezTo>
                  <a:lnTo>
                    <a:pt x="13161" y="96819"/>
                  </a:lnTo>
                  <a:close/>
                </a:path>
              </a:pathLst>
            </a:custGeom>
            <a:solidFill>
              <a:srgbClr val="000000"/>
            </a:solidFill>
            <a:ln w="25400" cap="flat">
              <a:noFill/>
              <a:prstDash val="solid"/>
              <a:miter/>
            </a:ln>
          </p:spPr>
          <p:txBody>
            <a:bodyPr rtlCol="0" anchor="ctr"/>
            <a:lstStyle/>
            <a:p>
              <a:endParaRPr lang="en-CN"/>
            </a:p>
          </p:txBody>
        </p:sp>
        <p:sp>
          <p:nvSpPr>
            <p:cNvPr id="18485" name="Freeform 18484">
              <a:extLst>
                <a:ext uri="{FF2B5EF4-FFF2-40B4-BE49-F238E27FC236}">
                  <a16:creationId xmlns:a16="http://schemas.microsoft.com/office/drawing/2014/main" id="{CE75E738-059A-AD9B-C119-B093BF458C97}"/>
                </a:ext>
              </a:extLst>
            </p:cNvPr>
            <p:cNvSpPr/>
            <p:nvPr>
              <p:custDataLst>
                <p:tags r:id="rId68"/>
              </p:custDataLst>
            </p:nvPr>
          </p:nvSpPr>
          <p:spPr>
            <a:xfrm>
              <a:off x="8488046" y="4999714"/>
              <a:ext cx="27582" cy="157903"/>
            </a:xfrm>
            <a:custGeom>
              <a:avLst/>
              <a:gdLst>
                <a:gd name="connsiteX0" fmla="*/ 27057 w 27582"/>
                <a:gd name="connsiteY0" fmla="*/ 13513 h 157903"/>
                <a:gd name="connsiteX1" fmla="*/ 13645 w 27582"/>
                <a:gd name="connsiteY1" fmla="*/ 101 h 157903"/>
                <a:gd name="connsiteX2" fmla="*/ 233 w 27582"/>
                <a:gd name="connsiteY2" fmla="*/ 13513 h 157903"/>
                <a:gd name="connsiteX3" fmla="*/ 13645 w 27582"/>
                <a:gd name="connsiteY3" fmla="*/ 26925 h 157903"/>
                <a:gd name="connsiteX4" fmla="*/ 27057 w 27582"/>
                <a:gd name="connsiteY4" fmla="*/ 13513 h 157903"/>
                <a:gd name="connsiteX5" fmla="*/ 22249 w 27582"/>
                <a:gd name="connsiteY5" fmla="*/ 106383 h 157903"/>
                <a:gd name="connsiteX6" fmla="*/ 6053 w 27582"/>
                <a:gd name="connsiteY6" fmla="*/ 151932 h 157903"/>
                <a:gd name="connsiteX7" fmla="*/ 4282 w 27582"/>
                <a:gd name="connsiteY7" fmla="*/ 155221 h 157903"/>
                <a:gd name="connsiteX8" fmla="*/ 6813 w 27582"/>
                <a:gd name="connsiteY8" fmla="*/ 158005 h 157903"/>
                <a:gd name="connsiteX9" fmla="*/ 27816 w 27582"/>
                <a:gd name="connsiteY9" fmla="*/ 108407 h 157903"/>
                <a:gd name="connsiteX10" fmla="*/ 13645 w 27582"/>
                <a:gd name="connsiteY10" fmla="*/ 82343 h 157903"/>
                <a:gd name="connsiteX11" fmla="*/ 233 w 27582"/>
                <a:gd name="connsiteY11" fmla="*/ 95754 h 157903"/>
                <a:gd name="connsiteX12" fmla="*/ 13645 w 27582"/>
                <a:gd name="connsiteY12" fmla="*/ 109166 h 157903"/>
                <a:gd name="connsiteX13" fmla="*/ 15669 w 27582"/>
                <a:gd name="connsiteY13" fmla="*/ 108913 h 157903"/>
                <a:gd name="connsiteX14" fmla="*/ 22249 w 27582"/>
                <a:gd name="connsiteY14" fmla="*/ 106383 h 1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82" h="157903">
                  <a:moveTo>
                    <a:pt x="27057" y="13513"/>
                  </a:moveTo>
                  <a:cubicBezTo>
                    <a:pt x="27057" y="6174"/>
                    <a:pt x="20984" y="101"/>
                    <a:pt x="13645" y="101"/>
                  </a:cubicBezTo>
                  <a:cubicBezTo>
                    <a:pt x="6307" y="101"/>
                    <a:pt x="233" y="6174"/>
                    <a:pt x="233" y="13513"/>
                  </a:cubicBezTo>
                  <a:cubicBezTo>
                    <a:pt x="233" y="20851"/>
                    <a:pt x="6307" y="26925"/>
                    <a:pt x="13645" y="26925"/>
                  </a:cubicBezTo>
                  <a:cubicBezTo>
                    <a:pt x="20984" y="26925"/>
                    <a:pt x="27057" y="20851"/>
                    <a:pt x="27057" y="13513"/>
                  </a:cubicBezTo>
                  <a:close/>
                  <a:moveTo>
                    <a:pt x="22249" y="106383"/>
                  </a:moveTo>
                  <a:cubicBezTo>
                    <a:pt x="22249" y="113468"/>
                    <a:pt x="22249" y="133206"/>
                    <a:pt x="6053" y="151932"/>
                  </a:cubicBezTo>
                  <a:cubicBezTo>
                    <a:pt x="4282" y="153956"/>
                    <a:pt x="4282" y="154462"/>
                    <a:pt x="4282" y="155221"/>
                  </a:cubicBezTo>
                  <a:cubicBezTo>
                    <a:pt x="4282" y="156993"/>
                    <a:pt x="5547" y="158005"/>
                    <a:pt x="6813" y="158005"/>
                  </a:cubicBezTo>
                  <a:cubicBezTo>
                    <a:pt x="9596" y="158005"/>
                    <a:pt x="27816" y="137761"/>
                    <a:pt x="27816" y="108407"/>
                  </a:cubicBezTo>
                  <a:cubicBezTo>
                    <a:pt x="27816" y="101069"/>
                    <a:pt x="27310" y="82343"/>
                    <a:pt x="13645" y="82343"/>
                  </a:cubicBezTo>
                  <a:cubicBezTo>
                    <a:pt x="4788" y="82343"/>
                    <a:pt x="233" y="89175"/>
                    <a:pt x="233" y="95754"/>
                  </a:cubicBezTo>
                  <a:cubicBezTo>
                    <a:pt x="233" y="102334"/>
                    <a:pt x="4535" y="109166"/>
                    <a:pt x="13645" y="109166"/>
                  </a:cubicBezTo>
                  <a:cubicBezTo>
                    <a:pt x="14910" y="109166"/>
                    <a:pt x="15416" y="109166"/>
                    <a:pt x="15669" y="108913"/>
                  </a:cubicBezTo>
                  <a:cubicBezTo>
                    <a:pt x="17441" y="108660"/>
                    <a:pt x="20224" y="108154"/>
                    <a:pt x="22249" y="106383"/>
                  </a:cubicBezTo>
                  <a:close/>
                </a:path>
              </a:pathLst>
            </a:custGeom>
            <a:solidFill>
              <a:srgbClr val="000000"/>
            </a:solidFill>
            <a:ln w="25400" cap="flat">
              <a:noFill/>
              <a:prstDash val="solid"/>
              <a:miter/>
            </a:ln>
          </p:spPr>
          <p:txBody>
            <a:bodyPr rtlCol="0" anchor="ctr"/>
            <a:lstStyle/>
            <a:p>
              <a:endParaRPr lang="en-CN"/>
            </a:p>
          </p:txBody>
        </p:sp>
        <p:sp>
          <p:nvSpPr>
            <p:cNvPr id="18486" name="Freeform 18485">
              <a:extLst>
                <a:ext uri="{FF2B5EF4-FFF2-40B4-BE49-F238E27FC236}">
                  <a16:creationId xmlns:a16="http://schemas.microsoft.com/office/drawing/2014/main" id="{1D0DFE00-AE01-9112-F5FA-9D5EB6B66D2D}"/>
                </a:ext>
              </a:extLst>
            </p:cNvPr>
            <p:cNvSpPr/>
            <p:nvPr>
              <p:custDataLst>
                <p:tags r:id="rId69"/>
              </p:custDataLst>
            </p:nvPr>
          </p:nvSpPr>
          <p:spPr>
            <a:xfrm>
              <a:off x="8586848" y="4994400"/>
              <a:ext cx="155626" cy="116403"/>
            </a:xfrm>
            <a:custGeom>
              <a:avLst/>
              <a:gdLst>
                <a:gd name="connsiteX0" fmla="*/ 134608 w 155626"/>
                <a:gd name="connsiteY0" fmla="*/ 34263 h 116403"/>
                <a:gd name="connsiteX1" fmla="*/ 139416 w 155626"/>
                <a:gd name="connsiteY1" fmla="*/ 13260 h 116403"/>
                <a:gd name="connsiteX2" fmla="*/ 127522 w 155626"/>
                <a:gd name="connsiteY2" fmla="*/ 2126 h 116403"/>
                <a:gd name="connsiteX3" fmla="*/ 110821 w 155626"/>
                <a:gd name="connsiteY3" fmla="*/ 15537 h 116403"/>
                <a:gd name="connsiteX4" fmla="*/ 96397 w 155626"/>
                <a:gd name="connsiteY4" fmla="*/ 73233 h 116403"/>
                <a:gd name="connsiteX5" fmla="*/ 92601 w 155626"/>
                <a:gd name="connsiteY5" fmla="*/ 90946 h 116403"/>
                <a:gd name="connsiteX6" fmla="*/ 65272 w 155626"/>
                <a:gd name="connsiteY6" fmla="*/ 107395 h 116403"/>
                <a:gd name="connsiteX7" fmla="*/ 50089 w 155626"/>
                <a:gd name="connsiteY7" fmla="*/ 88922 h 116403"/>
                <a:gd name="connsiteX8" fmla="*/ 65019 w 155626"/>
                <a:gd name="connsiteY8" fmla="*/ 35528 h 116403"/>
                <a:gd name="connsiteX9" fmla="*/ 68309 w 155626"/>
                <a:gd name="connsiteY9" fmla="*/ 22876 h 116403"/>
                <a:gd name="connsiteX10" fmla="*/ 39714 w 155626"/>
                <a:gd name="connsiteY10" fmla="*/ 101 h 116403"/>
                <a:gd name="connsiteX11" fmla="*/ 238 w 155626"/>
                <a:gd name="connsiteY11" fmla="*/ 39577 h 116403"/>
                <a:gd name="connsiteX12" fmla="*/ 6311 w 155626"/>
                <a:gd name="connsiteY12" fmla="*/ 43120 h 116403"/>
                <a:gd name="connsiteX13" fmla="*/ 12131 w 155626"/>
                <a:gd name="connsiteY13" fmla="*/ 39830 h 116403"/>
                <a:gd name="connsiteX14" fmla="*/ 38195 w 155626"/>
                <a:gd name="connsiteY14" fmla="*/ 9211 h 116403"/>
                <a:gd name="connsiteX15" fmla="*/ 42497 w 155626"/>
                <a:gd name="connsiteY15" fmla="*/ 14525 h 116403"/>
                <a:gd name="connsiteX16" fmla="*/ 38448 w 155626"/>
                <a:gd name="connsiteY16" fmla="*/ 30467 h 116403"/>
                <a:gd name="connsiteX17" fmla="*/ 23012 w 155626"/>
                <a:gd name="connsiteY17" fmla="*/ 83608 h 116403"/>
                <a:gd name="connsiteX18" fmla="*/ 63247 w 155626"/>
                <a:gd name="connsiteY18" fmla="*/ 116505 h 116403"/>
                <a:gd name="connsiteX19" fmla="*/ 95385 w 155626"/>
                <a:gd name="connsiteY19" fmla="*/ 102587 h 116403"/>
                <a:gd name="connsiteX20" fmla="*/ 124233 w 155626"/>
                <a:gd name="connsiteY20" fmla="*/ 116505 h 116403"/>
                <a:gd name="connsiteX21" fmla="*/ 146248 w 155626"/>
                <a:gd name="connsiteY21" fmla="*/ 102081 h 116403"/>
                <a:gd name="connsiteX22" fmla="*/ 155864 w 155626"/>
                <a:gd name="connsiteY22" fmla="*/ 77029 h 116403"/>
                <a:gd name="connsiteX23" fmla="*/ 149791 w 155626"/>
                <a:gd name="connsiteY23" fmla="*/ 73486 h 116403"/>
                <a:gd name="connsiteX24" fmla="*/ 144730 w 155626"/>
                <a:gd name="connsiteY24" fmla="*/ 74751 h 116403"/>
                <a:gd name="connsiteX25" fmla="*/ 142706 w 155626"/>
                <a:gd name="connsiteY25" fmla="*/ 82090 h 116403"/>
                <a:gd name="connsiteX26" fmla="*/ 125498 w 155626"/>
                <a:gd name="connsiteY26" fmla="*/ 107395 h 116403"/>
                <a:gd name="connsiteX27" fmla="*/ 119678 w 155626"/>
                <a:gd name="connsiteY27" fmla="*/ 98032 h 116403"/>
                <a:gd name="connsiteX28" fmla="*/ 123221 w 155626"/>
                <a:gd name="connsiteY28" fmla="*/ 79559 h 116403"/>
                <a:gd name="connsiteX29" fmla="*/ 128788 w 155626"/>
                <a:gd name="connsiteY29" fmla="*/ 56785 h 116403"/>
                <a:gd name="connsiteX30" fmla="*/ 134608 w 155626"/>
                <a:gd name="connsiteY30" fmla="*/ 3426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608" y="34263"/>
                  </a:moveTo>
                  <a:cubicBezTo>
                    <a:pt x="136379" y="27178"/>
                    <a:pt x="139416" y="15031"/>
                    <a:pt x="139416" y="13260"/>
                  </a:cubicBezTo>
                  <a:cubicBezTo>
                    <a:pt x="139416" y="7946"/>
                    <a:pt x="135367" y="2126"/>
                    <a:pt x="127522" y="2126"/>
                  </a:cubicBezTo>
                  <a:cubicBezTo>
                    <a:pt x="123474" y="2126"/>
                    <a:pt x="114111" y="4403"/>
                    <a:pt x="110821" y="15537"/>
                  </a:cubicBezTo>
                  <a:cubicBezTo>
                    <a:pt x="109809" y="19080"/>
                    <a:pt x="98422" y="64882"/>
                    <a:pt x="96397" y="73233"/>
                  </a:cubicBezTo>
                  <a:cubicBezTo>
                    <a:pt x="94879" y="79053"/>
                    <a:pt x="93107" y="86392"/>
                    <a:pt x="92601" y="90946"/>
                  </a:cubicBezTo>
                  <a:cubicBezTo>
                    <a:pt x="88046" y="97020"/>
                    <a:pt x="78178" y="107395"/>
                    <a:pt x="65272" y="107395"/>
                  </a:cubicBezTo>
                  <a:cubicBezTo>
                    <a:pt x="50342" y="107395"/>
                    <a:pt x="50089" y="94742"/>
                    <a:pt x="50089" y="88922"/>
                  </a:cubicBezTo>
                  <a:cubicBezTo>
                    <a:pt x="50089" y="73486"/>
                    <a:pt x="57933" y="53748"/>
                    <a:pt x="65019" y="35528"/>
                  </a:cubicBezTo>
                  <a:cubicBezTo>
                    <a:pt x="67549" y="28949"/>
                    <a:pt x="68309" y="27178"/>
                    <a:pt x="68309" y="22876"/>
                  </a:cubicBezTo>
                  <a:cubicBezTo>
                    <a:pt x="68309" y="8199"/>
                    <a:pt x="53632" y="101"/>
                    <a:pt x="39714" y="101"/>
                  </a:cubicBezTo>
                  <a:cubicBezTo>
                    <a:pt x="12890" y="101"/>
                    <a:pt x="238" y="34516"/>
                    <a:pt x="238" y="39577"/>
                  </a:cubicBezTo>
                  <a:cubicBezTo>
                    <a:pt x="238" y="43120"/>
                    <a:pt x="4034" y="43120"/>
                    <a:pt x="6311" y="43120"/>
                  </a:cubicBezTo>
                  <a:cubicBezTo>
                    <a:pt x="9348" y="43120"/>
                    <a:pt x="11119" y="43120"/>
                    <a:pt x="12131" y="39830"/>
                  </a:cubicBezTo>
                  <a:cubicBezTo>
                    <a:pt x="20482" y="11741"/>
                    <a:pt x="34147" y="9211"/>
                    <a:pt x="38195" y="9211"/>
                  </a:cubicBezTo>
                  <a:cubicBezTo>
                    <a:pt x="39967" y="9211"/>
                    <a:pt x="42497" y="9211"/>
                    <a:pt x="42497" y="14525"/>
                  </a:cubicBezTo>
                  <a:cubicBezTo>
                    <a:pt x="42497" y="20345"/>
                    <a:pt x="39461" y="27431"/>
                    <a:pt x="38448" y="30467"/>
                  </a:cubicBezTo>
                  <a:cubicBezTo>
                    <a:pt x="27820" y="57038"/>
                    <a:pt x="23012" y="71208"/>
                    <a:pt x="23012" y="83608"/>
                  </a:cubicBezTo>
                  <a:cubicBezTo>
                    <a:pt x="23012" y="112456"/>
                    <a:pt x="48317" y="116505"/>
                    <a:pt x="63247" y="116505"/>
                  </a:cubicBezTo>
                  <a:cubicBezTo>
                    <a:pt x="70586" y="116505"/>
                    <a:pt x="81720" y="115492"/>
                    <a:pt x="95385" y="102587"/>
                  </a:cubicBezTo>
                  <a:cubicBezTo>
                    <a:pt x="103483" y="114986"/>
                    <a:pt x="118160" y="116505"/>
                    <a:pt x="124233" y="116505"/>
                  </a:cubicBezTo>
                  <a:cubicBezTo>
                    <a:pt x="133596" y="116505"/>
                    <a:pt x="140934" y="111191"/>
                    <a:pt x="146248" y="102081"/>
                  </a:cubicBezTo>
                  <a:cubicBezTo>
                    <a:pt x="152575" y="91959"/>
                    <a:pt x="155864" y="78294"/>
                    <a:pt x="155864" y="77029"/>
                  </a:cubicBezTo>
                  <a:cubicBezTo>
                    <a:pt x="155864" y="73486"/>
                    <a:pt x="152068" y="73486"/>
                    <a:pt x="149791" y="73486"/>
                  </a:cubicBezTo>
                  <a:cubicBezTo>
                    <a:pt x="147007" y="73486"/>
                    <a:pt x="145995" y="73486"/>
                    <a:pt x="144730" y="74751"/>
                  </a:cubicBezTo>
                  <a:cubicBezTo>
                    <a:pt x="144224" y="75257"/>
                    <a:pt x="144224" y="75763"/>
                    <a:pt x="142706" y="82090"/>
                  </a:cubicBezTo>
                  <a:cubicBezTo>
                    <a:pt x="137644" y="101828"/>
                    <a:pt x="132077" y="107395"/>
                    <a:pt x="125498" y="107395"/>
                  </a:cubicBezTo>
                  <a:cubicBezTo>
                    <a:pt x="121702" y="107395"/>
                    <a:pt x="119678" y="104864"/>
                    <a:pt x="119678" y="98032"/>
                  </a:cubicBezTo>
                  <a:cubicBezTo>
                    <a:pt x="119678" y="93730"/>
                    <a:pt x="120690" y="89681"/>
                    <a:pt x="123221" y="79559"/>
                  </a:cubicBezTo>
                  <a:cubicBezTo>
                    <a:pt x="124992" y="72474"/>
                    <a:pt x="127522" y="62352"/>
                    <a:pt x="128788" y="56785"/>
                  </a:cubicBezTo>
                  <a:lnTo>
                    <a:pt x="134608" y="34263"/>
                  </a:lnTo>
                  <a:close/>
                </a:path>
              </a:pathLst>
            </a:custGeom>
            <a:solidFill>
              <a:srgbClr val="000000"/>
            </a:solidFill>
            <a:ln w="25400" cap="flat">
              <a:noFill/>
              <a:prstDash val="solid"/>
              <a:miter/>
            </a:ln>
          </p:spPr>
          <p:txBody>
            <a:bodyPr rtlCol="0" anchor="ctr"/>
            <a:lstStyle/>
            <a:p>
              <a:endParaRPr lang="en-CN"/>
            </a:p>
          </p:txBody>
        </p:sp>
        <p:sp>
          <p:nvSpPr>
            <p:cNvPr id="18487" name="Freeform 18486">
              <a:extLst>
                <a:ext uri="{FF2B5EF4-FFF2-40B4-BE49-F238E27FC236}">
                  <a16:creationId xmlns:a16="http://schemas.microsoft.com/office/drawing/2014/main" id="{1441D29A-462B-9D69-B918-FFB5BB9D61D0}"/>
                </a:ext>
              </a:extLst>
            </p:cNvPr>
            <p:cNvSpPr/>
            <p:nvPr>
              <p:custDataLst>
                <p:tags r:id="rId70"/>
              </p:custDataLst>
            </p:nvPr>
          </p:nvSpPr>
          <p:spPr>
            <a:xfrm>
              <a:off x="8751082" y="5029295"/>
              <a:ext cx="77762" cy="153576"/>
            </a:xfrm>
            <a:custGeom>
              <a:avLst/>
              <a:gdLst>
                <a:gd name="connsiteX0" fmla="*/ 78007 w 77762"/>
                <a:gd name="connsiteY0" fmla="*/ 6834 h 153576"/>
                <a:gd name="connsiteX1" fmla="*/ 70922 w 77762"/>
                <a:gd name="connsiteY1" fmla="*/ 103 h 153576"/>
                <a:gd name="connsiteX2" fmla="*/ 61002 w 77762"/>
                <a:gd name="connsiteY2" fmla="*/ 9845 h 153576"/>
                <a:gd name="connsiteX3" fmla="*/ 68088 w 77762"/>
                <a:gd name="connsiteY3" fmla="*/ 16576 h 153576"/>
                <a:gd name="connsiteX4" fmla="*/ 78007 w 77762"/>
                <a:gd name="connsiteY4" fmla="*/ 6834 h 153576"/>
                <a:gd name="connsiteX5" fmla="*/ 40454 w 77762"/>
                <a:gd name="connsiteY5" fmla="*/ 126223 h 153576"/>
                <a:gd name="connsiteX6" fmla="*/ 17604 w 77762"/>
                <a:gd name="connsiteY6" fmla="*/ 148720 h 153576"/>
                <a:gd name="connsiteX7" fmla="*/ 11227 w 77762"/>
                <a:gd name="connsiteY7" fmla="*/ 147657 h 153576"/>
                <a:gd name="connsiteX8" fmla="*/ 17250 w 77762"/>
                <a:gd name="connsiteY8" fmla="*/ 138623 h 153576"/>
                <a:gd name="connsiteX9" fmla="*/ 10341 w 77762"/>
                <a:gd name="connsiteY9" fmla="*/ 132069 h 153576"/>
                <a:gd name="connsiteX10" fmla="*/ 245 w 77762"/>
                <a:gd name="connsiteY10" fmla="*/ 142520 h 153576"/>
                <a:gd name="connsiteX11" fmla="*/ 17781 w 77762"/>
                <a:gd name="connsiteY11" fmla="*/ 153679 h 153576"/>
                <a:gd name="connsiteX12" fmla="*/ 54625 w 77762"/>
                <a:gd name="connsiteY12" fmla="*/ 125692 h 153576"/>
                <a:gd name="connsiteX13" fmla="*/ 70567 w 77762"/>
                <a:gd name="connsiteY13" fmla="*/ 62277 h 153576"/>
                <a:gd name="connsiteX14" fmla="*/ 71453 w 77762"/>
                <a:gd name="connsiteY14" fmla="*/ 56078 h 153576"/>
                <a:gd name="connsiteX15" fmla="*/ 52500 w 77762"/>
                <a:gd name="connsiteY15" fmla="*/ 39427 h 153576"/>
                <a:gd name="connsiteX16" fmla="*/ 21501 w 77762"/>
                <a:gd name="connsiteY16" fmla="*/ 66529 h 153576"/>
                <a:gd name="connsiteX17" fmla="*/ 24512 w 77762"/>
                <a:gd name="connsiteY17" fmla="*/ 68831 h 153576"/>
                <a:gd name="connsiteX18" fmla="*/ 28055 w 77762"/>
                <a:gd name="connsiteY18" fmla="*/ 65643 h 153576"/>
                <a:gd name="connsiteX19" fmla="*/ 51968 w 77762"/>
                <a:gd name="connsiteY19" fmla="*/ 44387 h 153576"/>
                <a:gd name="connsiteX20" fmla="*/ 57991 w 77762"/>
                <a:gd name="connsiteY20" fmla="*/ 53066 h 153576"/>
                <a:gd name="connsiteX21" fmla="*/ 57459 w 77762"/>
                <a:gd name="connsiteY21" fmla="*/ 58380 h 153576"/>
                <a:gd name="connsiteX22" fmla="*/ 40454 w 77762"/>
                <a:gd name="connsiteY22" fmla="*/ 126223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07" y="6834"/>
                  </a:moveTo>
                  <a:cubicBezTo>
                    <a:pt x="78007" y="3822"/>
                    <a:pt x="75704" y="103"/>
                    <a:pt x="70922" y="103"/>
                  </a:cubicBezTo>
                  <a:cubicBezTo>
                    <a:pt x="65785" y="103"/>
                    <a:pt x="61002" y="5062"/>
                    <a:pt x="61002" y="9845"/>
                  </a:cubicBezTo>
                  <a:cubicBezTo>
                    <a:pt x="61002" y="12679"/>
                    <a:pt x="63128" y="16576"/>
                    <a:pt x="68088" y="16576"/>
                  </a:cubicBezTo>
                  <a:cubicBezTo>
                    <a:pt x="72870" y="16576"/>
                    <a:pt x="78007" y="11971"/>
                    <a:pt x="78007" y="6834"/>
                  </a:cubicBezTo>
                  <a:close/>
                  <a:moveTo>
                    <a:pt x="40454" y="126223"/>
                  </a:moveTo>
                  <a:cubicBezTo>
                    <a:pt x="37443" y="138446"/>
                    <a:pt x="28055" y="148720"/>
                    <a:pt x="17604" y="148720"/>
                  </a:cubicBezTo>
                  <a:cubicBezTo>
                    <a:pt x="15301" y="148720"/>
                    <a:pt x="13175" y="148365"/>
                    <a:pt x="11227" y="147657"/>
                  </a:cubicBezTo>
                  <a:cubicBezTo>
                    <a:pt x="15832" y="145531"/>
                    <a:pt x="17250" y="141280"/>
                    <a:pt x="17250" y="138623"/>
                  </a:cubicBezTo>
                  <a:cubicBezTo>
                    <a:pt x="17250" y="134372"/>
                    <a:pt x="13884" y="132069"/>
                    <a:pt x="10341" y="132069"/>
                  </a:cubicBezTo>
                  <a:cubicBezTo>
                    <a:pt x="4850" y="132069"/>
                    <a:pt x="245" y="136851"/>
                    <a:pt x="245" y="142520"/>
                  </a:cubicBezTo>
                  <a:cubicBezTo>
                    <a:pt x="245" y="149251"/>
                    <a:pt x="7153" y="153679"/>
                    <a:pt x="17781" y="153679"/>
                  </a:cubicBezTo>
                  <a:cubicBezTo>
                    <a:pt x="28409" y="153679"/>
                    <a:pt x="49134" y="147302"/>
                    <a:pt x="54625" y="125692"/>
                  </a:cubicBezTo>
                  <a:lnTo>
                    <a:pt x="70567" y="62277"/>
                  </a:lnTo>
                  <a:cubicBezTo>
                    <a:pt x="71099" y="60329"/>
                    <a:pt x="71453" y="58735"/>
                    <a:pt x="71453" y="56078"/>
                  </a:cubicBezTo>
                  <a:cubicBezTo>
                    <a:pt x="71453" y="46335"/>
                    <a:pt x="63128" y="39427"/>
                    <a:pt x="52500" y="39427"/>
                  </a:cubicBezTo>
                  <a:cubicBezTo>
                    <a:pt x="32838" y="39427"/>
                    <a:pt x="21501" y="64049"/>
                    <a:pt x="21501" y="66529"/>
                  </a:cubicBezTo>
                  <a:cubicBezTo>
                    <a:pt x="21501" y="68831"/>
                    <a:pt x="23981" y="68831"/>
                    <a:pt x="24512" y="68831"/>
                  </a:cubicBezTo>
                  <a:cubicBezTo>
                    <a:pt x="26638" y="68831"/>
                    <a:pt x="26815" y="68300"/>
                    <a:pt x="28055" y="65643"/>
                  </a:cubicBezTo>
                  <a:cubicBezTo>
                    <a:pt x="32483" y="55369"/>
                    <a:pt x="41694" y="44387"/>
                    <a:pt x="51968" y="44387"/>
                  </a:cubicBezTo>
                  <a:cubicBezTo>
                    <a:pt x="56397" y="44387"/>
                    <a:pt x="57991" y="47398"/>
                    <a:pt x="57991" y="53066"/>
                  </a:cubicBezTo>
                  <a:cubicBezTo>
                    <a:pt x="57991" y="55015"/>
                    <a:pt x="57637" y="57495"/>
                    <a:pt x="57459" y="58380"/>
                  </a:cubicBezTo>
                  <a:lnTo>
                    <a:pt x="40454" y="126223"/>
                  </a:lnTo>
                  <a:close/>
                </a:path>
              </a:pathLst>
            </a:custGeom>
            <a:solidFill>
              <a:srgbClr val="000000"/>
            </a:solidFill>
            <a:ln w="25400" cap="flat">
              <a:noFill/>
              <a:prstDash val="solid"/>
              <a:miter/>
            </a:ln>
          </p:spPr>
          <p:txBody>
            <a:bodyPr rtlCol="0" anchor="ctr"/>
            <a:lstStyle/>
            <a:p>
              <a:endParaRPr lang="en-CN"/>
            </a:p>
          </p:txBody>
        </p:sp>
        <p:sp>
          <p:nvSpPr>
            <p:cNvPr id="18488" name="Freeform 18487">
              <a:extLst>
                <a:ext uri="{FF2B5EF4-FFF2-40B4-BE49-F238E27FC236}">
                  <a16:creationId xmlns:a16="http://schemas.microsoft.com/office/drawing/2014/main" id="{448869F0-AA06-604E-83DF-AB3F7245FE65}"/>
                </a:ext>
              </a:extLst>
            </p:cNvPr>
            <p:cNvSpPr/>
            <p:nvPr>
              <p:custDataLst>
                <p:tags r:id="rId71"/>
              </p:custDataLst>
            </p:nvPr>
          </p:nvSpPr>
          <p:spPr>
            <a:xfrm>
              <a:off x="8879469" y="4999714"/>
              <a:ext cx="27582" cy="157903"/>
            </a:xfrm>
            <a:custGeom>
              <a:avLst/>
              <a:gdLst>
                <a:gd name="connsiteX0" fmla="*/ 27072 w 27582"/>
                <a:gd name="connsiteY0" fmla="*/ 13513 h 157903"/>
                <a:gd name="connsiteX1" fmla="*/ 13660 w 27582"/>
                <a:gd name="connsiteY1" fmla="*/ 101 h 157903"/>
                <a:gd name="connsiteX2" fmla="*/ 249 w 27582"/>
                <a:gd name="connsiteY2" fmla="*/ 13513 h 157903"/>
                <a:gd name="connsiteX3" fmla="*/ 13660 w 27582"/>
                <a:gd name="connsiteY3" fmla="*/ 26925 h 157903"/>
                <a:gd name="connsiteX4" fmla="*/ 27072 w 27582"/>
                <a:gd name="connsiteY4" fmla="*/ 13513 h 157903"/>
                <a:gd name="connsiteX5" fmla="*/ 22264 w 27582"/>
                <a:gd name="connsiteY5" fmla="*/ 106383 h 157903"/>
                <a:gd name="connsiteX6" fmla="*/ 6069 w 27582"/>
                <a:gd name="connsiteY6" fmla="*/ 151932 h 157903"/>
                <a:gd name="connsiteX7" fmla="*/ 4298 w 27582"/>
                <a:gd name="connsiteY7" fmla="*/ 155221 h 157903"/>
                <a:gd name="connsiteX8" fmla="*/ 6828 w 27582"/>
                <a:gd name="connsiteY8" fmla="*/ 158005 h 157903"/>
                <a:gd name="connsiteX9" fmla="*/ 27831 w 27582"/>
                <a:gd name="connsiteY9" fmla="*/ 108407 h 157903"/>
                <a:gd name="connsiteX10" fmla="*/ 13660 w 27582"/>
                <a:gd name="connsiteY10" fmla="*/ 82343 h 157903"/>
                <a:gd name="connsiteX11" fmla="*/ 249 w 27582"/>
                <a:gd name="connsiteY11" fmla="*/ 95754 h 157903"/>
                <a:gd name="connsiteX12" fmla="*/ 13660 w 27582"/>
                <a:gd name="connsiteY12" fmla="*/ 109166 h 157903"/>
                <a:gd name="connsiteX13" fmla="*/ 15685 w 27582"/>
                <a:gd name="connsiteY13" fmla="*/ 108913 h 157903"/>
                <a:gd name="connsiteX14" fmla="*/ 22264 w 27582"/>
                <a:gd name="connsiteY14" fmla="*/ 106383 h 1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82" h="157903">
                  <a:moveTo>
                    <a:pt x="27072" y="13513"/>
                  </a:moveTo>
                  <a:cubicBezTo>
                    <a:pt x="27072" y="6174"/>
                    <a:pt x="20999" y="101"/>
                    <a:pt x="13660" y="101"/>
                  </a:cubicBezTo>
                  <a:cubicBezTo>
                    <a:pt x="6322" y="101"/>
                    <a:pt x="249" y="6174"/>
                    <a:pt x="249" y="13513"/>
                  </a:cubicBezTo>
                  <a:cubicBezTo>
                    <a:pt x="249" y="20851"/>
                    <a:pt x="6322" y="26925"/>
                    <a:pt x="13660" y="26925"/>
                  </a:cubicBezTo>
                  <a:cubicBezTo>
                    <a:pt x="20999" y="26925"/>
                    <a:pt x="27072" y="20851"/>
                    <a:pt x="27072" y="13513"/>
                  </a:cubicBezTo>
                  <a:close/>
                  <a:moveTo>
                    <a:pt x="22264" y="106383"/>
                  </a:moveTo>
                  <a:cubicBezTo>
                    <a:pt x="22264" y="113468"/>
                    <a:pt x="22264" y="133206"/>
                    <a:pt x="6069" y="151932"/>
                  </a:cubicBezTo>
                  <a:cubicBezTo>
                    <a:pt x="4298" y="153956"/>
                    <a:pt x="4298" y="154462"/>
                    <a:pt x="4298" y="155221"/>
                  </a:cubicBezTo>
                  <a:cubicBezTo>
                    <a:pt x="4298" y="156993"/>
                    <a:pt x="5563" y="158005"/>
                    <a:pt x="6828" y="158005"/>
                  </a:cubicBezTo>
                  <a:cubicBezTo>
                    <a:pt x="9612" y="158005"/>
                    <a:pt x="27831" y="137761"/>
                    <a:pt x="27831" y="108407"/>
                  </a:cubicBezTo>
                  <a:cubicBezTo>
                    <a:pt x="27831" y="101069"/>
                    <a:pt x="27325" y="82343"/>
                    <a:pt x="13660" y="82343"/>
                  </a:cubicBezTo>
                  <a:cubicBezTo>
                    <a:pt x="4804" y="82343"/>
                    <a:pt x="249" y="89175"/>
                    <a:pt x="249" y="95754"/>
                  </a:cubicBezTo>
                  <a:cubicBezTo>
                    <a:pt x="249" y="102334"/>
                    <a:pt x="4551" y="109166"/>
                    <a:pt x="13660" y="109166"/>
                  </a:cubicBezTo>
                  <a:cubicBezTo>
                    <a:pt x="14926" y="109166"/>
                    <a:pt x="15432" y="109166"/>
                    <a:pt x="15685" y="108913"/>
                  </a:cubicBezTo>
                  <a:cubicBezTo>
                    <a:pt x="17456" y="108660"/>
                    <a:pt x="20240" y="108154"/>
                    <a:pt x="22264" y="106383"/>
                  </a:cubicBezTo>
                  <a:close/>
                </a:path>
              </a:pathLst>
            </a:custGeom>
            <a:solidFill>
              <a:srgbClr val="000000"/>
            </a:solidFill>
            <a:ln w="25400" cap="flat">
              <a:noFill/>
              <a:prstDash val="solid"/>
              <a:miter/>
            </a:ln>
          </p:spPr>
          <p:txBody>
            <a:bodyPr rtlCol="0" anchor="ctr"/>
            <a:lstStyle/>
            <a:p>
              <a:endParaRPr lang="en-CN"/>
            </a:p>
          </p:txBody>
        </p:sp>
        <p:sp>
          <p:nvSpPr>
            <p:cNvPr id="18489" name="Freeform 18488">
              <a:extLst>
                <a:ext uri="{FF2B5EF4-FFF2-40B4-BE49-F238E27FC236}">
                  <a16:creationId xmlns:a16="http://schemas.microsoft.com/office/drawing/2014/main" id="{15EA810B-11D1-6704-F84A-84D1C3B1A4A1}"/>
                </a:ext>
              </a:extLst>
            </p:cNvPr>
            <p:cNvSpPr/>
            <p:nvPr>
              <p:custDataLst>
                <p:tags r:id="rId72"/>
              </p:custDataLst>
            </p:nvPr>
          </p:nvSpPr>
          <p:spPr>
            <a:xfrm>
              <a:off x="8982826" y="4933162"/>
              <a:ext cx="147781" cy="177641"/>
            </a:xfrm>
            <a:custGeom>
              <a:avLst/>
              <a:gdLst>
                <a:gd name="connsiteX0" fmla="*/ 67565 w 147781"/>
                <a:gd name="connsiteY0" fmla="*/ 8958 h 177641"/>
                <a:gd name="connsiteX1" fmla="*/ 68577 w 147781"/>
                <a:gd name="connsiteY1" fmla="*/ 4656 h 177641"/>
                <a:gd name="connsiteX2" fmla="*/ 63010 w 147781"/>
                <a:gd name="connsiteY2" fmla="*/ 101 h 177641"/>
                <a:gd name="connsiteX3" fmla="*/ 61238 w 147781"/>
                <a:gd name="connsiteY3" fmla="*/ 354 h 177641"/>
                <a:gd name="connsiteX4" fmla="*/ 28595 w 147781"/>
                <a:gd name="connsiteY4" fmla="*/ 1872 h 177641"/>
                <a:gd name="connsiteX5" fmla="*/ 20497 w 147781"/>
                <a:gd name="connsiteY5" fmla="*/ 9464 h 177641"/>
                <a:gd name="connsiteX6" fmla="*/ 27077 w 147781"/>
                <a:gd name="connsiteY6" fmla="*/ 14019 h 177641"/>
                <a:gd name="connsiteX7" fmla="*/ 37705 w 147781"/>
                <a:gd name="connsiteY7" fmla="*/ 14525 h 177641"/>
                <a:gd name="connsiteX8" fmla="*/ 1265 w 147781"/>
                <a:gd name="connsiteY8" fmla="*/ 160536 h 177641"/>
                <a:gd name="connsiteX9" fmla="*/ 253 w 147781"/>
                <a:gd name="connsiteY9" fmla="*/ 166356 h 177641"/>
                <a:gd name="connsiteX10" fmla="*/ 12400 w 147781"/>
                <a:gd name="connsiteY10" fmla="*/ 177743 h 177641"/>
                <a:gd name="connsiteX11" fmla="*/ 28848 w 147781"/>
                <a:gd name="connsiteY11" fmla="*/ 163572 h 177641"/>
                <a:gd name="connsiteX12" fmla="*/ 44031 w 147781"/>
                <a:gd name="connsiteY12" fmla="*/ 103599 h 177641"/>
                <a:gd name="connsiteX13" fmla="*/ 49092 w 147781"/>
                <a:gd name="connsiteY13" fmla="*/ 93224 h 177641"/>
                <a:gd name="connsiteX14" fmla="*/ 86797 w 147781"/>
                <a:gd name="connsiteY14" fmla="*/ 70449 h 177641"/>
                <a:gd name="connsiteX15" fmla="*/ 99449 w 147781"/>
                <a:gd name="connsiteY15" fmla="*/ 85379 h 177641"/>
                <a:gd name="connsiteX16" fmla="*/ 83507 w 147781"/>
                <a:gd name="connsiteY16" fmla="*/ 142063 h 177641"/>
                <a:gd name="connsiteX17" fmla="*/ 79964 w 147781"/>
                <a:gd name="connsiteY17" fmla="*/ 154968 h 177641"/>
                <a:gd name="connsiteX18" fmla="*/ 108559 w 147781"/>
                <a:gd name="connsiteY18" fmla="*/ 177743 h 177641"/>
                <a:gd name="connsiteX19" fmla="*/ 148035 w 147781"/>
                <a:gd name="connsiteY19" fmla="*/ 138267 h 177641"/>
                <a:gd name="connsiteX20" fmla="*/ 141962 w 147781"/>
                <a:gd name="connsiteY20" fmla="*/ 134724 h 177641"/>
                <a:gd name="connsiteX21" fmla="*/ 136142 w 147781"/>
                <a:gd name="connsiteY21" fmla="*/ 138014 h 177641"/>
                <a:gd name="connsiteX22" fmla="*/ 110077 w 147781"/>
                <a:gd name="connsiteY22" fmla="*/ 168633 h 177641"/>
                <a:gd name="connsiteX23" fmla="*/ 105775 w 147781"/>
                <a:gd name="connsiteY23" fmla="*/ 163319 h 177641"/>
                <a:gd name="connsiteX24" fmla="*/ 110077 w 147781"/>
                <a:gd name="connsiteY24" fmla="*/ 146871 h 177641"/>
                <a:gd name="connsiteX25" fmla="*/ 126526 w 147781"/>
                <a:gd name="connsiteY25" fmla="*/ 90693 h 177641"/>
                <a:gd name="connsiteX26" fmla="*/ 88821 w 147781"/>
                <a:gd name="connsiteY26" fmla="*/ 61339 h 177641"/>
                <a:gd name="connsiteX27" fmla="*/ 50610 w 147781"/>
                <a:gd name="connsiteY27" fmla="*/ 77029 h 177641"/>
                <a:gd name="connsiteX28" fmla="*/ 67565 w 147781"/>
                <a:gd name="connsiteY28" fmla="*/ 8958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7641">
                  <a:moveTo>
                    <a:pt x="67565" y="8958"/>
                  </a:moveTo>
                  <a:cubicBezTo>
                    <a:pt x="68577" y="5415"/>
                    <a:pt x="68577" y="4909"/>
                    <a:pt x="68577" y="4656"/>
                  </a:cubicBezTo>
                  <a:cubicBezTo>
                    <a:pt x="68577" y="1366"/>
                    <a:pt x="65793" y="101"/>
                    <a:pt x="63010" y="101"/>
                  </a:cubicBezTo>
                  <a:cubicBezTo>
                    <a:pt x="61998" y="101"/>
                    <a:pt x="61745" y="101"/>
                    <a:pt x="61238" y="354"/>
                  </a:cubicBezTo>
                  <a:lnTo>
                    <a:pt x="28595" y="1872"/>
                  </a:lnTo>
                  <a:cubicBezTo>
                    <a:pt x="25052" y="2126"/>
                    <a:pt x="20497" y="2379"/>
                    <a:pt x="20497" y="9464"/>
                  </a:cubicBezTo>
                  <a:cubicBezTo>
                    <a:pt x="20497" y="14019"/>
                    <a:pt x="25052" y="14019"/>
                    <a:pt x="27077" y="14019"/>
                  </a:cubicBezTo>
                  <a:cubicBezTo>
                    <a:pt x="29860" y="14019"/>
                    <a:pt x="34415" y="14019"/>
                    <a:pt x="37705" y="14525"/>
                  </a:cubicBezTo>
                  <a:lnTo>
                    <a:pt x="1265" y="160536"/>
                  </a:lnTo>
                  <a:cubicBezTo>
                    <a:pt x="1012" y="161548"/>
                    <a:pt x="253" y="165343"/>
                    <a:pt x="253" y="166356"/>
                  </a:cubicBezTo>
                  <a:cubicBezTo>
                    <a:pt x="253" y="172429"/>
                    <a:pt x="5061" y="177743"/>
                    <a:pt x="12400" y="177743"/>
                  </a:cubicBezTo>
                  <a:cubicBezTo>
                    <a:pt x="13918" y="177743"/>
                    <a:pt x="25305" y="177743"/>
                    <a:pt x="28848" y="163572"/>
                  </a:cubicBezTo>
                  <a:lnTo>
                    <a:pt x="44031" y="103599"/>
                  </a:lnTo>
                  <a:cubicBezTo>
                    <a:pt x="45296" y="98791"/>
                    <a:pt x="45296" y="98285"/>
                    <a:pt x="49092" y="93224"/>
                  </a:cubicBezTo>
                  <a:cubicBezTo>
                    <a:pt x="53141" y="87657"/>
                    <a:pt x="65793" y="70449"/>
                    <a:pt x="86797" y="70449"/>
                  </a:cubicBezTo>
                  <a:cubicBezTo>
                    <a:pt x="93376" y="70449"/>
                    <a:pt x="99449" y="72980"/>
                    <a:pt x="99449" y="85379"/>
                  </a:cubicBezTo>
                  <a:cubicBezTo>
                    <a:pt x="99449" y="100056"/>
                    <a:pt x="88315" y="129663"/>
                    <a:pt x="83507" y="142063"/>
                  </a:cubicBezTo>
                  <a:cubicBezTo>
                    <a:pt x="80723" y="148895"/>
                    <a:pt x="79964" y="150667"/>
                    <a:pt x="79964" y="154968"/>
                  </a:cubicBezTo>
                  <a:cubicBezTo>
                    <a:pt x="79964" y="169645"/>
                    <a:pt x="94641" y="177743"/>
                    <a:pt x="108559" y="177743"/>
                  </a:cubicBezTo>
                  <a:cubicBezTo>
                    <a:pt x="135382" y="177743"/>
                    <a:pt x="148035" y="143328"/>
                    <a:pt x="148035" y="138267"/>
                  </a:cubicBezTo>
                  <a:cubicBezTo>
                    <a:pt x="148035" y="134724"/>
                    <a:pt x="144239" y="134724"/>
                    <a:pt x="141962" y="134724"/>
                  </a:cubicBezTo>
                  <a:cubicBezTo>
                    <a:pt x="138925" y="134724"/>
                    <a:pt x="137154" y="134724"/>
                    <a:pt x="136142" y="138014"/>
                  </a:cubicBezTo>
                  <a:cubicBezTo>
                    <a:pt x="128044" y="166103"/>
                    <a:pt x="114126" y="168633"/>
                    <a:pt x="110077" y="168633"/>
                  </a:cubicBezTo>
                  <a:cubicBezTo>
                    <a:pt x="108306" y="168633"/>
                    <a:pt x="105775" y="168633"/>
                    <a:pt x="105775" y="163319"/>
                  </a:cubicBezTo>
                  <a:cubicBezTo>
                    <a:pt x="105775" y="157752"/>
                    <a:pt x="108559" y="150920"/>
                    <a:pt x="110077" y="146871"/>
                  </a:cubicBezTo>
                  <a:cubicBezTo>
                    <a:pt x="114885" y="134471"/>
                    <a:pt x="126526" y="104864"/>
                    <a:pt x="126526" y="90693"/>
                  </a:cubicBezTo>
                  <a:cubicBezTo>
                    <a:pt x="126526" y="67413"/>
                    <a:pt x="107041" y="61339"/>
                    <a:pt x="88821" y="61339"/>
                  </a:cubicBezTo>
                  <a:cubicBezTo>
                    <a:pt x="83254" y="61339"/>
                    <a:pt x="67818" y="61339"/>
                    <a:pt x="50610" y="77029"/>
                  </a:cubicBezTo>
                  <a:lnTo>
                    <a:pt x="67565" y="8958"/>
                  </a:lnTo>
                  <a:close/>
                </a:path>
              </a:pathLst>
            </a:custGeom>
            <a:solidFill>
              <a:srgbClr val="000000"/>
            </a:solidFill>
            <a:ln w="25400" cap="flat">
              <a:noFill/>
              <a:prstDash val="solid"/>
              <a:miter/>
            </a:ln>
          </p:spPr>
          <p:txBody>
            <a:bodyPr rtlCol="0" anchor="ctr"/>
            <a:lstStyle/>
            <a:p>
              <a:endParaRPr lang="en-CN"/>
            </a:p>
          </p:txBody>
        </p:sp>
        <p:sp>
          <p:nvSpPr>
            <p:cNvPr id="18490" name="Freeform 18489">
              <a:extLst>
                <a:ext uri="{FF2B5EF4-FFF2-40B4-BE49-F238E27FC236}">
                  <a16:creationId xmlns:a16="http://schemas.microsoft.com/office/drawing/2014/main" id="{298E41DE-3E05-EE5E-4CA7-B45434C0A864}"/>
                </a:ext>
              </a:extLst>
            </p:cNvPr>
            <p:cNvSpPr/>
            <p:nvPr>
              <p:custDataLst>
                <p:tags r:id="rId73"/>
              </p:custDataLst>
            </p:nvPr>
          </p:nvSpPr>
          <p:spPr>
            <a:xfrm>
              <a:off x="9147433" y="5029295"/>
              <a:ext cx="53672" cy="119212"/>
            </a:xfrm>
            <a:custGeom>
              <a:avLst/>
              <a:gdLst>
                <a:gd name="connsiteX0" fmla="*/ 49326 w 53672"/>
                <a:gd name="connsiteY0" fmla="*/ 6834 h 119212"/>
                <a:gd name="connsiteX1" fmla="*/ 42241 w 53672"/>
                <a:gd name="connsiteY1" fmla="*/ 103 h 119212"/>
                <a:gd name="connsiteX2" fmla="*/ 32321 w 53672"/>
                <a:gd name="connsiteY2" fmla="*/ 9845 h 119212"/>
                <a:gd name="connsiteX3" fmla="*/ 39407 w 53672"/>
                <a:gd name="connsiteY3" fmla="*/ 16576 h 119212"/>
                <a:gd name="connsiteX4" fmla="*/ 49326 w 53672"/>
                <a:gd name="connsiteY4" fmla="*/ 6834 h 119212"/>
                <a:gd name="connsiteX5" fmla="*/ 13191 w 53672"/>
                <a:gd name="connsiteY5" fmla="*/ 96819 h 119212"/>
                <a:gd name="connsiteX6" fmla="*/ 11596 w 53672"/>
                <a:gd name="connsiteY6" fmla="*/ 104258 h 119212"/>
                <a:gd name="connsiteX7" fmla="*/ 28424 w 53672"/>
                <a:gd name="connsiteY7" fmla="*/ 119315 h 119212"/>
                <a:gd name="connsiteX8" fmla="*/ 53932 w 53672"/>
                <a:gd name="connsiteY8" fmla="*/ 92213 h 119212"/>
                <a:gd name="connsiteX9" fmla="*/ 51098 w 53672"/>
                <a:gd name="connsiteY9" fmla="*/ 89910 h 119212"/>
                <a:gd name="connsiteX10" fmla="*/ 47732 w 53672"/>
                <a:gd name="connsiteY10" fmla="*/ 92922 h 119212"/>
                <a:gd name="connsiteX11" fmla="*/ 28956 w 53672"/>
                <a:gd name="connsiteY11" fmla="*/ 114355 h 119212"/>
                <a:gd name="connsiteX12" fmla="*/ 24527 w 53672"/>
                <a:gd name="connsiteY12" fmla="*/ 108155 h 119212"/>
                <a:gd name="connsiteX13" fmla="*/ 27362 w 53672"/>
                <a:gd name="connsiteY13" fmla="*/ 96819 h 119212"/>
                <a:gd name="connsiteX14" fmla="*/ 33030 w 53672"/>
                <a:gd name="connsiteY14" fmla="*/ 82648 h 119212"/>
                <a:gd name="connsiteX15" fmla="*/ 41710 w 53672"/>
                <a:gd name="connsiteY15" fmla="*/ 60152 h 119212"/>
                <a:gd name="connsiteX16" fmla="*/ 42772 w 53672"/>
                <a:gd name="connsiteY16" fmla="*/ 54483 h 119212"/>
                <a:gd name="connsiteX17" fmla="*/ 25944 w 53672"/>
                <a:gd name="connsiteY17" fmla="*/ 39427 h 119212"/>
                <a:gd name="connsiteX18" fmla="*/ 260 w 53672"/>
                <a:gd name="connsiteY18" fmla="*/ 66529 h 119212"/>
                <a:gd name="connsiteX19" fmla="*/ 3271 w 53672"/>
                <a:gd name="connsiteY19" fmla="*/ 68831 h 119212"/>
                <a:gd name="connsiteX20" fmla="*/ 6460 w 53672"/>
                <a:gd name="connsiteY20" fmla="*/ 65997 h 119212"/>
                <a:gd name="connsiteX21" fmla="*/ 25413 w 53672"/>
                <a:gd name="connsiteY21" fmla="*/ 44387 h 119212"/>
                <a:gd name="connsiteX22" fmla="*/ 29841 w 53672"/>
                <a:gd name="connsiteY22" fmla="*/ 50586 h 119212"/>
                <a:gd name="connsiteX23" fmla="*/ 24350 w 53672"/>
                <a:gd name="connsiteY23" fmla="*/ 68300 h 119212"/>
                <a:gd name="connsiteX24" fmla="*/ 13191 w 53672"/>
                <a:gd name="connsiteY24" fmla="*/ 96819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26" y="6834"/>
                  </a:moveTo>
                  <a:cubicBezTo>
                    <a:pt x="49326" y="4000"/>
                    <a:pt x="47201" y="103"/>
                    <a:pt x="42241" y="103"/>
                  </a:cubicBezTo>
                  <a:cubicBezTo>
                    <a:pt x="37458" y="103"/>
                    <a:pt x="32321" y="4708"/>
                    <a:pt x="32321" y="9845"/>
                  </a:cubicBezTo>
                  <a:cubicBezTo>
                    <a:pt x="32321" y="12856"/>
                    <a:pt x="34624" y="16576"/>
                    <a:pt x="39407" y="16576"/>
                  </a:cubicBezTo>
                  <a:cubicBezTo>
                    <a:pt x="44544" y="16576"/>
                    <a:pt x="49326" y="11616"/>
                    <a:pt x="49326" y="6834"/>
                  </a:cubicBezTo>
                  <a:close/>
                  <a:moveTo>
                    <a:pt x="13191" y="96819"/>
                  </a:moveTo>
                  <a:cubicBezTo>
                    <a:pt x="12482" y="99122"/>
                    <a:pt x="11596" y="101247"/>
                    <a:pt x="11596" y="104258"/>
                  </a:cubicBezTo>
                  <a:cubicBezTo>
                    <a:pt x="11596" y="112584"/>
                    <a:pt x="18682" y="119315"/>
                    <a:pt x="28424" y="119315"/>
                  </a:cubicBezTo>
                  <a:cubicBezTo>
                    <a:pt x="46138" y="119315"/>
                    <a:pt x="53932" y="94870"/>
                    <a:pt x="53932" y="92213"/>
                  </a:cubicBezTo>
                  <a:cubicBezTo>
                    <a:pt x="53932" y="89910"/>
                    <a:pt x="51629" y="89910"/>
                    <a:pt x="51098" y="89910"/>
                  </a:cubicBezTo>
                  <a:cubicBezTo>
                    <a:pt x="48618" y="89910"/>
                    <a:pt x="48441" y="90973"/>
                    <a:pt x="47732" y="92922"/>
                  </a:cubicBezTo>
                  <a:cubicBezTo>
                    <a:pt x="43658" y="107093"/>
                    <a:pt x="35864" y="114355"/>
                    <a:pt x="28956" y="114355"/>
                  </a:cubicBezTo>
                  <a:cubicBezTo>
                    <a:pt x="25413" y="114355"/>
                    <a:pt x="24527" y="112052"/>
                    <a:pt x="24527" y="108155"/>
                  </a:cubicBezTo>
                  <a:cubicBezTo>
                    <a:pt x="24527" y="104081"/>
                    <a:pt x="25767" y="100716"/>
                    <a:pt x="27362" y="96819"/>
                  </a:cubicBezTo>
                  <a:cubicBezTo>
                    <a:pt x="29133" y="92036"/>
                    <a:pt x="31081" y="87253"/>
                    <a:pt x="33030" y="82648"/>
                  </a:cubicBezTo>
                  <a:cubicBezTo>
                    <a:pt x="34624" y="78397"/>
                    <a:pt x="41001" y="62277"/>
                    <a:pt x="41710" y="60152"/>
                  </a:cubicBezTo>
                  <a:cubicBezTo>
                    <a:pt x="42241" y="58380"/>
                    <a:pt x="42772" y="56255"/>
                    <a:pt x="42772" y="54483"/>
                  </a:cubicBezTo>
                  <a:cubicBezTo>
                    <a:pt x="42772" y="46158"/>
                    <a:pt x="35687" y="39427"/>
                    <a:pt x="25944" y="39427"/>
                  </a:cubicBezTo>
                  <a:cubicBezTo>
                    <a:pt x="8408" y="39427"/>
                    <a:pt x="260" y="63517"/>
                    <a:pt x="260" y="66529"/>
                  </a:cubicBezTo>
                  <a:cubicBezTo>
                    <a:pt x="260" y="68831"/>
                    <a:pt x="2740" y="68831"/>
                    <a:pt x="3271" y="68831"/>
                  </a:cubicBezTo>
                  <a:cubicBezTo>
                    <a:pt x="5751" y="68831"/>
                    <a:pt x="5928" y="67946"/>
                    <a:pt x="6460" y="65997"/>
                  </a:cubicBezTo>
                  <a:cubicBezTo>
                    <a:pt x="11065" y="50763"/>
                    <a:pt x="18859" y="44387"/>
                    <a:pt x="25413" y="44387"/>
                  </a:cubicBezTo>
                  <a:cubicBezTo>
                    <a:pt x="28247" y="44387"/>
                    <a:pt x="29841" y="45804"/>
                    <a:pt x="29841" y="50586"/>
                  </a:cubicBezTo>
                  <a:cubicBezTo>
                    <a:pt x="29841" y="54660"/>
                    <a:pt x="28779" y="57317"/>
                    <a:pt x="24350" y="68300"/>
                  </a:cubicBezTo>
                  <a:lnTo>
                    <a:pt x="13191" y="96819"/>
                  </a:lnTo>
                  <a:close/>
                </a:path>
              </a:pathLst>
            </a:custGeom>
            <a:solidFill>
              <a:srgbClr val="000000"/>
            </a:solidFill>
            <a:ln w="25400" cap="flat">
              <a:noFill/>
              <a:prstDash val="solid"/>
              <a:miter/>
            </a:ln>
          </p:spPr>
          <p:txBody>
            <a:bodyPr rtlCol="0" anchor="ctr"/>
            <a:lstStyle/>
            <a:p>
              <a:endParaRPr lang="en-CN"/>
            </a:p>
          </p:txBody>
        </p:sp>
        <p:sp>
          <p:nvSpPr>
            <p:cNvPr id="18491" name="Freeform 18490">
              <a:extLst>
                <a:ext uri="{FF2B5EF4-FFF2-40B4-BE49-F238E27FC236}">
                  <a16:creationId xmlns:a16="http://schemas.microsoft.com/office/drawing/2014/main" id="{C73E47D0-5533-7597-7C10-B6C53DA60392}"/>
                </a:ext>
              </a:extLst>
            </p:cNvPr>
            <p:cNvSpPr/>
            <p:nvPr>
              <p:custDataLst>
                <p:tags r:id="rId74"/>
              </p:custDataLst>
            </p:nvPr>
          </p:nvSpPr>
          <p:spPr>
            <a:xfrm>
              <a:off x="9293506" y="4996424"/>
              <a:ext cx="98436" cy="98183"/>
            </a:xfrm>
            <a:custGeom>
              <a:avLst/>
              <a:gdLst>
                <a:gd name="connsiteX0" fmla="*/ 98702 w 98436"/>
                <a:gd name="connsiteY0" fmla="*/ 49193 h 98183"/>
                <a:gd name="connsiteX1" fmla="*/ 49610 w 98436"/>
                <a:gd name="connsiteY1" fmla="*/ 101 h 98183"/>
                <a:gd name="connsiteX2" fmla="*/ 265 w 98436"/>
                <a:gd name="connsiteY2" fmla="*/ 49193 h 98183"/>
                <a:gd name="connsiteX3" fmla="*/ 49610 w 98436"/>
                <a:gd name="connsiteY3" fmla="*/ 98285 h 98183"/>
                <a:gd name="connsiteX4" fmla="*/ 98702 w 98436"/>
                <a:gd name="connsiteY4" fmla="*/ 49193 h 98183"/>
                <a:gd name="connsiteX5" fmla="*/ 49610 w 98436"/>
                <a:gd name="connsiteY5" fmla="*/ 88163 h 98183"/>
                <a:gd name="connsiteX6" fmla="*/ 10387 w 98436"/>
                <a:gd name="connsiteY6" fmla="*/ 49193 h 98183"/>
                <a:gd name="connsiteX7" fmla="*/ 49610 w 98436"/>
                <a:gd name="connsiteY7" fmla="*/ 10223 h 98183"/>
                <a:gd name="connsiteX8" fmla="*/ 88580 w 98436"/>
                <a:gd name="connsiteY8" fmla="*/ 49193 h 98183"/>
                <a:gd name="connsiteX9" fmla="*/ 49610 w 98436"/>
                <a:gd name="connsiteY9" fmla="*/ 88163 h 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36" h="98183">
                  <a:moveTo>
                    <a:pt x="98702" y="49193"/>
                  </a:moveTo>
                  <a:cubicBezTo>
                    <a:pt x="98702" y="22117"/>
                    <a:pt x="76181" y="101"/>
                    <a:pt x="49610" y="101"/>
                  </a:cubicBezTo>
                  <a:cubicBezTo>
                    <a:pt x="22281" y="101"/>
                    <a:pt x="265" y="22623"/>
                    <a:pt x="265" y="49193"/>
                  </a:cubicBezTo>
                  <a:cubicBezTo>
                    <a:pt x="265" y="76016"/>
                    <a:pt x="22281" y="98285"/>
                    <a:pt x="49610" y="98285"/>
                  </a:cubicBezTo>
                  <a:cubicBezTo>
                    <a:pt x="76181" y="98285"/>
                    <a:pt x="98702" y="76269"/>
                    <a:pt x="98702" y="49193"/>
                  </a:cubicBezTo>
                  <a:close/>
                  <a:moveTo>
                    <a:pt x="49610" y="88163"/>
                  </a:moveTo>
                  <a:cubicBezTo>
                    <a:pt x="27595" y="88163"/>
                    <a:pt x="10387" y="70449"/>
                    <a:pt x="10387" y="49193"/>
                  </a:cubicBezTo>
                  <a:cubicBezTo>
                    <a:pt x="10387" y="27937"/>
                    <a:pt x="27848" y="10223"/>
                    <a:pt x="49610" y="10223"/>
                  </a:cubicBezTo>
                  <a:cubicBezTo>
                    <a:pt x="70614" y="10223"/>
                    <a:pt x="88580" y="27431"/>
                    <a:pt x="88580" y="49193"/>
                  </a:cubicBezTo>
                  <a:cubicBezTo>
                    <a:pt x="88580" y="70955"/>
                    <a:pt x="70614" y="88163"/>
                    <a:pt x="49610" y="88163"/>
                  </a:cubicBezTo>
                  <a:close/>
                </a:path>
              </a:pathLst>
            </a:custGeom>
            <a:solidFill>
              <a:srgbClr val="000000"/>
            </a:solidFill>
            <a:ln w="25400" cap="flat">
              <a:noFill/>
              <a:prstDash val="solid"/>
              <a:miter/>
            </a:ln>
          </p:spPr>
          <p:txBody>
            <a:bodyPr rtlCol="0" anchor="ctr"/>
            <a:lstStyle/>
            <a:p>
              <a:endParaRPr lang="en-CN"/>
            </a:p>
          </p:txBody>
        </p:sp>
        <p:sp>
          <p:nvSpPr>
            <p:cNvPr id="18492" name="Freeform 18491">
              <a:extLst>
                <a:ext uri="{FF2B5EF4-FFF2-40B4-BE49-F238E27FC236}">
                  <a16:creationId xmlns:a16="http://schemas.microsoft.com/office/drawing/2014/main" id="{59D6BAD4-8DE5-05BC-F06F-33F456DD34DB}"/>
                </a:ext>
              </a:extLst>
            </p:cNvPr>
            <p:cNvSpPr/>
            <p:nvPr>
              <p:custDataLst>
                <p:tags r:id="rId75"/>
              </p:custDataLst>
            </p:nvPr>
          </p:nvSpPr>
          <p:spPr>
            <a:xfrm>
              <a:off x="9470444" y="4994400"/>
              <a:ext cx="155626" cy="116403"/>
            </a:xfrm>
            <a:custGeom>
              <a:avLst/>
              <a:gdLst>
                <a:gd name="connsiteX0" fmla="*/ 134643 w 155626"/>
                <a:gd name="connsiteY0" fmla="*/ 34263 h 116403"/>
                <a:gd name="connsiteX1" fmla="*/ 139451 w 155626"/>
                <a:gd name="connsiteY1" fmla="*/ 13260 h 116403"/>
                <a:gd name="connsiteX2" fmla="*/ 127557 w 155626"/>
                <a:gd name="connsiteY2" fmla="*/ 2126 h 116403"/>
                <a:gd name="connsiteX3" fmla="*/ 110856 w 155626"/>
                <a:gd name="connsiteY3" fmla="*/ 15537 h 116403"/>
                <a:gd name="connsiteX4" fmla="*/ 96432 w 155626"/>
                <a:gd name="connsiteY4" fmla="*/ 73233 h 116403"/>
                <a:gd name="connsiteX5" fmla="*/ 92636 w 155626"/>
                <a:gd name="connsiteY5" fmla="*/ 90946 h 116403"/>
                <a:gd name="connsiteX6" fmla="*/ 65307 w 155626"/>
                <a:gd name="connsiteY6" fmla="*/ 107395 h 116403"/>
                <a:gd name="connsiteX7" fmla="*/ 50124 w 155626"/>
                <a:gd name="connsiteY7" fmla="*/ 88922 h 116403"/>
                <a:gd name="connsiteX8" fmla="*/ 65054 w 155626"/>
                <a:gd name="connsiteY8" fmla="*/ 35528 h 116403"/>
                <a:gd name="connsiteX9" fmla="*/ 68343 w 155626"/>
                <a:gd name="connsiteY9" fmla="*/ 22876 h 116403"/>
                <a:gd name="connsiteX10" fmla="*/ 39749 w 155626"/>
                <a:gd name="connsiteY10" fmla="*/ 101 h 116403"/>
                <a:gd name="connsiteX11" fmla="*/ 273 w 155626"/>
                <a:gd name="connsiteY11" fmla="*/ 39577 h 116403"/>
                <a:gd name="connsiteX12" fmla="*/ 6346 w 155626"/>
                <a:gd name="connsiteY12" fmla="*/ 43120 h 116403"/>
                <a:gd name="connsiteX13" fmla="*/ 12166 w 155626"/>
                <a:gd name="connsiteY13" fmla="*/ 39830 h 116403"/>
                <a:gd name="connsiteX14" fmla="*/ 38230 w 155626"/>
                <a:gd name="connsiteY14" fmla="*/ 9211 h 116403"/>
                <a:gd name="connsiteX15" fmla="*/ 42532 w 155626"/>
                <a:gd name="connsiteY15" fmla="*/ 14525 h 116403"/>
                <a:gd name="connsiteX16" fmla="*/ 38483 w 155626"/>
                <a:gd name="connsiteY16" fmla="*/ 30467 h 116403"/>
                <a:gd name="connsiteX17" fmla="*/ 23047 w 155626"/>
                <a:gd name="connsiteY17" fmla="*/ 83608 h 116403"/>
                <a:gd name="connsiteX18" fmla="*/ 63282 w 155626"/>
                <a:gd name="connsiteY18" fmla="*/ 116505 h 116403"/>
                <a:gd name="connsiteX19" fmla="*/ 95420 w 155626"/>
                <a:gd name="connsiteY19" fmla="*/ 102587 h 116403"/>
                <a:gd name="connsiteX20" fmla="*/ 124268 w 155626"/>
                <a:gd name="connsiteY20" fmla="*/ 116505 h 116403"/>
                <a:gd name="connsiteX21" fmla="*/ 146283 w 155626"/>
                <a:gd name="connsiteY21" fmla="*/ 102081 h 116403"/>
                <a:gd name="connsiteX22" fmla="*/ 155899 w 155626"/>
                <a:gd name="connsiteY22" fmla="*/ 77029 h 116403"/>
                <a:gd name="connsiteX23" fmla="*/ 149826 w 155626"/>
                <a:gd name="connsiteY23" fmla="*/ 73486 h 116403"/>
                <a:gd name="connsiteX24" fmla="*/ 144765 w 155626"/>
                <a:gd name="connsiteY24" fmla="*/ 74751 h 116403"/>
                <a:gd name="connsiteX25" fmla="*/ 142740 w 155626"/>
                <a:gd name="connsiteY25" fmla="*/ 82090 h 116403"/>
                <a:gd name="connsiteX26" fmla="*/ 125533 w 155626"/>
                <a:gd name="connsiteY26" fmla="*/ 107395 h 116403"/>
                <a:gd name="connsiteX27" fmla="*/ 119713 w 155626"/>
                <a:gd name="connsiteY27" fmla="*/ 98032 h 116403"/>
                <a:gd name="connsiteX28" fmla="*/ 123255 w 155626"/>
                <a:gd name="connsiteY28" fmla="*/ 79559 h 116403"/>
                <a:gd name="connsiteX29" fmla="*/ 128822 w 155626"/>
                <a:gd name="connsiteY29" fmla="*/ 56785 h 116403"/>
                <a:gd name="connsiteX30" fmla="*/ 134643 w 155626"/>
                <a:gd name="connsiteY30" fmla="*/ 3426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643" y="34263"/>
                  </a:moveTo>
                  <a:cubicBezTo>
                    <a:pt x="136414" y="27178"/>
                    <a:pt x="139451" y="15031"/>
                    <a:pt x="139451" y="13260"/>
                  </a:cubicBezTo>
                  <a:cubicBezTo>
                    <a:pt x="139451" y="7946"/>
                    <a:pt x="135402" y="2126"/>
                    <a:pt x="127557" y="2126"/>
                  </a:cubicBezTo>
                  <a:cubicBezTo>
                    <a:pt x="123508" y="2126"/>
                    <a:pt x="114146" y="4403"/>
                    <a:pt x="110856" y="15537"/>
                  </a:cubicBezTo>
                  <a:cubicBezTo>
                    <a:pt x="109844" y="19080"/>
                    <a:pt x="98456" y="64882"/>
                    <a:pt x="96432" y="73233"/>
                  </a:cubicBezTo>
                  <a:cubicBezTo>
                    <a:pt x="94914" y="79053"/>
                    <a:pt x="93142" y="86392"/>
                    <a:pt x="92636" y="90946"/>
                  </a:cubicBezTo>
                  <a:cubicBezTo>
                    <a:pt x="88081" y="97020"/>
                    <a:pt x="78212" y="107395"/>
                    <a:pt x="65307" y="107395"/>
                  </a:cubicBezTo>
                  <a:cubicBezTo>
                    <a:pt x="50377" y="107395"/>
                    <a:pt x="50124" y="94742"/>
                    <a:pt x="50124" y="88922"/>
                  </a:cubicBezTo>
                  <a:cubicBezTo>
                    <a:pt x="50124" y="73486"/>
                    <a:pt x="57968" y="53748"/>
                    <a:pt x="65054" y="35528"/>
                  </a:cubicBezTo>
                  <a:cubicBezTo>
                    <a:pt x="67584" y="28949"/>
                    <a:pt x="68343" y="27178"/>
                    <a:pt x="68343" y="22876"/>
                  </a:cubicBezTo>
                  <a:cubicBezTo>
                    <a:pt x="68343" y="8199"/>
                    <a:pt x="53666" y="101"/>
                    <a:pt x="39749" y="101"/>
                  </a:cubicBezTo>
                  <a:cubicBezTo>
                    <a:pt x="12925" y="101"/>
                    <a:pt x="273" y="34516"/>
                    <a:pt x="273" y="39577"/>
                  </a:cubicBezTo>
                  <a:cubicBezTo>
                    <a:pt x="273" y="43120"/>
                    <a:pt x="4068" y="43120"/>
                    <a:pt x="6346" y="43120"/>
                  </a:cubicBezTo>
                  <a:cubicBezTo>
                    <a:pt x="9382" y="43120"/>
                    <a:pt x="11154" y="43120"/>
                    <a:pt x="12166" y="39830"/>
                  </a:cubicBezTo>
                  <a:cubicBezTo>
                    <a:pt x="20517" y="11741"/>
                    <a:pt x="34181" y="9211"/>
                    <a:pt x="38230" y="9211"/>
                  </a:cubicBezTo>
                  <a:cubicBezTo>
                    <a:pt x="40002" y="9211"/>
                    <a:pt x="42532" y="9211"/>
                    <a:pt x="42532" y="14525"/>
                  </a:cubicBezTo>
                  <a:cubicBezTo>
                    <a:pt x="42532" y="20345"/>
                    <a:pt x="39495" y="27431"/>
                    <a:pt x="38483" y="30467"/>
                  </a:cubicBezTo>
                  <a:cubicBezTo>
                    <a:pt x="27855" y="57038"/>
                    <a:pt x="23047" y="71208"/>
                    <a:pt x="23047" y="83608"/>
                  </a:cubicBezTo>
                  <a:cubicBezTo>
                    <a:pt x="23047" y="112456"/>
                    <a:pt x="48352" y="116505"/>
                    <a:pt x="63282" y="116505"/>
                  </a:cubicBezTo>
                  <a:cubicBezTo>
                    <a:pt x="70621" y="116505"/>
                    <a:pt x="81755" y="115492"/>
                    <a:pt x="95420" y="102587"/>
                  </a:cubicBezTo>
                  <a:cubicBezTo>
                    <a:pt x="103517" y="114986"/>
                    <a:pt x="118194" y="116505"/>
                    <a:pt x="124268" y="116505"/>
                  </a:cubicBezTo>
                  <a:cubicBezTo>
                    <a:pt x="133630" y="116505"/>
                    <a:pt x="140969" y="111191"/>
                    <a:pt x="146283" y="102081"/>
                  </a:cubicBezTo>
                  <a:cubicBezTo>
                    <a:pt x="152609" y="91959"/>
                    <a:pt x="155899" y="78294"/>
                    <a:pt x="155899" y="77029"/>
                  </a:cubicBezTo>
                  <a:cubicBezTo>
                    <a:pt x="155899" y="73486"/>
                    <a:pt x="152103" y="73486"/>
                    <a:pt x="149826" y="73486"/>
                  </a:cubicBezTo>
                  <a:cubicBezTo>
                    <a:pt x="147042" y="73486"/>
                    <a:pt x="146030" y="73486"/>
                    <a:pt x="144765" y="74751"/>
                  </a:cubicBezTo>
                  <a:cubicBezTo>
                    <a:pt x="144259" y="75257"/>
                    <a:pt x="144259" y="75763"/>
                    <a:pt x="142740" y="82090"/>
                  </a:cubicBezTo>
                  <a:cubicBezTo>
                    <a:pt x="137679" y="101828"/>
                    <a:pt x="132112" y="107395"/>
                    <a:pt x="125533" y="107395"/>
                  </a:cubicBezTo>
                  <a:cubicBezTo>
                    <a:pt x="121737" y="107395"/>
                    <a:pt x="119713" y="104864"/>
                    <a:pt x="119713" y="98032"/>
                  </a:cubicBezTo>
                  <a:cubicBezTo>
                    <a:pt x="119713" y="93730"/>
                    <a:pt x="120725" y="89681"/>
                    <a:pt x="123255" y="79559"/>
                  </a:cubicBezTo>
                  <a:cubicBezTo>
                    <a:pt x="125027" y="72474"/>
                    <a:pt x="127557" y="62352"/>
                    <a:pt x="128822" y="56785"/>
                  </a:cubicBezTo>
                  <a:lnTo>
                    <a:pt x="134643" y="34263"/>
                  </a:lnTo>
                  <a:close/>
                </a:path>
              </a:pathLst>
            </a:custGeom>
            <a:solidFill>
              <a:srgbClr val="000000"/>
            </a:solidFill>
            <a:ln w="25400" cap="flat">
              <a:noFill/>
              <a:prstDash val="solid"/>
              <a:miter/>
            </a:ln>
          </p:spPr>
          <p:txBody>
            <a:bodyPr rtlCol="0" anchor="ctr"/>
            <a:lstStyle/>
            <a:p>
              <a:endParaRPr lang="en-CN"/>
            </a:p>
          </p:txBody>
        </p:sp>
        <p:sp>
          <p:nvSpPr>
            <p:cNvPr id="18493" name="Freeform 18492">
              <a:extLst>
                <a:ext uri="{FF2B5EF4-FFF2-40B4-BE49-F238E27FC236}">
                  <a16:creationId xmlns:a16="http://schemas.microsoft.com/office/drawing/2014/main" id="{5654C466-D877-58FC-7197-0B6D554B2F77}"/>
                </a:ext>
              </a:extLst>
            </p:cNvPr>
            <p:cNvSpPr/>
            <p:nvPr>
              <p:custDataLst>
                <p:tags r:id="rId76"/>
              </p:custDataLst>
            </p:nvPr>
          </p:nvSpPr>
          <p:spPr>
            <a:xfrm>
              <a:off x="9634678" y="5029295"/>
              <a:ext cx="77762" cy="153576"/>
            </a:xfrm>
            <a:custGeom>
              <a:avLst/>
              <a:gdLst>
                <a:gd name="connsiteX0" fmla="*/ 78042 w 77762"/>
                <a:gd name="connsiteY0" fmla="*/ 6834 h 153576"/>
                <a:gd name="connsiteX1" fmla="*/ 70956 w 77762"/>
                <a:gd name="connsiteY1" fmla="*/ 103 h 153576"/>
                <a:gd name="connsiteX2" fmla="*/ 61037 w 77762"/>
                <a:gd name="connsiteY2" fmla="*/ 9845 h 153576"/>
                <a:gd name="connsiteX3" fmla="*/ 68122 w 77762"/>
                <a:gd name="connsiteY3" fmla="*/ 16576 h 153576"/>
                <a:gd name="connsiteX4" fmla="*/ 78042 w 77762"/>
                <a:gd name="connsiteY4" fmla="*/ 6834 h 153576"/>
                <a:gd name="connsiteX5" fmla="*/ 40489 w 77762"/>
                <a:gd name="connsiteY5" fmla="*/ 126223 h 153576"/>
                <a:gd name="connsiteX6" fmla="*/ 17639 w 77762"/>
                <a:gd name="connsiteY6" fmla="*/ 148720 h 153576"/>
                <a:gd name="connsiteX7" fmla="*/ 11262 w 77762"/>
                <a:gd name="connsiteY7" fmla="*/ 147657 h 153576"/>
                <a:gd name="connsiteX8" fmla="*/ 17284 w 77762"/>
                <a:gd name="connsiteY8" fmla="*/ 138623 h 153576"/>
                <a:gd name="connsiteX9" fmla="*/ 10376 w 77762"/>
                <a:gd name="connsiteY9" fmla="*/ 132069 h 153576"/>
                <a:gd name="connsiteX10" fmla="*/ 279 w 77762"/>
                <a:gd name="connsiteY10" fmla="*/ 142520 h 153576"/>
                <a:gd name="connsiteX11" fmla="*/ 17816 w 77762"/>
                <a:gd name="connsiteY11" fmla="*/ 153679 h 153576"/>
                <a:gd name="connsiteX12" fmla="*/ 54660 w 77762"/>
                <a:gd name="connsiteY12" fmla="*/ 125692 h 153576"/>
                <a:gd name="connsiteX13" fmla="*/ 70602 w 77762"/>
                <a:gd name="connsiteY13" fmla="*/ 62277 h 153576"/>
                <a:gd name="connsiteX14" fmla="*/ 71488 w 77762"/>
                <a:gd name="connsiteY14" fmla="*/ 56078 h 153576"/>
                <a:gd name="connsiteX15" fmla="*/ 52534 w 77762"/>
                <a:gd name="connsiteY15" fmla="*/ 39427 h 153576"/>
                <a:gd name="connsiteX16" fmla="*/ 21536 w 77762"/>
                <a:gd name="connsiteY16" fmla="*/ 66529 h 153576"/>
                <a:gd name="connsiteX17" fmla="*/ 24547 w 77762"/>
                <a:gd name="connsiteY17" fmla="*/ 68831 h 153576"/>
                <a:gd name="connsiteX18" fmla="*/ 28090 w 77762"/>
                <a:gd name="connsiteY18" fmla="*/ 65643 h 153576"/>
                <a:gd name="connsiteX19" fmla="*/ 52003 w 77762"/>
                <a:gd name="connsiteY19" fmla="*/ 44387 h 153576"/>
                <a:gd name="connsiteX20" fmla="*/ 58026 w 77762"/>
                <a:gd name="connsiteY20" fmla="*/ 53066 h 153576"/>
                <a:gd name="connsiteX21" fmla="*/ 57494 w 77762"/>
                <a:gd name="connsiteY21" fmla="*/ 58380 h 153576"/>
                <a:gd name="connsiteX22" fmla="*/ 40489 w 77762"/>
                <a:gd name="connsiteY22" fmla="*/ 126223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8042" y="6834"/>
                  </a:moveTo>
                  <a:cubicBezTo>
                    <a:pt x="78042" y="3822"/>
                    <a:pt x="75739" y="103"/>
                    <a:pt x="70956" y="103"/>
                  </a:cubicBezTo>
                  <a:cubicBezTo>
                    <a:pt x="65820" y="103"/>
                    <a:pt x="61037" y="5062"/>
                    <a:pt x="61037" y="9845"/>
                  </a:cubicBezTo>
                  <a:cubicBezTo>
                    <a:pt x="61037" y="12679"/>
                    <a:pt x="63163" y="16576"/>
                    <a:pt x="68122" y="16576"/>
                  </a:cubicBezTo>
                  <a:cubicBezTo>
                    <a:pt x="72905" y="16576"/>
                    <a:pt x="78042" y="11971"/>
                    <a:pt x="78042" y="6834"/>
                  </a:cubicBezTo>
                  <a:close/>
                  <a:moveTo>
                    <a:pt x="40489" y="126223"/>
                  </a:moveTo>
                  <a:cubicBezTo>
                    <a:pt x="37478" y="138446"/>
                    <a:pt x="28090" y="148720"/>
                    <a:pt x="17639" y="148720"/>
                  </a:cubicBezTo>
                  <a:cubicBezTo>
                    <a:pt x="15336" y="148720"/>
                    <a:pt x="13210" y="148365"/>
                    <a:pt x="11262" y="147657"/>
                  </a:cubicBezTo>
                  <a:cubicBezTo>
                    <a:pt x="15867" y="145531"/>
                    <a:pt x="17284" y="141280"/>
                    <a:pt x="17284" y="138623"/>
                  </a:cubicBezTo>
                  <a:cubicBezTo>
                    <a:pt x="17284" y="134372"/>
                    <a:pt x="13919" y="132069"/>
                    <a:pt x="10376" y="132069"/>
                  </a:cubicBezTo>
                  <a:cubicBezTo>
                    <a:pt x="4885" y="132069"/>
                    <a:pt x="279" y="136851"/>
                    <a:pt x="279" y="142520"/>
                  </a:cubicBezTo>
                  <a:cubicBezTo>
                    <a:pt x="279" y="149251"/>
                    <a:pt x="7188" y="153679"/>
                    <a:pt x="17816" y="153679"/>
                  </a:cubicBezTo>
                  <a:cubicBezTo>
                    <a:pt x="28444" y="153679"/>
                    <a:pt x="49169" y="147302"/>
                    <a:pt x="54660" y="125692"/>
                  </a:cubicBezTo>
                  <a:lnTo>
                    <a:pt x="70602" y="62277"/>
                  </a:lnTo>
                  <a:cubicBezTo>
                    <a:pt x="71134" y="60329"/>
                    <a:pt x="71488" y="58735"/>
                    <a:pt x="71488" y="56078"/>
                  </a:cubicBezTo>
                  <a:cubicBezTo>
                    <a:pt x="71488" y="46335"/>
                    <a:pt x="63163" y="39427"/>
                    <a:pt x="52534" y="39427"/>
                  </a:cubicBezTo>
                  <a:cubicBezTo>
                    <a:pt x="32872" y="39427"/>
                    <a:pt x="21536" y="64049"/>
                    <a:pt x="21536" y="66529"/>
                  </a:cubicBezTo>
                  <a:cubicBezTo>
                    <a:pt x="21536" y="68831"/>
                    <a:pt x="24016" y="68831"/>
                    <a:pt x="24547" y="68831"/>
                  </a:cubicBezTo>
                  <a:cubicBezTo>
                    <a:pt x="26673" y="68831"/>
                    <a:pt x="26850" y="68300"/>
                    <a:pt x="28090" y="65643"/>
                  </a:cubicBezTo>
                  <a:cubicBezTo>
                    <a:pt x="32518" y="55369"/>
                    <a:pt x="41729" y="44387"/>
                    <a:pt x="52003" y="44387"/>
                  </a:cubicBezTo>
                  <a:cubicBezTo>
                    <a:pt x="56431" y="44387"/>
                    <a:pt x="58026" y="47398"/>
                    <a:pt x="58026" y="53066"/>
                  </a:cubicBezTo>
                  <a:cubicBezTo>
                    <a:pt x="58026" y="55015"/>
                    <a:pt x="57671" y="57495"/>
                    <a:pt x="57494" y="58380"/>
                  </a:cubicBezTo>
                  <a:lnTo>
                    <a:pt x="40489" y="126223"/>
                  </a:lnTo>
                  <a:close/>
                </a:path>
              </a:pathLst>
            </a:custGeom>
            <a:solidFill>
              <a:srgbClr val="000000"/>
            </a:solidFill>
            <a:ln w="25400" cap="flat">
              <a:noFill/>
              <a:prstDash val="solid"/>
              <a:miter/>
            </a:ln>
          </p:spPr>
          <p:txBody>
            <a:bodyPr rtlCol="0" anchor="ctr"/>
            <a:lstStyle/>
            <a:p>
              <a:endParaRPr lang="en-CN"/>
            </a:p>
          </p:txBody>
        </p:sp>
        <p:sp>
          <p:nvSpPr>
            <p:cNvPr id="18494" name="Freeform 18493">
              <a:extLst>
                <a:ext uri="{FF2B5EF4-FFF2-40B4-BE49-F238E27FC236}">
                  <a16:creationId xmlns:a16="http://schemas.microsoft.com/office/drawing/2014/main" id="{95E40917-5481-02E9-8A7A-AF371A832458}"/>
                </a:ext>
              </a:extLst>
            </p:cNvPr>
            <p:cNvSpPr/>
            <p:nvPr>
              <p:custDataLst>
                <p:tags r:id="rId77"/>
              </p:custDataLst>
            </p:nvPr>
          </p:nvSpPr>
          <p:spPr>
            <a:xfrm>
              <a:off x="9746870" y="4918991"/>
              <a:ext cx="34668" cy="253051"/>
            </a:xfrm>
            <a:custGeom>
              <a:avLst/>
              <a:gdLst>
                <a:gd name="connsiteX0" fmla="*/ 34952 w 34668"/>
                <a:gd name="connsiteY0" fmla="*/ 101 h 253051"/>
                <a:gd name="connsiteX1" fmla="*/ 284 w 34668"/>
                <a:gd name="connsiteY1" fmla="*/ 101 h 253051"/>
                <a:gd name="connsiteX2" fmla="*/ 284 w 34668"/>
                <a:gd name="connsiteY2" fmla="*/ 10223 h 253051"/>
                <a:gd name="connsiteX3" fmla="*/ 24829 w 34668"/>
                <a:gd name="connsiteY3" fmla="*/ 10223 h 253051"/>
                <a:gd name="connsiteX4" fmla="*/ 24829 w 34668"/>
                <a:gd name="connsiteY4" fmla="*/ 243030 h 253051"/>
                <a:gd name="connsiteX5" fmla="*/ 284 w 34668"/>
                <a:gd name="connsiteY5" fmla="*/ 243030 h 253051"/>
                <a:gd name="connsiteX6" fmla="*/ 284 w 34668"/>
                <a:gd name="connsiteY6" fmla="*/ 253152 h 253051"/>
                <a:gd name="connsiteX7" fmla="*/ 34952 w 34668"/>
                <a:gd name="connsiteY7" fmla="*/ 253152 h 253051"/>
                <a:gd name="connsiteX8" fmla="*/ 34952 w 34668"/>
                <a:gd name="connsiteY8" fmla="*/ 10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53051">
                  <a:moveTo>
                    <a:pt x="34952" y="101"/>
                  </a:moveTo>
                  <a:lnTo>
                    <a:pt x="284" y="101"/>
                  </a:lnTo>
                  <a:lnTo>
                    <a:pt x="284" y="10223"/>
                  </a:lnTo>
                  <a:lnTo>
                    <a:pt x="24829" y="10223"/>
                  </a:lnTo>
                  <a:lnTo>
                    <a:pt x="24829" y="243030"/>
                  </a:lnTo>
                  <a:lnTo>
                    <a:pt x="284" y="243030"/>
                  </a:lnTo>
                  <a:lnTo>
                    <a:pt x="284" y="253152"/>
                  </a:lnTo>
                  <a:lnTo>
                    <a:pt x="34952" y="253152"/>
                  </a:lnTo>
                  <a:lnTo>
                    <a:pt x="34952" y="101"/>
                  </a:lnTo>
                  <a:close/>
                </a:path>
              </a:pathLst>
            </a:custGeom>
            <a:solidFill>
              <a:srgbClr val="000000"/>
            </a:solidFill>
            <a:ln w="25400" cap="flat">
              <a:noFill/>
              <a:prstDash val="solid"/>
              <a:miter/>
            </a:ln>
          </p:spPr>
          <p:txBody>
            <a:bodyPr rtlCol="0" anchor="ctr"/>
            <a:lstStyle/>
            <a:p>
              <a:endParaRPr lang="en-CN"/>
            </a:p>
          </p:txBody>
        </p:sp>
      </p:grpSp>
      <p:sp>
        <p:nvSpPr>
          <p:cNvPr id="18496" name="TextBox 18495">
            <a:extLst>
              <a:ext uri="{FF2B5EF4-FFF2-40B4-BE49-F238E27FC236}">
                <a16:creationId xmlns:a16="http://schemas.microsoft.com/office/drawing/2014/main" id="{5CFB1764-6370-614F-5688-2EA0BDA86DF7}"/>
              </a:ext>
            </a:extLst>
          </p:cNvPr>
          <p:cNvSpPr txBox="1"/>
          <p:nvPr/>
        </p:nvSpPr>
        <p:spPr>
          <a:xfrm>
            <a:off x="382587" y="3005674"/>
            <a:ext cx="11195049" cy="1253356"/>
          </a:xfrm>
          <a:prstGeom prst="rect">
            <a:avLst/>
          </a:prstGeom>
          <a:noFill/>
        </p:spPr>
        <p:txBody>
          <a:bodyPr wrap="square">
            <a:spAutoFit/>
          </a:bodyPr>
          <a:lstStyle/>
          <a:p>
            <a:pPr algn="just">
              <a:lnSpc>
                <a:spcPct val="125000"/>
              </a:lnSpc>
              <a:spcBef>
                <a:spcPts val="1200"/>
              </a:spcBef>
            </a:pPr>
            <a:r>
              <a:rPr lang="zh-CN" altLang="en-US" b="1" dirty="0">
                <a:latin typeface="Microsoft YaHei" panose="020B0503020204020204" pitchFamily="34" charset="-122"/>
                <a:ea typeface="Microsoft YaHei" panose="020B0503020204020204" pitchFamily="34" charset="-122"/>
              </a:rPr>
              <a:t>建模层（</a:t>
            </a:r>
            <a:r>
              <a:rPr lang="en-US" altLang="zh-CN" b="1" dirty="0">
                <a:latin typeface="Microsoft YaHei" panose="020B0503020204020204" pitchFamily="34" charset="-122"/>
                <a:ea typeface="Microsoft YaHei" panose="020B0503020204020204" pitchFamily="34" charset="-122"/>
              </a:rPr>
              <a:t>Modeling Layer</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将之前计算出的 </a:t>
            </a:r>
            <a:r>
              <a:rPr lang="en-US" altLang="zh-CN" dirty="0">
                <a:latin typeface="Microsoft YaHei" panose="020B0503020204020204" pitchFamily="34" charset="-122"/>
                <a:ea typeface="Microsoft YaHei" panose="020B0503020204020204" pitchFamily="34" charset="-122"/>
              </a:rPr>
              <a:t>G</a:t>
            </a:r>
            <a:r>
              <a:rPr lang="zh-CN" altLang="en-US" dirty="0">
                <a:latin typeface="Microsoft YaHei" panose="020B0503020204020204" pitchFamily="34" charset="-122"/>
                <a:ea typeface="Microsoft YaHei" panose="020B0503020204020204" pitchFamily="34" charset="-122"/>
              </a:rPr>
              <a:t> 输入给建模层，输出是建模层获取到的文章向量和问题向量的信息交互。模型采用</a:t>
            </a:r>
            <a:r>
              <a:rPr lang="en-US" altLang="zh-CN" dirty="0" err="1">
                <a:latin typeface="Microsoft YaHei" panose="020B0503020204020204" pitchFamily="34" charset="-122"/>
                <a:ea typeface="Microsoft YaHei" panose="020B0503020204020204" pitchFamily="34" charset="-122"/>
              </a:rPr>
              <a:t>BiLSTM</a:t>
            </a:r>
            <a:r>
              <a:rPr lang="zh-CN" altLang="en-US" dirty="0">
                <a:latin typeface="Microsoft YaHei" panose="020B0503020204020204" pitchFamily="34" charset="-122"/>
                <a:ea typeface="Microsoft YaHei" panose="020B0503020204020204" pitchFamily="34" charset="-122"/>
              </a:rPr>
              <a:t>网络，网络输出矩阵 </a:t>
            </a:r>
            <a:r>
              <a:rPr lang="en-US" altLang="zh-CN" dirty="0">
                <a:latin typeface="Microsoft YaHei" panose="020B0503020204020204" pitchFamily="34" charset="-122"/>
                <a:ea typeface="Microsoft YaHei" panose="020B0503020204020204" pitchFamily="34" charset="-122"/>
              </a:rPr>
              <a:t>M</a:t>
            </a:r>
            <a:r>
              <a:rPr lang="zh-CN" altLang="en-US" dirty="0">
                <a:latin typeface="Microsoft YaHei" panose="020B0503020204020204" pitchFamily="34" charset="-122"/>
                <a:ea typeface="Microsoft YaHei" panose="020B0503020204020204" pitchFamily="34" charset="-122"/>
              </a:rPr>
              <a:t> 用来预测答案。</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b="1" dirty="0">
                <a:latin typeface="Microsoft YaHei" panose="020B0503020204020204" pitchFamily="34" charset="-122"/>
                <a:ea typeface="Microsoft YaHei" panose="020B0503020204020204" pitchFamily="34" charset="-122"/>
              </a:rPr>
              <a:t>输出层（</a:t>
            </a:r>
            <a:r>
              <a:rPr lang="en-US" altLang="zh-CN" b="1" dirty="0">
                <a:latin typeface="Microsoft YaHei" panose="020B0503020204020204" pitchFamily="34" charset="-122"/>
                <a:ea typeface="Microsoft YaHei" panose="020B0503020204020204" pitchFamily="34" charset="-122"/>
              </a:rPr>
              <a:t>Output Layer</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，利用 </a:t>
            </a:r>
            <a:r>
              <a:rPr lang="en-US" altLang="zh-CN" dirty="0">
                <a:latin typeface="Microsoft YaHei" panose="020B0503020204020204" pitchFamily="34" charset="-122"/>
                <a:ea typeface="Microsoft YaHei" panose="020B0503020204020204" pitchFamily="34" charset="-122"/>
              </a:rPr>
              <a:t>G</a:t>
            </a:r>
            <a:r>
              <a:rPr lang="zh-CN" altLang="en-US" dirty="0">
                <a:latin typeface="Microsoft YaHei" panose="020B0503020204020204" pitchFamily="34" charset="-122"/>
                <a:ea typeface="Microsoft YaHei" panose="020B0503020204020204" pitchFamily="34" charset="-122"/>
              </a:rPr>
              <a:t>  预测答案的起始位置 </a:t>
            </a:r>
            <a:r>
              <a:rPr lang="en-US" altLang="zh-CN" dirty="0">
                <a:latin typeface="Microsoft YaHei" panose="020B0503020204020204" pitchFamily="34" charset="-122"/>
                <a:ea typeface="Microsoft YaHei" panose="020B0503020204020204" pitchFamily="34" charset="-122"/>
              </a:rPr>
              <a:t>p</a:t>
            </a:r>
            <a:r>
              <a:rPr lang="en-US" altLang="zh-CN" baseline="30000"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和 答案的结束位置</a:t>
            </a:r>
            <a:r>
              <a:rPr lang="en-US" altLang="zh-CN" dirty="0">
                <a:latin typeface="Microsoft YaHei" panose="020B0503020204020204" pitchFamily="34" charset="-122"/>
                <a:ea typeface="Microsoft YaHei" panose="020B0503020204020204" pitchFamily="34" charset="-122"/>
              </a:rPr>
              <a:t>p</a:t>
            </a:r>
            <a:r>
              <a:rPr lang="en-US" altLang="zh-CN" baseline="30000"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a:t>
            </a:r>
          </a:p>
        </p:txBody>
      </p:sp>
      <p:grpSp>
        <p:nvGrpSpPr>
          <p:cNvPr id="18543" name="Group 18542" descr="\documentclass{article}&#10;\usepackage{amsmath, amsfonts , amssymb, bm}&#10;\pagestyle{empty}&#10;\begin{document}&#10;&#10; \begin{align*}&#10;     \bm{p}^1 &amp;= \text{Softmax}(\bm{W}^T_{p^1}[\bm{G},\bm{M}]) \\&#10;     \bm{p}^2 &amp;= \text{Softmax}(\bm{W}^T_{\bm{p}^2}[\bm{G},\bm{M}^2])&#10; \end{align*}&#10;&#10;&#10;\end{document}" title="IguanaTex Vector Display">
            <a:extLst>
              <a:ext uri="{FF2B5EF4-FFF2-40B4-BE49-F238E27FC236}">
                <a16:creationId xmlns:a16="http://schemas.microsoft.com/office/drawing/2014/main" id="{743ADBFC-0C66-474C-80FD-5B78F0E6A170}"/>
              </a:ext>
            </a:extLst>
          </p:cNvPr>
          <p:cNvGrpSpPr>
            <a:grpSpLocks noChangeAspect="1"/>
          </p:cNvGrpSpPr>
          <p:nvPr>
            <p:custDataLst>
              <p:tags r:id="rId4"/>
            </p:custDataLst>
          </p:nvPr>
        </p:nvGrpSpPr>
        <p:grpSpPr>
          <a:xfrm>
            <a:off x="4595866" y="4676520"/>
            <a:ext cx="3110615" cy="756082"/>
            <a:chOff x="6904203" y="4466707"/>
            <a:chExt cx="3110615" cy="756082"/>
          </a:xfrm>
        </p:grpSpPr>
        <p:sp>
          <p:nvSpPr>
            <p:cNvPr id="18500" name="Freeform 18499">
              <a:extLst>
                <a:ext uri="{FF2B5EF4-FFF2-40B4-BE49-F238E27FC236}">
                  <a16:creationId xmlns:a16="http://schemas.microsoft.com/office/drawing/2014/main" id="{79BA6C1C-B523-3B71-CD65-36663FCFC44C}"/>
                </a:ext>
              </a:extLst>
            </p:cNvPr>
            <p:cNvSpPr/>
            <p:nvPr>
              <p:custDataLst>
                <p:tags r:id="rId5"/>
              </p:custDataLst>
            </p:nvPr>
          </p:nvSpPr>
          <p:spPr>
            <a:xfrm>
              <a:off x="6904203" y="4576554"/>
              <a:ext cx="152083" cy="163470"/>
            </a:xfrm>
            <a:custGeom>
              <a:avLst/>
              <a:gdLst>
                <a:gd name="connsiteX0" fmla="*/ 17126 w 152083"/>
                <a:gd name="connsiteY0" fmla="*/ 147107 h 163470"/>
                <a:gd name="connsiteX1" fmla="*/ 15608 w 152083"/>
                <a:gd name="connsiteY1" fmla="*/ 151156 h 163470"/>
                <a:gd name="connsiteX2" fmla="*/ 9029 w 152083"/>
                <a:gd name="connsiteY2" fmla="*/ 151662 h 163470"/>
                <a:gd name="connsiteX3" fmla="*/ 172 w 152083"/>
                <a:gd name="connsiteY3" fmla="*/ 158748 h 163470"/>
                <a:gd name="connsiteX4" fmla="*/ 4980 w 152083"/>
                <a:gd name="connsiteY4" fmla="*/ 163556 h 163470"/>
                <a:gd name="connsiteX5" fmla="*/ 28261 w 152083"/>
                <a:gd name="connsiteY5" fmla="*/ 162797 h 163470"/>
                <a:gd name="connsiteX6" fmla="*/ 55337 w 152083"/>
                <a:gd name="connsiteY6" fmla="*/ 163556 h 163470"/>
                <a:gd name="connsiteX7" fmla="*/ 61916 w 152083"/>
                <a:gd name="connsiteY7" fmla="*/ 156217 h 163470"/>
                <a:gd name="connsiteX8" fmla="*/ 55337 w 152083"/>
                <a:gd name="connsiteY8" fmla="*/ 151662 h 163470"/>
                <a:gd name="connsiteX9" fmla="*/ 44456 w 152083"/>
                <a:gd name="connsiteY9" fmla="*/ 151409 h 163470"/>
                <a:gd name="connsiteX10" fmla="*/ 55337 w 152083"/>
                <a:gd name="connsiteY10" fmla="*/ 107378 h 163470"/>
                <a:gd name="connsiteX11" fmla="*/ 80895 w 152083"/>
                <a:gd name="connsiteY11" fmla="*/ 116488 h 163470"/>
                <a:gd name="connsiteX12" fmla="*/ 152256 w 152083"/>
                <a:gd name="connsiteY12" fmla="*/ 41838 h 163470"/>
                <a:gd name="connsiteX13" fmla="*/ 107972 w 152083"/>
                <a:gd name="connsiteY13" fmla="*/ 85 h 163470"/>
                <a:gd name="connsiteX14" fmla="*/ 72798 w 152083"/>
                <a:gd name="connsiteY14" fmla="*/ 13749 h 163470"/>
                <a:gd name="connsiteX15" fmla="*/ 43697 w 152083"/>
                <a:gd name="connsiteY15" fmla="*/ 85 h 163470"/>
                <a:gd name="connsiteX16" fmla="*/ 21681 w 152083"/>
                <a:gd name="connsiteY16" fmla="*/ 14509 h 163470"/>
                <a:gd name="connsiteX17" fmla="*/ 12065 w 152083"/>
                <a:gd name="connsiteY17" fmla="*/ 39561 h 163470"/>
                <a:gd name="connsiteX18" fmla="*/ 18139 w 152083"/>
                <a:gd name="connsiteY18" fmla="*/ 43103 h 163470"/>
                <a:gd name="connsiteX19" fmla="*/ 23200 w 152083"/>
                <a:gd name="connsiteY19" fmla="*/ 41838 h 163470"/>
                <a:gd name="connsiteX20" fmla="*/ 25224 w 152083"/>
                <a:gd name="connsiteY20" fmla="*/ 34500 h 163470"/>
                <a:gd name="connsiteX21" fmla="*/ 42431 w 152083"/>
                <a:gd name="connsiteY21" fmla="*/ 9195 h 163470"/>
                <a:gd name="connsiteX22" fmla="*/ 48252 w 152083"/>
                <a:gd name="connsiteY22" fmla="*/ 18557 h 163470"/>
                <a:gd name="connsiteX23" fmla="*/ 46733 w 152083"/>
                <a:gd name="connsiteY23" fmla="*/ 29439 h 163470"/>
                <a:gd name="connsiteX24" fmla="*/ 17126 w 152083"/>
                <a:gd name="connsiteY24" fmla="*/ 147107 h 163470"/>
                <a:gd name="connsiteX25" fmla="*/ 75328 w 152083"/>
                <a:gd name="connsiteY25" fmla="*/ 25643 h 163470"/>
                <a:gd name="connsiteX26" fmla="*/ 106706 w 152083"/>
                <a:gd name="connsiteY26" fmla="*/ 9195 h 163470"/>
                <a:gd name="connsiteX27" fmla="*/ 123661 w 152083"/>
                <a:gd name="connsiteY27" fmla="*/ 28426 h 163470"/>
                <a:gd name="connsiteX28" fmla="*/ 111008 w 152083"/>
                <a:gd name="connsiteY28" fmla="*/ 82579 h 163470"/>
                <a:gd name="connsiteX29" fmla="*/ 80389 w 152083"/>
                <a:gd name="connsiteY29" fmla="*/ 107378 h 163470"/>
                <a:gd name="connsiteX30" fmla="*/ 59386 w 152083"/>
                <a:gd name="connsiteY30" fmla="*/ 92701 h 163470"/>
                <a:gd name="connsiteX31" fmla="*/ 59892 w 152083"/>
                <a:gd name="connsiteY31" fmla="*/ 89159 h 163470"/>
                <a:gd name="connsiteX32" fmla="*/ 75328 w 152083"/>
                <a:gd name="connsiteY32" fmla="*/ 25643 h 16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2083" h="163470">
                  <a:moveTo>
                    <a:pt x="17126" y="147107"/>
                  </a:moveTo>
                  <a:cubicBezTo>
                    <a:pt x="16114" y="150650"/>
                    <a:pt x="15861" y="150903"/>
                    <a:pt x="15608" y="151156"/>
                  </a:cubicBezTo>
                  <a:cubicBezTo>
                    <a:pt x="14090" y="151662"/>
                    <a:pt x="11306" y="151662"/>
                    <a:pt x="9029" y="151662"/>
                  </a:cubicBezTo>
                  <a:cubicBezTo>
                    <a:pt x="4727" y="151662"/>
                    <a:pt x="172" y="151662"/>
                    <a:pt x="172" y="158748"/>
                  </a:cubicBezTo>
                  <a:cubicBezTo>
                    <a:pt x="172" y="161531"/>
                    <a:pt x="2196" y="163556"/>
                    <a:pt x="4980" y="163556"/>
                  </a:cubicBezTo>
                  <a:cubicBezTo>
                    <a:pt x="12318" y="163556"/>
                    <a:pt x="20669" y="162797"/>
                    <a:pt x="28261" y="162797"/>
                  </a:cubicBezTo>
                  <a:cubicBezTo>
                    <a:pt x="37117" y="162797"/>
                    <a:pt x="46733" y="163556"/>
                    <a:pt x="55337" y="163556"/>
                  </a:cubicBezTo>
                  <a:cubicBezTo>
                    <a:pt x="57108" y="163556"/>
                    <a:pt x="61916" y="163556"/>
                    <a:pt x="61916" y="156217"/>
                  </a:cubicBezTo>
                  <a:cubicBezTo>
                    <a:pt x="61916" y="151915"/>
                    <a:pt x="57868" y="151662"/>
                    <a:pt x="55337" y="151662"/>
                  </a:cubicBezTo>
                  <a:cubicBezTo>
                    <a:pt x="51794" y="151662"/>
                    <a:pt x="47746" y="151662"/>
                    <a:pt x="44456" y="151409"/>
                  </a:cubicBezTo>
                  <a:lnTo>
                    <a:pt x="55337" y="107378"/>
                  </a:lnTo>
                  <a:cubicBezTo>
                    <a:pt x="59133" y="110921"/>
                    <a:pt x="67484" y="116488"/>
                    <a:pt x="80895" y="116488"/>
                  </a:cubicBezTo>
                  <a:cubicBezTo>
                    <a:pt x="124926" y="116488"/>
                    <a:pt x="152256" y="76506"/>
                    <a:pt x="152256" y="41838"/>
                  </a:cubicBezTo>
                  <a:cubicBezTo>
                    <a:pt x="152256" y="10713"/>
                    <a:pt x="128975" y="85"/>
                    <a:pt x="107972" y="85"/>
                  </a:cubicBezTo>
                  <a:cubicBezTo>
                    <a:pt x="90005" y="85"/>
                    <a:pt x="76846" y="9954"/>
                    <a:pt x="72798" y="13749"/>
                  </a:cubicBezTo>
                  <a:cubicBezTo>
                    <a:pt x="63182" y="85"/>
                    <a:pt x="46480" y="85"/>
                    <a:pt x="43697" y="85"/>
                  </a:cubicBezTo>
                  <a:cubicBezTo>
                    <a:pt x="34334" y="85"/>
                    <a:pt x="26995" y="5399"/>
                    <a:pt x="21681" y="14509"/>
                  </a:cubicBezTo>
                  <a:cubicBezTo>
                    <a:pt x="15355" y="24631"/>
                    <a:pt x="12065" y="38295"/>
                    <a:pt x="12065" y="39561"/>
                  </a:cubicBezTo>
                  <a:cubicBezTo>
                    <a:pt x="12065" y="43103"/>
                    <a:pt x="15861" y="43103"/>
                    <a:pt x="18139" y="43103"/>
                  </a:cubicBezTo>
                  <a:cubicBezTo>
                    <a:pt x="20922" y="43103"/>
                    <a:pt x="21934" y="43103"/>
                    <a:pt x="23200" y="41838"/>
                  </a:cubicBezTo>
                  <a:cubicBezTo>
                    <a:pt x="23706" y="41332"/>
                    <a:pt x="23706" y="40826"/>
                    <a:pt x="25224" y="34500"/>
                  </a:cubicBezTo>
                  <a:cubicBezTo>
                    <a:pt x="30285" y="14256"/>
                    <a:pt x="36105" y="9195"/>
                    <a:pt x="42431" y="9195"/>
                  </a:cubicBezTo>
                  <a:cubicBezTo>
                    <a:pt x="45215" y="9195"/>
                    <a:pt x="48252" y="10207"/>
                    <a:pt x="48252" y="18557"/>
                  </a:cubicBezTo>
                  <a:cubicBezTo>
                    <a:pt x="48252" y="22353"/>
                    <a:pt x="47746" y="25896"/>
                    <a:pt x="46733" y="29439"/>
                  </a:cubicBezTo>
                  <a:lnTo>
                    <a:pt x="17126" y="147107"/>
                  </a:lnTo>
                  <a:close/>
                  <a:moveTo>
                    <a:pt x="75328" y="25643"/>
                  </a:moveTo>
                  <a:cubicBezTo>
                    <a:pt x="82667" y="17039"/>
                    <a:pt x="94560" y="9195"/>
                    <a:pt x="106706" y="9195"/>
                  </a:cubicBezTo>
                  <a:cubicBezTo>
                    <a:pt x="122396" y="9195"/>
                    <a:pt x="123661" y="22859"/>
                    <a:pt x="123661" y="28426"/>
                  </a:cubicBezTo>
                  <a:cubicBezTo>
                    <a:pt x="123661" y="41585"/>
                    <a:pt x="115057" y="72710"/>
                    <a:pt x="111008" y="82579"/>
                  </a:cubicBezTo>
                  <a:cubicBezTo>
                    <a:pt x="103164" y="101052"/>
                    <a:pt x="90764" y="107378"/>
                    <a:pt x="80389" y="107378"/>
                  </a:cubicBezTo>
                  <a:cubicBezTo>
                    <a:pt x="65459" y="107378"/>
                    <a:pt x="59386" y="95485"/>
                    <a:pt x="59386" y="92701"/>
                  </a:cubicBezTo>
                  <a:lnTo>
                    <a:pt x="59892" y="89159"/>
                  </a:lnTo>
                  <a:lnTo>
                    <a:pt x="75328" y="25643"/>
                  </a:lnTo>
                  <a:close/>
                </a:path>
              </a:pathLst>
            </a:custGeom>
            <a:solidFill>
              <a:srgbClr val="000000"/>
            </a:solidFill>
            <a:ln w="25400" cap="flat">
              <a:noFill/>
              <a:prstDash val="solid"/>
              <a:miter/>
            </a:ln>
          </p:spPr>
          <p:txBody>
            <a:bodyPr rtlCol="0" anchor="ctr"/>
            <a:lstStyle/>
            <a:p>
              <a:endParaRPr lang="en-CN"/>
            </a:p>
          </p:txBody>
        </p:sp>
        <p:sp>
          <p:nvSpPr>
            <p:cNvPr id="18501" name="Freeform 18500">
              <a:extLst>
                <a:ext uri="{FF2B5EF4-FFF2-40B4-BE49-F238E27FC236}">
                  <a16:creationId xmlns:a16="http://schemas.microsoft.com/office/drawing/2014/main" id="{9F63700E-6351-4C88-0714-4DCD9A78950D}"/>
                </a:ext>
              </a:extLst>
            </p:cNvPr>
            <p:cNvSpPr/>
            <p:nvPr>
              <p:custDataLst>
                <p:tags r:id="rId6"/>
              </p:custDataLst>
            </p:nvPr>
          </p:nvSpPr>
          <p:spPr>
            <a:xfrm>
              <a:off x="7079371" y="4468833"/>
              <a:ext cx="64477" cy="117618"/>
            </a:xfrm>
            <a:custGeom>
              <a:avLst/>
              <a:gdLst>
                <a:gd name="connsiteX0" fmla="*/ 40211 w 64477"/>
                <a:gd name="connsiteY0" fmla="*/ 5040 h 117618"/>
                <a:gd name="connsiteX1" fmla="*/ 34897 w 64477"/>
                <a:gd name="connsiteY1" fmla="*/ 81 h 117618"/>
                <a:gd name="connsiteX2" fmla="*/ 178 w 64477"/>
                <a:gd name="connsiteY2" fmla="*/ 11417 h 117618"/>
                <a:gd name="connsiteX3" fmla="*/ 178 w 64477"/>
                <a:gd name="connsiteY3" fmla="*/ 17794 h 117618"/>
                <a:gd name="connsiteX4" fmla="*/ 25863 w 64477"/>
                <a:gd name="connsiteY4" fmla="*/ 12834 h 117618"/>
                <a:gd name="connsiteX5" fmla="*/ 25863 w 64477"/>
                <a:gd name="connsiteY5" fmla="*/ 103174 h 117618"/>
                <a:gd name="connsiteX6" fmla="*/ 8149 w 64477"/>
                <a:gd name="connsiteY6" fmla="*/ 111322 h 117618"/>
                <a:gd name="connsiteX7" fmla="*/ 1418 w 64477"/>
                <a:gd name="connsiteY7" fmla="*/ 111322 h 117618"/>
                <a:gd name="connsiteX8" fmla="*/ 1418 w 64477"/>
                <a:gd name="connsiteY8" fmla="*/ 117699 h 117618"/>
                <a:gd name="connsiteX9" fmla="*/ 32948 w 64477"/>
                <a:gd name="connsiteY9" fmla="*/ 116990 h 117618"/>
                <a:gd name="connsiteX10" fmla="*/ 64655 w 64477"/>
                <a:gd name="connsiteY10" fmla="*/ 117699 h 117618"/>
                <a:gd name="connsiteX11" fmla="*/ 64655 w 64477"/>
                <a:gd name="connsiteY11" fmla="*/ 111322 h 117618"/>
                <a:gd name="connsiteX12" fmla="*/ 57924 w 64477"/>
                <a:gd name="connsiteY12" fmla="*/ 111322 h 117618"/>
                <a:gd name="connsiteX13" fmla="*/ 40211 w 64477"/>
                <a:gd name="connsiteY13" fmla="*/ 103174 h 117618"/>
                <a:gd name="connsiteX14" fmla="*/ 40211 w 64477"/>
                <a:gd name="connsiteY14" fmla="*/ 5040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11" y="5040"/>
                  </a:moveTo>
                  <a:cubicBezTo>
                    <a:pt x="40211" y="258"/>
                    <a:pt x="39856" y="81"/>
                    <a:pt x="34897" y="81"/>
                  </a:cubicBezTo>
                  <a:cubicBezTo>
                    <a:pt x="23560" y="11240"/>
                    <a:pt x="7441" y="11417"/>
                    <a:pt x="178" y="11417"/>
                  </a:cubicBezTo>
                  <a:lnTo>
                    <a:pt x="178" y="17794"/>
                  </a:lnTo>
                  <a:cubicBezTo>
                    <a:pt x="4429" y="17794"/>
                    <a:pt x="16120" y="17794"/>
                    <a:pt x="25863" y="12834"/>
                  </a:cubicBezTo>
                  <a:lnTo>
                    <a:pt x="25863" y="103174"/>
                  </a:lnTo>
                  <a:cubicBezTo>
                    <a:pt x="25863" y="109019"/>
                    <a:pt x="25863" y="111322"/>
                    <a:pt x="8149" y="111322"/>
                  </a:cubicBezTo>
                  <a:lnTo>
                    <a:pt x="1418" y="111322"/>
                  </a:lnTo>
                  <a:lnTo>
                    <a:pt x="1418" y="117699"/>
                  </a:lnTo>
                  <a:cubicBezTo>
                    <a:pt x="4606" y="117522"/>
                    <a:pt x="26394" y="116990"/>
                    <a:pt x="32948" y="116990"/>
                  </a:cubicBezTo>
                  <a:cubicBezTo>
                    <a:pt x="38439" y="116990"/>
                    <a:pt x="60758" y="117522"/>
                    <a:pt x="64655" y="117699"/>
                  </a:cubicBezTo>
                  <a:lnTo>
                    <a:pt x="64655" y="111322"/>
                  </a:lnTo>
                  <a:lnTo>
                    <a:pt x="57924" y="111322"/>
                  </a:lnTo>
                  <a:cubicBezTo>
                    <a:pt x="40211" y="111322"/>
                    <a:pt x="40211" y="109019"/>
                    <a:pt x="40211" y="103174"/>
                  </a:cubicBezTo>
                  <a:lnTo>
                    <a:pt x="40211" y="5040"/>
                  </a:lnTo>
                  <a:close/>
                </a:path>
              </a:pathLst>
            </a:custGeom>
            <a:solidFill>
              <a:srgbClr val="000000"/>
            </a:solidFill>
            <a:ln w="25400" cap="flat">
              <a:noFill/>
              <a:prstDash val="solid"/>
              <a:miter/>
            </a:ln>
          </p:spPr>
          <p:txBody>
            <a:bodyPr rtlCol="0" anchor="ctr"/>
            <a:lstStyle/>
            <a:p>
              <a:endParaRPr lang="en-CN"/>
            </a:p>
          </p:txBody>
        </p:sp>
        <p:sp>
          <p:nvSpPr>
            <p:cNvPr id="18502" name="Freeform 18501">
              <a:extLst>
                <a:ext uri="{FF2B5EF4-FFF2-40B4-BE49-F238E27FC236}">
                  <a16:creationId xmlns:a16="http://schemas.microsoft.com/office/drawing/2014/main" id="{E276DB0D-2FEE-9921-B497-3C53A5C9253E}"/>
                </a:ext>
              </a:extLst>
            </p:cNvPr>
            <p:cNvSpPr/>
            <p:nvPr>
              <p:custDataLst>
                <p:tags r:id="rId7"/>
              </p:custDataLst>
            </p:nvPr>
          </p:nvSpPr>
          <p:spPr>
            <a:xfrm>
              <a:off x="7258046" y="4598064"/>
              <a:ext cx="168278" cy="59213"/>
            </a:xfrm>
            <a:custGeom>
              <a:avLst/>
              <a:gdLst>
                <a:gd name="connsiteX0" fmla="*/ 159860 w 168278"/>
                <a:gd name="connsiteY0" fmla="*/ 10207 h 59213"/>
                <a:gd name="connsiteX1" fmla="*/ 168464 w 168278"/>
                <a:gd name="connsiteY1" fmla="*/ 5146 h 59213"/>
                <a:gd name="connsiteX2" fmla="*/ 160113 w 168278"/>
                <a:gd name="connsiteY2" fmla="*/ 85 h 59213"/>
                <a:gd name="connsiteX3" fmla="*/ 8536 w 168278"/>
                <a:gd name="connsiteY3" fmla="*/ 85 h 59213"/>
                <a:gd name="connsiteX4" fmla="*/ 185 w 168278"/>
                <a:gd name="connsiteY4" fmla="*/ 5146 h 59213"/>
                <a:gd name="connsiteX5" fmla="*/ 8789 w 168278"/>
                <a:gd name="connsiteY5" fmla="*/ 10207 h 59213"/>
                <a:gd name="connsiteX6" fmla="*/ 159860 w 168278"/>
                <a:gd name="connsiteY6" fmla="*/ 10207 h 59213"/>
                <a:gd name="connsiteX7" fmla="*/ 160113 w 168278"/>
                <a:gd name="connsiteY7" fmla="*/ 59299 h 59213"/>
                <a:gd name="connsiteX8" fmla="*/ 168464 w 168278"/>
                <a:gd name="connsiteY8" fmla="*/ 54238 h 59213"/>
                <a:gd name="connsiteX9" fmla="*/ 159860 w 168278"/>
                <a:gd name="connsiteY9" fmla="*/ 49177 h 59213"/>
                <a:gd name="connsiteX10" fmla="*/ 8789 w 168278"/>
                <a:gd name="connsiteY10" fmla="*/ 49177 h 59213"/>
                <a:gd name="connsiteX11" fmla="*/ 185 w 168278"/>
                <a:gd name="connsiteY11" fmla="*/ 54238 h 59213"/>
                <a:gd name="connsiteX12" fmla="*/ 8536 w 168278"/>
                <a:gd name="connsiteY12" fmla="*/ 59299 h 59213"/>
                <a:gd name="connsiteX13" fmla="*/ 160113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0" y="10207"/>
                  </a:moveTo>
                  <a:cubicBezTo>
                    <a:pt x="163656" y="10207"/>
                    <a:pt x="168464" y="10207"/>
                    <a:pt x="168464" y="5146"/>
                  </a:cubicBezTo>
                  <a:cubicBezTo>
                    <a:pt x="168464" y="85"/>
                    <a:pt x="163656" y="85"/>
                    <a:pt x="160113" y="85"/>
                  </a:cubicBezTo>
                  <a:lnTo>
                    <a:pt x="8536" y="85"/>
                  </a:lnTo>
                  <a:cubicBezTo>
                    <a:pt x="4993" y="85"/>
                    <a:pt x="185" y="85"/>
                    <a:pt x="185" y="5146"/>
                  </a:cubicBezTo>
                  <a:cubicBezTo>
                    <a:pt x="185" y="10207"/>
                    <a:pt x="4993" y="10207"/>
                    <a:pt x="8789" y="10207"/>
                  </a:cubicBezTo>
                  <a:lnTo>
                    <a:pt x="159860" y="10207"/>
                  </a:lnTo>
                  <a:close/>
                  <a:moveTo>
                    <a:pt x="160113" y="59299"/>
                  </a:moveTo>
                  <a:cubicBezTo>
                    <a:pt x="163656" y="59299"/>
                    <a:pt x="168464" y="59299"/>
                    <a:pt x="168464" y="54238"/>
                  </a:cubicBezTo>
                  <a:cubicBezTo>
                    <a:pt x="168464" y="49177"/>
                    <a:pt x="163656" y="49177"/>
                    <a:pt x="159860" y="49177"/>
                  </a:cubicBezTo>
                  <a:lnTo>
                    <a:pt x="8789" y="49177"/>
                  </a:lnTo>
                  <a:cubicBezTo>
                    <a:pt x="4993" y="49177"/>
                    <a:pt x="185" y="49177"/>
                    <a:pt x="185" y="54238"/>
                  </a:cubicBezTo>
                  <a:cubicBezTo>
                    <a:pt x="185" y="59299"/>
                    <a:pt x="4993" y="59299"/>
                    <a:pt x="8536" y="59299"/>
                  </a:cubicBezTo>
                  <a:lnTo>
                    <a:pt x="160113" y="59299"/>
                  </a:lnTo>
                  <a:close/>
                </a:path>
              </a:pathLst>
            </a:custGeom>
            <a:solidFill>
              <a:srgbClr val="000000"/>
            </a:solidFill>
            <a:ln w="25400" cap="flat">
              <a:noFill/>
              <a:prstDash val="solid"/>
              <a:miter/>
            </a:ln>
          </p:spPr>
          <p:txBody>
            <a:bodyPr rtlCol="0" anchor="ctr"/>
            <a:lstStyle/>
            <a:p>
              <a:endParaRPr lang="en-CN"/>
            </a:p>
          </p:txBody>
        </p:sp>
        <p:sp>
          <p:nvSpPr>
            <p:cNvPr id="18503" name="Freeform 18502">
              <a:extLst>
                <a:ext uri="{FF2B5EF4-FFF2-40B4-BE49-F238E27FC236}">
                  <a16:creationId xmlns:a16="http://schemas.microsoft.com/office/drawing/2014/main" id="{4A596258-F2FE-606E-2B88-04CACE2D5962}"/>
                </a:ext>
              </a:extLst>
            </p:cNvPr>
            <p:cNvSpPr/>
            <p:nvPr>
              <p:custDataLst>
                <p:tags r:id="rId8"/>
              </p:custDataLst>
            </p:nvPr>
          </p:nvSpPr>
          <p:spPr>
            <a:xfrm>
              <a:off x="7525154" y="4512533"/>
              <a:ext cx="112101" cy="183968"/>
            </a:xfrm>
            <a:custGeom>
              <a:avLst/>
              <a:gdLst>
                <a:gd name="connsiteX0" fmla="*/ 74340 w 112101"/>
                <a:gd name="connsiteY0" fmla="*/ 80302 h 183968"/>
                <a:gd name="connsiteX1" fmla="*/ 41949 w 112101"/>
                <a:gd name="connsiteY1" fmla="*/ 72457 h 183968"/>
                <a:gd name="connsiteX2" fmla="*/ 16391 w 112101"/>
                <a:gd name="connsiteY2" fmla="*/ 40320 h 183968"/>
                <a:gd name="connsiteX3" fmla="*/ 49794 w 112101"/>
                <a:gd name="connsiteY3" fmla="*/ 7170 h 183968"/>
                <a:gd name="connsiteX4" fmla="*/ 99139 w 112101"/>
                <a:gd name="connsiteY4" fmla="*/ 60058 h 183968"/>
                <a:gd name="connsiteX5" fmla="*/ 102175 w 112101"/>
                <a:gd name="connsiteY5" fmla="*/ 63094 h 183968"/>
                <a:gd name="connsiteX6" fmla="*/ 105465 w 112101"/>
                <a:gd name="connsiteY6" fmla="*/ 57021 h 183968"/>
                <a:gd name="connsiteX7" fmla="*/ 105465 w 112101"/>
                <a:gd name="connsiteY7" fmla="*/ 6158 h 183968"/>
                <a:gd name="connsiteX8" fmla="*/ 102681 w 112101"/>
                <a:gd name="connsiteY8" fmla="*/ 85 h 183968"/>
                <a:gd name="connsiteX9" fmla="*/ 98886 w 112101"/>
                <a:gd name="connsiteY9" fmla="*/ 3374 h 183968"/>
                <a:gd name="connsiteX10" fmla="*/ 90029 w 112101"/>
                <a:gd name="connsiteY10" fmla="*/ 17798 h 183968"/>
                <a:gd name="connsiteX11" fmla="*/ 49541 w 112101"/>
                <a:gd name="connsiteY11" fmla="*/ 85 h 183968"/>
                <a:gd name="connsiteX12" fmla="*/ 196 w 112101"/>
                <a:gd name="connsiteY12" fmla="*/ 49177 h 183968"/>
                <a:gd name="connsiteX13" fmla="*/ 33345 w 112101"/>
                <a:gd name="connsiteY13" fmla="*/ 95485 h 183968"/>
                <a:gd name="connsiteX14" fmla="*/ 66748 w 112101"/>
                <a:gd name="connsiteY14" fmla="*/ 103836 h 183968"/>
                <a:gd name="connsiteX15" fmla="*/ 88257 w 112101"/>
                <a:gd name="connsiteY15" fmla="*/ 116741 h 183968"/>
                <a:gd name="connsiteX16" fmla="*/ 96102 w 112101"/>
                <a:gd name="connsiteY16" fmla="*/ 140022 h 183968"/>
                <a:gd name="connsiteX17" fmla="*/ 62193 w 112101"/>
                <a:gd name="connsiteY17" fmla="*/ 176208 h 183968"/>
                <a:gd name="connsiteX18" fmla="*/ 22211 w 112101"/>
                <a:gd name="connsiteY18" fmla="*/ 162543 h 183968"/>
                <a:gd name="connsiteX19" fmla="*/ 6522 w 112101"/>
                <a:gd name="connsiteY19" fmla="*/ 123574 h 183968"/>
                <a:gd name="connsiteX20" fmla="*/ 3485 w 112101"/>
                <a:gd name="connsiteY20" fmla="*/ 121043 h 183968"/>
                <a:gd name="connsiteX21" fmla="*/ 196 w 112101"/>
                <a:gd name="connsiteY21" fmla="*/ 127369 h 183968"/>
                <a:gd name="connsiteX22" fmla="*/ 196 w 112101"/>
                <a:gd name="connsiteY22" fmla="*/ 177980 h 183968"/>
                <a:gd name="connsiteX23" fmla="*/ 2979 w 112101"/>
                <a:gd name="connsiteY23" fmla="*/ 184053 h 183968"/>
                <a:gd name="connsiteX24" fmla="*/ 6775 w 112101"/>
                <a:gd name="connsiteY24" fmla="*/ 180763 h 183968"/>
                <a:gd name="connsiteX25" fmla="*/ 15885 w 112101"/>
                <a:gd name="connsiteY25" fmla="*/ 166339 h 183968"/>
                <a:gd name="connsiteX26" fmla="*/ 62446 w 112101"/>
                <a:gd name="connsiteY26" fmla="*/ 184053 h 183968"/>
                <a:gd name="connsiteX27" fmla="*/ 112297 w 112101"/>
                <a:gd name="connsiteY27" fmla="*/ 131418 h 183968"/>
                <a:gd name="connsiteX28" fmla="*/ 74340 w 112101"/>
                <a:gd name="connsiteY28" fmla="*/ 80302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83968">
                  <a:moveTo>
                    <a:pt x="74340" y="80302"/>
                  </a:moveTo>
                  <a:lnTo>
                    <a:pt x="41949" y="72457"/>
                  </a:lnTo>
                  <a:cubicBezTo>
                    <a:pt x="26260" y="68662"/>
                    <a:pt x="16391" y="54997"/>
                    <a:pt x="16391" y="40320"/>
                  </a:cubicBezTo>
                  <a:cubicBezTo>
                    <a:pt x="16391" y="22606"/>
                    <a:pt x="30056" y="7170"/>
                    <a:pt x="49794" y="7170"/>
                  </a:cubicBezTo>
                  <a:cubicBezTo>
                    <a:pt x="92053" y="7170"/>
                    <a:pt x="97620" y="48670"/>
                    <a:pt x="99139" y="60058"/>
                  </a:cubicBezTo>
                  <a:cubicBezTo>
                    <a:pt x="99392" y="61576"/>
                    <a:pt x="99392" y="63094"/>
                    <a:pt x="102175" y="63094"/>
                  </a:cubicBezTo>
                  <a:cubicBezTo>
                    <a:pt x="105465" y="63094"/>
                    <a:pt x="105465" y="61829"/>
                    <a:pt x="105465" y="57021"/>
                  </a:cubicBezTo>
                  <a:lnTo>
                    <a:pt x="105465" y="6158"/>
                  </a:lnTo>
                  <a:cubicBezTo>
                    <a:pt x="105465" y="1856"/>
                    <a:pt x="105465" y="85"/>
                    <a:pt x="102681" y="85"/>
                  </a:cubicBezTo>
                  <a:cubicBezTo>
                    <a:pt x="100910" y="85"/>
                    <a:pt x="100657" y="338"/>
                    <a:pt x="98886" y="3374"/>
                  </a:cubicBezTo>
                  <a:lnTo>
                    <a:pt x="90029" y="17798"/>
                  </a:lnTo>
                  <a:cubicBezTo>
                    <a:pt x="82437" y="10460"/>
                    <a:pt x="72062" y="85"/>
                    <a:pt x="49541" y="85"/>
                  </a:cubicBezTo>
                  <a:cubicBezTo>
                    <a:pt x="21452" y="85"/>
                    <a:pt x="196" y="22353"/>
                    <a:pt x="196" y="49177"/>
                  </a:cubicBezTo>
                  <a:cubicBezTo>
                    <a:pt x="196" y="70180"/>
                    <a:pt x="13607" y="88653"/>
                    <a:pt x="33345" y="95485"/>
                  </a:cubicBezTo>
                  <a:cubicBezTo>
                    <a:pt x="36129" y="96497"/>
                    <a:pt x="49035" y="99534"/>
                    <a:pt x="66748" y="103836"/>
                  </a:cubicBezTo>
                  <a:cubicBezTo>
                    <a:pt x="73581" y="105607"/>
                    <a:pt x="81172" y="107378"/>
                    <a:pt x="88257" y="116741"/>
                  </a:cubicBezTo>
                  <a:cubicBezTo>
                    <a:pt x="93572" y="123321"/>
                    <a:pt x="96102" y="131671"/>
                    <a:pt x="96102" y="140022"/>
                  </a:cubicBezTo>
                  <a:cubicBezTo>
                    <a:pt x="96102" y="157989"/>
                    <a:pt x="83449" y="176208"/>
                    <a:pt x="62193" y="176208"/>
                  </a:cubicBezTo>
                  <a:cubicBezTo>
                    <a:pt x="54855" y="176208"/>
                    <a:pt x="35623" y="174943"/>
                    <a:pt x="22211" y="162543"/>
                  </a:cubicBezTo>
                  <a:cubicBezTo>
                    <a:pt x="7534" y="148879"/>
                    <a:pt x="6775" y="132683"/>
                    <a:pt x="6522" y="123574"/>
                  </a:cubicBezTo>
                  <a:cubicBezTo>
                    <a:pt x="6269" y="121043"/>
                    <a:pt x="4245" y="121043"/>
                    <a:pt x="3485" y="121043"/>
                  </a:cubicBezTo>
                  <a:cubicBezTo>
                    <a:pt x="196" y="121043"/>
                    <a:pt x="196" y="122814"/>
                    <a:pt x="196" y="127369"/>
                  </a:cubicBezTo>
                  <a:lnTo>
                    <a:pt x="196" y="177980"/>
                  </a:lnTo>
                  <a:cubicBezTo>
                    <a:pt x="196" y="182281"/>
                    <a:pt x="196" y="184053"/>
                    <a:pt x="2979" y="184053"/>
                  </a:cubicBezTo>
                  <a:cubicBezTo>
                    <a:pt x="4751" y="184053"/>
                    <a:pt x="5004" y="183547"/>
                    <a:pt x="6775" y="180763"/>
                  </a:cubicBezTo>
                  <a:cubicBezTo>
                    <a:pt x="6775" y="180510"/>
                    <a:pt x="7534" y="179751"/>
                    <a:pt x="15885" y="166339"/>
                  </a:cubicBezTo>
                  <a:cubicBezTo>
                    <a:pt x="23729" y="174943"/>
                    <a:pt x="39925" y="184053"/>
                    <a:pt x="62446" y="184053"/>
                  </a:cubicBezTo>
                  <a:cubicBezTo>
                    <a:pt x="92053" y="184053"/>
                    <a:pt x="112297" y="159254"/>
                    <a:pt x="112297" y="131418"/>
                  </a:cubicBezTo>
                  <a:cubicBezTo>
                    <a:pt x="112297" y="106113"/>
                    <a:pt x="95596" y="85363"/>
                    <a:pt x="74340" y="80302"/>
                  </a:cubicBezTo>
                  <a:close/>
                </a:path>
              </a:pathLst>
            </a:custGeom>
            <a:solidFill>
              <a:srgbClr val="000000"/>
            </a:solidFill>
            <a:ln w="25400" cap="flat">
              <a:noFill/>
              <a:prstDash val="solid"/>
              <a:miter/>
            </a:ln>
          </p:spPr>
          <p:txBody>
            <a:bodyPr rtlCol="0" anchor="ctr"/>
            <a:lstStyle/>
            <a:p>
              <a:endParaRPr lang="en-CN"/>
            </a:p>
          </p:txBody>
        </p:sp>
        <p:sp>
          <p:nvSpPr>
            <p:cNvPr id="18504" name="Freeform 18503">
              <a:extLst>
                <a:ext uri="{FF2B5EF4-FFF2-40B4-BE49-F238E27FC236}">
                  <a16:creationId xmlns:a16="http://schemas.microsoft.com/office/drawing/2014/main" id="{976B16FF-AA96-5695-CC2B-ABA6C545C46A}"/>
                </a:ext>
              </a:extLst>
            </p:cNvPr>
            <p:cNvSpPr/>
            <p:nvPr>
              <p:custDataLst>
                <p:tags r:id="rId9"/>
              </p:custDataLst>
            </p:nvPr>
          </p:nvSpPr>
          <p:spPr>
            <a:xfrm>
              <a:off x="7658653" y="4577567"/>
              <a:ext cx="112101" cy="116150"/>
            </a:xfrm>
            <a:custGeom>
              <a:avLst/>
              <a:gdLst>
                <a:gd name="connsiteX0" fmla="*/ 112303 w 112101"/>
                <a:gd name="connsiteY0" fmla="*/ 59299 h 116150"/>
                <a:gd name="connsiteX1" fmla="*/ 56379 w 112101"/>
                <a:gd name="connsiteY1" fmla="*/ 85 h 116150"/>
                <a:gd name="connsiteX2" fmla="*/ 201 w 112101"/>
                <a:gd name="connsiteY2" fmla="*/ 59299 h 116150"/>
                <a:gd name="connsiteX3" fmla="*/ 56126 w 112101"/>
                <a:gd name="connsiteY3" fmla="*/ 116235 h 116150"/>
                <a:gd name="connsiteX4" fmla="*/ 112303 w 112101"/>
                <a:gd name="connsiteY4" fmla="*/ 59299 h 116150"/>
                <a:gd name="connsiteX5" fmla="*/ 56379 w 112101"/>
                <a:gd name="connsiteY5" fmla="*/ 109909 h 116150"/>
                <a:gd name="connsiteX6" fmla="*/ 27531 w 112101"/>
                <a:gd name="connsiteY6" fmla="*/ 92954 h 116150"/>
                <a:gd name="connsiteX7" fmla="*/ 21204 w 112101"/>
                <a:gd name="connsiteY7" fmla="*/ 57274 h 116150"/>
                <a:gd name="connsiteX8" fmla="*/ 27278 w 112101"/>
                <a:gd name="connsiteY8" fmla="*/ 22606 h 116150"/>
                <a:gd name="connsiteX9" fmla="*/ 56126 w 112101"/>
                <a:gd name="connsiteY9" fmla="*/ 5652 h 116150"/>
                <a:gd name="connsiteX10" fmla="*/ 84720 w 112101"/>
                <a:gd name="connsiteY10" fmla="*/ 22100 h 116150"/>
                <a:gd name="connsiteX11" fmla="*/ 91300 w 112101"/>
                <a:gd name="connsiteY11" fmla="*/ 57274 h 116150"/>
                <a:gd name="connsiteX12" fmla="*/ 85732 w 112101"/>
                <a:gd name="connsiteY12" fmla="*/ 91183 h 116150"/>
                <a:gd name="connsiteX13" fmla="*/ 56379 w 112101"/>
                <a:gd name="connsiteY13" fmla="*/ 10990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01" h="116150">
                  <a:moveTo>
                    <a:pt x="112303" y="59299"/>
                  </a:moveTo>
                  <a:cubicBezTo>
                    <a:pt x="112303" y="26908"/>
                    <a:pt x="86998" y="85"/>
                    <a:pt x="56379" y="85"/>
                  </a:cubicBezTo>
                  <a:cubicBezTo>
                    <a:pt x="24747" y="85"/>
                    <a:pt x="201" y="27667"/>
                    <a:pt x="201" y="59299"/>
                  </a:cubicBezTo>
                  <a:cubicBezTo>
                    <a:pt x="201" y="91942"/>
                    <a:pt x="26519" y="116235"/>
                    <a:pt x="56126" y="116235"/>
                  </a:cubicBezTo>
                  <a:cubicBezTo>
                    <a:pt x="86745" y="116235"/>
                    <a:pt x="112303" y="91436"/>
                    <a:pt x="112303" y="59299"/>
                  </a:cubicBezTo>
                  <a:close/>
                  <a:moveTo>
                    <a:pt x="56379" y="109909"/>
                  </a:moveTo>
                  <a:cubicBezTo>
                    <a:pt x="45497" y="109909"/>
                    <a:pt x="34363" y="104595"/>
                    <a:pt x="27531" y="92954"/>
                  </a:cubicBezTo>
                  <a:cubicBezTo>
                    <a:pt x="21204" y="81820"/>
                    <a:pt x="21204" y="66384"/>
                    <a:pt x="21204" y="57274"/>
                  </a:cubicBezTo>
                  <a:cubicBezTo>
                    <a:pt x="21204" y="47405"/>
                    <a:pt x="21204" y="33740"/>
                    <a:pt x="27278" y="22606"/>
                  </a:cubicBezTo>
                  <a:cubicBezTo>
                    <a:pt x="34110" y="10966"/>
                    <a:pt x="46003" y="5652"/>
                    <a:pt x="56126" y="5652"/>
                  </a:cubicBezTo>
                  <a:cubicBezTo>
                    <a:pt x="67260" y="5652"/>
                    <a:pt x="78141" y="11219"/>
                    <a:pt x="84720" y="22100"/>
                  </a:cubicBezTo>
                  <a:cubicBezTo>
                    <a:pt x="91300" y="32981"/>
                    <a:pt x="91300" y="47658"/>
                    <a:pt x="91300" y="57274"/>
                  </a:cubicBezTo>
                  <a:cubicBezTo>
                    <a:pt x="91300" y="66384"/>
                    <a:pt x="91300" y="80049"/>
                    <a:pt x="85732" y="91183"/>
                  </a:cubicBezTo>
                  <a:cubicBezTo>
                    <a:pt x="80165" y="102570"/>
                    <a:pt x="69031" y="109909"/>
                    <a:pt x="56379" y="109909"/>
                  </a:cubicBezTo>
                  <a:close/>
                </a:path>
              </a:pathLst>
            </a:custGeom>
            <a:solidFill>
              <a:srgbClr val="000000"/>
            </a:solidFill>
            <a:ln w="25400" cap="flat">
              <a:noFill/>
              <a:prstDash val="solid"/>
              <a:miter/>
            </a:ln>
          </p:spPr>
          <p:txBody>
            <a:bodyPr rtlCol="0" anchor="ctr"/>
            <a:lstStyle/>
            <a:p>
              <a:endParaRPr lang="en-CN"/>
            </a:p>
          </p:txBody>
        </p:sp>
        <p:sp>
          <p:nvSpPr>
            <p:cNvPr id="18505" name="Freeform 18504">
              <a:extLst>
                <a:ext uri="{FF2B5EF4-FFF2-40B4-BE49-F238E27FC236}">
                  <a16:creationId xmlns:a16="http://schemas.microsoft.com/office/drawing/2014/main" id="{83A6973C-390A-2A27-90BF-1836D56B55EA}"/>
                </a:ext>
              </a:extLst>
            </p:cNvPr>
            <p:cNvSpPr/>
            <p:nvPr>
              <p:custDataLst>
                <p:tags r:id="rId10"/>
              </p:custDataLst>
            </p:nvPr>
          </p:nvSpPr>
          <p:spPr>
            <a:xfrm>
              <a:off x="7786444" y="4512533"/>
              <a:ext cx="81988" cy="178400"/>
            </a:xfrm>
            <a:custGeom>
              <a:avLst/>
              <a:gdLst>
                <a:gd name="connsiteX0" fmla="*/ 36139 w 81988"/>
                <a:gd name="connsiteY0" fmla="*/ 69421 h 178400"/>
                <a:gd name="connsiteX1" fmla="*/ 36139 w 81988"/>
                <a:gd name="connsiteY1" fmla="*/ 40067 h 178400"/>
                <a:gd name="connsiteX2" fmla="*/ 59420 w 81988"/>
                <a:gd name="connsiteY2" fmla="*/ 5652 h 178400"/>
                <a:gd name="connsiteX3" fmla="*/ 67771 w 81988"/>
                <a:gd name="connsiteY3" fmla="*/ 7423 h 178400"/>
                <a:gd name="connsiteX4" fmla="*/ 60179 w 81988"/>
                <a:gd name="connsiteY4" fmla="*/ 18051 h 178400"/>
                <a:gd name="connsiteX5" fmla="*/ 71061 w 81988"/>
                <a:gd name="connsiteY5" fmla="*/ 28933 h 178400"/>
                <a:gd name="connsiteX6" fmla="*/ 82195 w 81988"/>
                <a:gd name="connsiteY6" fmla="*/ 17798 h 178400"/>
                <a:gd name="connsiteX7" fmla="*/ 59420 w 81988"/>
                <a:gd name="connsiteY7" fmla="*/ 85 h 178400"/>
                <a:gd name="connsiteX8" fmla="*/ 20197 w 81988"/>
                <a:gd name="connsiteY8" fmla="*/ 40320 h 178400"/>
                <a:gd name="connsiteX9" fmla="*/ 20197 w 81988"/>
                <a:gd name="connsiteY9" fmla="*/ 69421 h 178400"/>
                <a:gd name="connsiteX10" fmla="*/ 206 w 81988"/>
                <a:gd name="connsiteY10" fmla="*/ 69421 h 178400"/>
                <a:gd name="connsiteX11" fmla="*/ 206 w 81988"/>
                <a:gd name="connsiteY11" fmla="*/ 77265 h 178400"/>
                <a:gd name="connsiteX12" fmla="*/ 20197 w 81988"/>
                <a:gd name="connsiteY12" fmla="*/ 77265 h 178400"/>
                <a:gd name="connsiteX13" fmla="*/ 20197 w 81988"/>
                <a:gd name="connsiteY13" fmla="*/ 159254 h 178400"/>
                <a:gd name="connsiteX14" fmla="*/ 459 w 81988"/>
                <a:gd name="connsiteY14" fmla="*/ 170641 h 178400"/>
                <a:gd name="connsiteX15" fmla="*/ 459 w 81988"/>
                <a:gd name="connsiteY15" fmla="*/ 178486 h 178400"/>
                <a:gd name="connsiteX16" fmla="*/ 29307 w 81988"/>
                <a:gd name="connsiteY16" fmla="*/ 177727 h 178400"/>
                <a:gd name="connsiteX17" fmla="*/ 61445 w 81988"/>
                <a:gd name="connsiteY17" fmla="*/ 178486 h 178400"/>
                <a:gd name="connsiteX18" fmla="*/ 61445 w 81988"/>
                <a:gd name="connsiteY18" fmla="*/ 170641 h 178400"/>
                <a:gd name="connsiteX19" fmla="*/ 56131 w 81988"/>
                <a:gd name="connsiteY19" fmla="*/ 170641 h 178400"/>
                <a:gd name="connsiteX20" fmla="*/ 36899 w 81988"/>
                <a:gd name="connsiteY20" fmla="*/ 158748 h 178400"/>
                <a:gd name="connsiteX21" fmla="*/ 36899 w 81988"/>
                <a:gd name="connsiteY21" fmla="*/ 77265 h 178400"/>
                <a:gd name="connsiteX22" fmla="*/ 65746 w 81988"/>
                <a:gd name="connsiteY22" fmla="*/ 77265 h 178400"/>
                <a:gd name="connsiteX23" fmla="*/ 65746 w 81988"/>
                <a:gd name="connsiteY23" fmla="*/ 69421 h 178400"/>
                <a:gd name="connsiteX24" fmla="*/ 36139 w 81988"/>
                <a:gd name="connsiteY24" fmla="*/ 6942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988" h="178400">
                  <a:moveTo>
                    <a:pt x="36139" y="69421"/>
                  </a:moveTo>
                  <a:lnTo>
                    <a:pt x="36139" y="40067"/>
                  </a:lnTo>
                  <a:cubicBezTo>
                    <a:pt x="36139" y="17798"/>
                    <a:pt x="48286" y="5652"/>
                    <a:pt x="59420" y="5652"/>
                  </a:cubicBezTo>
                  <a:cubicBezTo>
                    <a:pt x="60179" y="5652"/>
                    <a:pt x="63975" y="5652"/>
                    <a:pt x="67771" y="7423"/>
                  </a:cubicBezTo>
                  <a:cubicBezTo>
                    <a:pt x="64734" y="8435"/>
                    <a:pt x="60179" y="11725"/>
                    <a:pt x="60179" y="18051"/>
                  </a:cubicBezTo>
                  <a:cubicBezTo>
                    <a:pt x="60179" y="23871"/>
                    <a:pt x="64228" y="28933"/>
                    <a:pt x="71061" y="28933"/>
                  </a:cubicBezTo>
                  <a:cubicBezTo>
                    <a:pt x="78399" y="28933"/>
                    <a:pt x="82195" y="23871"/>
                    <a:pt x="82195" y="17798"/>
                  </a:cubicBezTo>
                  <a:cubicBezTo>
                    <a:pt x="82195" y="8435"/>
                    <a:pt x="72832" y="85"/>
                    <a:pt x="59420" y="85"/>
                  </a:cubicBezTo>
                  <a:cubicBezTo>
                    <a:pt x="41707" y="85"/>
                    <a:pt x="20197" y="13496"/>
                    <a:pt x="20197" y="40320"/>
                  </a:cubicBezTo>
                  <a:lnTo>
                    <a:pt x="20197" y="69421"/>
                  </a:lnTo>
                  <a:lnTo>
                    <a:pt x="206" y="69421"/>
                  </a:lnTo>
                  <a:lnTo>
                    <a:pt x="206" y="77265"/>
                  </a:lnTo>
                  <a:lnTo>
                    <a:pt x="20197" y="77265"/>
                  </a:lnTo>
                  <a:lnTo>
                    <a:pt x="20197" y="159254"/>
                  </a:lnTo>
                  <a:cubicBezTo>
                    <a:pt x="20197" y="170641"/>
                    <a:pt x="17414" y="170641"/>
                    <a:pt x="459" y="170641"/>
                  </a:cubicBezTo>
                  <a:lnTo>
                    <a:pt x="459" y="178486"/>
                  </a:lnTo>
                  <a:cubicBezTo>
                    <a:pt x="10328" y="178233"/>
                    <a:pt x="22222" y="177727"/>
                    <a:pt x="29307" y="177727"/>
                  </a:cubicBezTo>
                  <a:cubicBezTo>
                    <a:pt x="39429" y="177727"/>
                    <a:pt x="51323" y="177727"/>
                    <a:pt x="61445" y="178486"/>
                  </a:cubicBezTo>
                  <a:lnTo>
                    <a:pt x="61445" y="170641"/>
                  </a:lnTo>
                  <a:lnTo>
                    <a:pt x="56131" y="170641"/>
                  </a:lnTo>
                  <a:cubicBezTo>
                    <a:pt x="37405" y="170641"/>
                    <a:pt x="36899" y="167858"/>
                    <a:pt x="36899" y="158748"/>
                  </a:cubicBezTo>
                  <a:lnTo>
                    <a:pt x="36899" y="77265"/>
                  </a:lnTo>
                  <a:lnTo>
                    <a:pt x="65746" y="77265"/>
                  </a:lnTo>
                  <a:lnTo>
                    <a:pt x="65746" y="69421"/>
                  </a:lnTo>
                  <a:lnTo>
                    <a:pt x="36139" y="69421"/>
                  </a:lnTo>
                  <a:close/>
                </a:path>
              </a:pathLst>
            </a:custGeom>
            <a:solidFill>
              <a:srgbClr val="000000"/>
            </a:solidFill>
            <a:ln w="25400" cap="flat">
              <a:noFill/>
              <a:prstDash val="solid"/>
              <a:miter/>
            </a:ln>
          </p:spPr>
          <p:txBody>
            <a:bodyPr rtlCol="0" anchor="ctr"/>
            <a:lstStyle/>
            <a:p>
              <a:endParaRPr lang="en-CN"/>
            </a:p>
          </p:txBody>
        </p:sp>
        <p:sp>
          <p:nvSpPr>
            <p:cNvPr id="18506" name="Freeform 18505">
              <a:extLst>
                <a:ext uri="{FF2B5EF4-FFF2-40B4-BE49-F238E27FC236}">
                  <a16:creationId xmlns:a16="http://schemas.microsoft.com/office/drawing/2014/main" id="{163998D6-A41B-15D5-5C33-78384337397E}"/>
                </a:ext>
              </a:extLst>
            </p:cNvPr>
            <p:cNvSpPr/>
            <p:nvPr>
              <p:custDataLst>
                <p:tags r:id="rId11"/>
              </p:custDataLst>
            </p:nvPr>
          </p:nvSpPr>
          <p:spPr>
            <a:xfrm>
              <a:off x="7860223" y="4535307"/>
              <a:ext cx="79204" cy="158409"/>
            </a:xfrm>
            <a:custGeom>
              <a:avLst/>
              <a:gdLst>
                <a:gd name="connsiteX0" fmla="*/ 39179 w 79204"/>
                <a:gd name="connsiteY0" fmla="*/ 54491 h 158409"/>
                <a:gd name="connsiteX1" fmla="*/ 75365 w 79204"/>
                <a:gd name="connsiteY1" fmla="*/ 54491 h 158409"/>
                <a:gd name="connsiteX2" fmla="*/ 75365 w 79204"/>
                <a:gd name="connsiteY2" fmla="*/ 46646 h 158409"/>
                <a:gd name="connsiteX3" fmla="*/ 39179 w 79204"/>
                <a:gd name="connsiteY3" fmla="*/ 46646 h 158409"/>
                <a:gd name="connsiteX4" fmla="*/ 39179 w 79204"/>
                <a:gd name="connsiteY4" fmla="*/ 85 h 158409"/>
                <a:gd name="connsiteX5" fmla="*/ 32853 w 79204"/>
                <a:gd name="connsiteY5" fmla="*/ 85 h 158409"/>
                <a:gd name="connsiteX6" fmla="*/ 209 w 79204"/>
                <a:gd name="connsiteY6" fmla="*/ 48924 h 158409"/>
                <a:gd name="connsiteX7" fmla="*/ 209 w 79204"/>
                <a:gd name="connsiteY7" fmla="*/ 54491 h 158409"/>
                <a:gd name="connsiteX8" fmla="*/ 21719 w 79204"/>
                <a:gd name="connsiteY8" fmla="*/ 54491 h 158409"/>
                <a:gd name="connsiteX9" fmla="*/ 21719 w 79204"/>
                <a:gd name="connsiteY9" fmla="*/ 124333 h 158409"/>
                <a:gd name="connsiteX10" fmla="*/ 54362 w 79204"/>
                <a:gd name="connsiteY10" fmla="*/ 158495 h 158409"/>
                <a:gd name="connsiteX11" fmla="*/ 79414 w 79204"/>
                <a:gd name="connsiteY11" fmla="*/ 124333 h 158409"/>
                <a:gd name="connsiteX12" fmla="*/ 79414 w 79204"/>
                <a:gd name="connsiteY12" fmla="*/ 109909 h 158409"/>
                <a:gd name="connsiteX13" fmla="*/ 73088 w 79204"/>
                <a:gd name="connsiteY13" fmla="*/ 109909 h 158409"/>
                <a:gd name="connsiteX14" fmla="*/ 73088 w 79204"/>
                <a:gd name="connsiteY14" fmla="*/ 123827 h 158409"/>
                <a:gd name="connsiteX15" fmla="*/ 56134 w 79204"/>
                <a:gd name="connsiteY15" fmla="*/ 152168 h 158409"/>
                <a:gd name="connsiteX16" fmla="*/ 39179 w 79204"/>
                <a:gd name="connsiteY16" fmla="*/ 124839 h 158409"/>
                <a:gd name="connsiteX17" fmla="*/ 39179 w 79204"/>
                <a:gd name="connsiteY17" fmla="*/ 54491 h 1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04" h="158409">
                  <a:moveTo>
                    <a:pt x="39179" y="54491"/>
                  </a:moveTo>
                  <a:lnTo>
                    <a:pt x="75365" y="54491"/>
                  </a:lnTo>
                  <a:lnTo>
                    <a:pt x="75365" y="46646"/>
                  </a:lnTo>
                  <a:lnTo>
                    <a:pt x="39179" y="46646"/>
                  </a:lnTo>
                  <a:lnTo>
                    <a:pt x="39179" y="85"/>
                  </a:lnTo>
                  <a:lnTo>
                    <a:pt x="32853" y="85"/>
                  </a:lnTo>
                  <a:cubicBezTo>
                    <a:pt x="32600" y="20835"/>
                    <a:pt x="25008" y="47911"/>
                    <a:pt x="209" y="48924"/>
                  </a:cubicBezTo>
                  <a:lnTo>
                    <a:pt x="209" y="54491"/>
                  </a:lnTo>
                  <a:lnTo>
                    <a:pt x="21719" y="54491"/>
                  </a:lnTo>
                  <a:lnTo>
                    <a:pt x="21719" y="124333"/>
                  </a:lnTo>
                  <a:cubicBezTo>
                    <a:pt x="21719" y="155458"/>
                    <a:pt x="45252" y="158495"/>
                    <a:pt x="54362" y="158495"/>
                  </a:cubicBezTo>
                  <a:cubicBezTo>
                    <a:pt x="72329" y="158495"/>
                    <a:pt x="79414" y="140528"/>
                    <a:pt x="79414" y="124333"/>
                  </a:cubicBezTo>
                  <a:lnTo>
                    <a:pt x="79414" y="109909"/>
                  </a:lnTo>
                  <a:lnTo>
                    <a:pt x="73088" y="109909"/>
                  </a:lnTo>
                  <a:lnTo>
                    <a:pt x="73088" y="123827"/>
                  </a:lnTo>
                  <a:cubicBezTo>
                    <a:pt x="73088" y="142552"/>
                    <a:pt x="65496" y="152168"/>
                    <a:pt x="56134" y="152168"/>
                  </a:cubicBezTo>
                  <a:cubicBezTo>
                    <a:pt x="39179" y="152168"/>
                    <a:pt x="39179" y="129141"/>
                    <a:pt x="39179" y="124839"/>
                  </a:cubicBezTo>
                  <a:lnTo>
                    <a:pt x="39179" y="54491"/>
                  </a:lnTo>
                  <a:close/>
                </a:path>
              </a:pathLst>
            </a:custGeom>
            <a:solidFill>
              <a:srgbClr val="000000"/>
            </a:solidFill>
            <a:ln w="25400" cap="flat">
              <a:noFill/>
              <a:prstDash val="solid"/>
              <a:miter/>
            </a:ln>
          </p:spPr>
          <p:txBody>
            <a:bodyPr rtlCol="0" anchor="ctr"/>
            <a:lstStyle/>
            <a:p>
              <a:endParaRPr lang="en-CN"/>
            </a:p>
          </p:txBody>
        </p:sp>
        <p:sp>
          <p:nvSpPr>
            <p:cNvPr id="18507" name="Freeform 18506">
              <a:extLst>
                <a:ext uri="{FF2B5EF4-FFF2-40B4-BE49-F238E27FC236}">
                  <a16:creationId xmlns:a16="http://schemas.microsoft.com/office/drawing/2014/main" id="{400981CB-0665-559D-925A-0100BC65CC6D}"/>
                </a:ext>
              </a:extLst>
            </p:cNvPr>
            <p:cNvSpPr/>
            <p:nvPr>
              <p:custDataLst>
                <p:tags r:id="rId12"/>
              </p:custDataLst>
            </p:nvPr>
          </p:nvSpPr>
          <p:spPr>
            <a:xfrm>
              <a:off x="7961922" y="4579085"/>
              <a:ext cx="197632" cy="111848"/>
            </a:xfrm>
            <a:custGeom>
              <a:avLst/>
              <a:gdLst>
                <a:gd name="connsiteX0" fmla="*/ 19951 w 197632"/>
                <a:gd name="connsiteY0" fmla="*/ 24884 h 111848"/>
                <a:gd name="connsiteX1" fmla="*/ 19951 w 197632"/>
                <a:gd name="connsiteY1" fmla="*/ 92701 h 111848"/>
                <a:gd name="connsiteX2" fmla="*/ 213 w 197632"/>
                <a:gd name="connsiteY2" fmla="*/ 104089 h 111848"/>
                <a:gd name="connsiteX3" fmla="*/ 213 w 197632"/>
                <a:gd name="connsiteY3" fmla="*/ 111933 h 111848"/>
                <a:gd name="connsiteX4" fmla="*/ 28808 w 197632"/>
                <a:gd name="connsiteY4" fmla="*/ 111174 h 111848"/>
                <a:gd name="connsiteX5" fmla="*/ 57150 w 197632"/>
                <a:gd name="connsiteY5" fmla="*/ 111933 h 111848"/>
                <a:gd name="connsiteX6" fmla="*/ 57150 w 197632"/>
                <a:gd name="connsiteY6" fmla="*/ 104089 h 111848"/>
                <a:gd name="connsiteX7" fmla="*/ 37412 w 197632"/>
                <a:gd name="connsiteY7" fmla="*/ 92701 h 111848"/>
                <a:gd name="connsiteX8" fmla="*/ 37412 w 197632"/>
                <a:gd name="connsiteY8" fmla="*/ 46140 h 111848"/>
                <a:gd name="connsiteX9" fmla="*/ 71574 w 197632"/>
                <a:gd name="connsiteY9" fmla="*/ 5652 h 111848"/>
                <a:gd name="connsiteX10" fmla="*/ 90299 w 197632"/>
                <a:gd name="connsiteY10" fmla="*/ 33740 h 111848"/>
                <a:gd name="connsiteX11" fmla="*/ 90299 w 197632"/>
                <a:gd name="connsiteY11" fmla="*/ 92701 h 111848"/>
                <a:gd name="connsiteX12" fmla="*/ 70561 w 197632"/>
                <a:gd name="connsiteY12" fmla="*/ 104089 h 111848"/>
                <a:gd name="connsiteX13" fmla="*/ 70561 w 197632"/>
                <a:gd name="connsiteY13" fmla="*/ 111933 h 111848"/>
                <a:gd name="connsiteX14" fmla="*/ 99156 w 197632"/>
                <a:gd name="connsiteY14" fmla="*/ 111174 h 111848"/>
                <a:gd name="connsiteX15" fmla="*/ 127498 w 197632"/>
                <a:gd name="connsiteY15" fmla="*/ 111933 h 111848"/>
                <a:gd name="connsiteX16" fmla="*/ 127498 w 197632"/>
                <a:gd name="connsiteY16" fmla="*/ 104089 h 111848"/>
                <a:gd name="connsiteX17" fmla="*/ 107760 w 197632"/>
                <a:gd name="connsiteY17" fmla="*/ 92701 h 111848"/>
                <a:gd name="connsiteX18" fmla="*/ 107760 w 197632"/>
                <a:gd name="connsiteY18" fmla="*/ 46140 h 111848"/>
                <a:gd name="connsiteX19" fmla="*/ 141922 w 197632"/>
                <a:gd name="connsiteY19" fmla="*/ 5652 h 111848"/>
                <a:gd name="connsiteX20" fmla="*/ 160648 w 197632"/>
                <a:gd name="connsiteY20" fmla="*/ 33740 h 111848"/>
                <a:gd name="connsiteX21" fmla="*/ 160648 w 197632"/>
                <a:gd name="connsiteY21" fmla="*/ 92701 h 111848"/>
                <a:gd name="connsiteX22" fmla="*/ 140910 w 197632"/>
                <a:gd name="connsiteY22" fmla="*/ 104089 h 111848"/>
                <a:gd name="connsiteX23" fmla="*/ 140910 w 197632"/>
                <a:gd name="connsiteY23" fmla="*/ 111933 h 111848"/>
                <a:gd name="connsiteX24" fmla="*/ 169504 w 197632"/>
                <a:gd name="connsiteY24" fmla="*/ 111174 h 111848"/>
                <a:gd name="connsiteX25" fmla="*/ 197846 w 197632"/>
                <a:gd name="connsiteY25" fmla="*/ 111933 h 111848"/>
                <a:gd name="connsiteX26" fmla="*/ 197846 w 197632"/>
                <a:gd name="connsiteY26" fmla="*/ 104089 h 111848"/>
                <a:gd name="connsiteX27" fmla="*/ 178108 w 197632"/>
                <a:gd name="connsiteY27" fmla="*/ 96497 h 111848"/>
                <a:gd name="connsiteX28" fmla="*/ 178108 w 197632"/>
                <a:gd name="connsiteY28" fmla="*/ 48164 h 111848"/>
                <a:gd name="connsiteX29" fmla="*/ 170263 w 197632"/>
                <a:gd name="connsiteY29" fmla="*/ 9448 h 111848"/>
                <a:gd name="connsiteX30" fmla="*/ 143693 w 197632"/>
                <a:gd name="connsiteY30" fmla="*/ 85 h 111848"/>
                <a:gd name="connsiteX31" fmla="*/ 107001 w 197632"/>
                <a:gd name="connsiteY31" fmla="*/ 24884 h 111848"/>
                <a:gd name="connsiteX32" fmla="*/ 73345 w 197632"/>
                <a:gd name="connsiteY32" fmla="*/ 85 h 111848"/>
                <a:gd name="connsiteX33" fmla="*/ 35893 w 197632"/>
                <a:gd name="connsiteY33" fmla="*/ 26655 h 111848"/>
                <a:gd name="connsiteX34" fmla="*/ 35893 w 197632"/>
                <a:gd name="connsiteY34" fmla="*/ 85 h 111848"/>
                <a:gd name="connsiteX35" fmla="*/ 213 w 197632"/>
                <a:gd name="connsiteY35" fmla="*/ 2868 h 111848"/>
                <a:gd name="connsiteX36" fmla="*/ 213 w 197632"/>
                <a:gd name="connsiteY36" fmla="*/ 10713 h 111848"/>
                <a:gd name="connsiteX37" fmla="*/ 19951 w 197632"/>
                <a:gd name="connsiteY37" fmla="*/ 24884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7632" h="111848">
                  <a:moveTo>
                    <a:pt x="19951" y="24884"/>
                  </a:moveTo>
                  <a:lnTo>
                    <a:pt x="19951" y="92701"/>
                  </a:lnTo>
                  <a:cubicBezTo>
                    <a:pt x="19951" y="104089"/>
                    <a:pt x="17168" y="104089"/>
                    <a:pt x="213" y="104089"/>
                  </a:cubicBezTo>
                  <a:lnTo>
                    <a:pt x="213" y="111933"/>
                  </a:lnTo>
                  <a:cubicBezTo>
                    <a:pt x="9070" y="111680"/>
                    <a:pt x="21976" y="111174"/>
                    <a:pt x="28808" y="111174"/>
                  </a:cubicBezTo>
                  <a:cubicBezTo>
                    <a:pt x="35387" y="111174"/>
                    <a:pt x="48546" y="111680"/>
                    <a:pt x="57150" y="111933"/>
                  </a:cubicBezTo>
                  <a:lnTo>
                    <a:pt x="57150" y="104089"/>
                  </a:lnTo>
                  <a:cubicBezTo>
                    <a:pt x="40195" y="104089"/>
                    <a:pt x="37412" y="104089"/>
                    <a:pt x="37412" y="92701"/>
                  </a:cubicBezTo>
                  <a:lnTo>
                    <a:pt x="37412" y="46140"/>
                  </a:lnTo>
                  <a:cubicBezTo>
                    <a:pt x="37412" y="19823"/>
                    <a:pt x="55378" y="5652"/>
                    <a:pt x="71574" y="5652"/>
                  </a:cubicBezTo>
                  <a:cubicBezTo>
                    <a:pt x="87516" y="5652"/>
                    <a:pt x="90299" y="19317"/>
                    <a:pt x="90299" y="33740"/>
                  </a:cubicBezTo>
                  <a:lnTo>
                    <a:pt x="90299" y="92701"/>
                  </a:lnTo>
                  <a:cubicBezTo>
                    <a:pt x="90299" y="104089"/>
                    <a:pt x="87516" y="104089"/>
                    <a:pt x="70561" y="104089"/>
                  </a:cubicBezTo>
                  <a:lnTo>
                    <a:pt x="70561" y="111933"/>
                  </a:lnTo>
                  <a:cubicBezTo>
                    <a:pt x="79418" y="111680"/>
                    <a:pt x="92324" y="111174"/>
                    <a:pt x="99156" y="111174"/>
                  </a:cubicBezTo>
                  <a:cubicBezTo>
                    <a:pt x="105735" y="111174"/>
                    <a:pt x="118894" y="111680"/>
                    <a:pt x="127498" y="111933"/>
                  </a:cubicBezTo>
                  <a:lnTo>
                    <a:pt x="127498" y="104089"/>
                  </a:lnTo>
                  <a:cubicBezTo>
                    <a:pt x="110543" y="104089"/>
                    <a:pt x="107760" y="104089"/>
                    <a:pt x="107760" y="92701"/>
                  </a:cubicBezTo>
                  <a:lnTo>
                    <a:pt x="107760" y="46140"/>
                  </a:lnTo>
                  <a:cubicBezTo>
                    <a:pt x="107760" y="19823"/>
                    <a:pt x="125726" y="5652"/>
                    <a:pt x="141922" y="5652"/>
                  </a:cubicBezTo>
                  <a:cubicBezTo>
                    <a:pt x="157864" y="5652"/>
                    <a:pt x="160648" y="19317"/>
                    <a:pt x="160648" y="33740"/>
                  </a:cubicBezTo>
                  <a:lnTo>
                    <a:pt x="160648" y="92701"/>
                  </a:lnTo>
                  <a:cubicBezTo>
                    <a:pt x="160648" y="104089"/>
                    <a:pt x="157864" y="104089"/>
                    <a:pt x="140910" y="104089"/>
                  </a:cubicBezTo>
                  <a:lnTo>
                    <a:pt x="140910" y="111933"/>
                  </a:lnTo>
                  <a:cubicBezTo>
                    <a:pt x="149766" y="111680"/>
                    <a:pt x="162672" y="111174"/>
                    <a:pt x="169504" y="111174"/>
                  </a:cubicBezTo>
                  <a:cubicBezTo>
                    <a:pt x="176084" y="111174"/>
                    <a:pt x="189242" y="111680"/>
                    <a:pt x="197846" y="111933"/>
                  </a:cubicBezTo>
                  <a:lnTo>
                    <a:pt x="197846" y="104089"/>
                  </a:lnTo>
                  <a:cubicBezTo>
                    <a:pt x="184687" y="104089"/>
                    <a:pt x="178361" y="104089"/>
                    <a:pt x="178108" y="96497"/>
                  </a:cubicBezTo>
                  <a:lnTo>
                    <a:pt x="178108" y="48164"/>
                  </a:lnTo>
                  <a:cubicBezTo>
                    <a:pt x="178108" y="26402"/>
                    <a:pt x="178108" y="18557"/>
                    <a:pt x="170263" y="9448"/>
                  </a:cubicBezTo>
                  <a:cubicBezTo>
                    <a:pt x="166721" y="5146"/>
                    <a:pt x="158370" y="85"/>
                    <a:pt x="143693" y="85"/>
                  </a:cubicBezTo>
                  <a:cubicBezTo>
                    <a:pt x="122437" y="85"/>
                    <a:pt x="111303" y="15268"/>
                    <a:pt x="107001" y="24884"/>
                  </a:cubicBezTo>
                  <a:cubicBezTo>
                    <a:pt x="103458" y="2868"/>
                    <a:pt x="84732" y="85"/>
                    <a:pt x="73345" y="85"/>
                  </a:cubicBezTo>
                  <a:cubicBezTo>
                    <a:pt x="54872" y="85"/>
                    <a:pt x="42979" y="10966"/>
                    <a:pt x="35893" y="26655"/>
                  </a:cubicBezTo>
                  <a:lnTo>
                    <a:pt x="35893" y="85"/>
                  </a:lnTo>
                  <a:lnTo>
                    <a:pt x="213" y="2868"/>
                  </a:lnTo>
                  <a:lnTo>
                    <a:pt x="213" y="10713"/>
                  </a:lnTo>
                  <a:cubicBezTo>
                    <a:pt x="17927" y="10713"/>
                    <a:pt x="19951" y="12484"/>
                    <a:pt x="19951" y="24884"/>
                  </a:cubicBezTo>
                  <a:close/>
                </a:path>
              </a:pathLst>
            </a:custGeom>
            <a:solidFill>
              <a:srgbClr val="000000"/>
            </a:solidFill>
            <a:ln w="25400" cap="flat">
              <a:noFill/>
              <a:prstDash val="solid"/>
              <a:miter/>
            </a:ln>
          </p:spPr>
          <p:txBody>
            <a:bodyPr rtlCol="0" anchor="ctr"/>
            <a:lstStyle/>
            <a:p>
              <a:endParaRPr lang="en-CN"/>
            </a:p>
          </p:txBody>
        </p:sp>
        <p:sp>
          <p:nvSpPr>
            <p:cNvPr id="18508" name="Freeform 18507">
              <a:extLst>
                <a:ext uri="{FF2B5EF4-FFF2-40B4-BE49-F238E27FC236}">
                  <a16:creationId xmlns:a16="http://schemas.microsoft.com/office/drawing/2014/main" id="{8C230443-E5E6-987C-645F-2A18FEADB804}"/>
                </a:ext>
              </a:extLst>
            </p:cNvPr>
            <p:cNvSpPr/>
            <p:nvPr>
              <p:custDataLst>
                <p:tags r:id="rId13"/>
              </p:custDataLst>
            </p:nvPr>
          </p:nvSpPr>
          <p:spPr>
            <a:xfrm>
              <a:off x="8175329" y="4577567"/>
              <a:ext cx="114126" cy="116150"/>
            </a:xfrm>
            <a:custGeom>
              <a:avLst/>
              <a:gdLst>
                <a:gd name="connsiteX0" fmla="*/ 73859 w 114126"/>
                <a:gd name="connsiteY0" fmla="*/ 94220 h 116150"/>
                <a:gd name="connsiteX1" fmla="*/ 93597 w 114126"/>
                <a:gd name="connsiteY1" fmla="*/ 114970 h 116150"/>
                <a:gd name="connsiteX2" fmla="*/ 114347 w 114126"/>
                <a:gd name="connsiteY2" fmla="*/ 90930 h 116150"/>
                <a:gd name="connsiteX3" fmla="*/ 114347 w 114126"/>
                <a:gd name="connsiteY3" fmla="*/ 76759 h 116150"/>
                <a:gd name="connsiteX4" fmla="*/ 108021 w 114126"/>
                <a:gd name="connsiteY4" fmla="*/ 76759 h 116150"/>
                <a:gd name="connsiteX5" fmla="*/ 108021 w 114126"/>
                <a:gd name="connsiteY5" fmla="*/ 90930 h 116150"/>
                <a:gd name="connsiteX6" fmla="*/ 98911 w 114126"/>
                <a:gd name="connsiteY6" fmla="*/ 107125 h 116150"/>
                <a:gd name="connsiteX7" fmla="*/ 89548 w 114126"/>
                <a:gd name="connsiteY7" fmla="*/ 94473 h 116150"/>
                <a:gd name="connsiteX8" fmla="*/ 89548 w 114126"/>
                <a:gd name="connsiteY8" fmla="*/ 43863 h 116150"/>
                <a:gd name="connsiteX9" fmla="*/ 80439 w 114126"/>
                <a:gd name="connsiteY9" fmla="*/ 14002 h 116150"/>
                <a:gd name="connsiteX10" fmla="*/ 45771 w 114126"/>
                <a:gd name="connsiteY10" fmla="*/ 85 h 116150"/>
                <a:gd name="connsiteX11" fmla="*/ 7560 w 114126"/>
                <a:gd name="connsiteY11" fmla="*/ 28679 h 116150"/>
                <a:gd name="connsiteX12" fmla="*/ 19200 w 114126"/>
                <a:gd name="connsiteY12" fmla="*/ 40573 h 116150"/>
                <a:gd name="connsiteX13" fmla="*/ 30841 w 114126"/>
                <a:gd name="connsiteY13" fmla="*/ 28933 h 116150"/>
                <a:gd name="connsiteX14" fmla="*/ 17935 w 114126"/>
                <a:gd name="connsiteY14" fmla="*/ 17292 h 116150"/>
                <a:gd name="connsiteX15" fmla="*/ 45265 w 114126"/>
                <a:gd name="connsiteY15" fmla="*/ 5652 h 116150"/>
                <a:gd name="connsiteX16" fmla="*/ 72088 w 114126"/>
                <a:gd name="connsiteY16" fmla="*/ 38042 h 116150"/>
                <a:gd name="connsiteX17" fmla="*/ 72088 w 114126"/>
                <a:gd name="connsiteY17" fmla="*/ 47405 h 116150"/>
                <a:gd name="connsiteX18" fmla="*/ 25527 w 114126"/>
                <a:gd name="connsiteY18" fmla="*/ 56515 h 116150"/>
                <a:gd name="connsiteX19" fmla="*/ 221 w 114126"/>
                <a:gd name="connsiteY19" fmla="*/ 89412 h 116150"/>
                <a:gd name="connsiteX20" fmla="*/ 40710 w 114126"/>
                <a:gd name="connsiteY20" fmla="*/ 116235 h 116150"/>
                <a:gd name="connsiteX21" fmla="*/ 73859 w 114126"/>
                <a:gd name="connsiteY21" fmla="*/ 94220 h 116150"/>
                <a:gd name="connsiteX22" fmla="*/ 72088 w 114126"/>
                <a:gd name="connsiteY22" fmla="*/ 52719 h 116150"/>
                <a:gd name="connsiteX23" fmla="*/ 72088 w 114126"/>
                <a:gd name="connsiteY23" fmla="*/ 78024 h 116150"/>
                <a:gd name="connsiteX24" fmla="*/ 42481 w 114126"/>
                <a:gd name="connsiteY24" fmla="*/ 110668 h 116150"/>
                <a:gd name="connsiteX25" fmla="*/ 19706 w 114126"/>
                <a:gd name="connsiteY25" fmla="*/ 89159 h 116150"/>
                <a:gd name="connsiteX26" fmla="*/ 72088 w 114126"/>
                <a:gd name="connsiteY26" fmla="*/ 5271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126" h="116150">
                  <a:moveTo>
                    <a:pt x="73859" y="94220"/>
                  </a:moveTo>
                  <a:cubicBezTo>
                    <a:pt x="74872" y="104342"/>
                    <a:pt x="81704" y="114970"/>
                    <a:pt x="93597" y="114970"/>
                  </a:cubicBezTo>
                  <a:cubicBezTo>
                    <a:pt x="98911" y="114970"/>
                    <a:pt x="114347" y="111427"/>
                    <a:pt x="114347" y="90930"/>
                  </a:cubicBezTo>
                  <a:lnTo>
                    <a:pt x="114347" y="76759"/>
                  </a:lnTo>
                  <a:lnTo>
                    <a:pt x="108021" y="76759"/>
                  </a:lnTo>
                  <a:lnTo>
                    <a:pt x="108021" y="90930"/>
                  </a:lnTo>
                  <a:cubicBezTo>
                    <a:pt x="108021" y="105607"/>
                    <a:pt x="101695" y="107125"/>
                    <a:pt x="98911" y="107125"/>
                  </a:cubicBezTo>
                  <a:cubicBezTo>
                    <a:pt x="90561" y="107125"/>
                    <a:pt x="89548" y="95738"/>
                    <a:pt x="89548" y="94473"/>
                  </a:cubicBezTo>
                  <a:lnTo>
                    <a:pt x="89548" y="43863"/>
                  </a:lnTo>
                  <a:cubicBezTo>
                    <a:pt x="89548" y="33234"/>
                    <a:pt x="89548" y="23365"/>
                    <a:pt x="80439" y="14002"/>
                  </a:cubicBezTo>
                  <a:cubicBezTo>
                    <a:pt x="70570" y="4133"/>
                    <a:pt x="57917" y="85"/>
                    <a:pt x="45771" y="85"/>
                  </a:cubicBezTo>
                  <a:cubicBezTo>
                    <a:pt x="25020" y="85"/>
                    <a:pt x="7560" y="11978"/>
                    <a:pt x="7560" y="28679"/>
                  </a:cubicBezTo>
                  <a:cubicBezTo>
                    <a:pt x="7560" y="36271"/>
                    <a:pt x="12621" y="40573"/>
                    <a:pt x="19200" y="40573"/>
                  </a:cubicBezTo>
                  <a:cubicBezTo>
                    <a:pt x="26286" y="40573"/>
                    <a:pt x="30841" y="35512"/>
                    <a:pt x="30841" y="28933"/>
                  </a:cubicBezTo>
                  <a:cubicBezTo>
                    <a:pt x="30841" y="25896"/>
                    <a:pt x="29575" y="17545"/>
                    <a:pt x="17935" y="17292"/>
                  </a:cubicBezTo>
                  <a:cubicBezTo>
                    <a:pt x="24767" y="8435"/>
                    <a:pt x="37167" y="5652"/>
                    <a:pt x="45265" y="5652"/>
                  </a:cubicBezTo>
                  <a:cubicBezTo>
                    <a:pt x="57664" y="5652"/>
                    <a:pt x="72088" y="15521"/>
                    <a:pt x="72088" y="38042"/>
                  </a:cubicBezTo>
                  <a:lnTo>
                    <a:pt x="72088" y="47405"/>
                  </a:lnTo>
                  <a:cubicBezTo>
                    <a:pt x="59182" y="48164"/>
                    <a:pt x="41469" y="48924"/>
                    <a:pt x="25527" y="56515"/>
                  </a:cubicBezTo>
                  <a:cubicBezTo>
                    <a:pt x="6548" y="65119"/>
                    <a:pt x="221" y="78277"/>
                    <a:pt x="221" y="89412"/>
                  </a:cubicBezTo>
                  <a:cubicBezTo>
                    <a:pt x="221" y="109909"/>
                    <a:pt x="24767" y="116235"/>
                    <a:pt x="40710" y="116235"/>
                  </a:cubicBezTo>
                  <a:cubicBezTo>
                    <a:pt x="57411" y="116235"/>
                    <a:pt x="69051" y="106113"/>
                    <a:pt x="73859" y="94220"/>
                  </a:cubicBezTo>
                  <a:close/>
                  <a:moveTo>
                    <a:pt x="72088" y="52719"/>
                  </a:moveTo>
                  <a:lnTo>
                    <a:pt x="72088" y="78024"/>
                  </a:lnTo>
                  <a:cubicBezTo>
                    <a:pt x="72088" y="102064"/>
                    <a:pt x="53868" y="110668"/>
                    <a:pt x="42481" y="110668"/>
                  </a:cubicBezTo>
                  <a:cubicBezTo>
                    <a:pt x="30081" y="110668"/>
                    <a:pt x="19706" y="101811"/>
                    <a:pt x="19706" y="89159"/>
                  </a:cubicBezTo>
                  <a:cubicBezTo>
                    <a:pt x="19706" y="75241"/>
                    <a:pt x="30335" y="54238"/>
                    <a:pt x="72088" y="52719"/>
                  </a:cubicBezTo>
                  <a:close/>
                </a:path>
              </a:pathLst>
            </a:custGeom>
            <a:solidFill>
              <a:srgbClr val="000000"/>
            </a:solidFill>
            <a:ln w="25400" cap="flat">
              <a:noFill/>
              <a:prstDash val="solid"/>
              <a:miter/>
            </a:ln>
          </p:spPr>
          <p:txBody>
            <a:bodyPr rtlCol="0" anchor="ctr"/>
            <a:lstStyle/>
            <a:p>
              <a:endParaRPr lang="en-CN"/>
            </a:p>
          </p:txBody>
        </p:sp>
        <p:sp>
          <p:nvSpPr>
            <p:cNvPr id="18509" name="Freeform 18508">
              <a:extLst>
                <a:ext uri="{FF2B5EF4-FFF2-40B4-BE49-F238E27FC236}">
                  <a16:creationId xmlns:a16="http://schemas.microsoft.com/office/drawing/2014/main" id="{C96930A4-C7A2-EBCA-08CA-B8005FF957CB}"/>
                </a:ext>
              </a:extLst>
            </p:cNvPr>
            <p:cNvSpPr/>
            <p:nvPr>
              <p:custDataLst>
                <p:tags r:id="rId14"/>
              </p:custDataLst>
            </p:nvPr>
          </p:nvSpPr>
          <p:spPr>
            <a:xfrm>
              <a:off x="8294264" y="4581868"/>
              <a:ext cx="127537" cy="109065"/>
            </a:xfrm>
            <a:custGeom>
              <a:avLst/>
              <a:gdLst>
                <a:gd name="connsiteX0" fmla="*/ 69815 w 127537"/>
                <a:gd name="connsiteY0" fmla="*/ 49683 h 109065"/>
                <a:gd name="connsiteX1" fmla="*/ 93096 w 127537"/>
                <a:gd name="connsiteY1" fmla="*/ 21088 h 109065"/>
                <a:gd name="connsiteX2" fmla="*/ 123209 w 127537"/>
                <a:gd name="connsiteY2" fmla="*/ 7929 h 109065"/>
                <a:gd name="connsiteX3" fmla="*/ 123209 w 127537"/>
                <a:gd name="connsiteY3" fmla="*/ 85 h 109065"/>
                <a:gd name="connsiteX4" fmla="*/ 102459 w 127537"/>
                <a:gd name="connsiteY4" fmla="*/ 844 h 109065"/>
                <a:gd name="connsiteX5" fmla="*/ 78166 w 127537"/>
                <a:gd name="connsiteY5" fmla="*/ 85 h 109065"/>
                <a:gd name="connsiteX6" fmla="*/ 78166 w 127537"/>
                <a:gd name="connsiteY6" fmla="*/ 7929 h 109065"/>
                <a:gd name="connsiteX7" fmla="*/ 85505 w 127537"/>
                <a:gd name="connsiteY7" fmla="*/ 15774 h 109065"/>
                <a:gd name="connsiteX8" fmla="*/ 81709 w 127537"/>
                <a:gd name="connsiteY8" fmla="*/ 24631 h 109065"/>
                <a:gd name="connsiteX9" fmla="*/ 66020 w 127537"/>
                <a:gd name="connsiteY9" fmla="*/ 44369 h 109065"/>
                <a:gd name="connsiteX10" fmla="*/ 46282 w 127537"/>
                <a:gd name="connsiteY10" fmla="*/ 18810 h 109065"/>
                <a:gd name="connsiteX11" fmla="*/ 44004 w 127537"/>
                <a:gd name="connsiteY11" fmla="*/ 14256 h 109065"/>
                <a:gd name="connsiteX12" fmla="*/ 52861 w 127537"/>
                <a:gd name="connsiteY12" fmla="*/ 7929 h 109065"/>
                <a:gd name="connsiteX13" fmla="*/ 52861 w 127537"/>
                <a:gd name="connsiteY13" fmla="*/ 85 h 109065"/>
                <a:gd name="connsiteX14" fmla="*/ 25532 w 127537"/>
                <a:gd name="connsiteY14" fmla="*/ 844 h 109065"/>
                <a:gd name="connsiteX15" fmla="*/ 1492 w 127537"/>
                <a:gd name="connsiteY15" fmla="*/ 85 h 109065"/>
                <a:gd name="connsiteX16" fmla="*/ 1492 w 127537"/>
                <a:gd name="connsiteY16" fmla="*/ 7929 h 109065"/>
                <a:gd name="connsiteX17" fmla="*/ 31352 w 127537"/>
                <a:gd name="connsiteY17" fmla="*/ 23365 h 109065"/>
                <a:gd name="connsiteX18" fmla="*/ 56404 w 127537"/>
                <a:gd name="connsiteY18" fmla="*/ 56009 h 109065"/>
                <a:gd name="connsiteX19" fmla="*/ 32617 w 127537"/>
                <a:gd name="connsiteY19" fmla="*/ 86122 h 109065"/>
                <a:gd name="connsiteX20" fmla="*/ 226 w 127537"/>
                <a:gd name="connsiteY20" fmla="*/ 101305 h 109065"/>
                <a:gd name="connsiteX21" fmla="*/ 226 w 127537"/>
                <a:gd name="connsiteY21" fmla="*/ 109150 h 109065"/>
                <a:gd name="connsiteX22" fmla="*/ 21230 w 127537"/>
                <a:gd name="connsiteY22" fmla="*/ 108391 h 109065"/>
                <a:gd name="connsiteX23" fmla="*/ 45270 w 127537"/>
                <a:gd name="connsiteY23" fmla="*/ 109150 h 109065"/>
                <a:gd name="connsiteX24" fmla="*/ 45270 w 127537"/>
                <a:gd name="connsiteY24" fmla="*/ 101305 h 109065"/>
                <a:gd name="connsiteX25" fmla="*/ 37931 w 127537"/>
                <a:gd name="connsiteY25" fmla="*/ 93461 h 109065"/>
                <a:gd name="connsiteX26" fmla="*/ 60706 w 127537"/>
                <a:gd name="connsiteY26" fmla="*/ 61323 h 109065"/>
                <a:gd name="connsiteX27" fmla="*/ 79937 w 127537"/>
                <a:gd name="connsiteY27" fmla="*/ 86628 h 109065"/>
                <a:gd name="connsiteX28" fmla="*/ 85252 w 127537"/>
                <a:gd name="connsiteY28" fmla="*/ 94979 h 109065"/>
                <a:gd name="connsiteX29" fmla="*/ 76142 w 127537"/>
                <a:gd name="connsiteY29" fmla="*/ 101305 h 109065"/>
                <a:gd name="connsiteX30" fmla="*/ 76142 w 127537"/>
                <a:gd name="connsiteY30" fmla="*/ 109150 h 109065"/>
                <a:gd name="connsiteX31" fmla="*/ 103471 w 127537"/>
                <a:gd name="connsiteY31" fmla="*/ 108391 h 109065"/>
                <a:gd name="connsiteX32" fmla="*/ 127764 w 127537"/>
                <a:gd name="connsiteY32" fmla="*/ 109150 h 109065"/>
                <a:gd name="connsiteX33" fmla="*/ 127764 w 127537"/>
                <a:gd name="connsiteY33" fmla="*/ 101305 h 109065"/>
                <a:gd name="connsiteX34" fmla="*/ 103724 w 127537"/>
                <a:gd name="connsiteY34" fmla="*/ 93461 h 109065"/>
                <a:gd name="connsiteX35" fmla="*/ 69815 w 127537"/>
                <a:gd name="connsiteY35" fmla="*/ 49683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537" h="109065">
                  <a:moveTo>
                    <a:pt x="69815" y="49683"/>
                  </a:moveTo>
                  <a:cubicBezTo>
                    <a:pt x="77407" y="40067"/>
                    <a:pt x="87023" y="27667"/>
                    <a:pt x="93096" y="21088"/>
                  </a:cubicBezTo>
                  <a:cubicBezTo>
                    <a:pt x="100941" y="11978"/>
                    <a:pt x="111316" y="8182"/>
                    <a:pt x="123209" y="7929"/>
                  </a:cubicBezTo>
                  <a:lnTo>
                    <a:pt x="123209" y="85"/>
                  </a:lnTo>
                  <a:cubicBezTo>
                    <a:pt x="116630" y="591"/>
                    <a:pt x="109038" y="844"/>
                    <a:pt x="102459" y="844"/>
                  </a:cubicBezTo>
                  <a:cubicBezTo>
                    <a:pt x="94868" y="844"/>
                    <a:pt x="81456" y="338"/>
                    <a:pt x="78166" y="85"/>
                  </a:cubicBezTo>
                  <a:lnTo>
                    <a:pt x="78166" y="7929"/>
                  </a:lnTo>
                  <a:cubicBezTo>
                    <a:pt x="83480" y="8435"/>
                    <a:pt x="85505" y="11725"/>
                    <a:pt x="85505" y="15774"/>
                  </a:cubicBezTo>
                  <a:cubicBezTo>
                    <a:pt x="85505" y="19823"/>
                    <a:pt x="82974" y="23112"/>
                    <a:pt x="81709" y="24631"/>
                  </a:cubicBezTo>
                  <a:lnTo>
                    <a:pt x="66020" y="44369"/>
                  </a:lnTo>
                  <a:lnTo>
                    <a:pt x="46282" y="18810"/>
                  </a:lnTo>
                  <a:cubicBezTo>
                    <a:pt x="44004" y="16280"/>
                    <a:pt x="44004" y="15774"/>
                    <a:pt x="44004" y="14256"/>
                  </a:cubicBezTo>
                  <a:cubicBezTo>
                    <a:pt x="44004" y="10460"/>
                    <a:pt x="47800" y="8182"/>
                    <a:pt x="52861" y="7929"/>
                  </a:cubicBezTo>
                  <a:lnTo>
                    <a:pt x="52861" y="85"/>
                  </a:lnTo>
                  <a:cubicBezTo>
                    <a:pt x="46282" y="338"/>
                    <a:pt x="29580" y="844"/>
                    <a:pt x="25532" y="844"/>
                  </a:cubicBezTo>
                  <a:cubicBezTo>
                    <a:pt x="20217" y="844"/>
                    <a:pt x="8324" y="591"/>
                    <a:pt x="1492" y="85"/>
                  </a:cubicBezTo>
                  <a:lnTo>
                    <a:pt x="1492" y="7929"/>
                  </a:lnTo>
                  <a:cubicBezTo>
                    <a:pt x="19205" y="7929"/>
                    <a:pt x="19458" y="8182"/>
                    <a:pt x="31352" y="23365"/>
                  </a:cubicBezTo>
                  <a:lnTo>
                    <a:pt x="56404" y="56009"/>
                  </a:lnTo>
                  <a:lnTo>
                    <a:pt x="32617" y="86122"/>
                  </a:lnTo>
                  <a:cubicBezTo>
                    <a:pt x="20471" y="100799"/>
                    <a:pt x="5540" y="101305"/>
                    <a:pt x="226" y="101305"/>
                  </a:cubicBezTo>
                  <a:lnTo>
                    <a:pt x="226" y="109150"/>
                  </a:lnTo>
                  <a:cubicBezTo>
                    <a:pt x="6806" y="108644"/>
                    <a:pt x="14650" y="108391"/>
                    <a:pt x="21230" y="108391"/>
                  </a:cubicBezTo>
                  <a:cubicBezTo>
                    <a:pt x="28568" y="108391"/>
                    <a:pt x="39196" y="108897"/>
                    <a:pt x="45270" y="109150"/>
                  </a:cubicBezTo>
                  <a:lnTo>
                    <a:pt x="45270" y="101305"/>
                  </a:lnTo>
                  <a:cubicBezTo>
                    <a:pt x="39702" y="100546"/>
                    <a:pt x="37931" y="97256"/>
                    <a:pt x="37931" y="93461"/>
                  </a:cubicBezTo>
                  <a:cubicBezTo>
                    <a:pt x="37931" y="87893"/>
                    <a:pt x="45270" y="79543"/>
                    <a:pt x="60706" y="61323"/>
                  </a:cubicBezTo>
                  <a:lnTo>
                    <a:pt x="79937" y="86628"/>
                  </a:lnTo>
                  <a:cubicBezTo>
                    <a:pt x="81962" y="89412"/>
                    <a:pt x="85252" y="93461"/>
                    <a:pt x="85252" y="94979"/>
                  </a:cubicBezTo>
                  <a:cubicBezTo>
                    <a:pt x="85252" y="97256"/>
                    <a:pt x="82974" y="101052"/>
                    <a:pt x="76142" y="101305"/>
                  </a:cubicBezTo>
                  <a:lnTo>
                    <a:pt x="76142" y="109150"/>
                  </a:lnTo>
                  <a:cubicBezTo>
                    <a:pt x="83733" y="108897"/>
                    <a:pt x="97904" y="108391"/>
                    <a:pt x="103471" y="108391"/>
                  </a:cubicBezTo>
                  <a:cubicBezTo>
                    <a:pt x="110304" y="108391"/>
                    <a:pt x="120173" y="108644"/>
                    <a:pt x="127764" y="109150"/>
                  </a:cubicBezTo>
                  <a:lnTo>
                    <a:pt x="127764" y="101305"/>
                  </a:lnTo>
                  <a:cubicBezTo>
                    <a:pt x="114099" y="101305"/>
                    <a:pt x="109544" y="100799"/>
                    <a:pt x="103724" y="93461"/>
                  </a:cubicBezTo>
                  <a:lnTo>
                    <a:pt x="69815" y="49683"/>
                  </a:lnTo>
                  <a:close/>
                </a:path>
              </a:pathLst>
            </a:custGeom>
            <a:solidFill>
              <a:srgbClr val="000000"/>
            </a:solidFill>
            <a:ln w="25400" cap="flat">
              <a:noFill/>
              <a:prstDash val="solid"/>
              <a:miter/>
            </a:ln>
          </p:spPr>
          <p:txBody>
            <a:bodyPr rtlCol="0" anchor="ctr"/>
            <a:lstStyle/>
            <a:p>
              <a:endParaRPr lang="en-CN"/>
            </a:p>
          </p:txBody>
        </p:sp>
        <p:sp>
          <p:nvSpPr>
            <p:cNvPr id="18510" name="Freeform 18509">
              <a:extLst>
                <a:ext uri="{FF2B5EF4-FFF2-40B4-BE49-F238E27FC236}">
                  <a16:creationId xmlns:a16="http://schemas.microsoft.com/office/drawing/2014/main" id="{10F6171D-800A-6A23-A746-73C9B80E50FE}"/>
                </a:ext>
              </a:extLst>
            </p:cNvPr>
            <p:cNvSpPr/>
            <p:nvPr>
              <p:custDataLst>
                <p:tags r:id="rId15"/>
              </p:custDataLst>
            </p:nvPr>
          </p:nvSpPr>
          <p:spPr>
            <a:xfrm>
              <a:off x="8449834" y="4501145"/>
              <a:ext cx="58707" cy="253051"/>
            </a:xfrm>
            <a:custGeom>
              <a:avLst/>
              <a:gdLst>
                <a:gd name="connsiteX0" fmla="*/ 58940 w 58707"/>
                <a:gd name="connsiteY0" fmla="*/ 250605 h 253051"/>
                <a:gd name="connsiteX1" fmla="*/ 54638 w 58707"/>
                <a:gd name="connsiteY1" fmla="*/ 245038 h 253051"/>
                <a:gd name="connsiteX2" fmla="*/ 14909 w 58707"/>
                <a:gd name="connsiteY2" fmla="*/ 126610 h 253051"/>
                <a:gd name="connsiteX3" fmla="*/ 55650 w 58707"/>
                <a:gd name="connsiteY3" fmla="*/ 6917 h 253051"/>
                <a:gd name="connsiteX4" fmla="*/ 58940 w 58707"/>
                <a:gd name="connsiteY4" fmla="*/ 2615 h 253051"/>
                <a:gd name="connsiteX5" fmla="*/ 56409 w 58707"/>
                <a:gd name="connsiteY5" fmla="*/ 85 h 253051"/>
                <a:gd name="connsiteX6" fmla="*/ 16174 w 58707"/>
                <a:gd name="connsiteY6" fmla="*/ 49430 h 253051"/>
                <a:gd name="connsiteX7" fmla="*/ 232 w 58707"/>
                <a:gd name="connsiteY7" fmla="*/ 126610 h 253051"/>
                <a:gd name="connsiteX8" fmla="*/ 16933 w 58707"/>
                <a:gd name="connsiteY8" fmla="*/ 205562 h 253051"/>
                <a:gd name="connsiteX9" fmla="*/ 56409 w 58707"/>
                <a:gd name="connsiteY9" fmla="*/ 253136 h 253051"/>
                <a:gd name="connsiteX10" fmla="*/ 58940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40" y="250605"/>
                  </a:moveTo>
                  <a:cubicBezTo>
                    <a:pt x="58940" y="249846"/>
                    <a:pt x="58940" y="249340"/>
                    <a:pt x="54638" y="245038"/>
                  </a:cubicBezTo>
                  <a:cubicBezTo>
                    <a:pt x="23006" y="213154"/>
                    <a:pt x="14909" y="165327"/>
                    <a:pt x="14909" y="126610"/>
                  </a:cubicBezTo>
                  <a:cubicBezTo>
                    <a:pt x="14909" y="82579"/>
                    <a:pt x="24525" y="38548"/>
                    <a:pt x="55650" y="6917"/>
                  </a:cubicBezTo>
                  <a:cubicBezTo>
                    <a:pt x="58940" y="3880"/>
                    <a:pt x="58940" y="3374"/>
                    <a:pt x="58940" y="2615"/>
                  </a:cubicBezTo>
                  <a:cubicBezTo>
                    <a:pt x="58940" y="844"/>
                    <a:pt x="57927" y="85"/>
                    <a:pt x="56409" y="85"/>
                  </a:cubicBezTo>
                  <a:cubicBezTo>
                    <a:pt x="53879" y="85"/>
                    <a:pt x="31104" y="17292"/>
                    <a:pt x="16174" y="49430"/>
                  </a:cubicBezTo>
                  <a:cubicBezTo>
                    <a:pt x="3268" y="77265"/>
                    <a:pt x="232" y="105354"/>
                    <a:pt x="232" y="126610"/>
                  </a:cubicBezTo>
                  <a:cubicBezTo>
                    <a:pt x="232" y="146348"/>
                    <a:pt x="3015" y="176967"/>
                    <a:pt x="16933" y="205562"/>
                  </a:cubicBezTo>
                  <a:cubicBezTo>
                    <a:pt x="32116" y="236687"/>
                    <a:pt x="53879" y="253136"/>
                    <a:pt x="56409" y="253136"/>
                  </a:cubicBezTo>
                  <a:cubicBezTo>
                    <a:pt x="57927" y="253136"/>
                    <a:pt x="58940" y="252377"/>
                    <a:pt x="58940" y="250605"/>
                  </a:cubicBezTo>
                  <a:close/>
                </a:path>
              </a:pathLst>
            </a:custGeom>
            <a:solidFill>
              <a:srgbClr val="000000"/>
            </a:solidFill>
            <a:ln w="25400" cap="flat">
              <a:noFill/>
              <a:prstDash val="solid"/>
              <a:miter/>
            </a:ln>
          </p:spPr>
          <p:txBody>
            <a:bodyPr rtlCol="0" anchor="ctr"/>
            <a:lstStyle/>
            <a:p>
              <a:endParaRPr lang="en-CN"/>
            </a:p>
          </p:txBody>
        </p:sp>
        <p:sp>
          <p:nvSpPr>
            <p:cNvPr id="18511" name="Freeform 18510">
              <a:extLst>
                <a:ext uri="{FF2B5EF4-FFF2-40B4-BE49-F238E27FC236}">
                  <a16:creationId xmlns:a16="http://schemas.microsoft.com/office/drawing/2014/main" id="{64916640-44CB-A078-8D7F-8A743B91F436}"/>
                </a:ext>
              </a:extLst>
            </p:cNvPr>
            <p:cNvSpPr/>
            <p:nvPr>
              <p:custDataLst>
                <p:tags r:id="rId16"/>
              </p:custDataLst>
            </p:nvPr>
          </p:nvSpPr>
          <p:spPr>
            <a:xfrm>
              <a:off x="8539639" y="4517340"/>
              <a:ext cx="288984" cy="177894"/>
            </a:xfrm>
            <a:custGeom>
              <a:avLst/>
              <a:gdLst>
                <a:gd name="connsiteX0" fmla="*/ 259613 w 288984"/>
                <a:gd name="connsiteY0" fmla="*/ 21594 h 177894"/>
                <a:gd name="connsiteX1" fmla="*/ 281628 w 288984"/>
                <a:gd name="connsiteY1" fmla="*/ 11978 h 177894"/>
                <a:gd name="connsiteX2" fmla="*/ 289220 w 288984"/>
                <a:gd name="connsiteY2" fmla="*/ 4640 h 177894"/>
                <a:gd name="connsiteX3" fmla="*/ 284665 w 288984"/>
                <a:gd name="connsiteY3" fmla="*/ 85 h 177894"/>
                <a:gd name="connsiteX4" fmla="*/ 263156 w 288984"/>
                <a:gd name="connsiteY4" fmla="*/ 844 h 177894"/>
                <a:gd name="connsiteX5" fmla="*/ 234055 w 288984"/>
                <a:gd name="connsiteY5" fmla="*/ 85 h 177894"/>
                <a:gd name="connsiteX6" fmla="*/ 227222 w 288984"/>
                <a:gd name="connsiteY6" fmla="*/ 7423 h 177894"/>
                <a:gd name="connsiteX7" fmla="*/ 233549 w 288984"/>
                <a:gd name="connsiteY7" fmla="*/ 11978 h 177894"/>
                <a:gd name="connsiteX8" fmla="*/ 251262 w 288984"/>
                <a:gd name="connsiteY8" fmla="*/ 14762 h 177894"/>
                <a:gd name="connsiteX9" fmla="*/ 178130 w 288984"/>
                <a:gd name="connsiteY9" fmla="*/ 130406 h 177894"/>
                <a:gd name="connsiteX10" fmla="*/ 162947 w 288984"/>
                <a:gd name="connsiteY10" fmla="*/ 13243 h 177894"/>
                <a:gd name="connsiteX11" fmla="*/ 179396 w 288984"/>
                <a:gd name="connsiteY11" fmla="*/ 11978 h 177894"/>
                <a:gd name="connsiteX12" fmla="*/ 188759 w 288984"/>
                <a:gd name="connsiteY12" fmla="*/ 4640 h 177894"/>
                <a:gd name="connsiteX13" fmla="*/ 183445 w 288984"/>
                <a:gd name="connsiteY13" fmla="*/ 85 h 177894"/>
                <a:gd name="connsiteX14" fmla="*/ 146246 w 288984"/>
                <a:gd name="connsiteY14" fmla="*/ 844 h 177894"/>
                <a:gd name="connsiteX15" fmla="*/ 130051 w 288984"/>
                <a:gd name="connsiteY15" fmla="*/ 591 h 177894"/>
                <a:gd name="connsiteX16" fmla="*/ 113096 w 288984"/>
                <a:gd name="connsiteY16" fmla="*/ 85 h 177894"/>
                <a:gd name="connsiteX17" fmla="*/ 106264 w 288984"/>
                <a:gd name="connsiteY17" fmla="*/ 7423 h 177894"/>
                <a:gd name="connsiteX18" fmla="*/ 114615 w 288984"/>
                <a:gd name="connsiteY18" fmla="*/ 11978 h 177894"/>
                <a:gd name="connsiteX19" fmla="*/ 126761 w 288984"/>
                <a:gd name="connsiteY19" fmla="*/ 12484 h 177894"/>
                <a:gd name="connsiteX20" fmla="*/ 130051 w 288984"/>
                <a:gd name="connsiteY20" fmla="*/ 37789 h 177894"/>
                <a:gd name="connsiteX21" fmla="*/ 128026 w 288984"/>
                <a:gd name="connsiteY21" fmla="*/ 41838 h 177894"/>
                <a:gd name="connsiteX22" fmla="*/ 72102 w 288984"/>
                <a:gd name="connsiteY22" fmla="*/ 130406 h 177894"/>
                <a:gd name="connsiteX23" fmla="*/ 56919 w 288984"/>
                <a:gd name="connsiteY23" fmla="*/ 13243 h 177894"/>
                <a:gd name="connsiteX24" fmla="*/ 73367 w 288984"/>
                <a:gd name="connsiteY24" fmla="*/ 11978 h 177894"/>
                <a:gd name="connsiteX25" fmla="*/ 80706 w 288984"/>
                <a:gd name="connsiteY25" fmla="*/ 10460 h 177894"/>
                <a:gd name="connsiteX26" fmla="*/ 82730 w 288984"/>
                <a:gd name="connsiteY26" fmla="*/ 4640 h 177894"/>
                <a:gd name="connsiteX27" fmla="*/ 77416 w 288984"/>
                <a:gd name="connsiteY27" fmla="*/ 85 h 177894"/>
                <a:gd name="connsiteX28" fmla="*/ 39965 w 288984"/>
                <a:gd name="connsiteY28" fmla="*/ 844 h 177894"/>
                <a:gd name="connsiteX29" fmla="*/ 23769 w 288984"/>
                <a:gd name="connsiteY29" fmla="*/ 591 h 177894"/>
                <a:gd name="connsiteX30" fmla="*/ 7068 w 288984"/>
                <a:gd name="connsiteY30" fmla="*/ 85 h 177894"/>
                <a:gd name="connsiteX31" fmla="*/ 236 w 288984"/>
                <a:gd name="connsiteY31" fmla="*/ 7423 h 177894"/>
                <a:gd name="connsiteX32" fmla="*/ 8586 w 288984"/>
                <a:gd name="connsiteY32" fmla="*/ 11978 h 177894"/>
                <a:gd name="connsiteX33" fmla="*/ 20733 w 288984"/>
                <a:gd name="connsiteY33" fmla="*/ 12484 h 177894"/>
                <a:gd name="connsiteX34" fmla="*/ 41230 w 288984"/>
                <a:gd name="connsiteY34" fmla="*/ 170388 h 177894"/>
                <a:gd name="connsiteX35" fmla="*/ 48568 w 288984"/>
                <a:gd name="connsiteY35" fmla="*/ 177980 h 177894"/>
                <a:gd name="connsiteX36" fmla="*/ 59196 w 288984"/>
                <a:gd name="connsiteY36" fmla="*/ 171400 h 177894"/>
                <a:gd name="connsiteX37" fmla="*/ 132328 w 288984"/>
                <a:gd name="connsiteY37" fmla="*/ 55250 h 177894"/>
                <a:gd name="connsiteX38" fmla="*/ 147258 w 288984"/>
                <a:gd name="connsiteY38" fmla="*/ 170388 h 177894"/>
                <a:gd name="connsiteX39" fmla="*/ 154850 w 288984"/>
                <a:gd name="connsiteY39" fmla="*/ 177980 h 177894"/>
                <a:gd name="connsiteX40" fmla="*/ 165225 w 288984"/>
                <a:gd name="connsiteY40" fmla="*/ 171400 h 177894"/>
                <a:gd name="connsiteX41" fmla="*/ 259613 w 288984"/>
                <a:gd name="connsiteY41" fmla="*/ 21594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613" y="21594"/>
                  </a:moveTo>
                  <a:cubicBezTo>
                    <a:pt x="262650" y="16786"/>
                    <a:pt x="265686" y="12231"/>
                    <a:pt x="281628" y="11978"/>
                  </a:cubicBezTo>
                  <a:cubicBezTo>
                    <a:pt x="284665" y="11978"/>
                    <a:pt x="289220" y="11978"/>
                    <a:pt x="289220" y="4640"/>
                  </a:cubicBezTo>
                  <a:cubicBezTo>
                    <a:pt x="289220" y="2362"/>
                    <a:pt x="287195" y="85"/>
                    <a:pt x="284665" y="85"/>
                  </a:cubicBezTo>
                  <a:cubicBezTo>
                    <a:pt x="277833" y="85"/>
                    <a:pt x="270241" y="844"/>
                    <a:pt x="263156" y="844"/>
                  </a:cubicBezTo>
                  <a:cubicBezTo>
                    <a:pt x="253540" y="844"/>
                    <a:pt x="243418" y="85"/>
                    <a:pt x="234055" y="85"/>
                  </a:cubicBezTo>
                  <a:cubicBezTo>
                    <a:pt x="232030" y="85"/>
                    <a:pt x="227222" y="85"/>
                    <a:pt x="227222" y="7423"/>
                  </a:cubicBezTo>
                  <a:cubicBezTo>
                    <a:pt x="227222" y="11978"/>
                    <a:pt x="231777" y="11978"/>
                    <a:pt x="233549" y="11978"/>
                  </a:cubicBezTo>
                  <a:cubicBezTo>
                    <a:pt x="234561" y="11978"/>
                    <a:pt x="244683" y="11978"/>
                    <a:pt x="251262" y="14762"/>
                  </a:cubicBezTo>
                  <a:lnTo>
                    <a:pt x="178130" y="130406"/>
                  </a:lnTo>
                  <a:lnTo>
                    <a:pt x="162947" y="13243"/>
                  </a:lnTo>
                  <a:cubicBezTo>
                    <a:pt x="167755" y="12231"/>
                    <a:pt x="175600" y="11978"/>
                    <a:pt x="179396" y="11978"/>
                  </a:cubicBezTo>
                  <a:cubicBezTo>
                    <a:pt x="184710" y="11978"/>
                    <a:pt x="188759" y="11978"/>
                    <a:pt x="188759" y="4640"/>
                  </a:cubicBezTo>
                  <a:cubicBezTo>
                    <a:pt x="188759" y="4387"/>
                    <a:pt x="188759" y="85"/>
                    <a:pt x="183445" y="85"/>
                  </a:cubicBezTo>
                  <a:cubicBezTo>
                    <a:pt x="175094" y="85"/>
                    <a:pt x="154597" y="844"/>
                    <a:pt x="146246" y="844"/>
                  </a:cubicBezTo>
                  <a:cubicBezTo>
                    <a:pt x="140932" y="844"/>
                    <a:pt x="135365" y="591"/>
                    <a:pt x="130051" y="591"/>
                  </a:cubicBezTo>
                  <a:cubicBezTo>
                    <a:pt x="122712" y="591"/>
                    <a:pt x="113602" y="85"/>
                    <a:pt x="113096" y="85"/>
                  </a:cubicBezTo>
                  <a:cubicBezTo>
                    <a:pt x="111325" y="85"/>
                    <a:pt x="106264" y="85"/>
                    <a:pt x="106264" y="7423"/>
                  </a:cubicBezTo>
                  <a:cubicBezTo>
                    <a:pt x="106264" y="11978"/>
                    <a:pt x="110566" y="11978"/>
                    <a:pt x="114615" y="11978"/>
                  </a:cubicBezTo>
                  <a:cubicBezTo>
                    <a:pt x="118410" y="11978"/>
                    <a:pt x="123471" y="12231"/>
                    <a:pt x="126761" y="12484"/>
                  </a:cubicBezTo>
                  <a:lnTo>
                    <a:pt x="130051" y="37789"/>
                  </a:lnTo>
                  <a:cubicBezTo>
                    <a:pt x="130051" y="38548"/>
                    <a:pt x="130051" y="39055"/>
                    <a:pt x="128026" y="41838"/>
                  </a:cubicBezTo>
                  <a:lnTo>
                    <a:pt x="72102" y="130406"/>
                  </a:lnTo>
                  <a:lnTo>
                    <a:pt x="56919" y="13243"/>
                  </a:lnTo>
                  <a:cubicBezTo>
                    <a:pt x="61727" y="12231"/>
                    <a:pt x="69572" y="11978"/>
                    <a:pt x="73367" y="11978"/>
                  </a:cubicBezTo>
                  <a:cubicBezTo>
                    <a:pt x="79187" y="11978"/>
                    <a:pt x="79441" y="11725"/>
                    <a:pt x="80706" y="10460"/>
                  </a:cubicBezTo>
                  <a:cubicBezTo>
                    <a:pt x="82224" y="9195"/>
                    <a:pt x="82730" y="4893"/>
                    <a:pt x="82730" y="4640"/>
                  </a:cubicBezTo>
                  <a:cubicBezTo>
                    <a:pt x="82730" y="4387"/>
                    <a:pt x="82730" y="85"/>
                    <a:pt x="77416" y="85"/>
                  </a:cubicBezTo>
                  <a:cubicBezTo>
                    <a:pt x="69065" y="85"/>
                    <a:pt x="48315" y="844"/>
                    <a:pt x="39965" y="844"/>
                  </a:cubicBezTo>
                  <a:cubicBezTo>
                    <a:pt x="34651" y="844"/>
                    <a:pt x="29083" y="591"/>
                    <a:pt x="23769" y="591"/>
                  </a:cubicBezTo>
                  <a:cubicBezTo>
                    <a:pt x="16937" y="591"/>
                    <a:pt x="7321" y="85"/>
                    <a:pt x="7068" y="85"/>
                  </a:cubicBezTo>
                  <a:cubicBezTo>
                    <a:pt x="5044" y="85"/>
                    <a:pt x="236" y="85"/>
                    <a:pt x="236" y="7423"/>
                  </a:cubicBezTo>
                  <a:cubicBezTo>
                    <a:pt x="236" y="11978"/>
                    <a:pt x="4284" y="11978"/>
                    <a:pt x="8586" y="11978"/>
                  </a:cubicBezTo>
                  <a:cubicBezTo>
                    <a:pt x="12382" y="11978"/>
                    <a:pt x="17443" y="12231"/>
                    <a:pt x="20733" y="12484"/>
                  </a:cubicBezTo>
                  <a:lnTo>
                    <a:pt x="41230" y="170388"/>
                  </a:lnTo>
                  <a:cubicBezTo>
                    <a:pt x="41989" y="175449"/>
                    <a:pt x="42495" y="177980"/>
                    <a:pt x="48568" y="177980"/>
                  </a:cubicBezTo>
                  <a:cubicBezTo>
                    <a:pt x="53882" y="177980"/>
                    <a:pt x="56160" y="176208"/>
                    <a:pt x="59196" y="171400"/>
                  </a:cubicBezTo>
                  <a:lnTo>
                    <a:pt x="132328" y="55250"/>
                  </a:lnTo>
                  <a:lnTo>
                    <a:pt x="147258" y="170388"/>
                  </a:lnTo>
                  <a:cubicBezTo>
                    <a:pt x="148017" y="176208"/>
                    <a:pt x="148777" y="177980"/>
                    <a:pt x="154850" y="177980"/>
                  </a:cubicBezTo>
                  <a:cubicBezTo>
                    <a:pt x="160417" y="177980"/>
                    <a:pt x="162441" y="175955"/>
                    <a:pt x="165225" y="171400"/>
                  </a:cubicBezTo>
                  <a:lnTo>
                    <a:pt x="259613" y="21594"/>
                  </a:lnTo>
                  <a:close/>
                </a:path>
              </a:pathLst>
            </a:custGeom>
            <a:solidFill>
              <a:srgbClr val="000000"/>
            </a:solidFill>
            <a:ln w="25400" cap="flat">
              <a:noFill/>
              <a:prstDash val="solid"/>
              <a:miter/>
            </a:ln>
          </p:spPr>
          <p:txBody>
            <a:bodyPr rtlCol="0" anchor="ctr"/>
            <a:lstStyle/>
            <a:p>
              <a:endParaRPr lang="en-CN"/>
            </a:p>
          </p:txBody>
        </p:sp>
        <p:sp>
          <p:nvSpPr>
            <p:cNvPr id="18512" name="Freeform 18511">
              <a:extLst>
                <a:ext uri="{FF2B5EF4-FFF2-40B4-BE49-F238E27FC236}">
                  <a16:creationId xmlns:a16="http://schemas.microsoft.com/office/drawing/2014/main" id="{D81609E2-9D80-5609-DBC1-4DDC5B536DCA}"/>
                </a:ext>
              </a:extLst>
            </p:cNvPr>
            <p:cNvSpPr/>
            <p:nvPr>
              <p:custDataLst>
                <p:tags r:id="rId17"/>
              </p:custDataLst>
            </p:nvPr>
          </p:nvSpPr>
          <p:spPr>
            <a:xfrm>
              <a:off x="8847823" y="4466707"/>
              <a:ext cx="132320" cy="119743"/>
            </a:xfrm>
            <a:custGeom>
              <a:avLst/>
              <a:gdLst>
                <a:gd name="connsiteX0" fmla="*/ 78719 w 132320"/>
                <a:gd name="connsiteY0" fmla="*/ 12657 h 119743"/>
                <a:gd name="connsiteX1" fmla="*/ 84210 w 132320"/>
                <a:gd name="connsiteY1" fmla="*/ 6635 h 119743"/>
                <a:gd name="connsiteX2" fmla="*/ 94839 w 132320"/>
                <a:gd name="connsiteY2" fmla="*/ 6457 h 119743"/>
                <a:gd name="connsiteX3" fmla="*/ 114678 w 132320"/>
                <a:gd name="connsiteY3" fmla="*/ 7875 h 119743"/>
                <a:gd name="connsiteX4" fmla="*/ 123003 w 132320"/>
                <a:gd name="connsiteY4" fmla="*/ 21868 h 119743"/>
                <a:gd name="connsiteX5" fmla="*/ 121763 w 132320"/>
                <a:gd name="connsiteY5" fmla="*/ 36216 h 119743"/>
                <a:gd name="connsiteX6" fmla="*/ 121409 w 132320"/>
                <a:gd name="connsiteY6" fmla="*/ 38165 h 119743"/>
                <a:gd name="connsiteX7" fmla="*/ 124420 w 132320"/>
                <a:gd name="connsiteY7" fmla="*/ 40822 h 119743"/>
                <a:gd name="connsiteX8" fmla="*/ 127786 w 132320"/>
                <a:gd name="connsiteY8" fmla="*/ 36393 h 119743"/>
                <a:gd name="connsiteX9" fmla="*/ 132568 w 132320"/>
                <a:gd name="connsiteY9" fmla="*/ 2560 h 119743"/>
                <a:gd name="connsiteX10" fmla="*/ 127254 w 132320"/>
                <a:gd name="connsiteY10" fmla="*/ 81 h 119743"/>
                <a:gd name="connsiteX11" fmla="*/ 18316 w 132320"/>
                <a:gd name="connsiteY11" fmla="*/ 81 h 119743"/>
                <a:gd name="connsiteX12" fmla="*/ 12293 w 132320"/>
                <a:gd name="connsiteY12" fmla="*/ 3800 h 119743"/>
                <a:gd name="connsiteX13" fmla="*/ 1134 w 132320"/>
                <a:gd name="connsiteY13" fmla="*/ 35153 h 119743"/>
                <a:gd name="connsiteX14" fmla="*/ 248 w 132320"/>
                <a:gd name="connsiteY14" fmla="*/ 38342 h 119743"/>
                <a:gd name="connsiteX15" fmla="*/ 3259 w 132320"/>
                <a:gd name="connsiteY15" fmla="*/ 40822 h 119743"/>
                <a:gd name="connsiteX16" fmla="*/ 6979 w 132320"/>
                <a:gd name="connsiteY16" fmla="*/ 36571 h 119743"/>
                <a:gd name="connsiteX17" fmla="*/ 50023 w 132320"/>
                <a:gd name="connsiteY17" fmla="*/ 6457 h 119743"/>
                <a:gd name="connsiteX18" fmla="*/ 57463 w 132320"/>
                <a:gd name="connsiteY18" fmla="*/ 6457 h 119743"/>
                <a:gd name="connsiteX19" fmla="*/ 62954 w 132320"/>
                <a:gd name="connsiteY19" fmla="*/ 8229 h 119743"/>
                <a:gd name="connsiteX20" fmla="*/ 62246 w 132320"/>
                <a:gd name="connsiteY20" fmla="*/ 11949 h 119743"/>
                <a:gd name="connsiteX21" fmla="*/ 38864 w 132320"/>
                <a:gd name="connsiteY21" fmla="*/ 105122 h 119743"/>
                <a:gd name="connsiteX22" fmla="*/ 18139 w 132320"/>
                <a:gd name="connsiteY22" fmla="*/ 113447 h 119743"/>
                <a:gd name="connsiteX23" fmla="*/ 10168 w 132320"/>
                <a:gd name="connsiteY23" fmla="*/ 117344 h 119743"/>
                <a:gd name="connsiteX24" fmla="*/ 13179 w 132320"/>
                <a:gd name="connsiteY24" fmla="*/ 119824 h 119743"/>
                <a:gd name="connsiteX25" fmla="*/ 28413 w 132320"/>
                <a:gd name="connsiteY25" fmla="*/ 119293 h 119743"/>
                <a:gd name="connsiteX26" fmla="*/ 43646 w 132320"/>
                <a:gd name="connsiteY26" fmla="*/ 119116 h 119743"/>
                <a:gd name="connsiteX27" fmla="*/ 59589 w 132320"/>
                <a:gd name="connsiteY27" fmla="*/ 119293 h 119743"/>
                <a:gd name="connsiteX28" fmla="*/ 74468 w 132320"/>
                <a:gd name="connsiteY28" fmla="*/ 119824 h 119743"/>
                <a:gd name="connsiteX29" fmla="*/ 78542 w 132320"/>
                <a:gd name="connsiteY29" fmla="*/ 115927 h 119743"/>
                <a:gd name="connsiteX30" fmla="*/ 71280 w 132320"/>
                <a:gd name="connsiteY30" fmla="*/ 113447 h 119743"/>
                <a:gd name="connsiteX31" fmla="*/ 61006 w 132320"/>
                <a:gd name="connsiteY31" fmla="*/ 113093 h 119743"/>
                <a:gd name="connsiteX32" fmla="*/ 54629 w 132320"/>
                <a:gd name="connsiteY32" fmla="*/ 109728 h 119743"/>
                <a:gd name="connsiteX33" fmla="*/ 55337 w 132320"/>
                <a:gd name="connsiteY33" fmla="*/ 105653 h 119743"/>
                <a:gd name="connsiteX34" fmla="*/ 78719 w 132320"/>
                <a:gd name="connsiteY34" fmla="*/ 12657 h 1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20" h="119743">
                  <a:moveTo>
                    <a:pt x="78719" y="12657"/>
                  </a:moveTo>
                  <a:cubicBezTo>
                    <a:pt x="79959" y="7520"/>
                    <a:pt x="80313" y="6989"/>
                    <a:pt x="84210" y="6635"/>
                  </a:cubicBezTo>
                  <a:cubicBezTo>
                    <a:pt x="85096" y="6457"/>
                    <a:pt x="91296" y="6457"/>
                    <a:pt x="94839" y="6457"/>
                  </a:cubicBezTo>
                  <a:cubicBezTo>
                    <a:pt x="105644" y="6457"/>
                    <a:pt x="110249" y="6457"/>
                    <a:pt x="114678" y="7875"/>
                  </a:cubicBezTo>
                  <a:cubicBezTo>
                    <a:pt x="122649" y="10354"/>
                    <a:pt x="123003" y="15491"/>
                    <a:pt x="123003" y="21868"/>
                  </a:cubicBezTo>
                  <a:cubicBezTo>
                    <a:pt x="123003" y="24702"/>
                    <a:pt x="123003" y="27005"/>
                    <a:pt x="121763" y="36216"/>
                  </a:cubicBezTo>
                  <a:lnTo>
                    <a:pt x="121409" y="38165"/>
                  </a:lnTo>
                  <a:cubicBezTo>
                    <a:pt x="121409" y="39936"/>
                    <a:pt x="122649" y="40822"/>
                    <a:pt x="124420" y="40822"/>
                  </a:cubicBezTo>
                  <a:cubicBezTo>
                    <a:pt x="127077" y="40822"/>
                    <a:pt x="127432" y="39228"/>
                    <a:pt x="127786" y="36393"/>
                  </a:cubicBezTo>
                  <a:lnTo>
                    <a:pt x="132568" y="2560"/>
                  </a:lnTo>
                  <a:cubicBezTo>
                    <a:pt x="132568" y="81"/>
                    <a:pt x="130443" y="81"/>
                    <a:pt x="127254" y="81"/>
                  </a:cubicBezTo>
                  <a:lnTo>
                    <a:pt x="18316" y="81"/>
                  </a:lnTo>
                  <a:cubicBezTo>
                    <a:pt x="13888" y="81"/>
                    <a:pt x="13533" y="81"/>
                    <a:pt x="12293" y="3800"/>
                  </a:cubicBezTo>
                  <a:lnTo>
                    <a:pt x="1134" y="35153"/>
                  </a:lnTo>
                  <a:cubicBezTo>
                    <a:pt x="957" y="35862"/>
                    <a:pt x="248" y="37456"/>
                    <a:pt x="248" y="38342"/>
                  </a:cubicBezTo>
                  <a:cubicBezTo>
                    <a:pt x="248" y="39050"/>
                    <a:pt x="602" y="40822"/>
                    <a:pt x="3259" y="40822"/>
                  </a:cubicBezTo>
                  <a:cubicBezTo>
                    <a:pt x="5562" y="40822"/>
                    <a:pt x="5916" y="39936"/>
                    <a:pt x="6979" y="36571"/>
                  </a:cubicBezTo>
                  <a:cubicBezTo>
                    <a:pt x="17253" y="8229"/>
                    <a:pt x="23099" y="6457"/>
                    <a:pt x="50023" y="6457"/>
                  </a:cubicBezTo>
                  <a:lnTo>
                    <a:pt x="57463" y="6457"/>
                  </a:lnTo>
                  <a:cubicBezTo>
                    <a:pt x="62777" y="6457"/>
                    <a:pt x="62954" y="6635"/>
                    <a:pt x="62954" y="8229"/>
                  </a:cubicBezTo>
                  <a:cubicBezTo>
                    <a:pt x="62954" y="8406"/>
                    <a:pt x="62954" y="9292"/>
                    <a:pt x="62246" y="11949"/>
                  </a:cubicBezTo>
                  <a:lnTo>
                    <a:pt x="38864" y="105122"/>
                  </a:lnTo>
                  <a:cubicBezTo>
                    <a:pt x="37269" y="111676"/>
                    <a:pt x="36738" y="113447"/>
                    <a:pt x="18139" y="113447"/>
                  </a:cubicBezTo>
                  <a:cubicBezTo>
                    <a:pt x="11762" y="113447"/>
                    <a:pt x="10168" y="113447"/>
                    <a:pt x="10168" y="117344"/>
                  </a:cubicBezTo>
                  <a:cubicBezTo>
                    <a:pt x="10168" y="117876"/>
                    <a:pt x="10522" y="119824"/>
                    <a:pt x="13179" y="119824"/>
                  </a:cubicBezTo>
                  <a:cubicBezTo>
                    <a:pt x="18139" y="119824"/>
                    <a:pt x="23453" y="119293"/>
                    <a:pt x="28413" y="119293"/>
                  </a:cubicBezTo>
                  <a:cubicBezTo>
                    <a:pt x="33372" y="119293"/>
                    <a:pt x="38686" y="119116"/>
                    <a:pt x="43646" y="119116"/>
                  </a:cubicBezTo>
                  <a:cubicBezTo>
                    <a:pt x="48606" y="119116"/>
                    <a:pt x="54629" y="119116"/>
                    <a:pt x="59589" y="119293"/>
                  </a:cubicBezTo>
                  <a:cubicBezTo>
                    <a:pt x="64371" y="119470"/>
                    <a:pt x="69685" y="119824"/>
                    <a:pt x="74468" y="119824"/>
                  </a:cubicBezTo>
                  <a:cubicBezTo>
                    <a:pt x="75885" y="119824"/>
                    <a:pt x="78542" y="119824"/>
                    <a:pt x="78542" y="115927"/>
                  </a:cubicBezTo>
                  <a:cubicBezTo>
                    <a:pt x="78542" y="113447"/>
                    <a:pt x="76771" y="113447"/>
                    <a:pt x="71280" y="113447"/>
                  </a:cubicBezTo>
                  <a:cubicBezTo>
                    <a:pt x="67914" y="113447"/>
                    <a:pt x="64371" y="113270"/>
                    <a:pt x="61006" y="113093"/>
                  </a:cubicBezTo>
                  <a:cubicBezTo>
                    <a:pt x="54983" y="112562"/>
                    <a:pt x="54629" y="111853"/>
                    <a:pt x="54629" y="109728"/>
                  </a:cubicBezTo>
                  <a:cubicBezTo>
                    <a:pt x="54629" y="108488"/>
                    <a:pt x="54629" y="108133"/>
                    <a:pt x="55337" y="105653"/>
                  </a:cubicBezTo>
                  <a:lnTo>
                    <a:pt x="78719" y="12657"/>
                  </a:lnTo>
                  <a:close/>
                </a:path>
              </a:pathLst>
            </a:custGeom>
            <a:solidFill>
              <a:srgbClr val="000000"/>
            </a:solidFill>
            <a:ln w="25400" cap="flat">
              <a:noFill/>
              <a:prstDash val="solid"/>
              <a:miter/>
            </a:ln>
          </p:spPr>
          <p:txBody>
            <a:bodyPr rtlCol="0" anchor="ctr"/>
            <a:lstStyle/>
            <a:p>
              <a:endParaRPr lang="en-CN"/>
            </a:p>
          </p:txBody>
        </p:sp>
        <p:sp>
          <p:nvSpPr>
            <p:cNvPr id="18513" name="Freeform 18512">
              <a:extLst>
                <a:ext uri="{FF2B5EF4-FFF2-40B4-BE49-F238E27FC236}">
                  <a16:creationId xmlns:a16="http://schemas.microsoft.com/office/drawing/2014/main" id="{63E8455A-6468-5F20-EC69-0B2D916C461E}"/>
                </a:ext>
              </a:extLst>
            </p:cNvPr>
            <p:cNvSpPr/>
            <p:nvPr>
              <p:custDataLst>
                <p:tags r:id="rId18"/>
              </p:custDataLst>
            </p:nvPr>
          </p:nvSpPr>
          <p:spPr>
            <a:xfrm>
              <a:off x="8799612" y="4680968"/>
              <a:ext cx="98841" cy="112481"/>
            </a:xfrm>
            <a:custGeom>
              <a:avLst/>
              <a:gdLst>
                <a:gd name="connsiteX0" fmla="*/ 13709 w 98841"/>
                <a:gd name="connsiteY0" fmla="*/ 99815 h 112481"/>
                <a:gd name="connsiteX1" fmla="*/ 5029 w 98841"/>
                <a:gd name="connsiteY1" fmla="*/ 106192 h 112481"/>
                <a:gd name="connsiteX2" fmla="*/ 246 w 98841"/>
                <a:gd name="connsiteY2" fmla="*/ 109912 h 112481"/>
                <a:gd name="connsiteX3" fmla="*/ 2726 w 98841"/>
                <a:gd name="connsiteY3" fmla="*/ 112569 h 112481"/>
                <a:gd name="connsiteX4" fmla="*/ 17960 w 98841"/>
                <a:gd name="connsiteY4" fmla="*/ 111860 h 112481"/>
                <a:gd name="connsiteX5" fmla="*/ 36559 w 98841"/>
                <a:gd name="connsiteY5" fmla="*/ 112569 h 112481"/>
                <a:gd name="connsiteX6" fmla="*/ 40102 w 98841"/>
                <a:gd name="connsiteY6" fmla="*/ 108672 h 112481"/>
                <a:gd name="connsiteX7" fmla="*/ 35496 w 98841"/>
                <a:gd name="connsiteY7" fmla="*/ 106192 h 112481"/>
                <a:gd name="connsiteX8" fmla="*/ 26817 w 98841"/>
                <a:gd name="connsiteY8" fmla="*/ 104066 h 112481"/>
                <a:gd name="connsiteX9" fmla="*/ 28765 w 98841"/>
                <a:gd name="connsiteY9" fmla="*/ 95918 h 112481"/>
                <a:gd name="connsiteX10" fmla="*/ 35319 w 98841"/>
                <a:gd name="connsiteY10" fmla="*/ 69525 h 112481"/>
                <a:gd name="connsiteX11" fmla="*/ 53564 w 98841"/>
                <a:gd name="connsiteY11" fmla="*/ 79976 h 112481"/>
                <a:gd name="connsiteX12" fmla="*/ 99088 w 98841"/>
                <a:gd name="connsiteY12" fmla="*/ 29669 h 112481"/>
                <a:gd name="connsiteX13" fmla="*/ 72518 w 98841"/>
                <a:gd name="connsiteY13" fmla="*/ 87 h 112481"/>
                <a:gd name="connsiteX14" fmla="*/ 47365 w 98841"/>
                <a:gd name="connsiteY14" fmla="*/ 12487 h 112481"/>
                <a:gd name="connsiteX15" fmla="*/ 29120 w 98841"/>
                <a:gd name="connsiteY15" fmla="*/ 87 h 112481"/>
                <a:gd name="connsiteX16" fmla="*/ 15126 w 98841"/>
                <a:gd name="connsiteY16" fmla="*/ 9476 h 112481"/>
                <a:gd name="connsiteX17" fmla="*/ 8749 w 98841"/>
                <a:gd name="connsiteY17" fmla="*/ 27189 h 112481"/>
                <a:gd name="connsiteX18" fmla="*/ 11760 w 98841"/>
                <a:gd name="connsiteY18" fmla="*/ 29492 h 112481"/>
                <a:gd name="connsiteX19" fmla="*/ 15657 w 98841"/>
                <a:gd name="connsiteY19" fmla="*/ 24178 h 112481"/>
                <a:gd name="connsiteX20" fmla="*/ 28588 w 98841"/>
                <a:gd name="connsiteY20" fmla="*/ 5047 h 112481"/>
                <a:gd name="connsiteX21" fmla="*/ 34434 w 98841"/>
                <a:gd name="connsiteY21" fmla="*/ 13727 h 112481"/>
                <a:gd name="connsiteX22" fmla="*/ 33902 w 98841"/>
                <a:gd name="connsiteY22" fmla="*/ 19041 h 112481"/>
                <a:gd name="connsiteX23" fmla="*/ 13709 w 98841"/>
                <a:gd name="connsiteY23" fmla="*/ 99815 h 112481"/>
                <a:gd name="connsiteX24" fmla="*/ 47187 w 98841"/>
                <a:gd name="connsiteY24" fmla="*/ 21344 h 112481"/>
                <a:gd name="connsiteX25" fmla="*/ 71986 w 98841"/>
                <a:gd name="connsiteY25" fmla="*/ 5047 h 112481"/>
                <a:gd name="connsiteX26" fmla="*/ 84917 w 98841"/>
                <a:gd name="connsiteY26" fmla="*/ 22229 h 112481"/>
                <a:gd name="connsiteX27" fmla="*/ 75706 w 98841"/>
                <a:gd name="connsiteY27" fmla="*/ 57834 h 112481"/>
                <a:gd name="connsiteX28" fmla="*/ 53564 w 98841"/>
                <a:gd name="connsiteY28" fmla="*/ 75016 h 112481"/>
                <a:gd name="connsiteX29" fmla="*/ 37799 w 98841"/>
                <a:gd name="connsiteY29" fmla="*/ 59605 h 112481"/>
                <a:gd name="connsiteX30" fmla="*/ 38331 w 98841"/>
                <a:gd name="connsiteY30" fmla="*/ 56948 h 112481"/>
                <a:gd name="connsiteX31" fmla="*/ 47187 w 98841"/>
                <a:gd name="connsiteY31" fmla="*/ 21344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841" h="112481">
                  <a:moveTo>
                    <a:pt x="13709" y="99815"/>
                  </a:moveTo>
                  <a:cubicBezTo>
                    <a:pt x="12469" y="104775"/>
                    <a:pt x="12115" y="106192"/>
                    <a:pt x="5029" y="106192"/>
                  </a:cubicBezTo>
                  <a:cubicBezTo>
                    <a:pt x="2726" y="106192"/>
                    <a:pt x="246" y="106192"/>
                    <a:pt x="246" y="109912"/>
                  </a:cubicBezTo>
                  <a:cubicBezTo>
                    <a:pt x="246" y="111860"/>
                    <a:pt x="1841" y="112569"/>
                    <a:pt x="2726" y="112569"/>
                  </a:cubicBezTo>
                  <a:cubicBezTo>
                    <a:pt x="7332" y="112569"/>
                    <a:pt x="13177" y="111860"/>
                    <a:pt x="17960" y="111860"/>
                  </a:cubicBezTo>
                  <a:cubicBezTo>
                    <a:pt x="23983" y="111860"/>
                    <a:pt x="30714" y="112569"/>
                    <a:pt x="36559" y="112569"/>
                  </a:cubicBezTo>
                  <a:cubicBezTo>
                    <a:pt x="38154" y="112569"/>
                    <a:pt x="40102" y="112037"/>
                    <a:pt x="40102" y="108672"/>
                  </a:cubicBezTo>
                  <a:cubicBezTo>
                    <a:pt x="40102" y="106192"/>
                    <a:pt x="37622" y="106192"/>
                    <a:pt x="35496" y="106192"/>
                  </a:cubicBezTo>
                  <a:cubicBezTo>
                    <a:pt x="31599" y="106192"/>
                    <a:pt x="26817" y="106192"/>
                    <a:pt x="26817" y="104066"/>
                  </a:cubicBezTo>
                  <a:cubicBezTo>
                    <a:pt x="26817" y="103180"/>
                    <a:pt x="28057" y="98575"/>
                    <a:pt x="28765" y="95918"/>
                  </a:cubicBezTo>
                  <a:cubicBezTo>
                    <a:pt x="30891" y="86530"/>
                    <a:pt x="33371" y="76964"/>
                    <a:pt x="35319" y="69525"/>
                  </a:cubicBezTo>
                  <a:cubicBezTo>
                    <a:pt x="37445" y="73067"/>
                    <a:pt x="42936" y="79976"/>
                    <a:pt x="53564" y="79976"/>
                  </a:cubicBezTo>
                  <a:cubicBezTo>
                    <a:pt x="75175" y="79976"/>
                    <a:pt x="99088" y="56062"/>
                    <a:pt x="99088" y="29669"/>
                  </a:cubicBezTo>
                  <a:cubicBezTo>
                    <a:pt x="99088" y="8944"/>
                    <a:pt x="84740" y="87"/>
                    <a:pt x="72518" y="87"/>
                  </a:cubicBezTo>
                  <a:cubicBezTo>
                    <a:pt x="61535" y="87"/>
                    <a:pt x="52147" y="7527"/>
                    <a:pt x="47365" y="12487"/>
                  </a:cubicBezTo>
                  <a:cubicBezTo>
                    <a:pt x="44353" y="2390"/>
                    <a:pt x="34434" y="87"/>
                    <a:pt x="29120" y="87"/>
                  </a:cubicBezTo>
                  <a:cubicBezTo>
                    <a:pt x="22211" y="87"/>
                    <a:pt x="17960" y="4693"/>
                    <a:pt x="15126" y="9476"/>
                  </a:cubicBezTo>
                  <a:cubicBezTo>
                    <a:pt x="11583" y="15498"/>
                    <a:pt x="8749" y="26126"/>
                    <a:pt x="8749" y="27189"/>
                  </a:cubicBezTo>
                  <a:cubicBezTo>
                    <a:pt x="8749" y="29492"/>
                    <a:pt x="11229" y="29492"/>
                    <a:pt x="11760" y="29492"/>
                  </a:cubicBezTo>
                  <a:cubicBezTo>
                    <a:pt x="14240" y="29492"/>
                    <a:pt x="14417" y="28960"/>
                    <a:pt x="15657" y="24178"/>
                  </a:cubicBezTo>
                  <a:cubicBezTo>
                    <a:pt x="18314" y="13904"/>
                    <a:pt x="21680" y="5047"/>
                    <a:pt x="28588" y="5047"/>
                  </a:cubicBezTo>
                  <a:cubicBezTo>
                    <a:pt x="33194" y="5047"/>
                    <a:pt x="34434" y="8944"/>
                    <a:pt x="34434" y="13727"/>
                  </a:cubicBezTo>
                  <a:cubicBezTo>
                    <a:pt x="34434" y="15675"/>
                    <a:pt x="34079" y="17978"/>
                    <a:pt x="33902" y="19041"/>
                  </a:cubicBezTo>
                  <a:lnTo>
                    <a:pt x="13709" y="99815"/>
                  </a:lnTo>
                  <a:close/>
                  <a:moveTo>
                    <a:pt x="47187" y="21344"/>
                  </a:moveTo>
                  <a:cubicBezTo>
                    <a:pt x="57461" y="7704"/>
                    <a:pt x="66318" y="5047"/>
                    <a:pt x="71986" y="5047"/>
                  </a:cubicBezTo>
                  <a:cubicBezTo>
                    <a:pt x="78895" y="5047"/>
                    <a:pt x="84917" y="10184"/>
                    <a:pt x="84917" y="22229"/>
                  </a:cubicBezTo>
                  <a:cubicBezTo>
                    <a:pt x="84917" y="29492"/>
                    <a:pt x="81020" y="47560"/>
                    <a:pt x="75706" y="57834"/>
                  </a:cubicBezTo>
                  <a:cubicBezTo>
                    <a:pt x="71278" y="66513"/>
                    <a:pt x="62598" y="75016"/>
                    <a:pt x="53564" y="75016"/>
                  </a:cubicBezTo>
                  <a:cubicBezTo>
                    <a:pt x="40988" y="75016"/>
                    <a:pt x="37799" y="61376"/>
                    <a:pt x="37799" y="59605"/>
                  </a:cubicBezTo>
                  <a:cubicBezTo>
                    <a:pt x="37799" y="58896"/>
                    <a:pt x="38154" y="57656"/>
                    <a:pt x="38331" y="56948"/>
                  </a:cubicBezTo>
                  <a:lnTo>
                    <a:pt x="47187" y="21344"/>
                  </a:lnTo>
                  <a:close/>
                </a:path>
              </a:pathLst>
            </a:custGeom>
            <a:solidFill>
              <a:srgbClr val="000000"/>
            </a:solidFill>
            <a:ln w="25400" cap="flat">
              <a:noFill/>
              <a:prstDash val="solid"/>
              <a:miter/>
            </a:ln>
          </p:spPr>
          <p:txBody>
            <a:bodyPr rtlCol="0" anchor="ctr"/>
            <a:lstStyle/>
            <a:p>
              <a:endParaRPr lang="en-CN"/>
            </a:p>
          </p:txBody>
        </p:sp>
        <p:sp>
          <p:nvSpPr>
            <p:cNvPr id="18514" name="Freeform 18513">
              <a:extLst>
                <a:ext uri="{FF2B5EF4-FFF2-40B4-BE49-F238E27FC236}">
                  <a16:creationId xmlns:a16="http://schemas.microsoft.com/office/drawing/2014/main" id="{749BAC50-9612-6270-13DA-D54FDE45B877}"/>
                </a:ext>
              </a:extLst>
            </p:cNvPr>
            <p:cNvSpPr/>
            <p:nvPr>
              <p:custDataLst>
                <p:tags r:id="rId19"/>
              </p:custDataLst>
            </p:nvPr>
          </p:nvSpPr>
          <p:spPr>
            <a:xfrm>
              <a:off x="8922199" y="4624209"/>
              <a:ext cx="52001" cy="84265"/>
            </a:xfrm>
            <a:custGeom>
              <a:avLst/>
              <a:gdLst>
                <a:gd name="connsiteX0" fmla="*/ 32515 w 52001"/>
                <a:gd name="connsiteY0" fmla="*/ 3881 h 84265"/>
                <a:gd name="connsiteX1" fmla="*/ 27960 w 52001"/>
                <a:gd name="connsiteY1" fmla="*/ 85 h 84265"/>
                <a:gd name="connsiteX2" fmla="*/ 2401 w 52001"/>
                <a:gd name="connsiteY2" fmla="*/ 8183 h 84265"/>
                <a:gd name="connsiteX3" fmla="*/ 251 w 52001"/>
                <a:gd name="connsiteY3" fmla="*/ 8183 h 84265"/>
                <a:gd name="connsiteX4" fmla="*/ 251 w 52001"/>
                <a:gd name="connsiteY4" fmla="*/ 13750 h 84265"/>
                <a:gd name="connsiteX5" fmla="*/ 2401 w 52001"/>
                <a:gd name="connsiteY5" fmla="*/ 13750 h 84265"/>
                <a:gd name="connsiteX6" fmla="*/ 20874 w 52001"/>
                <a:gd name="connsiteY6" fmla="*/ 10207 h 84265"/>
                <a:gd name="connsiteX7" fmla="*/ 20874 w 52001"/>
                <a:gd name="connsiteY7" fmla="*/ 73470 h 84265"/>
                <a:gd name="connsiteX8" fmla="*/ 7463 w 52001"/>
                <a:gd name="connsiteY8" fmla="*/ 78784 h 84265"/>
                <a:gd name="connsiteX9" fmla="*/ 1136 w 52001"/>
                <a:gd name="connsiteY9" fmla="*/ 78784 h 84265"/>
                <a:gd name="connsiteX10" fmla="*/ 1136 w 52001"/>
                <a:gd name="connsiteY10" fmla="*/ 84351 h 84265"/>
                <a:gd name="connsiteX11" fmla="*/ 26694 w 52001"/>
                <a:gd name="connsiteY11" fmla="*/ 83845 h 84265"/>
                <a:gd name="connsiteX12" fmla="*/ 52253 w 52001"/>
                <a:gd name="connsiteY12" fmla="*/ 84351 h 84265"/>
                <a:gd name="connsiteX13" fmla="*/ 52253 w 52001"/>
                <a:gd name="connsiteY13" fmla="*/ 78784 h 84265"/>
                <a:gd name="connsiteX14" fmla="*/ 45926 w 52001"/>
                <a:gd name="connsiteY14" fmla="*/ 78784 h 84265"/>
                <a:gd name="connsiteX15" fmla="*/ 32515 w 52001"/>
                <a:gd name="connsiteY15" fmla="*/ 73470 h 84265"/>
                <a:gd name="connsiteX16" fmla="*/ 32515 w 52001"/>
                <a:gd name="connsiteY16" fmla="*/ 3881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01" h="84265">
                  <a:moveTo>
                    <a:pt x="32515" y="3881"/>
                  </a:moveTo>
                  <a:cubicBezTo>
                    <a:pt x="32515" y="85"/>
                    <a:pt x="32135" y="85"/>
                    <a:pt x="27960" y="85"/>
                  </a:cubicBezTo>
                  <a:cubicBezTo>
                    <a:pt x="18976" y="8183"/>
                    <a:pt x="4932" y="8183"/>
                    <a:pt x="2401" y="8183"/>
                  </a:cubicBezTo>
                  <a:lnTo>
                    <a:pt x="251" y="8183"/>
                  </a:lnTo>
                  <a:lnTo>
                    <a:pt x="251" y="13750"/>
                  </a:lnTo>
                  <a:lnTo>
                    <a:pt x="2401" y="13750"/>
                  </a:lnTo>
                  <a:cubicBezTo>
                    <a:pt x="5312" y="13750"/>
                    <a:pt x="13536" y="13371"/>
                    <a:pt x="20874" y="10207"/>
                  </a:cubicBezTo>
                  <a:lnTo>
                    <a:pt x="20874" y="73470"/>
                  </a:lnTo>
                  <a:cubicBezTo>
                    <a:pt x="20874" y="77392"/>
                    <a:pt x="20874" y="78784"/>
                    <a:pt x="7463" y="78784"/>
                  </a:cubicBezTo>
                  <a:lnTo>
                    <a:pt x="1136" y="78784"/>
                  </a:lnTo>
                  <a:lnTo>
                    <a:pt x="1136" y="84351"/>
                  </a:lnTo>
                  <a:cubicBezTo>
                    <a:pt x="8095" y="83845"/>
                    <a:pt x="19356" y="83845"/>
                    <a:pt x="26694" y="83845"/>
                  </a:cubicBezTo>
                  <a:cubicBezTo>
                    <a:pt x="34033" y="83845"/>
                    <a:pt x="45294" y="83845"/>
                    <a:pt x="52253" y="84351"/>
                  </a:cubicBezTo>
                  <a:lnTo>
                    <a:pt x="52253" y="78784"/>
                  </a:lnTo>
                  <a:lnTo>
                    <a:pt x="45926" y="78784"/>
                  </a:lnTo>
                  <a:cubicBezTo>
                    <a:pt x="32515" y="78784"/>
                    <a:pt x="32515" y="77392"/>
                    <a:pt x="32515" y="73470"/>
                  </a:cubicBezTo>
                  <a:lnTo>
                    <a:pt x="32515" y="3881"/>
                  </a:lnTo>
                  <a:close/>
                </a:path>
              </a:pathLst>
            </a:custGeom>
            <a:solidFill>
              <a:srgbClr val="000000"/>
            </a:solidFill>
            <a:ln w="25400" cap="flat">
              <a:noFill/>
              <a:prstDash val="solid"/>
              <a:miter/>
            </a:ln>
          </p:spPr>
          <p:txBody>
            <a:bodyPr rtlCol="0" anchor="ctr"/>
            <a:lstStyle/>
            <a:p>
              <a:endParaRPr lang="en-CN"/>
            </a:p>
          </p:txBody>
        </p:sp>
        <p:sp>
          <p:nvSpPr>
            <p:cNvPr id="18515" name="Freeform 18514">
              <a:extLst>
                <a:ext uri="{FF2B5EF4-FFF2-40B4-BE49-F238E27FC236}">
                  <a16:creationId xmlns:a16="http://schemas.microsoft.com/office/drawing/2014/main" id="{5A4CEEAD-B48A-4D3F-F01D-1EED69A68556}"/>
                </a:ext>
              </a:extLst>
            </p:cNvPr>
            <p:cNvSpPr/>
            <p:nvPr>
              <p:custDataLst>
                <p:tags r:id="rId20"/>
              </p:custDataLst>
            </p:nvPr>
          </p:nvSpPr>
          <p:spPr>
            <a:xfrm>
              <a:off x="9045379" y="4501145"/>
              <a:ext cx="34667" cy="253051"/>
            </a:xfrm>
            <a:custGeom>
              <a:avLst/>
              <a:gdLst>
                <a:gd name="connsiteX0" fmla="*/ 34923 w 34667"/>
                <a:gd name="connsiteY0" fmla="*/ 253136 h 253051"/>
                <a:gd name="connsiteX1" fmla="*/ 34923 w 34667"/>
                <a:gd name="connsiteY1" fmla="*/ 243014 h 253051"/>
                <a:gd name="connsiteX2" fmla="*/ 10377 w 34667"/>
                <a:gd name="connsiteY2" fmla="*/ 243014 h 253051"/>
                <a:gd name="connsiteX3" fmla="*/ 10377 w 34667"/>
                <a:gd name="connsiteY3" fmla="*/ 10207 h 253051"/>
                <a:gd name="connsiteX4" fmla="*/ 34923 w 34667"/>
                <a:gd name="connsiteY4" fmla="*/ 10207 h 253051"/>
                <a:gd name="connsiteX5" fmla="*/ 34923 w 34667"/>
                <a:gd name="connsiteY5" fmla="*/ 85 h 253051"/>
                <a:gd name="connsiteX6" fmla="*/ 255 w 34667"/>
                <a:gd name="connsiteY6" fmla="*/ 85 h 253051"/>
                <a:gd name="connsiteX7" fmla="*/ 255 w 34667"/>
                <a:gd name="connsiteY7" fmla="*/ 253136 h 253051"/>
                <a:gd name="connsiteX8" fmla="*/ 34923 w 34667"/>
                <a:gd name="connsiteY8" fmla="*/ 25313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53051">
                  <a:moveTo>
                    <a:pt x="34923" y="253136"/>
                  </a:moveTo>
                  <a:lnTo>
                    <a:pt x="34923" y="243014"/>
                  </a:lnTo>
                  <a:lnTo>
                    <a:pt x="10377" y="243014"/>
                  </a:lnTo>
                  <a:lnTo>
                    <a:pt x="10377" y="10207"/>
                  </a:lnTo>
                  <a:lnTo>
                    <a:pt x="34923" y="10207"/>
                  </a:lnTo>
                  <a:lnTo>
                    <a:pt x="34923" y="85"/>
                  </a:lnTo>
                  <a:lnTo>
                    <a:pt x="255" y="85"/>
                  </a:lnTo>
                  <a:lnTo>
                    <a:pt x="255" y="253136"/>
                  </a:lnTo>
                  <a:lnTo>
                    <a:pt x="34923" y="253136"/>
                  </a:lnTo>
                  <a:close/>
                </a:path>
              </a:pathLst>
            </a:custGeom>
            <a:solidFill>
              <a:srgbClr val="000000"/>
            </a:solidFill>
            <a:ln w="25400" cap="flat">
              <a:noFill/>
              <a:prstDash val="solid"/>
              <a:miter/>
            </a:ln>
          </p:spPr>
          <p:txBody>
            <a:bodyPr rtlCol="0" anchor="ctr"/>
            <a:lstStyle/>
            <a:p>
              <a:endParaRPr lang="en-CN"/>
            </a:p>
          </p:txBody>
        </p:sp>
        <p:sp>
          <p:nvSpPr>
            <p:cNvPr id="18516" name="Freeform 18515">
              <a:extLst>
                <a:ext uri="{FF2B5EF4-FFF2-40B4-BE49-F238E27FC236}">
                  <a16:creationId xmlns:a16="http://schemas.microsoft.com/office/drawing/2014/main" id="{F1DC49B1-312C-38E9-BB41-F1EC24CF1695}"/>
                </a:ext>
              </a:extLst>
            </p:cNvPr>
            <p:cNvSpPr/>
            <p:nvPr>
              <p:custDataLst>
                <p:tags r:id="rId21"/>
              </p:custDataLst>
            </p:nvPr>
          </p:nvSpPr>
          <p:spPr>
            <a:xfrm>
              <a:off x="9099729" y="4513039"/>
              <a:ext cx="202187" cy="182196"/>
            </a:xfrm>
            <a:custGeom>
              <a:avLst/>
              <a:gdLst>
                <a:gd name="connsiteX0" fmla="*/ 172332 w 202187"/>
                <a:gd name="connsiteY0" fmla="*/ 124839 h 182196"/>
                <a:gd name="connsiteX1" fmla="*/ 175369 w 202187"/>
                <a:gd name="connsiteY1" fmla="*/ 120537 h 182196"/>
                <a:gd name="connsiteX2" fmla="*/ 184985 w 202187"/>
                <a:gd name="connsiteY2" fmla="*/ 120031 h 182196"/>
                <a:gd name="connsiteX3" fmla="*/ 195360 w 202187"/>
                <a:gd name="connsiteY3" fmla="*/ 112692 h 182196"/>
                <a:gd name="connsiteX4" fmla="*/ 190046 w 202187"/>
                <a:gd name="connsiteY4" fmla="*/ 108137 h 182196"/>
                <a:gd name="connsiteX5" fmla="*/ 172839 w 202187"/>
                <a:gd name="connsiteY5" fmla="*/ 108644 h 182196"/>
                <a:gd name="connsiteX6" fmla="*/ 155884 w 202187"/>
                <a:gd name="connsiteY6" fmla="*/ 108897 h 182196"/>
                <a:gd name="connsiteX7" fmla="*/ 110841 w 202187"/>
                <a:gd name="connsiteY7" fmla="*/ 108137 h 182196"/>
                <a:gd name="connsiteX8" fmla="*/ 102996 w 202187"/>
                <a:gd name="connsiteY8" fmla="*/ 115476 h 182196"/>
                <a:gd name="connsiteX9" fmla="*/ 111600 w 202187"/>
                <a:gd name="connsiteY9" fmla="*/ 120031 h 182196"/>
                <a:gd name="connsiteX10" fmla="*/ 120963 w 202187"/>
                <a:gd name="connsiteY10" fmla="*/ 120031 h 182196"/>
                <a:gd name="connsiteX11" fmla="*/ 137664 w 202187"/>
                <a:gd name="connsiteY11" fmla="*/ 121549 h 182196"/>
                <a:gd name="connsiteX12" fmla="*/ 135893 w 202187"/>
                <a:gd name="connsiteY12" fmla="*/ 128382 h 182196"/>
                <a:gd name="connsiteX13" fmla="*/ 131338 w 202187"/>
                <a:gd name="connsiteY13" fmla="*/ 146601 h 182196"/>
                <a:gd name="connsiteX14" fmla="*/ 90850 w 202187"/>
                <a:gd name="connsiteY14" fmla="*/ 170388 h 182196"/>
                <a:gd name="connsiteX15" fmla="*/ 49097 w 202187"/>
                <a:gd name="connsiteY15" fmla="*/ 157736 h 182196"/>
                <a:gd name="connsiteX16" fmla="*/ 35685 w 202187"/>
                <a:gd name="connsiteY16" fmla="*/ 123574 h 182196"/>
                <a:gd name="connsiteX17" fmla="*/ 65545 w 202187"/>
                <a:gd name="connsiteY17" fmla="*/ 39055 h 182196"/>
                <a:gd name="connsiteX18" fmla="*/ 130326 w 202187"/>
                <a:gd name="connsiteY18" fmla="*/ 11978 h 182196"/>
                <a:gd name="connsiteX19" fmla="*/ 174104 w 202187"/>
                <a:gd name="connsiteY19" fmla="*/ 57274 h 182196"/>
                <a:gd name="connsiteX20" fmla="*/ 173345 w 202187"/>
                <a:gd name="connsiteY20" fmla="*/ 66384 h 182196"/>
                <a:gd name="connsiteX21" fmla="*/ 180177 w 202187"/>
                <a:gd name="connsiteY21" fmla="*/ 70180 h 182196"/>
                <a:gd name="connsiteX22" fmla="*/ 187262 w 202187"/>
                <a:gd name="connsiteY22" fmla="*/ 64613 h 182196"/>
                <a:gd name="connsiteX23" fmla="*/ 201686 w 202187"/>
                <a:gd name="connsiteY23" fmla="*/ 7676 h 182196"/>
                <a:gd name="connsiteX24" fmla="*/ 202446 w 202187"/>
                <a:gd name="connsiteY24" fmla="*/ 3627 h 182196"/>
                <a:gd name="connsiteX25" fmla="*/ 196119 w 202187"/>
                <a:gd name="connsiteY25" fmla="*/ 85 h 182196"/>
                <a:gd name="connsiteX26" fmla="*/ 172585 w 202187"/>
                <a:gd name="connsiteY26" fmla="*/ 18304 h 182196"/>
                <a:gd name="connsiteX27" fmla="*/ 126277 w 202187"/>
                <a:gd name="connsiteY27" fmla="*/ 85 h 182196"/>
                <a:gd name="connsiteX28" fmla="*/ 258 w 202187"/>
                <a:gd name="connsiteY28" fmla="*/ 113958 h 182196"/>
                <a:gd name="connsiteX29" fmla="*/ 83005 w 202187"/>
                <a:gd name="connsiteY29" fmla="*/ 182281 h 182196"/>
                <a:gd name="connsiteX30" fmla="*/ 135387 w 202187"/>
                <a:gd name="connsiteY30" fmla="*/ 164821 h 182196"/>
                <a:gd name="connsiteX31" fmla="*/ 156390 w 202187"/>
                <a:gd name="connsiteY31" fmla="*/ 177980 h 182196"/>
                <a:gd name="connsiteX32" fmla="*/ 160439 w 202187"/>
                <a:gd name="connsiteY32" fmla="*/ 172159 h 182196"/>
                <a:gd name="connsiteX33" fmla="*/ 172332 w 202187"/>
                <a:gd name="connsiteY33" fmla="*/ 124839 h 18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2187" h="182196">
                  <a:moveTo>
                    <a:pt x="172332" y="124839"/>
                  </a:moveTo>
                  <a:cubicBezTo>
                    <a:pt x="173345" y="121043"/>
                    <a:pt x="173598" y="120790"/>
                    <a:pt x="175369" y="120537"/>
                  </a:cubicBezTo>
                  <a:cubicBezTo>
                    <a:pt x="178406" y="120031"/>
                    <a:pt x="181948" y="120031"/>
                    <a:pt x="184985" y="120031"/>
                  </a:cubicBezTo>
                  <a:cubicBezTo>
                    <a:pt x="191311" y="120031"/>
                    <a:pt x="195360" y="120031"/>
                    <a:pt x="195360" y="112692"/>
                  </a:cubicBezTo>
                  <a:cubicBezTo>
                    <a:pt x="195360" y="111427"/>
                    <a:pt x="194601" y="108137"/>
                    <a:pt x="190046" y="108137"/>
                  </a:cubicBezTo>
                  <a:cubicBezTo>
                    <a:pt x="184479" y="108137"/>
                    <a:pt x="178659" y="108644"/>
                    <a:pt x="172839" y="108644"/>
                  </a:cubicBezTo>
                  <a:cubicBezTo>
                    <a:pt x="167271" y="108644"/>
                    <a:pt x="161451" y="108897"/>
                    <a:pt x="155884" y="108897"/>
                  </a:cubicBezTo>
                  <a:cubicBezTo>
                    <a:pt x="145762" y="108897"/>
                    <a:pt x="120963" y="108137"/>
                    <a:pt x="110841" y="108137"/>
                  </a:cubicBezTo>
                  <a:cubicBezTo>
                    <a:pt x="107804" y="108137"/>
                    <a:pt x="102996" y="108137"/>
                    <a:pt x="102996" y="115476"/>
                  </a:cubicBezTo>
                  <a:cubicBezTo>
                    <a:pt x="102996" y="120031"/>
                    <a:pt x="107551" y="120031"/>
                    <a:pt x="111600" y="120031"/>
                  </a:cubicBezTo>
                  <a:lnTo>
                    <a:pt x="120963" y="120031"/>
                  </a:lnTo>
                  <a:cubicBezTo>
                    <a:pt x="123747" y="120031"/>
                    <a:pt x="137664" y="120031"/>
                    <a:pt x="137664" y="121549"/>
                  </a:cubicBezTo>
                  <a:cubicBezTo>
                    <a:pt x="137664" y="121802"/>
                    <a:pt x="137664" y="122308"/>
                    <a:pt x="135893" y="128382"/>
                  </a:cubicBezTo>
                  <a:cubicBezTo>
                    <a:pt x="135640" y="130153"/>
                    <a:pt x="131591" y="146348"/>
                    <a:pt x="131338" y="146601"/>
                  </a:cubicBezTo>
                  <a:cubicBezTo>
                    <a:pt x="127036" y="163809"/>
                    <a:pt x="106792" y="170388"/>
                    <a:pt x="90850" y="170388"/>
                  </a:cubicBezTo>
                  <a:cubicBezTo>
                    <a:pt x="76173" y="170388"/>
                    <a:pt x="60990" y="167351"/>
                    <a:pt x="49097" y="157736"/>
                  </a:cubicBezTo>
                  <a:cubicBezTo>
                    <a:pt x="35685" y="146601"/>
                    <a:pt x="35685" y="129141"/>
                    <a:pt x="35685" y="123574"/>
                  </a:cubicBezTo>
                  <a:cubicBezTo>
                    <a:pt x="35685" y="111933"/>
                    <a:pt x="40999" y="66637"/>
                    <a:pt x="65545" y="39055"/>
                  </a:cubicBezTo>
                  <a:cubicBezTo>
                    <a:pt x="80222" y="22606"/>
                    <a:pt x="104515" y="11978"/>
                    <a:pt x="130326" y="11978"/>
                  </a:cubicBezTo>
                  <a:cubicBezTo>
                    <a:pt x="162210" y="11978"/>
                    <a:pt x="174104" y="36524"/>
                    <a:pt x="174104" y="57274"/>
                  </a:cubicBezTo>
                  <a:cubicBezTo>
                    <a:pt x="174104" y="60058"/>
                    <a:pt x="173345" y="63854"/>
                    <a:pt x="173345" y="66384"/>
                  </a:cubicBezTo>
                  <a:cubicBezTo>
                    <a:pt x="173345" y="70180"/>
                    <a:pt x="176634" y="70180"/>
                    <a:pt x="180177" y="70180"/>
                  </a:cubicBezTo>
                  <a:cubicBezTo>
                    <a:pt x="185744" y="70180"/>
                    <a:pt x="185997" y="69927"/>
                    <a:pt x="187262" y="64613"/>
                  </a:cubicBezTo>
                  <a:lnTo>
                    <a:pt x="201686" y="7676"/>
                  </a:lnTo>
                  <a:cubicBezTo>
                    <a:pt x="201939" y="6411"/>
                    <a:pt x="202446" y="5146"/>
                    <a:pt x="202446" y="3627"/>
                  </a:cubicBezTo>
                  <a:cubicBezTo>
                    <a:pt x="202446" y="85"/>
                    <a:pt x="198903" y="85"/>
                    <a:pt x="196119" y="85"/>
                  </a:cubicBezTo>
                  <a:lnTo>
                    <a:pt x="172585" y="18304"/>
                  </a:lnTo>
                  <a:cubicBezTo>
                    <a:pt x="167524" y="13243"/>
                    <a:pt x="154366" y="85"/>
                    <a:pt x="126277" y="85"/>
                  </a:cubicBezTo>
                  <a:cubicBezTo>
                    <a:pt x="45301" y="85"/>
                    <a:pt x="258" y="62082"/>
                    <a:pt x="258" y="113958"/>
                  </a:cubicBezTo>
                  <a:cubicBezTo>
                    <a:pt x="258" y="160266"/>
                    <a:pt x="35938" y="182281"/>
                    <a:pt x="83005" y="182281"/>
                  </a:cubicBezTo>
                  <a:cubicBezTo>
                    <a:pt x="109576" y="182281"/>
                    <a:pt x="127289" y="173425"/>
                    <a:pt x="135387" y="164821"/>
                  </a:cubicBezTo>
                  <a:cubicBezTo>
                    <a:pt x="141713" y="171400"/>
                    <a:pt x="154619" y="177980"/>
                    <a:pt x="156390" y="177980"/>
                  </a:cubicBezTo>
                  <a:cubicBezTo>
                    <a:pt x="158921" y="177980"/>
                    <a:pt x="159427" y="175955"/>
                    <a:pt x="160439" y="172159"/>
                  </a:cubicBezTo>
                  <a:lnTo>
                    <a:pt x="172332" y="124839"/>
                  </a:lnTo>
                  <a:close/>
                </a:path>
              </a:pathLst>
            </a:custGeom>
            <a:solidFill>
              <a:srgbClr val="000000"/>
            </a:solidFill>
            <a:ln w="25400" cap="flat">
              <a:noFill/>
              <a:prstDash val="solid"/>
              <a:miter/>
            </a:ln>
          </p:spPr>
          <p:txBody>
            <a:bodyPr rtlCol="0" anchor="ctr"/>
            <a:lstStyle/>
            <a:p>
              <a:endParaRPr lang="en-CN"/>
            </a:p>
          </p:txBody>
        </p:sp>
        <p:sp>
          <p:nvSpPr>
            <p:cNvPr id="18517" name="Freeform 18516">
              <a:extLst>
                <a:ext uri="{FF2B5EF4-FFF2-40B4-BE49-F238E27FC236}">
                  <a16:creationId xmlns:a16="http://schemas.microsoft.com/office/drawing/2014/main" id="{225FBA2D-38F3-E2E6-A5CB-3F72DFF5F00C}"/>
                </a:ext>
              </a:extLst>
            </p:cNvPr>
            <p:cNvSpPr/>
            <p:nvPr>
              <p:custDataLst>
                <p:tags r:id="rId22"/>
              </p:custDataLst>
            </p:nvPr>
          </p:nvSpPr>
          <p:spPr>
            <a:xfrm>
              <a:off x="9331962" y="4664110"/>
              <a:ext cx="29606" cy="75662"/>
            </a:xfrm>
            <a:custGeom>
              <a:avLst/>
              <a:gdLst>
                <a:gd name="connsiteX0" fmla="*/ 29874 w 29606"/>
                <a:gd name="connsiteY0" fmla="*/ 26655 h 75662"/>
                <a:gd name="connsiteX1" fmla="*/ 13678 w 29606"/>
                <a:gd name="connsiteY1" fmla="*/ 85 h 75662"/>
                <a:gd name="connsiteX2" fmla="*/ 267 w 29606"/>
                <a:gd name="connsiteY2" fmla="*/ 13496 h 75662"/>
                <a:gd name="connsiteX3" fmla="*/ 13678 w 29606"/>
                <a:gd name="connsiteY3" fmla="*/ 26908 h 75662"/>
                <a:gd name="connsiteX4" fmla="*/ 22535 w 29606"/>
                <a:gd name="connsiteY4" fmla="*/ 23618 h 75662"/>
                <a:gd name="connsiteX5" fmla="*/ 23800 w 29606"/>
                <a:gd name="connsiteY5" fmla="*/ 22859 h 75662"/>
                <a:gd name="connsiteX6" fmla="*/ 24306 w 29606"/>
                <a:gd name="connsiteY6" fmla="*/ 26655 h 75662"/>
                <a:gd name="connsiteX7" fmla="*/ 7099 w 29606"/>
                <a:gd name="connsiteY7" fmla="*/ 68915 h 75662"/>
                <a:gd name="connsiteX8" fmla="*/ 4315 w 29606"/>
                <a:gd name="connsiteY8" fmla="*/ 72963 h 75662"/>
                <a:gd name="connsiteX9" fmla="*/ 6846 w 29606"/>
                <a:gd name="connsiteY9" fmla="*/ 75747 h 75662"/>
                <a:gd name="connsiteX10" fmla="*/ 29874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74" y="26655"/>
                  </a:moveTo>
                  <a:cubicBezTo>
                    <a:pt x="29874" y="9954"/>
                    <a:pt x="23547" y="85"/>
                    <a:pt x="13678" y="85"/>
                  </a:cubicBezTo>
                  <a:cubicBezTo>
                    <a:pt x="5328" y="85"/>
                    <a:pt x="267" y="6411"/>
                    <a:pt x="267" y="13496"/>
                  </a:cubicBezTo>
                  <a:cubicBezTo>
                    <a:pt x="267" y="20329"/>
                    <a:pt x="5328" y="26908"/>
                    <a:pt x="13678" y="26908"/>
                  </a:cubicBezTo>
                  <a:cubicBezTo>
                    <a:pt x="16715" y="26908"/>
                    <a:pt x="20005" y="25896"/>
                    <a:pt x="22535" y="23618"/>
                  </a:cubicBezTo>
                  <a:cubicBezTo>
                    <a:pt x="23294" y="23112"/>
                    <a:pt x="23547" y="22859"/>
                    <a:pt x="23800" y="22859"/>
                  </a:cubicBezTo>
                  <a:cubicBezTo>
                    <a:pt x="24053" y="22859"/>
                    <a:pt x="24306" y="23112"/>
                    <a:pt x="24306" y="26655"/>
                  </a:cubicBezTo>
                  <a:cubicBezTo>
                    <a:pt x="24306" y="45381"/>
                    <a:pt x="15450" y="60564"/>
                    <a:pt x="7099" y="68915"/>
                  </a:cubicBezTo>
                  <a:cubicBezTo>
                    <a:pt x="4315" y="71698"/>
                    <a:pt x="4315" y="72204"/>
                    <a:pt x="4315" y="72963"/>
                  </a:cubicBezTo>
                  <a:cubicBezTo>
                    <a:pt x="4315" y="74735"/>
                    <a:pt x="5581" y="75747"/>
                    <a:pt x="6846" y="75747"/>
                  </a:cubicBezTo>
                  <a:cubicBezTo>
                    <a:pt x="9629" y="75747"/>
                    <a:pt x="29874" y="56262"/>
                    <a:pt x="29874" y="26655"/>
                  </a:cubicBezTo>
                  <a:close/>
                </a:path>
              </a:pathLst>
            </a:custGeom>
            <a:solidFill>
              <a:srgbClr val="000000"/>
            </a:solidFill>
            <a:ln w="25400" cap="flat">
              <a:noFill/>
              <a:prstDash val="solid"/>
              <a:miter/>
            </a:ln>
          </p:spPr>
          <p:txBody>
            <a:bodyPr rtlCol="0" anchor="ctr"/>
            <a:lstStyle/>
            <a:p>
              <a:endParaRPr lang="en-CN"/>
            </a:p>
          </p:txBody>
        </p:sp>
        <p:sp>
          <p:nvSpPr>
            <p:cNvPr id="18518" name="Freeform 18517">
              <a:extLst>
                <a:ext uri="{FF2B5EF4-FFF2-40B4-BE49-F238E27FC236}">
                  <a16:creationId xmlns:a16="http://schemas.microsoft.com/office/drawing/2014/main" id="{35140EE0-CDE4-0F08-D6BB-09D5C010D322}"/>
                </a:ext>
              </a:extLst>
            </p:cNvPr>
            <p:cNvSpPr/>
            <p:nvPr>
              <p:custDataLst>
                <p:tags r:id="rId23"/>
              </p:custDataLst>
            </p:nvPr>
          </p:nvSpPr>
          <p:spPr>
            <a:xfrm>
              <a:off x="9434307" y="4517340"/>
              <a:ext cx="296069" cy="173593"/>
            </a:xfrm>
            <a:custGeom>
              <a:avLst/>
              <a:gdLst>
                <a:gd name="connsiteX0" fmla="*/ 266987 w 296069"/>
                <a:gd name="connsiteY0" fmla="*/ 12990 h 173593"/>
                <a:gd name="connsiteX1" fmla="*/ 284194 w 296069"/>
                <a:gd name="connsiteY1" fmla="*/ 11978 h 173593"/>
                <a:gd name="connsiteX2" fmla="*/ 296341 w 296069"/>
                <a:gd name="connsiteY2" fmla="*/ 4640 h 173593"/>
                <a:gd name="connsiteX3" fmla="*/ 287737 w 296069"/>
                <a:gd name="connsiteY3" fmla="*/ 85 h 173593"/>
                <a:gd name="connsiteX4" fmla="*/ 242694 w 296069"/>
                <a:gd name="connsiteY4" fmla="*/ 85 h 173593"/>
                <a:gd name="connsiteX5" fmla="*/ 229788 w 296069"/>
                <a:gd name="connsiteY5" fmla="*/ 6411 h 173593"/>
                <a:gd name="connsiteX6" fmla="*/ 134894 w 296069"/>
                <a:gd name="connsiteY6" fmla="*/ 141034 h 173593"/>
                <a:gd name="connsiteX7" fmla="*/ 107818 w 296069"/>
                <a:gd name="connsiteY7" fmla="*/ 7170 h 173593"/>
                <a:gd name="connsiteX8" fmla="*/ 97696 w 296069"/>
                <a:gd name="connsiteY8" fmla="*/ 85 h 173593"/>
                <a:gd name="connsiteX9" fmla="*/ 50122 w 296069"/>
                <a:gd name="connsiteY9" fmla="*/ 85 h 173593"/>
                <a:gd name="connsiteX10" fmla="*/ 40759 w 296069"/>
                <a:gd name="connsiteY10" fmla="*/ 7423 h 173593"/>
                <a:gd name="connsiteX11" fmla="*/ 51387 w 296069"/>
                <a:gd name="connsiteY11" fmla="*/ 11978 h 173593"/>
                <a:gd name="connsiteX12" fmla="*/ 66823 w 296069"/>
                <a:gd name="connsiteY12" fmla="*/ 12484 h 173593"/>
                <a:gd name="connsiteX13" fmla="*/ 31396 w 296069"/>
                <a:gd name="connsiteY13" fmla="*/ 153687 h 173593"/>
                <a:gd name="connsiteX14" fmla="*/ 23805 w 296069"/>
                <a:gd name="connsiteY14" fmla="*/ 160266 h 173593"/>
                <a:gd name="connsiteX15" fmla="*/ 9381 w 296069"/>
                <a:gd name="connsiteY15" fmla="*/ 161784 h 173593"/>
                <a:gd name="connsiteX16" fmla="*/ 271 w 296069"/>
                <a:gd name="connsiteY16" fmla="*/ 169123 h 173593"/>
                <a:gd name="connsiteX17" fmla="*/ 5332 w 296069"/>
                <a:gd name="connsiteY17" fmla="*/ 173678 h 173593"/>
                <a:gd name="connsiteX18" fmla="*/ 33421 w 296069"/>
                <a:gd name="connsiteY18" fmla="*/ 172919 h 173593"/>
                <a:gd name="connsiteX19" fmla="*/ 62268 w 296069"/>
                <a:gd name="connsiteY19" fmla="*/ 173678 h 173593"/>
                <a:gd name="connsiteX20" fmla="*/ 69101 w 296069"/>
                <a:gd name="connsiteY20" fmla="*/ 166339 h 173593"/>
                <a:gd name="connsiteX21" fmla="*/ 61509 w 296069"/>
                <a:gd name="connsiteY21" fmla="*/ 161784 h 173593"/>
                <a:gd name="connsiteX22" fmla="*/ 43796 w 296069"/>
                <a:gd name="connsiteY22" fmla="*/ 159254 h 173593"/>
                <a:gd name="connsiteX23" fmla="*/ 79476 w 296069"/>
                <a:gd name="connsiteY23" fmla="*/ 15774 h 173593"/>
                <a:gd name="connsiteX24" fmla="*/ 79729 w 296069"/>
                <a:gd name="connsiteY24" fmla="*/ 15774 h 173593"/>
                <a:gd name="connsiteX25" fmla="*/ 110348 w 296069"/>
                <a:gd name="connsiteY25" fmla="*/ 166086 h 173593"/>
                <a:gd name="connsiteX26" fmla="*/ 117181 w 296069"/>
                <a:gd name="connsiteY26" fmla="*/ 173678 h 173593"/>
                <a:gd name="connsiteX27" fmla="*/ 126290 w 296069"/>
                <a:gd name="connsiteY27" fmla="*/ 167858 h 173593"/>
                <a:gd name="connsiteX28" fmla="*/ 235608 w 296069"/>
                <a:gd name="connsiteY28" fmla="*/ 12231 h 173593"/>
                <a:gd name="connsiteX29" fmla="*/ 235862 w 296069"/>
                <a:gd name="connsiteY29" fmla="*/ 12484 h 173593"/>
                <a:gd name="connsiteX30" fmla="*/ 199928 w 296069"/>
                <a:gd name="connsiteY30" fmla="*/ 156723 h 173593"/>
                <a:gd name="connsiteX31" fmla="*/ 194108 w 296069"/>
                <a:gd name="connsiteY31" fmla="*/ 161531 h 173593"/>
                <a:gd name="connsiteX32" fmla="*/ 180696 w 296069"/>
                <a:gd name="connsiteY32" fmla="*/ 161784 h 173593"/>
                <a:gd name="connsiteX33" fmla="*/ 172599 w 296069"/>
                <a:gd name="connsiteY33" fmla="*/ 162290 h 173593"/>
                <a:gd name="connsiteX34" fmla="*/ 169562 w 296069"/>
                <a:gd name="connsiteY34" fmla="*/ 169123 h 173593"/>
                <a:gd name="connsiteX35" fmla="*/ 175129 w 296069"/>
                <a:gd name="connsiteY35" fmla="*/ 173678 h 173593"/>
                <a:gd name="connsiteX36" fmla="*/ 193602 w 296069"/>
                <a:gd name="connsiteY36" fmla="*/ 173172 h 173593"/>
                <a:gd name="connsiteX37" fmla="*/ 211316 w 296069"/>
                <a:gd name="connsiteY37" fmla="*/ 172919 h 173593"/>
                <a:gd name="connsiteX38" fmla="*/ 230801 w 296069"/>
                <a:gd name="connsiteY38" fmla="*/ 173172 h 173593"/>
                <a:gd name="connsiteX39" fmla="*/ 248767 w 296069"/>
                <a:gd name="connsiteY39" fmla="*/ 173678 h 173593"/>
                <a:gd name="connsiteX40" fmla="*/ 254081 w 296069"/>
                <a:gd name="connsiteY40" fmla="*/ 171906 h 173593"/>
                <a:gd name="connsiteX41" fmla="*/ 255853 w 296069"/>
                <a:gd name="connsiteY41" fmla="*/ 166339 h 173593"/>
                <a:gd name="connsiteX42" fmla="*/ 245477 w 296069"/>
                <a:gd name="connsiteY42" fmla="*/ 161784 h 173593"/>
                <a:gd name="connsiteX43" fmla="*/ 230041 w 296069"/>
                <a:gd name="connsiteY43" fmla="*/ 161278 h 173593"/>
                <a:gd name="connsiteX44" fmla="*/ 266987 w 296069"/>
                <a:gd name="connsiteY44" fmla="*/ 12990 h 17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6069" h="173593">
                  <a:moveTo>
                    <a:pt x="266987" y="12990"/>
                  </a:moveTo>
                  <a:cubicBezTo>
                    <a:pt x="272554" y="11978"/>
                    <a:pt x="281411" y="11978"/>
                    <a:pt x="284194" y="11978"/>
                  </a:cubicBezTo>
                  <a:cubicBezTo>
                    <a:pt x="293051" y="11978"/>
                    <a:pt x="296341" y="11978"/>
                    <a:pt x="296341" y="4640"/>
                  </a:cubicBezTo>
                  <a:cubicBezTo>
                    <a:pt x="296341" y="85"/>
                    <a:pt x="292292" y="85"/>
                    <a:pt x="287737" y="85"/>
                  </a:cubicBezTo>
                  <a:lnTo>
                    <a:pt x="242694" y="85"/>
                  </a:lnTo>
                  <a:cubicBezTo>
                    <a:pt x="234849" y="85"/>
                    <a:pt x="233584" y="844"/>
                    <a:pt x="229788" y="6411"/>
                  </a:cubicBezTo>
                  <a:lnTo>
                    <a:pt x="134894" y="141034"/>
                  </a:lnTo>
                  <a:lnTo>
                    <a:pt x="107818" y="7170"/>
                  </a:lnTo>
                  <a:cubicBezTo>
                    <a:pt x="106299" y="85"/>
                    <a:pt x="104022" y="85"/>
                    <a:pt x="97696" y="85"/>
                  </a:cubicBezTo>
                  <a:lnTo>
                    <a:pt x="50122" y="85"/>
                  </a:lnTo>
                  <a:cubicBezTo>
                    <a:pt x="45061" y="85"/>
                    <a:pt x="40759" y="85"/>
                    <a:pt x="40759" y="7423"/>
                  </a:cubicBezTo>
                  <a:cubicBezTo>
                    <a:pt x="40759" y="11978"/>
                    <a:pt x="44049" y="11978"/>
                    <a:pt x="51387" y="11978"/>
                  </a:cubicBezTo>
                  <a:cubicBezTo>
                    <a:pt x="56701" y="11978"/>
                    <a:pt x="61509" y="12231"/>
                    <a:pt x="66823" y="12484"/>
                  </a:cubicBezTo>
                  <a:lnTo>
                    <a:pt x="31396" y="153687"/>
                  </a:lnTo>
                  <a:cubicBezTo>
                    <a:pt x="30131" y="158748"/>
                    <a:pt x="30131" y="159001"/>
                    <a:pt x="23805" y="160266"/>
                  </a:cubicBezTo>
                  <a:cubicBezTo>
                    <a:pt x="17732" y="161784"/>
                    <a:pt x="10140" y="161784"/>
                    <a:pt x="9381" y="161784"/>
                  </a:cubicBezTo>
                  <a:cubicBezTo>
                    <a:pt x="4573" y="161784"/>
                    <a:pt x="271" y="161784"/>
                    <a:pt x="271" y="169123"/>
                  </a:cubicBezTo>
                  <a:cubicBezTo>
                    <a:pt x="271" y="170641"/>
                    <a:pt x="1536" y="173678"/>
                    <a:pt x="5332" y="173678"/>
                  </a:cubicBezTo>
                  <a:cubicBezTo>
                    <a:pt x="14442" y="173678"/>
                    <a:pt x="24058" y="172919"/>
                    <a:pt x="33421" y="172919"/>
                  </a:cubicBezTo>
                  <a:cubicBezTo>
                    <a:pt x="39747" y="172919"/>
                    <a:pt x="55942" y="173678"/>
                    <a:pt x="62268" y="173678"/>
                  </a:cubicBezTo>
                  <a:cubicBezTo>
                    <a:pt x="64293" y="173678"/>
                    <a:pt x="69101" y="173678"/>
                    <a:pt x="69101" y="166339"/>
                  </a:cubicBezTo>
                  <a:cubicBezTo>
                    <a:pt x="69101" y="161784"/>
                    <a:pt x="64799" y="161784"/>
                    <a:pt x="61509" y="161784"/>
                  </a:cubicBezTo>
                  <a:cubicBezTo>
                    <a:pt x="58726" y="161784"/>
                    <a:pt x="49869" y="161784"/>
                    <a:pt x="43796" y="159254"/>
                  </a:cubicBezTo>
                  <a:lnTo>
                    <a:pt x="79476" y="15774"/>
                  </a:lnTo>
                  <a:lnTo>
                    <a:pt x="79729" y="15774"/>
                  </a:lnTo>
                  <a:lnTo>
                    <a:pt x="110348" y="166086"/>
                  </a:lnTo>
                  <a:cubicBezTo>
                    <a:pt x="111107" y="169882"/>
                    <a:pt x="111867" y="173678"/>
                    <a:pt x="117181" y="173678"/>
                  </a:cubicBezTo>
                  <a:cubicBezTo>
                    <a:pt x="122242" y="173678"/>
                    <a:pt x="124266" y="170641"/>
                    <a:pt x="126290" y="167858"/>
                  </a:cubicBezTo>
                  <a:lnTo>
                    <a:pt x="235608" y="12231"/>
                  </a:lnTo>
                  <a:lnTo>
                    <a:pt x="235862" y="12484"/>
                  </a:lnTo>
                  <a:lnTo>
                    <a:pt x="199928" y="156723"/>
                  </a:lnTo>
                  <a:cubicBezTo>
                    <a:pt x="198916" y="160772"/>
                    <a:pt x="198663" y="161025"/>
                    <a:pt x="194108" y="161531"/>
                  </a:cubicBezTo>
                  <a:cubicBezTo>
                    <a:pt x="189806" y="161784"/>
                    <a:pt x="184745" y="161784"/>
                    <a:pt x="180696" y="161784"/>
                  </a:cubicBezTo>
                  <a:cubicBezTo>
                    <a:pt x="174117" y="161784"/>
                    <a:pt x="173611" y="161784"/>
                    <a:pt x="172599" y="162290"/>
                  </a:cubicBezTo>
                  <a:cubicBezTo>
                    <a:pt x="169562" y="164062"/>
                    <a:pt x="169562" y="168111"/>
                    <a:pt x="169562" y="169123"/>
                  </a:cubicBezTo>
                  <a:cubicBezTo>
                    <a:pt x="169562" y="169629"/>
                    <a:pt x="169815" y="173678"/>
                    <a:pt x="175129" y="173678"/>
                  </a:cubicBezTo>
                  <a:cubicBezTo>
                    <a:pt x="181202" y="173678"/>
                    <a:pt x="187529" y="173172"/>
                    <a:pt x="193602" y="173172"/>
                  </a:cubicBezTo>
                  <a:cubicBezTo>
                    <a:pt x="199422" y="173172"/>
                    <a:pt x="205495" y="172919"/>
                    <a:pt x="211316" y="172919"/>
                  </a:cubicBezTo>
                  <a:cubicBezTo>
                    <a:pt x="217895" y="172919"/>
                    <a:pt x="224221" y="173172"/>
                    <a:pt x="230801" y="173172"/>
                  </a:cubicBezTo>
                  <a:cubicBezTo>
                    <a:pt x="236874" y="173172"/>
                    <a:pt x="242947" y="173678"/>
                    <a:pt x="248767" y="173678"/>
                  </a:cubicBezTo>
                  <a:cubicBezTo>
                    <a:pt x="250792" y="173678"/>
                    <a:pt x="252816" y="173678"/>
                    <a:pt x="254081" y="171906"/>
                  </a:cubicBezTo>
                  <a:cubicBezTo>
                    <a:pt x="255599" y="170388"/>
                    <a:pt x="255853" y="166592"/>
                    <a:pt x="255853" y="166339"/>
                  </a:cubicBezTo>
                  <a:cubicBezTo>
                    <a:pt x="255853" y="161784"/>
                    <a:pt x="252563" y="161784"/>
                    <a:pt x="245477" y="161784"/>
                  </a:cubicBezTo>
                  <a:cubicBezTo>
                    <a:pt x="240163" y="161784"/>
                    <a:pt x="235355" y="161531"/>
                    <a:pt x="230041" y="161278"/>
                  </a:cubicBezTo>
                  <a:lnTo>
                    <a:pt x="266987" y="12990"/>
                  </a:lnTo>
                  <a:close/>
                </a:path>
              </a:pathLst>
            </a:custGeom>
            <a:solidFill>
              <a:srgbClr val="000000"/>
            </a:solidFill>
            <a:ln w="25400" cap="flat">
              <a:noFill/>
              <a:prstDash val="solid"/>
              <a:miter/>
            </a:ln>
          </p:spPr>
          <p:txBody>
            <a:bodyPr rtlCol="0" anchor="ctr"/>
            <a:lstStyle/>
            <a:p>
              <a:endParaRPr lang="en-CN"/>
            </a:p>
          </p:txBody>
        </p:sp>
        <p:sp>
          <p:nvSpPr>
            <p:cNvPr id="18519" name="Freeform 18518">
              <a:extLst>
                <a:ext uri="{FF2B5EF4-FFF2-40B4-BE49-F238E27FC236}">
                  <a16:creationId xmlns:a16="http://schemas.microsoft.com/office/drawing/2014/main" id="{723AAD6A-BED8-D6B9-A2D4-76ADECDB72D9}"/>
                </a:ext>
              </a:extLst>
            </p:cNvPr>
            <p:cNvSpPr/>
            <p:nvPr>
              <p:custDataLst>
                <p:tags r:id="rId24"/>
              </p:custDataLst>
            </p:nvPr>
          </p:nvSpPr>
          <p:spPr>
            <a:xfrm>
              <a:off x="9746128" y="4501145"/>
              <a:ext cx="34668" cy="253051"/>
            </a:xfrm>
            <a:custGeom>
              <a:avLst/>
              <a:gdLst>
                <a:gd name="connsiteX0" fmla="*/ 34951 w 34668"/>
                <a:gd name="connsiteY0" fmla="*/ 85 h 253051"/>
                <a:gd name="connsiteX1" fmla="*/ 283 w 34668"/>
                <a:gd name="connsiteY1" fmla="*/ 85 h 253051"/>
                <a:gd name="connsiteX2" fmla="*/ 283 w 34668"/>
                <a:gd name="connsiteY2" fmla="*/ 10207 h 253051"/>
                <a:gd name="connsiteX3" fmla="*/ 24829 w 34668"/>
                <a:gd name="connsiteY3" fmla="*/ 10207 h 253051"/>
                <a:gd name="connsiteX4" fmla="*/ 24829 w 34668"/>
                <a:gd name="connsiteY4" fmla="*/ 243014 h 253051"/>
                <a:gd name="connsiteX5" fmla="*/ 283 w 34668"/>
                <a:gd name="connsiteY5" fmla="*/ 243014 h 253051"/>
                <a:gd name="connsiteX6" fmla="*/ 283 w 34668"/>
                <a:gd name="connsiteY6" fmla="*/ 253136 h 253051"/>
                <a:gd name="connsiteX7" fmla="*/ 34951 w 34668"/>
                <a:gd name="connsiteY7" fmla="*/ 253136 h 253051"/>
                <a:gd name="connsiteX8" fmla="*/ 34951 w 34668"/>
                <a:gd name="connsiteY8" fmla="*/ 8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53051">
                  <a:moveTo>
                    <a:pt x="34951" y="85"/>
                  </a:moveTo>
                  <a:lnTo>
                    <a:pt x="283" y="85"/>
                  </a:lnTo>
                  <a:lnTo>
                    <a:pt x="283" y="10207"/>
                  </a:lnTo>
                  <a:lnTo>
                    <a:pt x="24829" y="10207"/>
                  </a:lnTo>
                  <a:lnTo>
                    <a:pt x="24829" y="243014"/>
                  </a:lnTo>
                  <a:lnTo>
                    <a:pt x="283" y="243014"/>
                  </a:lnTo>
                  <a:lnTo>
                    <a:pt x="283" y="253136"/>
                  </a:lnTo>
                  <a:lnTo>
                    <a:pt x="34951" y="253136"/>
                  </a:lnTo>
                  <a:lnTo>
                    <a:pt x="34951" y="85"/>
                  </a:lnTo>
                  <a:close/>
                </a:path>
              </a:pathLst>
            </a:custGeom>
            <a:solidFill>
              <a:srgbClr val="000000"/>
            </a:solidFill>
            <a:ln w="25400" cap="flat">
              <a:noFill/>
              <a:prstDash val="solid"/>
              <a:miter/>
            </a:ln>
          </p:spPr>
          <p:txBody>
            <a:bodyPr rtlCol="0" anchor="ctr"/>
            <a:lstStyle/>
            <a:p>
              <a:endParaRPr lang="en-CN"/>
            </a:p>
          </p:txBody>
        </p:sp>
        <p:sp>
          <p:nvSpPr>
            <p:cNvPr id="18520" name="Freeform 18519">
              <a:extLst>
                <a:ext uri="{FF2B5EF4-FFF2-40B4-BE49-F238E27FC236}">
                  <a16:creationId xmlns:a16="http://schemas.microsoft.com/office/drawing/2014/main" id="{D3F83AF6-3D7C-88BC-26F5-4412C4B3643F}"/>
                </a:ext>
              </a:extLst>
            </p:cNvPr>
            <p:cNvSpPr/>
            <p:nvPr>
              <p:custDataLst>
                <p:tags r:id="rId25"/>
              </p:custDataLst>
            </p:nvPr>
          </p:nvSpPr>
          <p:spPr>
            <a:xfrm>
              <a:off x="9825277" y="4501145"/>
              <a:ext cx="58707" cy="253051"/>
            </a:xfrm>
            <a:custGeom>
              <a:avLst/>
              <a:gdLst>
                <a:gd name="connsiteX0" fmla="*/ 58994 w 58707"/>
                <a:gd name="connsiteY0" fmla="*/ 126610 h 253051"/>
                <a:gd name="connsiteX1" fmla="*/ 42293 w 58707"/>
                <a:gd name="connsiteY1" fmla="*/ 47658 h 253051"/>
                <a:gd name="connsiteX2" fmla="*/ 2817 w 58707"/>
                <a:gd name="connsiteY2" fmla="*/ 85 h 253051"/>
                <a:gd name="connsiteX3" fmla="*/ 286 w 58707"/>
                <a:gd name="connsiteY3" fmla="*/ 2615 h 253051"/>
                <a:gd name="connsiteX4" fmla="*/ 5094 w 58707"/>
                <a:gd name="connsiteY4" fmla="*/ 8435 h 253051"/>
                <a:gd name="connsiteX5" fmla="*/ 44317 w 58707"/>
                <a:gd name="connsiteY5" fmla="*/ 126610 h 253051"/>
                <a:gd name="connsiteX6" fmla="*/ 3576 w 58707"/>
                <a:gd name="connsiteY6" fmla="*/ 246303 h 253051"/>
                <a:gd name="connsiteX7" fmla="*/ 286 w 58707"/>
                <a:gd name="connsiteY7" fmla="*/ 250605 h 253051"/>
                <a:gd name="connsiteX8" fmla="*/ 2817 w 58707"/>
                <a:gd name="connsiteY8" fmla="*/ 253136 h 253051"/>
                <a:gd name="connsiteX9" fmla="*/ 43052 w 58707"/>
                <a:gd name="connsiteY9" fmla="*/ 203791 h 253051"/>
                <a:gd name="connsiteX10" fmla="*/ 58994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94" y="126610"/>
                  </a:moveTo>
                  <a:cubicBezTo>
                    <a:pt x="58994" y="106872"/>
                    <a:pt x="56211" y="76253"/>
                    <a:pt x="42293" y="47658"/>
                  </a:cubicBezTo>
                  <a:cubicBezTo>
                    <a:pt x="27110" y="16533"/>
                    <a:pt x="5347" y="85"/>
                    <a:pt x="2817" y="85"/>
                  </a:cubicBezTo>
                  <a:cubicBezTo>
                    <a:pt x="1298" y="85"/>
                    <a:pt x="286" y="1097"/>
                    <a:pt x="286" y="2615"/>
                  </a:cubicBezTo>
                  <a:cubicBezTo>
                    <a:pt x="286" y="3374"/>
                    <a:pt x="286" y="3880"/>
                    <a:pt x="5094" y="8435"/>
                  </a:cubicBezTo>
                  <a:cubicBezTo>
                    <a:pt x="29893" y="33487"/>
                    <a:pt x="44317" y="73723"/>
                    <a:pt x="44317" y="126610"/>
                  </a:cubicBezTo>
                  <a:cubicBezTo>
                    <a:pt x="44317" y="169882"/>
                    <a:pt x="34954" y="214419"/>
                    <a:pt x="3576" y="246303"/>
                  </a:cubicBezTo>
                  <a:cubicBezTo>
                    <a:pt x="286" y="249340"/>
                    <a:pt x="286" y="249846"/>
                    <a:pt x="286" y="250605"/>
                  </a:cubicBezTo>
                  <a:cubicBezTo>
                    <a:pt x="286" y="252124"/>
                    <a:pt x="1298" y="253136"/>
                    <a:pt x="2817" y="253136"/>
                  </a:cubicBezTo>
                  <a:cubicBezTo>
                    <a:pt x="5347" y="253136"/>
                    <a:pt x="28122" y="235928"/>
                    <a:pt x="43052" y="203791"/>
                  </a:cubicBezTo>
                  <a:cubicBezTo>
                    <a:pt x="55957" y="175955"/>
                    <a:pt x="58994" y="147867"/>
                    <a:pt x="58994" y="126610"/>
                  </a:cubicBezTo>
                  <a:close/>
                </a:path>
              </a:pathLst>
            </a:custGeom>
            <a:solidFill>
              <a:srgbClr val="000000"/>
            </a:solidFill>
            <a:ln w="25400" cap="flat">
              <a:noFill/>
              <a:prstDash val="solid"/>
              <a:miter/>
            </a:ln>
          </p:spPr>
          <p:txBody>
            <a:bodyPr rtlCol="0" anchor="ctr"/>
            <a:lstStyle/>
            <a:p>
              <a:endParaRPr lang="en-CN"/>
            </a:p>
          </p:txBody>
        </p:sp>
        <p:sp>
          <p:nvSpPr>
            <p:cNvPr id="18521" name="Freeform 18520">
              <a:extLst>
                <a:ext uri="{FF2B5EF4-FFF2-40B4-BE49-F238E27FC236}">
                  <a16:creationId xmlns:a16="http://schemas.microsoft.com/office/drawing/2014/main" id="{5BE40831-61B3-366C-6AC6-92F24B785658}"/>
                </a:ext>
              </a:extLst>
            </p:cNvPr>
            <p:cNvSpPr/>
            <p:nvPr>
              <p:custDataLst>
                <p:tags r:id="rId26"/>
              </p:custDataLst>
            </p:nvPr>
          </p:nvSpPr>
          <p:spPr>
            <a:xfrm>
              <a:off x="6904203" y="5005895"/>
              <a:ext cx="152083" cy="163470"/>
            </a:xfrm>
            <a:custGeom>
              <a:avLst/>
              <a:gdLst>
                <a:gd name="connsiteX0" fmla="*/ 17126 w 152083"/>
                <a:gd name="connsiteY0" fmla="*/ 147124 h 163470"/>
                <a:gd name="connsiteX1" fmla="*/ 15608 w 152083"/>
                <a:gd name="connsiteY1" fmla="*/ 151173 h 163470"/>
                <a:gd name="connsiteX2" fmla="*/ 9029 w 152083"/>
                <a:gd name="connsiteY2" fmla="*/ 151679 h 163470"/>
                <a:gd name="connsiteX3" fmla="*/ 172 w 152083"/>
                <a:gd name="connsiteY3" fmla="*/ 158765 h 163470"/>
                <a:gd name="connsiteX4" fmla="*/ 4980 w 152083"/>
                <a:gd name="connsiteY4" fmla="*/ 163573 h 163470"/>
                <a:gd name="connsiteX5" fmla="*/ 28261 w 152083"/>
                <a:gd name="connsiteY5" fmla="*/ 162813 h 163470"/>
                <a:gd name="connsiteX6" fmla="*/ 55337 w 152083"/>
                <a:gd name="connsiteY6" fmla="*/ 163573 h 163470"/>
                <a:gd name="connsiteX7" fmla="*/ 61916 w 152083"/>
                <a:gd name="connsiteY7" fmla="*/ 156234 h 163470"/>
                <a:gd name="connsiteX8" fmla="*/ 55337 w 152083"/>
                <a:gd name="connsiteY8" fmla="*/ 151679 h 163470"/>
                <a:gd name="connsiteX9" fmla="*/ 44456 w 152083"/>
                <a:gd name="connsiteY9" fmla="*/ 151426 h 163470"/>
                <a:gd name="connsiteX10" fmla="*/ 55337 w 152083"/>
                <a:gd name="connsiteY10" fmla="*/ 107395 h 163470"/>
                <a:gd name="connsiteX11" fmla="*/ 80895 w 152083"/>
                <a:gd name="connsiteY11" fmla="*/ 116505 h 163470"/>
                <a:gd name="connsiteX12" fmla="*/ 152256 w 152083"/>
                <a:gd name="connsiteY12" fmla="*/ 41855 h 163470"/>
                <a:gd name="connsiteX13" fmla="*/ 107972 w 152083"/>
                <a:gd name="connsiteY13" fmla="*/ 102 h 163470"/>
                <a:gd name="connsiteX14" fmla="*/ 72798 w 152083"/>
                <a:gd name="connsiteY14" fmla="*/ 13766 h 163470"/>
                <a:gd name="connsiteX15" fmla="*/ 43697 w 152083"/>
                <a:gd name="connsiteY15" fmla="*/ 102 h 163470"/>
                <a:gd name="connsiteX16" fmla="*/ 21681 w 152083"/>
                <a:gd name="connsiteY16" fmla="*/ 14525 h 163470"/>
                <a:gd name="connsiteX17" fmla="*/ 12065 w 152083"/>
                <a:gd name="connsiteY17" fmla="*/ 39578 h 163470"/>
                <a:gd name="connsiteX18" fmla="*/ 18139 w 152083"/>
                <a:gd name="connsiteY18" fmla="*/ 43120 h 163470"/>
                <a:gd name="connsiteX19" fmla="*/ 23200 w 152083"/>
                <a:gd name="connsiteY19" fmla="*/ 41855 h 163470"/>
                <a:gd name="connsiteX20" fmla="*/ 25224 w 152083"/>
                <a:gd name="connsiteY20" fmla="*/ 34517 h 163470"/>
                <a:gd name="connsiteX21" fmla="*/ 42431 w 152083"/>
                <a:gd name="connsiteY21" fmla="*/ 9211 h 163470"/>
                <a:gd name="connsiteX22" fmla="*/ 48252 w 152083"/>
                <a:gd name="connsiteY22" fmla="*/ 18574 h 163470"/>
                <a:gd name="connsiteX23" fmla="*/ 46733 w 152083"/>
                <a:gd name="connsiteY23" fmla="*/ 29455 h 163470"/>
                <a:gd name="connsiteX24" fmla="*/ 17126 w 152083"/>
                <a:gd name="connsiteY24" fmla="*/ 147124 h 163470"/>
                <a:gd name="connsiteX25" fmla="*/ 75328 w 152083"/>
                <a:gd name="connsiteY25" fmla="*/ 25660 h 163470"/>
                <a:gd name="connsiteX26" fmla="*/ 106706 w 152083"/>
                <a:gd name="connsiteY26" fmla="*/ 9211 h 163470"/>
                <a:gd name="connsiteX27" fmla="*/ 123661 w 152083"/>
                <a:gd name="connsiteY27" fmla="*/ 28443 h 163470"/>
                <a:gd name="connsiteX28" fmla="*/ 111008 w 152083"/>
                <a:gd name="connsiteY28" fmla="*/ 82596 h 163470"/>
                <a:gd name="connsiteX29" fmla="*/ 80389 w 152083"/>
                <a:gd name="connsiteY29" fmla="*/ 107395 h 163470"/>
                <a:gd name="connsiteX30" fmla="*/ 59386 w 152083"/>
                <a:gd name="connsiteY30" fmla="*/ 92718 h 163470"/>
                <a:gd name="connsiteX31" fmla="*/ 59892 w 152083"/>
                <a:gd name="connsiteY31" fmla="*/ 89176 h 163470"/>
                <a:gd name="connsiteX32" fmla="*/ 75328 w 152083"/>
                <a:gd name="connsiteY32" fmla="*/ 25660 h 16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2083" h="163470">
                  <a:moveTo>
                    <a:pt x="17126" y="147124"/>
                  </a:moveTo>
                  <a:cubicBezTo>
                    <a:pt x="16114" y="150667"/>
                    <a:pt x="15861" y="150920"/>
                    <a:pt x="15608" y="151173"/>
                  </a:cubicBezTo>
                  <a:cubicBezTo>
                    <a:pt x="14090" y="151679"/>
                    <a:pt x="11306" y="151679"/>
                    <a:pt x="9029" y="151679"/>
                  </a:cubicBezTo>
                  <a:cubicBezTo>
                    <a:pt x="4727" y="151679"/>
                    <a:pt x="172" y="151679"/>
                    <a:pt x="172" y="158765"/>
                  </a:cubicBezTo>
                  <a:cubicBezTo>
                    <a:pt x="172" y="161548"/>
                    <a:pt x="2196" y="163573"/>
                    <a:pt x="4980" y="163573"/>
                  </a:cubicBezTo>
                  <a:cubicBezTo>
                    <a:pt x="12318" y="163573"/>
                    <a:pt x="20669" y="162813"/>
                    <a:pt x="28261" y="162813"/>
                  </a:cubicBezTo>
                  <a:cubicBezTo>
                    <a:pt x="37117" y="162813"/>
                    <a:pt x="46733" y="163573"/>
                    <a:pt x="55337" y="163573"/>
                  </a:cubicBezTo>
                  <a:cubicBezTo>
                    <a:pt x="57108" y="163573"/>
                    <a:pt x="61916" y="163573"/>
                    <a:pt x="61916" y="156234"/>
                  </a:cubicBezTo>
                  <a:cubicBezTo>
                    <a:pt x="61916" y="151932"/>
                    <a:pt x="57868" y="151679"/>
                    <a:pt x="55337" y="151679"/>
                  </a:cubicBezTo>
                  <a:cubicBezTo>
                    <a:pt x="51794" y="151679"/>
                    <a:pt x="47746" y="151679"/>
                    <a:pt x="44456" y="151426"/>
                  </a:cubicBezTo>
                  <a:lnTo>
                    <a:pt x="55337" y="107395"/>
                  </a:lnTo>
                  <a:cubicBezTo>
                    <a:pt x="59133" y="110938"/>
                    <a:pt x="67484" y="116505"/>
                    <a:pt x="80895" y="116505"/>
                  </a:cubicBezTo>
                  <a:cubicBezTo>
                    <a:pt x="124926" y="116505"/>
                    <a:pt x="152256" y="76523"/>
                    <a:pt x="152256" y="41855"/>
                  </a:cubicBezTo>
                  <a:cubicBezTo>
                    <a:pt x="152256" y="10730"/>
                    <a:pt x="128975" y="102"/>
                    <a:pt x="107972" y="102"/>
                  </a:cubicBezTo>
                  <a:cubicBezTo>
                    <a:pt x="90005" y="102"/>
                    <a:pt x="76846" y="9971"/>
                    <a:pt x="72798" y="13766"/>
                  </a:cubicBezTo>
                  <a:cubicBezTo>
                    <a:pt x="63182" y="102"/>
                    <a:pt x="46480" y="102"/>
                    <a:pt x="43697" y="102"/>
                  </a:cubicBezTo>
                  <a:cubicBezTo>
                    <a:pt x="34334" y="102"/>
                    <a:pt x="26995" y="5416"/>
                    <a:pt x="21681" y="14525"/>
                  </a:cubicBezTo>
                  <a:cubicBezTo>
                    <a:pt x="15355" y="24648"/>
                    <a:pt x="12065" y="38312"/>
                    <a:pt x="12065" y="39578"/>
                  </a:cubicBezTo>
                  <a:cubicBezTo>
                    <a:pt x="12065" y="43120"/>
                    <a:pt x="15861" y="43120"/>
                    <a:pt x="18139" y="43120"/>
                  </a:cubicBezTo>
                  <a:cubicBezTo>
                    <a:pt x="20922" y="43120"/>
                    <a:pt x="21934" y="43120"/>
                    <a:pt x="23200" y="41855"/>
                  </a:cubicBezTo>
                  <a:cubicBezTo>
                    <a:pt x="23706" y="41349"/>
                    <a:pt x="23706" y="40843"/>
                    <a:pt x="25224" y="34517"/>
                  </a:cubicBezTo>
                  <a:cubicBezTo>
                    <a:pt x="30285" y="14272"/>
                    <a:pt x="36105" y="9211"/>
                    <a:pt x="42431" y="9211"/>
                  </a:cubicBezTo>
                  <a:cubicBezTo>
                    <a:pt x="45215" y="9211"/>
                    <a:pt x="48252" y="10224"/>
                    <a:pt x="48252" y="18574"/>
                  </a:cubicBezTo>
                  <a:cubicBezTo>
                    <a:pt x="48252" y="22370"/>
                    <a:pt x="47746" y="25913"/>
                    <a:pt x="46733" y="29455"/>
                  </a:cubicBezTo>
                  <a:lnTo>
                    <a:pt x="17126" y="147124"/>
                  </a:lnTo>
                  <a:close/>
                  <a:moveTo>
                    <a:pt x="75328" y="25660"/>
                  </a:moveTo>
                  <a:cubicBezTo>
                    <a:pt x="82667" y="17056"/>
                    <a:pt x="94560" y="9211"/>
                    <a:pt x="106706" y="9211"/>
                  </a:cubicBezTo>
                  <a:cubicBezTo>
                    <a:pt x="122396" y="9211"/>
                    <a:pt x="123661" y="22876"/>
                    <a:pt x="123661" y="28443"/>
                  </a:cubicBezTo>
                  <a:cubicBezTo>
                    <a:pt x="123661" y="41602"/>
                    <a:pt x="115057" y="72727"/>
                    <a:pt x="111008" y="82596"/>
                  </a:cubicBezTo>
                  <a:cubicBezTo>
                    <a:pt x="103164" y="101069"/>
                    <a:pt x="90764" y="107395"/>
                    <a:pt x="80389" y="107395"/>
                  </a:cubicBezTo>
                  <a:cubicBezTo>
                    <a:pt x="65459" y="107395"/>
                    <a:pt x="59386" y="95502"/>
                    <a:pt x="59386" y="92718"/>
                  </a:cubicBezTo>
                  <a:lnTo>
                    <a:pt x="59892" y="89176"/>
                  </a:lnTo>
                  <a:lnTo>
                    <a:pt x="75328" y="25660"/>
                  </a:lnTo>
                  <a:close/>
                </a:path>
              </a:pathLst>
            </a:custGeom>
            <a:solidFill>
              <a:srgbClr val="000000"/>
            </a:solidFill>
            <a:ln w="25400" cap="flat">
              <a:noFill/>
              <a:prstDash val="solid"/>
              <a:miter/>
            </a:ln>
          </p:spPr>
          <p:txBody>
            <a:bodyPr rtlCol="0" anchor="ctr"/>
            <a:lstStyle/>
            <a:p>
              <a:endParaRPr lang="en-CN"/>
            </a:p>
          </p:txBody>
        </p:sp>
        <p:sp>
          <p:nvSpPr>
            <p:cNvPr id="18522" name="Freeform 18521">
              <a:extLst>
                <a:ext uri="{FF2B5EF4-FFF2-40B4-BE49-F238E27FC236}">
                  <a16:creationId xmlns:a16="http://schemas.microsoft.com/office/drawing/2014/main" id="{224513E0-DA65-3E67-417D-889295512B66}"/>
                </a:ext>
              </a:extLst>
            </p:cNvPr>
            <p:cNvSpPr/>
            <p:nvPr>
              <p:custDataLst>
                <p:tags r:id="rId27"/>
              </p:custDataLst>
            </p:nvPr>
          </p:nvSpPr>
          <p:spPr>
            <a:xfrm>
              <a:off x="7071222" y="4898173"/>
              <a:ext cx="78293" cy="117618"/>
            </a:xfrm>
            <a:custGeom>
              <a:avLst/>
              <a:gdLst>
                <a:gd name="connsiteX0" fmla="*/ 78472 w 78293"/>
                <a:gd name="connsiteY0" fmla="*/ 85477 h 117618"/>
                <a:gd name="connsiteX1" fmla="*/ 72449 w 78293"/>
                <a:gd name="connsiteY1" fmla="*/ 85477 h 117618"/>
                <a:gd name="connsiteX2" fmla="*/ 67844 w 78293"/>
                <a:gd name="connsiteY2" fmla="*/ 101596 h 117618"/>
                <a:gd name="connsiteX3" fmla="*/ 50307 w 78293"/>
                <a:gd name="connsiteY3" fmla="*/ 102659 h 117618"/>
                <a:gd name="connsiteX4" fmla="*/ 17714 w 78293"/>
                <a:gd name="connsiteY4" fmla="*/ 102659 h 117618"/>
                <a:gd name="connsiteX5" fmla="*/ 53142 w 78293"/>
                <a:gd name="connsiteY5" fmla="*/ 72900 h 117618"/>
                <a:gd name="connsiteX6" fmla="*/ 78472 w 78293"/>
                <a:gd name="connsiteY6" fmla="*/ 34639 h 117618"/>
                <a:gd name="connsiteX7" fmla="*/ 37022 w 78293"/>
                <a:gd name="connsiteY7" fmla="*/ 97 h 117618"/>
                <a:gd name="connsiteX8" fmla="*/ 178 w 78293"/>
                <a:gd name="connsiteY8" fmla="*/ 31805 h 117618"/>
                <a:gd name="connsiteX9" fmla="*/ 9566 w 78293"/>
                <a:gd name="connsiteY9" fmla="*/ 41724 h 117618"/>
                <a:gd name="connsiteX10" fmla="*/ 18954 w 78293"/>
                <a:gd name="connsiteY10" fmla="*/ 32336 h 117618"/>
                <a:gd name="connsiteX11" fmla="*/ 8503 w 78293"/>
                <a:gd name="connsiteY11" fmla="*/ 22948 h 117618"/>
                <a:gd name="connsiteX12" fmla="*/ 34365 w 78293"/>
                <a:gd name="connsiteY12" fmla="*/ 6474 h 117618"/>
                <a:gd name="connsiteX13" fmla="*/ 61290 w 78293"/>
                <a:gd name="connsiteY13" fmla="*/ 34639 h 117618"/>
                <a:gd name="connsiteX14" fmla="*/ 44639 w 78293"/>
                <a:gd name="connsiteY14" fmla="*/ 68649 h 117618"/>
                <a:gd name="connsiteX15" fmla="*/ 1949 w 78293"/>
                <a:gd name="connsiteY15" fmla="*/ 110807 h 117618"/>
                <a:gd name="connsiteX16" fmla="*/ 178 w 78293"/>
                <a:gd name="connsiteY16" fmla="*/ 117716 h 117618"/>
                <a:gd name="connsiteX17" fmla="*/ 73158 w 78293"/>
                <a:gd name="connsiteY17" fmla="*/ 117716 h 117618"/>
                <a:gd name="connsiteX18" fmla="*/ 78472 w 78293"/>
                <a:gd name="connsiteY18" fmla="*/ 8547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472" y="85477"/>
                  </a:moveTo>
                  <a:lnTo>
                    <a:pt x="72449" y="85477"/>
                  </a:lnTo>
                  <a:cubicBezTo>
                    <a:pt x="71918" y="89374"/>
                    <a:pt x="70147" y="99825"/>
                    <a:pt x="67844" y="101596"/>
                  </a:cubicBezTo>
                  <a:cubicBezTo>
                    <a:pt x="66427" y="102659"/>
                    <a:pt x="52787" y="102659"/>
                    <a:pt x="50307" y="102659"/>
                  </a:cubicBezTo>
                  <a:lnTo>
                    <a:pt x="17714" y="102659"/>
                  </a:lnTo>
                  <a:cubicBezTo>
                    <a:pt x="36314" y="86185"/>
                    <a:pt x="42513" y="81226"/>
                    <a:pt x="53142" y="72900"/>
                  </a:cubicBezTo>
                  <a:cubicBezTo>
                    <a:pt x="66250" y="62449"/>
                    <a:pt x="78472" y="51467"/>
                    <a:pt x="78472" y="34639"/>
                  </a:cubicBezTo>
                  <a:cubicBezTo>
                    <a:pt x="78472" y="13206"/>
                    <a:pt x="59696" y="97"/>
                    <a:pt x="37022" y="97"/>
                  </a:cubicBezTo>
                  <a:cubicBezTo>
                    <a:pt x="15057" y="97"/>
                    <a:pt x="178" y="15508"/>
                    <a:pt x="178" y="31805"/>
                  </a:cubicBezTo>
                  <a:cubicBezTo>
                    <a:pt x="178" y="40839"/>
                    <a:pt x="7795" y="41724"/>
                    <a:pt x="9566" y="41724"/>
                  </a:cubicBezTo>
                  <a:cubicBezTo>
                    <a:pt x="13817" y="41724"/>
                    <a:pt x="18954" y="38713"/>
                    <a:pt x="18954" y="32336"/>
                  </a:cubicBezTo>
                  <a:cubicBezTo>
                    <a:pt x="18954" y="29148"/>
                    <a:pt x="17714" y="22948"/>
                    <a:pt x="8503" y="22948"/>
                  </a:cubicBezTo>
                  <a:cubicBezTo>
                    <a:pt x="13995" y="10371"/>
                    <a:pt x="26040" y="6474"/>
                    <a:pt x="34365" y="6474"/>
                  </a:cubicBezTo>
                  <a:cubicBezTo>
                    <a:pt x="52079" y="6474"/>
                    <a:pt x="61290" y="20291"/>
                    <a:pt x="61290" y="34639"/>
                  </a:cubicBezTo>
                  <a:cubicBezTo>
                    <a:pt x="61290" y="50050"/>
                    <a:pt x="50307" y="62272"/>
                    <a:pt x="44639" y="68649"/>
                  </a:cubicBezTo>
                  <a:lnTo>
                    <a:pt x="1949" y="110807"/>
                  </a:lnTo>
                  <a:cubicBezTo>
                    <a:pt x="178" y="112402"/>
                    <a:pt x="178" y="112756"/>
                    <a:pt x="178" y="117716"/>
                  </a:cubicBezTo>
                  <a:lnTo>
                    <a:pt x="73158" y="117716"/>
                  </a:lnTo>
                  <a:lnTo>
                    <a:pt x="78472" y="85477"/>
                  </a:lnTo>
                  <a:close/>
                </a:path>
              </a:pathLst>
            </a:custGeom>
            <a:solidFill>
              <a:srgbClr val="000000"/>
            </a:solidFill>
            <a:ln w="25400" cap="flat">
              <a:noFill/>
              <a:prstDash val="solid"/>
              <a:miter/>
            </a:ln>
          </p:spPr>
          <p:txBody>
            <a:bodyPr rtlCol="0" anchor="ctr"/>
            <a:lstStyle/>
            <a:p>
              <a:endParaRPr lang="en-CN"/>
            </a:p>
          </p:txBody>
        </p:sp>
        <p:sp>
          <p:nvSpPr>
            <p:cNvPr id="18523" name="Freeform 18522">
              <a:extLst>
                <a:ext uri="{FF2B5EF4-FFF2-40B4-BE49-F238E27FC236}">
                  <a16:creationId xmlns:a16="http://schemas.microsoft.com/office/drawing/2014/main" id="{722D2BBA-4C35-5FAF-1B8E-AF3742806766}"/>
                </a:ext>
              </a:extLst>
            </p:cNvPr>
            <p:cNvSpPr/>
            <p:nvPr>
              <p:custDataLst>
                <p:tags r:id="rId28"/>
              </p:custDataLst>
            </p:nvPr>
          </p:nvSpPr>
          <p:spPr>
            <a:xfrm>
              <a:off x="7258046" y="5027404"/>
              <a:ext cx="168278" cy="59213"/>
            </a:xfrm>
            <a:custGeom>
              <a:avLst/>
              <a:gdLst>
                <a:gd name="connsiteX0" fmla="*/ 159860 w 168278"/>
                <a:gd name="connsiteY0" fmla="*/ 10224 h 59213"/>
                <a:gd name="connsiteX1" fmla="*/ 168464 w 168278"/>
                <a:gd name="connsiteY1" fmla="*/ 5163 h 59213"/>
                <a:gd name="connsiteX2" fmla="*/ 160113 w 168278"/>
                <a:gd name="connsiteY2" fmla="*/ 102 h 59213"/>
                <a:gd name="connsiteX3" fmla="*/ 8536 w 168278"/>
                <a:gd name="connsiteY3" fmla="*/ 102 h 59213"/>
                <a:gd name="connsiteX4" fmla="*/ 185 w 168278"/>
                <a:gd name="connsiteY4" fmla="*/ 5163 h 59213"/>
                <a:gd name="connsiteX5" fmla="*/ 8789 w 168278"/>
                <a:gd name="connsiteY5" fmla="*/ 10224 h 59213"/>
                <a:gd name="connsiteX6" fmla="*/ 159860 w 168278"/>
                <a:gd name="connsiteY6" fmla="*/ 10224 h 59213"/>
                <a:gd name="connsiteX7" fmla="*/ 160113 w 168278"/>
                <a:gd name="connsiteY7" fmla="*/ 59316 h 59213"/>
                <a:gd name="connsiteX8" fmla="*/ 168464 w 168278"/>
                <a:gd name="connsiteY8" fmla="*/ 54255 h 59213"/>
                <a:gd name="connsiteX9" fmla="*/ 159860 w 168278"/>
                <a:gd name="connsiteY9" fmla="*/ 49193 h 59213"/>
                <a:gd name="connsiteX10" fmla="*/ 8789 w 168278"/>
                <a:gd name="connsiteY10" fmla="*/ 49193 h 59213"/>
                <a:gd name="connsiteX11" fmla="*/ 185 w 168278"/>
                <a:gd name="connsiteY11" fmla="*/ 54255 h 59213"/>
                <a:gd name="connsiteX12" fmla="*/ 8536 w 168278"/>
                <a:gd name="connsiteY12" fmla="*/ 59316 h 59213"/>
                <a:gd name="connsiteX13" fmla="*/ 160113 w 168278"/>
                <a:gd name="connsiteY13" fmla="*/ 59316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0" y="10224"/>
                  </a:moveTo>
                  <a:cubicBezTo>
                    <a:pt x="163656" y="10224"/>
                    <a:pt x="168464" y="10224"/>
                    <a:pt x="168464" y="5163"/>
                  </a:cubicBezTo>
                  <a:cubicBezTo>
                    <a:pt x="168464" y="102"/>
                    <a:pt x="163656" y="102"/>
                    <a:pt x="160113" y="102"/>
                  </a:cubicBezTo>
                  <a:lnTo>
                    <a:pt x="8536" y="102"/>
                  </a:lnTo>
                  <a:cubicBezTo>
                    <a:pt x="4993" y="102"/>
                    <a:pt x="185" y="102"/>
                    <a:pt x="185" y="5163"/>
                  </a:cubicBezTo>
                  <a:cubicBezTo>
                    <a:pt x="185" y="10224"/>
                    <a:pt x="4993" y="10224"/>
                    <a:pt x="8789" y="10224"/>
                  </a:cubicBezTo>
                  <a:lnTo>
                    <a:pt x="159860" y="10224"/>
                  </a:lnTo>
                  <a:close/>
                  <a:moveTo>
                    <a:pt x="160113" y="59316"/>
                  </a:moveTo>
                  <a:cubicBezTo>
                    <a:pt x="163656" y="59316"/>
                    <a:pt x="168464" y="59316"/>
                    <a:pt x="168464" y="54255"/>
                  </a:cubicBezTo>
                  <a:cubicBezTo>
                    <a:pt x="168464" y="49193"/>
                    <a:pt x="163656" y="49193"/>
                    <a:pt x="159860" y="49193"/>
                  </a:cubicBezTo>
                  <a:lnTo>
                    <a:pt x="8789" y="49193"/>
                  </a:lnTo>
                  <a:cubicBezTo>
                    <a:pt x="4993" y="49193"/>
                    <a:pt x="185" y="49193"/>
                    <a:pt x="185" y="54255"/>
                  </a:cubicBezTo>
                  <a:cubicBezTo>
                    <a:pt x="185" y="59316"/>
                    <a:pt x="4993" y="59316"/>
                    <a:pt x="8536" y="59316"/>
                  </a:cubicBezTo>
                  <a:lnTo>
                    <a:pt x="160113" y="59316"/>
                  </a:lnTo>
                  <a:close/>
                </a:path>
              </a:pathLst>
            </a:custGeom>
            <a:solidFill>
              <a:srgbClr val="000000"/>
            </a:solidFill>
            <a:ln w="25400" cap="flat">
              <a:noFill/>
              <a:prstDash val="solid"/>
              <a:miter/>
            </a:ln>
          </p:spPr>
          <p:txBody>
            <a:bodyPr rtlCol="0" anchor="ctr"/>
            <a:lstStyle/>
            <a:p>
              <a:endParaRPr lang="en-CN"/>
            </a:p>
          </p:txBody>
        </p:sp>
        <p:sp>
          <p:nvSpPr>
            <p:cNvPr id="18524" name="Freeform 18523">
              <a:extLst>
                <a:ext uri="{FF2B5EF4-FFF2-40B4-BE49-F238E27FC236}">
                  <a16:creationId xmlns:a16="http://schemas.microsoft.com/office/drawing/2014/main" id="{501EE9CF-6FFB-F557-C585-75B145228B2F}"/>
                </a:ext>
              </a:extLst>
            </p:cNvPr>
            <p:cNvSpPr/>
            <p:nvPr>
              <p:custDataLst>
                <p:tags r:id="rId29"/>
              </p:custDataLst>
            </p:nvPr>
          </p:nvSpPr>
          <p:spPr>
            <a:xfrm>
              <a:off x="7525154" y="4941873"/>
              <a:ext cx="112101" cy="183968"/>
            </a:xfrm>
            <a:custGeom>
              <a:avLst/>
              <a:gdLst>
                <a:gd name="connsiteX0" fmla="*/ 74340 w 112101"/>
                <a:gd name="connsiteY0" fmla="*/ 80319 h 183968"/>
                <a:gd name="connsiteX1" fmla="*/ 41949 w 112101"/>
                <a:gd name="connsiteY1" fmla="*/ 72474 h 183968"/>
                <a:gd name="connsiteX2" fmla="*/ 16391 w 112101"/>
                <a:gd name="connsiteY2" fmla="*/ 40337 h 183968"/>
                <a:gd name="connsiteX3" fmla="*/ 49794 w 112101"/>
                <a:gd name="connsiteY3" fmla="*/ 7187 h 183968"/>
                <a:gd name="connsiteX4" fmla="*/ 99139 w 112101"/>
                <a:gd name="connsiteY4" fmla="*/ 60075 h 183968"/>
                <a:gd name="connsiteX5" fmla="*/ 102175 w 112101"/>
                <a:gd name="connsiteY5" fmla="*/ 63111 h 183968"/>
                <a:gd name="connsiteX6" fmla="*/ 105465 w 112101"/>
                <a:gd name="connsiteY6" fmla="*/ 57038 h 183968"/>
                <a:gd name="connsiteX7" fmla="*/ 105465 w 112101"/>
                <a:gd name="connsiteY7" fmla="*/ 6175 h 183968"/>
                <a:gd name="connsiteX8" fmla="*/ 102681 w 112101"/>
                <a:gd name="connsiteY8" fmla="*/ 102 h 183968"/>
                <a:gd name="connsiteX9" fmla="*/ 98886 w 112101"/>
                <a:gd name="connsiteY9" fmla="*/ 3391 h 183968"/>
                <a:gd name="connsiteX10" fmla="*/ 90029 w 112101"/>
                <a:gd name="connsiteY10" fmla="*/ 17815 h 183968"/>
                <a:gd name="connsiteX11" fmla="*/ 49541 w 112101"/>
                <a:gd name="connsiteY11" fmla="*/ 102 h 183968"/>
                <a:gd name="connsiteX12" fmla="*/ 196 w 112101"/>
                <a:gd name="connsiteY12" fmla="*/ 49193 h 183968"/>
                <a:gd name="connsiteX13" fmla="*/ 33345 w 112101"/>
                <a:gd name="connsiteY13" fmla="*/ 95502 h 183968"/>
                <a:gd name="connsiteX14" fmla="*/ 66748 w 112101"/>
                <a:gd name="connsiteY14" fmla="*/ 103853 h 183968"/>
                <a:gd name="connsiteX15" fmla="*/ 88257 w 112101"/>
                <a:gd name="connsiteY15" fmla="*/ 116758 h 183968"/>
                <a:gd name="connsiteX16" fmla="*/ 96102 w 112101"/>
                <a:gd name="connsiteY16" fmla="*/ 140039 h 183968"/>
                <a:gd name="connsiteX17" fmla="*/ 62193 w 112101"/>
                <a:gd name="connsiteY17" fmla="*/ 176225 h 183968"/>
                <a:gd name="connsiteX18" fmla="*/ 22211 w 112101"/>
                <a:gd name="connsiteY18" fmla="*/ 162560 h 183968"/>
                <a:gd name="connsiteX19" fmla="*/ 6522 w 112101"/>
                <a:gd name="connsiteY19" fmla="*/ 123591 h 183968"/>
                <a:gd name="connsiteX20" fmla="*/ 3485 w 112101"/>
                <a:gd name="connsiteY20" fmla="*/ 121060 h 183968"/>
                <a:gd name="connsiteX21" fmla="*/ 196 w 112101"/>
                <a:gd name="connsiteY21" fmla="*/ 127386 h 183968"/>
                <a:gd name="connsiteX22" fmla="*/ 196 w 112101"/>
                <a:gd name="connsiteY22" fmla="*/ 177996 h 183968"/>
                <a:gd name="connsiteX23" fmla="*/ 2979 w 112101"/>
                <a:gd name="connsiteY23" fmla="*/ 184070 h 183968"/>
                <a:gd name="connsiteX24" fmla="*/ 6775 w 112101"/>
                <a:gd name="connsiteY24" fmla="*/ 180780 h 183968"/>
                <a:gd name="connsiteX25" fmla="*/ 15885 w 112101"/>
                <a:gd name="connsiteY25" fmla="*/ 166356 h 183968"/>
                <a:gd name="connsiteX26" fmla="*/ 62446 w 112101"/>
                <a:gd name="connsiteY26" fmla="*/ 184070 h 183968"/>
                <a:gd name="connsiteX27" fmla="*/ 112297 w 112101"/>
                <a:gd name="connsiteY27" fmla="*/ 131435 h 183968"/>
                <a:gd name="connsiteX28" fmla="*/ 74340 w 112101"/>
                <a:gd name="connsiteY28" fmla="*/ 80319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83968">
                  <a:moveTo>
                    <a:pt x="74340" y="80319"/>
                  </a:moveTo>
                  <a:lnTo>
                    <a:pt x="41949" y="72474"/>
                  </a:lnTo>
                  <a:cubicBezTo>
                    <a:pt x="26260" y="68678"/>
                    <a:pt x="16391" y="55014"/>
                    <a:pt x="16391" y="40337"/>
                  </a:cubicBezTo>
                  <a:cubicBezTo>
                    <a:pt x="16391" y="22623"/>
                    <a:pt x="30056" y="7187"/>
                    <a:pt x="49794" y="7187"/>
                  </a:cubicBezTo>
                  <a:cubicBezTo>
                    <a:pt x="92053" y="7187"/>
                    <a:pt x="97620" y="48687"/>
                    <a:pt x="99139" y="60075"/>
                  </a:cubicBezTo>
                  <a:cubicBezTo>
                    <a:pt x="99392" y="61593"/>
                    <a:pt x="99392" y="63111"/>
                    <a:pt x="102175" y="63111"/>
                  </a:cubicBezTo>
                  <a:cubicBezTo>
                    <a:pt x="105465" y="63111"/>
                    <a:pt x="105465" y="61846"/>
                    <a:pt x="105465" y="57038"/>
                  </a:cubicBezTo>
                  <a:lnTo>
                    <a:pt x="105465" y="6175"/>
                  </a:lnTo>
                  <a:cubicBezTo>
                    <a:pt x="105465" y="1873"/>
                    <a:pt x="105465" y="102"/>
                    <a:pt x="102681" y="102"/>
                  </a:cubicBezTo>
                  <a:cubicBezTo>
                    <a:pt x="100910" y="102"/>
                    <a:pt x="100657" y="355"/>
                    <a:pt x="98886" y="3391"/>
                  </a:cubicBezTo>
                  <a:lnTo>
                    <a:pt x="90029" y="17815"/>
                  </a:lnTo>
                  <a:cubicBezTo>
                    <a:pt x="82437" y="10477"/>
                    <a:pt x="72062" y="102"/>
                    <a:pt x="49541" y="102"/>
                  </a:cubicBezTo>
                  <a:cubicBezTo>
                    <a:pt x="21452" y="102"/>
                    <a:pt x="196" y="22370"/>
                    <a:pt x="196" y="49193"/>
                  </a:cubicBezTo>
                  <a:cubicBezTo>
                    <a:pt x="196" y="70197"/>
                    <a:pt x="13607" y="88669"/>
                    <a:pt x="33345" y="95502"/>
                  </a:cubicBezTo>
                  <a:cubicBezTo>
                    <a:pt x="36129" y="96514"/>
                    <a:pt x="49035" y="99551"/>
                    <a:pt x="66748" y="103853"/>
                  </a:cubicBezTo>
                  <a:cubicBezTo>
                    <a:pt x="73581" y="105624"/>
                    <a:pt x="81172" y="107395"/>
                    <a:pt x="88257" y="116758"/>
                  </a:cubicBezTo>
                  <a:cubicBezTo>
                    <a:pt x="93572" y="123337"/>
                    <a:pt x="96102" y="131688"/>
                    <a:pt x="96102" y="140039"/>
                  </a:cubicBezTo>
                  <a:cubicBezTo>
                    <a:pt x="96102" y="158005"/>
                    <a:pt x="83449" y="176225"/>
                    <a:pt x="62193" y="176225"/>
                  </a:cubicBezTo>
                  <a:cubicBezTo>
                    <a:pt x="54855" y="176225"/>
                    <a:pt x="35623" y="174960"/>
                    <a:pt x="22211" y="162560"/>
                  </a:cubicBezTo>
                  <a:cubicBezTo>
                    <a:pt x="7534" y="148896"/>
                    <a:pt x="6775" y="132700"/>
                    <a:pt x="6522" y="123591"/>
                  </a:cubicBezTo>
                  <a:cubicBezTo>
                    <a:pt x="6269" y="121060"/>
                    <a:pt x="4245" y="121060"/>
                    <a:pt x="3485" y="121060"/>
                  </a:cubicBezTo>
                  <a:cubicBezTo>
                    <a:pt x="196" y="121060"/>
                    <a:pt x="196" y="122831"/>
                    <a:pt x="196" y="127386"/>
                  </a:cubicBezTo>
                  <a:lnTo>
                    <a:pt x="196" y="177996"/>
                  </a:lnTo>
                  <a:cubicBezTo>
                    <a:pt x="196" y="182298"/>
                    <a:pt x="196" y="184070"/>
                    <a:pt x="2979" y="184070"/>
                  </a:cubicBezTo>
                  <a:cubicBezTo>
                    <a:pt x="4751" y="184070"/>
                    <a:pt x="5004" y="183564"/>
                    <a:pt x="6775" y="180780"/>
                  </a:cubicBezTo>
                  <a:cubicBezTo>
                    <a:pt x="6775" y="180527"/>
                    <a:pt x="7534" y="179768"/>
                    <a:pt x="15885" y="166356"/>
                  </a:cubicBezTo>
                  <a:cubicBezTo>
                    <a:pt x="23729" y="174960"/>
                    <a:pt x="39925" y="184070"/>
                    <a:pt x="62446" y="184070"/>
                  </a:cubicBezTo>
                  <a:cubicBezTo>
                    <a:pt x="92053" y="184070"/>
                    <a:pt x="112297" y="159271"/>
                    <a:pt x="112297" y="131435"/>
                  </a:cubicBezTo>
                  <a:cubicBezTo>
                    <a:pt x="112297" y="106130"/>
                    <a:pt x="95596" y="85380"/>
                    <a:pt x="74340" y="80319"/>
                  </a:cubicBezTo>
                  <a:close/>
                </a:path>
              </a:pathLst>
            </a:custGeom>
            <a:solidFill>
              <a:srgbClr val="000000"/>
            </a:solidFill>
            <a:ln w="25400" cap="flat">
              <a:noFill/>
              <a:prstDash val="solid"/>
              <a:miter/>
            </a:ln>
          </p:spPr>
          <p:txBody>
            <a:bodyPr rtlCol="0" anchor="ctr"/>
            <a:lstStyle/>
            <a:p>
              <a:endParaRPr lang="en-CN"/>
            </a:p>
          </p:txBody>
        </p:sp>
        <p:sp>
          <p:nvSpPr>
            <p:cNvPr id="18525" name="Freeform 18524">
              <a:extLst>
                <a:ext uri="{FF2B5EF4-FFF2-40B4-BE49-F238E27FC236}">
                  <a16:creationId xmlns:a16="http://schemas.microsoft.com/office/drawing/2014/main" id="{14F6A419-08A8-76FE-E6AB-4E2E93C89973}"/>
                </a:ext>
              </a:extLst>
            </p:cNvPr>
            <p:cNvSpPr/>
            <p:nvPr>
              <p:custDataLst>
                <p:tags r:id="rId30"/>
              </p:custDataLst>
            </p:nvPr>
          </p:nvSpPr>
          <p:spPr>
            <a:xfrm>
              <a:off x="7658653" y="5006907"/>
              <a:ext cx="112101" cy="116150"/>
            </a:xfrm>
            <a:custGeom>
              <a:avLst/>
              <a:gdLst>
                <a:gd name="connsiteX0" fmla="*/ 112303 w 112101"/>
                <a:gd name="connsiteY0" fmla="*/ 59316 h 116150"/>
                <a:gd name="connsiteX1" fmla="*/ 56379 w 112101"/>
                <a:gd name="connsiteY1" fmla="*/ 102 h 116150"/>
                <a:gd name="connsiteX2" fmla="*/ 201 w 112101"/>
                <a:gd name="connsiteY2" fmla="*/ 59316 h 116150"/>
                <a:gd name="connsiteX3" fmla="*/ 56126 w 112101"/>
                <a:gd name="connsiteY3" fmla="*/ 116252 h 116150"/>
                <a:gd name="connsiteX4" fmla="*/ 112303 w 112101"/>
                <a:gd name="connsiteY4" fmla="*/ 59316 h 116150"/>
                <a:gd name="connsiteX5" fmla="*/ 56379 w 112101"/>
                <a:gd name="connsiteY5" fmla="*/ 109926 h 116150"/>
                <a:gd name="connsiteX6" fmla="*/ 27531 w 112101"/>
                <a:gd name="connsiteY6" fmla="*/ 92971 h 116150"/>
                <a:gd name="connsiteX7" fmla="*/ 21204 w 112101"/>
                <a:gd name="connsiteY7" fmla="*/ 57291 h 116150"/>
                <a:gd name="connsiteX8" fmla="*/ 27278 w 112101"/>
                <a:gd name="connsiteY8" fmla="*/ 22623 h 116150"/>
                <a:gd name="connsiteX9" fmla="*/ 56126 w 112101"/>
                <a:gd name="connsiteY9" fmla="*/ 5669 h 116150"/>
                <a:gd name="connsiteX10" fmla="*/ 84720 w 112101"/>
                <a:gd name="connsiteY10" fmla="*/ 22117 h 116150"/>
                <a:gd name="connsiteX11" fmla="*/ 91300 w 112101"/>
                <a:gd name="connsiteY11" fmla="*/ 57291 h 116150"/>
                <a:gd name="connsiteX12" fmla="*/ 85732 w 112101"/>
                <a:gd name="connsiteY12" fmla="*/ 91200 h 116150"/>
                <a:gd name="connsiteX13" fmla="*/ 56379 w 112101"/>
                <a:gd name="connsiteY13" fmla="*/ 109926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01" h="116150">
                  <a:moveTo>
                    <a:pt x="112303" y="59316"/>
                  </a:moveTo>
                  <a:cubicBezTo>
                    <a:pt x="112303" y="26925"/>
                    <a:pt x="86998" y="102"/>
                    <a:pt x="56379" y="102"/>
                  </a:cubicBezTo>
                  <a:cubicBezTo>
                    <a:pt x="24747" y="102"/>
                    <a:pt x="201" y="27684"/>
                    <a:pt x="201" y="59316"/>
                  </a:cubicBezTo>
                  <a:cubicBezTo>
                    <a:pt x="201" y="91959"/>
                    <a:pt x="26519" y="116252"/>
                    <a:pt x="56126" y="116252"/>
                  </a:cubicBezTo>
                  <a:cubicBezTo>
                    <a:pt x="86745" y="116252"/>
                    <a:pt x="112303" y="91453"/>
                    <a:pt x="112303" y="59316"/>
                  </a:cubicBezTo>
                  <a:close/>
                  <a:moveTo>
                    <a:pt x="56379" y="109926"/>
                  </a:moveTo>
                  <a:cubicBezTo>
                    <a:pt x="45497" y="109926"/>
                    <a:pt x="34363" y="104612"/>
                    <a:pt x="27531" y="92971"/>
                  </a:cubicBezTo>
                  <a:cubicBezTo>
                    <a:pt x="21204" y="81837"/>
                    <a:pt x="21204" y="66401"/>
                    <a:pt x="21204" y="57291"/>
                  </a:cubicBezTo>
                  <a:cubicBezTo>
                    <a:pt x="21204" y="47422"/>
                    <a:pt x="21204" y="33757"/>
                    <a:pt x="27278" y="22623"/>
                  </a:cubicBezTo>
                  <a:cubicBezTo>
                    <a:pt x="34110" y="10983"/>
                    <a:pt x="46003" y="5669"/>
                    <a:pt x="56126" y="5669"/>
                  </a:cubicBezTo>
                  <a:cubicBezTo>
                    <a:pt x="67260" y="5669"/>
                    <a:pt x="78141" y="11236"/>
                    <a:pt x="84720" y="22117"/>
                  </a:cubicBezTo>
                  <a:cubicBezTo>
                    <a:pt x="91300" y="32998"/>
                    <a:pt x="91300" y="47675"/>
                    <a:pt x="91300" y="57291"/>
                  </a:cubicBezTo>
                  <a:cubicBezTo>
                    <a:pt x="91300" y="66401"/>
                    <a:pt x="91300" y="80066"/>
                    <a:pt x="85732" y="91200"/>
                  </a:cubicBezTo>
                  <a:cubicBezTo>
                    <a:pt x="80165" y="102587"/>
                    <a:pt x="69031" y="109926"/>
                    <a:pt x="56379" y="109926"/>
                  </a:cubicBezTo>
                  <a:close/>
                </a:path>
              </a:pathLst>
            </a:custGeom>
            <a:solidFill>
              <a:srgbClr val="000000"/>
            </a:solidFill>
            <a:ln w="25400" cap="flat">
              <a:noFill/>
              <a:prstDash val="solid"/>
              <a:miter/>
            </a:ln>
          </p:spPr>
          <p:txBody>
            <a:bodyPr rtlCol="0" anchor="ctr"/>
            <a:lstStyle/>
            <a:p>
              <a:endParaRPr lang="en-CN"/>
            </a:p>
          </p:txBody>
        </p:sp>
        <p:sp>
          <p:nvSpPr>
            <p:cNvPr id="18526" name="Freeform 18525">
              <a:extLst>
                <a:ext uri="{FF2B5EF4-FFF2-40B4-BE49-F238E27FC236}">
                  <a16:creationId xmlns:a16="http://schemas.microsoft.com/office/drawing/2014/main" id="{5996F602-6EAF-E5A1-575F-19559E0605A7}"/>
                </a:ext>
              </a:extLst>
            </p:cNvPr>
            <p:cNvSpPr/>
            <p:nvPr>
              <p:custDataLst>
                <p:tags r:id="rId31"/>
              </p:custDataLst>
            </p:nvPr>
          </p:nvSpPr>
          <p:spPr>
            <a:xfrm>
              <a:off x="7786444" y="4941873"/>
              <a:ext cx="81988" cy="178400"/>
            </a:xfrm>
            <a:custGeom>
              <a:avLst/>
              <a:gdLst>
                <a:gd name="connsiteX0" fmla="*/ 36139 w 81988"/>
                <a:gd name="connsiteY0" fmla="*/ 69438 h 178400"/>
                <a:gd name="connsiteX1" fmla="*/ 36139 w 81988"/>
                <a:gd name="connsiteY1" fmla="*/ 40084 h 178400"/>
                <a:gd name="connsiteX2" fmla="*/ 59420 w 81988"/>
                <a:gd name="connsiteY2" fmla="*/ 5669 h 178400"/>
                <a:gd name="connsiteX3" fmla="*/ 67771 w 81988"/>
                <a:gd name="connsiteY3" fmla="*/ 7440 h 178400"/>
                <a:gd name="connsiteX4" fmla="*/ 60179 w 81988"/>
                <a:gd name="connsiteY4" fmla="*/ 18068 h 178400"/>
                <a:gd name="connsiteX5" fmla="*/ 71061 w 81988"/>
                <a:gd name="connsiteY5" fmla="*/ 28949 h 178400"/>
                <a:gd name="connsiteX6" fmla="*/ 82195 w 81988"/>
                <a:gd name="connsiteY6" fmla="*/ 17815 h 178400"/>
                <a:gd name="connsiteX7" fmla="*/ 59420 w 81988"/>
                <a:gd name="connsiteY7" fmla="*/ 102 h 178400"/>
                <a:gd name="connsiteX8" fmla="*/ 20197 w 81988"/>
                <a:gd name="connsiteY8" fmla="*/ 40337 h 178400"/>
                <a:gd name="connsiteX9" fmla="*/ 20197 w 81988"/>
                <a:gd name="connsiteY9" fmla="*/ 69438 h 178400"/>
                <a:gd name="connsiteX10" fmla="*/ 206 w 81988"/>
                <a:gd name="connsiteY10" fmla="*/ 69438 h 178400"/>
                <a:gd name="connsiteX11" fmla="*/ 206 w 81988"/>
                <a:gd name="connsiteY11" fmla="*/ 77282 h 178400"/>
                <a:gd name="connsiteX12" fmla="*/ 20197 w 81988"/>
                <a:gd name="connsiteY12" fmla="*/ 77282 h 178400"/>
                <a:gd name="connsiteX13" fmla="*/ 20197 w 81988"/>
                <a:gd name="connsiteY13" fmla="*/ 159271 h 178400"/>
                <a:gd name="connsiteX14" fmla="*/ 459 w 81988"/>
                <a:gd name="connsiteY14" fmla="*/ 170658 h 178400"/>
                <a:gd name="connsiteX15" fmla="*/ 459 w 81988"/>
                <a:gd name="connsiteY15" fmla="*/ 178503 h 178400"/>
                <a:gd name="connsiteX16" fmla="*/ 29307 w 81988"/>
                <a:gd name="connsiteY16" fmla="*/ 177743 h 178400"/>
                <a:gd name="connsiteX17" fmla="*/ 61445 w 81988"/>
                <a:gd name="connsiteY17" fmla="*/ 178503 h 178400"/>
                <a:gd name="connsiteX18" fmla="*/ 61445 w 81988"/>
                <a:gd name="connsiteY18" fmla="*/ 170658 h 178400"/>
                <a:gd name="connsiteX19" fmla="*/ 56131 w 81988"/>
                <a:gd name="connsiteY19" fmla="*/ 170658 h 178400"/>
                <a:gd name="connsiteX20" fmla="*/ 36899 w 81988"/>
                <a:gd name="connsiteY20" fmla="*/ 158765 h 178400"/>
                <a:gd name="connsiteX21" fmla="*/ 36899 w 81988"/>
                <a:gd name="connsiteY21" fmla="*/ 77282 h 178400"/>
                <a:gd name="connsiteX22" fmla="*/ 65746 w 81988"/>
                <a:gd name="connsiteY22" fmla="*/ 77282 h 178400"/>
                <a:gd name="connsiteX23" fmla="*/ 65746 w 81988"/>
                <a:gd name="connsiteY23" fmla="*/ 69438 h 178400"/>
                <a:gd name="connsiteX24" fmla="*/ 36139 w 81988"/>
                <a:gd name="connsiteY24" fmla="*/ 69438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988" h="178400">
                  <a:moveTo>
                    <a:pt x="36139" y="69438"/>
                  </a:moveTo>
                  <a:lnTo>
                    <a:pt x="36139" y="40084"/>
                  </a:lnTo>
                  <a:cubicBezTo>
                    <a:pt x="36139" y="17815"/>
                    <a:pt x="48286" y="5669"/>
                    <a:pt x="59420" y="5669"/>
                  </a:cubicBezTo>
                  <a:cubicBezTo>
                    <a:pt x="60179" y="5669"/>
                    <a:pt x="63975" y="5669"/>
                    <a:pt x="67771" y="7440"/>
                  </a:cubicBezTo>
                  <a:cubicBezTo>
                    <a:pt x="64734" y="8452"/>
                    <a:pt x="60179" y="11742"/>
                    <a:pt x="60179" y="18068"/>
                  </a:cubicBezTo>
                  <a:cubicBezTo>
                    <a:pt x="60179" y="23888"/>
                    <a:pt x="64228" y="28949"/>
                    <a:pt x="71061" y="28949"/>
                  </a:cubicBezTo>
                  <a:cubicBezTo>
                    <a:pt x="78399" y="28949"/>
                    <a:pt x="82195" y="23888"/>
                    <a:pt x="82195" y="17815"/>
                  </a:cubicBezTo>
                  <a:cubicBezTo>
                    <a:pt x="82195" y="8452"/>
                    <a:pt x="72832" y="102"/>
                    <a:pt x="59420" y="102"/>
                  </a:cubicBezTo>
                  <a:cubicBezTo>
                    <a:pt x="41707" y="102"/>
                    <a:pt x="20197" y="13513"/>
                    <a:pt x="20197" y="40337"/>
                  </a:cubicBezTo>
                  <a:lnTo>
                    <a:pt x="20197" y="69438"/>
                  </a:lnTo>
                  <a:lnTo>
                    <a:pt x="206" y="69438"/>
                  </a:lnTo>
                  <a:lnTo>
                    <a:pt x="206" y="77282"/>
                  </a:lnTo>
                  <a:lnTo>
                    <a:pt x="20197" y="77282"/>
                  </a:lnTo>
                  <a:lnTo>
                    <a:pt x="20197" y="159271"/>
                  </a:lnTo>
                  <a:cubicBezTo>
                    <a:pt x="20197" y="170658"/>
                    <a:pt x="17414" y="170658"/>
                    <a:pt x="459" y="170658"/>
                  </a:cubicBezTo>
                  <a:lnTo>
                    <a:pt x="459" y="178503"/>
                  </a:lnTo>
                  <a:cubicBezTo>
                    <a:pt x="10328" y="178250"/>
                    <a:pt x="22222" y="177743"/>
                    <a:pt x="29307" y="177743"/>
                  </a:cubicBezTo>
                  <a:cubicBezTo>
                    <a:pt x="39429" y="177743"/>
                    <a:pt x="51323" y="177743"/>
                    <a:pt x="61445" y="178503"/>
                  </a:cubicBezTo>
                  <a:lnTo>
                    <a:pt x="61445" y="170658"/>
                  </a:lnTo>
                  <a:lnTo>
                    <a:pt x="56131" y="170658"/>
                  </a:lnTo>
                  <a:cubicBezTo>
                    <a:pt x="37405" y="170658"/>
                    <a:pt x="36899" y="167874"/>
                    <a:pt x="36899" y="158765"/>
                  </a:cubicBezTo>
                  <a:lnTo>
                    <a:pt x="36899" y="77282"/>
                  </a:lnTo>
                  <a:lnTo>
                    <a:pt x="65746" y="77282"/>
                  </a:lnTo>
                  <a:lnTo>
                    <a:pt x="65746" y="69438"/>
                  </a:lnTo>
                  <a:lnTo>
                    <a:pt x="36139" y="69438"/>
                  </a:lnTo>
                  <a:close/>
                </a:path>
              </a:pathLst>
            </a:custGeom>
            <a:solidFill>
              <a:srgbClr val="000000"/>
            </a:solidFill>
            <a:ln w="25400" cap="flat">
              <a:noFill/>
              <a:prstDash val="solid"/>
              <a:miter/>
            </a:ln>
          </p:spPr>
          <p:txBody>
            <a:bodyPr rtlCol="0" anchor="ctr"/>
            <a:lstStyle/>
            <a:p>
              <a:endParaRPr lang="en-CN"/>
            </a:p>
          </p:txBody>
        </p:sp>
        <p:sp>
          <p:nvSpPr>
            <p:cNvPr id="18527" name="Freeform 18526">
              <a:extLst>
                <a:ext uri="{FF2B5EF4-FFF2-40B4-BE49-F238E27FC236}">
                  <a16:creationId xmlns:a16="http://schemas.microsoft.com/office/drawing/2014/main" id="{C9726DAE-F846-47F5-80C6-99B20E706358}"/>
                </a:ext>
              </a:extLst>
            </p:cNvPr>
            <p:cNvSpPr/>
            <p:nvPr>
              <p:custDataLst>
                <p:tags r:id="rId32"/>
              </p:custDataLst>
            </p:nvPr>
          </p:nvSpPr>
          <p:spPr>
            <a:xfrm>
              <a:off x="7860223" y="4964648"/>
              <a:ext cx="79204" cy="158409"/>
            </a:xfrm>
            <a:custGeom>
              <a:avLst/>
              <a:gdLst>
                <a:gd name="connsiteX0" fmla="*/ 39179 w 79204"/>
                <a:gd name="connsiteY0" fmla="*/ 54508 h 158409"/>
                <a:gd name="connsiteX1" fmla="*/ 75365 w 79204"/>
                <a:gd name="connsiteY1" fmla="*/ 54508 h 158409"/>
                <a:gd name="connsiteX2" fmla="*/ 75365 w 79204"/>
                <a:gd name="connsiteY2" fmla="*/ 46663 h 158409"/>
                <a:gd name="connsiteX3" fmla="*/ 39179 w 79204"/>
                <a:gd name="connsiteY3" fmla="*/ 46663 h 158409"/>
                <a:gd name="connsiteX4" fmla="*/ 39179 w 79204"/>
                <a:gd name="connsiteY4" fmla="*/ 102 h 158409"/>
                <a:gd name="connsiteX5" fmla="*/ 32853 w 79204"/>
                <a:gd name="connsiteY5" fmla="*/ 102 h 158409"/>
                <a:gd name="connsiteX6" fmla="*/ 209 w 79204"/>
                <a:gd name="connsiteY6" fmla="*/ 48940 h 158409"/>
                <a:gd name="connsiteX7" fmla="*/ 209 w 79204"/>
                <a:gd name="connsiteY7" fmla="*/ 54508 h 158409"/>
                <a:gd name="connsiteX8" fmla="*/ 21719 w 79204"/>
                <a:gd name="connsiteY8" fmla="*/ 54508 h 158409"/>
                <a:gd name="connsiteX9" fmla="*/ 21719 w 79204"/>
                <a:gd name="connsiteY9" fmla="*/ 124350 h 158409"/>
                <a:gd name="connsiteX10" fmla="*/ 54362 w 79204"/>
                <a:gd name="connsiteY10" fmla="*/ 158512 h 158409"/>
                <a:gd name="connsiteX11" fmla="*/ 79414 w 79204"/>
                <a:gd name="connsiteY11" fmla="*/ 124350 h 158409"/>
                <a:gd name="connsiteX12" fmla="*/ 79414 w 79204"/>
                <a:gd name="connsiteY12" fmla="*/ 109926 h 158409"/>
                <a:gd name="connsiteX13" fmla="*/ 73088 w 79204"/>
                <a:gd name="connsiteY13" fmla="*/ 109926 h 158409"/>
                <a:gd name="connsiteX14" fmla="*/ 73088 w 79204"/>
                <a:gd name="connsiteY14" fmla="*/ 123844 h 158409"/>
                <a:gd name="connsiteX15" fmla="*/ 56134 w 79204"/>
                <a:gd name="connsiteY15" fmla="*/ 152185 h 158409"/>
                <a:gd name="connsiteX16" fmla="*/ 39179 w 79204"/>
                <a:gd name="connsiteY16" fmla="*/ 124856 h 158409"/>
                <a:gd name="connsiteX17" fmla="*/ 39179 w 79204"/>
                <a:gd name="connsiteY17" fmla="*/ 54508 h 1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04" h="158409">
                  <a:moveTo>
                    <a:pt x="39179" y="54508"/>
                  </a:moveTo>
                  <a:lnTo>
                    <a:pt x="75365" y="54508"/>
                  </a:lnTo>
                  <a:lnTo>
                    <a:pt x="75365" y="46663"/>
                  </a:lnTo>
                  <a:lnTo>
                    <a:pt x="39179" y="46663"/>
                  </a:lnTo>
                  <a:lnTo>
                    <a:pt x="39179" y="102"/>
                  </a:lnTo>
                  <a:lnTo>
                    <a:pt x="32853" y="102"/>
                  </a:lnTo>
                  <a:cubicBezTo>
                    <a:pt x="32600" y="20852"/>
                    <a:pt x="25008" y="47928"/>
                    <a:pt x="209" y="48940"/>
                  </a:cubicBezTo>
                  <a:lnTo>
                    <a:pt x="209" y="54508"/>
                  </a:lnTo>
                  <a:lnTo>
                    <a:pt x="21719" y="54508"/>
                  </a:lnTo>
                  <a:lnTo>
                    <a:pt x="21719" y="124350"/>
                  </a:lnTo>
                  <a:cubicBezTo>
                    <a:pt x="21719" y="155475"/>
                    <a:pt x="45252" y="158512"/>
                    <a:pt x="54362" y="158512"/>
                  </a:cubicBezTo>
                  <a:cubicBezTo>
                    <a:pt x="72329" y="158512"/>
                    <a:pt x="79414" y="140545"/>
                    <a:pt x="79414" y="124350"/>
                  </a:cubicBezTo>
                  <a:lnTo>
                    <a:pt x="79414" y="109926"/>
                  </a:lnTo>
                  <a:lnTo>
                    <a:pt x="73088" y="109926"/>
                  </a:lnTo>
                  <a:lnTo>
                    <a:pt x="73088" y="123844"/>
                  </a:lnTo>
                  <a:cubicBezTo>
                    <a:pt x="73088" y="142569"/>
                    <a:pt x="65496" y="152185"/>
                    <a:pt x="56134" y="152185"/>
                  </a:cubicBezTo>
                  <a:cubicBezTo>
                    <a:pt x="39179" y="152185"/>
                    <a:pt x="39179" y="129158"/>
                    <a:pt x="39179" y="124856"/>
                  </a:cubicBezTo>
                  <a:lnTo>
                    <a:pt x="39179" y="54508"/>
                  </a:lnTo>
                  <a:close/>
                </a:path>
              </a:pathLst>
            </a:custGeom>
            <a:solidFill>
              <a:srgbClr val="000000"/>
            </a:solidFill>
            <a:ln w="25400" cap="flat">
              <a:noFill/>
              <a:prstDash val="solid"/>
              <a:miter/>
            </a:ln>
          </p:spPr>
          <p:txBody>
            <a:bodyPr rtlCol="0" anchor="ctr"/>
            <a:lstStyle/>
            <a:p>
              <a:endParaRPr lang="en-CN"/>
            </a:p>
          </p:txBody>
        </p:sp>
        <p:sp>
          <p:nvSpPr>
            <p:cNvPr id="18528" name="Freeform 18527">
              <a:extLst>
                <a:ext uri="{FF2B5EF4-FFF2-40B4-BE49-F238E27FC236}">
                  <a16:creationId xmlns:a16="http://schemas.microsoft.com/office/drawing/2014/main" id="{52B4BAB9-4094-7368-C000-587FF1F25D3C}"/>
                </a:ext>
              </a:extLst>
            </p:cNvPr>
            <p:cNvSpPr/>
            <p:nvPr>
              <p:custDataLst>
                <p:tags r:id="rId33"/>
              </p:custDataLst>
            </p:nvPr>
          </p:nvSpPr>
          <p:spPr>
            <a:xfrm>
              <a:off x="7961922" y="5008425"/>
              <a:ext cx="197632" cy="111848"/>
            </a:xfrm>
            <a:custGeom>
              <a:avLst/>
              <a:gdLst>
                <a:gd name="connsiteX0" fmla="*/ 19951 w 197632"/>
                <a:gd name="connsiteY0" fmla="*/ 24901 h 111848"/>
                <a:gd name="connsiteX1" fmla="*/ 19951 w 197632"/>
                <a:gd name="connsiteY1" fmla="*/ 92718 h 111848"/>
                <a:gd name="connsiteX2" fmla="*/ 213 w 197632"/>
                <a:gd name="connsiteY2" fmla="*/ 104106 h 111848"/>
                <a:gd name="connsiteX3" fmla="*/ 213 w 197632"/>
                <a:gd name="connsiteY3" fmla="*/ 111950 h 111848"/>
                <a:gd name="connsiteX4" fmla="*/ 28808 w 197632"/>
                <a:gd name="connsiteY4" fmla="*/ 111191 h 111848"/>
                <a:gd name="connsiteX5" fmla="*/ 57150 w 197632"/>
                <a:gd name="connsiteY5" fmla="*/ 111950 h 111848"/>
                <a:gd name="connsiteX6" fmla="*/ 57150 w 197632"/>
                <a:gd name="connsiteY6" fmla="*/ 104106 h 111848"/>
                <a:gd name="connsiteX7" fmla="*/ 37412 w 197632"/>
                <a:gd name="connsiteY7" fmla="*/ 92718 h 111848"/>
                <a:gd name="connsiteX8" fmla="*/ 37412 w 197632"/>
                <a:gd name="connsiteY8" fmla="*/ 46157 h 111848"/>
                <a:gd name="connsiteX9" fmla="*/ 71574 w 197632"/>
                <a:gd name="connsiteY9" fmla="*/ 5669 h 111848"/>
                <a:gd name="connsiteX10" fmla="*/ 90299 w 197632"/>
                <a:gd name="connsiteY10" fmla="*/ 33757 h 111848"/>
                <a:gd name="connsiteX11" fmla="*/ 90299 w 197632"/>
                <a:gd name="connsiteY11" fmla="*/ 92718 h 111848"/>
                <a:gd name="connsiteX12" fmla="*/ 70561 w 197632"/>
                <a:gd name="connsiteY12" fmla="*/ 104106 h 111848"/>
                <a:gd name="connsiteX13" fmla="*/ 70561 w 197632"/>
                <a:gd name="connsiteY13" fmla="*/ 111950 h 111848"/>
                <a:gd name="connsiteX14" fmla="*/ 99156 w 197632"/>
                <a:gd name="connsiteY14" fmla="*/ 111191 h 111848"/>
                <a:gd name="connsiteX15" fmla="*/ 127498 w 197632"/>
                <a:gd name="connsiteY15" fmla="*/ 111950 h 111848"/>
                <a:gd name="connsiteX16" fmla="*/ 127498 w 197632"/>
                <a:gd name="connsiteY16" fmla="*/ 104106 h 111848"/>
                <a:gd name="connsiteX17" fmla="*/ 107760 w 197632"/>
                <a:gd name="connsiteY17" fmla="*/ 92718 h 111848"/>
                <a:gd name="connsiteX18" fmla="*/ 107760 w 197632"/>
                <a:gd name="connsiteY18" fmla="*/ 46157 h 111848"/>
                <a:gd name="connsiteX19" fmla="*/ 141922 w 197632"/>
                <a:gd name="connsiteY19" fmla="*/ 5669 h 111848"/>
                <a:gd name="connsiteX20" fmla="*/ 160648 w 197632"/>
                <a:gd name="connsiteY20" fmla="*/ 33757 h 111848"/>
                <a:gd name="connsiteX21" fmla="*/ 160648 w 197632"/>
                <a:gd name="connsiteY21" fmla="*/ 92718 h 111848"/>
                <a:gd name="connsiteX22" fmla="*/ 140910 w 197632"/>
                <a:gd name="connsiteY22" fmla="*/ 104106 h 111848"/>
                <a:gd name="connsiteX23" fmla="*/ 140910 w 197632"/>
                <a:gd name="connsiteY23" fmla="*/ 111950 h 111848"/>
                <a:gd name="connsiteX24" fmla="*/ 169504 w 197632"/>
                <a:gd name="connsiteY24" fmla="*/ 111191 h 111848"/>
                <a:gd name="connsiteX25" fmla="*/ 197846 w 197632"/>
                <a:gd name="connsiteY25" fmla="*/ 111950 h 111848"/>
                <a:gd name="connsiteX26" fmla="*/ 197846 w 197632"/>
                <a:gd name="connsiteY26" fmla="*/ 104106 h 111848"/>
                <a:gd name="connsiteX27" fmla="*/ 178108 w 197632"/>
                <a:gd name="connsiteY27" fmla="*/ 96514 h 111848"/>
                <a:gd name="connsiteX28" fmla="*/ 178108 w 197632"/>
                <a:gd name="connsiteY28" fmla="*/ 48181 h 111848"/>
                <a:gd name="connsiteX29" fmla="*/ 170263 w 197632"/>
                <a:gd name="connsiteY29" fmla="*/ 9464 h 111848"/>
                <a:gd name="connsiteX30" fmla="*/ 143693 w 197632"/>
                <a:gd name="connsiteY30" fmla="*/ 102 h 111848"/>
                <a:gd name="connsiteX31" fmla="*/ 107001 w 197632"/>
                <a:gd name="connsiteY31" fmla="*/ 24901 h 111848"/>
                <a:gd name="connsiteX32" fmla="*/ 73345 w 197632"/>
                <a:gd name="connsiteY32" fmla="*/ 102 h 111848"/>
                <a:gd name="connsiteX33" fmla="*/ 35893 w 197632"/>
                <a:gd name="connsiteY33" fmla="*/ 26672 h 111848"/>
                <a:gd name="connsiteX34" fmla="*/ 35893 w 197632"/>
                <a:gd name="connsiteY34" fmla="*/ 102 h 111848"/>
                <a:gd name="connsiteX35" fmla="*/ 213 w 197632"/>
                <a:gd name="connsiteY35" fmla="*/ 2885 h 111848"/>
                <a:gd name="connsiteX36" fmla="*/ 213 w 197632"/>
                <a:gd name="connsiteY36" fmla="*/ 10730 h 111848"/>
                <a:gd name="connsiteX37" fmla="*/ 19951 w 197632"/>
                <a:gd name="connsiteY37" fmla="*/ 24901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7632" h="111848">
                  <a:moveTo>
                    <a:pt x="19951" y="24901"/>
                  </a:moveTo>
                  <a:lnTo>
                    <a:pt x="19951" y="92718"/>
                  </a:lnTo>
                  <a:cubicBezTo>
                    <a:pt x="19951" y="104106"/>
                    <a:pt x="17168" y="104106"/>
                    <a:pt x="213" y="104106"/>
                  </a:cubicBezTo>
                  <a:lnTo>
                    <a:pt x="213" y="111950"/>
                  </a:lnTo>
                  <a:cubicBezTo>
                    <a:pt x="9070" y="111697"/>
                    <a:pt x="21976" y="111191"/>
                    <a:pt x="28808" y="111191"/>
                  </a:cubicBezTo>
                  <a:cubicBezTo>
                    <a:pt x="35387" y="111191"/>
                    <a:pt x="48546" y="111697"/>
                    <a:pt x="57150" y="111950"/>
                  </a:cubicBezTo>
                  <a:lnTo>
                    <a:pt x="57150" y="104106"/>
                  </a:lnTo>
                  <a:cubicBezTo>
                    <a:pt x="40195" y="104106"/>
                    <a:pt x="37412" y="104106"/>
                    <a:pt x="37412" y="92718"/>
                  </a:cubicBezTo>
                  <a:lnTo>
                    <a:pt x="37412" y="46157"/>
                  </a:lnTo>
                  <a:cubicBezTo>
                    <a:pt x="37412" y="19840"/>
                    <a:pt x="55378" y="5669"/>
                    <a:pt x="71574" y="5669"/>
                  </a:cubicBezTo>
                  <a:cubicBezTo>
                    <a:pt x="87516" y="5669"/>
                    <a:pt x="90299" y="19333"/>
                    <a:pt x="90299" y="33757"/>
                  </a:cubicBezTo>
                  <a:lnTo>
                    <a:pt x="90299" y="92718"/>
                  </a:lnTo>
                  <a:cubicBezTo>
                    <a:pt x="90299" y="104106"/>
                    <a:pt x="87516" y="104106"/>
                    <a:pt x="70561" y="104106"/>
                  </a:cubicBezTo>
                  <a:lnTo>
                    <a:pt x="70561" y="111950"/>
                  </a:lnTo>
                  <a:cubicBezTo>
                    <a:pt x="79418" y="111697"/>
                    <a:pt x="92324" y="111191"/>
                    <a:pt x="99156" y="111191"/>
                  </a:cubicBezTo>
                  <a:cubicBezTo>
                    <a:pt x="105735" y="111191"/>
                    <a:pt x="118894" y="111697"/>
                    <a:pt x="127498" y="111950"/>
                  </a:cubicBezTo>
                  <a:lnTo>
                    <a:pt x="127498" y="104106"/>
                  </a:lnTo>
                  <a:cubicBezTo>
                    <a:pt x="110543" y="104106"/>
                    <a:pt x="107760" y="104106"/>
                    <a:pt x="107760" y="92718"/>
                  </a:cubicBezTo>
                  <a:lnTo>
                    <a:pt x="107760" y="46157"/>
                  </a:lnTo>
                  <a:cubicBezTo>
                    <a:pt x="107760" y="19840"/>
                    <a:pt x="125726" y="5669"/>
                    <a:pt x="141922" y="5669"/>
                  </a:cubicBezTo>
                  <a:cubicBezTo>
                    <a:pt x="157864" y="5669"/>
                    <a:pt x="160648" y="19333"/>
                    <a:pt x="160648" y="33757"/>
                  </a:cubicBezTo>
                  <a:lnTo>
                    <a:pt x="160648" y="92718"/>
                  </a:lnTo>
                  <a:cubicBezTo>
                    <a:pt x="160648" y="104106"/>
                    <a:pt x="157864" y="104106"/>
                    <a:pt x="140910" y="104106"/>
                  </a:cubicBezTo>
                  <a:lnTo>
                    <a:pt x="140910" y="111950"/>
                  </a:lnTo>
                  <a:cubicBezTo>
                    <a:pt x="149766" y="111697"/>
                    <a:pt x="162672" y="111191"/>
                    <a:pt x="169504" y="111191"/>
                  </a:cubicBezTo>
                  <a:cubicBezTo>
                    <a:pt x="176084" y="111191"/>
                    <a:pt x="189242" y="111697"/>
                    <a:pt x="197846" y="111950"/>
                  </a:cubicBezTo>
                  <a:lnTo>
                    <a:pt x="197846" y="104106"/>
                  </a:lnTo>
                  <a:cubicBezTo>
                    <a:pt x="184687" y="104106"/>
                    <a:pt x="178361" y="104106"/>
                    <a:pt x="178108" y="96514"/>
                  </a:cubicBezTo>
                  <a:lnTo>
                    <a:pt x="178108" y="48181"/>
                  </a:lnTo>
                  <a:cubicBezTo>
                    <a:pt x="178108" y="26419"/>
                    <a:pt x="178108" y="18574"/>
                    <a:pt x="170263" y="9464"/>
                  </a:cubicBezTo>
                  <a:cubicBezTo>
                    <a:pt x="166721" y="5163"/>
                    <a:pt x="158370" y="102"/>
                    <a:pt x="143693" y="102"/>
                  </a:cubicBezTo>
                  <a:cubicBezTo>
                    <a:pt x="122437" y="102"/>
                    <a:pt x="111303" y="15285"/>
                    <a:pt x="107001" y="24901"/>
                  </a:cubicBezTo>
                  <a:cubicBezTo>
                    <a:pt x="103458" y="2885"/>
                    <a:pt x="84732" y="102"/>
                    <a:pt x="73345" y="102"/>
                  </a:cubicBezTo>
                  <a:cubicBezTo>
                    <a:pt x="54872" y="102"/>
                    <a:pt x="42979" y="10983"/>
                    <a:pt x="35893" y="26672"/>
                  </a:cubicBezTo>
                  <a:lnTo>
                    <a:pt x="35893" y="102"/>
                  </a:lnTo>
                  <a:lnTo>
                    <a:pt x="213" y="2885"/>
                  </a:lnTo>
                  <a:lnTo>
                    <a:pt x="213" y="10730"/>
                  </a:lnTo>
                  <a:cubicBezTo>
                    <a:pt x="17927" y="10730"/>
                    <a:pt x="19951" y="12501"/>
                    <a:pt x="19951" y="24901"/>
                  </a:cubicBezTo>
                  <a:close/>
                </a:path>
              </a:pathLst>
            </a:custGeom>
            <a:solidFill>
              <a:srgbClr val="000000"/>
            </a:solidFill>
            <a:ln w="25400" cap="flat">
              <a:noFill/>
              <a:prstDash val="solid"/>
              <a:miter/>
            </a:ln>
          </p:spPr>
          <p:txBody>
            <a:bodyPr rtlCol="0" anchor="ctr"/>
            <a:lstStyle/>
            <a:p>
              <a:endParaRPr lang="en-CN"/>
            </a:p>
          </p:txBody>
        </p:sp>
        <p:sp>
          <p:nvSpPr>
            <p:cNvPr id="18529" name="Freeform 18528">
              <a:extLst>
                <a:ext uri="{FF2B5EF4-FFF2-40B4-BE49-F238E27FC236}">
                  <a16:creationId xmlns:a16="http://schemas.microsoft.com/office/drawing/2014/main" id="{14637A80-B4B9-C42E-3C2C-E8DB0B947080}"/>
                </a:ext>
              </a:extLst>
            </p:cNvPr>
            <p:cNvSpPr/>
            <p:nvPr>
              <p:custDataLst>
                <p:tags r:id="rId34"/>
              </p:custDataLst>
            </p:nvPr>
          </p:nvSpPr>
          <p:spPr>
            <a:xfrm>
              <a:off x="8175329" y="5006907"/>
              <a:ext cx="114126" cy="116150"/>
            </a:xfrm>
            <a:custGeom>
              <a:avLst/>
              <a:gdLst>
                <a:gd name="connsiteX0" fmla="*/ 73859 w 114126"/>
                <a:gd name="connsiteY0" fmla="*/ 94237 h 116150"/>
                <a:gd name="connsiteX1" fmla="*/ 93597 w 114126"/>
                <a:gd name="connsiteY1" fmla="*/ 114987 h 116150"/>
                <a:gd name="connsiteX2" fmla="*/ 114347 w 114126"/>
                <a:gd name="connsiteY2" fmla="*/ 90947 h 116150"/>
                <a:gd name="connsiteX3" fmla="*/ 114347 w 114126"/>
                <a:gd name="connsiteY3" fmla="*/ 76776 h 116150"/>
                <a:gd name="connsiteX4" fmla="*/ 108021 w 114126"/>
                <a:gd name="connsiteY4" fmla="*/ 76776 h 116150"/>
                <a:gd name="connsiteX5" fmla="*/ 108021 w 114126"/>
                <a:gd name="connsiteY5" fmla="*/ 90947 h 116150"/>
                <a:gd name="connsiteX6" fmla="*/ 98911 w 114126"/>
                <a:gd name="connsiteY6" fmla="*/ 107142 h 116150"/>
                <a:gd name="connsiteX7" fmla="*/ 89548 w 114126"/>
                <a:gd name="connsiteY7" fmla="*/ 94490 h 116150"/>
                <a:gd name="connsiteX8" fmla="*/ 89548 w 114126"/>
                <a:gd name="connsiteY8" fmla="*/ 43879 h 116150"/>
                <a:gd name="connsiteX9" fmla="*/ 80439 w 114126"/>
                <a:gd name="connsiteY9" fmla="*/ 14019 h 116150"/>
                <a:gd name="connsiteX10" fmla="*/ 45771 w 114126"/>
                <a:gd name="connsiteY10" fmla="*/ 102 h 116150"/>
                <a:gd name="connsiteX11" fmla="*/ 7560 w 114126"/>
                <a:gd name="connsiteY11" fmla="*/ 28696 h 116150"/>
                <a:gd name="connsiteX12" fmla="*/ 19200 w 114126"/>
                <a:gd name="connsiteY12" fmla="*/ 40590 h 116150"/>
                <a:gd name="connsiteX13" fmla="*/ 30841 w 114126"/>
                <a:gd name="connsiteY13" fmla="*/ 28949 h 116150"/>
                <a:gd name="connsiteX14" fmla="*/ 17935 w 114126"/>
                <a:gd name="connsiteY14" fmla="*/ 17309 h 116150"/>
                <a:gd name="connsiteX15" fmla="*/ 45265 w 114126"/>
                <a:gd name="connsiteY15" fmla="*/ 5669 h 116150"/>
                <a:gd name="connsiteX16" fmla="*/ 72088 w 114126"/>
                <a:gd name="connsiteY16" fmla="*/ 38059 h 116150"/>
                <a:gd name="connsiteX17" fmla="*/ 72088 w 114126"/>
                <a:gd name="connsiteY17" fmla="*/ 47422 h 116150"/>
                <a:gd name="connsiteX18" fmla="*/ 25527 w 114126"/>
                <a:gd name="connsiteY18" fmla="*/ 56532 h 116150"/>
                <a:gd name="connsiteX19" fmla="*/ 221 w 114126"/>
                <a:gd name="connsiteY19" fmla="*/ 89429 h 116150"/>
                <a:gd name="connsiteX20" fmla="*/ 40710 w 114126"/>
                <a:gd name="connsiteY20" fmla="*/ 116252 h 116150"/>
                <a:gd name="connsiteX21" fmla="*/ 73859 w 114126"/>
                <a:gd name="connsiteY21" fmla="*/ 94237 h 116150"/>
                <a:gd name="connsiteX22" fmla="*/ 72088 w 114126"/>
                <a:gd name="connsiteY22" fmla="*/ 52736 h 116150"/>
                <a:gd name="connsiteX23" fmla="*/ 72088 w 114126"/>
                <a:gd name="connsiteY23" fmla="*/ 78041 h 116150"/>
                <a:gd name="connsiteX24" fmla="*/ 42481 w 114126"/>
                <a:gd name="connsiteY24" fmla="*/ 110685 h 116150"/>
                <a:gd name="connsiteX25" fmla="*/ 19706 w 114126"/>
                <a:gd name="connsiteY25" fmla="*/ 89176 h 116150"/>
                <a:gd name="connsiteX26" fmla="*/ 72088 w 114126"/>
                <a:gd name="connsiteY26" fmla="*/ 52736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126" h="116150">
                  <a:moveTo>
                    <a:pt x="73859" y="94237"/>
                  </a:moveTo>
                  <a:cubicBezTo>
                    <a:pt x="74872" y="104359"/>
                    <a:pt x="81704" y="114987"/>
                    <a:pt x="93597" y="114987"/>
                  </a:cubicBezTo>
                  <a:cubicBezTo>
                    <a:pt x="98911" y="114987"/>
                    <a:pt x="114347" y="111444"/>
                    <a:pt x="114347" y="90947"/>
                  </a:cubicBezTo>
                  <a:lnTo>
                    <a:pt x="114347" y="76776"/>
                  </a:lnTo>
                  <a:lnTo>
                    <a:pt x="108021" y="76776"/>
                  </a:lnTo>
                  <a:lnTo>
                    <a:pt x="108021" y="90947"/>
                  </a:lnTo>
                  <a:cubicBezTo>
                    <a:pt x="108021" y="105624"/>
                    <a:pt x="101695" y="107142"/>
                    <a:pt x="98911" y="107142"/>
                  </a:cubicBezTo>
                  <a:cubicBezTo>
                    <a:pt x="90561" y="107142"/>
                    <a:pt x="89548" y="95755"/>
                    <a:pt x="89548" y="94490"/>
                  </a:cubicBezTo>
                  <a:lnTo>
                    <a:pt x="89548" y="43879"/>
                  </a:lnTo>
                  <a:cubicBezTo>
                    <a:pt x="89548" y="33251"/>
                    <a:pt x="89548" y="23382"/>
                    <a:pt x="80439" y="14019"/>
                  </a:cubicBezTo>
                  <a:cubicBezTo>
                    <a:pt x="70570" y="4150"/>
                    <a:pt x="57917" y="102"/>
                    <a:pt x="45771" y="102"/>
                  </a:cubicBezTo>
                  <a:cubicBezTo>
                    <a:pt x="25020" y="102"/>
                    <a:pt x="7560" y="11995"/>
                    <a:pt x="7560" y="28696"/>
                  </a:cubicBezTo>
                  <a:cubicBezTo>
                    <a:pt x="7560" y="36288"/>
                    <a:pt x="12621" y="40590"/>
                    <a:pt x="19200" y="40590"/>
                  </a:cubicBezTo>
                  <a:cubicBezTo>
                    <a:pt x="26286" y="40590"/>
                    <a:pt x="30841" y="35529"/>
                    <a:pt x="30841" y="28949"/>
                  </a:cubicBezTo>
                  <a:cubicBezTo>
                    <a:pt x="30841" y="25913"/>
                    <a:pt x="29575" y="17562"/>
                    <a:pt x="17935" y="17309"/>
                  </a:cubicBezTo>
                  <a:cubicBezTo>
                    <a:pt x="24767" y="8452"/>
                    <a:pt x="37167" y="5669"/>
                    <a:pt x="45265" y="5669"/>
                  </a:cubicBezTo>
                  <a:cubicBezTo>
                    <a:pt x="57664" y="5669"/>
                    <a:pt x="72088" y="15538"/>
                    <a:pt x="72088" y="38059"/>
                  </a:cubicBezTo>
                  <a:lnTo>
                    <a:pt x="72088" y="47422"/>
                  </a:lnTo>
                  <a:cubicBezTo>
                    <a:pt x="59182" y="48181"/>
                    <a:pt x="41469" y="48940"/>
                    <a:pt x="25527" y="56532"/>
                  </a:cubicBezTo>
                  <a:cubicBezTo>
                    <a:pt x="6548" y="65136"/>
                    <a:pt x="221" y="78294"/>
                    <a:pt x="221" y="89429"/>
                  </a:cubicBezTo>
                  <a:cubicBezTo>
                    <a:pt x="221" y="109926"/>
                    <a:pt x="24767" y="116252"/>
                    <a:pt x="40710" y="116252"/>
                  </a:cubicBezTo>
                  <a:cubicBezTo>
                    <a:pt x="57411" y="116252"/>
                    <a:pt x="69051" y="106130"/>
                    <a:pt x="73859" y="94237"/>
                  </a:cubicBezTo>
                  <a:close/>
                  <a:moveTo>
                    <a:pt x="72088" y="52736"/>
                  </a:moveTo>
                  <a:lnTo>
                    <a:pt x="72088" y="78041"/>
                  </a:lnTo>
                  <a:cubicBezTo>
                    <a:pt x="72088" y="102081"/>
                    <a:pt x="53868" y="110685"/>
                    <a:pt x="42481" y="110685"/>
                  </a:cubicBezTo>
                  <a:cubicBezTo>
                    <a:pt x="30081" y="110685"/>
                    <a:pt x="19706" y="101828"/>
                    <a:pt x="19706" y="89176"/>
                  </a:cubicBezTo>
                  <a:cubicBezTo>
                    <a:pt x="19706" y="75258"/>
                    <a:pt x="30335" y="54255"/>
                    <a:pt x="72088" y="52736"/>
                  </a:cubicBezTo>
                  <a:close/>
                </a:path>
              </a:pathLst>
            </a:custGeom>
            <a:solidFill>
              <a:srgbClr val="000000"/>
            </a:solidFill>
            <a:ln w="25400" cap="flat">
              <a:noFill/>
              <a:prstDash val="solid"/>
              <a:miter/>
            </a:ln>
          </p:spPr>
          <p:txBody>
            <a:bodyPr rtlCol="0" anchor="ctr"/>
            <a:lstStyle/>
            <a:p>
              <a:endParaRPr lang="en-CN"/>
            </a:p>
          </p:txBody>
        </p:sp>
        <p:sp>
          <p:nvSpPr>
            <p:cNvPr id="18530" name="Freeform 18529">
              <a:extLst>
                <a:ext uri="{FF2B5EF4-FFF2-40B4-BE49-F238E27FC236}">
                  <a16:creationId xmlns:a16="http://schemas.microsoft.com/office/drawing/2014/main" id="{BB006E8A-00F2-CF2A-50D1-A987C6A47585}"/>
                </a:ext>
              </a:extLst>
            </p:cNvPr>
            <p:cNvSpPr/>
            <p:nvPr>
              <p:custDataLst>
                <p:tags r:id="rId35"/>
              </p:custDataLst>
            </p:nvPr>
          </p:nvSpPr>
          <p:spPr>
            <a:xfrm>
              <a:off x="8294264" y="5011209"/>
              <a:ext cx="127537" cy="109065"/>
            </a:xfrm>
            <a:custGeom>
              <a:avLst/>
              <a:gdLst>
                <a:gd name="connsiteX0" fmla="*/ 69815 w 127537"/>
                <a:gd name="connsiteY0" fmla="*/ 49700 h 109065"/>
                <a:gd name="connsiteX1" fmla="*/ 93096 w 127537"/>
                <a:gd name="connsiteY1" fmla="*/ 21105 h 109065"/>
                <a:gd name="connsiteX2" fmla="*/ 123209 w 127537"/>
                <a:gd name="connsiteY2" fmla="*/ 7946 h 109065"/>
                <a:gd name="connsiteX3" fmla="*/ 123209 w 127537"/>
                <a:gd name="connsiteY3" fmla="*/ 102 h 109065"/>
                <a:gd name="connsiteX4" fmla="*/ 102459 w 127537"/>
                <a:gd name="connsiteY4" fmla="*/ 861 h 109065"/>
                <a:gd name="connsiteX5" fmla="*/ 78166 w 127537"/>
                <a:gd name="connsiteY5" fmla="*/ 102 h 109065"/>
                <a:gd name="connsiteX6" fmla="*/ 78166 w 127537"/>
                <a:gd name="connsiteY6" fmla="*/ 7946 h 109065"/>
                <a:gd name="connsiteX7" fmla="*/ 85505 w 127537"/>
                <a:gd name="connsiteY7" fmla="*/ 15791 h 109065"/>
                <a:gd name="connsiteX8" fmla="*/ 81709 w 127537"/>
                <a:gd name="connsiteY8" fmla="*/ 24648 h 109065"/>
                <a:gd name="connsiteX9" fmla="*/ 66020 w 127537"/>
                <a:gd name="connsiteY9" fmla="*/ 44386 h 109065"/>
                <a:gd name="connsiteX10" fmla="*/ 46282 w 127537"/>
                <a:gd name="connsiteY10" fmla="*/ 18827 h 109065"/>
                <a:gd name="connsiteX11" fmla="*/ 44004 w 127537"/>
                <a:gd name="connsiteY11" fmla="*/ 14272 h 109065"/>
                <a:gd name="connsiteX12" fmla="*/ 52861 w 127537"/>
                <a:gd name="connsiteY12" fmla="*/ 7946 h 109065"/>
                <a:gd name="connsiteX13" fmla="*/ 52861 w 127537"/>
                <a:gd name="connsiteY13" fmla="*/ 102 h 109065"/>
                <a:gd name="connsiteX14" fmla="*/ 25532 w 127537"/>
                <a:gd name="connsiteY14" fmla="*/ 861 h 109065"/>
                <a:gd name="connsiteX15" fmla="*/ 1492 w 127537"/>
                <a:gd name="connsiteY15" fmla="*/ 102 h 109065"/>
                <a:gd name="connsiteX16" fmla="*/ 1492 w 127537"/>
                <a:gd name="connsiteY16" fmla="*/ 7946 h 109065"/>
                <a:gd name="connsiteX17" fmla="*/ 31352 w 127537"/>
                <a:gd name="connsiteY17" fmla="*/ 23382 h 109065"/>
                <a:gd name="connsiteX18" fmla="*/ 56404 w 127537"/>
                <a:gd name="connsiteY18" fmla="*/ 56026 h 109065"/>
                <a:gd name="connsiteX19" fmla="*/ 32617 w 127537"/>
                <a:gd name="connsiteY19" fmla="*/ 86139 h 109065"/>
                <a:gd name="connsiteX20" fmla="*/ 226 w 127537"/>
                <a:gd name="connsiteY20" fmla="*/ 101322 h 109065"/>
                <a:gd name="connsiteX21" fmla="*/ 226 w 127537"/>
                <a:gd name="connsiteY21" fmla="*/ 109167 h 109065"/>
                <a:gd name="connsiteX22" fmla="*/ 21230 w 127537"/>
                <a:gd name="connsiteY22" fmla="*/ 108407 h 109065"/>
                <a:gd name="connsiteX23" fmla="*/ 45270 w 127537"/>
                <a:gd name="connsiteY23" fmla="*/ 109167 h 109065"/>
                <a:gd name="connsiteX24" fmla="*/ 45270 w 127537"/>
                <a:gd name="connsiteY24" fmla="*/ 101322 h 109065"/>
                <a:gd name="connsiteX25" fmla="*/ 37931 w 127537"/>
                <a:gd name="connsiteY25" fmla="*/ 93477 h 109065"/>
                <a:gd name="connsiteX26" fmla="*/ 60706 w 127537"/>
                <a:gd name="connsiteY26" fmla="*/ 61340 h 109065"/>
                <a:gd name="connsiteX27" fmla="*/ 79937 w 127537"/>
                <a:gd name="connsiteY27" fmla="*/ 86645 h 109065"/>
                <a:gd name="connsiteX28" fmla="*/ 85252 w 127537"/>
                <a:gd name="connsiteY28" fmla="*/ 94996 h 109065"/>
                <a:gd name="connsiteX29" fmla="*/ 76142 w 127537"/>
                <a:gd name="connsiteY29" fmla="*/ 101322 h 109065"/>
                <a:gd name="connsiteX30" fmla="*/ 76142 w 127537"/>
                <a:gd name="connsiteY30" fmla="*/ 109167 h 109065"/>
                <a:gd name="connsiteX31" fmla="*/ 103471 w 127537"/>
                <a:gd name="connsiteY31" fmla="*/ 108407 h 109065"/>
                <a:gd name="connsiteX32" fmla="*/ 127764 w 127537"/>
                <a:gd name="connsiteY32" fmla="*/ 109167 h 109065"/>
                <a:gd name="connsiteX33" fmla="*/ 127764 w 127537"/>
                <a:gd name="connsiteY33" fmla="*/ 101322 h 109065"/>
                <a:gd name="connsiteX34" fmla="*/ 103724 w 127537"/>
                <a:gd name="connsiteY34" fmla="*/ 93477 h 109065"/>
                <a:gd name="connsiteX35" fmla="*/ 69815 w 127537"/>
                <a:gd name="connsiteY35" fmla="*/ 49700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537" h="109065">
                  <a:moveTo>
                    <a:pt x="69815" y="49700"/>
                  </a:moveTo>
                  <a:cubicBezTo>
                    <a:pt x="77407" y="40084"/>
                    <a:pt x="87023" y="27684"/>
                    <a:pt x="93096" y="21105"/>
                  </a:cubicBezTo>
                  <a:cubicBezTo>
                    <a:pt x="100941" y="11995"/>
                    <a:pt x="111316" y="8199"/>
                    <a:pt x="123209" y="7946"/>
                  </a:cubicBezTo>
                  <a:lnTo>
                    <a:pt x="123209" y="102"/>
                  </a:lnTo>
                  <a:cubicBezTo>
                    <a:pt x="116630" y="608"/>
                    <a:pt x="109038" y="861"/>
                    <a:pt x="102459" y="861"/>
                  </a:cubicBezTo>
                  <a:cubicBezTo>
                    <a:pt x="94868" y="861"/>
                    <a:pt x="81456" y="355"/>
                    <a:pt x="78166" y="102"/>
                  </a:cubicBezTo>
                  <a:lnTo>
                    <a:pt x="78166" y="7946"/>
                  </a:lnTo>
                  <a:cubicBezTo>
                    <a:pt x="83480" y="8452"/>
                    <a:pt x="85505" y="11742"/>
                    <a:pt x="85505" y="15791"/>
                  </a:cubicBezTo>
                  <a:cubicBezTo>
                    <a:pt x="85505" y="19840"/>
                    <a:pt x="82974" y="23129"/>
                    <a:pt x="81709" y="24648"/>
                  </a:cubicBezTo>
                  <a:lnTo>
                    <a:pt x="66020" y="44386"/>
                  </a:lnTo>
                  <a:lnTo>
                    <a:pt x="46282" y="18827"/>
                  </a:lnTo>
                  <a:cubicBezTo>
                    <a:pt x="44004" y="16297"/>
                    <a:pt x="44004" y="15791"/>
                    <a:pt x="44004" y="14272"/>
                  </a:cubicBezTo>
                  <a:cubicBezTo>
                    <a:pt x="44004" y="10477"/>
                    <a:pt x="47800" y="8199"/>
                    <a:pt x="52861" y="7946"/>
                  </a:cubicBezTo>
                  <a:lnTo>
                    <a:pt x="52861" y="102"/>
                  </a:lnTo>
                  <a:cubicBezTo>
                    <a:pt x="46282" y="355"/>
                    <a:pt x="29580" y="861"/>
                    <a:pt x="25532" y="861"/>
                  </a:cubicBezTo>
                  <a:cubicBezTo>
                    <a:pt x="20217" y="861"/>
                    <a:pt x="8324" y="608"/>
                    <a:pt x="1492" y="102"/>
                  </a:cubicBezTo>
                  <a:lnTo>
                    <a:pt x="1492" y="7946"/>
                  </a:lnTo>
                  <a:cubicBezTo>
                    <a:pt x="19205" y="7946"/>
                    <a:pt x="19458" y="8199"/>
                    <a:pt x="31352" y="23382"/>
                  </a:cubicBezTo>
                  <a:lnTo>
                    <a:pt x="56404" y="56026"/>
                  </a:lnTo>
                  <a:lnTo>
                    <a:pt x="32617" y="86139"/>
                  </a:lnTo>
                  <a:cubicBezTo>
                    <a:pt x="20471" y="100816"/>
                    <a:pt x="5540" y="101322"/>
                    <a:pt x="226" y="101322"/>
                  </a:cubicBezTo>
                  <a:lnTo>
                    <a:pt x="226" y="109167"/>
                  </a:lnTo>
                  <a:cubicBezTo>
                    <a:pt x="6806" y="108661"/>
                    <a:pt x="14650" y="108407"/>
                    <a:pt x="21230" y="108407"/>
                  </a:cubicBezTo>
                  <a:cubicBezTo>
                    <a:pt x="28568" y="108407"/>
                    <a:pt x="39196" y="108914"/>
                    <a:pt x="45270" y="109167"/>
                  </a:cubicBezTo>
                  <a:lnTo>
                    <a:pt x="45270" y="101322"/>
                  </a:lnTo>
                  <a:cubicBezTo>
                    <a:pt x="39702" y="100563"/>
                    <a:pt x="37931" y="97273"/>
                    <a:pt x="37931" y="93477"/>
                  </a:cubicBezTo>
                  <a:cubicBezTo>
                    <a:pt x="37931" y="87910"/>
                    <a:pt x="45270" y="79560"/>
                    <a:pt x="60706" y="61340"/>
                  </a:cubicBezTo>
                  <a:lnTo>
                    <a:pt x="79937" y="86645"/>
                  </a:lnTo>
                  <a:cubicBezTo>
                    <a:pt x="81962" y="89429"/>
                    <a:pt x="85252" y="93477"/>
                    <a:pt x="85252" y="94996"/>
                  </a:cubicBezTo>
                  <a:cubicBezTo>
                    <a:pt x="85252" y="97273"/>
                    <a:pt x="82974" y="101069"/>
                    <a:pt x="76142" y="101322"/>
                  </a:cubicBezTo>
                  <a:lnTo>
                    <a:pt x="76142" y="109167"/>
                  </a:lnTo>
                  <a:cubicBezTo>
                    <a:pt x="83733" y="108914"/>
                    <a:pt x="97904" y="108407"/>
                    <a:pt x="103471" y="108407"/>
                  </a:cubicBezTo>
                  <a:cubicBezTo>
                    <a:pt x="110304" y="108407"/>
                    <a:pt x="120173" y="108661"/>
                    <a:pt x="127764" y="109167"/>
                  </a:cubicBezTo>
                  <a:lnTo>
                    <a:pt x="127764" y="101322"/>
                  </a:lnTo>
                  <a:cubicBezTo>
                    <a:pt x="114099" y="101322"/>
                    <a:pt x="109544" y="100816"/>
                    <a:pt x="103724" y="93477"/>
                  </a:cubicBezTo>
                  <a:lnTo>
                    <a:pt x="69815" y="49700"/>
                  </a:lnTo>
                  <a:close/>
                </a:path>
              </a:pathLst>
            </a:custGeom>
            <a:solidFill>
              <a:srgbClr val="000000"/>
            </a:solidFill>
            <a:ln w="25400" cap="flat">
              <a:noFill/>
              <a:prstDash val="solid"/>
              <a:miter/>
            </a:ln>
          </p:spPr>
          <p:txBody>
            <a:bodyPr rtlCol="0" anchor="ctr"/>
            <a:lstStyle/>
            <a:p>
              <a:endParaRPr lang="en-CN"/>
            </a:p>
          </p:txBody>
        </p:sp>
        <p:sp>
          <p:nvSpPr>
            <p:cNvPr id="18531" name="Freeform 18530">
              <a:extLst>
                <a:ext uri="{FF2B5EF4-FFF2-40B4-BE49-F238E27FC236}">
                  <a16:creationId xmlns:a16="http://schemas.microsoft.com/office/drawing/2014/main" id="{06C0E662-2828-C045-6886-43C5796C1636}"/>
                </a:ext>
              </a:extLst>
            </p:cNvPr>
            <p:cNvSpPr/>
            <p:nvPr>
              <p:custDataLst>
                <p:tags r:id="rId36"/>
              </p:custDataLst>
            </p:nvPr>
          </p:nvSpPr>
          <p:spPr>
            <a:xfrm>
              <a:off x="8449834" y="4930486"/>
              <a:ext cx="58707" cy="253051"/>
            </a:xfrm>
            <a:custGeom>
              <a:avLst/>
              <a:gdLst>
                <a:gd name="connsiteX0" fmla="*/ 58940 w 58707"/>
                <a:gd name="connsiteY0" fmla="*/ 250622 h 253051"/>
                <a:gd name="connsiteX1" fmla="*/ 54638 w 58707"/>
                <a:gd name="connsiteY1" fmla="*/ 245055 h 253051"/>
                <a:gd name="connsiteX2" fmla="*/ 14909 w 58707"/>
                <a:gd name="connsiteY2" fmla="*/ 126627 h 253051"/>
                <a:gd name="connsiteX3" fmla="*/ 55650 w 58707"/>
                <a:gd name="connsiteY3" fmla="*/ 6934 h 253051"/>
                <a:gd name="connsiteX4" fmla="*/ 58940 w 58707"/>
                <a:gd name="connsiteY4" fmla="*/ 2632 h 253051"/>
                <a:gd name="connsiteX5" fmla="*/ 56409 w 58707"/>
                <a:gd name="connsiteY5" fmla="*/ 102 h 253051"/>
                <a:gd name="connsiteX6" fmla="*/ 16174 w 58707"/>
                <a:gd name="connsiteY6" fmla="*/ 49447 h 253051"/>
                <a:gd name="connsiteX7" fmla="*/ 232 w 58707"/>
                <a:gd name="connsiteY7" fmla="*/ 126627 h 253051"/>
                <a:gd name="connsiteX8" fmla="*/ 16933 w 58707"/>
                <a:gd name="connsiteY8" fmla="*/ 205579 h 253051"/>
                <a:gd name="connsiteX9" fmla="*/ 56409 w 58707"/>
                <a:gd name="connsiteY9" fmla="*/ 253153 h 253051"/>
                <a:gd name="connsiteX10" fmla="*/ 58940 w 58707"/>
                <a:gd name="connsiteY10" fmla="*/ 25062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40" y="250622"/>
                  </a:moveTo>
                  <a:cubicBezTo>
                    <a:pt x="58940" y="249863"/>
                    <a:pt x="58940" y="249357"/>
                    <a:pt x="54638" y="245055"/>
                  </a:cubicBezTo>
                  <a:cubicBezTo>
                    <a:pt x="23006" y="213171"/>
                    <a:pt x="14909" y="165344"/>
                    <a:pt x="14909" y="126627"/>
                  </a:cubicBezTo>
                  <a:cubicBezTo>
                    <a:pt x="14909" y="82596"/>
                    <a:pt x="24525" y="38565"/>
                    <a:pt x="55650" y="6934"/>
                  </a:cubicBezTo>
                  <a:cubicBezTo>
                    <a:pt x="58940" y="3897"/>
                    <a:pt x="58940" y="3391"/>
                    <a:pt x="58940" y="2632"/>
                  </a:cubicBezTo>
                  <a:cubicBezTo>
                    <a:pt x="58940" y="861"/>
                    <a:pt x="57927" y="102"/>
                    <a:pt x="56409" y="102"/>
                  </a:cubicBezTo>
                  <a:cubicBezTo>
                    <a:pt x="53879" y="102"/>
                    <a:pt x="31104" y="17309"/>
                    <a:pt x="16174" y="49447"/>
                  </a:cubicBezTo>
                  <a:cubicBezTo>
                    <a:pt x="3268" y="77282"/>
                    <a:pt x="232" y="105371"/>
                    <a:pt x="232" y="126627"/>
                  </a:cubicBezTo>
                  <a:cubicBezTo>
                    <a:pt x="232" y="146365"/>
                    <a:pt x="3015" y="176984"/>
                    <a:pt x="16933" y="205579"/>
                  </a:cubicBezTo>
                  <a:cubicBezTo>
                    <a:pt x="32116" y="236704"/>
                    <a:pt x="53879" y="253153"/>
                    <a:pt x="56409" y="253153"/>
                  </a:cubicBezTo>
                  <a:cubicBezTo>
                    <a:pt x="57927" y="253153"/>
                    <a:pt x="58940" y="252393"/>
                    <a:pt x="58940" y="250622"/>
                  </a:cubicBezTo>
                  <a:close/>
                </a:path>
              </a:pathLst>
            </a:custGeom>
            <a:solidFill>
              <a:srgbClr val="000000"/>
            </a:solidFill>
            <a:ln w="25400" cap="flat">
              <a:noFill/>
              <a:prstDash val="solid"/>
              <a:miter/>
            </a:ln>
          </p:spPr>
          <p:txBody>
            <a:bodyPr rtlCol="0" anchor="ctr"/>
            <a:lstStyle/>
            <a:p>
              <a:endParaRPr lang="en-CN"/>
            </a:p>
          </p:txBody>
        </p:sp>
        <p:sp>
          <p:nvSpPr>
            <p:cNvPr id="18532" name="Freeform 18531">
              <a:extLst>
                <a:ext uri="{FF2B5EF4-FFF2-40B4-BE49-F238E27FC236}">
                  <a16:creationId xmlns:a16="http://schemas.microsoft.com/office/drawing/2014/main" id="{6F7985C4-5165-57DA-4332-9034A18B541D}"/>
                </a:ext>
              </a:extLst>
            </p:cNvPr>
            <p:cNvSpPr/>
            <p:nvPr>
              <p:custDataLst>
                <p:tags r:id="rId37"/>
              </p:custDataLst>
            </p:nvPr>
          </p:nvSpPr>
          <p:spPr>
            <a:xfrm>
              <a:off x="8539639" y="4946681"/>
              <a:ext cx="288984" cy="177894"/>
            </a:xfrm>
            <a:custGeom>
              <a:avLst/>
              <a:gdLst>
                <a:gd name="connsiteX0" fmla="*/ 259613 w 288984"/>
                <a:gd name="connsiteY0" fmla="*/ 21611 h 177894"/>
                <a:gd name="connsiteX1" fmla="*/ 281628 w 288984"/>
                <a:gd name="connsiteY1" fmla="*/ 11995 h 177894"/>
                <a:gd name="connsiteX2" fmla="*/ 289220 w 288984"/>
                <a:gd name="connsiteY2" fmla="*/ 4656 h 177894"/>
                <a:gd name="connsiteX3" fmla="*/ 284665 w 288984"/>
                <a:gd name="connsiteY3" fmla="*/ 102 h 177894"/>
                <a:gd name="connsiteX4" fmla="*/ 263156 w 288984"/>
                <a:gd name="connsiteY4" fmla="*/ 861 h 177894"/>
                <a:gd name="connsiteX5" fmla="*/ 234055 w 288984"/>
                <a:gd name="connsiteY5" fmla="*/ 102 h 177894"/>
                <a:gd name="connsiteX6" fmla="*/ 227222 w 288984"/>
                <a:gd name="connsiteY6" fmla="*/ 7440 h 177894"/>
                <a:gd name="connsiteX7" fmla="*/ 233549 w 288984"/>
                <a:gd name="connsiteY7" fmla="*/ 11995 h 177894"/>
                <a:gd name="connsiteX8" fmla="*/ 251262 w 288984"/>
                <a:gd name="connsiteY8" fmla="*/ 14779 h 177894"/>
                <a:gd name="connsiteX9" fmla="*/ 178130 w 288984"/>
                <a:gd name="connsiteY9" fmla="*/ 130423 h 177894"/>
                <a:gd name="connsiteX10" fmla="*/ 162947 w 288984"/>
                <a:gd name="connsiteY10" fmla="*/ 13260 h 177894"/>
                <a:gd name="connsiteX11" fmla="*/ 179396 w 288984"/>
                <a:gd name="connsiteY11" fmla="*/ 11995 h 177894"/>
                <a:gd name="connsiteX12" fmla="*/ 188759 w 288984"/>
                <a:gd name="connsiteY12" fmla="*/ 4656 h 177894"/>
                <a:gd name="connsiteX13" fmla="*/ 183445 w 288984"/>
                <a:gd name="connsiteY13" fmla="*/ 102 h 177894"/>
                <a:gd name="connsiteX14" fmla="*/ 146246 w 288984"/>
                <a:gd name="connsiteY14" fmla="*/ 861 h 177894"/>
                <a:gd name="connsiteX15" fmla="*/ 130051 w 288984"/>
                <a:gd name="connsiteY15" fmla="*/ 608 h 177894"/>
                <a:gd name="connsiteX16" fmla="*/ 113096 w 288984"/>
                <a:gd name="connsiteY16" fmla="*/ 102 h 177894"/>
                <a:gd name="connsiteX17" fmla="*/ 106264 w 288984"/>
                <a:gd name="connsiteY17" fmla="*/ 7440 h 177894"/>
                <a:gd name="connsiteX18" fmla="*/ 114615 w 288984"/>
                <a:gd name="connsiteY18" fmla="*/ 11995 h 177894"/>
                <a:gd name="connsiteX19" fmla="*/ 126761 w 288984"/>
                <a:gd name="connsiteY19" fmla="*/ 12501 h 177894"/>
                <a:gd name="connsiteX20" fmla="*/ 130051 w 288984"/>
                <a:gd name="connsiteY20" fmla="*/ 37806 h 177894"/>
                <a:gd name="connsiteX21" fmla="*/ 128026 w 288984"/>
                <a:gd name="connsiteY21" fmla="*/ 41855 h 177894"/>
                <a:gd name="connsiteX22" fmla="*/ 72102 w 288984"/>
                <a:gd name="connsiteY22" fmla="*/ 130423 h 177894"/>
                <a:gd name="connsiteX23" fmla="*/ 56919 w 288984"/>
                <a:gd name="connsiteY23" fmla="*/ 13260 h 177894"/>
                <a:gd name="connsiteX24" fmla="*/ 73367 w 288984"/>
                <a:gd name="connsiteY24" fmla="*/ 11995 h 177894"/>
                <a:gd name="connsiteX25" fmla="*/ 80706 w 288984"/>
                <a:gd name="connsiteY25" fmla="*/ 10477 h 177894"/>
                <a:gd name="connsiteX26" fmla="*/ 82730 w 288984"/>
                <a:gd name="connsiteY26" fmla="*/ 4656 h 177894"/>
                <a:gd name="connsiteX27" fmla="*/ 77416 w 288984"/>
                <a:gd name="connsiteY27" fmla="*/ 102 h 177894"/>
                <a:gd name="connsiteX28" fmla="*/ 39965 w 288984"/>
                <a:gd name="connsiteY28" fmla="*/ 861 h 177894"/>
                <a:gd name="connsiteX29" fmla="*/ 23769 w 288984"/>
                <a:gd name="connsiteY29" fmla="*/ 608 h 177894"/>
                <a:gd name="connsiteX30" fmla="*/ 7068 w 288984"/>
                <a:gd name="connsiteY30" fmla="*/ 102 h 177894"/>
                <a:gd name="connsiteX31" fmla="*/ 236 w 288984"/>
                <a:gd name="connsiteY31" fmla="*/ 7440 h 177894"/>
                <a:gd name="connsiteX32" fmla="*/ 8586 w 288984"/>
                <a:gd name="connsiteY32" fmla="*/ 11995 h 177894"/>
                <a:gd name="connsiteX33" fmla="*/ 20733 w 288984"/>
                <a:gd name="connsiteY33" fmla="*/ 12501 h 177894"/>
                <a:gd name="connsiteX34" fmla="*/ 41230 w 288984"/>
                <a:gd name="connsiteY34" fmla="*/ 170405 h 177894"/>
                <a:gd name="connsiteX35" fmla="*/ 48568 w 288984"/>
                <a:gd name="connsiteY35" fmla="*/ 177996 h 177894"/>
                <a:gd name="connsiteX36" fmla="*/ 59196 w 288984"/>
                <a:gd name="connsiteY36" fmla="*/ 171417 h 177894"/>
                <a:gd name="connsiteX37" fmla="*/ 132328 w 288984"/>
                <a:gd name="connsiteY37" fmla="*/ 55267 h 177894"/>
                <a:gd name="connsiteX38" fmla="*/ 147258 w 288984"/>
                <a:gd name="connsiteY38" fmla="*/ 170405 h 177894"/>
                <a:gd name="connsiteX39" fmla="*/ 154850 w 288984"/>
                <a:gd name="connsiteY39" fmla="*/ 177996 h 177894"/>
                <a:gd name="connsiteX40" fmla="*/ 165225 w 288984"/>
                <a:gd name="connsiteY40" fmla="*/ 171417 h 177894"/>
                <a:gd name="connsiteX41" fmla="*/ 259613 w 288984"/>
                <a:gd name="connsiteY41" fmla="*/ 21611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613" y="21611"/>
                  </a:moveTo>
                  <a:cubicBezTo>
                    <a:pt x="262650" y="16803"/>
                    <a:pt x="265686" y="12248"/>
                    <a:pt x="281628" y="11995"/>
                  </a:cubicBezTo>
                  <a:cubicBezTo>
                    <a:pt x="284665" y="11995"/>
                    <a:pt x="289220" y="11995"/>
                    <a:pt x="289220" y="4656"/>
                  </a:cubicBezTo>
                  <a:cubicBezTo>
                    <a:pt x="289220" y="2379"/>
                    <a:pt x="287195" y="102"/>
                    <a:pt x="284665" y="102"/>
                  </a:cubicBezTo>
                  <a:cubicBezTo>
                    <a:pt x="277833" y="102"/>
                    <a:pt x="270241" y="861"/>
                    <a:pt x="263156" y="861"/>
                  </a:cubicBezTo>
                  <a:cubicBezTo>
                    <a:pt x="253540" y="861"/>
                    <a:pt x="243418" y="102"/>
                    <a:pt x="234055" y="102"/>
                  </a:cubicBezTo>
                  <a:cubicBezTo>
                    <a:pt x="232030" y="102"/>
                    <a:pt x="227222" y="102"/>
                    <a:pt x="227222" y="7440"/>
                  </a:cubicBezTo>
                  <a:cubicBezTo>
                    <a:pt x="227222" y="11995"/>
                    <a:pt x="231777" y="11995"/>
                    <a:pt x="233549" y="11995"/>
                  </a:cubicBezTo>
                  <a:cubicBezTo>
                    <a:pt x="234561" y="11995"/>
                    <a:pt x="244683" y="11995"/>
                    <a:pt x="251262" y="14779"/>
                  </a:cubicBezTo>
                  <a:lnTo>
                    <a:pt x="178130" y="130423"/>
                  </a:lnTo>
                  <a:lnTo>
                    <a:pt x="162947" y="13260"/>
                  </a:lnTo>
                  <a:cubicBezTo>
                    <a:pt x="167755" y="12248"/>
                    <a:pt x="175600" y="11995"/>
                    <a:pt x="179396" y="11995"/>
                  </a:cubicBezTo>
                  <a:cubicBezTo>
                    <a:pt x="184710" y="11995"/>
                    <a:pt x="188759" y="11995"/>
                    <a:pt x="188759" y="4656"/>
                  </a:cubicBezTo>
                  <a:cubicBezTo>
                    <a:pt x="188759" y="4403"/>
                    <a:pt x="188759" y="102"/>
                    <a:pt x="183445" y="102"/>
                  </a:cubicBezTo>
                  <a:cubicBezTo>
                    <a:pt x="175094" y="102"/>
                    <a:pt x="154597" y="861"/>
                    <a:pt x="146246" y="861"/>
                  </a:cubicBezTo>
                  <a:cubicBezTo>
                    <a:pt x="140932" y="861"/>
                    <a:pt x="135365" y="608"/>
                    <a:pt x="130051" y="608"/>
                  </a:cubicBezTo>
                  <a:cubicBezTo>
                    <a:pt x="122712" y="608"/>
                    <a:pt x="113602" y="102"/>
                    <a:pt x="113096" y="102"/>
                  </a:cubicBezTo>
                  <a:cubicBezTo>
                    <a:pt x="111325" y="102"/>
                    <a:pt x="106264" y="102"/>
                    <a:pt x="106264" y="7440"/>
                  </a:cubicBezTo>
                  <a:cubicBezTo>
                    <a:pt x="106264" y="11995"/>
                    <a:pt x="110566" y="11995"/>
                    <a:pt x="114615" y="11995"/>
                  </a:cubicBezTo>
                  <a:cubicBezTo>
                    <a:pt x="118410" y="11995"/>
                    <a:pt x="123471" y="12248"/>
                    <a:pt x="126761" y="12501"/>
                  </a:cubicBezTo>
                  <a:lnTo>
                    <a:pt x="130051" y="37806"/>
                  </a:lnTo>
                  <a:cubicBezTo>
                    <a:pt x="130051" y="38565"/>
                    <a:pt x="130051" y="39071"/>
                    <a:pt x="128026" y="41855"/>
                  </a:cubicBezTo>
                  <a:lnTo>
                    <a:pt x="72102" y="130423"/>
                  </a:lnTo>
                  <a:lnTo>
                    <a:pt x="56919" y="13260"/>
                  </a:lnTo>
                  <a:cubicBezTo>
                    <a:pt x="61727" y="12248"/>
                    <a:pt x="69572" y="11995"/>
                    <a:pt x="73367" y="11995"/>
                  </a:cubicBezTo>
                  <a:cubicBezTo>
                    <a:pt x="79187" y="11995"/>
                    <a:pt x="79441" y="11742"/>
                    <a:pt x="80706" y="10477"/>
                  </a:cubicBezTo>
                  <a:cubicBezTo>
                    <a:pt x="82224" y="9211"/>
                    <a:pt x="82730" y="4910"/>
                    <a:pt x="82730" y="4656"/>
                  </a:cubicBezTo>
                  <a:cubicBezTo>
                    <a:pt x="82730" y="4403"/>
                    <a:pt x="82730" y="102"/>
                    <a:pt x="77416" y="102"/>
                  </a:cubicBezTo>
                  <a:cubicBezTo>
                    <a:pt x="69065" y="102"/>
                    <a:pt x="48315" y="861"/>
                    <a:pt x="39965" y="861"/>
                  </a:cubicBezTo>
                  <a:cubicBezTo>
                    <a:pt x="34651" y="861"/>
                    <a:pt x="29083" y="608"/>
                    <a:pt x="23769" y="608"/>
                  </a:cubicBezTo>
                  <a:cubicBezTo>
                    <a:pt x="16937" y="608"/>
                    <a:pt x="7321" y="102"/>
                    <a:pt x="7068" y="102"/>
                  </a:cubicBezTo>
                  <a:cubicBezTo>
                    <a:pt x="5044" y="102"/>
                    <a:pt x="236" y="102"/>
                    <a:pt x="236" y="7440"/>
                  </a:cubicBezTo>
                  <a:cubicBezTo>
                    <a:pt x="236" y="11995"/>
                    <a:pt x="4284" y="11995"/>
                    <a:pt x="8586" y="11995"/>
                  </a:cubicBezTo>
                  <a:cubicBezTo>
                    <a:pt x="12382" y="11995"/>
                    <a:pt x="17443" y="12248"/>
                    <a:pt x="20733" y="12501"/>
                  </a:cubicBezTo>
                  <a:lnTo>
                    <a:pt x="41230" y="170405"/>
                  </a:lnTo>
                  <a:cubicBezTo>
                    <a:pt x="41989" y="175466"/>
                    <a:pt x="42495" y="177996"/>
                    <a:pt x="48568" y="177996"/>
                  </a:cubicBezTo>
                  <a:cubicBezTo>
                    <a:pt x="53882" y="177996"/>
                    <a:pt x="56160" y="176225"/>
                    <a:pt x="59196" y="171417"/>
                  </a:cubicBezTo>
                  <a:lnTo>
                    <a:pt x="132328" y="55267"/>
                  </a:lnTo>
                  <a:lnTo>
                    <a:pt x="147258" y="170405"/>
                  </a:lnTo>
                  <a:cubicBezTo>
                    <a:pt x="148017" y="176225"/>
                    <a:pt x="148777" y="177996"/>
                    <a:pt x="154850" y="177996"/>
                  </a:cubicBezTo>
                  <a:cubicBezTo>
                    <a:pt x="160417" y="177996"/>
                    <a:pt x="162441" y="175972"/>
                    <a:pt x="165225" y="171417"/>
                  </a:cubicBezTo>
                  <a:lnTo>
                    <a:pt x="259613" y="21611"/>
                  </a:lnTo>
                  <a:close/>
                </a:path>
              </a:pathLst>
            </a:custGeom>
            <a:solidFill>
              <a:srgbClr val="000000"/>
            </a:solidFill>
            <a:ln w="25400" cap="flat">
              <a:noFill/>
              <a:prstDash val="solid"/>
              <a:miter/>
            </a:ln>
          </p:spPr>
          <p:txBody>
            <a:bodyPr rtlCol="0" anchor="ctr"/>
            <a:lstStyle/>
            <a:p>
              <a:endParaRPr lang="en-CN"/>
            </a:p>
          </p:txBody>
        </p:sp>
        <p:sp>
          <p:nvSpPr>
            <p:cNvPr id="18533" name="Freeform 18532">
              <a:extLst>
                <a:ext uri="{FF2B5EF4-FFF2-40B4-BE49-F238E27FC236}">
                  <a16:creationId xmlns:a16="http://schemas.microsoft.com/office/drawing/2014/main" id="{5DE65E50-17E4-0CEB-0BBE-65E566A80392}"/>
                </a:ext>
              </a:extLst>
            </p:cNvPr>
            <p:cNvSpPr/>
            <p:nvPr>
              <p:custDataLst>
                <p:tags r:id="rId38"/>
              </p:custDataLst>
            </p:nvPr>
          </p:nvSpPr>
          <p:spPr>
            <a:xfrm>
              <a:off x="8847823" y="4896047"/>
              <a:ext cx="132320" cy="119743"/>
            </a:xfrm>
            <a:custGeom>
              <a:avLst/>
              <a:gdLst>
                <a:gd name="connsiteX0" fmla="*/ 78719 w 132320"/>
                <a:gd name="connsiteY0" fmla="*/ 12674 h 119743"/>
                <a:gd name="connsiteX1" fmla="*/ 84210 w 132320"/>
                <a:gd name="connsiteY1" fmla="*/ 6651 h 119743"/>
                <a:gd name="connsiteX2" fmla="*/ 94839 w 132320"/>
                <a:gd name="connsiteY2" fmla="*/ 6474 h 119743"/>
                <a:gd name="connsiteX3" fmla="*/ 114678 w 132320"/>
                <a:gd name="connsiteY3" fmla="*/ 7891 h 119743"/>
                <a:gd name="connsiteX4" fmla="*/ 123003 w 132320"/>
                <a:gd name="connsiteY4" fmla="*/ 21885 h 119743"/>
                <a:gd name="connsiteX5" fmla="*/ 121763 w 132320"/>
                <a:gd name="connsiteY5" fmla="*/ 36233 h 119743"/>
                <a:gd name="connsiteX6" fmla="*/ 121409 w 132320"/>
                <a:gd name="connsiteY6" fmla="*/ 38182 h 119743"/>
                <a:gd name="connsiteX7" fmla="*/ 124420 w 132320"/>
                <a:gd name="connsiteY7" fmla="*/ 40839 h 119743"/>
                <a:gd name="connsiteX8" fmla="*/ 127786 w 132320"/>
                <a:gd name="connsiteY8" fmla="*/ 36410 h 119743"/>
                <a:gd name="connsiteX9" fmla="*/ 132568 w 132320"/>
                <a:gd name="connsiteY9" fmla="*/ 2577 h 119743"/>
                <a:gd name="connsiteX10" fmla="*/ 127254 w 132320"/>
                <a:gd name="connsiteY10" fmla="*/ 97 h 119743"/>
                <a:gd name="connsiteX11" fmla="*/ 18316 w 132320"/>
                <a:gd name="connsiteY11" fmla="*/ 97 h 119743"/>
                <a:gd name="connsiteX12" fmla="*/ 12293 w 132320"/>
                <a:gd name="connsiteY12" fmla="*/ 3817 h 119743"/>
                <a:gd name="connsiteX13" fmla="*/ 1134 w 132320"/>
                <a:gd name="connsiteY13" fmla="*/ 35170 h 119743"/>
                <a:gd name="connsiteX14" fmla="*/ 248 w 132320"/>
                <a:gd name="connsiteY14" fmla="*/ 38359 h 119743"/>
                <a:gd name="connsiteX15" fmla="*/ 3259 w 132320"/>
                <a:gd name="connsiteY15" fmla="*/ 40839 h 119743"/>
                <a:gd name="connsiteX16" fmla="*/ 6979 w 132320"/>
                <a:gd name="connsiteY16" fmla="*/ 36587 h 119743"/>
                <a:gd name="connsiteX17" fmla="*/ 50023 w 132320"/>
                <a:gd name="connsiteY17" fmla="*/ 6474 h 119743"/>
                <a:gd name="connsiteX18" fmla="*/ 57463 w 132320"/>
                <a:gd name="connsiteY18" fmla="*/ 6474 h 119743"/>
                <a:gd name="connsiteX19" fmla="*/ 62954 w 132320"/>
                <a:gd name="connsiteY19" fmla="*/ 8246 h 119743"/>
                <a:gd name="connsiteX20" fmla="*/ 62246 w 132320"/>
                <a:gd name="connsiteY20" fmla="*/ 11966 h 119743"/>
                <a:gd name="connsiteX21" fmla="*/ 38864 w 132320"/>
                <a:gd name="connsiteY21" fmla="*/ 105139 h 119743"/>
                <a:gd name="connsiteX22" fmla="*/ 18139 w 132320"/>
                <a:gd name="connsiteY22" fmla="*/ 113464 h 119743"/>
                <a:gd name="connsiteX23" fmla="*/ 10168 w 132320"/>
                <a:gd name="connsiteY23" fmla="*/ 117361 h 119743"/>
                <a:gd name="connsiteX24" fmla="*/ 13179 w 132320"/>
                <a:gd name="connsiteY24" fmla="*/ 119841 h 119743"/>
                <a:gd name="connsiteX25" fmla="*/ 28413 w 132320"/>
                <a:gd name="connsiteY25" fmla="*/ 119310 h 119743"/>
                <a:gd name="connsiteX26" fmla="*/ 43646 w 132320"/>
                <a:gd name="connsiteY26" fmla="*/ 119133 h 119743"/>
                <a:gd name="connsiteX27" fmla="*/ 59589 w 132320"/>
                <a:gd name="connsiteY27" fmla="*/ 119310 h 119743"/>
                <a:gd name="connsiteX28" fmla="*/ 74468 w 132320"/>
                <a:gd name="connsiteY28" fmla="*/ 119841 h 119743"/>
                <a:gd name="connsiteX29" fmla="*/ 78542 w 132320"/>
                <a:gd name="connsiteY29" fmla="*/ 115944 h 119743"/>
                <a:gd name="connsiteX30" fmla="*/ 71280 w 132320"/>
                <a:gd name="connsiteY30" fmla="*/ 113464 h 119743"/>
                <a:gd name="connsiteX31" fmla="*/ 61006 w 132320"/>
                <a:gd name="connsiteY31" fmla="*/ 113110 h 119743"/>
                <a:gd name="connsiteX32" fmla="*/ 54629 w 132320"/>
                <a:gd name="connsiteY32" fmla="*/ 109745 h 119743"/>
                <a:gd name="connsiteX33" fmla="*/ 55337 w 132320"/>
                <a:gd name="connsiteY33" fmla="*/ 105670 h 119743"/>
                <a:gd name="connsiteX34" fmla="*/ 78719 w 132320"/>
                <a:gd name="connsiteY34" fmla="*/ 12674 h 1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20" h="119743">
                  <a:moveTo>
                    <a:pt x="78719" y="12674"/>
                  </a:moveTo>
                  <a:cubicBezTo>
                    <a:pt x="79959" y="7537"/>
                    <a:pt x="80313" y="7006"/>
                    <a:pt x="84210" y="6651"/>
                  </a:cubicBezTo>
                  <a:cubicBezTo>
                    <a:pt x="85096" y="6474"/>
                    <a:pt x="91296" y="6474"/>
                    <a:pt x="94839" y="6474"/>
                  </a:cubicBezTo>
                  <a:cubicBezTo>
                    <a:pt x="105644" y="6474"/>
                    <a:pt x="110249" y="6474"/>
                    <a:pt x="114678" y="7891"/>
                  </a:cubicBezTo>
                  <a:cubicBezTo>
                    <a:pt x="122649" y="10371"/>
                    <a:pt x="123003" y="15508"/>
                    <a:pt x="123003" y="21885"/>
                  </a:cubicBezTo>
                  <a:cubicBezTo>
                    <a:pt x="123003" y="24719"/>
                    <a:pt x="123003" y="27022"/>
                    <a:pt x="121763" y="36233"/>
                  </a:cubicBezTo>
                  <a:lnTo>
                    <a:pt x="121409" y="38182"/>
                  </a:lnTo>
                  <a:cubicBezTo>
                    <a:pt x="121409" y="39953"/>
                    <a:pt x="122649" y="40839"/>
                    <a:pt x="124420" y="40839"/>
                  </a:cubicBezTo>
                  <a:cubicBezTo>
                    <a:pt x="127077" y="40839"/>
                    <a:pt x="127432" y="39244"/>
                    <a:pt x="127786" y="36410"/>
                  </a:cubicBezTo>
                  <a:lnTo>
                    <a:pt x="132568" y="2577"/>
                  </a:lnTo>
                  <a:cubicBezTo>
                    <a:pt x="132568" y="97"/>
                    <a:pt x="130443" y="97"/>
                    <a:pt x="127254" y="97"/>
                  </a:cubicBezTo>
                  <a:lnTo>
                    <a:pt x="18316" y="97"/>
                  </a:lnTo>
                  <a:cubicBezTo>
                    <a:pt x="13888" y="97"/>
                    <a:pt x="13533" y="97"/>
                    <a:pt x="12293" y="3817"/>
                  </a:cubicBezTo>
                  <a:lnTo>
                    <a:pt x="1134" y="35170"/>
                  </a:lnTo>
                  <a:cubicBezTo>
                    <a:pt x="957" y="35879"/>
                    <a:pt x="248" y="37473"/>
                    <a:pt x="248" y="38359"/>
                  </a:cubicBezTo>
                  <a:cubicBezTo>
                    <a:pt x="248" y="39067"/>
                    <a:pt x="602" y="40839"/>
                    <a:pt x="3259" y="40839"/>
                  </a:cubicBezTo>
                  <a:cubicBezTo>
                    <a:pt x="5562" y="40839"/>
                    <a:pt x="5916" y="39953"/>
                    <a:pt x="6979" y="36587"/>
                  </a:cubicBezTo>
                  <a:cubicBezTo>
                    <a:pt x="17253" y="8246"/>
                    <a:pt x="23099" y="6474"/>
                    <a:pt x="50023" y="6474"/>
                  </a:cubicBezTo>
                  <a:lnTo>
                    <a:pt x="57463" y="6474"/>
                  </a:lnTo>
                  <a:cubicBezTo>
                    <a:pt x="62777" y="6474"/>
                    <a:pt x="62954" y="6651"/>
                    <a:pt x="62954" y="8246"/>
                  </a:cubicBezTo>
                  <a:cubicBezTo>
                    <a:pt x="62954" y="8423"/>
                    <a:pt x="62954" y="9309"/>
                    <a:pt x="62246" y="11966"/>
                  </a:cubicBezTo>
                  <a:lnTo>
                    <a:pt x="38864" y="105139"/>
                  </a:lnTo>
                  <a:cubicBezTo>
                    <a:pt x="37269" y="111693"/>
                    <a:pt x="36738" y="113464"/>
                    <a:pt x="18139" y="113464"/>
                  </a:cubicBezTo>
                  <a:cubicBezTo>
                    <a:pt x="11762" y="113464"/>
                    <a:pt x="10168" y="113464"/>
                    <a:pt x="10168" y="117361"/>
                  </a:cubicBezTo>
                  <a:cubicBezTo>
                    <a:pt x="10168" y="117893"/>
                    <a:pt x="10522" y="119841"/>
                    <a:pt x="13179" y="119841"/>
                  </a:cubicBezTo>
                  <a:cubicBezTo>
                    <a:pt x="18139" y="119841"/>
                    <a:pt x="23453" y="119310"/>
                    <a:pt x="28413" y="119310"/>
                  </a:cubicBezTo>
                  <a:cubicBezTo>
                    <a:pt x="33372" y="119310"/>
                    <a:pt x="38686" y="119133"/>
                    <a:pt x="43646" y="119133"/>
                  </a:cubicBezTo>
                  <a:cubicBezTo>
                    <a:pt x="48606" y="119133"/>
                    <a:pt x="54629" y="119133"/>
                    <a:pt x="59589" y="119310"/>
                  </a:cubicBezTo>
                  <a:cubicBezTo>
                    <a:pt x="64371" y="119487"/>
                    <a:pt x="69685" y="119841"/>
                    <a:pt x="74468" y="119841"/>
                  </a:cubicBezTo>
                  <a:cubicBezTo>
                    <a:pt x="75885" y="119841"/>
                    <a:pt x="78542" y="119841"/>
                    <a:pt x="78542" y="115944"/>
                  </a:cubicBezTo>
                  <a:cubicBezTo>
                    <a:pt x="78542" y="113464"/>
                    <a:pt x="76771" y="113464"/>
                    <a:pt x="71280" y="113464"/>
                  </a:cubicBezTo>
                  <a:cubicBezTo>
                    <a:pt x="67914" y="113464"/>
                    <a:pt x="64371" y="113287"/>
                    <a:pt x="61006" y="113110"/>
                  </a:cubicBezTo>
                  <a:cubicBezTo>
                    <a:pt x="54983" y="112579"/>
                    <a:pt x="54629" y="111870"/>
                    <a:pt x="54629" y="109745"/>
                  </a:cubicBezTo>
                  <a:cubicBezTo>
                    <a:pt x="54629" y="108505"/>
                    <a:pt x="54629" y="108150"/>
                    <a:pt x="55337" y="105670"/>
                  </a:cubicBezTo>
                  <a:lnTo>
                    <a:pt x="78719" y="12674"/>
                  </a:lnTo>
                  <a:close/>
                </a:path>
              </a:pathLst>
            </a:custGeom>
            <a:solidFill>
              <a:srgbClr val="000000"/>
            </a:solidFill>
            <a:ln w="25400" cap="flat">
              <a:noFill/>
              <a:prstDash val="solid"/>
              <a:miter/>
            </a:ln>
          </p:spPr>
          <p:txBody>
            <a:bodyPr rtlCol="0" anchor="ctr"/>
            <a:lstStyle/>
            <a:p>
              <a:endParaRPr lang="en-CN"/>
            </a:p>
          </p:txBody>
        </p:sp>
        <p:sp>
          <p:nvSpPr>
            <p:cNvPr id="18534" name="Freeform 18533">
              <a:extLst>
                <a:ext uri="{FF2B5EF4-FFF2-40B4-BE49-F238E27FC236}">
                  <a16:creationId xmlns:a16="http://schemas.microsoft.com/office/drawing/2014/main" id="{BBE5A0A5-7594-BC65-40E6-FB6D06456960}"/>
                </a:ext>
              </a:extLst>
            </p:cNvPr>
            <p:cNvSpPr/>
            <p:nvPr>
              <p:custDataLst>
                <p:tags r:id="rId39"/>
              </p:custDataLst>
            </p:nvPr>
          </p:nvSpPr>
          <p:spPr>
            <a:xfrm>
              <a:off x="8802977" y="5108360"/>
              <a:ext cx="114252" cy="114429"/>
            </a:xfrm>
            <a:custGeom>
              <a:avLst/>
              <a:gdLst>
                <a:gd name="connsiteX0" fmla="*/ 12292 w 114252"/>
                <a:gd name="connsiteY0" fmla="*/ 101603 h 114429"/>
                <a:gd name="connsiteX1" fmla="*/ 11229 w 114252"/>
                <a:gd name="connsiteY1" fmla="*/ 104260 h 114429"/>
                <a:gd name="connsiteX2" fmla="*/ 6623 w 114252"/>
                <a:gd name="connsiteY2" fmla="*/ 104614 h 114429"/>
                <a:gd name="connsiteX3" fmla="*/ 246 w 114252"/>
                <a:gd name="connsiteY3" fmla="*/ 110637 h 114429"/>
                <a:gd name="connsiteX4" fmla="*/ 3966 w 114252"/>
                <a:gd name="connsiteY4" fmla="*/ 114534 h 114429"/>
                <a:gd name="connsiteX5" fmla="*/ 20440 w 114252"/>
                <a:gd name="connsiteY5" fmla="*/ 113825 h 114429"/>
                <a:gd name="connsiteX6" fmla="*/ 40456 w 114252"/>
                <a:gd name="connsiteY6" fmla="*/ 114534 h 114429"/>
                <a:gd name="connsiteX7" fmla="*/ 45770 w 114252"/>
                <a:gd name="connsiteY7" fmla="*/ 108511 h 114429"/>
                <a:gd name="connsiteX8" fmla="*/ 41696 w 114252"/>
                <a:gd name="connsiteY8" fmla="*/ 104614 h 114429"/>
                <a:gd name="connsiteX9" fmla="*/ 33725 w 114252"/>
                <a:gd name="connsiteY9" fmla="*/ 104437 h 114429"/>
                <a:gd name="connsiteX10" fmla="*/ 40811 w 114252"/>
                <a:gd name="connsiteY10" fmla="*/ 75387 h 114429"/>
                <a:gd name="connsiteX11" fmla="*/ 60827 w 114252"/>
                <a:gd name="connsiteY11" fmla="*/ 81587 h 114429"/>
                <a:gd name="connsiteX12" fmla="*/ 114499 w 114252"/>
                <a:gd name="connsiteY12" fmla="*/ 30572 h 114429"/>
                <a:gd name="connsiteX13" fmla="*/ 79603 w 114252"/>
                <a:gd name="connsiteY13" fmla="*/ 104 h 114429"/>
                <a:gd name="connsiteX14" fmla="*/ 52324 w 114252"/>
                <a:gd name="connsiteY14" fmla="*/ 9315 h 114429"/>
                <a:gd name="connsiteX15" fmla="*/ 29828 w 114252"/>
                <a:gd name="connsiteY15" fmla="*/ 104 h 114429"/>
                <a:gd name="connsiteX16" fmla="*/ 4852 w 114252"/>
                <a:gd name="connsiteY16" fmla="*/ 27737 h 114429"/>
                <a:gd name="connsiteX17" fmla="*/ 10520 w 114252"/>
                <a:gd name="connsiteY17" fmla="*/ 30926 h 114429"/>
                <a:gd name="connsiteX18" fmla="*/ 16189 w 114252"/>
                <a:gd name="connsiteY18" fmla="*/ 27029 h 114429"/>
                <a:gd name="connsiteX19" fmla="*/ 28588 w 114252"/>
                <a:gd name="connsiteY19" fmla="*/ 8253 h 114429"/>
                <a:gd name="connsiteX20" fmla="*/ 33371 w 114252"/>
                <a:gd name="connsiteY20" fmla="*/ 15338 h 114429"/>
                <a:gd name="connsiteX21" fmla="*/ 32485 w 114252"/>
                <a:gd name="connsiteY21" fmla="*/ 21183 h 114429"/>
                <a:gd name="connsiteX22" fmla="*/ 12292 w 114252"/>
                <a:gd name="connsiteY22" fmla="*/ 101603 h 114429"/>
                <a:gd name="connsiteX23" fmla="*/ 53919 w 114252"/>
                <a:gd name="connsiteY23" fmla="*/ 23663 h 114429"/>
                <a:gd name="connsiteX24" fmla="*/ 54627 w 114252"/>
                <a:gd name="connsiteY24" fmla="*/ 20652 h 114429"/>
                <a:gd name="connsiteX25" fmla="*/ 78540 w 114252"/>
                <a:gd name="connsiteY25" fmla="*/ 8253 h 114429"/>
                <a:gd name="connsiteX26" fmla="*/ 92534 w 114252"/>
                <a:gd name="connsiteY26" fmla="*/ 22246 h 114429"/>
                <a:gd name="connsiteX27" fmla="*/ 82969 w 114252"/>
                <a:gd name="connsiteY27" fmla="*/ 58913 h 114429"/>
                <a:gd name="connsiteX28" fmla="*/ 60827 w 114252"/>
                <a:gd name="connsiteY28" fmla="*/ 73438 h 114429"/>
                <a:gd name="connsiteX29" fmla="*/ 44176 w 114252"/>
                <a:gd name="connsiteY29" fmla="*/ 62987 h 114429"/>
                <a:gd name="connsiteX30" fmla="*/ 44708 w 114252"/>
                <a:gd name="connsiteY30" fmla="*/ 60508 h 114429"/>
                <a:gd name="connsiteX31" fmla="*/ 53919 w 114252"/>
                <a:gd name="connsiteY31" fmla="*/ 23663 h 11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252" h="114429">
                  <a:moveTo>
                    <a:pt x="12292" y="101603"/>
                  </a:moveTo>
                  <a:cubicBezTo>
                    <a:pt x="11583" y="103906"/>
                    <a:pt x="11406" y="104083"/>
                    <a:pt x="11229" y="104260"/>
                  </a:cubicBezTo>
                  <a:cubicBezTo>
                    <a:pt x="9989" y="104614"/>
                    <a:pt x="8040" y="104614"/>
                    <a:pt x="6623" y="104614"/>
                  </a:cubicBezTo>
                  <a:cubicBezTo>
                    <a:pt x="3966" y="104614"/>
                    <a:pt x="246" y="104614"/>
                    <a:pt x="246" y="110637"/>
                  </a:cubicBezTo>
                  <a:cubicBezTo>
                    <a:pt x="246" y="113471"/>
                    <a:pt x="2726" y="114534"/>
                    <a:pt x="3966" y="114534"/>
                  </a:cubicBezTo>
                  <a:cubicBezTo>
                    <a:pt x="9103" y="114534"/>
                    <a:pt x="15126" y="113825"/>
                    <a:pt x="20440" y="113825"/>
                  </a:cubicBezTo>
                  <a:cubicBezTo>
                    <a:pt x="24868" y="113825"/>
                    <a:pt x="36028" y="114534"/>
                    <a:pt x="40456" y="114534"/>
                  </a:cubicBezTo>
                  <a:cubicBezTo>
                    <a:pt x="43290" y="114534"/>
                    <a:pt x="45770" y="113117"/>
                    <a:pt x="45770" y="108511"/>
                  </a:cubicBezTo>
                  <a:cubicBezTo>
                    <a:pt x="45770" y="106740"/>
                    <a:pt x="44885" y="104969"/>
                    <a:pt x="41696" y="104614"/>
                  </a:cubicBezTo>
                  <a:cubicBezTo>
                    <a:pt x="39925" y="104437"/>
                    <a:pt x="35496" y="104614"/>
                    <a:pt x="33725" y="104437"/>
                  </a:cubicBezTo>
                  <a:lnTo>
                    <a:pt x="40811" y="75387"/>
                  </a:lnTo>
                  <a:cubicBezTo>
                    <a:pt x="46479" y="79815"/>
                    <a:pt x="53564" y="81587"/>
                    <a:pt x="60827" y="81587"/>
                  </a:cubicBezTo>
                  <a:cubicBezTo>
                    <a:pt x="95014" y="81587"/>
                    <a:pt x="114499" y="54131"/>
                    <a:pt x="114499" y="30572"/>
                  </a:cubicBezTo>
                  <a:cubicBezTo>
                    <a:pt x="114499" y="8961"/>
                    <a:pt x="97671" y="104"/>
                    <a:pt x="79603" y="104"/>
                  </a:cubicBezTo>
                  <a:cubicBezTo>
                    <a:pt x="65432" y="104"/>
                    <a:pt x="55867" y="6481"/>
                    <a:pt x="52324" y="9315"/>
                  </a:cubicBezTo>
                  <a:cubicBezTo>
                    <a:pt x="48605" y="3824"/>
                    <a:pt x="39393" y="104"/>
                    <a:pt x="29828" y="104"/>
                  </a:cubicBezTo>
                  <a:cubicBezTo>
                    <a:pt x="10697" y="104"/>
                    <a:pt x="4852" y="26675"/>
                    <a:pt x="4852" y="27737"/>
                  </a:cubicBezTo>
                  <a:cubicBezTo>
                    <a:pt x="4852" y="30926"/>
                    <a:pt x="7863" y="30926"/>
                    <a:pt x="10520" y="30926"/>
                  </a:cubicBezTo>
                  <a:cubicBezTo>
                    <a:pt x="14772" y="30926"/>
                    <a:pt x="15303" y="30749"/>
                    <a:pt x="16189" y="27029"/>
                  </a:cubicBezTo>
                  <a:cubicBezTo>
                    <a:pt x="18491" y="19058"/>
                    <a:pt x="21680" y="8253"/>
                    <a:pt x="28588" y="8253"/>
                  </a:cubicBezTo>
                  <a:cubicBezTo>
                    <a:pt x="32839" y="8253"/>
                    <a:pt x="33371" y="12681"/>
                    <a:pt x="33371" y="15338"/>
                  </a:cubicBezTo>
                  <a:cubicBezTo>
                    <a:pt x="33371" y="17286"/>
                    <a:pt x="33371" y="17818"/>
                    <a:pt x="32485" y="21183"/>
                  </a:cubicBezTo>
                  <a:lnTo>
                    <a:pt x="12292" y="101603"/>
                  </a:lnTo>
                  <a:close/>
                  <a:moveTo>
                    <a:pt x="53919" y="23663"/>
                  </a:moveTo>
                  <a:cubicBezTo>
                    <a:pt x="54273" y="22600"/>
                    <a:pt x="54273" y="21538"/>
                    <a:pt x="54627" y="20652"/>
                  </a:cubicBezTo>
                  <a:cubicBezTo>
                    <a:pt x="55336" y="18704"/>
                    <a:pt x="65078" y="8253"/>
                    <a:pt x="78540" y="8253"/>
                  </a:cubicBezTo>
                  <a:cubicBezTo>
                    <a:pt x="86689" y="8253"/>
                    <a:pt x="92534" y="12504"/>
                    <a:pt x="92534" y="22246"/>
                  </a:cubicBezTo>
                  <a:cubicBezTo>
                    <a:pt x="92534" y="28977"/>
                    <a:pt x="87752" y="49879"/>
                    <a:pt x="82969" y="58913"/>
                  </a:cubicBezTo>
                  <a:cubicBezTo>
                    <a:pt x="78009" y="68479"/>
                    <a:pt x="69329" y="73438"/>
                    <a:pt x="60827" y="73438"/>
                  </a:cubicBezTo>
                  <a:cubicBezTo>
                    <a:pt x="47719" y="73438"/>
                    <a:pt x="44176" y="63873"/>
                    <a:pt x="44176" y="62987"/>
                  </a:cubicBezTo>
                  <a:lnTo>
                    <a:pt x="44708" y="60508"/>
                  </a:lnTo>
                  <a:lnTo>
                    <a:pt x="53919" y="23663"/>
                  </a:lnTo>
                  <a:close/>
                </a:path>
              </a:pathLst>
            </a:custGeom>
            <a:solidFill>
              <a:srgbClr val="000000"/>
            </a:solidFill>
            <a:ln w="25400" cap="flat">
              <a:noFill/>
              <a:prstDash val="solid"/>
              <a:miter/>
            </a:ln>
          </p:spPr>
          <p:txBody>
            <a:bodyPr rtlCol="0" anchor="ctr"/>
            <a:lstStyle/>
            <a:p>
              <a:endParaRPr lang="en-CN"/>
            </a:p>
          </p:txBody>
        </p:sp>
        <p:sp>
          <p:nvSpPr>
            <p:cNvPr id="18535" name="Freeform 18534">
              <a:extLst>
                <a:ext uri="{FF2B5EF4-FFF2-40B4-BE49-F238E27FC236}">
                  <a16:creationId xmlns:a16="http://schemas.microsoft.com/office/drawing/2014/main" id="{D662EDB5-C513-C807-0FBB-F7B5DD6EEEDD}"/>
                </a:ext>
              </a:extLst>
            </p:cNvPr>
            <p:cNvSpPr/>
            <p:nvPr>
              <p:custDataLst>
                <p:tags r:id="rId40"/>
              </p:custDataLst>
            </p:nvPr>
          </p:nvSpPr>
          <p:spPr>
            <a:xfrm>
              <a:off x="8932932" y="5053550"/>
              <a:ext cx="63009" cy="84265"/>
            </a:xfrm>
            <a:custGeom>
              <a:avLst/>
              <a:gdLst>
                <a:gd name="connsiteX0" fmla="*/ 63261 w 63009"/>
                <a:gd name="connsiteY0" fmla="*/ 59949 h 84265"/>
                <a:gd name="connsiteX1" fmla="*/ 57947 w 63009"/>
                <a:gd name="connsiteY1" fmla="*/ 59949 h 84265"/>
                <a:gd name="connsiteX2" fmla="*/ 54278 w 63009"/>
                <a:gd name="connsiteY2" fmla="*/ 71463 h 84265"/>
                <a:gd name="connsiteX3" fmla="*/ 40739 w 63009"/>
                <a:gd name="connsiteY3" fmla="*/ 72222 h 84265"/>
                <a:gd name="connsiteX4" fmla="*/ 15940 w 63009"/>
                <a:gd name="connsiteY4" fmla="*/ 72222 h 84265"/>
                <a:gd name="connsiteX5" fmla="*/ 41246 w 63009"/>
                <a:gd name="connsiteY5" fmla="*/ 53876 h 84265"/>
                <a:gd name="connsiteX6" fmla="*/ 63261 w 63009"/>
                <a:gd name="connsiteY6" fmla="*/ 25281 h 84265"/>
                <a:gd name="connsiteX7" fmla="*/ 29858 w 63009"/>
                <a:gd name="connsiteY7" fmla="*/ 102 h 84265"/>
                <a:gd name="connsiteX8" fmla="*/ 251 w 63009"/>
                <a:gd name="connsiteY8" fmla="*/ 22371 h 84265"/>
                <a:gd name="connsiteX9" fmla="*/ 7590 w 63009"/>
                <a:gd name="connsiteY9" fmla="*/ 30089 h 84265"/>
                <a:gd name="connsiteX10" fmla="*/ 15055 w 63009"/>
                <a:gd name="connsiteY10" fmla="*/ 22624 h 84265"/>
                <a:gd name="connsiteX11" fmla="*/ 7843 w 63009"/>
                <a:gd name="connsiteY11" fmla="*/ 15159 h 84265"/>
                <a:gd name="connsiteX12" fmla="*/ 27201 w 63009"/>
                <a:gd name="connsiteY12" fmla="*/ 5669 h 84265"/>
                <a:gd name="connsiteX13" fmla="*/ 49723 w 63009"/>
                <a:gd name="connsiteY13" fmla="*/ 25407 h 84265"/>
                <a:gd name="connsiteX14" fmla="*/ 32642 w 63009"/>
                <a:gd name="connsiteY14" fmla="*/ 52357 h 84265"/>
                <a:gd name="connsiteX15" fmla="*/ 1770 w 63009"/>
                <a:gd name="connsiteY15" fmla="*/ 78548 h 84265"/>
                <a:gd name="connsiteX16" fmla="*/ 251 w 63009"/>
                <a:gd name="connsiteY16" fmla="*/ 80573 h 84265"/>
                <a:gd name="connsiteX17" fmla="*/ 251 w 63009"/>
                <a:gd name="connsiteY17" fmla="*/ 84368 h 84265"/>
                <a:gd name="connsiteX18" fmla="*/ 59086 w 63009"/>
                <a:gd name="connsiteY18" fmla="*/ 84368 h 84265"/>
                <a:gd name="connsiteX19" fmla="*/ 63261 w 63009"/>
                <a:gd name="connsiteY19" fmla="*/ 59949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09" h="84265">
                  <a:moveTo>
                    <a:pt x="63261" y="59949"/>
                  </a:moveTo>
                  <a:lnTo>
                    <a:pt x="57947" y="59949"/>
                  </a:lnTo>
                  <a:cubicBezTo>
                    <a:pt x="57567" y="62353"/>
                    <a:pt x="56302" y="70197"/>
                    <a:pt x="54278" y="71463"/>
                  </a:cubicBezTo>
                  <a:cubicBezTo>
                    <a:pt x="53265" y="72222"/>
                    <a:pt x="42637" y="72222"/>
                    <a:pt x="40739" y="72222"/>
                  </a:cubicBezTo>
                  <a:lnTo>
                    <a:pt x="15940" y="72222"/>
                  </a:lnTo>
                  <a:cubicBezTo>
                    <a:pt x="24291" y="66022"/>
                    <a:pt x="33654" y="58937"/>
                    <a:pt x="41246" y="53876"/>
                  </a:cubicBezTo>
                  <a:cubicBezTo>
                    <a:pt x="52633" y="46031"/>
                    <a:pt x="63261" y="38693"/>
                    <a:pt x="63261" y="25281"/>
                  </a:cubicBezTo>
                  <a:cubicBezTo>
                    <a:pt x="63261" y="9086"/>
                    <a:pt x="47951" y="102"/>
                    <a:pt x="29858" y="102"/>
                  </a:cubicBezTo>
                  <a:cubicBezTo>
                    <a:pt x="12777" y="102"/>
                    <a:pt x="251" y="9971"/>
                    <a:pt x="251" y="22371"/>
                  </a:cubicBezTo>
                  <a:cubicBezTo>
                    <a:pt x="251" y="28950"/>
                    <a:pt x="5818" y="30089"/>
                    <a:pt x="7590" y="30089"/>
                  </a:cubicBezTo>
                  <a:cubicBezTo>
                    <a:pt x="11006" y="30089"/>
                    <a:pt x="15055" y="27811"/>
                    <a:pt x="15055" y="22624"/>
                  </a:cubicBezTo>
                  <a:cubicBezTo>
                    <a:pt x="15055" y="18069"/>
                    <a:pt x="11765" y="15538"/>
                    <a:pt x="7843" y="15159"/>
                  </a:cubicBezTo>
                  <a:cubicBezTo>
                    <a:pt x="11385" y="9465"/>
                    <a:pt x="18724" y="5669"/>
                    <a:pt x="27201" y="5669"/>
                  </a:cubicBezTo>
                  <a:cubicBezTo>
                    <a:pt x="39474" y="5669"/>
                    <a:pt x="49723" y="13008"/>
                    <a:pt x="49723" y="25407"/>
                  </a:cubicBezTo>
                  <a:cubicBezTo>
                    <a:pt x="49723" y="36036"/>
                    <a:pt x="42384" y="44133"/>
                    <a:pt x="32642" y="52357"/>
                  </a:cubicBezTo>
                  <a:lnTo>
                    <a:pt x="1770" y="78548"/>
                  </a:lnTo>
                  <a:cubicBezTo>
                    <a:pt x="504" y="79687"/>
                    <a:pt x="378" y="79687"/>
                    <a:pt x="251" y="80573"/>
                  </a:cubicBezTo>
                  <a:lnTo>
                    <a:pt x="251" y="84368"/>
                  </a:lnTo>
                  <a:lnTo>
                    <a:pt x="59086" y="84368"/>
                  </a:lnTo>
                  <a:lnTo>
                    <a:pt x="63261" y="59949"/>
                  </a:lnTo>
                  <a:close/>
                </a:path>
              </a:pathLst>
            </a:custGeom>
            <a:solidFill>
              <a:srgbClr val="000000"/>
            </a:solidFill>
            <a:ln w="25400" cap="flat">
              <a:noFill/>
              <a:prstDash val="solid"/>
              <a:miter/>
            </a:ln>
          </p:spPr>
          <p:txBody>
            <a:bodyPr rtlCol="0" anchor="ctr"/>
            <a:lstStyle/>
            <a:p>
              <a:endParaRPr lang="en-CN"/>
            </a:p>
          </p:txBody>
        </p:sp>
        <p:sp>
          <p:nvSpPr>
            <p:cNvPr id="18536" name="Freeform 18535">
              <a:extLst>
                <a:ext uri="{FF2B5EF4-FFF2-40B4-BE49-F238E27FC236}">
                  <a16:creationId xmlns:a16="http://schemas.microsoft.com/office/drawing/2014/main" id="{B679FB6F-8F37-0BD9-0041-79FDF60EE99A}"/>
                </a:ext>
              </a:extLst>
            </p:cNvPr>
            <p:cNvSpPr/>
            <p:nvPr>
              <p:custDataLst>
                <p:tags r:id="rId41"/>
              </p:custDataLst>
            </p:nvPr>
          </p:nvSpPr>
          <p:spPr>
            <a:xfrm>
              <a:off x="9062692" y="4930486"/>
              <a:ext cx="34667" cy="253051"/>
            </a:xfrm>
            <a:custGeom>
              <a:avLst/>
              <a:gdLst>
                <a:gd name="connsiteX0" fmla="*/ 34924 w 34667"/>
                <a:gd name="connsiteY0" fmla="*/ 253153 h 253051"/>
                <a:gd name="connsiteX1" fmla="*/ 34924 w 34667"/>
                <a:gd name="connsiteY1" fmla="*/ 243031 h 253051"/>
                <a:gd name="connsiteX2" fmla="*/ 10378 w 34667"/>
                <a:gd name="connsiteY2" fmla="*/ 243031 h 253051"/>
                <a:gd name="connsiteX3" fmla="*/ 10378 w 34667"/>
                <a:gd name="connsiteY3" fmla="*/ 10224 h 253051"/>
                <a:gd name="connsiteX4" fmla="*/ 34924 w 34667"/>
                <a:gd name="connsiteY4" fmla="*/ 10224 h 253051"/>
                <a:gd name="connsiteX5" fmla="*/ 34924 w 34667"/>
                <a:gd name="connsiteY5" fmla="*/ 102 h 253051"/>
                <a:gd name="connsiteX6" fmla="*/ 256 w 34667"/>
                <a:gd name="connsiteY6" fmla="*/ 102 h 253051"/>
                <a:gd name="connsiteX7" fmla="*/ 256 w 34667"/>
                <a:gd name="connsiteY7" fmla="*/ 253153 h 253051"/>
                <a:gd name="connsiteX8" fmla="*/ 34924 w 34667"/>
                <a:gd name="connsiteY8" fmla="*/ 25315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53051">
                  <a:moveTo>
                    <a:pt x="34924" y="253153"/>
                  </a:moveTo>
                  <a:lnTo>
                    <a:pt x="34924" y="243031"/>
                  </a:lnTo>
                  <a:lnTo>
                    <a:pt x="10378" y="243031"/>
                  </a:lnTo>
                  <a:lnTo>
                    <a:pt x="10378" y="10224"/>
                  </a:lnTo>
                  <a:lnTo>
                    <a:pt x="34924" y="10224"/>
                  </a:lnTo>
                  <a:lnTo>
                    <a:pt x="34924" y="102"/>
                  </a:lnTo>
                  <a:lnTo>
                    <a:pt x="256" y="102"/>
                  </a:lnTo>
                  <a:lnTo>
                    <a:pt x="256" y="253153"/>
                  </a:lnTo>
                  <a:lnTo>
                    <a:pt x="34924" y="253153"/>
                  </a:lnTo>
                  <a:close/>
                </a:path>
              </a:pathLst>
            </a:custGeom>
            <a:solidFill>
              <a:srgbClr val="000000"/>
            </a:solidFill>
            <a:ln w="25400" cap="flat">
              <a:noFill/>
              <a:prstDash val="solid"/>
              <a:miter/>
            </a:ln>
          </p:spPr>
          <p:txBody>
            <a:bodyPr rtlCol="0" anchor="ctr"/>
            <a:lstStyle/>
            <a:p>
              <a:endParaRPr lang="en-CN"/>
            </a:p>
          </p:txBody>
        </p:sp>
        <p:sp>
          <p:nvSpPr>
            <p:cNvPr id="18537" name="Freeform 18536">
              <a:extLst>
                <a:ext uri="{FF2B5EF4-FFF2-40B4-BE49-F238E27FC236}">
                  <a16:creationId xmlns:a16="http://schemas.microsoft.com/office/drawing/2014/main" id="{EA5DEF53-1705-2917-B8EA-F3D48BDBFCEF}"/>
                </a:ext>
              </a:extLst>
            </p:cNvPr>
            <p:cNvSpPr/>
            <p:nvPr>
              <p:custDataLst>
                <p:tags r:id="rId42"/>
              </p:custDataLst>
            </p:nvPr>
          </p:nvSpPr>
          <p:spPr>
            <a:xfrm>
              <a:off x="9117042" y="4942379"/>
              <a:ext cx="202187" cy="182196"/>
            </a:xfrm>
            <a:custGeom>
              <a:avLst/>
              <a:gdLst>
                <a:gd name="connsiteX0" fmla="*/ 172333 w 202187"/>
                <a:gd name="connsiteY0" fmla="*/ 124856 h 182196"/>
                <a:gd name="connsiteX1" fmla="*/ 175370 w 202187"/>
                <a:gd name="connsiteY1" fmla="*/ 120554 h 182196"/>
                <a:gd name="connsiteX2" fmla="*/ 184986 w 202187"/>
                <a:gd name="connsiteY2" fmla="*/ 120048 h 182196"/>
                <a:gd name="connsiteX3" fmla="*/ 195361 w 202187"/>
                <a:gd name="connsiteY3" fmla="*/ 112709 h 182196"/>
                <a:gd name="connsiteX4" fmla="*/ 190047 w 202187"/>
                <a:gd name="connsiteY4" fmla="*/ 108154 h 182196"/>
                <a:gd name="connsiteX5" fmla="*/ 172839 w 202187"/>
                <a:gd name="connsiteY5" fmla="*/ 108661 h 182196"/>
                <a:gd name="connsiteX6" fmla="*/ 155885 w 202187"/>
                <a:gd name="connsiteY6" fmla="*/ 108914 h 182196"/>
                <a:gd name="connsiteX7" fmla="*/ 110842 w 202187"/>
                <a:gd name="connsiteY7" fmla="*/ 108154 h 182196"/>
                <a:gd name="connsiteX8" fmla="*/ 102997 w 202187"/>
                <a:gd name="connsiteY8" fmla="*/ 115493 h 182196"/>
                <a:gd name="connsiteX9" fmla="*/ 111601 w 202187"/>
                <a:gd name="connsiteY9" fmla="*/ 120048 h 182196"/>
                <a:gd name="connsiteX10" fmla="*/ 120964 w 202187"/>
                <a:gd name="connsiteY10" fmla="*/ 120048 h 182196"/>
                <a:gd name="connsiteX11" fmla="*/ 137665 w 202187"/>
                <a:gd name="connsiteY11" fmla="*/ 121566 h 182196"/>
                <a:gd name="connsiteX12" fmla="*/ 135894 w 202187"/>
                <a:gd name="connsiteY12" fmla="*/ 128398 h 182196"/>
                <a:gd name="connsiteX13" fmla="*/ 131339 w 202187"/>
                <a:gd name="connsiteY13" fmla="*/ 146618 h 182196"/>
                <a:gd name="connsiteX14" fmla="*/ 90851 w 202187"/>
                <a:gd name="connsiteY14" fmla="*/ 170405 h 182196"/>
                <a:gd name="connsiteX15" fmla="*/ 49097 w 202187"/>
                <a:gd name="connsiteY15" fmla="*/ 157752 h 182196"/>
                <a:gd name="connsiteX16" fmla="*/ 35686 w 202187"/>
                <a:gd name="connsiteY16" fmla="*/ 123590 h 182196"/>
                <a:gd name="connsiteX17" fmla="*/ 65546 w 202187"/>
                <a:gd name="connsiteY17" fmla="*/ 39071 h 182196"/>
                <a:gd name="connsiteX18" fmla="*/ 130327 w 202187"/>
                <a:gd name="connsiteY18" fmla="*/ 11995 h 182196"/>
                <a:gd name="connsiteX19" fmla="*/ 174104 w 202187"/>
                <a:gd name="connsiteY19" fmla="*/ 57291 h 182196"/>
                <a:gd name="connsiteX20" fmla="*/ 173345 w 202187"/>
                <a:gd name="connsiteY20" fmla="*/ 66401 h 182196"/>
                <a:gd name="connsiteX21" fmla="*/ 180178 w 202187"/>
                <a:gd name="connsiteY21" fmla="*/ 70197 h 182196"/>
                <a:gd name="connsiteX22" fmla="*/ 187263 w 202187"/>
                <a:gd name="connsiteY22" fmla="*/ 64630 h 182196"/>
                <a:gd name="connsiteX23" fmla="*/ 201687 w 202187"/>
                <a:gd name="connsiteY23" fmla="*/ 7693 h 182196"/>
                <a:gd name="connsiteX24" fmla="*/ 202446 w 202187"/>
                <a:gd name="connsiteY24" fmla="*/ 3644 h 182196"/>
                <a:gd name="connsiteX25" fmla="*/ 196120 w 202187"/>
                <a:gd name="connsiteY25" fmla="*/ 102 h 182196"/>
                <a:gd name="connsiteX26" fmla="*/ 172586 w 202187"/>
                <a:gd name="connsiteY26" fmla="*/ 18321 h 182196"/>
                <a:gd name="connsiteX27" fmla="*/ 126278 w 202187"/>
                <a:gd name="connsiteY27" fmla="*/ 102 h 182196"/>
                <a:gd name="connsiteX28" fmla="*/ 258 w 202187"/>
                <a:gd name="connsiteY28" fmla="*/ 113975 h 182196"/>
                <a:gd name="connsiteX29" fmla="*/ 83006 w 202187"/>
                <a:gd name="connsiteY29" fmla="*/ 182298 h 182196"/>
                <a:gd name="connsiteX30" fmla="*/ 135388 w 202187"/>
                <a:gd name="connsiteY30" fmla="*/ 164838 h 182196"/>
                <a:gd name="connsiteX31" fmla="*/ 156391 w 202187"/>
                <a:gd name="connsiteY31" fmla="*/ 177996 h 182196"/>
                <a:gd name="connsiteX32" fmla="*/ 160440 w 202187"/>
                <a:gd name="connsiteY32" fmla="*/ 172176 h 182196"/>
                <a:gd name="connsiteX33" fmla="*/ 172333 w 202187"/>
                <a:gd name="connsiteY33" fmla="*/ 124856 h 18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2187" h="182196">
                  <a:moveTo>
                    <a:pt x="172333" y="124856"/>
                  </a:moveTo>
                  <a:cubicBezTo>
                    <a:pt x="173345" y="121060"/>
                    <a:pt x="173598" y="120807"/>
                    <a:pt x="175370" y="120554"/>
                  </a:cubicBezTo>
                  <a:cubicBezTo>
                    <a:pt x="178406" y="120048"/>
                    <a:pt x="181949" y="120048"/>
                    <a:pt x="184986" y="120048"/>
                  </a:cubicBezTo>
                  <a:cubicBezTo>
                    <a:pt x="191312" y="120048"/>
                    <a:pt x="195361" y="120048"/>
                    <a:pt x="195361" y="112709"/>
                  </a:cubicBezTo>
                  <a:cubicBezTo>
                    <a:pt x="195361" y="111444"/>
                    <a:pt x="194602" y="108154"/>
                    <a:pt x="190047" y="108154"/>
                  </a:cubicBezTo>
                  <a:cubicBezTo>
                    <a:pt x="184480" y="108154"/>
                    <a:pt x="178659" y="108661"/>
                    <a:pt x="172839" y="108661"/>
                  </a:cubicBezTo>
                  <a:cubicBezTo>
                    <a:pt x="167272" y="108661"/>
                    <a:pt x="161452" y="108914"/>
                    <a:pt x="155885" y="108914"/>
                  </a:cubicBezTo>
                  <a:cubicBezTo>
                    <a:pt x="145763" y="108914"/>
                    <a:pt x="120964" y="108154"/>
                    <a:pt x="110842" y="108154"/>
                  </a:cubicBezTo>
                  <a:cubicBezTo>
                    <a:pt x="107805" y="108154"/>
                    <a:pt x="102997" y="108154"/>
                    <a:pt x="102997" y="115493"/>
                  </a:cubicBezTo>
                  <a:cubicBezTo>
                    <a:pt x="102997" y="120048"/>
                    <a:pt x="107552" y="120048"/>
                    <a:pt x="111601" y="120048"/>
                  </a:cubicBezTo>
                  <a:lnTo>
                    <a:pt x="120964" y="120048"/>
                  </a:lnTo>
                  <a:cubicBezTo>
                    <a:pt x="123747" y="120048"/>
                    <a:pt x="137665" y="120048"/>
                    <a:pt x="137665" y="121566"/>
                  </a:cubicBezTo>
                  <a:cubicBezTo>
                    <a:pt x="137665" y="121819"/>
                    <a:pt x="137665" y="122325"/>
                    <a:pt x="135894" y="128398"/>
                  </a:cubicBezTo>
                  <a:cubicBezTo>
                    <a:pt x="135641" y="130170"/>
                    <a:pt x="131592" y="146365"/>
                    <a:pt x="131339" y="146618"/>
                  </a:cubicBezTo>
                  <a:cubicBezTo>
                    <a:pt x="127037" y="163826"/>
                    <a:pt x="106793" y="170405"/>
                    <a:pt x="90851" y="170405"/>
                  </a:cubicBezTo>
                  <a:cubicBezTo>
                    <a:pt x="76174" y="170405"/>
                    <a:pt x="60991" y="167368"/>
                    <a:pt x="49097" y="157752"/>
                  </a:cubicBezTo>
                  <a:cubicBezTo>
                    <a:pt x="35686" y="146618"/>
                    <a:pt x="35686" y="129158"/>
                    <a:pt x="35686" y="123590"/>
                  </a:cubicBezTo>
                  <a:cubicBezTo>
                    <a:pt x="35686" y="111950"/>
                    <a:pt x="41000" y="66654"/>
                    <a:pt x="65546" y="39071"/>
                  </a:cubicBezTo>
                  <a:cubicBezTo>
                    <a:pt x="80223" y="22623"/>
                    <a:pt x="104515" y="11995"/>
                    <a:pt x="130327" y="11995"/>
                  </a:cubicBezTo>
                  <a:cubicBezTo>
                    <a:pt x="162211" y="11995"/>
                    <a:pt x="174104" y="36541"/>
                    <a:pt x="174104" y="57291"/>
                  </a:cubicBezTo>
                  <a:cubicBezTo>
                    <a:pt x="174104" y="60075"/>
                    <a:pt x="173345" y="63870"/>
                    <a:pt x="173345" y="66401"/>
                  </a:cubicBezTo>
                  <a:cubicBezTo>
                    <a:pt x="173345" y="70197"/>
                    <a:pt x="176635" y="70197"/>
                    <a:pt x="180178" y="70197"/>
                  </a:cubicBezTo>
                  <a:cubicBezTo>
                    <a:pt x="185745" y="70197"/>
                    <a:pt x="185998" y="69944"/>
                    <a:pt x="187263" y="64630"/>
                  </a:cubicBezTo>
                  <a:lnTo>
                    <a:pt x="201687" y="7693"/>
                  </a:lnTo>
                  <a:cubicBezTo>
                    <a:pt x="201940" y="6428"/>
                    <a:pt x="202446" y="5163"/>
                    <a:pt x="202446" y="3644"/>
                  </a:cubicBezTo>
                  <a:cubicBezTo>
                    <a:pt x="202446" y="102"/>
                    <a:pt x="198903" y="102"/>
                    <a:pt x="196120" y="102"/>
                  </a:cubicBezTo>
                  <a:lnTo>
                    <a:pt x="172586" y="18321"/>
                  </a:lnTo>
                  <a:cubicBezTo>
                    <a:pt x="167525" y="13260"/>
                    <a:pt x="154366" y="102"/>
                    <a:pt x="126278" y="102"/>
                  </a:cubicBezTo>
                  <a:cubicBezTo>
                    <a:pt x="45301" y="102"/>
                    <a:pt x="258" y="62099"/>
                    <a:pt x="258" y="113975"/>
                  </a:cubicBezTo>
                  <a:cubicBezTo>
                    <a:pt x="258" y="160283"/>
                    <a:pt x="35939" y="182298"/>
                    <a:pt x="83006" y="182298"/>
                  </a:cubicBezTo>
                  <a:cubicBezTo>
                    <a:pt x="109576" y="182298"/>
                    <a:pt x="127290" y="173442"/>
                    <a:pt x="135388" y="164838"/>
                  </a:cubicBezTo>
                  <a:cubicBezTo>
                    <a:pt x="141714" y="171417"/>
                    <a:pt x="154620" y="177996"/>
                    <a:pt x="156391" y="177996"/>
                  </a:cubicBezTo>
                  <a:cubicBezTo>
                    <a:pt x="158921" y="177996"/>
                    <a:pt x="159428" y="175972"/>
                    <a:pt x="160440" y="172176"/>
                  </a:cubicBezTo>
                  <a:lnTo>
                    <a:pt x="172333" y="124856"/>
                  </a:lnTo>
                  <a:close/>
                </a:path>
              </a:pathLst>
            </a:custGeom>
            <a:solidFill>
              <a:srgbClr val="000000"/>
            </a:solidFill>
            <a:ln w="25400" cap="flat">
              <a:noFill/>
              <a:prstDash val="solid"/>
              <a:miter/>
            </a:ln>
          </p:spPr>
          <p:txBody>
            <a:bodyPr rtlCol="0" anchor="ctr"/>
            <a:lstStyle/>
            <a:p>
              <a:endParaRPr lang="en-CN"/>
            </a:p>
          </p:txBody>
        </p:sp>
        <p:sp>
          <p:nvSpPr>
            <p:cNvPr id="18538" name="Freeform 18537">
              <a:extLst>
                <a:ext uri="{FF2B5EF4-FFF2-40B4-BE49-F238E27FC236}">
                  <a16:creationId xmlns:a16="http://schemas.microsoft.com/office/drawing/2014/main" id="{7395A4C4-490D-8BE1-AD33-A819B4A97BB4}"/>
                </a:ext>
              </a:extLst>
            </p:cNvPr>
            <p:cNvSpPr/>
            <p:nvPr>
              <p:custDataLst>
                <p:tags r:id="rId43"/>
              </p:custDataLst>
            </p:nvPr>
          </p:nvSpPr>
          <p:spPr>
            <a:xfrm>
              <a:off x="9349275" y="5093451"/>
              <a:ext cx="29606" cy="75662"/>
            </a:xfrm>
            <a:custGeom>
              <a:avLst/>
              <a:gdLst>
                <a:gd name="connsiteX0" fmla="*/ 29874 w 29606"/>
                <a:gd name="connsiteY0" fmla="*/ 26672 h 75662"/>
                <a:gd name="connsiteX1" fmla="*/ 13679 w 29606"/>
                <a:gd name="connsiteY1" fmla="*/ 102 h 75662"/>
                <a:gd name="connsiteX2" fmla="*/ 267 w 29606"/>
                <a:gd name="connsiteY2" fmla="*/ 13513 h 75662"/>
                <a:gd name="connsiteX3" fmla="*/ 13679 w 29606"/>
                <a:gd name="connsiteY3" fmla="*/ 26925 h 75662"/>
                <a:gd name="connsiteX4" fmla="*/ 22536 w 29606"/>
                <a:gd name="connsiteY4" fmla="*/ 23635 h 75662"/>
                <a:gd name="connsiteX5" fmla="*/ 23801 w 29606"/>
                <a:gd name="connsiteY5" fmla="*/ 22876 h 75662"/>
                <a:gd name="connsiteX6" fmla="*/ 24307 w 29606"/>
                <a:gd name="connsiteY6" fmla="*/ 26672 h 75662"/>
                <a:gd name="connsiteX7" fmla="*/ 7100 w 29606"/>
                <a:gd name="connsiteY7" fmla="*/ 68931 h 75662"/>
                <a:gd name="connsiteX8" fmla="*/ 4316 w 29606"/>
                <a:gd name="connsiteY8" fmla="*/ 72980 h 75662"/>
                <a:gd name="connsiteX9" fmla="*/ 6847 w 29606"/>
                <a:gd name="connsiteY9" fmla="*/ 75764 h 75662"/>
                <a:gd name="connsiteX10" fmla="*/ 29874 w 29606"/>
                <a:gd name="connsiteY10" fmla="*/ 2667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74" y="26672"/>
                  </a:moveTo>
                  <a:cubicBezTo>
                    <a:pt x="29874" y="9971"/>
                    <a:pt x="23548" y="102"/>
                    <a:pt x="13679" y="102"/>
                  </a:cubicBezTo>
                  <a:cubicBezTo>
                    <a:pt x="5328" y="102"/>
                    <a:pt x="267" y="6428"/>
                    <a:pt x="267" y="13513"/>
                  </a:cubicBezTo>
                  <a:cubicBezTo>
                    <a:pt x="267" y="20346"/>
                    <a:pt x="5328" y="26925"/>
                    <a:pt x="13679" y="26925"/>
                  </a:cubicBezTo>
                  <a:cubicBezTo>
                    <a:pt x="16716" y="26925"/>
                    <a:pt x="20005" y="25913"/>
                    <a:pt x="22536" y="23635"/>
                  </a:cubicBezTo>
                  <a:cubicBezTo>
                    <a:pt x="23295" y="23129"/>
                    <a:pt x="23548" y="22876"/>
                    <a:pt x="23801" y="22876"/>
                  </a:cubicBezTo>
                  <a:cubicBezTo>
                    <a:pt x="24054" y="22876"/>
                    <a:pt x="24307" y="23129"/>
                    <a:pt x="24307" y="26672"/>
                  </a:cubicBezTo>
                  <a:cubicBezTo>
                    <a:pt x="24307" y="45398"/>
                    <a:pt x="15450" y="60581"/>
                    <a:pt x="7100" y="68931"/>
                  </a:cubicBezTo>
                  <a:cubicBezTo>
                    <a:pt x="4316" y="71715"/>
                    <a:pt x="4316" y="72221"/>
                    <a:pt x="4316" y="72980"/>
                  </a:cubicBezTo>
                  <a:cubicBezTo>
                    <a:pt x="4316" y="74752"/>
                    <a:pt x="5581" y="75764"/>
                    <a:pt x="6847" y="75764"/>
                  </a:cubicBezTo>
                  <a:cubicBezTo>
                    <a:pt x="9630" y="75764"/>
                    <a:pt x="29874" y="56279"/>
                    <a:pt x="29874" y="26672"/>
                  </a:cubicBezTo>
                  <a:close/>
                </a:path>
              </a:pathLst>
            </a:custGeom>
            <a:solidFill>
              <a:srgbClr val="000000"/>
            </a:solidFill>
            <a:ln w="25400" cap="flat">
              <a:noFill/>
              <a:prstDash val="solid"/>
              <a:miter/>
            </a:ln>
          </p:spPr>
          <p:txBody>
            <a:bodyPr rtlCol="0" anchor="ctr"/>
            <a:lstStyle/>
            <a:p>
              <a:endParaRPr lang="en-CN"/>
            </a:p>
          </p:txBody>
        </p:sp>
        <p:sp>
          <p:nvSpPr>
            <p:cNvPr id="18539" name="Freeform 18538">
              <a:extLst>
                <a:ext uri="{FF2B5EF4-FFF2-40B4-BE49-F238E27FC236}">
                  <a16:creationId xmlns:a16="http://schemas.microsoft.com/office/drawing/2014/main" id="{33B21CE1-159C-A4FA-31E9-70BB6EFE0EC8}"/>
                </a:ext>
              </a:extLst>
            </p:cNvPr>
            <p:cNvSpPr/>
            <p:nvPr>
              <p:custDataLst>
                <p:tags r:id="rId44"/>
              </p:custDataLst>
            </p:nvPr>
          </p:nvSpPr>
          <p:spPr>
            <a:xfrm>
              <a:off x="9451619" y="4946681"/>
              <a:ext cx="296069" cy="173593"/>
            </a:xfrm>
            <a:custGeom>
              <a:avLst/>
              <a:gdLst>
                <a:gd name="connsiteX0" fmla="*/ 266987 w 296069"/>
                <a:gd name="connsiteY0" fmla="*/ 13007 h 173593"/>
                <a:gd name="connsiteX1" fmla="*/ 284195 w 296069"/>
                <a:gd name="connsiteY1" fmla="*/ 11995 h 173593"/>
                <a:gd name="connsiteX2" fmla="*/ 296341 w 296069"/>
                <a:gd name="connsiteY2" fmla="*/ 4656 h 173593"/>
                <a:gd name="connsiteX3" fmla="*/ 287738 w 296069"/>
                <a:gd name="connsiteY3" fmla="*/ 102 h 173593"/>
                <a:gd name="connsiteX4" fmla="*/ 242695 w 296069"/>
                <a:gd name="connsiteY4" fmla="*/ 102 h 173593"/>
                <a:gd name="connsiteX5" fmla="*/ 229789 w 296069"/>
                <a:gd name="connsiteY5" fmla="*/ 6428 h 173593"/>
                <a:gd name="connsiteX6" fmla="*/ 134895 w 296069"/>
                <a:gd name="connsiteY6" fmla="*/ 141051 h 173593"/>
                <a:gd name="connsiteX7" fmla="*/ 107818 w 296069"/>
                <a:gd name="connsiteY7" fmla="*/ 7187 h 173593"/>
                <a:gd name="connsiteX8" fmla="*/ 97696 w 296069"/>
                <a:gd name="connsiteY8" fmla="*/ 102 h 173593"/>
                <a:gd name="connsiteX9" fmla="*/ 50123 w 296069"/>
                <a:gd name="connsiteY9" fmla="*/ 102 h 173593"/>
                <a:gd name="connsiteX10" fmla="*/ 40760 w 296069"/>
                <a:gd name="connsiteY10" fmla="*/ 7440 h 173593"/>
                <a:gd name="connsiteX11" fmla="*/ 51388 w 296069"/>
                <a:gd name="connsiteY11" fmla="*/ 11995 h 173593"/>
                <a:gd name="connsiteX12" fmla="*/ 66824 w 296069"/>
                <a:gd name="connsiteY12" fmla="*/ 12501 h 173593"/>
                <a:gd name="connsiteX13" fmla="*/ 31397 w 296069"/>
                <a:gd name="connsiteY13" fmla="*/ 153704 h 173593"/>
                <a:gd name="connsiteX14" fmla="*/ 23805 w 296069"/>
                <a:gd name="connsiteY14" fmla="*/ 160283 h 173593"/>
                <a:gd name="connsiteX15" fmla="*/ 9381 w 296069"/>
                <a:gd name="connsiteY15" fmla="*/ 161801 h 173593"/>
                <a:gd name="connsiteX16" fmla="*/ 272 w 296069"/>
                <a:gd name="connsiteY16" fmla="*/ 169140 h 173593"/>
                <a:gd name="connsiteX17" fmla="*/ 5333 w 296069"/>
                <a:gd name="connsiteY17" fmla="*/ 173695 h 173593"/>
                <a:gd name="connsiteX18" fmla="*/ 33421 w 296069"/>
                <a:gd name="connsiteY18" fmla="*/ 172935 h 173593"/>
                <a:gd name="connsiteX19" fmla="*/ 62269 w 296069"/>
                <a:gd name="connsiteY19" fmla="*/ 173695 h 173593"/>
                <a:gd name="connsiteX20" fmla="*/ 69102 w 296069"/>
                <a:gd name="connsiteY20" fmla="*/ 166356 h 173593"/>
                <a:gd name="connsiteX21" fmla="*/ 61510 w 296069"/>
                <a:gd name="connsiteY21" fmla="*/ 161801 h 173593"/>
                <a:gd name="connsiteX22" fmla="*/ 43796 w 296069"/>
                <a:gd name="connsiteY22" fmla="*/ 159271 h 173593"/>
                <a:gd name="connsiteX23" fmla="*/ 79477 w 296069"/>
                <a:gd name="connsiteY23" fmla="*/ 15791 h 173593"/>
                <a:gd name="connsiteX24" fmla="*/ 79730 w 296069"/>
                <a:gd name="connsiteY24" fmla="*/ 15791 h 173593"/>
                <a:gd name="connsiteX25" fmla="*/ 110349 w 296069"/>
                <a:gd name="connsiteY25" fmla="*/ 166103 h 173593"/>
                <a:gd name="connsiteX26" fmla="*/ 117181 w 296069"/>
                <a:gd name="connsiteY26" fmla="*/ 173695 h 173593"/>
                <a:gd name="connsiteX27" fmla="*/ 126291 w 296069"/>
                <a:gd name="connsiteY27" fmla="*/ 167874 h 173593"/>
                <a:gd name="connsiteX28" fmla="*/ 235609 w 296069"/>
                <a:gd name="connsiteY28" fmla="*/ 12248 h 173593"/>
                <a:gd name="connsiteX29" fmla="*/ 235862 w 296069"/>
                <a:gd name="connsiteY29" fmla="*/ 12501 h 173593"/>
                <a:gd name="connsiteX30" fmla="*/ 199929 w 296069"/>
                <a:gd name="connsiteY30" fmla="*/ 156740 h 173593"/>
                <a:gd name="connsiteX31" fmla="*/ 194109 w 296069"/>
                <a:gd name="connsiteY31" fmla="*/ 161548 h 173593"/>
                <a:gd name="connsiteX32" fmla="*/ 180697 w 296069"/>
                <a:gd name="connsiteY32" fmla="*/ 161801 h 173593"/>
                <a:gd name="connsiteX33" fmla="*/ 172599 w 296069"/>
                <a:gd name="connsiteY33" fmla="*/ 162307 h 173593"/>
                <a:gd name="connsiteX34" fmla="*/ 169563 w 296069"/>
                <a:gd name="connsiteY34" fmla="*/ 169140 h 173593"/>
                <a:gd name="connsiteX35" fmla="*/ 175130 w 296069"/>
                <a:gd name="connsiteY35" fmla="*/ 173695 h 173593"/>
                <a:gd name="connsiteX36" fmla="*/ 193603 w 296069"/>
                <a:gd name="connsiteY36" fmla="*/ 173189 h 173593"/>
                <a:gd name="connsiteX37" fmla="*/ 211316 w 296069"/>
                <a:gd name="connsiteY37" fmla="*/ 172935 h 173593"/>
                <a:gd name="connsiteX38" fmla="*/ 230801 w 296069"/>
                <a:gd name="connsiteY38" fmla="*/ 173189 h 173593"/>
                <a:gd name="connsiteX39" fmla="*/ 248768 w 296069"/>
                <a:gd name="connsiteY39" fmla="*/ 173695 h 173593"/>
                <a:gd name="connsiteX40" fmla="*/ 254082 w 296069"/>
                <a:gd name="connsiteY40" fmla="*/ 171923 h 173593"/>
                <a:gd name="connsiteX41" fmla="*/ 255853 w 296069"/>
                <a:gd name="connsiteY41" fmla="*/ 166356 h 173593"/>
                <a:gd name="connsiteX42" fmla="*/ 245478 w 296069"/>
                <a:gd name="connsiteY42" fmla="*/ 161801 h 173593"/>
                <a:gd name="connsiteX43" fmla="*/ 230042 w 296069"/>
                <a:gd name="connsiteY43" fmla="*/ 161295 h 173593"/>
                <a:gd name="connsiteX44" fmla="*/ 266987 w 296069"/>
                <a:gd name="connsiteY44" fmla="*/ 13007 h 17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6069" h="173593">
                  <a:moveTo>
                    <a:pt x="266987" y="13007"/>
                  </a:moveTo>
                  <a:cubicBezTo>
                    <a:pt x="272555" y="11995"/>
                    <a:pt x="281411" y="11995"/>
                    <a:pt x="284195" y="11995"/>
                  </a:cubicBezTo>
                  <a:cubicBezTo>
                    <a:pt x="293052" y="11995"/>
                    <a:pt x="296341" y="11995"/>
                    <a:pt x="296341" y="4656"/>
                  </a:cubicBezTo>
                  <a:cubicBezTo>
                    <a:pt x="296341" y="102"/>
                    <a:pt x="292293" y="102"/>
                    <a:pt x="287738" y="102"/>
                  </a:cubicBezTo>
                  <a:lnTo>
                    <a:pt x="242695" y="102"/>
                  </a:lnTo>
                  <a:cubicBezTo>
                    <a:pt x="234850" y="102"/>
                    <a:pt x="233585" y="861"/>
                    <a:pt x="229789" y="6428"/>
                  </a:cubicBezTo>
                  <a:lnTo>
                    <a:pt x="134895" y="141051"/>
                  </a:lnTo>
                  <a:lnTo>
                    <a:pt x="107818" y="7187"/>
                  </a:lnTo>
                  <a:cubicBezTo>
                    <a:pt x="106300" y="102"/>
                    <a:pt x="104023" y="102"/>
                    <a:pt x="97696" y="102"/>
                  </a:cubicBezTo>
                  <a:lnTo>
                    <a:pt x="50123" y="102"/>
                  </a:lnTo>
                  <a:cubicBezTo>
                    <a:pt x="45062" y="102"/>
                    <a:pt x="40760" y="102"/>
                    <a:pt x="40760" y="7440"/>
                  </a:cubicBezTo>
                  <a:cubicBezTo>
                    <a:pt x="40760" y="11995"/>
                    <a:pt x="44049" y="11995"/>
                    <a:pt x="51388" y="11995"/>
                  </a:cubicBezTo>
                  <a:cubicBezTo>
                    <a:pt x="56702" y="11995"/>
                    <a:pt x="61510" y="12248"/>
                    <a:pt x="66824" y="12501"/>
                  </a:cubicBezTo>
                  <a:lnTo>
                    <a:pt x="31397" y="153704"/>
                  </a:lnTo>
                  <a:cubicBezTo>
                    <a:pt x="30132" y="158765"/>
                    <a:pt x="30132" y="159018"/>
                    <a:pt x="23805" y="160283"/>
                  </a:cubicBezTo>
                  <a:cubicBezTo>
                    <a:pt x="17732" y="161801"/>
                    <a:pt x="10141" y="161801"/>
                    <a:pt x="9381" y="161801"/>
                  </a:cubicBezTo>
                  <a:cubicBezTo>
                    <a:pt x="4574" y="161801"/>
                    <a:pt x="272" y="161801"/>
                    <a:pt x="272" y="169140"/>
                  </a:cubicBezTo>
                  <a:cubicBezTo>
                    <a:pt x="272" y="170658"/>
                    <a:pt x="1537" y="173695"/>
                    <a:pt x="5333" y="173695"/>
                  </a:cubicBezTo>
                  <a:cubicBezTo>
                    <a:pt x="14443" y="173695"/>
                    <a:pt x="24058" y="172935"/>
                    <a:pt x="33421" y="172935"/>
                  </a:cubicBezTo>
                  <a:cubicBezTo>
                    <a:pt x="39748" y="172935"/>
                    <a:pt x="55943" y="173695"/>
                    <a:pt x="62269" y="173695"/>
                  </a:cubicBezTo>
                  <a:cubicBezTo>
                    <a:pt x="64294" y="173695"/>
                    <a:pt x="69102" y="173695"/>
                    <a:pt x="69102" y="166356"/>
                  </a:cubicBezTo>
                  <a:cubicBezTo>
                    <a:pt x="69102" y="161801"/>
                    <a:pt x="64800" y="161801"/>
                    <a:pt x="61510" y="161801"/>
                  </a:cubicBezTo>
                  <a:cubicBezTo>
                    <a:pt x="58726" y="161801"/>
                    <a:pt x="49870" y="161801"/>
                    <a:pt x="43796" y="159271"/>
                  </a:cubicBezTo>
                  <a:lnTo>
                    <a:pt x="79477" y="15791"/>
                  </a:lnTo>
                  <a:lnTo>
                    <a:pt x="79730" y="15791"/>
                  </a:lnTo>
                  <a:lnTo>
                    <a:pt x="110349" y="166103"/>
                  </a:lnTo>
                  <a:cubicBezTo>
                    <a:pt x="111108" y="169899"/>
                    <a:pt x="111867" y="173695"/>
                    <a:pt x="117181" y="173695"/>
                  </a:cubicBezTo>
                  <a:cubicBezTo>
                    <a:pt x="122242" y="173695"/>
                    <a:pt x="124267" y="170658"/>
                    <a:pt x="126291" y="167874"/>
                  </a:cubicBezTo>
                  <a:lnTo>
                    <a:pt x="235609" y="12248"/>
                  </a:lnTo>
                  <a:lnTo>
                    <a:pt x="235862" y="12501"/>
                  </a:lnTo>
                  <a:lnTo>
                    <a:pt x="199929" y="156740"/>
                  </a:lnTo>
                  <a:cubicBezTo>
                    <a:pt x="198917" y="160789"/>
                    <a:pt x="198664" y="161042"/>
                    <a:pt x="194109" y="161548"/>
                  </a:cubicBezTo>
                  <a:cubicBezTo>
                    <a:pt x="189807" y="161801"/>
                    <a:pt x="184746" y="161801"/>
                    <a:pt x="180697" y="161801"/>
                  </a:cubicBezTo>
                  <a:cubicBezTo>
                    <a:pt x="174118" y="161801"/>
                    <a:pt x="173612" y="161801"/>
                    <a:pt x="172599" y="162307"/>
                  </a:cubicBezTo>
                  <a:cubicBezTo>
                    <a:pt x="169563" y="164079"/>
                    <a:pt x="169563" y="168127"/>
                    <a:pt x="169563" y="169140"/>
                  </a:cubicBezTo>
                  <a:cubicBezTo>
                    <a:pt x="169563" y="169646"/>
                    <a:pt x="169816" y="173695"/>
                    <a:pt x="175130" y="173695"/>
                  </a:cubicBezTo>
                  <a:cubicBezTo>
                    <a:pt x="181203" y="173695"/>
                    <a:pt x="187529" y="173189"/>
                    <a:pt x="193603" y="173189"/>
                  </a:cubicBezTo>
                  <a:cubicBezTo>
                    <a:pt x="199423" y="173189"/>
                    <a:pt x="205496" y="172935"/>
                    <a:pt x="211316" y="172935"/>
                  </a:cubicBezTo>
                  <a:cubicBezTo>
                    <a:pt x="217896" y="172935"/>
                    <a:pt x="224222" y="173189"/>
                    <a:pt x="230801" y="173189"/>
                  </a:cubicBezTo>
                  <a:cubicBezTo>
                    <a:pt x="236874" y="173189"/>
                    <a:pt x="242948" y="173695"/>
                    <a:pt x="248768" y="173695"/>
                  </a:cubicBezTo>
                  <a:cubicBezTo>
                    <a:pt x="250792" y="173695"/>
                    <a:pt x="252817" y="173695"/>
                    <a:pt x="254082" y="171923"/>
                  </a:cubicBezTo>
                  <a:cubicBezTo>
                    <a:pt x="255600" y="170405"/>
                    <a:pt x="255853" y="166609"/>
                    <a:pt x="255853" y="166356"/>
                  </a:cubicBezTo>
                  <a:cubicBezTo>
                    <a:pt x="255853" y="161801"/>
                    <a:pt x="252564" y="161801"/>
                    <a:pt x="245478" y="161801"/>
                  </a:cubicBezTo>
                  <a:cubicBezTo>
                    <a:pt x="240164" y="161801"/>
                    <a:pt x="235356" y="161548"/>
                    <a:pt x="230042" y="161295"/>
                  </a:cubicBezTo>
                  <a:lnTo>
                    <a:pt x="266987" y="13007"/>
                  </a:lnTo>
                  <a:close/>
                </a:path>
              </a:pathLst>
            </a:custGeom>
            <a:solidFill>
              <a:srgbClr val="000000"/>
            </a:solidFill>
            <a:ln w="25400" cap="flat">
              <a:noFill/>
              <a:prstDash val="solid"/>
              <a:miter/>
            </a:ln>
          </p:spPr>
          <p:txBody>
            <a:bodyPr rtlCol="0" anchor="ctr"/>
            <a:lstStyle/>
            <a:p>
              <a:endParaRPr lang="en-CN"/>
            </a:p>
          </p:txBody>
        </p:sp>
        <p:sp>
          <p:nvSpPr>
            <p:cNvPr id="18540" name="Freeform 18539">
              <a:extLst>
                <a:ext uri="{FF2B5EF4-FFF2-40B4-BE49-F238E27FC236}">
                  <a16:creationId xmlns:a16="http://schemas.microsoft.com/office/drawing/2014/main" id="{80EEC16C-4A40-4078-C8A3-79A7B1A10C5D}"/>
                </a:ext>
              </a:extLst>
            </p:cNvPr>
            <p:cNvSpPr/>
            <p:nvPr>
              <p:custDataLst>
                <p:tags r:id="rId45"/>
              </p:custDataLst>
            </p:nvPr>
          </p:nvSpPr>
          <p:spPr>
            <a:xfrm>
              <a:off x="9769033" y="4898173"/>
              <a:ext cx="78293" cy="117618"/>
            </a:xfrm>
            <a:custGeom>
              <a:avLst/>
              <a:gdLst>
                <a:gd name="connsiteX0" fmla="*/ 78578 w 78293"/>
                <a:gd name="connsiteY0" fmla="*/ 85477 h 117618"/>
                <a:gd name="connsiteX1" fmla="*/ 72556 w 78293"/>
                <a:gd name="connsiteY1" fmla="*/ 85477 h 117618"/>
                <a:gd name="connsiteX2" fmla="*/ 67950 w 78293"/>
                <a:gd name="connsiteY2" fmla="*/ 101596 h 117618"/>
                <a:gd name="connsiteX3" fmla="*/ 50414 w 78293"/>
                <a:gd name="connsiteY3" fmla="*/ 102659 h 117618"/>
                <a:gd name="connsiteX4" fmla="*/ 17821 w 78293"/>
                <a:gd name="connsiteY4" fmla="*/ 102659 h 117618"/>
                <a:gd name="connsiteX5" fmla="*/ 53248 w 78293"/>
                <a:gd name="connsiteY5" fmla="*/ 72900 h 117618"/>
                <a:gd name="connsiteX6" fmla="*/ 78578 w 78293"/>
                <a:gd name="connsiteY6" fmla="*/ 34639 h 117618"/>
                <a:gd name="connsiteX7" fmla="*/ 37128 w 78293"/>
                <a:gd name="connsiteY7" fmla="*/ 97 h 117618"/>
                <a:gd name="connsiteX8" fmla="*/ 284 w 78293"/>
                <a:gd name="connsiteY8" fmla="*/ 31805 h 117618"/>
                <a:gd name="connsiteX9" fmla="*/ 9672 w 78293"/>
                <a:gd name="connsiteY9" fmla="*/ 41724 h 117618"/>
                <a:gd name="connsiteX10" fmla="*/ 19061 w 78293"/>
                <a:gd name="connsiteY10" fmla="*/ 32336 h 117618"/>
                <a:gd name="connsiteX11" fmla="*/ 8610 w 78293"/>
                <a:gd name="connsiteY11" fmla="*/ 22948 h 117618"/>
                <a:gd name="connsiteX12" fmla="*/ 34471 w 78293"/>
                <a:gd name="connsiteY12" fmla="*/ 6474 h 117618"/>
                <a:gd name="connsiteX13" fmla="*/ 61396 w 78293"/>
                <a:gd name="connsiteY13" fmla="*/ 34639 h 117618"/>
                <a:gd name="connsiteX14" fmla="*/ 44745 w 78293"/>
                <a:gd name="connsiteY14" fmla="*/ 68649 h 117618"/>
                <a:gd name="connsiteX15" fmla="*/ 2056 w 78293"/>
                <a:gd name="connsiteY15" fmla="*/ 110807 h 117618"/>
                <a:gd name="connsiteX16" fmla="*/ 284 w 78293"/>
                <a:gd name="connsiteY16" fmla="*/ 117716 h 117618"/>
                <a:gd name="connsiteX17" fmla="*/ 73264 w 78293"/>
                <a:gd name="connsiteY17" fmla="*/ 117716 h 117618"/>
                <a:gd name="connsiteX18" fmla="*/ 78578 w 78293"/>
                <a:gd name="connsiteY18" fmla="*/ 8547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578" y="85477"/>
                  </a:moveTo>
                  <a:lnTo>
                    <a:pt x="72556" y="85477"/>
                  </a:lnTo>
                  <a:cubicBezTo>
                    <a:pt x="72024" y="89374"/>
                    <a:pt x="70253" y="99825"/>
                    <a:pt x="67950" y="101596"/>
                  </a:cubicBezTo>
                  <a:cubicBezTo>
                    <a:pt x="66533" y="102659"/>
                    <a:pt x="52893" y="102659"/>
                    <a:pt x="50414" y="102659"/>
                  </a:cubicBezTo>
                  <a:lnTo>
                    <a:pt x="17821" y="102659"/>
                  </a:lnTo>
                  <a:cubicBezTo>
                    <a:pt x="36420" y="86185"/>
                    <a:pt x="42620" y="81226"/>
                    <a:pt x="53248" y="72900"/>
                  </a:cubicBezTo>
                  <a:cubicBezTo>
                    <a:pt x="66356" y="62449"/>
                    <a:pt x="78578" y="51467"/>
                    <a:pt x="78578" y="34639"/>
                  </a:cubicBezTo>
                  <a:cubicBezTo>
                    <a:pt x="78578" y="13206"/>
                    <a:pt x="59802" y="97"/>
                    <a:pt x="37128" y="97"/>
                  </a:cubicBezTo>
                  <a:cubicBezTo>
                    <a:pt x="15164" y="97"/>
                    <a:pt x="284" y="15508"/>
                    <a:pt x="284" y="31805"/>
                  </a:cubicBezTo>
                  <a:cubicBezTo>
                    <a:pt x="284" y="40839"/>
                    <a:pt x="7901" y="41724"/>
                    <a:pt x="9672" y="41724"/>
                  </a:cubicBezTo>
                  <a:cubicBezTo>
                    <a:pt x="13924" y="41724"/>
                    <a:pt x="19061" y="38713"/>
                    <a:pt x="19061" y="32336"/>
                  </a:cubicBezTo>
                  <a:cubicBezTo>
                    <a:pt x="19061" y="29148"/>
                    <a:pt x="17821" y="22948"/>
                    <a:pt x="8610" y="22948"/>
                  </a:cubicBezTo>
                  <a:cubicBezTo>
                    <a:pt x="14101" y="10371"/>
                    <a:pt x="26146" y="6474"/>
                    <a:pt x="34471" y="6474"/>
                  </a:cubicBezTo>
                  <a:cubicBezTo>
                    <a:pt x="52185" y="6474"/>
                    <a:pt x="61396" y="20291"/>
                    <a:pt x="61396" y="34639"/>
                  </a:cubicBezTo>
                  <a:cubicBezTo>
                    <a:pt x="61396" y="50050"/>
                    <a:pt x="50414" y="62272"/>
                    <a:pt x="44745" y="68649"/>
                  </a:cubicBezTo>
                  <a:lnTo>
                    <a:pt x="2056" y="110807"/>
                  </a:lnTo>
                  <a:cubicBezTo>
                    <a:pt x="284" y="112402"/>
                    <a:pt x="284" y="112756"/>
                    <a:pt x="284" y="117716"/>
                  </a:cubicBezTo>
                  <a:lnTo>
                    <a:pt x="73264" y="117716"/>
                  </a:lnTo>
                  <a:lnTo>
                    <a:pt x="78578" y="85477"/>
                  </a:lnTo>
                  <a:close/>
                </a:path>
              </a:pathLst>
            </a:custGeom>
            <a:solidFill>
              <a:srgbClr val="000000"/>
            </a:solidFill>
            <a:ln w="25400" cap="flat">
              <a:noFill/>
              <a:prstDash val="solid"/>
              <a:miter/>
            </a:ln>
          </p:spPr>
          <p:txBody>
            <a:bodyPr rtlCol="0" anchor="ctr"/>
            <a:lstStyle/>
            <a:p>
              <a:endParaRPr lang="en-CN"/>
            </a:p>
          </p:txBody>
        </p:sp>
        <p:sp>
          <p:nvSpPr>
            <p:cNvPr id="18541" name="Freeform 18540">
              <a:extLst>
                <a:ext uri="{FF2B5EF4-FFF2-40B4-BE49-F238E27FC236}">
                  <a16:creationId xmlns:a16="http://schemas.microsoft.com/office/drawing/2014/main" id="{5FDE382F-8937-F6E6-5819-A0D1129FBECE}"/>
                </a:ext>
              </a:extLst>
            </p:cNvPr>
            <p:cNvSpPr/>
            <p:nvPr>
              <p:custDataLst>
                <p:tags r:id="rId46"/>
              </p:custDataLst>
            </p:nvPr>
          </p:nvSpPr>
          <p:spPr>
            <a:xfrm>
              <a:off x="9876962" y="4930486"/>
              <a:ext cx="34668" cy="253051"/>
            </a:xfrm>
            <a:custGeom>
              <a:avLst/>
              <a:gdLst>
                <a:gd name="connsiteX0" fmla="*/ 34957 w 34668"/>
                <a:gd name="connsiteY0" fmla="*/ 102 h 253051"/>
                <a:gd name="connsiteX1" fmla="*/ 289 w 34668"/>
                <a:gd name="connsiteY1" fmla="*/ 102 h 253051"/>
                <a:gd name="connsiteX2" fmla="*/ 289 w 34668"/>
                <a:gd name="connsiteY2" fmla="*/ 10224 h 253051"/>
                <a:gd name="connsiteX3" fmla="*/ 24835 w 34668"/>
                <a:gd name="connsiteY3" fmla="*/ 10224 h 253051"/>
                <a:gd name="connsiteX4" fmla="*/ 24835 w 34668"/>
                <a:gd name="connsiteY4" fmla="*/ 243031 h 253051"/>
                <a:gd name="connsiteX5" fmla="*/ 289 w 34668"/>
                <a:gd name="connsiteY5" fmla="*/ 243031 h 253051"/>
                <a:gd name="connsiteX6" fmla="*/ 289 w 34668"/>
                <a:gd name="connsiteY6" fmla="*/ 253153 h 253051"/>
                <a:gd name="connsiteX7" fmla="*/ 34957 w 34668"/>
                <a:gd name="connsiteY7" fmla="*/ 253153 h 253051"/>
                <a:gd name="connsiteX8" fmla="*/ 34957 w 34668"/>
                <a:gd name="connsiteY8" fmla="*/ 10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53051">
                  <a:moveTo>
                    <a:pt x="34957" y="102"/>
                  </a:moveTo>
                  <a:lnTo>
                    <a:pt x="289" y="102"/>
                  </a:lnTo>
                  <a:lnTo>
                    <a:pt x="289" y="10224"/>
                  </a:lnTo>
                  <a:lnTo>
                    <a:pt x="24835" y="10224"/>
                  </a:lnTo>
                  <a:lnTo>
                    <a:pt x="24835" y="243031"/>
                  </a:lnTo>
                  <a:lnTo>
                    <a:pt x="289" y="243031"/>
                  </a:lnTo>
                  <a:lnTo>
                    <a:pt x="289" y="253153"/>
                  </a:lnTo>
                  <a:lnTo>
                    <a:pt x="34957" y="253153"/>
                  </a:lnTo>
                  <a:lnTo>
                    <a:pt x="34957" y="102"/>
                  </a:lnTo>
                  <a:close/>
                </a:path>
              </a:pathLst>
            </a:custGeom>
            <a:solidFill>
              <a:srgbClr val="000000"/>
            </a:solidFill>
            <a:ln w="25400" cap="flat">
              <a:noFill/>
              <a:prstDash val="solid"/>
              <a:miter/>
            </a:ln>
          </p:spPr>
          <p:txBody>
            <a:bodyPr rtlCol="0" anchor="ctr"/>
            <a:lstStyle/>
            <a:p>
              <a:endParaRPr lang="en-CN"/>
            </a:p>
          </p:txBody>
        </p:sp>
        <p:sp>
          <p:nvSpPr>
            <p:cNvPr id="18542" name="Freeform 18541">
              <a:extLst>
                <a:ext uri="{FF2B5EF4-FFF2-40B4-BE49-F238E27FC236}">
                  <a16:creationId xmlns:a16="http://schemas.microsoft.com/office/drawing/2014/main" id="{88FA4BDB-44AB-68E4-F197-787225DAEA8B}"/>
                </a:ext>
              </a:extLst>
            </p:cNvPr>
            <p:cNvSpPr/>
            <p:nvPr>
              <p:custDataLst>
                <p:tags r:id="rId47"/>
              </p:custDataLst>
            </p:nvPr>
          </p:nvSpPr>
          <p:spPr>
            <a:xfrm>
              <a:off x="9956111" y="4930486"/>
              <a:ext cx="58707" cy="253051"/>
            </a:xfrm>
            <a:custGeom>
              <a:avLst/>
              <a:gdLst>
                <a:gd name="connsiteX0" fmla="*/ 58999 w 58707"/>
                <a:gd name="connsiteY0" fmla="*/ 126627 h 253051"/>
                <a:gd name="connsiteX1" fmla="*/ 42298 w 58707"/>
                <a:gd name="connsiteY1" fmla="*/ 47675 h 253051"/>
                <a:gd name="connsiteX2" fmla="*/ 2822 w 58707"/>
                <a:gd name="connsiteY2" fmla="*/ 102 h 253051"/>
                <a:gd name="connsiteX3" fmla="*/ 291 w 58707"/>
                <a:gd name="connsiteY3" fmla="*/ 2632 h 253051"/>
                <a:gd name="connsiteX4" fmla="*/ 5099 w 58707"/>
                <a:gd name="connsiteY4" fmla="*/ 8452 h 253051"/>
                <a:gd name="connsiteX5" fmla="*/ 44322 w 58707"/>
                <a:gd name="connsiteY5" fmla="*/ 126627 h 253051"/>
                <a:gd name="connsiteX6" fmla="*/ 3581 w 58707"/>
                <a:gd name="connsiteY6" fmla="*/ 246320 h 253051"/>
                <a:gd name="connsiteX7" fmla="*/ 291 w 58707"/>
                <a:gd name="connsiteY7" fmla="*/ 250622 h 253051"/>
                <a:gd name="connsiteX8" fmla="*/ 2822 w 58707"/>
                <a:gd name="connsiteY8" fmla="*/ 253153 h 253051"/>
                <a:gd name="connsiteX9" fmla="*/ 43057 w 58707"/>
                <a:gd name="connsiteY9" fmla="*/ 203808 h 253051"/>
                <a:gd name="connsiteX10" fmla="*/ 58999 w 58707"/>
                <a:gd name="connsiteY10" fmla="*/ 12662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99" y="126627"/>
                  </a:moveTo>
                  <a:cubicBezTo>
                    <a:pt x="58999" y="106889"/>
                    <a:pt x="56216" y="76270"/>
                    <a:pt x="42298" y="47675"/>
                  </a:cubicBezTo>
                  <a:cubicBezTo>
                    <a:pt x="27115" y="16550"/>
                    <a:pt x="5352" y="102"/>
                    <a:pt x="2822" y="102"/>
                  </a:cubicBezTo>
                  <a:cubicBezTo>
                    <a:pt x="1304" y="102"/>
                    <a:pt x="291" y="1114"/>
                    <a:pt x="291" y="2632"/>
                  </a:cubicBezTo>
                  <a:cubicBezTo>
                    <a:pt x="291" y="3391"/>
                    <a:pt x="291" y="3897"/>
                    <a:pt x="5099" y="8452"/>
                  </a:cubicBezTo>
                  <a:cubicBezTo>
                    <a:pt x="29898" y="33504"/>
                    <a:pt x="44322" y="73739"/>
                    <a:pt x="44322" y="126627"/>
                  </a:cubicBezTo>
                  <a:cubicBezTo>
                    <a:pt x="44322" y="169899"/>
                    <a:pt x="34959" y="214436"/>
                    <a:pt x="3581" y="246320"/>
                  </a:cubicBezTo>
                  <a:cubicBezTo>
                    <a:pt x="291" y="249357"/>
                    <a:pt x="291" y="249863"/>
                    <a:pt x="291" y="250622"/>
                  </a:cubicBezTo>
                  <a:cubicBezTo>
                    <a:pt x="291" y="252140"/>
                    <a:pt x="1304" y="253153"/>
                    <a:pt x="2822" y="253153"/>
                  </a:cubicBezTo>
                  <a:cubicBezTo>
                    <a:pt x="5352" y="253153"/>
                    <a:pt x="28127" y="235945"/>
                    <a:pt x="43057" y="203808"/>
                  </a:cubicBezTo>
                  <a:cubicBezTo>
                    <a:pt x="55963" y="175972"/>
                    <a:pt x="58999" y="147883"/>
                    <a:pt x="58999" y="126627"/>
                  </a:cubicBezTo>
                  <a:close/>
                </a:path>
              </a:pathLst>
            </a:custGeom>
            <a:solidFill>
              <a:srgbClr val="000000"/>
            </a:solidFill>
            <a:ln w="25400" cap="flat">
              <a:noFill/>
              <a:prstDash val="solid"/>
              <a:miter/>
            </a:ln>
          </p:spPr>
          <p:txBody>
            <a:bodyPr rtlCol="0" anchor="ctr"/>
            <a:lstStyle/>
            <a:p>
              <a:endParaRPr lang="en-CN"/>
            </a:p>
          </p:txBody>
        </p:sp>
      </p:grpSp>
    </p:spTree>
    <p:extLst>
      <p:ext uri="{BB962C8B-B14F-4D97-AF65-F5344CB8AC3E}">
        <p14:creationId xmlns:p14="http://schemas.microsoft.com/office/powerpoint/2010/main" val="386224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10097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 </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基于门控自匹配注意力机制的阅读理解算法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25</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1987788"/>
          </a:xfrm>
          <a:prstGeom prst="rect">
            <a:avLst/>
          </a:prstGeom>
          <a:noFill/>
        </p:spPr>
        <p:txBody>
          <a:bodyPr wrap="square">
            <a:spAutoFit/>
          </a:bodyPr>
          <a:lstStyle/>
          <a:p>
            <a:pPr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R-Net</a:t>
            </a:r>
            <a:r>
              <a:rPr lang="zh-CN" altLang="en-US" b="1" dirty="0">
                <a:latin typeface="Microsoft YaHei" panose="020B0503020204020204" pitchFamily="34" charset="-122"/>
                <a:ea typeface="Microsoft YaHei" panose="020B0503020204020204" pitchFamily="34" charset="-122"/>
              </a:rPr>
              <a:t>是基于门控自匹配注意力机制</a:t>
            </a:r>
            <a:r>
              <a:rPr lang="zh-CN" altLang="en-US" dirty="0">
                <a:latin typeface="Microsoft YaHei" panose="020B0503020204020204" pitchFamily="34" charset="-122"/>
                <a:ea typeface="Microsoft YaHei" panose="020B0503020204020204" pitchFamily="34" charset="-122"/>
              </a:rPr>
              <a:t>的阅读理解模型，</a:t>
            </a:r>
            <a:r>
              <a:rPr lang="en-US" altLang="zh-CN" dirty="0">
                <a:latin typeface="Microsoft YaHei" panose="020B0503020204020204" pitchFamily="34" charset="-122"/>
                <a:ea typeface="Microsoft YaHei" panose="020B0503020204020204" pitchFamily="34" charset="-122"/>
              </a:rPr>
              <a:t>R-Net</a:t>
            </a:r>
            <a:r>
              <a:rPr lang="zh-CN" altLang="en-US" dirty="0">
                <a:latin typeface="Microsoft YaHei" panose="020B0503020204020204" pitchFamily="34" charset="-122"/>
                <a:ea typeface="Microsoft YaHei" panose="020B0503020204020204" pitchFamily="34" charset="-122"/>
              </a:rPr>
              <a:t>在前人工作的基础上进行了改进和提升，取得了明显的效果。</a:t>
            </a:r>
            <a:r>
              <a:rPr lang="en-US" altLang="zh-CN" dirty="0">
                <a:latin typeface="Microsoft YaHei" panose="020B0503020204020204" pitchFamily="34" charset="-122"/>
                <a:ea typeface="Microsoft YaHei" panose="020B0503020204020204" pitchFamily="34" charset="-122"/>
              </a:rPr>
              <a:t>R-Net</a:t>
            </a:r>
            <a:r>
              <a:rPr lang="zh-CN" altLang="en-US" dirty="0">
                <a:latin typeface="Microsoft YaHei" panose="020B0503020204020204" pitchFamily="34" charset="-122"/>
                <a:ea typeface="Microsoft YaHei" panose="020B0503020204020204" pitchFamily="34" charset="-122"/>
              </a:rPr>
              <a:t>的创新主要有两点：</a:t>
            </a:r>
            <a:endParaRPr lang="en-US" altLang="zh-CN"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1</a:t>
            </a:r>
            <a:r>
              <a:rPr lang="zh-CN" altLang="en-US" sz="1600" dirty="0">
                <a:latin typeface="Microsoft YaHei" panose="020B0503020204020204" pitchFamily="34" charset="-122"/>
                <a:ea typeface="Microsoft YaHei" panose="020B0503020204020204" pitchFamily="34" charset="-122"/>
              </a:rPr>
              <a:t>）在</a:t>
            </a:r>
            <a:r>
              <a:rPr lang="en-US" altLang="zh-CN" sz="1600" dirty="0">
                <a:latin typeface="Microsoft YaHei" panose="020B0503020204020204" pitchFamily="34" charset="-122"/>
                <a:ea typeface="Microsoft YaHei" panose="020B0503020204020204" pitchFamily="34" charset="-122"/>
              </a:rPr>
              <a:t>Match-LSTM</a:t>
            </a:r>
            <a:r>
              <a:rPr lang="zh-CN" altLang="en-US" sz="1600" dirty="0">
                <a:latin typeface="Microsoft YaHei" panose="020B0503020204020204" pitchFamily="34" charset="-122"/>
                <a:ea typeface="Microsoft YaHei" panose="020B0503020204020204" pitchFamily="34" charset="-122"/>
              </a:rPr>
              <a:t>网络的基础上进行改进，引入了门控的机制来学习输入文本的哪一部分与问题的相关性最大；</a:t>
            </a:r>
            <a:endParaRPr lang="en-US" altLang="zh-CN" sz="16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2</a:t>
            </a:r>
            <a:r>
              <a:rPr lang="zh-CN" altLang="en-US" sz="1600" dirty="0">
                <a:latin typeface="Microsoft YaHei" panose="020B0503020204020204" pitchFamily="34" charset="-122"/>
                <a:ea typeface="Microsoft YaHei" panose="020B0503020204020204" pitchFamily="34" charset="-122"/>
              </a:rPr>
              <a:t>）自匹配机制，本质是自注意力，充分学习了文本间词和词之间的关系，而不是只关注于文本和问题之间的关系，</a:t>
            </a:r>
            <a:r>
              <a:rPr lang="en-US" altLang="zh-CN" sz="1600" dirty="0">
                <a:latin typeface="Microsoft YaHei" panose="020B0503020204020204" pitchFamily="34" charset="-122"/>
                <a:ea typeface="Microsoft YaHei" panose="020B0503020204020204" pitchFamily="34" charset="-122"/>
              </a:rPr>
              <a:t>R-Net</a:t>
            </a:r>
            <a:r>
              <a:rPr lang="zh-CN" altLang="en-US" sz="1600" dirty="0">
                <a:latin typeface="Microsoft YaHei" panose="020B0503020204020204" pitchFamily="34" charset="-122"/>
                <a:ea typeface="Microsoft YaHei" panose="020B0503020204020204" pitchFamily="34" charset="-122"/>
              </a:rPr>
              <a:t>之前的工作，只是利用一个双向</a:t>
            </a:r>
            <a:r>
              <a:rPr lang="en-US" altLang="zh-CN" sz="1600" dirty="0">
                <a:latin typeface="Microsoft YaHei" panose="020B0503020204020204" pitchFamily="34" charset="-122"/>
                <a:ea typeface="Microsoft YaHei" panose="020B0503020204020204" pitchFamily="34" charset="-122"/>
              </a:rPr>
              <a:t>LSTM</a:t>
            </a:r>
            <a:r>
              <a:rPr lang="zh-CN" altLang="en-US" sz="1600" dirty="0">
                <a:latin typeface="Microsoft YaHei" panose="020B0503020204020204" pitchFamily="34" charset="-122"/>
                <a:ea typeface="Microsoft YaHei" panose="020B0503020204020204" pitchFamily="34" charset="-122"/>
              </a:rPr>
              <a:t>对输入文本进行特征提取，而没有进行更深的挖掘。</a:t>
            </a:r>
            <a:endParaRPr lang="en-US" altLang="zh-CN" sz="16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62F03E30-33A7-63E8-C39A-279EA2E63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3067226"/>
            <a:ext cx="5583258" cy="3654249"/>
          </a:xfrm>
          <a:prstGeom prst="rect">
            <a:avLst/>
          </a:prstGeom>
        </p:spPr>
      </p:pic>
    </p:spTree>
    <p:extLst>
      <p:ext uri="{BB962C8B-B14F-4D97-AF65-F5344CB8AC3E}">
        <p14:creationId xmlns:p14="http://schemas.microsoft.com/office/powerpoint/2010/main" val="959679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10097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 </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基于门控自匹配注意力机制的阅读理解算法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26</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907108"/>
          </a:xfrm>
          <a:prstGeom prst="rect">
            <a:avLst/>
          </a:prstGeom>
          <a:noFill/>
        </p:spPr>
        <p:txBody>
          <a:bodyPr wrap="square">
            <a:spAutoFit/>
          </a:bodyPr>
          <a:lstStyle/>
          <a:p>
            <a:pPr algn="just">
              <a:lnSpc>
                <a:spcPct val="125000"/>
              </a:lnSpc>
              <a:spcBef>
                <a:spcPts val="1200"/>
              </a:spcBef>
            </a:pPr>
            <a:r>
              <a:rPr lang="en-US" altLang="zh-CN" dirty="0">
                <a:latin typeface="Microsoft YaHei" panose="020B0503020204020204" pitchFamily="34" charset="-122"/>
                <a:ea typeface="Microsoft YaHei" panose="020B0503020204020204" pitchFamily="34" charset="-122"/>
              </a:rPr>
              <a:t>R-Net</a:t>
            </a:r>
            <a:r>
              <a:rPr lang="zh-CN" altLang="en-US" dirty="0">
                <a:latin typeface="Microsoft YaHei" panose="020B0503020204020204" pitchFamily="34" charset="-122"/>
                <a:ea typeface="Microsoft YaHei" panose="020B0503020204020204" pitchFamily="34" charset="-122"/>
              </a:rPr>
              <a:t>采用两个不同的</a:t>
            </a:r>
            <a:r>
              <a:rPr lang="en-US" altLang="zh-CN" dirty="0" err="1">
                <a:latin typeface="Microsoft YaHei" panose="020B0503020204020204" pitchFamily="34" charset="-122"/>
                <a:ea typeface="Microsoft YaHei" panose="020B0503020204020204" pitchFamily="34" charset="-122"/>
              </a:rPr>
              <a:t>BiGRU</a:t>
            </a:r>
            <a:r>
              <a:rPr lang="zh-CN" altLang="en-US" dirty="0">
                <a:latin typeface="Microsoft YaHei" panose="020B0503020204020204" pitchFamily="34" charset="-122"/>
                <a:ea typeface="Microsoft YaHei" panose="020B0503020204020204" pitchFamily="34" charset="-122"/>
              </a:rPr>
              <a:t>网络分别作为问题编码器和文本编码器，对问题                                和文本     </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                           每个单词所对应的词向量和字符向量表示进行编码，生成对应的隐状态序列</a:t>
            </a:r>
            <a:r>
              <a:rPr lang="en-US" altLang="zh-CN"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grpSp>
        <p:nvGrpSpPr>
          <p:cNvPr id="23" name="Group 22" descr="\documentclass{article}&#10;\usepackage{amsmath, amsfonts , amssymb, bm}&#10;\pagestyle{empty}&#10;\begin{document}&#10;&#10;$Q=[w^Q_1,...,W^Q_m]$&#10;&#10;&#10;\end{document}" title="IguanaTex Vector Display">
            <a:extLst>
              <a:ext uri="{FF2B5EF4-FFF2-40B4-BE49-F238E27FC236}">
                <a16:creationId xmlns:a16="http://schemas.microsoft.com/office/drawing/2014/main" id="{06E5A1CA-12F0-BFAD-0BE5-64573052B6B8}"/>
              </a:ext>
            </a:extLst>
          </p:cNvPr>
          <p:cNvGrpSpPr>
            <a:grpSpLocks noChangeAspect="1"/>
          </p:cNvGrpSpPr>
          <p:nvPr>
            <p:custDataLst>
              <p:tags r:id="rId1"/>
            </p:custDataLst>
          </p:nvPr>
        </p:nvGrpSpPr>
        <p:grpSpPr>
          <a:xfrm>
            <a:off x="8434173" y="1091281"/>
            <a:ext cx="1667547" cy="282248"/>
            <a:chOff x="4281582" y="3753281"/>
            <a:chExt cx="1667547" cy="282248"/>
          </a:xfrm>
        </p:grpSpPr>
        <p:sp>
          <p:nvSpPr>
            <p:cNvPr id="8" name="Freeform 7">
              <a:extLst>
                <a:ext uri="{FF2B5EF4-FFF2-40B4-BE49-F238E27FC236}">
                  <a16:creationId xmlns:a16="http://schemas.microsoft.com/office/drawing/2014/main" id="{B353F378-DDF7-DD45-B090-272B07D64655}"/>
                </a:ext>
              </a:extLst>
            </p:cNvPr>
            <p:cNvSpPr/>
            <p:nvPr>
              <p:custDataLst>
                <p:tags r:id="rId95"/>
              </p:custDataLst>
            </p:nvPr>
          </p:nvSpPr>
          <p:spPr>
            <a:xfrm>
              <a:off x="4281582" y="3814238"/>
              <a:ext cx="155301" cy="204743"/>
            </a:xfrm>
            <a:custGeom>
              <a:avLst/>
              <a:gdLst>
                <a:gd name="connsiteX0" fmla="*/ 87504 w 155301"/>
                <a:gd name="connsiteY0" fmla="*/ 159257 h 204743"/>
                <a:gd name="connsiteX1" fmla="*/ 155378 w 155301"/>
                <a:gd name="connsiteY1" fmla="*/ 61326 h 204743"/>
                <a:gd name="connsiteX2" fmla="*/ 98067 w 155301"/>
                <a:gd name="connsiteY2" fmla="*/ 63 h 204743"/>
                <a:gd name="connsiteX3" fmla="*/ 77 w 155301"/>
                <a:gd name="connsiteY3" fmla="*/ 104826 h 204743"/>
                <a:gd name="connsiteX4" fmla="*/ 57613 w 155301"/>
                <a:gd name="connsiteY4" fmla="*/ 165634 h 204743"/>
                <a:gd name="connsiteX5" fmla="*/ 79638 w 155301"/>
                <a:gd name="connsiteY5" fmla="*/ 162218 h 204743"/>
                <a:gd name="connsiteX6" fmla="*/ 78739 w 155301"/>
                <a:gd name="connsiteY6" fmla="*/ 179754 h 204743"/>
                <a:gd name="connsiteX7" fmla="*/ 97393 w 155301"/>
                <a:gd name="connsiteY7" fmla="*/ 204806 h 204743"/>
                <a:gd name="connsiteX8" fmla="*/ 134926 w 155301"/>
                <a:gd name="connsiteY8" fmla="*/ 160624 h 204743"/>
                <a:gd name="connsiteX9" fmla="*/ 132454 w 155301"/>
                <a:gd name="connsiteY9" fmla="*/ 158346 h 204743"/>
                <a:gd name="connsiteX10" fmla="*/ 129757 w 155301"/>
                <a:gd name="connsiteY10" fmla="*/ 160851 h 204743"/>
                <a:gd name="connsiteX11" fmla="*/ 103461 w 155301"/>
                <a:gd name="connsiteY11" fmla="*/ 182715 h 204743"/>
                <a:gd name="connsiteX12" fmla="*/ 87504 w 155301"/>
                <a:gd name="connsiteY12" fmla="*/ 159257 h 204743"/>
                <a:gd name="connsiteX13" fmla="*/ 45027 w 155301"/>
                <a:gd name="connsiteY13" fmla="*/ 157435 h 204743"/>
                <a:gd name="connsiteX14" fmla="*/ 19855 w 155301"/>
                <a:gd name="connsiteY14" fmla="*/ 112114 h 204743"/>
                <a:gd name="connsiteX15" fmla="*/ 42779 w 155301"/>
                <a:gd name="connsiteY15" fmla="*/ 39463 h 204743"/>
                <a:gd name="connsiteX16" fmla="*/ 96719 w 155301"/>
                <a:gd name="connsiteY16" fmla="*/ 5756 h 204743"/>
                <a:gd name="connsiteX17" fmla="*/ 135601 w 155301"/>
                <a:gd name="connsiteY17" fmla="*/ 54039 h 204743"/>
                <a:gd name="connsiteX18" fmla="*/ 86380 w 155301"/>
                <a:gd name="connsiteY18" fmla="*/ 151514 h 204743"/>
                <a:gd name="connsiteX19" fmla="*/ 66603 w 155301"/>
                <a:gd name="connsiteY19" fmla="*/ 126917 h 204743"/>
                <a:gd name="connsiteX20" fmla="*/ 43678 w 155301"/>
                <a:gd name="connsiteY20" fmla="*/ 150147 h 204743"/>
                <a:gd name="connsiteX21" fmla="*/ 45027 w 155301"/>
                <a:gd name="connsiteY21" fmla="*/ 157435 h 204743"/>
                <a:gd name="connsiteX22" fmla="*/ 58961 w 155301"/>
                <a:gd name="connsiteY22" fmla="*/ 159940 h 204743"/>
                <a:gd name="connsiteX23" fmla="*/ 48623 w 155301"/>
                <a:gd name="connsiteY23" fmla="*/ 150147 h 204743"/>
                <a:gd name="connsiteX24" fmla="*/ 66603 w 155301"/>
                <a:gd name="connsiteY24" fmla="*/ 131928 h 204743"/>
                <a:gd name="connsiteX25" fmla="*/ 80312 w 155301"/>
                <a:gd name="connsiteY25" fmla="*/ 151286 h 204743"/>
                <a:gd name="connsiteX26" fmla="*/ 77840 w 155301"/>
                <a:gd name="connsiteY26" fmla="*/ 155841 h 204743"/>
                <a:gd name="connsiteX27" fmla="*/ 58961 w 155301"/>
                <a:gd name="connsiteY27" fmla="*/ 159940 h 20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301" h="204743">
                  <a:moveTo>
                    <a:pt x="87504" y="159257"/>
                  </a:moveTo>
                  <a:cubicBezTo>
                    <a:pt x="122340" y="145820"/>
                    <a:pt x="155378" y="105281"/>
                    <a:pt x="155378" y="61326"/>
                  </a:cubicBezTo>
                  <a:cubicBezTo>
                    <a:pt x="155378" y="24659"/>
                    <a:pt x="131555" y="63"/>
                    <a:pt x="98067" y="63"/>
                  </a:cubicBezTo>
                  <a:cubicBezTo>
                    <a:pt x="49522" y="63"/>
                    <a:pt x="77" y="51761"/>
                    <a:pt x="77" y="104826"/>
                  </a:cubicBezTo>
                  <a:cubicBezTo>
                    <a:pt x="77" y="142632"/>
                    <a:pt x="25249" y="165634"/>
                    <a:pt x="57613" y="165634"/>
                  </a:cubicBezTo>
                  <a:cubicBezTo>
                    <a:pt x="63231" y="165634"/>
                    <a:pt x="70873" y="164723"/>
                    <a:pt x="79638" y="162218"/>
                  </a:cubicBezTo>
                  <a:cubicBezTo>
                    <a:pt x="78739" y="176338"/>
                    <a:pt x="78739" y="176794"/>
                    <a:pt x="78739" y="179754"/>
                  </a:cubicBezTo>
                  <a:cubicBezTo>
                    <a:pt x="78739" y="187042"/>
                    <a:pt x="78739" y="204806"/>
                    <a:pt x="97393" y="204806"/>
                  </a:cubicBezTo>
                  <a:cubicBezTo>
                    <a:pt x="124138" y="204806"/>
                    <a:pt x="134926" y="163129"/>
                    <a:pt x="134926" y="160624"/>
                  </a:cubicBezTo>
                  <a:cubicBezTo>
                    <a:pt x="134926" y="159029"/>
                    <a:pt x="133353" y="158346"/>
                    <a:pt x="132454" y="158346"/>
                  </a:cubicBezTo>
                  <a:cubicBezTo>
                    <a:pt x="130656" y="158346"/>
                    <a:pt x="130207" y="159485"/>
                    <a:pt x="129757" y="160851"/>
                  </a:cubicBezTo>
                  <a:cubicBezTo>
                    <a:pt x="124363" y="177021"/>
                    <a:pt x="111328" y="182715"/>
                    <a:pt x="103461" y="182715"/>
                  </a:cubicBezTo>
                  <a:cubicBezTo>
                    <a:pt x="93123" y="182715"/>
                    <a:pt x="89752" y="176566"/>
                    <a:pt x="87504" y="159257"/>
                  </a:cubicBezTo>
                  <a:close/>
                  <a:moveTo>
                    <a:pt x="45027" y="157435"/>
                  </a:moveTo>
                  <a:cubicBezTo>
                    <a:pt x="27496" y="150375"/>
                    <a:pt x="19855" y="132611"/>
                    <a:pt x="19855" y="112114"/>
                  </a:cubicBezTo>
                  <a:cubicBezTo>
                    <a:pt x="19855" y="96399"/>
                    <a:pt x="25698" y="64059"/>
                    <a:pt x="42779" y="39463"/>
                  </a:cubicBezTo>
                  <a:cubicBezTo>
                    <a:pt x="59186" y="16233"/>
                    <a:pt x="80312" y="5756"/>
                    <a:pt x="96719" y="5756"/>
                  </a:cubicBezTo>
                  <a:cubicBezTo>
                    <a:pt x="119194" y="5756"/>
                    <a:pt x="135601" y="23521"/>
                    <a:pt x="135601" y="54039"/>
                  </a:cubicBezTo>
                  <a:cubicBezTo>
                    <a:pt x="135601" y="76813"/>
                    <a:pt x="124138" y="130106"/>
                    <a:pt x="86380" y="151514"/>
                  </a:cubicBezTo>
                  <a:cubicBezTo>
                    <a:pt x="85257" y="143543"/>
                    <a:pt x="83009" y="126917"/>
                    <a:pt x="66603" y="126917"/>
                  </a:cubicBezTo>
                  <a:cubicBezTo>
                    <a:pt x="54691" y="126917"/>
                    <a:pt x="43678" y="138305"/>
                    <a:pt x="43678" y="150147"/>
                  </a:cubicBezTo>
                  <a:cubicBezTo>
                    <a:pt x="43678" y="154702"/>
                    <a:pt x="45027" y="157207"/>
                    <a:pt x="45027" y="157435"/>
                  </a:cubicBezTo>
                  <a:close/>
                  <a:moveTo>
                    <a:pt x="58961" y="159940"/>
                  </a:moveTo>
                  <a:cubicBezTo>
                    <a:pt x="55815" y="159940"/>
                    <a:pt x="48623" y="159940"/>
                    <a:pt x="48623" y="150147"/>
                  </a:cubicBezTo>
                  <a:cubicBezTo>
                    <a:pt x="48623" y="141038"/>
                    <a:pt x="57163" y="131928"/>
                    <a:pt x="66603" y="131928"/>
                  </a:cubicBezTo>
                  <a:cubicBezTo>
                    <a:pt x="76042" y="131928"/>
                    <a:pt x="80312" y="137394"/>
                    <a:pt x="80312" y="151286"/>
                  </a:cubicBezTo>
                  <a:cubicBezTo>
                    <a:pt x="80312" y="154702"/>
                    <a:pt x="80087" y="154930"/>
                    <a:pt x="77840" y="155841"/>
                  </a:cubicBezTo>
                  <a:cubicBezTo>
                    <a:pt x="71996" y="158346"/>
                    <a:pt x="65254" y="159940"/>
                    <a:pt x="58961" y="159940"/>
                  </a:cubicBezTo>
                  <a:close/>
                </a:path>
              </a:pathLst>
            </a:custGeom>
            <a:solidFill>
              <a:srgbClr val="000000"/>
            </a:solidFill>
            <a:ln w="22559" cap="flat">
              <a:noFill/>
              <a:prstDash val="solid"/>
              <a:miter/>
            </a:ln>
          </p:spPr>
          <p:txBody>
            <a:bodyPr rtlCol="0" anchor="ctr"/>
            <a:lstStyle/>
            <a:p>
              <a:endParaRPr lang="en-CN"/>
            </a:p>
          </p:txBody>
        </p:sp>
        <p:sp>
          <p:nvSpPr>
            <p:cNvPr id="9" name="Freeform 8">
              <a:extLst>
                <a:ext uri="{FF2B5EF4-FFF2-40B4-BE49-F238E27FC236}">
                  <a16:creationId xmlns:a16="http://schemas.microsoft.com/office/drawing/2014/main" id="{C284A81F-9AEF-BF9F-986E-11CCF7AE9765}"/>
                </a:ext>
              </a:extLst>
            </p:cNvPr>
            <p:cNvSpPr/>
            <p:nvPr>
              <p:custDataLst>
                <p:tags r:id="rId96"/>
              </p:custDataLst>
            </p:nvPr>
          </p:nvSpPr>
          <p:spPr>
            <a:xfrm>
              <a:off x="4523261" y="3891216"/>
              <a:ext cx="149458" cy="53292"/>
            </a:xfrm>
            <a:custGeom>
              <a:avLst/>
              <a:gdLst>
                <a:gd name="connsiteX0" fmla="*/ 141904 w 149458"/>
                <a:gd name="connsiteY0" fmla="*/ 9173 h 53292"/>
                <a:gd name="connsiteX1" fmla="*/ 149546 w 149458"/>
                <a:gd name="connsiteY1" fmla="*/ 4618 h 53292"/>
                <a:gd name="connsiteX2" fmla="*/ 142129 w 149458"/>
                <a:gd name="connsiteY2" fmla="*/ 63 h 53292"/>
                <a:gd name="connsiteX3" fmla="*/ 7504 w 149458"/>
                <a:gd name="connsiteY3" fmla="*/ 63 h 53292"/>
                <a:gd name="connsiteX4" fmla="*/ 87 w 149458"/>
                <a:gd name="connsiteY4" fmla="*/ 4618 h 53292"/>
                <a:gd name="connsiteX5" fmla="*/ 7729 w 149458"/>
                <a:gd name="connsiteY5" fmla="*/ 9173 h 53292"/>
                <a:gd name="connsiteX6" fmla="*/ 141904 w 149458"/>
                <a:gd name="connsiteY6" fmla="*/ 9173 h 53292"/>
                <a:gd name="connsiteX7" fmla="*/ 142129 w 149458"/>
                <a:gd name="connsiteY7" fmla="*/ 53355 h 53292"/>
                <a:gd name="connsiteX8" fmla="*/ 149546 w 149458"/>
                <a:gd name="connsiteY8" fmla="*/ 48800 h 53292"/>
                <a:gd name="connsiteX9" fmla="*/ 141904 w 149458"/>
                <a:gd name="connsiteY9" fmla="*/ 44245 h 53292"/>
                <a:gd name="connsiteX10" fmla="*/ 7729 w 149458"/>
                <a:gd name="connsiteY10" fmla="*/ 44245 h 53292"/>
                <a:gd name="connsiteX11" fmla="*/ 87 w 149458"/>
                <a:gd name="connsiteY11" fmla="*/ 48800 h 53292"/>
                <a:gd name="connsiteX12" fmla="*/ 7504 w 149458"/>
                <a:gd name="connsiteY12" fmla="*/ 53355 h 53292"/>
                <a:gd name="connsiteX13" fmla="*/ 142129 w 149458"/>
                <a:gd name="connsiteY13" fmla="*/ 53355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458" h="53292">
                  <a:moveTo>
                    <a:pt x="141904" y="9173"/>
                  </a:moveTo>
                  <a:cubicBezTo>
                    <a:pt x="145275" y="9173"/>
                    <a:pt x="149546" y="9173"/>
                    <a:pt x="149546" y="4618"/>
                  </a:cubicBezTo>
                  <a:cubicBezTo>
                    <a:pt x="149546" y="63"/>
                    <a:pt x="145275" y="63"/>
                    <a:pt x="142129" y="63"/>
                  </a:cubicBezTo>
                  <a:lnTo>
                    <a:pt x="7504" y="63"/>
                  </a:lnTo>
                  <a:cubicBezTo>
                    <a:pt x="4358" y="63"/>
                    <a:pt x="87" y="63"/>
                    <a:pt x="87" y="4618"/>
                  </a:cubicBezTo>
                  <a:cubicBezTo>
                    <a:pt x="87" y="9173"/>
                    <a:pt x="4358" y="9173"/>
                    <a:pt x="7729" y="9173"/>
                  </a:cubicBezTo>
                  <a:lnTo>
                    <a:pt x="141904" y="9173"/>
                  </a:lnTo>
                  <a:close/>
                  <a:moveTo>
                    <a:pt x="142129" y="53355"/>
                  </a:moveTo>
                  <a:cubicBezTo>
                    <a:pt x="145275" y="53355"/>
                    <a:pt x="149546" y="53355"/>
                    <a:pt x="149546" y="48800"/>
                  </a:cubicBezTo>
                  <a:cubicBezTo>
                    <a:pt x="149546" y="44245"/>
                    <a:pt x="145275" y="44245"/>
                    <a:pt x="141904" y="44245"/>
                  </a:cubicBezTo>
                  <a:lnTo>
                    <a:pt x="7729" y="44245"/>
                  </a:lnTo>
                  <a:cubicBezTo>
                    <a:pt x="4358" y="44245"/>
                    <a:pt x="87" y="44245"/>
                    <a:pt x="87" y="48800"/>
                  </a:cubicBezTo>
                  <a:cubicBezTo>
                    <a:pt x="87" y="53355"/>
                    <a:pt x="4358" y="53355"/>
                    <a:pt x="7504" y="53355"/>
                  </a:cubicBezTo>
                  <a:lnTo>
                    <a:pt x="142129" y="53355"/>
                  </a:lnTo>
                  <a:close/>
                </a:path>
              </a:pathLst>
            </a:custGeom>
            <a:solidFill>
              <a:srgbClr val="000000"/>
            </a:solidFill>
            <a:ln w="22559" cap="flat">
              <a:noFill/>
              <a:prstDash val="solid"/>
              <a:miter/>
            </a:ln>
          </p:spPr>
          <p:txBody>
            <a:bodyPr rtlCol="0" anchor="ctr"/>
            <a:lstStyle/>
            <a:p>
              <a:endParaRPr lang="en-CN"/>
            </a:p>
          </p:txBody>
        </p:sp>
        <p:sp>
          <p:nvSpPr>
            <p:cNvPr id="10" name="Freeform 9">
              <a:extLst>
                <a:ext uri="{FF2B5EF4-FFF2-40B4-BE49-F238E27FC236}">
                  <a16:creationId xmlns:a16="http://schemas.microsoft.com/office/drawing/2014/main" id="{F729B348-FEBC-4EE3-BAED-00E3752B192E}"/>
                </a:ext>
              </a:extLst>
            </p:cNvPr>
            <p:cNvSpPr/>
            <p:nvPr>
              <p:custDataLst>
                <p:tags r:id="rId97"/>
              </p:custDataLst>
            </p:nvPr>
          </p:nvSpPr>
          <p:spPr>
            <a:xfrm>
              <a:off x="4774429" y="3803990"/>
              <a:ext cx="30790" cy="227745"/>
            </a:xfrm>
            <a:custGeom>
              <a:avLst/>
              <a:gdLst>
                <a:gd name="connsiteX0" fmla="*/ 30889 w 30790"/>
                <a:gd name="connsiteY0" fmla="*/ 227809 h 227745"/>
                <a:gd name="connsiteX1" fmla="*/ 30889 w 30790"/>
                <a:gd name="connsiteY1" fmla="*/ 218699 h 227745"/>
                <a:gd name="connsiteX2" fmla="*/ 9088 w 30790"/>
                <a:gd name="connsiteY2" fmla="*/ 218699 h 227745"/>
                <a:gd name="connsiteX3" fmla="*/ 9088 w 30790"/>
                <a:gd name="connsiteY3" fmla="*/ 9173 h 227745"/>
                <a:gd name="connsiteX4" fmla="*/ 30889 w 30790"/>
                <a:gd name="connsiteY4" fmla="*/ 9173 h 227745"/>
                <a:gd name="connsiteX5" fmla="*/ 30889 w 30790"/>
                <a:gd name="connsiteY5" fmla="*/ 63 h 227745"/>
                <a:gd name="connsiteX6" fmla="*/ 98 w 30790"/>
                <a:gd name="connsiteY6" fmla="*/ 63 h 227745"/>
                <a:gd name="connsiteX7" fmla="*/ 98 w 30790"/>
                <a:gd name="connsiteY7" fmla="*/ 227809 h 227745"/>
                <a:gd name="connsiteX8" fmla="*/ 30889 w 30790"/>
                <a:gd name="connsiteY8" fmla="*/ 22780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90" h="227745">
                  <a:moveTo>
                    <a:pt x="30889" y="227809"/>
                  </a:moveTo>
                  <a:lnTo>
                    <a:pt x="30889" y="218699"/>
                  </a:lnTo>
                  <a:lnTo>
                    <a:pt x="9088" y="218699"/>
                  </a:lnTo>
                  <a:lnTo>
                    <a:pt x="9088" y="9173"/>
                  </a:lnTo>
                  <a:lnTo>
                    <a:pt x="30889" y="9173"/>
                  </a:lnTo>
                  <a:lnTo>
                    <a:pt x="30889" y="63"/>
                  </a:lnTo>
                  <a:lnTo>
                    <a:pt x="98" y="63"/>
                  </a:lnTo>
                  <a:lnTo>
                    <a:pt x="98" y="227809"/>
                  </a:lnTo>
                  <a:lnTo>
                    <a:pt x="30889" y="227809"/>
                  </a:lnTo>
                  <a:close/>
                </a:path>
              </a:pathLst>
            </a:custGeom>
            <a:solidFill>
              <a:srgbClr val="000000"/>
            </a:solidFill>
            <a:ln w="22559"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1B4E282E-F5DF-135D-D06C-2235CD04C1A7}"/>
                </a:ext>
              </a:extLst>
            </p:cNvPr>
            <p:cNvSpPr/>
            <p:nvPr>
              <p:custDataLst>
                <p:tags r:id="rId98"/>
              </p:custDataLst>
            </p:nvPr>
          </p:nvSpPr>
          <p:spPr>
            <a:xfrm>
              <a:off x="4816857" y="3874135"/>
              <a:ext cx="148784" cy="103168"/>
            </a:xfrm>
            <a:custGeom>
              <a:avLst/>
              <a:gdLst>
                <a:gd name="connsiteX0" fmla="*/ 97417 w 148784"/>
                <a:gd name="connsiteY0" fmla="*/ 23521 h 103168"/>
                <a:gd name="connsiteX1" fmla="*/ 100788 w 148784"/>
                <a:gd name="connsiteY1" fmla="*/ 8717 h 103168"/>
                <a:gd name="connsiteX2" fmla="*/ 94271 w 148784"/>
                <a:gd name="connsiteY2" fmla="*/ 2568 h 103168"/>
                <a:gd name="connsiteX3" fmla="*/ 85955 w 148784"/>
                <a:gd name="connsiteY3" fmla="*/ 8945 h 103168"/>
                <a:gd name="connsiteX4" fmla="*/ 73144 w 148784"/>
                <a:gd name="connsiteY4" fmla="*/ 59960 h 103168"/>
                <a:gd name="connsiteX5" fmla="*/ 71121 w 148784"/>
                <a:gd name="connsiteY5" fmla="*/ 74991 h 103168"/>
                <a:gd name="connsiteX6" fmla="*/ 71346 w 148784"/>
                <a:gd name="connsiteY6" fmla="*/ 79091 h 103168"/>
                <a:gd name="connsiteX7" fmla="*/ 50669 w 148784"/>
                <a:gd name="connsiteY7" fmla="*/ 98221 h 103168"/>
                <a:gd name="connsiteX8" fmla="*/ 32689 w 148784"/>
                <a:gd name="connsiteY8" fmla="*/ 77496 h 103168"/>
                <a:gd name="connsiteX9" fmla="*/ 44376 w 148784"/>
                <a:gd name="connsiteY9" fmla="*/ 33314 h 103168"/>
                <a:gd name="connsiteX10" fmla="*/ 48197 w 148784"/>
                <a:gd name="connsiteY10" fmla="*/ 18738 h 103168"/>
                <a:gd name="connsiteX11" fmla="*/ 29768 w 148784"/>
                <a:gd name="connsiteY11" fmla="*/ 63 h 103168"/>
                <a:gd name="connsiteX12" fmla="*/ 101 w 148784"/>
                <a:gd name="connsiteY12" fmla="*/ 35136 h 103168"/>
                <a:gd name="connsiteX13" fmla="*/ 2798 w 148784"/>
                <a:gd name="connsiteY13" fmla="*/ 37413 h 103168"/>
                <a:gd name="connsiteX14" fmla="*/ 6394 w 148784"/>
                <a:gd name="connsiteY14" fmla="*/ 33314 h 103168"/>
                <a:gd name="connsiteX15" fmla="*/ 29093 w 148784"/>
                <a:gd name="connsiteY15" fmla="*/ 5073 h 103168"/>
                <a:gd name="connsiteX16" fmla="*/ 34712 w 148784"/>
                <a:gd name="connsiteY16" fmla="*/ 12589 h 103168"/>
                <a:gd name="connsiteX17" fmla="*/ 30667 w 148784"/>
                <a:gd name="connsiteY17" fmla="*/ 28531 h 103168"/>
                <a:gd name="connsiteX18" fmla="*/ 18081 w 148784"/>
                <a:gd name="connsiteY18" fmla="*/ 74536 h 103168"/>
                <a:gd name="connsiteX19" fmla="*/ 49995 w 148784"/>
                <a:gd name="connsiteY19" fmla="*/ 103232 h 103168"/>
                <a:gd name="connsiteX20" fmla="*/ 73369 w 148784"/>
                <a:gd name="connsiteY20" fmla="*/ 87289 h 103168"/>
                <a:gd name="connsiteX21" fmla="*/ 101463 w 148784"/>
                <a:gd name="connsiteY21" fmla="*/ 103232 h 103168"/>
                <a:gd name="connsiteX22" fmla="*/ 134051 w 148784"/>
                <a:gd name="connsiteY22" fmla="*/ 75219 h 103168"/>
                <a:gd name="connsiteX23" fmla="*/ 148885 w 148784"/>
                <a:gd name="connsiteY23" fmla="*/ 16005 h 103168"/>
                <a:gd name="connsiteX24" fmla="*/ 138996 w 148784"/>
                <a:gd name="connsiteY24" fmla="*/ 63 h 103168"/>
                <a:gd name="connsiteX25" fmla="*/ 127758 w 148784"/>
                <a:gd name="connsiteY25" fmla="*/ 10995 h 103168"/>
                <a:gd name="connsiteX26" fmla="*/ 131129 w 148784"/>
                <a:gd name="connsiteY26" fmla="*/ 17144 h 103168"/>
                <a:gd name="connsiteX27" fmla="*/ 139220 w 148784"/>
                <a:gd name="connsiteY27" fmla="*/ 36502 h 103168"/>
                <a:gd name="connsiteX28" fmla="*/ 126859 w 148784"/>
                <a:gd name="connsiteY28" fmla="*/ 78180 h 103168"/>
                <a:gd name="connsiteX29" fmla="*/ 102137 w 148784"/>
                <a:gd name="connsiteY29" fmla="*/ 98221 h 103168"/>
                <a:gd name="connsiteX30" fmla="*/ 85505 w 148784"/>
                <a:gd name="connsiteY30" fmla="*/ 78407 h 103168"/>
                <a:gd name="connsiteX31" fmla="*/ 87978 w 148784"/>
                <a:gd name="connsiteY31" fmla="*/ 61782 h 103168"/>
                <a:gd name="connsiteX32" fmla="*/ 97417 w 148784"/>
                <a:gd name="connsiteY32" fmla="*/ 23521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784" h="103168">
                  <a:moveTo>
                    <a:pt x="97417" y="23521"/>
                  </a:moveTo>
                  <a:cubicBezTo>
                    <a:pt x="98541" y="18510"/>
                    <a:pt x="100788" y="10084"/>
                    <a:pt x="100788" y="8717"/>
                  </a:cubicBezTo>
                  <a:cubicBezTo>
                    <a:pt x="100788" y="4618"/>
                    <a:pt x="97642" y="2568"/>
                    <a:pt x="94271" y="2568"/>
                  </a:cubicBezTo>
                  <a:cubicBezTo>
                    <a:pt x="91574" y="2568"/>
                    <a:pt x="87528" y="4390"/>
                    <a:pt x="85955" y="8945"/>
                  </a:cubicBezTo>
                  <a:cubicBezTo>
                    <a:pt x="85281" y="10539"/>
                    <a:pt x="74717" y="54039"/>
                    <a:pt x="73144" y="59960"/>
                  </a:cubicBezTo>
                  <a:cubicBezTo>
                    <a:pt x="71571" y="66792"/>
                    <a:pt x="71121" y="70892"/>
                    <a:pt x="71121" y="74991"/>
                  </a:cubicBezTo>
                  <a:cubicBezTo>
                    <a:pt x="71121" y="77496"/>
                    <a:pt x="71121" y="77952"/>
                    <a:pt x="71346" y="79091"/>
                  </a:cubicBezTo>
                  <a:cubicBezTo>
                    <a:pt x="66177" y="91161"/>
                    <a:pt x="59434" y="98221"/>
                    <a:pt x="50669" y="98221"/>
                  </a:cubicBezTo>
                  <a:cubicBezTo>
                    <a:pt x="32689" y="98221"/>
                    <a:pt x="32689" y="81368"/>
                    <a:pt x="32689" y="77496"/>
                  </a:cubicBezTo>
                  <a:cubicBezTo>
                    <a:pt x="32689" y="70209"/>
                    <a:pt x="33813" y="61326"/>
                    <a:pt x="44376" y="33314"/>
                  </a:cubicBezTo>
                  <a:cubicBezTo>
                    <a:pt x="46848" y="26481"/>
                    <a:pt x="48197" y="23293"/>
                    <a:pt x="48197" y="18738"/>
                  </a:cubicBezTo>
                  <a:cubicBezTo>
                    <a:pt x="48197" y="8489"/>
                    <a:pt x="40780" y="63"/>
                    <a:pt x="29768" y="63"/>
                  </a:cubicBezTo>
                  <a:cubicBezTo>
                    <a:pt x="8416" y="63"/>
                    <a:pt x="101" y="33086"/>
                    <a:pt x="101" y="35136"/>
                  </a:cubicBezTo>
                  <a:cubicBezTo>
                    <a:pt x="101" y="37413"/>
                    <a:pt x="2348" y="37413"/>
                    <a:pt x="2798" y="37413"/>
                  </a:cubicBezTo>
                  <a:cubicBezTo>
                    <a:pt x="5045" y="37413"/>
                    <a:pt x="5270" y="36958"/>
                    <a:pt x="6394" y="33314"/>
                  </a:cubicBezTo>
                  <a:cubicBezTo>
                    <a:pt x="12462" y="12133"/>
                    <a:pt x="21227" y="5073"/>
                    <a:pt x="29093" y="5073"/>
                  </a:cubicBezTo>
                  <a:cubicBezTo>
                    <a:pt x="31116" y="5073"/>
                    <a:pt x="34712" y="5301"/>
                    <a:pt x="34712" y="12589"/>
                  </a:cubicBezTo>
                  <a:cubicBezTo>
                    <a:pt x="34712" y="18282"/>
                    <a:pt x="32240" y="24659"/>
                    <a:pt x="30667" y="28531"/>
                  </a:cubicBezTo>
                  <a:cubicBezTo>
                    <a:pt x="20778" y="55405"/>
                    <a:pt x="18081" y="65881"/>
                    <a:pt x="18081" y="74536"/>
                  </a:cubicBezTo>
                  <a:cubicBezTo>
                    <a:pt x="18081" y="95261"/>
                    <a:pt x="33139" y="103232"/>
                    <a:pt x="49995" y="103232"/>
                  </a:cubicBezTo>
                  <a:cubicBezTo>
                    <a:pt x="53816" y="103232"/>
                    <a:pt x="64379" y="103232"/>
                    <a:pt x="73369" y="87289"/>
                  </a:cubicBezTo>
                  <a:cubicBezTo>
                    <a:pt x="79212" y="101865"/>
                    <a:pt x="94720" y="103232"/>
                    <a:pt x="101463" y="103232"/>
                  </a:cubicBezTo>
                  <a:cubicBezTo>
                    <a:pt x="118319" y="103232"/>
                    <a:pt x="128208" y="88884"/>
                    <a:pt x="134051" y="75219"/>
                  </a:cubicBezTo>
                  <a:cubicBezTo>
                    <a:pt x="141693" y="57455"/>
                    <a:pt x="148885" y="26937"/>
                    <a:pt x="148885" y="16005"/>
                  </a:cubicBezTo>
                  <a:cubicBezTo>
                    <a:pt x="148885" y="3479"/>
                    <a:pt x="142816" y="63"/>
                    <a:pt x="138996" y="63"/>
                  </a:cubicBezTo>
                  <a:cubicBezTo>
                    <a:pt x="133377" y="63"/>
                    <a:pt x="127758" y="5984"/>
                    <a:pt x="127758" y="10995"/>
                  </a:cubicBezTo>
                  <a:cubicBezTo>
                    <a:pt x="127758" y="13955"/>
                    <a:pt x="129107" y="15322"/>
                    <a:pt x="131129" y="17144"/>
                  </a:cubicBezTo>
                  <a:cubicBezTo>
                    <a:pt x="133602" y="19649"/>
                    <a:pt x="139220" y="25570"/>
                    <a:pt x="139220" y="36502"/>
                  </a:cubicBezTo>
                  <a:cubicBezTo>
                    <a:pt x="139220" y="44245"/>
                    <a:pt x="132703" y="66565"/>
                    <a:pt x="126859" y="78180"/>
                  </a:cubicBezTo>
                  <a:cubicBezTo>
                    <a:pt x="121016" y="90250"/>
                    <a:pt x="113150" y="98221"/>
                    <a:pt x="102137" y="98221"/>
                  </a:cubicBezTo>
                  <a:cubicBezTo>
                    <a:pt x="91574" y="98221"/>
                    <a:pt x="85505" y="91389"/>
                    <a:pt x="85505" y="78407"/>
                  </a:cubicBezTo>
                  <a:cubicBezTo>
                    <a:pt x="85505" y="72030"/>
                    <a:pt x="87079" y="64970"/>
                    <a:pt x="87978" y="61782"/>
                  </a:cubicBezTo>
                  <a:lnTo>
                    <a:pt x="97417" y="23521"/>
                  </a:lnTo>
                  <a:close/>
                </a:path>
              </a:pathLst>
            </a:custGeom>
            <a:solidFill>
              <a:srgbClr val="000000"/>
            </a:solidFill>
            <a:ln w="22559"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C9415EA2-85EA-7B52-3585-1691033E91DB}"/>
                </a:ext>
              </a:extLst>
            </p:cNvPr>
            <p:cNvSpPr/>
            <p:nvPr>
              <p:custDataLst>
                <p:tags r:id="rId99"/>
              </p:custDataLst>
            </p:nvPr>
          </p:nvSpPr>
          <p:spPr>
            <a:xfrm>
              <a:off x="4988145" y="3753281"/>
              <a:ext cx="119566" cy="143001"/>
            </a:xfrm>
            <a:custGeom>
              <a:avLst/>
              <a:gdLst>
                <a:gd name="connsiteX0" fmla="*/ 62409 w 119566"/>
                <a:gd name="connsiteY0" fmla="*/ 121697 h 143001"/>
                <a:gd name="connsiteX1" fmla="*/ 77354 w 119566"/>
                <a:gd name="connsiteY1" fmla="*/ 143060 h 143001"/>
                <a:gd name="connsiteX2" fmla="*/ 105515 w 119566"/>
                <a:gd name="connsiteY2" fmla="*/ 112132 h 143001"/>
                <a:gd name="connsiteX3" fmla="*/ 103313 w 119566"/>
                <a:gd name="connsiteY3" fmla="*/ 109900 h 143001"/>
                <a:gd name="connsiteX4" fmla="*/ 101110 w 119566"/>
                <a:gd name="connsiteY4" fmla="*/ 111972 h 143001"/>
                <a:gd name="connsiteX5" fmla="*/ 81602 w 119566"/>
                <a:gd name="connsiteY5" fmla="*/ 126320 h 143001"/>
                <a:gd name="connsiteX6" fmla="*/ 69173 w 119566"/>
                <a:gd name="connsiteY6" fmla="*/ 110856 h 143001"/>
                <a:gd name="connsiteX7" fmla="*/ 119675 w 119566"/>
                <a:gd name="connsiteY7" fmla="*/ 44377 h 143001"/>
                <a:gd name="connsiteX8" fmla="*/ 74051 w 119566"/>
                <a:gd name="connsiteY8" fmla="*/ 58 h 143001"/>
                <a:gd name="connsiteX9" fmla="*/ 108 w 119566"/>
                <a:gd name="connsiteY9" fmla="*/ 71639 h 143001"/>
                <a:gd name="connsiteX10" fmla="*/ 45889 w 119566"/>
                <a:gd name="connsiteY10" fmla="*/ 115320 h 143001"/>
                <a:gd name="connsiteX11" fmla="*/ 62409 w 119566"/>
                <a:gd name="connsiteY11" fmla="*/ 113088 h 143001"/>
                <a:gd name="connsiteX12" fmla="*/ 62409 w 119566"/>
                <a:gd name="connsiteY12" fmla="*/ 121697 h 143001"/>
                <a:gd name="connsiteX13" fmla="*/ 35191 w 119566"/>
                <a:gd name="connsiteY13" fmla="*/ 108146 h 143001"/>
                <a:gd name="connsiteX14" fmla="*/ 15369 w 119566"/>
                <a:gd name="connsiteY14" fmla="*/ 75624 h 143001"/>
                <a:gd name="connsiteX15" fmla="*/ 32989 w 119566"/>
                <a:gd name="connsiteY15" fmla="*/ 26203 h 143001"/>
                <a:gd name="connsiteX16" fmla="*/ 72792 w 119566"/>
                <a:gd name="connsiteY16" fmla="*/ 5159 h 143001"/>
                <a:gd name="connsiteX17" fmla="*/ 104414 w 119566"/>
                <a:gd name="connsiteY17" fmla="*/ 40073 h 143001"/>
                <a:gd name="connsiteX18" fmla="*/ 67915 w 119566"/>
                <a:gd name="connsiteY18" fmla="*/ 104798 h 143001"/>
                <a:gd name="connsiteX19" fmla="*/ 52025 w 119566"/>
                <a:gd name="connsiteY19" fmla="*/ 88059 h 143001"/>
                <a:gd name="connsiteX20" fmla="*/ 34562 w 119566"/>
                <a:gd name="connsiteY20" fmla="*/ 104001 h 143001"/>
                <a:gd name="connsiteX21" fmla="*/ 35191 w 119566"/>
                <a:gd name="connsiteY21" fmla="*/ 108146 h 143001"/>
                <a:gd name="connsiteX22" fmla="*/ 62409 w 119566"/>
                <a:gd name="connsiteY22" fmla="*/ 107349 h 143001"/>
                <a:gd name="connsiteX23" fmla="*/ 46991 w 119566"/>
                <a:gd name="connsiteY23" fmla="*/ 110219 h 143001"/>
                <a:gd name="connsiteX24" fmla="*/ 38967 w 119566"/>
                <a:gd name="connsiteY24" fmla="*/ 104001 h 143001"/>
                <a:gd name="connsiteX25" fmla="*/ 52025 w 119566"/>
                <a:gd name="connsiteY25" fmla="*/ 92523 h 143001"/>
                <a:gd name="connsiteX26" fmla="*/ 62409 w 119566"/>
                <a:gd name="connsiteY26" fmla="*/ 107349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566" h="143001">
                  <a:moveTo>
                    <a:pt x="62409" y="121697"/>
                  </a:moveTo>
                  <a:cubicBezTo>
                    <a:pt x="62409" y="132060"/>
                    <a:pt x="64454" y="143060"/>
                    <a:pt x="77354" y="143060"/>
                  </a:cubicBezTo>
                  <a:cubicBezTo>
                    <a:pt x="96391" y="143060"/>
                    <a:pt x="105515" y="115639"/>
                    <a:pt x="105515" y="112132"/>
                  </a:cubicBezTo>
                  <a:cubicBezTo>
                    <a:pt x="105515" y="111016"/>
                    <a:pt x="104572" y="109900"/>
                    <a:pt x="103313" y="109900"/>
                  </a:cubicBezTo>
                  <a:cubicBezTo>
                    <a:pt x="101740" y="109900"/>
                    <a:pt x="101268" y="111335"/>
                    <a:pt x="101110" y="111972"/>
                  </a:cubicBezTo>
                  <a:cubicBezTo>
                    <a:pt x="97335" y="123132"/>
                    <a:pt x="86951" y="126320"/>
                    <a:pt x="81602" y="126320"/>
                  </a:cubicBezTo>
                  <a:cubicBezTo>
                    <a:pt x="75309" y="126320"/>
                    <a:pt x="72005" y="123610"/>
                    <a:pt x="69173" y="110856"/>
                  </a:cubicBezTo>
                  <a:cubicBezTo>
                    <a:pt x="97177" y="100813"/>
                    <a:pt x="119675" y="72595"/>
                    <a:pt x="119675" y="44377"/>
                  </a:cubicBezTo>
                  <a:cubicBezTo>
                    <a:pt x="119675" y="19348"/>
                    <a:pt x="101897" y="58"/>
                    <a:pt x="74051" y="58"/>
                  </a:cubicBezTo>
                  <a:cubicBezTo>
                    <a:pt x="36450" y="58"/>
                    <a:pt x="108" y="35769"/>
                    <a:pt x="108" y="71639"/>
                  </a:cubicBezTo>
                  <a:cubicBezTo>
                    <a:pt x="108" y="97305"/>
                    <a:pt x="18830" y="115320"/>
                    <a:pt x="45889" y="115320"/>
                  </a:cubicBezTo>
                  <a:cubicBezTo>
                    <a:pt x="48879" y="115320"/>
                    <a:pt x="54228" y="115161"/>
                    <a:pt x="62409" y="113088"/>
                  </a:cubicBezTo>
                  <a:lnTo>
                    <a:pt x="62409" y="121697"/>
                  </a:lnTo>
                  <a:close/>
                  <a:moveTo>
                    <a:pt x="35191" y="108146"/>
                  </a:moveTo>
                  <a:cubicBezTo>
                    <a:pt x="27011" y="105277"/>
                    <a:pt x="15369" y="96987"/>
                    <a:pt x="15369" y="75624"/>
                  </a:cubicBezTo>
                  <a:cubicBezTo>
                    <a:pt x="15369" y="65421"/>
                    <a:pt x="18672" y="44218"/>
                    <a:pt x="32989" y="26203"/>
                  </a:cubicBezTo>
                  <a:cubicBezTo>
                    <a:pt x="42900" y="13928"/>
                    <a:pt x="58161" y="5159"/>
                    <a:pt x="72792" y="5159"/>
                  </a:cubicBezTo>
                  <a:cubicBezTo>
                    <a:pt x="89940" y="5159"/>
                    <a:pt x="104414" y="16797"/>
                    <a:pt x="104414" y="40073"/>
                  </a:cubicBezTo>
                  <a:cubicBezTo>
                    <a:pt x="104414" y="56015"/>
                    <a:pt x="96705" y="90291"/>
                    <a:pt x="67915" y="104798"/>
                  </a:cubicBezTo>
                  <a:cubicBezTo>
                    <a:pt x="65398" y="94755"/>
                    <a:pt x="61307" y="88059"/>
                    <a:pt x="52025" y="88059"/>
                  </a:cubicBezTo>
                  <a:cubicBezTo>
                    <a:pt x="43215" y="88059"/>
                    <a:pt x="34562" y="95552"/>
                    <a:pt x="34562" y="104001"/>
                  </a:cubicBezTo>
                  <a:cubicBezTo>
                    <a:pt x="34562" y="106871"/>
                    <a:pt x="34719" y="107030"/>
                    <a:pt x="35191" y="108146"/>
                  </a:cubicBezTo>
                  <a:close/>
                  <a:moveTo>
                    <a:pt x="62409" y="107349"/>
                  </a:moveTo>
                  <a:cubicBezTo>
                    <a:pt x="58947" y="108624"/>
                    <a:pt x="53126" y="110219"/>
                    <a:pt x="46991" y="110219"/>
                  </a:cubicBezTo>
                  <a:cubicBezTo>
                    <a:pt x="44474" y="110219"/>
                    <a:pt x="38967" y="110219"/>
                    <a:pt x="38967" y="104001"/>
                  </a:cubicBezTo>
                  <a:cubicBezTo>
                    <a:pt x="38967" y="97943"/>
                    <a:pt x="45417" y="92523"/>
                    <a:pt x="52025" y="92523"/>
                  </a:cubicBezTo>
                  <a:cubicBezTo>
                    <a:pt x="57689" y="92523"/>
                    <a:pt x="61937" y="95074"/>
                    <a:pt x="62409" y="107349"/>
                  </a:cubicBezTo>
                  <a:close/>
                </a:path>
              </a:pathLst>
            </a:custGeom>
            <a:solidFill>
              <a:srgbClr val="000000"/>
            </a:solidFill>
            <a:ln w="22559"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09F64B2A-8E11-19D9-8E03-7DCDC805776E}"/>
                </a:ext>
              </a:extLst>
            </p:cNvPr>
            <p:cNvSpPr/>
            <p:nvPr>
              <p:custDataLst>
                <p:tags r:id="rId100"/>
              </p:custDataLst>
            </p:nvPr>
          </p:nvSpPr>
          <p:spPr>
            <a:xfrm>
              <a:off x="4988390" y="3929673"/>
              <a:ext cx="57266" cy="105856"/>
            </a:xfrm>
            <a:custGeom>
              <a:avLst/>
              <a:gdLst>
                <a:gd name="connsiteX0" fmla="*/ 35663 w 57266"/>
                <a:gd name="connsiteY0" fmla="*/ 4529 h 105856"/>
                <a:gd name="connsiteX1" fmla="*/ 30943 w 57266"/>
                <a:gd name="connsiteY1" fmla="*/ 65 h 105856"/>
                <a:gd name="connsiteX2" fmla="*/ 108 w 57266"/>
                <a:gd name="connsiteY2" fmla="*/ 10268 h 105856"/>
                <a:gd name="connsiteX3" fmla="*/ 108 w 57266"/>
                <a:gd name="connsiteY3" fmla="*/ 16008 h 105856"/>
                <a:gd name="connsiteX4" fmla="*/ 22920 w 57266"/>
                <a:gd name="connsiteY4" fmla="*/ 11544 h 105856"/>
                <a:gd name="connsiteX5" fmla="*/ 22920 w 57266"/>
                <a:gd name="connsiteY5" fmla="*/ 92849 h 105856"/>
                <a:gd name="connsiteX6" fmla="*/ 7187 w 57266"/>
                <a:gd name="connsiteY6" fmla="*/ 100183 h 105856"/>
                <a:gd name="connsiteX7" fmla="*/ 1209 w 57266"/>
                <a:gd name="connsiteY7" fmla="*/ 100183 h 105856"/>
                <a:gd name="connsiteX8" fmla="*/ 1209 w 57266"/>
                <a:gd name="connsiteY8" fmla="*/ 105922 h 105856"/>
                <a:gd name="connsiteX9" fmla="*/ 29213 w 57266"/>
                <a:gd name="connsiteY9" fmla="*/ 105284 h 105856"/>
                <a:gd name="connsiteX10" fmla="*/ 57374 w 57266"/>
                <a:gd name="connsiteY10" fmla="*/ 105922 h 105856"/>
                <a:gd name="connsiteX11" fmla="*/ 57374 w 57266"/>
                <a:gd name="connsiteY11" fmla="*/ 100183 h 105856"/>
                <a:gd name="connsiteX12" fmla="*/ 51396 w 57266"/>
                <a:gd name="connsiteY12" fmla="*/ 100183 h 105856"/>
                <a:gd name="connsiteX13" fmla="*/ 35663 w 57266"/>
                <a:gd name="connsiteY13" fmla="*/ 92849 h 105856"/>
                <a:gd name="connsiteX14" fmla="*/ 35663 w 57266"/>
                <a:gd name="connsiteY14" fmla="*/ 4529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66" h="105856">
                  <a:moveTo>
                    <a:pt x="35663" y="4529"/>
                  </a:moveTo>
                  <a:cubicBezTo>
                    <a:pt x="35663" y="225"/>
                    <a:pt x="35348" y="65"/>
                    <a:pt x="30943" y="65"/>
                  </a:cubicBezTo>
                  <a:cubicBezTo>
                    <a:pt x="20875" y="10109"/>
                    <a:pt x="6558" y="10268"/>
                    <a:pt x="108" y="10268"/>
                  </a:cubicBezTo>
                  <a:lnTo>
                    <a:pt x="108" y="16008"/>
                  </a:lnTo>
                  <a:cubicBezTo>
                    <a:pt x="3884" y="16008"/>
                    <a:pt x="14267" y="16008"/>
                    <a:pt x="22920" y="11544"/>
                  </a:cubicBezTo>
                  <a:lnTo>
                    <a:pt x="22920" y="92849"/>
                  </a:lnTo>
                  <a:cubicBezTo>
                    <a:pt x="22920" y="98110"/>
                    <a:pt x="22920" y="100183"/>
                    <a:pt x="7187" y="100183"/>
                  </a:cubicBezTo>
                  <a:lnTo>
                    <a:pt x="1209" y="100183"/>
                  </a:lnTo>
                  <a:lnTo>
                    <a:pt x="1209" y="105922"/>
                  </a:lnTo>
                  <a:cubicBezTo>
                    <a:pt x="4041" y="105762"/>
                    <a:pt x="23392" y="105284"/>
                    <a:pt x="29213" y="105284"/>
                  </a:cubicBezTo>
                  <a:cubicBezTo>
                    <a:pt x="34090" y="105284"/>
                    <a:pt x="53913" y="105762"/>
                    <a:pt x="57374" y="105922"/>
                  </a:cubicBezTo>
                  <a:lnTo>
                    <a:pt x="57374" y="100183"/>
                  </a:lnTo>
                  <a:lnTo>
                    <a:pt x="51396" y="100183"/>
                  </a:lnTo>
                  <a:cubicBezTo>
                    <a:pt x="35663" y="100183"/>
                    <a:pt x="35663" y="98110"/>
                    <a:pt x="35663" y="92849"/>
                  </a:cubicBezTo>
                  <a:lnTo>
                    <a:pt x="35663" y="4529"/>
                  </a:lnTo>
                  <a:close/>
                </a:path>
              </a:pathLst>
            </a:custGeom>
            <a:solidFill>
              <a:srgbClr val="000000"/>
            </a:solidFill>
            <a:ln w="22559"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3634F122-06C9-C160-49A6-BC66D35DD125}"/>
                </a:ext>
              </a:extLst>
            </p:cNvPr>
            <p:cNvSpPr/>
            <p:nvPr>
              <p:custDataLst>
                <p:tags r:id="rId101"/>
              </p:custDataLst>
            </p:nvPr>
          </p:nvSpPr>
          <p:spPr>
            <a:xfrm>
              <a:off x="5149397" y="3950658"/>
              <a:ext cx="26295" cy="68096"/>
            </a:xfrm>
            <a:custGeom>
              <a:avLst/>
              <a:gdLst>
                <a:gd name="connsiteX0" fmla="*/ 26410 w 26295"/>
                <a:gd name="connsiteY0" fmla="*/ 23976 h 68096"/>
                <a:gd name="connsiteX1" fmla="*/ 12027 w 26295"/>
                <a:gd name="connsiteY1" fmla="*/ 63 h 68096"/>
                <a:gd name="connsiteX2" fmla="*/ 115 w 26295"/>
                <a:gd name="connsiteY2" fmla="*/ 12133 h 68096"/>
                <a:gd name="connsiteX3" fmla="*/ 12027 w 26295"/>
                <a:gd name="connsiteY3" fmla="*/ 24204 h 68096"/>
                <a:gd name="connsiteX4" fmla="*/ 19893 w 26295"/>
                <a:gd name="connsiteY4" fmla="*/ 21243 h 68096"/>
                <a:gd name="connsiteX5" fmla="*/ 21017 w 26295"/>
                <a:gd name="connsiteY5" fmla="*/ 20560 h 68096"/>
                <a:gd name="connsiteX6" fmla="*/ 21466 w 26295"/>
                <a:gd name="connsiteY6" fmla="*/ 23976 h 68096"/>
                <a:gd name="connsiteX7" fmla="*/ 6183 w 26295"/>
                <a:gd name="connsiteY7" fmla="*/ 62010 h 68096"/>
                <a:gd name="connsiteX8" fmla="*/ 3711 w 26295"/>
                <a:gd name="connsiteY8" fmla="*/ 65654 h 68096"/>
                <a:gd name="connsiteX9" fmla="*/ 5958 w 26295"/>
                <a:gd name="connsiteY9" fmla="*/ 68159 h 68096"/>
                <a:gd name="connsiteX10" fmla="*/ 26410 w 26295"/>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95" h="68096">
                  <a:moveTo>
                    <a:pt x="26410" y="23976"/>
                  </a:moveTo>
                  <a:cubicBezTo>
                    <a:pt x="26410" y="8945"/>
                    <a:pt x="20792" y="63"/>
                    <a:pt x="12027" y="63"/>
                  </a:cubicBezTo>
                  <a:cubicBezTo>
                    <a:pt x="4610" y="63"/>
                    <a:pt x="115" y="5756"/>
                    <a:pt x="115" y="12133"/>
                  </a:cubicBezTo>
                  <a:cubicBezTo>
                    <a:pt x="115" y="18282"/>
                    <a:pt x="4610" y="24204"/>
                    <a:pt x="12027" y="24204"/>
                  </a:cubicBezTo>
                  <a:cubicBezTo>
                    <a:pt x="14724" y="24204"/>
                    <a:pt x="17645" y="23293"/>
                    <a:pt x="19893" y="21243"/>
                  </a:cubicBezTo>
                  <a:cubicBezTo>
                    <a:pt x="20567" y="20788"/>
                    <a:pt x="20792" y="20560"/>
                    <a:pt x="21017" y="20560"/>
                  </a:cubicBezTo>
                  <a:cubicBezTo>
                    <a:pt x="21241" y="20560"/>
                    <a:pt x="21466" y="20788"/>
                    <a:pt x="21466" y="23976"/>
                  </a:cubicBezTo>
                  <a:cubicBezTo>
                    <a:pt x="21466" y="40829"/>
                    <a:pt x="13600" y="54494"/>
                    <a:pt x="6183" y="62010"/>
                  </a:cubicBezTo>
                  <a:cubicBezTo>
                    <a:pt x="3711" y="64515"/>
                    <a:pt x="3711" y="64970"/>
                    <a:pt x="3711" y="65654"/>
                  </a:cubicBezTo>
                  <a:cubicBezTo>
                    <a:pt x="3711" y="67248"/>
                    <a:pt x="4835" y="68159"/>
                    <a:pt x="5958" y="68159"/>
                  </a:cubicBezTo>
                  <a:cubicBezTo>
                    <a:pt x="8431" y="68159"/>
                    <a:pt x="26410" y="50622"/>
                    <a:pt x="26410" y="23976"/>
                  </a:cubicBezTo>
                  <a:close/>
                </a:path>
              </a:pathLst>
            </a:custGeom>
            <a:solidFill>
              <a:srgbClr val="000000"/>
            </a:solidFill>
            <a:ln w="22559"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701F025A-FD74-BD23-FA79-CA9E2721EA60}"/>
                </a:ext>
              </a:extLst>
            </p:cNvPr>
            <p:cNvSpPr/>
            <p:nvPr>
              <p:custDataLst>
                <p:tags r:id="rId102"/>
              </p:custDataLst>
            </p:nvPr>
          </p:nvSpPr>
          <p:spPr>
            <a:xfrm>
              <a:off x="5249285" y="3950658"/>
              <a:ext cx="23823" cy="24141"/>
            </a:xfrm>
            <a:custGeom>
              <a:avLst/>
              <a:gdLst>
                <a:gd name="connsiteX0" fmla="*/ 23943 w 23823"/>
                <a:gd name="connsiteY0" fmla="*/ 12133 h 24141"/>
                <a:gd name="connsiteX1" fmla="*/ 12031 w 23823"/>
                <a:gd name="connsiteY1" fmla="*/ 63 h 24141"/>
                <a:gd name="connsiteX2" fmla="*/ 119 w 23823"/>
                <a:gd name="connsiteY2" fmla="*/ 12133 h 24141"/>
                <a:gd name="connsiteX3" fmla="*/ 12031 w 23823"/>
                <a:gd name="connsiteY3" fmla="*/ 24204 h 24141"/>
                <a:gd name="connsiteX4" fmla="*/ 23943 w 23823"/>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 h="24141">
                  <a:moveTo>
                    <a:pt x="23943" y="12133"/>
                  </a:moveTo>
                  <a:cubicBezTo>
                    <a:pt x="23943" y="5529"/>
                    <a:pt x="18549" y="63"/>
                    <a:pt x="12031" y="63"/>
                  </a:cubicBezTo>
                  <a:cubicBezTo>
                    <a:pt x="5513" y="63"/>
                    <a:pt x="119" y="5529"/>
                    <a:pt x="119" y="12133"/>
                  </a:cubicBezTo>
                  <a:cubicBezTo>
                    <a:pt x="119" y="18738"/>
                    <a:pt x="5513" y="24204"/>
                    <a:pt x="12031" y="24204"/>
                  </a:cubicBezTo>
                  <a:cubicBezTo>
                    <a:pt x="18549" y="24204"/>
                    <a:pt x="23943" y="18738"/>
                    <a:pt x="23943" y="12133"/>
                  </a:cubicBezTo>
                  <a:close/>
                </a:path>
              </a:pathLst>
            </a:custGeom>
            <a:solidFill>
              <a:srgbClr val="000000"/>
            </a:solidFill>
            <a:ln w="22559"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486B771C-2F8C-DDAC-BB67-F613A595E5D9}"/>
                </a:ext>
              </a:extLst>
            </p:cNvPr>
            <p:cNvSpPr/>
            <p:nvPr>
              <p:custDataLst>
                <p:tags r:id="rId103"/>
              </p:custDataLst>
            </p:nvPr>
          </p:nvSpPr>
          <p:spPr>
            <a:xfrm>
              <a:off x="5311716" y="3950658"/>
              <a:ext cx="23823" cy="24141"/>
            </a:xfrm>
            <a:custGeom>
              <a:avLst/>
              <a:gdLst>
                <a:gd name="connsiteX0" fmla="*/ 23945 w 23823"/>
                <a:gd name="connsiteY0" fmla="*/ 12133 h 24141"/>
                <a:gd name="connsiteX1" fmla="*/ 12034 w 23823"/>
                <a:gd name="connsiteY1" fmla="*/ 63 h 24141"/>
                <a:gd name="connsiteX2" fmla="*/ 122 w 23823"/>
                <a:gd name="connsiteY2" fmla="*/ 12133 h 24141"/>
                <a:gd name="connsiteX3" fmla="*/ 12034 w 23823"/>
                <a:gd name="connsiteY3" fmla="*/ 24204 h 24141"/>
                <a:gd name="connsiteX4" fmla="*/ 23945 w 23823"/>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 h="24141">
                  <a:moveTo>
                    <a:pt x="23945" y="12133"/>
                  </a:moveTo>
                  <a:cubicBezTo>
                    <a:pt x="23945" y="5529"/>
                    <a:pt x="18551" y="63"/>
                    <a:pt x="12034" y="63"/>
                  </a:cubicBezTo>
                  <a:cubicBezTo>
                    <a:pt x="5516" y="63"/>
                    <a:pt x="122" y="5529"/>
                    <a:pt x="122" y="12133"/>
                  </a:cubicBezTo>
                  <a:cubicBezTo>
                    <a:pt x="122" y="18738"/>
                    <a:pt x="5516" y="24204"/>
                    <a:pt x="12034" y="24204"/>
                  </a:cubicBezTo>
                  <a:cubicBezTo>
                    <a:pt x="18551" y="24204"/>
                    <a:pt x="23945" y="18738"/>
                    <a:pt x="23945" y="12133"/>
                  </a:cubicBezTo>
                  <a:close/>
                </a:path>
              </a:pathLst>
            </a:custGeom>
            <a:solidFill>
              <a:srgbClr val="000000"/>
            </a:solidFill>
            <a:ln w="22559"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656D1F18-40B2-828F-06EF-D699ECE07357}"/>
                </a:ext>
              </a:extLst>
            </p:cNvPr>
            <p:cNvSpPr/>
            <p:nvPr>
              <p:custDataLst>
                <p:tags r:id="rId104"/>
              </p:custDataLst>
            </p:nvPr>
          </p:nvSpPr>
          <p:spPr>
            <a:xfrm>
              <a:off x="5374146" y="3950658"/>
              <a:ext cx="23823" cy="24141"/>
            </a:xfrm>
            <a:custGeom>
              <a:avLst/>
              <a:gdLst>
                <a:gd name="connsiteX0" fmla="*/ 23948 w 23823"/>
                <a:gd name="connsiteY0" fmla="*/ 12133 h 24141"/>
                <a:gd name="connsiteX1" fmla="*/ 12036 w 23823"/>
                <a:gd name="connsiteY1" fmla="*/ 63 h 24141"/>
                <a:gd name="connsiteX2" fmla="*/ 125 w 23823"/>
                <a:gd name="connsiteY2" fmla="*/ 12133 h 24141"/>
                <a:gd name="connsiteX3" fmla="*/ 12036 w 23823"/>
                <a:gd name="connsiteY3" fmla="*/ 24204 h 24141"/>
                <a:gd name="connsiteX4" fmla="*/ 23948 w 23823"/>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3" h="24141">
                  <a:moveTo>
                    <a:pt x="23948" y="12133"/>
                  </a:moveTo>
                  <a:cubicBezTo>
                    <a:pt x="23948" y="5529"/>
                    <a:pt x="18554" y="63"/>
                    <a:pt x="12036" y="63"/>
                  </a:cubicBezTo>
                  <a:cubicBezTo>
                    <a:pt x="5519" y="63"/>
                    <a:pt x="125" y="5529"/>
                    <a:pt x="125" y="12133"/>
                  </a:cubicBezTo>
                  <a:cubicBezTo>
                    <a:pt x="125" y="18738"/>
                    <a:pt x="5519" y="24204"/>
                    <a:pt x="12036" y="24204"/>
                  </a:cubicBezTo>
                  <a:cubicBezTo>
                    <a:pt x="18554" y="24204"/>
                    <a:pt x="23948" y="18738"/>
                    <a:pt x="23948" y="12133"/>
                  </a:cubicBezTo>
                  <a:close/>
                </a:path>
              </a:pathLst>
            </a:custGeom>
            <a:solidFill>
              <a:srgbClr val="000000"/>
            </a:solidFill>
            <a:ln w="22559"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B766B283-D9D1-7493-C852-DA456E0A02F0}"/>
                </a:ext>
              </a:extLst>
            </p:cNvPr>
            <p:cNvSpPr/>
            <p:nvPr>
              <p:custDataLst>
                <p:tags r:id="rId105"/>
              </p:custDataLst>
            </p:nvPr>
          </p:nvSpPr>
          <p:spPr>
            <a:xfrm>
              <a:off x="5436577" y="3950658"/>
              <a:ext cx="26295" cy="68096"/>
            </a:xfrm>
            <a:custGeom>
              <a:avLst/>
              <a:gdLst>
                <a:gd name="connsiteX0" fmla="*/ 26423 w 26295"/>
                <a:gd name="connsiteY0" fmla="*/ 23976 h 68096"/>
                <a:gd name="connsiteX1" fmla="*/ 12039 w 26295"/>
                <a:gd name="connsiteY1" fmla="*/ 63 h 68096"/>
                <a:gd name="connsiteX2" fmla="*/ 128 w 26295"/>
                <a:gd name="connsiteY2" fmla="*/ 12133 h 68096"/>
                <a:gd name="connsiteX3" fmla="*/ 12039 w 26295"/>
                <a:gd name="connsiteY3" fmla="*/ 24204 h 68096"/>
                <a:gd name="connsiteX4" fmla="*/ 19905 w 26295"/>
                <a:gd name="connsiteY4" fmla="*/ 21243 h 68096"/>
                <a:gd name="connsiteX5" fmla="*/ 21029 w 26295"/>
                <a:gd name="connsiteY5" fmla="*/ 20560 h 68096"/>
                <a:gd name="connsiteX6" fmla="*/ 21479 w 26295"/>
                <a:gd name="connsiteY6" fmla="*/ 23976 h 68096"/>
                <a:gd name="connsiteX7" fmla="*/ 6196 w 26295"/>
                <a:gd name="connsiteY7" fmla="*/ 62010 h 68096"/>
                <a:gd name="connsiteX8" fmla="*/ 3724 w 26295"/>
                <a:gd name="connsiteY8" fmla="*/ 65654 h 68096"/>
                <a:gd name="connsiteX9" fmla="*/ 5971 w 26295"/>
                <a:gd name="connsiteY9" fmla="*/ 68159 h 68096"/>
                <a:gd name="connsiteX10" fmla="*/ 26423 w 26295"/>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95" h="68096">
                  <a:moveTo>
                    <a:pt x="26423" y="23976"/>
                  </a:moveTo>
                  <a:cubicBezTo>
                    <a:pt x="26423" y="8945"/>
                    <a:pt x="20804" y="63"/>
                    <a:pt x="12039" y="63"/>
                  </a:cubicBezTo>
                  <a:cubicBezTo>
                    <a:pt x="4623" y="63"/>
                    <a:pt x="128" y="5756"/>
                    <a:pt x="128" y="12133"/>
                  </a:cubicBezTo>
                  <a:cubicBezTo>
                    <a:pt x="128" y="18282"/>
                    <a:pt x="4623" y="24204"/>
                    <a:pt x="12039" y="24204"/>
                  </a:cubicBezTo>
                  <a:cubicBezTo>
                    <a:pt x="14736" y="24204"/>
                    <a:pt x="17658" y="23293"/>
                    <a:pt x="19905" y="21243"/>
                  </a:cubicBezTo>
                  <a:cubicBezTo>
                    <a:pt x="20580" y="20788"/>
                    <a:pt x="20804" y="20560"/>
                    <a:pt x="21029" y="20560"/>
                  </a:cubicBezTo>
                  <a:cubicBezTo>
                    <a:pt x="21254" y="20560"/>
                    <a:pt x="21479" y="20788"/>
                    <a:pt x="21479" y="23976"/>
                  </a:cubicBezTo>
                  <a:cubicBezTo>
                    <a:pt x="21479" y="40829"/>
                    <a:pt x="13612" y="54494"/>
                    <a:pt x="6196" y="62010"/>
                  </a:cubicBezTo>
                  <a:cubicBezTo>
                    <a:pt x="3724" y="64515"/>
                    <a:pt x="3724" y="64970"/>
                    <a:pt x="3724" y="65654"/>
                  </a:cubicBezTo>
                  <a:cubicBezTo>
                    <a:pt x="3724" y="67248"/>
                    <a:pt x="4847" y="68159"/>
                    <a:pt x="5971" y="68159"/>
                  </a:cubicBezTo>
                  <a:cubicBezTo>
                    <a:pt x="8443" y="68159"/>
                    <a:pt x="26423" y="50622"/>
                    <a:pt x="26423" y="23976"/>
                  </a:cubicBezTo>
                  <a:close/>
                </a:path>
              </a:pathLst>
            </a:custGeom>
            <a:solidFill>
              <a:srgbClr val="000000"/>
            </a:solidFill>
            <a:ln w="22559"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DBA59262-9490-6889-0FD7-11D29BE48738}"/>
                </a:ext>
              </a:extLst>
            </p:cNvPr>
            <p:cNvSpPr/>
            <p:nvPr>
              <p:custDataLst>
                <p:tags r:id="rId106"/>
              </p:custDataLst>
            </p:nvPr>
          </p:nvSpPr>
          <p:spPr>
            <a:xfrm>
              <a:off x="5529497" y="3819249"/>
              <a:ext cx="223176" cy="160560"/>
            </a:xfrm>
            <a:custGeom>
              <a:avLst/>
              <a:gdLst>
                <a:gd name="connsiteX0" fmla="*/ 193866 w 223176"/>
                <a:gd name="connsiteY0" fmla="*/ 26481 h 160560"/>
                <a:gd name="connsiteX1" fmla="*/ 219038 w 223176"/>
                <a:gd name="connsiteY1" fmla="*/ 7123 h 160560"/>
                <a:gd name="connsiteX2" fmla="*/ 223308 w 223176"/>
                <a:gd name="connsiteY2" fmla="*/ 2568 h 160560"/>
                <a:gd name="connsiteX3" fmla="*/ 220611 w 223176"/>
                <a:gd name="connsiteY3" fmla="*/ 63 h 160560"/>
                <a:gd name="connsiteX4" fmla="*/ 203305 w 223176"/>
                <a:gd name="connsiteY4" fmla="*/ 746 h 160560"/>
                <a:gd name="connsiteX5" fmla="*/ 179931 w 223176"/>
                <a:gd name="connsiteY5" fmla="*/ 63 h 160560"/>
                <a:gd name="connsiteX6" fmla="*/ 175661 w 223176"/>
                <a:gd name="connsiteY6" fmla="*/ 4390 h 160560"/>
                <a:gd name="connsiteX7" fmla="*/ 179032 w 223176"/>
                <a:gd name="connsiteY7" fmla="*/ 7123 h 160560"/>
                <a:gd name="connsiteX8" fmla="*/ 192293 w 223176"/>
                <a:gd name="connsiteY8" fmla="*/ 16005 h 160560"/>
                <a:gd name="connsiteX9" fmla="*/ 189371 w 223176"/>
                <a:gd name="connsiteY9" fmla="*/ 23521 h 160560"/>
                <a:gd name="connsiteX10" fmla="*/ 128689 w 223176"/>
                <a:gd name="connsiteY10" fmla="*/ 130789 h 160560"/>
                <a:gd name="connsiteX11" fmla="*/ 120373 w 223176"/>
                <a:gd name="connsiteY11" fmla="*/ 17827 h 160560"/>
                <a:gd name="connsiteX12" fmla="*/ 136105 w 223176"/>
                <a:gd name="connsiteY12" fmla="*/ 7123 h 160560"/>
                <a:gd name="connsiteX13" fmla="*/ 142174 w 223176"/>
                <a:gd name="connsiteY13" fmla="*/ 2568 h 160560"/>
                <a:gd name="connsiteX14" fmla="*/ 138802 w 223176"/>
                <a:gd name="connsiteY14" fmla="*/ 63 h 160560"/>
                <a:gd name="connsiteX15" fmla="*/ 111383 w 223176"/>
                <a:gd name="connsiteY15" fmla="*/ 746 h 160560"/>
                <a:gd name="connsiteX16" fmla="*/ 87784 w 223176"/>
                <a:gd name="connsiteY16" fmla="*/ 63 h 160560"/>
                <a:gd name="connsiteX17" fmla="*/ 83514 w 223176"/>
                <a:gd name="connsiteY17" fmla="*/ 4618 h 160560"/>
                <a:gd name="connsiteX18" fmla="*/ 88908 w 223176"/>
                <a:gd name="connsiteY18" fmla="*/ 7123 h 160560"/>
                <a:gd name="connsiteX19" fmla="*/ 100820 w 223176"/>
                <a:gd name="connsiteY19" fmla="*/ 12817 h 160560"/>
                <a:gd name="connsiteX20" fmla="*/ 102168 w 223176"/>
                <a:gd name="connsiteY20" fmla="*/ 30353 h 160560"/>
                <a:gd name="connsiteX21" fmla="*/ 45307 w 223176"/>
                <a:gd name="connsiteY21" fmla="*/ 130789 h 160560"/>
                <a:gd name="connsiteX22" fmla="*/ 36766 w 223176"/>
                <a:gd name="connsiteY22" fmla="*/ 15322 h 160560"/>
                <a:gd name="connsiteX23" fmla="*/ 53847 w 223176"/>
                <a:gd name="connsiteY23" fmla="*/ 7123 h 160560"/>
                <a:gd name="connsiteX24" fmla="*/ 58567 w 223176"/>
                <a:gd name="connsiteY24" fmla="*/ 2568 h 160560"/>
                <a:gd name="connsiteX25" fmla="*/ 55420 w 223176"/>
                <a:gd name="connsiteY25" fmla="*/ 63 h 160560"/>
                <a:gd name="connsiteX26" fmla="*/ 27776 w 223176"/>
                <a:gd name="connsiteY26" fmla="*/ 746 h 160560"/>
                <a:gd name="connsiteX27" fmla="*/ 4177 w 223176"/>
                <a:gd name="connsiteY27" fmla="*/ 63 h 160560"/>
                <a:gd name="connsiteX28" fmla="*/ 132 w 223176"/>
                <a:gd name="connsiteY28" fmla="*/ 4390 h 160560"/>
                <a:gd name="connsiteX29" fmla="*/ 5751 w 223176"/>
                <a:gd name="connsiteY29" fmla="*/ 7123 h 160560"/>
                <a:gd name="connsiteX30" fmla="*/ 17662 w 223176"/>
                <a:gd name="connsiteY30" fmla="*/ 15549 h 160560"/>
                <a:gd name="connsiteX31" fmla="*/ 27776 w 223176"/>
                <a:gd name="connsiteY31" fmla="*/ 154702 h 160560"/>
                <a:gd name="connsiteX32" fmla="*/ 31372 w 223176"/>
                <a:gd name="connsiteY32" fmla="*/ 160624 h 160560"/>
                <a:gd name="connsiteX33" fmla="*/ 36766 w 223176"/>
                <a:gd name="connsiteY33" fmla="*/ 155841 h 160560"/>
                <a:gd name="connsiteX34" fmla="*/ 102842 w 223176"/>
                <a:gd name="connsiteY34" fmla="*/ 39691 h 160560"/>
                <a:gd name="connsiteX35" fmla="*/ 111158 w 223176"/>
                <a:gd name="connsiteY35" fmla="*/ 154702 h 160560"/>
                <a:gd name="connsiteX36" fmla="*/ 114754 w 223176"/>
                <a:gd name="connsiteY36" fmla="*/ 160624 h 160560"/>
                <a:gd name="connsiteX37" fmla="*/ 120148 w 223176"/>
                <a:gd name="connsiteY37" fmla="*/ 156296 h 160560"/>
                <a:gd name="connsiteX38" fmla="*/ 193866 w 223176"/>
                <a:gd name="connsiteY38" fmla="*/ 26481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3176" h="160560">
                  <a:moveTo>
                    <a:pt x="193866" y="26481"/>
                  </a:moveTo>
                  <a:cubicBezTo>
                    <a:pt x="199485" y="16460"/>
                    <a:pt x="204879" y="8262"/>
                    <a:pt x="219038" y="7123"/>
                  </a:cubicBezTo>
                  <a:cubicBezTo>
                    <a:pt x="221061" y="6895"/>
                    <a:pt x="223308" y="6895"/>
                    <a:pt x="223308" y="2568"/>
                  </a:cubicBezTo>
                  <a:cubicBezTo>
                    <a:pt x="223308" y="1657"/>
                    <a:pt x="222409" y="63"/>
                    <a:pt x="220611" y="63"/>
                  </a:cubicBezTo>
                  <a:cubicBezTo>
                    <a:pt x="215217" y="63"/>
                    <a:pt x="208924" y="746"/>
                    <a:pt x="203305" y="746"/>
                  </a:cubicBezTo>
                  <a:cubicBezTo>
                    <a:pt x="195664" y="746"/>
                    <a:pt x="187348" y="63"/>
                    <a:pt x="179931" y="63"/>
                  </a:cubicBezTo>
                  <a:cubicBezTo>
                    <a:pt x="178583" y="63"/>
                    <a:pt x="175661" y="63"/>
                    <a:pt x="175661" y="4390"/>
                  </a:cubicBezTo>
                  <a:cubicBezTo>
                    <a:pt x="175661" y="6895"/>
                    <a:pt x="177684" y="7123"/>
                    <a:pt x="179032" y="7123"/>
                  </a:cubicBezTo>
                  <a:cubicBezTo>
                    <a:pt x="184426" y="7351"/>
                    <a:pt x="192293" y="9173"/>
                    <a:pt x="192293" y="16005"/>
                  </a:cubicBezTo>
                  <a:cubicBezTo>
                    <a:pt x="192293" y="18510"/>
                    <a:pt x="191169" y="20332"/>
                    <a:pt x="189371" y="23521"/>
                  </a:cubicBezTo>
                  <a:lnTo>
                    <a:pt x="128689" y="130789"/>
                  </a:lnTo>
                  <a:lnTo>
                    <a:pt x="120373" y="17827"/>
                  </a:lnTo>
                  <a:cubicBezTo>
                    <a:pt x="120148" y="13272"/>
                    <a:pt x="119699" y="7351"/>
                    <a:pt x="136105" y="7123"/>
                  </a:cubicBezTo>
                  <a:cubicBezTo>
                    <a:pt x="139926" y="7123"/>
                    <a:pt x="142174" y="7123"/>
                    <a:pt x="142174" y="2568"/>
                  </a:cubicBezTo>
                  <a:cubicBezTo>
                    <a:pt x="142174" y="290"/>
                    <a:pt x="139701" y="63"/>
                    <a:pt x="138802" y="63"/>
                  </a:cubicBezTo>
                  <a:cubicBezTo>
                    <a:pt x="129812" y="63"/>
                    <a:pt x="120373" y="746"/>
                    <a:pt x="111383" y="746"/>
                  </a:cubicBezTo>
                  <a:cubicBezTo>
                    <a:pt x="106214" y="746"/>
                    <a:pt x="92953" y="63"/>
                    <a:pt x="87784" y="63"/>
                  </a:cubicBezTo>
                  <a:cubicBezTo>
                    <a:pt x="86436" y="63"/>
                    <a:pt x="83514" y="63"/>
                    <a:pt x="83514" y="4618"/>
                  </a:cubicBezTo>
                  <a:cubicBezTo>
                    <a:pt x="83514" y="7123"/>
                    <a:pt x="85761" y="7123"/>
                    <a:pt x="88908" y="7123"/>
                  </a:cubicBezTo>
                  <a:cubicBezTo>
                    <a:pt x="98797" y="7123"/>
                    <a:pt x="100370" y="8489"/>
                    <a:pt x="100820" y="12817"/>
                  </a:cubicBezTo>
                  <a:lnTo>
                    <a:pt x="102168" y="30353"/>
                  </a:lnTo>
                  <a:lnTo>
                    <a:pt x="45307" y="130789"/>
                  </a:lnTo>
                  <a:lnTo>
                    <a:pt x="36766" y="15322"/>
                  </a:lnTo>
                  <a:cubicBezTo>
                    <a:pt x="36766" y="12589"/>
                    <a:pt x="36766" y="7351"/>
                    <a:pt x="53847" y="7123"/>
                  </a:cubicBezTo>
                  <a:cubicBezTo>
                    <a:pt x="56095" y="7123"/>
                    <a:pt x="58567" y="7123"/>
                    <a:pt x="58567" y="2568"/>
                  </a:cubicBezTo>
                  <a:cubicBezTo>
                    <a:pt x="58567" y="63"/>
                    <a:pt x="55870" y="63"/>
                    <a:pt x="55420" y="63"/>
                  </a:cubicBezTo>
                  <a:cubicBezTo>
                    <a:pt x="46430" y="63"/>
                    <a:pt x="36991" y="746"/>
                    <a:pt x="27776" y="746"/>
                  </a:cubicBezTo>
                  <a:cubicBezTo>
                    <a:pt x="19910" y="746"/>
                    <a:pt x="11819" y="63"/>
                    <a:pt x="4177" y="63"/>
                  </a:cubicBezTo>
                  <a:cubicBezTo>
                    <a:pt x="3054" y="63"/>
                    <a:pt x="132" y="63"/>
                    <a:pt x="132" y="4390"/>
                  </a:cubicBezTo>
                  <a:cubicBezTo>
                    <a:pt x="132" y="7123"/>
                    <a:pt x="2155" y="7123"/>
                    <a:pt x="5751" y="7123"/>
                  </a:cubicBezTo>
                  <a:cubicBezTo>
                    <a:pt x="16988" y="7123"/>
                    <a:pt x="17213" y="9173"/>
                    <a:pt x="17662" y="15549"/>
                  </a:cubicBezTo>
                  <a:lnTo>
                    <a:pt x="27776" y="154702"/>
                  </a:lnTo>
                  <a:cubicBezTo>
                    <a:pt x="28001" y="158802"/>
                    <a:pt x="28226" y="160624"/>
                    <a:pt x="31372" y="160624"/>
                  </a:cubicBezTo>
                  <a:cubicBezTo>
                    <a:pt x="34069" y="160624"/>
                    <a:pt x="34743" y="159257"/>
                    <a:pt x="36766" y="155841"/>
                  </a:cubicBezTo>
                  <a:lnTo>
                    <a:pt x="102842" y="39691"/>
                  </a:lnTo>
                  <a:lnTo>
                    <a:pt x="111158" y="154702"/>
                  </a:lnTo>
                  <a:cubicBezTo>
                    <a:pt x="111608" y="159485"/>
                    <a:pt x="112057" y="160624"/>
                    <a:pt x="114754" y="160624"/>
                  </a:cubicBezTo>
                  <a:cubicBezTo>
                    <a:pt x="117676" y="160624"/>
                    <a:pt x="119024" y="158346"/>
                    <a:pt x="120148" y="156296"/>
                  </a:cubicBezTo>
                  <a:lnTo>
                    <a:pt x="193866" y="26481"/>
                  </a:lnTo>
                  <a:close/>
                </a:path>
              </a:pathLst>
            </a:custGeom>
            <a:solidFill>
              <a:srgbClr val="000000"/>
            </a:solidFill>
            <a:ln w="22559"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2EE85A41-10C1-13A6-C295-12115C86CB5D}"/>
                </a:ext>
              </a:extLst>
            </p:cNvPr>
            <p:cNvSpPr/>
            <p:nvPr>
              <p:custDataLst>
                <p:tags r:id="rId107"/>
              </p:custDataLst>
            </p:nvPr>
          </p:nvSpPr>
          <p:spPr>
            <a:xfrm>
              <a:off x="5771471" y="3780078"/>
              <a:ext cx="119566" cy="143001"/>
            </a:xfrm>
            <a:custGeom>
              <a:avLst/>
              <a:gdLst>
                <a:gd name="connsiteX0" fmla="*/ 62443 w 119566"/>
                <a:gd name="connsiteY0" fmla="*/ 121698 h 143001"/>
                <a:gd name="connsiteX1" fmla="*/ 77389 w 119566"/>
                <a:gd name="connsiteY1" fmla="*/ 143061 h 143001"/>
                <a:gd name="connsiteX2" fmla="*/ 105550 w 119566"/>
                <a:gd name="connsiteY2" fmla="*/ 112133 h 143001"/>
                <a:gd name="connsiteX3" fmla="*/ 103348 w 119566"/>
                <a:gd name="connsiteY3" fmla="*/ 109901 h 143001"/>
                <a:gd name="connsiteX4" fmla="*/ 101145 w 119566"/>
                <a:gd name="connsiteY4" fmla="*/ 111974 h 143001"/>
                <a:gd name="connsiteX5" fmla="*/ 81637 w 119566"/>
                <a:gd name="connsiteY5" fmla="*/ 126321 h 143001"/>
                <a:gd name="connsiteX6" fmla="*/ 69208 w 119566"/>
                <a:gd name="connsiteY6" fmla="*/ 110858 h 143001"/>
                <a:gd name="connsiteX7" fmla="*/ 119709 w 119566"/>
                <a:gd name="connsiteY7" fmla="*/ 44379 h 143001"/>
                <a:gd name="connsiteX8" fmla="*/ 74085 w 119566"/>
                <a:gd name="connsiteY8" fmla="*/ 59 h 143001"/>
                <a:gd name="connsiteX9" fmla="*/ 143 w 119566"/>
                <a:gd name="connsiteY9" fmla="*/ 71640 h 143001"/>
                <a:gd name="connsiteX10" fmla="*/ 45924 w 119566"/>
                <a:gd name="connsiteY10" fmla="*/ 115321 h 143001"/>
                <a:gd name="connsiteX11" fmla="*/ 62443 w 119566"/>
                <a:gd name="connsiteY11" fmla="*/ 113089 h 143001"/>
                <a:gd name="connsiteX12" fmla="*/ 62443 w 119566"/>
                <a:gd name="connsiteY12" fmla="*/ 121698 h 143001"/>
                <a:gd name="connsiteX13" fmla="*/ 35226 w 119566"/>
                <a:gd name="connsiteY13" fmla="*/ 108147 h 143001"/>
                <a:gd name="connsiteX14" fmla="*/ 15403 w 119566"/>
                <a:gd name="connsiteY14" fmla="*/ 75625 h 143001"/>
                <a:gd name="connsiteX15" fmla="*/ 33024 w 119566"/>
                <a:gd name="connsiteY15" fmla="*/ 26204 h 143001"/>
                <a:gd name="connsiteX16" fmla="*/ 72827 w 119566"/>
                <a:gd name="connsiteY16" fmla="*/ 5161 h 143001"/>
                <a:gd name="connsiteX17" fmla="*/ 104449 w 119566"/>
                <a:gd name="connsiteY17" fmla="*/ 40074 h 143001"/>
                <a:gd name="connsiteX18" fmla="*/ 67950 w 119566"/>
                <a:gd name="connsiteY18" fmla="*/ 104800 h 143001"/>
                <a:gd name="connsiteX19" fmla="*/ 52060 w 119566"/>
                <a:gd name="connsiteY19" fmla="*/ 88060 h 143001"/>
                <a:gd name="connsiteX20" fmla="*/ 34597 w 119566"/>
                <a:gd name="connsiteY20" fmla="*/ 104002 h 143001"/>
                <a:gd name="connsiteX21" fmla="*/ 35226 w 119566"/>
                <a:gd name="connsiteY21" fmla="*/ 108147 h 143001"/>
                <a:gd name="connsiteX22" fmla="*/ 62443 w 119566"/>
                <a:gd name="connsiteY22" fmla="*/ 107350 h 143001"/>
                <a:gd name="connsiteX23" fmla="*/ 47025 w 119566"/>
                <a:gd name="connsiteY23" fmla="*/ 110220 h 143001"/>
                <a:gd name="connsiteX24" fmla="*/ 39002 w 119566"/>
                <a:gd name="connsiteY24" fmla="*/ 104002 h 143001"/>
                <a:gd name="connsiteX25" fmla="*/ 52060 w 119566"/>
                <a:gd name="connsiteY25" fmla="*/ 92524 h 143001"/>
                <a:gd name="connsiteX26" fmla="*/ 62443 w 119566"/>
                <a:gd name="connsiteY26" fmla="*/ 107350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566" h="143001">
                  <a:moveTo>
                    <a:pt x="62443" y="121698"/>
                  </a:moveTo>
                  <a:cubicBezTo>
                    <a:pt x="62443" y="132061"/>
                    <a:pt x="64488" y="143061"/>
                    <a:pt x="77389" y="143061"/>
                  </a:cubicBezTo>
                  <a:cubicBezTo>
                    <a:pt x="96425" y="143061"/>
                    <a:pt x="105550" y="115640"/>
                    <a:pt x="105550" y="112133"/>
                  </a:cubicBezTo>
                  <a:cubicBezTo>
                    <a:pt x="105550" y="111017"/>
                    <a:pt x="104606" y="109901"/>
                    <a:pt x="103348" y="109901"/>
                  </a:cubicBezTo>
                  <a:cubicBezTo>
                    <a:pt x="101774" y="109901"/>
                    <a:pt x="101302" y="111336"/>
                    <a:pt x="101145" y="111974"/>
                  </a:cubicBezTo>
                  <a:cubicBezTo>
                    <a:pt x="97369" y="123133"/>
                    <a:pt x="86986" y="126321"/>
                    <a:pt x="81637" y="126321"/>
                  </a:cubicBezTo>
                  <a:cubicBezTo>
                    <a:pt x="75344" y="126321"/>
                    <a:pt x="72040" y="123611"/>
                    <a:pt x="69208" y="110858"/>
                  </a:cubicBezTo>
                  <a:cubicBezTo>
                    <a:pt x="97212" y="100814"/>
                    <a:pt x="119709" y="72596"/>
                    <a:pt x="119709" y="44379"/>
                  </a:cubicBezTo>
                  <a:cubicBezTo>
                    <a:pt x="119709" y="19349"/>
                    <a:pt x="101932" y="59"/>
                    <a:pt x="74085" y="59"/>
                  </a:cubicBezTo>
                  <a:cubicBezTo>
                    <a:pt x="36485" y="59"/>
                    <a:pt x="143" y="35770"/>
                    <a:pt x="143" y="71640"/>
                  </a:cubicBezTo>
                  <a:cubicBezTo>
                    <a:pt x="143" y="97307"/>
                    <a:pt x="18864" y="115321"/>
                    <a:pt x="45924" y="115321"/>
                  </a:cubicBezTo>
                  <a:cubicBezTo>
                    <a:pt x="48913" y="115321"/>
                    <a:pt x="54262" y="115162"/>
                    <a:pt x="62443" y="113089"/>
                  </a:cubicBezTo>
                  <a:lnTo>
                    <a:pt x="62443" y="121698"/>
                  </a:lnTo>
                  <a:close/>
                  <a:moveTo>
                    <a:pt x="35226" y="108147"/>
                  </a:moveTo>
                  <a:cubicBezTo>
                    <a:pt x="27045" y="105278"/>
                    <a:pt x="15403" y="96988"/>
                    <a:pt x="15403" y="75625"/>
                  </a:cubicBezTo>
                  <a:cubicBezTo>
                    <a:pt x="15403" y="65422"/>
                    <a:pt x="18707" y="44219"/>
                    <a:pt x="33024" y="26204"/>
                  </a:cubicBezTo>
                  <a:cubicBezTo>
                    <a:pt x="42935" y="13929"/>
                    <a:pt x="58195" y="5161"/>
                    <a:pt x="72827" y="5161"/>
                  </a:cubicBezTo>
                  <a:cubicBezTo>
                    <a:pt x="89975" y="5161"/>
                    <a:pt x="104449" y="16798"/>
                    <a:pt x="104449" y="40074"/>
                  </a:cubicBezTo>
                  <a:cubicBezTo>
                    <a:pt x="104449" y="56016"/>
                    <a:pt x="96740" y="90292"/>
                    <a:pt x="67950" y="104800"/>
                  </a:cubicBezTo>
                  <a:cubicBezTo>
                    <a:pt x="65432" y="94756"/>
                    <a:pt x="61342" y="88060"/>
                    <a:pt x="52060" y="88060"/>
                  </a:cubicBezTo>
                  <a:cubicBezTo>
                    <a:pt x="43250" y="88060"/>
                    <a:pt x="34597" y="95553"/>
                    <a:pt x="34597" y="104002"/>
                  </a:cubicBezTo>
                  <a:cubicBezTo>
                    <a:pt x="34597" y="106872"/>
                    <a:pt x="34754" y="107031"/>
                    <a:pt x="35226" y="108147"/>
                  </a:cubicBezTo>
                  <a:close/>
                  <a:moveTo>
                    <a:pt x="62443" y="107350"/>
                  </a:moveTo>
                  <a:cubicBezTo>
                    <a:pt x="58982" y="108626"/>
                    <a:pt x="53161" y="110220"/>
                    <a:pt x="47025" y="110220"/>
                  </a:cubicBezTo>
                  <a:cubicBezTo>
                    <a:pt x="44508" y="110220"/>
                    <a:pt x="39002" y="110220"/>
                    <a:pt x="39002" y="104002"/>
                  </a:cubicBezTo>
                  <a:cubicBezTo>
                    <a:pt x="39002" y="97944"/>
                    <a:pt x="45452" y="92524"/>
                    <a:pt x="52060" y="92524"/>
                  </a:cubicBezTo>
                  <a:cubicBezTo>
                    <a:pt x="57724" y="92524"/>
                    <a:pt x="61971" y="95075"/>
                    <a:pt x="62443" y="107350"/>
                  </a:cubicBezTo>
                  <a:close/>
                </a:path>
              </a:pathLst>
            </a:custGeom>
            <a:solidFill>
              <a:srgbClr val="000000"/>
            </a:solidFill>
            <a:ln w="22559"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C554E414-1349-045E-B5F0-9F65E293AC3C}"/>
                </a:ext>
              </a:extLst>
            </p:cNvPr>
            <p:cNvSpPr/>
            <p:nvPr>
              <p:custDataLst>
                <p:tags r:id="rId108"/>
              </p:custDataLst>
            </p:nvPr>
          </p:nvSpPr>
          <p:spPr>
            <a:xfrm>
              <a:off x="5736794" y="3960796"/>
              <a:ext cx="144423" cy="71899"/>
            </a:xfrm>
            <a:custGeom>
              <a:avLst/>
              <a:gdLst>
                <a:gd name="connsiteX0" fmla="*/ 61026 w 144423"/>
                <a:gd name="connsiteY0" fmla="*/ 57457 h 71899"/>
                <a:gd name="connsiteX1" fmla="*/ 58823 w 144423"/>
                <a:gd name="connsiteY1" fmla="*/ 66863 h 71899"/>
                <a:gd name="connsiteX2" fmla="*/ 64172 w 144423"/>
                <a:gd name="connsiteY2" fmla="*/ 71965 h 71899"/>
                <a:gd name="connsiteX3" fmla="*/ 70308 w 144423"/>
                <a:gd name="connsiteY3" fmla="*/ 68457 h 71899"/>
                <a:gd name="connsiteX4" fmla="*/ 73140 w 144423"/>
                <a:gd name="connsiteY4" fmla="*/ 58573 h 71899"/>
                <a:gd name="connsiteX5" fmla="*/ 76601 w 144423"/>
                <a:gd name="connsiteY5" fmla="*/ 44225 h 71899"/>
                <a:gd name="connsiteX6" fmla="*/ 79276 w 144423"/>
                <a:gd name="connsiteY6" fmla="*/ 33544 h 71899"/>
                <a:gd name="connsiteX7" fmla="*/ 84153 w 144423"/>
                <a:gd name="connsiteY7" fmla="*/ 21428 h 71899"/>
                <a:gd name="connsiteX8" fmla="*/ 109325 w 144423"/>
                <a:gd name="connsiteY8" fmla="*/ 4529 h 71899"/>
                <a:gd name="connsiteX9" fmla="*/ 118607 w 144423"/>
                <a:gd name="connsiteY9" fmla="*/ 15689 h 71899"/>
                <a:gd name="connsiteX10" fmla="*/ 109325 w 144423"/>
                <a:gd name="connsiteY10" fmla="*/ 49646 h 71899"/>
                <a:gd name="connsiteX11" fmla="*/ 106965 w 144423"/>
                <a:gd name="connsiteY11" fmla="*/ 58254 h 71899"/>
                <a:gd name="connsiteX12" fmla="*/ 121911 w 144423"/>
                <a:gd name="connsiteY12" fmla="*/ 71965 h 71899"/>
                <a:gd name="connsiteX13" fmla="*/ 144565 w 144423"/>
                <a:gd name="connsiteY13" fmla="*/ 47573 h 71899"/>
                <a:gd name="connsiteX14" fmla="*/ 142048 w 144423"/>
                <a:gd name="connsiteY14" fmla="*/ 45501 h 71899"/>
                <a:gd name="connsiteX15" fmla="*/ 139059 w 144423"/>
                <a:gd name="connsiteY15" fmla="*/ 48211 h 71899"/>
                <a:gd name="connsiteX16" fmla="*/ 122383 w 144423"/>
                <a:gd name="connsiteY16" fmla="*/ 67501 h 71899"/>
                <a:gd name="connsiteX17" fmla="*/ 118449 w 144423"/>
                <a:gd name="connsiteY17" fmla="*/ 61921 h 71899"/>
                <a:gd name="connsiteX18" fmla="*/ 122068 w 144423"/>
                <a:gd name="connsiteY18" fmla="*/ 49008 h 71899"/>
                <a:gd name="connsiteX19" fmla="*/ 130406 w 144423"/>
                <a:gd name="connsiteY19" fmla="*/ 18239 h 71899"/>
                <a:gd name="connsiteX20" fmla="*/ 124585 w 144423"/>
                <a:gd name="connsiteY20" fmla="*/ 4370 h 71899"/>
                <a:gd name="connsiteX21" fmla="*/ 109954 w 144423"/>
                <a:gd name="connsiteY21" fmla="*/ 65 h 71899"/>
                <a:gd name="connsiteX22" fmla="*/ 82107 w 144423"/>
                <a:gd name="connsiteY22" fmla="*/ 16167 h 71899"/>
                <a:gd name="connsiteX23" fmla="*/ 61655 w 144423"/>
                <a:gd name="connsiteY23" fmla="*/ 65 h 71899"/>
                <a:gd name="connsiteX24" fmla="*/ 35067 w 144423"/>
                <a:gd name="connsiteY24" fmla="*/ 14573 h 71899"/>
                <a:gd name="connsiteX25" fmla="*/ 18234 w 144423"/>
                <a:gd name="connsiteY25" fmla="*/ 65 h 71899"/>
                <a:gd name="connsiteX26" fmla="*/ 5805 w 144423"/>
                <a:gd name="connsiteY26" fmla="*/ 8674 h 71899"/>
                <a:gd name="connsiteX27" fmla="*/ 141 w 144423"/>
                <a:gd name="connsiteY27" fmla="*/ 24457 h 71899"/>
                <a:gd name="connsiteX28" fmla="*/ 2816 w 144423"/>
                <a:gd name="connsiteY28" fmla="*/ 26529 h 71899"/>
                <a:gd name="connsiteX29" fmla="*/ 6277 w 144423"/>
                <a:gd name="connsiteY29" fmla="*/ 21747 h 71899"/>
                <a:gd name="connsiteX30" fmla="*/ 17762 w 144423"/>
                <a:gd name="connsiteY30" fmla="*/ 4529 h 71899"/>
                <a:gd name="connsiteX31" fmla="*/ 22953 w 144423"/>
                <a:gd name="connsiteY31" fmla="*/ 12341 h 71899"/>
                <a:gd name="connsiteX32" fmla="*/ 20436 w 144423"/>
                <a:gd name="connsiteY32" fmla="*/ 25573 h 71899"/>
                <a:gd name="connsiteX33" fmla="*/ 16975 w 144423"/>
                <a:gd name="connsiteY33" fmla="*/ 39921 h 71899"/>
                <a:gd name="connsiteX34" fmla="*/ 11941 w 144423"/>
                <a:gd name="connsiteY34" fmla="*/ 60327 h 71899"/>
                <a:gd name="connsiteX35" fmla="*/ 10367 w 144423"/>
                <a:gd name="connsiteY35" fmla="*/ 66863 h 71899"/>
                <a:gd name="connsiteX36" fmla="*/ 15717 w 144423"/>
                <a:gd name="connsiteY36" fmla="*/ 71965 h 71899"/>
                <a:gd name="connsiteX37" fmla="*/ 21852 w 144423"/>
                <a:gd name="connsiteY37" fmla="*/ 68457 h 71899"/>
                <a:gd name="connsiteX38" fmla="*/ 24684 w 144423"/>
                <a:gd name="connsiteY38" fmla="*/ 58573 h 71899"/>
                <a:gd name="connsiteX39" fmla="*/ 28145 w 144423"/>
                <a:gd name="connsiteY39" fmla="*/ 44225 h 71899"/>
                <a:gd name="connsiteX40" fmla="*/ 30820 w 144423"/>
                <a:gd name="connsiteY40" fmla="*/ 33544 h 71899"/>
                <a:gd name="connsiteX41" fmla="*/ 37427 w 144423"/>
                <a:gd name="connsiteY41" fmla="*/ 19196 h 71899"/>
                <a:gd name="connsiteX42" fmla="*/ 61026 w 144423"/>
                <a:gd name="connsiteY42" fmla="*/ 4529 h 71899"/>
                <a:gd name="connsiteX43" fmla="*/ 70308 w 144423"/>
                <a:gd name="connsiteY43" fmla="*/ 15689 h 71899"/>
                <a:gd name="connsiteX44" fmla="*/ 67634 w 144423"/>
                <a:gd name="connsiteY44" fmla="*/ 30674 h 71899"/>
                <a:gd name="connsiteX45" fmla="*/ 61026 w 144423"/>
                <a:gd name="connsiteY45" fmla="*/ 57457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4423" h="71899">
                  <a:moveTo>
                    <a:pt x="61026" y="57457"/>
                  </a:moveTo>
                  <a:cubicBezTo>
                    <a:pt x="60239" y="60646"/>
                    <a:pt x="58823" y="66066"/>
                    <a:pt x="58823" y="66863"/>
                  </a:cubicBezTo>
                  <a:cubicBezTo>
                    <a:pt x="58823" y="70370"/>
                    <a:pt x="61655" y="71965"/>
                    <a:pt x="64172" y="71965"/>
                  </a:cubicBezTo>
                  <a:cubicBezTo>
                    <a:pt x="67004" y="71965"/>
                    <a:pt x="69521" y="69892"/>
                    <a:pt x="70308" y="68457"/>
                  </a:cubicBezTo>
                  <a:cubicBezTo>
                    <a:pt x="71095" y="67023"/>
                    <a:pt x="72353" y="61921"/>
                    <a:pt x="73140" y="58573"/>
                  </a:cubicBezTo>
                  <a:cubicBezTo>
                    <a:pt x="73927" y="55544"/>
                    <a:pt x="75657" y="48211"/>
                    <a:pt x="76601" y="44225"/>
                  </a:cubicBezTo>
                  <a:cubicBezTo>
                    <a:pt x="77545" y="40718"/>
                    <a:pt x="78489" y="37211"/>
                    <a:pt x="79276" y="33544"/>
                  </a:cubicBezTo>
                  <a:cubicBezTo>
                    <a:pt x="81006" y="26689"/>
                    <a:pt x="81006" y="26370"/>
                    <a:pt x="84153" y="21428"/>
                  </a:cubicBezTo>
                  <a:cubicBezTo>
                    <a:pt x="89187" y="13616"/>
                    <a:pt x="97053" y="4529"/>
                    <a:pt x="109325" y="4529"/>
                  </a:cubicBezTo>
                  <a:cubicBezTo>
                    <a:pt x="118135" y="4529"/>
                    <a:pt x="118607" y="11862"/>
                    <a:pt x="118607" y="15689"/>
                  </a:cubicBezTo>
                  <a:cubicBezTo>
                    <a:pt x="118607" y="25254"/>
                    <a:pt x="111842" y="42950"/>
                    <a:pt x="109325" y="49646"/>
                  </a:cubicBezTo>
                  <a:cubicBezTo>
                    <a:pt x="107594" y="54109"/>
                    <a:pt x="106965" y="55544"/>
                    <a:pt x="106965" y="58254"/>
                  </a:cubicBezTo>
                  <a:cubicBezTo>
                    <a:pt x="106965" y="66704"/>
                    <a:pt x="113887" y="71965"/>
                    <a:pt x="121911" y="71965"/>
                  </a:cubicBezTo>
                  <a:cubicBezTo>
                    <a:pt x="137643" y="71965"/>
                    <a:pt x="144565" y="49964"/>
                    <a:pt x="144565" y="47573"/>
                  </a:cubicBezTo>
                  <a:cubicBezTo>
                    <a:pt x="144565" y="45501"/>
                    <a:pt x="142520" y="45501"/>
                    <a:pt x="142048" y="45501"/>
                  </a:cubicBezTo>
                  <a:cubicBezTo>
                    <a:pt x="139846" y="45501"/>
                    <a:pt x="139688" y="46457"/>
                    <a:pt x="139059" y="48211"/>
                  </a:cubicBezTo>
                  <a:cubicBezTo>
                    <a:pt x="135440" y="60965"/>
                    <a:pt x="128676" y="67501"/>
                    <a:pt x="122383" y="67501"/>
                  </a:cubicBezTo>
                  <a:cubicBezTo>
                    <a:pt x="119079" y="67501"/>
                    <a:pt x="118449" y="65269"/>
                    <a:pt x="118449" y="61921"/>
                  </a:cubicBezTo>
                  <a:cubicBezTo>
                    <a:pt x="118449" y="58254"/>
                    <a:pt x="119236" y="56182"/>
                    <a:pt x="122068" y="49008"/>
                  </a:cubicBezTo>
                  <a:cubicBezTo>
                    <a:pt x="123956" y="44066"/>
                    <a:pt x="130406" y="27167"/>
                    <a:pt x="130406" y="18239"/>
                  </a:cubicBezTo>
                  <a:cubicBezTo>
                    <a:pt x="130406" y="15689"/>
                    <a:pt x="130406" y="8993"/>
                    <a:pt x="124585" y="4370"/>
                  </a:cubicBezTo>
                  <a:cubicBezTo>
                    <a:pt x="121911" y="2297"/>
                    <a:pt x="117348" y="65"/>
                    <a:pt x="109954" y="65"/>
                  </a:cubicBezTo>
                  <a:cubicBezTo>
                    <a:pt x="95795" y="65"/>
                    <a:pt x="87142" y="9471"/>
                    <a:pt x="82107" y="16167"/>
                  </a:cubicBezTo>
                  <a:cubicBezTo>
                    <a:pt x="80849" y="2616"/>
                    <a:pt x="69679" y="65"/>
                    <a:pt x="61655" y="65"/>
                  </a:cubicBezTo>
                  <a:cubicBezTo>
                    <a:pt x="48597" y="65"/>
                    <a:pt x="39787" y="8196"/>
                    <a:pt x="35067" y="14573"/>
                  </a:cubicBezTo>
                  <a:cubicBezTo>
                    <a:pt x="33966" y="3573"/>
                    <a:pt x="24684" y="65"/>
                    <a:pt x="18234" y="65"/>
                  </a:cubicBezTo>
                  <a:cubicBezTo>
                    <a:pt x="11469" y="65"/>
                    <a:pt x="7850" y="5007"/>
                    <a:pt x="5805" y="8674"/>
                  </a:cubicBezTo>
                  <a:cubicBezTo>
                    <a:pt x="2344" y="14573"/>
                    <a:pt x="141" y="23660"/>
                    <a:pt x="141" y="24457"/>
                  </a:cubicBezTo>
                  <a:cubicBezTo>
                    <a:pt x="141" y="26529"/>
                    <a:pt x="2344" y="26529"/>
                    <a:pt x="2816" y="26529"/>
                  </a:cubicBezTo>
                  <a:cubicBezTo>
                    <a:pt x="5018" y="26529"/>
                    <a:pt x="5176" y="26051"/>
                    <a:pt x="6277" y="21747"/>
                  </a:cubicBezTo>
                  <a:cubicBezTo>
                    <a:pt x="8637" y="12341"/>
                    <a:pt x="11626" y="4529"/>
                    <a:pt x="17762" y="4529"/>
                  </a:cubicBezTo>
                  <a:cubicBezTo>
                    <a:pt x="21852" y="4529"/>
                    <a:pt x="22953" y="8036"/>
                    <a:pt x="22953" y="12341"/>
                  </a:cubicBezTo>
                  <a:cubicBezTo>
                    <a:pt x="22953" y="15370"/>
                    <a:pt x="21538" y="21268"/>
                    <a:pt x="20436" y="25573"/>
                  </a:cubicBezTo>
                  <a:cubicBezTo>
                    <a:pt x="19335" y="29877"/>
                    <a:pt x="17762" y="36413"/>
                    <a:pt x="16975" y="39921"/>
                  </a:cubicBezTo>
                  <a:lnTo>
                    <a:pt x="11941" y="60327"/>
                  </a:lnTo>
                  <a:cubicBezTo>
                    <a:pt x="11311" y="62399"/>
                    <a:pt x="10367" y="66385"/>
                    <a:pt x="10367" y="66863"/>
                  </a:cubicBezTo>
                  <a:cubicBezTo>
                    <a:pt x="10367" y="70370"/>
                    <a:pt x="13199" y="71965"/>
                    <a:pt x="15717" y="71965"/>
                  </a:cubicBezTo>
                  <a:cubicBezTo>
                    <a:pt x="18548" y="71965"/>
                    <a:pt x="21066" y="69892"/>
                    <a:pt x="21852" y="68457"/>
                  </a:cubicBezTo>
                  <a:cubicBezTo>
                    <a:pt x="22639" y="67023"/>
                    <a:pt x="23897" y="61921"/>
                    <a:pt x="24684" y="58573"/>
                  </a:cubicBezTo>
                  <a:cubicBezTo>
                    <a:pt x="25471" y="55544"/>
                    <a:pt x="27201" y="48211"/>
                    <a:pt x="28145" y="44225"/>
                  </a:cubicBezTo>
                  <a:cubicBezTo>
                    <a:pt x="29089" y="40718"/>
                    <a:pt x="30033" y="37211"/>
                    <a:pt x="30820" y="33544"/>
                  </a:cubicBezTo>
                  <a:cubicBezTo>
                    <a:pt x="32550" y="27008"/>
                    <a:pt x="32865" y="25732"/>
                    <a:pt x="37427" y="19196"/>
                  </a:cubicBezTo>
                  <a:cubicBezTo>
                    <a:pt x="41832" y="12819"/>
                    <a:pt x="49227" y="4529"/>
                    <a:pt x="61026" y="4529"/>
                  </a:cubicBezTo>
                  <a:cubicBezTo>
                    <a:pt x="70151" y="4529"/>
                    <a:pt x="70308" y="12660"/>
                    <a:pt x="70308" y="15689"/>
                  </a:cubicBezTo>
                  <a:cubicBezTo>
                    <a:pt x="70308" y="19674"/>
                    <a:pt x="69836" y="21747"/>
                    <a:pt x="67634" y="30674"/>
                  </a:cubicBezTo>
                  <a:lnTo>
                    <a:pt x="61026" y="57457"/>
                  </a:lnTo>
                  <a:close/>
                </a:path>
              </a:pathLst>
            </a:custGeom>
            <a:solidFill>
              <a:srgbClr val="000000"/>
            </a:solidFill>
            <a:ln w="22559"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99FA9081-05A8-BC2D-F5F8-451AD4956BAC}"/>
                </a:ext>
              </a:extLst>
            </p:cNvPr>
            <p:cNvSpPr/>
            <p:nvPr>
              <p:custDataLst>
                <p:tags r:id="rId109"/>
              </p:custDataLst>
            </p:nvPr>
          </p:nvSpPr>
          <p:spPr>
            <a:xfrm>
              <a:off x="5918339" y="3803990"/>
              <a:ext cx="30790" cy="227745"/>
            </a:xfrm>
            <a:custGeom>
              <a:avLst/>
              <a:gdLst>
                <a:gd name="connsiteX0" fmla="*/ 30940 w 30790"/>
                <a:gd name="connsiteY0" fmla="*/ 63 h 227745"/>
                <a:gd name="connsiteX1" fmla="*/ 150 w 30790"/>
                <a:gd name="connsiteY1" fmla="*/ 63 h 227745"/>
                <a:gd name="connsiteX2" fmla="*/ 150 w 30790"/>
                <a:gd name="connsiteY2" fmla="*/ 9173 h 227745"/>
                <a:gd name="connsiteX3" fmla="*/ 21950 w 30790"/>
                <a:gd name="connsiteY3" fmla="*/ 9173 h 227745"/>
                <a:gd name="connsiteX4" fmla="*/ 21950 w 30790"/>
                <a:gd name="connsiteY4" fmla="*/ 218699 h 227745"/>
                <a:gd name="connsiteX5" fmla="*/ 150 w 30790"/>
                <a:gd name="connsiteY5" fmla="*/ 218699 h 227745"/>
                <a:gd name="connsiteX6" fmla="*/ 150 w 30790"/>
                <a:gd name="connsiteY6" fmla="*/ 227809 h 227745"/>
                <a:gd name="connsiteX7" fmla="*/ 30940 w 30790"/>
                <a:gd name="connsiteY7" fmla="*/ 227809 h 227745"/>
                <a:gd name="connsiteX8" fmla="*/ 30940 w 30790"/>
                <a:gd name="connsiteY8" fmla="*/ 6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90" h="227745">
                  <a:moveTo>
                    <a:pt x="30940" y="63"/>
                  </a:moveTo>
                  <a:lnTo>
                    <a:pt x="150" y="63"/>
                  </a:lnTo>
                  <a:lnTo>
                    <a:pt x="150" y="9173"/>
                  </a:lnTo>
                  <a:lnTo>
                    <a:pt x="21950" y="9173"/>
                  </a:lnTo>
                  <a:lnTo>
                    <a:pt x="21950" y="218699"/>
                  </a:lnTo>
                  <a:lnTo>
                    <a:pt x="150" y="218699"/>
                  </a:lnTo>
                  <a:lnTo>
                    <a:pt x="150" y="227809"/>
                  </a:lnTo>
                  <a:lnTo>
                    <a:pt x="30940" y="227809"/>
                  </a:lnTo>
                  <a:lnTo>
                    <a:pt x="30940" y="63"/>
                  </a:lnTo>
                  <a:close/>
                </a:path>
              </a:pathLst>
            </a:custGeom>
            <a:solidFill>
              <a:srgbClr val="000000"/>
            </a:solidFill>
            <a:ln w="22559" cap="flat">
              <a:noFill/>
              <a:prstDash val="solid"/>
              <a:miter/>
            </a:ln>
          </p:spPr>
          <p:txBody>
            <a:bodyPr rtlCol="0" anchor="ctr"/>
            <a:lstStyle/>
            <a:p>
              <a:endParaRPr lang="en-CN"/>
            </a:p>
          </p:txBody>
        </p:sp>
      </p:grpSp>
      <p:grpSp>
        <p:nvGrpSpPr>
          <p:cNvPr id="42" name="Group 41" descr="\documentclass{article}&#10;\usepackage{amsmath, amsfonts , amssymb, bm}&#10;\pagestyle{empty}&#10;\begin{document}&#10;&#10;$P=[w_1^P,...,w^P_n]$&#10;&#10;&#10;\end{document}" title="IguanaTex Vector Display">
            <a:extLst>
              <a:ext uri="{FF2B5EF4-FFF2-40B4-BE49-F238E27FC236}">
                <a16:creationId xmlns:a16="http://schemas.microsoft.com/office/drawing/2014/main" id="{7E931A90-B9E0-307F-2E34-06B4AC4C38A9}"/>
              </a:ext>
            </a:extLst>
          </p:cNvPr>
          <p:cNvGrpSpPr>
            <a:grpSpLocks noChangeAspect="1"/>
          </p:cNvGrpSpPr>
          <p:nvPr>
            <p:custDataLst>
              <p:tags r:id="rId2"/>
            </p:custDataLst>
          </p:nvPr>
        </p:nvGrpSpPr>
        <p:grpSpPr>
          <a:xfrm>
            <a:off x="386995" y="1560520"/>
            <a:ext cx="1784622" cy="251948"/>
            <a:chOff x="4498615" y="3795825"/>
            <a:chExt cx="1784622" cy="251948"/>
          </a:xfrm>
        </p:grpSpPr>
        <p:sp>
          <p:nvSpPr>
            <p:cNvPr id="27" name="Freeform 26">
              <a:extLst>
                <a:ext uri="{FF2B5EF4-FFF2-40B4-BE49-F238E27FC236}">
                  <a16:creationId xmlns:a16="http://schemas.microsoft.com/office/drawing/2014/main" id="{185FB8C3-C3AC-C65C-ECAA-24F8C12DE080}"/>
                </a:ext>
              </a:extLst>
            </p:cNvPr>
            <p:cNvSpPr/>
            <p:nvPr>
              <p:custDataLst>
                <p:tags r:id="rId80"/>
              </p:custDataLst>
            </p:nvPr>
          </p:nvSpPr>
          <p:spPr>
            <a:xfrm>
              <a:off x="4498615" y="3832170"/>
              <a:ext cx="180678" cy="157121"/>
            </a:xfrm>
            <a:custGeom>
              <a:avLst/>
              <a:gdLst>
                <a:gd name="connsiteX0" fmla="*/ 66629 w 180678"/>
                <a:gd name="connsiteY0" fmla="*/ 84490 h 157121"/>
                <a:gd name="connsiteX1" fmla="*/ 109648 w 180678"/>
                <a:gd name="connsiteY1" fmla="*/ 84490 h 157121"/>
                <a:gd name="connsiteX2" fmla="*/ 180755 w 180678"/>
                <a:gd name="connsiteY2" fmla="*/ 34800 h 157121"/>
                <a:gd name="connsiteX3" fmla="*/ 130904 w 180678"/>
                <a:gd name="connsiteY3" fmla="*/ 63 h 157121"/>
                <a:gd name="connsiteX4" fmla="*/ 48916 w 180678"/>
                <a:gd name="connsiteY4" fmla="*/ 63 h 157121"/>
                <a:gd name="connsiteX5" fmla="*/ 41324 w 180678"/>
                <a:gd name="connsiteY5" fmla="*/ 4434 h 157121"/>
                <a:gd name="connsiteX6" fmla="*/ 48663 w 180678"/>
                <a:gd name="connsiteY6" fmla="*/ 7194 h 157121"/>
                <a:gd name="connsiteX7" fmla="*/ 59544 w 180678"/>
                <a:gd name="connsiteY7" fmla="*/ 7654 h 157121"/>
                <a:gd name="connsiteX8" fmla="*/ 65111 w 180678"/>
                <a:gd name="connsiteY8" fmla="*/ 11335 h 157121"/>
                <a:gd name="connsiteX9" fmla="*/ 64099 w 180678"/>
                <a:gd name="connsiteY9" fmla="*/ 15706 h 157121"/>
                <a:gd name="connsiteX10" fmla="*/ 30190 w 180678"/>
                <a:gd name="connsiteY10" fmla="*/ 139241 h 157121"/>
                <a:gd name="connsiteX11" fmla="*/ 7162 w 180678"/>
                <a:gd name="connsiteY11" fmla="*/ 150053 h 157121"/>
                <a:gd name="connsiteX12" fmla="*/ 77 w 180678"/>
                <a:gd name="connsiteY12" fmla="*/ 154424 h 157121"/>
                <a:gd name="connsiteX13" fmla="*/ 3872 w 180678"/>
                <a:gd name="connsiteY13" fmla="*/ 157184 h 157121"/>
                <a:gd name="connsiteX14" fmla="*/ 36010 w 180678"/>
                <a:gd name="connsiteY14" fmla="*/ 156494 h 157121"/>
                <a:gd name="connsiteX15" fmla="*/ 52205 w 180678"/>
                <a:gd name="connsiteY15" fmla="*/ 156724 h 157121"/>
                <a:gd name="connsiteX16" fmla="*/ 68654 w 180678"/>
                <a:gd name="connsiteY16" fmla="*/ 157184 h 157121"/>
                <a:gd name="connsiteX17" fmla="*/ 73715 w 180678"/>
                <a:gd name="connsiteY17" fmla="*/ 152584 h 157121"/>
                <a:gd name="connsiteX18" fmla="*/ 66629 w 180678"/>
                <a:gd name="connsiteY18" fmla="*/ 150053 h 157121"/>
                <a:gd name="connsiteX19" fmla="*/ 50181 w 180678"/>
                <a:gd name="connsiteY19" fmla="*/ 145912 h 157121"/>
                <a:gd name="connsiteX20" fmla="*/ 50940 w 180678"/>
                <a:gd name="connsiteY20" fmla="*/ 142001 h 157121"/>
                <a:gd name="connsiteX21" fmla="*/ 66629 w 180678"/>
                <a:gd name="connsiteY21" fmla="*/ 84490 h 157121"/>
                <a:gd name="connsiteX22" fmla="*/ 84849 w 180678"/>
                <a:gd name="connsiteY22" fmla="*/ 15936 h 157121"/>
                <a:gd name="connsiteX23" fmla="*/ 98514 w 180678"/>
                <a:gd name="connsiteY23" fmla="*/ 7194 h 157121"/>
                <a:gd name="connsiteX24" fmla="*/ 122806 w 180678"/>
                <a:gd name="connsiteY24" fmla="*/ 7194 h 157121"/>
                <a:gd name="connsiteX25" fmla="*/ 157221 w 180678"/>
                <a:gd name="connsiteY25" fmla="*/ 29279 h 157121"/>
                <a:gd name="connsiteX26" fmla="*/ 142291 w 180678"/>
                <a:gd name="connsiteY26" fmla="*/ 66316 h 157121"/>
                <a:gd name="connsiteX27" fmla="*/ 103322 w 180678"/>
                <a:gd name="connsiteY27" fmla="*/ 78509 h 157121"/>
                <a:gd name="connsiteX28" fmla="*/ 67641 w 180678"/>
                <a:gd name="connsiteY28" fmla="*/ 78509 h 157121"/>
                <a:gd name="connsiteX29" fmla="*/ 84849 w 180678"/>
                <a:gd name="connsiteY29" fmla="*/ 15936 h 15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678" h="157121">
                  <a:moveTo>
                    <a:pt x="66629" y="84490"/>
                  </a:moveTo>
                  <a:lnTo>
                    <a:pt x="109648" y="84490"/>
                  </a:lnTo>
                  <a:cubicBezTo>
                    <a:pt x="145581" y="84490"/>
                    <a:pt x="180755" y="60565"/>
                    <a:pt x="180755" y="34800"/>
                  </a:cubicBezTo>
                  <a:cubicBezTo>
                    <a:pt x="180755" y="17086"/>
                    <a:pt x="164054" y="63"/>
                    <a:pt x="130904" y="63"/>
                  </a:cubicBezTo>
                  <a:lnTo>
                    <a:pt x="48916" y="63"/>
                  </a:lnTo>
                  <a:cubicBezTo>
                    <a:pt x="44108" y="63"/>
                    <a:pt x="41324" y="63"/>
                    <a:pt x="41324" y="4434"/>
                  </a:cubicBezTo>
                  <a:cubicBezTo>
                    <a:pt x="41324" y="7194"/>
                    <a:pt x="43601" y="7194"/>
                    <a:pt x="48663" y="7194"/>
                  </a:cubicBezTo>
                  <a:cubicBezTo>
                    <a:pt x="51952" y="7194"/>
                    <a:pt x="56507" y="7424"/>
                    <a:pt x="59544" y="7654"/>
                  </a:cubicBezTo>
                  <a:cubicBezTo>
                    <a:pt x="63593" y="8114"/>
                    <a:pt x="65111" y="8805"/>
                    <a:pt x="65111" y="11335"/>
                  </a:cubicBezTo>
                  <a:cubicBezTo>
                    <a:pt x="65111" y="12255"/>
                    <a:pt x="64858" y="12945"/>
                    <a:pt x="64099" y="15706"/>
                  </a:cubicBezTo>
                  <a:lnTo>
                    <a:pt x="30190" y="139241"/>
                  </a:lnTo>
                  <a:cubicBezTo>
                    <a:pt x="27659" y="148213"/>
                    <a:pt x="27153" y="150053"/>
                    <a:pt x="7162" y="150053"/>
                  </a:cubicBezTo>
                  <a:cubicBezTo>
                    <a:pt x="2860" y="150053"/>
                    <a:pt x="77" y="150053"/>
                    <a:pt x="77" y="154424"/>
                  </a:cubicBezTo>
                  <a:cubicBezTo>
                    <a:pt x="77" y="157184"/>
                    <a:pt x="3113" y="157184"/>
                    <a:pt x="3872" y="157184"/>
                  </a:cubicBezTo>
                  <a:cubicBezTo>
                    <a:pt x="10958" y="157184"/>
                    <a:pt x="28925" y="156494"/>
                    <a:pt x="36010" y="156494"/>
                  </a:cubicBezTo>
                  <a:cubicBezTo>
                    <a:pt x="41324" y="156494"/>
                    <a:pt x="46891" y="156724"/>
                    <a:pt x="52205" y="156724"/>
                  </a:cubicBezTo>
                  <a:cubicBezTo>
                    <a:pt x="57772" y="156724"/>
                    <a:pt x="63339" y="157184"/>
                    <a:pt x="68654" y="157184"/>
                  </a:cubicBezTo>
                  <a:cubicBezTo>
                    <a:pt x="70425" y="157184"/>
                    <a:pt x="73715" y="157184"/>
                    <a:pt x="73715" y="152584"/>
                  </a:cubicBezTo>
                  <a:cubicBezTo>
                    <a:pt x="73715" y="150053"/>
                    <a:pt x="71437" y="150053"/>
                    <a:pt x="66629" y="150053"/>
                  </a:cubicBezTo>
                  <a:cubicBezTo>
                    <a:pt x="57266" y="150053"/>
                    <a:pt x="50181" y="150053"/>
                    <a:pt x="50181" y="145912"/>
                  </a:cubicBezTo>
                  <a:cubicBezTo>
                    <a:pt x="50181" y="144532"/>
                    <a:pt x="50687" y="143382"/>
                    <a:pt x="50940" y="142001"/>
                  </a:cubicBezTo>
                  <a:lnTo>
                    <a:pt x="66629" y="84490"/>
                  </a:lnTo>
                  <a:close/>
                  <a:moveTo>
                    <a:pt x="84849" y="15936"/>
                  </a:moveTo>
                  <a:cubicBezTo>
                    <a:pt x="87126" y="7884"/>
                    <a:pt x="87632" y="7194"/>
                    <a:pt x="98514" y="7194"/>
                  </a:cubicBezTo>
                  <a:lnTo>
                    <a:pt x="122806" y="7194"/>
                  </a:lnTo>
                  <a:cubicBezTo>
                    <a:pt x="143810" y="7194"/>
                    <a:pt x="157221" y="13405"/>
                    <a:pt x="157221" y="29279"/>
                  </a:cubicBezTo>
                  <a:cubicBezTo>
                    <a:pt x="157221" y="38250"/>
                    <a:pt x="152160" y="58034"/>
                    <a:pt x="142291" y="66316"/>
                  </a:cubicBezTo>
                  <a:cubicBezTo>
                    <a:pt x="129639" y="76668"/>
                    <a:pt x="114456" y="78509"/>
                    <a:pt x="103322" y="78509"/>
                  </a:cubicBezTo>
                  <a:lnTo>
                    <a:pt x="67641" y="78509"/>
                  </a:lnTo>
                  <a:lnTo>
                    <a:pt x="84849" y="15936"/>
                  </a:lnTo>
                  <a:close/>
                </a:path>
              </a:pathLst>
            </a:custGeom>
            <a:solidFill>
              <a:srgbClr val="000000"/>
            </a:solidFill>
            <a:ln w="25400"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F820C5B7-EF53-FB26-22D2-34A7A9E80DE2}"/>
                </a:ext>
              </a:extLst>
            </p:cNvPr>
            <p:cNvSpPr/>
            <p:nvPr>
              <p:custDataLst>
                <p:tags r:id="rId81"/>
              </p:custDataLst>
            </p:nvPr>
          </p:nvSpPr>
          <p:spPr>
            <a:xfrm>
              <a:off x="4770562" y="3904865"/>
              <a:ext cx="168278" cy="53830"/>
            </a:xfrm>
            <a:custGeom>
              <a:avLst/>
              <a:gdLst>
                <a:gd name="connsiteX0" fmla="*/ 159762 w 168278"/>
                <a:gd name="connsiteY0" fmla="*/ 9265 h 53830"/>
                <a:gd name="connsiteX1" fmla="*/ 168366 w 168278"/>
                <a:gd name="connsiteY1" fmla="*/ 4664 h 53830"/>
                <a:gd name="connsiteX2" fmla="*/ 160016 w 168278"/>
                <a:gd name="connsiteY2" fmla="*/ 63 h 53830"/>
                <a:gd name="connsiteX3" fmla="*/ 8438 w 168278"/>
                <a:gd name="connsiteY3" fmla="*/ 63 h 53830"/>
                <a:gd name="connsiteX4" fmla="*/ 87 w 168278"/>
                <a:gd name="connsiteY4" fmla="*/ 4664 h 53830"/>
                <a:gd name="connsiteX5" fmla="*/ 8691 w 168278"/>
                <a:gd name="connsiteY5" fmla="*/ 9265 h 53830"/>
                <a:gd name="connsiteX6" fmla="*/ 159762 w 168278"/>
                <a:gd name="connsiteY6" fmla="*/ 9265 h 53830"/>
                <a:gd name="connsiteX7" fmla="*/ 160016 w 168278"/>
                <a:gd name="connsiteY7" fmla="*/ 53894 h 53830"/>
                <a:gd name="connsiteX8" fmla="*/ 168366 w 168278"/>
                <a:gd name="connsiteY8" fmla="*/ 49293 h 53830"/>
                <a:gd name="connsiteX9" fmla="*/ 159762 w 168278"/>
                <a:gd name="connsiteY9" fmla="*/ 44692 h 53830"/>
                <a:gd name="connsiteX10" fmla="*/ 8691 w 168278"/>
                <a:gd name="connsiteY10" fmla="*/ 44692 h 53830"/>
                <a:gd name="connsiteX11" fmla="*/ 87 w 168278"/>
                <a:gd name="connsiteY11" fmla="*/ 49293 h 53830"/>
                <a:gd name="connsiteX12" fmla="*/ 8438 w 168278"/>
                <a:gd name="connsiteY12" fmla="*/ 53894 h 53830"/>
                <a:gd name="connsiteX13" fmla="*/ 160016 w 168278"/>
                <a:gd name="connsiteY13" fmla="*/ 53894 h 5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3830">
                  <a:moveTo>
                    <a:pt x="159762" y="9265"/>
                  </a:moveTo>
                  <a:cubicBezTo>
                    <a:pt x="163558" y="9265"/>
                    <a:pt x="168366" y="9265"/>
                    <a:pt x="168366" y="4664"/>
                  </a:cubicBezTo>
                  <a:cubicBezTo>
                    <a:pt x="168366" y="63"/>
                    <a:pt x="163558" y="63"/>
                    <a:pt x="160016" y="63"/>
                  </a:cubicBezTo>
                  <a:lnTo>
                    <a:pt x="8438" y="63"/>
                  </a:lnTo>
                  <a:cubicBezTo>
                    <a:pt x="4895" y="63"/>
                    <a:pt x="87" y="63"/>
                    <a:pt x="87" y="4664"/>
                  </a:cubicBezTo>
                  <a:cubicBezTo>
                    <a:pt x="87" y="9265"/>
                    <a:pt x="4895" y="9265"/>
                    <a:pt x="8691" y="9265"/>
                  </a:cubicBezTo>
                  <a:lnTo>
                    <a:pt x="159762" y="9265"/>
                  </a:lnTo>
                  <a:close/>
                  <a:moveTo>
                    <a:pt x="160016" y="53894"/>
                  </a:moveTo>
                  <a:cubicBezTo>
                    <a:pt x="163558" y="53894"/>
                    <a:pt x="168366" y="53894"/>
                    <a:pt x="168366" y="49293"/>
                  </a:cubicBezTo>
                  <a:cubicBezTo>
                    <a:pt x="168366" y="44692"/>
                    <a:pt x="163558" y="44692"/>
                    <a:pt x="159762" y="44692"/>
                  </a:cubicBezTo>
                  <a:lnTo>
                    <a:pt x="8691" y="44692"/>
                  </a:lnTo>
                  <a:cubicBezTo>
                    <a:pt x="4895" y="44692"/>
                    <a:pt x="87" y="44692"/>
                    <a:pt x="87" y="49293"/>
                  </a:cubicBezTo>
                  <a:cubicBezTo>
                    <a:pt x="87" y="53894"/>
                    <a:pt x="4895" y="53894"/>
                    <a:pt x="8438" y="53894"/>
                  </a:cubicBezTo>
                  <a:lnTo>
                    <a:pt x="160016" y="53894"/>
                  </a:lnTo>
                  <a:close/>
                </a:path>
              </a:pathLst>
            </a:custGeom>
            <a:solidFill>
              <a:srgbClr val="000000"/>
            </a:solidFill>
            <a:ln w="25400"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D3AA7AC7-DC88-3516-296E-4E0D0043616A}"/>
                </a:ext>
              </a:extLst>
            </p:cNvPr>
            <p:cNvSpPr/>
            <p:nvPr>
              <p:custDataLst>
                <p:tags r:id="rId82"/>
              </p:custDataLst>
            </p:nvPr>
          </p:nvSpPr>
          <p:spPr>
            <a:xfrm>
              <a:off x="5053360" y="3816757"/>
              <a:ext cx="34667" cy="230046"/>
            </a:xfrm>
            <a:custGeom>
              <a:avLst/>
              <a:gdLst>
                <a:gd name="connsiteX0" fmla="*/ 34766 w 34667"/>
                <a:gd name="connsiteY0" fmla="*/ 230109 h 230046"/>
                <a:gd name="connsiteX1" fmla="*/ 34766 w 34667"/>
                <a:gd name="connsiteY1" fmla="*/ 220907 h 230046"/>
                <a:gd name="connsiteX2" fmla="*/ 10220 w 34667"/>
                <a:gd name="connsiteY2" fmla="*/ 220907 h 230046"/>
                <a:gd name="connsiteX3" fmla="*/ 10220 w 34667"/>
                <a:gd name="connsiteY3" fmla="*/ 9265 h 230046"/>
                <a:gd name="connsiteX4" fmla="*/ 34766 w 34667"/>
                <a:gd name="connsiteY4" fmla="*/ 9265 h 230046"/>
                <a:gd name="connsiteX5" fmla="*/ 34766 w 34667"/>
                <a:gd name="connsiteY5" fmla="*/ 63 h 230046"/>
                <a:gd name="connsiteX6" fmla="*/ 98 w 34667"/>
                <a:gd name="connsiteY6" fmla="*/ 63 h 230046"/>
                <a:gd name="connsiteX7" fmla="*/ 98 w 34667"/>
                <a:gd name="connsiteY7" fmla="*/ 230109 h 230046"/>
                <a:gd name="connsiteX8" fmla="*/ 34766 w 34667"/>
                <a:gd name="connsiteY8" fmla="*/ 230109 h 23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30046">
                  <a:moveTo>
                    <a:pt x="34766" y="230109"/>
                  </a:moveTo>
                  <a:lnTo>
                    <a:pt x="34766" y="220907"/>
                  </a:lnTo>
                  <a:lnTo>
                    <a:pt x="10220" y="220907"/>
                  </a:lnTo>
                  <a:lnTo>
                    <a:pt x="10220" y="9265"/>
                  </a:lnTo>
                  <a:lnTo>
                    <a:pt x="34766" y="9265"/>
                  </a:lnTo>
                  <a:lnTo>
                    <a:pt x="34766" y="63"/>
                  </a:lnTo>
                  <a:lnTo>
                    <a:pt x="98" y="63"/>
                  </a:lnTo>
                  <a:lnTo>
                    <a:pt x="98" y="230109"/>
                  </a:lnTo>
                  <a:lnTo>
                    <a:pt x="34766" y="230109"/>
                  </a:lnTo>
                  <a:close/>
                </a:path>
              </a:pathLst>
            </a:custGeom>
            <a:solidFill>
              <a:srgbClr val="000000"/>
            </a:solidFill>
            <a:ln w="25400"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C2A11CCB-C0D1-4A85-04F2-6421A1BEE96B}"/>
                </a:ext>
              </a:extLst>
            </p:cNvPr>
            <p:cNvSpPr/>
            <p:nvPr>
              <p:custDataLst>
                <p:tags r:id="rId83"/>
              </p:custDataLst>
            </p:nvPr>
          </p:nvSpPr>
          <p:spPr>
            <a:xfrm>
              <a:off x="5101130" y="3887611"/>
              <a:ext cx="167519" cy="104211"/>
            </a:xfrm>
            <a:custGeom>
              <a:avLst/>
              <a:gdLst>
                <a:gd name="connsiteX0" fmla="*/ 109672 w 167519"/>
                <a:gd name="connsiteY0" fmla="*/ 23758 h 104211"/>
                <a:gd name="connsiteX1" fmla="*/ 113467 w 167519"/>
                <a:gd name="connsiteY1" fmla="*/ 8805 h 104211"/>
                <a:gd name="connsiteX2" fmla="*/ 106129 w 167519"/>
                <a:gd name="connsiteY2" fmla="*/ 2593 h 104211"/>
                <a:gd name="connsiteX3" fmla="*/ 96766 w 167519"/>
                <a:gd name="connsiteY3" fmla="*/ 9035 h 104211"/>
                <a:gd name="connsiteX4" fmla="*/ 82342 w 167519"/>
                <a:gd name="connsiteY4" fmla="*/ 60565 h 104211"/>
                <a:gd name="connsiteX5" fmla="*/ 80065 w 167519"/>
                <a:gd name="connsiteY5" fmla="*/ 75748 h 104211"/>
                <a:gd name="connsiteX6" fmla="*/ 80318 w 167519"/>
                <a:gd name="connsiteY6" fmla="*/ 79889 h 104211"/>
                <a:gd name="connsiteX7" fmla="*/ 57037 w 167519"/>
                <a:gd name="connsiteY7" fmla="*/ 99213 h 104211"/>
                <a:gd name="connsiteX8" fmla="*/ 36793 w 167519"/>
                <a:gd name="connsiteY8" fmla="*/ 78279 h 104211"/>
                <a:gd name="connsiteX9" fmla="*/ 49952 w 167519"/>
                <a:gd name="connsiteY9" fmla="*/ 33650 h 104211"/>
                <a:gd name="connsiteX10" fmla="*/ 54253 w 167519"/>
                <a:gd name="connsiteY10" fmla="*/ 18927 h 104211"/>
                <a:gd name="connsiteX11" fmla="*/ 33503 w 167519"/>
                <a:gd name="connsiteY11" fmla="*/ 63 h 104211"/>
                <a:gd name="connsiteX12" fmla="*/ 101 w 167519"/>
                <a:gd name="connsiteY12" fmla="*/ 35490 h 104211"/>
                <a:gd name="connsiteX13" fmla="*/ 3137 w 167519"/>
                <a:gd name="connsiteY13" fmla="*/ 37790 h 104211"/>
                <a:gd name="connsiteX14" fmla="*/ 7186 w 167519"/>
                <a:gd name="connsiteY14" fmla="*/ 33650 h 104211"/>
                <a:gd name="connsiteX15" fmla="*/ 32744 w 167519"/>
                <a:gd name="connsiteY15" fmla="*/ 5124 h 104211"/>
                <a:gd name="connsiteX16" fmla="*/ 39070 w 167519"/>
                <a:gd name="connsiteY16" fmla="*/ 12715 h 104211"/>
                <a:gd name="connsiteX17" fmla="*/ 34515 w 167519"/>
                <a:gd name="connsiteY17" fmla="*/ 28819 h 104211"/>
                <a:gd name="connsiteX18" fmla="*/ 20345 w 167519"/>
                <a:gd name="connsiteY18" fmla="*/ 75288 h 104211"/>
                <a:gd name="connsiteX19" fmla="*/ 56278 w 167519"/>
                <a:gd name="connsiteY19" fmla="*/ 104274 h 104211"/>
                <a:gd name="connsiteX20" fmla="*/ 82595 w 167519"/>
                <a:gd name="connsiteY20" fmla="*/ 88171 h 104211"/>
                <a:gd name="connsiteX21" fmla="*/ 114227 w 167519"/>
                <a:gd name="connsiteY21" fmla="*/ 104274 h 104211"/>
                <a:gd name="connsiteX22" fmla="*/ 150919 w 167519"/>
                <a:gd name="connsiteY22" fmla="*/ 75978 h 104211"/>
                <a:gd name="connsiteX23" fmla="*/ 167620 w 167519"/>
                <a:gd name="connsiteY23" fmla="*/ 16166 h 104211"/>
                <a:gd name="connsiteX24" fmla="*/ 156486 w 167519"/>
                <a:gd name="connsiteY24" fmla="*/ 63 h 104211"/>
                <a:gd name="connsiteX25" fmla="*/ 143834 w 167519"/>
                <a:gd name="connsiteY25" fmla="*/ 11105 h 104211"/>
                <a:gd name="connsiteX26" fmla="*/ 147629 w 167519"/>
                <a:gd name="connsiteY26" fmla="*/ 17316 h 104211"/>
                <a:gd name="connsiteX27" fmla="*/ 156739 w 167519"/>
                <a:gd name="connsiteY27" fmla="*/ 36870 h 104211"/>
                <a:gd name="connsiteX28" fmla="*/ 142821 w 167519"/>
                <a:gd name="connsiteY28" fmla="*/ 78969 h 104211"/>
                <a:gd name="connsiteX29" fmla="*/ 114986 w 167519"/>
                <a:gd name="connsiteY29" fmla="*/ 99213 h 104211"/>
                <a:gd name="connsiteX30" fmla="*/ 96260 w 167519"/>
                <a:gd name="connsiteY30" fmla="*/ 79199 h 104211"/>
                <a:gd name="connsiteX31" fmla="*/ 99044 w 167519"/>
                <a:gd name="connsiteY31" fmla="*/ 62405 h 104211"/>
                <a:gd name="connsiteX32" fmla="*/ 109672 w 167519"/>
                <a:gd name="connsiteY32" fmla="*/ 23758 h 10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519" h="104211">
                  <a:moveTo>
                    <a:pt x="109672" y="23758"/>
                  </a:moveTo>
                  <a:cubicBezTo>
                    <a:pt x="110937" y="18697"/>
                    <a:pt x="113467" y="10185"/>
                    <a:pt x="113467" y="8805"/>
                  </a:cubicBezTo>
                  <a:cubicBezTo>
                    <a:pt x="113467" y="4664"/>
                    <a:pt x="109925" y="2593"/>
                    <a:pt x="106129" y="2593"/>
                  </a:cubicBezTo>
                  <a:cubicBezTo>
                    <a:pt x="103092" y="2593"/>
                    <a:pt x="98537" y="4434"/>
                    <a:pt x="96766" y="9035"/>
                  </a:cubicBezTo>
                  <a:cubicBezTo>
                    <a:pt x="96007" y="10645"/>
                    <a:pt x="84113" y="54584"/>
                    <a:pt x="82342" y="60565"/>
                  </a:cubicBezTo>
                  <a:cubicBezTo>
                    <a:pt x="80571" y="67466"/>
                    <a:pt x="80065" y="71607"/>
                    <a:pt x="80065" y="75748"/>
                  </a:cubicBezTo>
                  <a:cubicBezTo>
                    <a:pt x="80065" y="78279"/>
                    <a:pt x="80065" y="78739"/>
                    <a:pt x="80318" y="79889"/>
                  </a:cubicBezTo>
                  <a:cubicBezTo>
                    <a:pt x="74498" y="92081"/>
                    <a:pt x="66906" y="99213"/>
                    <a:pt x="57037" y="99213"/>
                  </a:cubicBezTo>
                  <a:cubicBezTo>
                    <a:pt x="36793" y="99213"/>
                    <a:pt x="36793" y="82189"/>
                    <a:pt x="36793" y="78279"/>
                  </a:cubicBezTo>
                  <a:cubicBezTo>
                    <a:pt x="36793" y="70917"/>
                    <a:pt x="38058" y="61945"/>
                    <a:pt x="49952" y="33650"/>
                  </a:cubicBezTo>
                  <a:cubicBezTo>
                    <a:pt x="52735" y="26748"/>
                    <a:pt x="54253" y="23527"/>
                    <a:pt x="54253" y="18927"/>
                  </a:cubicBezTo>
                  <a:cubicBezTo>
                    <a:pt x="54253" y="8574"/>
                    <a:pt x="45903" y="63"/>
                    <a:pt x="33503" y="63"/>
                  </a:cubicBezTo>
                  <a:cubicBezTo>
                    <a:pt x="9463" y="63"/>
                    <a:pt x="101" y="33420"/>
                    <a:pt x="101" y="35490"/>
                  </a:cubicBezTo>
                  <a:cubicBezTo>
                    <a:pt x="101" y="37790"/>
                    <a:pt x="2631" y="37790"/>
                    <a:pt x="3137" y="37790"/>
                  </a:cubicBezTo>
                  <a:cubicBezTo>
                    <a:pt x="5668" y="37790"/>
                    <a:pt x="5921" y="37330"/>
                    <a:pt x="7186" y="33650"/>
                  </a:cubicBezTo>
                  <a:cubicBezTo>
                    <a:pt x="14018" y="12255"/>
                    <a:pt x="23887" y="5124"/>
                    <a:pt x="32744" y="5124"/>
                  </a:cubicBezTo>
                  <a:cubicBezTo>
                    <a:pt x="35022" y="5124"/>
                    <a:pt x="39070" y="5354"/>
                    <a:pt x="39070" y="12715"/>
                  </a:cubicBezTo>
                  <a:cubicBezTo>
                    <a:pt x="39070" y="18466"/>
                    <a:pt x="36287" y="24908"/>
                    <a:pt x="34515" y="28819"/>
                  </a:cubicBezTo>
                  <a:cubicBezTo>
                    <a:pt x="23381" y="55964"/>
                    <a:pt x="20345" y="66546"/>
                    <a:pt x="20345" y="75288"/>
                  </a:cubicBezTo>
                  <a:cubicBezTo>
                    <a:pt x="20345" y="96222"/>
                    <a:pt x="37299" y="104274"/>
                    <a:pt x="56278" y="104274"/>
                  </a:cubicBezTo>
                  <a:cubicBezTo>
                    <a:pt x="60580" y="104274"/>
                    <a:pt x="72473" y="104274"/>
                    <a:pt x="82595" y="88171"/>
                  </a:cubicBezTo>
                  <a:cubicBezTo>
                    <a:pt x="89175" y="102894"/>
                    <a:pt x="106635" y="104274"/>
                    <a:pt x="114227" y="104274"/>
                  </a:cubicBezTo>
                  <a:cubicBezTo>
                    <a:pt x="133205" y="104274"/>
                    <a:pt x="144340" y="89781"/>
                    <a:pt x="150919" y="75978"/>
                  </a:cubicBezTo>
                  <a:cubicBezTo>
                    <a:pt x="159523" y="58034"/>
                    <a:pt x="167620" y="27208"/>
                    <a:pt x="167620" y="16166"/>
                  </a:cubicBezTo>
                  <a:cubicBezTo>
                    <a:pt x="167620" y="3513"/>
                    <a:pt x="160788" y="63"/>
                    <a:pt x="156486" y="63"/>
                  </a:cubicBezTo>
                  <a:cubicBezTo>
                    <a:pt x="150160" y="63"/>
                    <a:pt x="143834" y="6044"/>
                    <a:pt x="143834" y="11105"/>
                  </a:cubicBezTo>
                  <a:cubicBezTo>
                    <a:pt x="143834" y="14096"/>
                    <a:pt x="145352" y="15476"/>
                    <a:pt x="147629" y="17316"/>
                  </a:cubicBezTo>
                  <a:cubicBezTo>
                    <a:pt x="150413" y="19847"/>
                    <a:pt x="156739" y="25828"/>
                    <a:pt x="156739" y="36870"/>
                  </a:cubicBezTo>
                  <a:cubicBezTo>
                    <a:pt x="156739" y="44692"/>
                    <a:pt x="149401" y="67236"/>
                    <a:pt x="142821" y="78969"/>
                  </a:cubicBezTo>
                  <a:cubicBezTo>
                    <a:pt x="136242" y="91161"/>
                    <a:pt x="127385" y="99213"/>
                    <a:pt x="114986" y="99213"/>
                  </a:cubicBezTo>
                  <a:cubicBezTo>
                    <a:pt x="103092" y="99213"/>
                    <a:pt x="96260" y="92311"/>
                    <a:pt x="96260" y="79199"/>
                  </a:cubicBezTo>
                  <a:cubicBezTo>
                    <a:pt x="96260" y="72757"/>
                    <a:pt x="98031" y="65626"/>
                    <a:pt x="99044" y="62405"/>
                  </a:cubicBezTo>
                  <a:lnTo>
                    <a:pt x="109672" y="23758"/>
                  </a:lnTo>
                  <a:close/>
                </a:path>
              </a:pathLst>
            </a:custGeom>
            <a:solidFill>
              <a:srgbClr val="000000"/>
            </a:solidFill>
            <a:ln w="25400"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EA55563F-EF92-BEE8-79FB-A47449D71A38}"/>
                </a:ext>
              </a:extLst>
            </p:cNvPr>
            <p:cNvSpPr/>
            <p:nvPr>
              <p:custDataLst>
                <p:tags r:id="rId84"/>
              </p:custDataLst>
            </p:nvPr>
          </p:nvSpPr>
          <p:spPr>
            <a:xfrm>
              <a:off x="5294342" y="3795825"/>
              <a:ext cx="135154" cy="109985"/>
            </a:xfrm>
            <a:custGeom>
              <a:avLst/>
              <a:gdLst>
                <a:gd name="connsiteX0" fmla="*/ 47935 w 135154"/>
                <a:gd name="connsiteY0" fmla="*/ 60124 h 109985"/>
                <a:gd name="connsiteX1" fmla="*/ 79996 w 135154"/>
                <a:gd name="connsiteY1" fmla="*/ 60124 h 109985"/>
                <a:gd name="connsiteX2" fmla="*/ 135263 w 135154"/>
                <a:gd name="connsiteY2" fmla="*/ 25180 h 109985"/>
                <a:gd name="connsiteX3" fmla="*/ 96470 w 135154"/>
                <a:gd name="connsiteY3" fmla="*/ 59 h 109985"/>
                <a:gd name="connsiteX4" fmla="*/ 34472 w 135154"/>
                <a:gd name="connsiteY4" fmla="*/ 59 h 109985"/>
                <a:gd name="connsiteX5" fmla="*/ 28804 w 135154"/>
                <a:gd name="connsiteY5" fmla="*/ 3602 h 109985"/>
                <a:gd name="connsiteX6" fmla="*/ 34649 w 135154"/>
                <a:gd name="connsiteY6" fmla="*/ 5856 h 109985"/>
                <a:gd name="connsiteX7" fmla="*/ 41381 w 135154"/>
                <a:gd name="connsiteY7" fmla="*/ 6178 h 109985"/>
                <a:gd name="connsiteX8" fmla="*/ 45278 w 135154"/>
                <a:gd name="connsiteY8" fmla="*/ 8433 h 109985"/>
                <a:gd name="connsiteX9" fmla="*/ 44569 w 135154"/>
                <a:gd name="connsiteY9" fmla="*/ 11976 h 109985"/>
                <a:gd name="connsiteX10" fmla="*/ 21187 w 135154"/>
                <a:gd name="connsiteY10" fmla="*/ 96840 h 109985"/>
                <a:gd name="connsiteX11" fmla="*/ 5422 w 135154"/>
                <a:gd name="connsiteY11" fmla="*/ 104247 h 109985"/>
                <a:gd name="connsiteX12" fmla="*/ 108 w 135154"/>
                <a:gd name="connsiteY12" fmla="*/ 107790 h 109985"/>
                <a:gd name="connsiteX13" fmla="*/ 2942 w 135154"/>
                <a:gd name="connsiteY13" fmla="*/ 110044 h 109985"/>
                <a:gd name="connsiteX14" fmla="*/ 25970 w 135154"/>
                <a:gd name="connsiteY14" fmla="*/ 109400 h 109985"/>
                <a:gd name="connsiteX15" fmla="*/ 38192 w 135154"/>
                <a:gd name="connsiteY15" fmla="*/ 109561 h 109985"/>
                <a:gd name="connsiteX16" fmla="*/ 49529 w 135154"/>
                <a:gd name="connsiteY16" fmla="*/ 110044 h 109985"/>
                <a:gd name="connsiteX17" fmla="*/ 53249 w 135154"/>
                <a:gd name="connsiteY17" fmla="*/ 106502 h 109985"/>
                <a:gd name="connsiteX18" fmla="*/ 47580 w 135154"/>
                <a:gd name="connsiteY18" fmla="*/ 104247 h 109985"/>
                <a:gd name="connsiteX19" fmla="*/ 40849 w 135154"/>
                <a:gd name="connsiteY19" fmla="*/ 103925 h 109985"/>
                <a:gd name="connsiteX20" fmla="*/ 36775 w 135154"/>
                <a:gd name="connsiteY20" fmla="*/ 101510 h 109985"/>
                <a:gd name="connsiteX21" fmla="*/ 37484 w 135154"/>
                <a:gd name="connsiteY21" fmla="*/ 97967 h 109985"/>
                <a:gd name="connsiteX22" fmla="*/ 47935 w 135154"/>
                <a:gd name="connsiteY22" fmla="*/ 60124 h 109985"/>
                <a:gd name="connsiteX23" fmla="*/ 60688 w 135154"/>
                <a:gd name="connsiteY23" fmla="*/ 11331 h 109985"/>
                <a:gd name="connsiteX24" fmla="*/ 69722 w 135154"/>
                <a:gd name="connsiteY24" fmla="*/ 5856 h 109985"/>
                <a:gd name="connsiteX25" fmla="*/ 90447 w 135154"/>
                <a:gd name="connsiteY25" fmla="*/ 5856 h 109985"/>
                <a:gd name="connsiteX26" fmla="*/ 117195 w 135154"/>
                <a:gd name="connsiteY26" fmla="*/ 21799 h 109985"/>
                <a:gd name="connsiteX27" fmla="*/ 106212 w 135154"/>
                <a:gd name="connsiteY27" fmla="*/ 46759 h 109985"/>
                <a:gd name="connsiteX28" fmla="*/ 76985 w 135154"/>
                <a:gd name="connsiteY28" fmla="*/ 54971 h 109985"/>
                <a:gd name="connsiteX29" fmla="*/ 48643 w 135154"/>
                <a:gd name="connsiteY29" fmla="*/ 54971 h 109985"/>
                <a:gd name="connsiteX30" fmla="*/ 60688 w 135154"/>
                <a:gd name="connsiteY30" fmla="*/ 11331 h 10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09985">
                  <a:moveTo>
                    <a:pt x="47935" y="60124"/>
                  </a:moveTo>
                  <a:lnTo>
                    <a:pt x="79996" y="60124"/>
                  </a:lnTo>
                  <a:cubicBezTo>
                    <a:pt x="109932" y="60124"/>
                    <a:pt x="135263" y="42733"/>
                    <a:pt x="135263" y="25180"/>
                  </a:cubicBezTo>
                  <a:cubicBezTo>
                    <a:pt x="135263" y="11653"/>
                    <a:pt x="120737" y="59"/>
                    <a:pt x="96470" y="59"/>
                  </a:cubicBezTo>
                  <a:lnTo>
                    <a:pt x="34472" y="59"/>
                  </a:lnTo>
                  <a:cubicBezTo>
                    <a:pt x="30930" y="59"/>
                    <a:pt x="28804" y="59"/>
                    <a:pt x="28804" y="3602"/>
                  </a:cubicBezTo>
                  <a:cubicBezTo>
                    <a:pt x="28804" y="5856"/>
                    <a:pt x="30752" y="5856"/>
                    <a:pt x="34649" y="5856"/>
                  </a:cubicBezTo>
                  <a:cubicBezTo>
                    <a:pt x="37484" y="5856"/>
                    <a:pt x="38192" y="5856"/>
                    <a:pt x="41381" y="6178"/>
                  </a:cubicBezTo>
                  <a:cubicBezTo>
                    <a:pt x="44923" y="6500"/>
                    <a:pt x="45278" y="6823"/>
                    <a:pt x="45278" y="8433"/>
                  </a:cubicBezTo>
                  <a:cubicBezTo>
                    <a:pt x="45278" y="8755"/>
                    <a:pt x="45278" y="9560"/>
                    <a:pt x="44569" y="11976"/>
                  </a:cubicBezTo>
                  <a:lnTo>
                    <a:pt x="21187" y="96840"/>
                  </a:lnTo>
                  <a:cubicBezTo>
                    <a:pt x="19416" y="103120"/>
                    <a:pt x="19239" y="104247"/>
                    <a:pt x="5422" y="104247"/>
                  </a:cubicBezTo>
                  <a:cubicBezTo>
                    <a:pt x="2234" y="104247"/>
                    <a:pt x="108" y="104247"/>
                    <a:pt x="108" y="107790"/>
                  </a:cubicBezTo>
                  <a:cubicBezTo>
                    <a:pt x="108" y="107951"/>
                    <a:pt x="108" y="110044"/>
                    <a:pt x="2942" y="110044"/>
                  </a:cubicBezTo>
                  <a:cubicBezTo>
                    <a:pt x="8079" y="110044"/>
                    <a:pt x="20833" y="109400"/>
                    <a:pt x="25970" y="109400"/>
                  </a:cubicBezTo>
                  <a:cubicBezTo>
                    <a:pt x="28981" y="109400"/>
                    <a:pt x="35181" y="109400"/>
                    <a:pt x="38192" y="109561"/>
                  </a:cubicBezTo>
                  <a:cubicBezTo>
                    <a:pt x="41735" y="109722"/>
                    <a:pt x="46163" y="110044"/>
                    <a:pt x="49529" y="110044"/>
                  </a:cubicBezTo>
                  <a:cubicBezTo>
                    <a:pt x="50592" y="110044"/>
                    <a:pt x="53249" y="110044"/>
                    <a:pt x="53249" y="106502"/>
                  </a:cubicBezTo>
                  <a:cubicBezTo>
                    <a:pt x="53249" y="104247"/>
                    <a:pt x="51123" y="104247"/>
                    <a:pt x="47580" y="104247"/>
                  </a:cubicBezTo>
                  <a:cubicBezTo>
                    <a:pt x="47403" y="104247"/>
                    <a:pt x="44038" y="104247"/>
                    <a:pt x="40849" y="103925"/>
                  </a:cubicBezTo>
                  <a:cubicBezTo>
                    <a:pt x="36775" y="103603"/>
                    <a:pt x="36775" y="103120"/>
                    <a:pt x="36775" y="101510"/>
                  </a:cubicBezTo>
                  <a:cubicBezTo>
                    <a:pt x="36775" y="101349"/>
                    <a:pt x="36775" y="100382"/>
                    <a:pt x="37484" y="97967"/>
                  </a:cubicBezTo>
                  <a:lnTo>
                    <a:pt x="47935" y="60124"/>
                  </a:lnTo>
                  <a:close/>
                  <a:moveTo>
                    <a:pt x="60688" y="11331"/>
                  </a:moveTo>
                  <a:cubicBezTo>
                    <a:pt x="62105" y="6339"/>
                    <a:pt x="62283" y="5856"/>
                    <a:pt x="69722" y="5856"/>
                  </a:cubicBezTo>
                  <a:lnTo>
                    <a:pt x="90447" y="5856"/>
                  </a:lnTo>
                  <a:cubicBezTo>
                    <a:pt x="106921" y="5856"/>
                    <a:pt x="117195" y="10365"/>
                    <a:pt x="117195" y="21799"/>
                  </a:cubicBezTo>
                  <a:cubicBezTo>
                    <a:pt x="117195" y="26791"/>
                    <a:pt x="115069" y="39512"/>
                    <a:pt x="106212" y="46759"/>
                  </a:cubicBezTo>
                  <a:cubicBezTo>
                    <a:pt x="99835" y="51912"/>
                    <a:pt x="89739" y="54971"/>
                    <a:pt x="76985" y="54971"/>
                  </a:cubicBezTo>
                  <a:lnTo>
                    <a:pt x="48643" y="54971"/>
                  </a:lnTo>
                  <a:lnTo>
                    <a:pt x="60688" y="11331"/>
                  </a:lnTo>
                  <a:close/>
                </a:path>
              </a:pathLst>
            </a:custGeom>
            <a:solidFill>
              <a:srgbClr val="000000"/>
            </a:solidFill>
            <a:ln w="25400"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3241CD28-DF0B-5C60-E0FA-A7BFCC686499}"/>
                </a:ext>
              </a:extLst>
            </p:cNvPr>
            <p:cNvSpPr/>
            <p:nvPr>
              <p:custDataLst>
                <p:tags r:id="rId85"/>
              </p:custDataLst>
            </p:nvPr>
          </p:nvSpPr>
          <p:spPr>
            <a:xfrm>
              <a:off x="5294263" y="3939466"/>
              <a:ext cx="64477" cy="106925"/>
            </a:xfrm>
            <a:custGeom>
              <a:avLst/>
              <a:gdLst>
                <a:gd name="connsiteX0" fmla="*/ 40140 w 64477"/>
                <a:gd name="connsiteY0" fmla="*/ 4574 h 106925"/>
                <a:gd name="connsiteX1" fmla="*/ 34826 w 64477"/>
                <a:gd name="connsiteY1" fmla="*/ 65 h 106925"/>
                <a:gd name="connsiteX2" fmla="*/ 108 w 64477"/>
                <a:gd name="connsiteY2" fmla="*/ 10371 h 106925"/>
                <a:gd name="connsiteX3" fmla="*/ 108 w 64477"/>
                <a:gd name="connsiteY3" fmla="*/ 16168 h 106925"/>
                <a:gd name="connsiteX4" fmla="*/ 25792 w 64477"/>
                <a:gd name="connsiteY4" fmla="*/ 11660 h 106925"/>
                <a:gd name="connsiteX5" fmla="*/ 25792 w 64477"/>
                <a:gd name="connsiteY5" fmla="*/ 93786 h 106925"/>
                <a:gd name="connsiteX6" fmla="*/ 8079 w 64477"/>
                <a:gd name="connsiteY6" fmla="*/ 101194 h 106925"/>
                <a:gd name="connsiteX7" fmla="*/ 1348 w 64477"/>
                <a:gd name="connsiteY7" fmla="*/ 101194 h 106925"/>
                <a:gd name="connsiteX8" fmla="*/ 1348 w 64477"/>
                <a:gd name="connsiteY8" fmla="*/ 106991 h 106925"/>
                <a:gd name="connsiteX9" fmla="*/ 32878 w 64477"/>
                <a:gd name="connsiteY9" fmla="*/ 106347 h 106925"/>
                <a:gd name="connsiteX10" fmla="*/ 64585 w 64477"/>
                <a:gd name="connsiteY10" fmla="*/ 106991 h 106925"/>
                <a:gd name="connsiteX11" fmla="*/ 64585 w 64477"/>
                <a:gd name="connsiteY11" fmla="*/ 101194 h 106925"/>
                <a:gd name="connsiteX12" fmla="*/ 57854 w 64477"/>
                <a:gd name="connsiteY12" fmla="*/ 101194 h 106925"/>
                <a:gd name="connsiteX13" fmla="*/ 40140 w 64477"/>
                <a:gd name="connsiteY13" fmla="*/ 93786 h 106925"/>
                <a:gd name="connsiteX14" fmla="*/ 40140 w 64477"/>
                <a:gd name="connsiteY14" fmla="*/ 4574 h 10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06925">
                  <a:moveTo>
                    <a:pt x="40140" y="4574"/>
                  </a:moveTo>
                  <a:cubicBezTo>
                    <a:pt x="40140" y="226"/>
                    <a:pt x="39786" y="65"/>
                    <a:pt x="34826" y="65"/>
                  </a:cubicBezTo>
                  <a:cubicBezTo>
                    <a:pt x="23490" y="10210"/>
                    <a:pt x="7370" y="10371"/>
                    <a:pt x="108" y="10371"/>
                  </a:cubicBezTo>
                  <a:lnTo>
                    <a:pt x="108" y="16168"/>
                  </a:lnTo>
                  <a:cubicBezTo>
                    <a:pt x="4359" y="16168"/>
                    <a:pt x="16050" y="16168"/>
                    <a:pt x="25792" y="11660"/>
                  </a:cubicBezTo>
                  <a:lnTo>
                    <a:pt x="25792" y="93786"/>
                  </a:lnTo>
                  <a:cubicBezTo>
                    <a:pt x="25792" y="99100"/>
                    <a:pt x="25792" y="101194"/>
                    <a:pt x="8079" y="101194"/>
                  </a:cubicBezTo>
                  <a:lnTo>
                    <a:pt x="1348" y="101194"/>
                  </a:lnTo>
                  <a:lnTo>
                    <a:pt x="1348" y="106991"/>
                  </a:lnTo>
                  <a:cubicBezTo>
                    <a:pt x="4536" y="106830"/>
                    <a:pt x="26324" y="106347"/>
                    <a:pt x="32878" y="106347"/>
                  </a:cubicBezTo>
                  <a:cubicBezTo>
                    <a:pt x="38369" y="106347"/>
                    <a:pt x="60688" y="106830"/>
                    <a:pt x="64585" y="106991"/>
                  </a:cubicBezTo>
                  <a:lnTo>
                    <a:pt x="64585" y="101194"/>
                  </a:lnTo>
                  <a:lnTo>
                    <a:pt x="57854" y="101194"/>
                  </a:lnTo>
                  <a:cubicBezTo>
                    <a:pt x="40140" y="101194"/>
                    <a:pt x="40140" y="99100"/>
                    <a:pt x="40140" y="93786"/>
                  </a:cubicBezTo>
                  <a:lnTo>
                    <a:pt x="40140" y="4574"/>
                  </a:lnTo>
                  <a:close/>
                </a:path>
              </a:pathLst>
            </a:custGeom>
            <a:solidFill>
              <a:srgbClr val="000000"/>
            </a:solidFill>
            <a:ln w="25400"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402E88BF-FF80-C900-8975-CDAEE010A564}"/>
                </a:ext>
              </a:extLst>
            </p:cNvPr>
            <p:cNvSpPr/>
            <p:nvPr>
              <p:custDataLst>
                <p:tags r:id="rId86"/>
              </p:custDataLst>
            </p:nvPr>
          </p:nvSpPr>
          <p:spPr>
            <a:xfrm>
              <a:off x="5472254" y="3964907"/>
              <a:ext cx="29606" cy="68783"/>
            </a:xfrm>
            <a:custGeom>
              <a:avLst/>
              <a:gdLst>
                <a:gd name="connsiteX0" fmla="*/ 29722 w 29606"/>
                <a:gd name="connsiteY0" fmla="*/ 24218 h 68783"/>
                <a:gd name="connsiteX1" fmla="*/ 13526 w 29606"/>
                <a:gd name="connsiteY1" fmla="*/ 63 h 68783"/>
                <a:gd name="connsiteX2" fmla="*/ 115 w 29606"/>
                <a:gd name="connsiteY2" fmla="*/ 12255 h 68783"/>
                <a:gd name="connsiteX3" fmla="*/ 13526 w 29606"/>
                <a:gd name="connsiteY3" fmla="*/ 24448 h 68783"/>
                <a:gd name="connsiteX4" fmla="*/ 22383 w 29606"/>
                <a:gd name="connsiteY4" fmla="*/ 21457 h 68783"/>
                <a:gd name="connsiteX5" fmla="*/ 23648 w 29606"/>
                <a:gd name="connsiteY5" fmla="*/ 20767 h 68783"/>
                <a:gd name="connsiteX6" fmla="*/ 24154 w 29606"/>
                <a:gd name="connsiteY6" fmla="*/ 24218 h 68783"/>
                <a:gd name="connsiteX7" fmla="*/ 6947 w 29606"/>
                <a:gd name="connsiteY7" fmla="*/ 62635 h 68783"/>
                <a:gd name="connsiteX8" fmla="*/ 4163 w 29606"/>
                <a:gd name="connsiteY8" fmla="*/ 66316 h 68783"/>
                <a:gd name="connsiteX9" fmla="*/ 6694 w 29606"/>
                <a:gd name="connsiteY9" fmla="*/ 68847 h 68783"/>
                <a:gd name="connsiteX10" fmla="*/ 29722 w 29606"/>
                <a:gd name="connsiteY10" fmla="*/ 24218 h 6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68783">
                  <a:moveTo>
                    <a:pt x="29722" y="24218"/>
                  </a:moveTo>
                  <a:cubicBezTo>
                    <a:pt x="29722" y="9035"/>
                    <a:pt x="23395" y="63"/>
                    <a:pt x="13526" y="63"/>
                  </a:cubicBezTo>
                  <a:cubicBezTo>
                    <a:pt x="5176" y="63"/>
                    <a:pt x="115" y="5814"/>
                    <a:pt x="115" y="12255"/>
                  </a:cubicBezTo>
                  <a:cubicBezTo>
                    <a:pt x="115" y="18466"/>
                    <a:pt x="5176" y="24448"/>
                    <a:pt x="13526" y="24448"/>
                  </a:cubicBezTo>
                  <a:cubicBezTo>
                    <a:pt x="16563" y="24448"/>
                    <a:pt x="19853" y="23527"/>
                    <a:pt x="22383" y="21457"/>
                  </a:cubicBezTo>
                  <a:cubicBezTo>
                    <a:pt x="23142" y="20997"/>
                    <a:pt x="23395" y="20767"/>
                    <a:pt x="23648" y="20767"/>
                  </a:cubicBezTo>
                  <a:cubicBezTo>
                    <a:pt x="23901" y="20767"/>
                    <a:pt x="24154" y="20997"/>
                    <a:pt x="24154" y="24218"/>
                  </a:cubicBezTo>
                  <a:cubicBezTo>
                    <a:pt x="24154" y="41241"/>
                    <a:pt x="15298" y="55044"/>
                    <a:pt x="6947" y="62635"/>
                  </a:cubicBezTo>
                  <a:cubicBezTo>
                    <a:pt x="4163" y="65166"/>
                    <a:pt x="4163" y="65626"/>
                    <a:pt x="4163" y="66316"/>
                  </a:cubicBezTo>
                  <a:cubicBezTo>
                    <a:pt x="4163" y="67926"/>
                    <a:pt x="5429" y="68847"/>
                    <a:pt x="6694" y="68847"/>
                  </a:cubicBezTo>
                  <a:cubicBezTo>
                    <a:pt x="9477" y="68847"/>
                    <a:pt x="29722" y="51133"/>
                    <a:pt x="29722" y="24218"/>
                  </a:cubicBezTo>
                  <a:close/>
                </a:path>
              </a:pathLst>
            </a:custGeom>
            <a:solidFill>
              <a:srgbClr val="000000"/>
            </a:solidFill>
            <a:ln w="25400"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FB5B7486-9880-487E-291A-1D679FD291F8}"/>
                </a:ext>
              </a:extLst>
            </p:cNvPr>
            <p:cNvSpPr/>
            <p:nvPr>
              <p:custDataLst>
                <p:tags r:id="rId87"/>
              </p:custDataLst>
            </p:nvPr>
          </p:nvSpPr>
          <p:spPr>
            <a:xfrm>
              <a:off x="5584721" y="3964907"/>
              <a:ext cx="26823" cy="24384"/>
            </a:xfrm>
            <a:custGeom>
              <a:avLst/>
              <a:gdLst>
                <a:gd name="connsiteX0" fmla="*/ 26942 w 26823"/>
                <a:gd name="connsiteY0" fmla="*/ 12255 h 24384"/>
                <a:gd name="connsiteX1" fmla="*/ 13531 w 26823"/>
                <a:gd name="connsiteY1" fmla="*/ 63 h 24384"/>
                <a:gd name="connsiteX2" fmla="*/ 119 w 26823"/>
                <a:gd name="connsiteY2" fmla="*/ 12255 h 24384"/>
                <a:gd name="connsiteX3" fmla="*/ 13531 w 26823"/>
                <a:gd name="connsiteY3" fmla="*/ 24448 h 24384"/>
                <a:gd name="connsiteX4" fmla="*/ 26942 w 26823"/>
                <a:gd name="connsiteY4" fmla="*/ 12255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384">
                  <a:moveTo>
                    <a:pt x="26942" y="12255"/>
                  </a:moveTo>
                  <a:cubicBezTo>
                    <a:pt x="26942" y="5584"/>
                    <a:pt x="20869" y="63"/>
                    <a:pt x="13531" y="63"/>
                  </a:cubicBezTo>
                  <a:cubicBezTo>
                    <a:pt x="6192" y="63"/>
                    <a:pt x="119" y="5584"/>
                    <a:pt x="119" y="12255"/>
                  </a:cubicBezTo>
                  <a:cubicBezTo>
                    <a:pt x="119" y="18927"/>
                    <a:pt x="6192" y="24448"/>
                    <a:pt x="13531" y="24448"/>
                  </a:cubicBezTo>
                  <a:cubicBezTo>
                    <a:pt x="20869" y="24448"/>
                    <a:pt x="26942" y="18927"/>
                    <a:pt x="26942" y="12255"/>
                  </a:cubicBezTo>
                  <a:close/>
                </a:path>
              </a:pathLst>
            </a:custGeom>
            <a:solidFill>
              <a:srgbClr val="000000"/>
            </a:solidFill>
            <a:ln w="25400"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64166ABF-8939-184B-8FC6-13ACCC2F1FC6}"/>
                </a:ext>
              </a:extLst>
            </p:cNvPr>
            <p:cNvSpPr/>
            <p:nvPr>
              <p:custDataLst>
                <p:tags r:id="rId88"/>
              </p:custDataLst>
            </p:nvPr>
          </p:nvSpPr>
          <p:spPr>
            <a:xfrm>
              <a:off x="5655013" y="3964907"/>
              <a:ext cx="26823" cy="24384"/>
            </a:xfrm>
            <a:custGeom>
              <a:avLst/>
              <a:gdLst>
                <a:gd name="connsiteX0" fmla="*/ 26945 w 26823"/>
                <a:gd name="connsiteY0" fmla="*/ 12255 h 24384"/>
                <a:gd name="connsiteX1" fmla="*/ 13533 w 26823"/>
                <a:gd name="connsiteY1" fmla="*/ 63 h 24384"/>
                <a:gd name="connsiteX2" fmla="*/ 122 w 26823"/>
                <a:gd name="connsiteY2" fmla="*/ 12255 h 24384"/>
                <a:gd name="connsiteX3" fmla="*/ 13533 w 26823"/>
                <a:gd name="connsiteY3" fmla="*/ 24448 h 24384"/>
                <a:gd name="connsiteX4" fmla="*/ 26945 w 26823"/>
                <a:gd name="connsiteY4" fmla="*/ 12255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384">
                  <a:moveTo>
                    <a:pt x="26945" y="12255"/>
                  </a:moveTo>
                  <a:cubicBezTo>
                    <a:pt x="26945" y="5584"/>
                    <a:pt x="20872" y="63"/>
                    <a:pt x="13533" y="63"/>
                  </a:cubicBezTo>
                  <a:cubicBezTo>
                    <a:pt x="6195" y="63"/>
                    <a:pt x="122" y="5584"/>
                    <a:pt x="122" y="12255"/>
                  </a:cubicBezTo>
                  <a:cubicBezTo>
                    <a:pt x="122" y="18927"/>
                    <a:pt x="6195" y="24448"/>
                    <a:pt x="13533" y="24448"/>
                  </a:cubicBezTo>
                  <a:cubicBezTo>
                    <a:pt x="20872" y="24448"/>
                    <a:pt x="26945" y="18927"/>
                    <a:pt x="26945" y="12255"/>
                  </a:cubicBezTo>
                  <a:close/>
                </a:path>
              </a:pathLst>
            </a:custGeom>
            <a:solidFill>
              <a:srgbClr val="000000"/>
            </a:solidFill>
            <a:ln w="25400"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E0CD96BC-5AE4-9505-4445-A96156A3FC25}"/>
                </a:ext>
              </a:extLst>
            </p:cNvPr>
            <p:cNvSpPr/>
            <p:nvPr>
              <p:custDataLst>
                <p:tags r:id="rId89"/>
              </p:custDataLst>
            </p:nvPr>
          </p:nvSpPr>
          <p:spPr>
            <a:xfrm>
              <a:off x="5725305" y="3964907"/>
              <a:ext cx="26823" cy="24384"/>
            </a:xfrm>
            <a:custGeom>
              <a:avLst/>
              <a:gdLst>
                <a:gd name="connsiteX0" fmla="*/ 26948 w 26823"/>
                <a:gd name="connsiteY0" fmla="*/ 12255 h 24384"/>
                <a:gd name="connsiteX1" fmla="*/ 13536 w 26823"/>
                <a:gd name="connsiteY1" fmla="*/ 63 h 24384"/>
                <a:gd name="connsiteX2" fmla="*/ 125 w 26823"/>
                <a:gd name="connsiteY2" fmla="*/ 12255 h 24384"/>
                <a:gd name="connsiteX3" fmla="*/ 13536 w 26823"/>
                <a:gd name="connsiteY3" fmla="*/ 24448 h 24384"/>
                <a:gd name="connsiteX4" fmla="*/ 26948 w 26823"/>
                <a:gd name="connsiteY4" fmla="*/ 12255 h 24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384">
                  <a:moveTo>
                    <a:pt x="26948" y="12255"/>
                  </a:moveTo>
                  <a:cubicBezTo>
                    <a:pt x="26948" y="5584"/>
                    <a:pt x="20875" y="63"/>
                    <a:pt x="13536" y="63"/>
                  </a:cubicBezTo>
                  <a:cubicBezTo>
                    <a:pt x="6198" y="63"/>
                    <a:pt x="125" y="5584"/>
                    <a:pt x="125" y="12255"/>
                  </a:cubicBezTo>
                  <a:cubicBezTo>
                    <a:pt x="125" y="18927"/>
                    <a:pt x="6198" y="24448"/>
                    <a:pt x="13536" y="24448"/>
                  </a:cubicBezTo>
                  <a:cubicBezTo>
                    <a:pt x="20875" y="24448"/>
                    <a:pt x="26948" y="18927"/>
                    <a:pt x="26948" y="12255"/>
                  </a:cubicBezTo>
                  <a:close/>
                </a:path>
              </a:pathLst>
            </a:custGeom>
            <a:solidFill>
              <a:srgbClr val="000000"/>
            </a:solidFill>
            <a:ln w="25400"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52B04997-E86B-5A1F-9069-88A5CE19E5E5}"/>
                </a:ext>
              </a:extLst>
            </p:cNvPr>
            <p:cNvSpPr/>
            <p:nvPr>
              <p:custDataLst>
                <p:tags r:id="rId90"/>
              </p:custDataLst>
            </p:nvPr>
          </p:nvSpPr>
          <p:spPr>
            <a:xfrm>
              <a:off x="5795597" y="3964907"/>
              <a:ext cx="29606" cy="68783"/>
            </a:xfrm>
            <a:custGeom>
              <a:avLst/>
              <a:gdLst>
                <a:gd name="connsiteX0" fmla="*/ 29734 w 29606"/>
                <a:gd name="connsiteY0" fmla="*/ 24218 h 68783"/>
                <a:gd name="connsiteX1" fmla="*/ 13539 w 29606"/>
                <a:gd name="connsiteY1" fmla="*/ 63 h 68783"/>
                <a:gd name="connsiteX2" fmla="*/ 127 w 29606"/>
                <a:gd name="connsiteY2" fmla="*/ 12255 h 68783"/>
                <a:gd name="connsiteX3" fmla="*/ 13539 w 29606"/>
                <a:gd name="connsiteY3" fmla="*/ 24448 h 68783"/>
                <a:gd name="connsiteX4" fmla="*/ 22396 w 29606"/>
                <a:gd name="connsiteY4" fmla="*/ 21457 h 68783"/>
                <a:gd name="connsiteX5" fmla="*/ 23661 w 29606"/>
                <a:gd name="connsiteY5" fmla="*/ 20767 h 68783"/>
                <a:gd name="connsiteX6" fmla="*/ 24167 w 29606"/>
                <a:gd name="connsiteY6" fmla="*/ 24218 h 68783"/>
                <a:gd name="connsiteX7" fmla="*/ 6960 w 29606"/>
                <a:gd name="connsiteY7" fmla="*/ 62635 h 68783"/>
                <a:gd name="connsiteX8" fmla="*/ 4176 w 29606"/>
                <a:gd name="connsiteY8" fmla="*/ 66316 h 68783"/>
                <a:gd name="connsiteX9" fmla="*/ 6707 w 29606"/>
                <a:gd name="connsiteY9" fmla="*/ 68847 h 68783"/>
                <a:gd name="connsiteX10" fmla="*/ 29734 w 29606"/>
                <a:gd name="connsiteY10" fmla="*/ 24218 h 6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68783">
                  <a:moveTo>
                    <a:pt x="29734" y="24218"/>
                  </a:moveTo>
                  <a:cubicBezTo>
                    <a:pt x="29734" y="9035"/>
                    <a:pt x="23408" y="63"/>
                    <a:pt x="13539" y="63"/>
                  </a:cubicBezTo>
                  <a:cubicBezTo>
                    <a:pt x="5188" y="63"/>
                    <a:pt x="127" y="5814"/>
                    <a:pt x="127" y="12255"/>
                  </a:cubicBezTo>
                  <a:cubicBezTo>
                    <a:pt x="127" y="18466"/>
                    <a:pt x="5188" y="24448"/>
                    <a:pt x="13539" y="24448"/>
                  </a:cubicBezTo>
                  <a:cubicBezTo>
                    <a:pt x="16576" y="24448"/>
                    <a:pt x="19865" y="23527"/>
                    <a:pt x="22396" y="21457"/>
                  </a:cubicBezTo>
                  <a:cubicBezTo>
                    <a:pt x="23155" y="20997"/>
                    <a:pt x="23408" y="20767"/>
                    <a:pt x="23661" y="20767"/>
                  </a:cubicBezTo>
                  <a:cubicBezTo>
                    <a:pt x="23914" y="20767"/>
                    <a:pt x="24167" y="20997"/>
                    <a:pt x="24167" y="24218"/>
                  </a:cubicBezTo>
                  <a:cubicBezTo>
                    <a:pt x="24167" y="41241"/>
                    <a:pt x="15310" y="55044"/>
                    <a:pt x="6960" y="62635"/>
                  </a:cubicBezTo>
                  <a:cubicBezTo>
                    <a:pt x="4176" y="65166"/>
                    <a:pt x="4176" y="65626"/>
                    <a:pt x="4176" y="66316"/>
                  </a:cubicBezTo>
                  <a:cubicBezTo>
                    <a:pt x="4176" y="67926"/>
                    <a:pt x="5441" y="68847"/>
                    <a:pt x="6707" y="68847"/>
                  </a:cubicBezTo>
                  <a:cubicBezTo>
                    <a:pt x="9490" y="68847"/>
                    <a:pt x="29734" y="51133"/>
                    <a:pt x="29734" y="24218"/>
                  </a:cubicBezTo>
                  <a:close/>
                </a:path>
              </a:pathLst>
            </a:custGeom>
            <a:solidFill>
              <a:srgbClr val="000000"/>
            </a:solidFill>
            <a:ln w="25400"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F18DC26A-9A25-88C8-9201-9D984CF81AF3}"/>
                </a:ext>
              </a:extLst>
            </p:cNvPr>
            <p:cNvSpPr/>
            <p:nvPr>
              <p:custDataLst>
                <p:tags r:id="rId91"/>
              </p:custDataLst>
            </p:nvPr>
          </p:nvSpPr>
          <p:spPr>
            <a:xfrm>
              <a:off x="5893640" y="3887611"/>
              <a:ext cx="167519" cy="104211"/>
            </a:xfrm>
            <a:custGeom>
              <a:avLst/>
              <a:gdLst>
                <a:gd name="connsiteX0" fmla="*/ 109703 w 167519"/>
                <a:gd name="connsiteY0" fmla="*/ 23758 h 104211"/>
                <a:gd name="connsiteX1" fmla="*/ 113499 w 167519"/>
                <a:gd name="connsiteY1" fmla="*/ 8805 h 104211"/>
                <a:gd name="connsiteX2" fmla="*/ 106160 w 167519"/>
                <a:gd name="connsiteY2" fmla="*/ 2593 h 104211"/>
                <a:gd name="connsiteX3" fmla="*/ 96797 w 167519"/>
                <a:gd name="connsiteY3" fmla="*/ 9035 h 104211"/>
                <a:gd name="connsiteX4" fmla="*/ 82373 w 167519"/>
                <a:gd name="connsiteY4" fmla="*/ 60565 h 104211"/>
                <a:gd name="connsiteX5" fmla="*/ 80096 w 167519"/>
                <a:gd name="connsiteY5" fmla="*/ 75748 h 104211"/>
                <a:gd name="connsiteX6" fmla="*/ 80349 w 167519"/>
                <a:gd name="connsiteY6" fmla="*/ 79889 h 104211"/>
                <a:gd name="connsiteX7" fmla="*/ 57068 w 167519"/>
                <a:gd name="connsiteY7" fmla="*/ 99213 h 104211"/>
                <a:gd name="connsiteX8" fmla="*/ 36824 w 167519"/>
                <a:gd name="connsiteY8" fmla="*/ 78279 h 104211"/>
                <a:gd name="connsiteX9" fmla="*/ 49983 w 167519"/>
                <a:gd name="connsiteY9" fmla="*/ 33650 h 104211"/>
                <a:gd name="connsiteX10" fmla="*/ 54285 w 167519"/>
                <a:gd name="connsiteY10" fmla="*/ 18927 h 104211"/>
                <a:gd name="connsiteX11" fmla="*/ 33534 w 167519"/>
                <a:gd name="connsiteY11" fmla="*/ 63 h 104211"/>
                <a:gd name="connsiteX12" fmla="*/ 132 w 167519"/>
                <a:gd name="connsiteY12" fmla="*/ 35490 h 104211"/>
                <a:gd name="connsiteX13" fmla="*/ 3168 w 167519"/>
                <a:gd name="connsiteY13" fmla="*/ 37790 h 104211"/>
                <a:gd name="connsiteX14" fmla="*/ 7217 w 167519"/>
                <a:gd name="connsiteY14" fmla="*/ 33650 h 104211"/>
                <a:gd name="connsiteX15" fmla="*/ 32775 w 167519"/>
                <a:gd name="connsiteY15" fmla="*/ 5124 h 104211"/>
                <a:gd name="connsiteX16" fmla="*/ 39102 w 167519"/>
                <a:gd name="connsiteY16" fmla="*/ 12715 h 104211"/>
                <a:gd name="connsiteX17" fmla="*/ 34547 w 167519"/>
                <a:gd name="connsiteY17" fmla="*/ 28819 h 104211"/>
                <a:gd name="connsiteX18" fmla="*/ 20376 w 167519"/>
                <a:gd name="connsiteY18" fmla="*/ 75288 h 104211"/>
                <a:gd name="connsiteX19" fmla="*/ 56309 w 167519"/>
                <a:gd name="connsiteY19" fmla="*/ 104274 h 104211"/>
                <a:gd name="connsiteX20" fmla="*/ 82626 w 167519"/>
                <a:gd name="connsiteY20" fmla="*/ 88171 h 104211"/>
                <a:gd name="connsiteX21" fmla="*/ 114258 w 167519"/>
                <a:gd name="connsiteY21" fmla="*/ 104274 h 104211"/>
                <a:gd name="connsiteX22" fmla="*/ 150950 w 167519"/>
                <a:gd name="connsiteY22" fmla="*/ 75978 h 104211"/>
                <a:gd name="connsiteX23" fmla="*/ 167652 w 167519"/>
                <a:gd name="connsiteY23" fmla="*/ 16166 h 104211"/>
                <a:gd name="connsiteX24" fmla="*/ 156517 w 167519"/>
                <a:gd name="connsiteY24" fmla="*/ 63 h 104211"/>
                <a:gd name="connsiteX25" fmla="*/ 143865 w 167519"/>
                <a:gd name="connsiteY25" fmla="*/ 11105 h 104211"/>
                <a:gd name="connsiteX26" fmla="*/ 147661 w 167519"/>
                <a:gd name="connsiteY26" fmla="*/ 17316 h 104211"/>
                <a:gd name="connsiteX27" fmla="*/ 156770 w 167519"/>
                <a:gd name="connsiteY27" fmla="*/ 36870 h 104211"/>
                <a:gd name="connsiteX28" fmla="*/ 142853 w 167519"/>
                <a:gd name="connsiteY28" fmla="*/ 78969 h 104211"/>
                <a:gd name="connsiteX29" fmla="*/ 115017 w 167519"/>
                <a:gd name="connsiteY29" fmla="*/ 99213 h 104211"/>
                <a:gd name="connsiteX30" fmla="*/ 96291 w 167519"/>
                <a:gd name="connsiteY30" fmla="*/ 79199 h 104211"/>
                <a:gd name="connsiteX31" fmla="*/ 99075 w 167519"/>
                <a:gd name="connsiteY31" fmla="*/ 62405 h 104211"/>
                <a:gd name="connsiteX32" fmla="*/ 109703 w 167519"/>
                <a:gd name="connsiteY32" fmla="*/ 23758 h 10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519" h="104211">
                  <a:moveTo>
                    <a:pt x="109703" y="23758"/>
                  </a:moveTo>
                  <a:cubicBezTo>
                    <a:pt x="110968" y="18697"/>
                    <a:pt x="113499" y="10185"/>
                    <a:pt x="113499" y="8805"/>
                  </a:cubicBezTo>
                  <a:cubicBezTo>
                    <a:pt x="113499" y="4664"/>
                    <a:pt x="109956" y="2593"/>
                    <a:pt x="106160" y="2593"/>
                  </a:cubicBezTo>
                  <a:cubicBezTo>
                    <a:pt x="103124" y="2593"/>
                    <a:pt x="98569" y="4434"/>
                    <a:pt x="96797" y="9035"/>
                  </a:cubicBezTo>
                  <a:cubicBezTo>
                    <a:pt x="96038" y="10645"/>
                    <a:pt x="84145" y="54584"/>
                    <a:pt x="82373" y="60565"/>
                  </a:cubicBezTo>
                  <a:cubicBezTo>
                    <a:pt x="80602" y="67466"/>
                    <a:pt x="80096" y="71607"/>
                    <a:pt x="80096" y="75748"/>
                  </a:cubicBezTo>
                  <a:cubicBezTo>
                    <a:pt x="80096" y="78279"/>
                    <a:pt x="80096" y="78739"/>
                    <a:pt x="80349" y="79889"/>
                  </a:cubicBezTo>
                  <a:cubicBezTo>
                    <a:pt x="74529" y="92081"/>
                    <a:pt x="66937" y="99213"/>
                    <a:pt x="57068" y="99213"/>
                  </a:cubicBezTo>
                  <a:cubicBezTo>
                    <a:pt x="36824" y="99213"/>
                    <a:pt x="36824" y="82189"/>
                    <a:pt x="36824" y="78279"/>
                  </a:cubicBezTo>
                  <a:cubicBezTo>
                    <a:pt x="36824" y="70917"/>
                    <a:pt x="38089" y="61945"/>
                    <a:pt x="49983" y="33650"/>
                  </a:cubicBezTo>
                  <a:cubicBezTo>
                    <a:pt x="52766" y="26748"/>
                    <a:pt x="54285" y="23527"/>
                    <a:pt x="54285" y="18927"/>
                  </a:cubicBezTo>
                  <a:cubicBezTo>
                    <a:pt x="54285" y="8574"/>
                    <a:pt x="45934" y="63"/>
                    <a:pt x="33534" y="63"/>
                  </a:cubicBezTo>
                  <a:cubicBezTo>
                    <a:pt x="9495" y="63"/>
                    <a:pt x="132" y="33420"/>
                    <a:pt x="132" y="35490"/>
                  </a:cubicBezTo>
                  <a:cubicBezTo>
                    <a:pt x="132" y="37790"/>
                    <a:pt x="2662" y="37790"/>
                    <a:pt x="3168" y="37790"/>
                  </a:cubicBezTo>
                  <a:cubicBezTo>
                    <a:pt x="5699" y="37790"/>
                    <a:pt x="5952" y="37330"/>
                    <a:pt x="7217" y="33650"/>
                  </a:cubicBezTo>
                  <a:cubicBezTo>
                    <a:pt x="14050" y="12255"/>
                    <a:pt x="23919" y="5124"/>
                    <a:pt x="32775" y="5124"/>
                  </a:cubicBezTo>
                  <a:cubicBezTo>
                    <a:pt x="35053" y="5124"/>
                    <a:pt x="39102" y="5354"/>
                    <a:pt x="39102" y="12715"/>
                  </a:cubicBezTo>
                  <a:cubicBezTo>
                    <a:pt x="39102" y="18466"/>
                    <a:pt x="36318" y="24908"/>
                    <a:pt x="34547" y="28819"/>
                  </a:cubicBezTo>
                  <a:cubicBezTo>
                    <a:pt x="23412" y="55964"/>
                    <a:pt x="20376" y="66546"/>
                    <a:pt x="20376" y="75288"/>
                  </a:cubicBezTo>
                  <a:cubicBezTo>
                    <a:pt x="20376" y="96222"/>
                    <a:pt x="37330" y="104274"/>
                    <a:pt x="56309" y="104274"/>
                  </a:cubicBezTo>
                  <a:cubicBezTo>
                    <a:pt x="60611" y="104274"/>
                    <a:pt x="72504" y="104274"/>
                    <a:pt x="82626" y="88171"/>
                  </a:cubicBezTo>
                  <a:cubicBezTo>
                    <a:pt x="89206" y="102894"/>
                    <a:pt x="106666" y="104274"/>
                    <a:pt x="114258" y="104274"/>
                  </a:cubicBezTo>
                  <a:cubicBezTo>
                    <a:pt x="133237" y="104274"/>
                    <a:pt x="144371" y="89781"/>
                    <a:pt x="150950" y="75978"/>
                  </a:cubicBezTo>
                  <a:cubicBezTo>
                    <a:pt x="159554" y="58034"/>
                    <a:pt x="167652" y="27208"/>
                    <a:pt x="167652" y="16166"/>
                  </a:cubicBezTo>
                  <a:cubicBezTo>
                    <a:pt x="167652" y="3513"/>
                    <a:pt x="160819" y="63"/>
                    <a:pt x="156517" y="63"/>
                  </a:cubicBezTo>
                  <a:cubicBezTo>
                    <a:pt x="150191" y="63"/>
                    <a:pt x="143865" y="6044"/>
                    <a:pt x="143865" y="11105"/>
                  </a:cubicBezTo>
                  <a:cubicBezTo>
                    <a:pt x="143865" y="14096"/>
                    <a:pt x="145383" y="15476"/>
                    <a:pt x="147661" y="17316"/>
                  </a:cubicBezTo>
                  <a:cubicBezTo>
                    <a:pt x="150444" y="19847"/>
                    <a:pt x="156770" y="25828"/>
                    <a:pt x="156770" y="36870"/>
                  </a:cubicBezTo>
                  <a:cubicBezTo>
                    <a:pt x="156770" y="44692"/>
                    <a:pt x="149432" y="67236"/>
                    <a:pt x="142853" y="78969"/>
                  </a:cubicBezTo>
                  <a:cubicBezTo>
                    <a:pt x="136273" y="91161"/>
                    <a:pt x="127416" y="99213"/>
                    <a:pt x="115017" y="99213"/>
                  </a:cubicBezTo>
                  <a:cubicBezTo>
                    <a:pt x="103124" y="99213"/>
                    <a:pt x="96291" y="92311"/>
                    <a:pt x="96291" y="79199"/>
                  </a:cubicBezTo>
                  <a:cubicBezTo>
                    <a:pt x="96291" y="72757"/>
                    <a:pt x="98062" y="65626"/>
                    <a:pt x="99075" y="62405"/>
                  </a:cubicBezTo>
                  <a:lnTo>
                    <a:pt x="109703" y="23758"/>
                  </a:lnTo>
                  <a:close/>
                </a:path>
              </a:pathLst>
            </a:custGeom>
            <a:solidFill>
              <a:srgbClr val="000000"/>
            </a:solidFill>
            <a:ln w="25400"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1A386883-0AA6-6313-6F47-D018132C8DCC}"/>
                </a:ext>
              </a:extLst>
            </p:cNvPr>
            <p:cNvSpPr/>
            <p:nvPr>
              <p:custDataLst>
                <p:tags r:id="rId92"/>
              </p:custDataLst>
            </p:nvPr>
          </p:nvSpPr>
          <p:spPr>
            <a:xfrm>
              <a:off x="6086851" y="3795825"/>
              <a:ext cx="135154" cy="109985"/>
            </a:xfrm>
            <a:custGeom>
              <a:avLst/>
              <a:gdLst>
                <a:gd name="connsiteX0" fmla="*/ 47966 w 135154"/>
                <a:gd name="connsiteY0" fmla="*/ 60124 h 109985"/>
                <a:gd name="connsiteX1" fmla="*/ 80027 w 135154"/>
                <a:gd name="connsiteY1" fmla="*/ 60124 h 109985"/>
                <a:gd name="connsiteX2" fmla="*/ 135294 w 135154"/>
                <a:gd name="connsiteY2" fmla="*/ 25180 h 109985"/>
                <a:gd name="connsiteX3" fmla="*/ 96501 w 135154"/>
                <a:gd name="connsiteY3" fmla="*/ 59 h 109985"/>
                <a:gd name="connsiteX4" fmla="*/ 34503 w 135154"/>
                <a:gd name="connsiteY4" fmla="*/ 59 h 109985"/>
                <a:gd name="connsiteX5" fmla="*/ 28835 w 135154"/>
                <a:gd name="connsiteY5" fmla="*/ 3602 h 109985"/>
                <a:gd name="connsiteX6" fmla="*/ 34681 w 135154"/>
                <a:gd name="connsiteY6" fmla="*/ 5856 h 109985"/>
                <a:gd name="connsiteX7" fmla="*/ 41412 w 135154"/>
                <a:gd name="connsiteY7" fmla="*/ 6178 h 109985"/>
                <a:gd name="connsiteX8" fmla="*/ 45309 w 135154"/>
                <a:gd name="connsiteY8" fmla="*/ 8433 h 109985"/>
                <a:gd name="connsiteX9" fmla="*/ 44600 w 135154"/>
                <a:gd name="connsiteY9" fmla="*/ 11976 h 109985"/>
                <a:gd name="connsiteX10" fmla="*/ 21218 w 135154"/>
                <a:gd name="connsiteY10" fmla="*/ 96840 h 109985"/>
                <a:gd name="connsiteX11" fmla="*/ 5453 w 135154"/>
                <a:gd name="connsiteY11" fmla="*/ 104247 h 109985"/>
                <a:gd name="connsiteX12" fmla="*/ 139 w 135154"/>
                <a:gd name="connsiteY12" fmla="*/ 107790 h 109985"/>
                <a:gd name="connsiteX13" fmla="*/ 2973 w 135154"/>
                <a:gd name="connsiteY13" fmla="*/ 110044 h 109985"/>
                <a:gd name="connsiteX14" fmla="*/ 26001 w 135154"/>
                <a:gd name="connsiteY14" fmla="*/ 109400 h 109985"/>
                <a:gd name="connsiteX15" fmla="*/ 38223 w 135154"/>
                <a:gd name="connsiteY15" fmla="*/ 109561 h 109985"/>
                <a:gd name="connsiteX16" fmla="*/ 49560 w 135154"/>
                <a:gd name="connsiteY16" fmla="*/ 110044 h 109985"/>
                <a:gd name="connsiteX17" fmla="*/ 53280 w 135154"/>
                <a:gd name="connsiteY17" fmla="*/ 106502 h 109985"/>
                <a:gd name="connsiteX18" fmla="*/ 47612 w 135154"/>
                <a:gd name="connsiteY18" fmla="*/ 104247 h 109985"/>
                <a:gd name="connsiteX19" fmla="*/ 40880 w 135154"/>
                <a:gd name="connsiteY19" fmla="*/ 103925 h 109985"/>
                <a:gd name="connsiteX20" fmla="*/ 36806 w 135154"/>
                <a:gd name="connsiteY20" fmla="*/ 101510 h 109985"/>
                <a:gd name="connsiteX21" fmla="*/ 37515 w 135154"/>
                <a:gd name="connsiteY21" fmla="*/ 97967 h 109985"/>
                <a:gd name="connsiteX22" fmla="*/ 47966 w 135154"/>
                <a:gd name="connsiteY22" fmla="*/ 60124 h 109985"/>
                <a:gd name="connsiteX23" fmla="*/ 60720 w 135154"/>
                <a:gd name="connsiteY23" fmla="*/ 11331 h 109985"/>
                <a:gd name="connsiteX24" fmla="*/ 69754 w 135154"/>
                <a:gd name="connsiteY24" fmla="*/ 5856 h 109985"/>
                <a:gd name="connsiteX25" fmla="*/ 90478 w 135154"/>
                <a:gd name="connsiteY25" fmla="*/ 5856 h 109985"/>
                <a:gd name="connsiteX26" fmla="*/ 117226 w 135154"/>
                <a:gd name="connsiteY26" fmla="*/ 21799 h 109985"/>
                <a:gd name="connsiteX27" fmla="*/ 106243 w 135154"/>
                <a:gd name="connsiteY27" fmla="*/ 46759 h 109985"/>
                <a:gd name="connsiteX28" fmla="*/ 77016 w 135154"/>
                <a:gd name="connsiteY28" fmla="*/ 54971 h 109985"/>
                <a:gd name="connsiteX29" fmla="*/ 48674 w 135154"/>
                <a:gd name="connsiteY29" fmla="*/ 54971 h 109985"/>
                <a:gd name="connsiteX30" fmla="*/ 60720 w 135154"/>
                <a:gd name="connsiteY30" fmla="*/ 11331 h 10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09985">
                  <a:moveTo>
                    <a:pt x="47966" y="60124"/>
                  </a:moveTo>
                  <a:lnTo>
                    <a:pt x="80027" y="60124"/>
                  </a:lnTo>
                  <a:cubicBezTo>
                    <a:pt x="109963" y="60124"/>
                    <a:pt x="135294" y="42733"/>
                    <a:pt x="135294" y="25180"/>
                  </a:cubicBezTo>
                  <a:cubicBezTo>
                    <a:pt x="135294" y="11653"/>
                    <a:pt x="120769" y="59"/>
                    <a:pt x="96501" y="59"/>
                  </a:cubicBezTo>
                  <a:lnTo>
                    <a:pt x="34503" y="59"/>
                  </a:lnTo>
                  <a:cubicBezTo>
                    <a:pt x="30961" y="59"/>
                    <a:pt x="28835" y="59"/>
                    <a:pt x="28835" y="3602"/>
                  </a:cubicBezTo>
                  <a:cubicBezTo>
                    <a:pt x="28835" y="5856"/>
                    <a:pt x="30784" y="5856"/>
                    <a:pt x="34681" y="5856"/>
                  </a:cubicBezTo>
                  <a:cubicBezTo>
                    <a:pt x="37515" y="5856"/>
                    <a:pt x="38223" y="5856"/>
                    <a:pt x="41412" y="6178"/>
                  </a:cubicBezTo>
                  <a:cubicBezTo>
                    <a:pt x="44954" y="6500"/>
                    <a:pt x="45309" y="6823"/>
                    <a:pt x="45309" y="8433"/>
                  </a:cubicBezTo>
                  <a:cubicBezTo>
                    <a:pt x="45309" y="8755"/>
                    <a:pt x="45309" y="9560"/>
                    <a:pt x="44600" y="11976"/>
                  </a:cubicBezTo>
                  <a:lnTo>
                    <a:pt x="21218" y="96840"/>
                  </a:lnTo>
                  <a:cubicBezTo>
                    <a:pt x="19447" y="103120"/>
                    <a:pt x="19270" y="104247"/>
                    <a:pt x="5453" y="104247"/>
                  </a:cubicBezTo>
                  <a:cubicBezTo>
                    <a:pt x="2265" y="104247"/>
                    <a:pt x="139" y="104247"/>
                    <a:pt x="139" y="107790"/>
                  </a:cubicBezTo>
                  <a:cubicBezTo>
                    <a:pt x="139" y="107951"/>
                    <a:pt x="139" y="110044"/>
                    <a:pt x="2973" y="110044"/>
                  </a:cubicBezTo>
                  <a:cubicBezTo>
                    <a:pt x="8110" y="110044"/>
                    <a:pt x="20864" y="109400"/>
                    <a:pt x="26001" y="109400"/>
                  </a:cubicBezTo>
                  <a:cubicBezTo>
                    <a:pt x="29012" y="109400"/>
                    <a:pt x="35212" y="109400"/>
                    <a:pt x="38223" y="109561"/>
                  </a:cubicBezTo>
                  <a:cubicBezTo>
                    <a:pt x="41766" y="109722"/>
                    <a:pt x="46194" y="110044"/>
                    <a:pt x="49560" y="110044"/>
                  </a:cubicBezTo>
                  <a:cubicBezTo>
                    <a:pt x="50623" y="110044"/>
                    <a:pt x="53280" y="110044"/>
                    <a:pt x="53280" y="106502"/>
                  </a:cubicBezTo>
                  <a:cubicBezTo>
                    <a:pt x="53280" y="104247"/>
                    <a:pt x="51154" y="104247"/>
                    <a:pt x="47612" y="104247"/>
                  </a:cubicBezTo>
                  <a:cubicBezTo>
                    <a:pt x="47434" y="104247"/>
                    <a:pt x="44069" y="104247"/>
                    <a:pt x="40880" y="103925"/>
                  </a:cubicBezTo>
                  <a:cubicBezTo>
                    <a:pt x="36806" y="103603"/>
                    <a:pt x="36806" y="103120"/>
                    <a:pt x="36806" y="101510"/>
                  </a:cubicBezTo>
                  <a:cubicBezTo>
                    <a:pt x="36806" y="101349"/>
                    <a:pt x="36806" y="100382"/>
                    <a:pt x="37515" y="97967"/>
                  </a:cubicBezTo>
                  <a:lnTo>
                    <a:pt x="47966" y="60124"/>
                  </a:lnTo>
                  <a:close/>
                  <a:moveTo>
                    <a:pt x="60720" y="11331"/>
                  </a:moveTo>
                  <a:cubicBezTo>
                    <a:pt x="62137" y="6339"/>
                    <a:pt x="62314" y="5856"/>
                    <a:pt x="69754" y="5856"/>
                  </a:cubicBezTo>
                  <a:lnTo>
                    <a:pt x="90478" y="5856"/>
                  </a:lnTo>
                  <a:cubicBezTo>
                    <a:pt x="106952" y="5856"/>
                    <a:pt x="117226" y="10365"/>
                    <a:pt x="117226" y="21799"/>
                  </a:cubicBezTo>
                  <a:cubicBezTo>
                    <a:pt x="117226" y="26791"/>
                    <a:pt x="115100" y="39512"/>
                    <a:pt x="106243" y="46759"/>
                  </a:cubicBezTo>
                  <a:cubicBezTo>
                    <a:pt x="99867" y="51912"/>
                    <a:pt x="89770" y="54971"/>
                    <a:pt x="77016" y="54971"/>
                  </a:cubicBezTo>
                  <a:lnTo>
                    <a:pt x="48674" y="54971"/>
                  </a:lnTo>
                  <a:lnTo>
                    <a:pt x="60720" y="11331"/>
                  </a:lnTo>
                  <a:close/>
                </a:path>
              </a:pathLst>
            </a:custGeom>
            <a:solidFill>
              <a:srgbClr val="000000"/>
            </a:solidFill>
            <a:ln w="25400"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72D8E667-3653-2948-8C07-9B9C706CC9EA}"/>
                </a:ext>
              </a:extLst>
            </p:cNvPr>
            <p:cNvSpPr/>
            <p:nvPr>
              <p:custDataLst>
                <p:tags r:id="rId93"/>
              </p:custDataLst>
            </p:nvPr>
          </p:nvSpPr>
          <p:spPr>
            <a:xfrm>
              <a:off x="6075790" y="3975148"/>
              <a:ext cx="108229" cy="72625"/>
            </a:xfrm>
            <a:custGeom>
              <a:avLst/>
              <a:gdLst>
                <a:gd name="connsiteX0" fmla="*/ 13424 w 108229"/>
                <a:gd name="connsiteY0" fmla="*/ 60936 h 72625"/>
                <a:gd name="connsiteX1" fmla="*/ 11653 w 108229"/>
                <a:gd name="connsiteY1" fmla="*/ 67538 h 72625"/>
                <a:gd name="connsiteX2" fmla="*/ 17675 w 108229"/>
                <a:gd name="connsiteY2" fmla="*/ 72691 h 72625"/>
                <a:gd name="connsiteX3" fmla="*/ 24584 w 108229"/>
                <a:gd name="connsiteY3" fmla="*/ 69148 h 72625"/>
                <a:gd name="connsiteX4" fmla="*/ 27772 w 108229"/>
                <a:gd name="connsiteY4" fmla="*/ 59164 h 72625"/>
                <a:gd name="connsiteX5" fmla="*/ 31669 w 108229"/>
                <a:gd name="connsiteY5" fmla="*/ 44671 h 72625"/>
                <a:gd name="connsiteX6" fmla="*/ 34680 w 108229"/>
                <a:gd name="connsiteY6" fmla="*/ 33882 h 72625"/>
                <a:gd name="connsiteX7" fmla="*/ 42120 w 108229"/>
                <a:gd name="connsiteY7" fmla="*/ 19389 h 72625"/>
                <a:gd name="connsiteX8" fmla="*/ 68690 w 108229"/>
                <a:gd name="connsiteY8" fmla="*/ 4574 h 72625"/>
                <a:gd name="connsiteX9" fmla="*/ 79141 w 108229"/>
                <a:gd name="connsiteY9" fmla="*/ 15846 h 72625"/>
                <a:gd name="connsiteX10" fmla="*/ 68690 w 108229"/>
                <a:gd name="connsiteY10" fmla="*/ 50146 h 72625"/>
                <a:gd name="connsiteX11" fmla="*/ 66033 w 108229"/>
                <a:gd name="connsiteY11" fmla="*/ 58842 h 72625"/>
                <a:gd name="connsiteX12" fmla="*/ 82861 w 108229"/>
                <a:gd name="connsiteY12" fmla="*/ 72691 h 72625"/>
                <a:gd name="connsiteX13" fmla="*/ 108369 w 108229"/>
                <a:gd name="connsiteY13" fmla="*/ 48053 h 72625"/>
                <a:gd name="connsiteX14" fmla="*/ 105535 w 108229"/>
                <a:gd name="connsiteY14" fmla="*/ 45960 h 72625"/>
                <a:gd name="connsiteX15" fmla="*/ 102169 w 108229"/>
                <a:gd name="connsiteY15" fmla="*/ 48697 h 72625"/>
                <a:gd name="connsiteX16" fmla="*/ 83393 w 108229"/>
                <a:gd name="connsiteY16" fmla="*/ 68182 h 72625"/>
                <a:gd name="connsiteX17" fmla="*/ 78964 w 108229"/>
                <a:gd name="connsiteY17" fmla="*/ 62546 h 72625"/>
                <a:gd name="connsiteX18" fmla="*/ 83038 w 108229"/>
                <a:gd name="connsiteY18" fmla="*/ 49502 h 72625"/>
                <a:gd name="connsiteX19" fmla="*/ 92427 w 108229"/>
                <a:gd name="connsiteY19" fmla="*/ 18423 h 72625"/>
                <a:gd name="connsiteX20" fmla="*/ 69399 w 108229"/>
                <a:gd name="connsiteY20" fmla="*/ 65 h 72625"/>
                <a:gd name="connsiteX21" fmla="*/ 39463 w 108229"/>
                <a:gd name="connsiteY21" fmla="*/ 14719 h 72625"/>
                <a:gd name="connsiteX22" fmla="*/ 20509 w 108229"/>
                <a:gd name="connsiteY22" fmla="*/ 65 h 72625"/>
                <a:gd name="connsiteX23" fmla="*/ 6516 w 108229"/>
                <a:gd name="connsiteY23" fmla="*/ 8761 h 72625"/>
                <a:gd name="connsiteX24" fmla="*/ 139 w 108229"/>
                <a:gd name="connsiteY24" fmla="*/ 24703 h 72625"/>
                <a:gd name="connsiteX25" fmla="*/ 3150 w 108229"/>
                <a:gd name="connsiteY25" fmla="*/ 26797 h 72625"/>
                <a:gd name="connsiteX26" fmla="*/ 7047 w 108229"/>
                <a:gd name="connsiteY26" fmla="*/ 21966 h 72625"/>
                <a:gd name="connsiteX27" fmla="*/ 19978 w 108229"/>
                <a:gd name="connsiteY27" fmla="*/ 4574 h 72625"/>
                <a:gd name="connsiteX28" fmla="*/ 25824 w 108229"/>
                <a:gd name="connsiteY28" fmla="*/ 12465 h 72625"/>
                <a:gd name="connsiteX29" fmla="*/ 22989 w 108229"/>
                <a:gd name="connsiteY29" fmla="*/ 25830 h 72625"/>
                <a:gd name="connsiteX30" fmla="*/ 19092 w 108229"/>
                <a:gd name="connsiteY30" fmla="*/ 40323 h 72625"/>
                <a:gd name="connsiteX31" fmla="*/ 13424 w 108229"/>
                <a:gd name="connsiteY31" fmla="*/ 60936 h 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29" h="72625">
                  <a:moveTo>
                    <a:pt x="13424" y="60936"/>
                  </a:moveTo>
                  <a:cubicBezTo>
                    <a:pt x="12716" y="63029"/>
                    <a:pt x="11653" y="67055"/>
                    <a:pt x="11653" y="67538"/>
                  </a:cubicBezTo>
                  <a:cubicBezTo>
                    <a:pt x="11653" y="71081"/>
                    <a:pt x="14841" y="72691"/>
                    <a:pt x="17675" y="72691"/>
                  </a:cubicBezTo>
                  <a:cubicBezTo>
                    <a:pt x="20864" y="72691"/>
                    <a:pt x="23698" y="70597"/>
                    <a:pt x="24584" y="69148"/>
                  </a:cubicBezTo>
                  <a:cubicBezTo>
                    <a:pt x="25469" y="67699"/>
                    <a:pt x="26886" y="62546"/>
                    <a:pt x="27772" y="59164"/>
                  </a:cubicBezTo>
                  <a:cubicBezTo>
                    <a:pt x="28658" y="56105"/>
                    <a:pt x="30606" y="48697"/>
                    <a:pt x="31669" y="44671"/>
                  </a:cubicBezTo>
                  <a:cubicBezTo>
                    <a:pt x="32732" y="41129"/>
                    <a:pt x="33795" y="37586"/>
                    <a:pt x="34680" y="33882"/>
                  </a:cubicBezTo>
                  <a:cubicBezTo>
                    <a:pt x="36629" y="27280"/>
                    <a:pt x="36983" y="25991"/>
                    <a:pt x="42120" y="19389"/>
                  </a:cubicBezTo>
                  <a:cubicBezTo>
                    <a:pt x="47080" y="12948"/>
                    <a:pt x="55405" y="4574"/>
                    <a:pt x="68690" y="4574"/>
                  </a:cubicBezTo>
                  <a:cubicBezTo>
                    <a:pt x="78964" y="4574"/>
                    <a:pt x="79141" y="12787"/>
                    <a:pt x="79141" y="15846"/>
                  </a:cubicBezTo>
                  <a:cubicBezTo>
                    <a:pt x="79141" y="25508"/>
                    <a:pt x="71525" y="43383"/>
                    <a:pt x="68690" y="50146"/>
                  </a:cubicBezTo>
                  <a:cubicBezTo>
                    <a:pt x="66742" y="54655"/>
                    <a:pt x="66033" y="56105"/>
                    <a:pt x="66033" y="58842"/>
                  </a:cubicBezTo>
                  <a:cubicBezTo>
                    <a:pt x="66033" y="67377"/>
                    <a:pt x="73827" y="72691"/>
                    <a:pt x="82861" y="72691"/>
                  </a:cubicBezTo>
                  <a:cubicBezTo>
                    <a:pt x="100575" y="72691"/>
                    <a:pt x="108369" y="50468"/>
                    <a:pt x="108369" y="48053"/>
                  </a:cubicBezTo>
                  <a:cubicBezTo>
                    <a:pt x="108369" y="45960"/>
                    <a:pt x="106066" y="45960"/>
                    <a:pt x="105535" y="45960"/>
                  </a:cubicBezTo>
                  <a:cubicBezTo>
                    <a:pt x="103055" y="45960"/>
                    <a:pt x="102878" y="46926"/>
                    <a:pt x="102169" y="48697"/>
                  </a:cubicBezTo>
                  <a:cubicBezTo>
                    <a:pt x="98095" y="61580"/>
                    <a:pt x="90478" y="68182"/>
                    <a:pt x="83393" y="68182"/>
                  </a:cubicBezTo>
                  <a:cubicBezTo>
                    <a:pt x="79673" y="68182"/>
                    <a:pt x="78964" y="65928"/>
                    <a:pt x="78964" y="62546"/>
                  </a:cubicBezTo>
                  <a:cubicBezTo>
                    <a:pt x="78964" y="58842"/>
                    <a:pt x="79850" y="56749"/>
                    <a:pt x="83038" y="49502"/>
                  </a:cubicBezTo>
                  <a:cubicBezTo>
                    <a:pt x="85164" y="44510"/>
                    <a:pt x="92427" y="27441"/>
                    <a:pt x="92427" y="18423"/>
                  </a:cubicBezTo>
                  <a:cubicBezTo>
                    <a:pt x="92427" y="2803"/>
                    <a:pt x="78787" y="65"/>
                    <a:pt x="69399" y="65"/>
                  </a:cubicBezTo>
                  <a:cubicBezTo>
                    <a:pt x="54697" y="65"/>
                    <a:pt x="44777" y="8278"/>
                    <a:pt x="39463" y="14719"/>
                  </a:cubicBezTo>
                  <a:cubicBezTo>
                    <a:pt x="38223" y="3608"/>
                    <a:pt x="27772" y="65"/>
                    <a:pt x="20509" y="65"/>
                  </a:cubicBezTo>
                  <a:cubicBezTo>
                    <a:pt x="12893" y="65"/>
                    <a:pt x="8819" y="5057"/>
                    <a:pt x="6516" y="8761"/>
                  </a:cubicBezTo>
                  <a:cubicBezTo>
                    <a:pt x="2619" y="14719"/>
                    <a:pt x="139" y="23898"/>
                    <a:pt x="139" y="24703"/>
                  </a:cubicBezTo>
                  <a:cubicBezTo>
                    <a:pt x="139" y="26797"/>
                    <a:pt x="2619" y="26797"/>
                    <a:pt x="3150" y="26797"/>
                  </a:cubicBezTo>
                  <a:cubicBezTo>
                    <a:pt x="5630" y="26797"/>
                    <a:pt x="5807" y="26314"/>
                    <a:pt x="7047" y="21966"/>
                  </a:cubicBezTo>
                  <a:cubicBezTo>
                    <a:pt x="9704" y="12465"/>
                    <a:pt x="13070" y="4574"/>
                    <a:pt x="19978" y="4574"/>
                  </a:cubicBezTo>
                  <a:cubicBezTo>
                    <a:pt x="24584" y="4574"/>
                    <a:pt x="25824" y="8117"/>
                    <a:pt x="25824" y="12465"/>
                  </a:cubicBezTo>
                  <a:cubicBezTo>
                    <a:pt x="25824" y="15524"/>
                    <a:pt x="24229" y="21483"/>
                    <a:pt x="22989" y="25830"/>
                  </a:cubicBezTo>
                  <a:cubicBezTo>
                    <a:pt x="21749" y="30178"/>
                    <a:pt x="19978" y="36781"/>
                    <a:pt x="19092" y="40323"/>
                  </a:cubicBezTo>
                  <a:lnTo>
                    <a:pt x="13424" y="60936"/>
                  </a:lnTo>
                  <a:close/>
                </a:path>
              </a:pathLst>
            </a:custGeom>
            <a:solidFill>
              <a:srgbClr val="000000"/>
            </a:solidFill>
            <a:ln w="25400"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97991B4C-DDB2-8A01-2507-623BC5AE0B69}"/>
                </a:ext>
              </a:extLst>
            </p:cNvPr>
            <p:cNvSpPr/>
            <p:nvPr>
              <p:custDataLst>
                <p:tags r:id="rId94"/>
              </p:custDataLst>
            </p:nvPr>
          </p:nvSpPr>
          <p:spPr>
            <a:xfrm>
              <a:off x="6248569" y="3816757"/>
              <a:ext cx="34668" cy="230046"/>
            </a:xfrm>
            <a:custGeom>
              <a:avLst/>
              <a:gdLst>
                <a:gd name="connsiteX0" fmla="*/ 34814 w 34668"/>
                <a:gd name="connsiteY0" fmla="*/ 63 h 230046"/>
                <a:gd name="connsiteX1" fmla="*/ 146 w 34668"/>
                <a:gd name="connsiteY1" fmla="*/ 63 h 230046"/>
                <a:gd name="connsiteX2" fmla="*/ 146 w 34668"/>
                <a:gd name="connsiteY2" fmla="*/ 9265 h 230046"/>
                <a:gd name="connsiteX3" fmla="*/ 24692 w 34668"/>
                <a:gd name="connsiteY3" fmla="*/ 9265 h 230046"/>
                <a:gd name="connsiteX4" fmla="*/ 24692 w 34668"/>
                <a:gd name="connsiteY4" fmla="*/ 220907 h 230046"/>
                <a:gd name="connsiteX5" fmla="*/ 146 w 34668"/>
                <a:gd name="connsiteY5" fmla="*/ 220907 h 230046"/>
                <a:gd name="connsiteX6" fmla="*/ 146 w 34668"/>
                <a:gd name="connsiteY6" fmla="*/ 230109 h 230046"/>
                <a:gd name="connsiteX7" fmla="*/ 34814 w 34668"/>
                <a:gd name="connsiteY7" fmla="*/ 230109 h 230046"/>
                <a:gd name="connsiteX8" fmla="*/ 34814 w 34668"/>
                <a:gd name="connsiteY8" fmla="*/ 63 h 23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30046">
                  <a:moveTo>
                    <a:pt x="34814" y="63"/>
                  </a:moveTo>
                  <a:lnTo>
                    <a:pt x="146" y="63"/>
                  </a:lnTo>
                  <a:lnTo>
                    <a:pt x="146" y="9265"/>
                  </a:lnTo>
                  <a:lnTo>
                    <a:pt x="24692" y="9265"/>
                  </a:lnTo>
                  <a:lnTo>
                    <a:pt x="24692" y="220907"/>
                  </a:lnTo>
                  <a:lnTo>
                    <a:pt x="146" y="220907"/>
                  </a:lnTo>
                  <a:lnTo>
                    <a:pt x="146" y="230109"/>
                  </a:lnTo>
                  <a:lnTo>
                    <a:pt x="34814" y="230109"/>
                  </a:lnTo>
                  <a:lnTo>
                    <a:pt x="34814" y="63"/>
                  </a:lnTo>
                  <a:close/>
                </a:path>
              </a:pathLst>
            </a:custGeom>
            <a:solidFill>
              <a:srgbClr val="000000"/>
            </a:solidFill>
            <a:ln w="25400" cap="flat">
              <a:noFill/>
              <a:prstDash val="solid"/>
              <a:miter/>
            </a:ln>
          </p:spPr>
          <p:txBody>
            <a:bodyPr rtlCol="0" anchor="ctr"/>
            <a:lstStyle/>
            <a:p>
              <a:endParaRPr lang="en-CN"/>
            </a:p>
          </p:txBody>
        </p:sp>
      </p:grpSp>
      <p:grpSp>
        <p:nvGrpSpPr>
          <p:cNvPr id="18473" name="Group 18472" descr="\documentclass{article}&#10;\usepackage{amsmath, amsfonts , amssymb, bm}&#10;\pagestyle{empty}&#10;\begin{document}&#10;&#10;&#10;\begin{align*}&#10;    \bm{u}^Q_t&amp;=\text{BiGRU}(\bm{u}^Q_{t-1},[\bm{e}^Q_t,\bm{c}^Q_t])\\&#10;    \bm{u}^P_t&amp;=\text{BiGRU}(\bm{u}^P_{t-1},[\bm{e}^P_t,\bm{c}^P_t])&#10;\end{align*}&#10;&#10;\end{document}" title="IguanaTex Vector Display">
            <a:extLst>
              <a:ext uri="{FF2B5EF4-FFF2-40B4-BE49-F238E27FC236}">
                <a16:creationId xmlns:a16="http://schemas.microsoft.com/office/drawing/2014/main" id="{9E50FDBB-773C-53F9-4DDF-3B7B08408205}"/>
              </a:ext>
            </a:extLst>
          </p:cNvPr>
          <p:cNvGrpSpPr>
            <a:grpSpLocks noChangeAspect="1"/>
          </p:cNvGrpSpPr>
          <p:nvPr>
            <p:custDataLst>
              <p:tags r:id="rId3"/>
            </p:custDataLst>
          </p:nvPr>
        </p:nvGrpSpPr>
        <p:grpSpPr>
          <a:xfrm>
            <a:off x="4850714" y="2048102"/>
            <a:ext cx="3162358" cy="728306"/>
            <a:chOff x="6884278" y="4444803"/>
            <a:chExt cx="3162358" cy="728306"/>
          </a:xfrm>
        </p:grpSpPr>
        <p:sp>
          <p:nvSpPr>
            <p:cNvPr id="46" name="Freeform 45">
              <a:extLst>
                <a:ext uri="{FF2B5EF4-FFF2-40B4-BE49-F238E27FC236}">
                  <a16:creationId xmlns:a16="http://schemas.microsoft.com/office/drawing/2014/main" id="{D6C34EF1-0D27-9154-AF57-FB4C9D353943}"/>
                </a:ext>
              </a:extLst>
            </p:cNvPr>
            <p:cNvSpPr/>
            <p:nvPr>
              <p:custDataLst>
                <p:tags r:id="rId28"/>
              </p:custDataLst>
            </p:nvPr>
          </p:nvSpPr>
          <p:spPr>
            <a:xfrm>
              <a:off x="6884278" y="4576554"/>
              <a:ext cx="155626" cy="116403"/>
            </a:xfrm>
            <a:custGeom>
              <a:avLst/>
              <a:gdLst>
                <a:gd name="connsiteX0" fmla="*/ 134541 w 155626"/>
                <a:gd name="connsiteY0" fmla="*/ 34247 h 116403"/>
                <a:gd name="connsiteX1" fmla="*/ 139349 w 155626"/>
                <a:gd name="connsiteY1" fmla="*/ 13243 h 116403"/>
                <a:gd name="connsiteX2" fmla="*/ 127455 w 155626"/>
                <a:gd name="connsiteY2" fmla="*/ 2109 h 116403"/>
                <a:gd name="connsiteX3" fmla="*/ 110754 w 155626"/>
                <a:gd name="connsiteY3" fmla="*/ 15521 h 116403"/>
                <a:gd name="connsiteX4" fmla="*/ 96330 w 155626"/>
                <a:gd name="connsiteY4" fmla="*/ 73216 h 116403"/>
                <a:gd name="connsiteX5" fmla="*/ 92534 w 155626"/>
                <a:gd name="connsiteY5" fmla="*/ 90930 h 116403"/>
                <a:gd name="connsiteX6" fmla="*/ 65205 w 155626"/>
                <a:gd name="connsiteY6" fmla="*/ 107378 h 116403"/>
                <a:gd name="connsiteX7" fmla="*/ 50022 w 155626"/>
                <a:gd name="connsiteY7" fmla="*/ 88906 h 116403"/>
                <a:gd name="connsiteX8" fmla="*/ 64952 w 155626"/>
                <a:gd name="connsiteY8" fmla="*/ 35512 h 116403"/>
                <a:gd name="connsiteX9" fmla="*/ 68241 w 155626"/>
                <a:gd name="connsiteY9" fmla="*/ 22859 h 116403"/>
                <a:gd name="connsiteX10" fmla="*/ 39647 w 155626"/>
                <a:gd name="connsiteY10" fmla="*/ 85 h 116403"/>
                <a:gd name="connsiteX11" fmla="*/ 171 w 155626"/>
                <a:gd name="connsiteY11" fmla="*/ 39561 h 116403"/>
                <a:gd name="connsiteX12" fmla="*/ 6244 w 155626"/>
                <a:gd name="connsiteY12" fmla="*/ 43103 h 116403"/>
                <a:gd name="connsiteX13" fmla="*/ 12064 w 155626"/>
                <a:gd name="connsiteY13" fmla="*/ 39814 h 116403"/>
                <a:gd name="connsiteX14" fmla="*/ 38128 w 155626"/>
                <a:gd name="connsiteY14" fmla="*/ 9195 h 116403"/>
                <a:gd name="connsiteX15" fmla="*/ 42430 w 155626"/>
                <a:gd name="connsiteY15" fmla="*/ 14509 h 116403"/>
                <a:gd name="connsiteX16" fmla="*/ 38381 w 155626"/>
                <a:gd name="connsiteY16" fmla="*/ 30451 h 116403"/>
                <a:gd name="connsiteX17" fmla="*/ 22945 w 155626"/>
                <a:gd name="connsiteY17" fmla="*/ 83592 h 116403"/>
                <a:gd name="connsiteX18" fmla="*/ 63180 w 155626"/>
                <a:gd name="connsiteY18" fmla="*/ 116488 h 116403"/>
                <a:gd name="connsiteX19" fmla="*/ 95318 w 155626"/>
                <a:gd name="connsiteY19" fmla="*/ 102570 h 116403"/>
                <a:gd name="connsiteX20" fmla="*/ 124166 w 155626"/>
                <a:gd name="connsiteY20" fmla="*/ 116488 h 116403"/>
                <a:gd name="connsiteX21" fmla="*/ 146181 w 155626"/>
                <a:gd name="connsiteY21" fmla="*/ 102064 h 116403"/>
                <a:gd name="connsiteX22" fmla="*/ 155797 w 155626"/>
                <a:gd name="connsiteY22" fmla="*/ 77012 h 116403"/>
                <a:gd name="connsiteX23" fmla="*/ 149724 w 155626"/>
                <a:gd name="connsiteY23" fmla="*/ 73469 h 116403"/>
                <a:gd name="connsiteX24" fmla="*/ 144663 w 155626"/>
                <a:gd name="connsiteY24" fmla="*/ 74735 h 116403"/>
                <a:gd name="connsiteX25" fmla="*/ 142638 w 155626"/>
                <a:gd name="connsiteY25" fmla="*/ 82073 h 116403"/>
                <a:gd name="connsiteX26" fmla="*/ 125431 w 155626"/>
                <a:gd name="connsiteY26" fmla="*/ 107378 h 116403"/>
                <a:gd name="connsiteX27" fmla="*/ 119611 w 155626"/>
                <a:gd name="connsiteY27" fmla="*/ 98015 h 116403"/>
                <a:gd name="connsiteX28" fmla="*/ 123154 w 155626"/>
                <a:gd name="connsiteY28" fmla="*/ 79543 h 116403"/>
                <a:gd name="connsiteX29" fmla="*/ 128721 w 155626"/>
                <a:gd name="connsiteY29" fmla="*/ 56768 h 116403"/>
                <a:gd name="connsiteX30" fmla="*/ 134541 w 155626"/>
                <a:gd name="connsiteY30" fmla="*/ 3424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541" y="34247"/>
                  </a:moveTo>
                  <a:cubicBezTo>
                    <a:pt x="136312" y="27161"/>
                    <a:pt x="139349" y="15015"/>
                    <a:pt x="139349" y="13243"/>
                  </a:cubicBezTo>
                  <a:cubicBezTo>
                    <a:pt x="139349" y="7929"/>
                    <a:pt x="135300" y="2109"/>
                    <a:pt x="127455" y="2109"/>
                  </a:cubicBezTo>
                  <a:cubicBezTo>
                    <a:pt x="123407" y="2109"/>
                    <a:pt x="114044" y="4387"/>
                    <a:pt x="110754" y="15521"/>
                  </a:cubicBezTo>
                  <a:cubicBezTo>
                    <a:pt x="109742" y="19064"/>
                    <a:pt x="98355" y="64866"/>
                    <a:pt x="96330" y="73216"/>
                  </a:cubicBezTo>
                  <a:cubicBezTo>
                    <a:pt x="94812" y="79037"/>
                    <a:pt x="93040" y="86375"/>
                    <a:pt x="92534" y="90930"/>
                  </a:cubicBezTo>
                  <a:cubicBezTo>
                    <a:pt x="87979" y="97003"/>
                    <a:pt x="78110" y="107378"/>
                    <a:pt x="65205" y="107378"/>
                  </a:cubicBezTo>
                  <a:cubicBezTo>
                    <a:pt x="50275" y="107378"/>
                    <a:pt x="50022" y="94726"/>
                    <a:pt x="50022" y="88906"/>
                  </a:cubicBezTo>
                  <a:cubicBezTo>
                    <a:pt x="50022" y="73469"/>
                    <a:pt x="57866" y="53731"/>
                    <a:pt x="64952" y="35512"/>
                  </a:cubicBezTo>
                  <a:cubicBezTo>
                    <a:pt x="67482" y="28932"/>
                    <a:pt x="68241" y="27161"/>
                    <a:pt x="68241" y="22859"/>
                  </a:cubicBezTo>
                  <a:cubicBezTo>
                    <a:pt x="68241" y="8182"/>
                    <a:pt x="53565" y="85"/>
                    <a:pt x="39647" y="85"/>
                  </a:cubicBezTo>
                  <a:cubicBezTo>
                    <a:pt x="12823" y="85"/>
                    <a:pt x="171" y="34500"/>
                    <a:pt x="171" y="39561"/>
                  </a:cubicBezTo>
                  <a:cubicBezTo>
                    <a:pt x="171" y="43103"/>
                    <a:pt x="3966" y="43103"/>
                    <a:pt x="6244" y="43103"/>
                  </a:cubicBezTo>
                  <a:cubicBezTo>
                    <a:pt x="9281" y="43103"/>
                    <a:pt x="11052" y="43103"/>
                    <a:pt x="12064" y="39814"/>
                  </a:cubicBezTo>
                  <a:cubicBezTo>
                    <a:pt x="20415" y="11725"/>
                    <a:pt x="34080" y="9195"/>
                    <a:pt x="38128" y="9195"/>
                  </a:cubicBezTo>
                  <a:cubicBezTo>
                    <a:pt x="39900" y="9195"/>
                    <a:pt x="42430" y="9195"/>
                    <a:pt x="42430" y="14509"/>
                  </a:cubicBezTo>
                  <a:cubicBezTo>
                    <a:pt x="42430" y="20329"/>
                    <a:pt x="39394" y="27414"/>
                    <a:pt x="38381" y="30451"/>
                  </a:cubicBezTo>
                  <a:cubicBezTo>
                    <a:pt x="27753" y="57021"/>
                    <a:pt x="22945" y="71192"/>
                    <a:pt x="22945" y="83592"/>
                  </a:cubicBezTo>
                  <a:cubicBezTo>
                    <a:pt x="22945" y="112439"/>
                    <a:pt x="48250" y="116488"/>
                    <a:pt x="63180" y="116488"/>
                  </a:cubicBezTo>
                  <a:cubicBezTo>
                    <a:pt x="70519" y="116488"/>
                    <a:pt x="81653" y="115476"/>
                    <a:pt x="95318" y="102570"/>
                  </a:cubicBezTo>
                  <a:cubicBezTo>
                    <a:pt x="103416" y="114970"/>
                    <a:pt x="118093" y="116488"/>
                    <a:pt x="124166" y="116488"/>
                  </a:cubicBezTo>
                  <a:cubicBezTo>
                    <a:pt x="133529" y="116488"/>
                    <a:pt x="140867" y="111174"/>
                    <a:pt x="146181" y="102064"/>
                  </a:cubicBezTo>
                  <a:cubicBezTo>
                    <a:pt x="152507" y="91942"/>
                    <a:pt x="155797" y="78277"/>
                    <a:pt x="155797" y="77012"/>
                  </a:cubicBezTo>
                  <a:cubicBezTo>
                    <a:pt x="155797" y="73469"/>
                    <a:pt x="152001" y="73469"/>
                    <a:pt x="149724" y="73469"/>
                  </a:cubicBezTo>
                  <a:cubicBezTo>
                    <a:pt x="146940" y="73469"/>
                    <a:pt x="145928" y="73469"/>
                    <a:pt x="144663" y="74735"/>
                  </a:cubicBezTo>
                  <a:cubicBezTo>
                    <a:pt x="144157" y="75241"/>
                    <a:pt x="144157" y="75747"/>
                    <a:pt x="142638" y="82073"/>
                  </a:cubicBezTo>
                  <a:cubicBezTo>
                    <a:pt x="137577" y="101811"/>
                    <a:pt x="132010" y="107378"/>
                    <a:pt x="125431" y="107378"/>
                  </a:cubicBezTo>
                  <a:cubicBezTo>
                    <a:pt x="121635" y="107378"/>
                    <a:pt x="119611" y="104848"/>
                    <a:pt x="119611" y="98015"/>
                  </a:cubicBezTo>
                  <a:cubicBezTo>
                    <a:pt x="119611" y="93714"/>
                    <a:pt x="120623" y="89665"/>
                    <a:pt x="123154" y="79543"/>
                  </a:cubicBezTo>
                  <a:cubicBezTo>
                    <a:pt x="124925" y="72457"/>
                    <a:pt x="127455" y="62335"/>
                    <a:pt x="128721" y="56768"/>
                  </a:cubicBezTo>
                  <a:lnTo>
                    <a:pt x="134541" y="34247"/>
                  </a:lnTo>
                  <a:close/>
                </a:path>
              </a:pathLst>
            </a:custGeom>
            <a:solidFill>
              <a:srgbClr val="000000"/>
            </a:solidFill>
            <a:ln w="25400"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C3412290-6975-D747-1C7E-3F8D40E09EC8}"/>
                </a:ext>
              </a:extLst>
            </p:cNvPr>
            <p:cNvSpPr/>
            <p:nvPr>
              <p:custDataLst>
                <p:tags r:id="rId29"/>
              </p:custDataLst>
            </p:nvPr>
          </p:nvSpPr>
          <p:spPr>
            <a:xfrm>
              <a:off x="7060735" y="4444803"/>
              <a:ext cx="134623" cy="158890"/>
            </a:xfrm>
            <a:custGeom>
              <a:avLst/>
              <a:gdLst>
                <a:gd name="connsiteX0" fmla="*/ 70323 w 134623"/>
                <a:gd name="connsiteY0" fmla="*/ 135234 h 158890"/>
                <a:gd name="connsiteX1" fmla="*/ 87151 w 134623"/>
                <a:gd name="connsiteY1" fmla="*/ 158971 h 158890"/>
                <a:gd name="connsiteX2" fmla="*/ 118858 w 134623"/>
                <a:gd name="connsiteY2" fmla="*/ 124606 h 158890"/>
                <a:gd name="connsiteX3" fmla="*/ 116379 w 134623"/>
                <a:gd name="connsiteY3" fmla="*/ 122126 h 158890"/>
                <a:gd name="connsiteX4" fmla="*/ 113899 w 134623"/>
                <a:gd name="connsiteY4" fmla="*/ 124429 h 158890"/>
                <a:gd name="connsiteX5" fmla="*/ 91934 w 134623"/>
                <a:gd name="connsiteY5" fmla="*/ 140371 h 158890"/>
                <a:gd name="connsiteX6" fmla="*/ 77940 w 134623"/>
                <a:gd name="connsiteY6" fmla="*/ 123189 h 158890"/>
                <a:gd name="connsiteX7" fmla="*/ 134801 w 134623"/>
                <a:gd name="connsiteY7" fmla="*/ 49324 h 158890"/>
                <a:gd name="connsiteX8" fmla="*/ 83431 w 134623"/>
                <a:gd name="connsiteY8" fmla="*/ 80 h 158890"/>
                <a:gd name="connsiteX9" fmla="*/ 178 w 134623"/>
                <a:gd name="connsiteY9" fmla="*/ 79614 h 158890"/>
                <a:gd name="connsiteX10" fmla="*/ 51724 w 134623"/>
                <a:gd name="connsiteY10" fmla="*/ 128149 h 158890"/>
                <a:gd name="connsiteX11" fmla="*/ 70323 w 134623"/>
                <a:gd name="connsiteY11" fmla="*/ 125669 h 158890"/>
                <a:gd name="connsiteX12" fmla="*/ 70323 w 134623"/>
                <a:gd name="connsiteY12" fmla="*/ 135234 h 158890"/>
                <a:gd name="connsiteX13" fmla="*/ 39679 w 134623"/>
                <a:gd name="connsiteY13" fmla="*/ 120178 h 158890"/>
                <a:gd name="connsiteX14" fmla="*/ 17360 w 134623"/>
                <a:gd name="connsiteY14" fmla="*/ 84042 h 158890"/>
                <a:gd name="connsiteX15" fmla="*/ 37199 w 134623"/>
                <a:gd name="connsiteY15" fmla="*/ 29130 h 158890"/>
                <a:gd name="connsiteX16" fmla="*/ 82014 w 134623"/>
                <a:gd name="connsiteY16" fmla="*/ 5748 h 158890"/>
                <a:gd name="connsiteX17" fmla="*/ 117618 w 134623"/>
                <a:gd name="connsiteY17" fmla="*/ 44541 h 158890"/>
                <a:gd name="connsiteX18" fmla="*/ 76523 w 134623"/>
                <a:gd name="connsiteY18" fmla="*/ 116458 h 158890"/>
                <a:gd name="connsiteX19" fmla="*/ 58632 w 134623"/>
                <a:gd name="connsiteY19" fmla="*/ 97859 h 158890"/>
                <a:gd name="connsiteX20" fmla="*/ 38970 w 134623"/>
                <a:gd name="connsiteY20" fmla="*/ 115572 h 158890"/>
                <a:gd name="connsiteX21" fmla="*/ 39679 w 134623"/>
                <a:gd name="connsiteY21" fmla="*/ 120178 h 158890"/>
                <a:gd name="connsiteX22" fmla="*/ 70323 w 134623"/>
                <a:gd name="connsiteY22" fmla="*/ 119292 h 158890"/>
                <a:gd name="connsiteX23" fmla="*/ 52964 w 134623"/>
                <a:gd name="connsiteY23" fmla="*/ 122481 h 158890"/>
                <a:gd name="connsiteX24" fmla="*/ 43930 w 134623"/>
                <a:gd name="connsiteY24" fmla="*/ 115572 h 158890"/>
                <a:gd name="connsiteX25" fmla="*/ 58632 w 134623"/>
                <a:gd name="connsiteY25" fmla="*/ 102819 h 158890"/>
                <a:gd name="connsiteX26" fmla="*/ 70323 w 134623"/>
                <a:gd name="connsiteY26" fmla="*/ 119292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623" h="158890">
                  <a:moveTo>
                    <a:pt x="70323" y="135234"/>
                  </a:moveTo>
                  <a:cubicBezTo>
                    <a:pt x="70323" y="146748"/>
                    <a:pt x="72626" y="158971"/>
                    <a:pt x="87151" y="158971"/>
                  </a:cubicBezTo>
                  <a:cubicBezTo>
                    <a:pt x="108585" y="158971"/>
                    <a:pt x="118858" y="128503"/>
                    <a:pt x="118858" y="124606"/>
                  </a:cubicBezTo>
                  <a:cubicBezTo>
                    <a:pt x="118858" y="123366"/>
                    <a:pt x="117796" y="122126"/>
                    <a:pt x="116379" y="122126"/>
                  </a:cubicBezTo>
                  <a:cubicBezTo>
                    <a:pt x="114607" y="122126"/>
                    <a:pt x="114076" y="123721"/>
                    <a:pt x="113899" y="124429"/>
                  </a:cubicBezTo>
                  <a:cubicBezTo>
                    <a:pt x="109647" y="136829"/>
                    <a:pt x="97956" y="140371"/>
                    <a:pt x="91934" y="140371"/>
                  </a:cubicBezTo>
                  <a:cubicBezTo>
                    <a:pt x="84848" y="140371"/>
                    <a:pt x="81129" y="137360"/>
                    <a:pt x="77940" y="123189"/>
                  </a:cubicBezTo>
                  <a:cubicBezTo>
                    <a:pt x="109470" y="112030"/>
                    <a:pt x="134801" y="80677"/>
                    <a:pt x="134801" y="49324"/>
                  </a:cubicBezTo>
                  <a:cubicBezTo>
                    <a:pt x="134801" y="21513"/>
                    <a:pt x="114784" y="80"/>
                    <a:pt x="83431" y="80"/>
                  </a:cubicBezTo>
                  <a:cubicBezTo>
                    <a:pt x="41096" y="80"/>
                    <a:pt x="178" y="39758"/>
                    <a:pt x="178" y="79614"/>
                  </a:cubicBezTo>
                  <a:cubicBezTo>
                    <a:pt x="178" y="108133"/>
                    <a:pt x="21257" y="128149"/>
                    <a:pt x="51724" y="128149"/>
                  </a:cubicBezTo>
                  <a:cubicBezTo>
                    <a:pt x="55090" y="128149"/>
                    <a:pt x="61112" y="127972"/>
                    <a:pt x="70323" y="125669"/>
                  </a:cubicBezTo>
                  <a:lnTo>
                    <a:pt x="70323" y="135234"/>
                  </a:lnTo>
                  <a:close/>
                  <a:moveTo>
                    <a:pt x="39679" y="120178"/>
                  </a:moveTo>
                  <a:cubicBezTo>
                    <a:pt x="30468" y="116989"/>
                    <a:pt x="17360" y="107778"/>
                    <a:pt x="17360" y="84042"/>
                  </a:cubicBezTo>
                  <a:cubicBezTo>
                    <a:pt x="17360" y="72706"/>
                    <a:pt x="21080" y="49146"/>
                    <a:pt x="37199" y="29130"/>
                  </a:cubicBezTo>
                  <a:cubicBezTo>
                    <a:pt x="48358" y="15491"/>
                    <a:pt x="65541" y="5748"/>
                    <a:pt x="82014" y="5748"/>
                  </a:cubicBezTo>
                  <a:cubicBezTo>
                    <a:pt x="101322" y="5748"/>
                    <a:pt x="117618" y="18679"/>
                    <a:pt x="117618" y="44541"/>
                  </a:cubicBezTo>
                  <a:cubicBezTo>
                    <a:pt x="117618" y="62255"/>
                    <a:pt x="108939" y="100339"/>
                    <a:pt x="76523" y="116458"/>
                  </a:cubicBezTo>
                  <a:cubicBezTo>
                    <a:pt x="73689" y="105299"/>
                    <a:pt x="69083" y="97859"/>
                    <a:pt x="58632" y="97859"/>
                  </a:cubicBezTo>
                  <a:cubicBezTo>
                    <a:pt x="48713" y="97859"/>
                    <a:pt x="38970" y="106184"/>
                    <a:pt x="38970" y="115572"/>
                  </a:cubicBezTo>
                  <a:cubicBezTo>
                    <a:pt x="38970" y="118761"/>
                    <a:pt x="39147" y="118938"/>
                    <a:pt x="39679" y="120178"/>
                  </a:cubicBezTo>
                  <a:close/>
                  <a:moveTo>
                    <a:pt x="70323" y="119292"/>
                  </a:moveTo>
                  <a:cubicBezTo>
                    <a:pt x="66426" y="120709"/>
                    <a:pt x="59872" y="122481"/>
                    <a:pt x="52964" y="122481"/>
                  </a:cubicBezTo>
                  <a:cubicBezTo>
                    <a:pt x="50130" y="122481"/>
                    <a:pt x="43930" y="122481"/>
                    <a:pt x="43930" y="115572"/>
                  </a:cubicBezTo>
                  <a:cubicBezTo>
                    <a:pt x="43930" y="108841"/>
                    <a:pt x="51193" y="102819"/>
                    <a:pt x="58632" y="102819"/>
                  </a:cubicBezTo>
                  <a:cubicBezTo>
                    <a:pt x="65009" y="102819"/>
                    <a:pt x="69792" y="105653"/>
                    <a:pt x="70323" y="119292"/>
                  </a:cubicBezTo>
                  <a:close/>
                </a:path>
              </a:pathLst>
            </a:custGeom>
            <a:solidFill>
              <a:srgbClr val="000000"/>
            </a:solidFill>
            <a:ln w="25400"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7CC5435E-A1EE-138F-9F2A-606413A13810}"/>
                </a:ext>
              </a:extLst>
            </p:cNvPr>
            <p:cNvSpPr/>
            <p:nvPr>
              <p:custDataLst>
                <p:tags r:id="rId30"/>
              </p:custDataLst>
            </p:nvPr>
          </p:nvSpPr>
          <p:spPr>
            <a:xfrm>
              <a:off x="7055952" y="4642501"/>
              <a:ext cx="59871" cy="112481"/>
            </a:xfrm>
            <a:custGeom>
              <a:avLst/>
              <a:gdLst>
                <a:gd name="connsiteX0" fmla="*/ 36313 w 59871"/>
                <a:gd name="connsiteY0" fmla="*/ 40828 h 112481"/>
                <a:gd name="connsiteX1" fmla="*/ 54381 w 59871"/>
                <a:gd name="connsiteY1" fmla="*/ 40828 h 112481"/>
                <a:gd name="connsiteX2" fmla="*/ 60049 w 59871"/>
                <a:gd name="connsiteY2" fmla="*/ 36931 h 112481"/>
                <a:gd name="connsiteX3" fmla="*/ 54735 w 59871"/>
                <a:gd name="connsiteY3" fmla="*/ 34451 h 112481"/>
                <a:gd name="connsiteX4" fmla="*/ 37907 w 59871"/>
                <a:gd name="connsiteY4" fmla="*/ 34451 h 112481"/>
                <a:gd name="connsiteX5" fmla="*/ 44461 w 59871"/>
                <a:gd name="connsiteY5" fmla="*/ 8235 h 112481"/>
                <a:gd name="connsiteX6" fmla="*/ 44993 w 59871"/>
                <a:gd name="connsiteY6" fmla="*/ 5755 h 112481"/>
                <a:gd name="connsiteX7" fmla="*/ 38970 w 59871"/>
                <a:gd name="connsiteY7" fmla="*/ 87 h 112481"/>
                <a:gd name="connsiteX8" fmla="*/ 30645 w 59871"/>
                <a:gd name="connsiteY8" fmla="*/ 7704 h 112481"/>
                <a:gd name="connsiteX9" fmla="*/ 23914 w 59871"/>
                <a:gd name="connsiteY9" fmla="*/ 34451 h 112481"/>
                <a:gd name="connsiteX10" fmla="*/ 5846 w 59871"/>
                <a:gd name="connsiteY10" fmla="*/ 34451 h 112481"/>
                <a:gd name="connsiteX11" fmla="*/ 178 w 59871"/>
                <a:gd name="connsiteY11" fmla="*/ 38348 h 112481"/>
                <a:gd name="connsiteX12" fmla="*/ 5492 w 59871"/>
                <a:gd name="connsiteY12" fmla="*/ 40828 h 112481"/>
                <a:gd name="connsiteX13" fmla="*/ 22319 w 59871"/>
                <a:gd name="connsiteY13" fmla="*/ 40828 h 112481"/>
                <a:gd name="connsiteX14" fmla="*/ 11868 w 59871"/>
                <a:gd name="connsiteY14" fmla="*/ 82632 h 112481"/>
                <a:gd name="connsiteX15" fmla="*/ 9211 w 59871"/>
                <a:gd name="connsiteY15" fmla="*/ 95740 h 112481"/>
                <a:gd name="connsiteX16" fmla="*/ 28165 w 59871"/>
                <a:gd name="connsiteY16" fmla="*/ 112568 h 112481"/>
                <a:gd name="connsiteX17" fmla="*/ 58987 w 59871"/>
                <a:gd name="connsiteY17" fmla="*/ 85467 h 112481"/>
                <a:gd name="connsiteX18" fmla="*/ 56152 w 59871"/>
                <a:gd name="connsiteY18" fmla="*/ 83164 h 112481"/>
                <a:gd name="connsiteX19" fmla="*/ 52433 w 59871"/>
                <a:gd name="connsiteY19" fmla="*/ 86529 h 112481"/>
                <a:gd name="connsiteX20" fmla="*/ 28696 w 59871"/>
                <a:gd name="connsiteY20" fmla="*/ 107609 h 112481"/>
                <a:gd name="connsiteX21" fmla="*/ 22497 w 59871"/>
                <a:gd name="connsiteY21" fmla="*/ 98929 h 112481"/>
                <a:gd name="connsiteX22" fmla="*/ 23559 w 59871"/>
                <a:gd name="connsiteY22" fmla="*/ 91666 h 112481"/>
                <a:gd name="connsiteX23" fmla="*/ 36313 w 59871"/>
                <a:gd name="connsiteY23" fmla="*/ 4082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13" y="40828"/>
                  </a:moveTo>
                  <a:lnTo>
                    <a:pt x="54381" y="40828"/>
                  </a:lnTo>
                  <a:cubicBezTo>
                    <a:pt x="57747" y="40828"/>
                    <a:pt x="60049" y="40828"/>
                    <a:pt x="60049" y="36931"/>
                  </a:cubicBezTo>
                  <a:cubicBezTo>
                    <a:pt x="60049" y="34451"/>
                    <a:pt x="57747" y="34451"/>
                    <a:pt x="54735" y="34451"/>
                  </a:cubicBezTo>
                  <a:lnTo>
                    <a:pt x="37907" y="34451"/>
                  </a:lnTo>
                  <a:lnTo>
                    <a:pt x="44461" y="8235"/>
                  </a:lnTo>
                  <a:cubicBezTo>
                    <a:pt x="44639" y="7350"/>
                    <a:pt x="44993" y="6464"/>
                    <a:pt x="44993" y="5755"/>
                  </a:cubicBezTo>
                  <a:cubicBezTo>
                    <a:pt x="44993" y="2567"/>
                    <a:pt x="42513" y="87"/>
                    <a:pt x="38970" y="87"/>
                  </a:cubicBezTo>
                  <a:cubicBezTo>
                    <a:pt x="34542" y="87"/>
                    <a:pt x="31885" y="3098"/>
                    <a:pt x="30645" y="7704"/>
                  </a:cubicBezTo>
                  <a:cubicBezTo>
                    <a:pt x="29405" y="12132"/>
                    <a:pt x="31708" y="3630"/>
                    <a:pt x="23914" y="34451"/>
                  </a:cubicBezTo>
                  <a:lnTo>
                    <a:pt x="5846" y="34451"/>
                  </a:lnTo>
                  <a:cubicBezTo>
                    <a:pt x="2480" y="34451"/>
                    <a:pt x="178" y="34451"/>
                    <a:pt x="178" y="38348"/>
                  </a:cubicBezTo>
                  <a:cubicBezTo>
                    <a:pt x="178" y="40828"/>
                    <a:pt x="2303" y="40828"/>
                    <a:pt x="5492" y="40828"/>
                  </a:cubicBezTo>
                  <a:lnTo>
                    <a:pt x="22319" y="40828"/>
                  </a:lnTo>
                  <a:lnTo>
                    <a:pt x="11868" y="82632"/>
                  </a:lnTo>
                  <a:cubicBezTo>
                    <a:pt x="10806" y="87061"/>
                    <a:pt x="9211" y="93438"/>
                    <a:pt x="9211" y="95740"/>
                  </a:cubicBezTo>
                  <a:cubicBezTo>
                    <a:pt x="9211" y="106191"/>
                    <a:pt x="18068" y="112568"/>
                    <a:pt x="28165" y="112568"/>
                  </a:cubicBezTo>
                  <a:cubicBezTo>
                    <a:pt x="47827" y="112568"/>
                    <a:pt x="58987" y="87769"/>
                    <a:pt x="58987" y="85467"/>
                  </a:cubicBezTo>
                  <a:cubicBezTo>
                    <a:pt x="58987" y="83164"/>
                    <a:pt x="56684" y="83164"/>
                    <a:pt x="56152" y="83164"/>
                  </a:cubicBezTo>
                  <a:cubicBezTo>
                    <a:pt x="54027" y="83164"/>
                    <a:pt x="53850" y="83518"/>
                    <a:pt x="52433" y="86529"/>
                  </a:cubicBezTo>
                  <a:cubicBezTo>
                    <a:pt x="47473" y="97689"/>
                    <a:pt x="38439" y="107609"/>
                    <a:pt x="28696" y="107609"/>
                  </a:cubicBezTo>
                  <a:cubicBezTo>
                    <a:pt x="24976" y="107609"/>
                    <a:pt x="22497" y="105306"/>
                    <a:pt x="22497" y="98929"/>
                  </a:cubicBezTo>
                  <a:cubicBezTo>
                    <a:pt x="22497" y="97158"/>
                    <a:pt x="23205" y="93438"/>
                    <a:pt x="23559" y="91666"/>
                  </a:cubicBezTo>
                  <a:lnTo>
                    <a:pt x="36313" y="40828"/>
                  </a:lnTo>
                  <a:close/>
                </a:path>
              </a:pathLst>
            </a:custGeom>
            <a:solidFill>
              <a:srgbClr val="000000"/>
            </a:solidFill>
            <a:ln w="25400"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52D961EA-E0D3-560F-3970-AA1FEC2A0D4A}"/>
                </a:ext>
              </a:extLst>
            </p:cNvPr>
            <p:cNvSpPr/>
            <p:nvPr>
              <p:custDataLst>
                <p:tags r:id="rId31"/>
              </p:custDataLst>
            </p:nvPr>
          </p:nvSpPr>
          <p:spPr>
            <a:xfrm>
              <a:off x="7304992" y="4598064"/>
              <a:ext cx="168278" cy="59213"/>
            </a:xfrm>
            <a:custGeom>
              <a:avLst/>
              <a:gdLst>
                <a:gd name="connsiteX0" fmla="*/ 159862 w 168278"/>
                <a:gd name="connsiteY0" fmla="*/ 10207 h 59213"/>
                <a:gd name="connsiteX1" fmla="*/ 168466 w 168278"/>
                <a:gd name="connsiteY1" fmla="*/ 5146 h 59213"/>
                <a:gd name="connsiteX2" fmla="*/ 160115 w 168278"/>
                <a:gd name="connsiteY2" fmla="*/ 85 h 59213"/>
                <a:gd name="connsiteX3" fmla="*/ 8538 w 168278"/>
                <a:gd name="connsiteY3" fmla="*/ 85 h 59213"/>
                <a:gd name="connsiteX4" fmla="*/ 187 w 168278"/>
                <a:gd name="connsiteY4" fmla="*/ 5146 h 59213"/>
                <a:gd name="connsiteX5" fmla="*/ 8791 w 168278"/>
                <a:gd name="connsiteY5" fmla="*/ 10207 h 59213"/>
                <a:gd name="connsiteX6" fmla="*/ 159862 w 168278"/>
                <a:gd name="connsiteY6" fmla="*/ 10207 h 59213"/>
                <a:gd name="connsiteX7" fmla="*/ 160115 w 168278"/>
                <a:gd name="connsiteY7" fmla="*/ 59299 h 59213"/>
                <a:gd name="connsiteX8" fmla="*/ 168466 w 168278"/>
                <a:gd name="connsiteY8" fmla="*/ 54238 h 59213"/>
                <a:gd name="connsiteX9" fmla="*/ 159862 w 168278"/>
                <a:gd name="connsiteY9" fmla="*/ 49177 h 59213"/>
                <a:gd name="connsiteX10" fmla="*/ 8791 w 168278"/>
                <a:gd name="connsiteY10" fmla="*/ 49177 h 59213"/>
                <a:gd name="connsiteX11" fmla="*/ 187 w 168278"/>
                <a:gd name="connsiteY11" fmla="*/ 54238 h 59213"/>
                <a:gd name="connsiteX12" fmla="*/ 8538 w 168278"/>
                <a:gd name="connsiteY12" fmla="*/ 59299 h 59213"/>
                <a:gd name="connsiteX13" fmla="*/ 160115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2" y="10207"/>
                  </a:moveTo>
                  <a:cubicBezTo>
                    <a:pt x="163658" y="10207"/>
                    <a:pt x="168466" y="10207"/>
                    <a:pt x="168466" y="5146"/>
                  </a:cubicBezTo>
                  <a:cubicBezTo>
                    <a:pt x="168466" y="85"/>
                    <a:pt x="163658" y="85"/>
                    <a:pt x="160115" y="85"/>
                  </a:cubicBezTo>
                  <a:lnTo>
                    <a:pt x="8538" y="85"/>
                  </a:lnTo>
                  <a:cubicBezTo>
                    <a:pt x="4995" y="85"/>
                    <a:pt x="187" y="85"/>
                    <a:pt x="187" y="5146"/>
                  </a:cubicBezTo>
                  <a:cubicBezTo>
                    <a:pt x="187" y="10207"/>
                    <a:pt x="4995" y="10207"/>
                    <a:pt x="8791" y="10207"/>
                  </a:cubicBezTo>
                  <a:lnTo>
                    <a:pt x="159862" y="10207"/>
                  </a:lnTo>
                  <a:close/>
                  <a:moveTo>
                    <a:pt x="160115" y="59299"/>
                  </a:moveTo>
                  <a:cubicBezTo>
                    <a:pt x="163658" y="59299"/>
                    <a:pt x="168466" y="59299"/>
                    <a:pt x="168466" y="54238"/>
                  </a:cubicBezTo>
                  <a:cubicBezTo>
                    <a:pt x="168466" y="49177"/>
                    <a:pt x="163658" y="49177"/>
                    <a:pt x="159862" y="49177"/>
                  </a:cubicBezTo>
                  <a:lnTo>
                    <a:pt x="8791" y="49177"/>
                  </a:lnTo>
                  <a:cubicBezTo>
                    <a:pt x="4995" y="49177"/>
                    <a:pt x="187" y="49177"/>
                    <a:pt x="187" y="54238"/>
                  </a:cubicBezTo>
                  <a:cubicBezTo>
                    <a:pt x="187" y="59299"/>
                    <a:pt x="4995" y="59299"/>
                    <a:pt x="8538" y="59299"/>
                  </a:cubicBezTo>
                  <a:lnTo>
                    <a:pt x="160115" y="59299"/>
                  </a:lnTo>
                  <a:close/>
                </a:path>
              </a:pathLst>
            </a:custGeom>
            <a:solidFill>
              <a:srgbClr val="000000"/>
            </a:solidFill>
            <a:ln w="25400"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4F98B674-1739-2E51-67A8-592D7EA550DE}"/>
                </a:ext>
              </a:extLst>
            </p:cNvPr>
            <p:cNvSpPr/>
            <p:nvPr>
              <p:custDataLst>
                <p:tags r:id="rId32"/>
              </p:custDataLst>
            </p:nvPr>
          </p:nvSpPr>
          <p:spPr>
            <a:xfrm>
              <a:off x="7567039" y="4518100"/>
              <a:ext cx="155626" cy="172833"/>
            </a:xfrm>
            <a:custGeom>
              <a:avLst/>
              <a:gdLst>
                <a:gd name="connsiteX0" fmla="*/ 47265 w 155626"/>
                <a:gd name="connsiteY0" fmla="*/ 80302 h 172833"/>
                <a:gd name="connsiteX1" fmla="*/ 47265 w 155626"/>
                <a:gd name="connsiteY1" fmla="*/ 18051 h 172833"/>
                <a:gd name="connsiteX2" fmla="*/ 59665 w 155626"/>
                <a:gd name="connsiteY2" fmla="*/ 7929 h 172833"/>
                <a:gd name="connsiteX3" fmla="*/ 91043 w 155626"/>
                <a:gd name="connsiteY3" fmla="*/ 7929 h 172833"/>
                <a:gd name="connsiteX4" fmla="*/ 124446 w 155626"/>
                <a:gd name="connsiteY4" fmla="*/ 42850 h 172833"/>
                <a:gd name="connsiteX5" fmla="*/ 83957 w 155626"/>
                <a:gd name="connsiteY5" fmla="*/ 80302 h 172833"/>
                <a:gd name="connsiteX6" fmla="*/ 47265 w 155626"/>
                <a:gd name="connsiteY6" fmla="*/ 80302 h 172833"/>
                <a:gd name="connsiteX7" fmla="*/ 106985 w 155626"/>
                <a:gd name="connsiteY7" fmla="*/ 82579 h 172833"/>
                <a:gd name="connsiteX8" fmla="*/ 148992 w 155626"/>
                <a:gd name="connsiteY8" fmla="*/ 42850 h 172833"/>
                <a:gd name="connsiteX9" fmla="*/ 92814 w 155626"/>
                <a:gd name="connsiteY9" fmla="*/ 85 h 172833"/>
                <a:gd name="connsiteX10" fmla="*/ 198 w 155626"/>
                <a:gd name="connsiteY10" fmla="*/ 85 h 172833"/>
                <a:gd name="connsiteX11" fmla="*/ 198 w 155626"/>
                <a:gd name="connsiteY11" fmla="*/ 7929 h 172833"/>
                <a:gd name="connsiteX12" fmla="*/ 6271 w 155626"/>
                <a:gd name="connsiteY12" fmla="*/ 7929 h 172833"/>
                <a:gd name="connsiteX13" fmla="*/ 26262 w 155626"/>
                <a:gd name="connsiteY13" fmla="*/ 19823 h 172833"/>
                <a:gd name="connsiteX14" fmla="*/ 26262 w 155626"/>
                <a:gd name="connsiteY14" fmla="*/ 153181 h 172833"/>
                <a:gd name="connsiteX15" fmla="*/ 6271 w 155626"/>
                <a:gd name="connsiteY15" fmla="*/ 165074 h 172833"/>
                <a:gd name="connsiteX16" fmla="*/ 198 w 155626"/>
                <a:gd name="connsiteY16" fmla="*/ 165074 h 172833"/>
                <a:gd name="connsiteX17" fmla="*/ 198 w 155626"/>
                <a:gd name="connsiteY17" fmla="*/ 172919 h 172833"/>
                <a:gd name="connsiteX18" fmla="*/ 99394 w 155626"/>
                <a:gd name="connsiteY18" fmla="*/ 172919 h 172833"/>
                <a:gd name="connsiteX19" fmla="*/ 155824 w 155626"/>
                <a:gd name="connsiteY19" fmla="*/ 126610 h 172833"/>
                <a:gd name="connsiteX20" fmla="*/ 106985 w 155626"/>
                <a:gd name="connsiteY20" fmla="*/ 82579 h 172833"/>
                <a:gd name="connsiteX21" fmla="*/ 91296 w 155626"/>
                <a:gd name="connsiteY21" fmla="*/ 165074 h 172833"/>
                <a:gd name="connsiteX22" fmla="*/ 59665 w 155626"/>
                <a:gd name="connsiteY22" fmla="*/ 165074 h 172833"/>
                <a:gd name="connsiteX23" fmla="*/ 47265 w 155626"/>
                <a:gd name="connsiteY23" fmla="*/ 154952 h 172833"/>
                <a:gd name="connsiteX24" fmla="*/ 47265 w 155626"/>
                <a:gd name="connsiteY24" fmla="*/ 85869 h 172833"/>
                <a:gd name="connsiteX25" fmla="*/ 94839 w 155626"/>
                <a:gd name="connsiteY25" fmla="*/ 85869 h 172833"/>
                <a:gd name="connsiteX26" fmla="*/ 130519 w 155626"/>
                <a:gd name="connsiteY26" fmla="*/ 126357 h 172833"/>
                <a:gd name="connsiteX27" fmla="*/ 91296 w 155626"/>
                <a:gd name="connsiteY27" fmla="*/ 165074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626" h="172833">
                  <a:moveTo>
                    <a:pt x="47265" y="80302"/>
                  </a:moveTo>
                  <a:lnTo>
                    <a:pt x="47265" y="18051"/>
                  </a:lnTo>
                  <a:cubicBezTo>
                    <a:pt x="47265" y="9701"/>
                    <a:pt x="47771" y="7929"/>
                    <a:pt x="59665" y="7929"/>
                  </a:cubicBezTo>
                  <a:lnTo>
                    <a:pt x="91043" y="7929"/>
                  </a:lnTo>
                  <a:cubicBezTo>
                    <a:pt x="115589" y="7929"/>
                    <a:pt x="124446" y="29439"/>
                    <a:pt x="124446" y="42850"/>
                  </a:cubicBezTo>
                  <a:cubicBezTo>
                    <a:pt x="124446" y="59046"/>
                    <a:pt x="112046" y="80302"/>
                    <a:pt x="83957" y="80302"/>
                  </a:cubicBezTo>
                  <a:lnTo>
                    <a:pt x="47265" y="80302"/>
                  </a:lnTo>
                  <a:close/>
                  <a:moveTo>
                    <a:pt x="106985" y="82579"/>
                  </a:moveTo>
                  <a:cubicBezTo>
                    <a:pt x="131531" y="77771"/>
                    <a:pt x="148992" y="61576"/>
                    <a:pt x="148992" y="42850"/>
                  </a:cubicBezTo>
                  <a:cubicBezTo>
                    <a:pt x="148992" y="20835"/>
                    <a:pt x="125711" y="85"/>
                    <a:pt x="92814" y="85"/>
                  </a:cubicBezTo>
                  <a:lnTo>
                    <a:pt x="198" y="85"/>
                  </a:lnTo>
                  <a:lnTo>
                    <a:pt x="198" y="7929"/>
                  </a:lnTo>
                  <a:lnTo>
                    <a:pt x="6271" y="7929"/>
                  </a:lnTo>
                  <a:cubicBezTo>
                    <a:pt x="25756" y="7929"/>
                    <a:pt x="26262" y="10713"/>
                    <a:pt x="26262" y="19823"/>
                  </a:cubicBezTo>
                  <a:lnTo>
                    <a:pt x="26262" y="153181"/>
                  </a:lnTo>
                  <a:cubicBezTo>
                    <a:pt x="26262" y="162290"/>
                    <a:pt x="25756" y="165074"/>
                    <a:pt x="6271" y="165074"/>
                  </a:cubicBezTo>
                  <a:lnTo>
                    <a:pt x="198" y="165074"/>
                  </a:lnTo>
                  <a:lnTo>
                    <a:pt x="198" y="172919"/>
                  </a:lnTo>
                  <a:lnTo>
                    <a:pt x="99394" y="172919"/>
                  </a:lnTo>
                  <a:cubicBezTo>
                    <a:pt x="133049" y="172919"/>
                    <a:pt x="155824" y="150397"/>
                    <a:pt x="155824" y="126610"/>
                  </a:cubicBezTo>
                  <a:cubicBezTo>
                    <a:pt x="155824" y="104595"/>
                    <a:pt x="135074" y="85616"/>
                    <a:pt x="106985" y="82579"/>
                  </a:cubicBezTo>
                  <a:close/>
                  <a:moveTo>
                    <a:pt x="91296" y="165074"/>
                  </a:moveTo>
                  <a:lnTo>
                    <a:pt x="59665" y="165074"/>
                  </a:lnTo>
                  <a:cubicBezTo>
                    <a:pt x="47771" y="165074"/>
                    <a:pt x="47265" y="163303"/>
                    <a:pt x="47265" y="154952"/>
                  </a:cubicBezTo>
                  <a:lnTo>
                    <a:pt x="47265" y="85869"/>
                  </a:lnTo>
                  <a:lnTo>
                    <a:pt x="94839" y="85869"/>
                  </a:lnTo>
                  <a:cubicBezTo>
                    <a:pt x="119891" y="85869"/>
                    <a:pt x="130519" y="109403"/>
                    <a:pt x="130519" y="126357"/>
                  </a:cubicBezTo>
                  <a:cubicBezTo>
                    <a:pt x="130519" y="144324"/>
                    <a:pt x="117360" y="165074"/>
                    <a:pt x="91296" y="165074"/>
                  </a:cubicBezTo>
                  <a:close/>
                </a:path>
              </a:pathLst>
            </a:custGeom>
            <a:solidFill>
              <a:srgbClr val="000000"/>
            </a:solidFill>
            <a:ln w="25400"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B97113F7-5F7B-427C-BF2F-CA13A36991C2}"/>
                </a:ext>
              </a:extLst>
            </p:cNvPr>
            <p:cNvSpPr/>
            <p:nvPr>
              <p:custDataLst>
                <p:tags r:id="rId33"/>
              </p:custDataLst>
            </p:nvPr>
          </p:nvSpPr>
          <p:spPr>
            <a:xfrm>
              <a:off x="7745525" y="4521642"/>
              <a:ext cx="54152" cy="169291"/>
            </a:xfrm>
            <a:custGeom>
              <a:avLst/>
              <a:gdLst>
                <a:gd name="connsiteX0" fmla="*/ 36644 w 54152"/>
                <a:gd name="connsiteY0" fmla="*/ 57527 h 169291"/>
                <a:gd name="connsiteX1" fmla="*/ 1217 w 54152"/>
                <a:gd name="connsiteY1" fmla="*/ 60311 h 169291"/>
                <a:gd name="connsiteX2" fmla="*/ 1217 w 54152"/>
                <a:gd name="connsiteY2" fmla="*/ 68155 h 169291"/>
                <a:gd name="connsiteX3" fmla="*/ 19943 w 54152"/>
                <a:gd name="connsiteY3" fmla="*/ 82073 h 169291"/>
                <a:gd name="connsiteX4" fmla="*/ 19943 w 54152"/>
                <a:gd name="connsiteY4" fmla="*/ 150144 h 169291"/>
                <a:gd name="connsiteX5" fmla="*/ 205 w 54152"/>
                <a:gd name="connsiteY5" fmla="*/ 161531 h 169291"/>
                <a:gd name="connsiteX6" fmla="*/ 205 w 54152"/>
                <a:gd name="connsiteY6" fmla="*/ 169376 h 169291"/>
                <a:gd name="connsiteX7" fmla="*/ 28040 w 54152"/>
                <a:gd name="connsiteY7" fmla="*/ 168617 h 169291"/>
                <a:gd name="connsiteX8" fmla="*/ 54358 w 54152"/>
                <a:gd name="connsiteY8" fmla="*/ 169376 h 169291"/>
                <a:gd name="connsiteX9" fmla="*/ 54358 w 54152"/>
                <a:gd name="connsiteY9" fmla="*/ 161531 h 169291"/>
                <a:gd name="connsiteX10" fmla="*/ 36644 w 54152"/>
                <a:gd name="connsiteY10" fmla="*/ 150397 h 169291"/>
                <a:gd name="connsiteX11" fmla="*/ 36644 w 54152"/>
                <a:gd name="connsiteY11" fmla="*/ 57527 h 169291"/>
                <a:gd name="connsiteX12" fmla="*/ 37656 w 54152"/>
                <a:gd name="connsiteY12" fmla="*/ 13496 h 169291"/>
                <a:gd name="connsiteX13" fmla="*/ 24244 w 54152"/>
                <a:gd name="connsiteY13" fmla="*/ 85 h 169291"/>
                <a:gd name="connsiteX14" fmla="*/ 10833 w 54152"/>
                <a:gd name="connsiteY14" fmla="*/ 13496 h 169291"/>
                <a:gd name="connsiteX15" fmla="*/ 24244 w 54152"/>
                <a:gd name="connsiteY15" fmla="*/ 26908 h 169291"/>
                <a:gd name="connsiteX16" fmla="*/ 37656 w 54152"/>
                <a:gd name="connsiteY16" fmla="*/ 13496 h 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9291">
                  <a:moveTo>
                    <a:pt x="36644" y="57527"/>
                  </a:moveTo>
                  <a:lnTo>
                    <a:pt x="1217" y="60311"/>
                  </a:lnTo>
                  <a:lnTo>
                    <a:pt x="1217" y="68155"/>
                  </a:lnTo>
                  <a:cubicBezTo>
                    <a:pt x="17665" y="68155"/>
                    <a:pt x="19943" y="69674"/>
                    <a:pt x="19943" y="82073"/>
                  </a:cubicBezTo>
                  <a:lnTo>
                    <a:pt x="19943" y="150144"/>
                  </a:lnTo>
                  <a:cubicBezTo>
                    <a:pt x="19943" y="161531"/>
                    <a:pt x="17159" y="161531"/>
                    <a:pt x="205" y="161531"/>
                  </a:cubicBezTo>
                  <a:lnTo>
                    <a:pt x="205" y="169376"/>
                  </a:lnTo>
                  <a:cubicBezTo>
                    <a:pt x="8302" y="169123"/>
                    <a:pt x="21967" y="168617"/>
                    <a:pt x="28040" y="168617"/>
                  </a:cubicBezTo>
                  <a:cubicBezTo>
                    <a:pt x="36897" y="168617"/>
                    <a:pt x="45754" y="169123"/>
                    <a:pt x="54358" y="169376"/>
                  </a:cubicBezTo>
                  <a:lnTo>
                    <a:pt x="54358" y="161531"/>
                  </a:lnTo>
                  <a:cubicBezTo>
                    <a:pt x="37656" y="161531"/>
                    <a:pt x="36644" y="160266"/>
                    <a:pt x="36644" y="150397"/>
                  </a:cubicBezTo>
                  <a:lnTo>
                    <a:pt x="36644" y="57527"/>
                  </a:lnTo>
                  <a:close/>
                  <a:moveTo>
                    <a:pt x="37656" y="13496"/>
                  </a:moveTo>
                  <a:cubicBezTo>
                    <a:pt x="37656" y="5399"/>
                    <a:pt x="31330" y="85"/>
                    <a:pt x="24244" y="85"/>
                  </a:cubicBezTo>
                  <a:cubicBezTo>
                    <a:pt x="16400" y="85"/>
                    <a:pt x="10833" y="6917"/>
                    <a:pt x="10833" y="13496"/>
                  </a:cubicBezTo>
                  <a:cubicBezTo>
                    <a:pt x="10833" y="20329"/>
                    <a:pt x="16400" y="26908"/>
                    <a:pt x="24244" y="26908"/>
                  </a:cubicBezTo>
                  <a:cubicBezTo>
                    <a:pt x="31330" y="26908"/>
                    <a:pt x="37656" y="21594"/>
                    <a:pt x="37656" y="13496"/>
                  </a:cubicBezTo>
                  <a:close/>
                </a:path>
              </a:pathLst>
            </a:custGeom>
            <a:solidFill>
              <a:srgbClr val="000000"/>
            </a:solidFill>
            <a:ln w="25400"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CCC1CEB0-7F24-BD44-972C-E387AEC8F68D}"/>
                </a:ext>
              </a:extLst>
            </p:cNvPr>
            <p:cNvSpPr/>
            <p:nvPr>
              <p:custDataLst>
                <p:tags r:id="rId34"/>
              </p:custDataLst>
            </p:nvPr>
          </p:nvSpPr>
          <p:spPr>
            <a:xfrm>
              <a:off x="7821637" y="4512533"/>
              <a:ext cx="171821" cy="183968"/>
            </a:xfrm>
            <a:custGeom>
              <a:avLst/>
              <a:gdLst>
                <a:gd name="connsiteX0" fmla="*/ 136096 w 171821"/>
                <a:gd name="connsiteY0" fmla="*/ 162543 h 183968"/>
                <a:gd name="connsiteX1" fmla="*/ 152291 w 171821"/>
                <a:gd name="connsiteY1" fmla="*/ 178233 h 183968"/>
                <a:gd name="connsiteX2" fmla="*/ 154569 w 171821"/>
                <a:gd name="connsiteY2" fmla="*/ 172412 h 183968"/>
                <a:gd name="connsiteX3" fmla="*/ 154569 w 171821"/>
                <a:gd name="connsiteY3" fmla="*/ 128382 h 183968"/>
                <a:gd name="connsiteX4" fmla="*/ 172029 w 171821"/>
                <a:gd name="connsiteY4" fmla="*/ 117247 h 183968"/>
                <a:gd name="connsiteX5" fmla="*/ 172029 w 171821"/>
                <a:gd name="connsiteY5" fmla="*/ 109403 h 183968"/>
                <a:gd name="connsiteX6" fmla="*/ 141157 w 171821"/>
                <a:gd name="connsiteY6" fmla="*/ 110162 h 183968"/>
                <a:gd name="connsiteX7" fmla="*/ 100416 w 171821"/>
                <a:gd name="connsiteY7" fmla="*/ 109403 h 183968"/>
                <a:gd name="connsiteX8" fmla="*/ 100416 w 171821"/>
                <a:gd name="connsiteY8" fmla="*/ 117247 h 183968"/>
                <a:gd name="connsiteX9" fmla="*/ 108513 w 171821"/>
                <a:gd name="connsiteY9" fmla="*/ 117247 h 183968"/>
                <a:gd name="connsiteX10" fmla="*/ 132047 w 171821"/>
                <a:gd name="connsiteY10" fmla="*/ 129394 h 183968"/>
                <a:gd name="connsiteX11" fmla="*/ 132047 w 171821"/>
                <a:gd name="connsiteY11" fmla="*/ 145589 h 183968"/>
                <a:gd name="connsiteX12" fmla="*/ 92824 w 171821"/>
                <a:gd name="connsiteY12" fmla="*/ 176208 h 183968"/>
                <a:gd name="connsiteX13" fmla="*/ 26272 w 171821"/>
                <a:gd name="connsiteY13" fmla="*/ 91942 h 183968"/>
                <a:gd name="connsiteX14" fmla="*/ 91306 w 171821"/>
                <a:gd name="connsiteY14" fmla="*/ 7929 h 183968"/>
                <a:gd name="connsiteX15" fmla="*/ 146471 w 171821"/>
                <a:gd name="connsiteY15" fmla="*/ 67902 h 183968"/>
                <a:gd name="connsiteX16" fmla="*/ 150520 w 171821"/>
                <a:gd name="connsiteY16" fmla="*/ 72204 h 183968"/>
                <a:gd name="connsiteX17" fmla="*/ 154569 w 171821"/>
                <a:gd name="connsiteY17" fmla="*/ 66131 h 183968"/>
                <a:gd name="connsiteX18" fmla="*/ 154569 w 171821"/>
                <a:gd name="connsiteY18" fmla="*/ 6158 h 183968"/>
                <a:gd name="connsiteX19" fmla="*/ 151785 w 171821"/>
                <a:gd name="connsiteY19" fmla="*/ 85 h 183968"/>
                <a:gd name="connsiteX20" fmla="*/ 147736 w 171821"/>
                <a:gd name="connsiteY20" fmla="*/ 3121 h 183968"/>
                <a:gd name="connsiteX21" fmla="*/ 135084 w 171821"/>
                <a:gd name="connsiteY21" fmla="*/ 21847 h 183968"/>
                <a:gd name="connsiteX22" fmla="*/ 88269 w 171821"/>
                <a:gd name="connsiteY22" fmla="*/ 85 h 183968"/>
                <a:gd name="connsiteX23" fmla="*/ 207 w 171821"/>
                <a:gd name="connsiteY23" fmla="*/ 91942 h 183968"/>
                <a:gd name="connsiteX24" fmla="*/ 88775 w 171821"/>
                <a:gd name="connsiteY24" fmla="*/ 184053 h 183968"/>
                <a:gd name="connsiteX25" fmla="*/ 136096 w 171821"/>
                <a:gd name="connsiteY25" fmla="*/ 162543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1821" h="183968">
                  <a:moveTo>
                    <a:pt x="136096" y="162543"/>
                  </a:moveTo>
                  <a:cubicBezTo>
                    <a:pt x="139385" y="168111"/>
                    <a:pt x="149508" y="178233"/>
                    <a:pt x="152291" y="178233"/>
                  </a:cubicBezTo>
                  <a:cubicBezTo>
                    <a:pt x="154569" y="178233"/>
                    <a:pt x="154569" y="176208"/>
                    <a:pt x="154569" y="172412"/>
                  </a:cubicBezTo>
                  <a:lnTo>
                    <a:pt x="154569" y="128382"/>
                  </a:lnTo>
                  <a:cubicBezTo>
                    <a:pt x="154569" y="118513"/>
                    <a:pt x="155581" y="117247"/>
                    <a:pt x="172029" y="117247"/>
                  </a:cubicBezTo>
                  <a:lnTo>
                    <a:pt x="172029" y="109403"/>
                  </a:lnTo>
                  <a:cubicBezTo>
                    <a:pt x="162666" y="109656"/>
                    <a:pt x="148748" y="110162"/>
                    <a:pt x="141157" y="110162"/>
                  </a:cubicBezTo>
                  <a:cubicBezTo>
                    <a:pt x="131035" y="110162"/>
                    <a:pt x="109525" y="110162"/>
                    <a:pt x="100416" y="109403"/>
                  </a:cubicBezTo>
                  <a:lnTo>
                    <a:pt x="100416" y="117247"/>
                  </a:lnTo>
                  <a:lnTo>
                    <a:pt x="108513" y="117247"/>
                  </a:lnTo>
                  <a:cubicBezTo>
                    <a:pt x="131288" y="117247"/>
                    <a:pt x="132047" y="120031"/>
                    <a:pt x="132047" y="129394"/>
                  </a:cubicBezTo>
                  <a:lnTo>
                    <a:pt x="132047" y="145589"/>
                  </a:lnTo>
                  <a:cubicBezTo>
                    <a:pt x="132047" y="173931"/>
                    <a:pt x="99910" y="176208"/>
                    <a:pt x="92824" y="176208"/>
                  </a:cubicBezTo>
                  <a:cubicBezTo>
                    <a:pt x="76376" y="176208"/>
                    <a:pt x="26272" y="167351"/>
                    <a:pt x="26272" y="91942"/>
                  </a:cubicBezTo>
                  <a:cubicBezTo>
                    <a:pt x="26272" y="16280"/>
                    <a:pt x="76123" y="7929"/>
                    <a:pt x="91306" y="7929"/>
                  </a:cubicBezTo>
                  <a:cubicBezTo>
                    <a:pt x="118382" y="7929"/>
                    <a:pt x="141410" y="30704"/>
                    <a:pt x="146471" y="67902"/>
                  </a:cubicBezTo>
                  <a:cubicBezTo>
                    <a:pt x="146977" y="71445"/>
                    <a:pt x="146977" y="72204"/>
                    <a:pt x="150520" y="72204"/>
                  </a:cubicBezTo>
                  <a:cubicBezTo>
                    <a:pt x="154569" y="72204"/>
                    <a:pt x="154569" y="71445"/>
                    <a:pt x="154569" y="66131"/>
                  </a:cubicBezTo>
                  <a:lnTo>
                    <a:pt x="154569" y="6158"/>
                  </a:lnTo>
                  <a:cubicBezTo>
                    <a:pt x="154569" y="1856"/>
                    <a:pt x="154569" y="85"/>
                    <a:pt x="151785" y="85"/>
                  </a:cubicBezTo>
                  <a:cubicBezTo>
                    <a:pt x="150773" y="85"/>
                    <a:pt x="149761" y="85"/>
                    <a:pt x="147736" y="3121"/>
                  </a:cubicBezTo>
                  <a:lnTo>
                    <a:pt x="135084" y="21847"/>
                  </a:lnTo>
                  <a:cubicBezTo>
                    <a:pt x="126986" y="13749"/>
                    <a:pt x="113321" y="85"/>
                    <a:pt x="88269" y="85"/>
                  </a:cubicBezTo>
                  <a:cubicBezTo>
                    <a:pt x="41202" y="85"/>
                    <a:pt x="207" y="40067"/>
                    <a:pt x="207" y="91942"/>
                  </a:cubicBezTo>
                  <a:cubicBezTo>
                    <a:pt x="207" y="143818"/>
                    <a:pt x="40696" y="184053"/>
                    <a:pt x="88775" y="184053"/>
                  </a:cubicBezTo>
                  <a:cubicBezTo>
                    <a:pt x="107248" y="184053"/>
                    <a:pt x="127492" y="177473"/>
                    <a:pt x="136096" y="162543"/>
                  </a:cubicBezTo>
                  <a:close/>
                </a:path>
              </a:pathLst>
            </a:custGeom>
            <a:solidFill>
              <a:srgbClr val="000000"/>
            </a:solidFill>
            <a:ln w="25400"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DABD8FBD-D4AB-ED27-B99A-2DEC0C2BC4D9}"/>
                </a:ext>
              </a:extLst>
            </p:cNvPr>
            <p:cNvSpPr/>
            <p:nvPr>
              <p:custDataLst>
                <p:tags r:id="rId35"/>
              </p:custDataLst>
            </p:nvPr>
          </p:nvSpPr>
          <p:spPr>
            <a:xfrm>
              <a:off x="8014899" y="4518100"/>
              <a:ext cx="176376" cy="178400"/>
            </a:xfrm>
            <a:custGeom>
              <a:avLst/>
              <a:gdLst>
                <a:gd name="connsiteX0" fmla="*/ 48042 w 176376"/>
                <a:gd name="connsiteY0" fmla="*/ 83592 h 178400"/>
                <a:gd name="connsiteX1" fmla="*/ 48042 w 176376"/>
                <a:gd name="connsiteY1" fmla="*/ 18051 h 178400"/>
                <a:gd name="connsiteX2" fmla="*/ 53609 w 176376"/>
                <a:gd name="connsiteY2" fmla="*/ 8435 h 178400"/>
                <a:gd name="connsiteX3" fmla="*/ 68539 w 176376"/>
                <a:gd name="connsiteY3" fmla="*/ 7929 h 178400"/>
                <a:gd name="connsiteX4" fmla="*/ 119655 w 176376"/>
                <a:gd name="connsiteY4" fmla="*/ 45634 h 178400"/>
                <a:gd name="connsiteX5" fmla="*/ 76131 w 176376"/>
                <a:gd name="connsiteY5" fmla="*/ 83592 h 178400"/>
                <a:gd name="connsiteX6" fmla="*/ 48042 w 176376"/>
                <a:gd name="connsiteY6" fmla="*/ 83592 h 178400"/>
                <a:gd name="connsiteX7" fmla="*/ 101436 w 176376"/>
                <a:gd name="connsiteY7" fmla="*/ 86881 h 178400"/>
                <a:gd name="connsiteX8" fmla="*/ 145720 w 176376"/>
                <a:gd name="connsiteY8" fmla="*/ 45634 h 178400"/>
                <a:gd name="connsiteX9" fmla="*/ 79673 w 176376"/>
                <a:gd name="connsiteY9" fmla="*/ 85 h 178400"/>
                <a:gd name="connsiteX10" fmla="*/ 215 w 176376"/>
                <a:gd name="connsiteY10" fmla="*/ 85 h 178400"/>
                <a:gd name="connsiteX11" fmla="*/ 215 w 176376"/>
                <a:gd name="connsiteY11" fmla="*/ 7929 h 178400"/>
                <a:gd name="connsiteX12" fmla="*/ 6288 w 176376"/>
                <a:gd name="connsiteY12" fmla="*/ 7929 h 178400"/>
                <a:gd name="connsiteX13" fmla="*/ 26279 w 176376"/>
                <a:gd name="connsiteY13" fmla="*/ 19823 h 178400"/>
                <a:gd name="connsiteX14" fmla="*/ 26279 w 176376"/>
                <a:gd name="connsiteY14" fmla="*/ 153181 h 178400"/>
                <a:gd name="connsiteX15" fmla="*/ 6288 w 176376"/>
                <a:gd name="connsiteY15" fmla="*/ 165074 h 178400"/>
                <a:gd name="connsiteX16" fmla="*/ 215 w 176376"/>
                <a:gd name="connsiteY16" fmla="*/ 165074 h 178400"/>
                <a:gd name="connsiteX17" fmla="*/ 215 w 176376"/>
                <a:gd name="connsiteY17" fmla="*/ 172919 h 178400"/>
                <a:gd name="connsiteX18" fmla="*/ 37161 w 176376"/>
                <a:gd name="connsiteY18" fmla="*/ 172159 h 178400"/>
                <a:gd name="connsiteX19" fmla="*/ 74106 w 176376"/>
                <a:gd name="connsiteY19" fmla="*/ 172919 h 178400"/>
                <a:gd name="connsiteX20" fmla="*/ 74106 w 176376"/>
                <a:gd name="connsiteY20" fmla="*/ 165074 h 178400"/>
                <a:gd name="connsiteX21" fmla="*/ 68033 w 176376"/>
                <a:gd name="connsiteY21" fmla="*/ 165074 h 178400"/>
                <a:gd name="connsiteX22" fmla="*/ 48042 w 176376"/>
                <a:gd name="connsiteY22" fmla="*/ 153181 h 178400"/>
                <a:gd name="connsiteX23" fmla="*/ 48042 w 176376"/>
                <a:gd name="connsiteY23" fmla="*/ 89159 h 178400"/>
                <a:gd name="connsiteX24" fmla="*/ 77143 w 176376"/>
                <a:gd name="connsiteY24" fmla="*/ 89159 h 178400"/>
                <a:gd name="connsiteX25" fmla="*/ 100676 w 176376"/>
                <a:gd name="connsiteY25" fmla="*/ 97762 h 178400"/>
                <a:gd name="connsiteX26" fmla="*/ 110292 w 176376"/>
                <a:gd name="connsiteY26" fmla="*/ 131671 h 178400"/>
                <a:gd name="connsiteX27" fmla="*/ 120668 w 176376"/>
                <a:gd name="connsiteY27" fmla="*/ 167858 h 178400"/>
                <a:gd name="connsiteX28" fmla="*/ 152552 w 176376"/>
                <a:gd name="connsiteY28" fmla="*/ 178486 h 178400"/>
                <a:gd name="connsiteX29" fmla="*/ 176592 w 176376"/>
                <a:gd name="connsiteY29" fmla="*/ 150650 h 178400"/>
                <a:gd name="connsiteX30" fmla="*/ 173302 w 176376"/>
                <a:gd name="connsiteY30" fmla="*/ 146348 h 178400"/>
                <a:gd name="connsiteX31" fmla="*/ 170266 w 176376"/>
                <a:gd name="connsiteY31" fmla="*/ 150397 h 178400"/>
                <a:gd name="connsiteX32" fmla="*/ 153564 w 176376"/>
                <a:gd name="connsiteY32" fmla="*/ 172919 h 178400"/>
                <a:gd name="connsiteX33" fmla="*/ 135598 w 176376"/>
                <a:gd name="connsiteY33" fmla="*/ 136479 h 178400"/>
                <a:gd name="connsiteX34" fmla="*/ 132308 w 176376"/>
                <a:gd name="connsiteY34" fmla="*/ 116235 h 178400"/>
                <a:gd name="connsiteX35" fmla="*/ 101436 w 176376"/>
                <a:gd name="connsiteY35" fmla="*/ 8688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376" h="178400">
                  <a:moveTo>
                    <a:pt x="48042" y="83592"/>
                  </a:moveTo>
                  <a:lnTo>
                    <a:pt x="48042" y="18051"/>
                  </a:lnTo>
                  <a:cubicBezTo>
                    <a:pt x="48042" y="12231"/>
                    <a:pt x="48042" y="9195"/>
                    <a:pt x="53609" y="8435"/>
                  </a:cubicBezTo>
                  <a:cubicBezTo>
                    <a:pt x="56139" y="7929"/>
                    <a:pt x="63478" y="7929"/>
                    <a:pt x="68539" y="7929"/>
                  </a:cubicBezTo>
                  <a:cubicBezTo>
                    <a:pt x="91314" y="7929"/>
                    <a:pt x="119655" y="8941"/>
                    <a:pt x="119655" y="45634"/>
                  </a:cubicBezTo>
                  <a:cubicBezTo>
                    <a:pt x="119655" y="63094"/>
                    <a:pt x="113582" y="83592"/>
                    <a:pt x="76131" y="83592"/>
                  </a:cubicBezTo>
                  <a:lnTo>
                    <a:pt x="48042" y="83592"/>
                  </a:lnTo>
                  <a:close/>
                  <a:moveTo>
                    <a:pt x="101436" y="86881"/>
                  </a:moveTo>
                  <a:cubicBezTo>
                    <a:pt x="125982" y="80808"/>
                    <a:pt x="145720" y="65372"/>
                    <a:pt x="145720" y="45634"/>
                  </a:cubicBezTo>
                  <a:cubicBezTo>
                    <a:pt x="145720" y="21341"/>
                    <a:pt x="116872" y="85"/>
                    <a:pt x="79673" y="85"/>
                  </a:cubicBezTo>
                  <a:lnTo>
                    <a:pt x="215" y="85"/>
                  </a:lnTo>
                  <a:lnTo>
                    <a:pt x="215" y="7929"/>
                  </a:lnTo>
                  <a:lnTo>
                    <a:pt x="6288" y="7929"/>
                  </a:lnTo>
                  <a:cubicBezTo>
                    <a:pt x="25773" y="7929"/>
                    <a:pt x="26279" y="10713"/>
                    <a:pt x="26279" y="19823"/>
                  </a:cubicBezTo>
                  <a:lnTo>
                    <a:pt x="26279" y="153181"/>
                  </a:lnTo>
                  <a:cubicBezTo>
                    <a:pt x="26279" y="162290"/>
                    <a:pt x="25773" y="165074"/>
                    <a:pt x="6288" y="165074"/>
                  </a:cubicBezTo>
                  <a:lnTo>
                    <a:pt x="215" y="165074"/>
                  </a:lnTo>
                  <a:lnTo>
                    <a:pt x="215" y="172919"/>
                  </a:lnTo>
                  <a:cubicBezTo>
                    <a:pt x="9325" y="172159"/>
                    <a:pt x="27292" y="172159"/>
                    <a:pt x="37161" y="172159"/>
                  </a:cubicBezTo>
                  <a:cubicBezTo>
                    <a:pt x="47030" y="172159"/>
                    <a:pt x="64996" y="172159"/>
                    <a:pt x="74106" y="172919"/>
                  </a:cubicBezTo>
                  <a:lnTo>
                    <a:pt x="74106" y="165074"/>
                  </a:lnTo>
                  <a:lnTo>
                    <a:pt x="68033" y="165074"/>
                  </a:lnTo>
                  <a:cubicBezTo>
                    <a:pt x="48548" y="165074"/>
                    <a:pt x="48042" y="162290"/>
                    <a:pt x="48042" y="153181"/>
                  </a:cubicBezTo>
                  <a:lnTo>
                    <a:pt x="48042" y="89159"/>
                  </a:lnTo>
                  <a:lnTo>
                    <a:pt x="77143" y="89159"/>
                  </a:lnTo>
                  <a:cubicBezTo>
                    <a:pt x="81192" y="89159"/>
                    <a:pt x="91820" y="89159"/>
                    <a:pt x="100676" y="97762"/>
                  </a:cubicBezTo>
                  <a:cubicBezTo>
                    <a:pt x="110292" y="106872"/>
                    <a:pt x="110292" y="114717"/>
                    <a:pt x="110292" y="131671"/>
                  </a:cubicBezTo>
                  <a:cubicBezTo>
                    <a:pt x="110292" y="148120"/>
                    <a:pt x="110292" y="158242"/>
                    <a:pt x="120668" y="167858"/>
                  </a:cubicBezTo>
                  <a:cubicBezTo>
                    <a:pt x="131043" y="176967"/>
                    <a:pt x="144960" y="178486"/>
                    <a:pt x="152552" y="178486"/>
                  </a:cubicBezTo>
                  <a:cubicBezTo>
                    <a:pt x="172290" y="178486"/>
                    <a:pt x="176592" y="157736"/>
                    <a:pt x="176592" y="150650"/>
                  </a:cubicBezTo>
                  <a:cubicBezTo>
                    <a:pt x="176592" y="149132"/>
                    <a:pt x="176592" y="146348"/>
                    <a:pt x="173302" y="146348"/>
                  </a:cubicBezTo>
                  <a:cubicBezTo>
                    <a:pt x="170519" y="146348"/>
                    <a:pt x="170519" y="148626"/>
                    <a:pt x="170266" y="150397"/>
                  </a:cubicBezTo>
                  <a:cubicBezTo>
                    <a:pt x="168747" y="168364"/>
                    <a:pt x="159890" y="172919"/>
                    <a:pt x="153564" y="172919"/>
                  </a:cubicBezTo>
                  <a:cubicBezTo>
                    <a:pt x="141165" y="172919"/>
                    <a:pt x="139140" y="160013"/>
                    <a:pt x="135598" y="136479"/>
                  </a:cubicBezTo>
                  <a:lnTo>
                    <a:pt x="132308" y="116235"/>
                  </a:lnTo>
                  <a:cubicBezTo>
                    <a:pt x="127753" y="100040"/>
                    <a:pt x="115353" y="91689"/>
                    <a:pt x="101436" y="86881"/>
                  </a:cubicBezTo>
                  <a:close/>
                </a:path>
              </a:pathLst>
            </a:custGeom>
            <a:solidFill>
              <a:srgbClr val="000000"/>
            </a:solidFill>
            <a:ln w="25400"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30787194-2D5D-BF72-51C3-B24B6FE3089C}"/>
                </a:ext>
              </a:extLst>
            </p:cNvPr>
            <p:cNvSpPr/>
            <p:nvPr>
              <p:custDataLst>
                <p:tags r:id="rId36"/>
              </p:custDataLst>
            </p:nvPr>
          </p:nvSpPr>
          <p:spPr>
            <a:xfrm>
              <a:off x="8193637" y="4518100"/>
              <a:ext cx="172833" cy="178400"/>
            </a:xfrm>
            <a:custGeom>
              <a:avLst/>
              <a:gdLst>
                <a:gd name="connsiteX0" fmla="*/ 139147 w 172833"/>
                <a:gd name="connsiteY0" fmla="*/ 114464 h 178400"/>
                <a:gd name="connsiteX1" fmla="*/ 90562 w 172833"/>
                <a:gd name="connsiteY1" fmla="*/ 170641 h 178400"/>
                <a:gd name="connsiteX2" fmla="*/ 48808 w 172833"/>
                <a:gd name="connsiteY2" fmla="*/ 116235 h 178400"/>
                <a:gd name="connsiteX3" fmla="*/ 48808 w 172833"/>
                <a:gd name="connsiteY3" fmla="*/ 19823 h 178400"/>
                <a:gd name="connsiteX4" fmla="*/ 68799 w 172833"/>
                <a:gd name="connsiteY4" fmla="*/ 7929 h 178400"/>
                <a:gd name="connsiteX5" fmla="*/ 74872 w 172833"/>
                <a:gd name="connsiteY5" fmla="*/ 7929 h 178400"/>
                <a:gd name="connsiteX6" fmla="*/ 74872 w 172833"/>
                <a:gd name="connsiteY6" fmla="*/ 85 h 178400"/>
                <a:gd name="connsiteX7" fmla="*/ 37674 w 172833"/>
                <a:gd name="connsiteY7" fmla="*/ 844 h 178400"/>
                <a:gd name="connsiteX8" fmla="*/ 222 w 172833"/>
                <a:gd name="connsiteY8" fmla="*/ 85 h 178400"/>
                <a:gd name="connsiteX9" fmla="*/ 222 w 172833"/>
                <a:gd name="connsiteY9" fmla="*/ 7929 h 178400"/>
                <a:gd name="connsiteX10" fmla="*/ 6295 w 172833"/>
                <a:gd name="connsiteY10" fmla="*/ 7929 h 178400"/>
                <a:gd name="connsiteX11" fmla="*/ 26287 w 172833"/>
                <a:gd name="connsiteY11" fmla="*/ 19823 h 178400"/>
                <a:gd name="connsiteX12" fmla="*/ 26287 w 172833"/>
                <a:gd name="connsiteY12" fmla="*/ 115223 h 178400"/>
                <a:gd name="connsiteX13" fmla="*/ 90055 w 172833"/>
                <a:gd name="connsiteY13" fmla="*/ 178486 h 178400"/>
                <a:gd name="connsiteX14" fmla="*/ 146233 w 172833"/>
                <a:gd name="connsiteY14" fmla="*/ 126104 h 178400"/>
                <a:gd name="connsiteX15" fmla="*/ 146992 w 172833"/>
                <a:gd name="connsiteY15" fmla="*/ 108644 h 178400"/>
                <a:gd name="connsiteX16" fmla="*/ 146992 w 172833"/>
                <a:gd name="connsiteY16" fmla="*/ 27667 h 178400"/>
                <a:gd name="connsiteX17" fmla="*/ 173056 w 172833"/>
                <a:gd name="connsiteY17" fmla="*/ 7929 h 178400"/>
                <a:gd name="connsiteX18" fmla="*/ 173056 w 172833"/>
                <a:gd name="connsiteY18" fmla="*/ 85 h 178400"/>
                <a:gd name="connsiteX19" fmla="*/ 143196 w 172833"/>
                <a:gd name="connsiteY19" fmla="*/ 844 h 178400"/>
                <a:gd name="connsiteX20" fmla="*/ 113083 w 172833"/>
                <a:gd name="connsiteY20" fmla="*/ 85 h 178400"/>
                <a:gd name="connsiteX21" fmla="*/ 113083 w 172833"/>
                <a:gd name="connsiteY21" fmla="*/ 7929 h 178400"/>
                <a:gd name="connsiteX22" fmla="*/ 139147 w 172833"/>
                <a:gd name="connsiteY22" fmla="*/ 26655 h 178400"/>
                <a:gd name="connsiteX23" fmla="*/ 139147 w 172833"/>
                <a:gd name="connsiteY23" fmla="*/ 114464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2833" h="178400">
                  <a:moveTo>
                    <a:pt x="139147" y="114464"/>
                  </a:moveTo>
                  <a:cubicBezTo>
                    <a:pt x="139147" y="150397"/>
                    <a:pt x="114601" y="170641"/>
                    <a:pt x="90562" y="170641"/>
                  </a:cubicBezTo>
                  <a:cubicBezTo>
                    <a:pt x="78668" y="170641"/>
                    <a:pt x="48808" y="164315"/>
                    <a:pt x="48808" y="116235"/>
                  </a:cubicBezTo>
                  <a:lnTo>
                    <a:pt x="48808" y="19823"/>
                  </a:lnTo>
                  <a:cubicBezTo>
                    <a:pt x="48808" y="10713"/>
                    <a:pt x="49314" y="7929"/>
                    <a:pt x="68799" y="7929"/>
                  </a:cubicBezTo>
                  <a:lnTo>
                    <a:pt x="74872" y="7929"/>
                  </a:lnTo>
                  <a:lnTo>
                    <a:pt x="74872" y="85"/>
                  </a:lnTo>
                  <a:cubicBezTo>
                    <a:pt x="66016" y="844"/>
                    <a:pt x="47290" y="844"/>
                    <a:pt x="37674" y="844"/>
                  </a:cubicBezTo>
                  <a:cubicBezTo>
                    <a:pt x="28058" y="844"/>
                    <a:pt x="9079" y="844"/>
                    <a:pt x="222" y="85"/>
                  </a:cubicBezTo>
                  <a:lnTo>
                    <a:pt x="222" y="7929"/>
                  </a:lnTo>
                  <a:lnTo>
                    <a:pt x="6295" y="7929"/>
                  </a:lnTo>
                  <a:cubicBezTo>
                    <a:pt x="25780" y="7929"/>
                    <a:pt x="26287" y="10713"/>
                    <a:pt x="26287" y="19823"/>
                  </a:cubicBezTo>
                  <a:lnTo>
                    <a:pt x="26287" y="115223"/>
                  </a:lnTo>
                  <a:cubicBezTo>
                    <a:pt x="26287" y="150903"/>
                    <a:pt x="55640" y="178486"/>
                    <a:pt x="90055" y="178486"/>
                  </a:cubicBezTo>
                  <a:cubicBezTo>
                    <a:pt x="119156" y="178486"/>
                    <a:pt x="141931" y="154952"/>
                    <a:pt x="146233" y="126104"/>
                  </a:cubicBezTo>
                  <a:cubicBezTo>
                    <a:pt x="146992" y="121043"/>
                    <a:pt x="146992" y="118766"/>
                    <a:pt x="146992" y="108644"/>
                  </a:cubicBezTo>
                  <a:lnTo>
                    <a:pt x="146992" y="27667"/>
                  </a:lnTo>
                  <a:cubicBezTo>
                    <a:pt x="146992" y="19317"/>
                    <a:pt x="146992" y="7929"/>
                    <a:pt x="173056" y="7929"/>
                  </a:cubicBezTo>
                  <a:lnTo>
                    <a:pt x="173056" y="85"/>
                  </a:lnTo>
                  <a:cubicBezTo>
                    <a:pt x="163946" y="338"/>
                    <a:pt x="151800" y="844"/>
                    <a:pt x="143196" y="844"/>
                  </a:cubicBezTo>
                  <a:cubicBezTo>
                    <a:pt x="134339" y="844"/>
                    <a:pt x="122193" y="338"/>
                    <a:pt x="113083" y="85"/>
                  </a:cubicBezTo>
                  <a:lnTo>
                    <a:pt x="113083" y="7929"/>
                  </a:lnTo>
                  <a:cubicBezTo>
                    <a:pt x="139147" y="7929"/>
                    <a:pt x="139147" y="19823"/>
                    <a:pt x="139147" y="26655"/>
                  </a:cubicBezTo>
                  <a:lnTo>
                    <a:pt x="139147" y="114464"/>
                  </a:lnTo>
                  <a:close/>
                </a:path>
              </a:pathLst>
            </a:custGeom>
            <a:solidFill>
              <a:srgbClr val="000000"/>
            </a:solidFill>
            <a:ln w="25400"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E92B3407-80E5-3077-A0C3-5B766BE0AD71}"/>
                </a:ext>
              </a:extLst>
            </p:cNvPr>
            <p:cNvSpPr/>
            <p:nvPr>
              <p:custDataLst>
                <p:tags r:id="rId37"/>
              </p:custDataLst>
            </p:nvPr>
          </p:nvSpPr>
          <p:spPr>
            <a:xfrm>
              <a:off x="8400127" y="4501145"/>
              <a:ext cx="58707" cy="253051"/>
            </a:xfrm>
            <a:custGeom>
              <a:avLst/>
              <a:gdLst>
                <a:gd name="connsiteX0" fmla="*/ 58938 w 58707"/>
                <a:gd name="connsiteY0" fmla="*/ 250605 h 253051"/>
                <a:gd name="connsiteX1" fmla="*/ 54636 w 58707"/>
                <a:gd name="connsiteY1" fmla="*/ 245038 h 253051"/>
                <a:gd name="connsiteX2" fmla="*/ 14907 w 58707"/>
                <a:gd name="connsiteY2" fmla="*/ 126610 h 253051"/>
                <a:gd name="connsiteX3" fmla="*/ 55648 w 58707"/>
                <a:gd name="connsiteY3" fmla="*/ 6917 h 253051"/>
                <a:gd name="connsiteX4" fmla="*/ 58938 w 58707"/>
                <a:gd name="connsiteY4" fmla="*/ 2615 h 253051"/>
                <a:gd name="connsiteX5" fmla="*/ 56407 w 58707"/>
                <a:gd name="connsiteY5" fmla="*/ 85 h 253051"/>
                <a:gd name="connsiteX6" fmla="*/ 16172 w 58707"/>
                <a:gd name="connsiteY6" fmla="*/ 49430 h 253051"/>
                <a:gd name="connsiteX7" fmla="*/ 230 w 58707"/>
                <a:gd name="connsiteY7" fmla="*/ 126610 h 253051"/>
                <a:gd name="connsiteX8" fmla="*/ 16931 w 58707"/>
                <a:gd name="connsiteY8" fmla="*/ 205562 h 253051"/>
                <a:gd name="connsiteX9" fmla="*/ 56407 w 58707"/>
                <a:gd name="connsiteY9" fmla="*/ 253136 h 253051"/>
                <a:gd name="connsiteX10" fmla="*/ 58938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38" y="250605"/>
                  </a:moveTo>
                  <a:cubicBezTo>
                    <a:pt x="58938" y="249846"/>
                    <a:pt x="58938" y="249340"/>
                    <a:pt x="54636" y="245038"/>
                  </a:cubicBezTo>
                  <a:cubicBezTo>
                    <a:pt x="23004" y="213154"/>
                    <a:pt x="14907" y="165327"/>
                    <a:pt x="14907" y="126610"/>
                  </a:cubicBezTo>
                  <a:cubicBezTo>
                    <a:pt x="14907" y="82579"/>
                    <a:pt x="24523" y="38548"/>
                    <a:pt x="55648" y="6917"/>
                  </a:cubicBezTo>
                  <a:cubicBezTo>
                    <a:pt x="58938" y="3880"/>
                    <a:pt x="58938" y="3374"/>
                    <a:pt x="58938" y="2615"/>
                  </a:cubicBezTo>
                  <a:cubicBezTo>
                    <a:pt x="58938" y="844"/>
                    <a:pt x="57925" y="85"/>
                    <a:pt x="56407" y="85"/>
                  </a:cubicBezTo>
                  <a:cubicBezTo>
                    <a:pt x="53877" y="85"/>
                    <a:pt x="31102" y="17292"/>
                    <a:pt x="16172" y="49430"/>
                  </a:cubicBezTo>
                  <a:cubicBezTo>
                    <a:pt x="3266" y="77265"/>
                    <a:pt x="230" y="105354"/>
                    <a:pt x="230" y="126610"/>
                  </a:cubicBezTo>
                  <a:cubicBezTo>
                    <a:pt x="230" y="146348"/>
                    <a:pt x="3013" y="176967"/>
                    <a:pt x="16931" y="205562"/>
                  </a:cubicBezTo>
                  <a:cubicBezTo>
                    <a:pt x="32114" y="236687"/>
                    <a:pt x="53877" y="253136"/>
                    <a:pt x="56407" y="253136"/>
                  </a:cubicBezTo>
                  <a:cubicBezTo>
                    <a:pt x="57925" y="253136"/>
                    <a:pt x="58938" y="252377"/>
                    <a:pt x="58938" y="250605"/>
                  </a:cubicBezTo>
                  <a:close/>
                </a:path>
              </a:pathLst>
            </a:custGeom>
            <a:solidFill>
              <a:srgbClr val="000000"/>
            </a:solidFill>
            <a:ln w="25400"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C55A9D07-60C1-BCCB-DFDB-01C1D46CFD54}"/>
                </a:ext>
              </a:extLst>
            </p:cNvPr>
            <p:cNvSpPr/>
            <p:nvPr>
              <p:custDataLst>
                <p:tags r:id="rId38"/>
              </p:custDataLst>
            </p:nvPr>
          </p:nvSpPr>
          <p:spPr>
            <a:xfrm>
              <a:off x="8481581" y="4576554"/>
              <a:ext cx="155626" cy="116403"/>
            </a:xfrm>
            <a:custGeom>
              <a:avLst/>
              <a:gdLst>
                <a:gd name="connsiteX0" fmla="*/ 134604 w 155626"/>
                <a:gd name="connsiteY0" fmla="*/ 34247 h 116403"/>
                <a:gd name="connsiteX1" fmla="*/ 139412 w 155626"/>
                <a:gd name="connsiteY1" fmla="*/ 13243 h 116403"/>
                <a:gd name="connsiteX2" fmla="*/ 127518 w 155626"/>
                <a:gd name="connsiteY2" fmla="*/ 2109 h 116403"/>
                <a:gd name="connsiteX3" fmla="*/ 110817 w 155626"/>
                <a:gd name="connsiteY3" fmla="*/ 15521 h 116403"/>
                <a:gd name="connsiteX4" fmla="*/ 96393 w 155626"/>
                <a:gd name="connsiteY4" fmla="*/ 73216 h 116403"/>
                <a:gd name="connsiteX5" fmla="*/ 92597 w 155626"/>
                <a:gd name="connsiteY5" fmla="*/ 90930 h 116403"/>
                <a:gd name="connsiteX6" fmla="*/ 65268 w 155626"/>
                <a:gd name="connsiteY6" fmla="*/ 107378 h 116403"/>
                <a:gd name="connsiteX7" fmla="*/ 50085 w 155626"/>
                <a:gd name="connsiteY7" fmla="*/ 88906 h 116403"/>
                <a:gd name="connsiteX8" fmla="*/ 65015 w 155626"/>
                <a:gd name="connsiteY8" fmla="*/ 35512 h 116403"/>
                <a:gd name="connsiteX9" fmla="*/ 68304 w 155626"/>
                <a:gd name="connsiteY9" fmla="*/ 22859 h 116403"/>
                <a:gd name="connsiteX10" fmla="*/ 39710 w 155626"/>
                <a:gd name="connsiteY10" fmla="*/ 85 h 116403"/>
                <a:gd name="connsiteX11" fmla="*/ 234 w 155626"/>
                <a:gd name="connsiteY11" fmla="*/ 39561 h 116403"/>
                <a:gd name="connsiteX12" fmla="*/ 6307 w 155626"/>
                <a:gd name="connsiteY12" fmla="*/ 43103 h 116403"/>
                <a:gd name="connsiteX13" fmla="*/ 12127 w 155626"/>
                <a:gd name="connsiteY13" fmla="*/ 39814 h 116403"/>
                <a:gd name="connsiteX14" fmla="*/ 38191 w 155626"/>
                <a:gd name="connsiteY14" fmla="*/ 9195 h 116403"/>
                <a:gd name="connsiteX15" fmla="*/ 42493 w 155626"/>
                <a:gd name="connsiteY15" fmla="*/ 14509 h 116403"/>
                <a:gd name="connsiteX16" fmla="*/ 38444 w 155626"/>
                <a:gd name="connsiteY16" fmla="*/ 30451 h 116403"/>
                <a:gd name="connsiteX17" fmla="*/ 23008 w 155626"/>
                <a:gd name="connsiteY17" fmla="*/ 83592 h 116403"/>
                <a:gd name="connsiteX18" fmla="*/ 63243 w 155626"/>
                <a:gd name="connsiteY18" fmla="*/ 116488 h 116403"/>
                <a:gd name="connsiteX19" fmla="*/ 95381 w 155626"/>
                <a:gd name="connsiteY19" fmla="*/ 102570 h 116403"/>
                <a:gd name="connsiteX20" fmla="*/ 124229 w 155626"/>
                <a:gd name="connsiteY20" fmla="*/ 116488 h 116403"/>
                <a:gd name="connsiteX21" fmla="*/ 146244 w 155626"/>
                <a:gd name="connsiteY21" fmla="*/ 102064 h 116403"/>
                <a:gd name="connsiteX22" fmla="*/ 155860 w 155626"/>
                <a:gd name="connsiteY22" fmla="*/ 77012 h 116403"/>
                <a:gd name="connsiteX23" fmla="*/ 149787 w 155626"/>
                <a:gd name="connsiteY23" fmla="*/ 73469 h 116403"/>
                <a:gd name="connsiteX24" fmla="*/ 144726 w 155626"/>
                <a:gd name="connsiteY24" fmla="*/ 74735 h 116403"/>
                <a:gd name="connsiteX25" fmla="*/ 142701 w 155626"/>
                <a:gd name="connsiteY25" fmla="*/ 82073 h 116403"/>
                <a:gd name="connsiteX26" fmla="*/ 125494 w 155626"/>
                <a:gd name="connsiteY26" fmla="*/ 107378 h 116403"/>
                <a:gd name="connsiteX27" fmla="*/ 119674 w 155626"/>
                <a:gd name="connsiteY27" fmla="*/ 98015 h 116403"/>
                <a:gd name="connsiteX28" fmla="*/ 123216 w 155626"/>
                <a:gd name="connsiteY28" fmla="*/ 79543 h 116403"/>
                <a:gd name="connsiteX29" fmla="*/ 128784 w 155626"/>
                <a:gd name="connsiteY29" fmla="*/ 56768 h 116403"/>
                <a:gd name="connsiteX30" fmla="*/ 134604 w 155626"/>
                <a:gd name="connsiteY30" fmla="*/ 3424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604" y="34247"/>
                  </a:moveTo>
                  <a:cubicBezTo>
                    <a:pt x="136375" y="27161"/>
                    <a:pt x="139412" y="15015"/>
                    <a:pt x="139412" y="13243"/>
                  </a:cubicBezTo>
                  <a:cubicBezTo>
                    <a:pt x="139412" y="7929"/>
                    <a:pt x="135363" y="2109"/>
                    <a:pt x="127518" y="2109"/>
                  </a:cubicBezTo>
                  <a:cubicBezTo>
                    <a:pt x="123469" y="2109"/>
                    <a:pt x="114107" y="4387"/>
                    <a:pt x="110817" y="15521"/>
                  </a:cubicBezTo>
                  <a:cubicBezTo>
                    <a:pt x="109805" y="19064"/>
                    <a:pt x="98417" y="64866"/>
                    <a:pt x="96393" y="73216"/>
                  </a:cubicBezTo>
                  <a:cubicBezTo>
                    <a:pt x="94875" y="79037"/>
                    <a:pt x="93103" y="86375"/>
                    <a:pt x="92597" y="90930"/>
                  </a:cubicBezTo>
                  <a:cubicBezTo>
                    <a:pt x="88042" y="97003"/>
                    <a:pt x="78173" y="107378"/>
                    <a:pt x="65268" y="107378"/>
                  </a:cubicBezTo>
                  <a:cubicBezTo>
                    <a:pt x="50338" y="107378"/>
                    <a:pt x="50085" y="94726"/>
                    <a:pt x="50085" y="88906"/>
                  </a:cubicBezTo>
                  <a:cubicBezTo>
                    <a:pt x="50085" y="73469"/>
                    <a:pt x="57929" y="53731"/>
                    <a:pt x="65015" y="35512"/>
                  </a:cubicBezTo>
                  <a:cubicBezTo>
                    <a:pt x="67545" y="28932"/>
                    <a:pt x="68304" y="27161"/>
                    <a:pt x="68304" y="22859"/>
                  </a:cubicBezTo>
                  <a:cubicBezTo>
                    <a:pt x="68304" y="8182"/>
                    <a:pt x="53627" y="85"/>
                    <a:pt x="39710" y="85"/>
                  </a:cubicBezTo>
                  <a:cubicBezTo>
                    <a:pt x="12886" y="85"/>
                    <a:pt x="234" y="34500"/>
                    <a:pt x="234" y="39561"/>
                  </a:cubicBezTo>
                  <a:cubicBezTo>
                    <a:pt x="234" y="43103"/>
                    <a:pt x="4029" y="43103"/>
                    <a:pt x="6307" y="43103"/>
                  </a:cubicBezTo>
                  <a:cubicBezTo>
                    <a:pt x="9343" y="43103"/>
                    <a:pt x="11115" y="43103"/>
                    <a:pt x="12127" y="39814"/>
                  </a:cubicBezTo>
                  <a:cubicBezTo>
                    <a:pt x="20478" y="11725"/>
                    <a:pt x="34142" y="9195"/>
                    <a:pt x="38191" y="9195"/>
                  </a:cubicBezTo>
                  <a:cubicBezTo>
                    <a:pt x="39963" y="9195"/>
                    <a:pt x="42493" y="9195"/>
                    <a:pt x="42493" y="14509"/>
                  </a:cubicBezTo>
                  <a:cubicBezTo>
                    <a:pt x="42493" y="20329"/>
                    <a:pt x="39457" y="27414"/>
                    <a:pt x="38444" y="30451"/>
                  </a:cubicBezTo>
                  <a:cubicBezTo>
                    <a:pt x="27816" y="57021"/>
                    <a:pt x="23008" y="71192"/>
                    <a:pt x="23008" y="83592"/>
                  </a:cubicBezTo>
                  <a:cubicBezTo>
                    <a:pt x="23008" y="112439"/>
                    <a:pt x="48313" y="116488"/>
                    <a:pt x="63243" y="116488"/>
                  </a:cubicBezTo>
                  <a:cubicBezTo>
                    <a:pt x="70582" y="116488"/>
                    <a:pt x="81716" y="115476"/>
                    <a:pt x="95381" y="102570"/>
                  </a:cubicBezTo>
                  <a:cubicBezTo>
                    <a:pt x="103478" y="114970"/>
                    <a:pt x="118155" y="116488"/>
                    <a:pt x="124229" y="116488"/>
                  </a:cubicBezTo>
                  <a:cubicBezTo>
                    <a:pt x="133592" y="116488"/>
                    <a:pt x="140930" y="111174"/>
                    <a:pt x="146244" y="102064"/>
                  </a:cubicBezTo>
                  <a:cubicBezTo>
                    <a:pt x="152570" y="91942"/>
                    <a:pt x="155860" y="78277"/>
                    <a:pt x="155860" y="77012"/>
                  </a:cubicBezTo>
                  <a:cubicBezTo>
                    <a:pt x="155860" y="73469"/>
                    <a:pt x="152064" y="73469"/>
                    <a:pt x="149787" y="73469"/>
                  </a:cubicBezTo>
                  <a:cubicBezTo>
                    <a:pt x="147003" y="73469"/>
                    <a:pt x="145991" y="73469"/>
                    <a:pt x="144726" y="74735"/>
                  </a:cubicBezTo>
                  <a:cubicBezTo>
                    <a:pt x="144220" y="75241"/>
                    <a:pt x="144220" y="75747"/>
                    <a:pt x="142701" y="82073"/>
                  </a:cubicBezTo>
                  <a:cubicBezTo>
                    <a:pt x="137640" y="101811"/>
                    <a:pt x="132073" y="107378"/>
                    <a:pt x="125494" y="107378"/>
                  </a:cubicBezTo>
                  <a:cubicBezTo>
                    <a:pt x="121698" y="107378"/>
                    <a:pt x="119674" y="104848"/>
                    <a:pt x="119674" y="98015"/>
                  </a:cubicBezTo>
                  <a:cubicBezTo>
                    <a:pt x="119674" y="93714"/>
                    <a:pt x="120686" y="89665"/>
                    <a:pt x="123216" y="79543"/>
                  </a:cubicBezTo>
                  <a:cubicBezTo>
                    <a:pt x="124988" y="72457"/>
                    <a:pt x="127518" y="62335"/>
                    <a:pt x="128784" y="56768"/>
                  </a:cubicBezTo>
                  <a:lnTo>
                    <a:pt x="134604" y="34247"/>
                  </a:lnTo>
                  <a:close/>
                </a:path>
              </a:pathLst>
            </a:custGeom>
            <a:solidFill>
              <a:srgbClr val="000000"/>
            </a:solidFill>
            <a:ln w="25400"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435049F6-6BF0-84AE-6723-1F857AE9ED04}"/>
                </a:ext>
              </a:extLst>
            </p:cNvPr>
            <p:cNvSpPr/>
            <p:nvPr>
              <p:custDataLst>
                <p:tags r:id="rId39"/>
              </p:custDataLst>
            </p:nvPr>
          </p:nvSpPr>
          <p:spPr>
            <a:xfrm>
              <a:off x="8658038" y="4444803"/>
              <a:ext cx="134623" cy="158890"/>
            </a:xfrm>
            <a:custGeom>
              <a:avLst/>
              <a:gdLst>
                <a:gd name="connsiteX0" fmla="*/ 70386 w 134623"/>
                <a:gd name="connsiteY0" fmla="*/ 135234 h 158890"/>
                <a:gd name="connsiteX1" fmla="*/ 87214 w 134623"/>
                <a:gd name="connsiteY1" fmla="*/ 158971 h 158890"/>
                <a:gd name="connsiteX2" fmla="*/ 118921 w 134623"/>
                <a:gd name="connsiteY2" fmla="*/ 124606 h 158890"/>
                <a:gd name="connsiteX3" fmla="*/ 116441 w 134623"/>
                <a:gd name="connsiteY3" fmla="*/ 122126 h 158890"/>
                <a:gd name="connsiteX4" fmla="*/ 113962 w 134623"/>
                <a:gd name="connsiteY4" fmla="*/ 124429 h 158890"/>
                <a:gd name="connsiteX5" fmla="*/ 91997 w 134623"/>
                <a:gd name="connsiteY5" fmla="*/ 140371 h 158890"/>
                <a:gd name="connsiteX6" fmla="*/ 78003 w 134623"/>
                <a:gd name="connsiteY6" fmla="*/ 123189 h 158890"/>
                <a:gd name="connsiteX7" fmla="*/ 134864 w 134623"/>
                <a:gd name="connsiteY7" fmla="*/ 49324 h 158890"/>
                <a:gd name="connsiteX8" fmla="*/ 83494 w 134623"/>
                <a:gd name="connsiteY8" fmla="*/ 80 h 158890"/>
                <a:gd name="connsiteX9" fmla="*/ 240 w 134623"/>
                <a:gd name="connsiteY9" fmla="*/ 79614 h 158890"/>
                <a:gd name="connsiteX10" fmla="*/ 51787 w 134623"/>
                <a:gd name="connsiteY10" fmla="*/ 128149 h 158890"/>
                <a:gd name="connsiteX11" fmla="*/ 70386 w 134623"/>
                <a:gd name="connsiteY11" fmla="*/ 125669 h 158890"/>
                <a:gd name="connsiteX12" fmla="*/ 70386 w 134623"/>
                <a:gd name="connsiteY12" fmla="*/ 135234 h 158890"/>
                <a:gd name="connsiteX13" fmla="*/ 39742 w 134623"/>
                <a:gd name="connsiteY13" fmla="*/ 120178 h 158890"/>
                <a:gd name="connsiteX14" fmla="*/ 17423 w 134623"/>
                <a:gd name="connsiteY14" fmla="*/ 84042 h 158890"/>
                <a:gd name="connsiteX15" fmla="*/ 37262 w 134623"/>
                <a:gd name="connsiteY15" fmla="*/ 29130 h 158890"/>
                <a:gd name="connsiteX16" fmla="*/ 82077 w 134623"/>
                <a:gd name="connsiteY16" fmla="*/ 5748 h 158890"/>
                <a:gd name="connsiteX17" fmla="*/ 117681 w 134623"/>
                <a:gd name="connsiteY17" fmla="*/ 44541 h 158890"/>
                <a:gd name="connsiteX18" fmla="*/ 76586 w 134623"/>
                <a:gd name="connsiteY18" fmla="*/ 116458 h 158890"/>
                <a:gd name="connsiteX19" fmla="*/ 58695 w 134623"/>
                <a:gd name="connsiteY19" fmla="*/ 97859 h 158890"/>
                <a:gd name="connsiteX20" fmla="*/ 39033 w 134623"/>
                <a:gd name="connsiteY20" fmla="*/ 115572 h 158890"/>
                <a:gd name="connsiteX21" fmla="*/ 39742 w 134623"/>
                <a:gd name="connsiteY21" fmla="*/ 120178 h 158890"/>
                <a:gd name="connsiteX22" fmla="*/ 70386 w 134623"/>
                <a:gd name="connsiteY22" fmla="*/ 119292 h 158890"/>
                <a:gd name="connsiteX23" fmla="*/ 53027 w 134623"/>
                <a:gd name="connsiteY23" fmla="*/ 122481 h 158890"/>
                <a:gd name="connsiteX24" fmla="*/ 43993 w 134623"/>
                <a:gd name="connsiteY24" fmla="*/ 115572 h 158890"/>
                <a:gd name="connsiteX25" fmla="*/ 58695 w 134623"/>
                <a:gd name="connsiteY25" fmla="*/ 102819 h 158890"/>
                <a:gd name="connsiteX26" fmla="*/ 70386 w 134623"/>
                <a:gd name="connsiteY26" fmla="*/ 119292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623" h="158890">
                  <a:moveTo>
                    <a:pt x="70386" y="135234"/>
                  </a:moveTo>
                  <a:cubicBezTo>
                    <a:pt x="70386" y="146748"/>
                    <a:pt x="72689" y="158971"/>
                    <a:pt x="87214" y="158971"/>
                  </a:cubicBezTo>
                  <a:cubicBezTo>
                    <a:pt x="108647" y="158971"/>
                    <a:pt x="118921" y="128503"/>
                    <a:pt x="118921" y="124606"/>
                  </a:cubicBezTo>
                  <a:cubicBezTo>
                    <a:pt x="118921" y="123366"/>
                    <a:pt x="117859" y="122126"/>
                    <a:pt x="116441" y="122126"/>
                  </a:cubicBezTo>
                  <a:cubicBezTo>
                    <a:pt x="114670" y="122126"/>
                    <a:pt x="114139" y="123721"/>
                    <a:pt x="113962" y="124429"/>
                  </a:cubicBezTo>
                  <a:cubicBezTo>
                    <a:pt x="109710" y="136829"/>
                    <a:pt x="98019" y="140371"/>
                    <a:pt x="91997" y="140371"/>
                  </a:cubicBezTo>
                  <a:cubicBezTo>
                    <a:pt x="84911" y="140371"/>
                    <a:pt x="81191" y="137360"/>
                    <a:pt x="78003" y="123189"/>
                  </a:cubicBezTo>
                  <a:cubicBezTo>
                    <a:pt x="109533" y="112030"/>
                    <a:pt x="134864" y="80677"/>
                    <a:pt x="134864" y="49324"/>
                  </a:cubicBezTo>
                  <a:cubicBezTo>
                    <a:pt x="134864" y="21513"/>
                    <a:pt x="114847" y="80"/>
                    <a:pt x="83494" y="80"/>
                  </a:cubicBezTo>
                  <a:cubicBezTo>
                    <a:pt x="41159" y="80"/>
                    <a:pt x="240" y="39758"/>
                    <a:pt x="240" y="79614"/>
                  </a:cubicBezTo>
                  <a:cubicBezTo>
                    <a:pt x="240" y="108133"/>
                    <a:pt x="21320" y="128149"/>
                    <a:pt x="51787" y="128149"/>
                  </a:cubicBezTo>
                  <a:cubicBezTo>
                    <a:pt x="55152" y="128149"/>
                    <a:pt x="61175" y="127972"/>
                    <a:pt x="70386" y="125669"/>
                  </a:cubicBezTo>
                  <a:lnTo>
                    <a:pt x="70386" y="135234"/>
                  </a:lnTo>
                  <a:close/>
                  <a:moveTo>
                    <a:pt x="39742" y="120178"/>
                  </a:moveTo>
                  <a:cubicBezTo>
                    <a:pt x="30531" y="116989"/>
                    <a:pt x="17423" y="107778"/>
                    <a:pt x="17423" y="84042"/>
                  </a:cubicBezTo>
                  <a:cubicBezTo>
                    <a:pt x="17423" y="72706"/>
                    <a:pt x="21142" y="49146"/>
                    <a:pt x="37262" y="29130"/>
                  </a:cubicBezTo>
                  <a:cubicBezTo>
                    <a:pt x="48421" y="15491"/>
                    <a:pt x="65603" y="5748"/>
                    <a:pt x="82077" y="5748"/>
                  </a:cubicBezTo>
                  <a:cubicBezTo>
                    <a:pt x="101385" y="5748"/>
                    <a:pt x="117681" y="18679"/>
                    <a:pt x="117681" y="44541"/>
                  </a:cubicBezTo>
                  <a:cubicBezTo>
                    <a:pt x="117681" y="62255"/>
                    <a:pt x="109002" y="100339"/>
                    <a:pt x="76586" y="116458"/>
                  </a:cubicBezTo>
                  <a:cubicBezTo>
                    <a:pt x="73752" y="105299"/>
                    <a:pt x="69146" y="97859"/>
                    <a:pt x="58695" y="97859"/>
                  </a:cubicBezTo>
                  <a:cubicBezTo>
                    <a:pt x="48776" y="97859"/>
                    <a:pt x="39033" y="106184"/>
                    <a:pt x="39033" y="115572"/>
                  </a:cubicBezTo>
                  <a:cubicBezTo>
                    <a:pt x="39033" y="118761"/>
                    <a:pt x="39210" y="118938"/>
                    <a:pt x="39742" y="120178"/>
                  </a:cubicBezTo>
                  <a:close/>
                  <a:moveTo>
                    <a:pt x="70386" y="119292"/>
                  </a:moveTo>
                  <a:cubicBezTo>
                    <a:pt x="66489" y="120709"/>
                    <a:pt x="59935" y="122481"/>
                    <a:pt x="53027" y="122481"/>
                  </a:cubicBezTo>
                  <a:cubicBezTo>
                    <a:pt x="50193" y="122481"/>
                    <a:pt x="43993" y="122481"/>
                    <a:pt x="43993" y="115572"/>
                  </a:cubicBezTo>
                  <a:cubicBezTo>
                    <a:pt x="43993" y="108841"/>
                    <a:pt x="51255" y="102819"/>
                    <a:pt x="58695" y="102819"/>
                  </a:cubicBezTo>
                  <a:cubicBezTo>
                    <a:pt x="65072" y="102819"/>
                    <a:pt x="69855" y="105653"/>
                    <a:pt x="70386" y="119292"/>
                  </a:cubicBezTo>
                  <a:close/>
                </a:path>
              </a:pathLst>
            </a:custGeom>
            <a:solidFill>
              <a:srgbClr val="000000"/>
            </a:solidFill>
            <a:ln w="25400"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975D73FD-D519-8952-FD89-266634ABF97D}"/>
                </a:ext>
              </a:extLst>
            </p:cNvPr>
            <p:cNvSpPr/>
            <p:nvPr>
              <p:custDataLst>
                <p:tags r:id="rId40"/>
              </p:custDataLst>
            </p:nvPr>
          </p:nvSpPr>
          <p:spPr>
            <a:xfrm>
              <a:off x="8653255" y="4647702"/>
              <a:ext cx="59871" cy="112481"/>
            </a:xfrm>
            <a:custGeom>
              <a:avLst/>
              <a:gdLst>
                <a:gd name="connsiteX0" fmla="*/ 36376 w 59871"/>
                <a:gd name="connsiteY0" fmla="*/ 40829 h 112481"/>
                <a:gd name="connsiteX1" fmla="*/ 54444 w 59871"/>
                <a:gd name="connsiteY1" fmla="*/ 40829 h 112481"/>
                <a:gd name="connsiteX2" fmla="*/ 60112 w 59871"/>
                <a:gd name="connsiteY2" fmla="*/ 36932 h 112481"/>
                <a:gd name="connsiteX3" fmla="*/ 54798 w 59871"/>
                <a:gd name="connsiteY3" fmla="*/ 34452 h 112481"/>
                <a:gd name="connsiteX4" fmla="*/ 37970 w 59871"/>
                <a:gd name="connsiteY4" fmla="*/ 34452 h 112481"/>
                <a:gd name="connsiteX5" fmla="*/ 44524 w 59871"/>
                <a:gd name="connsiteY5" fmla="*/ 8236 h 112481"/>
                <a:gd name="connsiteX6" fmla="*/ 45056 w 59871"/>
                <a:gd name="connsiteY6" fmla="*/ 5756 h 112481"/>
                <a:gd name="connsiteX7" fmla="*/ 39033 w 59871"/>
                <a:gd name="connsiteY7" fmla="*/ 87 h 112481"/>
                <a:gd name="connsiteX8" fmla="*/ 30708 w 59871"/>
                <a:gd name="connsiteY8" fmla="*/ 7704 h 112481"/>
                <a:gd name="connsiteX9" fmla="*/ 23977 w 59871"/>
                <a:gd name="connsiteY9" fmla="*/ 34452 h 112481"/>
                <a:gd name="connsiteX10" fmla="*/ 5909 w 59871"/>
                <a:gd name="connsiteY10" fmla="*/ 34452 h 112481"/>
                <a:gd name="connsiteX11" fmla="*/ 240 w 59871"/>
                <a:gd name="connsiteY11" fmla="*/ 38349 h 112481"/>
                <a:gd name="connsiteX12" fmla="*/ 5554 w 59871"/>
                <a:gd name="connsiteY12" fmla="*/ 40829 h 112481"/>
                <a:gd name="connsiteX13" fmla="*/ 22382 w 59871"/>
                <a:gd name="connsiteY13" fmla="*/ 40829 h 112481"/>
                <a:gd name="connsiteX14" fmla="*/ 11931 w 59871"/>
                <a:gd name="connsiteY14" fmla="*/ 82633 h 112481"/>
                <a:gd name="connsiteX15" fmla="*/ 9274 w 59871"/>
                <a:gd name="connsiteY15" fmla="*/ 95741 h 112481"/>
                <a:gd name="connsiteX16" fmla="*/ 28228 w 59871"/>
                <a:gd name="connsiteY16" fmla="*/ 112569 h 112481"/>
                <a:gd name="connsiteX17" fmla="*/ 59049 w 59871"/>
                <a:gd name="connsiteY17" fmla="*/ 85467 h 112481"/>
                <a:gd name="connsiteX18" fmla="*/ 56215 w 59871"/>
                <a:gd name="connsiteY18" fmla="*/ 83164 h 112481"/>
                <a:gd name="connsiteX19" fmla="*/ 52495 w 59871"/>
                <a:gd name="connsiteY19" fmla="*/ 86530 h 112481"/>
                <a:gd name="connsiteX20" fmla="*/ 28759 w 59871"/>
                <a:gd name="connsiteY20" fmla="*/ 107609 h 112481"/>
                <a:gd name="connsiteX21" fmla="*/ 22559 w 59871"/>
                <a:gd name="connsiteY21" fmla="*/ 98929 h 112481"/>
                <a:gd name="connsiteX22" fmla="*/ 23622 w 59871"/>
                <a:gd name="connsiteY22" fmla="*/ 91667 h 112481"/>
                <a:gd name="connsiteX23" fmla="*/ 36376 w 59871"/>
                <a:gd name="connsiteY23" fmla="*/ 40829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76" y="40829"/>
                  </a:moveTo>
                  <a:lnTo>
                    <a:pt x="54444" y="40829"/>
                  </a:lnTo>
                  <a:cubicBezTo>
                    <a:pt x="57809" y="40829"/>
                    <a:pt x="60112" y="40829"/>
                    <a:pt x="60112" y="36932"/>
                  </a:cubicBezTo>
                  <a:cubicBezTo>
                    <a:pt x="60112" y="34452"/>
                    <a:pt x="57809" y="34452"/>
                    <a:pt x="54798" y="34452"/>
                  </a:cubicBezTo>
                  <a:lnTo>
                    <a:pt x="37970" y="34452"/>
                  </a:lnTo>
                  <a:lnTo>
                    <a:pt x="44524" y="8236"/>
                  </a:lnTo>
                  <a:cubicBezTo>
                    <a:pt x="44701" y="7350"/>
                    <a:pt x="45056" y="6464"/>
                    <a:pt x="45056" y="5756"/>
                  </a:cubicBezTo>
                  <a:cubicBezTo>
                    <a:pt x="45056" y="2567"/>
                    <a:pt x="42576" y="87"/>
                    <a:pt x="39033" y="87"/>
                  </a:cubicBezTo>
                  <a:cubicBezTo>
                    <a:pt x="34605" y="87"/>
                    <a:pt x="31948" y="3099"/>
                    <a:pt x="30708" y="7704"/>
                  </a:cubicBezTo>
                  <a:cubicBezTo>
                    <a:pt x="29468" y="12133"/>
                    <a:pt x="31771" y="3630"/>
                    <a:pt x="23977" y="34452"/>
                  </a:cubicBezTo>
                  <a:lnTo>
                    <a:pt x="5909" y="34452"/>
                  </a:lnTo>
                  <a:cubicBezTo>
                    <a:pt x="2543" y="34452"/>
                    <a:pt x="240" y="34452"/>
                    <a:pt x="240" y="38349"/>
                  </a:cubicBezTo>
                  <a:cubicBezTo>
                    <a:pt x="240" y="40829"/>
                    <a:pt x="2366" y="40829"/>
                    <a:pt x="5554" y="40829"/>
                  </a:cubicBezTo>
                  <a:lnTo>
                    <a:pt x="22382" y="40829"/>
                  </a:lnTo>
                  <a:lnTo>
                    <a:pt x="11931" y="82633"/>
                  </a:lnTo>
                  <a:cubicBezTo>
                    <a:pt x="10869" y="87061"/>
                    <a:pt x="9274" y="93438"/>
                    <a:pt x="9274" y="95741"/>
                  </a:cubicBezTo>
                  <a:cubicBezTo>
                    <a:pt x="9274" y="106192"/>
                    <a:pt x="18131" y="112569"/>
                    <a:pt x="28228" y="112569"/>
                  </a:cubicBezTo>
                  <a:cubicBezTo>
                    <a:pt x="47890" y="112569"/>
                    <a:pt x="59049" y="87770"/>
                    <a:pt x="59049" y="85467"/>
                  </a:cubicBezTo>
                  <a:cubicBezTo>
                    <a:pt x="59049" y="83164"/>
                    <a:pt x="56747" y="83164"/>
                    <a:pt x="56215" y="83164"/>
                  </a:cubicBezTo>
                  <a:cubicBezTo>
                    <a:pt x="54090" y="83164"/>
                    <a:pt x="53913" y="83518"/>
                    <a:pt x="52495" y="86530"/>
                  </a:cubicBezTo>
                  <a:cubicBezTo>
                    <a:pt x="47536" y="97689"/>
                    <a:pt x="38502" y="107609"/>
                    <a:pt x="28759" y="107609"/>
                  </a:cubicBezTo>
                  <a:cubicBezTo>
                    <a:pt x="25039" y="107609"/>
                    <a:pt x="22559" y="105306"/>
                    <a:pt x="22559" y="98929"/>
                  </a:cubicBezTo>
                  <a:cubicBezTo>
                    <a:pt x="22559" y="97158"/>
                    <a:pt x="23268" y="93438"/>
                    <a:pt x="23622" y="91667"/>
                  </a:cubicBezTo>
                  <a:lnTo>
                    <a:pt x="36376" y="40829"/>
                  </a:lnTo>
                  <a:close/>
                </a:path>
              </a:pathLst>
            </a:custGeom>
            <a:solidFill>
              <a:srgbClr val="000000"/>
            </a:solidFill>
            <a:ln w="25400"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A7D5F292-5AAE-5C78-68E2-F34A1866BF92}"/>
                </a:ext>
              </a:extLst>
            </p:cNvPr>
            <p:cNvSpPr/>
            <p:nvPr>
              <p:custDataLst>
                <p:tags r:id="rId41"/>
              </p:custDataLst>
            </p:nvPr>
          </p:nvSpPr>
          <p:spPr>
            <a:xfrm>
              <a:off x="8741389" y="4709700"/>
              <a:ext cx="119743" cy="8679"/>
            </a:xfrm>
            <a:custGeom>
              <a:avLst/>
              <a:gdLst>
                <a:gd name="connsiteX0" fmla="*/ 112902 w 119743"/>
                <a:gd name="connsiteY0" fmla="*/ 8767 h 8679"/>
                <a:gd name="connsiteX1" fmla="*/ 119987 w 119743"/>
                <a:gd name="connsiteY1" fmla="*/ 4516 h 8679"/>
                <a:gd name="connsiteX2" fmla="*/ 112902 w 119743"/>
                <a:gd name="connsiteY2" fmla="*/ 87 h 8679"/>
                <a:gd name="connsiteX3" fmla="*/ 7329 w 119743"/>
                <a:gd name="connsiteY3" fmla="*/ 87 h 8679"/>
                <a:gd name="connsiteX4" fmla="*/ 243 w 119743"/>
                <a:gd name="connsiteY4" fmla="*/ 4339 h 8679"/>
                <a:gd name="connsiteX5" fmla="*/ 7329 w 119743"/>
                <a:gd name="connsiteY5" fmla="*/ 8767 h 8679"/>
                <a:gd name="connsiteX6" fmla="*/ 112902 w 119743"/>
                <a:gd name="connsiteY6" fmla="*/ 8767 h 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43" h="8679">
                  <a:moveTo>
                    <a:pt x="112902" y="8767"/>
                  </a:moveTo>
                  <a:cubicBezTo>
                    <a:pt x="115736" y="8767"/>
                    <a:pt x="119987" y="8767"/>
                    <a:pt x="119987" y="4516"/>
                  </a:cubicBezTo>
                  <a:cubicBezTo>
                    <a:pt x="119987" y="87"/>
                    <a:pt x="115913" y="87"/>
                    <a:pt x="112902" y="87"/>
                  </a:cubicBezTo>
                  <a:lnTo>
                    <a:pt x="7329" y="87"/>
                  </a:lnTo>
                  <a:cubicBezTo>
                    <a:pt x="4495" y="87"/>
                    <a:pt x="243" y="87"/>
                    <a:pt x="243" y="4339"/>
                  </a:cubicBezTo>
                  <a:cubicBezTo>
                    <a:pt x="243" y="8767"/>
                    <a:pt x="4318" y="8767"/>
                    <a:pt x="7329" y="8767"/>
                  </a:cubicBezTo>
                  <a:lnTo>
                    <a:pt x="112902" y="8767"/>
                  </a:lnTo>
                  <a:close/>
                </a:path>
              </a:pathLst>
            </a:custGeom>
            <a:solidFill>
              <a:srgbClr val="000000"/>
            </a:solidFill>
            <a:ln w="25400"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F3E86E91-B16A-51B3-7023-294244D70C7C}"/>
                </a:ext>
              </a:extLst>
            </p:cNvPr>
            <p:cNvSpPr/>
            <p:nvPr>
              <p:custDataLst>
                <p:tags r:id="rId42"/>
              </p:custDataLst>
            </p:nvPr>
          </p:nvSpPr>
          <p:spPr>
            <a:xfrm>
              <a:off x="8899724" y="4640794"/>
              <a:ext cx="64477" cy="117618"/>
            </a:xfrm>
            <a:custGeom>
              <a:avLst/>
              <a:gdLst>
                <a:gd name="connsiteX0" fmla="*/ 40282 w 64477"/>
                <a:gd name="connsiteY0" fmla="*/ 5047 h 117618"/>
                <a:gd name="connsiteX1" fmla="*/ 34968 w 64477"/>
                <a:gd name="connsiteY1" fmla="*/ 87 h 117618"/>
                <a:gd name="connsiteX2" fmla="*/ 250 w 64477"/>
                <a:gd name="connsiteY2" fmla="*/ 11424 h 117618"/>
                <a:gd name="connsiteX3" fmla="*/ 250 w 64477"/>
                <a:gd name="connsiteY3" fmla="*/ 17801 h 117618"/>
                <a:gd name="connsiteX4" fmla="*/ 25934 w 64477"/>
                <a:gd name="connsiteY4" fmla="*/ 12841 h 117618"/>
                <a:gd name="connsiteX5" fmla="*/ 25934 w 64477"/>
                <a:gd name="connsiteY5" fmla="*/ 103180 h 117618"/>
                <a:gd name="connsiteX6" fmla="*/ 8221 w 64477"/>
                <a:gd name="connsiteY6" fmla="*/ 111329 h 117618"/>
                <a:gd name="connsiteX7" fmla="*/ 1490 w 64477"/>
                <a:gd name="connsiteY7" fmla="*/ 111329 h 117618"/>
                <a:gd name="connsiteX8" fmla="*/ 1490 w 64477"/>
                <a:gd name="connsiteY8" fmla="*/ 117705 h 117618"/>
                <a:gd name="connsiteX9" fmla="*/ 33020 w 64477"/>
                <a:gd name="connsiteY9" fmla="*/ 116997 h 117618"/>
                <a:gd name="connsiteX10" fmla="*/ 64727 w 64477"/>
                <a:gd name="connsiteY10" fmla="*/ 117705 h 117618"/>
                <a:gd name="connsiteX11" fmla="*/ 64727 w 64477"/>
                <a:gd name="connsiteY11" fmla="*/ 111329 h 117618"/>
                <a:gd name="connsiteX12" fmla="*/ 57996 w 64477"/>
                <a:gd name="connsiteY12" fmla="*/ 111329 h 117618"/>
                <a:gd name="connsiteX13" fmla="*/ 40282 w 64477"/>
                <a:gd name="connsiteY13" fmla="*/ 103180 h 117618"/>
                <a:gd name="connsiteX14" fmla="*/ 40282 w 64477"/>
                <a:gd name="connsiteY14" fmla="*/ 504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82" y="5047"/>
                  </a:moveTo>
                  <a:cubicBezTo>
                    <a:pt x="40282" y="264"/>
                    <a:pt x="39928" y="87"/>
                    <a:pt x="34968" y="87"/>
                  </a:cubicBezTo>
                  <a:cubicBezTo>
                    <a:pt x="23632" y="11247"/>
                    <a:pt x="7512" y="11424"/>
                    <a:pt x="250" y="11424"/>
                  </a:cubicBezTo>
                  <a:lnTo>
                    <a:pt x="250" y="17801"/>
                  </a:lnTo>
                  <a:cubicBezTo>
                    <a:pt x="4501" y="17801"/>
                    <a:pt x="16192" y="17801"/>
                    <a:pt x="25934" y="12841"/>
                  </a:cubicBezTo>
                  <a:lnTo>
                    <a:pt x="25934" y="103180"/>
                  </a:lnTo>
                  <a:cubicBezTo>
                    <a:pt x="25934" y="109026"/>
                    <a:pt x="25934" y="111329"/>
                    <a:pt x="8221" y="111329"/>
                  </a:cubicBezTo>
                  <a:lnTo>
                    <a:pt x="1490" y="111329"/>
                  </a:lnTo>
                  <a:lnTo>
                    <a:pt x="1490" y="117705"/>
                  </a:lnTo>
                  <a:cubicBezTo>
                    <a:pt x="4678" y="117528"/>
                    <a:pt x="26466" y="116997"/>
                    <a:pt x="33020" y="116997"/>
                  </a:cubicBezTo>
                  <a:cubicBezTo>
                    <a:pt x="38511" y="116997"/>
                    <a:pt x="60830" y="117528"/>
                    <a:pt x="64727" y="117705"/>
                  </a:cubicBezTo>
                  <a:lnTo>
                    <a:pt x="64727" y="111329"/>
                  </a:lnTo>
                  <a:lnTo>
                    <a:pt x="57996" y="111329"/>
                  </a:lnTo>
                  <a:cubicBezTo>
                    <a:pt x="40282" y="111329"/>
                    <a:pt x="40282" y="109026"/>
                    <a:pt x="40282" y="103180"/>
                  </a:cubicBezTo>
                  <a:lnTo>
                    <a:pt x="40282" y="5047"/>
                  </a:lnTo>
                  <a:close/>
                </a:path>
              </a:pathLst>
            </a:custGeom>
            <a:solidFill>
              <a:srgbClr val="000000"/>
            </a:solidFill>
            <a:ln w="25400"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D1B0B621-CF77-DB89-35BA-5C5818EC27F0}"/>
                </a:ext>
              </a:extLst>
            </p:cNvPr>
            <p:cNvSpPr/>
            <p:nvPr>
              <p:custDataLst>
                <p:tags r:id="rId43"/>
              </p:custDataLst>
            </p:nvPr>
          </p:nvSpPr>
          <p:spPr>
            <a:xfrm>
              <a:off x="9015700" y="4664110"/>
              <a:ext cx="29606" cy="75662"/>
            </a:xfrm>
            <a:custGeom>
              <a:avLst/>
              <a:gdLst>
                <a:gd name="connsiteX0" fmla="*/ 29861 w 29606"/>
                <a:gd name="connsiteY0" fmla="*/ 26655 h 75662"/>
                <a:gd name="connsiteX1" fmla="*/ 13666 w 29606"/>
                <a:gd name="connsiteY1" fmla="*/ 85 h 75662"/>
                <a:gd name="connsiteX2" fmla="*/ 254 w 29606"/>
                <a:gd name="connsiteY2" fmla="*/ 13496 h 75662"/>
                <a:gd name="connsiteX3" fmla="*/ 13666 w 29606"/>
                <a:gd name="connsiteY3" fmla="*/ 26908 h 75662"/>
                <a:gd name="connsiteX4" fmla="*/ 22523 w 29606"/>
                <a:gd name="connsiteY4" fmla="*/ 23618 h 75662"/>
                <a:gd name="connsiteX5" fmla="*/ 23788 w 29606"/>
                <a:gd name="connsiteY5" fmla="*/ 22859 h 75662"/>
                <a:gd name="connsiteX6" fmla="*/ 24294 w 29606"/>
                <a:gd name="connsiteY6" fmla="*/ 26655 h 75662"/>
                <a:gd name="connsiteX7" fmla="*/ 7086 w 29606"/>
                <a:gd name="connsiteY7" fmla="*/ 68915 h 75662"/>
                <a:gd name="connsiteX8" fmla="*/ 4303 w 29606"/>
                <a:gd name="connsiteY8" fmla="*/ 72963 h 75662"/>
                <a:gd name="connsiteX9" fmla="*/ 6833 w 29606"/>
                <a:gd name="connsiteY9" fmla="*/ 75747 h 75662"/>
                <a:gd name="connsiteX10" fmla="*/ 29861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61" y="26655"/>
                  </a:moveTo>
                  <a:cubicBezTo>
                    <a:pt x="29861" y="9954"/>
                    <a:pt x="23535" y="85"/>
                    <a:pt x="13666" y="85"/>
                  </a:cubicBezTo>
                  <a:cubicBezTo>
                    <a:pt x="5315" y="85"/>
                    <a:pt x="254" y="6411"/>
                    <a:pt x="254" y="13496"/>
                  </a:cubicBezTo>
                  <a:cubicBezTo>
                    <a:pt x="254" y="20329"/>
                    <a:pt x="5315" y="26908"/>
                    <a:pt x="13666" y="26908"/>
                  </a:cubicBezTo>
                  <a:cubicBezTo>
                    <a:pt x="16702" y="26908"/>
                    <a:pt x="19992" y="25896"/>
                    <a:pt x="22523" y="23618"/>
                  </a:cubicBezTo>
                  <a:cubicBezTo>
                    <a:pt x="23282" y="23112"/>
                    <a:pt x="23535" y="22859"/>
                    <a:pt x="23788" y="22859"/>
                  </a:cubicBezTo>
                  <a:cubicBezTo>
                    <a:pt x="24041" y="22859"/>
                    <a:pt x="24294" y="23112"/>
                    <a:pt x="24294" y="26655"/>
                  </a:cubicBezTo>
                  <a:cubicBezTo>
                    <a:pt x="24294" y="45381"/>
                    <a:pt x="15437" y="60564"/>
                    <a:pt x="7086" y="68915"/>
                  </a:cubicBezTo>
                  <a:cubicBezTo>
                    <a:pt x="4303" y="71698"/>
                    <a:pt x="4303" y="72204"/>
                    <a:pt x="4303" y="72963"/>
                  </a:cubicBezTo>
                  <a:cubicBezTo>
                    <a:pt x="4303" y="74735"/>
                    <a:pt x="5568" y="75747"/>
                    <a:pt x="6833" y="75747"/>
                  </a:cubicBezTo>
                  <a:cubicBezTo>
                    <a:pt x="9617" y="75747"/>
                    <a:pt x="29861" y="56262"/>
                    <a:pt x="29861" y="26655"/>
                  </a:cubicBezTo>
                  <a:close/>
                </a:path>
              </a:pathLst>
            </a:custGeom>
            <a:solidFill>
              <a:srgbClr val="000000"/>
            </a:solidFill>
            <a:ln w="25400"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7D29BC14-FA01-8791-5729-C5AEFFE17E34}"/>
                </a:ext>
              </a:extLst>
            </p:cNvPr>
            <p:cNvSpPr/>
            <p:nvPr>
              <p:custDataLst>
                <p:tags r:id="rId44"/>
              </p:custDataLst>
            </p:nvPr>
          </p:nvSpPr>
          <p:spPr>
            <a:xfrm>
              <a:off x="9136264" y="4501145"/>
              <a:ext cx="34667" cy="253051"/>
            </a:xfrm>
            <a:custGeom>
              <a:avLst/>
              <a:gdLst>
                <a:gd name="connsiteX0" fmla="*/ 34927 w 34667"/>
                <a:gd name="connsiteY0" fmla="*/ 253136 h 253051"/>
                <a:gd name="connsiteX1" fmla="*/ 34927 w 34667"/>
                <a:gd name="connsiteY1" fmla="*/ 243014 h 253051"/>
                <a:gd name="connsiteX2" fmla="*/ 10381 w 34667"/>
                <a:gd name="connsiteY2" fmla="*/ 243014 h 253051"/>
                <a:gd name="connsiteX3" fmla="*/ 10381 w 34667"/>
                <a:gd name="connsiteY3" fmla="*/ 10207 h 253051"/>
                <a:gd name="connsiteX4" fmla="*/ 34927 w 34667"/>
                <a:gd name="connsiteY4" fmla="*/ 10207 h 253051"/>
                <a:gd name="connsiteX5" fmla="*/ 34927 w 34667"/>
                <a:gd name="connsiteY5" fmla="*/ 85 h 253051"/>
                <a:gd name="connsiteX6" fmla="*/ 259 w 34667"/>
                <a:gd name="connsiteY6" fmla="*/ 85 h 253051"/>
                <a:gd name="connsiteX7" fmla="*/ 259 w 34667"/>
                <a:gd name="connsiteY7" fmla="*/ 253136 h 253051"/>
                <a:gd name="connsiteX8" fmla="*/ 34927 w 34667"/>
                <a:gd name="connsiteY8" fmla="*/ 25313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53051">
                  <a:moveTo>
                    <a:pt x="34927" y="253136"/>
                  </a:moveTo>
                  <a:lnTo>
                    <a:pt x="34927" y="243014"/>
                  </a:lnTo>
                  <a:lnTo>
                    <a:pt x="10381" y="243014"/>
                  </a:lnTo>
                  <a:lnTo>
                    <a:pt x="10381" y="10207"/>
                  </a:lnTo>
                  <a:lnTo>
                    <a:pt x="34927" y="10207"/>
                  </a:lnTo>
                  <a:lnTo>
                    <a:pt x="34927" y="85"/>
                  </a:lnTo>
                  <a:lnTo>
                    <a:pt x="259" y="85"/>
                  </a:lnTo>
                  <a:lnTo>
                    <a:pt x="259" y="253136"/>
                  </a:lnTo>
                  <a:lnTo>
                    <a:pt x="34927" y="253136"/>
                  </a:lnTo>
                  <a:close/>
                </a:path>
              </a:pathLst>
            </a:custGeom>
            <a:solidFill>
              <a:srgbClr val="000000"/>
            </a:solidFill>
            <a:ln w="25400"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8CBB6555-FF79-D827-C66B-600423310375}"/>
                </a:ext>
              </a:extLst>
            </p:cNvPr>
            <p:cNvSpPr/>
            <p:nvPr>
              <p:custDataLst>
                <p:tags r:id="rId45"/>
              </p:custDataLst>
            </p:nvPr>
          </p:nvSpPr>
          <p:spPr>
            <a:xfrm>
              <a:off x="9189096" y="4576554"/>
              <a:ext cx="116909" cy="116403"/>
            </a:xfrm>
            <a:custGeom>
              <a:avLst/>
              <a:gdLst>
                <a:gd name="connsiteX0" fmla="*/ 44039 w 116909"/>
                <a:gd name="connsiteY0" fmla="*/ 59299 h 116403"/>
                <a:gd name="connsiteX1" fmla="*/ 88070 w 116909"/>
                <a:gd name="connsiteY1" fmla="*/ 54238 h 116403"/>
                <a:gd name="connsiteX2" fmla="*/ 113122 w 116909"/>
                <a:gd name="connsiteY2" fmla="*/ 24378 h 116403"/>
                <a:gd name="connsiteX3" fmla="*/ 78454 w 116909"/>
                <a:gd name="connsiteY3" fmla="*/ 85 h 116403"/>
                <a:gd name="connsiteX4" fmla="*/ 261 w 116909"/>
                <a:gd name="connsiteY4" fmla="*/ 70939 h 116403"/>
                <a:gd name="connsiteX5" fmla="*/ 53149 w 116909"/>
                <a:gd name="connsiteY5" fmla="*/ 116488 h 116403"/>
                <a:gd name="connsiteX6" fmla="*/ 92372 w 116909"/>
                <a:gd name="connsiteY6" fmla="*/ 110415 h 116403"/>
                <a:gd name="connsiteX7" fmla="*/ 117171 w 116909"/>
                <a:gd name="connsiteY7" fmla="*/ 91183 h 116403"/>
                <a:gd name="connsiteX8" fmla="*/ 110845 w 116909"/>
                <a:gd name="connsiteY8" fmla="*/ 84604 h 116403"/>
                <a:gd name="connsiteX9" fmla="*/ 107049 w 116909"/>
                <a:gd name="connsiteY9" fmla="*/ 87387 h 116403"/>
                <a:gd name="connsiteX10" fmla="*/ 53908 w 116909"/>
                <a:gd name="connsiteY10" fmla="*/ 107378 h 116403"/>
                <a:gd name="connsiteX11" fmla="*/ 29109 w 116909"/>
                <a:gd name="connsiteY11" fmla="*/ 82832 h 116403"/>
                <a:gd name="connsiteX12" fmla="*/ 32905 w 116909"/>
                <a:gd name="connsiteY12" fmla="*/ 59299 h 116403"/>
                <a:gd name="connsiteX13" fmla="*/ 44039 w 116909"/>
                <a:gd name="connsiteY13" fmla="*/ 59299 h 116403"/>
                <a:gd name="connsiteX14" fmla="*/ 35182 w 116909"/>
                <a:gd name="connsiteY14" fmla="*/ 50189 h 116403"/>
                <a:gd name="connsiteX15" fmla="*/ 50112 w 116909"/>
                <a:gd name="connsiteY15" fmla="*/ 20835 h 116403"/>
                <a:gd name="connsiteX16" fmla="*/ 78454 w 116909"/>
                <a:gd name="connsiteY16" fmla="*/ 9195 h 116403"/>
                <a:gd name="connsiteX17" fmla="*/ 97939 w 116909"/>
                <a:gd name="connsiteY17" fmla="*/ 24631 h 116403"/>
                <a:gd name="connsiteX18" fmla="*/ 35182 w 116909"/>
                <a:gd name="connsiteY18" fmla="*/ 50189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6403">
                  <a:moveTo>
                    <a:pt x="44039" y="59299"/>
                  </a:moveTo>
                  <a:cubicBezTo>
                    <a:pt x="60994" y="59299"/>
                    <a:pt x="77442" y="57780"/>
                    <a:pt x="88070" y="54238"/>
                  </a:cubicBezTo>
                  <a:cubicBezTo>
                    <a:pt x="109579" y="46899"/>
                    <a:pt x="113122" y="32475"/>
                    <a:pt x="113122" y="24378"/>
                  </a:cubicBezTo>
                  <a:cubicBezTo>
                    <a:pt x="113122" y="9701"/>
                    <a:pt x="99204" y="85"/>
                    <a:pt x="78454" y="85"/>
                  </a:cubicBezTo>
                  <a:cubicBezTo>
                    <a:pt x="32652" y="85"/>
                    <a:pt x="261" y="31716"/>
                    <a:pt x="261" y="70939"/>
                  </a:cubicBezTo>
                  <a:cubicBezTo>
                    <a:pt x="261" y="100040"/>
                    <a:pt x="19746" y="116488"/>
                    <a:pt x="53149" y="116488"/>
                  </a:cubicBezTo>
                  <a:cubicBezTo>
                    <a:pt x="59728" y="116488"/>
                    <a:pt x="77189" y="116235"/>
                    <a:pt x="92372" y="110415"/>
                  </a:cubicBezTo>
                  <a:cubicBezTo>
                    <a:pt x="107049" y="104595"/>
                    <a:pt x="117171" y="94220"/>
                    <a:pt x="117171" y="91183"/>
                  </a:cubicBezTo>
                  <a:cubicBezTo>
                    <a:pt x="117171" y="89159"/>
                    <a:pt x="113122" y="84604"/>
                    <a:pt x="110845" y="84604"/>
                  </a:cubicBezTo>
                  <a:cubicBezTo>
                    <a:pt x="109326" y="84604"/>
                    <a:pt x="108820" y="85363"/>
                    <a:pt x="107049" y="87387"/>
                  </a:cubicBezTo>
                  <a:cubicBezTo>
                    <a:pt x="93384" y="101811"/>
                    <a:pt x="73646" y="107378"/>
                    <a:pt x="53908" y="107378"/>
                  </a:cubicBezTo>
                  <a:cubicBezTo>
                    <a:pt x="35688" y="107378"/>
                    <a:pt x="29109" y="97256"/>
                    <a:pt x="29109" y="82832"/>
                  </a:cubicBezTo>
                  <a:cubicBezTo>
                    <a:pt x="29109" y="78024"/>
                    <a:pt x="30121" y="69674"/>
                    <a:pt x="32905" y="59299"/>
                  </a:cubicBezTo>
                  <a:lnTo>
                    <a:pt x="44039" y="59299"/>
                  </a:lnTo>
                  <a:close/>
                  <a:moveTo>
                    <a:pt x="35182" y="50189"/>
                  </a:moveTo>
                  <a:cubicBezTo>
                    <a:pt x="39737" y="31716"/>
                    <a:pt x="45810" y="24884"/>
                    <a:pt x="50112" y="20835"/>
                  </a:cubicBezTo>
                  <a:cubicBezTo>
                    <a:pt x="58969" y="11978"/>
                    <a:pt x="70609" y="9195"/>
                    <a:pt x="78454" y="9195"/>
                  </a:cubicBezTo>
                  <a:cubicBezTo>
                    <a:pt x="87564" y="9195"/>
                    <a:pt x="97939" y="13243"/>
                    <a:pt x="97939" y="24631"/>
                  </a:cubicBezTo>
                  <a:cubicBezTo>
                    <a:pt x="97939" y="50189"/>
                    <a:pt x="59728" y="50189"/>
                    <a:pt x="35182" y="50189"/>
                  </a:cubicBezTo>
                  <a:close/>
                </a:path>
              </a:pathLst>
            </a:custGeom>
            <a:solidFill>
              <a:srgbClr val="000000"/>
            </a:solidFill>
            <a:ln w="25400"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1A8D8628-BC06-CC19-942C-CCFED2BCE7EA}"/>
                </a:ext>
              </a:extLst>
            </p:cNvPr>
            <p:cNvSpPr/>
            <p:nvPr>
              <p:custDataLst>
                <p:tags r:id="rId46"/>
              </p:custDataLst>
            </p:nvPr>
          </p:nvSpPr>
          <p:spPr>
            <a:xfrm>
              <a:off x="9329010" y="4444803"/>
              <a:ext cx="134623" cy="158890"/>
            </a:xfrm>
            <a:custGeom>
              <a:avLst/>
              <a:gdLst>
                <a:gd name="connsiteX0" fmla="*/ 70413 w 134623"/>
                <a:gd name="connsiteY0" fmla="*/ 135234 h 158890"/>
                <a:gd name="connsiteX1" fmla="*/ 87240 w 134623"/>
                <a:gd name="connsiteY1" fmla="*/ 158971 h 158890"/>
                <a:gd name="connsiteX2" fmla="*/ 118948 w 134623"/>
                <a:gd name="connsiteY2" fmla="*/ 124606 h 158890"/>
                <a:gd name="connsiteX3" fmla="*/ 116468 w 134623"/>
                <a:gd name="connsiteY3" fmla="*/ 122126 h 158890"/>
                <a:gd name="connsiteX4" fmla="*/ 113988 w 134623"/>
                <a:gd name="connsiteY4" fmla="*/ 124429 h 158890"/>
                <a:gd name="connsiteX5" fmla="*/ 92023 w 134623"/>
                <a:gd name="connsiteY5" fmla="*/ 140371 h 158890"/>
                <a:gd name="connsiteX6" fmla="*/ 78029 w 134623"/>
                <a:gd name="connsiteY6" fmla="*/ 123189 h 158890"/>
                <a:gd name="connsiteX7" fmla="*/ 134890 w 134623"/>
                <a:gd name="connsiteY7" fmla="*/ 49324 h 158890"/>
                <a:gd name="connsiteX8" fmla="*/ 83521 w 134623"/>
                <a:gd name="connsiteY8" fmla="*/ 80 h 158890"/>
                <a:gd name="connsiteX9" fmla="*/ 267 w 134623"/>
                <a:gd name="connsiteY9" fmla="*/ 79614 h 158890"/>
                <a:gd name="connsiteX10" fmla="*/ 51813 w 134623"/>
                <a:gd name="connsiteY10" fmla="*/ 128149 h 158890"/>
                <a:gd name="connsiteX11" fmla="*/ 70413 w 134623"/>
                <a:gd name="connsiteY11" fmla="*/ 125669 h 158890"/>
                <a:gd name="connsiteX12" fmla="*/ 70413 w 134623"/>
                <a:gd name="connsiteY12" fmla="*/ 135234 h 158890"/>
                <a:gd name="connsiteX13" fmla="*/ 39768 w 134623"/>
                <a:gd name="connsiteY13" fmla="*/ 120178 h 158890"/>
                <a:gd name="connsiteX14" fmla="*/ 17449 w 134623"/>
                <a:gd name="connsiteY14" fmla="*/ 84042 h 158890"/>
                <a:gd name="connsiteX15" fmla="*/ 37288 w 134623"/>
                <a:gd name="connsiteY15" fmla="*/ 29130 h 158890"/>
                <a:gd name="connsiteX16" fmla="*/ 82104 w 134623"/>
                <a:gd name="connsiteY16" fmla="*/ 5748 h 158890"/>
                <a:gd name="connsiteX17" fmla="*/ 117708 w 134623"/>
                <a:gd name="connsiteY17" fmla="*/ 44541 h 158890"/>
                <a:gd name="connsiteX18" fmla="*/ 76612 w 134623"/>
                <a:gd name="connsiteY18" fmla="*/ 116458 h 158890"/>
                <a:gd name="connsiteX19" fmla="*/ 58722 w 134623"/>
                <a:gd name="connsiteY19" fmla="*/ 97859 h 158890"/>
                <a:gd name="connsiteX20" fmla="*/ 39060 w 134623"/>
                <a:gd name="connsiteY20" fmla="*/ 115572 h 158890"/>
                <a:gd name="connsiteX21" fmla="*/ 39768 w 134623"/>
                <a:gd name="connsiteY21" fmla="*/ 120178 h 158890"/>
                <a:gd name="connsiteX22" fmla="*/ 70413 w 134623"/>
                <a:gd name="connsiteY22" fmla="*/ 119292 h 158890"/>
                <a:gd name="connsiteX23" fmla="*/ 53053 w 134623"/>
                <a:gd name="connsiteY23" fmla="*/ 122481 h 158890"/>
                <a:gd name="connsiteX24" fmla="*/ 44019 w 134623"/>
                <a:gd name="connsiteY24" fmla="*/ 115572 h 158890"/>
                <a:gd name="connsiteX25" fmla="*/ 58722 w 134623"/>
                <a:gd name="connsiteY25" fmla="*/ 102819 h 158890"/>
                <a:gd name="connsiteX26" fmla="*/ 70413 w 134623"/>
                <a:gd name="connsiteY26" fmla="*/ 119292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623" h="158890">
                  <a:moveTo>
                    <a:pt x="70413" y="135234"/>
                  </a:moveTo>
                  <a:cubicBezTo>
                    <a:pt x="70413" y="146748"/>
                    <a:pt x="72715" y="158971"/>
                    <a:pt x="87240" y="158971"/>
                  </a:cubicBezTo>
                  <a:cubicBezTo>
                    <a:pt x="108674" y="158971"/>
                    <a:pt x="118948" y="128503"/>
                    <a:pt x="118948" y="124606"/>
                  </a:cubicBezTo>
                  <a:cubicBezTo>
                    <a:pt x="118948" y="123366"/>
                    <a:pt x="117885" y="122126"/>
                    <a:pt x="116468" y="122126"/>
                  </a:cubicBezTo>
                  <a:cubicBezTo>
                    <a:pt x="114696" y="122126"/>
                    <a:pt x="114165" y="123721"/>
                    <a:pt x="113988" y="124429"/>
                  </a:cubicBezTo>
                  <a:cubicBezTo>
                    <a:pt x="109737" y="136829"/>
                    <a:pt x="98046" y="140371"/>
                    <a:pt x="92023" y="140371"/>
                  </a:cubicBezTo>
                  <a:cubicBezTo>
                    <a:pt x="84938" y="140371"/>
                    <a:pt x="81218" y="137360"/>
                    <a:pt x="78029" y="123189"/>
                  </a:cubicBezTo>
                  <a:cubicBezTo>
                    <a:pt x="109560" y="112030"/>
                    <a:pt x="134890" y="80677"/>
                    <a:pt x="134890" y="49324"/>
                  </a:cubicBezTo>
                  <a:cubicBezTo>
                    <a:pt x="134890" y="21513"/>
                    <a:pt x="114874" y="80"/>
                    <a:pt x="83521" y="80"/>
                  </a:cubicBezTo>
                  <a:cubicBezTo>
                    <a:pt x="41185" y="80"/>
                    <a:pt x="267" y="39758"/>
                    <a:pt x="267" y="79614"/>
                  </a:cubicBezTo>
                  <a:cubicBezTo>
                    <a:pt x="267" y="108133"/>
                    <a:pt x="21346" y="128149"/>
                    <a:pt x="51813" y="128149"/>
                  </a:cubicBezTo>
                  <a:cubicBezTo>
                    <a:pt x="55179" y="128149"/>
                    <a:pt x="61201" y="127972"/>
                    <a:pt x="70413" y="125669"/>
                  </a:cubicBezTo>
                  <a:lnTo>
                    <a:pt x="70413" y="135234"/>
                  </a:lnTo>
                  <a:close/>
                  <a:moveTo>
                    <a:pt x="39768" y="120178"/>
                  </a:moveTo>
                  <a:cubicBezTo>
                    <a:pt x="30557" y="116989"/>
                    <a:pt x="17449" y="107778"/>
                    <a:pt x="17449" y="84042"/>
                  </a:cubicBezTo>
                  <a:cubicBezTo>
                    <a:pt x="17449" y="72706"/>
                    <a:pt x="21169" y="49146"/>
                    <a:pt x="37288" y="29130"/>
                  </a:cubicBezTo>
                  <a:cubicBezTo>
                    <a:pt x="48448" y="15491"/>
                    <a:pt x="65630" y="5748"/>
                    <a:pt x="82104" y="5748"/>
                  </a:cubicBezTo>
                  <a:cubicBezTo>
                    <a:pt x="101411" y="5748"/>
                    <a:pt x="117708" y="18679"/>
                    <a:pt x="117708" y="44541"/>
                  </a:cubicBezTo>
                  <a:cubicBezTo>
                    <a:pt x="117708" y="62255"/>
                    <a:pt x="109028" y="100339"/>
                    <a:pt x="76612" y="116458"/>
                  </a:cubicBezTo>
                  <a:cubicBezTo>
                    <a:pt x="73778" y="105299"/>
                    <a:pt x="69173" y="97859"/>
                    <a:pt x="58722" y="97859"/>
                  </a:cubicBezTo>
                  <a:cubicBezTo>
                    <a:pt x="48802" y="97859"/>
                    <a:pt x="39060" y="106184"/>
                    <a:pt x="39060" y="115572"/>
                  </a:cubicBezTo>
                  <a:cubicBezTo>
                    <a:pt x="39060" y="118761"/>
                    <a:pt x="39237" y="118938"/>
                    <a:pt x="39768" y="120178"/>
                  </a:cubicBezTo>
                  <a:close/>
                  <a:moveTo>
                    <a:pt x="70413" y="119292"/>
                  </a:moveTo>
                  <a:cubicBezTo>
                    <a:pt x="66516" y="120709"/>
                    <a:pt x="59962" y="122481"/>
                    <a:pt x="53053" y="122481"/>
                  </a:cubicBezTo>
                  <a:cubicBezTo>
                    <a:pt x="50219" y="122481"/>
                    <a:pt x="44019" y="122481"/>
                    <a:pt x="44019" y="115572"/>
                  </a:cubicBezTo>
                  <a:cubicBezTo>
                    <a:pt x="44019" y="108841"/>
                    <a:pt x="51282" y="102819"/>
                    <a:pt x="58722" y="102819"/>
                  </a:cubicBezTo>
                  <a:cubicBezTo>
                    <a:pt x="65098" y="102819"/>
                    <a:pt x="69881" y="105653"/>
                    <a:pt x="70413" y="119292"/>
                  </a:cubicBezTo>
                  <a:close/>
                </a:path>
              </a:pathLst>
            </a:custGeom>
            <a:solidFill>
              <a:srgbClr val="000000"/>
            </a:solidFill>
            <a:ln w="25400"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193036F1-C40F-59EA-2294-FBF320909DCB}"/>
                </a:ext>
              </a:extLst>
            </p:cNvPr>
            <p:cNvSpPr/>
            <p:nvPr>
              <p:custDataLst>
                <p:tags r:id="rId47"/>
              </p:custDataLst>
            </p:nvPr>
          </p:nvSpPr>
          <p:spPr>
            <a:xfrm>
              <a:off x="9324227" y="4642501"/>
              <a:ext cx="59871" cy="112481"/>
            </a:xfrm>
            <a:custGeom>
              <a:avLst/>
              <a:gdLst>
                <a:gd name="connsiteX0" fmla="*/ 36402 w 59871"/>
                <a:gd name="connsiteY0" fmla="*/ 40828 h 112481"/>
                <a:gd name="connsiteX1" fmla="*/ 54470 w 59871"/>
                <a:gd name="connsiteY1" fmla="*/ 40828 h 112481"/>
                <a:gd name="connsiteX2" fmla="*/ 60139 w 59871"/>
                <a:gd name="connsiteY2" fmla="*/ 36931 h 112481"/>
                <a:gd name="connsiteX3" fmla="*/ 54825 w 59871"/>
                <a:gd name="connsiteY3" fmla="*/ 34451 h 112481"/>
                <a:gd name="connsiteX4" fmla="*/ 37997 w 59871"/>
                <a:gd name="connsiteY4" fmla="*/ 34451 h 112481"/>
                <a:gd name="connsiteX5" fmla="*/ 44551 w 59871"/>
                <a:gd name="connsiteY5" fmla="*/ 8235 h 112481"/>
                <a:gd name="connsiteX6" fmla="*/ 45082 w 59871"/>
                <a:gd name="connsiteY6" fmla="*/ 5755 h 112481"/>
                <a:gd name="connsiteX7" fmla="*/ 39060 w 59871"/>
                <a:gd name="connsiteY7" fmla="*/ 87 h 112481"/>
                <a:gd name="connsiteX8" fmla="*/ 30734 w 59871"/>
                <a:gd name="connsiteY8" fmla="*/ 7704 h 112481"/>
                <a:gd name="connsiteX9" fmla="*/ 24003 w 59871"/>
                <a:gd name="connsiteY9" fmla="*/ 34451 h 112481"/>
                <a:gd name="connsiteX10" fmla="*/ 5935 w 59871"/>
                <a:gd name="connsiteY10" fmla="*/ 34451 h 112481"/>
                <a:gd name="connsiteX11" fmla="*/ 267 w 59871"/>
                <a:gd name="connsiteY11" fmla="*/ 38348 h 112481"/>
                <a:gd name="connsiteX12" fmla="*/ 5581 w 59871"/>
                <a:gd name="connsiteY12" fmla="*/ 40828 h 112481"/>
                <a:gd name="connsiteX13" fmla="*/ 22409 w 59871"/>
                <a:gd name="connsiteY13" fmla="*/ 40828 h 112481"/>
                <a:gd name="connsiteX14" fmla="*/ 11958 w 59871"/>
                <a:gd name="connsiteY14" fmla="*/ 82632 h 112481"/>
                <a:gd name="connsiteX15" fmla="*/ 9301 w 59871"/>
                <a:gd name="connsiteY15" fmla="*/ 95740 h 112481"/>
                <a:gd name="connsiteX16" fmla="*/ 28254 w 59871"/>
                <a:gd name="connsiteY16" fmla="*/ 112568 h 112481"/>
                <a:gd name="connsiteX17" fmla="*/ 59076 w 59871"/>
                <a:gd name="connsiteY17" fmla="*/ 85467 h 112481"/>
                <a:gd name="connsiteX18" fmla="*/ 56242 w 59871"/>
                <a:gd name="connsiteY18" fmla="*/ 83164 h 112481"/>
                <a:gd name="connsiteX19" fmla="*/ 52522 w 59871"/>
                <a:gd name="connsiteY19" fmla="*/ 86529 h 112481"/>
                <a:gd name="connsiteX20" fmla="*/ 28786 w 59871"/>
                <a:gd name="connsiteY20" fmla="*/ 107609 h 112481"/>
                <a:gd name="connsiteX21" fmla="*/ 22586 w 59871"/>
                <a:gd name="connsiteY21" fmla="*/ 98929 h 112481"/>
                <a:gd name="connsiteX22" fmla="*/ 23649 w 59871"/>
                <a:gd name="connsiteY22" fmla="*/ 91666 h 112481"/>
                <a:gd name="connsiteX23" fmla="*/ 36402 w 59871"/>
                <a:gd name="connsiteY23" fmla="*/ 4082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402" y="40828"/>
                  </a:moveTo>
                  <a:lnTo>
                    <a:pt x="54470" y="40828"/>
                  </a:lnTo>
                  <a:cubicBezTo>
                    <a:pt x="57836" y="40828"/>
                    <a:pt x="60139" y="40828"/>
                    <a:pt x="60139" y="36931"/>
                  </a:cubicBezTo>
                  <a:cubicBezTo>
                    <a:pt x="60139" y="34451"/>
                    <a:pt x="57836" y="34451"/>
                    <a:pt x="54825" y="34451"/>
                  </a:cubicBezTo>
                  <a:lnTo>
                    <a:pt x="37997" y="34451"/>
                  </a:lnTo>
                  <a:lnTo>
                    <a:pt x="44551" y="8235"/>
                  </a:lnTo>
                  <a:cubicBezTo>
                    <a:pt x="44728" y="7350"/>
                    <a:pt x="45082" y="6464"/>
                    <a:pt x="45082" y="5755"/>
                  </a:cubicBezTo>
                  <a:cubicBezTo>
                    <a:pt x="45082" y="2567"/>
                    <a:pt x="42602" y="87"/>
                    <a:pt x="39060" y="87"/>
                  </a:cubicBezTo>
                  <a:cubicBezTo>
                    <a:pt x="34631" y="87"/>
                    <a:pt x="31974" y="3098"/>
                    <a:pt x="30734" y="7704"/>
                  </a:cubicBezTo>
                  <a:cubicBezTo>
                    <a:pt x="29494" y="12132"/>
                    <a:pt x="31797" y="3630"/>
                    <a:pt x="24003" y="34451"/>
                  </a:cubicBezTo>
                  <a:lnTo>
                    <a:pt x="5935" y="34451"/>
                  </a:lnTo>
                  <a:cubicBezTo>
                    <a:pt x="2570" y="34451"/>
                    <a:pt x="267" y="34451"/>
                    <a:pt x="267" y="38348"/>
                  </a:cubicBezTo>
                  <a:cubicBezTo>
                    <a:pt x="267" y="40828"/>
                    <a:pt x="2392" y="40828"/>
                    <a:pt x="5581" y="40828"/>
                  </a:cubicBezTo>
                  <a:lnTo>
                    <a:pt x="22409" y="40828"/>
                  </a:lnTo>
                  <a:lnTo>
                    <a:pt x="11958" y="82632"/>
                  </a:lnTo>
                  <a:cubicBezTo>
                    <a:pt x="10895" y="87061"/>
                    <a:pt x="9301" y="93438"/>
                    <a:pt x="9301" y="95740"/>
                  </a:cubicBezTo>
                  <a:cubicBezTo>
                    <a:pt x="9301" y="106191"/>
                    <a:pt x="18157" y="112568"/>
                    <a:pt x="28254" y="112568"/>
                  </a:cubicBezTo>
                  <a:cubicBezTo>
                    <a:pt x="47916" y="112568"/>
                    <a:pt x="59076" y="87769"/>
                    <a:pt x="59076" y="85467"/>
                  </a:cubicBezTo>
                  <a:cubicBezTo>
                    <a:pt x="59076" y="83164"/>
                    <a:pt x="56773" y="83164"/>
                    <a:pt x="56242" y="83164"/>
                  </a:cubicBezTo>
                  <a:cubicBezTo>
                    <a:pt x="54116" y="83164"/>
                    <a:pt x="53939" y="83518"/>
                    <a:pt x="52522" y="86529"/>
                  </a:cubicBezTo>
                  <a:cubicBezTo>
                    <a:pt x="47562" y="97689"/>
                    <a:pt x="38528" y="107609"/>
                    <a:pt x="28786" y="107609"/>
                  </a:cubicBezTo>
                  <a:cubicBezTo>
                    <a:pt x="25066" y="107609"/>
                    <a:pt x="22586" y="105306"/>
                    <a:pt x="22586" y="98929"/>
                  </a:cubicBezTo>
                  <a:cubicBezTo>
                    <a:pt x="22586" y="97158"/>
                    <a:pt x="23294" y="93438"/>
                    <a:pt x="23649" y="91666"/>
                  </a:cubicBezTo>
                  <a:lnTo>
                    <a:pt x="36402" y="40828"/>
                  </a:lnTo>
                  <a:close/>
                </a:path>
              </a:pathLst>
            </a:custGeom>
            <a:solidFill>
              <a:srgbClr val="000000"/>
            </a:solidFill>
            <a:ln w="25400"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BA2EBD4D-6A14-ECE1-751A-59B56FD2CA8F}"/>
                </a:ext>
              </a:extLst>
            </p:cNvPr>
            <p:cNvSpPr/>
            <p:nvPr>
              <p:custDataLst>
                <p:tags r:id="rId48"/>
              </p:custDataLst>
            </p:nvPr>
          </p:nvSpPr>
          <p:spPr>
            <a:xfrm>
              <a:off x="9510568" y="4664110"/>
              <a:ext cx="29606" cy="75662"/>
            </a:xfrm>
            <a:custGeom>
              <a:avLst/>
              <a:gdLst>
                <a:gd name="connsiteX0" fmla="*/ 29881 w 29606"/>
                <a:gd name="connsiteY0" fmla="*/ 26655 h 75662"/>
                <a:gd name="connsiteX1" fmla="*/ 13685 w 29606"/>
                <a:gd name="connsiteY1" fmla="*/ 85 h 75662"/>
                <a:gd name="connsiteX2" fmla="*/ 274 w 29606"/>
                <a:gd name="connsiteY2" fmla="*/ 13496 h 75662"/>
                <a:gd name="connsiteX3" fmla="*/ 13685 w 29606"/>
                <a:gd name="connsiteY3" fmla="*/ 26908 h 75662"/>
                <a:gd name="connsiteX4" fmla="*/ 22542 w 29606"/>
                <a:gd name="connsiteY4" fmla="*/ 23618 h 75662"/>
                <a:gd name="connsiteX5" fmla="*/ 23807 w 29606"/>
                <a:gd name="connsiteY5" fmla="*/ 22859 h 75662"/>
                <a:gd name="connsiteX6" fmla="*/ 24313 w 29606"/>
                <a:gd name="connsiteY6" fmla="*/ 26655 h 75662"/>
                <a:gd name="connsiteX7" fmla="*/ 7106 w 29606"/>
                <a:gd name="connsiteY7" fmla="*/ 68915 h 75662"/>
                <a:gd name="connsiteX8" fmla="*/ 4322 w 29606"/>
                <a:gd name="connsiteY8" fmla="*/ 72963 h 75662"/>
                <a:gd name="connsiteX9" fmla="*/ 6853 w 29606"/>
                <a:gd name="connsiteY9" fmla="*/ 75747 h 75662"/>
                <a:gd name="connsiteX10" fmla="*/ 29881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81" y="26655"/>
                  </a:moveTo>
                  <a:cubicBezTo>
                    <a:pt x="29881" y="9954"/>
                    <a:pt x="23554" y="85"/>
                    <a:pt x="13685" y="85"/>
                  </a:cubicBezTo>
                  <a:cubicBezTo>
                    <a:pt x="5335" y="85"/>
                    <a:pt x="274" y="6411"/>
                    <a:pt x="274" y="13496"/>
                  </a:cubicBezTo>
                  <a:cubicBezTo>
                    <a:pt x="274" y="20329"/>
                    <a:pt x="5335" y="26908"/>
                    <a:pt x="13685" y="26908"/>
                  </a:cubicBezTo>
                  <a:cubicBezTo>
                    <a:pt x="16722" y="26908"/>
                    <a:pt x="20012" y="25896"/>
                    <a:pt x="22542" y="23618"/>
                  </a:cubicBezTo>
                  <a:cubicBezTo>
                    <a:pt x="23301" y="23112"/>
                    <a:pt x="23554" y="22859"/>
                    <a:pt x="23807" y="22859"/>
                  </a:cubicBezTo>
                  <a:cubicBezTo>
                    <a:pt x="24060" y="22859"/>
                    <a:pt x="24313" y="23112"/>
                    <a:pt x="24313" y="26655"/>
                  </a:cubicBezTo>
                  <a:cubicBezTo>
                    <a:pt x="24313" y="45381"/>
                    <a:pt x="15457" y="60564"/>
                    <a:pt x="7106" y="68915"/>
                  </a:cubicBezTo>
                  <a:cubicBezTo>
                    <a:pt x="4322" y="71698"/>
                    <a:pt x="4322" y="72204"/>
                    <a:pt x="4322" y="72963"/>
                  </a:cubicBezTo>
                  <a:cubicBezTo>
                    <a:pt x="4322" y="74735"/>
                    <a:pt x="5588" y="75747"/>
                    <a:pt x="6853" y="75747"/>
                  </a:cubicBezTo>
                  <a:cubicBezTo>
                    <a:pt x="9636" y="75747"/>
                    <a:pt x="29881" y="56262"/>
                    <a:pt x="29881" y="26655"/>
                  </a:cubicBezTo>
                  <a:close/>
                </a:path>
              </a:pathLst>
            </a:custGeom>
            <a:solidFill>
              <a:srgbClr val="000000"/>
            </a:solidFill>
            <a:ln w="25400"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3A282105-9511-9CF4-247B-B97B3C60B9E8}"/>
                </a:ext>
              </a:extLst>
            </p:cNvPr>
            <p:cNvSpPr/>
            <p:nvPr>
              <p:custDataLst>
                <p:tags r:id="rId49"/>
              </p:custDataLst>
            </p:nvPr>
          </p:nvSpPr>
          <p:spPr>
            <a:xfrm>
              <a:off x="9612913" y="4576554"/>
              <a:ext cx="117668" cy="116403"/>
            </a:xfrm>
            <a:custGeom>
              <a:avLst/>
              <a:gdLst>
                <a:gd name="connsiteX0" fmla="*/ 97703 w 117668"/>
                <a:gd name="connsiteY0" fmla="*/ 14256 h 116403"/>
                <a:gd name="connsiteX1" fmla="*/ 84038 w 117668"/>
                <a:gd name="connsiteY1" fmla="*/ 31463 h 116403"/>
                <a:gd name="connsiteX2" fmla="*/ 96690 w 117668"/>
                <a:gd name="connsiteY2" fmla="*/ 43103 h 116403"/>
                <a:gd name="connsiteX3" fmla="*/ 114910 w 117668"/>
                <a:gd name="connsiteY3" fmla="*/ 23618 h 116403"/>
                <a:gd name="connsiteX4" fmla="*/ 79483 w 117668"/>
                <a:gd name="connsiteY4" fmla="*/ 85 h 116403"/>
                <a:gd name="connsiteX5" fmla="*/ 278 w 117668"/>
                <a:gd name="connsiteY5" fmla="*/ 72710 h 116403"/>
                <a:gd name="connsiteX6" fmla="*/ 53925 w 117668"/>
                <a:gd name="connsiteY6" fmla="*/ 116488 h 116403"/>
                <a:gd name="connsiteX7" fmla="*/ 93148 w 117668"/>
                <a:gd name="connsiteY7" fmla="*/ 110415 h 116403"/>
                <a:gd name="connsiteX8" fmla="*/ 117947 w 117668"/>
                <a:gd name="connsiteY8" fmla="*/ 91183 h 116403"/>
                <a:gd name="connsiteX9" fmla="*/ 111620 w 117668"/>
                <a:gd name="connsiteY9" fmla="*/ 84604 h 116403"/>
                <a:gd name="connsiteX10" fmla="*/ 107825 w 117668"/>
                <a:gd name="connsiteY10" fmla="*/ 87387 h 116403"/>
                <a:gd name="connsiteX11" fmla="*/ 54431 w 117668"/>
                <a:gd name="connsiteY11" fmla="*/ 107378 h 116403"/>
                <a:gd name="connsiteX12" fmla="*/ 29379 w 117668"/>
                <a:gd name="connsiteY12" fmla="*/ 83845 h 116403"/>
                <a:gd name="connsiteX13" fmla="*/ 43550 w 117668"/>
                <a:gd name="connsiteY13" fmla="*/ 30957 h 116403"/>
                <a:gd name="connsiteX14" fmla="*/ 79736 w 117668"/>
                <a:gd name="connsiteY14" fmla="*/ 9195 h 116403"/>
                <a:gd name="connsiteX15" fmla="*/ 97703 w 117668"/>
                <a:gd name="connsiteY15" fmla="*/ 14256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668" h="116403">
                  <a:moveTo>
                    <a:pt x="97703" y="14256"/>
                  </a:moveTo>
                  <a:cubicBezTo>
                    <a:pt x="84291" y="18304"/>
                    <a:pt x="84038" y="30957"/>
                    <a:pt x="84038" y="31463"/>
                  </a:cubicBezTo>
                  <a:cubicBezTo>
                    <a:pt x="84038" y="35259"/>
                    <a:pt x="86315" y="43103"/>
                    <a:pt x="96690" y="43103"/>
                  </a:cubicBezTo>
                  <a:cubicBezTo>
                    <a:pt x="107319" y="43103"/>
                    <a:pt x="114910" y="33994"/>
                    <a:pt x="114910" y="23618"/>
                  </a:cubicBezTo>
                  <a:cubicBezTo>
                    <a:pt x="114910" y="10207"/>
                    <a:pt x="101751" y="85"/>
                    <a:pt x="79483" y="85"/>
                  </a:cubicBezTo>
                  <a:cubicBezTo>
                    <a:pt x="28620" y="85"/>
                    <a:pt x="278" y="39561"/>
                    <a:pt x="278" y="72710"/>
                  </a:cubicBezTo>
                  <a:cubicBezTo>
                    <a:pt x="278" y="95485"/>
                    <a:pt x="14449" y="116488"/>
                    <a:pt x="53925" y="116488"/>
                  </a:cubicBezTo>
                  <a:cubicBezTo>
                    <a:pt x="60504" y="116488"/>
                    <a:pt x="77965" y="116235"/>
                    <a:pt x="93148" y="110415"/>
                  </a:cubicBezTo>
                  <a:cubicBezTo>
                    <a:pt x="107825" y="104595"/>
                    <a:pt x="117947" y="94220"/>
                    <a:pt x="117947" y="91183"/>
                  </a:cubicBezTo>
                  <a:cubicBezTo>
                    <a:pt x="117947" y="89159"/>
                    <a:pt x="113898" y="84604"/>
                    <a:pt x="111620" y="84604"/>
                  </a:cubicBezTo>
                  <a:cubicBezTo>
                    <a:pt x="110102" y="84604"/>
                    <a:pt x="109596" y="85363"/>
                    <a:pt x="107825" y="87387"/>
                  </a:cubicBezTo>
                  <a:cubicBezTo>
                    <a:pt x="94160" y="101811"/>
                    <a:pt x="74169" y="107378"/>
                    <a:pt x="54431" y="107378"/>
                  </a:cubicBezTo>
                  <a:cubicBezTo>
                    <a:pt x="37730" y="107378"/>
                    <a:pt x="29379" y="99028"/>
                    <a:pt x="29379" y="83845"/>
                  </a:cubicBezTo>
                  <a:cubicBezTo>
                    <a:pt x="29379" y="74988"/>
                    <a:pt x="35958" y="44116"/>
                    <a:pt x="43550" y="30957"/>
                  </a:cubicBezTo>
                  <a:cubicBezTo>
                    <a:pt x="53672" y="13749"/>
                    <a:pt x="69108" y="9195"/>
                    <a:pt x="79736" y="9195"/>
                  </a:cubicBezTo>
                  <a:cubicBezTo>
                    <a:pt x="83026" y="9195"/>
                    <a:pt x="91123" y="9448"/>
                    <a:pt x="97703" y="14256"/>
                  </a:cubicBezTo>
                  <a:close/>
                </a:path>
              </a:pathLst>
            </a:custGeom>
            <a:solidFill>
              <a:srgbClr val="000000"/>
            </a:solidFill>
            <a:ln w="25400"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351B1BB9-6FAF-0774-758A-BC9ED6009E02}"/>
                </a:ext>
              </a:extLst>
            </p:cNvPr>
            <p:cNvSpPr/>
            <p:nvPr>
              <p:custDataLst>
                <p:tags r:id="rId50"/>
              </p:custDataLst>
            </p:nvPr>
          </p:nvSpPr>
          <p:spPr>
            <a:xfrm>
              <a:off x="9743417" y="4444803"/>
              <a:ext cx="134623" cy="158890"/>
            </a:xfrm>
            <a:custGeom>
              <a:avLst/>
              <a:gdLst>
                <a:gd name="connsiteX0" fmla="*/ 70429 w 134623"/>
                <a:gd name="connsiteY0" fmla="*/ 135234 h 158890"/>
                <a:gd name="connsiteX1" fmla="*/ 87257 w 134623"/>
                <a:gd name="connsiteY1" fmla="*/ 158971 h 158890"/>
                <a:gd name="connsiteX2" fmla="*/ 118964 w 134623"/>
                <a:gd name="connsiteY2" fmla="*/ 124606 h 158890"/>
                <a:gd name="connsiteX3" fmla="*/ 116484 w 134623"/>
                <a:gd name="connsiteY3" fmla="*/ 122126 h 158890"/>
                <a:gd name="connsiteX4" fmla="*/ 114004 w 134623"/>
                <a:gd name="connsiteY4" fmla="*/ 124429 h 158890"/>
                <a:gd name="connsiteX5" fmla="*/ 92039 w 134623"/>
                <a:gd name="connsiteY5" fmla="*/ 140371 h 158890"/>
                <a:gd name="connsiteX6" fmla="*/ 78046 w 134623"/>
                <a:gd name="connsiteY6" fmla="*/ 123189 h 158890"/>
                <a:gd name="connsiteX7" fmla="*/ 134906 w 134623"/>
                <a:gd name="connsiteY7" fmla="*/ 49324 h 158890"/>
                <a:gd name="connsiteX8" fmla="*/ 83537 w 134623"/>
                <a:gd name="connsiteY8" fmla="*/ 80 h 158890"/>
                <a:gd name="connsiteX9" fmla="*/ 283 w 134623"/>
                <a:gd name="connsiteY9" fmla="*/ 79614 h 158890"/>
                <a:gd name="connsiteX10" fmla="*/ 51830 w 134623"/>
                <a:gd name="connsiteY10" fmla="*/ 128149 h 158890"/>
                <a:gd name="connsiteX11" fmla="*/ 70429 w 134623"/>
                <a:gd name="connsiteY11" fmla="*/ 125669 h 158890"/>
                <a:gd name="connsiteX12" fmla="*/ 70429 w 134623"/>
                <a:gd name="connsiteY12" fmla="*/ 135234 h 158890"/>
                <a:gd name="connsiteX13" fmla="*/ 39784 w 134623"/>
                <a:gd name="connsiteY13" fmla="*/ 120178 h 158890"/>
                <a:gd name="connsiteX14" fmla="*/ 17465 w 134623"/>
                <a:gd name="connsiteY14" fmla="*/ 84042 h 158890"/>
                <a:gd name="connsiteX15" fmla="*/ 37304 w 134623"/>
                <a:gd name="connsiteY15" fmla="*/ 29130 h 158890"/>
                <a:gd name="connsiteX16" fmla="*/ 82120 w 134623"/>
                <a:gd name="connsiteY16" fmla="*/ 5748 h 158890"/>
                <a:gd name="connsiteX17" fmla="*/ 117724 w 134623"/>
                <a:gd name="connsiteY17" fmla="*/ 44541 h 158890"/>
                <a:gd name="connsiteX18" fmla="*/ 76629 w 134623"/>
                <a:gd name="connsiteY18" fmla="*/ 116458 h 158890"/>
                <a:gd name="connsiteX19" fmla="*/ 58738 w 134623"/>
                <a:gd name="connsiteY19" fmla="*/ 97859 h 158890"/>
                <a:gd name="connsiteX20" fmla="*/ 39076 w 134623"/>
                <a:gd name="connsiteY20" fmla="*/ 115572 h 158890"/>
                <a:gd name="connsiteX21" fmla="*/ 39784 w 134623"/>
                <a:gd name="connsiteY21" fmla="*/ 120178 h 158890"/>
                <a:gd name="connsiteX22" fmla="*/ 70429 w 134623"/>
                <a:gd name="connsiteY22" fmla="*/ 119292 h 158890"/>
                <a:gd name="connsiteX23" fmla="*/ 53070 w 134623"/>
                <a:gd name="connsiteY23" fmla="*/ 122481 h 158890"/>
                <a:gd name="connsiteX24" fmla="*/ 44036 w 134623"/>
                <a:gd name="connsiteY24" fmla="*/ 115572 h 158890"/>
                <a:gd name="connsiteX25" fmla="*/ 58738 w 134623"/>
                <a:gd name="connsiteY25" fmla="*/ 102819 h 158890"/>
                <a:gd name="connsiteX26" fmla="*/ 70429 w 134623"/>
                <a:gd name="connsiteY26" fmla="*/ 119292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623" h="158890">
                  <a:moveTo>
                    <a:pt x="70429" y="135234"/>
                  </a:moveTo>
                  <a:cubicBezTo>
                    <a:pt x="70429" y="146748"/>
                    <a:pt x="72732" y="158971"/>
                    <a:pt x="87257" y="158971"/>
                  </a:cubicBezTo>
                  <a:cubicBezTo>
                    <a:pt x="108690" y="158971"/>
                    <a:pt x="118964" y="128503"/>
                    <a:pt x="118964" y="124606"/>
                  </a:cubicBezTo>
                  <a:cubicBezTo>
                    <a:pt x="118964" y="123366"/>
                    <a:pt x="117901" y="122126"/>
                    <a:pt x="116484" y="122126"/>
                  </a:cubicBezTo>
                  <a:cubicBezTo>
                    <a:pt x="114713" y="122126"/>
                    <a:pt x="114181" y="123721"/>
                    <a:pt x="114004" y="124429"/>
                  </a:cubicBezTo>
                  <a:cubicBezTo>
                    <a:pt x="109753" y="136829"/>
                    <a:pt x="98062" y="140371"/>
                    <a:pt x="92039" y="140371"/>
                  </a:cubicBezTo>
                  <a:cubicBezTo>
                    <a:pt x="84954" y="140371"/>
                    <a:pt x="81234" y="137360"/>
                    <a:pt x="78046" y="123189"/>
                  </a:cubicBezTo>
                  <a:cubicBezTo>
                    <a:pt x="109576" y="112030"/>
                    <a:pt x="134906" y="80677"/>
                    <a:pt x="134906" y="49324"/>
                  </a:cubicBezTo>
                  <a:cubicBezTo>
                    <a:pt x="134906" y="21513"/>
                    <a:pt x="114890" y="80"/>
                    <a:pt x="83537" y="80"/>
                  </a:cubicBezTo>
                  <a:cubicBezTo>
                    <a:pt x="41201" y="80"/>
                    <a:pt x="283" y="39758"/>
                    <a:pt x="283" y="79614"/>
                  </a:cubicBezTo>
                  <a:cubicBezTo>
                    <a:pt x="283" y="108133"/>
                    <a:pt x="21362" y="128149"/>
                    <a:pt x="51830" y="128149"/>
                  </a:cubicBezTo>
                  <a:cubicBezTo>
                    <a:pt x="55195" y="128149"/>
                    <a:pt x="61218" y="127972"/>
                    <a:pt x="70429" y="125669"/>
                  </a:cubicBezTo>
                  <a:lnTo>
                    <a:pt x="70429" y="135234"/>
                  </a:lnTo>
                  <a:close/>
                  <a:moveTo>
                    <a:pt x="39784" y="120178"/>
                  </a:moveTo>
                  <a:cubicBezTo>
                    <a:pt x="30573" y="116989"/>
                    <a:pt x="17465" y="107778"/>
                    <a:pt x="17465" y="84042"/>
                  </a:cubicBezTo>
                  <a:cubicBezTo>
                    <a:pt x="17465" y="72706"/>
                    <a:pt x="21185" y="49146"/>
                    <a:pt x="37304" y="29130"/>
                  </a:cubicBezTo>
                  <a:cubicBezTo>
                    <a:pt x="48464" y="15491"/>
                    <a:pt x="65646" y="5748"/>
                    <a:pt x="82120" y="5748"/>
                  </a:cubicBezTo>
                  <a:cubicBezTo>
                    <a:pt x="101428" y="5748"/>
                    <a:pt x="117724" y="18679"/>
                    <a:pt x="117724" y="44541"/>
                  </a:cubicBezTo>
                  <a:cubicBezTo>
                    <a:pt x="117724" y="62255"/>
                    <a:pt x="109044" y="100339"/>
                    <a:pt x="76629" y="116458"/>
                  </a:cubicBezTo>
                  <a:cubicBezTo>
                    <a:pt x="73794" y="105299"/>
                    <a:pt x="69189" y="97859"/>
                    <a:pt x="58738" y="97859"/>
                  </a:cubicBezTo>
                  <a:cubicBezTo>
                    <a:pt x="48818" y="97859"/>
                    <a:pt x="39076" y="106184"/>
                    <a:pt x="39076" y="115572"/>
                  </a:cubicBezTo>
                  <a:cubicBezTo>
                    <a:pt x="39076" y="118761"/>
                    <a:pt x="39253" y="118938"/>
                    <a:pt x="39784" y="120178"/>
                  </a:cubicBezTo>
                  <a:close/>
                  <a:moveTo>
                    <a:pt x="70429" y="119292"/>
                  </a:moveTo>
                  <a:cubicBezTo>
                    <a:pt x="66532" y="120709"/>
                    <a:pt x="59978" y="122481"/>
                    <a:pt x="53070" y="122481"/>
                  </a:cubicBezTo>
                  <a:cubicBezTo>
                    <a:pt x="50235" y="122481"/>
                    <a:pt x="44036" y="122481"/>
                    <a:pt x="44036" y="115572"/>
                  </a:cubicBezTo>
                  <a:cubicBezTo>
                    <a:pt x="44036" y="108841"/>
                    <a:pt x="51298" y="102819"/>
                    <a:pt x="58738" y="102819"/>
                  </a:cubicBezTo>
                  <a:cubicBezTo>
                    <a:pt x="65115" y="102819"/>
                    <a:pt x="69897" y="105653"/>
                    <a:pt x="70429" y="119292"/>
                  </a:cubicBezTo>
                  <a:close/>
                </a:path>
              </a:pathLst>
            </a:custGeom>
            <a:solidFill>
              <a:srgbClr val="000000"/>
            </a:solidFill>
            <a:ln w="25400"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7D8BED5F-A2A0-E057-441F-65466E20D253}"/>
                </a:ext>
              </a:extLst>
            </p:cNvPr>
            <p:cNvSpPr/>
            <p:nvPr>
              <p:custDataLst>
                <p:tags r:id="rId51"/>
              </p:custDataLst>
            </p:nvPr>
          </p:nvSpPr>
          <p:spPr>
            <a:xfrm>
              <a:off x="9738634" y="4642501"/>
              <a:ext cx="59871" cy="112481"/>
            </a:xfrm>
            <a:custGeom>
              <a:avLst/>
              <a:gdLst>
                <a:gd name="connsiteX0" fmla="*/ 36419 w 59871"/>
                <a:gd name="connsiteY0" fmla="*/ 40828 h 112481"/>
                <a:gd name="connsiteX1" fmla="*/ 54487 w 59871"/>
                <a:gd name="connsiteY1" fmla="*/ 40828 h 112481"/>
                <a:gd name="connsiteX2" fmla="*/ 60155 w 59871"/>
                <a:gd name="connsiteY2" fmla="*/ 36931 h 112481"/>
                <a:gd name="connsiteX3" fmla="*/ 54841 w 59871"/>
                <a:gd name="connsiteY3" fmla="*/ 34451 h 112481"/>
                <a:gd name="connsiteX4" fmla="*/ 38013 w 59871"/>
                <a:gd name="connsiteY4" fmla="*/ 34451 h 112481"/>
                <a:gd name="connsiteX5" fmla="*/ 44567 w 59871"/>
                <a:gd name="connsiteY5" fmla="*/ 8235 h 112481"/>
                <a:gd name="connsiteX6" fmla="*/ 45098 w 59871"/>
                <a:gd name="connsiteY6" fmla="*/ 5755 h 112481"/>
                <a:gd name="connsiteX7" fmla="*/ 39076 w 59871"/>
                <a:gd name="connsiteY7" fmla="*/ 87 h 112481"/>
                <a:gd name="connsiteX8" fmla="*/ 30750 w 59871"/>
                <a:gd name="connsiteY8" fmla="*/ 7704 h 112481"/>
                <a:gd name="connsiteX9" fmla="*/ 24019 w 59871"/>
                <a:gd name="connsiteY9" fmla="*/ 34451 h 112481"/>
                <a:gd name="connsiteX10" fmla="*/ 5951 w 59871"/>
                <a:gd name="connsiteY10" fmla="*/ 34451 h 112481"/>
                <a:gd name="connsiteX11" fmla="*/ 283 w 59871"/>
                <a:gd name="connsiteY11" fmla="*/ 38348 h 112481"/>
                <a:gd name="connsiteX12" fmla="*/ 5597 w 59871"/>
                <a:gd name="connsiteY12" fmla="*/ 40828 h 112481"/>
                <a:gd name="connsiteX13" fmla="*/ 22425 w 59871"/>
                <a:gd name="connsiteY13" fmla="*/ 40828 h 112481"/>
                <a:gd name="connsiteX14" fmla="*/ 11974 w 59871"/>
                <a:gd name="connsiteY14" fmla="*/ 82632 h 112481"/>
                <a:gd name="connsiteX15" fmla="*/ 9317 w 59871"/>
                <a:gd name="connsiteY15" fmla="*/ 95740 h 112481"/>
                <a:gd name="connsiteX16" fmla="*/ 28271 w 59871"/>
                <a:gd name="connsiteY16" fmla="*/ 112568 h 112481"/>
                <a:gd name="connsiteX17" fmla="*/ 59092 w 59871"/>
                <a:gd name="connsiteY17" fmla="*/ 85467 h 112481"/>
                <a:gd name="connsiteX18" fmla="*/ 56258 w 59871"/>
                <a:gd name="connsiteY18" fmla="*/ 83164 h 112481"/>
                <a:gd name="connsiteX19" fmla="*/ 52538 w 59871"/>
                <a:gd name="connsiteY19" fmla="*/ 86529 h 112481"/>
                <a:gd name="connsiteX20" fmla="*/ 28802 w 59871"/>
                <a:gd name="connsiteY20" fmla="*/ 107609 h 112481"/>
                <a:gd name="connsiteX21" fmla="*/ 22602 w 59871"/>
                <a:gd name="connsiteY21" fmla="*/ 98929 h 112481"/>
                <a:gd name="connsiteX22" fmla="*/ 23665 w 59871"/>
                <a:gd name="connsiteY22" fmla="*/ 91666 h 112481"/>
                <a:gd name="connsiteX23" fmla="*/ 36419 w 59871"/>
                <a:gd name="connsiteY23" fmla="*/ 4082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419" y="40828"/>
                  </a:moveTo>
                  <a:lnTo>
                    <a:pt x="54487" y="40828"/>
                  </a:lnTo>
                  <a:cubicBezTo>
                    <a:pt x="57852" y="40828"/>
                    <a:pt x="60155" y="40828"/>
                    <a:pt x="60155" y="36931"/>
                  </a:cubicBezTo>
                  <a:cubicBezTo>
                    <a:pt x="60155" y="34451"/>
                    <a:pt x="57852" y="34451"/>
                    <a:pt x="54841" y="34451"/>
                  </a:cubicBezTo>
                  <a:lnTo>
                    <a:pt x="38013" y="34451"/>
                  </a:lnTo>
                  <a:lnTo>
                    <a:pt x="44567" y="8235"/>
                  </a:lnTo>
                  <a:cubicBezTo>
                    <a:pt x="44744" y="7350"/>
                    <a:pt x="45098" y="6464"/>
                    <a:pt x="45098" y="5755"/>
                  </a:cubicBezTo>
                  <a:cubicBezTo>
                    <a:pt x="45098" y="2567"/>
                    <a:pt x="42619" y="87"/>
                    <a:pt x="39076" y="87"/>
                  </a:cubicBezTo>
                  <a:cubicBezTo>
                    <a:pt x="34647" y="87"/>
                    <a:pt x="31990" y="3098"/>
                    <a:pt x="30750" y="7704"/>
                  </a:cubicBezTo>
                  <a:cubicBezTo>
                    <a:pt x="29511" y="12132"/>
                    <a:pt x="31813" y="3630"/>
                    <a:pt x="24019" y="34451"/>
                  </a:cubicBezTo>
                  <a:lnTo>
                    <a:pt x="5951" y="34451"/>
                  </a:lnTo>
                  <a:cubicBezTo>
                    <a:pt x="2586" y="34451"/>
                    <a:pt x="283" y="34451"/>
                    <a:pt x="283" y="38348"/>
                  </a:cubicBezTo>
                  <a:cubicBezTo>
                    <a:pt x="283" y="40828"/>
                    <a:pt x="2409" y="40828"/>
                    <a:pt x="5597" y="40828"/>
                  </a:cubicBezTo>
                  <a:lnTo>
                    <a:pt x="22425" y="40828"/>
                  </a:lnTo>
                  <a:lnTo>
                    <a:pt x="11974" y="82632"/>
                  </a:lnTo>
                  <a:cubicBezTo>
                    <a:pt x="10911" y="87061"/>
                    <a:pt x="9317" y="93438"/>
                    <a:pt x="9317" y="95740"/>
                  </a:cubicBezTo>
                  <a:cubicBezTo>
                    <a:pt x="9317" y="106191"/>
                    <a:pt x="18174" y="112568"/>
                    <a:pt x="28271" y="112568"/>
                  </a:cubicBezTo>
                  <a:cubicBezTo>
                    <a:pt x="47933" y="112568"/>
                    <a:pt x="59092" y="87769"/>
                    <a:pt x="59092" y="85467"/>
                  </a:cubicBezTo>
                  <a:cubicBezTo>
                    <a:pt x="59092" y="83164"/>
                    <a:pt x="56789" y="83164"/>
                    <a:pt x="56258" y="83164"/>
                  </a:cubicBezTo>
                  <a:cubicBezTo>
                    <a:pt x="54132" y="83164"/>
                    <a:pt x="53955" y="83518"/>
                    <a:pt x="52538" y="86529"/>
                  </a:cubicBezTo>
                  <a:cubicBezTo>
                    <a:pt x="47578" y="97689"/>
                    <a:pt x="38544" y="107609"/>
                    <a:pt x="28802" y="107609"/>
                  </a:cubicBezTo>
                  <a:cubicBezTo>
                    <a:pt x="25082" y="107609"/>
                    <a:pt x="22602" y="105306"/>
                    <a:pt x="22602" y="98929"/>
                  </a:cubicBezTo>
                  <a:cubicBezTo>
                    <a:pt x="22602" y="97158"/>
                    <a:pt x="23311" y="93438"/>
                    <a:pt x="23665" y="91666"/>
                  </a:cubicBezTo>
                  <a:lnTo>
                    <a:pt x="36419" y="40828"/>
                  </a:lnTo>
                  <a:close/>
                </a:path>
              </a:pathLst>
            </a:custGeom>
            <a:solidFill>
              <a:srgbClr val="000000"/>
            </a:solidFill>
            <a:ln w="25400"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2884F4BB-B905-8AC7-A2D7-F6B24EF25491}"/>
                </a:ext>
              </a:extLst>
            </p:cNvPr>
            <p:cNvSpPr/>
            <p:nvPr>
              <p:custDataLst>
                <p:tags r:id="rId52"/>
              </p:custDataLst>
            </p:nvPr>
          </p:nvSpPr>
          <p:spPr>
            <a:xfrm>
              <a:off x="9908780" y="4501145"/>
              <a:ext cx="34668" cy="253051"/>
            </a:xfrm>
            <a:custGeom>
              <a:avLst/>
              <a:gdLst>
                <a:gd name="connsiteX0" fmla="*/ 34958 w 34668"/>
                <a:gd name="connsiteY0" fmla="*/ 85 h 253051"/>
                <a:gd name="connsiteX1" fmla="*/ 290 w 34668"/>
                <a:gd name="connsiteY1" fmla="*/ 85 h 253051"/>
                <a:gd name="connsiteX2" fmla="*/ 290 w 34668"/>
                <a:gd name="connsiteY2" fmla="*/ 10207 h 253051"/>
                <a:gd name="connsiteX3" fmla="*/ 24836 w 34668"/>
                <a:gd name="connsiteY3" fmla="*/ 10207 h 253051"/>
                <a:gd name="connsiteX4" fmla="*/ 24836 w 34668"/>
                <a:gd name="connsiteY4" fmla="*/ 243014 h 253051"/>
                <a:gd name="connsiteX5" fmla="*/ 290 w 34668"/>
                <a:gd name="connsiteY5" fmla="*/ 243014 h 253051"/>
                <a:gd name="connsiteX6" fmla="*/ 290 w 34668"/>
                <a:gd name="connsiteY6" fmla="*/ 253136 h 253051"/>
                <a:gd name="connsiteX7" fmla="*/ 34958 w 34668"/>
                <a:gd name="connsiteY7" fmla="*/ 253136 h 253051"/>
                <a:gd name="connsiteX8" fmla="*/ 34958 w 34668"/>
                <a:gd name="connsiteY8" fmla="*/ 8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53051">
                  <a:moveTo>
                    <a:pt x="34958" y="85"/>
                  </a:moveTo>
                  <a:lnTo>
                    <a:pt x="290" y="85"/>
                  </a:lnTo>
                  <a:lnTo>
                    <a:pt x="290" y="10207"/>
                  </a:lnTo>
                  <a:lnTo>
                    <a:pt x="24836" y="10207"/>
                  </a:lnTo>
                  <a:lnTo>
                    <a:pt x="24836" y="243014"/>
                  </a:lnTo>
                  <a:lnTo>
                    <a:pt x="290" y="243014"/>
                  </a:lnTo>
                  <a:lnTo>
                    <a:pt x="290" y="253136"/>
                  </a:lnTo>
                  <a:lnTo>
                    <a:pt x="34958" y="253136"/>
                  </a:lnTo>
                  <a:lnTo>
                    <a:pt x="34958" y="85"/>
                  </a:lnTo>
                  <a:close/>
                </a:path>
              </a:pathLst>
            </a:custGeom>
            <a:solidFill>
              <a:srgbClr val="000000"/>
            </a:solidFill>
            <a:ln w="25400"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114FFB77-F712-10F1-9C41-9BB516BBD2B3}"/>
                </a:ext>
              </a:extLst>
            </p:cNvPr>
            <p:cNvSpPr/>
            <p:nvPr>
              <p:custDataLst>
                <p:tags r:id="rId53"/>
              </p:custDataLst>
            </p:nvPr>
          </p:nvSpPr>
          <p:spPr>
            <a:xfrm>
              <a:off x="9987929" y="4501145"/>
              <a:ext cx="58707" cy="253051"/>
            </a:xfrm>
            <a:custGeom>
              <a:avLst/>
              <a:gdLst>
                <a:gd name="connsiteX0" fmla="*/ 59001 w 58707"/>
                <a:gd name="connsiteY0" fmla="*/ 126610 h 253051"/>
                <a:gd name="connsiteX1" fmla="*/ 42299 w 58707"/>
                <a:gd name="connsiteY1" fmla="*/ 47658 h 253051"/>
                <a:gd name="connsiteX2" fmla="*/ 2823 w 58707"/>
                <a:gd name="connsiteY2" fmla="*/ 85 h 253051"/>
                <a:gd name="connsiteX3" fmla="*/ 293 w 58707"/>
                <a:gd name="connsiteY3" fmla="*/ 2615 h 253051"/>
                <a:gd name="connsiteX4" fmla="*/ 5101 w 58707"/>
                <a:gd name="connsiteY4" fmla="*/ 8435 h 253051"/>
                <a:gd name="connsiteX5" fmla="*/ 44324 w 58707"/>
                <a:gd name="connsiteY5" fmla="*/ 126610 h 253051"/>
                <a:gd name="connsiteX6" fmla="*/ 3582 w 58707"/>
                <a:gd name="connsiteY6" fmla="*/ 246303 h 253051"/>
                <a:gd name="connsiteX7" fmla="*/ 293 w 58707"/>
                <a:gd name="connsiteY7" fmla="*/ 250605 h 253051"/>
                <a:gd name="connsiteX8" fmla="*/ 2823 w 58707"/>
                <a:gd name="connsiteY8" fmla="*/ 253136 h 253051"/>
                <a:gd name="connsiteX9" fmla="*/ 43058 w 58707"/>
                <a:gd name="connsiteY9" fmla="*/ 203791 h 253051"/>
                <a:gd name="connsiteX10" fmla="*/ 59001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01" y="126610"/>
                  </a:moveTo>
                  <a:cubicBezTo>
                    <a:pt x="59001" y="106872"/>
                    <a:pt x="56217" y="76253"/>
                    <a:pt x="42299" y="47658"/>
                  </a:cubicBezTo>
                  <a:cubicBezTo>
                    <a:pt x="27116" y="16533"/>
                    <a:pt x="5354" y="85"/>
                    <a:pt x="2823" y="85"/>
                  </a:cubicBezTo>
                  <a:cubicBezTo>
                    <a:pt x="1305" y="85"/>
                    <a:pt x="293" y="1097"/>
                    <a:pt x="293" y="2615"/>
                  </a:cubicBezTo>
                  <a:cubicBezTo>
                    <a:pt x="293" y="3374"/>
                    <a:pt x="293" y="3880"/>
                    <a:pt x="5101" y="8435"/>
                  </a:cubicBezTo>
                  <a:cubicBezTo>
                    <a:pt x="29900" y="33487"/>
                    <a:pt x="44324" y="73723"/>
                    <a:pt x="44324" y="126610"/>
                  </a:cubicBezTo>
                  <a:cubicBezTo>
                    <a:pt x="44324" y="169882"/>
                    <a:pt x="34961" y="214419"/>
                    <a:pt x="3582" y="246303"/>
                  </a:cubicBezTo>
                  <a:cubicBezTo>
                    <a:pt x="293" y="249340"/>
                    <a:pt x="293" y="249846"/>
                    <a:pt x="293" y="250605"/>
                  </a:cubicBezTo>
                  <a:cubicBezTo>
                    <a:pt x="293" y="252124"/>
                    <a:pt x="1305" y="253136"/>
                    <a:pt x="2823" y="253136"/>
                  </a:cubicBezTo>
                  <a:cubicBezTo>
                    <a:pt x="5354" y="253136"/>
                    <a:pt x="28128" y="235928"/>
                    <a:pt x="43058" y="203791"/>
                  </a:cubicBezTo>
                  <a:cubicBezTo>
                    <a:pt x="55964" y="175955"/>
                    <a:pt x="59001" y="147867"/>
                    <a:pt x="59001" y="126610"/>
                  </a:cubicBezTo>
                  <a:close/>
                </a:path>
              </a:pathLst>
            </a:custGeom>
            <a:solidFill>
              <a:srgbClr val="000000"/>
            </a:solidFill>
            <a:ln w="25400"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CBF0A6FE-4ACC-646D-B48B-C55D3AF98964}"/>
                </a:ext>
              </a:extLst>
            </p:cNvPr>
            <p:cNvSpPr/>
            <p:nvPr>
              <p:custDataLst>
                <p:tags r:id="rId54"/>
              </p:custDataLst>
            </p:nvPr>
          </p:nvSpPr>
          <p:spPr>
            <a:xfrm>
              <a:off x="6887569" y="4994400"/>
              <a:ext cx="155626" cy="116403"/>
            </a:xfrm>
            <a:custGeom>
              <a:avLst/>
              <a:gdLst>
                <a:gd name="connsiteX0" fmla="*/ 134541 w 155626"/>
                <a:gd name="connsiteY0" fmla="*/ 34263 h 116403"/>
                <a:gd name="connsiteX1" fmla="*/ 139349 w 155626"/>
                <a:gd name="connsiteY1" fmla="*/ 13260 h 116403"/>
                <a:gd name="connsiteX2" fmla="*/ 127456 w 155626"/>
                <a:gd name="connsiteY2" fmla="*/ 2126 h 116403"/>
                <a:gd name="connsiteX3" fmla="*/ 110754 w 155626"/>
                <a:gd name="connsiteY3" fmla="*/ 15537 h 116403"/>
                <a:gd name="connsiteX4" fmla="*/ 96330 w 155626"/>
                <a:gd name="connsiteY4" fmla="*/ 73233 h 116403"/>
                <a:gd name="connsiteX5" fmla="*/ 92534 w 155626"/>
                <a:gd name="connsiteY5" fmla="*/ 90946 h 116403"/>
                <a:gd name="connsiteX6" fmla="*/ 65205 w 155626"/>
                <a:gd name="connsiteY6" fmla="*/ 107395 h 116403"/>
                <a:gd name="connsiteX7" fmla="*/ 50022 w 155626"/>
                <a:gd name="connsiteY7" fmla="*/ 88922 h 116403"/>
                <a:gd name="connsiteX8" fmla="*/ 64952 w 155626"/>
                <a:gd name="connsiteY8" fmla="*/ 35528 h 116403"/>
                <a:gd name="connsiteX9" fmla="*/ 68242 w 155626"/>
                <a:gd name="connsiteY9" fmla="*/ 22876 h 116403"/>
                <a:gd name="connsiteX10" fmla="*/ 39647 w 155626"/>
                <a:gd name="connsiteY10" fmla="*/ 101 h 116403"/>
                <a:gd name="connsiteX11" fmla="*/ 171 w 155626"/>
                <a:gd name="connsiteY11" fmla="*/ 39577 h 116403"/>
                <a:gd name="connsiteX12" fmla="*/ 6244 w 155626"/>
                <a:gd name="connsiteY12" fmla="*/ 43120 h 116403"/>
                <a:gd name="connsiteX13" fmla="*/ 12064 w 155626"/>
                <a:gd name="connsiteY13" fmla="*/ 39830 h 116403"/>
                <a:gd name="connsiteX14" fmla="*/ 38129 w 155626"/>
                <a:gd name="connsiteY14" fmla="*/ 9211 h 116403"/>
                <a:gd name="connsiteX15" fmla="*/ 42430 w 155626"/>
                <a:gd name="connsiteY15" fmla="*/ 14525 h 116403"/>
                <a:gd name="connsiteX16" fmla="*/ 38382 w 155626"/>
                <a:gd name="connsiteY16" fmla="*/ 30467 h 116403"/>
                <a:gd name="connsiteX17" fmla="*/ 22945 w 155626"/>
                <a:gd name="connsiteY17" fmla="*/ 83608 h 116403"/>
                <a:gd name="connsiteX18" fmla="*/ 63181 w 155626"/>
                <a:gd name="connsiteY18" fmla="*/ 116505 h 116403"/>
                <a:gd name="connsiteX19" fmla="*/ 95318 w 155626"/>
                <a:gd name="connsiteY19" fmla="*/ 102587 h 116403"/>
                <a:gd name="connsiteX20" fmla="*/ 124166 w 155626"/>
                <a:gd name="connsiteY20" fmla="*/ 116505 h 116403"/>
                <a:gd name="connsiteX21" fmla="*/ 146181 w 155626"/>
                <a:gd name="connsiteY21" fmla="*/ 102081 h 116403"/>
                <a:gd name="connsiteX22" fmla="*/ 155797 w 155626"/>
                <a:gd name="connsiteY22" fmla="*/ 77029 h 116403"/>
                <a:gd name="connsiteX23" fmla="*/ 149724 w 155626"/>
                <a:gd name="connsiteY23" fmla="*/ 73486 h 116403"/>
                <a:gd name="connsiteX24" fmla="*/ 144663 w 155626"/>
                <a:gd name="connsiteY24" fmla="*/ 74751 h 116403"/>
                <a:gd name="connsiteX25" fmla="*/ 142639 w 155626"/>
                <a:gd name="connsiteY25" fmla="*/ 82090 h 116403"/>
                <a:gd name="connsiteX26" fmla="*/ 125431 w 155626"/>
                <a:gd name="connsiteY26" fmla="*/ 107395 h 116403"/>
                <a:gd name="connsiteX27" fmla="*/ 119611 w 155626"/>
                <a:gd name="connsiteY27" fmla="*/ 98032 h 116403"/>
                <a:gd name="connsiteX28" fmla="*/ 123154 w 155626"/>
                <a:gd name="connsiteY28" fmla="*/ 79559 h 116403"/>
                <a:gd name="connsiteX29" fmla="*/ 128721 w 155626"/>
                <a:gd name="connsiteY29" fmla="*/ 56785 h 116403"/>
                <a:gd name="connsiteX30" fmla="*/ 134541 w 155626"/>
                <a:gd name="connsiteY30" fmla="*/ 3426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541" y="34263"/>
                  </a:moveTo>
                  <a:cubicBezTo>
                    <a:pt x="136312" y="27178"/>
                    <a:pt x="139349" y="15031"/>
                    <a:pt x="139349" y="13260"/>
                  </a:cubicBezTo>
                  <a:cubicBezTo>
                    <a:pt x="139349" y="7946"/>
                    <a:pt x="135300" y="2126"/>
                    <a:pt x="127456" y="2126"/>
                  </a:cubicBezTo>
                  <a:cubicBezTo>
                    <a:pt x="123407" y="2126"/>
                    <a:pt x="114044" y="4403"/>
                    <a:pt x="110754" y="15537"/>
                  </a:cubicBezTo>
                  <a:cubicBezTo>
                    <a:pt x="109742" y="19080"/>
                    <a:pt x="98355" y="64882"/>
                    <a:pt x="96330" y="73233"/>
                  </a:cubicBezTo>
                  <a:cubicBezTo>
                    <a:pt x="94812" y="79053"/>
                    <a:pt x="93041" y="86392"/>
                    <a:pt x="92534" y="90946"/>
                  </a:cubicBezTo>
                  <a:cubicBezTo>
                    <a:pt x="87980" y="97020"/>
                    <a:pt x="78111" y="107395"/>
                    <a:pt x="65205" y="107395"/>
                  </a:cubicBezTo>
                  <a:cubicBezTo>
                    <a:pt x="50275" y="107395"/>
                    <a:pt x="50022" y="94742"/>
                    <a:pt x="50022" y="88922"/>
                  </a:cubicBezTo>
                  <a:cubicBezTo>
                    <a:pt x="50022" y="73486"/>
                    <a:pt x="57866" y="53748"/>
                    <a:pt x="64952" y="35528"/>
                  </a:cubicBezTo>
                  <a:cubicBezTo>
                    <a:pt x="67482" y="28949"/>
                    <a:pt x="68242" y="27178"/>
                    <a:pt x="68242" y="22876"/>
                  </a:cubicBezTo>
                  <a:cubicBezTo>
                    <a:pt x="68242" y="8199"/>
                    <a:pt x="53565" y="101"/>
                    <a:pt x="39647" y="101"/>
                  </a:cubicBezTo>
                  <a:cubicBezTo>
                    <a:pt x="12823" y="101"/>
                    <a:pt x="171" y="34516"/>
                    <a:pt x="171" y="39577"/>
                  </a:cubicBezTo>
                  <a:cubicBezTo>
                    <a:pt x="171" y="43120"/>
                    <a:pt x="3967" y="43120"/>
                    <a:pt x="6244" y="43120"/>
                  </a:cubicBezTo>
                  <a:cubicBezTo>
                    <a:pt x="9281" y="43120"/>
                    <a:pt x="11052" y="43120"/>
                    <a:pt x="12064" y="39830"/>
                  </a:cubicBezTo>
                  <a:cubicBezTo>
                    <a:pt x="20415" y="11741"/>
                    <a:pt x="34080" y="9211"/>
                    <a:pt x="38129" y="9211"/>
                  </a:cubicBezTo>
                  <a:cubicBezTo>
                    <a:pt x="39900" y="9211"/>
                    <a:pt x="42430" y="9211"/>
                    <a:pt x="42430" y="14525"/>
                  </a:cubicBezTo>
                  <a:cubicBezTo>
                    <a:pt x="42430" y="20345"/>
                    <a:pt x="39394" y="27431"/>
                    <a:pt x="38382" y="30467"/>
                  </a:cubicBezTo>
                  <a:cubicBezTo>
                    <a:pt x="27753" y="57038"/>
                    <a:pt x="22945" y="71208"/>
                    <a:pt x="22945" y="83608"/>
                  </a:cubicBezTo>
                  <a:cubicBezTo>
                    <a:pt x="22945" y="112456"/>
                    <a:pt x="48251" y="116505"/>
                    <a:pt x="63181" y="116505"/>
                  </a:cubicBezTo>
                  <a:cubicBezTo>
                    <a:pt x="70519" y="116505"/>
                    <a:pt x="81653" y="115492"/>
                    <a:pt x="95318" y="102587"/>
                  </a:cubicBezTo>
                  <a:cubicBezTo>
                    <a:pt x="103416" y="114986"/>
                    <a:pt x="118093" y="116505"/>
                    <a:pt x="124166" y="116505"/>
                  </a:cubicBezTo>
                  <a:cubicBezTo>
                    <a:pt x="133529" y="116505"/>
                    <a:pt x="140867" y="111191"/>
                    <a:pt x="146181" y="102081"/>
                  </a:cubicBezTo>
                  <a:cubicBezTo>
                    <a:pt x="152508" y="91959"/>
                    <a:pt x="155797" y="78294"/>
                    <a:pt x="155797" y="77029"/>
                  </a:cubicBezTo>
                  <a:cubicBezTo>
                    <a:pt x="155797" y="73486"/>
                    <a:pt x="152002" y="73486"/>
                    <a:pt x="149724" y="73486"/>
                  </a:cubicBezTo>
                  <a:cubicBezTo>
                    <a:pt x="146940" y="73486"/>
                    <a:pt x="145928" y="73486"/>
                    <a:pt x="144663" y="74751"/>
                  </a:cubicBezTo>
                  <a:cubicBezTo>
                    <a:pt x="144157" y="75257"/>
                    <a:pt x="144157" y="75763"/>
                    <a:pt x="142639" y="82090"/>
                  </a:cubicBezTo>
                  <a:cubicBezTo>
                    <a:pt x="137578" y="101828"/>
                    <a:pt x="132010" y="107395"/>
                    <a:pt x="125431" y="107395"/>
                  </a:cubicBezTo>
                  <a:cubicBezTo>
                    <a:pt x="121635" y="107395"/>
                    <a:pt x="119611" y="104864"/>
                    <a:pt x="119611" y="98032"/>
                  </a:cubicBezTo>
                  <a:cubicBezTo>
                    <a:pt x="119611" y="93730"/>
                    <a:pt x="120623" y="89681"/>
                    <a:pt x="123154" y="79559"/>
                  </a:cubicBezTo>
                  <a:cubicBezTo>
                    <a:pt x="124925" y="72474"/>
                    <a:pt x="127456" y="62352"/>
                    <a:pt x="128721" y="56785"/>
                  </a:cubicBezTo>
                  <a:lnTo>
                    <a:pt x="134541" y="34263"/>
                  </a:lnTo>
                  <a:close/>
                </a:path>
              </a:pathLst>
            </a:custGeom>
            <a:solidFill>
              <a:srgbClr val="000000"/>
            </a:solidFill>
            <a:ln w="25400"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9513DD70-760E-1F48-F3F1-FD574EB5B6D8}"/>
                </a:ext>
              </a:extLst>
            </p:cNvPr>
            <p:cNvSpPr/>
            <p:nvPr>
              <p:custDataLst>
                <p:tags r:id="rId55"/>
              </p:custDataLst>
            </p:nvPr>
          </p:nvSpPr>
          <p:spPr>
            <a:xfrm>
              <a:off x="7064380" y="4883312"/>
              <a:ext cx="135154" cy="120983"/>
            </a:xfrm>
            <a:custGeom>
              <a:avLst/>
              <a:gdLst>
                <a:gd name="connsiteX0" fmla="*/ 48004 w 135154"/>
                <a:gd name="connsiteY0" fmla="*/ 66169 h 120983"/>
                <a:gd name="connsiteX1" fmla="*/ 80066 w 135154"/>
                <a:gd name="connsiteY1" fmla="*/ 66169 h 120983"/>
                <a:gd name="connsiteX2" fmla="*/ 135332 w 135154"/>
                <a:gd name="connsiteY2" fmla="*/ 27730 h 120983"/>
                <a:gd name="connsiteX3" fmla="*/ 96539 w 135154"/>
                <a:gd name="connsiteY3" fmla="*/ 97 h 120983"/>
                <a:gd name="connsiteX4" fmla="*/ 34542 w 135154"/>
                <a:gd name="connsiteY4" fmla="*/ 97 h 120983"/>
                <a:gd name="connsiteX5" fmla="*/ 28874 w 135154"/>
                <a:gd name="connsiteY5" fmla="*/ 3994 h 120983"/>
                <a:gd name="connsiteX6" fmla="*/ 34719 w 135154"/>
                <a:gd name="connsiteY6" fmla="*/ 6474 h 120983"/>
                <a:gd name="connsiteX7" fmla="*/ 41450 w 135154"/>
                <a:gd name="connsiteY7" fmla="*/ 6828 h 120983"/>
                <a:gd name="connsiteX8" fmla="*/ 45347 w 135154"/>
                <a:gd name="connsiteY8" fmla="*/ 9308 h 120983"/>
                <a:gd name="connsiteX9" fmla="*/ 44639 w 135154"/>
                <a:gd name="connsiteY9" fmla="*/ 13205 h 120983"/>
                <a:gd name="connsiteX10" fmla="*/ 21257 w 135154"/>
                <a:gd name="connsiteY10" fmla="*/ 106556 h 120983"/>
                <a:gd name="connsiteX11" fmla="*/ 5492 w 135154"/>
                <a:gd name="connsiteY11" fmla="*/ 114704 h 120983"/>
                <a:gd name="connsiteX12" fmla="*/ 178 w 135154"/>
                <a:gd name="connsiteY12" fmla="*/ 118601 h 120983"/>
                <a:gd name="connsiteX13" fmla="*/ 3012 w 135154"/>
                <a:gd name="connsiteY13" fmla="*/ 121081 h 120983"/>
                <a:gd name="connsiteX14" fmla="*/ 26039 w 135154"/>
                <a:gd name="connsiteY14" fmla="*/ 120372 h 120983"/>
                <a:gd name="connsiteX15" fmla="*/ 38262 w 135154"/>
                <a:gd name="connsiteY15" fmla="*/ 120549 h 120983"/>
                <a:gd name="connsiteX16" fmla="*/ 49599 w 135154"/>
                <a:gd name="connsiteY16" fmla="*/ 121081 h 120983"/>
                <a:gd name="connsiteX17" fmla="*/ 53318 w 135154"/>
                <a:gd name="connsiteY17" fmla="*/ 117184 h 120983"/>
                <a:gd name="connsiteX18" fmla="*/ 47650 w 135154"/>
                <a:gd name="connsiteY18" fmla="*/ 114704 h 120983"/>
                <a:gd name="connsiteX19" fmla="*/ 40919 w 135154"/>
                <a:gd name="connsiteY19" fmla="*/ 114350 h 120983"/>
                <a:gd name="connsiteX20" fmla="*/ 36845 w 135154"/>
                <a:gd name="connsiteY20" fmla="*/ 111693 h 120983"/>
                <a:gd name="connsiteX21" fmla="*/ 37553 w 135154"/>
                <a:gd name="connsiteY21" fmla="*/ 107796 h 120983"/>
                <a:gd name="connsiteX22" fmla="*/ 48004 w 135154"/>
                <a:gd name="connsiteY22" fmla="*/ 66169 h 120983"/>
                <a:gd name="connsiteX23" fmla="*/ 60758 w 135154"/>
                <a:gd name="connsiteY23" fmla="*/ 12497 h 120983"/>
                <a:gd name="connsiteX24" fmla="*/ 69792 w 135154"/>
                <a:gd name="connsiteY24" fmla="*/ 6474 h 120983"/>
                <a:gd name="connsiteX25" fmla="*/ 90517 w 135154"/>
                <a:gd name="connsiteY25" fmla="*/ 6474 h 120983"/>
                <a:gd name="connsiteX26" fmla="*/ 117264 w 135154"/>
                <a:gd name="connsiteY26" fmla="*/ 24010 h 120983"/>
                <a:gd name="connsiteX27" fmla="*/ 106282 w 135154"/>
                <a:gd name="connsiteY27" fmla="*/ 51466 h 120983"/>
                <a:gd name="connsiteX28" fmla="*/ 77055 w 135154"/>
                <a:gd name="connsiteY28" fmla="*/ 60500 h 120983"/>
                <a:gd name="connsiteX29" fmla="*/ 48713 w 135154"/>
                <a:gd name="connsiteY29" fmla="*/ 60500 h 120983"/>
                <a:gd name="connsiteX30" fmla="*/ 60758 w 135154"/>
                <a:gd name="connsiteY30" fmla="*/ 1249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8004" y="66169"/>
                  </a:moveTo>
                  <a:lnTo>
                    <a:pt x="80066" y="66169"/>
                  </a:lnTo>
                  <a:cubicBezTo>
                    <a:pt x="110002" y="66169"/>
                    <a:pt x="135332" y="47038"/>
                    <a:pt x="135332" y="27730"/>
                  </a:cubicBezTo>
                  <a:cubicBezTo>
                    <a:pt x="135332" y="12851"/>
                    <a:pt x="120807" y="97"/>
                    <a:pt x="96539" y="97"/>
                  </a:cubicBezTo>
                  <a:lnTo>
                    <a:pt x="34542" y="97"/>
                  </a:lnTo>
                  <a:cubicBezTo>
                    <a:pt x="30999" y="97"/>
                    <a:pt x="28874" y="97"/>
                    <a:pt x="28874" y="3994"/>
                  </a:cubicBezTo>
                  <a:cubicBezTo>
                    <a:pt x="28874" y="6474"/>
                    <a:pt x="30822" y="6474"/>
                    <a:pt x="34719" y="6474"/>
                  </a:cubicBezTo>
                  <a:cubicBezTo>
                    <a:pt x="37553" y="6474"/>
                    <a:pt x="38262" y="6474"/>
                    <a:pt x="41450" y="6828"/>
                  </a:cubicBezTo>
                  <a:cubicBezTo>
                    <a:pt x="44993" y="7182"/>
                    <a:pt x="45347" y="7537"/>
                    <a:pt x="45347" y="9308"/>
                  </a:cubicBezTo>
                  <a:cubicBezTo>
                    <a:pt x="45347" y="9662"/>
                    <a:pt x="45347" y="10548"/>
                    <a:pt x="44639" y="13205"/>
                  </a:cubicBezTo>
                  <a:lnTo>
                    <a:pt x="21257" y="106556"/>
                  </a:lnTo>
                  <a:cubicBezTo>
                    <a:pt x="19485" y="113464"/>
                    <a:pt x="19308" y="114704"/>
                    <a:pt x="5492" y="114704"/>
                  </a:cubicBezTo>
                  <a:cubicBezTo>
                    <a:pt x="2303" y="114704"/>
                    <a:pt x="178" y="114704"/>
                    <a:pt x="178" y="118601"/>
                  </a:cubicBezTo>
                  <a:cubicBezTo>
                    <a:pt x="178" y="118778"/>
                    <a:pt x="178" y="121081"/>
                    <a:pt x="3012" y="121081"/>
                  </a:cubicBezTo>
                  <a:cubicBezTo>
                    <a:pt x="8149" y="121081"/>
                    <a:pt x="20903" y="120372"/>
                    <a:pt x="26039" y="120372"/>
                  </a:cubicBezTo>
                  <a:cubicBezTo>
                    <a:pt x="29051" y="120372"/>
                    <a:pt x="35251" y="120372"/>
                    <a:pt x="38262" y="120549"/>
                  </a:cubicBezTo>
                  <a:cubicBezTo>
                    <a:pt x="41805" y="120726"/>
                    <a:pt x="46233" y="121081"/>
                    <a:pt x="49599" y="121081"/>
                  </a:cubicBezTo>
                  <a:cubicBezTo>
                    <a:pt x="50661" y="121081"/>
                    <a:pt x="53318" y="121081"/>
                    <a:pt x="53318" y="117184"/>
                  </a:cubicBezTo>
                  <a:cubicBezTo>
                    <a:pt x="53318" y="114704"/>
                    <a:pt x="51193" y="114704"/>
                    <a:pt x="47650" y="114704"/>
                  </a:cubicBezTo>
                  <a:cubicBezTo>
                    <a:pt x="47473" y="114704"/>
                    <a:pt x="44107" y="114704"/>
                    <a:pt x="40919" y="114350"/>
                  </a:cubicBezTo>
                  <a:cubicBezTo>
                    <a:pt x="36845" y="113995"/>
                    <a:pt x="36845" y="113464"/>
                    <a:pt x="36845" y="111693"/>
                  </a:cubicBezTo>
                  <a:cubicBezTo>
                    <a:pt x="36845" y="111515"/>
                    <a:pt x="36845" y="110453"/>
                    <a:pt x="37553" y="107796"/>
                  </a:cubicBezTo>
                  <a:lnTo>
                    <a:pt x="48004" y="66169"/>
                  </a:lnTo>
                  <a:close/>
                  <a:moveTo>
                    <a:pt x="60758" y="12497"/>
                  </a:moveTo>
                  <a:cubicBezTo>
                    <a:pt x="62175" y="7005"/>
                    <a:pt x="62352" y="6474"/>
                    <a:pt x="69792" y="6474"/>
                  </a:cubicBezTo>
                  <a:lnTo>
                    <a:pt x="90517" y="6474"/>
                  </a:lnTo>
                  <a:cubicBezTo>
                    <a:pt x="106991" y="6474"/>
                    <a:pt x="117264" y="11434"/>
                    <a:pt x="117264" y="24010"/>
                  </a:cubicBezTo>
                  <a:cubicBezTo>
                    <a:pt x="117264" y="29502"/>
                    <a:pt x="115139" y="43495"/>
                    <a:pt x="106282" y="51466"/>
                  </a:cubicBezTo>
                  <a:cubicBezTo>
                    <a:pt x="99905" y="57135"/>
                    <a:pt x="89808" y="60500"/>
                    <a:pt x="77055" y="60500"/>
                  </a:cubicBezTo>
                  <a:lnTo>
                    <a:pt x="48713" y="60500"/>
                  </a:lnTo>
                  <a:lnTo>
                    <a:pt x="60758" y="12497"/>
                  </a:lnTo>
                  <a:close/>
                </a:path>
              </a:pathLst>
            </a:custGeom>
            <a:solidFill>
              <a:srgbClr val="000000"/>
            </a:solidFill>
            <a:ln w="25400"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3C4C6513-9CD0-7B96-AA68-166D1D8CB44D}"/>
                </a:ext>
              </a:extLst>
            </p:cNvPr>
            <p:cNvSpPr/>
            <p:nvPr>
              <p:custDataLst>
                <p:tags r:id="rId56"/>
              </p:custDataLst>
            </p:nvPr>
          </p:nvSpPr>
          <p:spPr>
            <a:xfrm>
              <a:off x="7059243" y="5060628"/>
              <a:ext cx="59871" cy="112481"/>
            </a:xfrm>
            <a:custGeom>
              <a:avLst/>
              <a:gdLst>
                <a:gd name="connsiteX0" fmla="*/ 36313 w 59871"/>
                <a:gd name="connsiteY0" fmla="*/ 40845 h 112481"/>
                <a:gd name="connsiteX1" fmla="*/ 54381 w 59871"/>
                <a:gd name="connsiteY1" fmla="*/ 40845 h 112481"/>
                <a:gd name="connsiteX2" fmla="*/ 60049 w 59871"/>
                <a:gd name="connsiteY2" fmla="*/ 36948 h 112481"/>
                <a:gd name="connsiteX3" fmla="*/ 54735 w 59871"/>
                <a:gd name="connsiteY3" fmla="*/ 34468 h 112481"/>
                <a:gd name="connsiteX4" fmla="*/ 37908 w 59871"/>
                <a:gd name="connsiteY4" fmla="*/ 34468 h 112481"/>
                <a:gd name="connsiteX5" fmla="*/ 44462 w 59871"/>
                <a:gd name="connsiteY5" fmla="*/ 8252 h 112481"/>
                <a:gd name="connsiteX6" fmla="*/ 44993 w 59871"/>
                <a:gd name="connsiteY6" fmla="*/ 5772 h 112481"/>
                <a:gd name="connsiteX7" fmla="*/ 38970 w 59871"/>
                <a:gd name="connsiteY7" fmla="*/ 104 h 112481"/>
                <a:gd name="connsiteX8" fmla="*/ 30645 w 59871"/>
                <a:gd name="connsiteY8" fmla="*/ 7720 h 112481"/>
                <a:gd name="connsiteX9" fmla="*/ 23914 w 59871"/>
                <a:gd name="connsiteY9" fmla="*/ 34468 h 112481"/>
                <a:gd name="connsiteX10" fmla="*/ 5846 w 59871"/>
                <a:gd name="connsiteY10" fmla="*/ 34468 h 112481"/>
                <a:gd name="connsiteX11" fmla="*/ 178 w 59871"/>
                <a:gd name="connsiteY11" fmla="*/ 38365 h 112481"/>
                <a:gd name="connsiteX12" fmla="*/ 5492 w 59871"/>
                <a:gd name="connsiteY12" fmla="*/ 40845 h 112481"/>
                <a:gd name="connsiteX13" fmla="*/ 22320 w 59871"/>
                <a:gd name="connsiteY13" fmla="*/ 40845 h 112481"/>
                <a:gd name="connsiteX14" fmla="*/ 11869 w 59871"/>
                <a:gd name="connsiteY14" fmla="*/ 82649 h 112481"/>
                <a:gd name="connsiteX15" fmla="*/ 9212 w 59871"/>
                <a:gd name="connsiteY15" fmla="*/ 95757 h 112481"/>
                <a:gd name="connsiteX16" fmla="*/ 28165 w 59871"/>
                <a:gd name="connsiteY16" fmla="*/ 112585 h 112481"/>
                <a:gd name="connsiteX17" fmla="*/ 58987 w 59871"/>
                <a:gd name="connsiteY17" fmla="*/ 85483 h 112481"/>
                <a:gd name="connsiteX18" fmla="*/ 56153 w 59871"/>
                <a:gd name="connsiteY18" fmla="*/ 83180 h 112481"/>
                <a:gd name="connsiteX19" fmla="*/ 52433 w 59871"/>
                <a:gd name="connsiteY19" fmla="*/ 86546 h 112481"/>
                <a:gd name="connsiteX20" fmla="*/ 28696 w 59871"/>
                <a:gd name="connsiteY20" fmla="*/ 107625 h 112481"/>
                <a:gd name="connsiteX21" fmla="*/ 22497 w 59871"/>
                <a:gd name="connsiteY21" fmla="*/ 98945 h 112481"/>
                <a:gd name="connsiteX22" fmla="*/ 23560 w 59871"/>
                <a:gd name="connsiteY22" fmla="*/ 91683 h 112481"/>
                <a:gd name="connsiteX23" fmla="*/ 36313 w 59871"/>
                <a:gd name="connsiteY23" fmla="*/ 40845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13" y="40845"/>
                  </a:moveTo>
                  <a:lnTo>
                    <a:pt x="54381" y="40845"/>
                  </a:lnTo>
                  <a:cubicBezTo>
                    <a:pt x="57747" y="40845"/>
                    <a:pt x="60049" y="40845"/>
                    <a:pt x="60049" y="36948"/>
                  </a:cubicBezTo>
                  <a:cubicBezTo>
                    <a:pt x="60049" y="34468"/>
                    <a:pt x="57747" y="34468"/>
                    <a:pt x="54735" y="34468"/>
                  </a:cubicBezTo>
                  <a:lnTo>
                    <a:pt x="37908" y="34468"/>
                  </a:lnTo>
                  <a:lnTo>
                    <a:pt x="44462" y="8252"/>
                  </a:lnTo>
                  <a:cubicBezTo>
                    <a:pt x="44639" y="7366"/>
                    <a:pt x="44993" y="6480"/>
                    <a:pt x="44993" y="5772"/>
                  </a:cubicBezTo>
                  <a:cubicBezTo>
                    <a:pt x="44993" y="2583"/>
                    <a:pt x="42513" y="104"/>
                    <a:pt x="38970" y="104"/>
                  </a:cubicBezTo>
                  <a:cubicBezTo>
                    <a:pt x="34542" y="104"/>
                    <a:pt x="31885" y="3115"/>
                    <a:pt x="30645" y="7720"/>
                  </a:cubicBezTo>
                  <a:cubicBezTo>
                    <a:pt x="29405" y="12149"/>
                    <a:pt x="31708" y="3646"/>
                    <a:pt x="23914" y="34468"/>
                  </a:cubicBezTo>
                  <a:lnTo>
                    <a:pt x="5846" y="34468"/>
                  </a:lnTo>
                  <a:cubicBezTo>
                    <a:pt x="2480" y="34468"/>
                    <a:pt x="178" y="34468"/>
                    <a:pt x="178" y="38365"/>
                  </a:cubicBezTo>
                  <a:cubicBezTo>
                    <a:pt x="178" y="40845"/>
                    <a:pt x="2303" y="40845"/>
                    <a:pt x="5492" y="40845"/>
                  </a:cubicBezTo>
                  <a:lnTo>
                    <a:pt x="22320" y="40845"/>
                  </a:lnTo>
                  <a:lnTo>
                    <a:pt x="11869" y="82649"/>
                  </a:lnTo>
                  <a:cubicBezTo>
                    <a:pt x="10806" y="87077"/>
                    <a:pt x="9212" y="93454"/>
                    <a:pt x="9212" y="95757"/>
                  </a:cubicBezTo>
                  <a:cubicBezTo>
                    <a:pt x="9212" y="106208"/>
                    <a:pt x="18068" y="112585"/>
                    <a:pt x="28165" y="112585"/>
                  </a:cubicBezTo>
                  <a:cubicBezTo>
                    <a:pt x="47827" y="112585"/>
                    <a:pt x="58987" y="87786"/>
                    <a:pt x="58987" y="85483"/>
                  </a:cubicBezTo>
                  <a:cubicBezTo>
                    <a:pt x="58987" y="83180"/>
                    <a:pt x="56684" y="83180"/>
                    <a:pt x="56153" y="83180"/>
                  </a:cubicBezTo>
                  <a:cubicBezTo>
                    <a:pt x="54027" y="83180"/>
                    <a:pt x="53850" y="83535"/>
                    <a:pt x="52433" y="86546"/>
                  </a:cubicBezTo>
                  <a:cubicBezTo>
                    <a:pt x="47473" y="97705"/>
                    <a:pt x="38439" y="107625"/>
                    <a:pt x="28696" y="107625"/>
                  </a:cubicBezTo>
                  <a:cubicBezTo>
                    <a:pt x="24977" y="107625"/>
                    <a:pt x="22497" y="105322"/>
                    <a:pt x="22497" y="98945"/>
                  </a:cubicBezTo>
                  <a:cubicBezTo>
                    <a:pt x="22497" y="97174"/>
                    <a:pt x="23205" y="93454"/>
                    <a:pt x="23560" y="91683"/>
                  </a:cubicBezTo>
                  <a:lnTo>
                    <a:pt x="36313" y="40845"/>
                  </a:lnTo>
                  <a:close/>
                </a:path>
              </a:pathLst>
            </a:custGeom>
            <a:solidFill>
              <a:srgbClr val="000000"/>
            </a:solidFill>
            <a:ln w="25400"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1E1673B9-D75F-FC55-C30B-3BE71BD93663}"/>
                </a:ext>
              </a:extLst>
            </p:cNvPr>
            <p:cNvSpPr/>
            <p:nvPr>
              <p:custDataLst>
                <p:tags r:id="rId57"/>
              </p:custDataLst>
            </p:nvPr>
          </p:nvSpPr>
          <p:spPr>
            <a:xfrm>
              <a:off x="7304992" y="5015909"/>
              <a:ext cx="168278" cy="59213"/>
            </a:xfrm>
            <a:custGeom>
              <a:avLst/>
              <a:gdLst>
                <a:gd name="connsiteX0" fmla="*/ 159862 w 168278"/>
                <a:gd name="connsiteY0" fmla="*/ 10223 h 59213"/>
                <a:gd name="connsiteX1" fmla="*/ 168466 w 168278"/>
                <a:gd name="connsiteY1" fmla="*/ 5162 h 59213"/>
                <a:gd name="connsiteX2" fmla="*/ 160115 w 168278"/>
                <a:gd name="connsiteY2" fmla="*/ 101 h 59213"/>
                <a:gd name="connsiteX3" fmla="*/ 8538 w 168278"/>
                <a:gd name="connsiteY3" fmla="*/ 101 h 59213"/>
                <a:gd name="connsiteX4" fmla="*/ 187 w 168278"/>
                <a:gd name="connsiteY4" fmla="*/ 5162 h 59213"/>
                <a:gd name="connsiteX5" fmla="*/ 8791 w 168278"/>
                <a:gd name="connsiteY5" fmla="*/ 10223 h 59213"/>
                <a:gd name="connsiteX6" fmla="*/ 159862 w 168278"/>
                <a:gd name="connsiteY6" fmla="*/ 10223 h 59213"/>
                <a:gd name="connsiteX7" fmla="*/ 160115 w 168278"/>
                <a:gd name="connsiteY7" fmla="*/ 59315 h 59213"/>
                <a:gd name="connsiteX8" fmla="*/ 168466 w 168278"/>
                <a:gd name="connsiteY8" fmla="*/ 54254 h 59213"/>
                <a:gd name="connsiteX9" fmla="*/ 159862 w 168278"/>
                <a:gd name="connsiteY9" fmla="*/ 49193 h 59213"/>
                <a:gd name="connsiteX10" fmla="*/ 8791 w 168278"/>
                <a:gd name="connsiteY10" fmla="*/ 49193 h 59213"/>
                <a:gd name="connsiteX11" fmla="*/ 187 w 168278"/>
                <a:gd name="connsiteY11" fmla="*/ 54254 h 59213"/>
                <a:gd name="connsiteX12" fmla="*/ 8538 w 168278"/>
                <a:gd name="connsiteY12" fmla="*/ 59315 h 59213"/>
                <a:gd name="connsiteX13" fmla="*/ 160115 w 168278"/>
                <a:gd name="connsiteY13" fmla="*/ 59315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2" y="10223"/>
                  </a:moveTo>
                  <a:cubicBezTo>
                    <a:pt x="163658" y="10223"/>
                    <a:pt x="168466" y="10223"/>
                    <a:pt x="168466" y="5162"/>
                  </a:cubicBezTo>
                  <a:cubicBezTo>
                    <a:pt x="168466" y="101"/>
                    <a:pt x="163658" y="101"/>
                    <a:pt x="160115" y="101"/>
                  </a:cubicBezTo>
                  <a:lnTo>
                    <a:pt x="8538" y="101"/>
                  </a:lnTo>
                  <a:cubicBezTo>
                    <a:pt x="4995" y="101"/>
                    <a:pt x="187" y="101"/>
                    <a:pt x="187" y="5162"/>
                  </a:cubicBezTo>
                  <a:cubicBezTo>
                    <a:pt x="187" y="10223"/>
                    <a:pt x="4995" y="10223"/>
                    <a:pt x="8791" y="10223"/>
                  </a:cubicBezTo>
                  <a:lnTo>
                    <a:pt x="159862" y="10223"/>
                  </a:lnTo>
                  <a:close/>
                  <a:moveTo>
                    <a:pt x="160115" y="59315"/>
                  </a:moveTo>
                  <a:cubicBezTo>
                    <a:pt x="163658" y="59315"/>
                    <a:pt x="168466" y="59315"/>
                    <a:pt x="168466" y="54254"/>
                  </a:cubicBezTo>
                  <a:cubicBezTo>
                    <a:pt x="168466" y="49193"/>
                    <a:pt x="163658" y="49193"/>
                    <a:pt x="159862" y="49193"/>
                  </a:cubicBezTo>
                  <a:lnTo>
                    <a:pt x="8791" y="49193"/>
                  </a:lnTo>
                  <a:cubicBezTo>
                    <a:pt x="4995" y="49193"/>
                    <a:pt x="187" y="49193"/>
                    <a:pt x="187" y="54254"/>
                  </a:cubicBezTo>
                  <a:cubicBezTo>
                    <a:pt x="187" y="59315"/>
                    <a:pt x="4995" y="59315"/>
                    <a:pt x="8538" y="59315"/>
                  </a:cubicBezTo>
                  <a:lnTo>
                    <a:pt x="160115" y="59315"/>
                  </a:lnTo>
                  <a:close/>
                </a:path>
              </a:pathLst>
            </a:custGeom>
            <a:solidFill>
              <a:srgbClr val="000000"/>
            </a:solidFill>
            <a:ln w="25400"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C6DF01A3-D9D6-CF57-46D6-19B15B265DC7}"/>
                </a:ext>
              </a:extLst>
            </p:cNvPr>
            <p:cNvSpPr/>
            <p:nvPr>
              <p:custDataLst>
                <p:tags r:id="rId58"/>
              </p:custDataLst>
            </p:nvPr>
          </p:nvSpPr>
          <p:spPr>
            <a:xfrm>
              <a:off x="7567039" y="4935945"/>
              <a:ext cx="155626" cy="172833"/>
            </a:xfrm>
            <a:custGeom>
              <a:avLst/>
              <a:gdLst>
                <a:gd name="connsiteX0" fmla="*/ 47265 w 155626"/>
                <a:gd name="connsiteY0" fmla="*/ 80318 h 172833"/>
                <a:gd name="connsiteX1" fmla="*/ 47265 w 155626"/>
                <a:gd name="connsiteY1" fmla="*/ 18068 h 172833"/>
                <a:gd name="connsiteX2" fmla="*/ 59665 w 155626"/>
                <a:gd name="connsiteY2" fmla="*/ 7946 h 172833"/>
                <a:gd name="connsiteX3" fmla="*/ 91043 w 155626"/>
                <a:gd name="connsiteY3" fmla="*/ 7946 h 172833"/>
                <a:gd name="connsiteX4" fmla="*/ 124446 w 155626"/>
                <a:gd name="connsiteY4" fmla="*/ 42867 h 172833"/>
                <a:gd name="connsiteX5" fmla="*/ 83957 w 155626"/>
                <a:gd name="connsiteY5" fmla="*/ 80318 h 172833"/>
                <a:gd name="connsiteX6" fmla="*/ 47265 w 155626"/>
                <a:gd name="connsiteY6" fmla="*/ 80318 h 172833"/>
                <a:gd name="connsiteX7" fmla="*/ 106985 w 155626"/>
                <a:gd name="connsiteY7" fmla="*/ 82596 h 172833"/>
                <a:gd name="connsiteX8" fmla="*/ 148992 w 155626"/>
                <a:gd name="connsiteY8" fmla="*/ 42867 h 172833"/>
                <a:gd name="connsiteX9" fmla="*/ 92814 w 155626"/>
                <a:gd name="connsiteY9" fmla="*/ 101 h 172833"/>
                <a:gd name="connsiteX10" fmla="*/ 198 w 155626"/>
                <a:gd name="connsiteY10" fmla="*/ 101 h 172833"/>
                <a:gd name="connsiteX11" fmla="*/ 198 w 155626"/>
                <a:gd name="connsiteY11" fmla="*/ 7946 h 172833"/>
                <a:gd name="connsiteX12" fmla="*/ 6271 w 155626"/>
                <a:gd name="connsiteY12" fmla="*/ 7946 h 172833"/>
                <a:gd name="connsiteX13" fmla="*/ 26262 w 155626"/>
                <a:gd name="connsiteY13" fmla="*/ 19839 h 172833"/>
                <a:gd name="connsiteX14" fmla="*/ 26262 w 155626"/>
                <a:gd name="connsiteY14" fmla="*/ 153197 h 172833"/>
                <a:gd name="connsiteX15" fmla="*/ 6271 w 155626"/>
                <a:gd name="connsiteY15" fmla="*/ 165090 h 172833"/>
                <a:gd name="connsiteX16" fmla="*/ 198 w 155626"/>
                <a:gd name="connsiteY16" fmla="*/ 165090 h 172833"/>
                <a:gd name="connsiteX17" fmla="*/ 198 w 155626"/>
                <a:gd name="connsiteY17" fmla="*/ 172935 h 172833"/>
                <a:gd name="connsiteX18" fmla="*/ 99394 w 155626"/>
                <a:gd name="connsiteY18" fmla="*/ 172935 h 172833"/>
                <a:gd name="connsiteX19" fmla="*/ 155824 w 155626"/>
                <a:gd name="connsiteY19" fmla="*/ 126627 h 172833"/>
                <a:gd name="connsiteX20" fmla="*/ 106985 w 155626"/>
                <a:gd name="connsiteY20" fmla="*/ 82596 h 172833"/>
                <a:gd name="connsiteX21" fmla="*/ 91296 w 155626"/>
                <a:gd name="connsiteY21" fmla="*/ 165090 h 172833"/>
                <a:gd name="connsiteX22" fmla="*/ 59665 w 155626"/>
                <a:gd name="connsiteY22" fmla="*/ 165090 h 172833"/>
                <a:gd name="connsiteX23" fmla="*/ 47265 w 155626"/>
                <a:gd name="connsiteY23" fmla="*/ 154968 h 172833"/>
                <a:gd name="connsiteX24" fmla="*/ 47265 w 155626"/>
                <a:gd name="connsiteY24" fmla="*/ 85885 h 172833"/>
                <a:gd name="connsiteX25" fmla="*/ 94839 w 155626"/>
                <a:gd name="connsiteY25" fmla="*/ 85885 h 172833"/>
                <a:gd name="connsiteX26" fmla="*/ 130519 w 155626"/>
                <a:gd name="connsiteY26" fmla="*/ 126374 h 172833"/>
                <a:gd name="connsiteX27" fmla="*/ 91296 w 155626"/>
                <a:gd name="connsiteY27" fmla="*/ 165090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626" h="172833">
                  <a:moveTo>
                    <a:pt x="47265" y="80318"/>
                  </a:moveTo>
                  <a:lnTo>
                    <a:pt x="47265" y="18068"/>
                  </a:lnTo>
                  <a:cubicBezTo>
                    <a:pt x="47265" y="9717"/>
                    <a:pt x="47771" y="7946"/>
                    <a:pt x="59665" y="7946"/>
                  </a:cubicBezTo>
                  <a:lnTo>
                    <a:pt x="91043" y="7946"/>
                  </a:lnTo>
                  <a:cubicBezTo>
                    <a:pt x="115589" y="7946"/>
                    <a:pt x="124446" y="29455"/>
                    <a:pt x="124446" y="42867"/>
                  </a:cubicBezTo>
                  <a:cubicBezTo>
                    <a:pt x="124446" y="59062"/>
                    <a:pt x="112046" y="80318"/>
                    <a:pt x="83957" y="80318"/>
                  </a:cubicBezTo>
                  <a:lnTo>
                    <a:pt x="47265" y="80318"/>
                  </a:lnTo>
                  <a:close/>
                  <a:moveTo>
                    <a:pt x="106985" y="82596"/>
                  </a:moveTo>
                  <a:cubicBezTo>
                    <a:pt x="131531" y="77788"/>
                    <a:pt x="148992" y="61593"/>
                    <a:pt x="148992" y="42867"/>
                  </a:cubicBezTo>
                  <a:cubicBezTo>
                    <a:pt x="148992" y="20851"/>
                    <a:pt x="125711" y="101"/>
                    <a:pt x="92814" y="101"/>
                  </a:cubicBezTo>
                  <a:lnTo>
                    <a:pt x="198" y="101"/>
                  </a:lnTo>
                  <a:lnTo>
                    <a:pt x="198" y="7946"/>
                  </a:lnTo>
                  <a:lnTo>
                    <a:pt x="6271" y="7946"/>
                  </a:lnTo>
                  <a:cubicBezTo>
                    <a:pt x="25756" y="7946"/>
                    <a:pt x="26262" y="10729"/>
                    <a:pt x="26262" y="19839"/>
                  </a:cubicBezTo>
                  <a:lnTo>
                    <a:pt x="26262" y="153197"/>
                  </a:lnTo>
                  <a:cubicBezTo>
                    <a:pt x="26262" y="162307"/>
                    <a:pt x="25756" y="165090"/>
                    <a:pt x="6271" y="165090"/>
                  </a:cubicBezTo>
                  <a:lnTo>
                    <a:pt x="198" y="165090"/>
                  </a:lnTo>
                  <a:lnTo>
                    <a:pt x="198" y="172935"/>
                  </a:lnTo>
                  <a:lnTo>
                    <a:pt x="99394" y="172935"/>
                  </a:lnTo>
                  <a:cubicBezTo>
                    <a:pt x="133049" y="172935"/>
                    <a:pt x="155824" y="150413"/>
                    <a:pt x="155824" y="126627"/>
                  </a:cubicBezTo>
                  <a:cubicBezTo>
                    <a:pt x="155824" y="104611"/>
                    <a:pt x="135074" y="85632"/>
                    <a:pt x="106985" y="82596"/>
                  </a:cubicBezTo>
                  <a:close/>
                  <a:moveTo>
                    <a:pt x="91296" y="165090"/>
                  </a:moveTo>
                  <a:lnTo>
                    <a:pt x="59665" y="165090"/>
                  </a:lnTo>
                  <a:cubicBezTo>
                    <a:pt x="47771" y="165090"/>
                    <a:pt x="47265" y="163319"/>
                    <a:pt x="47265" y="154968"/>
                  </a:cubicBezTo>
                  <a:lnTo>
                    <a:pt x="47265" y="85885"/>
                  </a:lnTo>
                  <a:lnTo>
                    <a:pt x="94839" y="85885"/>
                  </a:lnTo>
                  <a:cubicBezTo>
                    <a:pt x="119891" y="85885"/>
                    <a:pt x="130519" y="109419"/>
                    <a:pt x="130519" y="126374"/>
                  </a:cubicBezTo>
                  <a:cubicBezTo>
                    <a:pt x="130519" y="144340"/>
                    <a:pt x="117360" y="165090"/>
                    <a:pt x="91296" y="165090"/>
                  </a:cubicBezTo>
                  <a:close/>
                </a:path>
              </a:pathLst>
            </a:custGeom>
            <a:solidFill>
              <a:srgbClr val="000000"/>
            </a:solidFill>
            <a:ln w="25400"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E5524EC7-FE4C-19D6-A1A4-7E7DD210319C}"/>
                </a:ext>
              </a:extLst>
            </p:cNvPr>
            <p:cNvSpPr/>
            <p:nvPr>
              <p:custDataLst>
                <p:tags r:id="rId59"/>
              </p:custDataLst>
            </p:nvPr>
          </p:nvSpPr>
          <p:spPr>
            <a:xfrm>
              <a:off x="7745525" y="4939488"/>
              <a:ext cx="54152" cy="169291"/>
            </a:xfrm>
            <a:custGeom>
              <a:avLst/>
              <a:gdLst>
                <a:gd name="connsiteX0" fmla="*/ 36644 w 54152"/>
                <a:gd name="connsiteY0" fmla="*/ 57544 h 169291"/>
                <a:gd name="connsiteX1" fmla="*/ 1217 w 54152"/>
                <a:gd name="connsiteY1" fmla="*/ 60327 h 169291"/>
                <a:gd name="connsiteX2" fmla="*/ 1217 w 54152"/>
                <a:gd name="connsiteY2" fmla="*/ 68172 h 169291"/>
                <a:gd name="connsiteX3" fmla="*/ 19943 w 54152"/>
                <a:gd name="connsiteY3" fmla="*/ 82090 h 169291"/>
                <a:gd name="connsiteX4" fmla="*/ 19943 w 54152"/>
                <a:gd name="connsiteY4" fmla="*/ 150160 h 169291"/>
                <a:gd name="connsiteX5" fmla="*/ 205 w 54152"/>
                <a:gd name="connsiteY5" fmla="*/ 161548 h 169291"/>
                <a:gd name="connsiteX6" fmla="*/ 205 w 54152"/>
                <a:gd name="connsiteY6" fmla="*/ 169392 h 169291"/>
                <a:gd name="connsiteX7" fmla="*/ 28040 w 54152"/>
                <a:gd name="connsiteY7" fmla="*/ 168633 h 169291"/>
                <a:gd name="connsiteX8" fmla="*/ 54358 w 54152"/>
                <a:gd name="connsiteY8" fmla="*/ 169392 h 169291"/>
                <a:gd name="connsiteX9" fmla="*/ 54358 w 54152"/>
                <a:gd name="connsiteY9" fmla="*/ 161548 h 169291"/>
                <a:gd name="connsiteX10" fmla="*/ 36644 w 54152"/>
                <a:gd name="connsiteY10" fmla="*/ 150413 h 169291"/>
                <a:gd name="connsiteX11" fmla="*/ 36644 w 54152"/>
                <a:gd name="connsiteY11" fmla="*/ 57544 h 169291"/>
                <a:gd name="connsiteX12" fmla="*/ 37656 w 54152"/>
                <a:gd name="connsiteY12" fmla="*/ 13513 h 169291"/>
                <a:gd name="connsiteX13" fmla="*/ 24244 w 54152"/>
                <a:gd name="connsiteY13" fmla="*/ 101 h 169291"/>
                <a:gd name="connsiteX14" fmla="*/ 10833 w 54152"/>
                <a:gd name="connsiteY14" fmla="*/ 13513 h 169291"/>
                <a:gd name="connsiteX15" fmla="*/ 24244 w 54152"/>
                <a:gd name="connsiteY15" fmla="*/ 26925 h 169291"/>
                <a:gd name="connsiteX16" fmla="*/ 37656 w 54152"/>
                <a:gd name="connsiteY16" fmla="*/ 13513 h 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9291">
                  <a:moveTo>
                    <a:pt x="36644" y="57544"/>
                  </a:moveTo>
                  <a:lnTo>
                    <a:pt x="1217" y="60327"/>
                  </a:lnTo>
                  <a:lnTo>
                    <a:pt x="1217" y="68172"/>
                  </a:lnTo>
                  <a:cubicBezTo>
                    <a:pt x="17665" y="68172"/>
                    <a:pt x="19943" y="69690"/>
                    <a:pt x="19943" y="82090"/>
                  </a:cubicBezTo>
                  <a:lnTo>
                    <a:pt x="19943" y="150160"/>
                  </a:lnTo>
                  <a:cubicBezTo>
                    <a:pt x="19943" y="161548"/>
                    <a:pt x="17159" y="161548"/>
                    <a:pt x="205" y="161548"/>
                  </a:cubicBezTo>
                  <a:lnTo>
                    <a:pt x="205" y="169392"/>
                  </a:lnTo>
                  <a:cubicBezTo>
                    <a:pt x="8302" y="169139"/>
                    <a:pt x="21967" y="168633"/>
                    <a:pt x="28040" y="168633"/>
                  </a:cubicBezTo>
                  <a:cubicBezTo>
                    <a:pt x="36897" y="168633"/>
                    <a:pt x="45754" y="169139"/>
                    <a:pt x="54358" y="169392"/>
                  </a:cubicBezTo>
                  <a:lnTo>
                    <a:pt x="54358" y="161548"/>
                  </a:lnTo>
                  <a:cubicBezTo>
                    <a:pt x="37656" y="161548"/>
                    <a:pt x="36644" y="160282"/>
                    <a:pt x="36644" y="150413"/>
                  </a:cubicBezTo>
                  <a:lnTo>
                    <a:pt x="36644" y="57544"/>
                  </a:lnTo>
                  <a:close/>
                  <a:moveTo>
                    <a:pt x="37656" y="13513"/>
                  </a:moveTo>
                  <a:cubicBezTo>
                    <a:pt x="37656" y="5415"/>
                    <a:pt x="31330" y="101"/>
                    <a:pt x="24244" y="101"/>
                  </a:cubicBezTo>
                  <a:cubicBezTo>
                    <a:pt x="16400" y="101"/>
                    <a:pt x="10833" y="6934"/>
                    <a:pt x="10833" y="13513"/>
                  </a:cubicBezTo>
                  <a:cubicBezTo>
                    <a:pt x="10833" y="20345"/>
                    <a:pt x="16400" y="26925"/>
                    <a:pt x="24244" y="26925"/>
                  </a:cubicBezTo>
                  <a:cubicBezTo>
                    <a:pt x="31330" y="26925"/>
                    <a:pt x="37656" y="21610"/>
                    <a:pt x="37656" y="13513"/>
                  </a:cubicBezTo>
                  <a:close/>
                </a:path>
              </a:pathLst>
            </a:custGeom>
            <a:solidFill>
              <a:srgbClr val="000000"/>
            </a:solidFill>
            <a:ln w="25400"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343448D3-076E-FE43-6C42-D95C40848FBF}"/>
                </a:ext>
              </a:extLst>
            </p:cNvPr>
            <p:cNvSpPr/>
            <p:nvPr>
              <p:custDataLst>
                <p:tags r:id="rId60"/>
              </p:custDataLst>
            </p:nvPr>
          </p:nvSpPr>
          <p:spPr>
            <a:xfrm>
              <a:off x="7821637" y="4930378"/>
              <a:ext cx="171821" cy="183968"/>
            </a:xfrm>
            <a:custGeom>
              <a:avLst/>
              <a:gdLst>
                <a:gd name="connsiteX0" fmla="*/ 136096 w 171821"/>
                <a:gd name="connsiteY0" fmla="*/ 162560 h 183968"/>
                <a:gd name="connsiteX1" fmla="*/ 152291 w 171821"/>
                <a:gd name="connsiteY1" fmla="*/ 178249 h 183968"/>
                <a:gd name="connsiteX2" fmla="*/ 154569 w 171821"/>
                <a:gd name="connsiteY2" fmla="*/ 172429 h 183968"/>
                <a:gd name="connsiteX3" fmla="*/ 154569 w 171821"/>
                <a:gd name="connsiteY3" fmla="*/ 128398 h 183968"/>
                <a:gd name="connsiteX4" fmla="*/ 172029 w 171821"/>
                <a:gd name="connsiteY4" fmla="*/ 117264 h 183968"/>
                <a:gd name="connsiteX5" fmla="*/ 172029 w 171821"/>
                <a:gd name="connsiteY5" fmla="*/ 109419 h 183968"/>
                <a:gd name="connsiteX6" fmla="*/ 141157 w 171821"/>
                <a:gd name="connsiteY6" fmla="*/ 110178 h 183968"/>
                <a:gd name="connsiteX7" fmla="*/ 100416 w 171821"/>
                <a:gd name="connsiteY7" fmla="*/ 109419 h 183968"/>
                <a:gd name="connsiteX8" fmla="*/ 100416 w 171821"/>
                <a:gd name="connsiteY8" fmla="*/ 117264 h 183968"/>
                <a:gd name="connsiteX9" fmla="*/ 108513 w 171821"/>
                <a:gd name="connsiteY9" fmla="*/ 117264 h 183968"/>
                <a:gd name="connsiteX10" fmla="*/ 132047 w 171821"/>
                <a:gd name="connsiteY10" fmla="*/ 129410 h 183968"/>
                <a:gd name="connsiteX11" fmla="*/ 132047 w 171821"/>
                <a:gd name="connsiteY11" fmla="*/ 145606 h 183968"/>
                <a:gd name="connsiteX12" fmla="*/ 92824 w 171821"/>
                <a:gd name="connsiteY12" fmla="*/ 176225 h 183968"/>
                <a:gd name="connsiteX13" fmla="*/ 26272 w 171821"/>
                <a:gd name="connsiteY13" fmla="*/ 91959 h 183968"/>
                <a:gd name="connsiteX14" fmla="*/ 91306 w 171821"/>
                <a:gd name="connsiteY14" fmla="*/ 7946 h 183968"/>
                <a:gd name="connsiteX15" fmla="*/ 146471 w 171821"/>
                <a:gd name="connsiteY15" fmla="*/ 67919 h 183968"/>
                <a:gd name="connsiteX16" fmla="*/ 150520 w 171821"/>
                <a:gd name="connsiteY16" fmla="*/ 72221 h 183968"/>
                <a:gd name="connsiteX17" fmla="*/ 154569 w 171821"/>
                <a:gd name="connsiteY17" fmla="*/ 66147 h 183968"/>
                <a:gd name="connsiteX18" fmla="*/ 154569 w 171821"/>
                <a:gd name="connsiteY18" fmla="*/ 6174 h 183968"/>
                <a:gd name="connsiteX19" fmla="*/ 151785 w 171821"/>
                <a:gd name="connsiteY19" fmla="*/ 101 h 183968"/>
                <a:gd name="connsiteX20" fmla="*/ 147736 w 171821"/>
                <a:gd name="connsiteY20" fmla="*/ 3138 h 183968"/>
                <a:gd name="connsiteX21" fmla="*/ 135084 w 171821"/>
                <a:gd name="connsiteY21" fmla="*/ 21864 h 183968"/>
                <a:gd name="connsiteX22" fmla="*/ 88269 w 171821"/>
                <a:gd name="connsiteY22" fmla="*/ 101 h 183968"/>
                <a:gd name="connsiteX23" fmla="*/ 207 w 171821"/>
                <a:gd name="connsiteY23" fmla="*/ 91959 h 183968"/>
                <a:gd name="connsiteX24" fmla="*/ 88775 w 171821"/>
                <a:gd name="connsiteY24" fmla="*/ 184069 h 183968"/>
                <a:gd name="connsiteX25" fmla="*/ 136096 w 171821"/>
                <a:gd name="connsiteY25" fmla="*/ 162560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1821" h="183968">
                  <a:moveTo>
                    <a:pt x="136096" y="162560"/>
                  </a:moveTo>
                  <a:cubicBezTo>
                    <a:pt x="139385" y="168127"/>
                    <a:pt x="149508" y="178249"/>
                    <a:pt x="152291" y="178249"/>
                  </a:cubicBezTo>
                  <a:cubicBezTo>
                    <a:pt x="154569" y="178249"/>
                    <a:pt x="154569" y="176225"/>
                    <a:pt x="154569" y="172429"/>
                  </a:cubicBezTo>
                  <a:lnTo>
                    <a:pt x="154569" y="128398"/>
                  </a:lnTo>
                  <a:cubicBezTo>
                    <a:pt x="154569" y="118529"/>
                    <a:pt x="155581" y="117264"/>
                    <a:pt x="172029" y="117264"/>
                  </a:cubicBezTo>
                  <a:lnTo>
                    <a:pt x="172029" y="109419"/>
                  </a:lnTo>
                  <a:cubicBezTo>
                    <a:pt x="162666" y="109672"/>
                    <a:pt x="148748" y="110178"/>
                    <a:pt x="141157" y="110178"/>
                  </a:cubicBezTo>
                  <a:cubicBezTo>
                    <a:pt x="131035" y="110178"/>
                    <a:pt x="109525" y="110178"/>
                    <a:pt x="100416" y="109419"/>
                  </a:cubicBezTo>
                  <a:lnTo>
                    <a:pt x="100416" y="117264"/>
                  </a:lnTo>
                  <a:lnTo>
                    <a:pt x="108513" y="117264"/>
                  </a:lnTo>
                  <a:cubicBezTo>
                    <a:pt x="131288" y="117264"/>
                    <a:pt x="132047" y="120047"/>
                    <a:pt x="132047" y="129410"/>
                  </a:cubicBezTo>
                  <a:lnTo>
                    <a:pt x="132047" y="145606"/>
                  </a:lnTo>
                  <a:cubicBezTo>
                    <a:pt x="132047" y="173947"/>
                    <a:pt x="99910" y="176225"/>
                    <a:pt x="92824" y="176225"/>
                  </a:cubicBezTo>
                  <a:cubicBezTo>
                    <a:pt x="76376" y="176225"/>
                    <a:pt x="26272" y="167368"/>
                    <a:pt x="26272" y="91959"/>
                  </a:cubicBezTo>
                  <a:cubicBezTo>
                    <a:pt x="26272" y="16296"/>
                    <a:pt x="76123" y="7946"/>
                    <a:pt x="91306" y="7946"/>
                  </a:cubicBezTo>
                  <a:cubicBezTo>
                    <a:pt x="118382" y="7946"/>
                    <a:pt x="141410" y="30720"/>
                    <a:pt x="146471" y="67919"/>
                  </a:cubicBezTo>
                  <a:cubicBezTo>
                    <a:pt x="146977" y="71462"/>
                    <a:pt x="146977" y="72221"/>
                    <a:pt x="150520" y="72221"/>
                  </a:cubicBezTo>
                  <a:cubicBezTo>
                    <a:pt x="154569" y="72221"/>
                    <a:pt x="154569" y="71462"/>
                    <a:pt x="154569" y="66147"/>
                  </a:cubicBezTo>
                  <a:lnTo>
                    <a:pt x="154569" y="6174"/>
                  </a:lnTo>
                  <a:cubicBezTo>
                    <a:pt x="154569" y="1872"/>
                    <a:pt x="154569" y="101"/>
                    <a:pt x="151785" y="101"/>
                  </a:cubicBezTo>
                  <a:cubicBezTo>
                    <a:pt x="150773" y="101"/>
                    <a:pt x="149761" y="101"/>
                    <a:pt x="147736" y="3138"/>
                  </a:cubicBezTo>
                  <a:lnTo>
                    <a:pt x="135084" y="21864"/>
                  </a:lnTo>
                  <a:cubicBezTo>
                    <a:pt x="126986" y="13766"/>
                    <a:pt x="113321" y="101"/>
                    <a:pt x="88269" y="101"/>
                  </a:cubicBezTo>
                  <a:cubicBezTo>
                    <a:pt x="41202" y="101"/>
                    <a:pt x="207" y="40083"/>
                    <a:pt x="207" y="91959"/>
                  </a:cubicBezTo>
                  <a:cubicBezTo>
                    <a:pt x="207" y="143834"/>
                    <a:pt x="40696" y="184069"/>
                    <a:pt x="88775" y="184069"/>
                  </a:cubicBezTo>
                  <a:cubicBezTo>
                    <a:pt x="107248" y="184069"/>
                    <a:pt x="127492" y="177490"/>
                    <a:pt x="136096" y="162560"/>
                  </a:cubicBezTo>
                  <a:close/>
                </a:path>
              </a:pathLst>
            </a:custGeom>
            <a:solidFill>
              <a:srgbClr val="000000"/>
            </a:solidFill>
            <a:ln w="25400"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AA7D0E4F-3F3D-56FE-786C-4D4121FB5137}"/>
                </a:ext>
              </a:extLst>
            </p:cNvPr>
            <p:cNvSpPr/>
            <p:nvPr>
              <p:custDataLst>
                <p:tags r:id="rId61"/>
              </p:custDataLst>
            </p:nvPr>
          </p:nvSpPr>
          <p:spPr>
            <a:xfrm>
              <a:off x="8014899" y="4935945"/>
              <a:ext cx="176376" cy="178400"/>
            </a:xfrm>
            <a:custGeom>
              <a:avLst/>
              <a:gdLst>
                <a:gd name="connsiteX0" fmla="*/ 48042 w 176376"/>
                <a:gd name="connsiteY0" fmla="*/ 83608 h 178400"/>
                <a:gd name="connsiteX1" fmla="*/ 48042 w 176376"/>
                <a:gd name="connsiteY1" fmla="*/ 18068 h 178400"/>
                <a:gd name="connsiteX2" fmla="*/ 53609 w 176376"/>
                <a:gd name="connsiteY2" fmla="*/ 8452 h 178400"/>
                <a:gd name="connsiteX3" fmla="*/ 68539 w 176376"/>
                <a:gd name="connsiteY3" fmla="*/ 7946 h 178400"/>
                <a:gd name="connsiteX4" fmla="*/ 119655 w 176376"/>
                <a:gd name="connsiteY4" fmla="*/ 45650 h 178400"/>
                <a:gd name="connsiteX5" fmla="*/ 76131 w 176376"/>
                <a:gd name="connsiteY5" fmla="*/ 83608 h 178400"/>
                <a:gd name="connsiteX6" fmla="*/ 48042 w 176376"/>
                <a:gd name="connsiteY6" fmla="*/ 83608 h 178400"/>
                <a:gd name="connsiteX7" fmla="*/ 101436 w 176376"/>
                <a:gd name="connsiteY7" fmla="*/ 86898 h 178400"/>
                <a:gd name="connsiteX8" fmla="*/ 145720 w 176376"/>
                <a:gd name="connsiteY8" fmla="*/ 45650 h 178400"/>
                <a:gd name="connsiteX9" fmla="*/ 79673 w 176376"/>
                <a:gd name="connsiteY9" fmla="*/ 101 h 178400"/>
                <a:gd name="connsiteX10" fmla="*/ 215 w 176376"/>
                <a:gd name="connsiteY10" fmla="*/ 101 h 178400"/>
                <a:gd name="connsiteX11" fmla="*/ 215 w 176376"/>
                <a:gd name="connsiteY11" fmla="*/ 7946 h 178400"/>
                <a:gd name="connsiteX12" fmla="*/ 6288 w 176376"/>
                <a:gd name="connsiteY12" fmla="*/ 7946 h 178400"/>
                <a:gd name="connsiteX13" fmla="*/ 26279 w 176376"/>
                <a:gd name="connsiteY13" fmla="*/ 19839 h 178400"/>
                <a:gd name="connsiteX14" fmla="*/ 26279 w 176376"/>
                <a:gd name="connsiteY14" fmla="*/ 153197 h 178400"/>
                <a:gd name="connsiteX15" fmla="*/ 6288 w 176376"/>
                <a:gd name="connsiteY15" fmla="*/ 165090 h 178400"/>
                <a:gd name="connsiteX16" fmla="*/ 215 w 176376"/>
                <a:gd name="connsiteY16" fmla="*/ 165090 h 178400"/>
                <a:gd name="connsiteX17" fmla="*/ 215 w 176376"/>
                <a:gd name="connsiteY17" fmla="*/ 172935 h 178400"/>
                <a:gd name="connsiteX18" fmla="*/ 37161 w 176376"/>
                <a:gd name="connsiteY18" fmla="*/ 172176 h 178400"/>
                <a:gd name="connsiteX19" fmla="*/ 74106 w 176376"/>
                <a:gd name="connsiteY19" fmla="*/ 172935 h 178400"/>
                <a:gd name="connsiteX20" fmla="*/ 74106 w 176376"/>
                <a:gd name="connsiteY20" fmla="*/ 165090 h 178400"/>
                <a:gd name="connsiteX21" fmla="*/ 68033 w 176376"/>
                <a:gd name="connsiteY21" fmla="*/ 165090 h 178400"/>
                <a:gd name="connsiteX22" fmla="*/ 48042 w 176376"/>
                <a:gd name="connsiteY22" fmla="*/ 153197 h 178400"/>
                <a:gd name="connsiteX23" fmla="*/ 48042 w 176376"/>
                <a:gd name="connsiteY23" fmla="*/ 89175 h 178400"/>
                <a:gd name="connsiteX24" fmla="*/ 77143 w 176376"/>
                <a:gd name="connsiteY24" fmla="*/ 89175 h 178400"/>
                <a:gd name="connsiteX25" fmla="*/ 100676 w 176376"/>
                <a:gd name="connsiteY25" fmla="*/ 97779 h 178400"/>
                <a:gd name="connsiteX26" fmla="*/ 110292 w 176376"/>
                <a:gd name="connsiteY26" fmla="*/ 131688 h 178400"/>
                <a:gd name="connsiteX27" fmla="*/ 120668 w 176376"/>
                <a:gd name="connsiteY27" fmla="*/ 167874 h 178400"/>
                <a:gd name="connsiteX28" fmla="*/ 152552 w 176376"/>
                <a:gd name="connsiteY28" fmla="*/ 178502 h 178400"/>
                <a:gd name="connsiteX29" fmla="*/ 176592 w 176376"/>
                <a:gd name="connsiteY29" fmla="*/ 150667 h 178400"/>
                <a:gd name="connsiteX30" fmla="*/ 173302 w 176376"/>
                <a:gd name="connsiteY30" fmla="*/ 146365 h 178400"/>
                <a:gd name="connsiteX31" fmla="*/ 170266 w 176376"/>
                <a:gd name="connsiteY31" fmla="*/ 150413 h 178400"/>
                <a:gd name="connsiteX32" fmla="*/ 153564 w 176376"/>
                <a:gd name="connsiteY32" fmla="*/ 172935 h 178400"/>
                <a:gd name="connsiteX33" fmla="*/ 135598 w 176376"/>
                <a:gd name="connsiteY33" fmla="*/ 136496 h 178400"/>
                <a:gd name="connsiteX34" fmla="*/ 132308 w 176376"/>
                <a:gd name="connsiteY34" fmla="*/ 116252 h 178400"/>
                <a:gd name="connsiteX35" fmla="*/ 101436 w 176376"/>
                <a:gd name="connsiteY35" fmla="*/ 86898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376" h="178400">
                  <a:moveTo>
                    <a:pt x="48042" y="83608"/>
                  </a:moveTo>
                  <a:lnTo>
                    <a:pt x="48042" y="18068"/>
                  </a:lnTo>
                  <a:cubicBezTo>
                    <a:pt x="48042" y="12248"/>
                    <a:pt x="48042" y="9211"/>
                    <a:pt x="53609" y="8452"/>
                  </a:cubicBezTo>
                  <a:cubicBezTo>
                    <a:pt x="56139" y="7946"/>
                    <a:pt x="63478" y="7946"/>
                    <a:pt x="68539" y="7946"/>
                  </a:cubicBezTo>
                  <a:cubicBezTo>
                    <a:pt x="91314" y="7946"/>
                    <a:pt x="119655" y="8958"/>
                    <a:pt x="119655" y="45650"/>
                  </a:cubicBezTo>
                  <a:cubicBezTo>
                    <a:pt x="119655" y="63111"/>
                    <a:pt x="113582" y="83608"/>
                    <a:pt x="76131" y="83608"/>
                  </a:cubicBezTo>
                  <a:lnTo>
                    <a:pt x="48042" y="83608"/>
                  </a:lnTo>
                  <a:close/>
                  <a:moveTo>
                    <a:pt x="101436" y="86898"/>
                  </a:moveTo>
                  <a:cubicBezTo>
                    <a:pt x="125982" y="80824"/>
                    <a:pt x="145720" y="65388"/>
                    <a:pt x="145720" y="45650"/>
                  </a:cubicBezTo>
                  <a:cubicBezTo>
                    <a:pt x="145720" y="21357"/>
                    <a:pt x="116872" y="101"/>
                    <a:pt x="79673" y="101"/>
                  </a:cubicBezTo>
                  <a:lnTo>
                    <a:pt x="215" y="101"/>
                  </a:lnTo>
                  <a:lnTo>
                    <a:pt x="215" y="7946"/>
                  </a:lnTo>
                  <a:lnTo>
                    <a:pt x="6288" y="7946"/>
                  </a:lnTo>
                  <a:cubicBezTo>
                    <a:pt x="25773" y="7946"/>
                    <a:pt x="26279" y="10729"/>
                    <a:pt x="26279" y="19839"/>
                  </a:cubicBezTo>
                  <a:lnTo>
                    <a:pt x="26279" y="153197"/>
                  </a:lnTo>
                  <a:cubicBezTo>
                    <a:pt x="26279" y="162307"/>
                    <a:pt x="25773" y="165090"/>
                    <a:pt x="6288" y="165090"/>
                  </a:cubicBezTo>
                  <a:lnTo>
                    <a:pt x="215" y="165090"/>
                  </a:lnTo>
                  <a:lnTo>
                    <a:pt x="215" y="172935"/>
                  </a:lnTo>
                  <a:cubicBezTo>
                    <a:pt x="9325" y="172176"/>
                    <a:pt x="27292" y="172176"/>
                    <a:pt x="37161" y="172176"/>
                  </a:cubicBezTo>
                  <a:cubicBezTo>
                    <a:pt x="47030" y="172176"/>
                    <a:pt x="64996" y="172176"/>
                    <a:pt x="74106" y="172935"/>
                  </a:cubicBezTo>
                  <a:lnTo>
                    <a:pt x="74106" y="165090"/>
                  </a:lnTo>
                  <a:lnTo>
                    <a:pt x="68033" y="165090"/>
                  </a:lnTo>
                  <a:cubicBezTo>
                    <a:pt x="48548" y="165090"/>
                    <a:pt x="48042" y="162307"/>
                    <a:pt x="48042" y="153197"/>
                  </a:cubicBezTo>
                  <a:lnTo>
                    <a:pt x="48042" y="89175"/>
                  </a:lnTo>
                  <a:lnTo>
                    <a:pt x="77143" y="89175"/>
                  </a:lnTo>
                  <a:cubicBezTo>
                    <a:pt x="81192" y="89175"/>
                    <a:pt x="91820" y="89175"/>
                    <a:pt x="100676" y="97779"/>
                  </a:cubicBezTo>
                  <a:cubicBezTo>
                    <a:pt x="110292" y="106889"/>
                    <a:pt x="110292" y="114733"/>
                    <a:pt x="110292" y="131688"/>
                  </a:cubicBezTo>
                  <a:cubicBezTo>
                    <a:pt x="110292" y="148136"/>
                    <a:pt x="110292" y="158258"/>
                    <a:pt x="120668" y="167874"/>
                  </a:cubicBezTo>
                  <a:cubicBezTo>
                    <a:pt x="131043" y="176984"/>
                    <a:pt x="144960" y="178502"/>
                    <a:pt x="152552" y="178502"/>
                  </a:cubicBezTo>
                  <a:cubicBezTo>
                    <a:pt x="172290" y="178502"/>
                    <a:pt x="176592" y="157752"/>
                    <a:pt x="176592" y="150667"/>
                  </a:cubicBezTo>
                  <a:cubicBezTo>
                    <a:pt x="176592" y="149148"/>
                    <a:pt x="176592" y="146365"/>
                    <a:pt x="173302" y="146365"/>
                  </a:cubicBezTo>
                  <a:cubicBezTo>
                    <a:pt x="170519" y="146365"/>
                    <a:pt x="170519" y="148642"/>
                    <a:pt x="170266" y="150413"/>
                  </a:cubicBezTo>
                  <a:cubicBezTo>
                    <a:pt x="168747" y="168380"/>
                    <a:pt x="159890" y="172935"/>
                    <a:pt x="153564" y="172935"/>
                  </a:cubicBezTo>
                  <a:cubicBezTo>
                    <a:pt x="141165" y="172935"/>
                    <a:pt x="139140" y="160029"/>
                    <a:pt x="135598" y="136496"/>
                  </a:cubicBezTo>
                  <a:lnTo>
                    <a:pt x="132308" y="116252"/>
                  </a:lnTo>
                  <a:cubicBezTo>
                    <a:pt x="127753" y="100056"/>
                    <a:pt x="115353" y="91706"/>
                    <a:pt x="101436" y="86898"/>
                  </a:cubicBezTo>
                  <a:close/>
                </a:path>
              </a:pathLst>
            </a:custGeom>
            <a:solidFill>
              <a:srgbClr val="000000"/>
            </a:solidFill>
            <a:ln w="25400"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FAEBA911-34E0-D2BF-EC62-197044499330}"/>
                </a:ext>
              </a:extLst>
            </p:cNvPr>
            <p:cNvSpPr/>
            <p:nvPr>
              <p:custDataLst>
                <p:tags r:id="rId62"/>
              </p:custDataLst>
            </p:nvPr>
          </p:nvSpPr>
          <p:spPr>
            <a:xfrm>
              <a:off x="8193637" y="4935945"/>
              <a:ext cx="172833" cy="178400"/>
            </a:xfrm>
            <a:custGeom>
              <a:avLst/>
              <a:gdLst>
                <a:gd name="connsiteX0" fmla="*/ 139147 w 172833"/>
                <a:gd name="connsiteY0" fmla="*/ 114480 h 178400"/>
                <a:gd name="connsiteX1" fmla="*/ 90562 w 172833"/>
                <a:gd name="connsiteY1" fmla="*/ 170658 h 178400"/>
                <a:gd name="connsiteX2" fmla="*/ 48808 w 172833"/>
                <a:gd name="connsiteY2" fmla="*/ 116252 h 178400"/>
                <a:gd name="connsiteX3" fmla="*/ 48808 w 172833"/>
                <a:gd name="connsiteY3" fmla="*/ 19839 h 178400"/>
                <a:gd name="connsiteX4" fmla="*/ 68799 w 172833"/>
                <a:gd name="connsiteY4" fmla="*/ 7946 h 178400"/>
                <a:gd name="connsiteX5" fmla="*/ 74872 w 172833"/>
                <a:gd name="connsiteY5" fmla="*/ 7946 h 178400"/>
                <a:gd name="connsiteX6" fmla="*/ 74872 w 172833"/>
                <a:gd name="connsiteY6" fmla="*/ 101 h 178400"/>
                <a:gd name="connsiteX7" fmla="*/ 37674 w 172833"/>
                <a:gd name="connsiteY7" fmla="*/ 860 h 178400"/>
                <a:gd name="connsiteX8" fmla="*/ 222 w 172833"/>
                <a:gd name="connsiteY8" fmla="*/ 101 h 178400"/>
                <a:gd name="connsiteX9" fmla="*/ 222 w 172833"/>
                <a:gd name="connsiteY9" fmla="*/ 7946 h 178400"/>
                <a:gd name="connsiteX10" fmla="*/ 6295 w 172833"/>
                <a:gd name="connsiteY10" fmla="*/ 7946 h 178400"/>
                <a:gd name="connsiteX11" fmla="*/ 26287 w 172833"/>
                <a:gd name="connsiteY11" fmla="*/ 19839 h 178400"/>
                <a:gd name="connsiteX12" fmla="*/ 26287 w 172833"/>
                <a:gd name="connsiteY12" fmla="*/ 115239 h 178400"/>
                <a:gd name="connsiteX13" fmla="*/ 90055 w 172833"/>
                <a:gd name="connsiteY13" fmla="*/ 178502 h 178400"/>
                <a:gd name="connsiteX14" fmla="*/ 146233 w 172833"/>
                <a:gd name="connsiteY14" fmla="*/ 126121 h 178400"/>
                <a:gd name="connsiteX15" fmla="*/ 146992 w 172833"/>
                <a:gd name="connsiteY15" fmla="*/ 108660 h 178400"/>
                <a:gd name="connsiteX16" fmla="*/ 146992 w 172833"/>
                <a:gd name="connsiteY16" fmla="*/ 27684 h 178400"/>
                <a:gd name="connsiteX17" fmla="*/ 173056 w 172833"/>
                <a:gd name="connsiteY17" fmla="*/ 7946 h 178400"/>
                <a:gd name="connsiteX18" fmla="*/ 173056 w 172833"/>
                <a:gd name="connsiteY18" fmla="*/ 101 h 178400"/>
                <a:gd name="connsiteX19" fmla="*/ 143196 w 172833"/>
                <a:gd name="connsiteY19" fmla="*/ 860 h 178400"/>
                <a:gd name="connsiteX20" fmla="*/ 113083 w 172833"/>
                <a:gd name="connsiteY20" fmla="*/ 101 h 178400"/>
                <a:gd name="connsiteX21" fmla="*/ 113083 w 172833"/>
                <a:gd name="connsiteY21" fmla="*/ 7946 h 178400"/>
                <a:gd name="connsiteX22" fmla="*/ 139147 w 172833"/>
                <a:gd name="connsiteY22" fmla="*/ 26671 h 178400"/>
                <a:gd name="connsiteX23" fmla="*/ 139147 w 172833"/>
                <a:gd name="connsiteY23" fmla="*/ 114480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2833" h="178400">
                  <a:moveTo>
                    <a:pt x="139147" y="114480"/>
                  </a:moveTo>
                  <a:cubicBezTo>
                    <a:pt x="139147" y="150413"/>
                    <a:pt x="114601" y="170658"/>
                    <a:pt x="90562" y="170658"/>
                  </a:cubicBezTo>
                  <a:cubicBezTo>
                    <a:pt x="78668" y="170658"/>
                    <a:pt x="48808" y="164331"/>
                    <a:pt x="48808" y="116252"/>
                  </a:cubicBezTo>
                  <a:lnTo>
                    <a:pt x="48808" y="19839"/>
                  </a:lnTo>
                  <a:cubicBezTo>
                    <a:pt x="48808" y="10729"/>
                    <a:pt x="49314" y="7946"/>
                    <a:pt x="68799" y="7946"/>
                  </a:cubicBezTo>
                  <a:lnTo>
                    <a:pt x="74872" y="7946"/>
                  </a:lnTo>
                  <a:lnTo>
                    <a:pt x="74872" y="101"/>
                  </a:lnTo>
                  <a:cubicBezTo>
                    <a:pt x="66016" y="860"/>
                    <a:pt x="47290" y="860"/>
                    <a:pt x="37674" y="860"/>
                  </a:cubicBezTo>
                  <a:cubicBezTo>
                    <a:pt x="28058" y="860"/>
                    <a:pt x="9079" y="860"/>
                    <a:pt x="222" y="101"/>
                  </a:cubicBezTo>
                  <a:lnTo>
                    <a:pt x="222" y="7946"/>
                  </a:lnTo>
                  <a:lnTo>
                    <a:pt x="6295" y="7946"/>
                  </a:lnTo>
                  <a:cubicBezTo>
                    <a:pt x="25780" y="7946"/>
                    <a:pt x="26287" y="10729"/>
                    <a:pt x="26287" y="19839"/>
                  </a:cubicBezTo>
                  <a:lnTo>
                    <a:pt x="26287" y="115239"/>
                  </a:lnTo>
                  <a:cubicBezTo>
                    <a:pt x="26287" y="150920"/>
                    <a:pt x="55640" y="178502"/>
                    <a:pt x="90055" y="178502"/>
                  </a:cubicBezTo>
                  <a:cubicBezTo>
                    <a:pt x="119156" y="178502"/>
                    <a:pt x="141931" y="154968"/>
                    <a:pt x="146233" y="126121"/>
                  </a:cubicBezTo>
                  <a:cubicBezTo>
                    <a:pt x="146992" y="121060"/>
                    <a:pt x="146992" y="118782"/>
                    <a:pt x="146992" y="108660"/>
                  </a:cubicBezTo>
                  <a:lnTo>
                    <a:pt x="146992" y="27684"/>
                  </a:lnTo>
                  <a:cubicBezTo>
                    <a:pt x="146992" y="19333"/>
                    <a:pt x="146992" y="7946"/>
                    <a:pt x="173056" y="7946"/>
                  </a:cubicBezTo>
                  <a:lnTo>
                    <a:pt x="173056" y="101"/>
                  </a:lnTo>
                  <a:cubicBezTo>
                    <a:pt x="163946" y="354"/>
                    <a:pt x="151800" y="860"/>
                    <a:pt x="143196" y="860"/>
                  </a:cubicBezTo>
                  <a:cubicBezTo>
                    <a:pt x="134339" y="860"/>
                    <a:pt x="122193" y="354"/>
                    <a:pt x="113083" y="101"/>
                  </a:cubicBezTo>
                  <a:lnTo>
                    <a:pt x="113083" y="7946"/>
                  </a:lnTo>
                  <a:cubicBezTo>
                    <a:pt x="139147" y="7946"/>
                    <a:pt x="139147" y="19839"/>
                    <a:pt x="139147" y="26671"/>
                  </a:cubicBezTo>
                  <a:lnTo>
                    <a:pt x="139147" y="114480"/>
                  </a:lnTo>
                  <a:close/>
                </a:path>
              </a:pathLst>
            </a:custGeom>
            <a:solidFill>
              <a:srgbClr val="000000"/>
            </a:solidFill>
            <a:ln w="25400"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C919BC31-F4FD-BE27-5F80-B7F6171465DB}"/>
                </a:ext>
              </a:extLst>
            </p:cNvPr>
            <p:cNvSpPr/>
            <p:nvPr>
              <p:custDataLst>
                <p:tags r:id="rId63"/>
              </p:custDataLst>
            </p:nvPr>
          </p:nvSpPr>
          <p:spPr>
            <a:xfrm>
              <a:off x="8400127" y="4918991"/>
              <a:ext cx="58707" cy="253051"/>
            </a:xfrm>
            <a:custGeom>
              <a:avLst/>
              <a:gdLst>
                <a:gd name="connsiteX0" fmla="*/ 58938 w 58707"/>
                <a:gd name="connsiteY0" fmla="*/ 250622 h 253051"/>
                <a:gd name="connsiteX1" fmla="*/ 54636 w 58707"/>
                <a:gd name="connsiteY1" fmla="*/ 245055 h 253051"/>
                <a:gd name="connsiteX2" fmla="*/ 14907 w 58707"/>
                <a:gd name="connsiteY2" fmla="*/ 126627 h 253051"/>
                <a:gd name="connsiteX3" fmla="*/ 55648 w 58707"/>
                <a:gd name="connsiteY3" fmla="*/ 6934 h 253051"/>
                <a:gd name="connsiteX4" fmla="*/ 58938 w 58707"/>
                <a:gd name="connsiteY4" fmla="*/ 2632 h 253051"/>
                <a:gd name="connsiteX5" fmla="*/ 56407 w 58707"/>
                <a:gd name="connsiteY5" fmla="*/ 101 h 253051"/>
                <a:gd name="connsiteX6" fmla="*/ 16172 w 58707"/>
                <a:gd name="connsiteY6" fmla="*/ 49446 h 253051"/>
                <a:gd name="connsiteX7" fmla="*/ 230 w 58707"/>
                <a:gd name="connsiteY7" fmla="*/ 126627 h 253051"/>
                <a:gd name="connsiteX8" fmla="*/ 16931 w 58707"/>
                <a:gd name="connsiteY8" fmla="*/ 205579 h 253051"/>
                <a:gd name="connsiteX9" fmla="*/ 56407 w 58707"/>
                <a:gd name="connsiteY9" fmla="*/ 253152 h 253051"/>
                <a:gd name="connsiteX10" fmla="*/ 58938 w 58707"/>
                <a:gd name="connsiteY10" fmla="*/ 25062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38" y="250622"/>
                  </a:moveTo>
                  <a:cubicBezTo>
                    <a:pt x="58938" y="249863"/>
                    <a:pt x="58938" y="249356"/>
                    <a:pt x="54636" y="245055"/>
                  </a:cubicBezTo>
                  <a:cubicBezTo>
                    <a:pt x="23004" y="213170"/>
                    <a:pt x="14907" y="165343"/>
                    <a:pt x="14907" y="126627"/>
                  </a:cubicBezTo>
                  <a:cubicBezTo>
                    <a:pt x="14907" y="82596"/>
                    <a:pt x="24523" y="38565"/>
                    <a:pt x="55648" y="6934"/>
                  </a:cubicBezTo>
                  <a:cubicBezTo>
                    <a:pt x="58938" y="3897"/>
                    <a:pt x="58938" y="3391"/>
                    <a:pt x="58938" y="2632"/>
                  </a:cubicBezTo>
                  <a:cubicBezTo>
                    <a:pt x="58938" y="860"/>
                    <a:pt x="57925" y="101"/>
                    <a:pt x="56407" y="101"/>
                  </a:cubicBezTo>
                  <a:cubicBezTo>
                    <a:pt x="53877" y="101"/>
                    <a:pt x="31102" y="17309"/>
                    <a:pt x="16172" y="49446"/>
                  </a:cubicBezTo>
                  <a:cubicBezTo>
                    <a:pt x="3266" y="77282"/>
                    <a:pt x="230" y="105370"/>
                    <a:pt x="230" y="126627"/>
                  </a:cubicBezTo>
                  <a:cubicBezTo>
                    <a:pt x="230" y="146365"/>
                    <a:pt x="3013" y="176984"/>
                    <a:pt x="16931" y="205579"/>
                  </a:cubicBezTo>
                  <a:cubicBezTo>
                    <a:pt x="32114" y="236704"/>
                    <a:pt x="53877" y="253152"/>
                    <a:pt x="56407" y="253152"/>
                  </a:cubicBezTo>
                  <a:cubicBezTo>
                    <a:pt x="57925" y="253152"/>
                    <a:pt x="58938" y="252393"/>
                    <a:pt x="58938" y="250622"/>
                  </a:cubicBezTo>
                  <a:close/>
                </a:path>
              </a:pathLst>
            </a:custGeom>
            <a:solidFill>
              <a:srgbClr val="000000"/>
            </a:solidFill>
            <a:ln w="25400"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5BF55649-852D-E256-09EE-5DFBE16FD090}"/>
                </a:ext>
              </a:extLst>
            </p:cNvPr>
            <p:cNvSpPr/>
            <p:nvPr>
              <p:custDataLst>
                <p:tags r:id="rId64"/>
              </p:custDataLst>
            </p:nvPr>
          </p:nvSpPr>
          <p:spPr>
            <a:xfrm>
              <a:off x="8481581" y="4994400"/>
              <a:ext cx="155626" cy="116403"/>
            </a:xfrm>
            <a:custGeom>
              <a:avLst/>
              <a:gdLst>
                <a:gd name="connsiteX0" fmla="*/ 134604 w 155626"/>
                <a:gd name="connsiteY0" fmla="*/ 34263 h 116403"/>
                <a:gd name="connsiteX1" fmla="*/ 139412 w 155626"/>
                <a:gd name="connsiteY1" fmla="*/ 13260 h 116403"/>
                <a:gd name="connsiteX2" fmla="*/ 127518 w 155626"/>
                <a:gd name="connsiteY2" fmla="*/ 2126 h 116403"/>
                <a:gd name="connsiteX3" fmla="*/ 110817 w 155626"/>
                <a:gd name="connsiteY3" fmla="*/ 15537 h 116403"/>
                <a:gd name="connsiteX4" fmla="*/ 96393 w 155626"/>
                <a:gd name="connsiteY4" fmla="*/ 73233 h 116403"/>
                <a:gd name="connsiteX5" fmla="*/ 92597 w 155626"/>
                <a:gd name="connsiteY5" fmla="*/ 90946 h 116403"/>
                <a:gd name="connsiteX6" fmla="*/ 65268 w 155626"/>
                <a:gd name="connsiteY6" fmla="*/ 107395 h 116403"/>
                <a:gd name="connsiteX7" fmla="*/ 50085 w 155626"/>
                <a:gd name="connsiteY7" fmla="*/ 88922 h 116403"/>
                <a:gd name="connsiteX8" fmla="*/ 65015 w 155626"/>
                <a:gd name="connsiteY8" fmla="*/ 35528 h 116403"/>
                <a:gd name="connsiteX9" fmla="*/ 68304 w 155626"/>
                <a:gd name="connsiteY9" fmla="*/ 22876 h 116403"/>
                <a:gd name="connsiteX10" fmla="*/ 39710 w 155626"/>
                <a:gd name="connsiteY10" fmla="*/ 101 h 116403"/>
                <a:gd name="connsiteX11" fmla="*/ 234 w 155626"/>
                <a:gd name="connsiteY11" fmla="*/ 39577 h 116403"/>
                <a:gd name="connsiteX12" fmla="*/ 6307 w 155626"/>
                <a:gd name="connsiteY12" fmla="*/ 43120 h 116403"/>
                <a:gd name="connsiteX13" fmla="*/ 12127 w 155626"/>
                <a:gd name="connsiteY13" fmla="*/ 39830 h 116403"/>
                <a:gd name="connsiteX14" fmla="*/ 38191 w 155626"/>
                <a:gd name="connsiteY14" fmla="*/ 9211 h 116403"/>
                <a:gd name="connsiteX15" fmla="*/ 42493 w 155626"/>
                <a:gd name="connsiteY15" fmla="*/ 14525 h 116403"/>
                <a:gd name="connsiteX16" fmla="*/ 38444 w 155626"/>
                <a:gd name="connsiteY16" fmla="*/ 30467 h 116403"/>
                <a:gd name="connsiteX17" fmla="*/ 23008 w 155626"/>
                <a:gd name="connsiteY17" fmla="*/ 83608 h 116403"/>
                <a:gd name="connsiteX18" fmla="*/ 63243 w 155626"/>
                <a:gd name="connsiteY18" fmla="*/ 116505 h 116403"/>
                <a:gd name="connsiteX19" fmla="*/ 95381 w 155626"/>
                <a:gd name="connsiteY19" fmla="*/ 102587 h 116403"/>
                <a:gd name="connsiteX20" fmla="*/ 124229 w 155626"/>
                <a:gd name="connsiteY20" fmla="*/ 116505 h 116403"/>
                <a:gd name="connsiteX21" fmla="*/ 146244 w 155626"/>
                <a:gd name="connsiteY21" fmla="*/ 102081 h 116403"/>
                <a:gd name="connsiteX22" fmla="*/ 155860 w 155626"/>
                <a:gd name="connsiteY22" fmla="*/ 77029 h 116403"/>
                <a:gd name="connsiteX23" fmla="*/ 149787 w 155626"/>
                <a:gd name="connsiteY23" fmla="*/ 73486 h 116403"/>
                <a:gd name="connsiteX24" fmla="*/ 144726 w 155626"/>
                <a:gd name="connsiteY24" fmla="*/ 74751 h 116403"/>
                <a:gd name="connsiteX25" fmla="*/ 142701 w 155626"/>
                <a:gd name="connsiteY25" fmla="*/ 82090 h 116403"/>
                <a:gd name="connsiteX26" fmla="*/ 125494 w 155626"/>
                <a:gd name="connsiteY26" fmla="*/ 107395 h 116403"/>
                <a:gd name="connsiteX27" fmla="*/ 119674 w 155626"/>
                <a:gd name="connsiteY27" fmla="*/ 98032 h 116403"/>
                <a:gd name="connsiteX28" fmla="*/ 123216 w 155626"/>
                <a:gd name="connsiteY28" fmla="*/ 79559 h 116403"/>
                <a:gd name="connsiteX29" fmla="*/ 128784 w 155626"/>
                <a:gd name="connsiteY29" fmla="*/ 56785 h 116403"/>
                <a:gd name="connsiteX30" fmla="*/ 134604 w 155626"/>
                <a:gd name="connsiteY30" fmla="*/ 3426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604" y="34263"/>
                  </a:moveTo>
                  <a:cubicBezTo>
                    <a:pt x="136375" y="27178"/>
                    <a:pt x="139412" y="15031"/>
                    <a:pt x="139412" y="13260"/>
                  </a:cubicBezTo>
                  <a:cubicBezTo>
                    <a:pt x="139412" y="7946"/>
                    <a:pt x="135363" y="2126"/>
                    <a:pt x="127518" y="2126"/>
                  </a:cubicBezTo>
                  <a:cubicBezTo>
                    <a:pt x="123469" y="2126"/>
                    <a:pt x="114107" y="4403"/>
                    <a:pt x="110817" y="15537"/>
                  </a:cubicBezTo>
                  <a:cubicBezTo>
                    <a:pt x="109805" y="19080"/>
                    <a:pt x="98417" y="64882"/>
                    <a:pt x="96393" y="73233"/>
                  </a:cubicBezTo>
                  <a:cubicBezTo>
                    <a:pt x="94875" y="79053"/>
                    <a:pt x="93103" y="86392"/>
                    <a:pt x="92597" y="90946"/>
                  </a:cubicBezTo>
                  <a:cubicBezTo>
                    <a:pt x="88042" y="97020"/>
                    <a:pt x="78173" y="107395"/>
                    <a:pt x="65268" y="107395"/>
                  </a:cubicBezTo>
                  <a:cubicBezTo>
                    <a:pt x="50338" y="107395"/>
                    <a:pt x="50085" y="94742"/>
                    <a:pt x="50085" y="88922"/>
                  </a:cubicBezTo>
                  <a:cubicBezTo>
                    <a:pt x="50085" y="73486"/>
                    <a:pt x="57929" y="53748"/>
                    <a:pt x="65015" y="35528"/>
                  </a:cubicBezTo>
                  <a:cubicBezTo>
                    <a:pt x="67545" y="28949"/>
                    <a:pt x="68304" y="27178"/>
                    <a:pt x="68304" y="22876"/>
                  </a:cubicBezTo>
                  <a:cubicBezTo>
                    <a:pt x="68304" y="8199"/>
                    <a:pt x="53627" y="101"/>
                    <a:pt x="39710" y="101"/>
                  </a:cubicBezTo>
                  <a:cubicBezTo>
                    <a:pt x="12886" y="101"/>
                    <a:pt x="234" y="34516"/>
                    <a:pt x="234" y="39577"/>
                  </a:cubicBezTo>
                  <a:cubicBezTo>
                    <a:pt x="234" y="43120"/>
                    <a:pt x="4029" y="43120"/>
                    <a:pt x="6307" y="43120"/>
                  </a:cubicBezTo>
                  <a:cubicBezTo>
                    <a:pt x="9343" y="43120"/>
                    <a:pt x="11115" y="43120"/>
                    <a:pt x="12127" y="39830"/>
                  </a:cubicBezTo>
                  <a:cubicBezTo>
                    <a:pt x="20478" y="11741"/>
                    <a:pt x="34142" y="9211"/>
                    <a:pt x="38191" y="9211"/>
                  </a:cubicBezTo>
                  <a:cubicBezTo>
                    <a:pt x="39963" y="9211"/>
                    <a:pt x="42493" y="9211"/>
                    <a:pt x="42493" y="14525"/>
                  </a:cubicBezTo>
                  <a:cubicBezTo>
                    <a:pt x="42493" y="20345"/>
                    <a:pt x="39457" y="27431"/>
                    <a:pt x="38444" y="30467"/>
                  </a:cubicBezTo>
                  <a:cubicBezTo>
                    <a:pt x="27816" y="57038"/>
                    <a:pt x="23008" y="71208"/>
                    <a:pt x="23008" y="83608"/>
                  </a:cubicBezTo>
                  <a:cubicBezTo>
                    <a:pt x="23008" y="112456"/>
                    <a:pt x="48313" y="116505"/>
                    <a:pt x="63243" y="116505"/>
                  </a:cubicBezTo>
                  <a:cubicBezTo>
                    <a:pt x="70582" y="116505"/>
                    <a:pt x="81716" y="115492"/>
                    <a:pt x="95381" y="102587"/>
                  </a:cubicBezTo>
                  <a:cubicBezTo>
                    <a:pt x="103478" y="114986"/>
                    <a:pt x="118155" y="116505"/>
                    <a:pt x="124229" y="116505"/>
                  </a:cubicBezTo>
                  <a:cubicBezTo>
                    <a:pt x="133592" y="116505"/>
                    <a:pt x="140930" y="111191"/>
                    <a:pt x="146244" y="102081"/>
                  </a:cubicBezTo>
                  <a:cubicBezTo>
                    <a:pt x="152570" y="91959"/>
                    <a:pt x="155860" y="78294"/>
                    <a:pt x="155860" y="77029"/>
                  </a:cubicBezTo>
                  <a:cubicBezTo>
                    <a:pt x="155860" y="73486"/>
                    <a:pt x="152064" y="73486"/>
                    <a:pt x="149787" y="73486"/>
                  </a:cubicBezTo>
                  <a:cubicBezTo>
                    <a:pt x="147003" y="73486"/>
                    <a:pt x="145991" y="73486"/>
                    <a:pt x="144726" y="74751"/>
                  </a:cubicBezTo>
                  <a:cubicBezTo>
                    <a:pt x="144220" y="75257"/>
                    <a:pt x="144220" y="75763"/>
                    <a:pt x="142701" y="82090"/>
                  </a:cubicBezTo>
                  <a:cubicBezTo>
                    <a:pt x="137640" y="101828"/>
                    <a:pt x="132073" y="107395"/>
                    <a:pt x="125494" y="107395"/>
                  </a:cubicBezTo>
                  <a:cubicBezTo>
                    <a:pt x="121698" y="107395"/>
                    <a:pt x="119674" y="104864"/>
                    <a:pt x="119674" y="98032"/>
                  </a:cubicBezTo>
                  <a:cubicBezTo>
                    <a:pt x="119674" y="93730"/>
                    <a:pt x="120686" y="89681"/>
                    <a:pt x="123216" y="79559"/>
                  </a:cubicBezTo>
                  <a:cubicBezTo>
                    <a:pt x="124988" y="72474"/>
                    <a:pt x="127518" y="62352"/>
                    <a:pt x="128784" y="56785"/>
                  </a:cubicBezTo>
                  <a:lnTo>
                    <a:pt x="134604" y="34263"/>
                  </a:lnTo>
                  <a:close/>
                </a:path>
              </a:pathLst>
            </a:custGeom>
            <a:solidFill>
              <a:srgbClr val="000000"/>
            </a:solidFill>
            <a:ln w="25400"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902049F0-8BB3-65B7-62A0-957312E25981}"/>
                </a:ext>
              </a:extLst>
            </p:cNvPr>
            <p:cNvSpPr/>
            <p:nvPr>
              <p:custDataLst>
                <p:tags r:id="rId65"/>
              </p:custDataLst>
            </p:nvPr>
          </p:nvSpPr>
          <p:spPr>
            <a:xfrm>
              <a:off x="8658392" y="4883312"/>
              <a:ext cx="135154" cy="120983"/>
            </a:xfrm>
            <a:custGeom>
              <a:avLst/>
              <a:gdLst>
                <a:gd name="connsiteX0" fmla="*/ 48067 w 135154"/>
                <a:gd name="connsiteY0" fmla="*/ 66169 h 120983"/>
                <a:gd name="connsiteX1" fmla="*/ 80129 w 135154"/>
                <a:gd name="connsiteY1" fmla="*/ 66169 h 120983"/>
                <a:gd name="connsiteX2" fmla="*/ 135395 w 135154"/>
                <a:gd name="connsiteY2" fmla="*/ 27730 h 120983"/>
                <a:gd name="connsiteX3" fmla="*/ 96602 w 135154"/>
                <a:gd name="connsiteY3" fmla="*/ 97 h 120983"/>
                <a:gd name="connsiteX4" fmla="*/ 34605 w 135154"/>
                <a:gd name="connsiteY4" fmla="*/ 97 h 120983"/>
                <a:gd name="connsiteX5" fmla="*/ 28936 w 135154"/>
                <a:gd name="connsiteY5" fmla="*/ 3994 h 120983"/>
                <a:gd name="connsiteX6" fmla="*/ 34782 w 135154"/>
                <a:gd name="connsiteY6" fmla="*/ 6474 h 120983"/>
                <a:gd name="connsiteX7" fmla="*/ 41513 w 135154"/>
                <a:gd name="connsiteY7" fmla="*/ 6828 h 120983"/>
                <a:gd name="connsiteX8" fmla="*/ 45410 w 135154"/>
                <a:gd name="connsiteY8" fmla="*/ 9308 h 120983"/>
                <a:gd name="connsiteX9" fmla="*/ 44701 w 135154"/>
                <a:gd name="connsiteY9" fmla="*/ 13205 h 120983"/>
                <a:gd name="connsiteX10" fmla="*/ 21320 w 135154"/>
                <a:gd name="connsiteY10" fmla="*/ 106556 h 120983"/>
                <a:gd name="connsiteX11" fmla="*/ 5554 w 135154"/>
                <a:gd name="connsiteY11" fmla="*/ 114704 h 120983"/>
                <a:gd name="connsiteX12" fmla="*/ 240 w 135154"/>
                <a:gd name="connsiteY12" fmla="*/ 118601 h 120983"/>
                <a:gd name="connsiteX13" fmla="*/ 3075 w 135154"/>
                <a:gd name="connsiteY13" fmla="*/ 121081 h 120983"/>
                <a:gd name="connsiteX14" fmla="*/ 26102 w 135154"/>
                <a:gd name="connsiteY14" fmla="*/ 120372 h 120983"/>
                <a:gd name="connsiteX15" fmla="*/ 38325 w 135154"/>
                <a:gd name="connsiteY15" fmla="*/ 120549 h 120983"/>
                <a:gd name="connsiteX16" fmla="*/ 49661 w 135154"/>
                <a:gd name="connsiteY16" fmla="*/ 121081 h 120983"/>
                <a:gd name="connsiteX17" fmla="*/ 53381 w 135154"/>
                <a:gd name="connsiteY17" fmla="*/ 117184 h 120983"/>
                <a:gd name="connsiteX18" fmla="*/ 47713 w 135154"/>
                <a:gd name="connsiteY18" fmla="*/ 114704 h 120983"/>
                <a:gd name="connsiteX19" fmla="*/ 40982 w 135154"/>
                <a:gd name="connsiteY19" fmla="*/ 114350 h 120983"/>
                <a:gd name="connsiteX20" fmla="*/ 36907 w 135154"/>
                <a:gd name="connsiteY20" fmla="*/ 111693 h 120983"/>
                <a:gd name="connsiteX21" fmla="*/ 37616 w 135154"/>
                <a:gd name="connsiteY21" fmla="*/ 107796 h 120983"/>
                <a:gd name="connsiteX22" fmla="*/ 48067 w 135154"/>
                <a:gd name="connsiteY22" fmla="*/ 66169 h 120983"/>
                <a:gd name="connsiteX23" fmla="*/ 60821 w 135154"/>
                <a:gd name="connsiteY23" fmla="*/ 12497 h 120983"/>
                <a:gd name="connsiteX24" fmla="*/ 69855 w 135154"/>
                <a:gd name="connsiteY24" fmla="*/ 6474 h 120983"/>
                <a:gd name="connsiteX25" fmla="*/ 90580 w 135154"/>
                <a:gd name="connsiteY25" fmla="*/ 6474 h 120983"/>
                <a:gd name="connsiteX26" fmla="*/ 117327 w 135154"/>
                <a:gd name="connsiteY26" fmla="*/ 24010 h 120983"/>
                <a:gd name="connsiteX27" fmla="*/ 106345 w 135154"/>
                <a:gd name="connsiteY27" fmla="*/ 51466 h 120983"/>
                <a:gd name="connsiteX28" fmla="*/ 77117 w 135154"/>
                <a:gd name="connsiteY28" fmla="*/ 60500 h 120983"/>
                <a:gd name="connsiteX29" fmla="*/ 48776 w 135154"/>
                <a:gd name="connsiteY29" fmla="*/ 60500 h 120983"/>
                <a:gd name="connsiteX30" fmla="*/ 60821 w 135154"/>
                <a:gd name="connsiteY30" fmla="*/ 1249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8067" y="66169"/>
                  </a:moveTo>
                  <a:lnTo>
                    <a:pt x="80129" y="66169"/>
                  </a:lnTo>
                  <a:cubicBezTo>
                    <a:pt x="110065" y="66169"/>
                    <a:pt x="135395" y="47038"/>
                    <a:pt x="135395" y="27730"/>
                  </a:cubicBezTo>
                  <a:cubicBezTo>
                    <a:pt x="135395" y="12851"/>
                    <a:pt x="120870" y="97"/>
                    <a:pt x="96602" y="97"/>
                  </a:cubicBezTo>
                  <a:lnTo>
                    <a:pt x="34605" y="97"/>
                  </a:lnTo>
                  <a:cubicBezTo>
                    <a:pt x="31062" y="97"/>
                    <a:pt x="28936" y="97"/>
                    <a:pt x="28936" y="3994"/>
                  </a:cubicBezTo>
                  <a:cubicBezTo>
                    <a:pt x="28936" y="6474"/>
                    <a:pt x="30885" y="6474"/>
                    <a:pt x="34782" y="6474"/>
                  </a:cubicBezTo>
                  <a:cubicBezTo>
                    <a:pt x="37616" y="6474"/>
                    <a:pt x="38325" y="6474"/>
                    <a:pt x="41513" y="6828"/>
                  </a:cubicBezTo>
                  <a:cubicBezTo>
                    <a:pt x="45056" y="7182"/>
                    <a:pt x="45410" y="7537"/>
                    <a:pt x="45410" y="9308"/>
                  </a:cubicBezTo>
                  <a:cubicBezTo>
                    <a:pt x="45410" y="9662"/>
                    <a:pt x="45410" y="10548"/>
                    <a:pt x="44701" y="13205"/>
                  </a:cubicBezTo>
                  <a:lnTo>
                    <a:pt x="21320" y="106556"/>
                  </a:lnTo>
                  <a:cubicBezTo>
                    <a:pt x="19548" y="113464"/>
                    <a:pt x="19371" y="114704"/>
                    <a:pt x="5554" y="114704"/>
                  </a:cubicBezTo>
                  <a:cubicBezTo>
                    <a:pt x="2366" y="114704"/>
                    <a:pt x="240" y="114704"/>
                    <a:pt x="240" y="118601"/>
                  </a:cubicBezTo>
                  <a:cubicBezTo>
                    <a:pt x="240" y="118778"/>
                    <a:pt x="240" y="121081"/>
                    <a:pt x="3075" y="121081"/>
                  </a:cubicBezTo>
                  <a:cubicBezTo>
                    <a:pt x="8211" y="121081"/>
                    <a:pt x="20965" y="120372"/>
                    <a:pt x="26102" y="120372"/>
                  </a:cubicBezTo>
                  <a:cubicBezTo>
                    <a:pt x="29114" y="120372"/>
                    <a:pt x="35313" y="120372"/>
                    <a:pt x="38325" y="120549"/>
                  </a:cubicBezTo>
                  <a:cubicBezTo>
                    <a:pt x="41867" y="120726"/>
                    <a:pt x="46296" y="121081"/>
                    <a:pt x="49661" y="121081"/>
                  </a:cubicBezTo>
                  <a:cubicBezTo>
                    <a:pt x="50724" y="121081"/>
                    <a:pt x="53381" y="121081"/>
                    <a:pt x="53381" y="117184"/>
                  </a:cubicBezTo>
                  <a:cubicBezTo>
                    <a:pt x="53381" y="114704"/>
                    <a:pt x="51255" y="114704"/>
                    <a:pt x="47713" y="114704"/>
                  </a:cubicBezTo>
                  <a:cubicBezTo>
                    <a:pt x="47536" y="114704"/>
                    <a:pt x="44170" y="114704"/>
                    <a:pt x="40982" y="114350"/>
                  </a:cubicBezTo>
                  <a:cubicBezTo>
                    <a:pt x="36907" y="113995"/>
                    <a:pt x="36907" y="113464"/>
                    <a:pt x="36907" y="111693"/>
                  </a:cubicBezTo>
                  <a:cubicBezTo>
                    <a:pt x="36907" y="111515"/>
                    <a:pt x="36907" y="110453"/>
                    <a:pt x="37616" y="107796"/>
                  </a:cubicBezTo>
                  <a:lnTo>
                    <a:pt x="48067" y="66169"/>
                  </a:lnTo>
                  <a:close/>
                  <a:moveTo>
                    <a:pt x="60821" y="12497"/>
                  </a:moveTo>
                  <a:cubicBezTo>
                    <a:pt x="62238" y="7005"/>
                    <a:pt x="62415" y="6474"/>
                    <a:pt x="69855" y="6474"/>
                  </a:cubicBezTo>
                  <a:lnTo>
                    <a:pt x="90580" y="6474"/>
                  </a:lnTo>
                  <a:cubicBezTo>
                    <a:pt x="107053" y="6474"/>
                    <a:pt x="117327" y="11434"/>
                    <a:pt x="117327" y="24010"/>
                  </a:cubicBezTo>
                  <a:cubicBezTo>
                    <a:pt x="117327" y="29502"/>
                    <a:pt x="115202" y="43495"/>
                    <a:pt x="106345" y="51466"/>
                  </a:cubicBezTo>
                  <a:cubicBezTo>
                    <a:pt x="99968" y="57135"/>
                    <a:pt x="89871" y="60500"/>
                    <a:pt x="77117" y="60500"/>
                  </a:cubicBezTo>
                  <a:lnTo>
                    <a:pt x="48776" y="60500"/>
                  </a:lnTo>
                  <a:lnTo>
                    <a:pt x="60821" y="12497"/>
                  </a:lnTo>
                  <a:close/>
                </a:path>
              </a:pathLst>
            </a:custGeom>
            <a:solidFill>
              <a:srgbClr val="000000"/>
            </a:solidFill>
            <a:ln w="25400"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1343CC2B-3990-4160-602F-33CB9D3B8798}"/>
                </a:ext>
              </a:extLst>
            </p:cNvPr>
            <p:cNvSpPr/>
            <p:nvPr>
              <p:custDataLst>
                <p:tags r:id="rId66"/>
              </p:custDataLst>
            </p:nvPr>
          </p:nvSpPr>
          <p:spPr>
            <a:xfrm>
              <a:off x="8653255" y="5060628"/>
              <a:ext cx="59871" cy="112481"/>
            </a:xfrm>
            <a:custGeom>
              <a:avLst/>
              <a:gdLst>
                <a:gd name="connsiteX0" fmla="*/ 36376 w 59871"/>
                <a:gd name="connsiteY0" fmla="*/ 40845 h 112481"/>
                <a:gd name="connsiteX1" fmla="*/ 54444 w 59871"/>
                <a:gd name="connsiteY1" fmla="*/ 40845 h 112481"/>
                <a:gd name="connsiteX2" fmla="*/ 60112 w 59871"/>
                <a:gd name="connsiteY2" fmla="*/ 36948 h 112481"/>
                <a:gd name="connsiteX3" fmla="*/ 54798 w 59871"/>
                <a:gd name="connsiteY3" fmla="*/ 34468 h 112481"/>
                <a:gd name="connsiteX4" fmla="*/ 37970 w 59871"/>
                <a:gd name="connsiteY4" fmla="*/ 34468 h 112481"/>
                <a:gd name="connsiteX5" fmla="*/ 44524 w 59871"/>
                <a:gd name="connsiteY5" fmla="*/ 8252 h 112481"/>
                <a:gd name="connsiteX6" fmla="*/ 45056 w 59871"/>
                <a:gd name="connsiteY6" fmla="*/ 5772 h 112481"/>
                <a:gd name="connsiteX7" fmla="*/ 39033 w 59871"/>
                <a:gd name="connsiteY7" fmla="*/ 104 h 112481"/>
                <a:gd name="connsiteX8" fmla="*/ 30708 w 59871"/>
                <a:gd name="connsiteY8" fmla="*/ 7720 h 112481"/>
                <a:gd name="connsiteX9" fmla="*/ 23977 w 59871"/>
                <a:gd name="connsiteY9" fmla="*/ 34468 h 112481"/>
                <a:gd name="connsiteX10" fmla="*/ 5909 w 59871"/>
                <a:gd name="connsiteY10" fmla="*/ 34468 h 112481"/>
                <a:gd name="connsiteX11" fmla="*/ 240 w 59871"/>
                <a:gd name="connsiteY11" fmla="*/ 38365 h 112481"/>
                <a:gd name="connsiteX12" fmla="*/ 5554 w 59871"/>
                <a:gd name="connsiteY12" fmla="*/ 40845 h 112481"/>
                <a:gd name="connsiteX13" fmla="*/ 22382 w 59871"/>
                <a:gd name="connsiteY13" fmla="*/ 40845 h 112481"/>
                <a:gd name="connsiteX14" fmla="*/ 11931 w 59871"/>
                <a:gd name="connsiteY14" fmla="*/ 82649 h 112481"/>
                <a:gd name="connsiteX15" fmla="*/ 9274 w 59871"/>
                <a:gd name="connsiteY15" fmla="*/ 95757 h 112481"/>
                <a:gd name="connsiteX16" fmla="*/ 28228 w 59871"/>
                <a:gd name="connsiteY16" fmla="*/ 112585 h 112481"/>
                <a:gd name="connsiteX17" fmla="*/ 59049 w 59871"/>
                <a:gd name="connsiteY17" fmla="*/ 85483 h 112481"/>
                <a:gd name="connsiteX18" fmla="*/ 56215 w 59871"/>
                <a:gd name="connsiteY18" fmla="*/ 83180 h 112481"/>
                <a:gd name="connsiteX19" fmla="*/ 52495 w 59871"/>
                <a:gd name="connsiteY19" fmla="*/ 86546 h 112481"/>
                <a:gd name="connsiteX20" fmla="*/ 28759 w 59871"/>
                <a:gd name="connsiteY20" fmla="*/ 107625 h 112481"/>
                <a:gd name="connsiteX21" fmla="*/ 22559 w 59871"/>
                <a:gd name="connsiteY21" fmla="*/ 98945 h 112481"/>
                <a:gd name="connsiteX22" fmla="*/ 23622 w 59871"/>
                <a:gd name="connsiteY22" fmla="*/ 91683 h 112481"/>
                <a:gd name="connsiteX23" fmla="*/ 36376 w 59871"/>
                <a:gd name="connsiteY23" fmla="*/ 40845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76" y="40845"/>
                  </a:moveTo>
                  <a:lnTo>
                    <a:pt x="54444" y="40845"/>
                  </a:lnTo>
                  <a:cubicBezTo>
                    <a:pt x="57809" y="40845"/>
                    <a:pt x="60112" y="40845"/>
                    <a:pt x="60112" y="36948"/>
                  </a:cubicBezTo>
                  <a:cubicBezTo>
                    <a:pt x="60112" y="34468"/>
                    <a:pt x="57809" y="34468"/>
                    <a:pt x="54798" y="34468"/>
                  </a:cubicBezTo>
                  <a:lnTo>
                    <a:pt x="37970" y="34468"/>
                  </a:lnTo>
                  <a:lnTo>
                    <a:pt x="44524" y="8252"/>
                  </a:lnTo>
                  <a:cubicBezTo>
                    <a:pt x="44701" y="7366"/>
                    <a:pt x="45056" y="6480"/>
                    <a:pt x="45056" y="5772"/>
                  </a:cubicBezTo>
                  <a:cubicBezTo>
                    <a:pt x="45056" y="2583"/>
                    <a:pt x="42576" y="104"/>
                    <a:pt x="39033" y="104"/>
                  </a:cubicBezTo>
                  <a:cubicBezTo>
                    <a:pt x="34605" y="104"/>
                    <a:pt x="31948" y="3115"/>
                    <a:pt x="30708" y="7720"/>
                  </a:cubicBezTo>
                  <a:cubicBezTo>
                    <a:pt x="29468" y="12149"/>
                    <a:pt x="31771" y="3646"/>
                    <a:pt x="23977" y="34468"/>
                  </a:cubicBezTo>
                  <a:lnTo>
                    <a:pt x="5909" y="34468"/>
                  </a:lnTo>
                  <a:cubicBezTo>
                    <a:pt x="2543" y="34468"/>
                    <a:pt x="240" y="34468"/>
                    <a:pt x="240" y="38365"/>
                  </a:cubicBezTo>
                  <a:cubicBezTo>
                    <a:pt x="240" y="40845"/>
                    <a:pt x="2366" y="40845"/>
                    <a:pt x="5554" y="40845"/>
                  </a:cubicBezTo>
                  <a:lnTo>
                    <a:pt x="22382" y="40845"/>
                  </a:lnTo>
                  <a:lnTo>
                    <a:pt x="11931" y="82649"/>
                  </a:lnTo>
                  <a:cubicBezTo>
                    <a:pt x="10869" y="87077"/>
                    <a:pt x="9274" y="93454"/>
                    <a:pt x="9274" y="95757"/>
                  </a:cubicBezTo>
                  <a:cubicBezTo>
                    <a:pt x="9274" y="106208"/>
                    <a:pt x="18131" y="112585"/>
                    <a:pt x="28228" y="112585"/>
                  </a:cubicBezTo>
                  <a:cubicBezTo>
                    <a:pt x="47890" y="112585"/>
                    <a:pt x="59049" y="87786"/>
                    <a:pt x="59049" y="85483"/>
                  </a:cubicBezTo>
                  <a:cubicBezTo>
                    <a:pt x="59049" y="83180"/>
                    <a:pt x="56747" y="83180"/>
                    <a:pt x="56215" y="83180"/>
                  </a:cubicBezTo>
                  <a:cubicBezTo>
                    <a:pt x="54090" y="83180"/>
                    <a:pt x="53913" y="83535"/>
                    <a:pt x="52495" y="86546"/>
                  </a:cubicBezTo>
                  <a:cubicBezTo>
                    <a:pt x="47536" y="97705"/>
                    <a:pt x="38502" y="107625"/>
                    <a:pt x="28759" y="107625"/>
                  </a:cubicBezTo>
                  <a:cubicBezTo>
                    <a:pt x="25039" y="107625"/>
                    <a:pt x="22559" y="105322"/>
                    <a:pt x="22559" y="98945"/>
                  </a:cubicBezTo>
                  <a:cubicBezTo>
                    <a:pt x="22559" y="97174"/>
                    <a:pt x="23268" y="93454"/>
                    <a:pt x="23622" y="91683"/>
                  </a:cubicBezTo>
                  <a:lnTo>
                    <a:pt x="36376" y="40845"/>
                  </a:lnTo>
                  <a:close/>
                </a:path>
              </a:pathLst>
            </a:custGeom>
            <a:solidFill>
              <a:srgbClr val="000000"/>
            </a:solidFill>
            <a:ln w="25400"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52AE2D50-E129-14A4-9B9A-2A426115213C}"/>
                </a:ext>
              </a:extLst>
            </p:cNvPr>
            <p:cNvSpPr/>
            <p:nvPr>
              <p:custDataLst>
                <p:tags r:id="rId67"/>
              </p:custDataLst>
            </p:nvPr>
          </p:nvSpPr>
          <p:spPr>
            <a:xfrm>
              <a:off x="8741389" y="5122625"/>
              <a:ext cx="119743" cy="8679"/>
            </a:xfrm>
            <a:custGeom>
              <a:avLst/>
              <a:gdLst>
                <a:gd name="connsiteX0" fmla="*/ 112902 w 119743"/>
                <a:gd name="connsiteY0" fmla="*/ 8783 h 8679"/>
                <a:gd name="connsiteX1" fmla="*/ 119987 w 119743"/>
                <a:gd name="connsiteY1" fmla="*/ 4532 h 8679"/>
                <a:gd name="connsiteX2" fmla="*/ 112902 w 119743"/>
                <a:gd name="connsiteY2" fmla="*/ 104 h 8679"/>
                <a:gd name="connsiteX3" fmla="*/ 7329 w 119743"/>
                <a:gd name="connsiteY3" fmla="*/ 104 h 8679"/>
                <a:gd name="connsiteX4" fmla="*/ 243 w 119743"/>
                <a:gd name="connsiteY4" fmla="*/ 4355 h 8679"/>
                <a:gd name="connsiteX5" fmla="*/ 7329 w 119743"/>
                <a:gd name="connsiteY5" fmla="*/ 8783 h 8679"/>
                <a:gd name="connsiteX6" fmla="*/ 112902 w 119743"/>
                <a:gd name="connsiteY6" fmla="*/ 8783 h 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43" h="8679">
                  <a:moveTo>
                    <a:pt x="112902" y="8783"/>
                  </a:moveTo>
                  <a:cubicBezTo>
                    <a:pt x="115736" y="8783"/>
                    <a:pt x="119987" y="8783"/>
                    <a:pt x="119987" y="4532"/>
                  </a:cubicBezTo>
                  <a:cubicBezTo>
                    <a:pt x="119987" y="104"/>
                    <a:pt x="115913" y="104"/>
                    <a:pt x="112902" y="104"/>
                  </a:cubicBezTo>
                  <a:lnTo>
                    <a:pt x="7329" y="104"/>
                  </a:lnTo>
                  <a:cubicBezTo>
                    <a:pt x="4495" y="104"/>
                    <a:pt x="243" y="104"/>
                    <a:pt x="243" y="4355"/>
                  </a:cubicBezTo>
                  <a:cubicBezTo>
                    <a:pt x="243" y="8783"/>
                    <a:pt x="4318" y="8783"/>
                    <a:pt x="7329" y="8783"/>
                  </a:cubicBezTo>
                  <a:lnTo>
                    <a:pt x="112902" y="8783"/>
                  </a:lnTo>
                  <a:close/>
                </a:path>
              </a:pathLst>
            </a:custGeom>
            <a:solidFill>
              <a:srgbClr val="000000"/>
            </a:solidFill>
            <a:ln w="25400"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AFFCB2B4-21B2-F86A-C44D-6A20730F2552}"/>
                </a:ext>
              </a:extLst>
            </p:cNvPr>
            <p:cNvSpPr/>
            <p:nvPr>
              <p:custDataLst>
                <p:tags r:id="rId68"/>
              </p:custDataLst>
            </p:nvPr>
          </p:nvSpPr>
          <p:spPr>
            <a:xfrm>
              <a:off x="8899724" y="5053719"/>
              <a:ext cx="64477" cy="117618"/>
            </a:xfrm>
            <a:custGeom>
              <a:avLst/>
              <a:gdLst>
                <a:gd name="connsiteX0" fmla="*/ 40282 w 64477"/>
                <a:gd name="connsiteY0" fmla="*/ 5063 h 117618"/>
                <a:gd name="connsiteX1" fmla="*/ 34968 w 64477"/>
                <a:gd name="connsiteY1" fmla="*/ 104 h 117618"/>
                <a:gd name="connsiteX2" fmla="*/ 250 w 64477"/>
                <a:gd name="connsiteY2" fmla="*/ 11440 h 117618"/>
                <a:gd name="connsiteX3" fmla="*/ 250 w 64477"/>
                <a:gd name="connsiteY3" fmla="*/ 17817 h 117618"/>
                <a:gd name="connsiteX4" fmla="*/ 25934 w 64477"/>
                <a:gd name="connsiteY4" fmla="*/ 12857 h 117618"/>
                <a:gd name="connsiteX5" fmla="*/ 25934 w 64477"/>
                <a:gd name="connsiteY5" fmla="*/ 103197 h 117618"/>
                <a:gd name="connsiteX6" fmla="*/ 8221 w 64477"/>
                <a:gd name="connsiteY6" fmla="*/ 111345 h 117618"/>
                <a:gd name="connsiteX7" fmla="*/ 1490 w 64477"/>
                <a:gd name="connsiteY7" fmla="*/ 111345 h 117618"/>
                <a:gd name="connsiteX8" fmla="*/ 1490 w 64477"/>
                <a:gd name="connsiteY8" fmla="*/ 117722 h 117618"/>
                <a:gd name="connsiteX9" fmla="*/ 33020 w 64477"/>
                <a:gd name="connsiteY9" fmla="*/ 117013 h 117618"/>
                <a:gd name="connsiteX10" fmla="*/ 64727 w 64477"/>
                <a:gd name="connsiteY10" fmla="*/ 117722 h 117618"/>
                <a:gd name="connsiteX11" fmla="*/ 64727 w 64477"/>
                <a:gd name="connsiteY11" fmla="*/ 111345 h 117618"/>
                <a:gd name="connsiteX12" fmla="*/ 57996 w 64477"/>
                <a:gd name="connsiteY12" fmla="*/ 111345 h 117618"/>
                <a:gd name="connsiteX13" fmla="*/ 40282 w 64477"/>
                <a:gd name="connsiteY13" fmla="*/ 103197 h 117618"/>
                <a:gd name="connsiteX14" fmla="*/ 40282 w 64477"/>
                <a:gd name="connsiteY14" fmla="*/ 506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82" y="5063"/>
                  </a:moveTo>
                  <a:cubicBezTo>
                    <a:pt x="40282" y="281"/>
                    <a:pt x="39928" y="104"/>
                    <a:pt x="34968" y="104"/>
                  </a:cubicBezTo>
                  <a:cubicBezTo>
                    <a:pt x="23632" y="11263"/>
                    <a:pt x="7512" y="11440"/>
                    <a:pt x="250" y="11440"/>
                  </a:cubicBezTo>
                  <a:lnTo>
                    <a:pt x="250" y="17817"/>
                  </a:lnTo>
                  <a:cubicBezTo>
                    <a:pt x="4501" y="17817"/>
                    <a:pt x="16192" y="17817"/>
                    <a:pt x="25934" y="12857"/>
                  </a:cubicBezTo>
                  <a:lnTo>
                    <a:pt x="25934" y="103197"/>
                  </a:lnTo>
                  <a:cubicBezTo>
                    <a:pt x="25934" y="109042"/>
                    <a:pt x="25934" y="111345"/>
                    <a:pt x="8221" y="111345"/>
                  </a:cubicBezTo>
                  <a:lnTo>
                    <a:pt x="1490" y="111345"/>
                  </a:lnTo>
                  <a:lnTo>
                    <a:pt x="1490" y="117722"/>
                  </a:lnTo>
                  <a:cubicBezTo>
                    <a:pt x="4678" y="117545"/>
                    <a:pt x="26466" y="117013"/>
                    <a:pt x="33020" y="117013"/>
                  </a:cubicBezTo>
                  <a:cubicBezTo>
                    <a:pt x="38511" y="117013"/>
                    <a:pt x="60830" y="117545"/>
                    <a:pt x="64727" y="117722"/>
                  </a:cubicBezTo>
                  <a:lnTo>
                    <a:pt x="64727" y="111345"/>
                  </a:lnTo>
                  <a:lnTo>
                    <a:pt x="57996" y="111345"/>
                  </a:lnTo>
                  <a:cubicBezTo>
                    <a:pt x="40282" y="111345"/>
                    <a:pt x="40282" y="109042"/>
                    <a:pt x="40282" y="103197"/>
                  </a:cubicBezTo>
                  <a:lnTo>
                    <a:pt x="40282" y="5063"/>
                  </a:lnTo>
                  <a:close/>
                </a:path>
              </a:pathLst>
            </a:custGeom>
            <a:solidFill>
              <a:srgbClr val="000000"/>
            </a:solidFill>
            <a:ln w="25400"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E842F3AA-795C-609A-D09C-C014BE992229}"/>
                </a:ext>
              </a:extLst>
            </p:cNvPr>
            <p:cNvSpPr/>
            <p:nvPr>
              <p:custDataLst>
                <p:tags r:id="rId69"/>
              </p:custDataLst>
            </p:nvPr>
          </p:nvSpPr>
          <p:spPr>
            <a:xfrm>
              <a:off x="9015700" y="5081956"/>
              <a:ext cx="29606" cy="75662"/>
            </a:xfrm>
            <a:custGeom>
              <a:avLst/>
              <a:gdLst>
                <a:gd name="connsiteX0" fmla="*/ 29861 w 29606"/>
                <a:gd name="connsiteY0" fmla="*/ 26671 h 75662"/>
                <a:gd name="connsiteX1" fmla="*/ 13666 w 29606"/>
                <a:gd name="connsiteY1" fmla="*/ 101 h 75662"/>
                <a:gd name="connsiteX2" fmla="*/ 254 w 29606"/>
                <a:gd name="connsiteY2" fmla="*/ 13513 h 75662"/>
                <a:gd name="connsiteX3" fmla="*/ 13666 w 29606"/>
                <a:gd name="connsiteY3" fmla="*/ 26925 h 75662"/>
                <a:gd name="connsiteX4" fmla="*/ 22523 w 29606"/>
                <a:gd name="connsiteY4" fmla="*/ 23635 h 75662"/>
                <a:gd name="connsiteX5" fmla="*/ 23788 w 29606"/>
                <a:gd name="connsiteY5" fmla="*/ 22876 h 75662"/>
                <a:gd name="connsiteX6" fmla="*/ 24294 w 29606"/>
                <a:gd name="connsiteY6" fmla="*/ 26671 h 75662"/>
                <a:gd name="connsiteX7" fmla="*/ 7086 w 29606"/>
                <a:gd name="connsiteY7" fmla="*/ 68931 h 75662"/>
                <a:gd name="connsiteX8" fmla="*/ 4303 w 29606"/>
                <a:gd name="connsiteY8" fmla="*/ 72980 h 75662"/>
                <a:gd name="connsiteX9" fmla="*/ 6833 w 29606"/>
                <a:gd name="connsiteY9" fmla="*/ 75763 h 75662"/>
                <a:gd name="connsiteX10" fmla="*/ 29861 w 29606"/>
                <a:gd name="connsiteY10" fmla="*/ 26671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61" y="26671"/>
                  </a:moveTo>
                  <a:cubicBezTo>
                    <a:pt x="29861" y="9970"/>
                    <a:pt x="23535" y="101"/>
                    <a:pt x="13666" y="101"/>
                  </a:cubicBezTo>
                  <a:cubicBezTo>
                    <a:pt x="5315" y="101"/>
                    <a:pt x="254" y="6427"/>
                    <a:pt x="254" y="13513"/>
                  </a:cubicBezTo>
                  <a:cubicBezTo>
                    <a:pt x="254" y="20345"/>
                    <a:pt x="5315" y="26925"/>
                    <a:pt x="13666" y="26925"/>
                  </a:cubicBezTo>
                  <a:cubicBezTo>
                    <a:pt x="16702" y="26925"/>
                    <a:pt x="19992" y="25912"/>
                    <a:pt x="22523" y="23635"/>
                  </a:cubicBezTo>
                  <a:cubicBezTo>
                    <a:pt x="23282" y="23129"/>
                    <a:pt x="23535" y="22876"/>
                    <a:pt x="23788" y="22876"/>
                  </a:cubicBezTo>
                  <a:cubicBezTo>
                    <a:pt x="24041" y="22876"/>
                    <a:pt x="24294" y="23129"/>
                    <a:pt x="24294" y="26671"/>
                  </a:cubicBezTo>
                  <a:cubicBezTo>
                    <a:pt x="24294" y="45397"/>
                    <a:pt x="15437" y="60580"/>
                    <a:pt x="7086" y="68931"/>
                  </a:cubicBezTo>
                  <a:cubicBezTo>
                    <a:pt x="4303" y="71715"/>
                    <a:pt x="4303" y="72221"/>
                    <a:pt x="4303" y="72980"/>
                  </a:cubicBezTo>
                  <a:cubicBezTo>
                    <a:pt x="4303" y="74751"/>
                    <a:pt x="5568" y="75763"/>
                    <a:pt x="6833" y="75763"/>
                  </a:cubicBezTo>
                  <a:cubicBezTo>
                    <a:pt x="9617" y="75763"/>
                    <a:pt x="29861" y="56278"/>
                    <a:pt x="29861" y="26671"/>
                  </a:cubicBezTo>
                  <a:close/>
                </a:path>
              </a:pathLst>
            </a:custGeom>
            <a:solidFill>
              <a:srgbClr val="000000"/>
            </a:solidFill>
            <a:ln w="25400" cap="flat">
              <a:noFill/>
              <a:prstDash val="solid"/>
              <a:miter/>
            </a:ln>
          </p:spPr>
          <p:txBody>
            <a:bodyPr rtlCol="0" anchor="ctr"/>
            <a:lstStyle/>
            <a:p>
              <a:endParaRPr lang="en-CN"/>
            </a:p>
          </p:txBody>
        </p:sp>
        <p:sp>
          <p:nvSpPr>
            <p:cNvPr id="18461" name="Freeform 18460">
              <a:extLst>
                <a:ext uri="{FF2B5EF4-FFF2-40B4-BE49-F238E27FC236}">
                  <a16:creationId xmlns:a16="http://schemas.microsoft.com/office/drawing/2014/main" id="{90185611-071C-6D53-358B-741B29E95B2E}"/>
                </a:ext>
              </a:extLst>
            </p:cNvPr>
            <p:cNvSpPr/>
            <p:nvPr>
              <p:custDataLst>
                <p:tags r:id="rId70"/>
              </p:custDataLst>
            </p:nvPr>
          </p:nvSpPr>
          <p:spPr>
            <a:xfrm>
              <a:off x="9136264" y="4918991"/>
              <a:ext cx="34667" cy="253051"/>
            </a:xfrm>
            <a:custGeom>
              <a:avLst/>
              <a:gdLst>
                <a:gd name="connsiteX0" fmla="*/ 34927 w 34667"/>
                <a:gd name="connsiteY0" fmla="*/ 253152 h 253051"/>
                <a:gd name="connsiteX1" fmla="*/ 34927 w 34667"/>
                <a:gd name="connsiteY1" fmla="*/ 243030 h 253051"/>
                <a:gd name="connsiteX2" fmla="*/ 10381 w 34667"/>
                <a:gd name="connsiteY2" fmla="*/ 243030 h 253051"/>
                <a:gd name="connsiteX3" fmla="*/ 10381 w 34667"/>
                <a:gd name="connsiteY3" fmla="*/ 10223 h 253051"/>
                <a:gd name="connsiteX4" fmla="*/ 34927 w 34667"/>
                <a:gd name="connsiteY4" fmla="*/ 10223 h 253051"/>
                <a:gd name="connsiteX5" fmla="*/ 34927 w 34667"/>
                <a:gd name="connsiteY5" fmla="*/ 101 h 253051"/>
                <a:gd name="connsiteX6" fmla="*/ 259 w 34667"/>
                <a:gd name="connsiteY6" fmla="*/ 101 h 253051"/>
                <a:gd name="connsiteX7" fmla="*/ 259 w 34667"/>
                <a:gd name="connsiteY7" fmla="*/ 253152 h 253051"/>
                <a:gd name="connsiteX8" fmla="*/ 34927 w 34667"/>
                <a:gd name="connsiteY8" fmla="*/ 25315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53051">
                  <a:moveTo>
                    <a:pt x="34927" y="253152"/>
                  </a:moveTo>
                  <a:lnTo>
                    <a:pt x="34927" y="243030"/>
                  </a:lnTo>
                  <a:lnTo>
                    <a:pt x="10381" y="243030"/>
                  </a:lnTo>
                  <a:lnTo>
                    <a:pt x="10381" y="10223"/>
                  </a:lnTo>
                  <a:lnTo>
                    <a:pt x="34927" y="10223"/>
                  </a:lnTo>
                  <a:lnTo>
                    <a:pt x="34927" y="101"/>
                  </a:lnTo>
                  <a:lnTo>
                    <a:pt x="259" y="101"/>
                  </a:lnTo>
                  <a:lnTo>
                    <a:pt x="259" y="253152"/>
                  </a:lnTo>
                  <a:lnTo>
                    <a:pt x="34927" y="253152"/>
                  </a:lnTo>
                  <a:close/>
                </a:path>
              </a:pathLst>
            </a:custGeom>
            <a:solidFill>
              <a:srgbClr val="000000"/>
            </a:solidFill>
            <a:ln w="25400"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E8924BD8-49EB-CBC4-CA8E-09FC15704192}"/>
                </a:ext>
              </a:extLst>
            </p:cNvPr>
            <p:cNvSpPr/>
            <p:nvPr>
              <p:custDataLst>
                <p:tags r:id="rId71"/>
              </p:custDataLst>
            </p:nvPr>
          </p:nvSpPr>
          <p:spPr>
            <a:xfrm>
              <a:off x="9189096" y="4994400"/>
              <a:ext cx="116909" cy="116403"/>
            </a:xfrm>
            <a:custGeom>
              <a:avLst/>
              <a:gdLst>
                <a:gd name="connsiteX0" fmla="*/ 44039 w 116909"/>
                <a:gd name="connsiteY0" fmla="*/ 59315 h 116403"/>
                <a:gd name="connsiteX1" fmla="*/ 88070 w 116909"/>
                <a:gd name="connsiteY1" fmla="*/ 54254 h 116403"/>
                <a:gd name="connsiteX2" fmla="*/ 113122 w 116909"/>
                <a:gd name="connsiteY2" fmla="*/ 24394 h 116403"/>
                <a:gd name="connsiteX3" fmla="*/ 78454 w 116909"/>
                <a:gd name="connsiteY3" fmla="*/ 101 h 116403"/>
                <a:gd name="connsiteX4" fmla="*/ 261 w 116909"/>
                <a:gd name="connsiteY4" fmla="*/ 70955 h 116403"/>
                <a:gd name="connsiteX5" fmla="*/ 53149 w 116909"/>
                <a:gd name="connsiteY5" fmla="*/ 116505 h 116403"/>
                <a:gd name="connsiteX6" fmla="*/ 92372 w 116909"/>
                <a:gd name="connsiteY6" fmla="*/ 110431 h 116403"/>
                <a:gd name="connsiteX7" fmla="*/ 117171 w 116909"/>
                <a:gd name="connsiteY7" fmla="*/ 91200 h 116403"/>
                <a:gd name="connsiteX8" fmla="*/ 110845 w 116909"/>
                <a:gd name="connsiteY8" fmla="*/ 84620 h 116403"/>
                <a:gd name="connsiteX9" fmla="*/ 107049 w 116909"/>
                <a:gd name="connsiteY9" fmla="*/ 87404 h 116403"/>
                <a:gd name="connsiteX10" fmla="*/ 53908 w 116909"/>
                <a:gd name="connsiteY10" fmla="*/ 107395 h 116403"/>
                <a:gd name="connsiteX11" fmla="*/ 29109 w 116909"/>
                <a:gd name="connsiteY11" fmla="*/ 82849 h 116403"/>
                <a:gd name="connsiteX12" fmla="*/ 32905 w 116909"/>
                <a:gd name="connsiteY12" fmla="*/ 59315 h 116403"/>
                <a:gd name="connsiteX13" fmla="*/ 44039 w 116909"/>
                <a:gd name="connsiteY13" fmla="*/ 59315 h 116403"/>
                <a:gd name="connsiteX14" fmla="*/ 35182 w 116909"/>
                <a:gd name="connsiteY14" fmla="*/ 50205 h 116403"/>
                <a:gd name="connsiteX15" fmla="*/ 50112 w 116909"/>
                <a:gd name="connsiteY15" fmla="*/ 20851 h 116403"/>
                <a:gd name="connsiteX16" fmla="*/ 78454 w 116909"/>
                <a:gd name="connsiteY16" fmla="*/ 9211 h 116403"/>
                <a:gd name="connsiteX17" fmla="*/ 97939 w 116909"/>
                <a:gd name="connsiteY17" fmla="*/ 24647 h 116403"/>
                <a:gd name="connsiteX18" fmla="*/ 35182 w 116909"/>
                <a:gd name="connsiteY18" fmla="*/ 50205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6403">
                  <a:moveTo>
                    <a:pt x="44039" y="59315"/>
                  </a:moveTo>
                  <a:cubicBezTo>
                    <a:pt x="60994" y="59315"/>
                    <a:pt x="77442" y="57797"/>
                    <a:pt x="88070" y="54254"/>
                  </a:cubicBezTo>
                  <a:cubicBezTo>
                    <a:pt x="109579" y="46916"/>
                    <a:pt x="113122" y="32492"/>
                    <a:pt x="113122" y="24394"/>
                  </a:cubicBezTo>
                  <a:cubicBezTo>
                    <a:pt x="113122" y="9717"/>
                    <a:pt x="99204" y="101"/>
                    <a:pt x="78454" y="101"/>
                  </a:cubicBezTo>
                  <a:cubicBezTo>
                    <a:pt x="32652" y="101"/>
                    <a:pt x="261" y="31733"/>
                    <a:pt x="261" y="70955"/>
                  </a:cubicBezTo>
                  <a:cubicBezTo>
                    <a:pt x="261" y="100056"/>
                    <a:pt x="19746" y="116505"/>
                    <a:pt x="53149" y="116505"/>
                  </a:cubicBezTo>
                  <a:cubicBezTo>
                    <a:pt x="59728" y="116505"/>
                    <a:pt x="77189" y="116252"/>
                    <a:pt x="92372" y="110431"/>
                  </a:cubicBezTo>
                  <a:cubicBezTo>
                    <a:pt x="107049" y="104611"/>
                    <a:pt x="117171" y="94236"/>
                    <a:pt x="117171" y="91200"/>
                  </a:cubicBezTo>
                  <a:cubicBezTo>
                    <a:pt x="117171" y="89175"/>
                    <a:pt x="113122" y="84620"/>
                    <a:pt x="110845" y="84620"/>
                  </a:cubicBezTo>
                  <a:cubicBezTo>
                    <a:pt x="109326" y="84620"/>
                    <a:pt x="108820" y="85379"/>
                    <a:pt x="107049" y="87404"/>
                  </a:cubicBezTo>
                  <a:cubicBezTo>
                    <a:pt x="93384" y="101828"/>
                    <a:pt x="73646" y="107395"/>
                    <a:pt x="53908" y="107395"/>
                  </a:cubicBezTo>
                  <a:cubicBezTo>
                    <a:pt x="35688" y="107395"/>
                    <a:pt x="29109" y="97273"/>
                    <a:pt x="29109" y="82849"/>
                  </a:cubicBezTo>
                  <a:cubicBezTo>
                    <a:pt x="29109" y="78041"/>
                    <a:pt x="30121" y="69690"/>
                    <a:pt x="32905" y="59315"/>
                  </a:cubicBezTo>
                  <a:lnTo>
                    <a:pt x="44039" y="59315"/>
                  </a:lnTo>
                  <a:close/>
                  <a:moveTo>
                    <a:pt x="35182" y="50205"/>
                  </a:moveTo>
                  <a:cubicBezTo>
                    <a:pt x="39737" y="31733"/>
                    <a:pt x="45810" y="24900"/>
                    <a:pt x="50112" y="20851"/>
                  </a:cubicBezTo>
                  <a:cubicBezTo>
                    <a:pt x="58969" y="11995"/>
                    <a:pt x="70609" y="9211"/>
                    <a:pt x="78454" y="9211"/>
                  </a:cubicBezTo>
                  <a:cubicBezTo>
                    <a:pt x="87564" y="9211"/>
                    <a:pt x="97939" y="13260"/>
                    <a:pt x="97939" y="24647"/>
                  </a:cubicBezTo>
                  <a:cubicBezTo>
                    <a:pt x="97939" y="50205"/>
                    <a:pt x="59728" y="50205"/>
                    <a:pt x="35182" y="50205"/>
                  </a:cubicBezTo>
                  <a:close/>
                </a:path>
              </a:pathLst>
            </a:custGeom>
            <a:solidFill>
              <a:srgbClr val="000000"/>
            </a:solidFill>
            <a:ln w="25400" cap="flat">
              <a:noFill/>
              <a:prstDash val="solid"/>
              <a:miter/>
            </a:ln>
          </p:spPr>
          <p:txBody>
            <a:bodyPr rtlCol="0" anchor="ctr"/>
            <a:lstStyle/>
            <a:p>
              <a:endParaRPr lang="en-CN"/>
            </a:p>
          </p:txBody>
        </p:sp>
        <p:sp>
          <p:nvSpPr>
            <p:cNvPr id="18465" name="Freeform 18464">
              <a:extLst>
                <a:ext uri="{FF2B5EF4-FFF2-40B4-BE49-F238E27FC236}">
                  <a16:creationId xmlns:a16="http://schemas.microsoft.com/office/drawing/2014/main" id="{52E55C18-4090-03E4-BB66-17E5368BE61D}"/>
                </a:ext>
              </a:extLst>
            </p:cNvPr>
            <p:cNvSpPr/>
            <p:nvPr>
              <p:custDataLst>
                <p:tags r:id="rId72"/>
              </p:custDataLst>
            </p:nvPr>
          </p:nvSpPr>
          <p:spPr>
            <a:xfrm>
              <a:off x="9329364" y="4883312"/>
              <a:ext cx="135154" cy="120983"/>
            </a:xfrm>
            <a:custGeom>
              <a:avLst/>
              <a:gdLst>
                <a:gd name="connsiteX0" fmla="*/ 48093 w 135154"/>
                <a:gd name="connsiteY0" fmla="*/ 66169 h 120983"/>
                <a:gd name="connsiteX1" fmla="*/ 80155 w 135154"/>
                <a:gd name="connsiteY1" fmla="*/ 66169 h 120983"/>
                <a:gd name="connsiteX2" fmla="*/ 135421 w 135154"/>
                <a:gd name="connsiteY2" fmla="*/ 27730 h 120983"/>
                <a:gd name="connsiteX3" fmla="*/ 96629 w 135154"/>
                <a:gd name="connsiteY3" fmla="*/ 97 h 120983"/>
                <a:gd name="connsiteX4" fmla="*/ 34631 w 135154"/>
                <a:gd name="connsiteY4" fmla="*/ 97 h 120983"/>
                <a:gd name="connsiteX5" fmla="*/ 28963 w 135154"/>
                <a:gd name="connsiteY5" fmla="*/ 3994 h 120983"/>
                <a:gd name="connsiteX6" fmla="*/ 34808 w 135154"/>
                <a:gd name="connsiteY6" fmla="*/ 6474 h 120983"/>
                <a:gd name="connsiteX7" fmla="*/ 41539 w 135154"/>
                <a:gd name="connsiteY7" fmla="*/ 6828 h 120983"/>
                <a:gd name="connsiteX8" fmla="*/ 45436 w 135154"/>
                <a:gd name="connsiteY8" fmla="*/ 9308 h 120983"/>
                <a:gd name="connsiteX9" fmla="*/ 44728 w 135154"/>
                <a:gd name="connsiteY9" fmla="*/ 13205 h 120983"/>
                <a:gd name="connsiteX10" fmla="*/ 21346 w 135154"/>
                <a:gd name="connsiteY10" fmla="*/ 106556 h 120983"/>
                <a:gd name="connsiteX11" fmla="*/ 5581 w 135154"/>
                <a:gd name="connsiteY11" fmla="*/ 114704 h 120983"/>
                <a:gd name="connsiteX12" fmla="*/ 267 w 135154"/>
                <a:gd name="connsiteY12" fmla="*/ 118601 h 120983"/>
                <a:gd name="connsiteX13" fmla="*/ 3101 w 135154"/>
                <a:gd name="connsiteY13" fmla="*/ 121081 h 120983"/>
                <a:gd name="connsiteX14" fmla="*/ 26129 w 135154"/>
                <a:gd name="connsiteY14" fmla="*/ 120372 h 120983"/>
                <a:gd name="connsiteX15" fmla="*/ 38351 w 135154"/>
                <a:gd name="connsiteY15" fmla="*/ 120549 h 120983"/>
                <a:gd name="connsiteX16" fmla="*/ 49688 w 135154"/>
                <a:gd name="connsiteY16" fmla="*/ 121081 h 120983"/>
                <a:gd name="connsiteX17" fmla="*/ 53408 w 135154"/>
                <a:gd name="connsiteY17" fmla="*/ 117184 h 120983"/>
                <a:gd name="connsiteX18" fmla="*/ 47739 w 135154"/>
                <a:gd name="connsiteY18" fmla="*/ 114704 h 120983"/>
                <a:gd name="connsiteX19" fmla="*/ 41008 w 135154"/>
                <a:gd name="connsiteY19" fmla="*/ 114350 h 120983"/>
                <a:gd name="connsiteX20" fmla="*/ 36934 w 135154"/>
                <a:gd name="connsiteY20" fmla="*/ 111693 h 120983"/>
                <a:gd name="connsiteX21" fmla="*/ 37642 w 135154"/>
                <a:gd name="connsiteY21" fmla="*/ 107796 h 120983"/>
                <a:gd name="connsiteX22" fmla="*/ 48093 w 135154"/>
                <a:gd name="connsiteY22" fmla="*/ 66169 h 120983"/>
                <a:gd name="connsiteX23" fmla="*/ 60847 w 135154"/>
                <a:gd name="connsiteY23" fmla="*/ 12497 h 120983"/>
                <a:gd name="connsiteX24" fmla="*/ 69881 w 135154"/>
                <a:gd name="connsiteY24" fmla="*/ 6474 h 120983"/>
                <a:gd name="connsiteX25" fmla="*/ 90606 w 135154"/>
                <a:gd name="connsiteY25" fmla="*/ 6474 h 120983"/>
                <a:gd name="connsiteX26" fmla="*/ 117354 w 135154"/>
                <a:gd name="connsiteY26" fmla="*/ 24010 h 120983"/>
                <a:gd name="connsiteX27" fmla="*/ 106371 w 135154"/>
                <a:gd name="connsiteY27" fmla="*/ 51466 h 120983"/>
                <a:gd name="connsiteX28" fmla="*/ 77144 w 135154"/>
                <a:gd name="connsiteY28" fmla="*/ 60500 h 120983"/>
                <a:gd name="connsiteX29" fmla="*/ 48802 w 135154"/>
                <a:gd name="connsiteY29" fmla="*/ 60500 h 120983"/>
                <a:gd name="connsiteX30" fmla="*/ 60847 w 135154"/>
                <a:gd name="connsiteY30" fmla="*/ 1249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8093" y="66169"/>
                  </a:moveTo>
                  <a:lnTo>
                    <a:pt x="80155" y="66169"/>
                  </a:lnTo>
                  <a:cubicBezTo>
                    <a:pt x="110091" y="66169"/>
                    <a:pt x="135421" y="47038"/>
                    <a:pt x="135421" y="27730"/>
                  </a:cubicBezTo>
                  <a:cubicBezTo>
                    <a:pt x="135421" y="12851"/>
                    <a:pt x="120896" y="97"/>
                    <a:pt x="96629" y="97"/>
                  </a:cubicBezTo>
                  <a:lnTo>
                    <a:pt x="34631" y="97"/>
                  </a:lnTo>
                  <a:cubicBezTo>
                    <a:pt x="31088" y="97"/>
                    <a:pt x="28963" y="97"/>
                    <a:pt x="28963" y="3994"/>
                  </a:cubicBezTo>
                  <a:cubicBezTo>
                    <a:pt x="28963" y="6474"/>
                    <a:pt x="30911" y="6474"/>
                    <a:pt x="34808" y="6474"/>
                  </a:cubicBezTo>
                  <a:cubicBezTo>
                    <a:pt x="37642" y="6474"/>
                    <a:pt x="38351" y="6474"/>
                    <a:pt x="41539" y="6828"/>
                  </a:cubicBezTo>
                  <a:cubicBezTo>
                    <a:pt x="45082" y="7182"/>
                    <a:pt x="45436" y="7537"/>
                    <a:pt x="45436" y="9308"/>
                  </a:cubicBezTo>
                  <a:cubicBezTo>
                    <a:pt x="45436" y="9662"/>
                    <a:pt x="45436" y="10548"/>
                    <a:pt x="44728" y="13205"/>
                  </a:cubicBezTo>
                  <a:lnTo>
                    <a:pt x="21346" y="106556"/>
                  </a:lnTo>
                  <a:cubicBezTo>
                    <a:pt x="19575" y="113464"/>
                    <a:pt x="19397" y="114704"/>
                    <a:pt x="5581" y="114704"/>
                  </a:cubicBezTo>
                  <a:cubicBezTo>
                    <a:pt x="2392" y="114704"/>
                    <a:pt x="267" y="114704"/>
                    <a:pt x="267" y="118601"/>
                  </a:cubicBezTo>
                  <a:cubicBezTo>
                    <a:pt x="267" y="118778"/>
                    <a:pt x="267" y="121081"/>
                    <a:pt x="3101" y="121081"/>
                  </a:cubicBezTo>
                  <a:cubicBezTo>
                    <a:pt x="8238" y="121081"/>
                    <a:pt x="20992" y="120372"/>
                    <a:pt x="26129" y="120372"/>
                  </a:cubicBezTo>
                  <a:cubicBezTo>
                    <a:pt x="29140" y="120372"/>
                    <a:pt x="35340" y="120372"/>
                    <a:pt x="38351" y="120549"/>
                  </a:cubicBezTo>
                  <a:cubicBezTo>
                    <a:pt x="41894" y="120726"/>
                    <a:pt x="46322" y="121081"/>
                    <a:pt x="49688" y="121081"/>
                  </a:cubicBezTo>
                  <a:cubicBezTo>
                    <a:pt x="50751" y="121081"/>
                    <a:pt x="53408" y="121081"/>
                    <a:pt x="53408" y="117184"/>
                  </a:cubicBezTo>
                  <a:cubicBezTo>
                    <a:pt x="53408" y="114704"/>
                    <a:pt x="51282" y="114704"/>
                    <a:pt x="47739" y="114704"/>
                  </a:cubicBezTo>
                  <a:cubicBezTo>
                    <a:pt x="47562" y="114704"/>
                    <a:pt x="44196" y="114704"/>
                    <a:pt x="41008" y="114350"/>
                  </a:cubicBezTo>
                  <a:cubicBezTo>
                    <a:pt x="36934" y="113995"/>
                    <a:pt x="36934" y="113464"/>
                    <a:pt x="36934" y="111693"/>
                  </a:cubicBezTo>
                  <a:cubicBezTo>
                    <a:pt x="36934" y="111515"/>
                    <a:pt x="36934" y="110453"/>
                    <a:pt x="37642" y="107796"/>
                  </a:cubicBezTo>
                  <a:lnTo>
                    <a:pt x="48093" y="66169"/>
                  </a:lnTo>
                  <a:close/>
                  <a:moveTo>
                    <a:pt x="60847" y="12497"/>
                  </a:moveTo>
                  <a:cubicBezTo>
                    <a:pt x="62264" y="7005"/>
                    <a:pt x="62441" y="6474"/>
                    <a:pt x="69881" y="6474"/>
                  </a:cubicBezTo>
                  <a:lnTo>
                    <a:pt x="90606" y="6474"/>
                  </a:lnTo>
                  <a:cubicBezTo>
                    <a:pt x="107080" y="6474"/>
                    <a:pt x="117354" y="11434"/>
                    <a:pt x="117354" y="24010"/>
                  </a:cubicBezTo>
                  <a:cubicBezTo>
                    <a:pt x="117354" y="29502"/>
                    <a:pt x="115228" y="43495"/>
                    <a:pt x="106371" y="51466"/>
                  </a:cubicBezTo>
                  <a:cubicBezTo>
                    <a:pt x="99994" y="57135"/>
                    <a:pt x="89897" y="60500"/>
                    <a:pt x="77144" y="60500"/>
                  </a:cubicBezTo>
                  <a:lnTo>
                    <a:pt x="48802" y="60500"/>
                  </a:lnTo>
                  <a:lnTo>
                    <a:pt x="60847" y="12497"/>
                  </a:lnTo>
                  <a:close/>
                </a:path>
              </a:pathLst>
            </a:custGeom>
            <a:solidFill>
              <a:srgbClr val="000000"/>
            </a:solidFill>
            <a:ln w="25400"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C8A0ECAA-5AFE-AA6D-0B0E-52F7A4C79370}"/>
                </a:ext>
              </a:extLst>
            </p:cNvPr>
            <p:cNvSpPr/>
            <p:nvPr>
              <p:custDataLst>
                <p:tags r:id="rId73"/>
              </p:custDataLst>
            </p:nvPr>
          </p:nvSpPr>
          <p:spPr>
            <a:xfrm>
              <a:off x="9324227" y="5060628"/>
              <a:ext cx="59871" cy="112481"/>
            </a:xfrm>
            <a:custGeom>
              <a:avLst/>
              <a:gdLst>
                <a:gd name="connsiteX0" fmla="*/ 36402 w 59871"/>
                <a:gd name="connsiteY0" fmla="*/ 40845 h 112481"/>
                <a:gd name="connsiteX1" fmla="*/ 54470 w 59871"/>
                <a:gd name="connsiteY1" fmla="*/ 40845 h 112481"/>
                <a:gd name="connsiteX2" fmla="*/ 60139 w 59871"/>
                <a:gd name="connsiteY2" fmla="*/ 36948 h 112481"/>
                <a:gd name="connsiteX3" fmla="*/ 54825 w 59871"/>
                <a:gd name="connsiteY3" fmla="*/ 34468 h 112481"/>
                <a:gd name="connsiteX4" fmla="*/ 37997 w 59871"/>
                <a:gd name="connsiteY4" fmla="*/ 34468 h 112481"/>
                <a:gd name="connsiteX5" fmla="*/ 44551 w 59871"/>
                <a:gd name="connsiteY5" fmla="*/ 8252 h 112481"/>
                <a:gd name="connsiteX6" fmla="*/ 45082 w 59871"/>
                <a:gd name="connsiteY6" fmla="*/ 5772 h 112481"/>
                <a:gd name="connsiteX7" fmla="*/ 39060 w 59871"/>
                <a:gd name="connsiteY7" fmla="*/ 104 h 112481"/>
                <a:gd name="connsiteX8" fmla="*/ 30734 w 59871"/>
                <a:gd name="connsiteY8" fmla="*/ 7720 h 112481"/>
                <a:gd name="connsiteX9" fmla="*/ 24003 w 59871"/>
                <a:gd name="connsiteY9" fmla="*/ 34468 h 112481"/>
                <a:gd name="connsiteX10" fmla="*/ 5935 w 59871"/>
                <a:gd name="connsiteY10" fmla="*/ 34468 h 112481"/>
                <a:gd name="connsiteX11" fmla="*/ 267 w 59871"/>
                <a:gd name="connsiteY11" fmla="*/ 38365 h 112481"/>
                <a:gd name="connsiteX12" fmla="*/ 5581 w 59871"/>
                <a:gd name="connsiteY12" fmla="*/ 40845 h 112481"/>
                <a:gd name="connsiteX13" fmla="*/ 22409 w 59871"/>
                <a:gd name="connsiteY13" fmla="*/ 40845 h 112481"/>
                <a:gd name="connsiteX14" fmla="*/ 11958 w 59871"/>
                <a:gd name="connsiteY14" fmla="*/ 82649 h 112481"/>
                <a:gd name="connsiteX15" fmla="*/ 9301 w 59871"/>
                <a:gd name="connsiteY15" fmla="*/ 95757 h 112481"/>
                <a:gd name="connsiteX16" fmla="*/ 28254 w 59871"/>
                <a:gd name="connsiteY16" fmla="*/ 112585 h 112481"/>
                <a:gd name="connsiteX17" fmla="*/ 59076 w 59871"/>
                <a:gd name="connsiteY17" fmla="*/ 85483 h 112481"/>
                <a:gd name="connsiteX18" fmla="*/ 56242 w 59871"/>
                <a:gd name="connsiteY18" fmla="*/ 83180 h 112481"/>
                <a:gd name="connsiteX19" fmla="*/ 52522 w 59871"/>
                <a:gd name="connsiteY19" fmla="*/ 86546 h 112481"/>
                <a:gd name="connsiteX20" fmla="*/ 28786 w 59871"/>
                <a:gd name="connsiteY20" fmla="*/ 107625 h 112481"/>
                <a:gd name="connsiteX21" fmla="*/ 22586 w 59871"/>
                <a:gd name="connsiteY21" fmla="*/ 98945 h 112481"/>
                <a:gd name="connsiteX22" fmla="*/ 23649 w 59871"/>
                <a:gd name="connsiteY22" fmla="*/ 91683 h 112481"/>
                <a:gd name="connsiteX23" fmla="*/ 36402 w 59871"/>
                <a:gd name="connsiteY23" fmla="*/ 40845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402" y="40845"/>
                  </a:moveTo>
                  <a:lnTo>
                    <a:pt x="54470" y="40845"/>
                  </a:lnTo>
                  <a:cubicBezTo>
                    <a:pt x="57836" y="40845"/>
                    <a:pt x="60139" y="40845"/>
                    <a:pt x="60139" y="36948"/>
                  </a:cubicBezTo>
                  <a:cubicBezTo>
                    <a:pt x="60139" y="34468"/>
                    <a:pt x="57836" y="34468"/>
                    <a:pt x="54825" y="34468"/>
                  </a:cubicBezTo>
                  <a:lnTo>
                    <a:pt x="37997" y="34468"/>
                  </a:lnTo>
                  <a:lnTo>
                    <a:pt x="44551" y="8252"/>
                  </a:lnTo>
                  <a:cubicBezTo>
                    <a:pt x="44728" y="7366"/>
                    <a:pt x="45082" y="6480"/>
                    <a:pt x="45082" y="5772"/>
                  </a:cubicBezTo>
                  <a:cubicBezTo>
                    <a:pt x="45082" y="2583"/>
                    <a:pt x="42602" y="104"/>
                    <a:pt x="39060" y="104"/>
                  </a:cubicBezTo>
                  <a:cubicBezTo>
                    <a:pt x="34631" y="104"/>
                    <a:pt x="31974" y="3115"/>
                    <a:pt x="30734" y="7720"/>
                  </a:cubicBezTo>
                  <a:cubicBezTo>
                    <a:pt x="29494" y="12149"/>
                    <a:pt x="31797" y="3646"/>
                    <a:pt x="24003" y="34468"/>
                  </a:cubicBezTo>
                  <a:lnTo>
                    <a:pt x="5935" y="34468"/>
                  </a:lnTo>
                  <a:cubicBezTo>
                    <a:pt x="2570" y="34468"/>
                    <a:pt x="267" y="34468"/>
                    <a:pt x="267" y="38365"/>
                  </a:cubicBezTo>
                  <a:cubicBezTo>
                    <a:pt x="267" y="40845"/>
                    <a:pt x="2392" y="40845"/>
                    <a:pt x="5581" y="40845"/>
                  </a:cubicBezTo>
                  <a:lnTo>
                    <a:pt x="22409" y="40845"/>
                  </a:lnTo>
                  <a:lnTo>
                    <a:pt x="11958" y="82649"/>
                  </a:lnTo>
                  <a:cubicBezTo>
                    <a:pt x="10895" y="87077"/>
                    <a:pt x="9301" y="93454"/>
                    <a:pt x="9301" y="95757"/>
                  </a:cubicBezTo>
                  <a:cubicBezTo>
                    <a:pt x="9301" y="106208"/>
                    <a:pt x="18157" y="112585"/>
                    <a:pt x="28254" y="112585"/>
                  </a:cubicBezTo>
                  <a:cubicBezTo>
                    <a:pt x="47916" y="112585"/>
                    <a:pt x="59076" y="87786"/>
                    <a:pt x="59076" y="85483"/>
                  </a:cubicBezTo>
                  <a:cubicBezTo>
                    <a:pt x="59076" y="83180"/>
                    <a:pt x="56773" y="83180"/>
                    <a:pt x="56242" y="83180"/>
                  </a:cubicBezTo>
                  <a:cubicBezTo>
                    <a:pt x="54116" y="83180"/>
                    <a:pt x="53939" y="83535"/>
                    <a:pt x="52522" y="86546"/>
                  </a:cubicBezTo>
                  <a:cubicBezTo>
                    <a:pt x="47562" y="97705"/>
                    <a:pt x="38528" y="107625"/>
                    <a:pt x="28786" y="107625"/>
                  </a:cubicBezTo>
                  <a:cubicBezTo>
                    <a:pt x="25066" y="107625"/>
                    <a:pt x="22586" y="105322"/>
                    <a:pt x="22586" y="98945"/>
                  </a:cubicBezTo>
                  <a:cubicBezTo>
                    <a:pt x="22586" y="97174"/>
                    <a:pt x="23294" y="93454"/>
                    <a:pt x="23649" y="91683"/>
                  </a:cubicBezTo>
                  <a:lnTo>
                    <a:pt x="36402" y="40845"/>
                  </a:lnTo>
                  <a:close/>
                </a:path>
              </a:pathLst>
            </a:custGeom>
            <a:solidFill>
              <a:srgbClr val="000000"/>
            </a:solidFill>
            <a:ln w="25400"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DDE26F3C-D645-74A7-4BE4-94B94DE1F120}"/>
                </a:ext>
              </a:extLst>
            </p:cNvPr>
            <p:cNvSpPr/>
            <p:nvPr>
              <p:custDataLst>
                <p:tags r:id="rId74"/>
              </p:custDataLst>
            </p:nvPr>
          </p:nvSpPr>
          <p:spPr>
            <a:xfrm>
              <a:off x="9507277" y="5081956"/>
              <a:ext cx="29606" cy="75662"/>
            </a:xfrm>
            <a:custGeom>
              <a:avLst/>
              <a:gdLst>
                <a:gd name="connsiteX0" fmla="*/ 29880 w 29606"/>
                <a:gd name="connsiteY0" fmla="*/ 26671 h 75662"/>
                <a:gd name="connsiteX1" fmla="*/ 13685 w 29606"/>
                <a:gd name="connsiteY1" fmla="*/ 101 h 75662"/>
                <a:gd name="connsiteX2" fmla="*/ 273 w 29606"/>
                <a:gd name="connsiteY2" fmla="*/ 13513 h 75662"/>
                <a:gd name="connsiteX3" fmla="*/ 13685 w 29606"/>
                <a:gd name="connsiteY3" fmla="*/ 26925 h 75662"/>
                <a:gd name="connsiteX4" fmla="*/ 22542 w 29606"/>
                <a:gd name="connsiteY4" fmla="*/ 23635 h 75662"/>
                <a:gd name="connsiteX5" fmla="*/ 23807 w 29606"/>
                <a:gd name="connsiteY5" fmla="*/ 22876 h 75662"/>
                <a:gd name="connsiteX6" fmla="*/ 24313 w 29606"/>
                <a:gd name="connsiteY6" fmla="*/ 26671 h 75662"/>
                <a:gd name="connsiteX7" fmla="*/ 7106 w 29606"/>
                <a:gd name="connsiteY7" fmla="*/ 68931 h 75662"/>
                <a:gd name="connsiteX8" fmla="*/ 4322 w 29606"/>
                <a:gd name="connsiteY8" fmla="*/ 72980 h 75662"/>
                <a:gd name="connsiteX9" fmla="*/ 6853 w 29606"/>
                <a:gd name="connsiteY9" fmla="*/ 75763 h 75662"/>
                <a:gd name="connsiteX10" fmla="*/ 29880 w 29606"/>
                <a:gd name="connsiteY10" fmla="*/ 26671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80" y="26671"/>
                  </a:moveTo>
                  <a:cubicBezTo>
                    <a:pt x="29880" y="9970"/>
                    <a:pt x="23554" y="101"/>
                    <a:pt x="13685" y="101"/>
                  </a:cubicBezTo>
                  <a:cubicBezTo>
                    <a:pt x="5334" y="101"/>
                    <a:pt x="273" y="6427"/>
                    <a:pt x="273" y="13513"/>
                  </a:cubicBezTo>
                  <a:cubicBezTo>
                    <a:pt x="273" y="20345"/>
                    <a:pt x="5334" y="26925"/>
                    <a:pt x="13685" y="26925"/>
                  </a:cubicBezTo>
                  <a:cubicBezTo>
                    <a:pt x="16722" y="26925"/>
                    <a:pt x="20011" y="25912"/>
                    <a:pt x="22542" y="23635"/>
                  </a:cubicBezTo>
                  <a:cubicBezTo>
                    <a:pt x="23301" y="23129"/>
                    <a:pt x="23554" y="22876"/>
                    <a:pt x="23807" y="22876"/>
                  </a:cubicBezTo>
                  <a:cubicBezTo>
                    <a:pt x="24060" y="22876"/>
                    <a:pt x="24313" y="23129"/>
                    <a:pt x="24313" y="26671"/>
                  </a:cubicBezTo>
                  <a:cubicBezTo>
                    <a:pt x="24313" y="45397"/>
                    <a:pt x="15456" y="60580"/>
                    <a:pt x="7106" y="68931"/>
                  </a:cubicBezTo>
                  <a:cubicBezTo>
                    <a:pt x="4322" y="71715"/>
                    <a:pt x="4322" y="72221"/>
                    <a:pt x="4322" y="72980"/>
                  </a:cubicBezTo>
                  <a:cubicBezTo>
                    <a:pt x="4322" y="74751"/>
                    <a:pt x="5588" y="75763"/>
                    <a:pt x="6853" y="75763"/>
                  </a:cubicBezTo>
                  <a:cubicBezTo>
                    <a:pt x="9636" y="75763"/>
                    <a:pt x="29880" y="56278"/>
                    <a:pt x="29880" y="26671"/>
                  </a:cubicBezTo>
                  <a:close/>
                </a:path>
              </a:pathLst>
            </a:custGeom>
            <a:solidFill>
              <a:srgbClr val="000000"/>
            </a:solidFill>
            <a:ln w="25400"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F228400A-728A-45E0-660F-393622B97086}"/>
                </a:ext>
              </a:extLst>
            </p:cNvPr>
            <p:cNvSpPr/>
            <p:nvPr>
              <p:custDataLst>
                <p:tags r:id="rId75"/>
              </p:custDataLst>
            </p:nvPr>
          </p:nvSpPr>
          <p:spPr>
            <a:xfrm>
              <a:off x="9609621" y="4994400"/>
              <a:ext cx="117668" cy="116403"/>
            </a:xfrm>
            <a:custGeom>
              <a:avLst/>
              <a:gdLst>
                <a:gd name="connsiteX0" fmla="*/ 97703 w 117668"/>
                <a:gd name="connsiteY0" fmla="*/ 14272 h 116403"/>
                <a:gd name="connsiteX1" fmla="*/ 84038 w 117668"/>
                <a:gd name="connsiteY1" fmla="*/ 31479 h 116403"/>
                <a:gd name="connsiteX2" fmla="*/ 96690 w 117668"/>
                <a:gd name="connsiteY2" fmla="*/ 43120 h 116403"/>
                <a:gd name="connsiteX3" fmla="*/ 114910 w 117668"/>
                <a:gd name="connsiteY3" fmla="*/ 23635 h 116403"/>
                <a:gd name="connsiteX4" fmla="*/ 79483 w 117668"/>
                <a:gd name="connsiteY4" fmla="*/ 101 h 116403"/>
                <a:gd name="connsiteX5" fmla="*/ 278 w 117668"/>
                <a:gd name="connsiteY5" fmla="*/ 72727 h 116403"/>
                <a:gd name="connsiteX6" fmla="*/ 53925 w 117668"/>
                <a:gd name="connsiteY6" fmla="*/ 116505 h 116403"/>
                <a:gd name="connsiteX7" fmla="*/ 93148 w 117668"/>
                <a:gd name="connsiteY7" fmla="*/ 110431 h 116403"/>
                <a:gd name="connsiteX8" fmla="*/ 117947 w 117668"/>
                <a:gd name="connsiteY8" fmla="*/ 91200 h 116403"/>
                <a:gd name="connsiteX9" fmla="*/ 111620 w 117668"/>
                <a:gd name="connsiteY9" fmla="*/ 84620 h 116403"/>
                <a:gd name="connsiteX10" fmla="*/ 107825 w 117668"/>
                <a:gd name="connsiteY10" fmla="*/ 87404 h 116403"/>
                <a:gd name="connsiteX11" fmla="*/ 54431 w 117668"/>
                <a:gd name="connsiteY11" fmla="*/ 107395 h 116403"/>
                <a:gd name="connsiteX12" fmla="*/ 29379 w 117668"/>
                <a:gd name="connsiteY12" fmla="*/ 83861 h 116403"/>
                <a:gd name="connsiteX13" fmla="*/ 43550 w 117668"/>
                <a:gd name="connsiteY13" fmla="*/ 30973 h 116403"/>
                <a:gd name="connsiteX14" fmla="*/ 79736 w 117668"/>
                <a:gd name="connsiteY14" fmla="*/ 9211 h 116403"/>
                <a:gd name="connsiteX15" fmla="*/ 97703 w 117668"/>
                <a:gd name="connsiteY15" fmla="*/ 14272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668" h="116403">
                  <a:moveTo>
                    <a:pt x="97703" y="14272"/>
                  </a:moveTo>
                  <a:cubicBezTo>
                    <a:pt x="84291" y="18321"/>
                    <a:pt x="84038" y="30973"/>
                    <a:pt x="84038" y="31479"/>
                  </a:cubicBezTo>
                  <a:cubicBezTo>
                    <a:pt x="84038" y="35275"/>
                    <a:pt x="86315" y="43120"/>
                    <a:pt x="96690" y="43120"/>
                  </a:cubicBezTo>
                  <a:cubicBezTo>
                    <a:pt x="107318" y="43120"/>
                    <a:pt x="114910" y="34010"/>
                    <a:pt x="114910" y="23635"/>
                  </a:cubicBezTo>
                  <a:cubicBezTo>
                    <a:pt x="114910" y="10223"/>
                    <a:pt x="101751" y="101"/>
                    <a:pt x="79483" y="101"/>
                  </a:cubicBezTo>
                  <a:cubicBezTo>
                    <a:pt x="28620" y="101"/>
                    <a:pt x="278" y="39577"/>
                    <a:pt x="278" y="72727"/>
                  </a:cubicBezTo>
                  <a:cubicBezTo>
                    <a:pt x="278" y="95501"/>
                    <a:pt x="14449" y="116505"/>
                    <a:pt x="53925" y="116505"/>
                  </a:cubicBezTo>
                  <a:cubicBezTo>
                    <a:pt x="60504" y="116505"/>
                    <a:pt x="77965" y="116252"/>
                    <a:pt x="93148" y="110431"/>
                  </a:cubicBezTo>
                  <a:cubicBezTo>
                    <a:pt x="107825" y="104611"/>
                    <a:pt x="117947" y="94236"/>
                    <a:pt x="117947" y="91200"/>
                  </a:cubicBezTo>
                  <a:cubicBezTo>
                    <a:pt x="117947" y="89175"/>
                    <a:pt x="113898" y="84620"/>
                    <a:pt x="111620" y="84620"/>
                  </a:cubicBezTo>
                  <a:cubicBezTo>
                    <a:pt x="110102" y="84620"/>
                    <a:pt x="109596" y="85379"/>
                    <a:pt x="107825" y="87404"/>
                  </a:cubicBezTo>
                  <a:cubicBezTo>
                    <a:pt x="94160" y="101828"/>
                    <a:pt x="74169" y="107395"/>
                    <a:pt x="54431" y="107395"/>
                  </a:cubicBezTo>
                  <a:cubicBezTo>
                    <a:pt x="37729" y="107395"/>
                    <a:pt x="29379" y="99044"/>
                    <a:pt x="29379" y="83861"/>
                  </a:cubicBezTo>
                  <a:cubicBezTo>
                    <a:pt x="29379" y="75004"/>
                    <a:pt x="35958" y="44132"/>
                    <a:pt x="43550" y="30973"/>
                  </a:cubicBezTo>
                  <a:cubicBezTo>
                    <a:pt x="53672" y="13766"/>
                    <a:pt x="69108" y="9211"/>
                    <a:pt x="79736" y="9211"/>
                  </a:cubicBezTo>
                  <a:cubicBezTo>
                    <a:pt x="83026" y="9211"/>
                    <a:pt x="91123" y="9464"/>
                    <a:pt x="97703" y="14272"/>
                  </a:cubicBezTo>
                  <a:close/>
                </a:path>
              </a:pathLst>
            </a:custGeom>
            <a:solidFill>
              <a:srgbClr val="000000"/>
            </a:solidFill>
            <a:ln w="25400"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ACE4575A-BEC5-DBDB-BB5F-0C6E73DF45EF}"/>
                </a:ext>
              </a:extLst>
            </p:cNvPr>
            <p:cNvSpPr/>
            <p:nvPr>
              <p:custDataLst>
                <p:tags r:id="rId76"/>
              </p:custDataLst>
            </p:nvPr>
          </p:nvSpPr>
          <p:spPr>
            <a:xfrm>
              <a:off x="9740480" y="4883312"/>
              <a:ext cx="135154" cy="120983"/>
            </a:xfrm>
            <a:custGeom>
              <a:avLst/>
              <a:gdLst>
                <a:gd name="connsiteX0" fmla="*/ 48110 w 135154"/>
                <a:gd name="connsiteY0" fmla="*/ 66169 h 120983"/>
                <a:gd name="connsiteX1" fmla="*/ 80171 w 135154"/>
                <a:gd name="connsiteY1" fmla="*/ 66169 h 120983"/>
                <a:gd name="connsiteX2" fmla="*/ 135438 w 135154"/>
                <a:gd name="connsiteY2" fmla="*/ 27730 h 120983"/>
                <a:gd name="connsiteX3" fmla="*/ 96645 w 135154"/>
                <a:gd name="connsiteY3" fmla="*/ 97 h 120983"/>
                <a:gd name="connsiteX4" fmla="*/ 34647 w 135154"/>
                <a:gd name="connsiteY4" fmla="*/ 97 h 120983"/>
                <a:gd name="connsiteX5" fmla="*/ 28979 w 135154"/>
                <a:gd name="connsiteY5" fmla="*/ 3994 h 120983"/>
                <a:gd name="connsiteX6" fmla="*/ 34824 w 135154"/>
                <a:gd name="connsiteY6" fmla="*/ 6474 h 120983"/>
                <a:gd name="connsiteX7" fmla="*/ 41556 w 135154"/>
                <a:gd name="connsiteY7" fmla="*/ 6828 h 120983"/>
                <a:gd name="connsiteX8" fmla="*/ 45453 w 135154"/>
                <a:gd name="connsiteY8" fmla="*/ 9308 h 120983"/>
                <a:gd name="connsiteX9" fmla="*/ 44744 w 135154"/>
                <a:gd name="connsiteY9" fmla="*/ 13205 h 120983"/>
                <a:gd name="connsiteX10" fmla="*/ 21362 w 135154"/>
                <a:gd name="connsiteY10" fmla="*/ 106556 h 120983"/>
                <a:gd name="connsiteX11" fmla="*/ 5597 w 135154"/>
                <a:gd name="connsiteY11" fmla="*/ 114704 h 120983"/>
                <a:gd name="connsiteX12" fmla="*/ 283 w 135154"/>
                <a:gd name="connsiteY12" fmla="*/ 118601 h 120983"/>
                <a:gd name="connsiteX13" fmla="*/ 3117 w 135154"/>
                <a:gd name="connsiteY13" fmla="*/ 121081 h 120983"/>
                <a:gd name="connsiteX14" fmla="*/ 26145 w 135154"/>
                <a:gd name="connsiteY14" fmla="*/ 120372 h 120983"/>
                <a:gd name="connsiteX15" fmla="*/ 38367 w 135154"/>
                <a:gd name="connsiteY15" fmla="*/ 120549 h 120983"/>
                <a:gd name="connsiteX16" fmla="*/ 49704 w 135154"/>
                <a:gd name="connsiteY16" fmla="*/ 121081 h 120983"/>
                <a:gd name="connsiteX17" fmla="*/ 53424 w 135154"/>
                <a:gd name="connsiteY17" fmla="*/ 117184 h 120983"/>
                <a:gd name="connsiteX18" fmla="*/ 47755 w 135154"/>
                <a:gd name="connsiteY18" fmla="*/ 114704 h 120983"/>
                <a:gd name="connsiteX19" fmla="*/ 41024 w 135154"/>
                <a:gd name="connsiteY19" fmla="*/ 114350 h 120983"/>
                <a:gd name="connsiteX20" fmla="*/ 36950 w 135154"/>
                <a:gd name="connsiteY20" fmla="*/ 111693 h 120983"/>
                <a:gd name="connsiteX21" fmla="*/ 37659 w 135154"/>
                <a:gd name="connsiteY21" fmla="*/ 107796 h 120983"/>
                <a:gd name="connsiteX22" fmla="*/ 48110 w 135154"/>
                <a:gd name="connsiteY22" fmla="*/ 66169 h 120983"/>
                <a:gd name="connsiteX23" fmla="*/ 60863 w 135154"/>
                <a:gd name="connsiteY23" fmla="*/ 12497 h 120983"/>
                <a:gd name="connsiteX24" fmla="*/ 69897 w 135154"/>
                <a:gd name="connsiteY24" fmla="*/ 6474 h 120983"/>
                <a:gd name="connsiteX25" fmla="*/ 90622 w 135154"/>
                <a:gd name="connsiteY25" fmla="*/ 6474 h 120983"/>
                <a:gd name="connsiteX26" fmla="*/ 117370 w 135154"/>
                <a:gd name="connsiteY26" fmla="*/ 24010 h 120983"/>
                <a:gd name="connsiteX27" fmla="*/ 106387 w 135154"/>
                <a:gd name="connsiteY27" fmla="*/ 51466 h 120983"/>
                <a:gd name="connsiteX28" fmla="*/ 77160 w 135154"/>
                <a:gd name="connsiteY28" fmla="*/ 60500 h 120983"/>
                <a:gd name="connsiteX29" fmla="*/ 48818 w 135154"/>
                <a:gd name="connsiteY29" fmla="*/ 60500 h 120983"/>
                <a:gd name="connsiteX30" fmla="*/ 60863 w 135154"/>
                <a:gd name="connsiteY30" fmla="*/ 1249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8110" y="66169"/>
                  </a:moveTo>
                  <a:lnTo>
                    <a:pt x="80171" y="66169"/>
                  </a:lnTo>
                  <a:cubicBezTo>
                    <a:pt x="110107" y="66169"/>
                    <a:pt x="135438" y="47038"/>
                    <a:pt x="135438" y="27730"/>
                  </a:cubicBezTo>
                  <a:cubicBezTo>
                    <a:pt x="135438" y="12851"/>
                    <a:pt x="120912" y="97"/>
                    <a:pt x="96645" y="97"/>
                  </a:cubicBezTo>
                  <a:lnTo>
                    <a:pt x="34647" y="97"/>
                  </a:lnTo>
                  <a:cubicBezTo>
                    <a:pt x="31105" y="97"/>
                    <a:pt x="28979" y="97"/>
                    <a:pt x="28979" y="3994"/>
                  </a:cubicBezTo>
                  <a:cubicBezTo>
                    <a:pt x="28979" y="6474"/>
                    <a:pt x="30927" y="6474"/>
                    <a:pt x="34824" y="6474"/>
                  </a:cubicBezTo>
                  <a:cubicBezTo>
                    <a:pt x="37659" y="6474"/>
                    <a:pt x="38367" y="6474"/>
                    <a:pt x="41556" y="6828"/>
                  </a:cubicBezTo>
                  <a:cubicBezTo>
                    <a:pt x="45098" y="7182"/>
                    <a:pt x="45453" y="7537"/>
                    <a:pt x="45453" y="9308"/>
                  </a:cubicBezTo>
                  <a:cubicBezTo>
                    <a:pt x="45453" y="9662"/>
                    <a:pt x="45453" y="10548"/>
                    <a:pt x="44744" y="13205"/>
                  </a:cubicBezTo>
                  <a:lnTo>
                    <a:pt x="21362" y="106556"/>
                  </a:lnTo>
                  <a:cubicBezTo>
                    <a:pt x="19591" y="113464"/>
                    <a:pt x="19414" y="114704"/>
                    <a:pt x="5597" y="114704"/>
                  </a:cubicBezTo>
                  <a:cubicBezTo>
                    <a:pt x="2409" y="114704"/>
                    <a:pt x="283" y="114704"/>
                    <a:pt x="283" y="118601"/>
                  </a:cubicBezTo>
                  <a:cubicBezTo>
                    <a:pt x="283" y="118778"/>
                    <a:pt x="283" y="121081"/>
                    <a:pt x="3117" y="121081"/>
                  </a:cubicBezTo>
                  <a:cubicBezTo>
                    <a:pt x="8254" y="121081"/>
                    <a:pt x="21008" y="120372"/>
                    <a:pt x="26145" y="120372"/>
                  </a:cubicBezTo>
                  <a:cubicBezTo>
                    <a:pt x="29156" y="120372"/>
                    <a:pt x="35356" y="120372"/>
                    <a:pt x="38367" y="120549"/>
                  </a:cubicBezTo>
                  <a:cubicBezTo>
                    <a:pt x="41910" y="120726"/>
                    <a:pt x="46338" y="121081"/>
                    <a:pt x="49704" y="121081"/>
                  </a:cubicBezTo>
                  <a:cubicBezTo>
                    <a:pt x="50767" y="121081"/>
                    <a:pt x="53424" y="121081"/>
                    <a:pt x="53424" y="117184"/>
                  </a:cubicBezTo>
                  <a:cubicBezTo>
                    <a:pt x="53424" y="114704"/>
                    <a:pt x="51298" y="114704"/>
                    <a:pt x="47755" y="114704"/>
                  </a:cubicBezTo>
                  <a:cubicBezTo>
                    <a:pt x="47578" y="114704"/>
                    <a:pt x="44213" y="114704"/>
                    <a:pt x="41024" y="114350"/>
                  </a:cubicBezTo>
                  <a:cubicBezTo>
                    <a:pt x="36950" y="113995"/>
                    <a:pt x="36950" y="113464"/>
                    <a:pt x="36950" y="111693"/>
                  </a:cubicBezTo>
                  <a:cubicBezTo>
                    <a:pt x="36950" y="111515"/>
                    <a:pt x="36950" y="110453"/>
                    <a:pt x="37659" y="107796"/>
                  </a:cubicBezTo>
                  <a:lnTo>
                    <a:pt x="48110" y="66169"/>
                  </a:lnTo>
                  <a:close/>
                  <a:moveTo>
                    <a:pt x="60863" y="12497"/>
                  </a:moveTo>
                  <a:cubicBezTo>
                    <a:pt x="62281" y="7005"/>
                    <a:pt x="62458" y="6474"/>
                    <a:pt x="69897" y="6474"/>
                  </a:cubicBezTo>
                  <a:lnTo>
                    <a:pt x="90622" y="6474"/>
                  </a:lnTo>
                  <a:cubicBezTo>
                    <a:pt x="107096" y="6474"/>
                    <a:pt x="117370" y="11434"/>
                    <a:pt x="117370" y="24010"/>
                  </a:cubicBezTo>
                  <a:cubicBezTo>
                    <a:pt x="117370" y="29502"/>
                    <a:pt x="115244" y="43495"/>
                    <a:pt x="106387" y="51466"/>
                  </a:cubicBezTo>
                  <a:cubicBezTo>
                    <a:pt x="100010" y="57135"/>
                    <a:pt x="89914" y="60500"/>
                    <a:pt x="77160" y="60500"/>
                  </a:cubicBezTo>
                  <a:lnTo>
                    <a:pt x="48818" y="60500"/>
                  </a:lnTo>
                  <a:lnTo>
                    <a:pt x="60863" y="12497"/>
                  </a:lnTo>
                  <a:close/>
                </a:path>
              </a:pathLst>
            </a:custGeom>
            <a:solidFill>
              <a:srgbClr val="000000"/>
            </a:solidFill>
            <a:ln w="25400"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9134B870-898C-D42B-1901-6D44E32DC671}"/>
                </a:ext>
              </a:extLst>
            </p:cNvPr>
            <p:cNvSpPr/>
            <p:nvPr>
              <p:custDataLst>
                <p:tags r:id="rId77"/>
              </p:custDataLst>
            </p:nvPr>
          </p:nvSpPr>
          <p:spPr>
            <a:xfrm>
              <a:off x="9735343" y="5060628"/>
              <a:ext cx="59871" cy="112481"/>
            </a:xfrm>
            <a:custGeom>
              <a:avLst/>
              <a:gdLst>
                <a:gd name="connsiteX0" fmla="*/ 36419 w 59871"/>
                <a:gd name="connsiteY0" fmla="*/ 40845 h 112481"/>
                <a:gd name="connsiteX1" fmla="*/ 54487 w 59871"/>
                <a:gd name="connsiteY1" fmla="*/ 40845 h 112481"/>
                <a:gd name="connsiteX2" fmla="*/ 60155 w 59871"/>
                <a:gd name="connsiteY2" fmla="*/ 36948 h 112481"/>
                <a:gd name="connsiteX3" fmla="*/ 54841 w 59871"/>
                <a:gd name="connsiteY3" fmla="*/ 34468 h 112481"/>
                <a:gd name="connsiteX4" fmla="*/ 38013 w 59871"/>
                <a:gd name="connsiteY4" fmla="*/ 34468 h 112481"/>
                <a:gd name="connsiteX5" fmla="*/ 44567 w 59871"/>
                <a:gd name="connsiteY5" fmla="*/ 8252 h 112481"/>
                <a:gd name="connsiteX6" fmla="*/ 45098 w 59871"/>
                <a:gd name="connsiteY6" fmla="*/ 5772 h 112481"/>
                <a:gd name="connsiteX7" fmla="*/ 39076 w 59871"/>
                <a:gd name="connsiteY7" fmla="*/ 104 h 112481"/>
                <a:gd name="connsiteX8" fmla="*/ 30750 w 59871"/>
                <a:gd name="connsiteY8" fmla="*/ 7720 h 112481"/>
                <a:gd name="connsiteX9" fmla="*/ 24019 w 59871"/>
                <a:gd name="connsiteY9" fmla="*/ 34468 h 112481"/>
                <a:gd name="connsiteX10" fmla="*/ 5951 w 59871"/>
                <a:gd name="connsiteY10" fmla="*/ 34468 h 112481"/>
                <a:gd name="connsiteX11" fmla="*/ 283 w 59871"/>
                <a:gd name="connsiteY11" fmla="*/ 38365 h 112481"/>
                <a:gd name="connsiteX12" fmla="*/ 5597 w 59871"/>
                <a:gd name="connsiteY12" fmla="*/ 40845 h 112481"/>
                <a:gd name="connsiteX13" fmla="*/ 22425 w 59871"/>
                <a:gd name="connsiteY13" fmla="*/ 40845 h 112481"/>
                <a:gd name="connsiteX14" fmla="*/ 11974 w 59871"/>
                <a:gd name="connsiteY14" fmla="*/ 82649 h 112481"/>
                <a:gd name="connsiteX15" fmla="*/ 9317 w 59871"/>
                <a:gd name="connsiteY15" fmla="*/ 95757 h 112481"/>
                <a:gd name="connsiteX16" fmla="*/ 28270 w 59871"/>
                <a:gd name="connsiteY16" fmla="*/ 112585 h 112481"/>
                <a:gd name="connsiteX17" fmla="*/ 59092 w 59871"/>
                <a:gd name="connsiteY17" fmla="*/ 85483 h 112481"/>
                <a:gd name="connsiteX18" fmla="*/ 56258 w 59871"/>
                <a:gd name="connsiteY18" fmla="*/ 83180 h 112481"/>
                <a:gd name="connsiteX19" fmla="*/ 52538 w 59871"/>
                <a:gd name="connsiteY19" fmla="*/ 86546 h 112481"/>
                <a:gd name="connsiteX20" fmla="*/ 28802 w 59871"/>
                <a:gd name="connsiteY20" fmla="*/ 107625 h 112481"/>
                <a:gd name="connsiteX21" fmla="*/ 22602 w 59871"/>
                <a:gd name="connsiteY21" fmla="*/ 98945 h 112481"/>
                <a:gd name="connsiteX22" fmla="*/ 23665 w 59871"/>
                <a:gd name="connsiteY22" fmla="*/ 91683 h 112481"/>
                <a:gd name="connsiteX23" fmla="*/ 36419 w 59871"/>
                <a:gd name="connsiteY23" fmla="*/ 40845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419" y="40845"/>
                  </a:moveTo>
                  <a:lnTo>
                    <a:pt x="54487" y="40845"/>
                  </a:lnTo>
                  <a:cubicBezTo>
                    <a:pt x="57852" y="40845"/>
                    <a:pt x="60155" y="40845"/>
                    <a:pt x="60155" y="36948"/>
                  </a:cubicBezTo>
                  <a:cubicBezTo>
                    <a:pt x="60155" y="34468"/>
                    <a:pt x="57852" y="34468"/>
                    <a:pt x="54841" y="34468"/>
                  </a:cubicBezTo>
                  <a:lnTo>
                    <a:pt x="38013" y="34468"/>
                  </a:lnTo>
                  <a:lnTo>
                    <a:pt x="44567" y="8252"/>
                  </a:lnTo>
                  <a:cubicBezTo>
                    <a:pt x="44744" y="7366"/>
                    <a:pt x="45098" y="6480"/>
                    <a:pt x="45098" y="5772"/>
                  </a:cubicBezTo>
                  <a:cubicBezTo>
                    <a:pt x="45098" y="2583"/>
                    <a:pt x="42618" y="104"/>
                    <a:pt x="39076" y="104"/>
                  </a:cubicBezTo>
                  <a:cubicBezTo>
                    <a:pt x="34647" y="104"/>
                    <a:pt x="31990" y="3115"/>
                    <a:pt x="30750" y="7720"/>
                  </a:cubicBezTo>
                  <a:cubicBezTo>
                    <a:pt x="29510" y="12149"/>
                    <a:pt x="31813" y="3646"/>
                    <a:pt x="24019" y="34468"/>
                  </a:cubicBezTo>
                  <a:lnTo>
                    <a:pt x="5951" y="34468"/>
                  </a:lnTo>
                  <a:cubicBezTo>
                    <a:pt x="2586" y="34468"/>
                    <a:pt x="283" y="34468"/>
                    <a:pt x="283" y="38365"/>
                  </a:cubicBezTo>
                  <a:cubicBezTo>
                    <a:pt x="283" y="40845"/>
                    <a:pt x="2409" y="40845"/>
                    <a:pt x="5597" y="40845"/>
                  </a:cubicBezTo>
                  <a:lnTo>
                    <a:pt x="22425" y="40845"/>
                  </a:lnTo>
                  <a:lnTo>
                    <a:pt x="11974" y="82649"/>
                  </a:lnTo>
                  <a:cubicBezTo>
                    <a:pt x="10911" y="87077"/>
                    <a:pt x="9317" y="93454"/>
                    <a:pt x="9317" y="95757"/>
                  </a:cubicBezTo>
                  <a:cubicBezTo>
                    <a:pt x="9317" y="106208"/>
                    <a:pt x="18174" y="112585"/>
                    <a:pt x="28270" y="112585"/>
                  </a:cubicBezTo>
                  <a:cubicBezTo>
                    <a:pt x="47933" y="112585"/>
                    <a:pt x="59092" y="87786"/>
                    <a:pt x="59092" y="85483"/>
                  </a:cubicBezTo>
                  <a:cubicBezTo>
                    <a:pt x="59092" y="83180"/>
                    <a:pt x="56789" y="83180"/>
                    <a:pt x="56258" y="83180"/>
                  </a:cubicBezTo>
                  <a:cubicBezTo>
                    <a:pt x="54132" y="83180"/>
                    <a:pt x="53955" y="83535"/>
                    <a:pt x="52538" y="86546"/>
                  </a:cubicBezTo>
                  <a:cubicBezTo>
                    <a:pt x="47578" y="97705"/>
                    <a:pt x="38544" y="107625"/>
                    <a:pt x="28802" y="107625"/>
                  </a:cubicBezTo>
                  <a:cubicBezTo>
                    <a:pt x="25082" y="107625"/>
                    <a:pt x="22602" y="105322"/>
                    <a:pt x="22602" y="98945"/>
                  </a:cubicBezTo>
                  <a:cubicBezTo>
                    <a:pt x="22602" y="97174"/>
                    <a:pt x="23311" y="93454"/>
                    <a:pt x="23665" y="91683"/>
                  </a:cubicBezTo>
                  <a:lnTo>
                    <a:pt x="36419" y="40845"/>
                  </a:lnTo>
                  <a:close/>
                </a:path>
              </a:pathLst>
            </a:custGeom>
            <a:solidFill>
              <a:srgbClr val="000000"/>
            </a:solidFill>
            <a:ln w="25400"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C1252272-1536-92BB-EB84-6E861C7BCDA3}"/>
                </a:ext>
              </a:extLst>
            </p:cNvPr>
            <p:cNvSpPr/>
            <p:nvPr>
              <p:custDataLst>
                <p:tags r:id="rId78"/>
              </p:custDataLst>
            </p:nvPr>
          </p:nvSpPr>
          <p:spPr>
            <a:xfrm>
              <a:off x="9902197" y="4918991"/>
              <a:ext cx="34668" cy="253051"/>
            </a:xfrm>
            <a:custGeom>
              <a:avLst/>
              <a:gdLst>
                <a:gd name="connsiteX0" fmla="*/ 34958 w 34668"/>
                <a:gd name="connsiteY0" fmla="*/ 101 h 253051"/>
                <a:gd name="connsiteX1" fmla="*/ 290 w 34668"/>
                <a:gd name="connsiteY1" fmla="*/ 101 h 253051"/>
                <a:gd name="connsiteX2" fmla="*/ 290 w 34668"/>
                <a:gd name="connsiteY2" fmla="*/ 10223 h 253051"/>
                <a:gd name="connsiteX3" fmla="*/ 24836 w 34668"/>
                <a:gd name="connsiteY3" fmla="*/ 10223 h 253051"/>
                <a:gd name="connsiteX4" fmla="*/ 24836 w 34668"/>
                <a:gd name="connsiteY4" fmla="*/ 243030 h 253051"/>
                <a:gd name="connsiteX5" fmla="*/ 290 w 34668"/>
                <a:gd name="connsiteY5" fmla="*/ 243030 h 253051"/>
                <a:gd name="connsiteX6" fmla="*/ 290 w 34668"/>
                <a:gd name="connsiteY6" fmla="*/ 253152 h 253051"/>
                <a:gd name="connsiteX7" fmla="*/ 34958 w 34668"/>
                <a:gd name="connsiteY7" fmla="*/ 253152 h 253051"/>
                <a:gd name="connsiteX8" fmla="*/ 34958 w 34668"/>
                <a:gd name="connsiteY8" fmla="*/ 10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53051">
                  <a:moveTo>
                    <a:pt x="34958" y="101"/>
                  </a:moveTo>
                  <a:lnTo>
                    <a:pt x="290" y="101"/>
                  </a:lnTo>
                  <a:lnTo>
                    <a:pt x="290" y="10223"/>
                  </a:lnTo>
                  <a:lnTo>
                    <a:pt x="24836" y="10223"/>
                  </a:lnTo>
                  <a:lnTo>
                    <a:pt x="24836" y="243030"/>
                  </a:lnTo>
                  <a:lnTo>
                    <a:pt x="290" y="243030"/>
                  </a:lnTo>
                  <a:lnTo>
                    <a:pt x="290" y="253152"/>
                  </a:lnTo>
                  <a:lnTo>
                    <a:pt x="34958" y="253152"/>
                  </a:lnTo>
                  <a:lnTo>
                    <a:pt x="34958" y="101"/>
                  </a:lnTo>
                  <a:close/>
                </a:path>
              </a:pathLst>
            </a:custGeom>
            <a:solidFill>
              <a:srgbClr val="000000"/>
            </a:solidFill>
            <a:ln w="25400"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E7918618-9F24-2F95-AD6E-FC0F63196B31}"/>
                </a:ext>
              </a:extLst>
            </p:cNvPr>
            <p:cNvSpPr/>
            <p:nvPr>
              <p:custDataLst>
                <p:tags r:id="rId79"/>
              </p:custDataLst>
            </p:nvPr>
          </p:nvSpPr>
          <p:spPr>
            <a:xfrm>
              <a:off x="9981346" y="4918991"/>
              <a:ext cx="58707" cy="253051"/>
            </a:xfrm>
            <a:custGeom>
              <a:avLst/>
              <a:gdLst>
                <a:gd name="connsiteX0" fmla="*/ 59000 w 58707"/>
                <a:gd name="connsiteY0" fmla="*/ 126627 h 253051"/>
                <a:gd name="connsiteX1" fmla="*/ 42299 w 58707"/>
                <a:gd name="connsiteY1" fmla="*/ 47675 h 253051"/>
                <a:gd name="connsiteX2" fmla="*/ 2823 w 58707"/>
                <a:gd name="connsiteY2" fmla="*/ 101 h 253051"/>
                <a:gd name="connsiteX3" fmla="*/ 292 w 58707"/>
                <a:gd name="connsiteY3" fmla="*/ 2632 h 253051"/>
                <a:gd name="connsiteX4" fmla="*/ 5100 w 58707"/>
                <a:gd name="connsiteY4" fmla="*/ 8452 h 253051"/>
                <a:gd name="connsiteX5" fmla="*/ 44323 w 58707"/>
                <a:gd name="connsiteY5" fmla="*/ 126627 h 253051"/>
                <a:gd name="connsiteX6" fmla="*/ 3582 w 58707"/>
                <a:gd name="connsiteY6" fmla="*/ 246320 h 253051"/>
                <a:gd name="connsiteX7" fmla="*/ 292 w 58707"/>
                <a:gd name="connsiteY7" fmla="*/ 250622 h 253051"/>
                <a:gd name="connsiteX8" fmla="*/ 2823 w 58707"/>
                <a:gd name="connsiteY8" fmla="*/ 253152 h 253051"/>
                <a:gd name="connsiteX9" fmla="*/ 43058 w 58707"/>
                <a:gd name="connsiteY9" fmla="*/ 203807 h 253051"/>
                <a:gd name="connsiteX10" fmla="*/ 59000 w 58707"/>
                <a:gd name="connsiteY10" fmla="*/ 12662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00" y="126627"/>
                  </a:moveTo>
                  <a:cubicBezTo>
                    <a:pt x="59000" y="106889"/>
                    <a:pt x="56217" y="76270"/>
                    <a:pt x="42299" y="47675"/>
                  </a:cubicBezTo>
                  <a:cubicBezTo>
                    <a:pt x="27116" y="16549"/>
                    <a:pt x="5353" y="101"/>
                    <a:pt x="2823" y="101"/>
                  </a:cubicBezTo>
                  <a:cubicBezTo>
                    <a:pt x="1305" y="101"/>
                    <a:pt x="292" y="1113"/>
                    <a:pt x="292" y="2632"/>
                  </a:cubicBezTo>
                  <a:cubicBezTo>
                    <a:pt x="292" y="3391"/>
                    <a:pt x="292" y="3897"/>
                    <a:pt x="5100" y="8452"/>
                  </a:cubicBezTo>
                  <a:cubicBezTo>
                    <a:pt x="29899" y="33504"/>
                    <a:pt x="44323" y="73739"/>
                    <a:pt x="44323" y="126627"/>
                  </a:cubicBezTo>
                  <a:cubicBezTo>
                    <a:pt x="44323" y="169898"/>
                    <a:pt x="34960" y="214435"/>
                    <a:pt x="3582" y="246320"/>
                  </a:cubicBezTo>
                  <a:cubicBezTo>
                    <a:pt x="292" y="249356"/>
                    <a:pt x="292" y="249863"/>
                    <a:pt x="292" y="250622"/>
                  </a:cubicBezTo>
                  <a:cubicBezTo>
                    <a:pt x="292" y="252140"/>
                    <a:pt x="1305" y="253152"/>
                    <a:pt x="2823" y="253152"/>
                  </a:cubicBezTo>
                  <a:cubicBezTo>
                    <a:pt x="5353" y="253152"/>
                    <a:pt x="28128" y="235945"/>
                    <a:pt x="43058" y="203807"/>
                  </a:cubicBezTo>
                  <a:cubicBezTo>
                    <a:pt x="55964" y="175972"/>
                    <a:pt x="59000" y="147883"/>
                    <a:pt x="59000" y="126627"/>
                  </a:cubicBezTo>
                  <a:close/>
                </a:path>
              </a:pathLst>
            </a:custGeom>
            <a:solidFill>
              <a:srgbClr val="000000"/>
            </a:solidFill>
            <a:ln w="25400" cap="flat">
              <a:noFill/>
              <a:prstDash val="solid"/>
              <a:miter/>
            </a:ln>
          </p:spPr>
          <p:txBody>
            <a:bodyPr rtlCol="0" anchor="ctr"/>
            <a:lstStyle/>
            <a:p>
              <a:endParaRPr lang="en-CN"/>
            </a:p>
          </p:txBody>
        </p:sp>
      </p:grpSp>
      <p:sp>
        <p:nvSpPr>
          <p:cNvPr id="18475" name="TextBox 18474">
            <a:extLst>
              <a:ext uri="{FF2B5EF4-FFF2-40B4-BE49-F238E27FC236}">
                <a16:creationId xmlns:a16="http://schemas.microsoft.com/office/drawing/2014/main" id="{554DA643-BFF4-876A-D3FE-CCA4113ED4B7}"/>
              </a:ext>
            </a:extLst>
          </p:cNvPr>
          <p:cNvSpPr txBox="1"/>
          <p:nvPr/>
        </p:nvSpPr>
        <p:spPr>
          <a:xfrm>
            <a:off x="502139" y="3242811"/>
            <a:ext cx="11082189" cy="874407"/>
          </a:xfrm>
          <a:prstGeom prst="rect">
            <a:avLst/>
          </a:prstGeom>
          <a:noFill/>
        </p:spPr>
        <p:txBody>
          <a:bodyPr wrap="square">
            <a:spAutoFit/>
          </a:bodyPr>
          <a:lstStyle/>
          <a:p>
            <a:pPr>
              <a:lnSpc>
                <a:spcPct val="150000"/>
              </a:lnSpc>
            </a:pP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分别表示问题和文本中第t个单词所对应的隐向量表示</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分别表示问题和文本中第t个单词所对应的词向量</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代表字符向量。</a:t>
            </a:r>
          </a:p>
        </p:txBody>
      </p:sp>
      <p:grpSp>
        <p:nvGrpSpPr>
          <p:cNvPr id="18486" name="Group 18485" descr="\documentclass{article}&#10;\usepackage{amsmath, amsfonts , amssymb, bm}&#10;\pagestyle{empty}&#10;\begin{document}&#10;&#10;$\bm{u}^Q_t$,$\bm{u}^P_t$&#10;&#10;&#10;\end{document}" title="IguanaTex Vector Display">
            <a:extLst>
              <a:ext uri="{FF2B5EF4-FFF2-40B4-BE49-F238E27FC236}">
                <a16:creationId xmlns:a16="http://schemas.microsoft.com/office/drawing/2014/main" id="{ED44C1F9-E0AC-CB55-11F9-BCB0D7B07980}"/>
              </a:ext>
            </a:extLst>
          </p:cNvPr>
          <p:cNvGrpSpPr>
            <a:grpSpLocks noChangeAspect="1"/>
          </p:cNvGrpSpPr>
          <p:nvPr>
            <p:custDataLst>
              <p:tags r:id="rId4"/>
            </p:custDataLst>
          </p:nvPr>
        </p:nvGrpSpPr>
        <p:grpSpPr>
          <a:xfrm>
            <a:off x="990902" y="3354537"/>
            <a:ext cx="653948" cy="279415"/>
            <a:chOff x="4300931" y="3753281"/>
            <a:chExt cx="653948" cy="279415"/>
          </a:xfrm>
        </p:grpSpPr>
        <p:sp>
          <p:nvSpPr>
            <p:cNvPr id="18479" name="Freeform 18478">
              <a:extLst>
                <a:ext uri="{FF2B5EF4-FFF2-40B4-BE49-F238E27FC236}">
                  <a16:creationId xmlns:a16="http://schemas.microsoft.com/office/drawing/2014/main" id="{D51B97C1-2271-BB16-7C4E-19EC33102621}"/>
                </a:ext>
              </a:extLst>
            </p:cNvPr>
            <p:cNvSpPr/>
            <p:nvPr>
              <p:custDataLst>
                <p:tags r:id="rId21"/>
              </p:custDataLst>
            </p:nvPr>
          </p:nvSpPr>
          <p:spPr>
            <a:xfrm>
              <a:off x="4300931" y="3871858"/>
              <a:ext cx="140063" cy="104763"/>
            </a:xfrm>
            <a:custGeom>
              <a:avLst/>
              <a:gdLst>
                <a:gd name="connsiteX0" fmla="*/ 121010 w 140063"/>
                <a:gd name="connsiteY0" fmla="*/ 30808 h 104763"/>
                <a:gd name="connsiteX1" fmla="*/ 125337 w 140063"/>
                <a:gd name="connsiteY1" fmla="*/ 11906 h 104763"/>
                <a:gd name="connsiteX2" fmla="*/ 114633 w 140063"/>
                <a:gd name="connsiteY2" fmla="*/ 1885 h 104763"/>
                <a:gd name="connsiteX3" fmla="*/ 99602 w 140063"/>
                <a:gd name="connsiteY3" fmla="*/ 13955 h 104763"/>
                <a:gd name="connsiteX4" fmla="*/ 86620 w 140063"/>
                <a:gd name="connsiteY4" fmla="*/ 65881 h 104763"/>
                <a:gd name="connsiteX5" fmla="*/ 83204 w 140063"/>
                <a:gd name="connsiteY5" fmla="*/ 81824 h 104763"/>
                <a:gd name="connsiteX6" fmla="*/ 58607 w 140063"/>
                <a:gd name="connsiteY6" fmla="*/ 96627 h 104763"/>
                <a:gd name="connsiteX7" fmla="*/ 44943 w 140063"/>
                <a:gd name="connsiteY7" fmla="*/ 80002 h 104763"/>
                <a:gd name="connsiteX8" fmla="*/ 58380 w 140063"/>
                <a:gd name="connsiteY8" fmla="*/ 31947 h 104763"/>
                <a:gd name="connsiteX9" fmla="*/ 61340 w 140063"/>
                <a:gd name="connsiteY9" fmla="*/ 20560 h 104763"/>
                <a:gd name="connsiteX10" fmla="*/ 35605 w 140063"/>
                <a:gd name="connsiteY10" fmla="*/ 63 h 104763"/>
                <a:gd name="connsiteX11" fmla="*/ 77 w 140063"/>
                <a:gd name="connsiteY11" fmla="*/ 35591 h 104763"/>
                <a:gd name="connsiteX12" fmla="*/ 5543 w 140063"/>
                <a:gd name="connsiteY12" fmla="*/ 38780 h 104763"/>
                <a:gd name="connsiteX13" fmla="*/ 10781 w 140063"/>
                <a:gd name="connsiteY13" fmla="*/ 35819 h 104763"/>
                <a:gd name="connsiteX14" fmla="*/ 34239 w 140063"/>
                <a:gd name="connsiteY14" fmla="*/ 8262 h 104763"/>
                <a:gd name="connsiteX15" fmla="*/ 38110 w 140063"/>
                <a:gd name="connsiteY15" fmla="*/ 13044 h 104763"/>
                <a:gd name="connsiteX16" fmla="*/ 34466 w 140063"/>
                <a:gd name="connsiteY16" fmla="*/ 27392 h 104763"/>
                <a:gd name="connsiteX17" fmla="*/ 20574 w 140063"/>
                <a:gd name="connsiteY17" fmla="*/ 75219 h 104763"/>
                <a:gd name="connsiteX18" fmla="*/ 56785 w 140063"/>
                <a:gd name="connsiteY18" fmla="*/ 104826 h 104763"/>
                <a:gd name="connsiteX19" fmla="*/ 85709 w 140063"/>
                <a:gd name="connsiteY19" fmla="*/ 92300 h 104763"/>
                <a:gd name="connsiteX20" fmla="*/ 111672 w 140063"/>
                <a:gd name="connsiteY20" fmla="*/ 104826 h 104763"/>
                <a:gd name="connsiteX21" fmla="*/ 131486 w 140063"/>
                <a:gd name="connsiteY21" fmla="*/ 91844 h 104763"/>
                <a:gd name="connsiteX22" fmla="*/ 140140 w 140063"/>
                <a:gd name="connsiteY22" fmla="*/ 69298 h 104763"/>
                <a:gd name="connsiteX23" fmla="*/ 134675 w 140063"/>
                <a:gd name="connsiteY23" fmla="*/ 66109 h 104763"/>
                <a:gd name="connsiteX24" fmla="*/ 130120 w 140063"/>
                <a:gd name="connsiteY24" fmla="*/ 67248 h 104763"/>
                <a:gd name="connsiteX25" fmla="*/ 128298 w 140063"/>
                <a:gd name="connsiteY25" fmla="*/ 73852 h 104763"/>
                <a:gd name="connsiteX26" fmla="*/ 112811 w 140063"/>
                <a:gd name="connsiteY26" fmla="*/ 96627 h 104763"/>
                <a:gd name="connsiteX27" fmla="*/ 107573 w 140063"/>
                <a:gd name="connsiteY27" fmla="*/ 88200 h 104763"/>
                <a:gd name="connsiteX28" fmla="*/ 110761 w 140063"/>
                <a:gd name="connsiteY28" fmla="*/ 71575 h 104763"/>
                <a:gd name="connsiteX29" fmla="*/ 115772 w 140063"/>
                <a:gd name="connsiteY29" fmla="*/ 51078 h 104763"/>
                <a:gd name="connsiteX30" fmla="*/ 121010 w 140063"/>
                <a:gd name="connsiteY30" fmla="*/ 30808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063" h="104763">
                  <a:moveTo>
                    <a:pt x="121010" y="30808"/>
                  </a:moveTo>
                  <a:cubicBezTo>
                    <a:pt x="122604" y="24432"/>
                    <a:pt x="125337" y="13500"/>
                    <a:pt x="125337" y="11906"/>
                  </a:cubicBezTo>
                  <a:cubicBezTo>
                    <a:pt x="125337" y="7123"/>
                    <a:pt x="121693" y="1885"/>
                    <a:pt x="114633" y="1885"/>
                  </a:cubicBezTo>
                  <a:cubicBezTo>
                    <a:pt x="110989" y="1885"/>
                    <a:pt x="102562" y="3934"/>
                    <a:pt x="99602" y="13955"/>
                  </a:cubicBezTo>
                  <a:cubicBezTo>
                    <a:pt x="98691" y="17144"/>
                    <a:pt x="88442" y="58366"/>
                    <a:pt x="86620" y="65881"/>
                  </a:cubicBezTo>
                  <a:cubicBezTo>
                    <a:pt x="85254" y="71119"/>
                    <a:pt x="83659" y="77724"/>
                    <a:pt x="83204" y="81824"/>
                  </a:cubicBezTo>
                  <a:cubicBezTo>
                    <a:pt x="79105" y="87289"/>
                    <a:pt x="70222" y="96627"/>
                    <a:pt x="58607" y="96627"/>
                  </a:cubicBezTo>
                  <a:cubicBezTo>
                    <a:pt x="45170" y="96627"/>
                    <a:pt x="44943" y="85240"/>
                    <a:pt x="44943" y="80002"/>
                  </a:cubicBezTo>
                  <a:cubicBezTo>
                    <a:pt x="44943" y="66109"/>
                    <a:pt x="52003" y="48345"/>
                    <a:pt x="58380" y="31947"/>
                  </a:cubicBezTo>
                  <a:cubicBezTo>
                    <a:pt x="60657" y="26026"/>
                    <a:pt x="61340" y="24432"/>
                    <a:pt x="61340" y="20560"/>
                  </a:cubicBezTo>
                  <a:cubicBezTo>
                    <a:pt x="61340" y="7351"/>
                    <a:pt x="48131" y="63"/>
                    <a:pt x="35605" y="63"/>
                  </a:cubicBezTo>
                  <a:cubicBezTo>
                    <a:pt x="11464" y="63"/>
                    <a:pt x="77" y="31036"/>
                    <a:pt x="77" y="35591"/>
                  </a:cubicBezTo>
                  <a:cubicBezTo>
                    <a:pt x="77" y="38780"/>
                    <a:pt x="3493" y="38780"/>
                    <a:pt x="5543" y="38780"/>
                  </a:cubicBezTo>
                  <a:cubicBezTo>
                    <a:pt x="8276" y="38780"/>
                    <a:pt x="9870" y="38780"/>
                    <a:pt x="10781" y="35819"/>
                  </a:cubicBezTo>
                  <a:cubicBezTo>
                    <a:pt x="18296" y="10539"/>
                    <a:pt x="30595" y="8262"/>
                    <a:pt x="34239" y="8262"/>
                  </a:cubicBezTo>
                  <a:cubicBezTo>
                    <a:pt x="35833" y="8262"/>
                    <a:pt x="38110" y="8262"/>
                    <a:pt x="38110" y="13044"/>
                  </a:cubicBezTo>
                  <a:cubicBezTo>
                    <a:pt x="38110" y="18282"/>
                    <a:pt x="35377" y="24659"/>
                    <a:pt x="34466" y="27392"/>
                  </a:cubicBezTo>
                  <a:cubicBezTo>
                    <a:pt x="24901" y="51306"/>
                    <a:pt x="20574" y="64059"/>
                    <a:pt x="20574" y="75219"/>
                  </a:cubicBezTo>
                  <a:cubicBezTo>
                    <a:pt x="20574" y="101182"/>
                    <a:pt x="43348" y="104826"/>
                    <a:pt x="56785" y="104826"/>
                  </a:cubicBezTo>
                  <a:cubicBezTo>
                    <a:pt x="63390" y="104826"/>
                    <a:pt x="73411" y="103915"/>
                    <a:pt x="85709" y="92300"/>
                  </a:cubicBezTo>
                  <a:cubicBezTo>
                    <a:pt x="92997" y="103459"/>
                    <a:pt x="106206" y="104826"/>
                    <a:pt x="111672" y="104826"/>
                  </a:cubicBezTo>
                  <a:cubicBezTo>
                    <a:pt x="120099" y="104826"/>
                    <a:pt x="126703" y="100043"/>
                    <a:pt x="131486" y="91844"/>
                  </a:cubicBezTo>
                  <a:cubicBezTo>
                    <a:pt x="137180" y="82735"/>
                    <a:pt x="140140" y="70436"/>
                    <a:pt x="140140" y="69298"/>
                  </a:cubicBezTo>
                  <a:cubicBezTo>
                    <a:pt x="140140" y="66109"/>
                    <a:pt x="136724" y="66109"/>
                    <a:pt x="134675" y="66109"/>
                  </a:cubicBezTo>
                  <a:cubicBezTo>
                    <a:pt x="132169" y="66109"/>
                    <a:pt x="131258" y="66109"/>
                    <a:pt x="130120" y="67248"/>
                  </a:cubicBezTo>
                  <a:cubicBezTo>
                    <a:pt x="129664" y="67703"/>
                    <a:pt x="129664" y="68159"/>
                    <a:pt x="128298" y="73852"/>
                  </a:cubicBezTo>
                  <a:cubicBezTo>
                    <a:pt x="123743" y="91617"/>
                    <a:pt x="118732" y="96627"/>
                    <a:pt x="112811" y="96627"/>
                  </a:cubicBezTo>
                  <a:cubicBezTo>
                    <a:pt x="109395" y="96627"/>
                    <a:pt x="107573" y="94350"/>
                    <a:pt x="107573" y="88200"/>
                  </a:cubicBezTo>
                  <a:cubicBezTo>
                    <a:pt x="107573" y="84329"/>
                    <a:pt x="108484" y="80685"/>
                    <a:pt x="110761" y="71575"/>
                  </a:cubicBezTo>
                  <a:cubicBezTo>
                    <a:pt x="112355" y="65198"/>
                    <a:pt x="114633" y="56088"/>
                    <a:pt x="115772" y="51078"/>
                  </a:cubicBezTo>
                  <a:lnTo>
                    <a:pt x="121010" y="30808"/>
                  </a:lnTo>
                  <a:close/>
                </a:path>
              </a:pathLst>
            </a:custGeom>
            <a:solidFill>
              <a:srgbClr val="000000"/>
            </a:solidFill>
            <a:ln w="22663" cap="flat">
              <a:noFill/>
              <a:prstDash val="solid"/>
              <a:miter/>
            </a:ln>
          </p:spPr>
          <p:txBody>
            <a:bodyPr rtlCol="0" anchor="ctr"/>
            <a:lstStyle/>
            <a:p>
              <a:endParaRPr lang="en-CN"/>
            </a:p>
          </p:txBody>
        </p:sp>
        <p:sp>
          <p:nvSpPr>
            <p:cNvPr id="18480" name="Freeform 18479">
              <a:extLst>
                <a:ext uri="{FF2B5EF4-FFF2-40B4-BE49-F238E27FC236}">
                  <a16:creationId xmlns:a16="http://schemas.microsoft.com/office/drawing/2014/main" id="{45FB22B2-A896-D81E-4E92-4DC1081A2E07}"/>
                </a:ext>
              </a:extLst>
            </p:cNvPr>
            <p:cNvSpPr/>
            <p:nvPr>
              <p:custDataLst>
                <p:tags r:id="rId22"/>
              </p:custDataLst>
            </p:nvPr>
          </p:nvSpPr>
          <p:spPr>
            <a:xfrm>
              <a:off x="4459742" y="3753281"/>
              <a:ext cx="121160" cy="143001"/>
            </a:xfrm>
            <a:custGeom>
              <a:avLst/>
              <a:gdLst>
                <a:gd name="connsiteX0" fmla="*/ 63215 w 121160"/>
                <a:gd name="connsiteY0" fmla="*/ 121697 h 143001"/>
                <a:gd name="connsiteX1" fmla="*/ 78360 w 121160"/>
                <a:gd name="connsiteY1" fmla="*/ 143060 h 143001"/>
                <a:gd name="connsiteX2" fmla="*/ 106896 w 121160"/>
                <a:gd name="connsiteY2" fmla="*/ 112132 h 143001"/>
                <a:gd name="connsiteX3" fmla="*/ 104664 w 121160"/>
                <a:gd name="connsiteY3" fmla="*/ 109900 h 143001"/>
                <a:gd name="connsiteX4" fmla="*/ 102433 w 121160"/>
                <a:gd name="connsiteY4" fmla="*/ 111972 h 143001"/>
                <a:gd name="connsiteX5" fmla="*/ 82664 w 121160"/>
                <a:gd name="connsiteY5" fmla="*/ 126320 h 143001"/>
                <a:gd name="connsiteX6" fmla="*/ 70070 w 121160"/>
                <a:gd name="connsiteY6" fmla="*/ 110856 h 143001"/>
                <a:gd name="connsiteX7" fmla="*/ 121244 w 121160"/>
                <a:gd name="connsiteY7" fmla="*/ 44377 h 143001"/>
                <a:gd name="connsiteX8" fmla="*/ 75012 w 121160"/>
                <a:gd name="connsiteY8" fmla="*/ 58 h 143001"/>
                <a:gd name="connsiteX9" fmla="*/ 83 w 121160"/>
                <a:gd name="connsiteY9" fmla="*/ 71639 h 143001"/>
                <a:gd name="connsiteX10" fmla="*/ 46475 w 121160"/>
                <a:gd name="connsiteY10" fmla="*/ 115320 h 143001"/>
                <a:gd name="connsiteX11" fmla="*/ 63215 w 121160"/>
                <a:gd name="connsiteY11" fmla="*/ 113088 h 143001"/>
                <a:gd name="connsiteX12" fmla="*/ 63215 w 121160"/>
                <a:gd name="connsiteY12" fmla="*/ 121697 h 143001"/>
                <a:gd name="connsiteX13" fmla="*/ 35635 w 121160"/>
                <a:gd name="connsiteY13" fmla="*/ 108146 h 143001"/>
                <a:gd name="connsiteX14" fmla="*/ 15547 w 121160"/>
                <a:gd name="connsiteY14" fmla="*/ 75624 h 143001"/>
                <a:gd name="connsiteX15" fmla="*/ 33403 w 121160"/>
                <a:gd name="connsiteY15" fmla="*/ 26203 h 143001"/>
                <a:gd name="connsiteX16" fmla="*/ 73737 w 121160"/>
                <a:gd name="connsiteY16" fmla="*/ 5159 h 143001"/>
                <a:gd name="connsiteX17" fmla="*/ 105780 w 121160"/>
                <a:gd name="connsiteY17" fmla="*/ 40073 h 143001"/>
                <a:gd name="connsiteX18" fmla="*/ 68794 w 121160"/>
                <a:gd name="connsiteY18" fmla="*/ 104798 h 143001"/>
                <a:gd name="connsiteX19" fmla="*/ 52693 w 121160"/>
                <a:gd name="connsiteY19" fmla="*/ 88059 h 143001"/>
                <a:gd name="connsiteX20" fmla="*/ 34997 w 121160"/>
                <a:gd name="connsiteY20" fmla="*/ 104001 h 143001"/>
                <a:gd name="connsiteX21" fmla="*/ 35635 w 121160"/>
                <a:gd name="connsiteY21" fmla="*/ 108146 h 143001"/>
                <a:gd name="connsiteX22" fmla="*/ 63215 w 121160"/>
                <a:gd name="connsiteY22" fmla="*/ 107349 h 143001"/>
                <a:gd name="connsiteX23" fmla="*/ 47591 w 121160"/>
                <a:gd name="connsiteY23" fmla="*/ 110219 h 143001"/>
                <a:gd name="connsiteX24" fmla="*/ 39461 w 121160"/>
                <a:gd name="connsiteY24" fmla="*/ 104001 h 143001"/>
                <a:gd name="connsiteX25" fmla="*/ 52693 w 121160"/>
                <a:gd name="connsiteY25" fmla="*/ 92523 h 143001"/>
                <a:gd name="connsiteX26" fmla="*/ 63215 w 121160"/>
                <a:gd name="connsiteY26" fmla="*/ 107349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60" h="143001">
                  <a:moveTo>
                    <a:pt x="63215" y="121697"/>
                  </a:moveTo>
                  <a:cubicBezTo>
                    <a:pt x="63215" y="132060"/>
                    <a:pt x="65287" y="143060"/>
                    <a:pt x="78360" y="143060"/>
                  </a:cubicBezTo>
                  <a:cubicBezTo>
                    <a:pt x="97650" y="143060"/>
                    <a:pt x="106896" y="115639"/>
                    <a:pt x="106896" y="112132"/>
                  </a:cubicBezTo>
                  <a:cubicBezTo>
                    <a:pt x="106896" y="111016"/>
                    <a:pt x="105940" y="109900"/>
                    <a:pt x="104664" y="109900"/>
                  </a:cubicBezTo>
                  <a:cubicBezTo>
                    <a:pt x="103070" y="109900"/>
                    <a:pt x="102592" y="111335"/>
                    <a:pt x="102433" y="111972"/>
                  </a:cubicBezTo>
                  <a:cubicBezTo>
                    <a:pt x="98606" y="123132"/>
                    <a:pt x="88085" y="126320"/>
                    <a:pt x="82664" y="126320"/>
                  </a:cubicBezTo>
                  <a:cubicBezTo>
                    <a:pt x="76287" y="126320"/>
                    <a:pt x="72939" y="123610"/>
                    <a:pt x="70070" y="110856"/>
                  </a:cubicBezTo>
                  <a:cubicBezTo>
                    <a:pt x="98447" y="100813"/>
                    <a:pt x="121244" y="72595"/>
                    <a:pt x="121244" y="44377"/>
                  </a:cubicBezTo>
                  <a:cubicBezTo>
                    <a:pt x="121244" y="19348"/>
                    <a:pt x="103230" y="58"/>
                    <a:pt x="75012" y="58"/>
                  </a:cubicBezTo>
                  <a:cubicBezTo>
                    <a:pt x="36910" y="58"/>
                    <a:pt x="83" y="35769"/>
                    <a:pt x="83" y="71639"/>
                  </a:cubicBezTo>
                  <a:cubicBezTo>
                    <a:pt x="83" y="97305"/>
                    <a:pt x="19055" y="115320"/>
                    <a:pt x="46475" y="115320"/>
                  </a:cubicBezTo>
                  <a:cubicBezTo>
                    <a:pt x="49504" y="115320"/>
                    <a:pt x="54925" y="115161"/>
                    <a:pt x="63215" y="113088"/>
                  </a:cubicBezTo>
                  <a:lnTo>
                    <a:pt x="63215" y="121697"/>
                  </a:lnTo>
                  <a:close/>
                  <a:moveTo>
                    <a:pt x="35635" y="108146"/>
                  </a:moveTo>
                  <a:cubicBezTo>
                    <a:pt x="27345" y="105277"/>
                    <a:pt x="15547" y="96987"/>
                    <a:pt x="15547" y="75624"/>
                  </a:cubicBezTo>
                  <a:cubicBezTo>
                    <a:pt x="15547" y="65421"/>
                    <a:pt x="18895" y="44218"/>
                    <a:pt x="33403" y="26203"/>
                  </a:cubicBezTo>
                  <a:cubicBezTo>
                    <a:pt x="43446" y="13928"/>
                    <a:pt x="58910" y="5159"/>
                    <a:pt x="73737" y="5159"/>
                  </a:cubicBezTo>
                  <a:cubicBezTo>
                    <a:pt x="91114" y="5159"/>
                    <a:pt x="105780" y="16797"/>
                    <a:pt x="105780" y="40073"/>
                  </a:cubicBezTo>
                  <a:cubicBezTo>
                    <a:pt x="105780" y="56015"/>
                    <a:pt x="97969" y="90291"/>
                    <a:pt x="68794" y="104798"/>
                  </a:cubicBezTo>
                  <a:cubicBezTo>
                    <a:pt x="66244" y="94755"/>
                    <a:pt x="62099" y="88059"/>
                    <a:pt x="52693" y="88059"/>
                  </a:cubicBezTo>
                  <a:cubicBezTo>
                    <a:pt x="43765" y="88059"/>
                    <a:pt x="34997" y="95552"/>
                    <a:pt x="34997" y="104001"/>
                  </a:cubicBezTo>
                  <a:cubicBezTo>
                    <a:pt x="34997" y="106871"/>
                    <a:pt x="35156" y="107030"/>
                    <a:pt x="35635" y="108146"/>
                  </a:cubicBezTo>
                  <a:close/>
                  <a:moveTo>
                    <a:pt x="63215" y="107349"/>
                  </a:moveTo>
                  <a:cubicBezTo>
                    <a:pt x="59707" y="108624"/>
                    <a:pt x="53809" y="110219"/>
                    <a:pt x="47591" y="110219"/>
                  </a:cubicBezTo>
                  <a:cubicBezTo>
                    <a:pt x="45041" y="110219"/>
                    <a:pt x="39461" y="110219"/>
                    <a:pt x="39461" y="104001"/>
                  </a:cubicBezTo>
                  <a:cubicBezTo>
                    <a:pt x="39461" y="97943"/>
                    <a:pt x="45997" y="92523"/>
                    <a:pt x="52693" y="92523"/>
                  </a:cubicBezTo>
                  <a:cubicBezTo>
                    <a:pt x="58432" y="92523"/>
                    <a:pt x="62736" y="95074"/>
                    <a:pt x="63215" y="107349"/>
                  </a:cubicBezTo>
                  <a:close/>
                </a:path>
              </a:pathLst>
            </a:custGeom>
            <a:solidFill>
              <a:srgbClr val="000000"/>
            </a:solidFill>
            <a:ln w="22663" cap="flat">
              <a:noFill/>
              <a:prstDash val="solid"/>
              <a:miter/>
            </a:ln>
          </p:spPr>
          <p:txBody>
            <a:bodyPr rtlCol="0" anchor="ctr"/>
            <a:lstStyle/>
            <a:p>
              <a:endParaRPr lang="en-CN"/>
            </a:p>
          </p:txBody>
        </p:sp>
        <p:sp>
          <p:nvSpPr>
            <p:cNvPr id="18481" name="Freeform 18480">
              <a:extLst>
                <a:ext uri="{FF2B5EF4-FFF2-40B4-BE49-F238E27FC236}">
                  <a16:creationId xmlns:a16="http://schemas.microsoft.com/office/drawing/2014/main" id="{1CFFB242-93BC-EC0A-7A8C-3FE2A7610411}"/>
                </a:ext>
              </a:extLst>
            </p:cNvPr>
            <p:cNvSpPr/>
            <p:nvPr>
              <p:custDataLst>
                <p:tags r:id="rId23"/>
              </p:custDataLst>
            </p:nvPr>
          </p:nvSpPr>
          <p:spPr>
            <a:xfrm>
              <a:off x="4455438" y="3931209"/>
              <a:ext cx="53884" cy="101233"/>
            </a:xfrm>
            <a:custGeom>
              <a:avLst/>
              <a:gdLst>
                <a:gd name="connsiteX0" fmla="*/ 32606 w 53884"/>
                <a:gd name="connsiteY0" fmla="*/ 36732 h 101233"/>
                <a:gd name="connsiteX1" fmla="*/ 48867 w 53884"/>
                <a:gd name="connsiteY1" fmla="*/ 36732 h 101233"/>
                <a:gd name="connsiteX2" fmla="*/ 53968 w 53884"/>
                <a:gd name="connsiteY2" fmla="*/ 33225 h 101233"/>
                <a:gd name="connsiteX3" fmla="*/ 49186 w 53884"/>
                <a:gd name="connsiteY3" fmla="*/ 30993 h 101233"/>
                <a:gd name="connsiteX4" fmla="*/ 34040 w 53884"/>
                <a:gd name="connsiteY4" fmla="*/ 30993 h 101233"/>
                <a:gd name="connsiteX5" fmla="*/ 39939 w 53884"/>
                <a:gd name="connsiteY5" fmla="*/ 7399 h 101233"/>
                <a:gd name="connsiteX6" fmla="*/ 40417 w 53884"/>
                <a:gd name="connsiteY6" fmla="*/ 5167 h 101233"/>
                <a:gd name="connsiteX7" fmla="*/ 34997 w 53884"/>
                <a:gd name="connsiteY7" fmla="*/ 65 h 101233"/>
                <a:gd name="connsiteX8" fmla="*/ 27504 w 53884"/>
                <a:gd name="connsiteY8" fmla="*/ 6920 h 101233"/>
                <a:gd name="connsiteX9" fmla="*/ 21446 w 53884"/>
                <a:gd name="connsiteY9" fmla="*/ 30993 h 101233"/>
                <a:gd name="connsiteX10" fmla="*/ 5185 w 53884"/>
                <a:gd name="connsiteY10" fmla="*/ 30993 h 101233"/>
                <a:gd name="connsiteX11" fmla="*/ 83 w 53884"/>
                <a:gd name="connsiteY11" fmla="*/ 34500 h 101233"/>
                <a:gd name="connsiteX12" fmla="*/ 4866 w 53884"/>
                <a:gd name="connsiteY12" fmla="*/ 36732 h 101233"/>
                <a:gd name="connsiteX13" fmla="*/ 20011 w 53884"/>
                <a:gd name="connsiteY13" fmla="*/ 36732 h 101233"/>
                <a:gd name="connsiteX14" fmla="*/ 10605 w 53884"/>
                <a:gd name="connsiteY14" fmla="*/ 74356 h 101233"/>
                <a:gd name="connsiteX15" fmla="*/ 8214 w 53884"/>
                <a:gd name="connsiteY15" fmla="*/ 86153 h 101233"/>
                <a:gd name="connsiteX16" fmla="*/ 25272 w 53884"/>
                <a:gd name="connsiteY16" fmla="*/ 101298 h 101233"/>
                <a:gd name="connsiteX17" fmla="*/ 53012 w 53884"/>
                <a:gd name="connsiteY17" fmla="*/ 76907 h 101233"/>
                <a:gd name="connsiteX18" fmla="*/ 50461 w 53884"/>
                <a:gd name="connsiteY18" fmla="*/ 74834 h 101233"/>
                <a:gd name="connsiteX19" fmla="*/ 47113 w 53884"/>
                <a:gd name="connsiteY19" fmla="*/ 77863 h 101233"/>
                <a:gd name="connsiteX20" fmla="*/ 25750 w 53884"/>
                <a:gd name="connsiteY20" fmla="*/ 96834 h 101233"/>
                <a:gd name="connsiteX21" fmla="*/ 20171 w 53884"/>
                <a:gd name="connsiteY21" fmla="*/ 89023 h 101233"/>
                <a:gd name="connsiteX22" fmla="*/ 21127 w 53884"/>
                <a:gd name="connsiteY22" fmla="*/ 82486 h 101233"/>
                <a:gd name="connsiteX23" fmla="*/ 32606 w 53884"/>
                <a:gd name="connsiteY23" fmla="*/ 36732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84" h="101233">
                  <a:moveTo>
                    <a:pt x="32606" y="36732"/>
                  </a:moveTo>
                  <a:lnTo>
                    <a:pt x="48867" y="36732"/>
                  </a:lnTo>
                  <a:cubicBezTo>
                    <a:pt x="51896" y="36732"/>
                    <a:pt x="53968" y="36732"/>
                    <a:pt x="53968" y="33225"/>
                  </a:cubicBezTo>
                  <a:cubicBezTo>
                    <a:pt x="53968" y="30993"/>
                    <a:pt x="51896" y="30993"/>
                    <a:pt x="49186" y="30993"/>
                  </a:cubicBezTo>
                  <a:lnTo>
                    <a:pt x="34040" y="30993"/>
                  </a:lnTo>
                  <a:lnTo>
                    <a:pt x="39939" y="7399"/>
                  </a:lnTo>
                  <a:cubicBezTo>
                    <a:pt x="40098" y="6602"/>
                    <a:pt x="40417" y="5804"/>
                    <a:pt x="40417" y="5167"/>
                  </a:cubicBezTo>
                  <a:cubicBezTo>
                    <a:pt x="40417" y="2297"/>
                    <a:pt x="38185" y="65"/>
                    <a:pt x="34997" y="65"/>
                  </a:cubicBezTo>
                  <a:cubicBezTo>
                    <a:pt x="31011" y="65"/>
                    <a:pt x="28620" y="2775"/>
                    <a:pt x="27504" y="6920"/>
                  </a:cubicBezTo>
                  <a:cubicBezTo>
                    <a:pt x="26388" y="10906"/>
                    <a:pt x="28461" y="3254"/>
                    <a:pt x="21446" y="30993"/>
                  </a:cubicBezTo>
                  <a:lnTo>
                    <a:pt x="5185" y="30993"/>
                  </a:lnTo>
                  <a:cubicBezTo>
                    <a:pt x="2156" y="30993"/>
                    <a:pt x="83" y="30993"/>
                    <a:pt x="83" y="34500"/>
                  </a:cubicBezTo>
                  <a:cubicBezTo>
                    <a:pt x="83" y="36732"/>
                    <a:pt x="1997" y="36732"/>
                    <a:pt x="4866" y="36732"/>
                  </a:cubicBezTo>
                  <a:lnTo>
                    <a:pt x="20011" y="36732"/>
                  </a:lnTo>
                  <a:lnTo>
                    <a:pt x="10605" y="74356"/>
                  </a:lnTo>
                  <a:cubicBezTo>
                    <a:pt x="9649" y="78341"/>
                    <a:pt x="8214" y="84081"/>
                    <a:pt x="8214" y="86153"/>
                  </a:cubicBezTo>
                  <a:cubicBezTo>
                    <a:pt x="8214" y="95559"/>
                    <a:pt x="16185" y="101298"/>
                    <a:pt x="25272" y="101298"/>
                  </a:cubicBezTo>
                  <a:cubicBezTo>
                    <a:pt x="42968" y="101298"/>
                    <a:pt x="53012" y="78979"/>
                    <a:pt x="53012" y="76907"/>
                  </a:cubicBezTo>
                  <a:cubicBezTo>
                    <a:pt x="53012" y="74834"/>
                    <a:pt x="50939" y="74834"/>
                    <a:pt x="50461" y="74834"/>
                  </a:cubicBezTo>
                  <a:cubicBezTo>
                    <a:pt x="48548" y="74834"/>
                    <a:pt x="48388" y="75153"/>
                    <a:pt x="47113" y="77863"/>
                  </a:cubicBezTo>
                  <a:cubicBezTo>
                    <a:pt x="42649" y="87907"/>
                    <a:pt x="34519" y="96834"/>
                    <a:pt x="25750" y="96834"/>
                  </a:cubicBezTo>
                  <a:cubicBezTo>
                    <a:pt x="22403" y="96834"/>
                    <a:pt x="20171" y="94762"/>
                    <a:pt x="20171" y="89023"/>
                  </a:cubicBezTo>
                  <a:cubicBezTo>
                    <a:pt x="20171" y="87429"/>
                    <a:pt x="20808" y="84081"/>
                    <a:pt x="21127" y="82486"/>
                  </a:cubicBezTo>
                  <a:lnTo>
                    <a:pt x="32606" y="36732"/>
                  </a:lnTo>
                  <a:close/>
                </a:path>
              </a:pathLst>
            </a:custGeom>
            <a:solidFill>
              <a:srgbClr val="000000"/>
            </a:solidFill>
            <a:ln w="22663" cap="flat">
              <a:noFill/>
              <a:prstDash val="solid"/>
              <a:miter/>
            </a:ln>
          </p:spPr>
          <p:txBody>
            <a:bodyPr rtlCol="0" anchor="ctr"/>
            <a:lstStyle/>
            <a:p>
              <a:endParaRPr lang="en-CN"/>
            </a:p>
          </p:txBody>
        </p:sp>
        <p:sp>
          <p:nvSpPr>
            <p:cNvPr id="18482" name="Freeform 18481">
              <a:extLst>
                <a:ext uri="{FF2B5EF4-FFF2-40B4-BE49-F238E27FC236}">
                  <a16:creationId xmlns:a16="http://schemas.microsoft.com/office/drawing/2014/main" id="{7E62940A-B3F1-65B0-149B-6C9FD25018B1}"/>
                </a:ext>
              </a:extLst>
            </p:cNvPr>
            <p:cNvSpPr/>
            <p:nvPr>
              <p:custDataLst>
                <p:tags r:id="rId24"/>
              </p:custDataLst>
            </p:nvPr>
          </p:nvSpPr>
          <p:spPr>
            <a:xfrm>
              <a:off x="4623145" y="3950658"/>
              <a:ext cx="26646" cy="68096"/>
            </a:xfrm>
            <a:custGeom>
              <a:avLst/>
              <a:gdLst>
                <a:gd name="connsiteX0" fmla="*/ 26737 w 26646"/>
                <a:gd name="connsiteY0" fmla="*/ 23976 h 68096"/>
                <a:gd name="connsiteX1" fmla="*/ 12161 w 26646"/>
                <a:gd name="connsiteY1" fmla="*/ 63 h 68096"/>
                <a:gd name="connsiteX2" fmla="*/ 90 w 26646"/>
                <a:gd name="connsiteY2" fmla="*/ 12133 h 68096"/>
                <a:gd name="connsiteX3" fmla="*/ 12161 w 26646"/>
                <a:gd name="connsiteY3" fmla="*/ 24204 h 68096"/>
                <a:gd name="connsiteX4" fmla="*/ 20815 w 26646"/>
                <a:gd name="connsiteY4" fmla="*/ 21015 h 68096"/>
                <a:gd name="connsiteX5" fmla="*/ 21271 w 26646"/>
                <a:gd name="connsiteY5" fmla="*/ 20560 h 68096"/>
                <a:gd name="connsiteX6" fmla="*/ 21726 w 26646"/>
                <a:gd name="connsiteY6" fmla="*/ 23976 h 68096"/>
                <a:gd name="connsiteX7" fmla="*/ 5328 w 26646"/>
                <a:gd name="connsiteY7" fmla="*/ 63148 h 68096"/>
                <a:gd name="connsiteX8" fmla="*/ 3734 w 26646"/>
                <a:gd name="connsiteY8" fmla="*/ 65654 h 68096"/>
                <a:gd name="connsiteX9" fmla="*/ 6012 w 26646"/>
                <a:gd name="connsiteY9" fmla="*/ 68159 h 68096"/>
                <a:gd name="connsiteX10" fmla="*/ 26737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37" y="23976"/>
                  </a:moveTo>
                  <a:cubicBezTo>
                    <a:pt x="26737" y="9400"/>
                    <a:pt x="21271" y="63"/>
                    <a:pt x="12161" y="63"/>
                  </a:cubicBezTo>
                  <a:cubicBezTo>
                    <a:pt x="4190" y="63"/>
                    <a:pt x="90" y="6212"/>
                    <a:pt x="90" y="12133"/>
                  </a:cubicBezTo>
                  <a:cubicBezTo>
                    <a:pt x="90" y="18055"/>
                    <a:pt x="3962" y="24204"/>
                    <a:pt x="12161" y="24204"/>
                  </a:cubicBezTo>
                  <a:cubicBezTo>
                    <a:pt x="15805" y="24204"/>
                    <a:pt x="18538" y="22837"/>
                    <a:pt x="20815" y="21015"/>
                  </a:cubicBezTo>
                  <a:lnTo>
                    <a:pt x="21271" y="20560"/>
                  </a:lnTo>
                  <a:cubicBezTo>
                    <a:pt x="21498" y="20560"/>
                    <a:pt x="21726" y="20788"/>
                    <a:pt x="21726" y="23976"/>
                  </a:cubicBezTo>
                  <a:cubicBezTo>
                    <a:pt x="21726" y="38552"/>
                    <a:pt x="15349" y="52444"/>
                    <a:pt x="5328" y="63148"/>
                  </a:cubicBezTo>
                  <a:cubicBezTo>
                    <a:pt x="3962" y="64515"/>
                    <a:pt x="3734" y="64743"/>
                    <a:pt x="3734" y="65654"/>
                  </a:cubicBezTo>
                  <a:cubicBezTo>
                    <a:pt x="3734" y="67248"/>
                    <a:pt x="4873" y="68159"/>
                    <a:pt x="6012" y="68159"/>
                  </a:cubicBezTo>
                  <a:cubicBezTo>
                    <a:pt x="8745" y="68159"/>
                    <a:pt x="26737" y="50167"/>
                    <a:pt x="26737" y="23976"/>
                  </a:cubicBezTo>
                  <a:close/>
                </a:path>
              </a:pathLst>
            </a:custGeom>
            <a:solidFill>
              <a:srgbClr val="000000"/>
            </a:solidFill>
            <a:ln w="22663" cap="flat">
              <a:noFill/>
              <a:prstDash val="solid"/>
              <a:miter/>
            </a:ln>
          </p:spPr>
          <p:txBody>
            <a:bodyPr rtlCol="0" anchor="ctr"/>
            <a:lstStyle/>
            <a:p>
              <a:endParaRPr lang="en-CN"/>
            </a:p>
          </p:txBody>
        </p:sp>
        <p:sp>
          <p:nvSpPr>
            <p:cNvPr id="18483" name="Freeform 18482">
              <a:extLst>
                <a:ext uri="{FF2B5EF4-FFF2-40B4-BE49-F238E27FC236}">
                  <a16:creationId xmlns:a16="http://schemas.microsoft.com/office/drawing/2014/main" id="{2DB8D7EB-2FAB-0EFD-A0EA-D957D2A6F857}"/>
                </a:ext>
              </a:extLst>
            </p:cNvPr>
            <p:cNvSpPr/>
            <p:nvPr>
              <p:custDataLst>
                <p:tags r:id="rId25"/>
              </p:custDataLst>
            </p:nvPr>
          </p:nvSpPr>
          <p:spPr>
            <a:xfrm>
              <a:off x="4674110" y="3871858"/>
              <a:ext cx="140063" cy="104763"/>
            </a:xfrm>
            <a:custGeom>
              <a:avLst/>
              <a:gdLst>
                <a:gd name="connsiteX0" fmla="*/ 121026 w 140063"/>
                <a:gd name="connsiteY0" fmla="*/ 30808 h 104763"/>
                <a:gd name="connsiteX1" fmla="*/ 125353 w 140063"/>
                <a:gd name="connsiteY1" fmla="*/ 11906 h 104763"/>
                <a:gd name="connsiteX2" fmla="*/ 114649 w 140063"/>
                <a:gd name="connsiteY2" fmla="*/ 1885 h 104763"/>
                <a:gd name="connsiteX3" fmla="*/ 99618 w 140063"/>
                <a:gd name="connsiteY3" fmla="*/ 13955 h 104763"/>
                <a:gd name="connsiteX4" fmla="*/ 86637 w 140063"/>
                <a:gd name="connsiteY4" fmla="*/ 65881 h 104763"/>
                <a:gd name="connsiteX5" fmla="*/ 83220 w 140063"/>
                <a:gd name="connsiteY5" fmla="*/ 81824 h 104763"/>
                <a:gd name="connsiteX6" fmla="*/ 58624 w 140063"/>
                <a:gd name="connsiteY6" fmla="*/ 96627 h 104763"/>
                <a:gd name="connsiteX7" fmla="*/ 44959 w 140063"/>
                <a:gd name="connsiteY7" fmla="*/ 80002 h 104763"/>
                <a:gd name="connsiteX8" fmla="*/ 58396 w 140063"/>
                <a:gd name="connsiteY8" fmla="*/ 31947 h 104763"/>
                <a:gd name="connsiteX9" fmla="*/ 61357 w 140063"/>
                <a:gd name="connsiteY9" fmla="*/ 20560 h 104763"/>
                <a:gd name="connsiteX10" fmla="*/ 35621 w 140063"/>
                <a:gd name="connsiteY10" fmla="*/ 63 h 104763"/>
                <a:gd name="connsiteX11" fmla="*/ 93 w 140063"/>
                <a:gd name="connsiteY11" fmla="*/ 35591 h 104763"/>
                <a:gd name="connsiteX12" fmla="*/ 5559 w 140063"/>
                <a:gd name="connsiteY12" fmla="*/ 38780 h 104763"/>
                <a:gd name="connsiteX13" fmla="*/ 10797 w 140063"/>
                <a:gd name="connsiteY13" fmla="*/ 35819 h 104763"/>
                <a:gd name="connsiteX14" fmla="*/ 34255 w 140063"/>
                <a:gd name="connsiteY14" fmla="*/ 8262 h 104763"/>
                <a:gd name="connsiteX15" fmla="*/ 38127 w 140063"/>
                <a:gd name="connsiteY15" fmla="*/ 13044 h 104763"/>
                <a:gd name="connsiteX16" fmla="*/ 34483 w 140063"/>
                <a:gd name="connsiteY16" fmla="*/ 27392 h 104763"/>
                <a:gd name="connsiteX17" fmla="*/ 20590 w 140063"/>
                <a:gd name="connsiteY17" fmla="*/ 75219 h 104763"/>
                <a:gd name="connsiteX18" fmla="*/ 56802 w 140063"/>
                <a:gd name="connsiteY18" fmla="*/ 104826 h 104763"/>
                <a:gd name="connsiteX19" fmla="*/ 85726 w 140063"/>
                <a:gd name="connsiteY19" fmla="*/ 92300 h 104763"/>
                <a:gd name="connsiteX20" fmla="*/ 111689 w 140063"/>
                <a:gd name="connsiteY20" fmla="*/ 104826 h 104763"/>
                <a:gd name="connsiteX21" fmla="*/ 131502 w 140063"/>
                <a:gd name="connsiteY21" fmla="*/ 91844 h 104763"/>
                <a:gd name="connsiteX22" fmla="*/ 140157 w 140063"/>
                <a:gd name="connsiteY22" fmla="*/ 69298 h 104763"/>
                <a:gd name="connsiteX23" fmla="*/ 134691 w 140063"/>
                <a:gd name="connsiteY23" fmla="*/ 66109 h 104763"/>
                <a:gd name="connsiteX24" fmla="*/ 130136 w 140063"/>
                <a:gd name="connsiteY24" fmla="*/ 67248 h 104763"/>
                <a:gd name="connsiteX25" fmla="*/ 128314 w 140063"/>
                <a:gd name="connsiteY25" fmla="*/ 73852 h 104763"/>
                <a:gd name="connsiteX26" fmla="*/ 112827 w 140063"/>
                <a:gd name="connsiteY26" fmla="*/ 96627 h 104763"/>
                <a:gd name="connsiteX27" fmla="*/ 107589 w 140063"/>
                <a:gd name="connsiteY27" fmla="*/ 88200 h 104763"/>
                <a:gd name="connsiteX28" fmla="*/ 110778 w 140063"/>
                <a:gd name="connsiteY28" fmla="*/ 71575 h 104763"/>
                <a:gd name="connsiteX29" fmla="*/ 115788 w 140063"/>
                <a:gd name="connsiteY29" fmla="*/ 51078 h 104763"/>
                <a:gd name="connsiteX30" fmla="*/ 121026 w 140063"/>
                <a:gd name="connsiteY30" fmla="*/ 30808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0063" h="104763">
                  <a:moveTo>
                    <a:pt x="121026" y="30808"/>
                  </a:moveTo>
                  <a:cubicBezTo>
                    <a:pt x="122620" y="24432"/>
                    <a:pt x="125353" y="13500"/>
                    <a:pt x="125353" y="11906"/>
                  </a:cubicBezTo>
                  <a:cubicBezTo>
                    <a:pt x="125353" y="7123"/>
                    <a:pt x="121709" y="1885"/>
                    <a:pt x="114649" y="1885"/>
                  </a:cubicBezTo>
                  <a:cubicBezTo>
                    <a:pt x="111005" y="1885"/>
                    <a:pt x="102579" y="3934"/>
                    <a:pt x="99618" y="13955"/>
                  </a:cubicBezTo>
                  <a:cubicBezTo>
                    <a:pt x="98707" y="17144"/>
                    <a:pt x="88458" y="58366"/>
                    <a:pt x="86637" y="65881"/>
                  </a:cubicBezTo>
                  <a:cubicBezTo>
                    <a:pt x="85270" y="71119"/>
                    <a:pt x="83676" y="77724"/>
                    <a:pt x="83220" y="81824"/>
                  </a:cubicBezTo>
                  <a:cubicBezTo>
                    <a:pt x="79121" y="87289"/>
                    <a:pt x="70239" y="96627"/>
                    <a:pt x="58624" y="96627"/>
                  </a:cubicBezTo>
                  <a:cubicBezTo>
                    <a:pt x="45187" y="96627"/>
                    <a:pt x="44959" y="85240"/>
                    <a:pt x="44959" y="80002"/>
                  </a:cubicBezTo>
                  <a:cubicBezTo>
                    <a:pt x="44959" y="66109"/>
                    <a:pt x="52019" y="48345"/>
                    <a:pt x="58396" y="31947"/>
                  </a:cubicBezTo>
                  <a:cubicBezTo>
                    <a:pt x="60673" y="26026"/>
                    <a:pt x="61357" y="24432"/>
                    <a:pt x="61357" y="20560"/>
                  </a:cubicBezTo>
                  <a:cubicBezTo>
                    <a:pt x="61357" y="7351"/>
                    <a:pt x="48147" y="63"/>
                    <a:pt x="35621" y="63"/>
                  </a:cubicBezTo>
                  <a:cubicBezTo>
                    <a:pt x="11480" y="63"/>
                    <a:pt x="93" y="31036"/>
                    <a:pt x="93" y="35591"/>
                  </a:cubicBezTo>
                  <a:cubicBezTo>
                    <a:pt x="93" y="38780"/>
                    <a:pt x="3509" y="38780"/>
                    <a:pt x="5559" y="38780"/>
                  </a:cubicBezTo>
                  <a:cubicBezTo>
                    <a:pt x="8292" y="38780"/>
                    <a:pt x="9886" y="38780"/>
                    <a:pt x="10797" y="35819"/>
                  </a:cubicBezTo>
                  <a:cubicBezTo>
                    <a:pt x="18313" y="10539"/>
                    <a:pt x="30611" y="8262"/>
                    <a:pt x="34255" y="8262"/>
                  </a:cubicBezTo>
                  <a:cubicBezTo>
                    <a:pt x="35849" y="8262"/>
                    <a:pt x="38127" y="8262"/>
                    <a:pt x="38127" y="13044"/>
                  </a:cubicBezTo>
                  <a:cubicBezTo>
                    <a:pt x="38127" y="18282"/>
                    <a:pt x="35394" y="24659"/>
                    <a:pt x="34483" y="27392"/>
                  </a:cubicBezTo>
                  <a:cubicBezTo>
                    <a:pt x="24917" y="51306"/>
                    <a:pt x="20590" y="64059"/>
                    <a:pt x="20590" y="75219"/>
                  </a:cubicBezTo>
                  <a:cubicBezTo>
                    <a:pt x="20590" y="101182"/>
                    <a:pt x="43365" y="104826"/>
                    <a:pt x="56802" y="104826"/>
                  </a:cubicBezTo>
                  <a:cubicBezTo>
                    <a:pt x="63406" y="104826"/>
                    <a:pt x="73427" y="103915"/>
                    <a:pt x="85726" y="92300"/>
                  </a:cubicBezTo>
                  <a:cubicBezTo>
                    <a:pt x="93013" y="103459"/>
                    <a:pt x="106223" y="104826"/>
                    <a:pt x="111689" y="104826"/>
                  </a:cubicBezTo>
                  <a:cubicBezTo>
                    <a:pt x="120115" y="104826"/>
                    <a:pt x="126720" y="100043"/>
                    <a:pt x="131502" y="91844"/>
                  </a:cubicBezTo>
                  <a:cubicBezTo>
                    <a:pt x="137196" y="82735"/>
                    <a:pt x="140157" y="70436"/>
                    <a:pt x="140157" y="69298"/>
                  </a:cubicBezTo>
                  <a:cubicBezTo>
                    <a:pt x="140157" y="66109"/>
                    <a:pt x="136741" y="66109"/>
                    <a:pt x="134691" y="66109"/>
                  </a:cubicBezTo>
                  <a:cubicBezTo>
                    <a:pt x="132186" y="66109"/>
                    <a:pt x="131275" y="66109"/>
                    <a:pt x="130136" y="67248"/>
                  </a:cubicBezTo>
                  <a:cubicBezTo>
                    <a:pt x="129681" y="67703"/>
                    <a:pt x="129681" y="68159"/>
                    <a:pt x="128314" y="73852"/>
                  </a:cubicBezTo>
                  <a:cubicBezTo>
                    <a:pt x="123759" y="91617"/>
                    <a:pt x="118749" y="96627"/>
                    <a:pt x="112827" y="96627"/>
                  </a:cubicBezTo>
                  <a:cubicBezTo>
                    <a:pt x="109411" y="96627"/>
                    <a:pt x="107589" y="94350"/>
                    <a:pt x="107589" y="88200"/>
                  </a:cubicBezTo>
                  <a:cubicBezTo>
                    <a:pt x="107589" y="84329"/>
                    <a:pt x="108500" y="80685"/>
                    <a:pt x="110778" y="71575"/>
                  </a:cubicBezTo>
                  <a:cubicBezTo>
                    <a:pt x="112372" y="65198"/>
                    <a:pt x="114649" y="56088"/>
                    <a:pt x="115788" y="51078"/>
                  </a:cubicBezTo>
                  <a:lnTo>
                    <a:pt x="121026" y="30808"/>
                  </a:lnTo>
                  <a:close/>
                </a:path>
              </a:pathLst>
            </a:custGeom>
            <a:solidFill>
              <a:srgbClr val="000000"/>
            </a:solidFill>
            <a:ln w="22663" cap="flat">
              <a:noFill/>
              <a:prstDash val="solid"/>
              <a:miter/>
            </a:ln>
          </p:spPr>
          <p:txBody>
            <a:bodyPr rtlCol="0" anchor="ctr"/>
            <a:lstStyle/>
            <a:p>
              <a:endParaRPr lang="en-CN"/>
            </a:p>
          </p:txBody>
        </p:sp>
        <p:sp>
          <p:nvSpPr>
            <p:cNvPr id="18484" name="Freeform 18483">
              <a:extLst>
                <a:ext uri="{FF2B5EF4-FFF2-40B4-BE49-F238E27FC236}">
                  <a16:creationId xmlns:a16="http://schemas.microsoft.com/office/drawing/2014/main" id="{335C3AD6-7FC6-9113-EF53-3AAD0BDB596D}"/>
                </a:ext>
              </a:extLst>
            </p:cNvPr>
            <p:cNvSpPr/>
            <p:nvPr>
              <p:custDataLst>
                <p:tags r:id="rId26"/>
              </p:custDataLst>
            </p:nvPr>
          </p:nvSpPr>
          <p:spPr>
            <a:xfrm>
              <a:off x="4833240" y="3783266"/>
              <a:ext cx="121639" cy="108885"/>
            </a:xfrm>
            <a:custGeom>
              <a:avLst/>
              <a:gdLst>
                <a:gd name="connsiteX0" fmla="*/ 43144 w 121639"/>
                <a:gd name="connsiteY0" fmla="*/ 59524 h 108885"/>
                <a:gd name="connsiteX1" fmla="*/ 71999 w 121639"/>
                <a:gd name="connsiteY1" fmla="*/ 59524 h 108885"/>
                <a:gd name="connsiteX2" fmla="*/ 121739 w 121639"/>
                <a:gd name="connsiteY2" fmla="*/ 24929 h 108885"/>
                <a:gd name="connsiteX3" fmla="*/ 86826 w 121639"/>
                <a:gd name="connsiteY3" fmla="*/ 59 h 108885"/>
                <a:gd name="connsiteX4" fmla="*/ 31028 w 121639"/>
                <a:gd name="connsiteY4" fmla="*/ 59 h 108885"/>
                <a:gd name="connsiteX5" fmla="*/ 25926 w 121639"/>
                <a:gd name="connsiteY5" fmla="*/ 3566 h 108885"/>
                <a:gd name="connsiteX6" fmla="*/ 31187 w 121639"/>
                <a:gd name="connsiteY6" fmla="*/ 5798 h 108885"/>
                <a:gd name="connsiteX7" fmla="*/ 37245 w 121639"/>
                <a:gd name="connsiteY7" fmla="*/ 6117 h 108885"/>
                <a:gd name="connsiteX8" fmla="*/ 40752 w 121639"/>
                <a:gd name="connsiteY8" fmla="*/ 8349 h 108885"/>
                <a:gd name="connsiteX9" fmla="*/ 40115 w 121639"/>
                <a:gd name="connsiteY9" fmla="*/ 11856 h 108885"/>
                <a:gd name="connsiteX10" fmla="*/ 19071 w 121639"/>
                <a:gd name="connsiteY10" fmla="*/ 95872 h 108885"/>
                <a:gd name="connsiteX11" fmla="*/ 4882 w 121639"/>
                <a:gd name="connsiteY11" fmla="*/ 103205 h 108885"/>
                <a:gd name="connsiteX12" fmla="*/ 100 w 121639"/>
                <a:gd name="connsiteY12" fmla="*/ 106713 h 108885"/>
                <a:gd name="connsiteX13" fmla="*/ 2651 w 121639"/>
                <a:gd name="connsiteY13" fmla="*/ 108944 h 108885"/>
                <a:gd name="connsiteX14" fmla="*/ 23375 w 121639"/>
                <a:gd name="connsiteY14" fmla="*/ 108307 h 108885"/>
                <a:gd name="connsiteX15" fmla="*/ 34376 w 121639"/>
                <a:gd name="connsiteY15" fmla="*/ 108466 h 108885"/>
                <a:gd name="connsiteX16" fmla="*/ 44579 w 121639"/>
                <a:gd name="connsiteY16" fmla="*/ 108944 h 108885"/>
                <a:gd name="connsiteX17" fmla="*/ 47926 w 121639"/>
                <a:gd name="connsiteY17" fmla="*/ 105437 h 108885"/>
                <a:gd name="connsiteX18" fmla="*/ 42825 w 121639"/>
                <a:gd name="connsiteY18" fmla="*/ 103205 h 108885"/>
                <a:gd name="connsiteX19" fmla="*/ 36767 w 121639"/>
                <a:gd name="connsiteY19" fmla="*/ 102886 h 108885"/>
                <a:gd name="connsiteX20" fmla="*/ 33100 w 121639"/>
                <a:gd name="connsiteY20" fmla="*/ 100495 h 108885"/>
                <a:gd name="connsiteX21" fmla="*/ 33738 w 121639"/>
                <a:gd name="connsiteY21" fmla="*/ 96988 h 108885"/>
                <a:gd name="connsiteX22" fmla="*/ 43144 w 121639"/>
                <a:gd name="connsiteY22" fmla="*/ 59524 h 108885"/>
                <a:gd name="connsiteX23" fmla="*/ 54622 w 121639"/>
                <a:gd name="connsiteY23" fmla="*/ 11219 h 108885"/>
                <a:gd name="connsiteX24" fmla="*/ 62753 w 121639"/>
                <a:gd name="connsiteY24" fmla="*/ 5798 h 108885"/>
                <a:gd name="connsiteX25" fmla="*/ 81405 w 121639"/>
                <a:gd name="connsiteY25" fmla="*/ 5798 h 108885"/>
                <a:gd name="connsiteX26" fmla="*/ 105478 w 121639"/>
                <a:gd name="connsiteY26" fmla="*/ 21581 h 108885"/>
                <a:gd name="connsiteX27" fmla="*/ 95594 w 121639"/>
                <a:gd name="connsiteY27" fmla="*/ 46292 h 108885"/>
                <a:gd name="connsiteX28" fmla="*/ 69289 w 121639"/>
                <a:gd name="connsiteY28" fmla="*/ 54422 h 108885"/>
                <a:gd name="connsiteX29" fmla="*/ 43782 w 121639"/>
                <a:gd name="connsiteY29" fmla="*/ 54422 h 108885"/>
                <a:gd name="connsiteX30" fmla="*/ 54622 w 121639"/>
                <a:gd name="connsiteY30" fmla="*/ 11219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639" h="108885">
                  <a:moveTo>
                    <a:pt x="43144" y="59524"/>
                  </a:moveTo>
                  <a:lnTo>
                    <a:pt x="71999" y="59524"/>
                  </a:lnTo>
                  <a:cubicBezTo>
                    <a:pt x="98942" y="59524"/>
                    <a:pt x="121739" y="42306"/>
                    <a:pt x="121739" y="24929"/>
                  </a:cubicBezTo>
                  <a:cubicBezTo>
                    <a:pt x="121739" y="11538"/>
                    <a:pt x="108666" y="59"/>
                    <a:pt x="86826" y="59"/>
                  </a:cubicBezTo>
                  <a:lnTo>
                    <a:pt x="31028" y="59"/>
                  </a:lnTo>
                  <a:cubicBezTo>
                    <a:pt x="27839" y="59"/>
                    <a:pt x="25926" y="59"/>
                    <a:pt x="25926" y="3566"/>
                  </a:cubicBezTo>
                  <a:cubicBezTo>
                    <a:pt x="25926" y="5798"/>
                    <a:pt x="27680" y="5798"/>
                    <a:pt x="31187" y="5798"/>
                  </a:cubicBezTo>
                  <a:cubicBezTo>
                    <a:pt x="33738" y="5798"/>
                    <a:pt x="34376" y="5798"/>
                    <a:pt x="37245" y="6117"/>
                  </a:cubicBezTo>
                  <a:cubicBezTo>
                    <a:pt x="40434" y="6436"/>
                    <a:pt x="40752" y="6755"/>
                    <a:pt x="40752" y="8349"/>
                  </a:cubicBezTo>
                  <a:cubicBezTo>
                    <a:pt x="40752" y="8668"/>
                    <a:pt x="40752" y="9465"/>
                    <a:pt x="40115" y="11856"/>
                  </a:cubicBezTo>
                  <a:lnTo>
                    <a:pt x="19071" y="95872"/>
                  </a:lnTo>
                  <a:cubicBezTo>
                    <a:pt x="17477" y="102089"/>
                    <a:pt x="17317" y="103205"/>
                    <a:pt x="4882" y="103205"/>
                  </a:cubicBezTo>
                  <a:cubicBezTo>
                    <a:pt x="2013" y="103205"/>
                    <a:pt x="100" y="103205"/>
                    <a:pt x="100" y="106713"/>
                  </a:cubicBezTo>
                  <a:cubicBezTo>
                    <a:pt x="100" y="106872"/>
                    <a:pt x="100" y="108944"/>
                    <a:pt x="2651" y="108944"/>
                  </a:cubicBezTo>
                  <a:cubicBezTo>
                    <a:pt x="7274" y="108944"/>
                    <a:pt x="18752" y="108307"/>
                    <a:pt x="23375" y="108307"/>
                  </a:cubicBezTo>
                  <a:cubicBezTo>
                    <a:pt x="26086" y="108307"/>
                    <a:pt x="31665" y="108307"/>
                    <a:pt x="34376" y="108466"/>
                  </a:cubicBezTo>
                  <a:cubicBezTo>
                    <a:pt x="37564" y="108626"/>
                    <a:pt x="41550" y="108944"/>
                    <a:pt x="44579" y="108944"/>
                  </a:cubicBezTo>
                  <a:cubicBezTo>
                    <a:pt x="45535" y="108944"/>
                    <a:pt x="47926" y="108944"/>
                    <a:pt x="47926" y="105437"/>
                  </a:cubicBezTo>
                  <a:cubicBezTo>
                    <a:pt x="47926" y="103205"/>
                    <a:pt x="46013" y="103205"/>
                    <a:pt x="42825" y="103205"/>
                  </a:cubicBezTo>
                  <a:cubicBezTo>
                    <a:pt x="42666" y="103205"/>
                    <a:pt x="39637" y="103205"/>
                    <a:pt x="36767" y="102886"/>
                  </a:cubicBezTo>
                  <a:cubicBezTo>
                    <a:pt x="33100" y="102568"/>
                    <a:pt x="33100" y="102089"/>
                    <a:pt x="33100" y="100495"/>
                  </a:cubicBezTo>
                  <a:cubicBezTo>
                    <a:pt x="33100" y="100336"/>
                    <a:pt x="33100" y="99379"/>
                    <a:pt x="33738" y="96988"/>
                  </a:cubicBezTo>
                  <a:lnTo>
                    <a:pt x="43144" y="59524"/>
                  </a:lnTo>
                  <a:close/>
                  <a:moveTo>
                    <a:pt x="54622" y="11219"/>
                  </a:moveTo>
                  <a:cubicBezTo>
                    <a:pt x="55898" y="6277"/>
                    <a:pt x="56057" y="5798"/>
                    <a:pt x="62753" y="5798"/>
                  </a:cubicBezTo>
                  <a:lnTo>
                    <a:pt x="81405" y="5798"/>
                  </a:lnTo>
                  <a:cubicBezTo>
                    <a:pt x="96231" y="5798"/>
                    <a:pt x="105478" y="10262"/>
                    <a:pt x="105478" y="21581"/>
                  </a:cubicBezTo>
                  <a:cubicBezTo>
                    <a:pt x="105478" y="26523"/>
                    <a:pt x="103565" y="39118"/>
                    <a:pt x="95594" y="46292"/>
                  </a:cubicBezTo>
                  <a:cubicBezTo>
                    <a:pt x="89855" y="51393"/>
                    <a:pt x="80767" y="54422"/>
                    <a:pt x="69289" y="54422"/>
                  </a:cubicBezTo>
                  <a:lnTo>
                    <a:pt x="43782" y="54422"/>
                  </a:lnTo>
                  <a:lnTo>
                    <a:pt x="54622" y="11219"/>
                  </a:lnTo>
                  <a:close/>
                </a:path>
              </a:pathLst>
            </a:custGeom>
            <a:solidFill>
              <a:srgbClr val="000000"/>
            </a:solidFill>
            <a:ln w="22663" cap="flat">
              <a:noFill/>
              <a:prstDash val="solid"/>
              <a:miter/>
            </a:ln>
          </p:spPr>
          <p:txBody>
            <a:bodyPr rtlCol="0" anchor="ctr"/>
            <a:lstStyle/>
            <a:p>
              <a:endParaRPr lang="en-CN"/>
            </a:p>
          </p:txBody>
        </p:sp>
        <p:sp>
          <p:nvSpPr>
            <p:cNvPr id="18485" name="Freeform 18484">
              <a:extLst>
                <a:ext uri="{FF2B5EF4-FFF2-40B4-BE49-F238E27FC236}">
                  <a16:creationId xmlns:a16="http://schemas.microsoft.com/office/drawing/2014/main" id="{4ED22A06-2A3B-929E-AE66-F9ABCBE6945A}"/>
                </a:ext>
              </a:extLst>
            </p:cNvPr>
            <p:cNvSpPr/>
            <p:nvPr>
              <p:custDataLst>
                <p:tags r:id="rId27"/>
              </p:custDataLst>
            </p:nvPr>
          </p:nvSpPr>
          <p:spPr>
            <a:xfrm>
              <a:off x="4828616" y="3931463"/>
              <a:ext cx="53884" cy="101233"/>
            </a:xfrm>
            <a:custGeom>
              <a:avLst/>
              <a:gdLst>
                <a:gd name="connsiteX0" fmla="*/ 32622 w 53884"/>
                <a:gd name="connsiteY0" fmla="*/ 36732 h 101233"/>
                <a:gd name="connsiteX1" fmla="*/ 48883 w 53884"/>
                <a:gd name="connsiteY1" fmla="*/ 36732 h 101233"/>
                <a:gd name="connsiteX2" fmla="*/ 53985 w 53884"/>
                <a:gd name="connsiteY2" fmla="*/ 33225 h 101233"/>
                <a:gd name="connsiteX3" fmla="*/ 49202 w 53884"/>
                <a:gd name="connsiteY3" fmla="*/ 30993 h 101233"/>
                <a:gd name="connsiteX4" fmla="*/ 34057 w 53884"/>
                <a:gd name="connsiteY4" fmla="*/ 30993 h 101233"/>
                <a:gd name="connsiteX5" fmla="*/ 39955 w 53884"/>
                <a:gd name="connsiteY5" fmla="*/ 7399 h 101233"/>
                <a:gd name="connsiteX6" fmla="*/ 40434 w 53884"/>
                <a:gd name="connsiteY6" fmla="*/ 5167 h 101233"/>
                <a:gd name="connsiteX7" fmla="*/ 35013 w 53884"/>
                <a:gd name="connsiteY7" fmla="*/ 65 h 101233"/>
                <a:gd name="connsiteX8" fmla="*/ 27520 w 53884"/>
                <a:gd name="connsiteY8" fmla="*/ 6920 h 101233"/>
                <a:gd name="connsiteX9" fmla="*/ 21462 w 53884"/>
                <a:gd name="connsiteY9" fmla="*/ 30993 h 101233"/>
                <a:gd name="connsiteX10" fmla="*/ 5201 w 53884"/>
                <a:gd name="connsiteY10" fmla="*/ 30993 h 101233"/>
                <a:gd name="connsiteX11" fmla="*/ 100 w 53884"/>
                <a:gd name="connsiteY11" fmla="*/ 34500 h 101233"/>
                <a:gd name="connsiteX12" fmla="*/ 4882 w 53884"/>
                <a:gd name="connsiteY12" fmla="*/ 36732 h 101233"/>
                <a:gd name="connsiteX13" fmla="*/ 20028 w 53884"/>
                <a:gd name="connsiteY13" fmla="*/ 36732 h 101233"/>
                <a:gd name="connsiteX14" fmla="*/ 10622 w 53884"/>
                <a:gd name="connsiteY14" fmla="*/ 74356 h 101233"/>
                <a:gd name="connsiteX15" fmla="*/ 8230 w 53884"/>
                <a:gd name="connsiteY15" fmla="*/ 86153 h 101233"/>
                <a:gd name="connsiteX16" fmla="*/ 25289 w 53884"/>
                <a:gd name="connsiteY16" fmla="*/ 101298 h 101233"/>
                <a:gd name="connsiteX17" fmla="*/ 53028 w 53884"/>
                <a:gd name="connsiteY17" fmla="*/ 76907 h 101233"/>
                <a:gd name="connsiteX18" fmla="*/ 50477 w 53884"/>
                <a:gd name="connsiteY18" fmla="*/ 74834 h 101233"/>
                <a:gd name="connsiteX19" fmla="*/ 47129 w 53884"/>
                <a:gd name="connsiteY19" fmla="*/ 77863 h 101233"/>
                <a:gd name="connsiteX20" fmla="*/ 25767 w 53884"/>
                <a:gd name="connsiteY20" fmla="*/ 96834 h 101233"/>
                <a:gd name="connsiteX21" fmla="*/ 20187 w 53884"/>
                <a:gd name="connsiteY21" fmla="*/ 89023 h 101233"/>
                <a:gd name="connsiteX22" fmla="*/ 21144 w 53884"/>
                <a:gd name="connsiteY22" fmla="*/ 82486 h 101233"/>
                <a:gd name="connsiteX23" fmla="*/ 32622 w 53884"/>
                <a:gd name="connsiteY23" fmla="*/ 36732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84" h="101233">
                  <a:moveTo>
                    <a:pt x="32622" y="36732"/>
                  </a:moveTo>
                  <a:lnTo>
                    <a:pt x="48883" y="36732"/>
                  </a:lnTo>
                  <a:cubicBezTo>
                    <a:pt x="51912" y="36732"/>
                    <a:pt x="53985" y="36732"/>
                    <a:pt x="53985" y="33225"/>
                  </a:cubicBezTo>
                  <a:cubicBezTo>
                    <a:pt x="53985" y="30993"/>
                    <a:pt x="51912" y="30993"/>
                    <a:pt x="49202" y="30993"/>
                  </a:cubicBezTo>
                  <a:lnTo>
                    <a:pt x="34057" y="30993"/>
                  </a:lnTo>
                  <a:lnTo>
                    <a:pt x="39955" y="7399"/>
                  </a:lnTo>
                  <a:cubicBezTo>
                    <a:pt x="40115" y="6602"/>
                    <a:pt x="40434" y="5804"/>
                    <a:pt x="40434" y="5167"/>
                  </a:cubicBezTo>
                  <a:cubicBezTo>
                    <a:pt x="40434" y="2297"/>
                    <a:pt x="38202" y="65"/>
                    <a:pt x="35013" y="65"/>
                  </a:cubicBezTo>
                  <a:cubicBezTo>
                    <a:pt x="31028" y="65"/>
                    <a:pt x="28636" y="2775"/>
                    <a:pt x="27520" y="6920"/>
                  </a:cubicBezTo>
                  <a:cubicBezTo>
                    <a:pt x="26404" y="10906"/>
                    <a:pt x="28477" y="3254"/>
                    <a:pt x="21462" y="30993"/>
                  </a:cubicBezTo>
                  <a:lnTo>
                    <a:pt x="5201" y="30993"/>
                  </a:lnTo>
                  <a:cubicBezTo>
                    <a:pt x="2172" y="30993"/>
                    <a:pt x="100" y="30993"/>
                    <a:pt x="100" y="34500"/>
                  </a:cubicBezTo>
                  <a:cubicBezTo>
                    <a:pt x="100" y="36732"/>
                    <a:pt x="2013" y="36732"/>
                    <a:pt x="4882" y="36732"/>
                  </a:cubicBezTo>
                  <a:lnTo>
                    <a:pt x="20028" y="36732"/>
                  </a:lnTo>
                  <a:lnTo>
                    <a:pt x="10622" y="74356"/>
                  </a:lnTo>
                  <a:cubicBezTo>
                    <a:pt x="9665" y="78342"/>
                    <a:pt x="8230" y="84081"/>
                    <a:pt x="8230" y="86153"/>
                  </a:cubicBezTo>
                  <a:cubicBezTo>
                    <a:pt x="8230" y="95559"/>
                    <a:pt x="16201" y="101298"/>
                    <a:pt x="25289" y="101298"/>
                  </a:cubicBezTo>
                  <a:cubicBezTo>
                    <a:pt x="42984" y="101298"/>
                    <a:pt x="53028" y="78979"/>
                    <a:pt x="53028" y="76907"/>
                  </a:cubicBezTo>
                  <a:cubicBezTo>
                    <a:pt x="53028" y="74834"/>
                    <a:pt x="50955" y="74834"/>
                    <a:pt x="50477" y="74834"/>
                  </a:cubicBezTo>
                  <a:cubicBezTo>
                    <a:pt x="48564" y="74834"/>
                    <a:pt x="48405" y="75153"/>
                    <a:pt x="47129" y="77863"/>
                  </a:cubicBezTo>
                  <a:cubicBezTo>
                    <a:pt x="42666" y="87907"/>
                    <a:pt x="34535" y="96834"/>
                    <a:pt x="25767" y="96834"/>
                  </a:cubicBezTo>
                  <a:cubicBezTo>
                    <a:pt x="22419" y="96834"/>
                    <a:pt x="20187" y="94762"/>
                    <a:pt x="20187" y="89023"/>
                  </a:cubicBezTo>
                  <a:cubicBezTo>
                    <a:pt x="20187" y="87429"/>
                    <a:pt x="20825" y="84081"/>
                    <a:pt x="21144" y="82486"/>
                  </a:cubicBezTo>
                  <a:lnTo>
                    <a:pt x="32622" y="36732"/>
                  </a:lnTo>
                  <a:close/>
                </a:path>
              </a:pathLst>
            </a:custGeom>
            <a:solidFill>
              <a:srgbClr val="000000"/>
            </a:solidFill>
            <a:ln w="22663" cap="flat">
              <a:noFill/>
              <a:prstDash val="solid"/>
              <a:miter/>
            </a:ln>
          </p:spPr>
          <p:txBody>
            <a:bodyPr rtlCol="0" anchor="ctr"/>
            <a:lstStyle/>
            <a:p>
              <a:endParaRPr lang="en-CN"/>
            </a:p>
          </p:txBody>
        </p:sp>
      </p:grpSp>
      <p:grpSp>
        <p:nvGrpSpPr>
          <p:cNvPr id="18497" name="Group 18496" descr="\documentclass{article}&#10;\usepackage{amsmath, amsfonts , amssymb, bm}&#10;\pagestyle{empty}&#10;\begin{document}&#10;&#10;$\bm{e}^Q_t$,$\bm{e}^P_t$&#10;&#10;&#10;\end{document}" title="IguanaTex Vector Display">
            <a:extLst>
              <a:ext uri="{FF2B5EF4-FFF2-40B4-BE49-F238E27FC236}">
                <a16:creationId xmlns:a16="http://schemas.microsoft.com/office/drawing/2014/main" id="{4D4A5D65-2D4F-A269-A5CC-22C48BD07EB6}"/>
              </a:ext>
            </a:extLst>
          </p:cNvPr>
          <p:cNvGrpSpPr>
            <a:grpSpLocks noChangeAspect="1"/>
          </p:cNvGrpSpPr>
          <p:nvPr>
            <p:custDataLst>
              <p:tags r:id="rId5"/>
            </p:custDataLst>
          </p:nvPr>
        </p:nvGrpSpPr>
        <p:grpSpPr>
          <a:xfrm>
            <a:off x="7580971" y="3355634"/>
            <a:ext cx="657825" cy="310461"/>
            <a:chOff x="4500892" y="3888090"/>
            <a:chExt cx="657825" cy="310461"/>
          </a:xfrm>
        </p:grpSpPr>
        <p:sp>
          <p:nvSpPr>
            <p:cNvPr id="18490" name="Freeform 18489">
              <a:extLst>
                <a:ext uri="{FF2B5EF4-FFF2-40B4-BE49-F238E27FC236}">
                  <a16:creationId xmlns:a16="http://schemas.microsoft.com/office/drawing/2014/main" id="{DDD54494-8170-FB0A-0CCD-FA027E4EAEFD}"/>
                </a:ext>
              </a:extLst>
            </p:cNvPr>
            <p:cNvSpPr/>
            <p:nvPr>
              <p:custDataLst>
                <p:tags r:id="rId14"/>
              </p:custDataLst>
            </p:nvPr>
          </p:nvSpPr>
          <p:spPr>
            <a:xfrm>
              <a:off x="4500892" y="4019842"/>
              <a:ext cx="116909" cy="116403"/>
            </a:xfrm>
            <a:custGeom>
              <a:avLst/>
              <a:gdLst>
                <a:gd name="connsiteX0" fmla="*/ 43855 w 116909"/>
                <a:gd name="connsiteY0" fmla="*/ 59277 h 116403"/>
                <a:gd name="connsiteX1" fmla="*/ 87885 w 116909"/>
                <a:gd name="connsiteY1" fmla="*/ 54216 h 116403"/>
                <a:gd name="connsiteX2" fmla="*/ 112938 w 116909"/>
                <a:gd name="connsiteY2" fmla="*/ 24356 h 116403"/>
                <a:gd name="connsiteX3" fmla="*/ 78270 w 116909"/>
                <a:gd name="connsiteY3" fmla="*/ 63 h 116403"/>
                <a:gd name="connsiteX4" fmla="*/ 77 w 116909"/>
                <a:gd name="connsiteY4" fmla="*/ 70917 h 116403"/>
                <a:gd name="connsiteX5" fmla="*/ 52964 w 116909"/>
                <a:gd name="connsiteY5" fmla="*/ 116466 h 116403"/>
                <a:gd name="connsiteX6" fmla="*/ 92187 w 116909"/>
                <a:gd name="connsiteY6" fmla="*/ 110393 h 116403"/>
                <a:gd name="connsiteX7" fmla="*/ 116986 w 116909"/>
                <a:gd name="connsiteY7" fmla="*/ 91161 h 116403"/>
                <a:gd name="connsiteX8" fmla="*/ 110660 w 116909"/>
                <a:gd name="connsiteY8" fmla="*/ 84582 h 116403"/>
                <a:gd name="connsiteX9" fmla="*/ 106864 w 116909"/>
                <a:gd name="connsiteY9" fmla="*/ 87365 h 116403"/>
                <a:gd name="connsiteX10" fmla="*/ 53724 w 116909"/>
                <a:gd name="connsiteY10" fmla="*/ 107356 h 116403"/>
                <a:gd name="connsiteX11" fmla="*/ 28925 w 116909"/>
                <a:gd name="connsiteY11" fmla="*/ 82810 h 116403"/>
                <a:gd name="connsiteX12" fmla="*/ 32720 w 116909"/>
                <a:gd name="connsiteY12" fmla="*/ 59277 h 116403"/>
                <a:gd name="connsiteX13" fmla="*/ 43855 w 116909"/>
                <a:gd name="connsiteY13" fmla="*/ 59277 h 116403"/>
                <a:gd name="connsiteX14" fmla="*/ 34998 w 116909"/>
                <a:gd name="connsiteY14" fmla="*/ 50167 h 116403"/>
                <a:gd name="connsiteX15" fmla="*/ 49928 w 116909"/>
                <a:gd name="connsiteY15" fmla="*/ 20813 h 116403"/>
                <a:gd name="connsiteX16" fmla="*/ 78270 w 116909"/>
                <a:gd name="connsiteY16" fmla="*/ 9173 h 116403"/>
                <a:gd name="connsiteX17" fmla="*/ 97754 w 116909"/>
                <a:gd name="connsiteY17" fmla="*/ 24609 h 116403"/>
                <a:gd name="connsiteX18" fmla="*/ 34998 w 116909"/>
                <a:gd name="connsiteY18" fmla="*/ 5016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6403">
                  <a:moveTo>
                    <a:pt x="43855" y="59277"/>
                  </a:moveTo>
                  <a:cubicBezTo>
                    <a:pt x="60809" y="59277"/>
                    <a:pt x="77257" y="57758"/>
                    <a:pt x="87885" y="54216"/>
                  </a:cubicBezTo>
                  <a:cubicBezTo>
                    <a:pt x="109395" y="46877"/>
                    <a:pt x="112938" y="32453"/>
                    <a:pt x="112938" y="24356"/>
                  </a:cubicBezTo>
                  <a:cubicBezTo>
                    <a:pt x="112938" y="9679"/>
                    <a:pt x="99020" y="63"/>
                    <a:pt x="78270" y="63"/>
                  </a:cubicBezTo>
                  <a:cubicBezTo>
                    <a:pt x="32467" y="63"/>
                    <a:pt x="77" y="31694"/>
                    <a:pt x="77" y="70917"/>
                  </a:cubicBezTo>
                  <a:cubicBezTo>
                    <a:pt x="77" y="100018"/>
                    <a:pt x="19562" y="116466"/>
                    <a:pt x="52964" y="116466"/>
                  </a:cubicBezTo>
                  <a:cubicBezTo>
                    <a:pt x="59544" y="116466"/>
                    <a:pt x="77004" y="116213"/>
                    <a:pt x="92187" y="110393"/>
                  </a:cubicBezTo>
                  <a:cubicBezTo>
                    <a:pt x="106864" y="104573"/>
                    <a:pt x="116986" y="94198"/>
                    <a:pt x="116986" y="91161"/>
                  </a:cubicBezTo>
                  <a:cubicBezTo>
                    <a:pt x="116986" y="89137"/>
                    <a:pt x="112938" y="84582"/>
                    <a:pt x="110660" y="84582"/>
                  </a:cubicBezTo>
                  <a:cubicBezTo>
                    <a:pt x="109142" y="84582"/>
                    <a:pt x="108636" y="85341"/>
                    <a:pt x="106864" y="87365"/>
                  </a:cubicBezTo>
                  <a:cubicBezTo>
                    <a:pt x="93200" y="101789"/>
                    <a:pt x="73462" y="107356"/>
                    <a:pt x="53724" y="107356"/>
                  </a:cubicBezTo>
                  <a:cubicBezTo>
                    <a:pt x="35504" y="107356"/>
                    <a:pt x="28925" y="97234"/>
                    <a:pt x="28925" y="82810"/>
                  </a:cubicBezTo>
                  <a:cubicBezTo>
                    <a:pt x="28925" y="78002"/>
                    <a:pt x="29937" y="69652"/>
                    <a:pt x="32720" y="59277"/>
                  </a:cubicBezTo>
                  <a:lnTo>
                    <a:pt x="43855" y="59277"/>
                  </a:lnTo>
                  <a:close/>
                  <a:moveTo>
                    <a:pt x="34998" y="50167"/>
                  </a:moveTo>
                  <a:cubicBezTo>
                    <a:pt x="39553" y="31694"/>
                    <a:pt x="45626" y="24862"/>
                    <a:pt x="49928" y="20813"/>
                  </a:cubicBezTo>
                  <a:cubicBezTo>
                    <a:pt x="58785" y="11956"/>
                    <a:pt x="70425" y="9173"/>
                    <a:pt x="78270" y="9173"/>
                  </a:cubicBezTo>
                  <a:cubicBezTo>
                    <a:pt x="87379" y="9173"/>
                    <a:pt x="97754" y="13221"/>
                    <a:pt x="97754" y="24609"/>
                  </a:cubicBezTo>
                  <a:cubicBezTo>
                    <a:pt x="97754" y="50167"/>
                    <a:pt x="59544" y="50167"/>
                    <a:pt x="34998" y="50167"/>
                  </a:cubicBezTo>
                  <a:close/>
                </a:path>
              </a:pathLst>
            </a:custGeom>
            <a:solidFill>
              <a:srgbClr val="000000"/>
            </a:solidFill>
            <a:ln w="25400" cap="flat">
              <a:noFill/>
              <a:prstDash val="solid"/>
              <a:miter/>
            </a:ln>
          </p:spPr>
          <p:txBody>
            <a:bodyPr rtlCol="0" anchor="ctr"/>
            <a:lstStyle/>
            <a:p>
              <a:endParaRPr lang="en-CN"/>
            </a:p>
          </p:txBody>
        </p:sp>
        <p:sp>
          <p:nvSpPr>
            <p:cNvPr id="18491" name="Freeform 18490">
              <a:extLst>
                <a:ext uri="{FF2B5EF4-FFF2-40B4-BE49-F238E27FC236}">
                  <a16:creationId xmlns:a16="http://schemas.microsoft.com/office/drawing/2014/main" id="{C330005F-0589-0334-4B7B-8ADB68BA2DED}"/>
                </a:ext>
              </a:extLst>
            </p:cNvPr>
            <p:cNvSpPr/>
            <p:nvPr>
              <p:custDataLst>
                <p:tags r:id="rId15"/>
              </p:custDataLst>
            </p:nvPr>
          </p:nvSpPr>
          <p:spPr>
            <a:xfrm>
              <a:off x="4640806" y="3888090"/>
              <a:ext cx="134623" cy="158890"/>
            </a:xfrm>
            <a:custGeom>
              <a:avLst/>
              <a:gdLst>
                <a:gd name="connsiteX0" fmla="*/ 70228 w 134623"/>
                <a:gd name="connsiteY0" fmla="*/ 135213 h 158890"/>
                <a:gd name="connsiteX1" fmla="*/ 87056 w 134623"/>
                <a:gd name="connsiteY1" fmla="*/ 158949 h 158890"/>
                <a:gd name="connsiteX2" fmla="*/ 118763 w 134623"/>
                <a:gd name="connsiteY2" fmla="*/ 124584 h 158890"/>
                <a:gd name="connsiteX3" fmla="*/ 116283 w 134623"/>
                <a:gd name="connsiteY3" fmla="*/ 122105 h 158890"/>
                <a:gd name="connsiteX4" fmla="*/ 113803 w 134623"/>
                <a:gd name="connsiteY4" fmla="*/ 124407 h 158890"/>
                <a:gd name="connsiteX5" fmla="*/ 91839 w 134623"/>
                <a:gd name="connsiteY5" fmla="*/ 140349 h 158890"/>
                <a:gd name="connsiteX6" fmla="*/ 77845 w 134623"/>
                <a:gd name="connsiteY6" fmla="*/ 123167 h 158890"/>
                <a:gd name="connsiteX7" fmla="*/ 134705 w 134623"/>
                <a:gd name="connsiteY7" fmla="*/ 49302 h 158890"/>
                <a:gd name="connsiteX8" fmla="*/ 83336 w 134623"/>
                <a:gd name="connsiteY8" fmla="*/ 58 h 158890"/>
                <a:gd name="connsiteX9" fmla="*/ 82 w 134623"/>
                <a:gd name="connsiteY9" fmla="*/ 79592 h 158890"/>
                <a:gd name="connsiteX10" fmla="*/ 51629 w 134623"/>
                <a:gd name="connsiteY10" fmla="*/ 128127 h 158890"/>
                <a:gd name="connsiteX11" fmla="*/ 70228 w 134623"/>
                <a:gd name="connsiteY11" fmla="*/ 125647 h 158890"/>
                <a:gd name="connsiteX12" fmla="*/ 70228 w 134623"/>
                <a:gd name="connsiteY12" fmla="*/ 135213 h 158890"/>
                <a:gd name="connsiteX13" fmla="*/ 39583 w 134623"/>
                <a:gd name="connsiteY13" fmla="*/ 120156 h 158890"/>
                <a:gd name="connsiteX14" fmla="*/ 17264 w 134623"/>
                <a:gd name="connsiteY14" fmla="*/ 84020 h 158890"/>
                <a:gd name="connsiteX15" fmla="*/ 37104 w 134623"/>
                <a:gd name="connsiteY15" fmla="*/ 29108 h 158890"/>
                <a:gd name="connsiteX16" fmla="*/ 81919 w 134623"/>
                <a:gd name="connsiteY16" fmla="*/ 5726 h 158890"/>
                <a:gd name="connsiteX17" fmla="*/ 117523 w 134623"/>
                <a:gd name="connsiteY17" fmla="*/ 44519 h 158890"/>
                <a:gd name="connsiteX18" fmla="*/ 76428 w 134623"/>
                <a:gd name="connsiteY18" fmla="*/ 116436 h 158890"/>
                <a:gd name="connsiteX19" fmla="*/ 58537 w 134623"/>
                <a:gd name="connsiteY19" fmla="*/ 97837 h 158890"/>
                <a:gd name="connsiteX20" fmla="*/ 38875 w 134623"/>
                <a:gd name="connsiteY20" fmla="*/ 115550 h 158890"/>
                <a:gd name="connsiteX21" fmla="*/ 39583 w 134623"/>
                <a:gd name="connsiteY21" fmla="*/ 120156 h 158890"/>
                <a:gd name="connsiteX22" fmla="*/ 70228 w 134623"/>
                <a:gd name="connsiteY22" fmla="*/ 119270 h 158890"/>
                <a:gd name="connsiteX23" fmla="*/ 52869 w 134623"/>
                <a:gd name="connsiteY23" fmla="*/ 122459 h 158890"/>
                <a:gd name="connsiteX24" fmla="*/ 43835 w 134623"/>
                <a:gd name="connsiteY24" fmla="*/ 115550 h 158890"/>
                <a:gd name="connsiteX25" fmla="*/ 58537 w 134623"/>
                <a:gd name="connsiteY25" fmla="*/ 102797 h 158890"/>
                <a:gd name="connsiteX26" fmla="*/ 70228 w 134623"/>
                <a:gd name="connsiteY26" fmla="*/ 119270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623" h="158890">
                  <a:moveTo>
                    <a:pt x="70228" y="135213"/>
                  </a:moveTo>
                  <a:cubicBezTo>
                    <a:pt x="70228" y="146726"/>
                    <a:pt x="72531" y="158949"/>
                    <a:pt x="87056" y="158949"/>
                  </a:cubicBezTo>
                  <a:cubicBezTo>
                    <a:pt x="108489" y="158949"/>
                    <a:pt x="118763" y="128481"/>
                    <a:pt x="118763" y="124584"/>
                  </a:cubicBezTo>
                  <a:cubicBezTo>
                    <a:pt x="118763" y="123344"/>
                    <a:pt x="117700" y="122105"/>
                    <a:pt x="116283" y="122105"/>
                  </a:cubicBezTo>
                  <a:cubicBezTo>
                    <a:pt x="114512" y="122105"/>
                    <a:pt x="113981" y="123699"/>
                    <a:pt x="113803" y="124407"/>
                  </a:cubicBezTo>
                  <a:cubicBezTo>
                    <a:pt x="109552" y="136807"/>
                    <a:pt x="97861" y="140349"/>
                    <a:pt x="91839" y="140349"/>
                  </a:cubicBezTo>
                  <a:cubicBezTo>
                    <a:pt x="84753" y="140349"/>
                    <a:pt x="81033" y="137338"/>
                    <a:pt x="77845" y="123167"/>
                  </a:cubicBezTo>
                  <a:cubicBezTo>
                    <a:pt x="109375" y="112008"/>
                    <a:pt x="134705" y="80655"/>
                    <a:pt x="134705" y="49302"/>
                  </a:cubicBezTo>
                  <a:cubicBezTo>
                    <a:pt x="134705" y="21491"/>
                    <a:pt x="114689" y="58"/>
                    <a:pt x="83336" y="58"/>
                  </a:cubicBezTo>
                  <a:cubicBezTo>
                    <a:pt x="41001" y="58"/>
                    <a:pt x="82" y="39736"/>
                    <a:pt x="82" y="79592"/>
                  </a:cubicBezTo>
                  <a:cubicBezTo>
                    <a:pt x="82" y="108111"/>
                    <a:pt x="21161" y="128127"/>
                    <a:pt x="51629" y="128127"/>
                  </a:cubicBezTo>
                  <a:cubicBezTo>
                    <a:pt x="54994" y="128127"/>
                    <a:pt x="61017" y="127950"/>
                    <a:pt x="70228" y="125647"/>
                  </a:cubicBezTo>
                  <a:lnTo>
                    <a:pt x="70228" y="135213"/>
                  </a:lnTo>
                  <a:close/>
                  <a:moveTo>
                    <a:pt x="39583" y="120156"/>
                  </a:moveTo>
                  <a:cubicBezTo>
                    <a:pt x="30372" y="116968"/>
                    <a:pt x="17264" y="107756"/>
                    <a:pt x="17264" y="84020"/>
                  </a:cubicBezTo>
                  <a:cubicBezTo>
                    <a:pt x="17264" y="72684"/>
                    <a:pt x="20984" y="49125"/>
                    <a:pt x="37104" y="29108"/>
                  </a:cubicBezTo>
                  <a:cubicBezTo>
                    <a:pt x="48263" y="15469"/>
                    <a:pt x="65445" y="5726"/>
                    <a:pt x="81919" y="5726"/>
                  </a:cubicBezTo>
                  <a:cubicBezTo>
                    <a:pt x="101227" y="5726"/>
                    <a:pt x="117523" y="18657"/>
                    <a:pt x="117523" y="44519"/>
                  </a:cubicBezTo>
                  <a:cubicBezTo>
                    <a:pt x="117523" y="62233"/>
                    <a:pt x="108844" y="100317"/>
                    <a:pt x="76428" y="116436"/>
                  </a:cubicBezTo>
                  <a:cubicBezTo>
                    <a:pt x="73594" y="105277"/>
                    <a:pt x="68988" y="97837"/>
                    <a:pt x="58537" y="97837"/>
                  </a:cubicBezTo>
                  <a:cubicBezTo>
                    <a:pt x="48617" y="97837"/>
                    <a:pt x="38875" y="106162"/>
                    <a:pt x="38875" y="115550"/>
                  </a:cubicBezTo>
                  <a:cubicBezTo>
                    <a:pt x="38875" y="118739"/>
                    <a:pt x="39052" y="118916"/>
                    <a:pt x="39583" y="120156"/>
                  </a:cubicBezTo>
                  <a:close/>
                  <a:moveTo>
                    <a:pt x="70228" y="119270"/>
                  </a:moveTo>
                  <a:cubicBezTo>
                    <a:pt x="66331" y="120687"/>
                    <a:pt x="59777" y="122459"/>
                    <a:pt x="52869" y="122459"/>
                  </a:cubicBezTo>
                  <a:cubicBezTo>
                    <a:pt x="50035" y="122459"/>
                    <a:pt x="43835" y="122459"/>
                    <a:pt x="43835" y="115550"/>
                  </a:cubicBezTo>
                  <a:cubicBezTo>
                    <a:pt x="43835" y="108819"/>
                    <a:pt x="51097" y="102797"/>
                    <a:pt x="58537" y="102797"/>
                  </a:cubicBezTo>
                  <a:cubicBezTo>
                    <a:pt x="64914" y="102797"/>
                    <a:pt x="69697" y="105631"/>
                    <a:pt x="70228" y="119270"/>
                  </a:cubicBezTo>
                  <a:close/>
                </a:path>
              </a:pathLst>
            </a:custGeom>
            <a:solidFill>
              <a:srgbClr val="000000"/>
            </a:solidFill>
            <a:ln w="25400" cap="flat">
              <a:noFill/>
              <a:prstDash val="solid"/>
              <a:miter/>
            </a:ln>
          </p:spPr>
          <p:txBody>
            <a:bodyPr rtlCol="0" anchor="ctr"/>
            <a:lstStyle/>
            <a:p>
              <a:endParaRPr lang="en-CN"/>
            </a:p>
          </p:txBody>
        </p:sp>
        <p:sp>
          <p:nvSpPr>
            <p:cNvPr id="18492" name="Freeform 18491">
              <a:extLst>
                <a:ext uri="{FF2B5EF4-FFF2-40B4-BE49-F238E27FC236}">
                  <a16:creationId xmlns:a16="http://schemas.microsoft.com/office/drawing/2014/main" id="{806BEC59-CFDD-9E1D-9589-072E62B180E4}"/>
                </a:ext>
              </a:extLst>
            </p:cNvPr>
            <p:cNvSpPr/>
            <p:nvPr>
              <p:custDataLst>
                <p:tags r:id="rId16"/>
              </p:custDataLst>
            </p:nvPr>
          </p:nvSpPr>
          <p:spPr>
            <a:xfrm>
              <a:off x="4636024" y="4085788"/>
              <a:ext cx="59871" cy="112481"/>
            </a:xfrm>
            <a:custGeom>
              <a:avLst/>
              <a:gdLst>
                <a:gd name="connsiteX0" fmla="*/ 36218 w 59871"/>
                <a:gd name="connsiteY0" fmla="*/ 40806 h 112481"/>
                <a:gd name="connsiteX1" fmla="*/ 54286 w 59871"/>
                <a:gd name="connsiteY1" fmla="*/ 40806 h 112481"/>
                <a:gd name="connsiteX2" fmla="*/ 59954 w 59871"/>
                <a:gd name="connsiteY2" fmla="*/ 36909 h 112481"/>
                <a:gd name="connsiteX3" fmla="*/ 54640 w 59871"/>
                <a:gd name="connsiteY3" fmla="*/ 34430 h 112481"/>
                <a:gd name="connsiteX4" fmla="*/ 37812 w 59871"/>
                <a:gd name="connsiteY4" fmla="*/ 34430 h 112481"/>
                <a:gd name="connsiteX5" fmla="*/ 44366 w 59871"/>
                <a:gd name="connsiteY5" fmla="*/ 8213 h 112481"/>
                <a:gd name="connsiteX6" fmla="*/ 44898 w 59871"/>
                <a:gd name="connsiteY6" fmla="*/ 5734 h 112481"/>
                <a:gd name="connsiteX7" fmla="*/ 38875 w 59871"/>
                <a:gd name="connsiteY7" fmla="*/ 65 h 112481"/>
                <a:gd name="connsiteX8" fmla="*/ 30550 w 59871"/>
                <a:gd name="connsiteY8" fmla="*/ 7682 h 112481"/>
                <a:gd name="connsiteX9" fmla="*/ 23818 w 59871"/>
                <a:gd name="connsiteY9" fmla="*/ 34430 h 112481"/>
                <a:gd name="connsiteX10" fmla="*/ 5751 w 59871"/>
                <a:gd name="connsiteY10" fmla="*/ 34430 h 112481"/>
                <a:gd name="connsiteX11" fmla="*/ 82 w 59871"/>
                <a:gd name="connsiteY11" fmla="*/ 38327 h 112481"/>
                <a:gd name="connsiteX12" fmla="*/ 5396 w 59871"/>
                <a:gd name="connsiteY12" fmla="*/ 40806 h 112481"/>
                <a:gd name="connsiteX13" fmla="*/ 22224 w 59871"/>
                <a:gd name="connsiteY13" fmla="*/ 40806 h 112481"/>
                <a:gd name="connsiteX14" fmla="*/ 11773 w 59871"/>
                <a:gd name="connsiteY14" fmla="*/ 82610 h 112481"/>
                <a:gd name="connsiteX15" fmla="*/ 9116 w 59871"/>
                <a:gd name="connsiteY15" fmla="*/ 95719 h 112481"/>
                <a:gd name="connsiteX16" fmla="*/ 28070 w 59871"/>
                <a:gd name="connsiteY16" fmla="*/ 112546 h 112481"/>
                <a:gd name="connsiteX17" fmla="*/ 58891 w 59871"/>
                <a:gd name="connsiteY17" fmla="*/ 85445 h 112481"/>
                <a:gd name="connsiteX18" fmla="*/ 56057 w 59871"/>
                <a:gd name="connsiteY18" fmla="*/ 83142 h 112481"/>
                <a:gd name="connsiteX19" fmla="*/ 52337 w 59871"/>
                <a:gd name="connsiteY19" fmla="*/ 86507 h 112481"/>
                <a:gd name="connsiteX20" fmla="*/ 28601 w 59871"/>
                <a:gd name="connsiteY20" fmla="*/ 107587 h 112481"/>
                <a:gd name="connsiteX21" fmla="*/ 22401 w 59871"/>
                <a:gd name="connsiteY21" fmla="*/ 98907 h 112481"/>
                <a:gd name="connsiteX22" fmla="*/ 23464 w 59871"/>
                <a:gd name="connsiteY22" fmla="*/ 91644 h 112481"/>
                <a:gd name="connsiteX23" fmla="*/ 36218 w 59871"/>
                <a:gd name="connsiteY23" fmla="*/ 40806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218" y="40806"/>
                  </a:moveTo>
                  <a:lnTo>
                    <a:pt x="54286" y="40806"/>
                  </a:lnTo>
                  <a:cubicBezTo>
                    <a:pt x="57651" y="40806"/>
                    <a:pt x="59954" y="40806"/>
                    <a:pt x="59954" y="36909"/>
                  </a:cubicBezTo>
                  <a:cubicBezTo>
                    <a:pt x="59954" y="34430"/>
                    <a:pt x="57651" y="34430"/>
                    <a:pt x="54640" y="34430"/>
                  </a:cubicBezTo>
                  <a:lnTo>
                    <a:pt x="37812" y="34430"/>
                  </a:lnTo>
                  <a:lnTo>
                    <a:pt x="44366" y="8213"/>
                  </a:lnTo>
                  <a:cubicBezTo>
                    <a:pt x="44543" y="7328"/>
                    <a:pt x="44898" y="6442"/>
                    <a:pt x="44898" y="5734"/>
                  </a:cubicBezTo>
                  <a:cubicBezTo>
                    <a:pt x="44898" y="2545"/>
                    <a:pt x="42418" y="65"/>
                    <a:pt x="38875" y="65"/>
                  </a:cubicBezTo>
                  <a:cubicBezTo>
                    <a:pt x="34447" y="65"/>
                    <a:pt x="31790" y="3077"/>
                    <a:pt x="30550" y="7682"/>
                  </a:cubicBezTo>
                  <a:cubicBezTo>
                    <a:pt x="29310" y="12110"/>
                    <a:pt x="31612" y="3608"/>
                    <a:pt x="23818" y="34430"/>
                  </a:cubicBezTo>
                  <a:lnTo>
                    <a:pt x="5751" y="34430"/>
                  </a:lnTo>
                  <a:cubicBezTo>
                    <a:pt x="2385" y="34430"/>
                    <a:pt x="82" y="34430"/>
                    <a:pt x="82" y="38327"/>
                  </a:cubicBezTo>
                  <a:cubicBezTo>
                    <a:pt x="82" y="40806"/>
                    <a:pt x="2208" y="40806"/>
                    <a:pt x="5396" y="40806"/>
                  </a:cubicBezTo>
                  <a:lnTo>
                    <a:pt x="22224" y="40806"/>
                  </a:lnTo>
                  <a:lnTo>
                    <a:pt x="11773" y="82610"/>
                  </a:lnTo>
                  <a:cubicBezTo>
                    <a:pt x="10710" y="87039"/>
                    <a:pt x="9116" y="93416"/>
                    <a:pt x="9116" y="95719"/>
                  </a:cubicBezTo>
                  <a:cubicBezTo>
                    <a:pt x="9116" y="106170"/>
                    <a:pt x="17973" y="112546"/>
                    <a:pt x="28070" y="112546"/>
                  </a:cubicBezTo>
                  <a:cubicBezTo>
                    <a:pt x="47732" y="112546"/>
                    <a:pt x="58891" y="87747"/>
                    <a:pt x="58891" y="85445"/>
                  </a:cubicBezTo>
                  <a:cubicBezTo>
                    <a:pt x="58891" y="83142"/>
                    <a:pt x="56589" y="83142"/>
                    <a:pt x="56057" y="83142"/>
                  </a:cubicBezTo>
                  <a:cubicBezTo>
                    <a:pt x="53931" y="83142"/>
                    <a:pt x="53754" y="83496"/>
                    <a:pt x="52337" y="86507"/>
                  </a:cubicBezTo>
                  <a:cubicBezTo>
                    <a:pt x="47377" y="97667"/>
                    <a:pt x="38344" y="107587"/>
                    <a:pt x="28601" y="107587"/>
                  </a:cubicBezTo>
                  <a:cubicBezTo>
                    <a:pt x="24881" y="107587"/>
                    <a:pt x="22401" y="105284"/>
                    <a:pt x="22401" y="98907"/>
                  </a:cubicBezTo>
                  <a:cubicBezTo>
                    <a:pt x="22401" y="97136"/>
                    <a:pt x="23110" y="93416"/>
                    <a:pt x="23464" y="91644"/>
                  </a:cubicBezTo>
                  <a:lnTo>
                    <a:pt x="36218" y="40806"/>
                  </a:lnTo>
                  <a:close/>
                </a:path>
              </a:pathLst>
            </a:custGeom>
            <a:solidFill>
              <a:srgbClr val="000000"/>
            </a:solidFill>
            <a:ln w="25400" cap="flat">
              <a:noFill/>
              <a:prstDash val="solid"/>
              <a:miter/>
            </a:ln>
          </p:spPr>
          <p:txBody>
            <a:bodyPr rtlCol="0" anchor="ctr"/>
            <a:lstStyle/>
            <a:p>
              <a:endParaRPr lang="en-CN"/>
            </a:p>
          </p:txBody>
        </p:sp>
        <p:sp>
          <p:nvSpPr>
            <p:cNvPr id="18493" name="Freeform 18492">
              <a:extLst>
                <a:ext uri="{FF2B5EF4-FFF2-40B4-BE49-F238E27FC236}">
                  <a16:creationId xmlns:a16="http://schemas.microsoft.com/office/drawing/2014/main" id="{83284BF3-0451-145B-8A6F-3D45B1876083}"/>
                </a:ext>
              </a:extLst>
            </p:cNvPr>
            <p:cNvSpPr/>
            <p:nvPr>
              <p:custDataLst>
                <p:tags r:id="rId17"/>
              </p:custDataLst>
            </p:nvPr>
          </p:nvSpPr>
          <p:spPr>
            <a:xfrm>
              <a:off x="4822365" y="4107398"/>
              <a:ext cx="29606" cy="75662"/>
            </a:xfrm>
            <a:custGeom>
              <a:avLst/>
              <a:gdLst>
                <a:gd name="connsiteX0" fmla="*/ 29696 w 29606"/>
                <a:gd name="connsiteY0" fmla="*/ 26633 h 75662"/>
                <a:gd name="connsiteX1" fmla="*/ 13501 w 29606"/>
                <a:gd name="connsiteY1" fmla="*/ 63 h 75662"/>
                <a:gd name="connsiteX2" fmla="*/ 89 w 29606"/>
                <a:gd name="connsiteY2" fmla="*/ 13474 h 75662"/>
                <a:gd name="connsiteX3" fmla="*/ 13501 w 29606"/>
                <a:gd name="connsiteY3" fmla="*/ 26886 h 75662"/>
                <a:gd name="connsiteX4" fmla="*/ 23117 w 29606"/>
                <a:gd name="connsiteY4" fmla="*/ 23343 h 75662"/>
                <a:gd name="connsiteX5" fmla="*/ 23623 w 29606"/>
                <a:gd name="connsiteY5" fmla="*/ 22837 h 75662"/>
                <a:gd name="connsiteX6" fmla="*/ 24129 w 29606"/>
                <a:gd name="connsiteY6" fmla="*/ 26633 h 75662"/>
                <a:gd name="connsiteX7" fmla="*/ 5909 w 29606"/>
                <a:gd name="connsiteY7" fmla="*/ 70158 h 75662"/>
                <a:gd name="connsiteX8" fmla="*/ 4138 w 29606"/>
                <a:gd name="connsiteY8" fmla="*/ 72941 h 75662"/>
                <a:gd name="connsiteX9" fmla="*/ 6668 w 29606"/>
                <a:gd name="connsiteY9" fmla="*/ 75725 h 75662"/>
                <a:gd name="connsiteX10" fmla="*/ 29696 w 29606"/>
                <a:gd name="connsiteY10" fmla="*/ 26633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696" y="26633"/>
                  </a:moveTo>
                  <a:cubicBezTo>
                    <a:pt x="29696" y="10438"/>
                    <a:pt x="23623" y="63"/>
                    <a:pt x="13501" y="63"/>
                  </a:cubicBezTo>
                  <a:cubicBezTo>
                    <a:pt x="4644" y="63"/>
                    <a:pt x="89" y="6895"/>
                    <a:pt x="89" y="13474"/>
                  </a:cubicBezTo>
                  <a:cubicBezTo>
                    <a:pt x="89" y="20054"/>
                    <a:pt x="4391" y="26886"/>
                    <a:pt x="13501" y="26886"/>
                  </a:cubicBezTo>
                  <a:cubicBezTo>
                    <a:pt x="17550" y="26886"/>
                    <a:pt x="20586" y="25368"/>
                    <a:pt x="23117" y="23343"/>
                  </a:cubicBezTo>
                  <a:lnTo>
                    <a:pt x="23623" y="22837"/>
                  </a:lnTo>
                  <a:cubicBezTo>
                    <a:pt x="23876" y="22837"/>
                    <a:pt x="24129" y="23090"/>
                    <a:pt x="24129" y="26633"/>
                  </a:cubicBezTo>
                  <a:cubicBezTo>
                    <a:pt x="24129" y="42828"/>
                    <a:pt x="17043" y="58265"/>
                    <a:pt x="5909" y="70158"/>
                  </a:cubicBezTo>
                  <a:cubicBezTo>
                    <a:pt x="4391" y="71676"/>
                    <a:pt x="4138" y="71929"/>
                    <a:pt x="4138" y="72941"/>
                  </a:cubicBezTo>
                  <a:cubicBezTo>
                    <a:pt x="4138" y="74713"/>
                    <a:pt x="5403" y="75725"/>
                    <a:pt x="6668" y="75725"/>
                  </a:cubicBezTo>
                  <a:cubicBezTo>
                    <a:pt x="9705" y="75725"/>
                    <a:pt x="29696" y="55734"/>
                    <a:pt x="29696" y="26633"/>
                  </a:cubicBezTo>
                  <a:close/>
                </a:path>
              </a:pathLst>
            </a:custGeom>
            <a:solidFill>
              <a:srgbClr val="000000"/>
            </a:solidFill>
            <a:ln w="25400" cap="flat">
              <a:noFill/>
              <a:prstDash val="solid"/>
              <a:miter/>
            </a:ln>
          </p:spPr>
          <p:txBody>
            <a:bodyPr rtlCol="0" anchor="ctr"/>
            <a:lstStyle/>
            <a:p>
              <a:endParaRPr lang="en-CN"/>
            </a:p>
          </p:txBody>
        </p:sp>
        <p:sp>
          <p:nvSpPr>
            <p:cNvPr id="18494" name="Freeform 18493">
              <a:extLst>
                <a:ext uri="{FF2B5EF4-FFF2-40B4-BE49-F238E27FC236}">
                  <a16:creationId xmlns:a16="http://schemas.microsoft.com/office/drawing/2014/main" id="{26388112-45EC-1188-77E5-8DBCBECE18E4}"/>
                </a:ext>
              </a:extLst>
            </p:cNvPr>
            <p:cNvSpPr/>
            <p:nvPr>
              <p:custDataLst>
                <p:tags r:id="rId18"/>
              </p:custDataLst>
            </p:nvPr>
          </p:nvSpPr>
          <p:spPr>
            <a:xfrm>
              <a:off x="4883294" y="4019842"/>
              <a:ext cx="116909" cy="116403"/>
            </a:xfrm>
            <a:custGeom>
              <a:avLst/>
              <a:gdLst>
                <a:gd name="connsiteX0" fmla="*/ 43870 w 116909"/>
                <a:gd name="connsiteY0" fmla="*/ 59277 h 116403"/>
                <a:gd name="connsiteX1" fmla="*/ 87900 w 116909"/>
                <a:gd name="connsiteY1" fmla="*/ 54216 h 116403"/>
                <a:gd name="connsiteX2" fmla="*/ 112953 w 116909"/>
                <a:gd name="connsiteY2" fmla="*/ 24356 h 116403"/>
                <a:gd name="connsiteX3" fmla="*/ 78285 w 116909"/>
                <a:gd name="connsiteY3" fmla="*/ 63 h 116403"/>
                <a:gd name="connsiteX4" fmla="*/ 92 w 116909"/>
                <a:gd name="connsiteY4" fmla="*/ 70917 h 116403"/>
                <a:gd name="connsiteX5" fmla="*/ 52979 w 116909"/>
                <a:gd name="connsiteY5" fmla="*/ 116466 h 116403"/>
                <a:gd name="connsiteX6" fmla="*/ 92202 w 116909"/>
                <a:gd name="connsiteY6" fmla="*/ 110393 h 116403"/>
                <a:gd name="connsiteX7" fmla="*/ 117001 w 116909"/>
                <a:gd name="connsiteY7" fmla="*/ 91161 h 116403"/>
                <a:gd name="connsiteX8" fmla="*/ 110675 w 116909"/>
                <a:gd name="connsiteY8" fmla="*/ 84582 h 116403"/>
                <a:gd name="connsiteX9" fmla="*/ 106879 w 116909"/>
                <a:gd name="connsiteY9" fmla="*/ 87365 h 116403"/>
                <a:gd name="connsiteX10" fmla="*/ 53739 w 116909"/>
                <a:gd name="connsiteY10" fmla="*/ 107356 h 116403"/>
                <a:gd name="connsiteX11" fmla="*/ 28940 w 116909"/>
                <a:gd name="connsiteY11" fmla="*/ 82810 h 116403"/>
                <a:gd name="connsiteX12" fmla="*/ 32735 w 116909"/>
                <a:gd name="connsiteY12" fmla="*/ 59277 h 116403"/>
                <a:gd name="connsiteX13" fmla="*/ 43870 w 116909"/>
                <a:gd name="connsiteY13" fmla="*/ 59277 h 116403"/>
                <a:gd name="connsiteX14" fmla="*/ 35013 w 116909"/>
                <a:gd name="connsiteY14" fmla="*/ 50167 h 116403"/>
                <a:gd name="connsiteX15" fmla="*/ 49943 w 116909"/>
                <a:gd name="connsiteY15" fmla="*/ 20813 h 116403"/>
                <a:gd name="connsiteX16" fmla="*/ 78285 w 116909"/>
                <a:gd name="connsiteY16" fmla="*/ 9173 h 116403"/>
                <a:gd name="connsiteX17" fmla="*/ 97769 w 116909"/>
                <a:gd name="connsiteY17" fmla="*/ 24609 h 116403"/>
                <a:gd name="connsiteX18" fmla="*/ 35013 w 116909"/>
                <a:gd name="connsiteY18" fmla="*/ 5016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6403">
                  <a:moveTo>
                    <a:pt x="43870" y="59277"/>
                  </a:moveTo>
                  <a:cubicBezTo>
                    <a:pt x="60824" y="59277"/>
                    <a:pt x="77272" y="57758"/>
                    <a:pt x="87900" y="54216"/>
                  </a:cubicBezTo>
                  <a:cubicBezTo>
                    <a:pt x="109410" y="46877"/>
                    <a:pt x="112953" y="32453"/>
                    <a:pt x="112953" y="24356"/>
                  </a:cubicBezTo>
                  <a:cubicBezTo>
                    <a:pt x="112953" y="9679"/>
                    <a:pt x="99035" y="63"/>
                    <a:pt x="78285" y="63"/>
                  </a:cubicBezTo>
                  <a:cubicBezTo>
                    <a:pt x="32482" y="63"/>
                    <a:pt x="92" y="31694"/>
                    <a:pt x="92" y="70917"/>
                  </a:cubicBezTo>
                  <a:cubicBezTo>
                    <a:pt x="92" y="100018"/>
                    <a:pt x="19577" y="116466"/>
                    <a:pt x="52979" y="116466"/>
                  </a:cubicBezTo>
                  <a:cubicBezTo>
                    <a:pt x="59559" y="116466"/>
                    <a:pt x="77019" y="116213"/>
                    <a:pt x="92202" y="110393"/>
                  </a:cubicBezTo>
                  <a:cubicBezTo>
                    <a:pt x="106879" y="104573"/>
                    <a:pt x="117001" y="94198"/>
                    <a:pt x="117001" y="91161"/>
                  </a:cubicBezTo>
                  <a:cubicBezTo>
                    <a:pt x="117001" y="89137"/>
                    <a:pt x="112953" y="84582"/>
                    <a:pt x="110675" y="84582"/>
                  </a:cubicBezTo>
                  <a:cubicBezTo>
                    <a:pt x="109157" y="84582"/>
                    <a:pt x="108651" y="85341"/>
                    <a:pt x="106879" y="87365"/>
                  </a:cubicBezTo>
                  <a:cubicBezTo>
                    <a:pt x="93215" y="101789"/>
                    <a:pt x="73477" y="107356"/>
                    <a:pt x="53739" y="107356"/>
                  </a:cubicBezTo>
                  <a:cubicBezTo>
                    <a:pt x="35519" y="107356"/>
                    <a:pt x="28940" y="97234"/>
                    <a:pt x="28940" y="82810"/>
                  </a:cubicBezTo>
                  <a:cubicBezTo>
                    <a:pt x="28940" y="78002"/>
                    <a:pt x="29952" y="69652"/>
                    <a:pt x="32735" y="59277"/>
                  </a:cubicBezTo>
                  <a:lnTo>
                    <a:pt x="43870" y="59277"/>
                  </a:lnTo>
                  <a:close/>
                  <a:moveTo>
                    <a:pt x="35013" y="50167"/>
                  </a:moveTo>
                  <a:cubicBezTo>
                    <a:pt x="39568" y="31694"/>
                    <a:pt x="45641" y="24862"/>
                    <a:pt x="49943" y="20813"/>
                  </a:cubicBezTo>
                  <a:cubicBezTo>
                    <a:pt x="58800" y="11956"/>
                    <a:pt x="70440" y="9173"/>
                    <a:pt x="78285" y="9173"/>
                  </a:cubicBezTo>
                  <a:cubicBezTo>
                    <a:pt x="87394" y="9173"/>
                    <a:pt x="97769" y="13221"/>
                    <a:pt x="97769" y="24609"/>
                  </a:cubicBezTo>
                  <a:cubicBezTo>
                    <a:pt x="97769" y="50167"/>
                    <a:pt x="59559" y="50167"/>
                    <a:pt x="35013" y="50167"/>
                  </a:cubicBezTo>
                  <a:close/>
                </a:path>
              </a:pathLst>
            </a:custGeom>
            <a:solidFill>
              <a:srgbClr val="000000"/>
            </a:solidFill>
            <a:ln w="25400" cap="flat">
              <a:noFill/>
              <a:prstDash val="solid"/>
              <a:miter/>
            </a:ln>
          </p:spPr>
          <p:txBody>
            <a:bodyPr rtlCol="0" anchor="ctr"/>
            <a:lstStyle/>
            <a:p>
              <a:endParaRPr lang="en-CN"/>
            </a:p>
          </p:txBody>
        </p:sp>
        <p:sp>
          <p:nvSpPr>
            <p:cNvPr id="18495" name="Freeform 18494">
              <a:extLst>
                <a:ext uri="{FF2B5EF4-FFF2-40B4-BE49-F238E27FC236}">
                  <a16:creationId xmlns:a16="http://schemas.microsoft.com/office/drawing/2014/main" id="{C4AFAE80-7578-CADE-634D-8E3FA562F139}"/>
                </a:ext>
              </a:extLst>
            </p:cNvPr>
            <p:cNvSpPr/>
            <p:nvPr>
              <p:custDataLst>
                <p:tags r:id="rId19"/>
              </p:custDataLst>
            </p:nvPr>
          </p:nvSpPr>
          <p:spPr>
            <a:xfrm>
              <a:off x="5023563" y="3921407"/>
              <a:ext cx="135154" cy="120983"/>
            </a:xfrm>
            <a:custGeom>
              <a:avLst/>
              <a:gdLst>
                <a:gd name="connsiteX0" fmla="*/ 47924 w 135154"/>
                <a:gd name="connsiteY0" fmla="*/ 66131 h 120983"/>
                <a:gd name="connsiteX1" fmla="*/ 79986 w 135154"/>
                <a:gd name="connsiteY1" fmla="*/ 66131 h 120983"/>
                <a:gd name="connsiteX2" fmla="*/ 135252 w 135154"/>
                <a:gd name="connsiteY2" fmla="*/ 27692 h 120983"/>
                <a:gd name="connsiteX3" fmla="*/ 96459 w 135154"/>
                <a:gd name="connsiteY3" fmla="*/ 59 h 120983"/>
                <a:gd name="connsiteX4" fmla="*/ 34462 w 135154"/>
                <a:gd name="connsiteY4" fmla="*/ 59 h 120983"/>
                <a:gd name="connsiteX5" fmla="*/ 28793 w 135154"/>
                <a:gd name="connsiteY5" fmla="*/ 3956 h 120983"/>
                <a:gd name="connsiteX6" fmla="*/ 34639 w 135154"/>
                <a:gd name="connsiteY6" fmla="*/ 6436 h 120983"/>
                <a:gd name="connsiteX7" fmla="*/ 41370 w 135154"/>
                <a:gd name="connsiteY7" fmla="*/ 6790 h 120983"/>
                <a:gd name="connsiteX8" fmla="*/ 45267 w 135154"/>
                <a:gd name="connsiteY8" fmla="*/ 9270 h 120983"/>
                <a:gd name="connsiteX9" fmla="*/ 44558 w 135154"/>
                <a:gd name="connsiteY9" fmla="*/ 13167 h 120983"/>
                <a:gd name="connsiteX10" fmla="*/ 21176 w 135154"/>
                <a:gd name="connsiteY10" fmla="*/ 106518 h 120983"/>
                <a:gd name="connsiteX11" fmla="*/ 5411 w 135154"/>
                <a:gd name="connsiteY11" fmla="*/ 114666 h 120983"/>
                <a:gd name="connsiteX12" fmla="*/ 97 w 135154"/>
                <a:gd name="connsiteY12" fmla="*/ 118563 h 120983"/>
                <a:gd name="connsiteX13" fmla="*/ 2931 w 135154"/>
                <a:gd name="connsiteY13" fmla="*/ 121043 h 120983"/>
                <a:gd name="connsiteX14" fmla="*/ 25959 w 135154"/>
                <a:gd name="connsiteY14" fmla="*/ 120334 h 120983"/>
                <a:gd name="connsiteX15" fmla="*/ 38181 w 135154"/>
                <a:gd name="connsiteY15" fmla="*/ 120511 h 120983"/>
                <a:gd name="connsiteX16" fmla="*/ 49518 w 135154"/>
                <a:gd name="connsiteY16" fmla="*/ 121043 h 120983"/>
                <a:gd name="connsiteX17" fmla="*/ 53238 w 135154"/>
                <a:gd name="connsiteY17" fmla="*/ 117146 h 120983"/>
                <a:gd name="connsiteX18" fmla="*/ 47570 w 135154"/>
                <a:gd name="connsiteY18" fmla="*/ 114666 h 120983"/>
                <a:gd name="connsiteX19" fmla="*/ 40839 w 135154"/>
                <a:gd name="connsiteY19" fmla="*/ 114312 h 120983"/>
                <a:gd name="connsiteX20" fmla="*/ 36764 w 135154"/>
                <a:gd name="connsiteY20" fmla="*/ 111655 h 120983"/>
                <a:gd name="connsiteX21" fmla="*/ 37473 w 135154"/>
                <a:gd name="connsiteY21" fmla="*/ 107758 h 120983"/>
                <a:gd name="connsiteX22" fmla="*/ 47924 w 135154"/>
                <a:gd name="connsiteY22" fmla="*/ 66131 h 120983"/>
                <a:gd name="connsiteX23" fmla="*/ 60678 w 135154"/>
                <a:gd name="connsiteY23" fmla="*/ 12459 h 120983"/>
                <a:gd name="connsiteX24" fmla="*/ 69712 w 135154"/>
                <a:gd name="connsiteY24" fmla="*/ 6436 h 120983"/>
                <a:gd name="connsiteX25" fmla="*/ 90437 w 135154"/>
                <a:gd name="connsiteY25" fmla="*/ 6436 h 120983"/>
                <a:gd name="connsiteX26" fmla="*/ 117184 w 135154"/>
                <a:gd name="connsiteY26" fmla="*/ 23972 h 120983"/>
                <a:gd name="connsiteX27" fmla="*/ 106202 w 135154"/>
                <a:gd name="connsiteY27" fmla="*/ 51429 h 120983"/>
                <a:gd name="connsiteX28" fmla="*/ 76974 w 135154"/>
                <a:gd name="connsiteY28" fmla="*/ 60462 h 120983"/>
                <a:gd name="connsiteX29" fmla="*/ 48632 w 135154"/>
                <a:gd name="connsiteY29" fmla="*/ 60462 h 120983"/>
                <a:gd name="connsiteX30" fmla="*/ 60678 w 135154"/>
                <a:gd name="connsiteY30" fmla="*/ 12459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7924" y="66131"/>
                  </a:moveTo>
                  <a:lnTo>
                    <a:pt x="79986" y="66131"/>
                  </a:lnTo>
                  <a:cubicBezTo>
                    <a:pt x="109921" y="66131"/>
                    <a:pt x="135252" y="47000"/>
                    <a:pt x="135252" y="27692"/>
                  </a:cubicBezTo>
                  <a:cubicBezTo>
                    <a:pt x="135252" y="12813"/>
                    <a:pt x="120727" y="59"/>
                    <a:pt x="96459" y="59"/>
                  </a:cubicBezTo>
                  <a:lnTo>
                    <a:pt x="34462" y="59"/>
                  </a:lnTo>
                  <a:cubicBezTo>
                    <a:pt x="30919" y="59"/>
                    <a:pt x="28793" y="59"/>
                    <a:pt x="28793" y="3956"/>
                  </a:cubicBezTo>
                  <a:cubicBezTo>
                    <a:pt x="28793" y="6436"/>
                    <a:pt x="30742" y="6436"/>
                    <a:pt x="34639" y="6436"/>
                  </a:cubicBezTo>
                  <a:cubicBezTo>
                    <a:pt x="37473" y="6436"/>
                    <a:pt x="38181" y="6436"/>
                    <a:pt x="41370" y="6790"/>
                  </a:cubicBezTo>
                  <a:cubicBezTo>
                    <a:pt x="44913" y="7145"/>
                    <a:pt x="45267" y="7499"/>
                    <a:pt x="45267" y="9270"/>
                  </a:cubicBezTo>
                  <a:cubicBezTo>
                    <a:pt x="45267" y="9624"/>
                    <a:pt x="45267" y="10510"/>
                    <a:pt x="44558" y="13167"/>
                  </a:cubicBezTo>
                  <a:lnTo>
                    <a:pt x="21176" y="106518"/>
                  </a:lnTo>
                  <a:cubicBezTo>
                    <a:pt x="19405" y="113426"/>
                    <a:pt x="19228" y="114666"/>
                    <a:pt x="5411" y="114666"/>
                  </a:cubicBezTo>
                  <a:cubicBezTo>
                    <a:pt x="2223" y="114666"/>
                    <a:pt x="97" y="114666"/>
                    <a:pt x="97" y="118563"/>
                  </a:cubicBezTo>
                  <a:cubicBezTo>
                    <a:pt x="97" y="118740"/>
                    <a:pt x="97" y="121043"/>
                    <a:pt x="2931" y="121043"/>
                  </a:cubicBezTo>
                  <a:cubicBezTo>
                    <a:pt x="8068" y="121043"/>
                    <a:pt x="20822" y="120334"/>
                    <a:pt x="25959" y="120334"/>
                  </a:cubicBezTo>
                  <a:cubicBezTo>
                    <a:pt x="28970" y="120334"/>
                    <a:pt x="35170" y="120334"/>
                    <a:pt x="38181" y="120511"/>
                  </a:cubicBezTo>
                  <a:cubicBezTo>
                    <a:pt x="41724" y="120689"/>
                    <a:pt x="46153" y="121043"/>
                    <a:pt x="49518" y="121043"/>
                  </a:cubicBezTo>
                  <a:cubicBezTo>
                    <a:pt x="50581" y="121043"/>
                    <a:pt x="53238" y="121043"/>
                    <a:pt x="53238" y="117146"/>
                  </a:cubicBezTo>
                  <a:cubicBezTo>
                    <a:pt x="53238" y="114666"/>
                    <a:pt x="51112" y="114666"/>
                    <a:pt x="47570" y="114666"/>
                  </a:cubicBezTo>
                  <a:cubicBezTo>
                    <a:pt x="47393" y="114666"/>
                    <a:pt x="44027" y="114666"/>
                    <a:pt x="40839" y="114312"/>
                  </a:cubicBezTo>
                  <a:cubicBezTo>
                    <a:pt x="36764" y="113957"/>
                    <a:pt x="36764" y="113426"/>
                    <a:pt x="36764" y="111655"/>
                  </a:cubicBezTo>
                  <a:cubicBezTo>
                    <a:pt x="36764" y="111478"/>
                    <a:pt x="36764" y="110415"/>
                    <a:pt x="37473" y="107758"/>
                  </a:cubicBezTo>
                  <a:lnTo>
                    <a:pt x="47924" y="66131"/>
                  </a:lnTo>
                  <a:close/>
                  <a:moveTo>
                    <a:pt x="60678" y="12459"/>
                  </a:moveTo>
                  <a:cubicBezTo>
                    <a:pt x="62095" y="6967"/>
                    <a:pt x="62272" y="6436"/>
                    <a:pt x="69712" y="6436"/>
                  </a:cubicBezTo>
                  <a:lnTo>
                    <a:pt x="90437" y="6436"/>
                  </a:lnTo>
                  <a:cubicBezTo>
                    <a:pt x="106910" y="6436"/>
                    <a:pt x="117184" y="11396"/>
                    <a:pt x="117184" y="23972"/>
                  </a:cubicBezTo>
                  <a:cubicBezTo>
                    <a:pt x="117184" y="29464"/>
                    <a:pt x="115058" y="43457"/>
                    <a:pt x="106202" y="51429"/>
                  </a:cubicBezTo>
                  <a:cubicBezTo>
                    <a:pt x="99825" y="57097"/>
                    <a:pt x="89728" y="60462"/>
                    <a:pt x="76974" y="60462"/>
                  </a:cubicBezTo>
                  <a:lnTo>
                    <a:pt x="48632" y="60462"/>
                  </a:lnTo>
                  <a:lnTo>
                    <a:pt x="60678" y="12459"/>
                  </a:lnTo>
                  <a:close/>
                </a:path>
              </a:pathLst>
            </a:custGeom>
            <a:solidFill>
              <a:srgbClr val="000000"/>
            </a:solidFill>
            <a:ln w="25400" cap="flat">
              <a:noFill/>
              <a:prstDash val="solid"/>
              <a:miter/>
            </a:ln>
          </p:spPr>
          <p:txBody>
            <a:bodyPr rtlCol="0" anchor="ctr"/>
            <a:lstStyle/>
            <a:p>
              <a:endParaRPr lang="en-CN"/>
            </a:p>
          </p:txBody>
        </p:sp>
        <p:sp>
          <p:nvSpPr>
            <p:cNvPr id="18496" name="Freeform 18495">
              <a:extLst>
                <a:ext uri="{FF2B5EF4-FFF2-40B4-BE49-F238E27FC236}">
                  <a16:creationId xmlns:a16="http://schemas.microsoft.com/office/drawing/2014/main" id="{B3FC04B4-B4B4-DE78-DB56-8FFCC831BFCF}"/>
                </a:ext>
              </a:extLst>
            </p:cNvPr>
            <p:cNvSpPr/>
            <p:nvPr>
              <p:custDataLst>
                <p:tags r:id="rId20"/>
              </p:custDataLst>
            </p:nvPr>
          </p:nvSpPr>
          <p:spPr>
            <a:xfrm>
              <a:off x="5018426" y="4086070"/>
              <a:ext cx="59871" cy="112481"/>
            </a:xfrm>
            <a:custGeom>
              <a:avLst/>
              <a:gdLst>
                <a:gd name="connsiteX0" fmla="*/ 36233 w 59871"/>
                <a:gd name="connsiteY0" fmla="*/ 40806 h 112481"/>
                <a:gd name="connsiteX1" fmla="*/ 54301 w 59871"/>
                <a:gd name="connsiteY1" fmla="*/ 40806 h 112481"/>
                <a:gd name="connsiteX2" fmla="*/ 59969 w 59871"/>
                <a:gd name="connsiteY2" fmla="*/ 36909 h 112481"/>
                <a:gd name="connsiteX3" fmla="*/ 54655 w 59871"/>
                <a:gd name="connsiteY3" fmla="*/ 34430 h 112481"/>
                <a:gd name="connsiteX4" fmla="*/ 37827 w 59871"/>
                <a:gd name="connsiteY4" fmla="*/ 34430 h 112481"/>
                <a:gd name="connsiteX5" fmla="*/ 44381 w 59871"/>
                <a:gd name="connsiteY5" fmla="*/ 8213 h 112481"/>
                <a:gd name="connsiteX6" fmla="*/ 44913 w 59871"/>
                <a:gd name="connsiteY6" fmla="*/ 5734 h 112481"/>
                <a:gd name="connsiteX7" fmla="*/ 38890 w 59871"/>
                <a:gd name="connsiteY7" fmla="*/ 65 h 112481"/>
                <a:gd name="connsiteX8" fmla="*/ 30565 w 59871"/>
                <a:gd name="connsiteY8" fmla="*/ 7682 h 112481"/>
                <a:gd name="connsiteX9" fmla="*/ 23833 w 59871"/>
                <a:gd name="connsiteY9" fmla="*/ 34430 h 112481"/>
                <a:gd name="connsiteX10" fmla="*/ 5766 w 59871"/>
                <a:gd name="connsiteY10" fmla="*/ 34430 h 112481"/>
                <a:gd name="connsiteX11" fmla="*/ 97 w 59871"/>
                <a:gd name="connsiteY11" fmla="*/ 38327 h 112481"/>
                <a:gd name="connsiteX12" fmla="*/ 5411 w 59871"/>
                <a:gd name="connsiteY12" fmla="*/ 40806 h 112481"/>
                <a:gd name="connsiteX13" fmla="*/ 22239 w 59871"/>
                <a:gd name="connsiteY13" fmla="*/ 40806 h 112481"/>
                <a:gd name="connsiteX14" fmla="*/ 11788 w 59871"/>
                <a:gd name="connsiteY14" fmla="*/ 82610 h 112481"/>
                <a:gd name="connsiteX15" fmla="*/ 9131 w 59871"/>
                <a:gd name="connsiteY15" fmla="*/ 95719 h 112481"/>
                <a:gd name="connsiteX16" fmla="*/ 28085 w 59871"/>
                <a:gd name="connsiteY16" fmla="*/ 112546 h 112481"/>
                <a:gd name="connsiteX17" fmla="*/ 58906 w 59871"/>
                <a:gd name="connsiteY17" fmla="*/ 85445 h 112481"/>
                <a:gd name="connsiteX18" fmla="*/ 56072 w 59871"/>
                <a:gd name="connsiteY18" fmla="*/ 83142 h 112481"/>
                <a:gd name="connsiteX19" fmla="*/ 52352 w 59871"/>
                <a:gd name="connsiteY19" fmla="*/ 86507 h 112481"/>
                <a:gd name="connsiteX20" fmla="*/ 28616 w 59871"/>
                <a:gd name="connsiteY20" fmla="*/ 107587 h 112481"/>
                <a:gd name="connsiteX21" fmla="*/ 22416 w 59871"/>
                <a:gd name="connsiteY21" fmla="*/ 98907 h 112481"/>
                <a:gd name="connsiteX22" fmla="*/ 23479 w 59871"/>
                <a:gd name="connsiteY22" fmla="*/ 91644 h 112481"/>
                <a:gd name="connsiteX23" fmla="*/ 36233 w 59871"/>
                <a:gd name="connsiteY23" fmla="*/ 40806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233" y="40806"/>
                  </a:moveTo>
                  <a:lnTo>
                    <a:pt x="54301" y="40806"/>
                  </a:lnTo>
                  <a:cubicBezTo>
                    <a:pt x="57666" y="40806"/>
                    <a:pt x="59969" y="40806"/>
                    <a:pt x="59969" y="36909"/>
                  </a:cubicBezTo>
                  <a:cubicBezTo>
                    <a:pt x="59969" y="34430"/>
                    <a:pt x="57666" y="34430"/>
                    <a:pt x="54655" y="34430"/>
                  </a:cubicBezTo>
                  <a:lnTo>
                    <a:pt x="37827" y="34430"/>
                  </a:lnTo>
                  <a:lnTo>
                    <a:pt x="44381" y="8213"/>
                  </a:lnTo>
                  <a:cubicBezTo>
                    <a:pt x="44558" y="7328"/>
                    <a:pt x="44913" y="6442"/>
                    <a:pt x="44913" y="5734"/>
                  </a:cubicBezTo>
                  <a:cubicBezTo>
                    <a:pt x="44913" y="2545"/>
                    <a:pt x="42433" y="65"/>
                    <a:pt x="38890" y="65"/>
                  </a:cubicBezTo>
                  <a:cubicBezTo>
                    <a:pt x="34462" y="65"/>
                    <a:pt x="31805" y="3077"/>
                    <a:pt x="30565" y="7682"/>
                  </a:cubicBezTo>
                  <a:cubicBezTo>
                    <a:pt x="29325" y="12110"/>
                    <a:pt x="31627" y="3608"/>
                    <a:pt x="23833" y="34430"/>
                  </a:cubicBezTo>
                  <a:lnTo>
                    <a:pt x="5766" y="34430"/>
                  </a:lnTo>
                  <a:cubicBezTo>
                    <a:pt x="2400" y="34430"/>
                    <a:pt x="97" y="34430"/>
                    <a:pt x="97" y="38327"/>
                  </a:cubicBezTo>
                  <a:cubicBezTo>
                    <a:pt x="97" y="40806"/>
                    <a:pt x="2223" y="40806"/>
                    <a:pt x="5411" y="40806"/>
                  </a:cubicBezTo>
                  <a:lnTo>
                    <a:pt x="22239" y="40806"/>
                  </a:lnTo>
                  <a:lnTo>
                    <a:pt x="11788" y="82610"/>
                  </a:lnTo>
                  <a:cubicBezTo>
                    <a:pt x="10725" y="87039"/>
                    <a:pt x="9131" y="93416"/>
                    <a:pt x="9131" y="95719"/>
                  </a:cubicBezTo>
                  <a:cubicBezTo>
                    <a:pt x="9131" y="106170"/>
                    <a:pt x="17988" y="112546"/>
                    <a:pt x="28085" y="112546"/>
                  </a:cubicBezTo>
                  <a:cubicBezTo>
                    <a:pt x="47747" y="112546"/>
                    <a:pt x="58906" y="87747"/>
                    <a:pt x="58906" y="85445"/>
                  </a:cubicBezTo>
                  <a:cubicBezTo>
                    <a:pt x="58906" y="83142"/>
                    <a:pt x="56604" y="83142"/>
                    <a:pt x="56072" y="83142"/>
                  </a:cubicBezTo>
                  <a:cubicBezTo>
                    <a:pt x="53947" y="83142"/>
                    <a:pt x="53769" y="83496"/>
                    <a:pt x="52352" y="86507"/>
                  </a:cubicBezTo>
                  <a:cubicBezTo>
                    <a:pt x="47393" y="97667"/>
                    <a:pt x="38359" y="107587"/>
                    <a:pt x="28616" y="107587"/>
                  </a:cubicBezTo>
                  <a:cubicBezTo>
                    <a:pt x="24896" y="107587"/>
                    <a:pt x="22416" y="105284"/>
                    <a:pt x="22416" y="98907"/>
                  </a:cubicBezTo>
                  <a:cubicBezTo>
                    <a:pt x="22416" y="97136"/>
                    <a:pt x="23125" y="93416"/>
                    <a:pt x="23479" y="91644"/>
                  </a:cubicBezTo>
                  <a:lnTo>
                    <a:pt x="36233" y="40806"/>
                  </a:lnTo>
                  <a:close/>
                </a:path>
              </a:pathLst>
            </a:custGeom>
            <a:solidFill>
              <a:srgbClr val="000000"/>
            </a:solidFill>
            <a:ln w="25400" cap="flat">
              <a:noFill/>
              <a:prstDash val="solid"/>
              <a:miter/>
            </a:ln>
          </p:spPr>
          <p:txBody>
            <a:bodyPr rtlCol="0" anchor="ctr"/>
            <a:lstStyle/>
            <a:p>
              <a:endParaRPr lang="en-CN"/>
            </a:p>
          </p:txBody>
        </p:sp>
      </p:grpSp>
      <p:grpSp>
        <p:nvGrpSpPr>
          <p:cNvPr id="18508" name="Group 18507" descr="\documentclass{article}&#10;\usepackage{amsmath, amsfonts , amssymb, bm}&#10;\pagestyle{empty}&#10;\begin{document}&#10;&#10;&#10;$\bm{c}^Q_t$,$\bm{c}^P_t$&#10;&#10;\end{document}" title="IguanaTex Vector Display">
            <a:extLst>
              <a:ext uri="{FF2B5EF4-FFF2-40B4-BE49-F238E27FC236}">
                <a16:creationId xmlns:a16="http://schemas.microsoft.com/office/drawing/2014/main" id="{21EEF86F-26F6-86C1-5ADC-B6F2ED2831D3}"/>
              </a:ext>
            </a:extLst>
          </p:cNvPr>
          <p:cNvGrpSpPr>
            <a:grpSpLocks noChangeAspect="1"/>
          </p:cNvGrpSpPr>
          <p:nvPr>
            <p:custDataLst>
              <p:tags r:id="rId6"/>
            </p:custDataLst>
          </p:nvPr>
        </p:nvGrpSpPr>
        <p:grpSpPr>
          <a:xfrm>
            <a:off x="3056289" y="3831302"/>
            <a:ext cx="574421" cy="279415"/>
            <a:chOff x="4304120" y="3753281"/>
            <a:chExt cx="574421" cy="279415"/>
          </a:xfrm>
        </p:grpSpPr>
        <p:sp>
          <p:nvSpPr>
            <p:cNvPr id="18501" name="Freeform 18500">
              <a:extLst>
                <a:ext uri="{FF2B5EF4-FFF2-40B4-BE49-F238E27FC236}">
                  <a16:creationId xmlns:a16="http://schemas.microsoft.com/office/drawing/2014/main" id="{CA118FD7-0F0A-039B-0F03-26B525AAD159}"/>
                </a:ext>
              </a:extLst>
            </p:cNvPr>
            <p:cNvSpPr/>
            <p:nvPr>
              <p:custDataLst>
                <p:tags r:id="rId7"/>
              </p:custDataLst>
            </p:nvPr>
          </p:nvSpPr>
          <p:spPr>
            <a:xfrm>
              <a:off x="4304120" y="3871858"/>
              <a:ext cx="105901" cy="104763"/>
            </a:xfrm>
            <a:custGeom>
              <a:avLst/>
              <a:gdLst>
                <a:gd name="connsiteX0" fmla="*/ 87759 w 105901"/>
                <a:gd name="connsiteY0" fmla="*/ 12817 h 104763"/>
                <a:gd name="connsiteX1" fmla="*/ 75461 w 105901"/>
                <a:gd name="connsiteY1" fmla="*/ 28303 h 104763"/>
                <a:gd name="connsiteX2" fmla="*/ 86848 w 105901"/>
                <a:gd name="connsiteY2" fmla="*/ 38780 h 104763"/>
                <a:gd name="connsiteX3" fmla="*/ 103246 w 105901"/>
                <a:gd name="connsiteY3" fmla="*/ 21243 h 104763"/>
                <a:gd name="connsiteX4" fmla="*/ 71361 w 105901"/>
                <a:gd name="connsiteY4" fmla="*/ 63 h 104763"/>
                <a:gd name="connsiteX5" fmla="*/ 77 w 105901"/>
                <a:gd name="connsiteY5" fmla="*/ 65426 h 104763"/>
                <a:gd name="connsiteX6" fmla="*/ 48359 w 105901"/>
                <a:gd name="connsiteY6" fmla="*/ 104826 h 104763"/>
                <a:gd name="connsiteX7" fmla="*/ 83659 w 105901"/>
                <a:gd name="connsiteY7" fmla="*/ 99360 h 104763"/>
                <a:gd name="connsiteX8" fmla="*/ 105979 w 105901"/>
                <a:gd name="connsiteY8" fmla="*/ 82051 h 104763"/>
                <a:gd name="connsiteX9" fmla="*/ 100285 w 105901"/>
                <a:gd name="connsiteY9" fmla="*/ 76130 h 104763"/>
                <a:gd name="connsiteX10" fmla="*/ 96869 w 105901"/>
                <a:gd name="connsiteY10" fmla="*/ 78635 h 104763"/>
                <a:gd name="connsiteX11" fmla="*/ 48814 w 105901"/>
                <a:gd name="connsiteY11" fmla="*/ 96627 h 104763"/>
                <a:gd name="connsiteX12" fmla="*/ 26268 w 105901"/>
                <a:gd name="connsiteY12" fmla="*/ 75447 h 104763"/>
                <a:gd name="connsiteX13" fmla="*/ 39021 w 105901"/>
                <a:gd name="connsiteY13" fmla="*/ 27848 h 104763"/>
                <a:gd name="connsiteX14" fmla="*/ 71589 w 105901"/>
                <a:gd name="connsiteY14" fmla="*/ 8262 h 104763"/>
                <a:gd name="connsiteX15" fmla="*/ 87759 w 105901"/>
                <a:gd name="connsiteY15" fmla="*/ 12817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901" h="104763">
                  <a:moveTo>
                    <a:pt x="87759" y="12817"/>
                  </a:moveTo>
                  <a:cubicBezTo>
                    <a:pt x="75688" y="16460"/>
                    <a:pt x="75461" y="27848"/>
                    <a:pt x="75461" y="28303"/>
                  </a:cubicBezTo>
                  <a:cubicBezTo>
                    <a:pt x="75461" y="31719"/>
                    <a:pt x="77510" y="38780"/>
                    <a:pt x="86848" y="38780"/>
                  </a:cubicBezTo>
                  <a:cubicBezTo>
                    <a:pt x="96413" y="38780"/>
                    <a:pt x="103246" y="30581"/>
                    <a:pt x="103246" y="21243"/>
                  </a:cubicBezTo>
                  <a:cubicBezTo>
                    <a:pt x="103246" y="9173"/>
                    <a:pt x="91403" y="63"/>
                    <a:pt x="71361" y="63"/>
                  </a:cubicBezTo>
                  <a:cubicBezTo>
                    <a:pt x="25584" y="63"/>
                    <a:pt x="77" y="35591"/>
                    <a:pt x="77" y="65426"/>
                  </a:cubicBezTo>
                  <a:cubicBezTo>
                    <a:pt x="77" y="85923"/>
                    <a:pt x="12830" y="104826"/>
                    <a:pt x="48359" y="104826"/>
                  </a:cubicBezTo>
                  <a:cubicBezTo>
                    <a:pt x="54280" y="104826"/>
                    <a:pt x="69995" y="104598"/>
                    <a:pt x="83659" y="99360"/>
                  </a:cubicBezTo>
                  <a:cubicBezTo>
                    <a:pt x="96869" y="94122"/>
                    <a:pt x="105979" y="84784"/>
                    <a:pt x="105979" y="82051"/>
                  </a:cubicBezTo>
                  <a:cubicBezTo>
                    <a:pt x="105979" y="80229"/>
                    <a:pt x="102335" y="76130"/>
                    <a:pt x="100285" y="76130"/>
                  </a:cubicBezTo>
                  <a:cubicBezTo>
                    <a:pt x="98918" y="76130"/>
                    <a:pt x="98463" y="76813"/>
                    <a:pt x="96869" y="78635"/>
                  </a:cubicBezTo>
                  <a:cubicBezTo>
                    <a:pt x="84570" y="91617"/>
                    <a:pt x="66579" y="96627"/>
                    <a:pt x="48814" y="96627"/>
                  </a:cubicBezTo>
                  <a:cubicBezTo>
                    <a:pt x="33783" y="96627"/>
                    <a:pt x="26268" y="89111"/>
                    <a:pt x="26268" y="75447"/>
                  </a:cubicBezTo>
                  <a:cubicBezTo>
                    <a:pt x="26268" y="67476"/>
                    <a:pt x="32189" y="39691"/>
                    <a:pt x="39021" y="27848"/>
                  </a:cubicBezTo>
                  <a:cubicBezTo>
                    <a:pt x="48131" y="12361"/>
                    <a:pt x="62024" y="8262"/>
                    <a:pt x="71589" y="8262"/>
                  </a:cubicBezTo>
                  <a:cubicBezTo>
                    <a:pt x="74550" y="8262"/>
                    <a:pt x="81838" y="8489"/>
                    <a:pt x="87759" y="12817"/>
                  </a:cubicBezTo>
                  <a:close/>
                </a:path>
              </a:pathLst>
            </a:custGeom>
            <a:solidFill>
              <a:srgbClr val="000000"/>
            </a:solidFill>
            <a:ln w="22713" cap="flat">
              <a:noFill/>
              <a:prstDash val="solid"/>
              <a:miter/>
            </a:ln>
          </p:spPr>
          <p:txBody>
            <a:bodyPr rtlCol="0" anchor="ctr"/>
            <a:lstStyle/>
            <a:p>
              <a:endParaRPr lang="en-CN"/>
            </a:p>
          </p:txBody>
        </p:sp>
        <p:sp>
          <p:nvSpPr>
            <p:cNvPr id="18502" name="Freeform 18501">
              <a:extLst>
                <a:ext uri="{FF2B5EF4-FFF2-40B4-BE49-F238E27FC236}">
                  <a16:creationId xmlns:a16="http://schemas.microsoft.com/office/drawing/2014/main" id="{7A4E07B4-A36D-B976-B880-C50C9CE85A1E}"/>
                </a:ext>
              </a:extLst>
            </p:cNvPr>
            <p:cNvSpPr/>
            <p:nvPr>
              <p:custDataLst>
                <p:tags r:id="rId8"/>
              </p:custDataLst>
            </p:nvPr>
          </p:nvSpPr>
          <p:spPr>
            <a:xfrm>
              <a:off x="4421573" y="3753281"/>
              <a:ext cx="121160" cy="143001"/>
            </a:xfrm>
            <a:custGeom>
              <a:avLst/>
              <a:gdLst>
                <a:gd name="connsiteX0" fmla="*/ 63213 w 121160"/>
                <a:gd name="connsiteY0" fmla="*/ 121697 h 143001"/>
                <a:gd name="connsiteX1" fmla="*/ 78358 w 121160"/>
                <a:gd name="connsiteY1" fmla="*/ 143060 h 143001"/>
                <a:gd name="connsiteX2" fmla="*/ 106895 w 121160"/>
                <a:gd name="connsiteY2" fmla="*/ 112132 h 143001"/>
                <a:gd name="connsiteX3" fmla="*/ 104663 w 121160"/>
                <a:gd name="connsiteY3" fmla="*/ 109900 h 143001"/>
                <a:gd name="connsiteX4" fmla="*/ 102431 w 121160"/>
                <a:gd name="connsiteY4" fmla="*/ 111972 h 143001"/>
                <a:gd name="connsiteX5" fmla="*/ 82663 w 121160"/>
                <a:gd name="connsiteY5" fmla="*/ 126320 h 143001"/>
                <a:gd name="connsiteX6" fmla="*/ 70068 w 121160"/>
                <a:gd name="connsiteY6" fmla="*/ 110856 h 143001"/>
                <a:gd name="connsiteX7" fmla="*/ 121243 w 121160"/>
                <a:gd name="connsiteY7" fmla="*/ 44377 h 143001"/>
                <a:gd name="connsiteX8" fmla="*/ 75010 w 121160"/>
                <a:gd name="connsiteY8" fmla="*/ 58 h 143001"/>
                <a:gd name="connsiteX9" fmla="*/ 82 w 121160"/>
                <a:gd name="connsiteY9" fmla="*/ 71639 h 143001"/>
                <a:gd name="connsiteX10" fmla="*/ 46474 w 121160"/>
                <a:gd name="connsiteY10" fmla="*/ 115320 h 143001"/>
                <a:gd name="connsiteX11" fmla="*/ 63213 w 121160"/>
                <a:gd name="connsiteY11" fmla="*/ 113088 h 143001"/>
                <a:gd name="connsiteX12" fmla="*/ 63213 w 121160"/>
                <a:gd name="connsiteY12" fmla="*/ 121697 h 143001"/>
                <a:gd name="connsiteX13" fmla="*/ 35633 w 121160"/>
                <a:gd name="connsiteY13" fmla="*/ 108146 h 143001"/>
                <a:gd name="connsiteX14" fmla="*/ 15546 w 121160"/>
                <a:gd name="connsiteY14" fmla="*/ 75624 h 143001"/>
                <a:gd name="connsiteX15" fmla="*/ 33401 w 121160"/>
                <a:gd name="connsiteY15" fmla="*/ 26203 h 143001"/>
                <a:gd name="connsiteX16" fmla="*/ 73735 w 121160"/>
                <a:gd name="connsiteY16" fmla="*/ 5159 h 143001"/>
                <a:gd name="connsiteX17" fmla="*/ 105779 w 121160"/>
                <a:gd name="connsiteY17" fmla="*/ 40073 h 143001"/>
                <a:gd name="connsiteX18" fmla="*/ 68793 w 121160"/>
                <a:gd name="connsiteY18" fmla="*/ 104798 h 143001"/>
                <a:gd name="connsiteX19" fmla="*/ 52691 w 121160"/>
                <a:gd name="connsiteY19" fmla="*/ 88059 h 143001"/>
                <a:gd name="connsiteX20" fmla="*/ 34995 w 121160"/>
                <a:gd name="connsiteY20" fmla="*/ 104001 h 143001"/>
                <a:gd name="connsiteX21" fmla="*/ 35633 w 121160"/>
                <a:gd name="connsiteY21" fmla="*/ 108146 h 143001"/>
                <a:gd name="connsiteX22" fmla="*/ 63213 w 121160"/>
                <a:gd name="connsiteY22" fmla="*/ 107349 h 143001"/>
                <a:gd name="connsiteX23" fmla="*/ 47590 w 121160"/>
                <a:gd name="connsiteY23" fmla="*/ 110219 h 143001"/>
                <a:gd name="connsiteX24" fmla="*/ 39459 w 121160"/>
                <a:gd name="connsiteY24" fmla="*/ 104001 h 143001"/>
                <a:gd name="connsiteX25" fmla="*/ 52691 w 121160"/>
                <a:gd name="connsiteY25" fmla="*/ 92523 h 143001"/>
                <a:gd name="connsiteX26" fmla="*/ 63213 w 121160"/>
                <a:gd name="connsiteY26" fmla="*/ 107349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160" h="143001">
                  <a:moveTo>
                    <a:pt x="63213" y="121697"/>
                  </a:moveTo>
                  <a:cubicBezTo>
                    <a:pt x="63213" y="132060"/>
                    <a:pt x="65285" y="143060"/>
                    <a:pt x="78358" y="143060"/>
                  </a:cubicBezTo>
                  <a:cubicBezTo>
                    <a:pt x="97648" y="143060"/>
                    <a:pt x="106895" y="115639"/>
                    <a:pt x="106895" y="112132"/>
                  </a:cubicBezTo>
                  <a:cubicBezTo>
                    <a:pt x="106895" y="111016"/>
                    <a:pt x="105938" y="109900"/>
                    <a:pt x="104663" y="109900"/>
                  </a:cubicBezTo>
                  <a:cubicBezTo>
                    <a:pt x="103069" y="109900"/>
                    <a:pt x="102590" y="111335"/>
                    <a:pt x="102431" y="111972"/>
                  </a:cubicBezTo>
                  <a:cubicBezTo>
                    <a:pt x="98605" y="123132"/>
                    <a:pt x="88083" y="126320"/>
                    <a:pt x="82663" y="126320"/>
                  </a:cubicBezTo>
                  <a:cubicBezTo>
                    <a:pt x="76286" y="126320"/>
                    <a:pt x="72938" y="123610"/>
                    <a:pt x="70068" y="110856"/>
                  </a:cubicBezTo>
                  <a:cubicBezTo>
                    <a:pt x="98445" y="100813"/>
                    <a:pt x="121243" y="72595"/>
                    <a:pt x="121243" y="44377"/>
                  </a:cubicBezTo>
                  <a:cubicBezTo>
                    <a:pt x="121243" y="19348"/>
                    <a:pt x="103228" y="58"/>
                    <a:pt x="75010" y="58"/>
                  </a:cubicBezTo>
                  <a:cubicBezTo>
                    <a:pt x="36908" y="58"/>
                    <a:pt x="82" y="35769"/>
                    <a:pt x="82" y="71639"/>
                  </a:cubicBezTo>
                  <a:cubicBezTo>
                    <a:pt x="82" y="97305"/>
                    <a:pt x="19053" y="115320"/>
                    <a:pt x="46474" y="115320"/>
                  </a:cubicBezTo>
                  <a:cubicBezTo>
                    <a:pt x="49503" y="115320"/>
                    <a:pt x="54923" y="115161"/>
                    <a:pt x="63213" y="113088"/>
                  </a:cubicBezTo>
                  <a:lnTo>
                    <a:pt x="63213" y="121697"/>
                  </a:lnTo>
                  <a:close/>
                  <a:moveTo>
                    <a:pt x="35633" y="108146"/>
                  </a:moveTo>
                  <a:cubicBezTo>
                    <a:pt x="27343" y="105277"/>
                    <a:pt x="15546" y="96987"/>
                    <a:pt x="15546" y="75624"/>
                  </a:cubicBezTo>
                  <a:cubicBezTo>
                    <a:pt x="15546" y="65421"/>
                    <a:pt x="18894" y="44218"/>
                    <a:pt x="33401" y="26203"/>
                  </a:cubicBezTo>
                  <a:cubicBezTo>
                    <a:pt x="43445" y="13928"/>
                    <a:pt x="58909" y="5159"/>
                    <a:pt x="73735" y="5159"/>
                  </a:cubicBezTo>
                  <a:cubicBezTo>
                    <a:pt x="91112" y="5159"/>
                    <a:pt x="105779" y="16797"/>
                    <a:pt x="105779" y="40073"/>
                  </a:cubicBezTo>
                  <a:cubicBezTo>
                    <a:pt x="105779" y="56015"/>
                    <a:pt x="97967" y="90291"/>
                    <a:pt x="68793" y="104798"/>
                  </a:cubicBezTo>
                  <a:cubicBezTo>
                    <a:pt x="66242" y="94755"/>
                    <a:pt x="62097" y="88059"/>
                    <a:pt x="52691" y="88059"/>
                  </a:cubicBezTo>
                  <a:cubicBezTo>
                    <a:pt x="43763" y="88059"/>
                    <a:pt x="34995" y="95552"/>
                    <a:pt x="34995" y="104001"/>
                  </a:cubicBezTo>
                  <a:cubicBezTo>
                    <a:pt x="34995" y="106871"/>
                    <a:pt x="35155" y="107030"/>
                    <a:pt x="35633" y="108146"/>
                  </a:cubicBezTo>
                  <a:close/>
                  <a:moveTo>
                    <a:pt x="63213" y="107349"/>
                  </a:moveTo>
                  <a:cubicBezTo>
                    <a:pt x="59706" y="108624"/>
                    <a:pt x="53807" y="110219"/>
                    <a:pt x="47590" y="110219"/>
                  </a:cubicBezTo>
                  <a:cubicBezTo>
                    <a:pt x="45039" y="110219"/>
                    <a:pt x="39459" y="110219"/>
                    <a:pt x="39459" y="104001"/>
                  </a:cubicBezTo>
                  <a:cubicBezTo>
                    <a:pt x="39459" y="97943"/>
                    <a:pt x="45995" y="92523"/>
                    <a:pt x="52691" y="92523"/>
                  </a:cubicBezTo>
                  <a:cubicBezTo>
                    <a:pt x="58430" y="92523"/>
                    <a:pt x="62735" y="95074"/>
                    <a:pt x="63213" y="107349"/>
                  </a:cubicBezTo>
                  <a:close/>
                </a:path>
              </a:pathLst>
            </a:custGeom>
            <a:solidFill>
              <a:srgbClr val="000000"/>
            </a:solidFill>
            <a:ln w="22713" cap="flat">
              <a:noFill/>
              <a:prstDash val="solid"/>
              <a:miter/>
            </a:ln>
          </p:spPr>
          <p:txBody>
            <a:bodyPr rtlCol="0" anchor="ctr"/>
            <a:lstStyle/>
            <a:p>
              <a:endParaRPr lang="en-CN"/>
            </a:p>
          </p:txBody>
        </p:sp>
        <p:sp>
          <p:nvSpPr>
            <p:cNvPr id="18503" name="Freeform 18502">
              <a:extLst>
                <a:ext uri="{FF2B5EF4-FFF2-40B4-BE49-F238E27FC236}">
                  <a16:creationId xmlns:a16="http://schemas.microsoft.com/office/drawing/2014/main" id="{4CC6A22C-506D-5180-1897-6B02B3DE6305}"/>
                </a:ext>
              </a:extLst>
            </p:cNvPr>
            <p:cNvSpPr/>
            <p:nvPr>
              <p:custDataLst>
                <p:tags r:id="rId9"/>
              </p:custDataLst>
            </p:nvPr>
          </p:nvSpPr>
          <p:spPr>
            <a:xfrm>
              <a:off x="4417269" y="3931209"/>
              <a:ext cx="53884" cy="101233"/>
            </a:xfrm>
            <a:custGeom>
              <a:avLst/>
              <a:gdLst>
                <a:gd name="connsiteX0" fmla="*/ 32604 w 53884"/>
                <a:gd name="connsiteY0" fmla="*/ 36732 h 101233"/>
                <a:gd name="connsiteX1" fmla="*/ 48865 w 53884"/>
                <a:gd name="connsiteY1" fmla="*/ 36732 h 101233"/>
                <a:gd name="connsiteX2" fmla="*/ 53967 w 53884"/>
                <a:gd name="connsiteY2" fmla="*/ 33225 h 101233"/>
                <a:gd name="connsiteX3" fmla="*/ 49184 w 53884"/>
                <a:gd name="connsiteY3" fmla="*/ 30993 h 101233"/>
                <a:gd name="connsiteX4" fmla="*/ 34039 w 53884"/>
                <a:gd name="connsiteY4" fmla="*/ 30993 h 101233"/>
                <a:gd name="connsiteX5" fmla="*/ 39937 w 53884"/>
                <a:gd name="connsiteY5" fmla="*/ 7399 h 101233"/>
                <a:gd name="connsiteX6" fmla="*/ 40416 w 53884"/>
                <a:gd name="connsiteY6" fmla="*/ 5167 h 101233"/>
                <a:gd name="connsiteX7" fmla="*/ 34995 w 53884"/>
                <a:gd name="connsiteY7" fmla="*/ 65 h 101233"/>
                <a:gd name="connsiteX8" fmla="*/ 27502 w 53884"/>
                <a:gd name="connsiteY8" fmla="*/ 6920 h 101233"/>
                <a:gd name="connsiteX9" fmla="*/ 21444 w 53884"/>
                <a:gd name="connsiteY9" fmla="*/ 30993 h 101233"/>
                <a:gd name="connsiteX10" fmla="*/ 5183 w 53884"/>
                <a:gd name="connsiteY10" fmla="*/ 30993 h 101233"/>
                <a:gd name="connsiteX11" fmla="*/ 82 w 53884"/>
                <a:gd name="connsiteY11" fmla="*/ 34500 h 101233"/>
                <a:gd name="connsiteX12" fmla="*/ 4864 w 53884"/>
                <a:gd name="connsiteY12" fmla="*/ 36732 h 101233"/>
                <a:gd name="connsiteX13" fmla="*/ 20010 w 53884"/>
                <a:gd name="connsiteY13" fmla="*/ 36732 h 101233"/>
                <a:gd name="connsiteX14" fmla="*/ 10604 w 53884"/>
                <a:gd name="connsiteY14" fmla="*/ 74356 h 101233"/>
                <a:gd name="connsiteX15" fmla="*/ 8212 w 53884"/>
                <a:gd name="connsiteY15" fmla="*/ 86153 h 101233"/>
                <a:gd name="connsiteX16" fmla="*/ 25271 w 53884"/>
                <a:gd name="connsiteY16" fmla="*/ 101298 h 101233"/>
                <a:gd name="connsiteX17" fmla="*/ 53010 w 53884"/>
                <a:gd name="connsiteY17" fmla="*/ 76907 h 101233"/>
                <a:gd name="connsiteX18" fmla="*/ 50459 w 53884"/>
                <a:gd name="connsiteY18" fmla="*/ 74834 h 101233"/>
                <a:gd name="connsiteX19" fmla="*/ 47111 w 53884"/>
                <a:gd name="connsiteY19" fmla="*/ 77863 h 101233"/>
                <a:gd name="connsiteX20" fmla="*/ 25749 w 53884"/>
                <a:gd name="connsiteY20" fmla="*/ 96834 h 101233"/>
                <a:gd name="connsiteX21" fmla="*/ 20169 w 53884"/>
                <a:gd name="connsiteY21" fmla="*/ 89023 h 101233"/>
                <a:gd name="connsiteX22" fmla="*/ 21126 w 53884"/>
                <a:gd name="connsiteY22" fmla="*/ 82486 h 101233"/>
                <a:gd name="connsiteX23" fmla="*/ 32604 w 53884"/>
                <a:gd name="connsiteY23" fmla="*/ 36732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84" h="101233">
                  <a:moveTo>
                    <a:pt x="32604" y="36732"/>
                  </a:moveTo>
                  <a:lnTo>
                    <a:pt x="48865" y="36732"/>
                  </a:lnTo>
                  <a:cubicBezTo>
                    <a:pt x="51894" y="36732"/>
                    <a:pt x="53967" y="36732"/>
                    <a:pt x="53967" y="33225"/>
                  </a:cubicBezTo>
                  <a:cubicBezTo>
                    <a:pt x="53967" y="30993"/>
                    <a:pt x="51894" y="30993"/>
                    <a:pt x="49184" y="30993"/>
                  </a:cubicBezTo>
                  <a:lnTo>
                    <a:pt x="34039" y="30993"/>
                  </a:lnTo>
                  <a:lnTo>
                    <a:pt x="39937" y="7399"/>
                  </a:lnTo>
                  <a:cubicBezTo>
                    <a:pt x="40097" y="6602"/>
                    <a:pt x="40416" y="5804"/>
                    <a:pt x="40416" y="5167"/>
                  </a:cubicBezTo>
                  <a:cubicBezTo>
                    <a:pt x="40416" y="2297"/>
                    <a:pt x="38184" y="65"/>
                    <a:pt x="34995" y="65"/>
                  </a:cubicBezTo>
                  <a:cubicBezTo>
                    <a:pt x="31010" y="65"/>
                    <a:pt x="28618" y="2775"/>
                    <a:pt x="27502" y="6920"/>
                  </a:cubicBezTo>
                  <a:cubicBezTo>
                    <a:pt x="26386" y="10906"/>
                    <a:pt x="28459" y="3254"/>
                    <a:pt x="21444" y="30993"/>
                  </a:cubicBezTo>
                  <a:lnTo>
                    <a:pt x="5183" y="30993"/>
                  </a:lnTo>
                  <a:cubicBezTo>
                    <a:pt x="2154" y="30993"/>
                    <a:pt x="82" y="30993"/>
                    <a:pt x="82" y="34500"/>
                  </a:cubicBezTo>
                  <a:cubicBezTo>
                    <a:pt x="82" y="36732"/>
                    <a:pt x="1995" y="36732"/>
                    <a:pt x="4864" y="36732"/>
                  </a:cubicBezTo>
                  <a:lnTo>
                    <a:pt x="20010" y="36732"/>
                  </a:lnTo>
                  <a:lnTo>
                    <a:pt x="10604" y="74356"/>
                  </a:lnTo>
                  <a:cubicBezTo>
                    <a:pt x="9647" y="78341"/>
                    <a:pt x="8212" y="84081"/>
                    <a:pt x="8212" y="86153"/>
                  </a:cubicBezTo>
                  <a:cubicBezTo>
                    <a:pt x="8212" y="95559"/>
                    <a:pt x="16183" y="101298"/>
                    <a:pt x="25271" y="101298"/>
                  </a:cubicBezTo>
                  <a:cubicBezTo>
                    <a:pt x="42966" y="101298"/>
                    <a:pt x="53010" y="78979"/>
                    <a:pt x="53010" y="76907"/>
                  </a:cubicBezTo>
                  <a:cubicBezTo>
                    <a:pt x="53010" y="74834"/>
                    <a:pt x="50937" y="74834"/>
                    <a:pt x="50459" y="74834"/>
                  </a:cubicBezTo>
                  <a:cubicBezTo>
                    <a:pt x="48546" y="74834"/>
                    <a:pt x="48387" y="75153"/>
                    <a:pt x="47111" y="77863"/>
                  </a:cubicBezTo>
                  <a:cubicBezTo>
                    <a:pt x="42648" y="87907"/>
                    <a:pt x="34517" y="96834"/>
                    <a:pt x="25749" y="96834"/>
                  </a:cubicBezTo>
                  <a:cubicBezTo>
                    <a:pt x="22401" y="96834"/>
                    <a:pt x="20169" y="94762"/>
                    <a:pt x="20169" y="89023"/>
                  </a:cubicBezTo>
                  <a:cubicBezTo>
                    <a:pt x="20169" y="87429"/>
                    <a:pt x="20807" y="84081"/>
                    <a:pt x="21126" y="82486"/>
                  </a:cubicBezTo>
                  <a:lnTo>
                    <a:pt x="32604" y="36732"/>
                  </a:lnTo>
                  <a:close/>
                </a:path>
              </a:pathLst>
            </a:custGeom>
            <a:solidFill>
              <a:srgbClr val="000000"/>
            </a:solidFill>
            <a:ln w="22713" cap="flat">
              <a:noFill/>
              <a:prstDash val="solid"/>
              <a:miter/>
            </a:ln>
          </p:spPr>
          <p:txBody>
            <a:bodyPr rtlCol="0" anchor="ctr"/>
            <a:lstStyle/>
            <a:p>
              <a:endParaRPr lang="en-CN"/>
            </a:p>
          </p:txBody>
        </p:sp>
        <p:sp>
          <p:nvSpPr>
            <p:cNvPr id="18504" name="Freeform 18503">
              <a:extLst>
                <a:ext uri="{FF2B5EF4-FFF2-40B4-BE49-F238E27FC236}">
                  <a16:creationId xmlns:a16="http://schemas.microsoft.com/office/drawing/2014/main" id="{9EF1A039-337C-0766-0A81-AA151DB3E95D}"/>
                </a:ext>
              </a:extLst>
            </p:cNvPr>
            <p:cNvSpPr/>
            <p:nvPr>
              <p:custDataLst>
                <p:tags r:id="rId10"/>
              </p:custDataLst>
            </p:nvPr>
          </p:nvSpPr>
          <p:spPr>
            <a:xfrm>
              <a:off x="4584976" y="3950658"/>
              <a:ext cx="26646" cy="68096"/>
            </a:xfrm>
            <a:custGeom>
              <a:avLst/>
              <a:gdLst>
                <a:gd name="connsiteX0" fmla="*/ 26735 w 26646"/>
                <a:gd name="connsiteY0" fmla="*/ 23976 h 68096"/>
                <a:gd name="connsiteX1" fmla="*/ 12159 w 26646"/>
                <a:gd name="connsiteY1" fmla="*/ 63 h 68096"/>
                <a:gd name="connsiteX2" fmla="*/ 89 w 26646"/>
                <a:gd name="connsiteY2" fmla="*/ 12133 h 68096"/>
                <a:gd name="connsiteX3" fmla="*/ 12159 w 26646"/>
                <a:gd name="connsiteY3" fmla="*/ 24204 h 68096"/>
                <a:gd name="connsiteX4" fmla="*/ 20813 w 26646"/>
                <a:gd name="connsiteY4" fmla="*/ 21015 h 68096"/>
                <a:gd name="connsiteX5" fmla="*/ 21269 w 26646"/>
                <a:gd name="connsiteY5" fmla="*/ 20560 h 68096"/>
                <a:gd name="connsiteX6" fmla="*/ 21724 w 26646"/>
                <a:gd name="connsiteY6" fmla="*/ 23976 h 68096"/>
                <a:gd name="connsiteX7" fmla="*/ 5327 w 26646"/>
                <a:gd name="connsiteY7" fmla="*/ 63148 h 68096"/>
                <a:gd name="connsiteX8" fmla="*/ 3733 w 26646"/>
                <a:gd name="connsiteY8" fmla="*/ 65654 h 68096"/>
                <a:gd name="connsiteX9" fmla="*/ 6010 w 26646"/>
                <a:gd name="connsiteY9" fmla="*/ 68159 h 68096"/>
                <a:gd name="connsiteX10" fmla="*/ 26735 w 2664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096">
                  <a:moveTo>
                    <a:pt x="26735" y="23976"/>
                  </a:moveTo>
                  <a:cubicBezTo>
                    <a:pt x="26735" y="9400"/>
                    <a:pt x="21269" y="63"/>
                    <a:pt x="12159" y="63"/>
                  </a:cubicBezTo>
                  <a:cubicBezTo>
                    <a:pt x="4188" y="63"/>
                    <a:pt x="89" y="6212"/>
                    <a:pt x="89" y="12133"/>
                  </a:cubicBezTo>
                  <a:cubicBezTo>
                    <a:pt x="89" y="18055"/>
                    <a:pt x="3960" y="24204"/>
                    <a:pt x="12159" y="24204"/>
                  </a:cubicBezTo>
                  <a:cubicBezTo>
                    <a:pt x="15803" y="24204"/>
                    <a:pt x="18536" y="22837"/>
                    <a:pt x="20813" y="21015"/>
                  </a:cubicBezTo>
                  <a:lnTo>
                    <a:pt x="21269" y="20560"/>
                  </a:lnTo>
                  <a:cubicBezTo>
                    <a:pt x="21497" y="20560"/>
                    <a:pt x="21724" y="20788"/>
                    <a:pt x="21724" y="23976"/>
                  </a:cubicBezTo>
                  <a:cubicBezTo>
                    <a:pt x="21724" y="38552"/>
                    <a:pt x="15348" y="52444"/>
                    <a:pt x="5327" y="63148"/>
                  </a:cubicBezTo>
                  <a:cubicBezTo>
                    <a:pt x="3960" y="64515"/>
                    <a:pt x="3733" y="64743"/>
                    <a:pt x="3733" y="65654"/>
                  </a:cubicBezTo>
                  <a:cubicBezTo>
                    <a:pt x="3733" y="67248"/>
                    <a:pt x="4871" y="68159"/>
                    <a:pt x="6010" y="68159"/>
                  </a:cubicBezTo>
                  <a:cubicBezTo>
                    <a:pt x="8743" y="68159"/>
                    <a:pt x="26735" y="50167"/>
                    <a:pt x="26735" y="23976"/>
                  </a:cubicBezTo>
                  <a:close/>
                </a:path>
              </a:pathLst>
            </a:custGeom>
            <a:solidFill>
              <a:srgbClr val="000000"/>
            </a:solidFill>
            <a:ln w="22713" cap="flat">
              <a:noFill/>
              <a:prstDash val="solid"/>
              <a:miter/>
            </a:ln>
          </p:spPr>
          <p:txBody>
            <a:bodyPr rtlCol="0" anchor="ctr"/>
            <a:lstStyle/>
            <a:p>
              <a:endParaRPr lang="en-CN"/>
            </a:p>
          </p:txBody>
        </p:sp>
        <p:sp>
          <p:nvSpPr>
            <p:cNvPr id="18505" name="Freeform 18504">
              <a:extLst>
                <a:ext uri="{FF2B5EF4-FFF2-40B4-BE49-F238E27FC236}">
                  <a16:creationId xmlns:a16="http://schemas.microsoft.com/office/drawing/2014/main" id="{50235898-6119-1E18-1129-CE04FDE47D0F}"/>
                </a:ext>
              </a:extLst>
            </p:cNvPr>
            <p:cNvSpPr/>
            <p:nvPr>
              <p:custDataLst>
                <p:tags r:id="rId11"/>
              </p:custDataLst>
            </p:nvPr>
          </p:nvSpPr>
          <p:spPr>
            <a:xfrm>
              <a:off x="4639129" y="3871858"/>
              <a:ext cx="105901" cy="104763"/>
            </a:xfrm>
            <a:custGeom>
              <a:avLst/>
              <a:gdLst>
                <a:gd name="connsiteX0" fmla="*/ 87774 w 105901"/>
                <a:gd name="connsiteY0" fmla="*/ 12817 h 104763"/>
                <a:gd name="connsiteX1" fmla="*/ 75475 w 105901"/>
                <a:gd name="connsiteY1" fmla="*/ 28303 h 104763"/>
                <a:gd name="connsiteX2" fmla="*/ 86863 w 105901"/>
                <a:gd name="connsiteY2" fmla="*/ 38780 h 104763"/>
                <a:gd name="connsiteX3" fmla="*/ 103260 w 105901"/>
                <a:gd name="connsiteY3" fmla="*/ 21243 h 104763"/>
                <a:gd name="connsiteX4" fmla="*/ 71376 w 105901"/>
                <a:gd name="connsiteY4" fmla="*/ 63 h 104763"/>
                <a:gd name="connsiteX5" fmla="*/ 91 w 105901"/>
                <a:gd name="connsiteY5" fmla="*/ 65426 h 104763"/>
                <a:gd name="connsiteX6" fmla="*/ 48374 w 105901"/>
                <a:gd name="connsiteY6" fmla="*/ 104826 h 104763"/>
                <a:gd name="connsiteX7" fmla="*/ 83674 w 105901"/>
                <a:gd name="connsiteY7" fmla="*/ 99360 h 104763"/>
                <a:gd name="connsiteX8" fmla="*/ 105993 w 105901"/>
                <a:gd name="connsiteY8" fmla="*/ 82051 h 104763"/>
                <a:gd name="connsiteX9" fmla="*/ 100300 w 105901"/>
                <a:gd name="connsiteY9" fmla="*/ 76130 h 104763"/>
                <a:gd name="connsiteX10" fmla="*/ 96883 w 105901"/>
                <a:gd name="connsiteY10" fmla="*/ 78635 h 104763"/>
                <a:gd name="connsiteX11" fmla="*/ 48829 w 105901"/>
                <a:gd name="connsiteY11" fmla="*/ 96627 h 104763"/>
                <a:gd name="connsiteX12" fmla="*/ 26282 w 105901"/>
                <a:gd name="connsiteY12" fmla="*/ 75447 h 104763"/>
                <a:gd name="connsiteX13" fmla="*/ 39036 w 105901"/>
                <a:gd name="connsiteY13" fmla="*/ 27848 h 104763"/>
                <a:gd name="connsiteX14" fmla="*/ 71604 w 105901"/>
                <a:gd name="connsiteY14" fmla="*/ 8262 h 104763"/>
                <a:gd name="connsiteX15" fmla="*/ 87774 w 105901"/>
                <a:gd name="connsiteY15" fmla="*/ 12817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901" h="104763">
                  <a:moveTo>
                    <a:pt x="87774" y="12817"/>
                  </a:moveTo>
                  <a:cubicBezTo>
                    <a:pt x="75703" y="16460"/>
                    <a:pt x="75475" y="27848"/>
                    <a:pt x="75475" y="28303"/>
                  </a:cubicBezTo>
                  <a:cubicBezTo>
                    <a:pt x="75475" y="31719"/>
                    <a:pt x="77525" y="38780"/>
                    <a:pt x="86863" y="38780"/>
                  </a:cubicBezTo>
                  <a:cubicBezTo>
                    <a:pt x="96428" y="38780"/>
                    <a:pt x="103260" y="30581"/>
                    <a:pt x="103260" y="21243"/>
                  </a:cubicBezTo>
                  <a:cubicBezTo>
                    <a:pt x="103260" y="9173"/>
                    <a:pt x="91418" y="63"/>
                    <a:pt x="71376" y="63"/>
                  </a:cubicBezTo>
                  <a:cubicBezTo>
                    <a:pt x="25599" y="63"/>
                    <a:pt x="91" y="35591"/>
                    <a:pt x="91" y="65426"/>
                  </a:cubicBezTo>
                  <a:cubicBezTo>
                    <a:pt x="91" y="85923"/>
                    <a:pt x="12845" y="104826"/>
                    <a:pt x="48374" y="104826"/>
                  </a:cubicBezTo>
                  <a:cubicBezTo>
                    <a:pt x="54295" y="104826"/>
                    <a:pt x="70009" y="104598"/>
                    <a:pt x="83674" y="99360"/>
                  </a:cubicBezTo>
                  <a:cubicBezTo>
                    <a:pt x="96883" y="94122"/>
                    <a:pt x="105993" y="84784"/>
                    <a:pt x="105993" y="82051"/>
                  </a:cubicBezTo>
                  <a:cubicBezTo>
                    <a:pt x="105993" y="80229"/>
                    <a:pt x="102349" y="76130"/>
                    <a:pt x="100300" y="76130"/>
                  </a:cubicBezTo>
                  <a:cubicBezTo>
                    <a:pt x="98933" y="76130"/>
                    <a:pt x="98478" y="76813"/>
                    <a:pt x="96883" y="78635"/>
                  </a:cubicBezTo>
                  <a:cubicBezTo>
                    <a:pt x="84585" y="91617"/>
                    <a:pt x="66593" y="96627"/>
                    <a:pt x="48829" y="96627"/>
                  </a:cubicBezTo>
                  <a:cubicBezTo>
                    <a:pt x="33798" y="96627"/>
                    <a:pt x="26282" y="89111"/>
                    <a:pt x="26282" y="75447"/>
                  </a:cubicBezTo>
                  <a:cubicBezTo>
                    <a:pt x="26282" y="67476"/>
                    <a:pt x="32204" y="39691"/>
                    <a:pt x="39036" y="27848"/>
                  </a:cubicBezTo>
                  <a:cubicBezTo>
                    <a:pt x="48146" y="12361"/>
                    <a:pt x="62038" y="8262"/>
                    <a:pt x="71604" y="8262"/>
                  </a:cubicBezTo>
                  <a:cubicBezTo>
                    <a:pt x="74564" y="8262"/>
                    <a:pt x="81852" y="8489"/>
                    <a:pt x="87774" y="12817"/>
                  </a:cubicBezTo>
                  <a:close/>
                </a:path>
              </a:pathLst>
            </a:custGeom>
            <a:solidFill>
              <a:srgbClr val="000000"/>
            </a:solidFill>
            <a:ln w="22713" cap="flat">
              <a:noFill/>
              <a:prstDash val="solid"/>
              <a:miter/>
            </a:ln>
          </p:spPr>
          <p:txBody>
            <a:bodyPr rtlCol="0" anchor="ctr"/>
            <a:lstStyle/>
            <a:p>
              <a:endParaRPr lang="en-CN"/>
            </a:p>
          </p:txBody>
        </p:sp>
        <p:sp>
          <p:nvSpPr>
            <p:cNvPr id="18506" name="Freeform 18505">
              <a:extLst>
                <a:ext uri="{FF2B5EF4-FFF2-40B4-BE49-F238E27FC236}">
                  <a16:creationId xmlns:a16="http://schemas.microsoft.com/office/drawing/2014/main" id="{32347223-EC98-449E-DC0B-8A9631B24EF3}"/>
                </a:ext>
              </a:extLst>
            </p:cNvPr>
            <p:cNvSpPr/>
            <p:nvPr>
              <p:custDataLst>
                <p:tags r:id="rId12"/>
              </p:custDataLst>
            </p:nvPr>
          </p:nvSpPr>
          <p:spPr>
            <a:xfrm>
              <a:off x="4756902" y="3783266"/>
              <a:ext cx="121639" cy="108885"/>
            </a:xfrm>
            <a:custGeom>
              <a:avLst/>
              <a:gdLst>
                <a:gd name="connsiteX0" fmla="*/ 43140 w 121639"/>
                <a:gd name="connsiteY0" fmla="*/ 59524 h 108885"/>
                <a:gd name="connsiteX1" fmla="*/ 71996 w 121639"/>
                <a:gd name="connsiteY1" fmla="*/ 59524 h 108885"/>
                <a:gd name="connsiteX2" fmla="*/ 121736 w 121639"/>
                <a:gd name="connsiteY2" fmla="*/ 24929 h 108885"/>
                <a:gd name="connsiteX3" fmla="*/ 86822 w 121639"/>
                <a:gd name="connsiteY3" fmla="*/ 59 h 108885"/>
                <a:gd name="connsiteX4" fmla="*/ 31024 w 121639"/>
                <a:gd name="connsiteY4" fmla="*/ 59 h 108885"/>
                <a:gd name="connsiteX5" fmla="*/ 25923 w 121639"/>
                <a:gd name="connsiteY5" fmla="*/ 3566 h 108885"/>
                <a:gd name="connsiteX6" fmla="*/ 31184 w 121639"/>
                <a:gd name="connsiteY6" fmla="*/ 5798 h 108885"/>
                <a:gd name="connsiteX7" fmla="*/ 37242 w 121639"/>
                <a:gd name="connsiteY7" fmla="*/ 6117 h 108885"/>
                <a:gd name="connsiteX8" fmla="*/ 40749 w 121639"/>
                <a:gd name="connsiteY8" fmla="*/ 8349 h 108885"/>
                <a:gd name="connsiteX9" fmla="*/ 40111 w 121639"/>
                <a:gd name="connsiteY9" fmla="*/ 11856 h 108885"/>
                <a:gd name="connsiteX10" fmla="*/ 19068 w 121639"/>
                <a:gd name="connsiteY10" fmla="*/ 95872 h 108885"/>
                <a:gd name="connsiteX11" fmla="*/ 4879 w 121639"/>
                <a:gd name="connsiteY11" fmla="*/ 103205 h 108885"/>
                <a:gd name="connsiteX12" fmla="*/ 96 w 121639"/>
                <a:gd name="connsiteY12" fmla="*/ 106713 h 108885"/>
                <a:gd name="connsiteX13" fmla="*/ 2647 w 121639"/>
                <a:gd name="connsiteY13" fmla="*/ 108944 h 108885"/>
                <a:gd name="connsiteX14" fmla="*/ 23372 w 121639"/>
                <a:gd name="connsiteY14" fmla="*/ 108307 h 108885"/>
                <a:gd name="connsiteX15" fmla="*/ 34372 w 121639"/>
                <a:gd name="connsiteY15" fmla="*/ 108466 h 108885"/>
                <a:gd name="connsiteX16" fmla="*/ 44575 w 121639"/>
                <a:gd name="connsiteY16" fmla="*/ 108944 h 108885"/>
                <a:gd name="connsiteX17" fmla="*/ 47923 w 121639"/>
                <a:gd name="connsiteY17" fmla="*/ 105437 h 108885"/>
                <a:gd name="connsiteX18" fmla="*/ 42822 w 121639"/>
                <a:gd name="connsiteY18" fmla="*/ 103205 h 108885"/>
                <a:gd name="connsiteX19" fmla="*/ 36764 w 121639"/>
                <a:gd name="connsiteY19" fmla="*/ 102886 h 108885"/>
                <a:gd name="connsiteX20" fmla="*/ 33097 w 121639"/>
                <a:gd name="connsiteY20" fmla="*/ 100495 h 108885"/>
                <a:gd name="connsiteX21" fmla="*/ 33735 w 121639"/>
                <a:gd name="connsiteY21" fmla="*/ 96988 h 108885"/>
                <a:gd name="connsiteX22" fmla="*/ 43140 w 121639"/>
                <a:gd name="connsiteY22" fmla="*/ 59524 h 108885"/>
                <a:gd name="connsiteX23" fmla="*/ 54619 w 121639"/>
                <a:gd name="connsiteY23" fmla="*/ 11219 h 108885"/>
                <a:gd name="connsiteX24" fmla="*/ 62749 w 121639"/>
                <a:gd name="connsiteY24" fmla="*/ 5798 h 108885"/>
                <a:gd name="connsiteX25" fmla="*/ 81402 w 121639"/>
                <a:gd name="connsiteY25" fmla="*/ 5798 h 108885"/>
                <a:gd name="connsiteX26" fmla="*/ 105475 w 121639"/>
                <a:gd name="connsiteY26" fmla="*/ 21581 h 108885"/>
                <a:gd name="connsiteX27" fmla="*/ 95590 w 121639"/>
                <a:gd name="connsiteY27" fmla="*/ 46292 h 108885"/>
                <a:gd name="connsiteX28" fmla="*/ 69286 w 121639"/>
                <a:gd name="connsiteY28" fmla="*/ 54422 h 108885"/>
                <a:gd name="connsiteX29" fmla="*/ 43778 w 121639"/>
                <a:gd name="connsiteY29" fmla="*/ 54422 h 108885"/>
                <a:gd name="connsiteX30" fmla="*/ 54619 w 121639"/>
                <a:gd name="connsiteY30" fmla="*/ 11219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639" h="108885">
                  <a:moveTo>
                    <a:pt x="43140" y="59524"/>
                  </a:moveTo>
                  <a:lnTo>
                    <a:pt x="71996" y="59524"/>
                  </a:lnTo>
                  <a:cubicBezTo>
                    <a:pt x="98938" y="59524"/>
                    <a:pt x="121736" y="42306"/>
                    <a:pt x="121736" y="24929"/>
                  </a:cubicBezTo>
                  <a:cubicBezTo>
                    <a:pt x="121736" y="11538"/>
                    <a:pt x="108663" y="59"/>
                    <a:pt x="86822" y="59"/>
                  </a:cubicBezTo>
                  <a:lnTo>
                    <a:pt x="31024" y="59"/>
                  </a:lnTo>
                  <a:cubicBezTo>
                    <a:pt x="27836" y="59"/>
                    <a:pt x="25923" y="59"/>
                    <a:pt x="25923" y="3566"/>
                  </a:cubicBezTo>
                  <a:cubicBezTo>
                    <a:pt x="25923" y="5798"/>
                    <a:pt x="27677" y="5798"/>
                    <a:pt x="31184" y="5798"/>
                  </a:cubicBezTo>
                  <a:cubicBezTo>
                    <a:pt x="33735" y="5798"/>
                    <a:pt x="34372" y="5798"/>
                    <a:pt x="37242" y="6117"/>
                  </a:cubicBezTo>
                  <a:cubicBezTo>
                    <a:pt x="40430" y="6436"/>
                    <a:pt x="40749" y="6755"/>
                    <a:pt x="40749" y="8349"/>
                  </a:cubicBezTo>
                  <a:cubicBezTo>
                    <a:pt x="40749" y="8668"/>
                    <a:pt x="40749" y="9465"/>
                    <a:pt x="40111" y="11856"/>
                  </a:cubicBezTo>
                  <a:lnTo>
                    <a:pt x="19068" y="95872"/>
                  </a:lnTo>
                  <a:cubicBezTo>
                    <a:pt x="17474" y="102089"/>
                    <a:pt x="17314" y="103205"/>
                    <a:pt x="4879" y="103205"/>
                  </a:cubicBezTo>
                  <a:cubicBezTo>
                    <a:pt x="2010" y="103205"/>
                    <a:pt x="96" y="103205"/>
                    <a:pt x="96" y="106713"/>
                  </a:cubicBezTo>
                  <a:cubicBezTo>
                    <a:pt x="96" y="106872"/>
                    <a:pt x="96" y="108944"/>
                    <a:pt x="2647" y="108944"/>
                  </a:cubicBezTo>
                  <a:cubicBezTo>
                    <a:pt x="7270" y="108944"/>
                    <a:pt x="18749" y="108307"/>
                    <a:pt x="23372" y="108307"/>
                  </a:cubicBezTo>
                  <a:cubicBezTo>
                    <a:pt x="26082" y="108307"/>
                    <a:pt x="31662" y="108307"/>
                    <a:pt x="34372" y="108466"/>
                  </a:cubicBezTo>
                  <a:cubicBezTo>
                    <a:pt x="37561" y="108626"/>
                    <a:pt x="41546" y="108944"/>
                    <a:pt x="44575" y="108944"/>
                  </a:cubicBezTo>
                  <a:cubicBezTo>
                    <a:pt x="45532" y="108944"/>
                    <a:pt x="47923" y="108944"/>
                    <a:pt x="47923" y="105437"/>
                  </a:cubicBezTo>
                  <a:cubicBezTo>
                    <a:pt x="47923" y="103205"/>
                    <a:pt x="46010" y="103205"/>
                    <a:pt x="42822" y="103205"/>
                  </a:cubicBezTo>
                  <a:cubicBezTo>
                    <a:pt x="42662" y="103205"/>
                    <a:pt x="39633" y="103205"/>
                    <a:pt x="36764" y="102886"/>
                  </a:cubicBezTo>
                  <a:cubicBezTo>
                    <a:pt x="33097" y="102568"/>
                    <a:pt x="33097" y="102089"/>
                    <a:pt x="33097" y="100495"/>
                  </a:cubicBezTo>
                  <a:cubicBezTo>
                    <a:pt x="33097" y="100336"/>
                    <a:pt x="33097" y="99379"/>
                    <a:pt x="33735" y="96988"/>
                  </a:cubicBezTo>
                  <a:lnTo>
                    <a:pt x="43140" y="59524"/>
                  </a:lnTo>
                  <a:close/>
                  <a:moveTo>
                    <a:pt x="54619" y="11219"/>
                  </a:moveTo>
                  <a:cubicBezTo>
                    <a:pt x="55894" y="6277"/>
                    <a:pt x="56054" y="5798"/>
                    <a:pt x="62749" y="5798"/>
                  </a:cubicBezTo>
                  <a:lnTo>
                    <a:pt x="81402" y="5798"/>
                  </a:lnTo>
                  <a:cubicBezTo>
                    <a:pt x="96228" y="5798"/>
                    <a:pt x="105475" y="10262"/>
                    <a:pt x="105475" y="21581"/>
                  </a:cubicBezTo>
                  <a:cubicBezTo>
                    <a:pt x="105475" y="26523"/>
                    <a:pt x="103561" y="39118"/>
                    <a:pt x="95590" y="46292"/>
                  </a:cubicBezTo>
                  <a:cubicBezTo>
                    <a:pt x="89851" y="51393"/>
                    <a:pt x="80764" y="54422"/>
                    <a:pt x="69286" y="54422"/>
                  </a:cubicBezTo>
                  <a:lnTo>
                    <a:pt x="43778" y="54422"/>
                  </a:lnTo>
                  <a:lnTo>
                    <a:pt x="54619" y="11219"/>
                  </a:lnTo>
                  <a:close/>
                </a:path>
              </a:pathLst>
            </a:custGeom>
            <a:solidFill>
              <a:srgbClr val="000000"/>
            </a:solidFill>
            <a:ln w="22713" cap="flat">
              <a:noFill/>
              <a:prstDash val="solid"/>
              <a:miter/>
            </a:ln>
          </p:spPr>
          <p:txBody>
            <a:bodyPr rtlCol="0" anchor="ctr"/>
            <a:lstStyle/>
            <a:p>
              <a:endParaRPr lang="en-CN"/>
            </a:p>
          </p:txBody>
        </p:sp>
        <p:sp>
          <p:nvSpPr>
            <p:cNvPr id="18507" name="Freeform 18506">
              <a:extLst>
                <a:ext uri="{FF2B5EF4-FFF2-40B4-BE49-F238E27FC236}">
                  <a16:creationId xmlns:a16="http://schemas.microsoft.com/office/drawing/2014/main" id="{D2E85C3B-5FFE-5E0E-25CB-08CAB9789452}"/>
                </a:ext>
              </a:extLst>
            </p:cNvPr>
            <p:cNvSpPr/>
            <p:nvPr>
              <p:custDataLst>
                <p:tags r:id="rId13"/>
              </p:custDataLst>
            </p:nvPr>
          </p:nvSpPr>
          <p:spPr>
            <a:xfrm>
              <a:off x="4752279" y="3931463"/>
              <a:ext cx="53884" cy="101233"/>
            </a:xfrm>
            <a:custGeom>
              <a:avLst/>
              <a:gdLst>
                <a:gd name="connsiteX0" fmla="*/ 32619 w 53884"/>
                <a:gd name="connsiteY0" fmla="*/ 36732 h 101233"/>
                <a:gd name="connsiteX1" fmla="*/ 48880 w 53884"/>
                <a:gd name="connsiteY1" fmla="*/ 36732 h 101233"/>
                <a:gd name="connsiteX2" fmla="*/ 53981 w 53884"/>
                <a:gd name="connsiteY2" fmla="*/ 33225 h 101233"/>
                <a:gd name="connsiteX3" fmla="*/ 49199 w 53884"/>
                <a:gd name="connsiteY3" fmla="*/ 30993 h 101233"/>
                <a:gd name="connsiteX4" fmla="*/ 34053 w 53884"/>
                <a:gd name="connsiteY4" fmla="*/ 30993 h 101233"/>
                <a:gd name="connsiteX5" fmla="*/ 39952 w 53884"/>
                <a:gd name="connsiteY5" fmla="*/ 7399 h 101233"/>
                <a:gd name="connsiteX6" fmla="*/ 40430 w 53884"/>
                <a:gd name="connsiteY6" fmla="*/ 5167 h 101233"/>
                <a:gd name="connsiteX7" fmla="*/ 35010 w 53884"/>
                <a:gd name="connsiteY7" fmla="*/ 65 h 101233"/>
                <a:gd name="connsiteX8" fmla="*/ 27517 w 53884"/>
                <a:gd name="connsiteY8" fmla="*/ 6920 h 101233"/>
                <a:gd name="connsiteX9" fmla="*/ 21459 w 53884"/>
                <a:gd name="connsiteY9" fmla="*/ 30993 h 101233"/>
                <a:gd name="connsiteX10" fmla="*/ 5198 w 53884"/>
                <a:gd name="connsiteY10" fmla="*/ 30993 h 101233"/>
                <a:gd name="connsiteX11" fmla="*/ 96 w 53884"/>
                <a:gd name="connsiteY11" fmla="*/ 34500 h 101233"/>
                <a:gd name="connsiteX12" fmla="*/ 4879 w 53884"/>
                <a:gd name="connsiteY12" fmla="*/ 36732 h 101233"/>
                <a:gd name="connsiteX13" fmla="*/ 20024 w 53884"/>
                <a:gd name="connsiteY13" fmla="*/ 36732 h 101233"/>
                <a:gd name="connsiteX14" fmla="*/ 10618 w 53884"/>
                <a:gd name="connsiteY14" fmla="*/ 74356 h 101233"/>
                <a:gd name="connsiteX15" fmla="*/ 8227 w 53884"/>
                <a:gd name="connsiteY15" fmla="*/ 86153 h 101233"/>
                <a:gd name="connsiteX16" fmla="*/ 25285 w 53884"/>
                <a:gd name="connsiteY16" fmla="*/ 101298 h 101233"/>
                <a:gd name="connsiteX17" fmla="*/ 53025 w 53884"/>
                <a:gd name="connsiteY17" fmla="*/ 76907 h 101233"/>
                <a:gd name="connsiteX18" fmla="*/ 50474 w 53884"/>
                <a:gd name="connsiteY18" fmla="*/ 74834 h 101233"/>
                <a:gd name="connsiteX19" fmla="*/ 47126 w 53884"/>
                <a:gd name="connsiteY19" fmla="*/ 77863 h 101233"/>
                <a:gd name="connsiteX20" fmla="*/ 25763 w 53884"/>
                <a:gd name="connsiteY20" fmla="*/ 96834 h 101233"/>
                <a:gd name="connsiteX21" fmla="*/ 20184 w 53884"/>
                <a:gd name="connsiteY21" fmla="*/ 89023 h 101233"/>
                <a:gd name="connsiteX22" fmla="*/ 21140 w 53884"/>
                <a:gd name="connsiteY22" fmla="*/ 82486 h 101233"/>
                <a:gd name="connsiteX23" fmla="*/ 32619 w 53884"/>
                <a:gd name="connsiteY23" fmla="*/ 36732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84" h="101233">
                  <a:moveTo>
                    <a:pt x="32619" y="36732"/>
                  </a:moveTo>
                  <a:lnTo>
                    <a:pt x="48880" y="36732"/>
                  </a:lnTo>
                  <a:cubicBezTo>
                    <a:pt x="51909" y="36732"/>
                    <a:pt x="53981" y="36732"/>
                    <a:pt x="53981" y="33225"/>
                  </a:cubicBezTo>
                  <a:cubicBezTo>
                    <a:pt x="53981" y="30993"/>
                    <a:pt x="51909" y="30993"/>
                    <a:pt x="49199" y="30993"/>
                  </a:cubicBezTo>
                  <a:lnTo>
                    <a:pt x="34053" y="30993"/>
                  </a:lnTo>
                  <a:lnTo>
                    <a:pt x="39952" y="7399"/>
                  </a:lnTo>
                  <a:cubicBezTo>
                    <a:pt x="40111" y="6602"/>
                    <a:pt x="40430" y="5804"/>
                    <a:pt x="40430" y="5167"/>
                  </a:cubicBezTo>
                  <a:cubicBezTo>
                    <a:pt x="40430" y="2297"/>
                    <a:pt x="38198" y="65"/>
                    <a:pt x="35010" y="65"/>
                  </a:cubicBezTo>
                  <a:cubicBezTo>
                    <a:pt x="31024" y="65"/>
                    <a:pt x="28633" y="2775"/>
                    <a:pt x="27517" y="6920"/>
                  </a:cubicBezTo>
                  <a:cubicBezTo>
                    <a:pt x="26401" y="10906"/>
                    <a:pt x="28474" y="3254"/>
                    <a:pt x="21459" y="30993"/>
                  </a:cubicBezTo>
                  <a:lnTo>
                    <a:pt x="5198" y="30993"/>
                  </a:lnTo>
                  <a:cubicBezTo>
                    <a:pt x="2169" y="30993"/>
                    <a:pt x="96" y="30993"/>
                    <a:pt x="96" y="34500"/>
                  </a:cubicBezTo>
                  <a:cubicBezTo>
                    <a:pt x="96" y="36732"/>
                    <a:pt x="2010" y="36732"/>
                    <a:pt x="4879" y="36732"/>
                  </a:cubicBezTo>
                  <a:lnTo>
                    <a:pt x="20024" y="36732"/>
                  </a:lnTo>
                  <a:lnTo>
                    <a:pt x="10618" y="74356"/>
                  </a:lnTo>
                  <a:cubicBezTo>
                    <a:pt x="9662" y="78342"/>
                    <a:pt x="8227" y="84081"/>
                    <a:pt x="8227" y="86153"/>
                  </a:cubicBezTo>
                  <a:cubicBezTo>
                    <a:pt x="8227" y="95559"/>
                    <a:pt x="16198" y="101298"/>
                    <a:pt x="25285" y="101298"/>
                  </a:cubicBezTo>
                  <a:cubicBezTo>
                    <a:pt x="42981" y="101298"/>
                    <a:pt x="53025" y="78979"/>
                    <a:pt x="53025" y="76907"/>
                  </a:cubicBezTo>
                  <a:cubicBezTo>
                    <a:pt x="53025" y="74834"/>
                    <a:pt x="50952" y="74834"/>
                    <a:pt x="50474" y="74834"/>
                  </a:cubicBezTo>
                  <a:cubicBezTo>
                    <a:pt x="48561" y="74834"/>
                    <a:pt x="48401" y="75153"/>
                    <a:pt x="47126" y="77863"/>
                  </a:cubicBezTo>
                  <a:cubicBezTo>
                    <a:pt x="42662" y="87907"/>
                    <a:pt x="34532" y="96834"/>
                    <a:pt x="25763" y="96834"/>
                  </a:cubicBezTo>
                  <a:cubicBezTo>
                    <a:pt x="22416" y="96834"/>
                    <a:pt x="20184" y="94762"/>
                    <a:pt x="20184" y="89023"/>
                  </a:cubicBezTo>
                  <a:cubicBezTo>
                    <a:pt x="20184" y="87429"/>
                    <a:pt x="20821" y="84081"/>
                    <a:pt x="21140" y="82486"/>
                  </a:cubicBezTo>
                  <a:lnTo>
                    <a:pt x="32619" y="36732"/>
                  </a:lnTo>
                  <a:close/>
                </a:path>
              </a:pathLst>
            </a:custGeom>
            <a:solidFill>
              <a:srgbClr val="000000"/>
            </a:solidFill>
            <a:ln w="22713" cap="flat">
              <a:noFill/>
              <a:prstDash val="solid"/>
              <a:miter/>
            </a:ln>
          </p:spPr>
          <p:txBody>
            <a:bodyPr rtlCol="0" anchor="ctr"/>
            <a:lstStyle/>
            <a:p>
              <a:endParaRPr lang="en-CN"/>
            </a:p>
          </p:txBody>
        </p:sp>
      </p:grpSp>
      <p:sp>
        <p:nvSpPr>
          <p:cNvPr id="18510" name="TextBox 18509">
            <a:extLst>
              <a:ext uri="{FF2B5EF4-FFF2-40B4-BE49-F238E27FC236}">
                <a16:creationId xmlns:a16="http://schemas.microsoft.com/office/drawing/2014/main" id="{F60A4D32-10F6-BBFA-6796-A3CE1E236AF1}"/>
              </a:ext>
            </a:extLst>
          </p:cNvPr>
          <p:cNvSpPr txBox="1"/>
          <p:nvPr/>
        </p:nvSpPr>
        <p:spPr>
          <a:xfrm>
            <a:off x="502139" y="4563505"/>
            <a:ext cx="11258059" cy="753220"/>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为了充分挖掘输入文本中与给定问题相关程度最大的部分，R-Net对输入文本的特征提取上进行了改进，不仅仅是对整个输入文本进行处理，而是更细粒度的关注文本中的不同部分与问题的关系。</a:t>
            </a:r>
          </a:p>
        </p:txBody>
      </p:sp>
    </p:spTree>
    <p:extLst>
      <p:ext uri="{BB962C8B-B14F-4D97-AF65-F5344CB8AC3E}">
        <p14:creationId xmlns:p14="http://schemas.microsoft.com/office/powerpoint/2010/main" val="1962677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10097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 </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基于门控自匹配注意力机制的阅读理解算法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27</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1599605"/>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为此，R-Net模型采用了以</a:t>
            </a:r>
            <a:r>
              <a:rPr lang="en-CN" b="1" dirty="0">
                <a:latin typeface="Microsoft YaHei" panose="020B0503020204020204" pitchFamily="34" charset="-122"/>
                <a:ea typeface="Microsoft YaHei" panose="020B0503020204020204" pitchFamily="34" charset="-122"/>
              </a:rPr>
              <a:t>门控注意力机制为基础的循环网络</a:t>
            </a:r>
            <a:r>
              <a:rPr lang="en-CN" dirty="0">
                <a:latin typeface="Microsoft YaHei" panose="020B0503020204020204" pitchFamily="34" charset="-122"/>
                <a:ea typeface="Microsoft YaHei" panose="020B0503020204020204" pitchFamily="34" charset="-122"/>
              </a:rPr>
              <a:t>将给定问题与输入文本对应的向量表示相融合。</a:t>
            </a:r>
            <a:r>
              <a:rPr lang="zh-CN" altLang="en-US" dirty="0">
                <a:latin typeface="Microsoft YaHei" panose="020B0503020204020204" pitchFamily="34" charset="-122"/>
                <a:ea typeface="Microsoft YaHei" panose="020B0503020204020204" pitchFamily="34" charset="-122"/>
              </a:rPr>
              <a:t>首先，将字符向量和单词向量连接在一起，输入</a:t>
            </a:r>
            <a:r>
              <a:rPr lang="en-US" dirty="0">
                <a:latin typeface="Microsoft YaHei" panose="020B0503020204020204" pitchFamily="34" charset="-122"/>
                <a:ea typeface="Microsoft YaHei" panose="020B0503020204020204" pitchFamily="34" charset="-122"/>
              </a:rPr>
              <a:t>RNN</a:t>
            </a:r>
            <a:r>
              <a:rPr lang="zh-CN" altLang="en-US" dirty="0">
                <a:latin typeface="Microsoft YaHei" panose="020B0503020204020204" pitchFamily="34" charset="-122"/>
                <a:ea typeface="Microsoft YaHei" panose="020B0503020204020204" pitchFamily="34" charset="-122"/>
              </a:rPr>
              <a:t>网络，对文章总体进行语义建模，并通过注意力机制对上下文向量进行加强。得到上下文向量 </a:t>
            </a:r>
            <a:r>
              <a:rPr lang="en-US" dirty="0">
                <a:latin typeface="Microsoft YaHei" panose="020B0503020204020204" pitchFamily="34" charset="-122"/>
                <a:ea typeface="Microsoft YaHei" panose="020B0503020204020204" pitchFamily="34" charset="-122"/>
              </a:rPr>
              <a:t>c：</a:t>
            </a:r>
            <a:endParaRPr lang="en-CN"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CN" dirty="0">
              <a:latin typeface="Microsoft YaHei" panose="020B0503020204020204" pitchFamily="34" charset="-122"/>
              <a:ea typeface="Microsoft YaHei" panose="020B0503020204020204" pitchFamily="34" charset="-122"/>
            </a:endParaRPr>
          </a:p>
        </p:txBody>
      </p:sp>
      <p:grpSp>
        <p:nvGrpSpPr>
          <p:cNvPr id="18579" name="Group 18578" descr="\documentclass{article}&#10;\usepackage{amsmath, amsfonts , amssymb, bm}&#10;\pagestyle{empty}&#10;\begin{document}&#10;&#10;&#10;\begin{gather*}&#10;    \bm{v}^P_t=\text{RNN}(\bm{v}^P_{t-1},[\bm{u}^P_t,\bm{c}_t])\\&#10;    \bm{c}_t=\sum^{ m}_{ i=1}\bm{a}^t_i\bm{u}^Q_i\\&#10;    \bm{a}^t_i = \text{Softmax}(\bm{s}^t) \\&#10;    \bm{s}^t_j = \bm{v}^Ttanh(\bm{W}^Q_u\bm{u}^Q_j+\bm{W}^P_u\bm{u}^P_t+\bm{W}^P_v\bm{v}^P_{t-1})&#10;\end{gather*}&#10;&#10;\end{document}" title="IguanaTex Vector Display">
            <a:extLst>
              <a:ext uri="{FF2B5EF4-FFF2-40B4-BE49-F238E27FC236}">
                <a16:creationId xmlns:a16="http://schemas.microsoft.com/office/drawing/2014/main" id="{B44974A1-B842-D5C5-3807-E85873C7E21D}"/>
              </a:ext>
            </a:extLst>
          </p:cNvPr>
          <p:cNvGrpSpPr>
            <a:grpSpLocks noChangeAspect="1"/>
          </p:cNvGrpSpPr>
          <p:nvPr>
            <p:custDataLst>
              <p:tags r:id="rId1"/>
            </p:custDataLst>
          </p:nvPr>
        </p:nvGrpSpPr>
        <p:grpSpPr>
          <a:xfrm>
            <a:off x="3689178" y="2194789"/>
            <a:ext cx="4321308" cy="1814255"/>
            <a:chOff x="5687314" y="4272920"/>
            <a:chExt cx="4321308" cy="1814255"/>
          </a:xfrm>
        </p:grpSpPr>
        <p:sp>
          <p:nvSpPr>
            <p:cNvPr id="7" name="Freeform 6">
              <a:extLst>
                <a:ext uri="{FF2B5EF4-FFF2-40B4-BE49-F238E27FC236}">
                  <a16:creationId xmlns:a16="http://schemas.microsoft.com/office/drawing/2014/main" id="{4030DCDE-B13B-F78C-89BE-96E4E6258958}"/>
                </a:ext>
              </a:extLst>
            </p:cNvPr>
            <p:cNvSpPr/>
            <p:nvPr>
              <p:custDataLst>
                <p:tags r:id="rId43"/>
              </p:custDataLst>
            </p:nvPr>
          </p:nvSpPr>
          <p:spPr>
            <a:xfrm>
              <a:off x="6589327" y="4372671"/>
              <a:ext cx="115318" cy="104990"/>
            </a:xfrm>
            <a:custGeom>
              <a:avLst/>
              <a:gdLst>
                <a:gd name="connsiteX0" fmla="*/ 115497 w 115318"/>
                <a:gd name="connsiteY0" fmla="*/ 20810 h 104990"/>
                <a:gd name="connsiteX1" fmla="*/ 100091 w 115318"/>
                <a:gd name="connsiteY1" fmla="*/ 85 h 104990"/>
                <a:gd name="connsiteX2" fmla="*/ 82872 w 115318"/>
                <a:gd name="connsiteY2" fmla="*/ 17393 h 104990"/>
                <a:gd name="connsiteX3" fmla="*/ 89669 w 115318"/>
                <a:gd name="connsiteY3" fmla="*/ 27642 h 104990"/>
                <a:gd name="connsiteX4" fmla="*/ 100997 w 115318"/>
                <a:gd name="connsiteY4" fmla="*/ 41990 h 104990"/>
                <a:gd name="connsiteX5" fmla="*/ 61349 w 115318"/>
                <a:gd name="connsiteY5" fmla="*/ 96877 h 104990"/>
                <a:gd name="connsiteX6" fmla="*/ 45037 w 115318"/>
                <a:gd name="connsiteY6" fmla="*/ 79113 h 104990"/>
                <a:gd name="connsiteX7" fmla="*/ 58630 w 115318"/>
                <a:gd name="connsiteY7" fmla="*/ 31058 h 104990"/>
                <a:gd name="connsiteX8" fmla="*/ 61122 w 115318"/>
                <a:gd name="connsiteY8" fmla="*/ 20810 h 104990"/>
                <a:gd name="connsiteX9" fmla="*/ 35521 w 115318"/>
                <a:gd name="connsiteY9" fmla="*/ 312 h 104990"/>
                <a:gd name="connsiteX10" fmla="*/ 178 w 115318"/>
                <a:gd name="connsiteY10" fmla="*/ 35841 h 104990"/>
                <a:gd name="connsiteX11" fmla="*/ 5615 w 115318"/>
                <a:gd name="connsiteY11" fmla="*/ 39029 h 104990"/>
                <a:gd name="connsiteX12" fmla="*/ 10826 w 115318"/>
                <a:gd name="connsiteY12" fmla="*/ 36069 h 104990"/>
                <a:gd name="connsiteX13" fmla="*/ 34162 w 115318"/>
                <a:gd name="connsiteY13" fmla="*/ 8511 h 104990"/>
                <a:gd name="connsiteX14" fmla="*/ 38013 w 115318"/>
                <a:gd name="connsiteY14" fmla="*/ 13294 h 104990"/>
                <a:gd name="connsiteX15" fmla="*/ 34615 w 115318"/>
                <a:gd name="connsiteY15" fmla="*/ 26959 h 104990"/>
                <a:gd name="connsiteX16" fmla="*/ 20795 w 115318"/>
                <a:gd name="connsiteY16" fmla="*/ 74558 h 104990"/>
                <a:gd name="connsiteX17" fmla="*/ 59990 w 115318"/>
                <a:gd name="connsiteY17" fmla="*/ 105076 h 104990"/>
                <a:gd name="connsiteX18" fmla="*/ 115497 w 115318"/>
                <a:gd name="connsiteY18" fmla="*/ 20810 h 10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318" h="104990">
                  <a:moveTo>
                    <a:pt x="115497" y="20810"/>
                  </a:moveTo>
                  <a:cubicBezTo>
                    <a:pt x="115497" y="85"/>
                    <a:pt x="100317" y="85"/>
                    <a:pt x="100091" y="85"/>
                  </a:cubicBezTo>
                  <a:cubicBezTo>
                    <a:pt x="91028" y="85"/>
                    <a:pt x="82872" y="9650"/>
                    <a:pt x="82872" y="17393"/>
                  </a:cubicBezTo>
                  <a:cubicBezTo>
                    <a:pt x="82872" y="23770"/>
                    <a:pt x="87630" y="26503"/>
                    <a:pt x="89669" y="27642"/>
                  </a:cubicBezTo>
                  <a:cubicBezTo>
                    <a:pt x="99184" y="33336"/>
                    <a:pt x="100997" y="37435"/>
                    <a:pt x="100997" y="41990"/>
                  </a:cubicBezTo>
                  <a:cubicBezTo>
                    <a:pt x="100997" y="47000"/>
                    <a:pt x="87856" y="96877"/>
                    <a:pt x="61349" y="96877"/>
                  </a:cubicBezTo>
                  <a:cubicBezTo>
                    <a:pt x="45037" y="96877"/>
                    <a:pt x="45037" y="83212"/>
                    <a:pt x="45037" y="79113"/>
                  </a:cubicBezTo>
                  <a:cubicBezTo>
                    <a:pt x="45037" y="65903"/>
                    <a:pt x="51380" y="49278"/>
                    <a:pt x="58630" y="31058"/>
                  </a:cubicBezTo>
                  <a:cubicBezTo>
                    <a:pt x="60443" y="26503"/>
                    <a:pt x="61122" y="24454"/>
                    <a:pt x="61122" y="20810"/>
                  </a:cubicBezTo>
                  <a:cubicBezTo>
                    <a:pt x="61122" y="7600"/>
                    <a:pt x="47982" y="312"/>
                    <a:pt x="35521" y="312"/>
                  </a:cubicBezTo>
                  <a:cubicBezTo>
                    <a:pt x="11506" y="312"/>
                    <a:pt x="178" y="31286"/>
                    <a:pt x="178" y="35841"/>
                  </a:cubicBezTo>
                  <a:cubicBezTo>
                    <a:pt x="178" y="39029"/>
                    <a:pt x="3576" y="39029"/>
                    <a:pt x="5615" y="39029"/>
                  </a:cubicBezTo>
                  <a:cubicBezTo>
                    <a:pt x="8334" y="39029"/>
                    <a:pt x="9920" y="39029"/>
                    <a:pt x="10826" y="36069"/>
                  </a:cubicBezTo>
                  <a:cubicBezTo>
                    <a:pt x="18076" y="11472"/>
                    <a:pt x="30084" y="8511"/>
                    <a:pt x="34162" y="8511"/>
                  </a:cubicBezTo>
                  <a:cubicBezTo>
                    <a:pt x="35748" y="8511"/>
                    <a:pt x="38013" y="8511"/>
                    <a:pt x="38013" y="13294"/>
                  </a:cubicBezTo>
                  <a:cubicBezTo>
                    <a:pt x="38013" y="18532"/>
                    <a:pt x="35295" y="25137"/>
                    <a:pt x="34615" y="26959"/>
                  </a:cubicBezTo>
                  <a:cubicBezTo>
                    <a:pt x="24193" y="53377"/>
                    <a:pt x="20795" y="63626"/>
                    <a:pt x="20795" y="74558"/>
                  </a:cubicBezTo>
                  <a:cubicBezTo>
                    <a:pt x="20795" y="98699"/>
                    <a:pt x="40279" y="105076"/>
                    <a:pt x="59990" y="105076"/>
                  </a:cubicBezTo>
                  <a:cubicBezTo>
                    <a:pt x="98958" y="105076"/>
                    <a:pt x="115497" y="40396"/>
                    <a:pt x="115497" y="20810"/>
                  </a:cubicBezTo>
                  <a:close/>
                </a:path>
              </a:pathLst>
            </a:custGeom>
            <a:solidFill>
              <a:srgbClr val="000000"/>
            </a:solidFill>
            <a:ln w="22721"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DFD9A76B-0226-ABBC-FAD0-BAF100E39F6E}"/>
                </a:ext>
              </a:extLst>
            </p:cNvPr>
            <p:cNvSpPr/>
            <p:nvPr>
              <p:custDataLst>
                <p:tags r:id="rId44"/>
              </p:custDataLst>
            </p:nvPr>
          </p:nvSpPr>
          <p:spPr>
            <a:xfrm>
              <a:off x="6730112" y="4272920"/>
              <a:ext cx="121005" cy="108885"/>
            </a:xfrm>
            <a:custGeom>
              <a:avLst/>
              <a:gdLst>
                <a:gd name="connsiteX0" fmla="*/ 43004 w 121005"/>
                <a:gd name="connsiteY0" fmla="*/ 59545 h 108885"/>
                <a:gd name="connsiteX1" fmla="*/ 71709 w 121005"/>
                <a:gd name="connsiteY1" fmla="*/ 59545 h 108885"/>
                <a:gd name="connsiteX2" fmla="*/ 121189 w 121005"/>
                <a:gd name="connsiteY2" fmla="*/ 24950 h 108885"/>
                <a:gd name="connsiteX3" fmla="*/ 86458 w 121005"/>
                <a:gd name="connsiteY3" fmla="*/ 81 h 108885"/>
                <a:gd name="connsiteX4" fmla="*/ 30951 w 121005"/>
                <a:gd name="connsiteY4" fmla="*/ 81 h 108885"/>
                <a:gd name="connsiteX5" fmla="*/ 25876 w 121005"/>
                <a:gd name="connsiteY5" fmla="*/ 3588 h 108885"/>
                <a:gd name="connsiteX6" fmla="*/ 31109 w 121005"/>
                <a:gd name="connsiteY6" fmla="*/ 5820 h 108885"/>
                <a:gd name="connsiteX7" fmla="*/ 37136 w 121005"/>
                <a:gd name="connsiteY7" fmla="*/ 6139 h 108885"/>
                <a:gd name="connsiteX8" fmla="*/ 40625 w 121005"/>
                <a:gd name="connsiteY8" fmla="*/ 8371 h 108885"/>
                <a:gd name="connsiteX9" fmla="*/ 39990 w 121005"/>
                <a:gd name="connsiteY9" fmla="*/ 11878 h 108885"/>
                <a:gd name="connsiteX10" fmla="*/ 19056 w 121005"/>
                <a:gd name="connsiteY10" fmla="*/ 95893 h 108885"/>
                <a:gd name="connsiteX11" fmla="*/ 4942 w 121005"/>
                <a:gd name="connsiteY11" fmla="*/ 103227 h 108885"/>
                <a:gd name="connsiteX12" fmla="*/ 184 w 121005"/>
                <a:gd name="connsiteY12" fmla="*/ 106734 h 108885"/>
                <a:gd name="connsiteX13" fmla="*/ 2721 w 121005"/>
                <a:gd name="connsiteY13" fmla="*/ 108966 h 108885"/>
                <a:gd name="connsiteX14" fmla="*/ 23338 w 121005"/>
                <a:gd name="connsiteY14" fmla="*/ 108328 h 108885"/>
                <a:gd name="connsiteX15" fmla="*/ 34281 w 121005"/>
                <a:gd name="connsiteY15" fmla="*/ 108488 h 108885"/>
                <a:gd name="connsiteX16" fmla="*/ 44431 w 121005"/>
                <a:gd name="connsiteY16" fmla="*/ 108966 h 108885"/>
                <a:gd name="connsiteX17" fmla="*/ 47761 w 121005"/>
                <a:gd name="connsiteY17" fmla="*/ 105459 h 108885"/>
                <a:gd name="connsiteX18" fmla="*/ 42686 w 121005"/>
                <a:gd name="connsiteY18" fmla="*/ 103227 h 108885"/>
                <a:gd name="connsiteX19" fmla="*/ 36660 w 121005"/>
                <a:gd name="connsiteY19" fmla="*/ 102908 h 108885"/>
                <a:gd name="connsiteX20" fmla="*/ 33012 w 121005"/>
                <a:gd name="connsiteY20" fmla="*/ 100517 h 108885"/>
                <a:gd name="connsiteX21" fmla="*/ 33647 w 121005"/>
                <a:gd name="connsiteY21" fmla="*/ 97009 h 108885"/>
                <a:gd name="connsiteX22" fmla="*/ 43004 w 121005"/>
                <a:gd name="connsiteY22" fmla="*/ 59545 h 108885"/>
                <a:gd name="connsiteX23" fmla="*/ 54422 w 121005"/>
                <a:gd name="connsiteY23" fmla="*/ 11240 h 108885"/>
                <a:gd name="connsiteX24" fmla="*/ 62510 w 121005"/>
                <a:gd name="connsiteY24" fmla="*/ 5820 h 108885"/>
                <a:gd name="connsiteX25" fmla="*/ 81066 w 121005"/>
                <a:gd name="connsiteY25" fmla="*/ 5820 h 108885"/>
                <a:gd name="connsiteX26" fmla="*/ 105013 w 121005"/>
                <a:gd name="connsiteY26" fmla="*/ 21603 h 108885"/>
                <a:gd name="connsiteX27" fmla="*/ 95180 w 121005"/>
                <a:gd name="connsiteY27" fmla="*/ 46313 h 108885"/>
                <a:gd name="connsiteX28" fmla="*/ 69013 w 121005"/>
                <a:gd name="connsiteY28" fmla="*/ 54444 h 108885"/>
                <a:gd name="connsiteX29" fmla="*/ 43638 w 121005"/>
                <a:gd name="connsiteY29" fmla="*/ 54444 h 108885"/>
                <a:gd name="connsiteX30" fmla="*/ 54422 w 121005"/>
                <a:gd name="connsiteY30" fmla="*/ 11240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005" h="108885">
                  <a:moveTo>
                    <a:pt x="43004" y="59545"/>
                  </a:moveTo>
                  <a:lnTo>
                    <a:pt x="71709" y="59545"/>
                  </a:lnTo>
                  <a:cubicBezTo>
                    <a:pt x="98511" y="59545"/>
                    <a:pt x="121189" y="42327"/>
                    <a:pt x="121189" y="24950"/>
                  </a:cubicBezTo>
                  <a:cubicBezTo>
                    <a:pt x="121189" y="11559"/>
                    <a:pt x="108185" y="81"/>
                    <a:pt x="86458" y="81"/>
                  </a:cubicBezTo>
                  <a:lnTo>
                    <a:pt x="30951" y="81"/>
                  </a:lnTo>
                  <a:cubicBezTo>
                    <a:pt x="27779" y="81"/>
                    <a:pt x="25876" y="81"/>
                    <a:pt x="25876" y="3588"/>
                  </a:cubicBezTo>
                  <a:cubicBezTo>
                    <a:pt x="25876" y="5820"/>
                    <a:pt x="27620" y="5820"/>
                    <a:pt x="31109" y="5820"/>
                  </a:cubicBezTo>
                  <a:cubicBezTo>
                    <a:pt x="33647" y="5820"/>
                    <a:pt x="34281" y="5820"/>
                    <a:pt x="37136" y="6139"/>
                  </a:cubicBezTo>
                  <a:cubicBezTo>
                    <a:pt x="40308" y="6457"/>
                    <a:pt x="40625" y="6776"/>
                    <a:pt x="40625" y="8371"/>
                  </a:cubicBezTo>
                  <a:cubicBezTo>
                    <a:pt x="40625" y="8689"/>
                    <a:pt x="40625" y="9486"/>
                    <a:pt x="39990" y="11878"/>
                  </a:cubicBezTo>
                  <a:lnTo>
                    <a:pt x="19056" y="95893"/>
                  </a:lnTo>
                  <a:cubicBezTo>
                    <a:pt x="17470" y="102111"/>
                    <a:pt x="17312" y="103227"/>
                    <a:pt x="4942" y="103227"/>
                  </a:cubicBezTo>
                  <a:cubicBezTo>
                    <a:pt x="2087" y="103227"/>
                    <a:pt x="184" y="103227"/>
                    <a:pt x="184" y="106734"/>
                  </a:cubicBezTo>
                  <a:cubicBezTo>
                    <a:pt x="184" y="106893"/>
                    <a:pt x="184" y="108966"/>
                    <a:pt x="2721" y="108966"/>
                  </a:cubicBezTo>
                  <a:cubicBezTo>
                    <a:pt x="7320" y="108966"/>
                    <a:pt x="18739" y="108328"/>
                    <a:pt x="23338" y="108328"/>
                  </a:cubicBezTo>
                  <a:cubicBezTo>
                    <a:pt x="26034" y="108328"/>
                    <a:pt x="31585" y="108328"/>
                    <a:pt x="34281" y="108488"/>
                  </a:cubicBezTo>
                  <a:cubicBezTo>
                    <a:pt x="37453" y="108647"/>
                    <a:pt x="41418" y="108966"/>
                    <a:pt x="44431" y="108966"/>
                  </a:cubicBezTo>
                  <a:cubicBezTo>
                    <a:pt x="45382" y="108966"/>
                    <a:pt x="47761" y="108966"/>
                    <a:pt x="47761" y="105459"/>
                  </a:cubicBezTo>
                  <a:cubicBezTo>
                    <a:pt x="47761" y="103227"/>
                    <a:pt x="45858" y="103227"/>
                    <a:pt x="42686" y="103227"/>
                  </a:cubicBezTo>
                  <a:cubicBezTo>
                    <a:pt x="42528" y="103227"/>
                    <a:pt x="39515" y="103227"/>
                    <a:pt x="36660" y="102908"/>
                  </a:cubicBezTo>
                  <a:cubicBezTo>
                    <a:pt x="33012" y="102589"/>
                    <a:pt x="33012" y="102111"/>
                    <a:pt x="33012" y="100517"/>
                  </a:cubicBezTo>
                  <a:cubicBezTo>
                    <a:pt x="33012" y="100357"/>
                    <a:pt x="33012" y="99401"/>
                    <a:pt x="33647" y="97009"/>
                  </a:cubicBezTo>
                  <a:lnTo>
                    <a:pt x="43004" y="59545"/>
                  </a:lnTo>
                  <a:close/>
                  <a:moveTo>
                    <a:pt x="54422" y="11240"/>
                  </a:moveTo>
                  <a:cubicBezTo>
                    <a:pt x="55691" y="6298"/>
                    <a:pt x="55850" y="5820"/>
                    <a:pt x="62510" y="5820"/>
                  </a:cubicBezTo>
                  <a:lnTo>
                    <a:pt x="81066" y="5820"/>
                  </a:lnTo>
                  <a:cubicBezTo>
                    <a:pt x="95815" y="5820"/>
                    <a:pt x="105013" y="10284"/>
                    <a:pt x="105013" y="21603"/>
                  </a:cubicBezTo>
                  <a:cubicBezTo>
                    <a:pt x="105013" y="26545"/>
                    <a:pt x="103110" y="39139"/>
                    <a:pt x="95180" y="46313"/>
                  </a:cubicBezTo>
                  <a:cubicBezTo>
                    <a:pt x="89471" y="51415"/>
                    <a:pt x="80431" y="54444"/>
                    <a:pt x="69013" y="54444"/>
                  </a:cubicBezTo>
                  <a:lnTo>
                    <a:pt x="43638" y="54444"/>
                  </a:lnTo>
                  <a:lnTo>
                    <a:pt x="54422" y="11240"/>
                  </a:lnTo>
                  <a:close/>
                </a:path>
              </a:pathLst>
            </a:custGeom>
            <a:solidFill>
              <a:srgbClr val="000000"/>
            </a:solidFill>
            <a:ln w="22721"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452C2024-623F-03DC-0B79-317482FC8BA2}"/>
                </a:ext>
              </a:extLst>
            </p:cNvPr>
            <p:cNvSpPr/>
            <p:nvPr>
              <p:custDataLst>
                <p:tags r:id="rId45"/>
              </p:custDataLst>
            </p:nvPr>
          </p:nvSpPr>
          <p:spPr>
            <a:xfrm>
              <a:off x="6717121" y="4432504"/>
              <a:ext cx="53604" cy="101233"/>
            </a:xfrm>
            <a:custGeom>
              <a:avLst/>
              <a:gdLst>
                <a:gd name="connsiteX0" fmla="*/ 32536 w 53604"/>
                <a:gd name="connsiteY0" fmla="*/ 36754 h 101233"/>
                <a:gd name="connsiteX1" fmla="*/ 48712 w 53604"/>
                <a:gd name="connsiteY1" fmla="*/ 36754 h 101233"/>
                <a:gd name="connsiteX2" fmla="*/ 53787 w 53604"/>
                <a:gd name="connsiteY2" fmla="*/ 33247 h 101233"/>
                <a:gd name="connsiteX3" fmla="*/ 49030 w 53604"/>
                <a:gd name="connsiteY3" fmla="*/ 31015 h 101233"/>
                <a:gd name="connsiteX4" fmla="*/ 33963 w 53604"/>
                <a:gd name="connsiteY4" fmla="*/ 31015 h 101233"/>
                <a:gd name="connsiteX5" fmla="*/ 39831 w 53604"/>
                <a:gd name="connsiteY5" fmla="*/ 7421 h 101233"/>
                <a:gd name="connsiteX6" fmla="*/ 40307 w 53604"/>
                <a:gd name="connsiteY6" fmla="*/ 5189 h 101233"/>
                <a:gd name="connsiteX7" fmla="*/ 34915 w 53604"/>
                <a:gd name="connsiteY7" fmla="*/ 87 h 101233"/>
                <a:gd name="connsiteX8" fmla="*/ 27461 w 53604"/>
                <a:gd name="connsiteY8" fmla="*/ 6942 h 101233"/>
                <a:gd name="connsiteX9" fmla="*/ 21435 w 53604"/>
                <a:gd name="connsiteY9" fmla="*/ 31015 h 101233"/>
                <a:gd name="connsiteX10" fmla="*/ 5258 w 53604"/>
                <a:gd name="connsiteY10" fmla="*/ 31015 h 101233"/>
                <a:gd name="connsiteX11" fmla="*/ 183 w 53604"/>
                <a:gd name="connsiteY11" fmla="*/ 34522 h 101233"/>
                <a:gd name="connsiteX12" fmla="*/ 4941 w 53604"/>
                <a:gd name="connsiteY12" fmla="*/ 36754 h 101233"/>
                <a:gd name="connsiteX13" fmla="*/ 20007 w 53604"/>
                <a:gd name="connsiteY13" fmla="*/ 36754 h 101233"/>
                <a:gd name="connsiteX14" fmla="*/ 10650 w 53604"/>
                <a:gd name="connsiteY14" fmla="*/ 74378 h 101233"/>
                <a:gd name="connsiteX15" fmla="*/ 8272 w 53604"/>
                <a:gd name="connsiteY15" fmla="*/ 86175 h 101233"/>
                <a:gd name="connsiteX16" fmla="*/ 25241 w 53604"/>
                <a:gd name="connsiteY16" fmla="*/ 101320 h 101233"/>
                <a:gd name="connsiteX17" fmla="*/ 52836 w 53604"/>
                <a:gd name="connsiteY17" fmla="*/ 76929 h 101233"/>
                <a:gd name="connsiteX18" fmla="*/ 50298 w 53604"/>
                <a:gd name="connsiteY18" fmla="*/ 74856 h 101233"/>
                <a:gd name="connsiteX19" fmla="*/ 46968 w 53604"/>
                <a:gd name="connsiteY19" fmla="*/ 77885 h 101233"/>
                <a:gd name="connsiteX20" fmla="*/ 25717 w 53604"/>
                <a:gd name="connsiteY20" fmla="*/ 96856 h 101233"/>
                <a:gd name="connsiteX21" fmla="*/ 20166 w 53604"/>
                <a:gd name="connsiteY21" fmla="*/ 89045 h 101233"/>
                <a:gd name="connsiteX22" fmla="*/ 21118 w 53604"/>
                <a:gd name="connsiteY22" fmla="*/ 82508 h 101233"/>
                <a:gd name="connsiteX23" fmla="*/ 32536 w 53604"/>
                <a:gd name="connsiteY23" fmla="*/ 36754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536" y="36754"/>
                  </a:moveTo>
                  <a:lnTo>
                    <a:pt x="48712" y="36754"/>
                  </a:lnTo>
                  <a:cubicBezTo>
                    <a:pt x="51726" y="36754"/>
                    <a:pt x="53787" y="36754"/>
                    <a:pt x="53787" y="33247"/>
                  </a:cubicBezTo>
                  <a:cubicBezTo>
                    <a:pt x="53787" y="31015"/>
                    <a:pt x="51726" y="31015"/>
                    <a:pt x="49030" y="31015"/>
                  </a:cubicBezTo>
                  <a:lnTo>
                    <a:pt x="33963" y="31015"/>
                  </a:lnTo>
                  <a:lnTo>
                    <a:pt x="39831" y="7421"/>
                  </a:lnTo>
                  <a:cubicBezTo>
                    <a:pt x="39990" y="6623"/>
                    <a:pt x="40307" y="5826"/>
                    <a:pt x="40307" y="5189"/>
                  </a:cubicBezTo>
                  <a:cubicBezTo>
                    <a:pt x="40307" y="2319"/>
                    <a:pt x="38087" y="87"/>
                    <a:pt x="34915" y="87"/>
                  </a:cubicBezTo>
                  <a:cubicBezTo>
                    <a:pt x="30950" y="87"/>
                    <a:pt x="28571" y="2797"/>
                    <a:pt x="27461" y="6942"/>
                  </a:cubicBezTo>
                  <a:cubicBezTo>
                    <a:pt x="26351" y="10928"/>
                    <a:pt x="28413" y="3276"/>
                    <a:pt x="21435" y="31015"/>
                  </a:cubicBezTo>
                  <a:lnTo>
                    <a:pt x="5258" y="31015"/>
                  </a:lnTo>
                  <a:cubicBezTo>
                    <a:pt x="2245" y="31015"/>
                    <a:pt x="183" y="31015"/>
                    <a:pt x="183" y="34522"/>
                  </a:cubicBezTo>
                  <a:cubicBezTo>
                    <a:pt x="183" y="36754"/>
                    <a:pt x="2086" y="36754"/>
                    <a:pt x="4941" y="36754"/>
                  </a:cubicBezTo>
                  <a:lnTo>
                    <a:pt x="20007" y="36754"/>
                  </a:lnTo>
                  <a:lnTo>
                    <a:pt x="10650" y="74378"/>
                  </a:lnTo>
                  <a:cubicBezTo>
                    <a:pt x="9699" y="78363"/>
                    <a:pt x="8272" y="84103"/>
                    <a:pt x="8272" y="86175"/>
                  </a:cubicBezTo>
                  <a:cubicBezTo>
                    <a:pt x="8272" y="95581"/>
                    <a:pt x="16201" y="101320"/>
                    <a:pt x="25241" y="101320"/>
                  </a:cubicBezTo>
                  <a:cubicBezTo>
                    <a:pt x="42845" y="101320"/>
                    <a:pt x="52836" y="79001"/>
                    <a:pt x="52836" y="76929"/>
                  </a:cubicBezTo>
                  <a:cubicBezTo>
                    <a:pt x="52836" y="74856"/>
                    <a:pt x="50774" y="74856"/>
                    <a:pt x="50298" y="74856"/>
                  </a:cubicBezTo>
                  <a:cubicBezTo>
                    <a:pt x="48395" y="74856"/>
                    <a:pt x="48237" y="75175"/>
                    <a:pt x="46968" y="77885"/>
                  </a:cubicBezTo>
                  <a:cubicBezTo>
                    <a:pt x="42527" y="87929"/>
                    <a:pt x="34439" y="96856"/>
                    <a:pt x="25717" y="96856"/>
                  </a:cubicBezTo>
                  <a:cubicBezTo>
                    <a:pt x="22386" y="96856"/>
                    <a:pt x="20166" y="94784"/>
                    <a:pt x="20166" y="89045"/>
                  </a:cubicBezTo>
                  <a:cubicBezTo>
                    <a:pt x="20166" y="87451"/>
                    <a:pt x="20800" y="84103"/>
                    <a:pt x="21118" y="82508"/>
                  </a:cubicBezTo>
                  <a:lnTo>
                    <a:pt x="32536" y="36754"/>
                  </a:lnTo>
                  <a:close/>
                </a:path>
              </a:pathLst>
            </a:custGeom>
            <a:solidFill>
              <a:srgbClr val="000000"/>
            </a:solidFill>
            <a:ln w="22721"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9ADB229B-5DBE-6004-61C6-7A344A076EB4}"/>
                </a:ext>
              </a:extLst>
            </p:cNvPr>
            <p:cNvSpPr/>
            <p:nvPr>
              <p:custDataLst>
                <p:tags r:id="rId46"/>
              </p:custDataLst>
            </p:nvPr>
          </p:nvSpPr>
          <p:spPr>
            <a:xfrm>
              <a:off x="6945534" y="4392257"/>
              <a:ext cx="150662" cy="53292"/>
            </a:xfrm>
            <a:custGeom>
              <a:avLst/>
              <a:gdLst>
                <a:gd name="connsiteX0" fmla="*/ 143152 w 150662"/>
                <a:gd name="connsiteY0" fmla="*/ 9195 h 53292"/>
                <a:gd name="connsiteX1" fmla="*/ 150855 w 150662"/>
                <a:gd name="connsiteY1" fmla="*/ 4640 h 53292"/>
                <a:gd name="connsiteX2" fmla="*/ 143379 w 150662"/>
                <a:gd name="connsiteY2" fmla="*/ 85 h 53292"/>
                <a:gd name="connsiteX3" fmla="*/ 7670 w 150662"/>
                <a:gd name="connsiteY3" fmla="*/ 85 h 53292"/>
                <a:gd name="connsiteX4" fmla="*/ 193 w 150662"/>
                <a:gd name="connsiteY4" fmla="*/ 4640 h 53292"/>
                <a:gd name="connsiteX5" fmla="*/ 7896 w 150662"/>
                <a:gd name="connsiteY5" fmla="*/ 9195 h 53292"/>
                <a:gd name="connsiteX6" fmla="*/ 143152 w 150662"/>
                <a:gd name="connsiteY6" fmla="*/ 9195 h 53292"/>
                <a:gd name="connsiteX7" fmla="*/ 143379 w 150662"/>
                <a:gd name="connsiteY7" fmla="*/ 53377 h 53292"/>
                <a:gd name="connsiteX8" fmla="*/ 150855 w 150662"/>
                <a:gd name="connsiteY8" fmla="*/ 48822 h 53292"/>
                <a:gd name="connsiteX9" fmla="*/ 143152 w 150662"/>
                <a:gd name="connsiteY9" fmla="*/ 44267 h 53292"/>
                <a:gd name="connsiteX10" fmla="*/ 7896 w 150662"/>
                <a:gd name="connsiteY10" fmla="*/ 44267 h 53292"/>
                <a:gd name="connsiteX11" fmla="*/ 193 w 150662"/>
                <a:gd name="connsiteY11" fmla="*/ 48822 h 53292"/>
                <a:gd name="connsiteX12" fmla="*/ 7670 w 150662"/>
                <a:gd name="connsiteY12" fmla="*/ 53377 h 53292"/>
                <a:gd name="connsiteX13" fmla="*/ 143379 w 150662"/>
                <a:gd name="connsiteY13" fmla="*/ 53377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62" h="53292">
                  <a:moveTo>
                    <a:pt x="143152" y="9195"/>
                  </a:moveTo>
                  <a:cubicBezTo>
                    <a:pt x="146551" y="9195"/>
                    <a:pt x="150855" y="9195"/>
                    <a:pt x="150855" y="4640"/>
                  </a:cubicBezTo>
                  <a:cubicBezTo>
                    <a:pt x="150855" y="85"/>
                    <a:pt x="146551" y="85"/>
                    <a:pt x="143379" y="85"/>
                  </a:cubicBezTo>
                  <a:lnTo>
                    <a:pt x="7670" y="85"/>
                  </a:lnTo>
                  <a:cubicBezTo>
                    <a:pt x="4498" y="85"/>
                    <a:pt x="193" y="85"/>
                    <a:pt x="193" y="4640"/>
                  </a:cubicBezTo>
                  <a:cubicBezTo>
                    <a:pt x="193" y="9195"/>
                    <a:pt x="4498" y="9195"/>
                    <a:pt x="7896" y="9195"/>
                  </a:cubicBezTo>
                  <a:lnTo>
                    <a:pt x="143152" y="9195"/>
                  </a:lnTo>
                  <a:close/>
                  <a:moveTo>
                    <a:pt x="143379" y="53377"/>
                  </a:moveTo>
                  <a:cubicBezTo>
                    <a:pt x="146551" y="53377"/>
                    <a:pt x="150855" y="53377"/>
                    <a:pt x="150855" y="48822"/>
                  </a:cubicBezTo>
                  <a:cubicBezTo>
                    <a:pt x="150855" y="44267"/>
                    <a:pt x="146551" y="44267"/>
                    <a:pt x="143152" y="44267"/>
                  </a:cubicBezTo>
                  <a:lnTo>
                    <a:pt x="7896" y="44267"/>
                  </a:lnTo>
                  <a:cubicBezTo>
                    <a:pt x="4498" y="44267"/>
                    <a:pt x="193" y="44267"/>
                    <a:pt x="193" y="48822"/>
                  </a:cubicBezTo>
                  <a:cubicBezTo>
                    <a:pt x="193" y="53377"/>
                    <a:pt x="4498" y="53377"/>
                    <a:pt x="7670" y="53377"/>
                  </a:cubicBezTo>
                  <a:lnTo>
                    <a:pt x="143379" y="53377"/>
                  </a:lnTo>
                  <a:close/>
                </a:path>
              </a:pathLst>
            </a:custGeom>
            <a:solidFill>
              <a:srgbClr val="000000"/>
            </a:solidFill>
            <a:ln w="22721"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304DA9EE-73B0-F3DA-748D-79D517E8D538}"/>
                </a:ext>
              </a:extLst>
            </p:cNvPr>
            <p:cNvSpPr/>
            <p:nvPr>
              <p:custDataLst>
                <p:tags r:id="rId47"/>
              </p:custDataLst>
            </p:nvPr>
          </p:nvSpPr>
          <p:spPr>
            <a:xfrm>
              <a:off x="7179922" y="4320290"/>
              <a:ext cx="157912" cy="160560"/>
            </a:xfrm>
            <a:custGeom>
              <a:avLst/>
              <a:gdLst>
                <a:gd name="connsiteX0" fmla="*/ 43023 w 157912"/>
                <a:gd name="connsiteY0" fmla="*/ 75241 h 160560"/>
                <a:gd name="connsiteX1" fmla="*/ 43023 w 157912"/>
                <a:gd name="connsiteY1" fmla="*/ 16255 h 160560"/>
                <a:gd name="connsiteX2" fmla="*/ 48008 w 157912"/>
                <a:gd name="connsiteY2" fmla="*/ 7600 h 160560"/>
                <a:gd name="connsiteX3" fmla="*/ 61375 w 157912"/>
                <a:gd name="connsiteY3" fmla="*/ 7145 h 160560"/>
                <a:gd name="connsiteX4" fmla="*/ 107140 w 157912"/>
                <a:gd name="connsiteY4" fmla="*/ 41079 h 160560"/>
                <a:gd name="connsiteX5" fmla="*/ 68172 w 157912"/>
                <a:gd name="connsiteY5" fmla="*/ 75241 h 160560"/>
                <a:gd name="connsiteX6" fmla="*/ 43023 w 157912"/>
                <a:gd name="connsiteY6" fmla="*/ 75241 h 160560"/>
                <a:gd name="connsiteX7" fmla="*/ 90828 w 157912"/>
                <a:gd name="connsiteY7" fmla="*/ 78202 h 160560"/>
                <a:gd name="connsiteX8" fmla="*/ 130476 w 157912"/>
                <a:gd name="connsiteY8" fmla="*/ 41079 h 160560"/>
                <a:gd name="connsiteX9" fmla="*/ 71343 w 157912"/>
                <a:gd name="connsiteY9" fmla="*/ 85 h 160560"/>
                <a:gd name="connsiteX10" fmla="*/ 204 w 157912"/>
                <a:gd name="connsiteY10" fmla="*/ 85 h 160560"/>
                <a:gd name="connsiteX11" fmla="*/ 204 w 157912"/>
                <a:gd name="connsiteY11" fmla="*/ 7145 h 160560"/>
                <a:gd name="connsiteX12" fmla="*/ 5641 w 157912"/>
                <a:gd name="connsiteY12" fmla="*/ 7145 h 160560"/>
                <a:gd name="connsiteX13" fmla="*/ 23539 w 157912"/>
                <a:gd name="connsiteY13" fmla="*/ 17849 h 160560"/>
                <a:gd name="connsiteX14" fmla="*/ 23539 w 157912"/>
                <a:gd name="connsiteY14" fmla="*/ 137871 h 160560"/>
                <a:gd name="connsiteX15" fmla="*/ 5641 w 157912"/>
                <a:gd name="connsiteY15" fmla="*/ 148575 h 160560"/>
                <a:gd name="connsiteX16" fmla="*/ 204 w 157912"/>
                <a:gd name="connsiteY16" fmla="*/ 148575 h 160560"/>
                <a:gd name="connsiteX17" fmla="*/ 204 w 157912"/>
                <a:gd name="connsiteY17" fmla="*/ 155635 h 160560"/>
                <a:gd name="connsiteX18" fmla="*/ 33281 w 157912"/>
                <a:gd name="connsiteY18" fmla="*/ 154952 h 160560"/>
                <a:gd name="connsiteX19" fmla="*/ 66359 w 157912"/>
                <a:gd name="connsiteY19" fmla="*/ 155635 h 160560"/>
                <a:gd name="connsiteX20" fmla="*/ 66359 w 157912"/>
                <a:gd name="connsiteY20" fmla="*/ 148575 h 160560"/>
                <a:gd name="connsiteX21" fmla="*/ 60922 w 157912"/>
                <a:gd name="connsiteY21" fmla="*/ 148575 h 160560"/>
                <a:gd name="connsiteX22" fmla="*/ 43023 w 157912"/>
                <a:gd name="connsiteY22" fmla="*/ 137871 h 160560"/>
                <a:gd name="connsiteX23" fmla="*/ 43023 w 157912"/>
                <a:gd name="connsiteY23" fmla="*/ 80251 h 160560"/>
                <a:gd name="connsiteX24" fmla="*/ 69078 w 157912"/>
                <a:gd name="connsiteY24" fmla="*/ 80251 h 160560"/>
                <a:gd name="connsiteX25" fmla="*/ 90148 w 157912"/>
                <a:gd name="connsiteY25" fmla="*/ 87995 h 160560"/>
                <a:gd name="connsiteX26" fmla="*/ 98757 w 157912"/>
                <a:gd name="connsiteY26" fmla="*/ 118513 h 160560"/>
                <a:gd name="connsiteX27" fmla="*/ 108046 w 157912"/>
                <a:gd name="connsiteY27" fmla="*/ 151080 h 160560"/>
                <a:gd name="connsiteX28" fmla="*/ 136593 w 157912"/>
                <a:gd name="connsiteY28" fmla="*/ 160646 h 160560"/>
                <a:gd name="connsiteX29" fmla="*/ 158116 w 157912"/>
                <a:gd name="connsiteY29" fmla="*/ 135594 h 160560"/>
                <a:gd name="connsiteX30" fmla="*/ 155171 w 157912"/>
                <a:gd name="connsiteY30" fmla="*/ 131722 h 160560"/>
                <a:gd name="connsiteX31" fmla="*/ 152452 w 157912"/>
                <a:gd name="connsiteY31" fmla="*/ 135366 h 160560"/>
                <a:gd name="connsiteX32" fmla="*/ 137499 w 157912"/>
                <a:gd name="connsiteY32" fmla="*/ 155635 h 160560"/>
                <a:gd name="connsiteX33" fmla="*/ 121413 w 157912"/>
                <a:gd name="connsiteY33" fmla="*/ 122840 h 160560"/>
                <a:gd name="connsiteX34" fmla="*/ 118468 w 157912"/>
                <a:gd name="connsiteY34" fmla="*/ 104620 h 160560"/>
                <a:gd name="connsiteX35" fmla="*/ 90828 w 157912"/>
                <a:gd name="connsiteY35" fmla="*/ 78202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7912" h="160560">
                  <a:moveTo>
                    <a:pt x="43023" y="75241"/>
                  </a:moveTo>
                  <a:lnTo>
                    <a:pt x="43023" y="16255"/>
                  </a:lnTo>
                  <a:cubicBezTo>
                    <a:pt x="43023" y="11016"/>
                    <a:pt x="43023" y="8284"/>
                    <a:pt x="48008" y="7600"/>
                  </a:cubicBezTo>
                  <a:cubicBezTo>
                    <a:pt x="50273" y="7145"/>
                    <a:pt x="56844" y="7145"/>
                    <a:pt x="61375" y="7145"/>
                  </a:cubicBezTo>
                  <a:cubicBezTo>
                    <a:pt x="81765" y="7145"/>
                    <a:pt x="107140" y="8056"/>
                    <a:pt x="107140" y="41079"/>
                  </a:cubicBezTo>
                  <a:cubicBezTo>
                    <a:pt x="107140" y="56793"/>
                    <a:pt x="101702" y="75241"/>
                    <a:pt x="68172" y="75241"/>
                  </a:cubicBezTo>
                  <a:lnTo>
                    <a:pt x="43023" y="75241"/>
                  </a:lnTo>
                  <a:close/>
                  <a:moveTo>
                    <a:pt x="90828" y="78202"/>
                  </a:moveTo>
                  <a:cubicBezTo>
                    <a:pt x="112804" y="72736"/>
                    <a:pt x="130476" y="58843"/>
                    <a:pt x="130476" y="41079"/>
                  </a:cubicBezTo>
                  <a:cubicBezTo>
                    <a:pt x="130476" y="19215"/>
                    <a:pt x="104648" y="85"/>
                    <a:pt x="71343" y="85"/>
                  </a:cubicBezTo>
                  <a:lnTo>
                    <a:pt x="204" y="85"/>
                  </a:lnTo>
                  <a:lnTo>
                    <a:pt x="204" y="7145"/>
                  </a:lnTo>
                  <a:lnTo>
                    <a:pt x="5641" y="7145"/>
                  </a:lnTo>
                  <a:cubicBezTo>
                    <a:pt x="23086" y="7145"/>
                    <a:pt x="23539" y="9650"/>
                    <a:pt x="23539" y="17849"/>
                  </a:cubicBezTo>
                  <a:lnTo>
                    <a:pt x="23539" y="137871"/>
                  </a:lnTo>
                  <a:cubicBezTo>
                    <a:pt x="23539" y="146070"/>
                    <a:pt x="23086" y="148575"/>
                    <a:pt x="5641" y="148575"/>
                  </a:cubicBezTo>
                  <a:lnTo>
                    <a:pt x="204" y="148575"/>
                  </a:lnTo>
                  <a:lnTo>
                    <a:pt x="204" y="155635"/>
                  </a:lnTo>
                  <a:cubicBezTo>
                    <a:pt x="8360" y="154952"/>
                    <a:pt x="24446" y="154952"/>
                    <a:pt x="33281" y="154952"/>
                  </a:cubicBezTo>
                  <a:cubicBezTo>
                    <a:pt x="42117" y="154952"/>
                    <a:pt x="58203" y="154952"/>
                    <a:pt x="66359" y="155635"/>
                  </a:cubicBezTo>
                  <a:lnTo>
                    <a:pt x="66359" y="148575"/>
                  </a:lnTo>
                  <a:lnTo>
                    <a:pt x="60922" y="148575"/>
                  </a:lnTo>
                  <a:cubicBezTo>
                    <a:pt x="43477" y="148575"/>
                    <a:pt x="43023" y="146070"/>
                    <a:pt x="43023" y="137871"/>
                  </a:cubicBezTo>
                  <a:lnTo>
                    <a:pt x="43023" y="80251"/>
                  </a:lnTo>
                  <a:lnTo>
                    <a:pt x="69078" y="80251"/>
                  </a:lnTo>
                  <a:cubicBezTo>
                    <a:pt x="72703" y="80251"/>
                    <a:pt x="82218" y="80251"/>
                    <a:pt x="90148" y="87995"/>
                  </a:cubicBezTo>
                  <a:cubicBezTo>
                    <a:pt x="98757" y="96193"/>
                    <a:pt x="98757" y="103254"/>
                    <a:pt x="98757" y="118513"/>
                  </a:cubicBezTo>
                  <a:cubicBezTo>
                    <a:pt x="98757" y="133316"/>
                    <a:pt x="98757" y="142426"/>
                    <a:pt x="108046" y="151080"/>
                  </a:cubicBezTo>
                  <a:cubicBezTo>
                    <a:pt x="117335" y="159279"/>
                    <a:pt x="129796" y="160646"/>
                    <a:pt x="136593" y="160646"/>
                  </a:cubicBezTo>
                  <a:cubicBezTo>
                    <a:pt x="154264" y="160646"/>
                    <a:pt x="158116" y="141970"/>
                    <a:pt x="158116" y="135594"/>
                  </a:cubicBezTo>
                  <a:cubicBezTo>
                    <a:pt x="158116" y="134227"/>
                    <a:pt x="158116" y="131722"/>
                    <a:pt x="155171" y="131722"/>
                  </a:cubicBezTo>
                  <a:cubicBezTo>
                    <a:pt x="152678" y="131722"/>
                    <a:pt x="152678" y="133772"/>
                    <a:pt x="152452" y="135366"/>
                  </a:cubicBezTo>
                  <a:cubicBezTo>
                    <a:pt x="151093" y="151536"/>
                    <a:pt x="143163" y="155635"/>
                    <a:pt x="137499" y="155635"/>
                  </a:cubicBezTo>
                  <a:cubicBezTo>
                    <a:pt x="126397" y="155635"/>
                    <a:pt x="124585" y="144020"/>
                    <a:pt x="121413" y="122840"/>
                  </a:cubicBezTo>
                  <a:lnTo>
                    <a:pt x="118468" y="104620"/>
                  </a:lnTo>
                  <a:cubicBezTo>
                    <a:pt x="114390" y="90044"/>
                    <a:pt x="103288" y="82529"/>
                    <a:pt x="90828" y="78202"/>
                  </a:cubicBezTo>
                  <a:close/>
                </a:path>
              </a:pathLst>
            </a:custGeom>
            <a:solidFill>
              <a:srgbClr val="000000"/>
            </a:solidFill>
            <a:ln w="22721"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F036D2B5-FCE3-1D61-76CD-49C4FC9BEB9C}"/>
                </a:ext>
              </a:extLst>
            </p:cNvPr>
            <p:cNvSpPr/>
            <p:nvPr>
              <p:custDataLst>
                <p:tags r:id="rId48"/>
              </p:custDataLst>
            </p:nvPr>
          </p:nvSpPr>
          <p:spPr>
            <a:xfrm>
              <a:off x="7346242" y="4320290"/>
              <a:ext cx="154740" cy="155550"/>
            </a:xfrm>
            <a:custGeom>
              <a:avLst/>
              <a:gdLst>
                <a:gd name="connsiteX0" fmla="*/ 45296 w 154740"/>
                <a:gd name="connsiteY0" fmla="*/ 3045 h 155550"/>
                <a:gd name="connsiteX1" fmla="*/ 38726 w 154740"/>
                <a:gd name="connsiteY1" fmla="*/ 85 h 155550"/>
                <a:gd name="connsiteX2" fmla="*/ 211 w 154740"/>
                <a:gd name="connsiteY2" fmla="*/ 85 h 155550"/>
                <a:gd name="connsiteX3" fmla="*/ 211 w 154740"/>
                <a:gd name="connsiteY3" fmla="*/ 7145 h 155550"/>
                <a:gd name="connsiteX4" fmla="*/ 6781 w 154740"/>
                <a:gd name="connsiteY4" fmla="*/ 7145 h 155550"/>
                <a:gd name="connsiteX5" fmla="*/ 18109 w 154740"/>
                <a:gd name="connsiteY5" fmla="*/ 7600 h 155550"/>
                <a:gd name="connsiteX6" fmla="*/ 23547 w 154740"/>
                <a:gd name="connsiteY6" fmla="*/ 12838 h 155550"/>
                <a:gd name="connsiteX7" fmla="*/ 23547 w 154740"/>
                <a:gd name="connsiteY7" fmla="*/ 131722 h 155550"/>
                <a:gd name="connsiteX8" fmla="*/ 211 w 154740"/>
                <a:gd name="connsiteY8" fmla="*/ 148575 h 155550"/>
                <a:gd name="connsiteX9" fmla="*/ 211 w 154740"/>
                <a:gd name="connsiteY9" fmla="*/ 155635 h 155550"/>
                <a:gd name="connsiteX10" fmla="*/ 26719 w 154740"/>
                <a:gd name="connsiteY10" fmla="*/ 154952 h 155550"/>
                <a:gd name="connsiteX11" fmla="*/ 53226 w 154740"/>
                <a:gd name="connsiteY11" fmla="*/ 155635 h 155550"/>
                <a:gd name="connsiteX12" fmla="*/ 53226 w 154740"/>
                <a:gd name="connsiteY12" fmla="*/ 148575 h 155550"/>
                <a:gd name="connsiteX13" fmla="*/ 29890 w 154740"/>
                <a:gd name="connsiteY13" fmla="*/ 131722 h 155550"/>
                <a:gd name="connsiteX14" fmla="*/ 29890 w 154740"/>
                <a:gd name="connsiteY14" fmla="*/ 13294 h 155550"/>
                <a:gd name="connsiteX15" fmla="*/ 32156 w 154740"/>
                <a:gd name="connsiteY15" fmla="*/ 16027 h 155550"/>
                <a:gd name="connsiteX16" fmla="*/ 124592 w 154740"/>
                <a:gd name="connsiteY16" fmla="*/ 152674 h 155550"/>
                <a:gd name="connsiteX17" fmla="*/ 128444 w 154740"/>
                <a:gd name="connsiteY17" fmla="*/ 155635 h 155550"/>
                <a:gd name="connsiteX18" fmla="*/ 131616 w 154740"/>
                <a:gd name="connsiteY18" fmla="*/ 149714 h 155550"/>
                <a:gd name="connsiteX19" fmla="*/ 131616 w 154740"/>
                <a:gd name="connsiteY19" fmla="*/ 23998 h 155550"/>
                <a:gd name="connsiteX20" fmla="*/ 154951 w 154740"/>
                <a:gd name="connsiteY20" fmla="*/ 7145 h 155550"/>
                <a:gd name="connsiteX21" fmla="*/ 154951 w 154740"/>
                <a:gd name="connsiteY21" fmla="*/ 85 h 155550"/>
                <a:gd name="connsiteX22" fmla="*/ 128444 w 154740"/>
                <a:gd name="connsiteY22" fmla="*/ 768 h 155550"/>
                <a:gd name="connsiteX23" fmla="*/ 101936 w 154740"/>
                <a:gd name="connsiteY23" fmla="*/ 85 h 155550"/>
                <a:gd name="connsiteX24" fmla="*/ 101936 w 154740"/>
                <a:gd name="connsiteY24" fmla="*/ 7145 h 155550"/>
                <a:gd name="connsiteX25" fmla="*/ 125272 w 154740"/>
                <a:gd name="connsiteY25" fmla="*/ 23998 h 155550"/>
                <a:gd name="connsiteX26" fmla="*/ 125272 w 154740"/>
                <a:gd name="connsiteY26" fmla="*/ 121246 h 155550"/>
                <a:gd name="connsiteX27" fmla="*/ 45296 w 154740"/>
                <a:gd name="connsiteY27" fmla="*/ 3045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740" h="155550">
                  <a:moveTo>
                    <a:pt x="45296" y="3045"/>
                  </a:moveTo>
                  <a:cubicBezTo>
                    <a:pt x="43257" y="312"/>
                    <a:pt x="43031" y="85"/>
                    <a:pt x="38726" y="85"/>
                  </a:cubicBezTo>
                  <a:lnTo>
                    <a:pt x="211" y="85"/>
                  </a:lnTo>
                  <a:lnTo>
                    <a:pt x="211" y="7145"/>
                  </a:lnTo>
                  <a:lnTo>
                    <a:pt x="6781" y="7145"/>
                  </a:lnTo>
                  <a:cubicBezTo>
                    <a:pt x="10180" y="7145"/>
                    <a:pt x="14711" y="7373"/>
                    <a:pt x="18109" y="7600"/>
                  </a:cubicBezTo>
                  <a:cubicBezTo>
                    <a:pt x="23320" y="8284"/>
                    <a:pt x="23547" y="8511"/>
                    <a:pt x="23547" y="12838"/>
                  </a:cubicBezTo>
                  <a:lnTo>
                    <a:pt x="23547" y="131722"/>
                  </a:lnTo>
                  <a:cubicBezTo>
                    <a:pt x="23547" y="137871"/>
                    <a:pt x="23547" y="148575"/>
                    <a:pt x="211" y="148575"/>
                  </a:cubicBezTo>
                  <a:lnTo>
                    <a:pt x="211" y="155635"/>
                  </a:lnTo>
                  <a:cubicBezTo>
                    <a:pt x="8141" y="155407"/>
                    <a:pt x="19242" y="154952"/>
                    <a:pt x="26719" y="154952"/>
                  </a:cubicBezTo>
                  <a:cubicBezTo>
                    <a:pt x="34195" y="154952"/>
                    <a:pt x="45296" y="155407"/>
                    <a:pt x="53226" y="155635"/>
                  </a:cubicBezTo>
                  <a:lnTo>
                    <a:pt x="53226" y="148575"/>
                  </a:lnTo>
                  <a:cubicBezTo>
                    <a:pt x="29890" y="148575"/>
                    <a:pt x="29890" y="137871"/>
                    <a:pt x="29890" y="131722"/>
                  </a:cubicBezTo>
                  <a:lnTo>
                    <a:pt x="29890" y="13294"/>
                  </a:lnTo>
                  <a:cubicBezTo>
                    <a:pt x="31023" y="14433"/>
                    <a:pt x="31250" y="14660"/>
                    <a:pt x="32156" y="16027"/>
                  </a:cubicBezTo>
                  <a:lnTo>
                    <a:pt x="124592" y="152674"/>
                  </a:lnTo>
                  <a:cubicBezTo>
                    <a:pt x="126631" y="155407"/>
                    <a:pt x="126858" y="155635"/>
                    <a:pt x="128444" y="155635"/>
                  </a:cubicBezTo>
                  <a:cubicBezTo>
                    <a:pt x="131616" y="155635"/>
                    <a:pt x="131616" y="154041"/>
                    <a:pt x="131616" y="149714"/>
                  </a:cubicBezTo>
                  <a:lnTo>
                    <a:pt x="131616" y="23998"/>
                  </a:lnTo>
                  <a:cubicBezTo>
                    <a:pt x="131616" y="17849"/>
                    <a:pt x="131616" y="7145"/>
                    <a:pt x="154951" y="7145"/>
                  </a:cubicBezTo>
                  <a:lnTo>
                    <a:pt x="154951" y="85"/>
                  </a:lnTo>
                  <a:cubicBezTo>
                    <a:pt x="147022" y="312"/>
                    <a:pt x="135920" y="768"/>
                    <a:pt x="128444" y="768"/>
                  </a:cubicBezTo>
                  <a:cubicBezTo>
                    <a:pt x="120967" y="768"/>
                    <a:pt x="109866" y="312"/>
                    <a:pt x="101936" y="85"/>
                  </a:cubicBezTo>
                  <a:lnTo>
                    <a:pt x="101936" y="7145"/>
                  </a:lnTo>
                  <a:cubicBezTo>
                    <a:pt x="125272" y="7145"/>
                    <a:pt x="125272" y="17849"/>
                    <a:pt x="125272" y="23998"/>
                  </a:cubicBezTo>
                  <a:lnTo>
                    <a:pt x="125272" y="121246"/>
                  </a:lnTo>
                  <a:lnTo>
                    <a:pt x="45296" y="3045"/>
                  </a:lnTo>
                  <a:close/>
                </a:path>
              </a:pathLst>
            </a:custGeom>
            <a:solidFill>
              <a:srgbClr val="000000"/>
            </a:solidFill>
            <a:ln w="22721"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0251DD6F-339A-FB23-9EA7-03C1554FA718}"/>
                </a:ext>
              </a:extLst>
            </p:cNvPr>
            <p:cNvSpPr/>
            <p:nvPr>
              <p:custDataLst>
                <p:tags r:id="rId49"/>
              </p:custDataLst>
            </p:nvPr>
          </p:nvSpPr>
          <p:spPr>
            <a:xfrm>
              <a:off x="7516163" y="4320290"/>
              <a:ext cx="154740" cy="155550"/>
            </a:xfrm>
            <a:custGeom>
              <a:avLst/>
              <a:gdLst>
                <a:gd name="connsiteX0" fmla="*/ 45304 w 154740"/>
                <a:gd name="connsiteY0" fmla="*/ 3045 h 155550"/>
                <a:gd name="connsiteX1" fmla="*/ 38734 w 154740"/>
                <a:gd name="connsiteY1" fmla="*/ 85 h 155550"/>
                <a:gd name="connsiteX2" fmla="*/ 218 w 154740"/>
                <a:gd name="connsiteY2" fmla="*/ 85 h 155550"/>
                <a:gd name="connsiteX3" fmla="*/ 218 w 154740"/>
                <a:gd name="connsiteY3" fmla="*/ 7145 h 155550"/>
                <a:gd name="connsiteX4" fmla="*/ 6789 w 154740"/>
                <a:gd name="connsiteY4" fmla="*/ 7145 h 155550"/>
                <a:gd name="connsiteX5" fmla="*/ 18117 w 154740"/>
                <a:gd name="connsiteY5" fmla="*/ 7600 h 155550"/>
                <a:gd name="connsiteX6" fmla="*/ 23554 w 154740"/>
                <a:gd name="connsiteY6" fmla="*/ 12838 h 155550"/>
                <a:gd name="connsiteX7" fmla="*/ 23554 w 154740"/>
                <a:gd name="connsiteY7" fmla="*/ 131722 h 155550"/>
                <a:gd name="connsiteX8" fmla="*/ 218 w 154740"/>
                <a:gd name="connsiteY8" fmla="*/ 148575 h 155550"/>
                <a:gd name="connsiteX9" fmla="*/ 218 w 154740"/>
                <a:gd name="connsiteY9" fmla="*/ 155635 h 155550"/>
                <a:gd name="connsiteX10" fmla="*/ 26726 w 154740"/>
                <a:gd name="connsiteY10" fmla="*/ 154952 h 155550"/>
                <a:gd name="connsiteX11" fmla="*/ 53233 w 154740"/>
                <a:gd name="connsiteY11" fmla="*/ 155635 h 155550"/>
                <a:gd name="connsiteX12" fmla="*/ 53233 w 154740"/>
                <a:gd name="connsiteY12" fmla="*/ 148575 h 155550"/>
                <a:gd name="connsiteX13" fmla="*/ 29898 w 154740"/>
                <a:gd name="connsiteY13" fmla="*/ 131722 h 155550"/>
                <a:gd name="connsiteX14" fmla="*/ 29898 w 154740"/>
                <a:gd name="connsiteY14" fmla="*/ 13294 h 155550"/>
                <a:gd name="connsiteX15" fmla="*/ 32163 w 154740"/>
                <a:gd name="connsiteY15" fmla="*/ 16027 h 155550"/>
                <a:gd name="connsiteX16" fmla="*/ 124600 w 154740"/>
                <a:gd name="connsiteY16" fmla="*/ 152674 h 155550"/>
                <a:gd name="connsiteX17" fmla="*/ 128451 w 154740"/>
                <a:gd name="connsiteY17" fmla="*/ 155635 h 155550"/>
                <a:gd name="connsiteX18" fmla="*/ 131623 w 154740"/>
                <a:gd name="connsiteY18" fmla="*/ 149714 h 155550"/>
                <a:gd name="connsiteX19" fmla="*/ 131623 w 154740"/>
                <a:gd name="connsiteY19" fmla="*/ 23998 h 155550"/>
                <a:gd name="connsiteX20" fmla="*/ 154959 w 154740"/>
                <a:gd name="connsiteY20" fmla="*/ 7145 h 155550"/>
                <a:gd name="connsiteX21" fmla="*/ 154959 w 154740"/>
                <a:gd name="connsiteY21" fmla="*/ 85 h 155550"/>
                <a:gd name="connsiteX22" fmla="*/ 128451 w 154740"/>
                <a:gd name="connsiteY22" fmla="*/ 768 h 155550"/>
                <a:gd name="connsiteX23" fmla="*/ 101944 w 154740"/>
                <a:gd name="connsiteY23" fmla="*/ 85 h 155550"/>
                <a:gd name="connsiteX24" fmla="*/ 101944 w 154740"/>
                <a:gd name="connsiteY24" fmla="*/ 7145 h 155550"/>
                <a:gd name="connsiteX25" fmla="*/ 125279 w 154740"/>
                <a:gd name="connsiteY25" fmla="*/ 23998 h 155550"/>
                <a:gd name="connsiteX26" fmla="*/ 125279 w 154740"/>
                <a:gd name="connsiteY26" fmla="*/ 121246 h 155550"/>
                <a:gd name="connsiteX27" fmla="*/ 45304 w 154740"/>
                <a:gd name="connsiteY27" fmla="*/ 3045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740" h="155550">
                  <a:moveTo>
                    <a:pt x="45304" y="3045"/>
                  </a:moveTo>
                  <a:cubicBezTo>
                    <a:pt x="43265" y="312"/>
                    <a:pt x="43038" y="85"/>
                    <a:pt x="38734" y="85"/>
                  </a:cubicBezTo>
                  <a:lnTo>
                    <a:pt x="218" y="85"/>
                  </a:lnTo>
                  <a:lnTo>
                    <a:pt x="218" y="7145"/>
                  </a:lnTo>
                  <a:lnTo>
                    <a:pt x="6789" y="7145"/>
                  </a:lnTo>
                  <a:cubicBezTo>
                    <a:pt x="10187" y="7145"/>
                    <a:pt x="14718" y="7373"/>
                    <a:pt x="18117" y="7600"/>
                  </a:cubicBezTo>
                  <a:cubicBezTo>
                    <a:pt x="23328" y="8284"/>
                    <a:pt x="23554" y="8511"/>
                    <a:pt x="23554" y="12838"/>
                  </a:cubicBezTo>
                  <a:lnTo>
                    <a:pt x="23554" y="131722"/>
                  </a:lnTo>
                  <a:cubicBezTo>
                    <a:pt x="23554" y="137871"/>
                    <a:pt x="23554" y="148575"/>
                    <a:pt x="218" y="148575"/>
                  </a:cubicBezTo>
                  <a:lnTo>
                    <a:pt x="218" y="155635"/>
                  </a:lnTo>
                  <a:cubicBezTo>
                    <a:pt x="8148" y="155407"/>
                    <a:pt x="19250" y="154952"/>
                    <a:pt x="26726" y="154952"/>
                  </a:cubicBezTo>
                  <a:cubicBezTo>
                    <a:pt x="34202" y="154952"/>
                    <a:pt x="45304" y="155407"/>
                    <a:pt x="53233" y="155635"/>
                  </a:cubicBezTo>
                  <a:lnTo>
                    <a:pt x="53233" y="148575"/>
                  </a:lnTo>
                  <a:cubicBezTo>
                    <a:pt x="29898" y="148575"/>
                    <a:pt x="29898" y="137871"/>
                    <a:pt x="29898" y="131722"/>
                  </a:cubicBezTo>
                  <a:lnTo>
                    <a:pt x="29898" y="13294"/>
                  </a:lnTo>
                  <a:cubicBezTo>
                    <a:pt x="31031" y="14433"/>
                    <a:pt x="31257" y="14660"/>
                    <a:pt x="32163" y="16027"/>
                  </a:cubicBezTo>
                  <a:lnTo>
                    <a:pt x="124600" y="152674"/>
                  </a:lnTo>
                  <a:cubicBezTo>
                    <a:pt x="126639" y="155407"/>
                    <a:pt x="126865" y="155635"/>
                    <a:pt x="128451" y="155635"/>
                  </a:cubicBezTo>
                  <a:cubicBezTo>
                    <a:pt x="131623" y="155635"/>
                    <a:pt x="131623" y="154041"/>
                    <a:pt x="131623" y="149714"/>
                  </a:cubicBezTo>
                  <a:lnTo>
                    <a:pt x="131623" y="23998"/>
                  </a:lnTo>
                  <a:cubicBezTo>
                    <a:pt x="131623" y="17849"/>
                    <a:pt x="131623" y="7145"/>
                    <a:pt x="154959" y="7145"/>
                  </a:cubicBezTo>
                  <a:lnTo>
                    <a:pt x="154959" y="85"/>
                  </a:lnTo>
                  <a:cubicBezTo>
                    <a:pt x="147029" y="312"/>
                    <a:pt x="135928" y="768"/>
                    <a:pt x="128451" y="768"/>
                  </a:cubicBezTo>
                  <a:cubicBezTo>
                    <a:pt x="120975" y="768"/>
                    <a:pt x="109873" y="312"/>
                    <a:pt x="101944" y="85"/>
                  </a:cubicBezTo>
                  <a:lnTo>
                    <a:pt x="101944" y="7145"/>
                  </a:lnTo>
                  <a:cubicBezTo>
                    <a:pt x="125279" y="7145"/>
                    <a:pt x="125279" y="17849"/>
                    <a:pt x="125279" y="23998"/>
                  </a:cubicBezTo>
                  <a:lnTo>
                    <a:pt x="125279" y="121246"/>
                  </a:lnTo>
                  <a:lnTo>
                    <a:pt x="45304" y="3045"/>
                  </a:lnTo>
                  <a:close/>
                </a:path>
              </a:pathLst>
            </a:custGeom>
            <a:solidFill>
              <a:srgbClr val="000000"/>
            </a:solidFill>
            <a:ln w="22721" cap="flat">
              <a:noFill/>
              <a:prstDash val="solid"/>
              <a:miter/>
            </a:ln>
          </p:spPr>
          <p:txBody>
            <a:bodyPr rtlCol="0" anchor="ctr"/>
            <a:lstStyle/>
            <a:p>
              <a:endParaRPr lang="en-CN"/>
            </a:p>
          </p:txBody>
        </p:sp>
        <p:sp>
          <p:nvSpPr>
            <p:cNvPr id="18474" name="Freeform 18473">
              <a:extLst>
                <a:ext uri="{FF2B5EF4-FFF2-40B4-BE49-F238E27FC236}">
                  <a16:creationId xmlns:a16="http://schemas.microsoft.com/office/drawing/2014/main" id="{08094E73-2A5A-E527-5E68-E81F0A733805}"/>
                </a:ext>
              </a:extLst>
            </p:cNvPr>
            <p:cNvSpPr/>
            <p:nvPr>
              <p:custDataLst>
                <p:tags r:id="rId50"/>
              </p:custDataLst>
            </p:nvPr>
          </p:nvSpPr>
          <p:spPr>
            <a:xfrm>
              <a:off x="7701035" y="4305031"/>
              <a:ext cx="52561" cy="227745"/>
            </a:xfrm>
            <a:custGeom>
              <a:avLst/>
              <a:gdLst>
                <a:gd name="connsiteX0" fmla="*/ 52788 w 52561"/>
                <a:gd name="connsiteY0" fmla="*/ 225553 h 227745"/>
                <a:gd name="connsiteX1" fmla="*/ 48936 w 52561"/>
                <a:gd name="connsiteY1" fmla="*/ 220543 h 227745"/>
                <a:gd name="connsiteX2" fmla="*/ 13366 w 52561"/>
                <a:gd name="connsiteY2" fmla="*/ 113958 h 227745"/>
                <a:gd name="connsiteX3" fmla="*/ 49843 w 52561"/>
                <a:gd name="connsiteY3" fmla="*/ 6234 h 227745"/>
                <a:gd name="connsiteX4" fmla="*/ 52788 w 52561"/>
                <a:gd name="connsiteY4" fmla="*/ 2362 h 227745"/>
                <a:gd name="connsiteX5" fmla="*/ 50522 w 52561"/>
                <a:gd name="connsiteY5" fmla="*/ 85 h 227745"/>
                <a:gd name="connsiteX6" fmla="*/ 14499 w 52561"/>
                <a:gd name="connsiteY6" fmla="*/ 44495 h 227745"/>
                <a:gd name="connsiteX7" fmla="*/ 226 w 52561"/>
                <a:gd name="connsiteY7" fmla="*/ 113958 h 227745"/>
                <a:gd name="connsiteX8" fmla="*/ 15179 w 52561"/>
                <a:gd name="connsiteY8" fmla="*/ 185014 h 227745"/>
                <a:gd name="connsiteX9" fmla="*/ 50522 w 52561"/>
                <a:gd name="connsiteY9" fmla="*/ 227831 h 227745"/>
                <a:gd name="connsiteX10" fmla="*/ 52788 w 52561"/>
                <a:gd name="connsiteY10" fmla="*/ 22555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61" h="227745">
                  <a:moveTo>
                    <a:pt x="52788" y="225553"/>
                  </a:moveTo>
                  <a:cubicBezTo>
                    <a:pt x="52788" y="224870"/>
                    <a:pt x="52788" y="224414"/>
                    <a:pt x="48936" y="220543"/>
                  </a:cubicBezTo>
                  <a:cubicBezTo>
                    <a:pt x="20616" y="191847"/>
                    <a:pt x="13366" y="148803"/>
                    <a:pt x="13366" y="113958"/>
                  </a:cubicBezTo>
                  <a:cubicBezTo>
                    <a:pt x="13366" y="74330"/>
                    <a:pt x="21976" y="34702"/>
                    <a:pt x="49843" y="6234"/>
                  </a:cubicBezTo>
                  <a:cubicBezTo>
                    <a:pt x="52788" y="3501"/>
                    <a:pt x="52788" y="3045"/>
                    <a:pt x="52788" y="2362"/>
                  </a:cubicBezTo>
                  <a:cubicBezTo>
                    <a:pt x="52788" y="768"/>
                    <a:pt x="51882" y="85"/>
                    <a:pt x="50522" y="85"/>
                  </a:cubicBezTo>
                  <a:cubicBezTo>
                    <a:pt x="48257" y="85"/>
                    <a:pt x="27866" y="15571"/>
                    <a:pt x="14499" y="44495"/>
                  </a:cubicBezTo>
                  <a:cubicBezTo>
                    <a:pt x="2945" y="69547"/>
                    <a:pt x="226" y="94827"/>
                    <a:pt x="226" y="113958"/>
                  </a:cubicBezTo>
                  <a:cubicBezTo>
                    <a:pt x="226" y="131722"/>
                    <a:pt x="2718" y="159279"/>
                    <a:pt x="15179" y="185014"/>
                  </a:cubicBezTo>
                  <a:cubicBezTo>
                    <a:pt x="28773" y="213027"/>
                    <a:pt x="48257" y="227831"/>
                    <a:pt x="50522" y="227831"/>
                  </a:cubicBezTo>
                  <a:cubicBezTo>
                    <a:pt x="51882" y="227831"/>
                    <a:pt x="52788" y="227147"/>
                    <a:pt x="52788" y="225553"/>
                  </a:cubicBezTo>
                  <a:close/>
                </a:path>
              </a:pathLst>
            </a:custGeom>
            <a:solidFill>
              <a:srgbClr val="000000"/>
            </a:solidFill>
            <a:ln w="22721" cap="flat">
              <a:noFill/>
              <a:prstDash val="solid"/>
              <a:miter/>
            </a:ln>
          </p:spPr>
          <p:txBody>
            <a:bodyPr rtlCol="0" anchor="ctr"/>
            <a:lstStyle/>
            <a:p>
              <a:endParaRPr lang="en-CN"/>
            </a:p>
          </p:txBody>
        </p:sp>
        <p:sp>
          <p:nvSpPr>
            <p:cNvPr id="18476" name="Freeform 18475">
              <a:extLst>
                <a:ext uri="{FF2B5EF4-FFF2-40B4-BE49-F238E27FC236}">
                  <a16:creationId xmlns:a16="http://schemas.microsoft.com/office/drawing/2014/main" id="{59FC8DBD-A24C-13ED-9D90-5F5ED8FF75A2}"/>
                </a:ext>
              </a:extLst>
            </p:cNvPr>
            <p:cNvSpPr/>
            <p:nvPr>
              <p:custDataLst>
                <p:tags r:id="rId51"/>
              </p:custDataLst>
            </p:nvPr>
          </p:nvSpPr>
          <p:spPr>
            <a:xfrm>
              <a:off x="7773963" y="4372671"/>
              <a:ext cx="115318" cy="104990"/>
            </a:xfrm>
            <a:custGeom>
              <a:avLst/>
              <a:gdLst>
                <a:gd name="connsiteX0" fmla="*/ 115549 w 115318"/>
                <a:gd name="connsiteY0" fmla="*/ 20810 h 104990"/>
                <a:gd name="connsiteX1" fmla="*/ 100143 w 115318"/>
                <a:gd name="connsiteY1" fmla="*/ 85 h 104990"/>
                <a:gd name="connsiteX2" fmla="*/ 82924 w 115318"/>
                <a:gd name="connsiteY2" fmla="*/ 17393 h 104990"/>
                <a:gd name="connsiteX3" fmla="*/ 89721 w 115318"/>
                <a:gd name="connsiteY3" fmla="*/ 27642 h 104990"/>
                <a:gd name="connsiteX4" fmla="*/ 101049 w 115318"/>
                <a:gd name="connsiteY4" fmla="*/ 41990 h 104990"/>
                <a:gd name="connsiteX5" fmla="*/ 61401 w 115318"/>
                <a:gd name="connsiteY5" fmla="*/ 96877 h 104990"/>
                <a:gd name="connsiteX6" fmla="*/ 45089 w 115318"/>
                <a:gd name="connsiteY6" fmla="*/ 79113 h 104990"/>
                <a:gd name="connsiteX7" fmla="*/ 58682 w 115318"/>
                <a:gd name="connsiteY7" fmla="*/ 31058 h 104990"/>
                <a:gd name="connsiteX8" fmla="*/ 61174 w 115318"/>
                <a:gd name="connsiteY8" fmla="*/ 20810 h 104990"/>
                <a:gd name="connsiteX9" fmla="*/ 35573 w 115318"/>
                <a:gd name="connsiteY9" fmla="*/ 312 h 104990"/>
                <a:gd name="connsiteX10" fmla="*/ 230 w 115318"/>
                <a:gd name="connsiteY10" fmla="*/ 35841 h 104990"/>
                <a:gd name="connsiteX11" fmla="*/ 5667 w 115318"/>
                <a:gd name="connsiteY11" fmla="*/ 39029 h 104990"/>
                <a:gd name="connsiteX12" fmla="*/ 10878 w 115318"/>
                <a:gd name="connsiteY12" fmla="*/ 36069 h 104990"/>
                <a:gd name="connsiteX13" fmla="*/ 34214 w 115318"/>
                <a:gd name="connsiteY13" fmla="*/ 8511 h 104990"/>
                <a:gd name="connsiteX14" fmla="*/ 38065 w 115318"/>
                <a:gd name="connsiteY14" fmla="*/ 13294 h 104990"/>
                <a:gd name="connsiteX15" fmla="*/ 34667 w 115318"/>
                <a:gd name="connsiteY15" fmla="*/ 26959 h 104990"/>
                <a:gd name="connsiteX16" fmla="*/ 20847 w 115318"/>
                <a:gd name="connsiteY16" fmla="*/ 74558 h 104990"/>
                <a:gd name="connsiteX17" fmla="*/ 60042 w 115318"/>
                <a:gd name="connsiteY17" fmla="*/ 105076 h 104990"/>
                <a:gd name="connsiteX18" fmla="*/ 115549 w 115318"/>
                <a:gd name="connsiteY18" fmla="*/ 20810 h 10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318" h="104990">
                  <a:moveTo>
                    <a:pt x="115549" y="20810"/>
                  </a:moveTo>
                  <a:cubicBezTo>
                    <a:pt x="115549" y="85"/>
                    <a:pt x="100369" y="85"/>
                    <a:pt x="100143" y="85"/>
                  </a:cubicBezTo>
                  <a:cubicBezTo>
                    <a:pt x="91080" y="85"/>
                    <a:pt x="82924" y="9650"/>
                    <a:pt x="82924" y="17393"/>
                  </a:cubicBezTo>
                  <a:cubicBezTo>
                    <a:pt x="82924" y="23770"/>
                    <a:pt x="87682" y="26503"/>
                    <a:pt x="89721" y="27642"/>
                  </a:cubicBezTo>
                  <a:cubicBezTo>
                    <a:pt x="99236" y="33336"/>
                    <a:pt x="101049" y="37435"/>
                    <a:pt x="101049" y="41990"/>
                  </a:cubicBezTo>
                  <a:cubicBezTo>
                    <a:pt x="101049" y="47000"/>
                    <a:pt x="87908" y="96877"/>
                    <a:pt x="61401" y="96877"/>
                  </a:cubicBezTo>
                  <a:cubicBezTo>
                    <a:pt x="45089" y="96877"/>
                    <a:pt x="45089" y="83212"/>
                    <a:pt x="45089" y="79113"/>
                  </a:cubicBezTo>
                  <a:cubicBezTo>
                    <a:pt x="45089" y="65903"/>
                    <a:pt x="51432" y="49278"/>
                    <a:pt x="58682" y="31058"/>
                  </a:cubicBezTo>
                  <a:cubicBezTo>
                    <a:pt x="60495" y="26503"/>
                    <a:pt x="61174" y="24454"/>
                    <a:pt x="61174" y="20810"/>
                  </a:cubicBezTo>
                  <a:cubicBezTo>
                    <a:pt x="61174" y="7600"/>
                    <a:pt x="48034" y="312"/>
                    <a:pt x="35573" y="312"/>
                  </a:cubicBezTo>
                  <a:cubicBezTo>
                    <a:pt x="11558" y="312"/>
                    <a:pt x="230" y="31286"/>
                    <a:pt x="230" y="35841"/>
                  </a:cubicBezTo>
                  <a:cubicBezTo>
                    <a:pt x="230" y="39029"/>
                    <a:pt x="3628" y="39029"/>
                    <a:pt x="5667" y="39029"/>
                  </a:cubicBezTo>
                  <a:cubicBezTo>
                    <a:pt x="8386" y="39029"/>
                    <a:pt x="9972" y="39029"/>
                    <a:pt x="10878" y="36069"/>
                  </a:cubicBezTo>
                  <a:cubicBezTo>
                    <a:pt x="18128" y="11472"/>
                    <a:pt x="30136" y="8511"/>
                    <a:pt x="34214" y="8511"/>
                  </a:cubicBezTo>
                  <a:cubicBezTo>
                    <a:pt x="35800" y="8511"/>
                    <a:pt x="38065" y="8511"/>
                    <a:pt x="38065" y="13294"/>
                  </a:cubicBezTo>
                  <a:cubicBezTo>
                    <a:pt x="38065" y="18532"/>
                    <a:pt x="35347" y="25137"/>
                    <a:pt x="34667" y="26959"/>
                  </a:cubicBezTo>
                  <a:cubicBezTo>
                    <a:pt x="24245" y="53377"/>
                    <a:pt x="20847" y="63626"/>
                    <a:pt x="20847" y="74558"/>
                  </a:cubicBezTo>
                  <a:cubicBezTo>
                    <a:pt x="20847" y="98699"/>
                    <a:pt x="40331" y="105076"/>
                    <a:pt x="60042" y="105076"/>
                  </a:cubicBezTo>
                  <a:cubicBezTo>
                    <a:pt x="99010" y="105076"/>
                    <a:pt x="115549" y="40396"/>
                    <a:pt x="115549" y="20810"/>
                  </a:cubicBezTo>
                  <a:close/>
                </a:path>
              </a:pathLst>
            </a:custGeom>
            <a:solidFill>
              <a:srgbClr val="000000"/>
            </a:solidFill>
            <a:ln w="22721" cap="flat">
              <a:noFill/>
              <a:prstDash val="solid"/>
              <a:miter/>
            </a:ln>
          </p:spPr>
          <p:txBody>
            <a:bodyPr rtlCol="0" anchor="ctr"/>
            <a:lstStyle/>
            <a:p>
              <a:endParaRPr lang="en-CN"/>
            </a:p>
          </p:txBody>
        </p:sp>
        <p:sp>
          <p:nvSpPr>
            <p:cNvPr id="18477" name="Freeform 18476">
              <a:extLst>
                <a:ext uri="{FF2B5EF4-FFF2-40B4-BE49-F238E27FC236}">
                  <a16:creationId xmlns:a16="http://schemas.microsoft.com/office/drawing/2014/main" id="{2028A301-FA35-EBEC-C40D-562511123906}"/>
                </a:ext>
              </a:extLst>
            </p:cNvPr>
            <p:cNvSpPr/>
            <p:nvPr>
              <p:custDataLst>
                <p:tags r:id="rId52"/>
              </p:custDataLst>
            </p:nvPr>
          </p:nvSpPr>
          <p:spPr>
            <a:xfrm>
              <a:off x="7914747" y="4272920"/>
              <a:ext cx="121005" cy="108885"/>
            </a:xfrm>
            <a:custGeom>
              <a:avLst/>
              <a:gdLst>
                <a:gd name="connsiteX0" fmla="*/ 43056 w 121005"/>
                <a:gd name="connsiteY0" fmla="*/ 59545 h 108885"/>
                <a:gd name="connsiteX1" fmla="*/ 71761 w 121005"/>
                <a:gd name="connsiteY1" fmla="*/ 59545 h 108885"/>
                <a:gd name="connsiteX2" fmla="*/ 121241 w 121005"/>
                <a:gd name="connsiteY2" fmla="*/ 24950 h 108885"/>
                <a:gd name="connsiteX3" fmla="*/ 86510 w 121005"/>
                <a:gd name="connsiteY3" fmla="*/ 81 h 108885"/>
                <a:gd name="connsiteX4" fmla="*/ 31003 w 121005"/>
                <a:gd name="connsiteY4" fmla="*/ 81 h 108885"/>
                <a:gd name="connsiteX5" fmla="*/ 25928 w 121005"/>
                <a:gd name="connsiteY5" fmla="*/ 3588 h 108885"/>
                <a:gd name="connsiteX6" fmla="*/ 31161 w 121005"/>
                <a:gd name="connsiteY6" fmla="*/ 5820 h 108885"/>
                <a:gd name="connsiteX7" fmla="*/ 37188 w 121005"/>
                <a:gd name="connsiteY7" fmla="*/ 6139 h 108885"/>
                <a:gd name="connsiteX8" fmla="*/ 40677 w 121005"/>
                <a:gd name="connsiteY8" fmla="*/ 8371 h 108885"/>
                <a:gd name="connsiteX9" fmla="*/ 40042 w 121005"/>
                <a:gd name="connsiteY9" fmla="*/ 11878 h 108885"/>
                <a:gd name="connsiteX10" fmla="*/ 19108 w 121005"/>
                <a:gd name="connsiteY10" fmla="*/ 95893 h 108885"/>
                <a:gd name="connsiteX11" fmla="*/ 4994 w 121005"/>
                <a:gd name="connsiteY11" fmla="*/ 103227 h 108885"/>
                <a:gd name="connsiteX12" fmla="*/ 236 w 121005"/>
                <a:gd name="connsiteY12" fmla="*/ 106734 h 108885"/>
                <a:gd name="connsiteX13" fmla="*/ 2773 w 121005"/>
                <a:gd name="connsiteY13" fmla="*/ 108966 h 108885"/>
                <a:gd name="connsiteX14" fmla="*/ 23390 w 121005"/>
                <a:gd name="connsiteY14" fmla="*/ 108328 h 108885"/>
                <a:gd name="connsiteX15" fmla="*/ 34333 w 121005"/>
                <a:gd name="connsiteY15" fmla="*/ 108488 h 108885"/>
                <a:gd name="connsiteX16" fmla="*/ 44483 w 121005"/>
                <a:gd name="connsiteY16" fmla="*/ 108966 h 108885"/>
                <a:gd name="connsiteX17" fmla="*/ 47813 w 121005"/>
                <a:gd name="connsiteY17" fmla="*/ 105459 h 108885"/>
                <a:gd name="connsiteX18" fmla="*/ 42738 w 121005"/>
                <a:gd name="connsiteY18" fmla="*/ 103227 h 108885"/>
                <a:gd name="connsiteX19" fmla="*/ 36712 w 121005"/>
                <a:gd name="connsiteY19" fmla="*/ 102908 h 108885"/>
                <a:gd name="connsiteX20" fmla="*/ 33064 w 121005"/>
                <a:gd name="connsiteY20" fmla="*/ 100517 h 108885"/>
                <a:gd name="connsiteX21" fmla="*/ 33699 w 121005"/>
                <a:gd name="connsiteY21" fmla="*/ 97009 h 108885"/>
                <a:gd name="connsiteX22" fmla="*/ 43056 w 121005"/>
                <a:gd name="connsiteY22" fmla="*/ 59545 h 108885"/>
                <a:gd name="connsiteX23" fmla="*/ 54474 w 121005"/>
                <a:gd name="connsiteY23" fmla="*/ 11240 h 108885"/>
                <a:gd name="connsiteX24" fmla="*/ 62562 w 121005"/>
                <a:gd name="connsiteY24" fmla="*/ 5820 h 108885"/>
                <a:gd name="connsiteX25" fmla="*/ 81118 w 121005"/>
                <a:gd name="connsiteY25" fmla="*/ 5820 h 108885"/>
                <a:gd name="connsiteX26" fmla="*/ 105065 w 121005"/>
                <a:gd name="connsiteY26" fmla="*/ 21603 h 108885"/>
                <a:gd name="connsiteX27" fmla="*/ 95232 w 121005"/>
                <a:gd name="connsiteY27" fmla="*/ 46313 h 108885"/>
                <a:gd name="connsiteX28" fmla="*/ 69065 w 121005"/>
                <a:gd name="connsiteY28" fmla="*/ 54444 h 108885"/>
                <a:gd name="connsiteX29" fmla="*/ 43690 w 121005"/>
                <a:gd name="connsiteY29" fmla="*/ 54444 h 108885"/>
                <a:gd name="connsiteX30" fmla="*/ 54474 w 121005"/>
                <a:gd name="connsiteY30" fmla="*/ 11240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005" h="108885">
                  <a:moveTo>
                    <a:pt x="43056" y="59545"/>
                  </a:moveTo>
                  <a:lnTo>
                    <a:pt x="71761" y="59545"/>
                  </a:lnTo>
                  <a:cubicBezTo>
                    <a:pt x="98563" y="59545"/>
                    <a:pt x="121241" y="42327"/>
                    <a:pt x="121241" y="24950"/>
                  </a:cubicBezTo>
                  <a:cubicBezTo>
                    <a:pt x="121241" y="11559"/>
                    <a:pt x="108237" y="81"/>
                    <a:pt x="86510" y="81"/>
                  </a:cubicBezTo>
                  <a:lnTo>
                    <a:pt x="31003" y="81"/>
                  </a:lnTo>
                  <a:cubicBezTo>
                    <a:pt x="27831" y="81"/>
                    <a:pt x="25928" y="81"/>
                    <a:pt x="25928" y="3588"/>
                  </a:cubicBezTo>
                  <a:cubicBezTo>
                    <a:pt x="25928" y="5820"/>
                    <a:pt x="27672" y="5820"/>
                    <a:pt x="31161" y="5820"/>
                  </a:cubicBezTo>
                  <a:cubicBezTo>
                    <a:pt x="33699" y="5820"/>
                    <a:pt x="34333" y="5820"/>
                    <a:pt x="37188" y="6139"/>
                  </a:cubicBezTo>
                  <a:cubicBezTo>
                    <a:pt x="40360" y="6457"/>
                    <a:pt x="40677" y="6776"/>
                    <a:pt x="40677" y="8371"/>
                  </a:cubicBezTo>
                  <a:cubicBezTo>
                    <a:pt x="40677" y="8689"/>
                    <a:pt x="40677" y="9486"/>
                    <a:pt x="40042" y="11878"/>
                  </a:cubicBezTo>
                  <a:lnTo>
                    <a:pt x="19108" y="95893"/>
                  </a:lnTo>
                  <a:cubicBezTo>
                    <a:pt x="17522" y="102111"/>
                    <a:pt x="17364" y="103227"/>
                    <a:pt x="4994" y="103227"/>
                  </a:cubicBezTo>
                  <a:cubicBezTo>
                    <a:pt x="2139" y="103227"/>
                    <a:pt x="236" y="103227"/>
                    <a:pt x="236" y="106734"/>
                  </a:cubicBezTo>
                  <a:cubicBezTo>
                    <a:pt x="236" y="106893"/>
                    <a:pt x="236" y="108966"/>
                    <a:pt x="2773" y="108966"/>
                  </a:cubicBezTo>
                  <a:cubicBezTo>
                    <a:pt x="7372" y="108966"/>
                    <a:pt x="18791" y="108328"/>
                    <a:pt x="23390" y="108328"/>
                  </a:cubicBezTo>
                  <a:cubicBezTo>
                    <a:pt x="26086" y="108328"/>
                    <a:pt x="31637" y="108328"/>
                    <a:pt x="34333" y="108488"/>
                  </a:cubicBezTo>
                  <a:cubicBezTo>
                    <a:pt x="37505" y="108647"/>
                    <a:pt x="41470" y="108966"/>
                    <a:pt x="44483" y="108966"/>
                  </a:cubicBezTo>
                  <a:cubicBezTo>
                    <a:pt x="45435" y="108966"/>
                    <a:pt x="47813" y="108966"/>
                    <a:pt x="47813" y="105459"/>
                  </a:cubicBezTo>
                  <a:cubicBezTo>
                    <a:pt x="47813" y="103227"/>
                    <a:pt x="45910" y="103227"/>
                    <a:pt x="42738" y="103227"/>
                  </a:cubicBezTo>
                  <a:cubicBezTo>
                    <a:pt x="42580" y="103227"/>
                    <a:pt x="39567" y="103227"/>
                    <a:pt x="36712" y="102908"/>
                  </a:cubicBezTo>
                  <a:cubicBezTo>
                    <a:pt x="33064" y="102589"/>
                    <a:pt x="33064" y="102111"/>
                    <a:pt x="33064" y="100517"/>
                  </a:cubicBezTo>
                  <a:cubicBezTo>
                    <a:pt x="33064" y="100357"/>
                    <a:pt x="33064" y="99401"/>
                    <a:pt x="33699" y="97009"/>
                  </a:cubicBezTo>
                  <a:lnTo>
                    <a:pt x="43056" y="59545"/>
                  </a:lnTo>
                  <a:close/>
                  <a:moveTo>
                    <a:pt x="54474" y="11240"/>
                  </a:moveTo>
                  <a:cubicBezTo>
                    <a:pt x="55743" y="6298"/>
                    <a:pt x="55902" y="5820"/>
                    <a:pt x="62562" y="5820"/>
                  </a:cubicBezTo>
                  <a:lnTo>
                    <a:pt x="81118" y="5820"/>
                  </a:lnTo>
                  <a:cubicBezTo>
                    <a:pt x="95867" y="5820"/>
                    <a:pt x="105065" y="10284"/>
                    <a:pt x="105065" y="21603"/>
                  </a:cubicBezTo>
                  <a:cubicBezTo>
                    <a:pt x="105065" y="26545"/>
                    <a:pt x="103162" y="39139"/>
                    <a:pt x="95232" y="46313"/>
                  </a:cubicBezTo>
                  <a:cubicBezTo>
                    <a:pt x="89523" y="51415"/>
                    <a:pt x="80483" y="54444"/>
                    <a:pt x="69065" y="54444"/>
                  </a:cubicBezTo>
                  <a:lnTo>
                    <a:pt x="43690" y="54444"/>
                  </a:lnTo>
                  <a:lnTo>
                    <a:pt x="54474" y="11240"/>
                  </a:lnTo>
                  <a:close/>
                </a:path>
              </a:pathLst>
            </a:custGeom>
            <a:solidFill>
              <a:srgbClr val="000000"/>
            </a:solidFill>
            <a:ln w="22721" cap="flat">
              <a:noFill/>
              <a:prstDash val="solid"/>
              <a:miter/>
            </a:ln>
          </p:spPr>
          <p:txBody>
            <a:bodyPr rtlCol="0" anchor="ctr"/>
            <a:lstStyle/>
            <a:p>
              <a:endParaRPr lang="en-CN"/>
            </a:p>
          </p:txBody>
        </p:sp>
        <p:sp>
          <p:nvSpPr>
            <p:cNvPr id="18478" name="Freeform 18477">
              <a:extLst>
                <a:ext uri="{FF2B5EF4-FFF2-40B4-BE49-F238E27FC236}">
                  <a16:creationId xmlns:a16="http://schemas.microsoft.com/office/drawing/2014/main" id="{15CB6E4D-726F-9DAC-CA8B-CDED4EEECF8B}"/>
                </a:ext>
              </a:extLst>
            </p:cNvPr>
            <p:cNvSpPr/>
            <p:nvPr>
              <p:custDataLst>
                <p:tags r:id="rId53"/>
              </p:custDataLst>
            </p:nvPr>
          </p:nvSpPr>
          <p:spPr>
            <a:xfrm>
              <a:off x="7901757" y="4432504"/>
              <a:ext cx="53604" cy="101233"/>
            </a:xfrm>
            <a:custGeom>
              <a:avLst/>
              <a:gdLst>
                <a:gd name="connsiteX0" fmla="*/ 32588 w 53604"/>
                <a:gd name="connsiteY0" fmla="*/ 36754 h 101233"/>
                <a:gd name="connsiteX1" fmla="*/ 48765 w 53604"/>
                <a:gd name="connsiteY1" fmla="*/ 36754 h 101233"/>
                <a:gd name="connsiteX2" fmla="*/ 53840 w 53604"/>
                <a:gd name="connsiteY2" fmla="*/ 33247 h 101233"/>
                <a:gd name="connsiteX3" fmla="*/ 49082 w 53604"/>
                <a:gd name="connsiteY3" fmla="*/ 31015 h 101233"/>
                <a:gd name="connsiteX4" fmla="*/ 34016 w 53604"/>
                <a:gd name="connsiteY4" fmla="*/ 31015 h 101233"/>
                <a:gd name="connsiteX5" fmla="*/ 39883 w 53604"/>
                <a:gd name="connsiteY5" fmla="*/ 7421 h 101233"/>
                <a:gd name="connsiteX6" fmla="*/ 40359 w 53604"/>
                <a:gd name="connsiteY6" fmla="*/ 5189 h 101233"/>
                <a:gd name="connsiteX7" fmla="*/ 34967 w 53604"/>
                <a:gd name="connsiteY7" fmla="*/ 87 h 101233"/>
                <a:gd name="connsiteX8" fmla="*/ 27513 w 53604"/>
                <a:gd name="connsiteY8" fmla="*/ 6942 h 101233"/>
                <a:gd name="connsiteX9" fmla="*/ 21487 w 53604"/>
                <a:gd name="connsiteY9" fmla="*/ 31015 h 101233"/>
                <a:gd name="connsiteX10" fmla="*/ 5310 w 53604"/>
                <a:gd name="connsiteY10" fmla="*/ 31015 h 101233"/>
                <a:gd name="connsiteX11" fmla="*/ 235 w 53604"/>
                <a:gd name="connsiteY11" fmla="*/ 34522 h 101233"/>
                <a:gd name="connsiteX12" fmla="*/ 4993 w 53604"/>
                <a:gd name="connsiteY12" fmla="*/ 36754 h 101233"/>
                <a:gd name="connsiteX13" fmla="*/ 20059 w 53604"/>
                <a:gd name="connsiteY13" fmla="*/ 36754 h 101233"/>
                <a:gd name="connsiteX14" fmla="*/ 10703 w 53604"/>
                <a:gd name="connsiteY14" fmla="*/ 74378 h 101233"/>
                <a:gd name="connsiteX15" fmla="*/ 8324 w 53604"/>
                <a:gd name="connsiteY15" fmla="*/ 86175 h 101233"/>
                <a:gd name="connsiteX16" fmla="*/ 25293 w 53604"/>
                <a:gd name="connsiteY16" fmla="*/ 101320 h 101233"/>
                <a:gd name="connsiteX17" fmla="*/ 52888 w 53604"/>
                <a:gd name="connsiteY17" fmla="*/ 76929 h 101233"/>
                <a:gd name="connsiteX18" fmla="*/ 50351 w 53604"/>
                <a:gd name="connsiteY18" fmla="*/ 74856 h 101233"/>
                <a:gd name="connsiteX19" fmla="*/ 47020 w 53604"/>
                <a:gd name="connsiteY19" fmla="*/ 77885 h 101233"/>
                <a:gd name="connsiteX20" fmla="*/ 25769 w 53604"/>
                <a:gd name="connsiteY20" fmla="*/ 96856 h 101233"/>
                <a:gd name="connsiteX21" fmla="*/ 20218 w 53604"/>
                <a:gd name="connsiteY21" fmla="*/ 89045 h 101233"/>
                <a:gd name="connsiteX22" fmla="*/ 21170 w 53604"/>
                <a:gd name="connsiteY22" fmla="*/ 82508 h 101233"/>
                <a:gd name="connsiteX23" fmla="*/ 32588 w 53604"/>
                <a:gd name="connsiteY23" fmla="*/ 36754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588" y="36754"/>
                  </a:moveTo>
                  <a:lnTo>
                    <a:pt x="48765" y="36754"/>
                  </a:lnTo>
                  <a:cubicBezTo>
                    <a:pt x="51778" y="36754"/>
                    <a:pt x="53840" y="36754"/>
                    <a:pt x="53840" y="33247"/>
                  </a:cubicBezTo>
                  <a:cubicBezTo>
                    <a:pt x="53840" y="31015"/>
                    <a:pt x="51778" y="31015"/>
                    <a:pt x="49082" y="31015"/>
                  </a:cubicBezTo>
                  <a:lnTo>
                    <a:pt x="34016" y="31015"/>
                  </a:lnTo>
                  <a:lnTo>
                    <a:pt x="39883" y="7421"/>
                  </a:lnTo>
                  <a:cubicBezTo>
                    <a:pt x="40042" y="6623"/>
                    <a:pt x="40359" y="5826"/>
                    <a:pt x="40359" y="5189"/>
                  </a:cubicBezTo>
                  <a:cubicBezTo>
                    <a:pt x="40359" y="2319"/>
                    <a:pt x="38139" y="87"/>
                    <a:pt x="34967" y="87"/>
                  </a:cubicBezTo>
                  <a:cubicBezTo>
                    <a:pt x="31002" y="87"/>
                    <a:pt x="28623" y="2797"/>
                    <a:pt x="27513" y="6942"/>
                  </a:cubicBezTo>
                  <a:cubicBezTo>
                    <a:pt x="26403" y="10928"/>
                    <a:pt x="28465" y="3276"/>
                    <a:pt x="21487" y="31015"/>
                  </a:cubicBezTo>
                  <a:lnTo>
                    <a:pt x="5310" y="31015"/>
                  </a:lnTo>
                  <a:cubicBezTo>
                    <a:pt x="2297" y="31015"/>
                    <a:pt x="235" y="31015"/>
                    <a:pt x="235" y="34522"/>
                  </a:cubicBezTo>
                  <a:cubicBezTo>
                    <a:pt x="235" y="36754"/>
                    <a:pt x="2139" y="36754"/>
                    <a:pt x="4993" y="36754"/>
                  </a:cubicBezTo>
                  <a:lnTo>
                    <a:pt x="20059" y="36754"/>
                  </a:lnTo>
                  <a:lnTo>
                    <a:pt x="10703" y="74378"/>
                  </a:lnTo>
                  <a:cubicBezTo>
                    <a:pt x="9751" y="78363"/>
                    <a:pt x="8324" y="84103"/>
                    <a:pt x="8324" y="86175"/>
                  </a:cubicBezTo>
                  <a:cubicBezTo>
                    <a:pt x="8324" y="95581"/>
                    <a:pt x="16253" y="101320"/>
                    <a:pt x="25293" y="101320"/>
                  </a:cubicBezTo>
                  <a:cubicBezTo>
                    <a:pt x="42897" y="101320"/>
                    <a:pt x="52888" y="79001"/>
                    <a:pt x="52888" y="76929"/>
                  </a:cubicBezTo>
                  <a:cubicBezTo>
                    <a:pt x="52888" y="74856"/>
                    <a:pt x="50826" y="74856"/>
                    <a:pt x="50351" y="74856"/>
                  </a:cubicBezTo>
                  <a:cubicBezTo>
                    <a:pt x="48447" y="74856"/>
                    <a:pt x="48289" y="75175"/>
                    <a:pt x="47020" y="77885"/>
                  </a:cubicBezTo>
                  <a:cubicBezTo>
                    <a:pt x="42579" y="87929"/>
                    <a:pt x="34491" y="96856"/>
                    <a:pt x="25769" y="96856"/>
                  </a:cubicBezTo>
                  <a:cubicBezTo>
                    <a:pt x="22438" y="96856"/>
                    <a:pt x="20218" y="94784"/>
                    <a:pt x="20218" y="89045"/>
                  </a:cubicBezTo>
                  <a:cubicBezTo>
                    <a:pt x="20218" y="87451"/>
                    <a:pt x="20852" y="84103"/>
                    <a:pt x="21170" y="82508"/>
                  </a:cubicBezTo>
                  <a:lnTo>
                    <a:pt x="32588" y="36754"/>
                  </a:lnTo>
                  <a:close/>
                </a:path>
              </a:pathLst>
            </a:custGeom>
            <a:solidFill>
              <a:srgbClr val="000000"/>
            </a:solidFill>
            <a:ln w="22721" cap="flat">
              <a:noFill/>
              <a:prstDash val="solid"/>
              <a:miter/>
            </a:ln>
          </p:spPr>
          <p:txBody>
            <a:bodyPr rtlCol="0" anchor="ctr"/>
            <a:lstStyle/>
            <a:p>
              <a:endParaRPr lang="en-CN"/>
            </a:p>
          </p:txBody>
        </p:sp>
        <p:sp>
          <p:nvSpPr>
            <p:cNvPr id="18487" name="Freeform 18486">
              <a:extLst>
                <a:ext uri="{FF2B5EF4-FFF2-40B4-BE49-F238E27FC236}">
                  <a16:creationId xmlns:a16="http://schemas.microsoft.com/office/drawing/2014/main" id="{04E57B34-6A58-8CAF-E1BF-36EEDBAD9E96}"/>
                </a:ext>
              </a:extLst>
            </p:cNvPr>
            <p:cNvSpPr/>
            <p:nvPr>
              <p:custDataLst>
                <p:tags r:id="rId54"/>
              </p:custDataLst>
            </p:nvPr>
          </p:nvSpPr>
          <p:spPr>
            <a:xfrm>
              <a:off x="7980664" y="4488302"/>
              <a:ext cx="107208" cy="7811"/>
            </a:xfrm>
            <a:custGeom>
              <a:avLst/>
              <a:gdLst>
                <a:gd name="connsiteX0" fmla="*/ 101103 w 107208"/>
                <a:gd name="connsiteY0" fmla="*/ 7899 h 7811"/>
                <a:gd name="connsiteX1" fmla="*/ 107447 w 107208"/>
                <a:gd name="connsiteY1" fmla="*/ 4073 h 7811"/>
                <a:gd name="connsiteX2" fmla="*/ 101103 w 107208"/>
                <a:gd name="connsiteY2" fmla="*/ 87 h 7811"/>
                <a:gd name="connsiteX3" fmla="*/ 6582 w 107208"/>
                <a:gd name="connsiteY3" fmla="*/ 87 h 7811"/>
                <a:gd name="connsiteX4" fmla="*/ 238 w 107208"/>
                <a:gd name="connsiteY4" fmla="*/ 3913 h 7811"/>
                <a:gd name="connsiteX5" fmla="*/ 6582 w 107208"/>
                <a:gd name="connsiteY5" fmla="*/ 7899 h 7811"/>
                <a:gd name="connsiteX6" fmla="*/ 101103 w 107208"/>
                <a:gd name="connsiteY6" fmla="*/ 7899 h 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08" h="7811">
                  <a:moveTo>
                    <a:pt x="101103" y="7899"/>
                  </a:moveTo>
                  <a:cubicBezTo>
                    <a:pt x="103640" y="7899"/>
                    <a:pt x="107447" y="7899"/>
                    <a:pt x="107447" y="4073"/>
                  </a:cubicBezTo>
                  <a:cubicBezTo>
                    <a:pt x="107447" y="87"/>
                    <a:pt x="103799" y="87"/>
                    <a:pt x="101103" y="87"/>
                  </a:cubicBezTo>
                  <a:lnTo>
                    <a:pt x="6582" y="87"/>
                  </a:lnTo>
                  <a:cubicBezTo>
                    <a:pt x="4045" y="87"/>
                    <a:pt x="238" y="87"/>
                    <a:pt x="238" y="3913"/>
                  </a:cubicBezTo>
                  <a:cubicBezTo>
                    <a:pt x="238" y="7899"/>
                    <a:pt x="3886" y="7899"/>
                    <a:pt x="6582" y="7899"/>
                  </a:cubicBezTo>
                  <a:lnTo>
                    <a:pt x="101103" y="7899"/>
                  </a:lnTo>
                  <a:close/>
                </a:path>
              </a:pathLst>
            </a:custGeom>
            <a:solidFill>
              <a:srgbClr val="000000"/>
            </a:solidFill>
            <a:ln w="22721" cap="flat">
              <a:noFill/>
              <a:prstDash val="solid"/>
              <a:miter/>
            </a:ln>
          </p:spPr>
          <p:txBody>
            <a:bodyPr rtlCol="0" anchor="ctr"/>
            <a:lstStyle/>
            <a:p>
              <a:endParaRPr lang="en-CN"/>
            </a:p>
          </p:txBody>
        </p:sp>
        <p:sp>
          <p:nvSpPr>
            <p:cNvPr id="18488" name="Freeform 18487">
              <a:extLst>
                <a:ext uri="{FF2B5EF4-FFF2-40B4-BE49-F238E27FC236}">
                  <a16:creationId xmlns:a16="http://schemas.microsoft.com/office/drawing/2014/main" id="{61DC025A-0AD4-1A41-CD86-992D8879D95B}"/>
                </a:ext>
              </a:extLst>
            </p:cNvPr>
            <p:cNvSpPr/>
            <p:nvPr>
              <p:custDataLst>
                <p:tags r:id="rId55"/>
              </p:custDataLst>
            </p:nvPr>
          </p:nvSpPr>
          <p:spPr>
            <a:xfrm>
              <a:off x="8122423" y="4426286"/>
              <a:ext cx="57727" cy="105856"/>
            </a:xfrm>
            <a:custGeom>
              <a:avLst/>
              <a:gdLst>
                <a:gd name="connsiteX0" fmla="*/ 36086 w 57727"/>
                <a:gd name="connsiteY0" fmla="*/ 4551 h 105856"/>
                <a:gd name="connsiteX1" fmla="*/ 31329 w 57727"/>
                <a:gd name="connsiteY1" fmla="*/ 87 h 105856"/>
                <a:gd name="connsiteX2" fmla="*/ 245 w 57727"/>
                <a:gd name="connsiteY2" fmla="*/ 10290 h 105856"/>
                <a:gd name="connsiteX3" fmla="*/ 245 w 57727"/>
                <a:gd name="connsiteY3" fmla="*/ 16029 h 105856"/>
                <a:gd name="connsiteX4" fmla="*/ 23241 w 57727"/>
                <a:gd name="connsiteY4" fmla="*/ 11566 h 105856"/>
                <a:gd name="connsiteX5" fmla="*/ 23241 w 57727"/>
                <a:gd name="connsiteY5" fmla="*/ 92871 h 105856"/>
                <a:gd name="connsiteX6" fmla="*/ 7381 w 57727"/>
                <a:gd name="connsiteY6" fmla="*/ 100204 h 105856"/>
                <a:gd name="connsiteX7" fmla="*/ 1355 w 57727"/>
                <a:gd name="connsiteY7" fmla="*/ 100204 h 105856"/>
                <a:gd name="connsiteX8" fmla="*/ 1355 w 57727"/>
                <a:gd name="connsiteY8" fmla="*/ 105943 h 105856"/>
                <a:gd name="connsiteX9" fmla="*/ 29584 w 57727"/>
                <a:gd name="connsiteY9" fmla="*/ 105306 h 105856"/>
                <a:gd name="connsiteX10" fmla="*/ 57972 w 57727"/>
                <a:gd name="connsiteY10" fmla="*/ 105943 h 105856"/>
                <a:gd name="connsiteX11" fmla="*/ 57972 w 57727"/>
                <a:gd name="connsiteY11" fmla="*/ 100204 h 105856"/>
                <a:gd name="connsiteX12" fmla="*/ 51946 w 57727"/>
                <a:gd name="connsiteY12" fmla="*/ 100204 h 105856"/>
                <a:gd name="connsiteX13" fmla="*/ 36086 w 57727"/>
                <a:gd name="connsiteY13" fmla="*/ 92871 h 105856"/>
                <a:gd name="connsiteX14" fmla="*/ 36086 w 57727"/>
                <a:gd name="connsiteY14" fmla="*/ 4551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27" h="105856">
                  <a:moveTo>
                    <a:pt x="36086" y="4551"/>
                  </a:moveTo>
                  <a:cubicBezTo>
                    <a:pt x="36086" y="247"/>
                    <a:pt x="35769" y="87"/>
                    <a:pt x="31329" y="87"/>
                  </a:cubicBezTo>
                  <a:cubicBezTo>
                    <a:pt x="21179" y="10131"/>
                    <a:pt x="6747" y="10290"/>
                    <a:pt x="245" y="10290"/>
                  </a:cubicBezTo>
                  <a:lnTo>
                    <a:pt x="245" y="16029"/>
                  </a:lnTo>
                  <a:cubicBezTo>
                    <a:pt x="4051" y="16029"/>
                    <a:pt x="14518" y="16029"/>
                    <a:pt x="23241" y="11566"/>
                  </a:cubicBezTo>
                  <a:lnTo>
                    <a:pt x="23241" y="92871"/>
                  </a:lnTo>
                  <a:cubicBezTo>
                    <a:pt x="23241" y="98132"/>
                    <a:pt x="23241" y="100204"/>
                    <a:pt x="7381" y="100204"/>
                  </a:cubicBezTo>
                  <a:lnTo>
                    <a:pt x="1355" y="100204"/>
                  </a:lnTo>
                  <a:lnTo>
                    <a:pt x="1355" y="105943"/>
                  </a:lnTo>
                  <a:cubicBezTo>
                    <a:pt x="4210" y="105784"/>
                    <a:pt x="23716" y="105306"/>
                    <a:pt x="29584" y="105306"/>
                  </a:cubicBezTo>
                  <a:cubicBezTo>
                    <a:pt x="34501" y="105306"/>
                    <a:pt x="54483" y="105784"/>
                    <a:pt x="57972" y="105943"/>
                  </a:cubicBezTo>
                  <a:lnTo>
                    <a:pt x="57972" y="100204"/>
                  </a:lnTo>
                  <a:lnTo>
                    <a:pt x="51946" y="100204"/>
                  </a:lnTo>
                  <a:cubicBezTo>
                    <a:pt x="36086" y="100204"/>
                    <a:pt x="36086" y="98132"/>
                    <a:pt x="36086" y="92871"/>
                  </a:cubicBezTo>
                  <a:lnTo>
                    <a:pt x="36086" y="4551"/>
                  </a:lnTo>
                  <a:close/>
                </a:path>
              </a:pathLst>
            </a:custGeom>
            <a:solidFill>
              <a:srgbClr val="000000"/>
            </a:solidFill>
            <a:ln w="22721" cap="flat">
              <a:noFill/>
              <a:prstDash val="solid"/>
              <a:miter/>
            </a:ln>
          </p:spPr>
          <p:txBody>
            <a:bodyPr rtlCol="0" anchor="ctr"/>
            <a:lstStyle/>
            <a:p>
              <a:endParaRPr lang="en-CN"/>
            </a:p>
          </p:txBody>
        </p:sp>
        <p:sp>
          <p:nvSpPr>
            <p:cNvPr id="18489" name="Freeform 18488">
              <a:extLst>
                <a:ext uri="{FF2B5EF4-FFF2-40B4-BE49-F238E27FC236}">
                  <a16:creationId xmlns:a16="http://schemas.microsoft.com/office/drawing/2014/main" id="{B13E63EE-20F0-D6CF-9989-577ADB48D944}"/>
                </a:ext>
              </a:extLst>
            </p:cNvPr>
            <p:cNvSpPr/>
            <p:nvPr>
              <p:custDataLst>
                <p:tags r:id="rId56"/>
              </p:custDataLst>
            </p:nvPr>
          </p:nvSpPr>
          <p:spPr>
            <a:xfrm>
              <a:off x="8226258" y="4451699"/>
              <a:ext cx="26507" cy="68096"/>
            </a:xfrm>
            <a:custGeom>
              <a:avLst/>
              <a:gdLst>
                <a:gd name="connsiteX0" fmla="*/ 26757 w 26507"/>
                <a:gd name="connsiteY0" fmla="*/ 23998 h 68096"/>
                <a:gd name="connsiteX1" fmla="*/ 12257 w 26507"/>
                <a:gd name="connsiteY1" fmla="*/ 85 h 68096"/>
                <a:gd name="connsiteX2" fmla="*/ 249 w 26507"/>
                <a:gd name="connsiteY2" fmla="*/ 12155 h 68096"/>
                <a:gd name="connsiteX3" fmla="*/ 12257 w 26507"/>
                <a:gd name="connsiteY3" fmla="*/ 24226 h 68096"/>
                <a:gd name="connsiteX4" fmla="*/ 20186 w 26507"/>
                <a:gd name="connsiteY4" fmla="*/ 21265 h 68096"/>
                <a:gd name="connsiteX5" fmla="*/ 21319 w 26507"/>
                <a:gd name="connsiteY5" fmla="*/ 20582 h 68096"/>
                <a:gd name="connsiteX6" fmla="*/ 21772 w 26507"/>
                <a:gd name="connsiteY6" fmla="*/ 23998 h 68096"/>
                <a:gd name="connsiteX7" fmla="*/ 6366 w 26507"/>
                <a:gd name="connsiteY7" fmla="*/ 62032 h 68096"/>
                <a:gd name="connsiteX8" fmla="*/ 3874 w 26507"/>
                <a:gd name="connsiteY8" fmla="*/ 65676 h 68096"/>
                <a:gd name="connsiteX9" fmla="*/ 6140 w 26507"/>
                <a:gd name="connsiteY9" fmla="*/ 68181 h 68096"/>
                <a:gd name="connsiteX10" fmla="*/ 26757 w 26507"/>
                <a:gd name="connsiteY10" fmla="*/ 23998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07" h="68096">
                  <a:moveTo>
                    <a:pt x="26757" y="23998"/>
                  </a:moveTo>
                  <a:cubicBezTo>
                    <a:pt x="26757" y="8967"/>
                    <a:pt x="21093" y="85"/>
                    <a:pt x="12257" y="85"/>
                  </a:cubicBezTo>
                  <a:cubicBezTo>
                    <a:pt x="4780" y="85"/>
                    <a:pt x="249" y="5778"/>
                    <a:pt x="249" y="12155"/>
                  </a:cubicBezTo>
                  <a:cubicBezTo>
                    <a:pt x="249" y="18304"/>
                    <a:pt x="4780" y="24226"/>
                    <a:pt x="12257" y="24226"/>
                  </a:cubicBezTo>
                  <a:cubicBezTo>
                    <a:pt x="14976" y="24226"/>
                    <a:pt x="17921" y="23315"/>
                    <a:pt x="20186" y="21265"/>
                  </a:cubicBezTo>
                  <a:cubicBezTo>
                    <a:pt x="20866" y="20810"/>
                    <a:pt x="21093" y="20582"/>
                    <a:pt x="21319" y="20582"/>
                  </a:cubicBezTo>
                  <a:cubicBezTo>
                    <a:pt x="21546" y="20582"/>
                    <a:pt x="21772" y="20810"/>
                    <a:pt x="21772" y="23998"/>
                  </a:cubicBezTo>
                  <a:cubicBezTo>
                    <a:pt x="21772" y="40851"/>
                    <a:pt x="13843" y="54516"/>
                    <a:pt x="6366" y="62032"/>
                  </a:cubicBezTo>
                  <a:cubicBezTo>
                    <a:pt x="3874" y="64537"/>
                    <a:pt x="3874" y="64992"/>
                    <a:pt x="3874" y="65676"/>
                  </a:cubicBezTo>
                  <a:cubicBezTo>
                    <a:pt x="3874" y="67270"/>
                    <a:pt x="5007" y="68181"/>
                    <a:pt x="6140" y="68181"/>
                  </a:cubicBezTo>
                  <a:cubicBezTo>
                    <a:pt x="8632" y="68181"/>
                    <a:pt x="26757" y="50644"/>
                    <a:pt x="26757" y="23998"/>
                  </a:cubicBezTo>
                  <a:close/>
                </a:path>
              </a:pathLst>
            </a:custGeom>
            <a:solidFill>
              <a:srgbClr val="000000"/>
            </a:solidFill>
            <a:ln w="22721" cap="flat">
              <a:noFill/>
              <a:prstDash val="solid"/>
              <a:miter/>
            </a:ln>
          </p:spPr>
          <p:txBody>
            <a:bodyPr rtlCol="0" anchor="ctr"/>
            <a:lstStyle/>
            <a:p>
              <a:endParaRPr lang="en-CN"/>
            </a:p>
          </p:txBody>
        </p:sp>
        <p:sp>
          <p:nvSpPr>
            <p:cNvPr id="18498" name="Freeform 18497">
              <a:extLst>
                <a:ext uri="{FF2B5EF4-FFF2-40B4-BE49-F238E27FC236}">
                  <a16:creationId xmlns:a16="http://schemas.microsoft.com/office/drawing/2014/main" id="{1B3FDDD8-E3CB-157D-F405-E73A13DB1703}"/>
                </a:ext>
              </a:extLst>
            </p:cNvPr>
            <p:cNvSpPr/>
            <p:nvPr>
              <p:custDataLst>
                <p:tags r:id="rId57"/>
              </p:custDataLst>
            </p:nvPr>
          </p:nvSpPr>
          <p:spPr>
            <a:xfrm>
              <a:off x="8334201" y="4305031"/>
              <a:ext cx="31038" cy="227745"/>
            </a:xfrm>
            <a:custGeom>
              <a:avLst/>
              <a:gdLst>
                <a:gd name="connsiteX0" fmla="*/ 31292 w 31038"/>
                <a:gd name="connsiteY0" fmla="*/ 227831 h 227745"/>
                <a:gd name="connsiteX1" fmla="*/ 31292 w 31038"/>
                <a:gd name="connsiteY1" fmla="*/ 218721 h 227745"/>
                <a:gd name="connsiteX2" fmla="*/ 9316 w 31038"/>
                <a:gd name="connsiteY2" fmla="*/ 218721 h 227745"/>
                <a:gd name="connsiteX3" fmla="*/ 9316 w 31038"/>
                <a:gd name="connsiteY3" fmla="*/ 9195 h 227745"/>
                <a:gd name="connsiteX4" fmla="*/ 31292 w 31038"/>
                <a:gd name="connsiteY4" fmla="*/ 9195 h 227745"/>
                <a:gd name="connsiteX5" fmla="*/ 31292 w 31038"/>
                <a:gd name="connsiteY5" fmla="*/ 85 h 227745"/>
                <a:gd name="connsiteX6" fmla="*/ 254 w 31038"/>
                <a:gd name="connsiteY6" fmla="*/ 85 h 227745"/>
                <a:gd name="connsiteX7" fmla="*/ 254 w 31038"/>
                <a:gd name="connsiteY7" fmla="*/ 227831 h 227745"/>
                <a:gd name="connsiteX8" fmla="*/ 31292 w 31038"/>
                <a:gd name="connsiteY8" fmla="*/ 227831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38" h="227745">
                  <a:moveTo>
                    <a:pt x="31292" y="227831"/>
                  </a:moveTo>
                  <a:lnTo>
                    <a:pt x="31292" y="218721"/>
                  </a:lnTo>
                  <a:lnTo>
                    <a:pt x="9316" y="218721"/>
                  </a:lnTo>
                  <a:lnTo>
                    <a:pt x="9316" y="9195"/>
                  </a:lnTo>
                  <a:lnTo>
                    <a:pt x="31292" y="9195"/>
                  </a:lnTo>
                  <a:lnTo>
                    <a:pt x="31292" y="85"/>
                  </a:lnTo>
                  <a:lnTo>
                    <a:pt x="254" y="85"/>
                  </a:lnTo>
                  <a:lnTo>
                    <a:pt x="254" y="227831"/>
                  </a:lnTo>
                  <a:lnTo>
                    <a:pt x="31292" y="227831"/>
                  </a:lnTo>
                  <a:close/>
                </a:path>
              </a:pathLst>
            </a:custGeom>
            <a:solidFill>
              <a:srgbClr val="000000"/>
            </a:solidFill>
            <a:ln w="22721" cap="flat">
              <a:noFill/>
              <a:prstDash val="solid"/>
              <a:miter/>
            </a:ln>
          </p:spPr>
          <p:txBody>
            <a:bodyPr rtlCol="0" anchor="ctr"/>
            <a:lstStyle/>
            <a:p>
              <a:endParaRPr lang="en-CN"/>
            </a:p>
          </p:txBody>
        </p:sp>
        <p:sp>
          <p:nvSpPr>
            <p:cNvPr id="18499" name="Freeform 18498">
              <a:extLst>
                <a:ext uri="{FF2B5EF4-FFF2-40B4-BE49-F238E27FC236}">
                  <a16:creationId xmlns:a16="http://schemas.microsoft.com/office/drawing/2014/main" id="{9D8B4BB5-5345-A453-2E7C-12B5938D29DC}"/>
                </a:ext>
              </a:extLst>
            </p:cNvPr>
            <p:cNvSpPr/>
            <p:nvPr>
              <p:custDataLst>
                <p:tags r:id="rId58"/>
              </p:custDataLst>
            </p:nvPr>
          </p:nvSpPr>
          <p:spPr>
            <a:xfrm>
              <a:off x="8377650" y="4372899"/>
              <a:ext cx="139334" cy="104763"/>
            </a:xfrm>
            <a:custGeom>
              <a:avLst/>
              <a:gdLst>
                <a:gd name="connsiteX0" fmla="*/ 120560 w 139334"/>
                <a:gd name="connsiteY0" fmla="*/ 30830 h 104763"/>
                <a:gd name="connsiteX1" fmla="*/ 124864 w 139334"/>
                <a:gd name="connsiteY1" fmla="*/ 11927 h 104763"/>
                <a:gd name="connsiteX2" fmla="*/ 114216 w 139334"/>
                <a:gd name="connsiteY2" fmla="*/ 1907 h 104763"/>
                <a:gd name="connsiteX3" fmla="*/ 99263 w 139334"/>
                <a:gd name="connsiteY3" fmla="*/ 13977 h 104763"/>
                <a:gd name="connsiteX4" fmla="*/ 86349 w 139334"/>
                <a:gd name="connsiteY4" fmla="*/ 65903 h 104763"/>
                <a:gd name="connsiteX5" fmla="*/ 82951 w 139334"/>
                <a:gd name="connsiteY5" fmla="*/ 81845 h 104763"/>
                <a:gd name="connsiteX6" fmla="*/ 58482 w 139334"/>
                <a:gd name="connsiteY6" fmla="*/ 96649 h 104763"/>
                <a:gd name="connsiteX7" fmla="*/ 44889 w 139334"/>
                <a:gd name="connsiteY7" fmla="*/ 80023 h 104763"/>
                <a:gd name="connsiteX8" fmla="*/ 58256 w 139334"/>
                <a:gd name="connsiteY8" fmla="*/ 31969 h 104763"/>
                <a:gd name="connsiteX9" fmla="*/ 61201 w 139334"/>
                <a:gd name="connsiteY9" fmla="*/ 20582 h 104763"/>
                <a:gd name="connsiteX10" fmla="*/ 35600 w 139334"/>
                <a:gd name="connsiteY10" fmla="*/ 85 h 104763"/>
                <a:gd name="connsiteX11" fmla="*/ 256 w 139334"/>
                <a:gd name="connsiteY11" fmla="*/ 35613 h 104763"/>
                <a:gd name="connsiteX12" fmla="*/ 5694 w 139334"/>
                <a:gd name="connsiteY12" fmla="*/ 38801 h 104763"/>
                <a:gd name="connsiteX13" fmla="*/ 10905 w 139334"/>
                <a:gd name="connsiteY13" fmla="*/ 35841 h 104763"/>
                <a:gd name="connsiteX14" fmla="*/ 34240 w 139334"/>
                <a:gd name="connsiteY14" fmla="*/ 8284 h 104763"/>
                <a:gd name="connsiteX15" fmla="*/ 38092 w 139334"/>
                <a:gd name="connsiteY15" fmla="*/ 13066 h 104763"/>
                <a:gd name="connsiteX16" fmla="*/ 34467 w 139334"/>
                <a:gd name="connsiteY16" fmla="*/ 27414 h 104763"/>
                <a:gd name="connsiteX17" fmla="*/ 20647 w 139334"/>
                <a:gd name="connsiteY17" fmla="*/ 75241 h 104763"/>
                <a:gd name="connsiteX18" fmla="*/ 56670 w 139334"/>
                <a:gd name="connsiteY18" fmla="*/ 104848 h 104763"/>
                <a:gd name="connsiteX19" fmla="*/ 85443 w 139334"/>
                <a:gd name="connsiteY19" fmla="*/ 92322 h 104763"/>
                <a:gd name="connsiteX20" fmla="*/ 111271 w 139334"/>
                <a:gd name="connsiteY20" fmla="*/ 104848 h 104763"/>
                <a:gd name="connsiteX21" fmla="*/ 130981 w 139334"/>
                <a:gd name="connsiteY21" fmla="*/ 91866 h 104763"/>
                <a:gd name="connsiteX22" fmla="*/ 139591 w 139334"/>
                <a:gd name="connsiteY22" fmla="*/ 69319 h 104763"/>
                <a:gd name="connsiteX23" fmla="*/ 134153 w 139334"/>
                <a:gd name="connsiteY23" fmla="*/ 66131 h 104763"/>
                <a:gd name="connsiteX24" fmla="*/ 129622 w 139334"/>
                <a:gd name="connsiteY24" fmla="*/ 67270 h 104763"/>
                <a:gd name="connsiteX25" fmla="*/ 127810 w 139334"/>
                <a:gd name="connsiteY25" fmla="*/ 73874 h 104763"/>
                <a:gd name="connsiteX26" fmla="*/ 112403 w 139334"/>
                <a:gd name="connsiteY26" fmla="*/ 96649 h 104763"/>
                <a:gd name="connsiteX27" fmla="*/ 107193 w 139334"/>
                <a:gd name="connsiteY27" fmla="*/ 88222 h 104763"/>
                <a:gd name="connsiteX28" fmla="*/ 110364 w 139334"/>
                <a:gd name="connsiteY28" fmla="*/ 71597 h 104763"/>
                <a:gd name="connsiteX29" fmla="*/ 115349 w 139334"/>
                <a:gd name="connsiteY29" fmla="*/ 51100 h 104763"/>
                <a:gd name="connsiteX30" fmla="*/ 120560 w 139334"/>
                <a:gd name="connsiteY30" fmla="*/ 30830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9334" h="104763">
                  <a:moveTo>
                    <a:pt x="120560" y="30830"/>
                  </a:moveTo>
                  <a:cubicBezTo>
                    <a:pt x="122146" y="24453"/>
                    <a:pt x="124864" y="13522"/>
                    <a:pt x="124864" y="11927"/>
                  </a:cubicBezTo>
                  <a:cubicBezTo>
                    <a:pt x="124864" y="7145"/>
                    <a:pt x="121239" y="1907"/>
                    <a:pt x="114216" y="1907"/>
                  </a:cubicBezTo>
                  <a:cubicBezTo>
                    <a:pt x="110591" y="1907"/>
                    <a:pt x="102208" y="3956"/>
                    <a:pt x="99263" y="13977"/>
                  </a:cubicBezTo>
                  <a:cubicBezTo>
                    <a:pt x="98357" y="17166"/>
                    <a:pt x="88162" y="58388"/>
                    <a:pt x="86349" y="65903"/>
                  </a:cubicBezTo>
                  <a:cubicBezTo>
                    <a:pt x="84990" y="71141"/>
                    <a:pt x="83404" y="77746"/>
                    <a:pt x="82951" y="81845"/>
                  </a:cubicBezTo>
                  <a:cubicBezTo>
                    <a:pt x="78873" y="87311"/>
                    <a:pt x="70037" y="96649"/>
                    <a:pt x="58482" y="96649"/>
                  </a:cubicBezTo>
                  <a:cubicBezTo>
                    <a:pt x="45115" y="96649"/>
                    <a:pt x="44889" y="85262"/>
                    <a:pt x="44889" y="80023"/>
                  </a:cubicBezTo>
                  <a:cubicBezTo>
                    <a:pt x="44889" y="66131"/>
                    <a:pt x="51912" y="48367"/>
                    <a:pt x="58256" y="31969"/>
                  </a:cubicBezTo>
                  <a:cubicBezTo>
                    <a:pt x="60521" y="26048"/>
                    <a:pt x="61201" y="24453"/>
                    <a:pt x="61201" y="20582"/>
                  </a:cubicBezTo>
                  <a:cubicBezTo>
                    <a:pt x="61201" y="7373"/>
                    <a:pt x="48061" y="85"/>
                    <a:pt x="35600" y="85"/>
                  </a:cubicBezTo>
                  <a:cubicBezTo>
                    <a:pt x="11584" y="85"/>
                    <a:pt x="256" y="31058"/>
                    <a:pt x="256" y="35613"/>
                  </a:cubicBezTo>
                  <a:cubicBezTo>
                    <a:pt x="256" y="38801"/>
                    <a:pt x="3655" y="38801"/>
                    <a:pt x="5694" y="38801"/>
                  </a:cubicBezTo>
                  <a:cubicBezTo>
                    <a:pt x="8413" y="38801"/>
                    <a:pt x="9998" y="38801"/>
                    <a:pt x="10905" y="35841"/>
                  </a:cubicBezTo>
                  <a:cubicBezTo>
                    <a:pt x="18381" y="10561"/>
                    <a:pt x="30615" y="8284"/>
                    <a:pt x="34240" y="8284"/>
                  </a:cubicBezTo>
                  <a:cubicBezTo>
                    <a:pt x="35826" y="8284"/>
                    <a:pt x="38092" y="8284"/>
                    <a:pt x="38092" y="13066"/>
                  </a:cubicBezTo>
                  <a:cubicBezTo>
                    <a:pt x="38092" y="18304"/>
                    <a:pt x="35373" y="24681"/>
                    <a:pt x="34467" y="27414"/>
                  </a:cubicBezTo>
                  <a:cubicBezTo>
                    <a:pt x="24951" y="51328"/>
                    <a:pt x="20647" y="64081"/>
                    <a:pt x="20647" y="75241"/>
                  </a:cubicBezTo>
                  <a:cubicBezTo>
                    <a:pt x="20647" y="101204"/>
                    <a:pt x="43303" y="104848"/>
                    <a:pt x="56670" y="104848"/>
                  </a:cubicBezTo>
                  <a:cubicBezTo>
                    <a:pt x="63240" y="104848"/>
                    <a:pt x="73209" y="103937"/>
                    <a:pt x="85443" y="92322"/>
                  </a:cubicBezTo>
                  <a:cubicBezTo>
                    <a:pt x="92693" y="103481"/>
                    <a:pt x="105833" y="104848"/>
                    <a:pt x="111271" y="104848"/>
                  </a:cubicBezTo>
                  <a:cubicBezTo>
                    <a:pt x="119653" y="104848"/>
                    <a:pt x="126224" y="100065"/>
                    <a:pt x="130981" y="91866"/>
                  </a:cubicBezTo>
                  <a:cubicBezTo>
                    <a:pt x="136645" y="82756"/>
                    <a:pt x="139591" y="70458"/>
                    <a:pt x="139591" y="69319"/>
                  </a:cubicBezTo>
                  <a:cubicBezTo>
                    <a:pt x="139591" y="66131"/>
                    <a:pt x="136192" y="66131"/>
                    <a:pt x="134153" y="66131"/>
                  </a:cubicBezTo>
                  <a:cubicBezTo>
                    <a:pt x="131661" y="66131"/>
                    <a:pt x="130755" y="66131"/>
                    <a:pt x="129622" y="67270"/>
                  </a:cubicBezTo>
                  <a:cubicBezTo>
                    <a:pt x="129169" y="67725"/>
                    <a:pt x="129169" y="68181"/>
                    <a:pt x="127810" y="73874"/>
                  </a:cubicBezTo>
                  <a:cubicBezTo>
                    <a:pt x="123278" y="91639"/>
                    <a:pt x="118294" y="96649"/>
                    <a:pt x="112403" y="96649"/>
                  </a:cubicBezTo>
                  <a:cubicBezTo>
                    <a:pt x="109005" y="96649"/>
                    <a:pt x="107193" y="94372"/>
                    <a:pt x="107193" y="88222"/>
                  </a:cubicBezTo>
                  <a:cubicBezTo>
                    <a:pt x="107193" y="84351"/>
                    <a:pt x="108099" y="80707"/>
                    <a:pt x="110364" y="71597"/>
                  </a:cubicBezTo>
                  <a:cubicBezTo>
                    <a:pt x="111950" y="65220"/>
                    <a:pt x="114216" y="56110"/>
                    <a:pt x="115349" y="51100"/>
                  </a:cubicBezTo>
                  <a:lnTo>
                    <a:pt x="120560" y="30830"/>
                  </a:lnTo>
                  <a:close/>
                </a:path>
              </a:pathLst>
            </a:custGeom>
            <a:solidFill>
              <a:srgbClr val="000000"/>
            </a:solidFill>
            <a:ln w="22721" cap="flat">
              <a:noFill/>
              <a:prstDash val="solid"/>
              <a:miter/>
            </a:ln>
          </p:spPr>
          <p:txBody>
            <a:bodyPr rtlCol="0" anchor="ctr"/>
            <a:lstStyle/>
            <a:p>
              <a:endParaRPr lang="en-CN"/>
            </a:p>
          </p:txBody>
        </p:sp>
        <p:sp>
          <p:nvSpPr>
            <p:cNvPr id="18500" name="Freeform 18499">
              <a:extLst>
                <a:ext uri="{FF2B5EF4-FFF2-40B4-BE49-F238E27FC236}">
                  <a16:creationId xmlns:a16="http://schemas.microsoft.com/office/drawing/2014/main" id="{3ACD899B-4C0A-F3C0-6834-5B99B0365B7A}"/>
                </a:ext>
              </a:extLst>
            </p:cNvPr>
            <p:cNvSpPr/>
            <p:nvPr>
              <p:custDataLst>
                <p:tags r:id="rId59"/>
              </p:custDataLst>
            </p:nvPr>
          </p:nvSpPr>
          <p:spPr>
            <a:xfrm>
              <a:off x="8535951" y="4272920"/>
              <a:ext cx="121005" cy="108885"/>
            </a:xfrm>
            <a:custGeom>
              <a:avLst/>
              <a:gdLst>
                <a:gd name="connsiteX0" fmla="*/ 43083 w 121005"/>
                <a:gd name="connsiteY0" fmla="*/ 59545 h 108885"/>
                <a:gd name="connsiteX1" fmla="*/ 71788 w 121005"/>
                <a:gd name="connsiteY1" fmla="*/ 59545 h 108885"/>
                <a:gd name="connsiteX2" fmla="*/ 121269 w 121005"/>
                <a:gd name="connsiteY2" fmla="*/ 24950 h 108885"/>
                <a:gd name="connsiteX3" fmla="*/ 86537 w 121005"/>
                <a:gd name="connsiteY3" fmla="*/ 81 h 108885"/>
                <a:gd name="connsiteX4" fmla="*/ 31030 w 121005"/>
                <a:gd name="connsiteY4" fmla="*/ 81 h 108885"/>
                <a:gd name="connsiteX5" fmla="*/ 25955 w 121005"/>
                <a:gd name="connsiteY5" fmla="*/ 3588 h 108885"/>
                <a:gd name="connsiteX6" fmla="*/ 31189 w 121005"/>
                <a:gd name="connsiteY6" fmla="*/ 5820 h 108885"/>
                <a:gd name="connsiteX7" fmla="*/ 37215 w 121005"/>
                <a:gd name="connsiteY7" fmla="*/ 6139 h 108885"/>
                <a:gd name="connsiteX8" fmla="*/ 40704 w 121005"/>
                <a:gd name="connsiteY8" fmla="*/ 8371 h 108885"/>
                <a:gd name="connsiteX9" fmla="*/ 40070 w 121005"/>
                <a:gd name="connsiteY9" fmla="*/ 11878 h 108885"/>
                <a:gd name="connsiteX10" fmla="*/ 19136 w 121005"/>
                <a:gd name="connsiteY10" fmla="*/ 95893 h 108885"/>
                <a:gd name="connsiteX11" fmla="*/ 5021 w 121005"/>
                <a:gd name="connsiteY11" fmla="*/ 103227 h 108885"/>
                <a:gd name="connsiteX12" fmla="*/ 263 w 121005"/>
                <a:gd name="connsiteY12" fmla="*/ 106734 h 108885"/>
                <a:gd name="connsiteX13" fmla="*/ 2801 w 121005"/>
                <a:gd name="connsiteY13" fmla="*/ 108966 h 108885"/>
                <a:gd name="connsiteX14" fmla="*/ 23418 w 121005"/>
                <a:gd name="connsiteY14" fmla="*/ 108328 h 108885"/>
                <a:gd name="connsiteX15" fmla="*/ 34360 w 121005"/>
                <a:gd name="connsiteY15" fmla="*/ 108488 h 108885"/>
                <a:gd name="connsiteX16" fmla="*/ 44510 w 121005"/>
                <a:gd name="connsiteY16" fmla="*/ 108966 h 108885"/>
                <a:gd name="connsiteX17" fmla="*/ 47841 w 121005"/>
                <a:gd name="connsiteY17" fmla="*/ 105459 h 108885"/>
                <a:gd name="connsiteX18" fmla="*/ 42766 w 121005"/>
                <a:gd name="connsiteY18" fmla="*/ 103227 h 108885"/>
                <a:gd name="connsiteX19" fmla="*/ 36739 w 121005"/>
                <a:gd name="connsiteY19" fmla="*/ 102908 h 108885"/>
                <a:gd name="connsiteX20" fmla="*/ 33092 w 121005"/>
                <a:gd name="connsiteY20" fmla="*/ 100517 h 108885"/>
                <a:gd name="connsiteX21" fmla="*/ 33726 w 121005"/>
                <a:gd name="connsiteY21" fmla="*/ 97009 h 108885"/>
                <a:gd name="connsiteX22" fmla="*/ 43083 w 121005"/>
                <a:gd name="connsiteY22" fmla="*/ 59545 h 108885"/>
                <a:gd name="connsiteX23" fmla="*/ 54502 w 121005"/>
                <a:gd name="connsiteY23" fmla="*/ 11240 h 108885"/>
                <a:gd name="connsiteX24" fmla="*/ 62590 w 121005"/>
                <a:gd name="connsiteY24" fmla="*/ 5820 h 108885"/>
                <a:gd name="connsiteX25" fmla="*/ 81145 w 121005"/>
                <a:gd name="connsiteY25" fmla="*/ 5820 h 108885"/>
                <a:gd name="connsiteX26" fmla="*/ 105092 w 121005"/>
                <a:gd name="connsiteY26" fmla="*/ 21603 h 108885"/>
                <a:gd name="connsiteX27" fmla="*/ 95260 w 121005"/>
                <a:gd name="connsiteY27" fmla="*/ 46313 h 108885"/>
                <a:gd name="connsiteX28" fmla="*/ 69092 w 121005"/>
                <a:gd name="connsiteY28" fmla="*/ 54444 h 108885"/>
                <a:gd name="connsiteX29" fmla="*/ 43717 w 121005"/>
                <a:gd name="connsiteY29" fmla="*/ 54444 h 108885"/>
                <a:gd name="connsiteX30" fmla="*/ 54502 w 121005"/>
                <a:gd name="connsiteY30" fmla="*/ 11240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005" h="108885">
                  <a:moveTo>
                    <a:pt x="43083" y="59545"/>
                  </a:moveTo>
                  <a:lnTo>
                    <a:pt x="71788" y="59545"/>
                  </a:lnTo>
                  <a:cubicBezTo>
                    <a:pt x="98590" y="59545"/>
                    <a:pt x="121269" y="42327"/>
                    <a:pt x="121269" y="24950"/>
                  </a:cubicBezTo>
                  <a:cubicBezTo>
                    <a:pt x="121269" y="11559"/>
                    <a:pt x="108264" y="81"/>
                    <a:pt x="86537" y="81"/>
                  </a:cubicBezTo>
                  <a:lnTo>
                    <a:pt x="31030" y="81"/>
                  </a:lnTo>
                  <a:cubicBezTo>
                    <a:pt x="27858" y="81"/>
                    <a:pt x="25955" y="81"/>
                    <a:pt x="25955" y="3588"/>
                  </a:cubicBezTo>
                  <a:cubicBezTo>
                    <a:pt x="25955" y="5820"/>
                    <a:pt x="27700" y="5820"/>
                    <a:pt x="31189" y="5820"/>
                  </a:cubicBezTo>
                  <a:cubicBezTo>
                    <a:pt x="33726" y="5820"/>
                    <a:pt x="34360" y="5820"/>
                    <a:pt x="37215" y="6139"/>
                  </a:cubicBezTo>
                  <a:cubicBezTo>
                    <a:pt x="40387" y="6457"/>
                    <a:pt x="40704" y="6776"/>
                    <a:pt x="40704" y="8371"/>
                  </a:cubicBezTo>
                  <a:cubicBezTo>
                    <a:pt x="40704" y="8689"/>
                    <a:pt x="40704" y="9486"/>
                    <a:pt x="40070" y="11878"/>
                  </a:cubicBezTo>
                  <a:lnTo>
                    <a:pt x="19136" y="95893"/>
                  </a:lnTo>
                  <a:cubicBezTo>
                    <a:pt x="17550" y="102111"/>
                    <a:pt x="17391" y="103227"/>
                    <a:pt x="5021" y="103227"/>
                  </a:cubicBezTo>
                  <a:cubicBezTo>
                    <a:pt x="2166" y="103227"/>
                    <a:pt x="263" y="103227"/>
                    <a:pt x="263" y="106734"/>
                  </a:cubicBezTo>
                  <a:cubicBezTo>
                    <a:pt x="263" y="106893"/>
                    <a:pt x="263" y="108966"/>
                    <a:pt x="2801" y="108966"/>
                  </a:cubicBezTo>
                  <a:cubicBezTo>
                    <a:pt x="7400" y="108966"/>
                    <a:pt x="18818" y="108328"/>
                    <a:pt x="23418" y="108328"/>
                  </a:cubicBezTo>
                  <a:cubicBezTo>
                    <a:pt x="26114" y="108328"/>
                    <a:pt x="31664" y="108328"/>
                    <a:pt x="34360" y="108488"/>
                  </a:cubicBezTo>
                  <a:cubicBezTo>
                    <a:pt x="37532" y="108647"/>
                    <a:pt x="41497" y="108966"/>
                    <a:pt x="44510" y="108966"/>
                  </a:cubicBezTo>
                  <a:cubicBezTo>
                    <a:pt x="45462" y="108966"/>
                    <a:pt x="47841" y="108966"/>
                    <a:pt x="47841" y="105459"/>
                  </a:cubicBezTo>
                  <a:cubicBezTo>
                    <a:pt x="47841" y="103227"/>
                    <a:pt x="45938" y="103227"/>
                    <a:pt x="42766" y="103227"/>
                  </a:cubicBezTo>
                  <a:cubicBezTo>
                    <a:pt x="42607" y="103227"/>
                    <a:pt x="39594" y="103227"/>
                    <a:pt x="36739" y="102908"/>
                  </a:cubicBezTo>
                  <a:cubicBezTo>
                    <a:pt x="33092" y="102589"/>
                    <a:pt x="33092" y="102111"/>
                    <a:pt x="33092" y="100517"/>
                  </a:cubicBezTo>
                  <a:cubicBezTo>
                    <a:pt x="33092" y="100357"/>
                    <a:pt x="33092" y="99401"/>
                    <a:pt x="33726" y="97009"/>
                  </a:cubicBezTo>
                  <a:lnTo>
                    <a:pt x="43083" y="59545"/>
                  </a:lnTo>
                  <a:close/>
                  <a:moveTo>
                    <a:pt x="54502" y="11240"/>
                  </a:moveTo>
                  <a:cubicBezTo>
                    <a:pt x="55770" y="6298"/>
                    <a:pt x="55929" y="5820"/>
                    <a:pt x="62590" y="5820"/>
                  </a:cubicBezTo>
                  <a:lnTo>
                    <a:pt x="81145" y="5820"/>
                  </a:lnTo>
                  <a:cubicBezTo>
                    <a:pt x="95894" y="5820"/>
                    <a:pt x="105092" y="10284"/>
                    <a:pt x="105092" y="21603"/>
                  </a:cubicBezTo>
                  <a:cubicBezTo>
                    <a:pt x="105092" y="26545"/>
                    <a:pt x="103189" y="39139"/>
                    <a:pt x="95260" y="46313"/>
                  </a:cubicBezTo>
                  <a:cubicBezTo>
                    <a:pt x="89550" y="51415"/>
                    <a:pt x="80511" y="54444"/>
                    <a:pt x="69092" y="54444"/>
                  </a:cubicBezTo>
                  <a:lnTo>
                    <a:pt x="43717" y="54444"/>
                  </a:lnTo>
                  <a:lnTo>
                    <a:pt x="54502" y="11240"/>
                  </a:lnTo>
                  <a:close/>
                </a:path>
              </a:pathLst>
            </a:custGeom>
            <a:solidFill>
              <a:srgbClr val="000000"/>
            </a:solidFill>
            <a:ln w="22721" cap="flat">
              <a:noFill/>
              <a:prstDash val="solid"/>
              <a:miter/>
            </a:ln>
          </p:spPr>
          <p:txBody>
            <a:bodyPr rtlCol="0" anchor="ctr"/>
            <a:lstStyle/>
            <a:p>
              <a:endParaRPr lang="en-CN"/>
            </a:p>
          </p:txBody>
        </p:sp>
        <p:sp>
          <p:nvSpPr>
            <p:cNvPr id="18509" name="Freeform 18508">
              <a:extLst>
                <a:ext uri="{FF2B5EF4-FFF2-40B4-BE49-F238E27FC236}">
                  <a16:creationId xmlns:a16="http://schemas.microsoft.com/office/drawing/2014/main" id="{7B29CC54-D364-69FA-93B9-FDBE42F9D734}"/>
                </a:ext>
              </a:extLst>
            </p:cNvPr>
            <p:cNvSpPr/>
            <p:nvPr>
              <p:custDataLst>
                <p:tags r:id="rId60"/>
              </p:custDataLst>
            </p:nvPr>
          </p:nvSpPr>
          <p:spPr>
            <a:xfrm>
              <a:off x="8531352" y="4432504"/>
              <a:ext cx="53604" cy="101233"/>
            </a:xfrm>
            <a:custGeom>
              <a:avLst/>
              <a:gdLst>
                <a:gd name="connsiteX0" fmla="*/ 32616 w 53604"/>
                <a:gd name="connsiteY0" fmla="*/ 36754 h 101233"/>
                <a:gd name="connsiteX1" fmla="*/ 48792 w 53604"/>
                <a:gd name="connsiteY1" fmla="*/ 36754 h 101233"/>
                <a:gd name="connsiteX2" fmla="*/ 53867 w 53604"/>
                <a:gd name="connsiteY2" fmla="*/ 33247 h 101233"/>
                <a:gd name="connsiteX3" fmla="*/ 49109 w 53604"/>
                <a:gd name="connsiteY3" fmla="*/ 31015 h 101233"/>
                <a:gd name="connsiteX4" fmla="*/ 34043 w 53604"/>
                <a:gd name="connsiteY4" fmla="*/ 31015 h 101233"/>
                <a:gd name="connsiteX5" fmla="*/ 39911 w 53604"/>
                <a:gd name="connsiteY5" fmla="*/ 7421 h 101233"/>
                <a:gd name="connsiteX6" fmla="*/ 40387 w 53604"/>
                <a:gd name="connsiteY6" fmla="*/ 5189 h 101233"/>
                <a:gd name="connsiteX7" fmla="*/ 34995 w 53604"/>
                <a:gd name="connsiteY7" fmla="*/ 87 h 101233"/>
                <a:gd name="connsiteX8" fmla="*/ 27541 w 53604"/>
                <a:gd name="connsiteY8" fmla="*/ 6942 h 101233"/>
                <a:gd name="connsiteX9" fmla="*/ 21514 w 53604"/>
                <a:gd name="connsiteY9" fmla="*/ 31015 h 101233"/>
                <a:gd name="connsiteX10" fmla="*/ 5338 w 53604"/>
                <a:gd name="connsiteY10" fmla="*/ 31015 h 101233"/>
                <a:gd name="connsiteX11" fmla="*/ 263 w 53604"/>
                <a:gd name="connsiteY11" fmla="*/ 34522 h 101233"/>
                <a:gd name="connsiteX12" fmla="*/ 5021 w 53604"/>
                <a:gd name="connsiteY12" fmla="*/ 36754 h 101233"/>
                <a:gd name="connsiteX13" fmla="*/ 20087 w 53604"/>
                <a:gd name="connsiteY13" fmla="*/ 36754 h 101233"/>
                <a:gd name="connsiteX14" fmla="*/ 10730 w 53604"/>
                <a:gd name="connsiteY14" fmla="*/ 74378 h 101233"/>
                <a:gd name="connsiteX15" fmla="*/ 8351 w 53604"/>
                <a:gd name="connsiteY15" fmla="*/ 86175 h 101233"/>
                <a:gd name="connsiteX16" fmla="*/ 25321 w 53604"/>
                <a:gd name="connsiteY16" fmla="*/ 101320 h 101233"/>
                <a:gd name="connsiteX17" fmla="*/ 52916 w 53604"/>
                <a:gd name="connsiteY17" fmla="*/ 76929 h 101233"/>
                <a:gd name="connsiteX18" fmla="*/ 50378 w 53604"/>
                <a:gd name="connsiteY18" fmla="*/ 74856 h 101233"/>
                <a:gd name="connsiteX19" fmla="*/ 47048 w 53604"/>
                <a:gd name="connsiteY19" fmla="*/ 77885 h 101233"/>
                <a:gd name="connsiteX20" fmla="*/ 25796 w 53604"/>
                <a:gd name="connsiteY20" fmla="*/ 96856 h 101233"/>
                <a:gd name="connsiteX21" fmla="*/ 20246 w 53604"/>
                <a:gd name="connsiteY21" fmla="*/ 89045 h 101233"/>
                <a:gd name="connsiteX22" fmla="*/ 21197 w 53604"/>
                <a:gd name="connsiteY22" fmla="*/ 82508 h 101233"/>
                <a:gd name="connsiteX23" fmla="*/ 32616 w 53604"/>
                <a:gd name="connsiteY23" fmla="*/ 36754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616" y="36754"/>
                  </a:moveTo>
                  <a:lnTo>
                    <a:pt x="48792" y="36754"/>
                  </a:lnTo>
                  <a:cubicBezTo>
                    <a:pt x="51806" y="36754"/>
                    <a:pt x="53867" y="36754"/>
                    <a:pt x="53867" y="33247"/>
                  </a:cubicBezTo>
                  <a:cubicBezTo>
                    <a:pt x="53867" y="31015"/>
                    <a:pt x="51806" y="31015"/>
                    <a:pt x="49109" y="31015"/>
                  </a:cubicBezTo>
                  <a:lnTo>
                    <a:pt x="34043" y="31015"/>
                  </a:lnTo>
                  <a:lnTo>
                    <a:pt x="39911" y="7421"/>
                  </a:lnTo>
                  <a:cubicBezTo>
                    <a:pt x="40070" y="6623"/>
                    <a:pt x="40387" y="5826"/>
                    <a:pt x="40387" y="5189"/>
                  </a:cubicBezTo>
                  <a:cubicBezTo>
                    <a:pt x="40387" y="2319"/>
                    <a:pt x="38167" y="87"/>
                    <a:pt x="34995" y="87"/>
                  </a:cubicBezTo>
                  <a:cubicBezTo>
                    <a:pt x="31030" y="87"/>
                    <a:pt x="28651" y="2797"/>
                    <a:pt x="27541" y="6942"/>
                  </a:cubicBezTo>
                  <a:cubicBezTo>
                    <a:pt x="26431" y="10928"/>
                    <a:pt x="28493" y="3276"/>
                    <a:pt x="21514" y="31015"/>
                  </a:cubicBezTo>
                  <a:lnTo>
                    <a:pt x="5338" y="31015"/>
                  </a:lnTo>
                  <a:cubicBezTo>
                    <a:pt x="2325" y="31015"/>
                    <a:pt x="263" y="31015"/>
                    <a:pt x="263" y="34522"/>
                  </a:cubicBezTo>
                  <a:cubicBezTo>
                    <a:pt x="263" y="36754"/>
                    <a:pt x="2166" y="36754"/>
                    <a:pt x="5021" y="36754"/>
                  </a:cubicBezTo>
                  <a:lnTo>
                    <a:pt x="20087" y="36754"/>
                  </a:lnTo>
                  <a:lnTo>
                    <a:pt x="10730" y="74378"/>
                  </a:lnTo>
                  <a:cubicBezTo>
                    <a:pt x="9779" y="78363"/>
                    <a:pt x="8351" y="84103"/>
                    <a:pt x="8351" y="86175"/>
                  </a:cubicBezTo>
                  <a:cubicBezTo>
                    <a:pt x="8351" y="95581"/>
                    <a:pt x="16281" y="101320"/>
                    <a:pt x="25321" y="101320"/>
                  </a:cubicBezTo>
                  <a:cubicBezTo>
                    <a:pt x="42924" y="101320"/>
                    <a:pt x="52916" y="79001"/>
                    <a:pt x="52916" y="76929"/>
                  </a:cubicBezTo>
                  <a:cubicBezTo>
                    <a:pt x="52916" y="74856"/>
                    <a:pt x="50854" y="74856"/>
                    <a:pt x="50378" y="74856"/>
                  </a:cubicBezTo>
                  <a:cubicBezTo>
                    <a:pt x="48475" y="74856"/>
                    <a:pt x="48316" y="75175"/>
                    <a:pt x="47048" y="77885"/>
                  </a:cubicBezTo>
                  <a:cubicBezTo>
                    <a:pt x="42607" y="87929"/>
                    <a:pt x="34519" y="96856"/>
                    <a:pt x="25796" y="96856"/>
                  </a:cubicBezTo>
                  <a:cubicBezTo>
                    <a:pt x="22466" y="96856"/>
                    <a:pt x="20246" y="94784"/>
                    <a:pt x="20246" y="89045"/>
                  </a:cubicBezTo>
                  <a:cubicBezTo>
                    <a:pt x="20246" y="87451"/>
                    <a:pt x="20880" y="84103"/>
                    <a:pt x="21197" y="82508"/>
                  </a:cubicBezTo>
                  <a:lnTo>
                    <a:pt x="32616" y="36754"/>
                  </a:lnTo>
                  <a:close/>
                </a:path>
              </a:pathLst>
            </a:custGeom>
            <a:solidFill>
              <a:srgbClr val="000000"/>
            </a:solidFill>
            <a:ln w="22721" cap="flat">
              <a:noFill/>
              <a:prstDash val="solid"/>
              <a:miter/>
            </a:ln>
          </p:spPr>
          <p:txBody>
            <a:bodyPr rtlCol="0" anchor="ctr"/>
            <a:lstStyle/>
            <a:p>
              <a:endParaRPr lang="en-CN"/>
            </a:p>
          </p:txBody>
        </p:sp>
        <p:sp>
          <p:nvSpPr>
            <p:cNvPr id="18511" name="Freeform 18510">
              <a:extLst>
                <a:ext uri="{FF2B5EF4-FFF2-40B4-BE49-F238E27FC236}">
                  <a16:creationId xmlns:a16="http://schemas.microsoft.com/office/drawing/2014/main" id="{AE9624F4-3A5B-B2B7-8EC1-06EA89EAB7D4}"/>
                </a:ext>
              </a:extLst>
            </p:cNvPr>
            <p:cNvSpPr/>
            <p:nvPr>
              <p:custDataLst>
                <p:tags r:id="rId61"/>
              </p:custDataLst>
            </p:nvPr>
          </p:nvSpPr>
          <p:spPr>
            <a:xfrm>
              <a:off x="8695239" y="4451699"/>
              <a:ext cx="26507" cy="68096"/>
            </a:xfrm>
            <a:custGeom>
              <a:avLst/>
              <a:gdLst>
                <a:gd name="connsiteX0" fmla="*/ 26777 w 26507"/>
                <a:gd name="connsiteY0" fmla="*/ 23998 h 68096"/>
                <a:gd name="connsiteX1" fmla="*/ 12277 w 26507"/>
                <a:gd name="connsiteY1" fmla="*/ 85 h 68096"/>
                <a:gd name="connsiteX2" fmla="*/ 270 w 26507"/>
                <a:gd name="connsiteY2" fmla="*/ 12155 h 68096"/>
                <a:gd name="connsiteX3" fmla="*/ 12277 w 26507"/>
                <a:gd name="connsiteY3" fmla="*/ 24226 h 68096"/>
                <a:gd name="connsiteX4" fmla="*/ 20207 w 26507"/>
                <a:gd name="connsiteY4" fmla="*/ 21265 h 68096"/>
                <a:gd name="connsiteX5" fmla="*/ 21340 w 26507"/>
                <a:gd name="connsiteY5" fmla="*/ 20582 h 68096"/>
                <a:gd name="connsiteX6" fmla="*/ 21793 w 26507"/>
                <a:gd name="connsiteY6" fmla="*/ 23998 h 68096"/>
                <a:gd name="connsiteX7" fmla="*/ 6387 w 26507"/>
                <a:gd name="connsiteY7" fmla="*/ 62032 h 68096"/>
                <a:gd name="connsiteX8" fmla="*/ 3895 w 26507"/>
                <a:gd name="connsiteY8" fmla="*/ 65676 h 68096"/>
                <a:gd name="connsiteX9" fmla="*/ 6160 w 26507"/>
                <a:gd name="connsiteY9" fmla="*/ 68181 h 68096"/>
                <a:gd name="connsiteX10" fmla="*/ 26777 w 26507"/>
                <a:gd name="connsiteY10" fmla="*/ 23998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07" h="68096">
                  <a:moveTo>
                    <a:pt x="26777" y="23998"/>
                  </a:moveTo>
                  <a:cubicBezTo>
                    <a:pt x="26777" y="8967"/>
                    <a:pt x="21113" y="85"/>
                    <a:pt x="12277" y="85"/>
                  </a:cubicBezTo>
                  <a:cubicBezTo>
                    <a:pt x="4801" y="85"/>
                    <a:pt x="270" y="5778"/>
                    <a:pt x="270" y="12155"/>
                  </a:cubicBezTo>
                  <a:cubicBezTo>
                    <a:pt x="270" y="18304"/>
                    <a:pt x="4801" y="24226"/>
                    <a:pt x="12277" y="24226"/>
                  </a:cubicBezTo>
                  <a:cubicBezTo>
                    <a:pt x="14996" y="24226"/>
                    <a:pt x="17941" y="23315"/>
                    <a:pt x="20207" y="21265"/>
                  </a:cubicBezTo>
                  <a:cubicBezTo>
                    <a:pt x="20887" y="20810"/>
                    <a:pt x="21113" y="20582"/>
                    <a:pt x="21340" y="20582"/>
                  </a:cubicBezTo>
                  <a:cubicBezTo>
                    <a:pt x="21566" y="20582"/>
                    <a:pt x="21793" y="20810"/>
                    <a:pt x="21793" y="23998"/>
                  </a:cubicBezTo>
                  <a:cubicBezTo>
                    <a:pt x="21793" y="40851"/>
                    <a:pt x="13863" y="54516"/>
                    <a:pt x="6387" y="62032"/>
                  </a:cubicBezTo>
                  <a:cubicBezTo>
                    <a:pt x="3895" y="64537"/>
                    <a:pt x="3895" y="64992"/>
                    <a:pt x="3895" y="65676"/>
                  </a:cubicBezTo>
                  <a:cubicBezTo>
                    <a:pt x="3895" y="67270"/>
                    <a:pt x="5028" y="68181"/>
                    <a:pt x="6160" y="68181"/>
                  </a:cubicBezTo>
                  <a:cubicBezTo>
                    <a:pt x="8653" y="68181"/>
                    <a:pt x="26777" y="50644"/>
                    <a:pt x="26777" y="23998"/>
                  </a:cubicBezTo>
                  <a:close/>
                </a:path>
              </a:pathLst>
            </a:custGeom>
            <a:solidFill>
              <a:srgbClr val="000000"/>
            </a:solidFill>
            <a:ln w="22721" cap="flat">
              <a:noFill/>
              <a:prstDash val="solid"/>
              <a:miter/>
            </a:ln>
          </p:spPr>
          <p:txBody>
            <a:bodyPr rtlCol="0" anchor="ctr"/>
            <a:lstStyle/>
            <a:p>
              <a:endParaRPr lang="en-CN"/>
            </a:p>
          </p:txBody>
        </p:sp>
        <p:sp>
          <p:nvSpPr>
            <p:cNvPr id="18512" name="Freeform 18511">
              <a:extLst>
                <a:ext uri="{FF2B5EF4-FFF2-40B4-BE49-F238E27FC236}">
                  <a16:creationId xmlns:a16="http://schemas.microsoft.com/office/drawing/2014/main" id="{348AF987-8486-9052-A88B-0FC8647A91A0}"/>
                </a:ext>
              </a:extLst>
            </p:cNvPr>
            <p:cNvSpPr/>
            <p:nvPr>
              <p:custDataLst>
                <p:tags r:id="rId62"/>
              </p:custDataLst>
            </p:nvPr>
          </p:nvSpPr>
          <p:spPr>
            <a:xfrm>
              <a:off x="8786869" y="4372899"/>
              <a:ext cx="105350" cy="104763"/>
            </a:xfrm>
            <a:custGeom>
              <a:avLst/>
              <a:gdLst>
                <a:gd name="connsiteX0" fmla="*/ 87500 w 105350"/>
                <a:gd name="connsiteY0" fmla="*/ 12838 h 104763"/>
                <a:gd name="connsiteX1" fmla="*/ 75266 w 105350"/>
                <a:gd name="connsiteY1" fmla="*/ 28325 h 104763"/>
                <a:gd name="connsiteX2" fmla="*/ 86594 w 105350"/>
                <a:gd name="connsiteY2" fmla="*/ 38801 h 104763"/>
                <a:gd name="connsiteX3" fmla="*/ 102906 w 105350"/>
                <a:gd name="connsiteY3" fmla="*/ 21265 h 104763"/>
                <a:gd name="connsiteX4" fmla="*/ 71187 w 105350"/>
                <a:gd name="connsiteY4" fmla="*/ 85 h 104763"/>
                <a:gd name="connsiteX5" fmla="*/ 274 w 105350"/>
                <a:gd name="connsiteY5" fmla="*/ 65448 h 104763"/>
                <a:gd name="connsiteX6" fmla="*/ 48305 w 105350"/>
                <a:gd name="connsiteY6" fmla="*/ 104848 h 104763"/>
                <a:gd name="connsiteX7" fmla="*/ 83422 w 105350"/>
                <a:gd name="connsiteY7" fmla="*/ 99382 h 104763"/>
                <a:gd name="connsiteX8" fmla="*/ 105625 w 105350"/>
                <a:gd name="connsiteY8" fmla="*/ 82073 h 104763"/>
                <a:gd name="connsiteX9" fmla="*/ 99961 w 105350"/>
                <a:gd name="connsiteY9" fmla="*/ 76152 h 104763"/>
                <a:gd name="connsiteX10" fmla="*/ 96562 w 105350"/>
                <a:gd name="connsiteY10" fmla="*/ 78657 h 104763"/>
                <a:gd name="connsiteX11" fmla="*/ 48758 w 105350"/>
                <a:gd name="connsiteY11" fmla="*/ 96649 h 104763"/>
                <a:gd name="connsiteX12" fmla="*/ 26329 w 105350"/>
                <a:gd name="connsiteY12" fmla="*/ 75469 h 104763"/>
                <a:gd name="connsiteX13" fmla="*/ 39016 w 105350"/>
                <a:gd name="connsiteY13" fmla="*/ 27870 h 104763"/>
                <a:gd name="connsiteX14" fmla="*/ 71414 w 105350"/>
                <a:gd name="connsiteY14" fmla="*/ 8284 h 104763"/>
                <a:gd name="connsiteX15" fmla="*/ 87500 w 105350"/>
                <a:gd name="connsiteY15" fmla="*/ 12838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50" h="104763">
                  <a:moveTo>
                    <a:pt x="87500" y="12838"/>
                  </a:moveTo>
                  <a:cubicBezTo>
                    <a:pt x="75492" y="16482"/>
                    <a:pt x="75266" y="27870"/>
                    <a:pt x="75266" y="28325"/>
                  </a:cubicBezTo>
                  <a:cubicBezTo>
                    <a:pt x="75266" y="31741"/>
                    <a:pt x="77305" y="38801"/>
                    <a:pt x="86594" y="38801"/>
                  </a:cubicBezTo>
                  <a:cubicBezTo>
                    <a:pt x="96109" y="38801"/>
                    <a:pt x="102906" y="30603"/>
                    <a:pt x="102906" y="21265"/>
                  </a:cubicBezTo>
                  <a:cubicBezTo>
                    <a:pt x="102906" y="9195"/>
                    <a:pt x="91125" y="85"/>
                    <a:pt x="71187" y="85"/>
                  </a:cubicBezTo>
                  <a:cubicBezTo>
                    <a:pt x="25649" y="85"/>
                    <a:pt x="274" y="35613"/>
                    <a:pt x="274" y="65448"/>
                  </a:cubicBezTo>
                  <a:cubicBezTo>
                    <a:pt x="274" y="85945"/>
                    <a:pt x="12962" y="104848"/>
                    <a:pt x="48305" y="104848"/>
                  </a:cubicBezTo>
                  <a:cubicBezTo>
                    <a:pt x="54195" y="104848"/>
                    <a:pt x="69828" y="104620"/>
                    <a:pt x="83422" y="99382"/>
                  </a:cubicBezTo>
                  <a:cubicBezTo>
                    <a:pt x="96562" y="94144"/>
                    <a:pt x="105625" y="84806"/>
                    <a:pt x="105625" y="82073"/>
                  </a:cubicBezTo>
                  <a:cubicBezTo>
                    <a:pt x="105625" y="80251"/>
                    <a:pt x="102000" y="76152"/>
                    <a:pt x="99961" y="76152"/>
                  </a:cubicBezTo>
                  <a:cubicBezTo>
                    <a:pt x="98601" y="76152"/>
                    <a:pt x="98148" y="76835"/>
                    <a:pt x="96562" y="78657"/>
                  </a:cubicBezTo>
                  <a:cubicBezTo>
                    <a:pt x="84328" y="91639"/>
                    <a:pt x="66430" y="96649"/>
                    <a:pt x="48758" y="96649"/>
                  </a:cubicBezTo>
                  <a:cubicBezTo>
                    <a:pt x="33805" y="96649"/>
                    <a:pt x="26329" y="89133"/>
                    <a:pt x="26329" y="75469"/>
                  </a:cubicBezTo>
                  <a:cubicBezTo>
                    <a:pt x="26329" y="67497"/>
                    <a:pt x="32219" y="39712"/>
                    <a:pt x="39016" y="27870"/>
                  </a:cubicBezTo>
                  <a:cubicBezTo>
                    <a:pt x="48078" y="12383"/>
                    <a:pt x="61899" y="8284"/>
                    <a:pt x="71414" y="8284"/>
                  </a:cubicBezTo>
                  <a:cubicBezTo>
                    <a:pt x="74359" y="8284"/>
                    <a:pt x="81609" y="8511"/>
                    <a:pt x="87500" y="12838"/>
                  </a:cubicBezTo>
                  <a:close/>
                </a:path>
              </a:pathLst>
            </a:custGeom>
            <a:solidFill>
              <a:srgbClr val="000000"/>
            </a:solidFill>
            <a:ln w="22721" cap="flat">
              <a:noFill/>
              <a:prstDash val="solid"/>
              <a:miter/>
            </a:ln>
          </p:spPr>
          <p:txBody>
            <a:bodyPr rtlCol="0" anchor="ctr"/>
            <a:lstStyle/>
            <a:p>
              <a:endParaRPr lang="en-CN"/>
            </a:p>
          </p:txBody>
        </p:sp>
        <p:sp>
          <p:nvSpPr>
            <p:cNvPr id="18513" name="Freeform 18512">
              <a:extLst>
                <a:ext uri="{FF2B5EF4-FFF2-40B4-BE49-F238E27FC236}">
                  <a16:creationId xmlns:a16="http://schemas.microsoft.com/office/drawing/2014/main" id="{864D62D7-A515-3A3B-2CA9-BE0AD84981D0}"/>
                </a:ext>
              </a:extLst>
            </p:cNvPr>
            <p:cNvSpPr/>
            <p:nvPr>
              <p:custDataLst>
                <p:tags r:id="rId63"/>
              </p:custDataLst>
            </p:nvPr>
          </p:nvSpPr>
          <p:spPr>
            <a:xfrm>
              <a:off x="8899429" y="4410363"/>
              <a:ext cx="53604" cy="101233"/>
            </a:xfrm>
            <a:custGeom>
              <a:avLst/>
              <a:gdLst>
                <a:gd name="connsiteX0" fmla="*/ 32632 w 53604"/>
                <a:gd name="connsiteY0" fmla="*/ 36753 h 101233"/>
                <a:gd name="connsiteX1" fmla="*/ 48808 w 53604"/>
                <a:gd name="connsiteY1" fmla="*/ 36753 h 101233"/>
                <a:gd name="connsiteX2" fmla="*/ 53883 w 53604"/>
                <a:gd name="connsiteY2" fmla="*/ 33246 h 101233"/>
                <a:gd name="connsiteX3" fmla="*/ 49126 w 53604"/>
                <a:gd name="connsiteY3" fmla="*/ 31014 h 101233"/>
                <a:gd name="connsiteX4" fmla="*/ 34059 w 53604"/>
                <a:gd name="connsiteY4" fmla="*/ 31014 h 101233"/>
                <a:gd name="connsiteX5" fmla="*/ 39927 w 53604"/>
                <a:gd name="connsiteY5" fmla="*/ 7420 h 101233"/>
                <a:gd name="connsiteX6" fmla="*/ 40403 w 53604"/>
                <a:gd name="connsiteY6" fmla="*/ 5188 h 101233"/>
                <a:gd name="connsiteX7" fmla="*/ 35011 w 53604"/>
                <a:gd name="connsiteY7" fmla="*/ 86 h 101233"/>
                <a:gd name="connsiteX8" fmla="*/ 27557 w 53604"/>
                <a:gd name="connsiteY8" fmla="*/ 6941 h 101233"/>
                <a:gd name="connsiteX9" fmla="*/ 21531 w 53604"/>
                <a:gd name="connsiteY9" fmla="*/ 31014 h 101233"/>
                <a:gd name="connsiteX10" fmla="*/ 5354 w 53604"/>
                <a:gd name="connsiteY10" fmla="*/ 31014 h 101233"/>
                <a:gd name="connsiteX11" fmla="*/ 279 w 53604"/>
                <a:gd name="connsiteY11" fmla="*/ 34521 h 101233"/>
                <a:gd name="connsiteX12" fmla="*/ 5037 w 53604"/>
                <a:gd name="connsiteY12" fmla="*/ 36753 h 101233"/>
                <a:gd name="connsiteX13" fmla="*/ 20103 w 53604"/>
                <a:gd name="connsiteY13" fmla="*/ 36753 h 101233"/>
                <a:gd name="connsiteX14" fmla="*/ 10746 w 53604"/>
                <a:gd name="connsiteY14" fmla="*/ 74377 h 101233"/>
                <a:gd name="connsiteX15" fmla="*/ 8368 w 53604"/>
                <a:gd name="connsiteY15" fmla="*/ 86174 h 101233"/>
                <a:gd name="connsiteX16" fmla="*/ 25337 w 53604"/>
                <a:gd name="connsiteY16" fmla="*/ 101319 h 101233"/>
                <a:gd name="connsiteX17" fmla="*/ 52932 w 53604"/>
                <a:gd name="connsiteY17" fmla="*/ 76928 h 101233"/>
                <a:gd name="connsiteX18" fmla="*/ 50394 w 53604"/>
                <a:gd name="connsiteY18" fmla="*/ 74855 h 101233"/>
                <a:gd name="connsiteX19" fmla="*/ 47064 w 53604"/>
                <a:gd name="connsiteY19" fmla="*/ 77884 h 101233"/>
                <a:gd name="connsiteX20" fmla="*/ 25813 w 53604"/>
                <a:gd name="connsiteY20" fmla="*/ 96855 h 101233"/>
                <a:gd name="connsiteX21" fmla="*/ 20262 w 53604"/>
                <a:gd name="connsiteY21" fmla="*/ 89044 h 101233"/>
                <a:gd name="connsiteX22" fmla="*/ 21213 w 53604"/>
                <a:gd name="connsiteY22" fmla="*/ 82507 h 101233"/>
                <a:gd name="connsiteX23" fmla="*/ 32632 w 53604"/>
                <a:gd name="connsiteY23" fmla="*/ 36753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632" y="36753"/>
                  </a:moveTo>
                  <a:lnTo>
                    <a:pt x="48808" y="36753"/>
                  </a:lnTo>
                  <a:cubicBezTo>
                    <a:pt x="51822" y="36753"/>
                    <a:pt x="53883" y="36753"/>
                    <a:pt x="53883" y="33246"/>
                  </a:cubicBezTo>
                  <a:cubicBezTo>
                    <a:pt x="53883" y="31014"/>
                    <a:pt x="51822" y="31014"/>
                    <a:pt x="49126" y="31014"/>
                  </a:cubicBezTo>
                  <a:lnTo>
                    <a:pt x="34059" y="31014"/>
                  </a:lnTo>
                  <a:lnTo>
                    <a:pt x="39927" y="7420"/>
                  </a:lnTo>
                  <a:cubicBezTo>
                    <a:pt x="40086" y="6622"/>
                    <a:pt x="40403" y="5825"/>
                    <a:pt x="40403" y="5188"/>
                  </a:cubicBezTo>
                  <a:cubicBezTo>
                    <a:pt x="40403" y="2318"/>
                    <a:pt x="38183" y="86"/>
                    <a:pt x="35011" y="86"/>
                  </a:cubicBezTo>
                  <a:cubicBezTo>
                    <a:pt x="31046" y="86"/>
                    <a:pt x="28667" y="2796"/>
                    <a:pt x="27557" y="6941"/>
                  </a:cubicBezTo>
                  <a:cubicBezTo>
                    <a:pt x="26447" y="10927"/>
                    <a:pt x="28509" y="3275"/>
                    <a:pt x="21531" y="31014"/>
                  </a:cubicBezTo>
                  <a:lnTo>
                    <a:pt x="5354" y="31014"/>
                  </a:lnTo>
                  <a:cubicBezTo>
                    <a:pt x="2341" y="31014"/>
                    <a:pt x="279" y="31014"/>
                    <a:pt x="279" y="34521"/>
                  </a:cubicBezTo>
                  <a:cubicBezTo>
                    <a:pt x="279" y="36753"/>
                    <a:pt x="2182" y="36753"/>
                    <a:pt x="5037" y="36753"/>
                  </a:cubicBezTo>
                  <a:lnTo>
                    <a:pt x="20103" y="36753"/>
                  </a:lnTo>
                  <a:lnTo>
                    <a:pt x="10746" y="74377"/>
                  </a:lnTo>
                  <a:cubicBezTo>
                    <a:pt x="9795" y="78362"/>
                    <a:pt x="8368" y="84102"/>
                    <a:pt x="8368" y="86174"/>
                  </a:cubicBezTo>
                  <a:cubicBezTo>
                    <a:pt x="8368" y="95580"/>
                    <a:pt x="16297" y="101319"/>
                    <a:pt x="25337" y="101319"/>
                  </a:cubicBezTo>
                  <a:cubicBezTo>
                    <a:pt x="42941" y="101319"/>
                    <a:pt x="52932" y="79000"/>
                    <a:pt x="52932" y="76928"/>
                  </a:cubicBezTo>
                  <a:cubicBezTo>
                    <a:pt x="52932" y="74855"/>
                    <a:pt x="50870" y="74855"/>
                    <a:pt x="50394" y="74855"/>
                  </a:cubicBezTo>
                  <a:cubicBezTo>
                    <a:pt x="48491" y="74855"/>
                    <a:pt x="48333" y="75174"/>
                    <a:pt x="47064" y="77884"/>
                  </a:cubicBezTo>
                  <a:cubicBezTo>
                    <a:pt x="42623" y="87928"/>
                    <a:pt x="34535" y="96855"/>
                    <a:pt x="25813" y="96855"/>
                  </a:cubicBezTo>
                  <a:cubicBezTo>
                    <a:pt x="22482" y="96855"/>
                    <a:pt x="20262" y="94783"/>
                    <a:pt x="20262" y="89044"/>
                  </a:cubicBezTo>
                  <a:cubicBezTo>
                    <a:pt x="20262" y="87450"/>
                    <a:pt x="20896" y="84102"/>
                    <a:pt x="21213" y="82507"/>
                  </a:cubicBezTo>
                  <a:lnTo>
                    <a:pt x="32632" y="36753"/>
                  </a:lnTo>
                  <a:close/>
                </a:path>
              </a:pathLst>
            </a:custGeom>
            <a:solidFill>
              <a:srgbClr val="000000"/>
            </a:solidFill>
            <a:ln w="22721" cap="flat">
              <a:noFill/>
              <a:prstDash val="solid"/>
              <a:miter/>
            </a:ln>
          </p:spPr>
          <p:txBody>
            <a:bodyPr rtlCol="0" anchor="ctr"/>
            <a:lstStyle/>
            <a:p>
              <a:endParaRPr lang="en-CN"/>
            </a:p>
          </p:txBody>
        </p:sp>
        <p:sp>
          <p:nvSpPr>
            <p:cNvPr id="18514" name="Freeform 18513">
              <a:extLst>
                <a:ext uri="{FF2B5EF4-FFF2-40B4-BE49-F238E27FC236}">
                  <a16:creationId xmlns:a16="http://schemas.microsoft.com/office/drawing/2014/main" id="{420258A8-5470-1A92-C8D8-FD9059D07E4D}"/>
                </a:ext>
              </a:extLst>
            </p:cNvPr>
            <p:cNvSpPr/>
            <p:nvPr>
              <p:custDataLst>
                <p:tags r:id="rId64"/>
              </p:custDataLst>
            </p:nvPr>
          </p:nvSpPr>
          <p:spPr>
            <a:xfrm>
              <a:off x="8977520" y="4305031"/>
              <a:ext cx="31038" cy="227745"/>
            </a:xfrm>
            <a:custGeom>
              <a:avLst/>
              <a:gdLst>
                <a:gd name="connsiteX0" fmla="*/ 31322 w 31038"/>
                <a:gd name="connsiteY0" fmla="*/ 85 h 227745"/>
                <a:gd name="connsiteX1" fmla="*/ 283 w 31038"/>
                <a:gd name="connsiteY1" fmla="*/ 85 h 227745"/>
                <a:gd name="connsiteX2" fmla="*/ 283 w 31038"/>
                <a:gd name="connsiteY2" fmla="*/ 9195 h 227745"/>
                <a:gd name="connsiteX3" fmla="*/ 22259 w 31038"/>
                <a:gd name="connsiteY3" fmla="*/ 9195 h 227745"/>
                <a:gd name="connsiteX4" fmla="*/ 22259 w 31038"/>
                <a:gd name="connsiteY4" fmla="*/ 218721 h 227745"/>
                <a:gd name="connsiteX5" fmla="*/ 283 w 31038"/>
                <a:gd name="connsiteY5" fmla="*/ 218721 h 227745"/>
                <a:gd name="connsiteX6" fmla="*/ 283 w 31038"/>
                <a:gd name="connsiteY6" fmla="*/ 227831 h 227745"/>
                <a:gd name="connsiteX7" fmla="*/ 31322 w 31038"/>
                <a:gd name="connsiteY7" fmla="*/ 227831 h 227745"/>
                <a:gd name="connsiteX8" fmla="*/ 31322 w 31038"/>
                <a:gd name="connsiteY8" fmla="*/ 85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38" h="227745">
                  <a:moveTo>
                    <a:pt x="31322" y="85"/>
                  </a:moveTo>
                  <a:lnTo>
                    <a:pt x="283" y="85"/>
                  </a:lnTo>
                  <a:lnTo>
                    <a:pt x="283" y="9195"/>
                  </a:lnTo>
                  <a:lnTo>
                    <a:pt x="22259" y="9195"/>
                  </a:lnTo>
                  <a:lnTo>
                    <a:pt x="22259" y="218721"/>
                  </a:lnTo>
                  <a:lnTo>
                    <a:pt x="283" y="218721"/>
                  </a:lnTo>
                  <a:lnTo>
                    <a:pt x="283" y="227831"/>
                  </a:lnTo>
                  <a:lnTo>
                    <a:pt x="31322" y="227831"/>
                  </a:lnTo>
                  <a:lnTo>
                    <a:pt x="31322" y="85"/>
                  </a:lnTo>
                  <a:close/>
                </a:path>
              </a:pathLst>
            </a:custGeom>
            <a:solidFill>
              <a:srgbClr val="000000"/>
            </a:solidFill>
            <a:ln w="22721" cap="flat">
              <a:noFill/>
              <a:prstDash val="solid"/>
              <a:miter/>
            </a:ln>
          </p:spPr>
          <p:txBody>
            <a:bodyPr rtlCol="0" anchor="ctr"/>
            <a:lstStyle/>
            <a:p>
              <a:endParaRPr lang="en-CN"/>
            </a:p>
          </p:txBody>
        </p:sp>
        <p:sp>
          <p:nvSpPr>
            <p:cNvPr id="18515" name="Freeform 18514">
              <a:extLst>
                <a:ext uri="{FF2B5EF4-FFF2-40B4-BE49-F238E27FC236}">
                  <a16:creationId xmlns:a16="http://schemas.microsoft.com/office/drawing/2014/main" id="{2B5B8F36-33A4-6564-EDEB-FFF5624B4707}"/>
                </a:ext>
              </a:extLst>
            </p:cNvPr>
            <p:cNvSpPr/>
            <p:nvPr>
              <p:custDataLst>
                <p:tags r:id="rId65"/>
              </p:custDataLst>
            </p:nvPr>
          </p:nvSpPr>
          <p:spPr>
            <a:xfrm>
              <a:off x="9048383" y="4305031"/>
              <a:ext cx="52561" cy="227745"/>
            </a:xfrm>
            <a:custGeom>
              <a:avLst/>
              <a:gdLst>
                <a:gd name="connsiteX0" fmla="*/ 52848 w 52561"/>
                <a:gd name="connsiteY0" fmla="*/ 113958 h 227745"/>
                <a:gd name="connsiteX1" fmla="*/ 37895 w 52561"/>
                <a:gd name="connsiteY1" fmla="*/ 42901 h 227745"/>
                <a:gd name="connsiteX2" fmla="*/ 2551 w 52561"/>
                <a:gd name="connsiteY2" fmla="*/ 85 h 227745"/>
                <a:gd name="connsiteX3" fmla="*/ 286 w 52561"/>
                <a:gd name="connsiteY3" fmla="*/ 2362 h 227745"/>
                <a:gd name="connsiteX4" fmla="*/ 4590 w 52561"/>
                <a:gd name="connsiteY4" fmla="*/ 7600 h 227745"/>
                <a:gd name="connsiteX5" fmla="*/ 39707 w 52561"/>
                <a:gd name="connsiteY5" fmla="*/ 113958 h 227745"/>
                <a:gd name="connsiteX6" fmla="*/ 3231 w 52561"/>
                <a:gd name="connsiteY6" fmla="*/ 221682 h 227745"/>
                <a:gd name="connsiteX7" fmla="*/ 286 w 52561"/>
                <a:gd name="connsiteY7" fmla="*/ 225553 h 227745"/>
                <a:gd name="connsiteX8" fmla="*/ 2551 w 52561"/>
                <a:gd name="connsiteY8" fmla="*/ 227831 h 227745"/>
                <a:gd name="connsiteX9" fmla="*/ 38574 w 52561"/>
                <a:gd name="connsiteY9" fmla="*/ 183420 h 227745"/>
                <a:gd name="connsiteX10" fmla="*/ 52848 w 52561"/>
                <a:gd name="connsiteY10" fmla="*/ 113958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61" h="227745">
                  <a:moveTo>
                    <a:pt x="52848" y="113958"/>
                  </a:moveTo>
                  <a:cubicBezTo>
                    <a:pt x="52848" y="96193"/>
                    <a:pt x="50355" y="68636"/>
                    <a:pt x="37895" y="42901"/>
                  </a:cubicBezTo>
                  <a:cubicBezTo>
                    <a:pt x="24301" y="14888"/>
                    <a:pt x="4817" y="85"/>
                    <a:pt x="2551" y="85"/>
                  </a:cubicBezTo>
                  <a:cubicBezTo>
                    <a:pt x="1192" y="85"/>
                    <a:pt x="286" y="996"/>
                    <a:pt x="286" y="2362"/>
                  </a:cubicBezTo>
                  <a:cubicBezTo>
                    <a:pt x="286" y="3045"/>
                    <a:pt x="286" y="3501"/>
                    <a:pt x="4590" y="7600"/>
                  </a:cubicBezTo>
                  <a:cubicBezTo>
                    <a:pt x="26793" y="30147"/>
                    <a:pt x="39707" y="66359"/>
                    <a:pt x="39707" y="113958"/>
                  </a:cubicBezTo>
                  <a:cubicBezTo>
                    <a:pt x="39707" y="152902"/>
                    <a:pt x="31324" y="192986"/>
                    <a:pt x="3231" y="221682"/>
                  </a:cubicBezTo>
                  <a:cubicBezTo>
                    <a:pt x="286" y="224414"/>
                    <a:pt x="286" y="224870"/>
                    <a:pt x="286" y="225553"/>
                  </a:cubicBezTo>
                  <a:cubicBezTo>
                    <a:pt x="286" y="226920"/>
                    <a:pt x="1192" y="227831"/>
                    <a:pt x="2551" y="227831"/>
                  </a:cubicBezTo>
                  <a:cubicBezTo>
                    <a:pt x="4817" y="227831"/>
                    <a:pt x="25207" y="212344"/>
                    <a:pt x="38574" y="183420"/>
                  </a:cubicBezTo>
                  <a:cubicBezTo>
                    <a:pt x="50129" y="158368"/>
                    <a:pt x="52848" y="133088"/>
                    <a:pt x="52848" y="113958"/>
                  </a:cubicBezTo>
                  <a:close/>
                </a:path>
              </a:pathLst>
            </a:custGeom>
            <a:solidFill>
              <a:srgbClr val="000000"/>
            </a:solidFill>
            <a:ln w="22721" cap="flat">
              <a:noFill/>
              <a:prstDash val="solid"/>
              <a:miter/>
            </a:ln>
          </p:spPr>
          <p:txBody>
            <a:bodyPr rtlCol="0" anchor="ctr"/>
            <a:lstStyle/>
            <a:p>
              <a:endParaRPr lang="en-CN"/>
            </a:p>
          </p:txBody>
        </p:sp>
        <p:sp>
          <p:nvSpPr>
            <p:cNvPr id="18516" name="Freeform 18515">
              <a:extLst>
                <a:ext uri="{FF2B5EF4-FFF2-40B4-BE49-F238E27FC236}">
                  <a16:creationId xmlns:a16="http://schemas.microsoft.com/office/drawing/2014/main" id="{71ACAC28-5908-649F-A493-E4BAA200DD98}"/>
                </a:ext>
              </a:extLst>
            </p:cNvPr>
            <p:cNvSpPr/>
            <p:nvPr>
              <p:custDataLst>
                <p:tags r:id="rId66"/>
              </p:custDataLst>
            </p:nvPr>
          </p:nvSpPr>
          <p:spPr>
            <a:xfrm>
              <a:off x="7165933" y="4922085"/>
              <a:ext cx="105350" cy="104763"/>
            </a:xfrm>
            <a:custGeom>
              <a:avLst/>
              <a:gdLst>
                <a:gd name="connsiteX0" fmla="*/ 87428 w 105350"/>
                <a:gd name="connsiteY0" fmla="*/ 12862 h 104763"/>
                <a:gd name="connsiteX1" fmla="*/ 75194 w 105350"/>
                <a:gd name="connsiteY1" fmla="*/ 28349 h 104763"/>
                <a:gd name="connsiteX2" fmla="*/ 86522 w 105350"/>
                <a:gd name="connsiteY2" fmla="*/ 38825 h 104763"/>
                <a:gd name="connsiteX3" fmla="*/ 102835 w 105350"/>
                <a:gd name="connsiteY3" fmla="*/ 21289 h 104763"/>
                <a:gd name="connsiteX4" fmla="*/ 71116 w 105350"/>
                <a:gd name="connsiteY4" fmla="*/ 109 h 104763"/>
                <a:gd name="connsiteX5" fmla="*/ 203 w 105350"/>
                <a:gd name="connsiteY5" fmla="*/ 65472 h 104763"/>
                <a:gd name="connsiteX6" fmla="*/ 48234 w 105350"/>
                <a:gd name="connsiteY6" fmla="*/ 104872 h 104763"/>
                <a:gd name="connsiteX7" fmla="*/ 83350 w 105350"/>
                <a:gd name="connsiteY7" fmla="*/ 99406 h 104763"/>
                <a:gd name="connsiteX8" fmla="*/ 105553 w 105350"/>
                <a:gd name="connsiteY8" fmla="*/ 82097 h 104763"/>
                <a:gd name="connsiteX9" fmla="*/ 99889 w 105350"/>
                <a:gd name="connsiteY9" fmla="*/ 76176 h 104763"/>
                <a:gd name="connsiteX10" fmla="*/ 96491 w 105350"/>
                <a:gd name="connsiteY10" fmla="*/ 78681 h 104763"/>
                <a:gd name="connsiteX11" fmla="*/ 48687 w 105350"/>
                <a:gd name="connsiteY11" fmla="*/ 96673 h 104763"/>
                <a:gd name="connsiteX12" fmla="*/ 26257 w 105350"/>
                <a:gd name="connsiteY12" fmla="*/ 75493 h 104763"/>
                <a:gd name="connsiteX13" fmla="*/ 38945 w 105350"/>
                <a:gd name="connsiteY13" fmla="*/ 27894 h 104763"/>
                <a:gd name="connsiteX14" fmla="*/ 71343 w 105350"/>
                <a:gd name="connsiteY14" fmla="*/ 8308 h 104763"/>
                <a:gd name="connsiteX15" fmla="*/ 87428 w 105350"/>
                <a:gd name="connsiteY15" fmla="*/ 12862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50" h="104763">
                  <a:moveTo>
                    <a:pt x="87428" y="12862"/>
                  </a:moveTo>
                  <a:cubicBezTo>
                    <a:pt x="75421" y="16506"/>
                    <a:pt x="75194" y="27894"/>
                    <a:pt x="75194" y="28349"/>
                  </a:cubicBezTo>
                  <a:cubicBezTo>
                    <a:pt x="75194" y="31765"/>
                    <a:pt x="77233" y="38825"/>
                    <a:pt x="86522" y="38825"/>
                  </a:cubicBezTo>
                  <a:cubicBezTo>
                    <a:pt x="96038" y="38825"/>
                    <a:pt x="102835" y="30627"/>
                    <a:pt x="102835" y="21289"/>
                  </a:cubicBezTo>
                  <a:cubicBezTo>
                    <a:pt x="102835" y="9219"/>
                    <a:pt x="91053" y="109"/>
                    <a:pt x="71116" y="109"/>
                  </a:cubicBezTo>
                  <a:cubicBezTo>
                    <a:pt x="25578" y="109"/>
                    <a:pt x="203" y="35637"/>
                    <a:pt x="203" y="65472"/>
                  </a:cubicBezTo>
                  <a:cubicBezTo>
                    <a:pt x="203" y="85969"/>
                    <a:pt x="12890" y="104872"/>
                    <a:pt x="48234" y="104872"/>
                  </a:cubicBezTo>
                  <a:cubicBezTo>
                    <a:pt x="54124" y="104872"/>
                    <a:pt x="69757" y="104644"/>
                    <a:pt x="83350" y="99406"/>
                  </a:cubicBezTo>
                  <a:cubicBezTo>
                    <a:pt x="96491" y="94168"/>
                    <a:pt x="105553" y="84830"/>
                    <a:pt x="105553" y="82097"/>
                  </a:cubicBezTo>
                  <a:cubicBezTo>
                    <a:pt x="105553" y="80275"/>
                    <a:pt x="101928" y="76176"/>
                    <a:pt x="99889" y="76176"/>
                  </a:cubicBezTo>
                  <a:cubicBezTo>
                    <a:pt x="98530" y="76176"/>
                    <a:pt x="98077" y="76859"/>
                    <a:pt x="96491" y="78681"/>
                  </a:cubicBezTo>
                  <a:cubicBezTo>
                    <a:pt x="84257" y="91663"/>
                    <a:pt x="66358" y="96673"/>
                    <a:pt x="48687" y="96673"/>
                  </a:cubicBezTo>
                  <a:cubicBezTo>
                    <a:pt x="33734" y="96673"/>
                    <a:pt x="26257" y="89157"/>
                    <a:pt x="26257" y="75493"/>
                  </a:cubicBezTo>
                  <a:cubicBezTo>
                    <a:pt x="26257" y="67521"/>
                    <a:pt x="32148" y="39736"/>
                    <a:pt x="38945" y="27894"/>
                  </a:cubicBezTo>
                  <a:cubicBezTo>
                    <a:pt x="48007" y="12407"/>
                    <a:pt x="61827" y="8308"/>
                    <a:pt x="71343" y="8308"/>
                  </a:cubicBezTo>
                  <a:cubicBezTo>
                    <a:pt x="74288" y="8308"/>
                    <a:pt x="81538" y="8535"/>
                    <a:pt x="87428" y="12862"/>
                  </a:cubicBezTo>
                  <a:close/>
                </a:path>
              </a:pathLst>
            </a:custGeom>
            <a:solidFill>
              <a:srgbClr val="000000"/>
            </a:solidFill>
            <a:ln w="22721" cap="flat">
              <a:noFill/>
              <a:prstDash val="solid"/>
              <a:miter/>
            </a:ln>
          </p:spPr>
          <p:txBody>
            <a:bodyPr rtlCol="0" anchor="ctr"/>
            <a:lstStyle/>
            <a:p>
              <a:endParaRPr lang="en-CN"/>
            </a:p>
          </p:txBody>
        </p:sp>
        <p:sp>
          <p:nvSpPr>
            <p:cNvPr id="18517" name="Freeform 18516">
              <a:extLst>
                <a:ext uri="{FF2B5EF4-FFF2-40B4-BE49-F238E27FC236}">
                  <a16:creationId xmlns:a16="http://schemas.microsoft.com/office/drawing/2014/main" id="{7A3F85A9-1949-EF59-F46F-80694EF04179}"/>
                </a:ext>
              </a:extLst>
            </p:cNvPr>
            <p:cNvSpPr/>
            <p:nvPr>
              <p:custDataLst>
                <p:tags r:id="rId67"/>
              </p:custDataLst>
            </p:nvPr>
          </p:nvSpPr>
          <p:spPr>
            <a:xfrm>
              <a:off x="7278493" y="4959549"/>
              <a:ext cx="53604" cy="101233"/>
            </a:xfrm>
            <a:custGeom>
              <a:avLst/>
              <a:gdLst>
                <a:gd name="connsiteX0" fmla="*/ 32561 w 53604"/>
                <a:gd name="connsiteY0" fmla="*/ 36777 h 101233"/>
                <a:gd name="connsiteX1" fmla="*/ 48737 w 53604"/>
                <a:gd name="connsiteY1" fmla="*/ 36777 h 101233"/>
                <a:gd name="connsiteX2" fmla="*/ 53812 w 53604"/>
                <a:gd name="connsiteY2" fmla="*/ 33270 h 101233"/>
                <a:gd name="connsiteX3" fmla="*/ 49054 w 53604"/>
                <a:gd name="connsiteY3" fmla="*/ 31038 h 101233"/>
                <a:gd name="connsiteX4" fmla="*/ 33988 w 53604"/>
                <a:gd name="connsiteY4" fmla="*/ 31038 h 101233"/>
                <a:gd name="connsiteX5" fmla="*/ 39856 w 53604"/>
                <a:gd name="connsiteY5" fmla="*/ 7444 h 101233"/>
                <a:gd name="connsiteX6" fmla="*/ 40332 w 53604"/>
                <a:gd name="connsiteY6" fmla="*/ 5212 h 101233"/>
                <a:gd name="connsiteX7" fmla="*/ 34940 w 53604"/>
                <a:gd name="connsiteY7" fmla="*/ 110 h 101233"/>
                <a:gd name="connsiteX8" fmla="*/ 27486 w 53604"/>
                <a:gd name="connsiteY8" fmla="*/ 6965 h 101233"/>
                <a:gd name="connsiteX9" fmla="*/ 21459 w 53604"/>
                <a:gd name="connsiteY9" fmla="*/ 31038 h 101233"/>
                <a:gd name="connsiteX10" fmla="*/ 5283 w 53604"/>
                <a:gd name="connsiteY10" fmla="*/ 31038 h 101233"/>
                <a:gd name="connsiteX11" fmla="*/ 208 w 53604"/>
                <a:gd name="connsiteY11" fmla="*/ 34545 h 101233"/>
                <a:gd name="connsiteX12" fmla="*/ 4966 w 53604"/>
                <a:gd name="connsiteY12" fmla="*/ 36777 h 101233"/>
                <a:gd name="connsiteX13" fmla="*/ 20032 w 53604"/>
                <a:gd name="connsiteY13" fmla="*/ 36777 h 101233"/>
                <a:gd name="connsiteX14" fmla="*/ 10675 w 53604"/>
                <a:gd name="connsiteY14" fmla="*/ 74401 h 101233"/>
                <a:gd name="connsiteX15" fmla="*/ 8296 w 53604"/>
                <a:gd name="connsiteY15" fmla="*/ 86198 h 101233"/>
                <a:gd name="connsiteX16" fmla="*/ 25266 w 53604"/>
                <a:gd name="connsiteY16" fmla="*/ 101343 h 101233"/>
                <a:gd name="connsiteX17" fmla="*/ 52861 w 53604"/>
                <a:gd name="connsiteY17" fmla="*/ 76952 h 101233"/>
                <a:gd name="connsiteX18" fmla="*/ 50323 w 53604"/>
                <a:gd name="connsiteY18" fmla="*/ 74879 h 101233"/>
                <a:gd name="connsiteX19" fmla="*/ 46993 w 53604"/>
                <a:gd name="connsiteY19" fmla="*/ 77908 h 101233"/>
                <a:gd name="connsiteX20" fmla="*/ 25741 w 53604"/>
                <a:gd name="connsiteY20" fmla="*/ 96879 h 101233"/>
                <a:gd name="connsiteX21" fmla="*/ 20191 w 53604"/>
                <a:gd name="connsiteY21" fmla="*/ 89068 h 101233"/>
                <a:gd name="connsiteX22" fmla="*/ 21142 w 53604"/>
                <a:gd name="connsiteY22" fmla="*/ 82531 h 101233"/>
                <a:gd name="connsiteX23" fmla="*/ 32561 w 53604"/>
                <a:gd name="connsiteY23" fmla="*/ 36777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561" y="36777"/>
                  </a:moveTo>
                  <a:lnTo>
                    <a:pt x="48737" y="36777"/>
                  </a:lnTo>
                  <a:cubicBezTo>
                    <a:pt x="51750" y="36777"/>
                    <a:pt x="53812" y="36777"/>
                    <a:pt x="53812" y="33270"/>
                  </a:cubicBezTo>
                  <a:cubicBezTo>
                    <a:pt x="53812" y="31038"/>
                    <a:pt x="51750" y="31038"/>
                    <a:pt x="49054" y="31038"/>
                  </a:cubicBezTo>
                  <a:lnTo>
                    <a:pt x="33988" y="31038"/>
                  </a:lnTo>
                  <a:lnTo>
                    <a:pt x="39856" y="7444"/>
                  </a:lnTo>
                  <a:cubicBezTo>
                    <a:pt x="40015" y="6647"/>
                    <a:pt x="40332" y="5849"/>
                    <a:pt x="40332" y="5212"/>
                  </a:cubicBezTo>
                  <a:cubicBezTo>
                    <a:pt x="40332" y="2342"/>
                    <a:pt x="38112" y="110"/>
                    <a:pt x="34940" y="110"/>
                  </a:cubicBezTo>
                  <a:cubicBezTo>
                    <a:pt x="30975" y="110"/>
                    <a:pt x="28596" y="2820"/>
                    <a:pt x="27486" y="6965"/>
                  </a:cubicBezTo>
                  <a:cubicBezTo>
                    <a:pt x="26376" y="10951"/>
                    <a:pt x="28437" y="3299"/>
                    <a:pt x="21459" y="31038"/>
                  </a:cubicBezTo>
                  <a:lnTo>
                    <a:pt x="5283" y="31038"/>
                  </a:lnTo>
                  <a:cubicBezTo>
                    <a:pt x="2270" y="31038"/>
                    <a:pt x="208" y="31038"/>
                    <a:pt x="208" y="34545"/>
                  </a:cubicBezTo>
                  <a:cubicBezTo>
                    <a:pt x="208" y="36777"/>
                    <a:pt x="2111" y="36777"/>
                    <a:pt x="4966" y="36777"/>
                  </a:cubicBezTo>
                  <a:lnTo>
                    <a:pt x="20032" y="36777"/>
                  </a:lnTo>
                  <a:lnTo>
                    <a:pt x="10675" y="74401"/>
                  </a:lnTo>
                  <a:cubicBezTo>
                    <a:pt x="9724" y="78386"/>
                    <a:pt x="8296" y="84126"/>
                    <a:pt x="8296" y="86198"/>
                  </a:cubicBezTo>
                  <a:cubicBezTo>
                    <a:pt x="8296" y="95604"/>
                    <a:pt x="16226" y="101343"/>
                    <a:pt x="25266" y="101343"/>
                  </a:cubicBezTo>
                  <a:cubicBezTo>
                    <a:pt x="42869" y="101343"/>
                    <a:pt x="52861" y="79024"/>
                    <a:pt x="52861" y="76952"/>
                  </a:cubicBezTo>
                  <a:cubicBezTo>
                    <a:pt x="52861" y="74879"/>
                    <a:pt x="50799" y="74879"/>
                    <a:pt x="50323" y="74879"/>
                  </a:cubicBezTo>
                  <a:cubicBezTo>
                    <a:pt x="48420" y="74879"/>
                    <a:pt x="48261" y="75198"/>
                    <a:pt x="46993" y="77908"/>
                  </a:cubicBezTo>
                  <a:cubicBezTo>
                    <a:pt x="42552" y="87952"/>
                    <a:pt x="34464" y="96879"/>
                    <a:pt x="25741" y="96879"/>
                  </a:cubicBezTo>
                  <a:cubicBezTo>
                    <a:pt x="22411" y="96879"/>
                    <a:pt x="20191" y="94807"/>
                    <a:pt x="20191" y="89068"/>
                  </a:cubicBezTo>
                  <a:cubicBezTo>
                    <a:pt x="20191" y="87474"/>
                    <a:pt x="20825" y="84126"/>
                    <a:pt x="21142" y="82531"/>
                  </a:cubicBezTo>
                  <a:lnTo>
                    <a:pt x="32561" y="36777"/>
                  </a:lnTo>
                  <a:close/>
                </a:path>
              </a:pathLst>
            </a:custGeom>
            <a:solidFill>
              <a:srgbClr val="000000"/>
            </a:solidFill>
            <a:ln w="22721" cap="flat">
              <a:noFill/>
              <a:prstDash val="solid"/>
              <a:miter/>
            </a:ln>
          </p:spPr>
          <p:txBody>
            <a:bodyPr rtlCol="0" anchor="ctr"/>
            <a:lstStyle/>
            <a:p>
              <a:endParaRPr lang="en-CN"/>
            </a:p>
          </p:txBody>
        </p:sp>
        <p:sp>
          <p:nvSpPr>
            <p:cNvPr id="18518" name="Freeform 18517">
              <a:extLst>
                <a:ext uri="{FF2B5EF4-FFF2-40B4-BE49-F238E27FC236}">
                  <a16:creationId xmlns:a16="http://schemas.microsoft.com/office/drawing/2014/main" id="{5C6E164F-C985-3F1D-558A-CBB4ABCBBC8C}"/>
                </a:ext>
              </a:extLst>
            </p:cNvPr>
            <p:cNvSpPr/>
            <p:nvPr>
              <p:custDataLst>
                <p:tags r:id="rId68"/>
              </p:custDataLst>
            </p:nvPr>
          </p:nvSpPr>
          <p:spPr>
            <a:xfrm>
              <a:off x="7427219" y="4941443"/>
              <a:ext cx="150662" cy="53292"/>
            </a:xfrm>
            <a:custGeom>
              <a:avLst/>
              <a:gdLst>
                <a:gd name="connsiteX0" fmla="*/ 143174 w 150662"/>
                <a:gd name="connsiteY0" fmla="*/ 9219 h 53292"/>
                <a:gd name="connsiteX1" fmla="*/ 150877 w 150662"/>
                <a:gd name="connsiteY1" fmla="*/ 4664 h 53292"/>
                <a:gd name="connsiteX2" fmla="*/ 143400 w 150662"/>
                <a:gd name="connsiteY2" fmla="*/ 109 h 53292"/>
                <a:gd name="connsiteX3" fmla="*/ 7691 w 150662"/>
                <a:gd name="connsiteY3" fmla="*/ 109 h 53292"/>
                <a:gd name="connsiteX4" fmla="*/ 214 w 150662"/>
                <a:gd name="connsiteY4" fmla="*/ 4664 h 53292"/>
                <a:gd name="connsiteX5" fmla="*/ 7917 w 150662"/>
                <a:gd name="connsiteY5" fmla="*/ 9219 h 53292"/>
                <a:gd name="connsiteX6" fmla="*/ 143174 w 150662"/>
                <a:gd name="connsiteY6" fmla="*/ 9219 h 53292"/>
                <a:gd name="connsiteX7" fmla="*/ 143400 w 150662"/>
                <a:gd name="connsiteY7" fmla="*/ 53401 h 53292"/>
                <a:gd name="connsiteX8" fmla="*/ 150877 w 150662"/>
                <a:gd name="connsiteY8" fmla="*/ 48846 h 53292"/>
                <a:gd name="connsiteX9" fmla="*/ 143174 w 150662"/>
                <a:gd name="connsiteY9" fmla="*/ 44291 h 53292"/>
                <a:gd name="connsiteX10" fmla="*/ 7917 w 150662"/>
                <a:gd name="connsiteY10" fmla="*/ 44291 h 53292"/>
                <a:gd name="connsiteX11" fmla="*/ 214 w 150662"/>
                <a:gd name="connsiteY11" fmla="*/ 48846 h 53292"/>
                <a:gd name="connsiteX12" fmla="*/ 7691 w 150662"/>
                <a:gd name="connsiteY12" fmla="*/ 53401 h 53292"/>
                <a:gd name="connsiteX13" fmla="*/ 143400 w 150662"/>
                <a:gd name="connsiteY13" fmla="*/ 53401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62" h="53292">
                  <a:moveTo>
                    <a:pt x="143174" y="9219"/>
                  </a:moveTo>
                  <a:cubicBezTo>
                    <a:pt x="146572" y="9219"/>
                    <a:pt x="150877" y="9219"/>
                    <a:pt x="150877" y="4664"/>
                  </a:cubicBezTo>
                  <a:cubicBezTo>
                    <a:pt x="150877" y="109"/>
                    <a:pt x="146572" y="109"/>
                    <a:pt x="143400" y="109"/>
                  </a:cubicBezTo>
                  <a:lnTo>
                    <a:pt x="7691" y="109"/>
                  </a:lnTo>
                  <a:cubicBezTo>
                    <a:pt x="4519" y="109"/>
                    <a:pt x="214" y="109"/>
                    <a:pt x="214" y="4664"/>
                  </a:cubicBezTo>
                  <a:cubicBezTo>
                    <a:pt x="214" y="9219"/>
                    <a:pt x="4519" y="9219"/>
                    <a:pt x="7917" y="9219"/>
                  </a:cubicBezTo>
                  <a:lnTo>
                    <a:pt x="143174" y="9219"/>
                  </a:lnTo>
                  <a:close/>
                  <a:moveTo>
                    <a:pt x="143400" y="53401"/>
                  </a:moveTo>
                  <a:cubicBezTo>
                    <a:pt x="146572" y="53401"/>
                    <a:pt x="150877" y="53401"/>
                    <a:pt x="150877" y="48846"/>
                  </a:cubicBezTo>
                  <a:cubicBezTo>
                    <a:pt x="150877" y="44291"/>
                    <a:pt x="146572" y="44291"/>
                    <a:pt x="143174" y="44291"/>
                  </a:cubicBezTo>
                  <a:lnTo>
                    <a:pt x="7917" y="44291"/>
                  </a:lnTo>
                  <a:cubicBezTo>
                    <a:pt x="4519" y="44291"/>
                    <a:pt x="214" y="44291"/>
                    <a:pt x="214" y="48846"/>
                  </a:cubicBezTo>
                  <a:cubicBezTo>
                    <a:pt x="214" y="53401"/>
                    <a:pt x="4519" y="53401"/>
                    <a:pt x="7691" y="53401"/>
                  </a:cubicBezTo>
                  <a:lnTo>
                    <a:pt x="143400" y="53401"/>
                  </a:lnTo>
                  <a:close/>
                </a:path>
              </a:pathLst>
            </a:custGeom>
            <a:solidFill>
              <a:srgbClr val="000000"/>
            </a:solidFill>
            <a:ln w="22721" cap="flat">
              <a:noFill/>
              <a:prstDash val="solid"/>
              <a:miter/>
            </a:ln>
          </p:spPr>
          <p:txBody>
            <a:bodyPr rtlCol="0" anchor="ctr"/>
            <a:lstStyle/>
            <a:p>
              <a:endParaRPr lang="en-CN"/>
            </a:p>
          </p:txBody>
        </p:sp>
        <p:sp>
          <p:nvSpPr>
            <p:cNvPr id="18519" name="Freeform 18518">
              <a:extLst>
                <a:ext uri="{FF2B5EF4-FFF2-40B4-BE49-F238E27FC236}">
                  <a16:creationId xmlns:a16="http://schemas.microsoft.com/office/drawing/2014/main" id="{719636B7-CDF9-B59F-E188-9AF591382377}"/>
                </a:ext>
              </a:extLst>
            </p:cNvPr>
            <p:cNvSpPr/>
            <p:nvPr>
              <p:custDataLst>
                <p:tags r:id="rId69"/>
              </p:custDataLst>
            </p:nvPr>
          </p:nvSpPr>
          <p:spPr>
            <a:xfrm>
              <a:off x="7744373" y="4670037"/>
              <a:ext cx="145587" cy="71899"/>
            </a:xfrm>
            <a:custGeom>
              <a:avLst/>
              <a:gdLst>
                <a:gd name="connsiteX0" fmla="*/ 61604 w 145587"/>
                <a:gd name="connsiteY0" fmla="*/ 57488 h 71899"/>
                <a:gd name="connsiteX1" fmla="*/ 59383 w 145587"/>
                <a:gd name="connsiteY1" fmla="*/ 66894 h 71899"/>
                <a:gd name="connsiteX2" fmla="*/ 64775 w 145587"/>
                <a:gd name="connsiteY2" fmla="*/ 71996 h 71899"/>
                <a:gd name="connsiteX3" fmla="*/ 70960 w 145587"/>
                <a:gd name="connsiteY3" fmla="*/ 68488 h 71899"/>
                <a:gd name="connsiteX4" fmla="*/ 73815 w 145587"/>
                <a:gd name="connsiteY4" fmla="*/ 58604 h 71899"/>
                <a:gd name="connsiteX5" fmla="*/ 77304 w 145587"/>
                <a:gd name="connsiteY5" fmla="*/ 44256 h 71899"/>
                <a:gd name="connsiteX6" fmla="*/ 80000 w 145587"/>
                <a:gd name="connsiteY6" fmla="*/ 33575 h 71899"/>
                <a:gd name="connsiteX7" fmla="*/ 84917 w 145587"/>
                <a:gd name="connsiteY7" fmla="*/ 21459 h 71899"/>
                <a:gd name="connsiteX8" fmla="*/ 110291 w 145587"/>
                <a:gd name="connsiteY8" fmla="*/ 4560 h 71899"/>
                <a:gd name="connsiteX9" fmla="*/ 119648 w 145587"/>
                <a:gd name="connsiteY9" fmla="*/ 15720 h 71899"/>
                <a:gd name="connsiteX10" fmla="*/ 110291 w 145587"/>
                <a:gd name="connsiteY10" fmla="*/ 49677 h 71899"/>
                <a:gd name="connsiteX11" fmla="*/ 107912 w 145587"/>
                <a:gd name="connsiteY11" fmla="*/ 58285 h 71899"/>
                <a:gd name="connsiteX12" fmla="*/ 122979 w 145587"/>
                <a:gd name="connsiteY12" fmla="*/ 71996 h 71899"/>
                <a:gd name="connsiteX13" fmla="*/ 145816 w 145587"/>
                <a:gd name="connsiteY13" fmla="*/ 47604 h 71899"/>
                <a:gd name="connsiteX14" fmla="*/ 143278 w 145587"/>
                <a:gd name="connsiteY14" fmla="*/ 45532 h 71899"/>
                <a:gd name="connsiteX15" fmla="*/ 140265 w 145587"/>
                <a:gd name="connsiteY15" fmla="*/ 48242 h 71899"/>
                <a:gd name="connsiteX16" fmla="*/ 123454 w 145587"/>
                <a:gd name="connsiteY16" fmla="*/ 67532 h 71899"/>
                <a:gd name="connsiteX17" fmla="*/ 119490 w 145587"/>
                <a:gd name="connsiteY17" fmla="*/ 61952 h 71899"/>
                <a:gd name="connsiteX18" fmla="*/ 123137 w 145587"/>
                <a:gd name="connsiteY18" fmla="*/ 49039 h 71899"/>
                <a:gd name="connsiteX19" fmla="*/ 131543 w 145587"/>
                <a:gd name="connsiteY19" fmla="*/ 18270 h 71899"/>
                <a:gd name="connsiteX20" fmla="*/ 125675 w 145587"/>
                <a:gd name="connsiteY20" fmla="*/ 4401 h 71899"/>
                <a:gd name="connsiteX21" fmla="*/ 110926 w 145587"/>
                <a:gd name="connsiteY21" fmla="*/ 96 h 71899"/>
                <a:gd name="connsiteX22" fmla="*/ 82855 w 145587"/>
                <a:gd name="connsiteY22" fmla="*/ 16198 h 71899"/>
                <a:gd name="connsiteX23" fmla="*/ 62238 w 145587"/>
                <a:gd name="connsiteY23" fmla="*/ 96 h 71899"/>
                <a:gd name="connsiteX24" fmla="*/ 35436 w 145587"/>
                <a:gd name="connsiteY24" fmla="*/ 14604 h 71899"/>
                <a:gd name="connsiteX25" fmla="*/ 18467 w 145587"/>
                <a:gd name="connsiteY25" fmla="*/ 96 h 71899"/>
                <a:gd name="connsiteX26" fmla="*/ 5938 w 145587"/>
                <a:gd name="connsiteY26" fmla="*/ 8705 h 71899"/>
                <a:gd name="connsiteX27" fmla="*/ 229 w 145587"/>
                <a:gd name="connsiteY27" fmla="*/ 24488 h 71899"/>
                <a:gd name="connsiteX28" fmla="*/ 2925 w 145587"/>
                <a:gd name="connsiteY28" fmla="*/ 26560 h 71899"/>
                <a:gd name="connsiteX29" fmla="*/ 6414 w 145587"/>
                <a:gd name="connsiteY29" fmla="*/ 21778 h 71899"/>
                <a:gd name="connsiteX30" fmla="*/ 17991 w 145587"/>
                <a:gd name="connsiteY30" fmla="*/ 4560 h 71899"/>
                <a:gd name="connsiteX31" fmla="*/ 23224 w 145587"/>
                <a:gd name="connsiteY31" fmla="*/ 12372 h 71899"/>
                <a:gd name="connsiteX32" fmla="*/ 20687 w 145587"/>
                <a:gd name="connsiteY32" fmla="*/ 25604 h 71899"/>
                <a:gd name="connsiteX33" fmla="*/ 17198 w 145587"/>
                <a:gd name="connsiteY33" fmla="*/ 39952 h 71899"/>
                <a:gd name="connsiteX34" fmla="*/ 12123 w 145587"/>
                <a:gd name="connsiteY34" fmla="*/ 60358 h 71899"/>
                <a:gd name="connsiteX35" fmla="*/ 10537 w 145587"/>
                <a:gd name="connsiteY35" fmla="*/ 66894 h 71899"/>
                <a:gd name="connsiteX36" fmla="*/ 15929 w 145587"/>
                <a:gd name="connsiteY36" fmla="*/ 71996 h 71899"/>
                <a:gd name="connsiteX37" fmla="*/ 22114 w 145587"/>
                <a:gd name="connsiteY37" fmla="*/ 68488 h 71899"/>
                <a:gd name="connsiteX38" fmla="*/ 24969 w 145587"/>
                <a:gd name="connsiteY38" fmla="*/ 58604 h 71899"/>
                <a:gd name="connsiteX39" fmla="*/ 28458 w 145587"/>
                <a:gd name="connsiteY39" fmla="*/ 44256 h 71899"/>
                <a:gd name="connsiteX40" fmla="*/ 31154 w 145587"/>
                <a:gd name="connsiteY40" fmla="*/ 33575 h 71899"/>
                <a:gd name="connsiteX41" fmla="*/ 37815 w 145587"/>
                <a:gd name="connsiteY41" fmla="*/ 19227 h 71899"/>
                <a:gd name="connsiteX42" fmla="*/ 61604 w 145587"/>
                <a:gd name="connsiteY42" fmla="*/ 4560 h 71899"/>
                <a:gd name="connsiteX43" fmla="*/ 70960 w 145587"/>
                <a:gd name="connsiteY43" fmla="*/ 15720 h 71899"/>
                <a:gd name="connsiteX44" fmla="*/ 68264 w 145587"/>
                <a:gd name="connsiteY44" fmla="*/ 30705 h 71899"/>
                <a:gd name="connsiteX45" fmla="*/ 61604 w 145587"/>
                <a:gd name="connsiteY45" fmla="*/ 57488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5587" h="71899">
                  <a:moveTo>
                    <a:pt x="61604" y="57488"/>
                  </a:moveTo>
                  <a:cubicBezTo>
                    <a:pt x="60811" y="60677"/>
                    <a:pt x="59383" y="66097"/>
                    <a:pt x="59383" y="66894"/>
                  </a:cubicBezTo>
                  <a:cubicBezTo>
                    <a:pt x="59383" y="70401"/>
                    <a:pt x="62238" y="71996"/>
                    <a:pt x="64775" y="71996"/>
                  </a:cubicBezTo>
                  <a:cubicBezTo>
                    <a:pt x="67630" y="71996"/>
                    <a:pt x="70168" y="69923"/>
                    <a:pt x="70960" y="68488"/>
                  </a:cubicBezTo>
                  <a:cubicBezTo>
                    <a:pt x="71753" y="67054"/>
                    <a:pt x="73022" y="61952"/>
                    <a:pt x="73815" y="58604"/>
                  </a:cubicBezTo>
                  <a:cubicBezTo>
                    <a:pt x="74608" y="55575"/>
                    <a:pt x="76353" y="48242"/>
                    <a:pt x="77304" y="44256"/>
                  </a:cubicBezTo>
                  <a:cubicBezTo>
                    <a:pt x="78256" y="40749"/>
                    <a:pt x="79207" y="37242"/>
                    <a:pt x="80000" y="33575"/>
                  </a:cubicBezTo>
                  <a:cubicBezTo>
                    <a:pt x="81745" y="26720"/>
                    <a:pt x="81745" y="26401"/>
                    <a:pt x="84917" y="21459"/>
                  </a:cubicBezTo>
                  <a:cubicBezTo>
                    <a:pt x="89992" y="13647"/>
                    <a:pt x="97921" y="4560"/>
                    <a:pt x="110291" y="4560"/>
                  </a:cubicBezTo>
                  <a:cubicBezTo>
                    <a:pt x="119172" y="4560"/>
                    <a:pt x="119648" y="11894"/>
                    <a:pt x="119648" y="15720"/>
                  </a:cubicBezTo>
                  <a:cubicBezTo>
                    <a:pt x="119648" y="25285"/>
                    <a:pt x="112829" y="42981"/>
                    <a:pt x="110291" y="49677"/>
                  </a:cubicBezTo>
                  <a:cubicBezTo>
                    <a:pt x="108547" y="54140"/>
                    <a:pt x="107912" y="55575"/>
                    <a:pt x="107912" y="58285"/>
                  </a:cubicBezTo>
                  <a:cubicBezTo>
                    <a:pt x="107912" y="66735"/>
                    <a:pt x="114890" y="71996"/>
                    <a:pt x="122979" y="71996"/>
                  </a:cubicBezTo>
                  <a:cubicBezTo>
                    <a:pt x="138838" y="71996"/>
                    <a:pt x="145816" y="49995"/>
                    <a:pt x="145816" y="47604"/>
                  </a:cubicBezTo>
                  <a:cubicBezTo>
                    <a:pt x="145816" y="45532"/>
                    <a:pt x="143754" y="45532"/>
                    <a:pt x="143278" y="45532"/>
                  </a:cubicBezTo>
                  <a:cubicBezTo>
                    <a:pt x="141058" y="45532"/>
                    <a:pt x="140899" y="46488"/>
                    <a:pt x="140265" y="48242"/>
                  </a:cubicBezTo>
                  <a:cubicBezTo>
                    <a:pt x="136618" y="60996"/>
                    <a:pt x="129798" y="67532"/>
                    <a:pt x="123454" y="67532"/>
                  </a:cubicBezTo>
                  <a:cubicBezTo>
                    <a:pt x="120124" y="67532"/>
                    <a:pt x="119490" y="65300"/>
                    <a:pt x="119490" y="61952"/>
                  </a:cubicBezTo>
                  <a:cubicBezTo>
                    <a:pt x="119490" y="58285"/>
                    <a:pt x="120283" y="56213"/>
                    <a:pt x="123137" y="49039"/>
                  </a:cubicBezTo>
                  <a:cubicBezTo>
                    <a:pt x="125040" y="44097"/>
                    <a:pt x="131543" y="27198"/>
                    <a:pt x="131543" y="18270"/>
                  </a:cubicBezTo>
                  <a:cubicBezTo>
                    <a:pt x="131543" y="15720"/>
                    <a:pt x="131543" y="9024"/>
                    <a:pt x="125675" y="4401"/>
                  </a:cubicBezTo>
                  <a:cubicBezTo>
                    <a:pt x="122979" y="2328"/>
                    <a:pt x="118379" y="96"/>
                    <a:pt x="110926" y="96"/>
                  </a:cubicBezTo>
                  <a:cubicBezTo>
                    <a:pt x="96652" y="96"/>
                    <a:pt x="87930" y="9502"/>
                    <a:pt x="82855" y="16198"/>
                  </a:cubicBezTo>
                  <a:cubicBezTo>
                    <a:pt x="81586" y="2647"/>
                    <a:pt x="70326" y="96"/>
                    <a:pt x="62238" y="96"/>
                  </a:cubicBezTo>
                  <a:cubicBezTo>
                    <a:pt x="49075" y="96"/>
                    <a:pt x="40194" y="8227"/>
                    <a:pt x="35436" y="14604"/>
                  </a:cubicBezTo>
                  <a:cubicBezTo>
                    <a:pt x="34326" y="3604"/>
                    <a:pt x="24969" y="96"/>
                    <a:pt x="18467" y="96"/>
                  </a:cubicBezTo>
                  <a:cubicBezTo>
                    <a:pt x="11647" y="96"/>
                    <a:pt x="8000" y="5038"/>
                    <a:pt x="5938" y="8705"/>
                  </a:cubicBezTo>
                  <a:cubicBezTo>
                    <a:pt x="2449" y="14604"/>
                    <a:pt x="229" y="23691"/>
                    <a:pt x="229" y="24488"/>
                  </a:cubicBezTo>
                  <a:cubicBezTo>
                    <a:pt x="229" y="26560"/>
                    <a:pt x="2449" y="26560"/>
                    <a:pt x="2925" y="26560"/>
                  </a:cubicBezTo>
                  <a:cubicBezTo>
                    <a:pt x="5145" y="26560"/>
                    <a:pt x="5303" y="26082"/>
                    <a:pt x="6414" y="21778"/>
                  </a:cubicBezTo>
                  <a:cubicBezTo>
                    <a:pt x="8792" y="12372"/>
                    <a:pt x="11806" y="4560"/>
                    <a:pt x="17991" y="4560"/>
                  </a:cubicBezTo>
                  <a:cubicBezTo>
                    <a:pt x="22114" y="4560"/>
                    <a:pt x="23224" y="8067"/>
                    <a:pt x="23224" y="12372"/>
                  </a:cubicBezTo>
                  <a:cubicBezTo>
                    <a:pt x="23224" y="15401"/>
                    <a:pt x="21797" y="21299"/>
                    <a:pt x="20687" y="25604"/>
                  </a:cubicBezTo>
                  <a:cubicBezTo>
                    <a:pt x="19577" y="29908"/>
                    <a:pt x="17991" y="36445"/>
                    <a:pt x="17198" y="39952"/>
                  </a:cubicBezTo>
                  <a:lnTo>
                    <a:pt x="12123" y="60358"/>
                  </a:lnTo>
                  <a:cubicBezTo>
                    <a:pt x="11489" y="62430"/>
                    <a:pt x="10537" y="66416"/>
                    <a:pt x="10537" y="66894"/>
                  </a:cubicBezTo>
                  <a:cubicBezTo>
                    <a:pt x="10537" y="70401"/>
                    <a:pt x="13392" y="71996"/>
                    <a:pt x="15929" y="71996"/>
                  </a:cubicBezTo>
                  <a:cubicBezTo>
                    <a:pt x="18784" y="71996"/>
                    <a:pt x="21321" y="69923"/>
                    <a:pt x="22114" y="68488"/>
                  </a:cubicBezTo>
                  <a:cubicBezTo>
                    <a:pt x="22907" y="67054"/>
                    <a:pt x="24176" y="61952"/>
                    <a:pt x="24969" y="58604"/>
                  </a:cubicBezTo>
                  <a:cubicBezTo>
                    <a:pt x="25762" y="55575"/>
                    <a:pt x="27506" y="48242"/>
                    <a:pt x="28458" y="44256"/>
                  </a:cubicBezTo>
                  <a:cubicBezTo>
                    <a:pt x="29409" y="40749"/>
                    <a:pt x="30361" y="37242"/>
                    <a:pt x="31154" y="33575"/>
                  </a:cubicBezTo>
                  <a:cubicBezTo>
                    <a:pt x="32898" y="27039"/>
                    <a:pt x="33216" y="25763"/>
                    <a:pt x="37815" y="19227"/>
                  </a:cubicBezTo>
                  <a:cubicBezTo>
                    <a:pt x="42255" y="12850"/>
                    <a:pt x="49709" y="4560"/>
                    <a:pt x="61604" y="4560"/>
                  </a:cubicBezTo>
                  <a:cubicBezTo>
                    <a:pt x="70802" y="4560"/>
                    <a:pt x="70960" y="12691"/>
                    <a:pt x="70960" y="15720"/>
                  </a:cubicBezTo>
                  <a:cubicBezTo>
                    <a:pt x="70960" y="19705"/>
                    <a:pt x="70485" y="21778"/>
                    <a:pt x="68264" y="30705"/>
                  </a:cubicBezTo>
                  <a:lnTo>
                    <a:pt x="61604" y="57488"/>
                  </a:lnTo>
                  <a:close/>
                </a:path>
              </a:pathLst>
            </a:custGeom>
            <a:solidFill>
              <a:srgbClr val="000000"/>
            </a:solidFill>
            <a:ln w="22721" cap="flat">
              <a:noFill/>
              <a:prstDash val="solid"/>
              <a:miter/>
            </a:ln>
          </p:spPr>
          <p:txBody>
            <a:bodyPr rtlCol="0" anchor="ctr"/>
            <a:lstStyle/>
            <a:p>
              <a:endParaRPr lang="en-CN"/>
            </a:p>
          </p:txBody>
        </p:sp>
        <p:sp>
          <p:nvSpPr>
            <p:cNvPr id="18520" name="Freeform 18519">
              <a:extLst>
                <a:ext uri="{FF2B5EF4-FFF2-40B4-BE49-F238E27FC236}">
                  <a16:creationId xmlns:a16="http://schemas.microsoft.com/office/drawing/2014/main" id="{E1AE1040-38AD-8E21-DFB8-5E5385488B77}"/>
                </a:ext>
              </a:extLst>
            </p:cNvPr>
            <p:cNvSpPr/>
            <p:nvPr>
              <p:custDataLst>
                <p:tags r:id="rId70"/>
              </p:custDataLst>
            </p:nvPr>
          </p:nvSpPr>
          <p:spPr>
            <a:xfrm>
              <a:off x="7666365" y="4808666"/>
              <a:ext cx="301551" cy="318844"/>
            </a:xfrm>
            <a:custGeom>
              <a:avLst/>
              <a:gdLst>
                <a:gd name="connsiteX0" fmla="*/ 274362 w 301551"/>
                <a:gd name="connsiteY0" fmla="*/ 318944 h 318844"/>
                <a:gd name="connsiteX1" fmla="*/ 301776 w 301551"/>
                <a:gd name="connsiteY1" fmla="*/ 246065 h 318844"/>
                <a:gd name="connsiteX2" fmla="*/ 296112 w 301551"/>
                <a:gd name="connsiteY2" fmla="*/ 246065 h 318844"/>
                <a:gd name="connsiteX3" fmla="*/ 237206 w 301551"/>
                <a:gd name="connsiteY3" fmla="*/ 292070 h 318844"/>
                <a:gd name="connsiteX4" fmla="*/ 166746 w 301551"/>
                <a:gd name="connsiteY4" fmla="*/ 299130 h 318844"/>
                <a:gd name="connsiteX5" fmla="*/ 30131 w 301551"/>
                <a:gd name="connsiteY5" fmla="*/ 299130 h 318844"/>
                <a:gd name="connsiteX6" fmla="*/ 145450 w 301551"/>
                <a:gd name="connsiteY6" fmla="*/ 163165 h 318844"/>
                <a:gd name="connsiteX7" fmla="*/ 147489 w 301551"/>
                <a:gd name="connsiteY7" fmla="*/ 159521 h 318844"/>
                <a:gd name="connsiteX8" fmla="*/ 145903 w 301551"/>
                <a:gd name="connsiteY8" fmla="*/ 156105 h 318844"/>
                <a:gd name="connsiteX9" fmla="*/ 40326 w 301551"/>
                <a:gd name="connsiteY9" fmla="*/ 11031 h 318844"/>
                <a:gd name="connsiteX10" fmla="*/ 164481 w 301551"/>
                <a:gd name="connsiteY10" fmla="*/ 11031 h 318844"/>
                <a:gd name="connsiteX11" fmla="*/ 217496 w 301551"/>
                <a:gd name="connsiteY11" fmla="*/ 14675 h 318844"/>
                <a:gd name="connsiteX12" fmla="*/ 267339 w 301551"/>
                <a:gd name="connsiteY12" fmla="*/ 31756 h 318844"/>
                <a:gd name="connsiteX13" fmla="*/ 296112 w 301551"/>
                <a:gd name="connsiteY13" fmla="*/ 64096 h 318844"/>
                <a:gd name="connsiteX14" fmla="*/ 301776 w 301551"/>
                <a:gd name="connsiteY14" fmla="*/ 64096 h 318844"/>
                <a:gd name="connsiteX15" fmla="*/ 274362 w 301551"/>
                <a:gd name="connsiteY15" fmla="*/ 99 h 318844"/>
                <a:gd name="connsiteX16" fmla="*/ 6569 w 301551"/>
                <a:gd name="connsiteY16" fmla="*/ 99 h 318844"/>
                <a:gd name="connsiteX17" fmla="*/ 451 w 301551"/>
                <a:gd name="connsiteY17" fmla="*/ 1693 h 318844"/>
                <a:gd name="connsiteX18" fmla="*/ 225 w 301551"/>
                <a:gd name="connsiteY18" fmla="*/ 9209 h 318844"/>
                <a:gd name="connsiteX19" fmla="*/ 120075 w 301551"/>
                <a:gd name="connsiteY19" fmla="*/ 174097 h 318844"/>
                <a:gd name="connsiteX20" fmla="*/ 2717 w 301551"/>
                <a:gd name="connsiteY20" fmla="*/ 312339 h 318844"/>
                <a:gd name="connsiteX21" fmla="*/ 451 w 301551"/>
                <a:gd name="connsiteY21" fmla="*/ 316438 h 318844"/>
                <a:gd name="connsiteX22" fmla="*/ 6569 w 301551"/>
                <a:gd name="connsiteY22" fmla="*/ 318944 h 318844"/>
                <a:gd name="connsiteX23" fmla="*/ 274362 w 301551"/>
                <a:gd name="connsiteY23" fmla="*/ 318944 h 31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1551" h="318844">
                  <a:moveTo>
                    <a:pt x="274362" y="318944"/>
                  </a:moveTo>
                  <a:lnTo>
                    <a:pt x="301776" y="246065"/>
                  </a:lnTo>
                  <a:lnTo>
                    <a:pt x="296112" y="246065"/>
                  </a:lnTo>
                  <a:cubicBezTo>
                    <a:pt x="287276" y="269750"/>
                    <a:pt x="263261" y="285237"/>
                    <a:pt x="237206" y="292070"/>
                  </a:cubicBezTo>
                  <a:cubicBezTo>
                    <a:pt x="232449" y="293208"/>
                    <a:pt x="210246" y="299130"/>
                    <a:pt x="166746" y="299130"/>
                  </a:cubicBezTo>
                  <a:lnTo>
                    <a:pt x="30131" y="299130"/>
                  </a:lnTo>
                  <a:lnTo>
                    <a:pt x="145450" y="163165"/>
                  </a:lnTo>
                  <a:cubicBezTo>
                    <a:pt x="147036" y="161343"/>
                    <a:pt x="147489" y="160660"/>
                    <a:pt x="147489" y="159521"/>
                  </a:cubicBezTo>
                  <a:cubicBezTo>
                    <a:pt x="147489" y="159066"/>
                    <a:pt x="147489" y="158383"/>
                    <a:pt x="145903" y="156105"/>
                  </a:cubicBezTo>
                  <a:lnTo>
                    <a:pt x="40326" y="11031"/>
                  </a:lnTo>
                  <a:lnTo>
                    <a:pt x="164481" y="11031"/>
                  </a:lnTo>
                  <a:cubicBezTo>
                    <a:pt x="194840" y="11031"/>
                    <a:pt x="215457" y="14219"/>
                    <a:pt x="217496" y="14675"/>
                  </a:cubicBezTo>
                  <a:cubicBezTo>
                    <a:pt x="229730" y="16497"/>
                    <a:pt x="249441" y="20369"/>
                    <a:pt x="267339" y="31756"/>
                  </a:cubicBezTo>
                  <a:cubicBezTo>
                    <a:pt x="273003" y="35400"/>
                    <a:pt x="288409" y="45648"/>
                    <a:pt x="296112" y="64096"/>
                  </a:cubicBezTo>
                  <a:lnTo>
                    <a:pt x="301776" y="64096"/>
                  </a:lnTo>
                  <a:lnTo>
                    <a:pt x="274362" y="99"/>
                  </a:lnTo>
                  <a:lnTo>
                    <a:pt x="6569" y="99"/>
                  </a:lnTo>
                  <a:cubicBezTo>
                    <a:pt x="1358" y="99"/>
                    <a:pt x="1131" y="327"/>
                    <a:pt x="451" y="1693"/>
                  </a:cubicBezTo>
                  <a:cubicBezTo>
                    <a:pt x="225" y="2377"/>
                    <a:pt x="225" y="6704"/>
                    <a:pt x="225" y="9209"/>
                  </a:cubicBezTo>
                  <a:lnTo>
                    <a:pt x="120075" y="174097"/>
                  </a:lnTo>
                  <a:lnTo>
                    <a:pt x="2717" y="312339"/>
                  </a:lnTo>
                  <a:cubicBezTo>
                    <a:pt x="451" y="315072"/>
                    <a:pt x="451" y="316211"/>
                    <a:pt x="451" y="316438"/>
                  </a:cubicBezTo>
                  <a:cubicBezTo>
                    <a:pt x="451" y="318944"/>
                    <a:pt x="2490" y="318944"/>
                    <a:pt x="6569" y="318944"/>
                  </a:cubicBezTo>
                  <a:lnTo>
                    <a:pt x="274362" y="318944"/>
                  </a:lnTo>
                  <a:close/>
                </a:path>
              </a:pathLst>
            </a:custGeom>
            <a:solidFill>
              <a:srgbClr val="000000"/>
            </a:solidFill>
            <a:ln w="22721" cap="flat">
              <a:noFill/>
              <a:prstDash val="solid"/>
              <a:miter/>
            </a:ln>
          </p:spPr>
          <p:txBody>
            <a:bodyPr rtlCol="0" anchor="ctr"/>
            <a:lstStyle/>
            <a:p>
              <a:endParaRPr lang="en-CN"/>
            </a:p>
          </p:txBody>
        </p:sp>
        <p:sp>
          <p:nvSpPr>
            <p:cNvPr id="18521" name="Freeform 18520">
              <a:extLst>
                <a:ext uri="{FF2B5EF4-FFF2-40B4-BE49-F238E27FC236}">
                  <a16:creationId xmlns:a16="http://schemas.microsoft.com/office/drawing/2014/main" id="{9815F518-E6D6-6D6A-F1B6-840760E7E443}"/>
                </a:ext>
              </a:extLst>
            </p:cNvPr>
            <p:cNvSpPr/>
            <p:nvPr>
              <p:custDataLst>
                <p:tags r:id="rId71"/>
              </p:custDataLst>
            </p:nvPr>
          </p:nvSpPr>
          <p:spPr>
            <a:xfrm>
              <a:off x="7678011" y="5188038"/>
              <a:ext cx="48053" cy="107291"/>
            </a:xfrm>
            <a:custGeom>
              <a:avLst/>
              <a:gdLst>
                <a:gd name="connsiteX0" fmla="*/ 44156 w 48053"/>
                <a:gd name="connsiteY0" fmla="*/ 6178 h 107291"/>
                <a:gd name="connsiteX1" fmla="*/ 37812 w 48053"/>
                <a:gd name="connsiteY1" fmla="*/ 120 h 107291"/>
                <a:gd name="connsiteX2" fmla="*/ 28931 w 48053"/>
                <a:gd name="connsiteY2" fmla="*/ 8889 h 107291"/>
                <a:gd name="connsiteX3" fmla="*/ 35274 w 48053"/>
                <a:gd name="connsiteY3" fmla="*/ 14947 h 107291"/>
                <a:gd name="connsiteX4" fmla="*/ 44156 w 48053"/>
                <a:gd name="connsiteY4" fmla="*/ 6178 h 107291"/>
                <a:gd name="connsiteX5" fmla="*/ 11803 w 48053"/>
                <a:gd name="connsiteY5" fmla="*/ 87165 h 107291"/>
                <a:gd name="connsiteX6" fmla="*/ 10375 w 48053"/>
                <a:gd name="connsiteY6" fmla="*/ 93861 h 107291"/>
                <a:gd name="connsiteX7" fmla="*/ 25442 w 48053"/>
                <a:gd name="connsiteY7" fmla="*/ 107412 h 107291"/>
                <a:gd name="connsiteX8" fmla="*/ 48279 w 48053"/>
                <a:gd name="connsiteY8" fmla="*/ 83020 h 107291"/>
                <a:gd name="connsiteX9" fmla="*/ 45741 w 48053"/>
                <a:gd name="connsiteY9" fmla="*/ 80948 h 107291"/>
                <a:gd name="connsiteX10" fmla="*/ 42728 w 48053"/>
                <a:gd name="connsiteY10" fmla="*/ 83658 h 107291"/>
                <a:gd name="connsiteX11" fmla="*/ 25917 w 48053"/>
                <a:gd name="connsiteY11" fmla="*/ 102948 h 107291"/>
                <a:gd name="connsiteX12" fmla="*/ 21953 w 48053"/>
                <a:gd name="connsiteY12" fmla="*/ 97368 h 107291"/>
                <a:gd name="connsiteX13" fmla="*/ 24490 w 48053"/>
                <a:gd name="connsiteY13" fmla="*/ 87165 h 107291"/>
                <a:gd name="connsiteX14" fmla="*/ 29565 w 48053"/>
                <a:gd name="connsiteY14" fmla="*/ 74411 h 107291"/>
                <a:gd name="connsiteX15" fmla="*/ 37336 w 48053"/>
                <a:gd name="connsiteY15" fmla="*/ 54165 h 107291"/>
                <a:gd name="connsiteX16" fmla="*/ 38288 w 48053"/>
                <a:gd name="connsiteY16" fmla="*/ 49063 h 107291"/>
                <a:gd name="connsiteX17" fmla="*/ 23221 w 48053"/>
                <a:gd name="connsiteY17" fmla="*/ 35512 h 107291"/>
                <a:gd name="connsiteX18" fmla="*/ 226 w 48053"/>
                <a:gd name="connsiteY18" fmla="*/ 59904 h 107291"/>
                <a:gd name="connsiteX19" fmla="*/ 2922 w 48053"/>
                <a:gd name="connsiteY19" fmla="*/ 61976 h 107291"/>
                <a:gd name="connsiteX20" fmla="*/ 5776 w 48053"/>
                <a:gd name="connsiteY20" fmla="*/ 59425 h 107291"/>
                <a:gd name="connsiteX21" fmla="*/ 22746 w 48053"/>
                <a:gd name="connsiteY21" fmla="*/ 39976 h 107291"/>
                <a:gd name="connsiteX22" fmla="*/ 26710 w 48053"/>
                <a:gd name="connsiteY22" fmla="*/ 45556 h 107291"/>
                <a:gd name="connsiteX23" fmla="*/ 21794 w 48053"/>
                <a:gd name="connsiteY23" fmla="*/ 61498 h 107291"/>
                <a:gd name="connsiteX24" fmla="*/ 11803 w 48053"/>
                <a:gd name="connsiteY24" fmla="*/ 87165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053" h="107291">
                  <a:moveTo>
                    <a:pt x="44156" y="6178"/>
                  </a:moveTo>
                  <a:cubicBezTo>
                    <a:pt x="44156" y="3628"/>
                    <a:pt x="42252" y="120"/>
                    <a:pt x="37812" y="120"/>
                  </a:cubicBezTo>
                  <a:cubicBezTo>
                    <a:pt x="33530" y="120"/>
                    <a:pt x="28931" y="4265"/>
                    <a:pt x="28931" y="8889"/>
                  </a:cubicBezTo>
                  <a:cubicBezTo>
                    <a:pt x="28931" y="11599"/>
                    <a:pt x="30992" y="14947"/>
                    <a:pt x="35274" y="14947"/>
                  </a:cubicBezTo>
                  <a:cubicBezTo>
                    <a:pt x="39874" y="14947"/>
                    <a:pt x="44156" y="10483"/>
                    <a:pt x="44156" y="6178"/>
                  </a:cubicBezTo>
                  <a:close/>
                  <a:moveTo>
                    <a:pt x="11803" y="87165"/>
                  </a:moveTo>
                  <a:cubicBezTo>
                    <a:pt x="11168" y="89237"/>
                    <a:pt x="10375" y="91151"/>
                    <a:pt x="10375" y="93861"/>
                  </a:cubicBezTo>
                  <a:cubicBezTo>
                    <a:pt x="10375" y="101354"/>
                    <a:pt x="16719" y="107412"/>
                    <a:pt x="25442" y="107412"/>
                  </a:cubicBezTo>
                  <a:cubicBezTo>
                    <a:pt x="41301" y="107412"/>
                    <a:pt x="48279" y="85411"/>
                    <a:pt x="48279" y="83020"/>
                  </a:cubicBezTo>
                  <a:cubicBezTo>
                    <a:pt x="48279" y="80948"/>
                    <a:pt x="46217" y="80948"/>
                    <a:pt x="45741" y="80948"/>
                  </a:cubicBezTo>
                  <a:cubicBezTo>
                    <a:pt x="43521" y="80948"/>
                    <a:pt x="43363" y="81904"/>
                    <a:pt x="42728" y="83658"/>
                  </a:cubicBezTo>
                  <a:cubicBezTo>
                    <a:pt x="39081" y="96411"/>
                    <a:pt x="32103" y="102948"/>
                    <a:pt x="25917" y="102948"/>
                  </a:cubicBezTo>
                  <a:cubicBezTo>
                    <a:pt x="22746" y="102948"/>
                    <a:pt x="21953" y="100875"/>
                    <a:pt x="21953" y="97368"/>
                  </a:cubicBezTo>
                  <a:cubicBezTo>
                    <a:pt x="21953" y="93701"/>
                    <a:pt x="23063" y="90672"/>
                    <a:pt x="24490" y="87165"/>
                  </a:cubicBezTo>
                  <a:cubicBezTo>
                    <a:pt x="26076" y="82861"/>
                    <a:pt x="27821" y="78556"/>
                    <a:pt x="29565" y="74411"/>
                  </a:cubicBezTo>
                  <a:cubicBezTo>
                    <a:pt x="30992" y="70585"/>
                    <a:pt x="36702" y="56078"/>
                    <a:pt x="37336" y="54165"/>
                  </a:cubicBezTo>
                  <a:cubicBezTo>
                    <a:pt x="37812" y="52570"/>
                    <a:pt x="38288" y="50657"/>
                    <a:pt x="38288" y="49063"/>
                  </a:cubicBezTo>
                  <a:cubicBezTo>
                    <a:pt x="38288" y="41570"/>
                    <a:pt x="31944" y="35512"/>
                    <a:pt x="23221" y="35512"/>
                  </a:cubicBezTo>
                  <a:cubicBezTo>
                    <a:pt x="7521" y="35512"/>
                    <a:pt x="226" y="57194"/>
                    <a:pt x="226" y="59904"/>
                  </a:cubicBezTo>
                  <a:cubicBezTo>
                    <a:pt x="226" y="61976"/>
                    <a:pt x="2446" y="61976"/>
                    <a:pt x="2922" y="61976"/>
                  </a:cubicBezTo>
                  <a:cubicBezTo>
                    <a:pt x="5142" y="61976"/>
                    <a:pt x="5301" y="61179"/>
                    <a:pt x="5776" y="59425"/>
                  </a:cubicBezTo>
                  <a:cubicBezTo>
                    <a:pt x="9900" y="45715"/>
                    <a:pt x="16878" y="39976"/>
                    <a:pt x="22746" y="39976"/>
                  </a:cubicBezTo>
                  <a:cubicBezTo>
                    <a:pt x="25283" y="39976"/>
                    <a:pt x="26710" y="41251"/>
                    <a:pt x="26710" y="45556"/>
                  </a:cubicBezTo>
                  <a:cubicBezTo>
                    <a:pt x="26710" y="49222"/>
                    <a:pt x="25759" y="51614"/>
                    <a:pt x="21794" y="61498"/>
                  </a:cubicBezTo>
                  <a:lnTo>
                    <a:pt x="11803" y="87165"/>
                  </a:lnTo>
                  <a:close/>
                </a:path>
              </a:pathLst>
            </a:custGeom>
            <a:solidFill>
              <a:srgbClr val="000000"/>
            </a:solidFill>
            <a:ln w="22721" cap="flat">
              <a:noFill/>
              <a:prstDash val="solid"/>
              <a:miter/>
            </a:ln>
          </p:spPr>
          <p:txBody>
            <a:bodyPr rtlCol="0" anchor="ctr"/>
            <a:lstStyle/>
            <a:p>
              <a:endParaRPr lang="en-CN"/>
            </a:p>
          </p:txBody>
        </p:sp>
        <p:sp>
          <p:nvSpPr>
            <p:cNvPr id="18522" name="Freeform 18521">
              <a:extLst>
                <a:ext uri="{FF2B5EF4-FFF2-40B4-BE49-F238E27FC236}">
                  <a16:creationId xmlns:a16="http://schemas.microsoft.com/office/drawing/2014/main" id="{A498ECAD-E8A4-3C2C-BD20-A2AAA179B07D}"/>
                </a:ext>
              </a:extLst>
            </p:cNvPr>
            <p:cNvSpPr/>
            <p:nvPr>
              <p:custDataLst>
                <p:tags r:id="rId72"/>
              </p:custDataLst>
            </p:nvPr>
          </p:nvSpPr>
          <p:spPr>
            <a:xfrm>
              <a:off x="7745760" y="5232358"/>
              <a:ext cx="116723" cy="42884"/>
            </a:xfrm>
            <a:custGeom>
              <a:avLst/>
              <a:gdLst>
                <a:gd name="connsiteX0" fmla="*/ 110926 w 116723"/>
                <a:gd name="connsiteY0" fmla="*/ 7932 h 42884"/>
                <a:gd name="connsiteX1" fmla="*/ 116952 w 116723"/>
                <a:gd name="connsiteY1" fmla="*/ 3947 h 42884"/>
                <a:gd name="connsiteX2" fmla="*/ 111084 w 116723"/>
                <a:gd name="connsiteY2" fmla="*/ 120 h 42884"/>
                <a:gd name="connsiteX3" fmla="*/ 6096 w 116723"/>
                <a:gd name="connsiteY3" fmla="*/ 120 h 42884"/>
                <a:gd name="connsiteX4" fmla="*/ 228 w 116723"/>
                <a:gd name="connsiteY4" fmla="*/ 3947 h 42884"/>
                <a:gd name="connsiteX5" fmla="*/ 6255 w 116723"/>
                <a:gd name="connsiteY5" fmla="*/ 7932 h 42884"/>
                <a:gd name="connsiteX6" fmla="*/ 110926 w 116723"/>
                <a:gd name="connsiteY6" fmla="*/ 7932 h 42884"/>
                <a:gd name="connsiteX7" fmla="*/ 111084 w 116723"/>
                <a:gd name="connsiteY7" fmla="*/ 43005 h 42884"/>
                <a:gd name="connsiteX8" fmla="*/ 116952 w 116723"/>
                <a:gd name="connsiteY8" fmla="*/ 39179 h 42884"/>
                <a:gd name="connsiteX9" fmla="*/ 110926 w 116723"/>
                <a:gd name="connsiteY9" fmla="*/ 35193 h 42884"/>
                <a:gd name="connsiteX10" fmla="*/ 6255 w 116723"/>
                <a:gd name="connsiteY10" fmla="*/ 35193 h 42884"/>
                <a:gd name="connsiteX11" fmla="*/ 228 w 116723"/>
                <a:gd name="connsiteY11" fmla="*/ 39179 h 42884"/>
                <a:gd name="connsiteX12" fmla="*/ 6096 w 116723"/>
                <a:gd name="connsiteY12" fmla="*/ 43005 h 42884"/>
                <a:gd name="connsiteX13" fmla="*/ 111084 w 116723"/>
                <a:gd name="connsiteY13" fmla="*/ 43005 h 4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723" h="42884">
                  <a:moveTo>
                    <a:pt x="110926" y="7932"/>
                  </a:moveTo>
                  <a:cubicBezTo>
                    <a:pt x="113304" y="7932"/>
                    <a:pt x="116952" y="7932"/>
                    <a:pt x="116952" y="3947"/>
                  </a:cubicBezTo>
                  <a:cubicBezTo>
                    <a:pt x="116952" y="120"/>
                    <a:pt x="113146" y="120"/>
                    <a:pt x="111084" y="120"/>
                  </a:cubicBezTo>
                  <a:lnTo>
                    <a:pt x="6096" y="120"/>
                  </a:lnTo>
                  <a:cubicBezTo>
                    <a:pt x="4035" y="120"/>
                    <a:pt x="228" y="120"/>
                    <a:pt x="228" y="3947"/>
                  </a:cubicBezTo>
                  <a:cubicBezTo>
                    <a:pt x="228" y="7932"/>
                    <a:pt x="3876" y="7932"/>
                    <a:pt x="6255" y="7932"/>
                  </a:cubicBezTo>
                  <a:lnTo>
                    <a:pt x="110926" y="7932"/>
                  </a:lnTo>
                  <a:close/>
                  <a:moveTo>
                    <a:pt x="111084" y="43005"/>
                  </a:moveTo>
                  <a:cubicBezTo>
                    <a:pt x="113146" y="43005"/>
                    <a:pt x="116952" y="43005"/>
                    <a:pt x="116952" y="39179"/>
                  </a:cubicBezTo>
                  <a:cubicBezTo>
                    <a:pt x="116952" y="35193"/>
                    <a:pt x="113304" y="35193"/>
                    <a:pt x="110926" y="35193"/>
                  </a:cubicBezTo>
                  <a:lnTo>
                    <a:pt x="6255" y="35193"/>
                  </a:lnTo>
                  <a:cubicBezTo>
                    <a:pt x="3876" y="35193"/>
                    <a:pt x="228" y="35193"/>
                    <a:pt x="228" y="39179"/>
                  </a:cubicBezTo>
                  <a:cubicBezTo>
                    <a:pt x="228" y="43005"/>
                    <a:pt x="4035" y="43005"/>
                    <a:pt x="6096" y="43005"/>
                  </a:cubicBezTo>
                  <a:lnTo>
                    <a:pt x="111084" y="43005"/>
                  </a:lnTo>
                  <a:close/>
                </a:path>
              </a:pathLst>
            </a:custGeom>
            <a:solidFill>
              <a:srgbClr val="000000"/>
            </a:solidFill>
            <a:ln w="22721" cap="flat">
              <a:noFill/>
              <a:prstDash val="solid"/>
              <a:miter/>
            </a:ln>
          </p:spPr>
          <p:txBody>
            <a:bodyPr rtlCol="0" anchor="ctr"/>
            <a:lstStyle/>
            <a:p>
              <a:endParaRPr lang="en-CN"/>
            </a:p>
          </p:txBody>
        </p:sp>
        <p:sp>
          <p:nvSpPr>
            <p:cNvPr id="18523" name="Freeform 18522">
              <a:extLst>
                <a:ext uri="{FF2B5EF4-FFF2-40B4-BE49-F238E27FC236}">
                  <a16:creationId xmlns:a16="http://schemas.microsoft.com/office/drawing/2014/main" id="{5374C0FF-64B0-62C7-C39E-6C6DFA997F06}"/>
                </a:ext>
              </a:extLst>
            </p:cNvPr>
            <p:cNvSpPr/>
            <p:nvPr>
              <p:custDataLst>
                <p:tags r:id="rId73"/>
              </p:custDataLst>
            </p:nvPr>
          </p:nvSpPr>
          <p:spPr>
            <a:xfrm>
              <a:off x="7891028" y="5187879"/>
              <a:ext cx="57727" cy="105856"/>
            </a:xfrm>
            <a:custGeom>
              <a:avLst/>
              <a:gdLst>
                <a:gd name="connsiteX0" fmla="*/ 36076 w 57727"/>
                <a:gd name="connsiteY0" fmla="*/ 4584 h 105856"/>
                <a:gd name="connsiteX1" fmla="*/ 31319 w 57727"/>
                <a:gd name="connsiteY1" fmla="*/ 120 h 105856"/>
                <a:gd name="connsiteX2" fmla="*/ 235 w 57727"/>
                <a:gd name="connsiteY2" fmla="*/ 10323 h 105856"/>
                <a:gd name="connsiteX3" fmla="*/ 235 w 57727"/>
                <a:gd name="connsiteY3" fmla="*/ 16063 h 105856"/>
                <a:gd name="connsiteX4" fmla="*/ 23230 w 57727"/>
                <a:gd name="connsiteY4" fmla="*/ 11599 h 105856"/>
                <a:gd name="connsiteX5" fmla="*/ 23230 w 57727"/>
                <a:gd name="connsiteY5" fmla="*/ 92904 h 105856"/>
                <a:gd name="connsiteX6" fmla="*/ 7371 w 57727"/>
                <a:gd name="connsiteY6" fmla="*/ 100238 h 105856"/>
                <a:gd name="connsiteX7" fmla="*/ 1345 w 57727"/>
                <a:gd name="connsiteY7" fmla="*/ 100238 h 105856"/>
                <a:gd name="connsiteX8" fmla="*/ 1345 w 57727"/>
                <a:gd name="connsiteY8" fmla="*/ 105977 h 105856"/>
                <a:gd name="connsiteX9" fmla="*/ 29574 w 57727"/>
                <a:gd name="connsiteY9" fmla="*/ 105339 h 105856"/>
                <a:gd name="connsiteX10" fmla="*/ 57962 w 57727"/>
                <a:gd name="connsiteY10" fmla="*/ 105977 h 105856"/>
                <a:gd name="connsiteX11" fmla="*/ 57962 w 57727"/>
                <a:gd name="connsiteY11" fmla="*/ 100238 h 105856"/>
                <a:gd name="connsiteX12" fmla="*/ 51935 w 57727"/>
                <a:gd name="connsiteY12" fmla="*/ 100238 h 105856"/>
                <a:gd name="connsiteX13" fmla="*/ 36076 w 57727"/>
                <a:gd name="connsiteY13" fmla="*/ 92904 h 105856"/>
                <a:gd name="connsiteX14" fmla="*/ 36076 w 57727"/>
                <a:gd name="connsiteY14" fmla="*/ 4584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27" h="105856">
                  <a:moveTo>
                    <a:pt x="36076" y="4584"/>
                  </a:moveTo>
                  <a:cubicBezTo>
                    <a:pt x="36076" y="280"/>
                    <a:pt x="35759" y="120"/>
                    <a:pt x="31319" y="120"/>
                  </a:cubicBezTo>
                  <a:cubicBezTo>
                    <a:pt x="21169" y="10164"/>
                    <a:pt x="6737" y="10323"/>
                    <a:pt x="235" y="10323"/>
                  </a:cubicBezTo>
                  <a:lnTo>
                    <a:pt x="235" y="16063"/>
                  </a:lnTo>
                  <a:cubicBezTo>
                    <a:pt x="4041" y="16063"/>
                    <a:pt x="14508" y="16063"/>
                    <a:pt x="23230" y="11599"/>
                  </a:cubicBezTo>
                  <a:lnTo>
                    <a:pt x="23230" y="92904"/>
                  </a:lnTo>
                  <a:cubicBezTo>
                    <a:pt x="23230" y="98165"/>
                    <a:pt x="23230" y="100238"/>
                    <a:pt x="7371" y="100238"/>
                  </a:cubicBezTo>
                  <a:lnTo>
                    <a:pt x="1345" y="100238"/>
                  </a:lnTo>
                  <a:lnTo>
                    <a:pt x="1345" y="105977"/>
                  </a:lnTo>
                  <a:cubicBezTo>
                    <a:pt x="4199" y="105817"/>
                    <a:pt x="23706" y="105339"/>
                    <a:pt x="29574" y="105339"/>
                  </a:cubicBezTo>
                  <a:cubicBezTo>
                    <a:pt x="34490" y="105339"/>
                    <a:pt x="54473" y="105817"/>
                    <a:pt x="57962" y="105977"/>
                  </a:cubicBezTo>
                  <a:lnTo>
                    <a:pt x="57962" y="100238"/>
                  </a:lnTo>
                  <a:lnTo>
                    <a:pt x="51935" y="100238"/>
                  </a:lnTo>
                  <a:cubicBezTo>
                    <a:pt x="36076" y="100238"/>
                    <a:pt x="36076" y="98165"/>
                    <a:pt x="36076" y="92904"/>
                  </a:cubicBezTo>
                  <a:lnTo>
                    <a:pt x="36076" y="4584"/>
                  </a:lnTo>
                  <a:close/>
                </a:path>
              </a:pathLst>
            </a:custGeom>
            <a:solidFill>
              <a:srgbClr val="000000"/>
            </a:solidFill>
            <a:ln w="22721" cap="flat">
              <a:noFill/>
              <a:prstDash val="solid"/>
              <a:miter/>
            </a:ln>
          </p:spPr>
          <p:txBody>
            <a:bodyPr rtlCol="0" anchor="ctr"/>
            <a:lstStyle/>
            <a:p>
              <a:endParaRPr lang="en-CN"/>
            </a:p>
          </p:txBody>
        </p:sp>
        <p:sp>
          <p:nvSpPr>
            <p:cNvPr id="18524" name="Freeform 18523">
              <a:extLst>
                <a:ext uri="{FF2B5EF4-FFF2-40B4-BE49-F238E27FC236}">
                  <a16:creationId xmlns:a16="http://schemas.microsoft.com/office/drawing/2014/main" id="{1BC06CF4-D471-6533-9517-4588010A30E2}"/>
                </a:ext>
              </a:extLst>
            </p:cNvPr>
            <p:cNvSpPr/>
            <p:nvPr>
              <p:custDataLst>
                <p:tags r:id="rId74"/>
              </p:custDataLst>
            </p:nvPr>
          </p:nvSpPr>
          <p:spPr>
            <a:xfrm>
              <a:off x="8028885" y="4922085"/>
              <a:ext cx="125514" cy="104763"/>
            </a:xfrm>
            <a:custGeom>
              <a:avLst/>
              <a:gdLst>
                <a:gd name="connsiteX0" fmla="*/ 106724 w 125514"/>
                <a:gd name="connsiteY0" fmla="*/ 30854 h 104763"/>
                <a:gd name="connsiteX1" fmla="*/ 110349 w 125514"/>
                <a:gd name="connsiteY1" fmla="*/ 14001 h 104763"/>
                <a:gd name="connsiteX2" fmla="*/ 99701 w 125514"/>
                <a:gd name="connsiteY2" fmla="*/ 3980 h 104763"/>
                <a:gd name="connsiteX3" fmla="*/ 88146 w 125514"/>
                <a:gd name="connsiteY3" fmla="*/ 9674 h 104763"/>
                <a:gd name="connsiteX4" fmla="*/ 64131 w 125514"/>
                <a:gd name="connsiteY4" fmla="*/ 109 h 104763"/>
                <a:gd name="connsiteX5" fmla="*/ 241 w 125514"/>
                <a:gd name="connsiteY5" fmla="*/ 67294 h 104763"/>
                <a:gd name="connsiteX6" fmla="*/ 39889 w 125514"/>
                <a:gd name="connsiteY6" fmla="*/ 104872 h 104763"/>
                <a:gd name="connsiteX7" fmla="*/ 71381 w 125514"/>
                <a:gd name="connsiteY7" fmla="*/ 92574 h 104763"/>
                <a:gd name="connsiteX8" fmla="*/ 97435 w 125514"/>
                <a:gd name="connsiteY8" fmla="*/ 104872 h 104763"/>
                <a:gd name="connsiteX9" fmla="*/ 117146 w 125514"/>
                <a:gd name="connsiteY9" fmla="*/ 91890 h 104763"/>
                <a:gd name="connsiteX10" fmla="*/ 125755 w 125514"/>
                <a:gd name="connsiteY10" fmla="*/ 69343 h 104763"/>
                <a:gd name="connsiteX11" fmla="*/ 120318 w 125514"/>
                <a:gd name="connsiteY11" fmla="*/ 66155 h 104763"/>
                <a:gd name="connsiteX12" fmla="*/ 115786 w 125514"/>
                <a:gd name="connsiteY12" fmla="*/ 67294 h 104763"/>
                <a:gd name="connsiteX13" fmla="*/ 113974 w 125514"/>
                <a:gd name="connsiteY13" fmla="*/ 73898 h 104763"/>
                <a:gd name="connsiteX14" fmla="*/ 98568 w 125514"/>
                <a:gd name="connsiteY14" fmla="*/ 96673 h 104763"/>
                <a:gd name="connsiteX15" fmla="*/ 93357 w 125514"/>
                <a:gd name="connsiteY15" fmla="*/ 88246 h 104763"/>
                <a:gd name="connsiteX16" fmla="*/ 96529 w 125514"/>
                <a:gd name="connsiteY16" fmla="*/ 71621 h 104763"/>
                <a:gd name="connsiteX17" fmla="*/ 101513 w 125514"/>
                <a:gd name="connsiteY17" fmla="*/ 51124 h 104763"/>
                <a:gd name="connsiteX18" fmla="*/ 106724 w 125514"/>
                <a:gd name="connsiteY18" fmla="*/ 30854 h 104763"/>
                <a:gd name="connsiteX19" fmla="*/ 69115 w 125514"/>
                <a:gd name="connsiteY19" fmla="*/ 81869 h 104763"/>
                <a:gd name="connsiteX20" fmla="*/ 41022 w 125514"/>
                <a:gd name="connsiteY20" fmla="*/ 96673 h 104763"/>
                <a:gd name="connsiteX21" fmla="*/ 25842 w 125514"/>
                <a:gd name="connsiteY21" fmla="*/ 79364 h 104763"/>
                <a:gd name="connsiteX22" fmla="*/ 37170 w 125514"/>
                <a:gd name="connsiteY22" fmla="*/ 30627 h 104763"/>
                <a:gd name="connsiteX23" fmla="*/ 64584 w 125514"/>
                <a:gd name="connsiteY23" fmla="*/ 8308 h 104763"/>
                <a:gd name="connsiteX24" fmla="*/ 83388 w 125514"/>
                <a:gd name="connsiteY24" fmla="*/ 21517 h 104763"/>
                <a:gd name="connsiteX25" fmla="*/ 82935 w 125514"/>
                <a:gd name="connsiteY25" fmla="*/ 24705 h 104763"/>
                <a:gd name="connsiteX26" fmla="*/ 69115 w 125514"/>
                <a:gd name="connsiteY26" fmla="*/ 81869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514" h="104763">
                  <a:moveTo>
                    <a:pt x="106724" y="30854"/>
                  </a:moveTo>
                  <a:cubicBezTo>
                    <a:pt x="108083" y="25161"/>
                    <a:pt x="110349" y="16051"/>
                    <a:pt x="110349" y="14001"/>
                  </a:cubicBezTo>
                  <a:cubicBezTo>
                    <a:pt x="110349" y="6713"/>
                    <a:pt x="104458" y="3980"/>
                    <a:pt x="99701" y="3980"/>
                  </a:cubicBezTo>
                  <a:cubicBezTo>
                    <a:pt x="95396" y="3980"/>
                    <a:pt x="90865" y="6258"/>
                    <a:pt x="88146" y="9674"/>
                  </a:cubicBezTo>
                  <a:cubicBezTo>
                    <a:pt x="84748" y="6030"/>
                    <a:pt x="77271" y="109"/>
                    <a:pt x="64131" y="109"/>
                  </a:cubicBezTo>
                  <a:cubicBezTo>
                    <a:pt x="24709" y="109"/>
                    <a:pt x="241" y="36093"/>
                    <a:pt x="241" y="67294"/>
                  </a:cubicBezTo>
                  <a:cubicBezTo>
                    <a:pt x="241" y="95307"/>
                    <a:pt x="21084" y="104872"/>
                    <a:pt x="39889" y="104872"/>
                  </a:cubicBezTo>
                  <a:cubicBezTo>
                    <a:pt x="55975" y="104872"/>
                    <a:pt x="67756" y="95990"/>
                    <a:pt x="71381" y="92574"/>
                  </a:cubicBezTo>
                  <a:cubicBezTo>
                    <a:pt x="79990" y="104872"/>
                    <a:pt x="94943" y="104872"/>
                    <a:pt x="97435" y="104872"/>
                  </a:cubicBezTo>
                  <a:cubicBezTo>
                    <a:pt x="105818" y="104872"/>
                    <a:pt x="112388" y="100089"/>
                    <a:pt x="117146" y="91890"/>
                  </a:cubicBezTo>
                  <a:cubicBezTo>
                    <a:pt x="122810" y="82780"/>
                    <a:pt x="125755" y="70482"/>
                    <a:pt x="125755" y="69343"/>
                  </a:cubicBezTo>
                  <a:cubicBezTo>
                    <a:pt x="125755" y="66155"/>
                    <a:pt x="122357" y="66155"/>
                    <a:pt x="120318" y="66155"/>
                  </a:cubicBezTo>
                  <a:cubicBezTo>
                    <a:pt x="117825" y="66155"/>
                    <a:pt x="116919" y="66155"/>
                    <a:pt x="115786" y="67294"/>
                  </a:cubicBezTo>
                  <a:cubicBezTo>
                    <a:pt x="115333" y="67749"/>
                    <a:pt x="115333" y="68205"/>
                    <a:pt x="113974" y="73898"/>
                  </a:cubicBezTo>
                  <a:cubicBezTo>
                    <a:pt x="109443" y="92118"/>
                    <a:pt x="104232" y="96673"/>
                    <a:pt x="98568" y="96673"/>
                  </a:cubicBezTo>
                  <a:cubicBezTo>
                    <a:pt x="96076" y="96673"/>
                    <a:pt x="93357" y="95762"/>
                    <a:pt x="93357" y="88246"/>
                  </a:cubicBezTo>
                  <a:cubicBezTo>
                    <a:pt x="93357" y="84375"/>
                    <a:pt x="94263" y="80731"/>
                    <a:pt x="96529" y="71621"/>
                  </a:cubicBezTo>
                  <a:cubicBezTo>
                    <a:pt x="98115" y="65244"/>
                    <a:pt x="100380" y="56134"/>
                    <a:pt x="101513" y="51124"/>
                  </a:cubicBezTo>
                  <a:lnTo>
                    <a:pt x="106724" y="30854"/>
                  </a:lnTo>
                  <a:close/>
                  <a:moveTo>
                    <a:pt x="69115" y="81869"/>
                  </a:moveTo>
                  <a:cubicBezTo>
                    <a:pt x="62545" y="89613"/>
                    <a:pt x="51897" y="96673"/>
                    <a:pt x="41022" y="96673"/>
                  </a:cubicBezTo>
                  <a:cubicBezTo>
                    <a:pt x="26975" y="96673"/>
                    <a:pt x="25842" y="84375"/>
                    <a:pt x="25842" y="79364"/>
                  </a:cubicBezTo>
                  <a:cubicBezTo>
                    <a:pt x="25842" y="67521"/>
                    <a:pt x="33545" y="39509"/>
                    <a:pt x="37170" y="30627"/>
                  </a:cubicBezTo>
                  <a:cubicBezTo>
                    <a:pt x="44194" y="14001"/>
                    <a:pt x="55295" y="8308"/>
                    <a:pt x="64584" y="8308"/>
                  </a:cubicBezTo>
                  <a:cubicBezTo>
                    <a:pt x="77951" y="8308"/>
                    <a:pt x="83388" y="19012"/>
                    <a:pt x="83388" y="21517"/>
                  </a:cubicBezTo>
                  <a:lnTo>
                    <a:pt x="82935" y="24705"/>
                  </a:lnTo>
                  <a:lnTo>
                    <a:pt x="69115" y="81869"/>
                  </a:lnTo>
                  <a:close/>
                </a:path>
              </a:pathLst>
            </a:custGeom>
            <a:solidFill>
              <a:srgbClr val="000000"/>
            </a:solidFill>
            <a:ln w="22721" cap="flat">
              <a:noFill/>
              <a:prstDash val="solid"/>
              <a:miter/>
            </a:ln>
          </p:spPr>
          <p:txBody>
            <a:bodyPr rtlCol="0" anchor="ctr"/>
            <a:lstStyle/>
            <a:p>
              <a:endParaRPr lang="en-CN"/>
            </a:p>
          </p:txBody>
        </p:sp>
        <p:sp>
          <p:nvSpPr>
            <p:cNvPr id="18525" name="Freeform 18524">
              <a:extLst>
                <a:ext uri="{FF2B5EF4-FFF2-40B4-BE49-F238E27FC236}">
                  <a16:creationId xmlns:a16="http://schemas.microsoft.com/office/drawing/2014/main" id="{B4DB76B9-9C7D-744A-2558-2AB711FA8B84}"/>
                </a:ext>
              </a:extLst>
            </p:cNvPr>
            <p:cNvSpPr/>
            <p:nvPr>
              <p:custDataLst>
                <p:tags r:id="rId75"/>
              </p:custDataLst>
            </p:nvPr>
          </p:nvSpPr>
          <p:spPr>
            <a:xfrm>
              <a:off x="8168733" y="4831353"/>
              <a:ext cx="53604" cy="101233"/>
            </a:xfrm>
            <a:custGeom>
              <a:avLst/>
              <a:gdLst>
                <a:gd name="connsiteX0" fmla="*/ 32600 w 53604"/>
                <a:gd name="connsiteY0" fmla="*/ 36772 h 101233"/>
                <a:gd name="connsiteX1" fmla="*/ 48776 w 53604"/>
                <a:gd name="connsiteY1" fmla="*/ 36772 h 101233"/>
                <a:gd name="connsiteX2" fmla="*/ 53851 w 53604"/>
                <a:gd name="connsiteY2" fmla="*/ 33264 h 101233"/>
                <a:gd name="connsiteX3" fmla="*/ 49094 w 53604"/>
                <a:gd name="connsiteY3" fmla="*/ 31032 h 101233"/>
                <a:gd name="connsiteX4" fmla="*/ 34027 w 53604"/>
                <a:gd name="connsiteY4" fmla="*/ 31032 h 101233"/>
                <a:gd name="connsiteX5" fmla="*/ 39895 w 53604"/>
                <a:gd name="connsiteY5" fmla="*/ 7438 h 101233"/>
                <a:gd name="connsiteX6" fmla="*/ 40371 w 53604"/>
                <a:gd name="connsiteY6" fmla="*/ 5206 h 101233"/>
                <a:gd name="connsiteX7" fmla="*/ 34979 w 53604"/>
                <a:gd name="connsiteY7" fmla="*/ 105 h 101233"/>
                <a:gd name="connsiteX8" fmla="*/ 27525 w 53604"/>
                <a:gd name="connsiteY8" fmla="*/ 6960 h 101233"/>
                <a:gd name="connsiteX9" fmla="*/ 21499 w 53604"/>
                <a:gd name="connsiteY9" fmla="*/ 31032 h 101233"/>
                <a:gd name="connsiteX10" fmla="*/ 5322 w 53604"/>
                <a:gd name="connsiteY10" fmla="*/ 31032 h 101233"/>
                <a:gd name="connsiteX11" fmla="*/ 247 w 53604"/>
                <a:gd name="connsiteY11" fmla="*/ 34540 h 101233"/>
                <a:gd name="connsiteX12" fmla="*/ 5005 w 53604"/>
                <a:gd name="connsiteY12" fmla="*/ 36772 h 101233"/>
                <a:gd name="connsiteX13" fmla="*/ 20071 w 53604"/>
                <a:gd name="connsiteY13" fmla="*/ 36772 h 101233"/>
                <a:gd name="connsiteX14" fmla="*/ 10714 w 53604"/>
                <a:gd name="connsiteY14" fmla="*/ 74395 h 101233"/>
                <a:gd name="connsiteX15" fmla="*/ 8335 w 53604"/>
                <a:gd name="connsiteY15" fmla="*/ 86193 h 101233"/>
                <a:gd name="connsiteX16" fmla="*/ 25305 w 53604"/>
                <a:gd name="connsiteY16" fmla="*/ 101338 h 101233"/>
                <a:gd name="connsiteX17" fmla="*/ 52900 w 53604"/>
                <a:gd name="connsiteY17" fmla="*/ 76946 h 101233"/>
                <a:gd name="connsiteX18" fmla="*/ 50362 w 53604"/>
                <a:gd name="connsiteY18" fmla="*/ 74874 h 101233"/>
                <a:gd name="connsiteX19" fmla="*/ 47032 w 53604"/>
                <a:gd name="connsiteY19" fmla="*/ 77903 h 101233"/>
                <a:gd name="connsiteX20" fmla="*/ 25780 w 53604"/>
                <a:gd name="connsiteY20" fmla="*/ 96874 h 101233"/>
                <a:gd name="connsiteX21" fmla="*/ 20230 w 53604"/>
                <a:gd name="connsiteY21" fmla="*/ 89062 h 101233"/>
                <a:gd name="connsiteX22" fmla="*/ 21181 w 53604"/>
                <a:gd name="connsiteY22" fmla="*/ 82526 h 101233"/>
                <a:gd name="connsiteX23" fmla="*/ 32600 w 53604"/>
                <a:gd name="connsiteY23" fmla="*/ 36772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600" y="36772"/>
                  </a:moveTo>
                  <a:lnTo>
                    <a:pt x="48776" y="36772"/>
                  </a:lnTo>
                  <a:cubicBezTo>
                    <a:pt x="51790" y="36772"/>
                    <a:pt x="53851" y="36772"/>
                    <a:pt x="53851" y="33264"/>
                  </a:cubicBezTo>
                  <a:cubicBezTo>
                    <a:pt x="53851" y="31032"/>
                    <a:pt x="51790" y="31032"/>
                    <a:pt x="49094" y="31032"/>
                  </a:cubicBezTo>
                  <a:lnTo>
                    <a:pt x="34027" y="31032"/>
                  </a:lnTo>
                  <a:lnTo>
                    <a:pt x="39895" y="7438"/>
                  </a:lnTo>
                  <a:cubicBezTo>
                    <a:pt x="40054" y="6641"/>
                    <a:pt x="40371" y="5844"/>
                    <a:pt x="40371" y="5206"/>
                  </a:cubicBezTo>
                  <a:cubicBezTo>
                    <a:pt x="40371" y="2337"/>
                    <a:pt x="38151" y="105"/>
                    <a:pt x="34979" y="105"/>
                  </a:cubicBezTo>
                  <a:cubicBezTo>
                    <a:pt x="31014" y="105"/>
                    <a:pt x="28635" y="2815"/>
                    <a:pt x="27525" y="6960"/>
                  </a:cubicBezTo>
                  <a:cubicBezTo>
                    <a:pt x="26415" y="10945"/>
                    <a:pt x="28477" y="3293"/>
                    <a:pt x="21499" y="31032"/>
                  </a:cubicBezTo>
                  <a:lnTo>
                    <a:pt x="5322" y="31032"/>
                  </a:lnTo>
                  <a:cubicBezTo>
                    <a:pt x="2309" y="31032"/>
                    <a:pt x="247" y="31032"/>
                    <a:pt x="247" y="34540"/>
                  </a:cubicBezTo>
                  <a:cubicBezTo>
                    <a:pt x="247" y="36772"/>
                    <a:pt x="2150" y="36772"/>
                    <a:pt x="5005" y="36772"/>
                  </a:cubicBezTo>
                  <a:lnTo>
                    <a:pt x="20071" y="36772"/>
                  </a:lnTo>
                  <a:lnTo>
                    <a:pt x="10714" y="74395"/>
                  </a:lnTo>
                  <a:cubicBezTo>
                    <a:pt x="9763" y="78381"/>
                    <a:pt x="8335" y="84120"/>
                    <a:pt x="8335" y="86193"/>
                  </a:cubicBezTo>
                  <a:cubicBezTo>
                    <a:pt x="8335" y="95598"/>
                    <a:pt x="16265" y="101338"/>
                    <a:pt x="25305" y="101338"/>
                  </a:cubicBezTo>
                  <a:cubicBezTo>
                    <a:pt x="42908" y="101338"/>
                    <a:pt x="52900" y="79019"/>
                    <a:pt x="52900" y="76946"/>
                  </a:cubicBezTo>
                  <a:cubicBezTo>
                    <a:pt x="52900" y="74874"/>
                    <a:pt x="50838" y="74874"/>
                    <a:pt x="50362" y="74874"/>
                  </a:cubicBezTo>
                  <a:cubicBezTo>
                    <a:pt x="48459" y="74874"/>
                    <a:pt x="48301" y="75192"/>
                    <a:pt x="47032" y="77903"/>
                  </a:cubicBezTo>
                  <a:cubicBezTo>
                    <a:pt x="42591" y="87946"/>
                    <a:pt x="34503" y="96874"/>
                    <a:pt x="25780" y="96874"/>
                  </a:cubicBezTo>
                  <a:cubicBezTo>
                    <a:pt x="22450" y="96874"/>
                    <a:pt x="20230" y="94801"/>
                    <a:pt x="20230" y="89062"/>
                  </a:cubicBezTo>
                  <a:cubicBezTo>
                    <a:pt x="20230" y="87468"/>
                    <a:pt x="20864" y="84120"/>
                    <a:pt x="21181" y="82526"/>
                  </a:cubicBezTo>
                  <a:lnTo>
                    <a:pt x="32600" y="36772"/>
                  </a:lnTo>
                  <a:close/>
                </a:path>
              </a:pathLst>
            </a:custGeom>
            <a:solidFill>
              <a:srgbClr val="000000"/>
            </a:solidFill>
            <a:ln w="22721" cap="flat">
              <a:noFill/>
              <a:prstDash val="solid"/>
              <a:miter/>
            </a:ln>
          </p:spPr>
          <p:txBody>
            <a:bodyPr rtlCol="0" anchor="ctr"/>
            <a:lstStyle/>
            <a:p>
              <a:endParaRPr lang="en-CN"/>
            </a:p>
          </p:txBody>
        </p:sp>
        <p:sp>
          <p:nvSpPr>
            <p:cNvPr id="18526" name="Freeform 18525">
              <a:extLst>
                <a:ext uri="{FF2B5EF4-FFF2-40B4-BE49-F238E27FC236}">
                  <a16:creationId xmlns:a16="http://schemas.microsoft.com/office/drawing/2014/main" id="{27830947-089C-E0B7-8037-F91081E8E72B}"/>
                </a:ext>
              </a:extLst>
            </p:cNvPr>
            <p:cNvSpPr/>
            <p:nvPr>
              <p:custDataLst>
                <p:tags r:id="rId76"/>
              </p:custDataLst>
            </p:nvPr>
          </p:nvSpPr>
          <p:spPr>
            <a:xfrm>
              <a:off x="8169526" y="4975632"/>
              <a:ext cx="48053" cy="107291"/>
            </a:xfrm>
            <a:custGeom>
              <a:avLst/>
              <a:gdLst>
                <a:gd name="connsiteX0" fmla="*/ 44177 w 48053"/>
                <a:gd name="connsiteY0" fmla="*/ 6169 h 107291"/>
                <a:gd name="connsiteX1" fmla="*/ 37833 w 48053"/>
                <a:gd name="connsiteY1" fmla="*/ 111 h 107291"/>
                <a:gd name="connsiteX2" fmla="*/ 28952 w 48053"/>
                <a:gd name="connsiteY2" fmla="*/ 8879 h 107291"/>
                <a:gd name="connsiteX3" fmla="*/ 35296 w 48053"/>
                <a:gd name="connsiteY3" fmla="*/ 14937 h 107291"/>
                <a:gd name="connsiteX4" fmla="*/ 44177 w 48053"/>
                <a:gd name="connsiteY4" fmla="*/ 6169 h 107291"/>
                <a:gd name="connsiteX5" fmla="*/ 11824 w 48053"/>
                <a:gd name="connsiteY5" fmla="*/ 87156 h 107291"/>
                <a:gd name="connsiteX6" fmla="*/ 10397 w 48053"/>
                <a:gd name="connsiteY6" fmla="*/ 93851 h 107291"/>
                <a:gd name="connsiteX7" fmla="*/ 25463 w 48053"/>
                <a:gd name="connsiteY7" fmla="*/ 107402 h 107291"/>
                <a:gd name="connsiteX8" fmla="*/ 48301 w 48053"/>
                <a:gd name="connsiteY8" fmla="*/ 83011 h 107291"/>
                <a:gd name="connsiteX9" fmla="*/ 45763 w 48053"/>
                <a:gd name="connsiteY9" fmla="*/ 80938 h 107291"/>
                <a:gd name="connsiteX10" fmla="*/ 42750 w 48053"/>
                <a:gd name="connsiteY10" fmla="*/ 83648 h 107291"/>
                <a:gd name="connsiteX11" fmla="*/ 25939 w 48053"/>
                <a:gd name="connsiteY11" fmla="*/ 102938 h 107291"/>
                <a:gd name="connsiteX12" fmla="*/ 21974 w 48053"/>
                <a:gd name="connsiteY12" fmla="*/ 97359 h 107291"/>
                <a:gd name="connsiteX13" fmla="*/ 24512 w 48053"/>
                <a:gd name="connsiteY13" fmla="*/ 87156 h 107291"/>
                <a:gd name="connsiteX14" fmla="*/ 29587 w 48053"/>
                <a:gd name="connsiteY14" fmla="*/ 74402 h 107291"/>
                <a:gd name="connsiteX15" fmla="*/ 37358 w 48053"/>
                <a:gd name="connsiteY15" fmla="*/ 54155 h 107291"/>
                <a:gd name="connsiteX16" fmla="*/ 38309 w 48053"/>
                <a:gd name="connsiteY16" fmla="*/ 49054 h 107291"/>
                <a:gd name="connsiteX17" fmla="*/ 23243 w 48053"/>
                <a:gd name="connsiteY17" fmla="*/ 35503 h 107291"/>
                <a:gd name="connsiteX18" fmla="*/ 247 w 48053"/>
                <a:gd name="connsiteY18" fmla="*/ 59894 h 107291"/>
                <a:gd name="connsiteX19" fmla="*/ 2943 w 48053"/>
                <a:gd name="connsiteY19" fmla="*/ 61967 h 107291"/>
                <a:gd name="connsiteX20" fmla="*/ 5798 w 48053"/>
                <a:gd name="connsiteY20" fmla="*/ 59416 h 107291"/>
                <a:gd name="connsiteX21" fmla="*/ 22767 w 48053"/>
                <a:gd name="connsiteY21" fmla="*/ 39967 h 107291"/>
                <a:gd name="connsiteX22" fmla="*/ 26732 w 48053"/>
                <a:gd name="connsiteY22" fmla="*/ 45546 h 107291"/>
                <a:gd name="connsiteX23" fmla="*/ 21816 w 48053"/>
                <a:gd name="connsiteY23" fmla="*/ 61489 h 107291"/>
                <a:gd name="connsiteX24" fmla="*/ 11824 w 48053"/>
                <a:gd name="connsiteY24" fmla="*/ 87156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053" h="107291">
                  <a:moveTo>
                    <a:pt x="44177" y="6169"/>
                  </a:moveTo>
                  <a:cubicBezTo>
                    <a:pt x="44177" y="3618"/>
                    <a:pt x="42274" y="111"/>
                    <a:pt x="37833" y="111"/>
                  </a:cubicBezTo>
                  <a:cubicBezTo>
                    <a:pt x="33552" y="111"/>
                    <a:pt x="28952" y="4256"/>
                    <a:pt x="28952" y="8879"/>
                  </a:cubicBezTo>
                  <a:cubicBezTo>
                    <a:pt x="28952" y="11590"/>
                    <a:pt x="31014" y="14937"/>
                    <a:pt x="35296" y="14937"/>
                  </a:cubicBezTo>
                  <a:cubicBezTo>
                    <a:pt x="39895" y="14937"/>
                    <a:pt x="44177" y="10474"/>
                    <a:pt x="44177" y="6169"/>
                  </a:cubicBezTo>
                  <a:close/>
                  <a:moveTo>
                    <a:pt x="11824" y="87156"/>
                  </a:moveTo>
                  <a:cubicBezTo>
                    <a:pt x="11190" y="89228"/>
                    <a:pt x="10397" y="91141"/>
                    <a:pt x="10397" y="93851"/>
                  </a:cubicBezTo>
                  <a:cubicBezTo>
                    <a:pt x="10397" y="101344"/>
                    <a:pt x="16741" y="107402"/>
                    <a:pt x="25463" y="107402"/>
                  </a:cubicBezTo>
                  <a:cubicBezTo>
                    <a:pt x="41323" y="107402"/>
                    <a:pt x="48301" y="85402"/>
                    <a:pt x="48301" y="83011"/>
                  </a:cubicBezTo>
                  <a:cubicBezTo>
                    <a:pt x="48301" y="80938"/>
                    <a:pt x="46239" y="80938"/>
                    <a:pt x="45763" y="80938"/>
                  </a:cubicBezTo>
                  <a:cubicBezTo>
                    <a:pt x="43543" y="80938"/>
                    <a:pt x="43384" y="81895"/>
                    <a:pt x="42750" y="83648"/>
                  </a:cubicBezTo>
                  <a:cubicBezTo>
                    <a:pt x="39102" y="96402"/>
                    <a:pt x="32124" y="102938"/>
                    <a:pt x="25939" y="102938"/>
                  </a:cubicBezTo>
                  <a:cubicBezTo>
                    <a:pt x="22767" y="102938"/>
                    <a:pt x="21974" y="100866"/>
                    <a:pt x="21974" y="97359"/>
                  </a:cubicBezTo>
                  <a:cubicBezTo>
                    <a:pt x="21974" y="93692"/>
                    <a:pt x="23084" y="90663"/>
                    <a:pt x="24512" y="87156"/>
                  </a:cubicBezTo>
                  <a:cubicBezTo>
                    <a:pt x="26098" y="82851"/>
                    <a:pt x="27842" y="78547"/>
                    <a:pt x="29587" y="74402"/>
                  </a:cubicBezTo>
                  <a:cubicBezTo>
                    <a:pt x="31014" y="70576"/>
                    <a:pt x="36723" y="56068"/>
                    <a:pt x="37358" y="54155"/>
                  </a:cubicBezTo>
                  <a:cubicBezTo>
                    <a:pt x="37833" y="52561"/>
                    <a:pt x="38309" y="50648"/>
                    <a:pt x="38309" y="49054"/>
                  </a:cubicBezTo>
                  <a:cubicBezTo>
                    <a:pt x="38309" y="41561"/>
                    <a:pt x="31966" y="35503"/>
                    <a:pt x="23243" y="35503"/>
                  </a:cubicBezTo>
                  <a:cubicBezTo>
                    <a:pt x="7542" y="35503"/>
                    <a:pt x="247" y="57184"/>
                    <a:pt x="247" y="59894"/>
                  </a:cubicBezTo>
                  <a:cubicBezTo>
                    <a:pt x="247" y="61967"/>
                    <a:pt x="2468" y="61967"/>
                    <a:pt x="2943" y="61967"/>
                  </a:cubicBezTo>
                  <a:cubicBezTo>
                    <a:pt x="5164" y="61967"/>
                    <a:pt x="5322" y="61170"/>
                    <a:pt x="5798" y="59416"/>
                  </a:cubicBezTo>
                  <a:cubicBezTo>
                    <a:pt x="9921" y="45706"/>
                    <a:pt x="16899" y="39967"/>
                    <a:pt x="22767" y="39967"/>
                  </a:cubicBezTo>
                  <a:cubicBezTo>
                    <a:pt x="25305" y="39967"/>
                    <a:pt x="26732" y="41242"/>
                    <a:pt x="26732" y="45546"/>
                  </a:cubicBezTo>
                  <a:cubicBezTo>
                    <a:pt x="26732" y="49213"/>
                    <a:pt x="25780" y="51605"/>
                    <a:pt x="21816" y="61489"/>
                  </a:cubicBezTo>
                  <a:lnTo>
                    <a:pt x="11824" y="87156"/>
                  </a:lnTo>
                  <a:close/>
                </a:path>
              </a:pathLst>
            </a:custGeom>
            <a:solidFill>
              <a:srgbClr val="000000"/>
            </a:solidFill>
            <a:ln w="22721" cap="flat">
              <a:noFill/>
              <a:prstDash val="solid"/>
              <a:miter/>
            </a:ln>
          </p:spPr>
          <p:txBody>
            <a:bodyPr rtlCol="0" anchor="ctr"/>
            <a:lstStyle/>
            <a:p>
              <a:endParaRPr lang="en-CN"/>
            </a:p>
          </p:txBody>
        </p:sp>
        <p:sp>
          <p:nvSpPr>
            <p:cNvPr id="18527" name="Freeform 18526">
              <a:extLst>
                <a:ext uri="{FF2B5EF4-FFF2-40B4-BE49-F238E27FC236}">
                  <a16:creationId xmlns:a16="http://schemas.microsoft.com/office/drawing/2014/main" id="{872408FF-D4C8-78A0-97C6-A67C1D9D861A}"/>
                </a:ext>
              </a:extLst>
            </p:cNvPr>
            <p:cNvSpPr/>
            <p:nvPr>
              <p:custDataLst>
                <p:tags r:id="rId77"/>
              </p:custDataLst>
            </p:nvPr>
          </p:nvSpPr>
          <p:spPr>
            <a:xfrm>
              <a:off x="8249090" y="4922085"/>
              <a:ext cx="139334" cy="104763"/>
            </a:xfrm>
            <a:custGeom>
              <a:avLst/>
              <a:gdLst>
                <a:gd name="connsiteX0" fmla="*/ 120554 w 139334"/>
                <a:gd name="connsiteY0" fmla="*/ 30854 h 104763"/>
                <a:gd name="connsiteX1" fmla="*/ 124859 w 139334"/>
                <a:gd name="connsiteY1" fmla="*/ 11951 h 104763"/>
                <a:gd name="connsiteX2" fmla="*/ 114210 w 139334"/>
                <a:gd name="connsiteY2" fmla="*/ 1931 h 104763"/>
                <a:gd name="connsiteX3" fmla="*/ 99257 w 139334"/>
                <a:gd name="connsiteY3" fmla="*/ 14001 h 104763"/>
                <a:gd name="connsiteX4" fmla="*/ 86343 w 139334"/>
                <a:gd name="connsiteY4" fmla="*/ 65927 h 104763"/>
                <a:gd name="connsiteX5" fmla="*/ 82945 w 139334"/>
                <a:gd name="connsiteY5" fmla="*/ 81869 h 104763"/>
                <a:gd name="connsiteX6" fmla="*/ 58477 w 139334"/>
                <a:gd name="connsiteY6" fmla="*/ 96673 h 104763"/>
                <a:gd name="connsiteX7" fmla="*/ 44883 w 139334"/>
                <a:gd name="connsiteY7" fmla="*/ 80048 h 104763"/>
                <a:gd name="connsiteX8" fmla="*/ 58250 w 139334"/>
                <a:gd name="connsiteY8" fmla="*/ 31993 h 104763"/>
                <a:gd name="connsiteX9" fmla="*/ 61195 w 139334"/>
                <a:gd name="connsiteY9" fmla="*/ 20606 h 104763"/>
                <a:gd name="connsiteX10" fmla="*/ 35594 w 139334"/>
                <a:gd name="connsiteY10" fmla="*/ 109 h 104763"/>
                <a:gd name="connsiteX11" fmla="*/ 251 w 139334"/>
                <a:gd name="connsiteY11" fmla="*/ 35637 h 104763"/>
                <a:gd name="connsiteX12" fmla="*/ 5688 w 139334"/>
                <a:gd name="connsiteY12" fmla="*/ 38825 h 104763"/>
                <a:gd name="connsiteX13" fmla="*/ 10899 w 139334"/>
                <a:gd name="connsiteY13" fmla="*/ 35865 h 104763"/>
                <a:gd name="connsiteX14" fmla="*/ 34235 w 139334"/>
                <a:gd name="connsiteY14" fmla="*/ 8308 h 104763"/>
                <a:gd name="connsiteX15" fmla="*/ 38086 w 139334"/>
                <a:gd name="connsiteY15" fmla="*/ 13090 h 104763"/>
                <a:gd name="connsiteX16" fmla="*/ 34461 w 139334"/>
                <a:gd name="connsiteY16" fmla="*/ 27438 h 104763"/>
                <a:gd name="connsiteX17" fmla="*/ 20641 w 139334"/>
                <a:gd name="connsiteY17" fmla="*/ 75265 h 104763"/>
                <a:gd name="connsiteX18" fmla="*/ 56664 w 139334"/>
                <a:gd name="connsiteY18" fmla="*/ 104872 h 104763"/>
                <a:gd name="connsiteX19" fmla="*/ 85437 w 139334"/>
                <a:gd name="connsiteY19" fmla="*/ 92346 h 104763"/>
                <a:gd name="connsiteX20" fmla="*/ 111265 w 139334"/>
                <a:gd name="connsiteY20" fmla="*/ 104872 h 104763"/>
                <a:gd name="connsiteX21" fmla="*/ 130976 w 139334"/>
                <a:gd name="connsiteY21" fmla="*/ 91890 h 104763"/>
                <a:gd name="connsiteX22" fmla="*/ 139585 w 139334"/>
                <a:gd name="connsiteY22" fmla="*/ 69343 h 104763"/>
                <a:gd name="connsiteX23" fmla="*/ 134148 w 139334"/>
                <a:gd name="connsiteY23" fmla="*/ 66155 h 104763"/>
                <a:gd name="connsiteX24" fmla="*/ 129616 w 139334"/>
                <a:gd name="connsiteY24" fmla="*/ 67294 h 104763"/>
                <a:gd name="connsiteX25" fmla="*/ 127804 w 139334"/>
                <a:gd name="connsiteY25" fmla="*/ 73898 h 104763"/>
                <a:gd name="connsiteX26" fmla="*/ 112398 w 139334"/>
                <a:gd name="connsiteY26" fmla="*/ 96673 h 104763"/>
                <a:gd name="connsiteX27" fmla="*/ 107187 w 139334"/>
                <a:gd name="connsiteY27" fmla="*/ 88246 h 104763"/>
                <a:gd name="connsiteX28" fmla="*/ 110359 w 139334"/>
                <a:gd name="connsiteY28" fmla="*/ 71621 h 104763"/>
                <a:gd name="connsiteX29" fmla="*/ 115343 w 139334"/>
                <a:gd name="connsiteY29" fmla="*/ 51124 h 104763"/>
                <a:gd name="connsiteX30" fmla="*/ 120554 w 139334"/>
                <a:gd name="connsiteY30" fmla="*/ 30854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9334" h="104763">
                  <a:moveTo>
                    <a:pt x="120554" y="30854"/>
                  </a:moveTo>
                  <a:cubicBezTo>
                    <a:pt x="122140" y="24478"/>
                    <a:pt x="124859" y="13546"/>
                    <a:pt x="124859" y="11951"/>
                  </a:cubicBezTo>
                  <a:cubicBezTo>
                    <a:pt x="124859" y="7169"/>
                    <a:pt x="121234" y="1931"/>
                    <a:pt x="114210" y="1931"/>
                  </a:cubicBezTo>
                  <a:cubicBezTo>
                    <a:pt x="110585" y="1931"/>
                    <a:pt x="102203" y="3980"/>
                    <a:pt x="99257" y="14001"/>
                  </a:cubicBezTo>
                  <a:cubicBezTo>
                    <a:pt x="98351" y="17190"/>
                    <a:pt x="88156" y="58412"/>
                    <a:pt x="86343" y="65927"/>
                  </a:cubicBezTo>
                  <a:cubicBezTo>
                    <a:pt x="84984" y="71165"/>
                    <a:pt x="83398" y="77770"/>
                    <a:pt x="82945" y="81869"/>
                  </a:cubicBezTo>
                  <a:cubicBezTo>
                    <a:pt x="78867" y="87335"/>
                    <a:pt x="70031" y="96673"/>
                    <a:pt x="58477" y="96673"/>
                  </a:cubicBezTo>
                  <a:cubicBezTo>
                    <a:pt x="45110" y="96673"/>
                    <a:pt x="44883" y="85286"/>
                    <a:pt x="44883" y="80048"/>
                  </a:cubicBezTo>
                  <a:cubicBezTo>
                    <a:pt x="44883" y="66155"/>
                    <a:pt x="51906" y="48391"/>
                    <a:pt x="58250" y="31993"/>
                  </a:cubicBezTo>
                  <a:cubicBezTo>
                    <a:pt x="60516" y="26072"/>
                    <a:pt x="61195" y="24478"/>
                    <a:pt x="61195" y="20606"/>
                  </a:cubicBezTo>
                  <a:cubicBezTo>
                    <a:pt x="61195" y="7397"/>
                    <a:pt x="48055" y="109"/>
                    <a:pt x="35594" y="109"/>
                  </a:cubicBezTo>
                  <a:cubicBezTo>
                    <a:pt x="11579" y="109"/>
                    <a:pt x="251" y="31082"/>
                    <a:pt x="251" y="35637"/>
                  </a:cubicBezTo>
                  <a:cubicBezTo>
                    <a:pt x="251" y="38825"/>
                    <a:pt x="3649" y="38825"/>
                    <a:pt x="5688" y="38825"/>
                  </a:cubicBezTo>
                  <a:cubicBezTo>
                    <a:pt x="8407" y="38825"/>
                    <a:pt x="9993" y="38825"/>
                    <a:pt x="10899" y="35865"/>
                  </a:cubicBezTo>
                  <a:cubicBezTo>
                    <a:pt x="18376" y="10585"/>
                    <a:pt x="30610" y="8308"/>
                    <a:pt x="34235" y="8308"/>
                  </a:cubicBezTo>
                  <a:cubicBezTo>
                    <a:pt x="35821" y="8308"/>
                    <a:pt x="38086" y="8308"/>
                    <a:pt x="38086" y="13090"/>
                  </a:cubicBezTo>
                  <a:cubicBezTo>
                    <a:pt x="38086" y="18328"/>
                    <a:pt x="35368" y="24705"/>
                    <a:pt x="34461" y="27438"/>
                  </a:cubicBezTo>
                  <a:cubicBezTo>
                    <a:pt x="24946" y="51352"/>
                    <a:pt x="20641" y="64105"/>
                    <a:pt x="20641" y="75265"/>
                  </a:cubicBezTo>
                  <a:cubicBezTo>
                    <a:pt x="20641" y="101228"/>
                    <a:pt x="43297" y="104872"/>
                    <a:pt x="56664" y="104872"/>
                  </a:cubicBezTo>
                  <a:cubicBezTo>
                    <a:pt x="63234" y="104872"/>
                    <a:pt x="73203" y="103961"/>
                    <a:pt x="85437" y="92346"/>
                  </a:cubicBezTo>
                  <a:cubicBezTo>
                    <a:pt x="92687" y="103505"/>
                    <a:pt x="105828" y="104872"/>
                    <a:pt x="111265" y="104872"/>
                  </a:cubicBezTo>
                  <a:cubicBezTo>
                    <a:pt x="119648" y="104872"/>
                    <a:pt x="126218" y="100089"/>
                    <a:pt x="130976" y="91890"/>
                  </a:cubicBezTo>
                  <a:cubicBezTo>
                    <a:pt x="136640" y="82780"/>
                    <a:pt x="139585" y="70482"/>
                    <a:pt x="139585" y="69343"/>
                  </a:cubicBezTo>
                  <a:cubicBezTo>
                    <a:pt x="139585" y="66155"/>
                    <a:pt x="136187" y="66155"/>
                    <a:pt x="134148" y="66155"/>
                  </a:cubicBezTo>
                  <a:cubicBezTo>
                    <a:pt x="131655" y="66155"/>
                    <a:pt x="130749" y="66155"/>
                    <a:pt x="129616" y="67294"/>
                  </a:cubicBezTo>
                  <a:cubicBezTo>
                    <a:pt x="129163" y="67749"/>
                    <a:pt x="129163" y="68205"/>
                    <a:pt x="127804" y="73898"/>
                  </a:cubicBezTo>
                  <a:cubicBezTo>
                    <a:pt x="123273" y="91663"/>
                    <a:pt x="118288" y="96673"/>
                    <a:pt x="112398" y="96673"/>
                  </a:cubicBezTo>
                  <a:cubicBezTo>
                    <a:pt x="108999" y="96673"/>
                    <a:pt x="107187" y="94396"/>
                    <a:pt x="107187" y="88246"/>
                  </a:cubicBezTo>
                  <a:cubicBezTo>
                    <a:pt x="107187" y="84375"/>
                    <a:pt x="108093" y="80731"/>
                    <a:pt x="110359" y="71621"/>
                  </a:cubicBezTo>
                  <a:cubicBezTo>
                    <a:pt x="111945" y="65244"/>
                    <a:pt x="114210" y="56134"/>
                    <a:pt x="115343" y="51124"/>
                  </a:cubicBezTo>
                  <a:lnTo>
                    <a:pt x="120554" y="30854"/>
                  </a:lnTo>
                  <a:close/>
                </a:path>
              </a:pathLst>
            </a:custGeom>
            <a:solidFill>
              <a:srgbClr val="000000"/>
            </a:solidFill>
            <a:ln w="22721" cap="flat">
              <a:noFill/>
              <a:prstDash val="solid"/>
              <a:miter/>
            </a:ln>
          </p:spPr>
          <p:txBody>
            <a:bodyPr rtlCol="0" anchor="ctr"/>
            <a:lstStyle/>
            <a:p>
              <a:endParaRPr lang="en-CN"/>
            </a:p>
          </p:txBody>
        </p:sp>
        <p:sp>
          <p:nvSpPr>
            <p:cNvPr id="18528" name="Freeform 18527">
              <a:extLst>
                <a:ext uri="{FF2B5EF4-FFF2-40B4-BE49-F238E27FC236}">
                  <a16:creationId xmlns:a16="http://schemas.microsoft.com/office/drawing/2014/main" id="{4789EBAA-D603-03CB-8ACB-6A263C650C33}"/>
                </a:ext>
              </a:extLst>
            </p:cNvPr>
            <p:cNvSpPr/>
            <p:nvPr>
              <p:custDataLst>
                <p:tags r:id="rId78"/>
              </p:custDataLst>
            </p:nvPr>
          </p:nvSpPr>
          <p:spPr>
            <a:xfrm>
              <a:off x="8407074" y="4803508"/>
              <a:ext cx="120529" cy="143001"/>
            </a:xfrm>
            <a:custGeom>
              <a:avLst/>
              <a:gdLst>
                <a:gd name="connsiteX0" fmla="*/ 63060 w 120529"/>
                <a:gd name="connsiteY0" fmla="*/ 121743 h 143001"/>
                <a:gd name="connsiteX1" fmla="*/ 78126 w 120529"/>
                <a:gd name="connsiteY1" fmla="*/ 143106 h 143001"/>
                <a:gd name="connsiteX2" fmla="*/ 106514 w 120529"/>
                <a:gd name="connsiteY2" fmla="*/ 112178 h 143001"/>
                <a:gd name="connsiteX3" fmla="*/ 104294 w 120529"/>
                <a:gd name="connsiteY3" fmla="*/ 109946 h 143001"/>
                <a:gd name="connsiteX4" fmla="*/ 102073 w 120529"/>
                <a:gd name="connsiteY4" fmla="*/ 112018 h 143001"/>
                <a:gd name="connsiteX5" fmla="*/ 82408 w 120529"/>
                <a:gd name="connsiteY5" fmla="*/ 126366 h 143001"/>
                <a:gd name="connsiteX6" fmla="*/ 69879 w 120529"/>
                <a:gd name="connsiteY6" fmla="*/ 110902 h 143001"/>
                <a:gd name="connsiteX7" fmla="*/ 120787 w 120529"/>
                <a:gd name="connsiteY7" fmla="*/ 44423 h 143001"/>
                <a:gd name="connsiteX8" fmla="*/ 74796 w 120529"/>
                <a:gd name="connsiteY8" fmla="*/ 104 h 143001"/>
                <a:gd name="connsiteX9" fmla="*/ 258 w 120529"/>
                <a:gd name="connsiteY9" fmla="*/ 71684 h 143001"/>
                <a:gd name="connsiteX10" fmla="*/ 46408 w 120529"/>
                <a:gd name="connsiteY10" fmla="*/ 115366 h 143001"/>
                <a:gd name="connsiteX11" fmla="*/ 63060 w 120529"/>
                <a:gd name="connsiteY11" fmla="*/ 113134 h 143001"/>
                <a:gd name="connsiteX12" fmla="*/ 63060 w 120529"/>
                <a:gd name="connsiteY12" fmla="*/ 121743 h 143001"/>
                <a:gd name="connsiteX13" fmla="*/ 35623 w 120529"/>
                <a:gd name="connsiteY13" fmla="*/ 108192 h 143001"/>
                <a:gd name="connsiteX14" fmla="*/ 15641 w 120529"/>
                <a:gd name="connsiteY14" fmla="*/ 75670 h 143001"/>
                <a:gd name="connsiteX15" fmla="*/ 33403 w 120529"/>
                <a:gd name="connsiteY15" fmla="*/ 26249 h 143001"/>
                <a:gd name="connsiteX16" fmla="*/ 73527 w 120529"/>
                <a:gd name="connsiteY16" fmla="*/ 5205 h 143001"/>
                <a:gd name="connsiteX17" fmla="*/ 105404 w 120529"/>
                <a:gd name="connsiteY17" fmla="*/ 40119 h 143001"/>
                <a:gd name="connsiteX18" fmla="*/ 68611 w 120529"/>
                <a:gd name="connsiteY18" fmla="*/ 104844 h 143001"/>
                <a:gd name="connsiteX19" fmla="*/ 52593 w 120529"/>
                <a:gd name="connsiteY19" fmla="*/ 88105 h 143001"/>
                <a:gd name="connsiteX20" fmla="*/ 34989 w 120529"/>
                <a:gd name="connsiteY20" fmla="*/ 104047 h 143001"/>
                <a:gd name="connsiteX21" fmla="*/ 35623 w 120529"/>
                <a:gd name="connsiteY21" fmla="*/ 108192 h 143001"/>
                <a:gd name="connsiteX22" fmla="*/ 63060 w 120529"/>
                <a:gd name="connsiteY22" fmla="*/ 107395 h 143001"/>
                <a:gd name="connsiteX23" fmla="*/ 47518 w 120529"/>
                <a:gd name="connsiteY23" fmla="*/ 110265 h 143001"/>
                <a:gd name="connsiteX24" fmla="*/ 39430 w 120529"/>
                <a:gd name="connsiteY24" fmla="*/ 104047 h 143001"/>
                <a:gd name="connsiteX25" fmla="*/ 52593 w 120529"/>
                <a:gd name="connsiteY25" fmla="*/ 92569 h 143001"/>
                <a:gd name="connsiteX26" fmla="*/ 63060 w 120529"/>
                <a:gd name="connsiteY26" fmla="*/ 107395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529" h="143001">
                  <a:moveTo>
                    <a:pt x="63060" y="121743"/>
                  </a:moveTo>
                  <a:cubicBezTo>
                    <a:pt x="63060" y="132105"/>
                    <a:pt x="65122" y="143106"/>
                    <a:pt x="78126" y="143106"/>
                  </a:cubicBezTo>
                  <a:cubicBezTo>
                    <a:pt x="97316" y="143106"/>
                    <a:pt x="106514" y="115685"/>
                    <a:pt x="106514" y="112178"/>
                  </a:cubicBezTo>
                  <a:cubicBezTo>
                    <a:pt x="106514" y="111062"/>
                    <a:pt x="105563" y="109946"/>
                    <a:pt x="104294" y="109946"/>
                  </a:cubicBezTo>
                  <a:cubicBezTo>
                    <a:pt x="102708" y="109946"/>
                    <a:pt x="102232" y="111381"/>
                    <a:pt x="102073" y="112018"/>
                  </a:cubicBezTo>
                  <a:cubicBezTo>
                    <a:pt x="98267" y="123178"/>
                    <a:pt x="87800" y="126366"/>
                    <a:pt x="82408" y="126366"/>
                  </a:cubicBezTo>
                  <a:cubicBezTo>
                    <a:pt x="76064" y="126366"/>
                    <a:pt x="72734" y="123656"/>
                    <a:pt x="69879" y="110902"/>
                  </a:cubicBezTo>
                  <a:cubicBezTo>
                    <a:pt x="98109" y="100859"/>
                    <a:pt x="120787" y="72641"/>
                    <a:pt x="120787" y="44423"/>
                  </a:cubicBezTo>
                  <a:cubicBezTo>
                    <a:pt x="120787" y="19394"/>
                    <a:pt x="102866" y="104"/>
                    <a:pt x="74796" y="104"/>
                  </a:cubicBezTo>
                  <a:cubicBezTo>
                    <a:pt x="36892" y="104"/>
                    <a:pt x="258" y="35814"/>
                    <a:pt x="258" y="71684"/>
                  </a:cubicBezTo>
                  <a:cubicBezTo>
                    <a:pt x="258" y="97351"/>
                    <a:pt x="19130" y="115366"/>
                    <a:pt x="46408" y="115366"/>
                  </a:cubicBezTo>
                  <a:cubicBezTo>
                    <a:pt x="49421" y="115366"/>
                    <a:pt x="54813" y="115207"/>
                    <a:pt x="63060" y="113134"/>
                  </a:cubicBezTo>
                  <a:lnTo>
                    <a:pt x="63060" y="121743"/>
                  </a:lnTo>
                  <a:close/>
                  <a:moveTo>
                    <a:pt x="35623" y="108192"/>
                  </a:moveTo>
                  <a:cubicBezTo>
                    <a:pt x="27377" y="105323"/>
                    <a:pt x="15641" y="97033"/>
                    <a:pt x="15641" y="75670"/>
                  </a:cubicBezTo>
                  <a:cubicBezTo>
                    <a:pt x="15641" y="65467"/>
                    <a:pt x="18971" y="44264"/>
                    <a:pt x="33403" y="26249"/>
                  </a:cubicBezTo>
                  <a:cubicBezTo>
                    <a:pt x="43394" y="13974"/>
                    <a:pt x="58778" y="5205"/>
                    <a:pt x="73527" y="5205"/>
                  </a:cubicBezTo>
                  <a:cubicBezTo>
                    <a:pt x="90813" y="5205"/>
                    <a:pt x="105404" y="16843"/>
                    <a:pt x="105404" y="40119"/>
                  </a:cubicBezTo>
                  <a:cubicBezTo>
                    <a:pt x="105404" y="56061"/>
                    <a:pt x="97633" y="90337"/>
                    <a:pt x="68611" y="104844"/>
                  </a:cubicBezTo>
                  <a:cubicBezTo>
                    <a:pt x="66073" y="94801"/>
                    <a:pt x="61950" y="88105"/>
                    <a:pt x="52593" y="88105"/>
                  </a:cubicBezTo>
                  <a:cubicBezTo>
                    <a:pt x="43712" y="88105"/>
                    <a:pt x="34989" y="95598"/>
                    <a:pt x="34989" y="104047"/>
                  </a:cubicBezTo>
                  <a:cubicBezTo>
                    <a:pt x="34989" y="106917"/>
                    <a:pt x="35148" y="107076"/>
                    <a:pt x="35623" y="108192"/>
                  </a:cubicBezTo>
                  <a:close/>
                  <a:moveTo>
                    <a:pt x="63060" y="107395"/>
                  </a:moveTo>
                  <a:cubicBezTo>
                    <a:pt x="59571" y="108670"/>
                    <a:pt x="53703" y="110265"/>
                    <a:pt x="47518" y="110265"/>
                  </a:cubicBezTo>
                  <a:cubicBezTo>
                    <a:pt x="44980" y="110265"/>
                    <a:pt x="39430" y="110265"/>
                    <a:pt x="39430" y="104047"/>
                  </a:cubicBezTo>
                  <a:cubicBezTo>
                    <a:pt x="39430" y="97989"/>
                    <a:pt x="45932" y="92569"/>
                    <a:pt x="52593" y="92569"/>
                  </a:cubicBezTo>
                  <a:cubicBezTo>
                    <a:pt x="58302" y="92569"/>
                    <a:pt x="62584" y="95120"/>
                    <a:pt x="63060" y="107395"/>
                  </a:cubicBezTo>
                  <a:close/>
                </a:path>
              </a:pathLst>
            </a:custGeom>
            <a:solidFill>
              <a:srgbClr val="000000"/>
            </a:solidFill>
            <a:ln w="22721" cap="flat">
              <a:noFill/>
              <a:prstDash val="solid"/>
              <a:miter/>
            </a:ln>
          </p:spPr>
          <p:txBody>
            <a:bodyPr rtlCol="0" anchor="ctr"/>
            <a:lstStyle/>
            <a:p>
              <a:endParaRPr lang="en-CN"/>
            </a:p>
          </p:txBody>
        </p:sp>
        <p:sp>
          <p:nvSpPr>
            <p:cNvPr id="18529" name="Freeform 18528">
              <a:extLst>
                <a:ext uri="{FF2B5EF4-FFF2-40B4-BE49-F238E27FC236}">
                  <a16:creationId xmlns:a16="http://schemas.microsoft.com/office/drawing/2014/main" id="{ECEBB767-9DED-0D95-0BA9-32780F9B4229}"/>
                </a:ext>
              </a:extLst>
            </p:cNvPr>
            <p:cNvSpPr/>
            <p:nvPr>
              <p:custDataLst>
                <p:tags r:id="rId79"/>
              </p:custDataLst>
            </p:nvPr>
          </p:nvSpPr>
          <p:spPr>
            <a:xfrm>
              <a:off x="8403585" y="4982811"/>
              <a:ext cx="48053" cy="107291"/>
            </a:xfrm>
            <a:custGeom>
              <a:avLst/>
              <a:gdLst>
                <a:gd name="connsiteX0" fmla="*/ 44187 w 48053"/>
                <a:gd name="connsiteY0" fmla="*/ 6170 h 107291"/>
                <a:gd name="connsiteX1" fmla="*/ 37844 w 48053"/>
                <a:gd name="connsiteY1" fmla="*/ 111 h 107291"/>
                <a:gd name="connsiteX2" fmla="*/ 28963 w 48053"/>
                <a:gd name="connsiteY2" fmla="*/ 8880 h 107291"/>
                <a:gd name="connsiteX3" fmla="*/ 35306 w 48053"/>
                <a:gd name="connsiteY3" fmla="*/ 14938 h 107291"/>
                <a:gd name="connsiteX4" fmla="*/ 44187 w 48053"/>
                <a:gd name="connsiteY4" fmla="*/ 6170 h 107291"/>
                <a:gd name="connsiteX5" fmla="*/ 11835 w 48053"/>
                <a:gd name="connsiteY5" fmla="*/ 87156 h 107291"/>
                <a:gd name="connsiteX6" fmla="*/ 10407 w 48053"/>
                <a:gd name="connsiteY6" fmla="*/ 93852 h 107291"/>
                <a:gd name="connsiteX7" fmla="*/ 25474 w 48053"/>
                <a:gd name="connsiteY7" fmla="*/ 107403 h 107291"/>
                <a:gd name="connsiteX8" fmla="*/ 48311 w 48053"/>
                <a:gd name="connsiteY8" fmla="*/ 83011 h 107291"/>
                <a:gd name="connsiteX9" fmla="*/ 45773 w 48053"/>
                <a:gd name="connsiteY9" fmla="*/ 80939 h 107291"/>
                <a:gd name="connsiteX10" fmla="*/ 42760 w 48053"/>
                <a:gd name="connsiteY10" fmla="*/ 83649 h 107291"/>
                <a:gd name="connsiteX11" fmla="*/ 25949 w 48053"/>
                <a:gd name="connsiteY11" fmla="*/ 102939 h 107291"/>
                <a:gd name="connsiteX12" fmla="*/ 21985 w 48053"/>
                <a:gd name="connsiteY12" fmla="*/ 97359 h 107291"/>
                <a:gd name="connsiteX13" fmla="*/ 24522 w 48053"/>
                <a:gd name="connsiteY13" fmla="*/ 87156 h 107291"/>
                <a:gd name="connsiteX14" fmla="*/ 29597 w 48053"/>
                <a:gd name="connsiteY14" fmla="*/ 74402 h 107291"/>
                <a:gd name="connsiteX15" fmla="*/ 37368 w 48053"/>
                <a:gd name="connsiteY15" fmla="*/ 54156 h 107291"/>
                <a:gd name="connsiteX16" fmla="*/ 38320 w 48053"/>
                <a:gd name="connsiteY16" fmla="*/ 49054 h 107291"/>
                <a:gd name="connsiteX17" fmla="*/ 23253 w 48053"/>
                <a:gd name="connsiteY17" fmla="*/ 35503 h 107291"/>
                <a:gd name="connsiteX18" fmla="*/ 258 w 48053"/>
                <a:gd name="connsiteY18" fmla="*/ 59895 h 107291"/>
                <a:gd name="connsiteX19" fmla="*/ 2954 w 48053"/>
                <a:gd name="connsiteY19" fmla="*/ 61967 h 107291"/>
                <a:gd name="connsiteX20" fmla="*/ 5808 w 48053"/>
                <a:gd name="connsiteY20" fmla="*/ 59417 h 107291"/>
                <a:gd name="connsiteX21" fmla="*/ 22778 w 48053"/>
                <a:gd name="connsiteY21" fmla="*/ 39967 h 107291"/>
                <a:gd name="connsiteX22" fmla="*/ 26742 w 48053"/>
                <a:gd name="connsiteY22" fmla="*/ 45547 h 107291"/>
                <a:gd name="connsiteX23" fmla="*/ 21826 w 48053"/>
                <a:gd name="connsiteY23" fmla="*/ 61489 h 107291"/>
                <a:gd name="connsiteX24" fmla="*/ 11835 w 48053"/>
                <a:gd name="connsiteY24" fmla="*/ 87156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053" h="107291">
                  <a:moveTo>
                    <a:pt x="44187" y="6170"/>
                  </a:moveTo>
                  <a:cubicBezTo>
                    <a:pt x="44187" y="3619"/>
                    <a:pt x="42284" y="111"/>
                    <a:pt x="37844" y="111"/>
                  </a:cubicBezTo>
                  <a:cubicBezTo>
                    <a:pt x="33562" y="111"/>
                    <a:pt x="28963" y="4256"/>
                    <a:pt x="28963" y="8880"/>
                  </a:cubicBezTo>
                  <a:cubicBezTo>
                    <a:pt x="28963" y="11590"/>
                    <a:pt x="31024" y="14938"/>
                    <a:pt x="35306" y="14938"/>
                  </a:cubicBezTo>
                  <a:cubicBezTo>
                    <a:pt x="39905" y="14938"/>
                    <a:pt x="44187" y="10474"/>
                    <a:pt x="44187" y="6170"/>
                  </a:cubicBezTo>
                  <a:close/>
                  <a:moveTo>
                    <a:pt x="11835" y="87156"/>
                  </a:moveTo>
                  <a:cubicBezTo>
                    <a:pt x="11200" y="89228"/>
                    <a:pt x="10407" y="91142"/>
                    <a:pt x="10407" y="93852"/>
                  </a:cubicBezTo>
                  <a:cubicBezTo>
                    <a:pt x="10407" y="101345"/>
                    <a:pt x="16751" y="107403"/>
                    <a:pt x="25474" y="107403"/>
                  </a:cubicBezTo>
                  <a:cubicBezTo>
                    <a:pt x="41333" y="107403"/>
                    <a:pt x="48311" y="85402"/>
                    <a:pt x="48311" y="83011"/>
                  </a:cubicBezTo>
                  <a:cubicBezTo>
                    <a:pt x="48311" y="80939"/>
                    <a:pt x="46249" y="80939"/>
                    <a:pt x="45773" y="80939"/>
                  </a:cubicBezTo>
                  <a:cubicBezTo>
                    <a:pt x="43553" y="80939"/>
                    <a:pt x="43395" y="81895"/>
                    <a:pt x="42760" y="83649"/>
                  </a:cubicBezTo>
                  <a:cubicBezTo>
                    <a:pt x="39113" y="96402"/>
                    <a:pt x="32134" y="102939"/>
                    <a:pt x="25949" y="102939"/>
                  </a:cubicBezTo>
                  <a:cubicBezTo>
                    <a:pt x="22778" y="102939"/>
                    <a:pt x="21985" y="100866"/>
                    <a:pt x="21985" y="97359"/>
                  </a:cubicBezTo>
                  <a:cubicBezTo>
                    <a:pt x="21985" y="93692"/>
                    <a:pt x="23095" y="90663"/>
                    <a:pt x="24522" y="87156"/>
                  </a:cubicBezTo>
                  <a:cubicBezTo>
                    <a:pt x="26108" y="82852"/>
                    <a:pt x="27852" y="78547"/>
                    <a:pt x="29597" y="74402"/>
                  </a:cubicBezTo>
                  <a:cubicBezTo>
                    <a:pt x="31024" y="70576"/>
                    <a:pt x="36734" y="56069"/>
                    <a:pt x="37368" y="54156"/>
                  </a:cubicBezTo>
                  <a:cubicBezTo>
                    <a:pt x="37844" y="52561"/>
                    <a:pt x="38320" y="50648"/>
                    <a:pt x="38320" y="49054"/>
                  </a:cubicBezTo>
                  <a:cubicBezTo>
                    <a:pt x="38320" y="41561"/>
                    <a:pt x="31976" y="35503"/>
                    <a:pt x="23253" y="35503"/>
                  </a:cubicBezTo>
                  <a:cubicBezTo>
                    <a:pt x="7553" y="35503"/>
                    <a:pt x="258" y="57185"/>
                    <a:pt x="258" y="59895"/>
                  </a:cubicBezTo>
                  <a:cubicBezTo>
                    <a:pt x="258" y="61967"/>
                    <a:pt x="2478" y="61967"/>
                    <a:pt x="2954" y="61967"/>
                  </a:cubicBezTo>
                  <a:cubicBezTo>
                    <a:pt x="5174" y="61967"/>
                    <a:pt x="5332" y="61170"/>
                    <a:pt x="5808" y="59417"/>
                  </a:cubicBezTo>
                  <a:cubicBezTo>
                    <a:pt x="9932" y="45706"/>
                    <a:pt x="16910" y="39967"/>
                    <a:pt x="22778" y="39967"/>
                  </a:cubicBezTo>
                  <a:cubicBezTo>
                    <a:pt x="25315" y="39967"/>
                    <a:pt x="26742" y="41242"/>
                    <a:pt x="26742" y="45547"/>
                  </a:cubicBezTo>
                  <a:cubicBezTo>
                    <a:pt x="26742" y="49214"/>
                    <a:pt x="25791" y="51605"/>
                    <a:pt x="21826" y="61489"/>
                  </a:cubicBezTo>
                  <a:lnTo>
                    <a:pt x="11835" y="87156"/>
                  </a:lnTo>
                  <a:close/>
                </a:path>
              </a:pathLst>
            </a:custGeom>
            <a:solidFill>
              <a:srgbClr val="000000"/>
            </a:solidFill>
            <a:ln w="22721" cap="flat">
              <a:noFill/>
              <a:prstDash val="solid"/>
              <a:miter/>
            </a:ln>
          </p:spPr>
          <p:txBody>
            <a:bodyPr rtlCol="0" anchor="ctr"/>
            <a:lstStyle/>
            <a:p>
              <a:endParaRPr lang="en-CN"/>
            </a:p>
          </p:txBody>
        </p:sp>
        <p:sp>
          <p:nvSpPr>
            <p:cNvPr id="18530" name="Freeform 18529">
              <a:extLst>
                <a:ext uri="{FF2B5EF4-FFF2-40B4-BE49-F238E27FC236}">
                  <a16:creationId xmlns:a16="http://schemas.microsoft.com/office/drawing/2014/main" id="{5E62E22C-C453-ACDA-0A92-2D3CE3D35858}"/>
                </a:ext>
              </a:extLst>
            </p:cNvPr>
            <p:cNvSpPr/>
            <p:nvPr>
              <p:custDataLst>
                <p:tags r:id="rId80"/>
              </p:custDataLst>
            </p:nvPr>
          </p:nvSpPr>
          <p:spPr>
            <a:xfrm>
              <a:off x="7003169" y="5496759"/>
              <a:ext cx="125514" cy="104763"/>
            </a:xfrm>
            <a:custGeom>
              <a:avLst/>
              <a:gdLst>
                <a:gd name="connsiteX0" fmla="*/ 106679 w 125514"/>
                <a:gd name="connsiteY0" fmla="*/ 30880 h 104763"/>
                <a:gd name="connsiteX1" fmla="*/ 110304 w 125514"/>
                <a:gd name="connsiteY1" fmla="*/ 14026 h 104763"/>
                <a:gd name="connsiteX2" fmla="*/ 99656 w 125514"/>
                <a:gd name="connsiteY2" fmla="*/ 4006 h 104763"/>
                <a:gd name="connsiteX3" fmla="*/ 88101 w 125514"/>
                <a:gd name="connsiteY3" fmla="*/ 9699 h 104763"/>
                <a:gd name="connsiteX4" fmla="*/ 64086 w 125514"/>
                <a:gd name="connsiteY4" fmla="*/ 134 h 104763"/>
                <a:gd name="connsiteX5" fmla="*/ 196 w 125514"/>
                <a:gd name="connsiteY5" fmla="*/ 67319 h 104763"/>
                <a:gd name="connsiteX6" fmla="*/ 39844 w 125514"/>
                <a:gd name="connsiteY6" fmla="*/ 104897 h 104763"/>
                <a:gd name="connsiteX7" fmla="*/ 71336 w 125514"/>
                <a:gd name="connsiteY7" fmla="*/ 92599 h 104763"/>
                <a:gd name="connsiteX8" fmla="*/ 97390 w 125514"/>
                <a:gd name="connsiteY8" fmla="*/ 104897 h 104763"/>
                <a:gd name="connsiteX9" fmla="*/ 117101 w 125514"/>
                <a:gd name="connsiteY9" fmla="*/ 91915 h 104763"/>
                <a:gd name="connsiteX10" fmla="*/ 125710 w 125514"/>
                <a:gd name="connsiteY10" fmla="*/ 69369 h 104763"/>
                <a:gd name="connsiteX11" fmla="*/ 120272 w 125514"/>
                <a:gd name="connsiteY11" fmla="*/ 66180 h 104763"/>
                <a:gd name="connsiteX12" fmla="*/ 115741 w 125514"/>
                <a:gd name="connsiteY12" fmla="*/ 67319 h 104763"/>
                <a:gd name="connsiteX13" fmla="*/ 113929 w 125514"/>
                <a:gd name="connsiteY13" fmla="*/ 73924 h 104763"/>
                <a:gd name="connsiteX14" fmla="*/ 98523 w 125514"/>
                <a:gd name="connsiteY14" fmla="*/ 96698 h 104763"/>
                <a:gd name="connsiteX15" fmla="*/ 93312 w 125514"/>
                <a:gd name="connsiteY15" fmla="*/ 88272 h 104763"/>
                <a:gd name="connsiteX16" fmla="*/ 96484 w 125514"/>
                <a:gd name="connsiteY16" fmla="*/ 71646 h 104763"/>
                <a:gd name="connsiteX17" fmla="*/ 101468 w 125514"/>
                <a:gd name="connsiteY17" fmla="*/ 51149 h 104763"/>
                <a:gd name="connsiteX18" fmla="*/ 106679 w 125514"/>
                <a:gd name="connsiteY18" fmla="*/ 30880 h 104763"/>
                <a:gd name="connsiteX19" fmla="*/ 69070 w 125514"/>
                <a:gd name="connsiteY19" fmla="*/ 81895 h 104763"/>
                <a:gd name="connsiteX20" fmla="*/ 40977 w 125514"/>
                <a:gd name="connsiteY20" fmla="*/ 96698 h 104763"/>
                <a:gd name="connsiteX21" fmla="*/ 25797 w 125514"/>
                <a:gd name="connsiteY21" fmla="*/ 79389 h 104763"/>
                <a:gd name="connsiteX22" fmla="*/ 37125 w 125514"/>
                <a:gd name="connsiteY22" fmla="*/ 30652 h 104763"/>
                <a:gd name="connsiteX23" fmla="*/ 64539 w 125514"/>
                <a:gd name="connsiteY23" fmla="*/ 8333 h 104763"/>
                <a:gd name="connsiteX24" fmla="*/ 83343 w 125514"/>
                <a:gd name="connsiteY24" fmla="*/ 21542 h 104763"/>
                <a:gd name="connsiteX25" fmla="*/ 82890 w 125514"/>
                <a:gd name="connsiteY25" fmla="*/ 24730 h 104763"/>
                <a:gd name="connsiteX26" fmla="*/ 69070 w 125514"/>
                <a:gd name="connsiteY26" fmla="*/ 81895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514" h="104763">
                  <a:moveTo>
                    <a:pt x="106679" y="30880"/>
                  </a:moveTo>
                  <a:cubicBezTo>
                    <a:pt x="108038" y="25186"/>
                    <a:pt x="110304" y="16076"/>
                    <a:pt x="110304" y="14026"/>
                  </a:cubicBezTo>
                  <a:cubicBezTo>
                    <a:pt x="110304" y="6738"/>
                    <a:pt x="104413" y="4006"/>
                    <a:pt x="99656" y="4006"/>
                  </a:cubicBezTo>
                  <a:cubicBezTo>
                    <a:pt x="95351" y="4006"/>
                    <a:pt x="90820" y="6283"/>
                    <a:pt x="88101" y="9699"/>
                  </a:cubicBezTo>
                  <a:cubicBezTo>
                    <a:pt x="84703" y="6055"/>
                    <a:pt x="77226" y="134"/>
                    <a:pt x="64086" y="134"/>
                  </a:cubicBezTo>
                  <a:cubicBezTo>
                    <a:pt x="24664" y="134"/>
                    <a:pt x="196" y="36118"/>
                    <a:pt x="196" y="67319"/>
                  </a:cubicBezTo>
                  <a:cubicBezTo>
                    <a:pt x="196" y="95332"/>
                    <a:pt x="21039" y="104897"/>
                    <a:pt x="39844" y="104897"/>
                  </a:cubicBezTo>
                  <a:cubicBezTo>
                    <a:pt x="55930" y="104897"/>
                    <a:pt x="67711" y="96015"/>
                    <a:pt x="71336" y="92599"/>
                  </a:cubicBezTo>
                  <a:cubicBezTo>
                    <a:pt x="79945" y="104897"/>
                    <a:pt x="94898" y="104897"/>
                    <a:pt x="97390" y="104897"/>
                  </a:cubicBezTo>
                  <a:cubicBezTo>
                    <a:pt x="105773" y="104897"/>
                    <a:pt x="112343" y="100114"/>
                    <a:pt x="117101" y="91915"/>
                  </a:cubicBezTo>
                  <a:cubicBezTo>
                    <a:pt x="122765" y="82806"/>
                    <a:pt x="125710" y="70507"/>
                    <a:pt x="125710" y="69369"/>
                  </a:cubicBezTo>
                  <a:cubicBezTo>
                    <a:pt x="125710" y="66180"/>
                    <a:pt x="122312" y="66180"/>
                    <a:pt x="120272" y="66180"/>
                  </a:cubicBezTo>
                  <a:cubicBezTo>
                    <a:pt x="117780" y="66180"/>
                    <a:pt x="116874" y="66180"/>
                    <a:pt x="115741" y="67319"/>
                  </a:cubicBezTo>
                  <a:cubicBezTo>
                    <a:pt x="115288" y="67774"/>
                    <a:pt x="115288" y="68230"/>
                    <a:pt x="113929" y="73924"/>
                  </a:cubicBezTo>
                  <a:cubicBezTo>
                    <a:pt x="109398" y="92143"/>
                    <a:pt x="104187" y="96698"/>
                    <a:pt x="98523" y="96698"/>
                  </a:cubicBezTo>
                  <a:cubicBezTo>
                    <a:pt x="96031" y="96698"/>
                    <a:pt x="93312" y="95787"/>
                    <a:pt x="93312" y="88272"/>
                  </a:cubicBezTo>
                  <a:cubicBezTo>
                    <a:pt x="93312" y="84400"/>
                    <a:pt x="94218" y="80756"/>
                    <a:pt x="96484" y="71646"/>
                  </a:cubicBezTo>
                  <a:cubicBezTo>
                    <a:pt x="98070" y="65269"/>
                    <a:pt x="100335" y="56159"/>
                    <a:pt x="101468" y="51149"/>
                  </a:cubicBezTo>
                  <a:lnTo>
                    <a:pt x="106679" y="30880"/>
                  </a:lnTo>
                  <a:close/>
                  <a:moveTo>
                    <a:pt x="69070" y="81895"/>
                  </a:moveTo>
                  <a:cubicBezTo>
                    <a:pt x="62500" y="89638"/>
                    <a:pt x="51851" y="96698"/>
                    <a:pt x="40977" y="96698"/>
                  </a:cubicBezTo>
                  <a:cubicBezTo>
                    <a:pt x="26930" y="96698"/>
                    <a:pt x="25797" y="84400"/>
                    <a:pt x="25797" y="79389"/>
                  </a:cubicBezTo>
                  <a:cubicBezTo>
                    <a:pt x="25797" y="67547"/>
                    <a:pt x="33500" y="39534"/>
                    <a:pt x="37125" y="30652"/>
                  </a:cubicBezTo>
                  <a:cubicBezTo>
                    <a:pt x="44148" y="14026"/>
                    <a:pt x="55250" y="8333"/>
                    <a:pt x="64539" y="8333"/>
                  </a:cubicBezTo>
                  <a:cubicBezTo>
                    <a:pt x="77906" y="8333"/>
                    <a:pt x="83343" y="19037"/>
                    <a:pt x="83343" y="21542"/>
                  </a:cubicBezTo>
                  <a:lnTo>
                    <a:pt x="82890" y="24730"/>
                  </a:lnTo>
                  <a:lnTo>
                    <a:pt x="69070" y="81895"/>
                  </a:lnTo>
                  <a:close/>
                </a:path>
              </a:pathLst>
            </a:custGeom>
            <a:solidFill>
              <a:srgbClr val="000000"/>
            </a:solidFill>
            <a:ln w="22721" cap="flat">
              <a:noFill/>
              <a:prstDash val="solid"/>
              <a:miter/>
            </a:ln>
          </p:spPr>
          <p:txBody>
            <a:bodyPr rtlCol="0" anchor="ctr"/>
            <a:lstStyle/>
            <a:p>
              <a:endParaRPr lang="en-CN"/>
            </a:p>
          </p:txBody>
        </p:sp>
        <p:sp>
          <p:nvSpPr>
            <p:cNvPr id="18531" name="Freeform 18530">
              <a:extLst>
                <a:ext uri="{FF2B5EF4-FFF2-40B4-BE49-F238E27FC236}">
                  <a16:creationId xmlns:a16="http://schemas.microsoft.com/office/drawing/2014/main" id="{18F79753-F242-E6CE-C251-A35E3978E1B5}"/>
                </a:ext>
              </a:extLst>
            </p:cNvPr>
            <p:cNvSpPr/>
            <p:nvPr>
              <p:custDataLst>
                <p:tags r:id="rId81"/>
              </p:custDataLst>
            </p:nvPr>
          </p:nvSpPr>
          <p:spPr>
            <a:xfrm>
              <a:off x="7143017" y="5406027"/>
              <a:ext cx="53604" cy="101233"/>
            </a:xfrm>
            <a:custGeom>
              <a:avLst/>
              <a:gdLst>
                <a:gd name="connsiteX0" fmla="*/ 32555 w 53604"/>
                <a:gd name="connsiteY0" fmla="*/ 36797 h 101233"/>
                <a:gd name="connsiteX1" fmla="*/ 48731 w 53604"/>
                <a:gd name="connsiteY1" fmla="*/ 36797 h 101233"/>
                <a:gd name="connsiteX2" fmla="*/ 53806 w 53604"/>
                <a:gd name="connsiteY2" fmla="*/ 33290 h 101233"/>
                <a:gd name="connsiteX3" fmla="*/ 49048 w 53604"/>
                <a:gd name="connsiteY3" fmla="*/ 31058 h 101233"/>
                <a:gd name="connsiteX4" fmla="*/ 33982 w 53604"/>
                <a:gd name="connsiteY4" fmla="*/ 31058 h 101233"/>
                <a:gd name="connsiteX5" fmla="*/ 39850 w 53604"/>
                <a:gd name="connsiteY5" fmla="*/ 7463 h 101233"/>
                <a:gd name="connsiteX6" fmla="*/ 40326 w 53604"/>
                <a:gd name="connsiteY6" fmla="*/ 5231 h 101233"/>
                <a:gd name="connsiteX7" fmla="*/ 34934 w 53604"/>
                <a:gd name="connsiteY7" fmla="*/ 130 h 101233"/>
                <a:gd name="connsiteX8" fmla="*/ 27480 w 53604"/>
                <a:gd name="connsiteY8" fmla="*/ 6985 h 101233"/>
                <a:gd name="connsiteX9" fmla="*/ 21453 w 53604"/>
                <a:gd name="connsiteY9" fmla="*/ 31058 h 101233"/>
                <a:gd name="connsiteX10" fmla="*/ 5277 w 53604"/>
                <a:gd name="connsiteY10" fmla="*/ 31058 h 101233"/>
                <a:gd name="connsiteX11" fmla="*/ 202 w 53604"/>
                <a:gd name="connsiteY11" fmla="*/ 34565 h 101233"/>
                <a:gd name="connsiteX12" fmla="*/ 4960 w 53604"/>
                <a:gd name="connsiteY12" fmla="*/ 36797 h 101233"/>
                <a:gd name="connsiteX13" fmla="*/ 20026 w 53604"/>
                <a:gd name="connsiteY13" fmla="*/ 36797 h 101233"/>
                <a:gd name="connsiteX14" fmla="*/ 10669 w 53604"/>
                <a:gd name="connsiteY14" fmla="*/ 74420 h 101233"/>
                <a:gd name="connsiteX15" fmla="*/ 8290 w 53604"/>
                <a:gd name="connsiteY15" fmla="*/ 86218 h 101233"/>
                <a:gd name="connsiteX16" fmla="*/ 25260 w 53604"/>
                <a:gd name="connsiteY16" fmla="*/ 101363 h 101233"/>
                <a:gd name="connsiteX17" fmla="*/ 52855 w 53604"/>
                <a:gd name="connsiteY17" fmla="*/ 76971 h 101233"/>
                <a:gd name="connsiteX18" fmla="*/ 50317 w 53604"/>
                <a:gd name="connsiteY18" fmla="*/ 74899 h 101233"/>
                <a:gd name="connsiteX19" fmla="*/ 46987 w 53604"/>
                <a:gd name="connsiteY19" fmla="*/ 77928 h 101233"/>
                <a:gd name="connsiteX20" fmla="*/ 25735 w 53604"/>
                <a:gd name="connsiteY20" fmla="*/ 96899 h 101233"/>
                <a:gd name="connsiteX21" fmla="*/ 20185 w 53604"/>
                <a:gd name="connsiteY21" fmla="*/ 89087 h 101233"/>
                <a:gd name="connsiteX22" fmla="*/ 21136 w 53604"/>
                <a:gd name="connsiteY22" fmla="*/ 82551 h 101233"/>
                <a:gd name="connsiteX23" fmla="*/ 32555 w 53604"/>
                <a:gd name="connsiteY23" fmla="*/ 36797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555" y="36797"/>
                  </a:moveTo>
                  <a:lnTo>
                    <a:pt x="48731" y="36797"/>
                  </a:lnTo>
                  <a:cubicBezTo>
                    <a:pt x="51744" y="36797"/>
                    <a:pt x="53806" y="36797"/>
                    <a:pt x="53806" y="33290"/>
                  </a:cubicBezTo>
                  <a:cubicBezTo>
                    <a:pt x="53806" y="31058"/>
                    <a:pt x="51744" y="31058"/>
                    <a:pt x="49048" y="31058"/>
                  </a:cubicBezTo>
                  <a:lnTo>
                    <a:pt x="33982" y="31058"/>
                  </a:lnTo>
                  <a:lnTo>
                    <a:pt x="39850" y="7463"/>
                  </a:lnTo>
                  <a:cubicBezTo>
                    <a:pt x="40009" y="6666"/>
                    <a:pt x="40326" y="5869"/>
                    <a:pt x="40326" y="5231"/>
                  </a:cubicBezTo>
                  <a:cubicBezTo>
                    <a:pt x="40326" y="2362"/>
                    <a:pt x="38106" y="130"/>
                    <a:pt x="34934" y="130"/>
                  </a:cubicBezTo>
                  <a:cubicBezTo>
                    <a:pt x="30969" y="130"/>
                    <a:pt x="28590" y="2840"/>
                    <a:pt x="27480" y="6985"/>
                  </a:cubicBezTo>
                  <a:cubicBezTo>
                    <a:pt x="26370" y="10970"/>
                    <a:pt x="28431" y="3318"/>
                    <a:pt x="21453" y="31058"/>
                  </a:cubicBezTo>
                  <a:lnTo>
                    <a:pt x="5277" y="31058"/>
                  </a:lnTo>
                  <a:cubicBezTo>
                    <a:pt x="2264" y="31058"/>
                    <a:pt x="202" y="31058"/>
                    <a:pt x="202" y="34565"/>
                  </a:cubicBezTo>
                  <a:cubicBezTo>
                    <a:pt x="202" y="36797"/>
                    <a:pt x="2105" y="36797"/>
                    <a:pt x="4960" y="36797"/>
                  </a:cubicBezTo>
                  <a:lnTo>
                    <a:pt x="20026" y="36797"/>
                  </a:lnTo>
                  <a:lnTo>
                    <a:pt x="10669" y="74420"/>
                  </a:lnTo>
                  <a:cubicBezTo>
                    <a:pt x="9718" y="78406"/>
                    <a:pt x="8290" y="84145"/>
                    <a:pt x="8290" y="86218"/>
                  </a:cubicBezTo>
                  <a:cubicBezTo>
                    <a:pt x="8290" y="95624"/>
                    <a:pt x="16220" y="101363"/>
                    <a:pt x="25260" y="101363"/>
                  </a:cubicBezTo>
                  <a:cubicBezTo>
                    <a:pt x="42863" y="101363"/>
                    <a:pt x="52855" y="79044"/>
                    <a:pt x="52855" y="76971"/>
                  </a:cubicBezTo>
                  <a:cubicBezTo>
                    <a:pt x="52855" y="74899"/>
                    <a:pt x="50793" y="74899"/>
                    <a:pt x="50317" y="74899"/>
                  </a:cubicBezTo>
                  <a:cubicBezTo>
                    <a:pt x="48414" y="74899"/>
                    <a:pt x="48255" y="75218"/>
                    <a:pt x="46987" y="77928"/>
                  </a:cubicBezTo>
                  <a:cubicBezTo>
                    <a:pt x="42546" y="87971"/>
                    <a:pt x="34458" y="96899"/>
                    <a:pt x="25735" y="96899"/>
                  </a:cubicBezTo>
                  <a:cubicBezTo>
                    <a:pt x="22405" y="96899"/>
                    <a:pt x="20185" y="94827"/>
                    <a:pt x="20185" y="89087"/>
                  </a:cubicBezTo>
                  <a:cubicBezTo>
                    <a:pt x="20185" y="87493"/>
                    <a:pt x="20819" y="84145"/>
                    <a:pt x="21136" y="82551"/>
                  </a:cubicBezTo>
                  <a:lnTo>
                    <a:pt x="32555" y="36797"/>
                  </a:lnTo>
                  <a:close/>
                </a:path>
              </a:pathLst>
            </a:custGeom>
            <a:solidFill>
              <a:srgbClr val="000000"/>
            </a:solidFill>
            <a:ln w="22721" cap="flat">
              <a:noFill/>
              <a:prstDash val="solid"/>
              <a:miter/>
            </a:ln>
          </p:spPr>
          <p:txBody>
            <a:bodyPr rtlCol="0" anchor="ctr"/>
            <a:lstStyle/>
            <a:p>
              <a:endParaRPr lang="en-CN"/>
            </a:p>
          </p:txBody>
        </p:sp>
        <p:sp>
          <p:nvSpPr>
            <p:cNvPr id="18532" name="Freeform 18531">
              <a:extLst>
                <a:ext uri="{FF2B5EF4-FFF2-40B4-BE49-F238E27FC236}">
                  <a16:creationId xmlns:a16="http://schemas.microsoft.com/office/drawing/2014/main" id="{453BE5F1-EF9D-EF8F-A872-165206350E9A}"/>
                </a:ext>
              </a:extLst>
            </p:cNvPr>
            <p:cNvSpPr/>
            <p:nvPr>
              <p:custDataLst>
                <p:tags r:id="rId82"/>
              </p:custDataLst>
            </p:nvPr>
          </p:nvSpPr>
          <p:spPr>
            <a:xfrm>
              <a:off x="7143810" y="5550306"/>
              <a:ext cx="48053" cy="107291"/>
            </a:xfrm>
            <a:custGeom>
              <a:avLst/>
              <a:gdLst>
                <a:gd name="connsiteX0" fmla="*/ 44132 w 48053"/>
                <a:gd name="connsiteY0" fmla="*/ 6194 h 107291"/>
                <a:gd name="connsiteX1" fmla="*/ 37788 w 48053"/>
                <a:gd name="connsiteY1" fmla="*/ 136 h 107291"/>
                <a:gd name="connsiteX2" fmla="*/ 28907 w 48053"/>
                <a:gd name="connsiteY2" fmla="*/ 8905 h 107291"/>
                <a:gd name="connsiteX3" fmla="*/ 35251 w 48053"/>
                <a:gd name="connsiteY3" fmla="*/ 14963 h 107291"/>
                <a:gd name="connsiteX4" fmla="*/ 44132 w 48053"/>
                <a:gd name="connsiteY4" fmla="*/ 6194 h 107291"/>
                <a:gd name="connsiteX5" fmla="*/ 11779 w 48053"/>
                <a:gd name="connsiteY5" fmla="*/ 87181 h 107291"/>
                <a:gd name="connsiteX6" fmla="*/ 10352 w 48053"/>
                <a:gd name="connsiteY6" fmla="*/ 93877 h 107291"/>
                <a:gd name="connsiteX7" fmla="*/ 25418 w 48053"/>
                <a:gd name="connsiteY7" fmla="*/ 107427 h 107291"/>
                <a:gd name="connsiteX8" fmla="*/ 48255 w 48053"/>
                <a:gd name="connsiteY8" fmla="*/ 83036 h 107291"/>
                <a:gd name="connsiteX9" fmla="*/ 45718 w 48053"/>
                <a:gd name="connsiteY9" fmla="*/ 80963 h 107291"/>
                <a:gd name="connsiteX10" fmla="*/ 42705 w 48053"/>
                <a:gd name="connsiteY10" fmla="*/ 83674 h 107291"/>
                <a:gd name="connsiteX11" fmla="*/ 25894 w 48053"/>
                <a:gd name="connsiteY11" fmla="*/ 102964 h 107291"/>
                <a:gd name="connsiteX12" fmla="*/ 21929 w 48053"/>
                <a:gd name="connsiteY12" fmla="*/ 97384 h 107291"/>
                <a:gd name="connsiteX13" fmla="*/ 24467 w 48053"/>
                <a:gd name="connsiteY13" fmla="*/ 87181 h 107291"/>
                <a:gd name="connsiteX14" fmla="*/ 29542 w 48053"/>
                <a:gd name="connsiteY14" fmla="*/ 74427 h 107291"/>
                <a:gd name="connsiteX15" fmla="*/ 37313 w 48053"/>
                <a:gd name="connsiteY15" fmla="*/ 54180 h 107291"/>
                <a:gd name="connsiteX16" fmla="*/ 38264 w 48053"/>
                <a:gd name="connsiteY16" fmla="*/ 49079 h 107291"/>
                <a:gd name="connsiteX17" fmla="*/ 23198 w 48053"/>
                <a:gd name="connsiteY17" fmla="*/ 35528 h 107291"/>
                <a:gd name="connsiteX18" fmla="*/ 202 w 48053"/>
                <a:gd name="connsiteY18" fmla="*/ 59920 h 107291"/>
                <a:gd name="connsiteX19" fmla="*/ 2898 w 48053"/>
                <a:gd name="connsiteY19" fmla="*/ 61992 h 107291"/>
                <a:gd name="connsiteX20" fmla="*/ 5753 w 48053"/>
                <a:gd name="connsiteY20" fmla="*/ 59441 h 107291"/>
                <a:gd name="connsiteX21" fmla="*/ 22722 w 48053"/>
                <a:gd name="connsiteY21" fmla="*/ 39992 h 107291"/>
                <a:gd name="connsiteX22" fmla="*/ 26687 w 48053"/>
                <a:gd name="connsiteY22" fmla="*/ 45572 h 107291"/>
                <a:gd name="connsiteX23" fmla="*/ 21771 w 48053"/>
                <a:gd name="connsiteY23" fmla="*/ 61514 h 107291"/>
                <a:gd name="connsiteX24" fmla="*/ 11779 w 48053"/>
                <a:gd name="connsiteY24" fmla="*/ 87181 h 10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053" h="107291">
                  <a:moveTo>
                    <a:pt x="44132" y="6194"/>
                  </a:moveTo>
                  <a:cubicBezTo>
                    <a:pt x="44132" y="3644"/>
                    <a:pt x="42229" y="136"/>
                    <a:pt x="37788" y="136"/>
                  </a:cubicBezTo>
                  <a:cubicBezTo>
                    <a:pt x="33506" y="136"/>
                    <a:pt x="28907" y="4281"/>
                    <a:pt x="28907" y="8905"/>
                  </a:cubicBezTo>
                  <a:cubicBezTo>
                    <a:pt x="28907" y="11615"/>
                    <a:pt x="30969" y="14963"/>
                    <a:pt x="35251" y="14963"/>
                  </a:cubicBezTo>
                  <a:cubicBezTo>
                    <a:pt x="39850" y="14963"/>
                    <a:pt x="44132" y="10499"/>
                    <a:pt x="44132" y="6194"/>
                  </a:cubicBezTo>
                  <a:close/>
                  <a:moveTo>
                    <a:pt x="11779" y="87181"/>
                  </a:moveTo>
                  <a:cubicBezTo>
                    <a:pt x="11145" y="89253"/>
                    <a:pt x="10352" y="91166"/>
                    <a:pt x="10352" y="93877"/>
                  </a:cubicBezTo>
                  <a:cubicBezTo>
                    <a:pt x="10352" y="101369"/>
                    <a:pt x="16696" y="107427"/>
                    <a:pt x="25418" y="107427"/>
                  </a:cubicBezTo>
                  <a:cubicBezTo>
                    <a:pt x="41277" y="107427"/>
                    <a:pt x="48255" y="85427"/>
                    <a:pt x="48255" y="83036"/>
                  </a:cubicBezTo>
                  <a:cubicBezTo>
                    <a:pt x="48255" y="80963"/>
                    <a:pt x="46194" y="80963"/>
                    <a:pt x="45718" y="80963"/>
                  </a:cubicBezTo>
                  <a:cubicBezTo>
                    <a:pt x="43498" y="80963"/>
                    <a:pt x="43339" y="81920"/>
                    <a:pt x="42705" y="83674"/>
                  </a:cubicBezTo>
                  <a:cubicBezTo>
                    <a:pt x="39057" y="96427"/>
                    <a:pt x="32079" y="102964"/>
                    <a:pt x="25894" y="102964"/>
                  </a:cubicBezTo>
                  <a:cubicBezTo>
                    <a:pt x="22722" y="102964"/>
                    <a:pt x="21929" y="100891"/>
                    <a:pt x="21929" y="97384"/>
                  </a:cubicBezTo>
                  <a:cubicBezTo>
                    <a:pt x="21929" y="93717"/>
                    <a:pt x="23039" y="90688"/>
                    <a:pt x="24467" y="87181"/>
                  </a:cubicBezTo>
                  <a:cubicBezTo>
                    <a:pt x="26053" y="82876"/>
                    <a:pt x="27797" y="78572"/>
                    <a:pt x="29542" y="74427"/>
                  </a:cubicBezTo>
                  <a:cubicBezTo>
                    <a:pt x="30969" y="70601"/>
                    <a:pt x="36678" y="56093"/>
                    <a:pt x="37313" y="54180"/>
                  </a:cubicBezTo>
                  <a:cubicBezTo>
                    <a:pt x="37788" y="52586"/>
                    <a:pt x="38264" y="50673"/>
                    <a:pt x="38264" y="49079"/>
                  </a:cubicBezTo>
                  <a:cubicBezTo>
                    <a:pt x="38264" y="41586"/>
                    <a:pt x="31920" y="35528"/>
                    <a:pt x="23198" y="35528"/>
                  </a:cubicBezTo>
                  <a:cubicBezTo>
                    <a:pt x="7497" y="35528"/>
                    <a:pt x="202" y="57209"/>
                    <a:pt x="202" y="59920"/>
                  </a:cubicBezTo>
                  <a:cubicBezTo>
                    <a:pt x="202" y="61992"/>
                    <a:pt x="2422" y="61992"/>
                    <a:pt x="2898" y="61992"/>
                  </a:cubicBezTo>
                  <a:cubicBezTo>
                    <a:pt x="5118" y="61992"/>
                    <a:pt x="5277" y="61195"/>
                    <a:pt x="5753" y="59441"/>
                  </a:cubicBezTo>
                  <a:cubicBezTo>
                    <a:pt x="9876" y="45731"/>
                    <a:pt x="16854" y="39992"/>
                    <a:pt x="22722" y="39992"/>
                  </a:cubicBezTo>
                  <a:cubicBezTo>
                    <a:pt x="25260" y="39992"/>
                    <a:pt x="26687" y="41267"/>
                    <a:pt x="26687" y="45572"/>
                  </a:cubicBezTo>
                  <a:cubicBezTo>
                    <a:pt x="26687" y="49238"/>
                    <a:pt x="25735" y="51630"/>
                    <a:pt x="21771" y="61514"/>
                  </a:cubicBezTo>
                  <a:lnTo>
                    <a:pt x="11779" y="87181"/>
                  </a:lnTo>
                  <a:close/>
                </a:path>
              </a:pathLst>
            </a:custGeom>
            <a:solidFill>
              <a:srgbClr val="000000"/>
            </a:solidFill>
            <a:ln w="22721" cap="flat">
              <a:noFill/>
              <a:prstDash val="solid"/>
              <a:miter/>
            </a:ln>
          </p:spPr>
          <p:txBody>
            <a:bodyPr rtlCol="0" anchor="ctr"/>
            <a:lstStyle/>
            <a:p>
              <a:endParaRPr lang="en-CN"/>
            </a:p>
          </p:txBody>
        </p:sp>
        <p:sp>
          <p:nvSpPr>
            <p:cNvPr id="18533" name="Freeform 18532">
              <a:extLst>
                <a:ext uri="{FF2B5EF4-FFF2-40B4-BE49-F238E27FC236}">
                  <a16:creationId xmlns:a16="http://schemas.microsoft.com/office/drawing/2014/main" id="{B2E40FF9-9292-FC6D-DDE8-6B75D00EC22B}"/>
                </a:ext>
              </a:extLst>
            </p:cNvPr>
            <p:cNvSpPr/>
            <p:nvPr>
              <p:custDataLst>
                <p:tags r:id="rId83"/>
              </p:custDataLst>
            </p:nvPr>
          </p:nvSpPr>
          <p:spPr>
            <a:xfrm>
              <a:off x="7291744" y="5516117"/>
              <a:ext cx="150662" cy="53292"/>
            </a:xfrm>
            <a:custGeom>
              <a:avLst/>
              <a:gdLst>
                <a:gd name="connsiteX0" fmla="*/ 143168 w 150662"/>
                <a:gd name="connsiteY0" fmla="*/ 9244 h 53292"/>
                <a:gd name="connsiteX1" fmla="*/ 150871 w 150662"/>
                <a:gd name="connsiteY1" fmla="*/ 4689 h 53292"/>
                <a:gd name="connsiteX2" fmla="*/ 143394 w 150662"/>
                <a:gd name="connsiteY2" fmla="*/ 134 h 53292"/>
                <a:gd name="connsiteX3" fmla="*/ 7685 w 150662"/>
                <a:gd name="connsiteY3" fmla="*/ 134 h 53292"/>
                <a:gd name="connsiteX4" fmla="*/ 208 w 150662"/>
                <a:gd name="connsiteY4" fmla="*/ 4689 h 53292"/>
                <a:gd name="connsiteX5" fmla="*/ 7911 w 150662"/>
                <a:gd name="connsiteY5" fmla="*/ 9244 h 53292"/>
                <a:gd name="connsiteX6" fmla="*/ 143168 w 150662"/>
                <a:gd name="connsiteY6" fmla="*/ 9244 h 53292"/>
                <a:gd name="connsiteX7" fmla="*/ 143394 w 150662"/>
                <a:gd name="connsiteY7" fmla="*/ 53426 h 53292"/>
                <a:gd name="connsiteX8" fmla="*/ 150871 w 150662"/>
                <a:gd name="connsiteY8" fmla="*/ 48871 h 53292"/>
                <a:gd name="connsiteX9" fmla="*/ 143168 w 150662"/>
                <a:gd name="connsiteY9" fmla="*/ 44317 h 53292"/>
                <a:gd name="connsiteX10" fmla="*/ 7911 w 150662"/>
                <a:gd name="connsiteY10" fmla="*/ 44317 h 53292"/>
                <a:gd name="connsiteX11" fmla="*/ 208 w 150662"/>
                <a:gd name="connsiteY11" fmla="*/ 48871 h 53292"/>
                <a:gd name="connsiteX12" fmla="*/ 7685 w 150662"/>
                <a:gd name="connsiteY12" fmla="*/ 53426 h 53292"/>
                <a:gd name="connsiteX13" fmla="*/ 143394 w 150662"/>
                <a:gd name="connsiteY13" fmla="*/ 53426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62" h="53292">
                  <a:moveTo>
                    <a:pt x="143168" y="9244"/>
                  </a:moveTo>
                  <a:cubicBezTo>
                    <a:pt x="146566" y="9244"/>
                    <a:pt x="150871" y="9244"/>
                    <a:pt x="150871" y="4689"/>
                  </a:cubicBezTo>
                  <a:cubicBezTo>
                    <a:pt x="150871" y="134"/>
                    <a:pt x="146566" y="134"/>
                    <a:pt x="143394" y="134"/>
                  </a:cubicBezTo>
                  <a:lnTo>
                    <a:pt x="7685" y="134"/>
                  </a:lnTo>
                  <a:cubicBezTo>
                    <a:pt x="4513" y="134"/>
                    <a:pt x="208" y="134"/>
                    <a:pt x="208" y="4689"/>
                  </a:cubicBezTo>
                  <a:cubicBezTo>
                    <a:pt x="208" y="9244"/>
                    <a:pt x="4513" y="9244"/>
                    <a:pt x="7911" y="9244"/>
                  </a:cubicBezTo>
                  <a:lnTo>
                    <a:pt x="143168" y="9244"/>
                  </a:lnTo>
                  <a:close/>
                  <a:moveTo>
                    <a:pt x="143394" y="53426"/>
                  </a:moveTo>
                  <a:cubicBezTo>
                    <a:pt x="146566" y="53426"/>
                    <a:pt x="150871" y="53426"/>
                    <a:pt x="150871" y="48871"/>
                  </a:cubicBezTo>
                  <a:cubicBezTo>
                    <a:pt x="150871" y="44317"/>
                    <a:pt x="146566" y="44317"/>
                    <a:pt x="143168" y="44317"/>
                  </a:cubicBezTo>
                  <a:lnTo>
                    <a:pt x="7911" y="44317"/>
                  </a:lnTo>
                  <a:cubicBezTo>
                    <a:pt x="4513" y="44317"/>
                    <a:pt x="208" y="44317"/>
                    <a:pt x="208" y="48871"/>
                  </a:cubicBezTo>
                  <a:cubicBezTo>
                    <a:pt x="208" y="53426"/>
                    <a:pt x="4513" y="53426"/>
                    <a:pt x="7685" y="53426"/>
                  </a:cubicBezTo>
                  <a:lnTo>
                    <a:pt x="143394" y="53426"/>
                  </a:lnTo>
                  <a:close/>
                </a:path>
              </a:pathLst>
            </a:custGeom>
            <a:solidFill>
              <a:srgbClr val="000000"/>
            </a:solidFill>
            <a:ln w="22721" cap="flat">
              <a:noFill/>
              <a:prstDash val="solid"/>
              <a:miter/>
            </a:ln>
          </p:spPr>
          <p:txBody>
            <a:bodyPr rtlCol="0" anchor="ctr"/>
            <a:lstStyle/>
            <a:p>
              <a:endParaRPr lang="en-CN"/>
            </a:p>
          </p:txBody>
        </p:sp>
        <p:sp>
          <p:nvSpPr>
            <p:cNvPr id="18534" name="Freeform 18533">
              <a:extLst>
                <a:ext uri="{FF2B5EF4-FFF2-40B4-BE49-F238E27FC236}">
                  <a16:creationId xmlns:a16="http://schemas.microsoft.com/office/drawing/2014/main" id="{8B5F2839-F4F8-FEFA-8301-18757B6248E7}"/>
                </a:ext>
              </a:extLst>
            </p:cNvPr>
            <p:cNvSpPr/>
            <p:nvPr>
              <p:custDataLst>
                <p:tags r:id="rId84"/>
              </p:custDataLst>
            </p:nvPr>
          </p:nvSpPr>
          <p:spPr>
            <a:xfrm>
              <a:off x="7530889" y="5439139"/>
              <a:ext cx="100365" cy="165571"/>
            </a:xfrm>
            <a:custGeom>
              <a:avLst/>
              <a:gdLst>
                <a:gd name="connsiteX0" fmla="*/ 66601 w 100365"/>
                <a:gd name="connsiteY0" fmla="*/ 72329 h 165571"/>
                <a:gd name="connsiteX1" fmla="*/ 37601 w 100365"/>
                <a:gd name="connsiteY1" fmla="*/ 65269 h 165571"/>
                <a:gd name="connsiteX2" fmla="*/ 14719 w 100365"/>
                <a:gd name="connsiteY2" fmla="*/ 36345 h 165571"/>
                <a:gd name="connsiteX3" fmla="*/ 44625 w 100365"/>
                <a:gd name="connsiteY3" fmla="*/ 6511 h 165571"/>
                <a:gd name="connsiteX4" fmla="*/ 88804 w 100365"/>
                <a:gd name="connsiteY4" fmla="*/ 54110 h 165571"/>
                <a:gd name="connsiteX5" fmla="*/ 91523 w 100365"/>
                <a:gd name="connsiteY5" fmla="*/ 56843 h 165571"/>
                <a:gd name="connsiteX6" fmla="*/ 94468 w 100365"/>
                <a:gd name="connsiteY6" fmla="*/ 51377 h 165571"/>
                <a:gd name="connsiteX7" fmla="*/ 94468 w 100365"/>
                <a:gd name="connsiteY7" fmla="*/ 5600 h 165571"/>
                <a:gd name="connsiteX8" fmla="*/ 91976 w 100365"/>
                <a:gd name="connsiteY8" fmla="*/ 134 h 165571"/>
                <a:gd name="connsiteX9" fmla="*/ 88577 w 100365"/>
                <a:gd name="connsiteY9" fmla="*/ 3095 h 165571"/>
                <a:gd name="connsiteX10" fmla="*/ 80648 w 100365"/>
                <a:gd name="connsiteY10" fmla="*/ 16076 h 165571"/>
                <a:gd name="connsiteX11" fmla="*/ 44398 w 100365"/>
                <a:gd name="connsiteY11" fmla="*/ 134 h 165571"/>
                <a:gd name="connsiteX12" fmla="*/ 219 w 100365"/>
                <a:gd name="connsiteY12" fmla="*/ 44317 h 165571"/>
                <a:gd name="connsiteX13" fmla="*/ 29898 w 100365"/>
                <a:gd name="connsiteY13" fmla="*/ 85994 h 165571"/>
                <a:gd name="connsiteX14" fmla="*/ 59804 w 100365"/>
                <a:gd name="connsiteY14" fmla="*/ 93510 h 165571"/>
                <a:gd name="connsiteX15" fmla="*/ 79062 w 100365"/>
                <a:gd name="connsiteY15" fmla="*/ 105125 h 165571"/>
                <a:gd name="connsiteX16" fmla="*/ 86085 w 100365"/>
                <a:gd name="connsiteY16" fmla="*/ 126077 h 165571"/>
                <a:gd name="connsiteX17" fmla="*/ 55726 w 100365"/>
                <a:gd name="connsiteY17" fmla="*/ 158645 h 165571"/>
                <a:gd name="connsiteX18" fmla="*/ 19930 w 100365"/>
                <a:gd name="connsiteY18" fmla="*/ 146347 h 165571"/>
                <a:gd name="connsiteX19" fmla="*/ 5883 w 100365"/>
                <a:gd name="connsiteY19" fmla="*/ 111274 h 165571"/>
                <a:gd name="connsiteX20" fmla="*/ 3164 w 100365"/>
                <a:gd name="connsiteY20" fmla="*/ 108996 h 165571"/>
                <a:gd name="connsiteX21" fmla="*/ 219 w 100365"/>
                <a:gd name="connsiteY21" fmla="*/ 114690 h 165571"/>
                <a:gd name="connsiteX22" fmla="*/ 219 w 100365"/>
                <a:gd name="connsiteY22" fmla="*/ 160239 h 165571"/>
                <a:gd name="connsiteX23" fmla="*/ 2711 w 100365"/>
                <a:gd name="connsiteY23" fmla="*/ 165705 h 165571"/>
                <a:gd name="connsiteX24" fmla="*/ 6109 w 100365"/>
                <a:gd name="connsiteY24" fmla="*/ 162744 h 165571"/>
                <a:gd name="connsiteX25" fmla="*/ 14266 w 100365"/>
                <a:gd name="connsiteY25" fmla="*/ 149763 h 165571"/>
                <a:gd name="connsiteX26" fmla="*/ 55953 w 100365"/>
                <a:gd name="connsiteY26" fmla="*/ 165705 h 165571"/>
                <a:gd name="connsiteX27" fmla="*/ 100585 w 100365"/>
                <a:gd name="connsiteY27" fmla="*/ 118334 h 165571"/>
                <a:gd name="connsiteX28" fmla="*/ 66601 w 100365"/>
                <a:gd name="connsiteY28" fmla="*/ 72329 h 16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365" h="165571">
                  <a:moveTo>
                    <a:pt x="66601" y="72329"/>
                  </a:moveTo>
                  <a:lnTo>
                    <a:pt x="37601" y="65269"/>
                  </a:lnTo>
                  <a:cubicBezTo>
                    <a:pt x="23555" y="61853"/>
                    <a:pt x="14719" y="49555"/>
                    <a:pt x="14719" y="36345"/>
                  </a:cubicBezTo>
                  <a:cubicBezTo>
                    <a:pt x="14719" y="20403"/>
                    <a:pt x="26953" y="6511"/>
                    <a:pt x="44625" y="6511"/>
                  </a:cubicBezTo>
                  <a:cubicBezTo>
                    <a:pt x="82460" y="6511"/>
                    <a:pt x="87444" y="43861"/>
                    <a:pt x="88804" y="54110"/>
                  </a:cubicBezTo>
                  <a:cubicBezTo>
                    <a:pt x="89030" y="55476"/>
                    <a:pt x="89030" y="56843"/>
                    <a:pt x="91523" y="56843"/>
                  </a:cubicBezTo>
                  <a:cubicBezTo>
                    <a:pt x="94468" y="56843"/>
                    <a:pt x="94468" y="55704"/>
                    <a:pt x="94468" y="51377"/>
                  </a:cubicBezTo>
                  <a:lnTo>
                    <a:pt x="94468" y="5600"/>
                  </a:lnTo>
                  <a:cubicBezTo>
                    <a:pt x="94468" y="1728"/>
                    <a:pt x="94468" y="134"/>
                    <a:pt x="91976" y="134"/>
                  </a:cubicBezTo>
                  <a:cubicBezTo>
                    <a:pt x="90390" y="134"/>
                    <a:pt x="90163" y="362"/>
                    <a:pt x="88577" y="3095"/>
                  </a:cubicBezTo>
                  <a:lnTo>
                    <a:pt x="80648" y="16076"/>
                  </a:lnTo>
                  <a:cubicBezTo>
                    <a:pt x="73851" y="9471"/>
                    <a:pt x="64562" y="134"/>
                    <a:pt x="44398" y="134"/>
                  </a:cubicBezTo>
                  <a:cubicBezTo>
                    <a:pt x="19250" y="134"/>
                    <a:pt x="219" y="20175"/>
                    <a:pt x="219" y="44317"/>
                  </a:cubicBezTo>
                  <a:cubicBezTo>
                    <a:pt x="219" y="63219"/>
                    <a:pt x="12227" y="79845"/>
                    <a:pt x="29898" y="85994"/>
                  </a:cubicBezTo>
                  <a:cubicBezTo>
                    <a:pt x="32390" y="86905"/>
                    <a:pt x="43945" y="89638"/>
                    <a:pt x="59804" y="93510"/>
                  </a:cubicBezTo>
                  <a:cubicBezTo>
                    <a:pt x="65921" y="95104"/>
                    <a:pt x="72718" y="96698"/>
                    <a:pt x="79062" y="105125"/>
                  </a:cubicBezTo>
                  <a:cubicBezTo>
                    <a:pt x="83819" y="111046"/>
                    <a:pt x="86085" y="118562"/>
                    <a:pt x="86085" y="126077"/>
                  </a:cubicBezTo>
                  <a:cubicBezTo>
                    <a:pt x="86085" y="142247"/>
                    <a:pt x="74757" y="158645"/>
                    <a:pt x="55726" y="158645"/>
                  </a:cubicBezTo>
                  <a:cubicBezTo>
                    <a:pt x="49156" y="158645"/>
                    <a:pt x="31937" y="157506"/>
                    <a:pt x="19930" y="146347"/>
                  </a:cubicBezTo>
                  <a:cubicBezTo>
                    <a:pt x="6789" y="134048"/>
                    <a:pt x="6109" y="119473"/>
                    <a:pt x="5883" y="111274"/>
                  </a:cubicBezTo>
                  <a:cubicBezTo>
                    <a:pt x="5656" y="108996"/>
                    <a:pt x="3844" y="108996"/>
                    <a:pt x="3164" y="108996"/>
                  </a:cubicBezTo>
                  <a:cubicBezTo>
                    <a:pt x="219" y="108996"/>
                    <a:pt x="219" y="110591"/>
                    <a:pt x="219" y="114690"/>
                  </a:cubicBezTo>
                  <a:lnTo>
                    <a:pt x="219" y="160239"/>
                  </a:lnTo>
                  <a:cubicBezTo>
                    <a:pt x="219" y="164111"/>
                    <a:pt x="219" y="165705"/>
                    <a:pt x="2711" y="165705"/>
                  </a:cubicBezTo>
                  <a:cubicBezTo>
                    <a:pt x="4297" y="165705"/>
                    <a:pt x="4524" y="165250"/>
                    <a:pt x="6109" y="162744"/>
                  </a:cubicBezTo>
                  <a:cubicBezTo>
                    <a:pt x="6109" y="162517"/>
                    <a:pt x="6789" y="161833"/>
                    <a:pt x="14266" y="149763"/>
                  </a:cubicBezTo>
                  <a:cubicBezTo>
                    <a:pt x="21289" y="157506"/>
                    <a:pt x="35789" y="165705"/>
                    <a:pt x="55953" y="165705"/>
                  </a:cubicBezTo>
                  <a:cubicBezTo>
                    <a:pt x="82460" y="165705"/>
                    <a:pt x="100585" y="143386"/>
                    <a:pt x="100585" y="118334"/>
                  </a:cubicBezTo>
                  <a:cubicBezTo>
                    <a:pt x="100585" y="95559"/>
                    <a:pt x="85632" y="76884"/>
                    <a:pt x="66601" y="72329"/>
                  </a:cubicBezTo>
                  <a:close/>
                </a:path>
              </a:pathLst>
            </a:custGeom>
            <a:solidFill>
              <a:srgbClr val="000000"/>
            </a:solidFill>
            <a:ln w="22721" cap="flat">
              <a:noFill/>
              <a:prstDash val="solid"/>
              <a:miter/>
            </a:ln>
          </p:spPr>
          <p:txBody>
            <a:bodyPr rtlCol="0" anchor="ctr"/>
            <a:lstStyle/>
            <a:p>
              <a:endParaRPr lang="en-CN"/>
            </a:p>
          </p:txBody>
        </p:sp>
        <p:sp>
          <p:nvSpPr>
            <p:cNvPr id="18535" name="Freeform 18534">
              <a:extLst>
                <a:ext uri="{FF2B5EF4-FFF2-40B4-BE49-F238E27FC236}">
                  <a16:creationId xmlns:a16="http://schemas.microsoft.com/office/drawing/2014/main" id="{6F676C33-36D1-5739-FD19-A43E48120536}"/>
                </a:ext>
              </a:extLst>
            </p:cNvPr>
            <p:cNvSpPr/>
            <p:nvPr>
              <p:custDataLst>
                <p:tags r:id="rId85"/>
              </p:custDataLst>
            </p:nvPr>
          </p:nvSpPr>
          <p:spPr>
            <a:xfrm>
              <a:off x="7650412" y="5497670"/>
              <a:ext cx="100365" cy="104535"/>
            </a:xfrm>
            <a:custGeom>
              <a:avLst/>
              <a:gdLst>
                <a:gd name="connsiteX0" fmla="*/ 100590 w 100365"/>
                <a:gd name="connsiteY0" fmla="*/ 53426 h 104535"/>
                <a:gd name="connsiteX1" fmla="*/ 50521 w 100365"/>
                <a:gd name="connsiteY1" fmla="*/ 134 h 104535"/>
                <a:gd name="connsiteX2" fmla="*/ 224 w 100365"/>
                <a:gd name="connsiteY2" fmla="*/ 53426 h 104535"/>
                <a:gd name="connsiteX3" fmla="*/ 50294 w 100365"/>
                <a:gd name="connsiteY3" fmla="*/ 104669 h 104535"/>
                <a:gd name="connsiteX4" fmla="*/ 100590 w 100365"/>
                <a:gd name="connsiteY4" fmla="*/ 53426 h 104535"/>
                <a:gd name="connsiteX5" fmla="*/ 50521 w 100365"/>
                <a:gd name="connsiteY5" fmla="*/ 98976 h 104535"/>
                <a:gd name="connsiteX6" fmla="*/ 24693 w 100365"/>
                <a:gd name="connsiteY6" fmla="*/ 83717 h 104535"/>
                <a:gd name="connsiteX7" fmla="*/ 19029 w 100365"/>
                <a:gd name="connsiteY7" fmla="*/ 51604 h 104535"/>
                <a:gd name="connsiteX8" fmla="*/ 24466 w 100365"/>
                <a:gd name="connsiteY8" fmla="*/ 20403 h 104535"/>
                <a:gd name="connsiteX9" fmla="*/ 50294 w 100365"/>
                <a:gd name="connsiteY9" fmla="*/ 5144 h 104535"/>
                <a:gd name="connsiteX10" fmla="*/ 75895 w 100365"/>
                <a:gd name="connsiteY10" fmla="*/ 19948 h 104535"/>
                <a:gd name="connsiteX11" fmla="*/ 81786 w 100365"/>
                <a:gd name="connsiteY11" fmla="*/ 51604 h 104535"/>
                <a:gd name="connsiteX12" fmla="*/ 76802 w 100365"/>
                <a:gd name="connsiteY12" fmla="*/ 82122 h 104535"/>
                <a:gd name="connsiteX13" fmla="*/ 50521 w 100365"/>
                <a:gd name="connsiteY13" fmla="*/ 9897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365" h="104535">
                  <a:moveTo>
                    <a:pt x="100590" y="53426"/>
                  </a:moveTo>
                  <a:cubicBezTo>
                    <a:pt x="100590" y="24275"/>
                    <a:pt x="77934" y="134"/>
                    <a:pt x="50521" y="134"/>
                  </a:cubicBezTo>
                  <a:cubicBezTo>
                    <a:pt x="22201" y="134"/>
                    <a:pt x="224" y="24958"/>
                    <a:pt x="224" y="53426"/>
                  </a:cubicBezTo>
                  <a:cubicBezTo>
                    <a:pt x="224" y="82806"/>
                    <a:pt x="23787" y="104669"/>
                    <a:pt x="50294" y="104669"/>
                  </a:cubicBezTo>
                  <a:cubicBezTo>
                    <a:pt x="77708" y="104669"/>
                    <a:pt x="100590" y="82350"/>
                    <a:pt x="100590" y="53426"/>
                  </a:cubicBezTo>
                  <a:close/>
                  <a:moveTo>
                    <a:pt x="50521" y="98976"/>
                  </a:moveTo>
                  <a:cubicBezTo>
                    <a:pt x="40779" y="98976"/>
                    <a:pt x="30810" y="94193"/>
                    <a:pt x="24693" y="83717"/>
                  </a:cubicBezTo>
                  <a:cubicBezTo>
                    <a:pt x="19029" y="73696"/>
                    <a:pt x="19029" y="59803"/>
                    <a:pt x="19029" y="51604"/>
                  </a:cubicBezTo>
                  <a:cubicBezTo>
                    <a:pt x="19029" y="42722"/>
                    <a:pt x="19029" y="30424"/>
                    <a:pt x="24466" y="20403"/>
                  </a:cubicBezTo>
                  <a:cubicBezTo>
                    <a:pt x="30583" y="9927"/>
                    <a:pt x="41232" y="5144"/>
                    <a:pt x="50294" y="5144"/>
                  </a:cubicBezTo>
                  <a:cubicBezTo>
                    <a:pt x="60263" y="5144"/>
                    <a:pt x="70005" y="10155"/>
                    <a:pt x="75895" y="19948"/>
                  </a:cubicBezTo>
                  <a:cubicBezTo>
                    <a:pt x="81786" y="29741"/>
                    <a:pt x="81786" y="42950"/>
                    <a:pt x="81786" y="51604"/>
                  </a:cubicBezTo>
                  <a:cubicBezTo>
                    <a:pt x="81786" y="59803"/>
                    <a:pt x="81786" y="72102"/>
                    <a:pt x="76802" y="82122"/>
                  </a:cubicBezTo>
                  <a:cubicBezTo>
                    <a:pt x="71817" y="92371"/>
                    <a:pt x="61849" y="98976"/>
                    <a:pt x="50521" y="98976"/>
                  </a:cubicBezTo>
                  <a:close/>
                </a:path>
              </a:pathLst>
            </a:custGeom>
            <a:solidFill>
              <a:srgbClr val="000000"/>
            </a:solidFill>
            <a:ln w="22721" cap="flat">
              <a:noFill/>
              <a:prstDash val="solid"/>
              <a:miter/>
            </a:ln>
          </p:spPr>
          <p:txBody>
            <a:bodyPr rtlCol="0" anchor="ctr"/>
            <a:lstStyle/>
            <a:p>
              <a:endParaRPr lang="en-CN"/>
            </a:p>
          </p:txBody>
        </p:sp>
        <p:sp>
          <p:nvSpPr>
            <p:cNvPr id="18536" name="Freeform 18535">
              <a:extLst>
                <a:ext uri="{FF2B5EF4-FFF2-40B4-BE49-F238E27FC236}">
                  <a16:creationId xmlns:a16="http://schemas.microsoft.com/office/drawing/2014/main" id="{89F2A5B3-01EA-87C4-33F0-3CCEC217B65D}"/>
                </a:ext>
              </a:extLst>
            </p:cNvPr>
            <p:cNvSpPr/>
            <p:nvPr>
              <p:custDataLst>
                <p:tags r:id="rId86"/>
              </p:custDataLst>
            </p:nvPr>
          </p:nvSpPr>
          <p:spPr>
            <a:xfrm>
              <a:off x="7764825" y="5439139"/>
              <a:ext cx="73405" cy="160560"/>
            </a:xfrm>
            <a:custGeom>
              <a:avLst/>
              <a:gdLst>
                <a:gd name="connsiteX0" fmla="*/ 32401 w 73405"/>
                <a:gd name="connsiteY0" fmla="*/ 62536 h 160560"/>
                <a:gd name="connsiteX1" fmla="*/ 32401 w 73405"/>
                <a:gd name="connsiteY1" fmla="*/ 36118 h 160560"/>
                <a:gd name="connsiteX2" fmla="*/ 53244 w 73405"/>
                <a:gd name="connsiteY2" fmla="*/ 5144 h 160560"/>
                <a:gd name="connsiteX3" fmla="*/ 60721 w 73405"/>
                <a:gd name="connsiteY3" fmla="*/ 6738 h 160560"/>
                <a:gd name="connsiteX4" fmla="*/ 53924 w 73405"/>
                <a:gd name="connsiteY4" fmla="*/ 16304 h 160560"/>
                <a:gd name="connsiteX5" fmla="*/ 63666 w 73405"/>
                <a:gd name="connsiteY5" fmla="*/ 26097 h 160560"/>
                <a:gd name="connsiteX6" fmla="*/ 73635 w 73405"/>
                <a:gd name="connsiteY6" fmla="*/ 16076 h 160560"/>
                <a:gd name="connsiteX7" fmla="*/ 53244 w 73405"/>
                <a:gd name="connsiteY7" fmla="*/ 134 h 160560"/>
                <a:gd name="connsiteX8" fmla="*/ 18128 w 73405"/>
                <a:gd name="connsiteY8" fmla="*/ 36345 h 160560"/>
                <a:gd name="connsiteX9" fmla="*/ 18128 w 73405"/>
                <a:gd name="connsiteY9" fmla="*/ 62536 h 160560"/>
                <a:gd name="connsiteX10" fmla="*/ 229 w 73405"/>
                <a:gd name="connsiteY10" fmla="*/ 62536 h 160560"/>
                <a:gd name="connsiteX11" fmla="*/ 229 w 73405"/>
                <a:gd name="connsiteY11" fmla="*/ 69596 h 160560"/>
                <a:gd name="connsiteX12" fmla="*/ 18128 w 73405"/>
                <a:gd name="connsiteY12" fmla="*/ 69596 h 160560"/>
                <a:gd name="connsiteX13" fmla="*/ 18128 w 73405"/>
                <a:gd name="connsiteY13" fmla="*/ 143386 h 160560"/>
                <a:gd name="connsiteX14" fmla="*/ 456 w 73405"/>
                <a:gd name="connsiteY14" fmla="*/ 153635 h 160560"/>
                <a:gd name="connsiteX15" fmla="*/ 456 w 73405"/>
                <a:gd name="connsiteY15" fmla="*/ 160695 h 160560"/>
                <a:gd name="connsiteX16" fmla="*/ 26284 w 73405"/>
                <a:gd name="connsiteY16" fmla="*/ 160012 h 160560"/>
                <a:gd name="connsiteX17" fmla="*/ 55057 w 73405"/>
                <a:gd name="connsiteY17" fmla="*/ 160695 h 160560"/>
                <a:gd name="connsiteX18" fmla="*/ 55057 w 73405"/>
                <a:gd name="connsiteY18" fmla="*/ 153635 h 160560"/>
                <a:gd name="connsiteX19" fmla="*/ 50299 w 73405"/>
                <a:gd name="connsiteY19" fmla="*/ 153635 h 160560"/>
                <a:gd name="connsiteX20" fmla="*/ 33081 w 73405"/>
                <a:gd name="connsiteY20" fmla="*/ 142931 h 160560"/>
                <a:gd name="connsiteX21" fmla="*/ 33081 w 73405"/>
                <a:gd name="connsiteY21" fmla="*/ 69596 h 160560"/>
                <a:gd name="connsiteX22" fmla="*/ 58908 w 73405"/>
                <a:gd name="connsiteY22" fmla="*/ 69596 h 160560"/>
                <a:gd name="connsiteX23" fmla="*/ 58908 w 73405"/>
                <a:gd name="connsiteY23" fmla="*/ 62536 h 160560"/>
                <a:gd name="connsiteX24" fmla="*/ 32401 w 73405"/>
                <a:gd name="connsiteY24" fmla="*/ 62536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405" h="160560">
                  <a:moveTo>
                    <a:pt x="32401" y="62536"/>
                  </a:moveTo>
                  <a:lnTo>
                    <a:pt x="32401" y="36118"/>
                  </a:lnTo>
                  <a:cubicBezTo>
                    <a:pt x="32401" y="16076"/>
                    <a:pt x="43276" y="5144"/>
                    <a:pt x="53244" y="5144"/>
                  </a:cubicBezTo>
                  <a:cubicBezTo>
                    <a:pt x="53924" y="5144"/>
                    <a:pt x="57322" y="5144"/>
                    <a:pt x="60721" y="6738"/>
                  </a:cubicBezTo>
                  <a:cubicBezTo>
                    <a:pt x="58002" y="7649"/>
                    <a:pt x="53924" y="10610"/>
                    <a:pt x="53924" y="16304"/>
                  </a:cubicBezTo>
                  <a:cubicBezTo>
                    <a:pt x="53924" y="21542"/>
                    <a:pt x="57549" y="26097"/>
                    <a:pt x="63666" y="26097"/>
                  </a:cubicBezTo>
                  <a:cubicBezTo>
                    <a:pt x="70236" y="26097"/>
                    <a:pt x="73635" y="21542"/>
                    <a:pt x="73635" y="16076"/>
                  </a:cubicBezTo>
                  <a:cubicBezTo>
                    <a:pt x="73635" y="7649"/>
                    <a:pt x="65252" y="134"/>
                    <a:pt x="53244" y="134"/>
                  </a:cubicBezTo>
                  <a:cubicBezTo>
                    <a:pt x="37385" y="134"/>
                    <a:pt x="18128" y="12204"/>
                    <a:pt x="18128" y="36345"/>
                  </a:cubicBezTo>
                  <a:lnTo>
                    <a:pt x="18128" y="62536"/>
                  </a:lnTo>
                  <a:lnTo>
                    <a:pt x="229" y="62536"/>
                  </a:lnTo>
                  <a:lnTo>
                    <a:pt x="229" y="69596"/>
                  </a:lnTo>
                  <a:lnTo>
                    <a:pt x="18128" y="69596"/>
                  </a:lnTo>
                  <a:lnTo>
                    <a:pt x="18128" y="143386"/>
                  </a:lnTo>
                  <a:cubicBezTo>
                    <a:pt x="18128" y="153635"/>
                    <a:pt x="15636" y="153635"/>
                    <a:pt x="456" y="153635"/>
                  </a:cubicBezTo>
                  <a:lnTo>
                    <a:pt x="456" y="160695"/>
                  </a:lnTo>
                  <a:cubicBezTo>
                    <a:pt x="9292" y="160467"/>
                    <a:pt x="19940" y="160012"/>
                    <a:pt x="26284" y="160012"/>
                  </a:cubicBezTo>
                  <a:cubicBezTo>
                    <a:pt x="35346" y="160012"/>
                    <a:pt x="45994" y="160012"/>
                    <a:pt x="55057" y="160695"/>
                  </a:cubicBezTo>
                  <a:lnTo>
                    <a:pt x="55057" y="153635"/>
                  </a:lnTo>
                  <a:lnTo>
                    <a:pt x="50299" y="153635"/>
                  </a:lnTo>
                  <a:cubicBezTo>
                    <a:pt x="33534" y="153635"/>
                    <a:pt x="33081" y="151129"/>
                    <a:pt x="33081" y="142931"/>
                  </a:cubicBezTo>
                  <a:lnTo>
                    <a:pt x="33081" y="69596"/>
                  </a:lnTo>
                  <a:lnTo>
                    <a:pt x="58908" y="69596"/>
                  </a:lnTo>
                  <a:lnTo>
                    <a:pt x="58908" y="62536"/>
                  </a:lnTo>
                  <a:lnTo>
                    <a:pt x="32401" y="62536"/>
                  </a:lnTo>
                  <a:close/>
                </a:path>
              </a:pathLst>
            </a:custGeom>
            <a:solidFill>
              <a:srgbClr val="000000"/>
            </a:solidFill>
            <a:ln w="22721" cap="flat">
              <a:noFill/>
              <a:prstDash val="solid"/>
              <a:miter/>
            </a:ln>
          </p:spPr>
          <p:txBody>
            <a:bodyPr rtlCol="0" anchor="ctr"/>
            <a:lstStyle/>
            <a:p>
              <a:endParaRPr lang="en-CN"/>
            </a:p>
          </p:txBody>
        </p:sp>
        <p:sp>
          <p:nvSpPr>
            <p:cNvPr id="18537" name="Freeform 18536">
              <a:extLst>
                <a:ext uri="{FF2B5EF4-FFF2-40B4-BE49-F238E27FC236}">
                  <a16:creationId xmlns:a16="http://schemas.microsoft.com/office/drawing/2014/main" id="{83B52EA1-E2F7-0AE2-F019-CB96557A9065}"/>
                </a:ext>
              </a:extLst>
            </p:cNvPr>
            <p:cNvSpPr/>
            <p:nvPr>
              <p:custDataLst>
                <p:tags r:id="rId87"/>
              </p:custDataLst>
            </p:nvPr>
          </p:nvSpPr>
          <p:spPr>
            <a:xfrm>
              <a:off x="7830881" y="5459636"/>
              <a:ext cx="70913" cy="142568"/>
            </a:xfrm>
            <a:custGeom>
              <a:avLst/>
              <a:gdLst>
                <a:gd name="connsiteX0" fmla="*/ 35123 w 70913"/>
                <a:gd name="connsiteY0" fmla="*/ 49099 h 142568"/>
                <a:gd name="connsiteX1" fmla="*/ 67521 w 70913"/>
                <a:gd name="connsiteY1" fmla="*/ 49099 h 142568"/>
                <a:gd name="connsiteX2" fmla="*/ 67521 w 70913"/>
                <a:gd name="connsiteY2" fmla="*/ 42039 h 142568"/>
                <a:gd name="connsiteX3" fmla="*/ 35123 w 70913"/>
                <a:gd name="connsiteY3" fmla="*/ 42039 h 142568"/>
                <a:gd name="connsiteX4" fmla="*/ 35123 w 70913"/>
                <a:gd name="connsiteY4" fmla="*/ 134 h 142568"/>
                <a:gd name="connsiteX5" fmla="*/ 29459 w 70913"/>
                <a:gd name="connsiteY5" fmla="*/ 134 h 142568"/>
                <a:gd name="connsiteX6" fmla="*/ 232 w 70913"/>
                <a:gd name="connsiteY6" fmla="*/ 44089 h 142568"/>
                <a:gd name="connsiteX7" fmla="*/ 232 w 70913"/>
                <a:gd name="connsiteY7" fmla="*/ 49099 h 142568"/>
                <a:gd name="connsiteX8" fmla="*/ 19490 w 70913"/>
                <a:gd name="connsiteY8" fmla="*/ 49099 h 142568"/>
                <a:gd name="connsiteX9" fmla="*/ 19490 w 70913"/>
                <a:gd name="connsiteY9" fmla="*/ 111957 h 142568"/>
                <a:gd name="connsiteX10" fmla="*/ 48716 w 70913"/>
                <a:gd name="connsiteY10" fmla="*/ 142703 h 142568"/>
                <a:gd name="connsiteX11" fmla="*/ 71146 w 70913"/>
                <a:gd name="connsiteY11" fmla="*/ 111957 h 142568"/>
                <a:gd name="connsiteX12" fmla="*/ 71146 w 70913"/>
                <a:gd name="connsiteY12" fmla="*/ 98976 h 142568"/>
                <a:gd name="connsiteX13" fmla="*/ 65482 w 70913"/>
                <a:gd name="connsiteY13" fmla="*/ 98976 h 142568"/>
                <a:gd name="connsiteX14" fmla="*/ 65482 w 70913"/>
                <a:gd name="connsiteY14" fmla="*/ 111502 h 142568"/>
                <a:gd name="connsiteX15" fmla="*/ 50302 w 70913"/>
                <a:gd name="connsiteY15" fmla="*/ 137009 h 142568"/>
                <a:gd name="connsiteX16" fmla="*/ 35123 w 70913"/>
                <a:gd name="connsiteY16" fmla="*/ 112413 h 142568"/>
                <a:gd name="connsiteX17" fmla="*/ 35123 w 70913"/>
                <a:gd name="connsiteY17" fmla="*/ 49099 h 14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913" h="142568">
                  <a:moveTo>
                    <a:pt x="35123" y="49099"/>
                  </a:moveTo>
                  <a:lnTo>
                    <a:pt x="67521" y="49099"/>
                  </a:lnTo>
                  <a:lnTo>
                    <a:pt x="67521" y="42039"/>
                  </a:lnTo>
                  <a:lnTo>
                    <a:pt x="35123" y="42039"/>
                  </a:lnTo>
                  <a:lnTo>
                    <a:pt x="35123" y="134"/>
                  </a:lnTo>
                  <a:lnTo>
                    <a:pt x="29459" y="134"/>
                  </a:lnTo>
                  <a:cubicBezTo>
                    <a:pt x="29232" y="18809"/>
                    <a:pt x="22435" y="43178"/>
                    <a:pt x="232" y="44089"/>
                  </a:cubicBezTo>
                  <a:lnTo>
                    <a:pt x="232" y="49099"/>
                  </a:lnTo>
                  <a:lnTo>
                    <a:pt x="19490" y="49099"/>
                  </a:lnTo>
                  <a:lnTo>
                    <a:pt x="19490" y="111957"/>
                  </a:lnTo>
                  <a:cubicBezTo>
                    <a:pt x="19490" y="139970"/>
                    <a:pt x="40560" y="142703"/>
                    <a:pt x="48716" y="142703"/>
                  </a:cubicBezTo>
                  <a:cubicBezTo>
                    <a:pt x="64802" y="142703"/>
                    <a:pt x="71146" y="126533"/>
                    <a:pt x="71146" y="111957"/>
                  </a:cubicBezTo>
                  <a:lnTo>
                    <a:pt x="71146" y="98976"/>
                  </a:lnTo>
                  <a:lnTo>
                    <a:pt x="65482" y="98976"/>
                  </a:lnTo>
                  <a:lnTo>
                    <a:pt x="65482" y="111502"/>
                  </a:lnTo>
                  <a:cubicBezTo>
                    <a:pt x="65482" y="128355"/>
                    <a:pt x="58685" y="137009"/>
                    <a:pt x="50302" y="137009"/>
                  </a:cubicBezTo>
                  <a:cubicBezTo>
                    <a:pt x="35123" y="137009"/>
                    <a:pt x="35123" y="116284"/>
                    <a:pt x="35123" y="112413"/>
                  </a:cubicBezTo>
                  <a:lnTo>
                    <a:pt x="35123" y="49099"/>
                  </a:lnTo>
                  <a:close/>
                </a:path>
              </a:pathLst>
            </a:custGeom>
            <a:solidFill>
              <a:srgbClr val="000000"/>
            </a:solidFill>
            <a:ln w="22721" cap="flat">
              <a:noFill/>
              <a:prstDash val="solid"/>
              <a:miter/>
            </a:ln>
          </p:spPr>
          <p:txBody>
            <a:bodyPr rtlCol="0" anchor="ctr"/>
            <a:lstStyle/>
            <a:p>
              <a:endParaRPr lang="en-CN"/>
            </a:p>
          </p:txBody>
        </p:sp>
        <p:sp>
          <p:nvSpPr>
            <p:cNvPr id="18538" name="Freeform 18537">
              <a:extLst>
                <a:ext uri="{FF2B5EF4-FFF2-40B4-BE49-F238E27FC236}">
                  <a16:creationId xmlns:a16="http://schemas.microsoft.com/office/drawing/2014/main" id="{5145E0BD-481E-1DB2-65EE-2DB113454800}"/>
                </a:ext>
              </a:extLst>
            </p:cNvPr>
            <p:cNvSpPr/>
            <p:nvPr>
              <p:custDataLst>
                <p:tags r:id="rId88"/>
              </p:custDataLst>
            </p:nvPr>
          </p:nvSpPr>
          <p:spPr>
            <a:xfrm>
              <a:off x="7921933" y="5499036"/>
              <a:ext cx="176943" cy="100663"/>
            </a:xfrm>
            <a:custGeom>
              <a:avLst/>
              <a:gdLst>
                <a:gd name="connsiteX0" fmla="*/ 17908 w 176943"/>
                <a:gd name="connsiteY0" fmla="*/ 22453 h 100663"/>
                <a:gd name="connsiteX1" fmla="*/ 17908 w 176943"/>
                <a:gd name="connsiteY1" fmla="*/ 83489 h 100663"/>
                <a:gd name="connsiteX2" fmla="*/ 236 w 176943"/>
                <a:gd name="connsiteY2" fmla="*/ 93737 h 100663"/>
                <a:gd name="connsiteX3" fmla="*/ 236 w 176943"/>
                <a:gd name="connsiteY3" fmla="*/ 100798 h 100663"/>
                <a:gd name="connsiteX4" fmla="*/ 25838 w 176943"/>
                <a:gd name="connsiteY4" fmla="*/ 100114 h 100663"/>
                <a:gd name="connsiteX5" fmla="*/ 51212 w 176943"/>
                <a:gd name="connsiteY5" fmla="*/ 100798 h 100663"/>
                <a:gd name="connsiteX6" fmla="*/ 51212 w 176943"/>
                <a:gd name="connsiteY6" fmla="*/ 93737 h 100663"/>
                <a:gd name="connsiteX7" fmla="*/ 33541 w 176943"/>
                <a:gd name="connsiteY7" fmla="*/ 83489 h 100663"/>
                <a:gd name="connsiteX8" fmla="*/ 33541 w 176943"/>
                <a:gd name="connsiteY8" fmla="*/ 41584 h 100663"/>
                <a:gd name="connsiteX9" fmla="*/ 64126 w 176943"/>
                <a:gd name="connsiteY9" fmla="*/ 5144 h 100663"/>
                <a:gd name="connsiteX10" fmla="*/ 80892 w 176943"/>
                <a:gd name="connsiteY10" fmla="*/ 30424 h 100663"/>
                <a:gd name="connsiteX11" fmla="*/ 80892 w 176943"/>
                <a:gd name="connsiteY11" fmla="*/ 83489 h 100663"/>
                <a:gd name="connsiteX12" fmla="*/ 63220 w 176943"/>
                <a:gd name="connsiteY12" fmla="*/ 93737 h 100663"/>
                <a:gd name="connsiteX13" fmla="*/ 63220 w 176943"/>
                <a:gd name="connsiteY13" fmla="*/ 100798 h 100663"/>
                <a:gd name="connsiteX14" fmla="*/ 88821 w 176943"/>
                <a:gd name="connsiteY14" fmla="*/ 100114 h 100663"/>
                <a:gd name="connsiteX15" fmla="*/ 114196 w 176943"/>
                <a:gd name="connsiteY15" fmla="*/ 100798 h 100663"/>
                <a:gd name="connsiteX16" fmla="*/ 114196 w 176943"/>
                <a:gd name="connsiteY16" fmla="*/ 93737 h 100663"/>
                <a:gd name="connsiteX17" fmla="*/ 96524 w 176943"/>
                <a:gd name="connsiteY17" fmla="*/ 83489 h 100663"/>
                <a:gd name="connsiteX18" fmla="*/ 96524 w 176943"/>
                <a:gd name="connsiteY18" fmla="*/ 41584 h 100663"/>
                <a:gd name="connsiteX19" fmla="*/ 127110 w 176943"/>
                <a:gd name="connsiteY19" fmla="*/ 5144 h 100663"/>
                <a:gd name="connsiteX20" fmla="*/ 143875 w 176943"/>
                <a:gd name="connsiteY20" fmla="*/ 30424 h 100663"/>
                <a:gd name="connsiteX21" fmla="*/ 143875 w 176943"/>
                <a:gd name="connsiteY21" fmla="*/ 83489 h 100663"/>
                <a:gd name="connsiteX22" fmla="*/ 126204 w 176943"/>
                <a:gd name="connsiteY22" fmla="*/ 93737 h 100663"/>
                <a:gd name="connsiteX23" fmla="*/ 126204 w 176943"/>
                <a:gd name="connsiteY23" fmla="*/ 100798 h 100663"/>
                <a:gd name="connsiteX24" fmla="*/ 151805 w 176943"/>
                <a:gd name="connsiteY24" fmla="*/ 100114 h 100663"/>
                <a:gd name="connsiteX25" fmla="*/ 177180 w 176943"/>
                <a:gd name="connsiteY25" fmla="*/ 100798 h 100663"/>
                <a:gd name="connsiteX26" fmla="*/ 177180 w 176943"/>
                <a:gd name="connsiteY26" fmla="*/ 93737 h 100663"/>
                <a:gd name="connsiteX27" fmla="*/ 159508 w 176943"/>
                <a:gd name="connsiteY27" fmla="*/ 86905 h 100663"/>
                <a:gd name="connsiteX28" fmla="*/ 159508 w 176943"/>
                <a:gd name="connsiteY28" fmla="*/ 43406 h 100663"/>
                <a:gd name="connsiteX29" fmla="*/ 152485 w 176943"/>
                <a:gd name="connsiteY29" fmla="*/ 8560 h 100663"/>
                <a:gd name="connsiteX30" fmla="*/ 128696 w 176943"/>
                <a:gd name="connsiteY30" fmla="*/ 134 h 100663"/>
                <a:gd name="connsiteX31" fmla="*/ 95845 w 176943"/>
                <a:gd name="connsiteY31" fmla="*/ 22453 h 100663"/>
                <a:gd name="connsiteX32" fmla="*/ 65712 w 176943"/>
                <a:gd name="connsiteY32" fmla="*/ 134 h 100663"/>
                <a:gd name="connsiteX33" fmla="*/ 32181 w 176943"/>
                <a:gd name="connsiteY33" fmla="*/ 24047 h 100663"/>
                <a:gd name="connsiteX34" fmla="*/ 32181 w 176943"/>
                <a:gd name="connsiteY34" fmla="*/ 134 h 100663"/>
                <a:gd name="connsiteX35" fmla="*/ 236 w 176943"/>
                <a:gd name="connsiteY35" fmla="*/ 2639 h 100663"/>
                <a:gd name="connsiteX36" fmla="*/ 236 w 176943"/>
                <a:gd name="connsiteY36" fmla="*/ 9699 h 100663"/>
                <a:gd name="connsiteX37" fmla="*/ 17908 w 176943"/>
                <a:gd name="connsiteY37" fmla="*/ 22453 h 10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6943" h="100663">
                  <a:moveTo>
                    <a:pt x="17908" y="22453"/>
                  </a:moveTo>
                  <a:lnTo>
                    <a:pt x="17908" y="83489"/>
                  </a:lnTo>
                  <a:cubicBezTo>
                    <a:pt x="17908" y="93737"/>
                    <a:pt x="15416" y="93737"/>
                    <a:pt x="236" y="93737"/>
                  </a:cubicBezTo>
                  <a:lnTo>
                    <a:pt x="236" y="100798"/>
                  </a:lnTo>
                  <a:cubicBezTo>
                    <a:pt x="8166" y="100570"/>
                    <a:pt x="19721" y="100114"/>
                    <a:pt x="25838" y="100114"/>
                  </a:cubicBezTo>
                  <a:cubicBezTo>
                    <a:pt x="31728" y="100114"/>
                    <a:pt x="43509" y="100570"/>
                    <a:pt x="51212" y="100798"/>
                  </a:cubicBezTo>
                  <a:lnTo>
                    <a:pt x="51212" y="93737"/>
                  </a:lnTo>
                  <a:cubicBezTo>
                    <a:pt x="36033" y="93737"/>
                    <a:pt x="33541" y="93737"/>
                    <a:pt x="33541" y="83489"/>
                  </a:cubicBezTo>
                  <a:lnTo>
                    <a:pt x="33541" y="41584"/>
                  </a:lnTo>
                  <a:cubicBezTo>
                    <a:pt x="33541" y="17898"/>
                    <a:pt x="49626" y="5144"/>
                    <a:pt x="64126" y="5144"/>
                  </a:cubicBezTo>
                  <a:cubicBezTo>
                    <a:pt x="78399" y="5144"/>
                    <a:pt x="80892" y="17443"/>
                    <a:pt x="80892" y="30424"/>
                  </a:cubicBezTo>
                  <a:lnTo>
                    <a:pt x="80892" y="83489"/>
                  </a:lnTo>
                  <a:cubicBezTo>
                    <a:pt x="80892" y="93737"/>
                    <a:pt x="78399" y="93737"/>
                    <a:pt x="63220" y="93737"/>
                  </a:cubicBezTo>
                  <a:lnTo>
                    <a:pt x="63220" y="100798"/>
                  </a:lnTo>
                  <a:cubicBezTo>
                    <a:pt x="71150" y="100570"/>
                    <a:pt x="82704" y="100114"/>
                    <a:pt x="88821" y="100114"/>
                  </a:cubicBezTo>
                  <a:cubicBezTo>
                    <a:pt x="94712" y="100114"/>
                    <a:pt x="106493" y="100570"/>
                    <a:pt x="114196" y="100798"/>
                  </a:cubicBezTo>
                  <a:lnTo>
                    <a:pt x="114196" y="93737"/>
                  </a:lnTo>
                  <a:cubicBezTo>
                    <a:pt x="99016" y="93737"/>
                    <a:pt x="96524" y="93737"/>
                    <a:pt x="96524" y="83489"/>
                  </a:cubicBezTo>
                  <a:lnTo>
                    <a:pt x="96524" y="41584"/>
                  </a:lnTo>
                  <a:cubicBezTo>
                    <a:pt x="96524" y="17898"/>
                    <a:pt x="112610" y="5144"/>
                    <a:pt x="127110" y="5144"/>
                  </a:cubicBezTo>
                  <a:cubicBezTo>
                    <a:pt x="141383" y="5144"/>
                    <a:pt x="143875" y="17443"/>
                    <a:pt x="143875" y="30424"/>
                  </a:cubicBezTo>
                  <a:lnTo>
                    <a:pt x="143875" y="83489"/>
                  </a:lnTo>
                  <a:cubicBezTo>
                    <a:pt x="143875" y="93737"/>
                    <a:pt x="141383" y="93737"/>
                    <a:pt x="126204" y="93737"/>
                  </a:cubicBezTo>
                  <a:lnTo>
                    <a:pt x="126204" y="100798"/>
                  </a:lnTo>
                  <a:cubicBezTo>
                    <a:pt x="134133" y="100570"/>
                    <a:pt x="145688" y="100114"/>
                    <a:pt x="151805" y="100114"/>
                  </a:cubicBezTo>
                  <a:cubicBezTo>
                    <a:pt x="157695" y="100114"/>
                    <a:pt x="169477" y="100570"/>
                    <a:pt x="177180" y="100798"/>
                  </a:cubicBezTo>
                  <a:lnTo>
                    <a:pt x="177180" y="93737"/>
                  </a:lnTo>
                  <a:cubicBezTo>
                    <a:pt x="165398" y="93737"/>
                    <a:pt x="159734" y="93737"/>
                    <a:pt x="159508" y="86905"/>
                  </a:cubicBezTo>
                  <a:lnTo>
                    <a:pt x="159508" y="43406"/>
                  </a:lnTo>
                  <a:cubicBezTo>
                    <a:pt x="159508" y="23819"/>
                    <a:pt x="159508" y="16759"/>
                    <a:pt x="152485" y="8560"/>
                  </a:cubicBezTo>
                  <a:cubicBezTo>
                    <a:pt x="149313" y="4689"/>
                    <a:pt x="141836" y="134"/>
                    <a:pt x="128696" y="134"/>
                  </a:cubicBezTo>
                  <a:cubicBezTo>
                    <a:pt x="109665" y="134"/>
                    <a:pt x="99696" y="13799"/>
                    <a:pt x="95845" y="22453"/>
                  </a:cubicBezTo>
                  <a:cubicBezTo>
                    <a:pt x="92673" y="2639"/>
                    <a:pt x="75907" y="134"/>
                    <a:pt x="65712" y="134"/>
                  </a:cubicBezTo>
                  <a:cubicBezTo>
                    <a:pt x="49173" y="134"/>
                    <a:pt x="38525" y="9927"/>
                    <a:pt x="32181" y="24047"/>
                  </a:cubicBezTo>
                  <a:lnTo>
                    <a:pt x="32181" y="134"/>
                  </a:lnTo>
                  <a:lnTo>
                    <a:pt x="236" y="2639"/>
                  </a:lnTo>
                  <a:lnTo>
                    <a:pt x="236" y="9699"/>
                  </a:lnTo>
                  <a:cubicBezTo>
                    <a:pt x="16096" y="9699"/>
                    <a:pt x="17908" y="11293"/>
                    <a:pt x="17908" y="22453"/>
                  </a:cubicBezTo>
                  <a:close/>
                </a:path>
              </a:pathLst>
            </a:custGeom>
            <a:solidFill>
              <a:srgbClr val="000000"/>
            </a:solidFill>
            <a:ln w="22721" cap="flat">
              <a:noFill/>
              <a:prstDash val="solid"/>
              <a:miter/>
            </a:ln>
          </p:spPr>
          <p:txBody>
            <a:bodyPr rtlCol="0" anchor="ctr"/>
            <a:lstStyle/>
            <a:p>
              <a:endParaRPr lang="en-CN"/>
            </a:p>
          </p:txBody>
        </p:sp>
        <p:sp>
          <p:nvSpPr>
            <p:cNvPr id="18539" name="Freeform 18538">
              <a:extLst>
                <a:ext uri="{FF2B5EF4-FFF2-40B4-BE49-F238E27FC236}">
                  <a16:creationId xmlns:a16="http://schemas.microsoft.com/office/drawing/2014/main" id="{5F23CDF3-FF2E-3D01-FCF1-9C6B545BCC7E}"/>
                </a:ext>
              </a:extLst>
            </p:cNvPr>
            <p:cNvSpPr/>
            <p:nvPr>
              <p:custDataLst>
                <p:tags r:id="rId89"/>
              </p:custDataLst>
            </p:nvPr>
          </p:nvSpPr>
          <p:spPr>
            <a:xfrm>
              <a:off x="8112999" y="5497670"/>
              <a:ext cx="102178" cy="104535"/>
            </a:xfrm>
            <a:custGeom>
              <a:avLst/>
              <a:gdLst>
                <a:gd name="connsiteX0" fmla="*/ 66174 w 102178"/>
                <a:gd name="connsiteY0" fmla="*/ 84855 h 104535"/>
                <a:gd name="connsiteX1" fmla="*/ 83845 w 102178"/>
                <a:gd name="connsiteY1" fmla="*/ 103531 h 104535"/>
                <a:gd name="connsiteX2" fmla="*/ 102423 w 102178"/>
                <a:gd name="connsiteY2" fmla="*/ 81895 h 104535"/>
                <a:gd name="connsiteX3" fmla="*/ 102423 w 102178"/>
                <a:gd name="connsiteY3" fmla="*/ 69141 h 104535"/>
                <a:gd name="connsiteX4" fmla="*/ 96759 w 102178"/>
                <a:gd name="connsiteY4" fmla="*/ 69141 h 104535"/>
                <a:gd name="connsiteX5" fmla="*/ 96759 w 102178"/>
                <a:gd name="connsiteY5" fmla="*/ 81895 h 104535"/>
                <a:gd name="connsiteX6" fmla="*/ 88603 w 102178"/>
                <a:gd name="connsiteY6" fmla="*/ 96470 h 104535"/>
                <a:gd name="connsiteX7" fmla="*/ 80220 w 102178"/>
                <a:gd name="connsiteY7" fmla="*/ 85083 h 104535"/>
                <a:gd name="connsiteX8" fmla="*/ 80220 w 102178"/>
                <a:gd name="connsiteY8" fmla="*/ 39534 h 104535"/>
                <a:gd name="connsiteX9" fmla="*/ 72064 w 102178"/>
                <a:gd name="connsiteY9" fmla="*/ 12660 h 104535"/>
                <a:gd name="connsiteX10" fmla="*/ 41025 w 102178"/>
                <a:gd name="connsiteY10" fmla="*/ 134 h 104535"/>
                <a:gd name="connsiteX11" fmla="*/ 6815 w 102178"/>
                <a:gd name="connsiteY11" fmla="*/ 25869 h 104535"/>
                <a:gd name="connsiteX12" fmla="*/ 17237 w 102178"/>
                <a:gd name="connsiteY12" fmla="*/ 36573 h 104535"/>
                <a:gd name="connsiteX13" fmla="*/ 27658 w 102178"/>
                <a:gd name="connsiteY13" fmla="*/ 26097 h 104535"/>
                <a:gd name="connsiteX14" fmla="*/ 16104 w 102178"/>
                <a:gd name="connsiteY14" fmla="*/ 15621 h 104535"/>
                <a:gd name="connsiteX15" fmla="*/ 40572 w 102178"/>
                <a:gd name="connsiteY15" fmla="*/ 5144 h 104535"/>
                <a:gd name="connsiteX16" fmla="*/ 64588 w 102178"/>
                <a:gd name="connsiteY16" fmla="*/ 34296 h 104535"/>
                <a:gd name="connsiteX17" fmla="*/ 64588 w 102178"/>
                <a:gd name="connsiteY17" fmla="*/ 42722 h 104535"/>
                <a:gd name="connsiteX18" fmla="*/ 22901 w 102178"/>
                <a:gd name="connsiteY18" fmla="*/ 50921 h 104535"/>
                <a:gd name="connsiteX19" fmla="*/ 245 w 102178"/>
                <a:gd name="connsiteY19" fmla="*/ 80528 h 104535"/>
                <a:gd name="connsiteX20" fmla="*/ 36494 w 102178"/>
                <a:gd name="connsiteY20" fmla="*/ 104669 h 104535"/>
                <a:gd name="connsiteX21" fmla="*/ 66174 w 102178"/>
                <a:gd name="connsiteY21" fmla="*/ 84855 h 104535"/>
                <a:gd name="connsiteX22" fmla="*/ 64588 w 102178"/>
                <a:gd name="connsiteY22" fmla="*/ 47505 h 104535"/>
                <a:gd name="connsiteX23" fmla="*/ 64588 w 102178"/>
                <a:gd name="connsiteY23" fmla="*/ 70280 h 104535"/>
                <a:gd name="connsiteX24" fmla="*/ 38080 w 102178"/>
                <a:gd name="connsiteY24" fmla="*/ 99659 h 104535"/>
                <a:gd name="connsiteX25" fmla="*/ 17690 w 102178"/>
                <a:gd name="connsiteY25" fmla="*/ 80300 h 104535"/>
                <a:gd name="connsiteX26" fmla="*/ 64588 w 102178"/>
                <a:gd name="connsiteY26" fmla="*/ 47505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178" h="104535">
                  <a:moveTo>
                    <a:pt x="66174" y="84855"/>
                  </a:moveTo>
                  <a:cubicBezTo>
                    <a:pt x="67080" y="93965"/>
                    <a:pt x="73197" y="103531"/>
                    <a:pt x="83845" y="103531"/>
                  </a:cubicBezTo>
                  <a:cubicBezTo>
                    <a:pt x="88603" y="103531"/>
                    <a:pt x="102423" y="100342"/>
                    <a:pt x="102423" y="81895"/>
                  </a:cubicBezTo>
                  <a:lnTo>
                    <a:pt x="102423" y="69141"/>
                  </a:lnTo>
                  <a:lnTo>
                    <a:pt x="96759" y="69141"/>
                  </a:lnTo>
                  <a:lnTo>
                    <a:pt x="96759" y="81895"/>
                  </a:lnTo>
                  <a:cubicBezTo>
                    <a:pt x="96759" y="95104"/>
                    <a:pt x="91095" y="96470"/>
                    <a:pt x="88603" y="96470"/>
                  </a:cubicBezTo>
                  <a:cubicBezTo>
                    <a:pt x="81126" y="96470"/>
                    <a:pt x="80220" y="86222"/>
                    <a:pt x="80220" y="85083"/>
                  </a:cubicBezTo>
                  <a:lnTo>
                    <a:pt x="80220" y="39534"/>
                  </a:lnTo>
                  <a:cubicBezTo>
                    <a:pt x="80220" y="29969"/>
                    <a:pt x="80220" y="21086"/>
                    <a:pt x="72064" y="12660"/>
                  </a:cubicBezTo>
                  <a:cubicBezTo>
                    <a:pt x="63228" y="3778"/>
                    <a:pt x="51900" y="134"/>
                    <a:pt x="41025" y="134"/>
                  </a:cubicBezTo>
                  <a:cubicBezTo>
                    <a:pt x="22448" y="134"/>
                    <a:pt x="6815" y="10838"/>
                    <a:pt x="6815" y="25869"/>
                  </a:cubicBezTo>
                  <a:cubicBezTo>
                    <a:pt x="6815" y="32702"/>
                    <a:pt x="11346" y="36573"/>
                    <a:pt x="17237" y="36573"/>
                  </a:cubicBezTo>
                  <a:cubicBezTo>
                    <a:pt x="23580" y="36573"/>
                    <a:pt x="27658" y="32018"/>
                    <a:pt x="27658" y="26097"/>
                  </a:cubicBezTo>
                  <a:cubicBezTo>
                    <a:pt x="27658" y="23364"/>
                    <a:pt x="26526" y="15848"/>
                    <a:pt x="16104" y="15621"/>
                  </a:cubicBezTo>
                  <a:cubicBezTo>
                    <a:pt x="22221" y="7649"/>
                    <a:pt x="33322" y="5144"/>
                    <a:pt x="40572" y="5144"/>
                  </a:cubicBezTo>
                  <a:cubicBezTo>
                    <a:pt x="51674" y="5144"/>
                    <a:pt x="64588" y="14026"/>
                    <a:pt x="64588" y="34296"/>
                  </a:cubicBezTo>
                  <a:lnTo>
                    <a:pt x="64588" y="42722"/>
                  </a:lnTo>
                  <a:cubicBezTo>
                    <a:pt x="53033" y="43406"/>
                    <a:pt x="37174" y="44089"/>
                    <a:pt x="22901" y="50921"/>
                  </a:cubicBezTo>
                  <a:cubicBezTo>
                    <a:pt x="5909" y="58665"/>
                    <a:pt x="245" y="70507"/>
                    <a:pt x="245" y="80528"/>
                  </a:cubicBezTo>
                  <a:cubicBezTo>
                    <a:pt x="245" y="98976"/>
                    <a:pt x="22221" y="104669"/>
                    <a:pt x="36494" y="104669"/>
                  </a:cubicBezTo>
                  <a:cubicBezTo>
                    <a:pt x="51447" y="104669"/>
                    <a:pt x="61869" y="95559"/>
                    <a:pt x="66174" y="84855"/>
                  </a:cubicBezTo>
                  <a:close/>
                  <a:moveTo>
                    <a:pt x="64588" y="47505"/>
                  </a:moveTo>
                  <a:lnTo>
                    <a:pt x="64588" y="70280"/>
                  </a:lnTo>
                  <a:cubicBezTo>
                    <a:pt x="64588" y="91915"/>
                    <a:pt x="48275" y="99659"/>
                    <a:pt x="38080" y="99659"/>
                  </a:cubicBezTo>
                  <a:cubicBezTo>
                    <a:pt x="26979" y="99659"/>
                    <a:pt x="17690" y="91688"/>
                    <a:pt x="17690" y="80300"/>
                  </a:cubicBezTo>
                  <a:cubicBezTo>
                    <a:pt x="17690" y="67774"/>
                    <a:pt x="27205" y="48871"/>
                    <a:pt x="64588" y="47505"/>
                  </a:cubicBezTo>
                  <a:close/>
                </a:path>
              </a:pathLst>
            </a:custGeom>
            <a:solidFill>
              <a:srgbClr val="000000"/>
            </a:solidFill>
            <a:ln w="22721" cap="flat">
              <a:noFill/>
              <a:prstDash val="solid"/>
              <a:miter/>
            </a:ln>
          </p:spPr>
          <p:txBody>
            <a:bodyPr rtlCol="0" anchor="ctr"/>
            <a:lstStyle/>
            <a:p>
              <a:endParaRPr lang="en-CN"/>
            </a:p>
          </p:txBody>
        </p:sp>
        <p:sp>
          <p:nvSpPr>
            <p:cNvPr id="18540" name="Freeform 18539">
              <a:extLst>
                <a:ext uri="{FF2B5EF4-FFF2-40B4-BE49-F238E27FC236}">
                  <a16:creationId xmlns:a16="http://schemas.microsoft.com/office/drawing/2014/main" id="{A2C825D0-EF62-844A-BFA7-D1763A13815B}"/>
                </a:ext>
              </a:extLst>
            </p:cNvPr>
            <p:cNvSpPr/>
            <p:nvPr>
              <p:custDataLst>
                <p:tags r:id="rId90"/>
              </p:custDataLst>
            </p:nvPr>
          </p:nvSpPr>
          <p:spPr>
            <a:xfrm>
              <a:off x="8219482" y="5501542"/>
              <a:ext cx="114186" cy="98158"/>
            </a:xfrm>
            <a:custGeom>
              <a:avLst/>
              <a:gdLst>
                <a:gd name="connsiteX0" fmla="*/ 62554 w 114186"/>
                <a:gd name="connsiteY0" fmla="*/ 44772 h 98158"/>
                <a:gd name="connsiteX1" fmla="*/ 83397 w 114186"/>
                <a:gd name="connsiteY1" fmla="*/ 19037 h 98158"/>
                <a:gd name="connsiteX2" fmla="*/ 110358 w 114186"/>
                <a:gd name="connsiteY2" fmla="*/ 7194 h 98158"/>
                <a:gd name="connsiteX3" fmla="*/ 110358 w 114186"/>
                <a:gd name="connsiteY3" fmla="*/ 134 h 98158"/>
                <a:gd name="connsiteX4" fmla="*/ 91780 w 114186"/>
                <a:gd name="connsiteY4" fmla="*/ 817 h 98158"/>
                <a:gd name="connsiteX5" fmla="*/ 70030 w 114186"/>
                <a:gd name="connsiteY5" fmla="*/ 134 h 98158"/>
                <a:gd name="connsiteX6" fmla="*/ 70030 w 114186"/>
                <a:gd name="connsiteY6" fmla="*/ 7194 h 98158"/>
                <a:gd name="connsiteX7" fmla="*/ 76600 w 114186"/>
                <a:gd name="connsiteY7" fmla="*/ 14254 h 98158"/>
                <a:gd name="connsiteX8" fmla="*/ 73202 w 114186"/>
                <a:gd name="connsiteY8" fmla="*/ 22225 h 98158"/>
                <a:gd name="connsiteX9" fmla="*/ 59155 w 114186"/>
                <a:gd name="connsiteY9" fmla="*/ 39989 h 98158"/>
                <a:gd name="connsiteX10" fmla="*/ 41483 w 114186"/>
                <a:gd name="connsiteY10" fmla="*/ 16987 h 98158"/>
                <a:gd name="connsiteX11" fmla="*/ 39444 w 114186"/>
                <a:gd name="connsiteY11" fmla="*/ 12888 h 98158"/>
                <a:gd name="connsiteX12" fmla="*/ 47374 w 114186"/>
                <a:gd name="connsiteY12" fmla="*/ 7194 h 98158"/>
                <a:gd name="connsiteX13" fmla="*/ 47374 w 114186"/>
                <a:gd name="connsiteY13" fmla="*/ 134 h 98158"/>
                <a:gd name="connsiteX14" fmla="*/ 22906 w 114186"/>
                <a:gd name="connsiteY14" fmla="*/ 817 h 98158"/>
                <a:gd name="connsiteX15" fmla="*/ 1382 w 114186"/>
                <a:gd name="connsiteY15" fmla="*/ 134 h 98158"/>
                <a:gd name="connsiteX16" fmla="*/ 1382 w 114186"/>
                <a:gd name="connsiteY16" fmla="*/ 7194 h 98158"/>
                <a:gd name="connsiteX17" fmla="*/ 28116 w 114186"/>
                <a:gd name="connsiteY17" fmla="*/ 21086 h 98158"/>
                <a:gd name="connsiteX18" fmla="*/ 50546 w 114186"/>
                <a:gd name="connsiteY18" fmla="*/ 50466 h 98158"/>
                <a:gd name="connsiteX19" fmla="*/ 29249 w 114186"/>
                <a:gd name="connsiteY19" fmla="*/ 77567 h 98158"/>
                <a:gd name="connsiteX20" fmla="*/ 250 w 114186"/>
                <a:gd name="connsiteY20" fmla="*/ 91232 h 98158"/>
                <a:gd name="connsiteX21" fmla="*/ 250 w 114186"/>
                <a:gd name="connsiteY21" fmla="*/ 98292 h 98158"/>
                <a:gd name="connsiteX22" fmla="*/ 19054 w 114186"/>
                <a:gd name="connsiteY22" fmla="*/ 97609 h 98158"/>
                <a:gd name="connsiteX23" fmla="*/ 40577 w 114186"/>
                <a:gd name="connsiteY23" fmla="*/ 98292 h 98158"/>
                <a:gd name="connsiteX24" fmla="*/ 40577 w 114186"/>
                <a:gd name="connsiteY24" fmla="*/ 91232 h 98158"/>
                <a:gd name="connsiteX25" fmla="*/ 34007 w 114186"/>
                <a:gd name="connsiteY25" fmla="*/ 84172 h 98158"/>
                <a:gd name="connsiteX26" fmla="*/ 54397 w 114186"/>
                <a:gd name="connsiteY26" fmla="*/ 55248 h 98158"/>
                <a:gd name="connsiteX27" fmla="*/ 71616 w 114186"/>
                <a:gd name="connsiteY27" fmla="*/ 78023 h 98158"/>
                <a:gd name="connsiteX28" fmla="*/ 76374 w 114186"/>
                <a:gd name="connsiteY28" fmla="*/ 85539 h 98158"/>
                <a:gd name="connsiteX29" fmla="*/ 68218 w 114186"/>
                <a:gd name="connsiteY29" fmla="*/ 91232 h 98158"/>
                <a:gd name="connsiteX30" fmla="*/ 68218 w 114186"/>
                <a:gd name="connsiteY30" fmla="*/ 98292 h 98158"/>
                <a:gd name="connsiteX31" fmla="*/ 92686 w 114186"/>
                <a:gd name="connsiteY31" fmla="*/ 97609 h 98158"/>
                <a:gd name="connsiteX32" fmla="*/ 114436 w 114186"/>
                <a:gd name="connsiteY32" fmla="*/ 98292 h 98158"/>
                <a:gd name="connsiteX33" fmla="*/ 114436 w 114186"/>
                <a:gd name="connsiteY33" fmla="*/ 91232 h 98158"/>
                <a:gd name="connsiteX34" fmla="*/ 92913 w 114186"/>
                <a:gd name="connsiteY34" fmla="*/ 84172 h 98158"/>
                <a:gd name="connsiteX35" fmla="*/ 62554 w 114186"/>
                <a:gd name="connsiteY35" fmla="*/ 44772 h 9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186" h="98158">
                  <a:moveTo>
                    <a:pt x="62554" y="44772"/>
                  </a:moveTo>
                  <a:cubicBezTo>
                    <a:pt x="69350" y="36118"/>
                    <a:pt x="77960" y="24958"/>
                    <a:pt x="83397" y="19037"/>
                  </a:cubicBezTo>
                  <a:cubicBezTo>
                    <a:pt x="90420" y="10838"/>
                    <a:pt x="99709" y="7422"/>
                    <a:pt x="110358" y="7194"/>
                  </a:cubicBezTo>
                  <a:lnTo>
                    <a:pt x="110358" y="134"/>
                  </a:lnTo>
                  <a:cubicBezTo>
                    <a:pt x="104467" y="589"/>
                    <a:pt x="97670" y="817"/>
                    <a:pt x="91780" y="817"/>
                  </a:cubicBezTo>
                  <a:cubicBezTo>
                    <a:pt x="84983" y="817"/>
                    <a:pt x="72975" y="362"/>
                    <a:pt x="70030" y="134"/>
                  </a:cubicBezTo>
                  <a:lnTo>
                    <a:pt x="70030" y="7194"/>
                  </a:lnTo>
                  <a:cubicBezTo>
                    <a:pt x="74788" y="7649"/>
                    <a:pt x="76600" y="10610"/>
                    <a:pt x="76600" y="14254"/>
                  </a:cubicBezTo>
                  <a:cubicBezTo>
                    <a:pt x="76600" y="17898"/>
                    <a:pt x="74335" y="20859"/>
                    <a:pt x="73202" y="22225"/>
                  </a:cubicBezTo>
                  <a:lnTo>
                    <a:pt x="59155" y="39989"/>
                  </a:lnTo>
                  <a:lnTo>
                    <a:pt x="41483" y="16987"/>
                  </a:lnTo>
                  <a:cubicBezTo>
                    <a:pt x="39444" y="14710"/>
                    <a:pt x="39444" y="14254"/>
                    <a:pt x="39444" y="12888"/>
                  </a:cubicBezTo>
                  <a:cubicBezTo>
                    <a:pt x="39444" y="9471"/>
                    <a:pt x="42843" y="7422"/>
                    <a:pt x="47374" y="7194"/>
                  </a:cubicBezTo>
                  <a:lnTo>
                    <a:pt x="47374" y="134"/>
                  </a:lnTo>
                  <a:cubicBezTo>
                    <a:pt x="41483" y="362"/>
                    <a:pt x="26531" y="817"/>
                    <a:pt x="22906" y="817"/>
                  </a:cubicBezTo>
                  <a:cubicBezTo>
                    <a:pt x="18148" y="817"/>
                    <a:pt x="7500" y="589"/>
                    <a:pt x="1382" y="134"/>
                  </a:cubicBezTo>
                  <a:lnTo>
                    <a:pt x="1382" y="7194"/>
                  </a:lnTo>
                  <a:cubicBezTo>
                    <a:pt x="17242" y="7194"/>
                    <a:pt x="17468" y="7422"/>
                    <a:pt x="28116" y="21086"/>
                  </a:cubicBezTo>
                  <a:lnTo>
                    <a:pt x="50546" y="50466"/>
                  </a:lnTo>
                  <a:lnTo>
                    <a:pt x="29249" y="77567"/>
                  </a:lnTo>
                  <a:cubicBezTo>
                    <a:pt x="18374" y="90777"/>
                    <a:pt x="5007" y="91232"/>
                    <a:pt x="250" y="91232"/>
                  </a:cubicBezTo>
                  <a:lnTo>
                    <a:pt x="250" y="98292"/>
                  </a:lnTo>
                  <a:cubicBezTo>
                    <a:pt x="6140" y="97837"/>
                    <a:pt x="13164" y="97609"/>
                    <a:pt x="19054" y="97609"/>
                  </a:cubicBezTo>
                  <a:cubicBezTo>
                    <a:pt x="25624" y="97609"/>
                    <a:pt x="35140" y="98065"/>
                    <a:pt x="40577" y="98292"/>
                  </a:cubicBezTo>
                  <a:lnTo>
                    <a:pt x="40577" y="91232"/>
                  </a:lnTo>
                  <a:cubicBezTo>
                    <a:pt x="35593" y="90549"/>
                    <a:pt x="34007" y="87588"/>
                    <a:pt x="34007" y="84172"/>
                  </a:cubicBezTo>
                  <a:cubicBezTo>
                    <a:pt x="34007" y="79162"/>
                    <a:pt x="40577" y="71646"/>
                    <a:pt x="54397" y="55248"/>
                  </a:cubicBezTo>
                  <a:lnTo>
                    <a:pt x="71616" y="78023"/>
                  </a:lnTo>
                  <a:cubicBezTo>
                    <a:pt x="73428" y="80528"/>
                    <a:pt x="76374" y="84172"/>
                    <a:pt x="76374" y="85539"/>
                  </a:cubicBezTo>
                  <a:cubicBezTo>
                    <a:pt x="76374" y="87588"/>
                    <a:pt x="74335" y="91005"/>
                    <a:pt x="68218" y="91232"/>
                  </a:cubicBezTo>
                  <a:lnTo>
                    <a:pt x="68218" y="98292"/>
                  </a:lnTo>
                  <a:cubicBezTo>
                    <a:pt x="75014" y="98065"/>
                    <a:pt x="87702" y="97609"/>
                    <a:pt x="92686" y="97609"/>
                  </a:cubicBezTo>
                  <a:cubicBezTo>
                    <a:pt x="98803" y="97609"/>
                    <a:pt x="107639" y="97837"/>
                    <a:pt x="114436" y="98292"/>
                  </a:cubicBezTo>
                  <a:lnTo>
                    <a:pt x="114436" y="91232"/>
                  </a:lnTo>
                  <a:cubicBezTo>
                    <a:pt x="102202" y="91232"/>
                    <a:pt x="98123" y="90777"/>
                    <a:pt x="92913" y="84172"/>
                  </a:cubicBezTo>
                  <a:lnTo>
                    <a:pt x="62554" y="44772"/>
                  </a:lnTo>
                  <a:close/>
                </a:path>
              </a:pathLst>
            </a:custGeom>
            <a:solidFill>
              <a:srgbClr val="000000"/>
            </a:solidFill>
            <a:ln w="22721" cap="flat">
              <a:noFill/>
              <a:prstDash val="solid"/>
              <a:miter/>
            </a:ln>
          </p:spPr>
          <p:txBody>
            <a:bodyPr rtlCol="0" anchor="ctr"/>
            <a:lstStyle/>
            <a:p>
              <a:endParaRPr lang="en-CN"/>
            </a:p>
          </p:txBody>
        </p:sp>
        <p:sp>
          <p:nvSpPr>
            <p:cNvPr id="18541" name="Freeform 18540">
              <a:extLst>
                <a:ext uri="{FF2B5EF4-FFF2-40B4-BE49-F238E27FC236}">
                  <a16:creationId xmlns:a16="http://schemas.microsoft.com/office/drawing/2014/main" id="{F4AA69E7-4A1E-82F6-FAB2-D82EBC99578C}"/>
                </a:ext>
              </a:extLst>
            </p:cNvPr>
            <p:cNvSpPr/>
            <p:nvPr>
              <p:custDataLst>
                <p:tags r:id="rId91"/>
              </p:custDataLst>
            </p:nvPr>
          </p:nvSpPr>
          <p:spPr>
            <a:xfrm>
              <a:off x="8358766" y="5428891"/>
              <a:ext cx="52561" cy="227745"/>
            </a:xfrm>
            <a:custGeom>
              <a:avLst/>
              <a:gdLst>
                <a:gd name="connsiteX0" fmla="*/ 52817 w 52561"/>
                <a:gd name="connsiteY0" fmla="*/ 225602 h 227745"/>
                <a:gd name="connsiteX1" fmla="*/ 48965 w 52561"/>
                <a:gd name="connsiteY1" fmla="*/ 220592 h 227745"/>
                <a:gd name="connsiteX2" fmla="*/ 13395 w 52561"/>
                <a:gd name="connsiteY2" fmla="*/ 114007 h 227745"/>
                <a:gd name="connsiteX3" fmla="*/ 49871 w 52561"/>
                <a:gd name="connsiteY3" fmla="*/ 6283 h 227745"/>
                <a:gd name="connsiteX4" fmla="*/ 52817 w 52561"/>
                <a:gd name="connsiteY4" fmla="*/ 2411 h 227745"/>
                <a:gd name="connsiteX5" fmla="*/ 50551 w 52561"/>
                <a:gd name="connsiteY5" fmla="*/ 134 h 227745"/>
                <a:gd name="connsiteX6" fmla="*/ 14528 w 52561"/>
                <a:gd name="connsiteY6" fmla="*/ 44544 h 227745"/>
                <a:gd name="connsiteX7" fmla="*/ 255 w 52561"/>
                <a:gd name="connsiteY7" fmla="*/ 114007 h 227745"/>
                <a:gd name="connsiteX8" fmla="*/ 15208 w 52561"/>
                <a:gd name="connsiteY8" fmla="*/ 185064 h 227745"/>
                <a:gd name="connsiteX9" fmla="*/ 50551 w 52561"/>
                <a:gd name="connsiteY9" fmla="*/ 227880 h 227745"/>
                <a:gd name="connsiteX10" fmla="*/ 52817 w 52561"/>
                <a:gd name="connsiteY10" fmla="*/ 225602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61" h="227745">
                  <a:moveTo>
                    <a:pt x="52817" y="225602"/>
                  </a:moveTo>
                  <a:cubicBezTo>
                    <a:pt x="52817" y="224919"/>
                    <a:pt x="52817" y="224464"/>
                    <a:pt x="48965" y="220592"/>
                  </a:cubicBezTo>
                  <a:cubicBezTo>
                    <a:pt x="20645" y="191896"/>
                    <a:pt x="13395" y="148852"/>
                    <a:pt x="13395" y="114007"/>
                  </a:cubicBezTo>
                  <a:cubicBezTo>
                    <a:pt x="13395" y="74379"/>
                    <a:pt x="22005" y="34751"/>
                    <a:pt x="49871" y="6283"/>
                  </a:cubicBezTo>
                  <a:cubicBezTo>
                    <a:pt x="52817" y="3550"/>
                    <a:pt x="52817" y="3095"/>
                    <a:pt x="52817" y="2411"/>
                  </a:cubicBezTo>
                  <a:cubicBezTo>
                    <a:pt x="52817" y="817"/>
                    <a:pt x="51911" y="134"/>
                    <a:pt x="50551" y="134"/>
                  </a:cubicBezTo>
                  <a:cubicBezTo>
                    <a:pt x="48286" y="134"/>
                    <a:pt x="27895" y="15621"/>
                    <a:pt x="14528" y="44544"/>
                  </a:cubicBezTo>
                  <a:cubicBezTo>
                    <a:pt x="2974" y="69596"/>
                    <a:pt x="255" y="94876"/>
                    <a:pt x="255" y="114007"/>
                  </a:cubicBezTo>
                  <a:cubicBezTo>
                    <a:pt x="255" y="131771"/>
                    <a:pt x="2747" y="159328"/>
                    <a:pt x="15208" y="185064"/>
                  </a:cubicBezTo>
                  <a:cubicBezTo>
                    <a:pt x="28801" y="213076"/>
                    <a:pt x="48286" y="227880"/>
                    <a:pt x="50551" y="227880"/>
                  </a:cubicBezTo>
                  <a:cubicBezTo>
                    <a:pt x="51911" y="227880"/>
                    <a:pt x="52817" y="227197"/>
                    <a:pt x="52817" y="225602"/>
                  </a:cubicBezTo>
                  <a:close/>
                </a:path>
              </a:pathLst>
            </a:custGeom>
            <a:solidFill>
              <a:srgbClr val="000000"/>
            </a:solidFill>
            <a:ln w="22721" cap="flat">
              <a:noFill/>
              <a:prstDash val="solid"/>
              <a:miter/>
            </a:ln>
          </p:spPr>
          <p:txBody>
            <a:bodyPr rtlCol="0" anchor="ctr"/>
            <a:lstStyle/>
            <a:p>
              <a:endParaRPr lang="en-CN"/>
            </a:p>
          </p:txBody>
        </p:sp>
        <p:sp>
          <p:nvSpPr>
            <p:cNvPr id="18542" name="Freeform 18541">
              <a:extLst>
                <a:ext uri="{FF2B5EF4-FFF2-40B4-BE49-F238E27FC236}">
                  <a16:creationId xmlns:a16="http://schemas.microsoft.com/office/drawing/2014/main" id="{22FA0C51-4C37-874D-9CC4-76FF2C2C8B3A}"/>
                </a:ext>
              </a:extLst>
            </p:cNvPr>
            <p:cNvSpPr/>
            <p:nvPr>
              <p:custDataLst>
                <p:tags r:id="rId92"/>
              </p:custDataLst>
            </p:nvPr>
          </p:nvSpPr>
          <p:spPr>
            <a:xfrm>
              <a:off x="8437358" y="5496759"/>
              <a:ext cx="94928" cy="104763"/>
            </a:xfrm>
            <a:custGeom>
              <a:avLst/>
              <a:gdLst>
                <a:gd name="connsiteX0" fmla="*/ 81141 w 94928"/>
                <a:gd name="connsiteY0" fmla="*/ 13343 h 104763"/>
                <a:gd name="connsiteX1" fmla="*/ 71625 w 94928"/>
                <a:gd name="connsiteY1" fmla="*/ 26325 h 104763"/>
                <a:gd name="connsiteX2" fmla="*/ 81367 w 94928"/>
                <a:gd name="connsiteY2" fmla="*/ 35662 h 104763"/>
                <a:gd name="connsiteX3" fmla="*/ 95187 w 94928"/>
                <a:gd name="connsiteY3" fmla="*/ 20175 h 104763"/>
                <a:gd name="connsiteX4" fmla="*/ 62789 w 94928"/>
                <a:gd name="connsiteY4" fmla="*/ 134 h 104763"/>
                <a:gd name="connsiteX5" fmla="*/ 33110 w 94928"/>
                <a:gd name="connsiteY5" fmla="*/ 8560 h 104763"/>
                <a:gd name="connsiteX6" fmla="*/ 19290 w 94928"/>
                <a:gd name="connsiteY6" fmla="*/ 35207 h 104763"/>
                <a:gd name="connsiteX7" fmla="*/ 27446 w 94928"/>
                <a:gd name="connsiteY7" fmla="*/ 52515 h 104763"/>
                <a:gd name="connsiteX8" fmla="*/ 53047 w 94928"/>
                <a:gd name="connsiteY8" fmla="*/ 61170 h 104763"/>
                <a:gd name="connsiteX9" fmla="*/ 73438 w 94928"/>
                <a:gd name="connsiteY9" fmla="*/ 75062 h 104763"/>
                <a:gd name="connsiteX10" fmla="*/ 39680 w 94928"/>
                <a:gd name="connsiteY10" fmla="*/ 96698 h 104763"/>
                <a:gd name="connsiteX11" fmla="*/ 15212 w 94928"/>
                <a:gd name="connsiteY11" fmla="*/ 90777 h 104763"/>
                <a:gd name="connsiteX12" fmla="*/ 27673 w 94928"/>
                <a:gd name="connsiteY12" fmla="*/ 75062 h 104763"/>
                <a:gd name="connsiteX13" fmla="*/ 16571 w 94928"/>
                <a:gd name="connsiteY13" fmla="*/ 64586 h 104763"/>
                <a:gd name="connsiteX14" fmla="*/ 259 w 94928"/>
                <a:gd name="connsiteY14" fmla="*/ 82350 h 104763"/>
                <a:gd name="connsiteX15" fmla="*/ 39227 w 94928"/>
                <a:gd name="connsiteY15" fmla="*/ 104897 h 104763"/>
                <a:gd name="connsiteX16" fmla="*/ 90883 w 94928"/>
                <a:gd name="connsiteY16" fmla="*/ 65725 h 104763"/>
                <a:gd name="connsiteX17" fmla="*/ 81820 w 94928"/>
                <a:gd name="connsiteY17" fmla="*/ 47277 h 104763"/>
                <a:gd name="connsiteX18" fmla="*/ 58258 w 94928"/>
                <a:gd name="connsiteY18" fmla="*/ 38167 h 104763"/>
                <a:gd name="connsiteX19" fmla="*/ 36961 w 94928"/>
                <a:gd name="connsiteY19" fmla="*/ 25869 h 104763"/>
                <a:gd name="connsiteX20" fmla="*/ 62336 w 94928"/>
                <a:gd name="connsiteY20" fmla="*/ 8333 h 104763"/>
                <a:gd name="connsiteX21" fmla="*/ 81141 w 94928"/>
                <a:gd name="connsiteY21" fmla="*/ 13343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928" h="104763">
                  <a:moveTo>
                    <a:pt x="81141" y="13343"/>
                  </a:moveTo>
                  <a:cubicBezTo>
                    <a:pt x="73664" y="16304"/>
                    <a:pt x="71625" y="23136"/>
                    <a:pt x="71625" y="26325"/>
                  </a:cubicBezTo>
                  <a:cubicBezTo>
                    <a:pt x="71625" y="32246"/>
                    <a:pt x="76383" y="35662"/>
                    <a:pt x="81367" y="35662"/>
                  </a:cubicBezTo>
                  <a:cubicBezTo>
                    <a:pt x="86805" y="35662"/>
                    <a:pt x="95187" y="31107"/>
                    <a:pt x="95187" y="20175"/>
                  </a:cubicBezTo>
                  <a:cubicBezTo>
                    <a:pt x="95187" y="8105"/>
                    <a:pt x="83180" y="134"/>
                    <a:pt x="62789" y="134"/>
                  </a:cubicBezTo>
                  <a:cubicBezTo>
                    <a:pt x="56219" y="134"/>
                    <a:pt x="43532" y="589"/>
                    <a:pt x="33110" y="8560"/>
                  </a:cubicBezTo>
                  <a:cubicBezTo>
                    <a:pt x="22915" y="16304"/>
                    <a:pt x="19290" y="29513"/>
                    <a:pt x="19290" y="35207"/>
                  </a:cubicBezTo>
                  <a:cubicBezTo>
                    <a:pt x="19290" y="42039"/>
                    <a:pt x="22462" y="48416"/>
                    <a:pt x="27446" y="52515"/>
                  </a:cubicBezTo>
                  <a:cubicBezTo>
                    <a:pt x="33790" y="57526"/>
                    <a:pt x="37641" y="58209"/>
                    <a:pt x="53047" y="61170"/>
                  </a:cubicBezTo>
                  <a:cubicBezTo>
                    <a:pt x="59844" y="62308"/>
                    <a:pt x="73438" y="64814"/>
                    <a:pt x="73438" y="75062"/>
                  </a:cubicBezTo>
                  <a:cubicBezTo>
                    <a:pt x="73438" y="75973"/>
                    <a:pt x="73438" y="96698"/>
                    <a:pt x="39680" y="96698"/>
                  </a:cubicBezTo>
                  <a:cubicBezTo>
                    <a:pt x="28579" y="96698"/>
                    <a:pt x="20196" y="94421"/>
                    <a:pt x="15212" y="90777"/>
                  </a:cubicBezTo>
                  <a:cubicBezTo>
                    <a:pt x="22915" y="88499"/>
                    <a:pt x="27673" y="81895"/>
                    <a:pt x="27673" y="75062"/>
                  </a:cubicBezTo>
                  <a:cubicBezTo>
                    <a:pt x="27673" y="66863"/>
                    <a:pt x="21102" y="64586"/>
                    <a:pt x="16571" y="64586"/>
                  </a:cubicBezTo>
                  <a:cubicBezTo>
                    <a:pt x="8868" y="64586"/>
                    <a:pt x="259" y="70963"/>
                    <a:pt x="259" y="82350"/>
                  </a:cubicBezTo>
                  <a:cubicBezTo>
                    <a:pt x="259" y="97154"/>
                    <a:pt x="16118" y="104897"/>
                    <a:pt x="39227" y="104897"/>
                  </a:cubicBezTo>
                  <a:cubicBezTo>
                    <a:pt x="90883" y="104897"/>
                    <a:pt x="90883" y="65952"/>
                    <a:pt x="90883" y="65725"/>
                  </a:cubicBezTo>
                  <a:cubicBezTo>
                    <a:pt x="90883" y="57981"/>
                    <a:pt x="87031" y="51832"/>
                    <a:pt x="81820" y="47277"/>
                  </a:cubicBezTo>
                  <a:cubicBezTo>
                    <a:pt x="74797" y="41128"/>
                    <a:pt x="66188" y="39534"/>
                    <a:pt x="58258" y="38167"/>
                  </a:cubicBezTo>
                  <a:cubicBezTo>
                    <a:pt x="45797" y="35890"/>
                    <a:pt x="36961" y="34296"/>
                    <a:pt x="36961" y="25869"/>
                  </a:cubicBezTo>
                  <a:cubicBezTo>
                    <a:pt x="36961" y="25414"/>
                    <a:pt x="36961" y="8333"/>
                    <a:pt x="62336" y="8333"/>
                  </a:cubicBezTo>
                  <a:cubicBezTo>
                    <a:pt x="66867" y="8333"/>
                    <a:pt x="75024" y="8788"/>
                    <a:pt x="81141" y="13343"/>
                  </a:cubicBezTo>
                  <a:close/>
                </a:path>
              </a:pathLst>
            </a:custGeom>
            <a:solidFill>
              <a:srgbClr val="000000"/>
            </a:solidFill>
            <a:ln w="22721" cap="flat">
              <a:noFill/>
              <a:prstDash val="solid"/>
              <a:miter/>
            </a:ln>
          </p:spPr>
          <p:txBody>
            <a:bodyPr rtlCol="0" anchor="ctr"/>
            <a:lstStyle/>
            <a:p>
              <a:endParaRPr lang="en-CN"/>
            </a:p>
          </p:txBody>
        </p:sp>
        <p:sp>
          <p:nvSpPr>
            <p:cNvPr id="18543" name="Freeform 18542">
              <a:extLst>
                <a:ext uri="{FF2B5EF4-FFF2-40B4-BE49-F238E27FC236}">
                  <a16:creationId xmlns:a16="http://schemas.microsoft.com/office/drawing/2014/main" id="{413045F6-B4A4-F130-7160-CC230DCB4677}"/>
                </a:ext>
              </a:extLst>
            </p:cNvPr>
            <p:cNvSpPr/>
            <p:nvPr>
              <p:custDataLst>
                <p:tags r:id="rId93"/>
              </p:custDataLst>
            </p:nvPr>
          </p:nvSpPr>
          <p:spPr>
            <a:xfrm>
              <a:off x="8551465" y="5406027"/>
              <a:ext cx="53604" cy="101233"/>
            </a:xfrm>
            <a:custGeom>
              <a:avLst/>
              <a:gdLst>
                <a:gd name="connsiteX0" fmla="*/ 32617 w 53604"/>
                <a:gd name="connsiteY0" fmla="*/ 36797 h 101233"/>
                <a:gd name="connsiteX1" fmla="*/ 48793 w 53604"/>
                <a:gd name="connsiteY1" fmla="*/ 36797 h 101233"/>
                <a:gd name="connsiteX2" fmla="*/ 53868 w 53604"/>
                <a:gd name="connsiteY2" fmla="*/ 33290 h 101233"/>
                <a:gd name="connsiteX3" fmla="*/ 49110 w 53604"/>
                <a:gd name="connsiteY3" fmla="*/ 31058 h 101233"/>
                <a:gd name="connsiteX4" fmla="*/ 34044 w 53604"/>
                <a:gd name="connsiteY4" fmla="*/ 31058 h 101233"/>
                <a:gd name="connsiteX5" fmla="*/ 39912 w 53604"/>
                <a:gd name="connsiteY5" fmla="*/ 7463 h 101233"/>
                <a:gd name="connsiteX6" fmla="*/ 40388 w 53604"/>
                <a:gd name="connsiteY6" fmla="*/ 5231 h 101233"/>
                <a:gd name="connsiteX7" fmla="*/ 34996 w 53604"/>
                <a:gd name="connsiteY7" fmla="*/ 130 h 101233"/>
                <a:gd name="connsiteX8" fmla="*/ 27542 w 53604"/>
                <a:gd name="connsiteY8" fmla="*/ 6985 h 101233"/>
                <a:gd name="connsiteX9" fmla="*/ 21515 w 53604"/>
                <a:gd name="connsiteY9" fmla="*/ 31058 h 101233"/>
                <a:gd name="connsiteX10" fmla="*/ 5339 w 53604"/>
                <a:gd name="connsiteY10" fmla="*/ 31058 h 101233"/>
                <a:gd name="connsiteX11" fmla="*/ 264 w 53604"/>
                <a:gd name="connsiteY11" fmla="*/ 34565 h 101233"/>
                <a:gd name="connsiteX12" fmla="*/ 5022 w 53604"/>
                <a:gd name="connsiteY12" fmla="*/ 36797 h 101233"/>
                <a:gd name="connsiteX13" fmla="*/ 20088 w 53604"/>
                <a:gd name="connsiteY13" fmla="*/ 36797 h 101233"/>
                <a:gd name="connsiteX14" fmla="*/ 10731 w 53604"/>
                <a:gd name="connsiteY14" fmla="*/ 74420 h 101233"/>
                <a:gd name="connsiteX15" fmla="*/ 8352 w 53604"/>
                <a:gd name="connsiteY15" fmla="*/ 86218 h 101233"/>
                <a:gd name="connsiteX16" fmla="*/ 25322 w 53604"/>
                <a:gd name="connsiteY16" fmla="*/ 101363 h 101233"/>
                <a:gd name="connsiteX17" fmla="*/ 52917 w 53604"/>
                <a:gd name="connsiteY17" fmla="*/ 76971 h 101233"/>
                <a:gd name="connsiteX18" fmla="*/ 50379 w 53604"/>
                <a:gd name="connsiteY18" fmla="*/ 74899 h 101233"/>
                <a:gd name="connsiteX19" fmla="*/ 47049 w 53604"/>
                <a:gd name="connsiteY19" fmla="*/ 77928 h 101233"/>
                <a:gd name="connsiteX20" fmla="*/ 25797 w 53604"/>
                <a:gd name="connsiteY20" fmla="*/ 96899 h 101233"/>
                <a:gd name="connsiteX21" fmla="*/ 20247 w 53604"/>
                <a:gd name="connsiteY21" fmla="*/ 89087 h 101233"/>
                <a:gd name="connsiteX22" fmla="*/ 21198 w 53604"/>
                <a:gd name="connsiteY22" fmla="*/ 82551 h 101233"/>
                <a:gd name="connsiteX23" fmla="*/ 32617 w 53604"/>
                <a:gd name="connsiteY23" fmla="*/ 36797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617" y="36797"/>
                  </a:moveTo>
                  <a:lnTo>
                    <a:pt x="48793" y="36797"/>
                  </a:lnTo>
                  <a:cubicBezTo>
                    <a:pt x="51806" y="36797"/>
                    <a:pt x="53868" y="36797"/>
                    <a:pt x="53868" y="33290"/>
                  </a:cubicBezTo>
                  <a:cubicBezTo>
                    <a:pt x="53868" y="31058"/>
                    <a:pt x="51806" y="31058"/>
                    <a:pt x="49110" y="31058"/>
                  </a:cubicBezTo>
                  <a:lnTo>
                    <a:pt x="34044" y="31058"/>
                  </a:lnTo>
                  <a:lnTo>
                    <a:pt x="39912" y="7463"/>
                  </a:lnTo>
                  <a:cubicBezTo>
                    <a:pt x="40071" y="6666"/>
                    <a:pt x="40388" y="5869"/>
                    <a:pt x="40388" y="5231"/>
                  </a:cubicBezTo>
                  <a:cubicBezTo>
                    <a:pt x="40388" y="2362"/>
                    <a:pt x="38167" y="130"/>
                    <a:pt x="34996" y="130"/>
                  </a:cubicBezTo>
                  <a:cubicBezTo>
                    <a:pt x="31031" y="130"/>
                    <a:pt x="28652" y="2840"/>
                    <a:pt x="27542" y="6985"/>
                  </a:cubicBezTo>
                  <a:cubicBezTo>
                    <a:pt x="26432" y="10970"/>
                    <a:pt x="28493" y="3318"/>
                    <a:pt x="21515" y="31058"/>
                  </a:cubicBezTo>
                  <a:lnTo>
                    <a:pt x="5339" y="31058"/>
                  </a:lnTo>
                  <a:cubicBezTo>
                    <a:pt x="2326" y="31058"/>
                    <a:pt x="264" y="31058"/>
                    <a:pt x="264" y="34565"/>
                  </a:cubicBezTo>
                  <a:cubicBezTo>
                    <a:pt x="264" y="36797"/>
                    <a:pt x="2167" y="36797"/>
                    <a:pt x="5022" y="36797"/>
                  </a:cubicBezTo>
                  <a:lnTo>
                    <a:pt x="20088" y="36797"/>
                  </a:lnTo>
                  <a:lnTo>
                    <a:pt x="10731" y="74420"/>
                  </a:lnTo>
                  <a:cubicBezTo>
                    <a:pt x="9780" y="78406"/>
                    <a:pt x="8352" y="84145"/>
                    <a:pt x="8352" y="86218"/>
                  </a:cubicBezTo>
                  <a:cubicBezTo>
                    <a:pt x="8352" y="95624"/>
                    <a:pt x="16282" y="101363"/>
                    <a:pt x="25322" y="101363"/>
                  </a:cubicBezTo>
                  <a:cubicBezTo>
                    <a:pt x="42925" y="101363"/>
                    <a:pt x="52917" y="79044"/>
                    <a:pt x="52917" y="76971"/>
                  </a:cubicBezTo>
                  <a:cubicBezTo>
                    <a:pt x="52917" y="74899"/>
                    <a:pt x="50855" y="74899"/>
                    <a:pt x="50379" y="74899"/>
                  </a:cubicBezTo>
                  <a:cubicBezTo>
                    <a:pt x="48476" y="74899"/>
                    <a:pt x="48317" y="75218"/>
                    <a:pt x="47049" y="77928"/>
                  </a:cubicBezTo>
                  <a:cubicBezTo>
                    <a:pt x="42608" y="87971"/>
                    <a:pt x="34520" y="96899"/>
                    <a:pt x="25797" y="96899"/>
                  </a:cubicBezTo>
                  <a:cubicBezTo>
                    <a:pt x="22467" y="96899"/>
                    <a:pt x="20247" y="94827"/>
                    <a:pt x="20247" y="89087"/>
                  </a:cubicBezTo>
                  <a:cubicBezTo>
                    <a:pt x="20247" y="87493"/>
                    <a:pt x="20881" y="84145"/>
                    <a:pt x="21198" y="82551"/>
                  </a:cubicBezTo>
                  <a:lnTo>
                    <a:pt x="32617" y="36797"/>
                  </a:lnTo>
                  <a:close/>
                </a:path>
              </a:pathLst>
            </a:custGeom>
            <a:solidFill>
              <a:srgbClr val="000000"/>
            </a:solidFill>
            <a:ln w="22721" cap="flat">
              <a:noFill/>
              <a:prstDash val="solid"/>
              <a:miter/>
            </a:ln>
          </p:spPr>
          <p:txBody>
            <a:bodyPr rtlCol="0" anchor="ctr"/>
            <a:lstStyle/>
            <a:p>
              <a:endParaRPr lang="en-CN"/>
            </a:p>
          </p:txBody>
        </p:sp>
        <p:sp>
          <p:nvSpPr>
            <p:cNvPr id="18544" name="Freeform 18543">
              <a:extLst>
                <a:ext uri="{FF2B5EF4-FFF2-40B4-BE49-F238E27FC236}">
                  <a16:creationId xmlns:a16="http://schemas.microsoft.com/office/drawing/2014/main" id="{66E13FDC-F3E8-275D-0D1C-779B1F280C1C}"/>
                </a:ext>
              </a:extLst>
            </p:cNvPr>
            <p:cNvSpPr/>
            <p:nvPr>
              <p:custDataLst>
                <p:tags r:id="rId94"/>
              </p:custDataLst>
            </p:nvPr>
          </p:nvSpPr>
          <p:spPr>
            <a:xfrm>
              <a:off x="8637486" y="5428891"/>
              <a:ext cx="52561" cy="227745"/>
            </a:xfrm>
            <a:custGeom>
              <a:avLst/>
              <a:gdLst>
                <a:gd name="connsiteX0" fmla="*/ 52829 w 52561"/>
                <a:gd name="connsiteY0" fmla="*/ 114007 h 227745"/>
                <a:gd name="connsiteX1" fmla="*/ 37877 w 52561"/>
                <a:gd name="connsiteY1" fmla="*/ 42950 h 227745"/>
                <a:gd name="connsiteX2" fmla="*/ 2533 w 52561"/>
                <a:gd name="connsiteY2" fmla="*/ 134 h 227745"/>
                <a:gd name="connsiteX3" fmla="*/ 268 w 52561"/>
                <a:gd name="connsiteY3" fmla="*/ 2411 h 227745"/>
                <a:gd name="connsiteX4" fmla="*/ 4572 w 52561"/>
                <a:gd name="connsiteY4" fmla="*/ 7649 h 227745"/>
                <a:gd name="connsiteX5" fmla="*/ 39689 w 52561"/>
                <a:gd name="connsiteY5" fmla="*/ 114007 h 227745"/>
                <a:gd name="connsiteX6" fmla="*/ 3213 w 52561"/>
                <a:gd name="connsiteY6" fmla="*/ 221731 h 227745"/>
                <a:gd name="connsiteX7" fmla="*/ 268 w 52561"/>
                <a:gd name="connsiteY7" fmla="*/ 225602 h 227745"/>
                <a:gd name="connsiteX8" fmla="*/ 2533 w 52561"/>
                <a:gd name="connsiteY8" fmla="*/ 227880 h 227745"/>
                <a:gd name="connsiteX9" fmla="*/ 38556 w 52561"/>
                <a:gd name="connsiteY9" fmla="*/ 183469 h 227745"/>
                <a:gd name="connsiteX10" fmla="*/ 52829 w 52561"/>
                <a:gd name="connsiteY10" fmla="*/ 114007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61" h="227745">
                  <a:moveTo>
                    <a:pt x="52829" y="114007"/>
                  </a:moveTo>
                  <a:cubicBezTo>
                    <a:pt x="52829" y="96243"/>
                    <a:pt x="50337" y="68685"/>
                    <a:pt x="37877" y="42950"/>
                  </a:cubicBezTo>
                  <a:cubicBezTo>
                    <a:pt x="24283" y="14937"/>
                    <a:pt x="4799" y="134"/>
                    <a:pt x="2533" y="134"/>
                  </a:cubicBezTo>
                  <a:cubicBezTo>
                    <a:pt x="1174" y="134"/>
                    <a:pt x="268" y="1045"/>
                    <a:pt x="268" y="2411"/>
                  </a:cubicBezTo>
                  <a:cubicBezTo>
                    <a:pt x="268" y="3095"/>
                    <a:pt x="268" y="3550"/>
                    <a:pt x="4572" y="7649"/>
                  </a:cubicBezTo>
                  <a:cubicBezTo>
                    <a:pt x="26775" y="30196"/>
                    <a:pt x="39689" y="66408"/>
                    <a:pt x="39689" y="114007"/>
                  </a:cubicBezTo>
                  <a:cubicBezTo>
                    <a:pt x="39689" y="152951"/>
                    <a:pt x="31306" y="193035"/>
                    <a:pt x="3213" y="221731"/>
                  </a:cubicBezTo>
                  <a:cubicBezTo>
                    <a:pt x="268" y="224464"/>
                    <a:pt x="268" y="224919"/>
                    <a:pt x="268" y="225602"/>
                  </a:cubicBezTo>
                  <a:cubicBezTo>
                    <a:pt x="268" y="226969"/>
                    <a:pt x="1174" y="227880"/>
                    <a:pt x="2533" y="227880"/>
                  </a:cubicBezTo>
                  <a:cubicBezTo>
                    <a:pt x="4799" y="227880"/>
                    <a:pt x="25189" y="212393"/>
                    <a:pt x="38556" y="183469"/>
                  </a:cubicBezTo>
                  <a:cubicBezTo>
                    <a:pt x="50111" y="158417"/>
                    <a:pt x="52829" y="133137"/>
                    <a:pt x="52829" y="114007"/>
                  </a:cubicBezTo>
                  <a:close/>
                </a:path>
              </a:pathLst>
            </a:custGeom>
            <a:solidFill>
              <a:srgbClr val="000000"/>
            </a:solidFill>
            <a:ln w="22721" cap="flat">
              <a:noFill/>
              <a:prstDash val="solid"/>
              <a:miter/>
            </a:ln>
          </p:spPr>
          <p:txBody>
            <a:bodyPr rtlCol="0" anchor="ctr"/>
            <a:lstStyle/>
            <a:p>
              <a:endParaRPr lang="en-CN"/>
            </a:p>
          </p:txBody>
        </p:sp>
        <p:sp>
          <p:nvSpPr>
            <p:cNvPr id="18545" name="Freeform 18544">
              <a:extLst>
                <a:ext uri="{FF2B5EF4-FFF2-40B4-BE49-F238E27FC236}">
                  <a16:creationId xmlns:a16="http://schemas.microsoft.com/office/drawing/2014/main" id="{8A794BE2-C950-1500-8619-E300E4F9C3B8}"/>
                </a:ext>
              </a:extLst>
            </p:cNvPr>
            <p:cNvSpPr/>
            <p:nvPr>
              <p:custDataLst>
                <p:tags r:id="rId95"/>
              </p:custDataLst>
            </p:nvPr>
          </p:nvSpPr>
          <p:spPr>
            <a:xfrm>
              <a:off x="5687314" y="5888229"/>
              <a:ext cx="94928" cy="104763"/>
            </a:xfrm>
            <a:custGeom>
              <a:avLst/>
              <a:gdLst>
                <a:gd name="connsiteX0" fmla="*/ 81020 w 94928"/>
                <a:gd name="connsiteY0" fmla="*/ 13360 h 104763"/>
                <a:gd name="connsiteX1" fmla="*/ 71504 w 94928"/>
                <a:gd name="connsiteY1" fmla="*/ 26342 h 104763"/>
                <a:gd name="connsiteX2" fmla="*/ 81246 w 94928"/>
                <a:gd name="connsiteY2" fmla="*/ 35679 h 104763"/>
                <a:gd name="connsiteX3" fmla="*/ 95066 w 94928"/>
                <a:gd name="connsiteY3" fmla="*/ 20193 h 104763"/>
                <a:gd name="connsiteX4" fmla="*/ 62668 w 94928"/>
                <a:gd name="connsiteY4" fmla="*/ 151 h 104763"/>
                <a:gd name="connsiteX5" fmla="*/ 32989 w 94928"/>
                <a:gd name="connsiteY5" fmla="*/ 8578 h 104763"/>
                <a:gd name="connsiteX6" fmla="*/ 19169 w 94928"/>
                <a:gd name="connsiteY6" fmla="*/ 35224 h 104763"/>
                <a:gd name="connsiteX7" fmla="*/ 27325 w 94928"/>
                <a:gd name="connsiteY7" fmla="*/ 52533 h 104763"/>
                <a:gd name="connsiteX8" fmla="*/ 52926 w 94928"/>
                <a:gd name="connsiteY8" fmla="*/ 61187 h 104763"/>
                <a:gd name="connsiteX9" fmla="*/ 73317 w 94928"/>
                <a:gd name="connsiteY9" fmla="*/ 75079 h 104763"/>
                <a:gd name="connsiteX10" fmla="*/ 39559 w 94928"/>
                <a:gd name="connsiteY10" fmla="*/ 96715 h 104763"/>
                <a:gd name="connsiteX11" fmla="*/ 15091 w 94928"/>
                <a:gd name="connsiteY11" fmla="*/ 90794 h 104763"/>
                <a:gd name="connsiteX12" fmla="*/ 27552 w 94928"/>
                <a:gd name="connsiteY12" fmla="*/ 75079 h 104763"/>
                <a:gd name="connsiteX13" fmla="*/ 16450 w 94928"/>
                <a:gd name="connsiteY13" fmla="*/ 64603 h 104763"/>
                <a:gd name="connsiteX14" fmla="*/ 138 w 94928"/>
                <a:gd name="connsiteY14" fmla="*/ 82367 h 104763"/>
                <a:gd name="connsiteX15" fmla="*/ 39106 w 94928"/>
                <a:gd name="connsiteY15" fmla="*/ 104914 h 104763"/>
                <a:gd name="connsiteX16" fmla="*/ 90762 w 94928"/>
                <a:gd name="connsiteY16" fmla="*/ 65742 h 104763"/>
                <a:gd name="connsiteX17" fmla="*/ 81699 w 94928"/>
                <a:gd name="connsiteY17" fmla="*/ 47294 h 104763"/>
                <a:gd name="connsiteX18" fmla="*/ 58137 w 94928"/>
                <a:gd name="connsiteY18" fmla="*/ 38185 h 104763"/>
                <a:gd name="connsiteX19" fmla="*/ 36841 w 94928"/>
                <a:gd name="connsiteY19" fmla="*/ 25886 h 104763"/>
                <a:gd name="connsiteX20" fmla="*/ 62215 w 94928"/>
                <a:gd name="connsiteY20" fmla="*/ 8350 h 104763"/>
                <a:gd name="connsiteX21" fmla="*/ 81020 w 94928"/>
                <a:gd name="connsiteY21" fmla="*/ 13360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928" h="104763">
                  <a:moveTo>
                    <a:pt x="81020" y="13360"/>
                  </a:moveTo>
                  <a:cubicBezTo>
                    <a:pt x="73543" y="16321"/>
                    <a:pt x="71504" y="23153"/>
                    <a:pt x="71504" y="26342"/>
                  </a:cubicBezTo>
                  <a:cubicBezTo>
                    <a:pt x="71504" y="32263"/>
                    <a:pt x="76262" y="35679"/>
                    <a:pt x="81246" y="35679"/>
                  </a:cubicBezTo>
                  <a:cubicBezTo>
                    <a:pt x="86684" y="35679"/>
                    <a:pt x="95066" y="31124"/>
                    <a:pt x="95066" y="20193"/>
                  </a:cubicBezTo>
                  <a:cubicBezTo>
                    <a:pt x="95066" y="8122"/>
                    <a:pt x="83059" y="151"/>
                    <a:pt x="62668" y="151"/>
                  </a:cubicBezTo>
                  <a:cubicBezTo>
                    <a:pt x="56098" y="151"/>
                    <a:pt x="43411" y="606"/>
                    <a:pt x="32989" y="8578"/>
                  </a:cubicBezTo>
                  <a:cubicBezTo>
                    <a:pt x="22794" y="16321"/>
                    <a:pt x="19169" y="29530"/>
                    <a:pt x="19169" y="35224"/>
                  </a:cubicBezTo>
                  <a:cubicBezTo>
                    <a:pt x="19169" y="42056"/>
                    <a:pt x="22341" y="48433"/>
                    <a:pt x="27325" y="52533"/>
                  </a:cubicBezTo>
                  <a:cubicBezTo>
                    <a:pt x="33669" y="57543"/>
                    <a:pt x="37520" y="58226"/>
                    <a:pt x="52926" y="61187"/>
                  </a:cubicBezTo>
                  <a:cubicBezTo>
                    <a:pt x="59723" y="62326"/>
                    <a:pt x="73317" y="64831"/>
                    <a:pt x="73317" y="75079"/>
                  </a:cubicBezTo>
                  <a:cubicBezTo>
                    <a:pt x="73317" y="75990"/>
                    <a:pt x="73317" y="96715"/>
                    <a:pt x="39559" y="96715"/>
                  </a:cubicBezTo>
                  <a:cubicBezTo>
                    <a:pt x="28458" y="96715"/>
                    <a:pt x="20075" y="94438"/>
                    <a:pt x="15091" y="90794"/>
                  </a:cubicBezTo>
                  <a:cubicBezTo>
                    <a:pt x="22794" y="88516"/>
                    <a:pt x="27552" y="81912"/>
                    <a:pt x="27552" y="75079"/>
                  </a:cubicBezTo>
                  <a:cubicBezTo>
                    <a:pt x="27552" y="66881"/>
                    <a:pt x="20981" y="64603"/>
                    <a:pt x="16450" y="64603"/>
                  </a:cubicBezTo>
                  <a:cubicBezTo>
                    <a:pt x="8747" y="64603"/>
                    <a:pt x="138" y="70980"/>
                    <a:pt x="138" y="82367"/>
                  </a:cubicBezTo>
                  <a:cubicBezTo>
                    <a:pt x="138" y="97171"/>
                    <a:pt x="15997" y="104914"/>
                    <a:pt x="39106" y="104914"/>
                  </a:cubicBezTo>
                  <a:cubicBezTo>
                    <a:pt x="90762" y="104914"/>
                    <a:pt x="90762" y="65970"/>
                    <a:pt x="90762" y="65742"/>
                  </a:cubicBezTo>
                  <a:cubicBezTo>
                    <a:pt x="90762" y="57998"/>
                    <a:pt x="86910" y="51849"/>
                    <a:pt x="81699" y="47294"/>
                  </a:cubicBezTo>
                  <a:cubicBezTo>
                    <a:pt x="74676" y="41145"/>
                    <a:pt x="66067" y="39551"/>
                    <a:pt x="58137" y="38185"/>
                  </a:cubicBezTo>
                  <a:cubicBezTo>
                    <a:pt x="45676" y="35907"/>
                    <a:pt x="36841" y="34313"/>
                    <a:pt x="36841" y="25886"/>
                  </a:cubicBezTo>
                  <a:cubicBezTo>
                    <a:pt x="36841" y="25431"/>
                    <a:pt x="36841" y="8350"/>
                    <a:pt x="62215" y="8350"/>
                  </a:cubicBezTo>
                  <a:cubicBezTo>
                    <a:pt x="66746" y="8350"/>
                    <a:pt x="74903" y="8805"/>
                    <a:pt x="81020" y="13360"/>
                  </a:cubicBezTo>
                  <a:close/>
                </a:path>
              </a:pathLst>
            </a:custGeom>
            <a:solidFill>
              <a:srgbClr val="000000"/>
            </a:solidFill>
            <a:ln w="22721" cap="flat">
              <a:noFill/>
              <a:prstDash val="solid"/>
              <a:miter/>
            </a:ln>
          </p:spPr>
          <p:txBody>
            <a:bodyPr rtlCol="0" anchor="ctr"/>
            <a:lstStyle/>
            <a:p>
              <a:endParaRPr lang="en-CN"/>
            </a:p>
          </p:txBody>
        </p:sp>
        <p:sp>
          <p:nvSpPr>
            <p:cNvPr id="18546" name="Freeform 18545">
              <a:extLst>
                <a:ext uri="{FF2B5EF4-FFF2-40B4-BE49-F238E27FC236}">
                  <a16:creationId xmlns:a16="http://schemas.microsoft.com/office/drawing/2014/main" id="{D100CD71-35FA-AF74-B3C9-D94A8883A654}"/>
                </a:ext>
              </a:extLst>
            </p:cNvPr>
            <p:cNvSpPr/>
            <p:nvPr>
              <p:custDataLst>
                <p:tags r:id="rId96"/>
              </p:custDataLst>
            </p:nvPr>
          </p:nvSpPr>
          <p:spPr>
            <a:xfrm>
              <a:off x="5801421" y="5797497"/>
              <a:ext cx="53604" cy="101233"/>
            </a:xfrm>
            <a:custGeom>
              <a:avLst/>
              <a:gdLst>
                <a:gd name="connsiteX0" fmla="*/ 32496 w 53604"/>
                <a:gd name="connsiteY0" fmla="*/ 36814 h 101233"/>
                <a:gd name="connsiteX1" fmla="*/ 48672 w 53604"/>
                <a:gd name="connsiteY1" fmla="*/ 36814 h 101233"/>
                <a:gd name="connsiteX2" fmla="*/ 53747 w 53604"/>
                <a:gd name="connsiteY2" fmla="*/ 33307 h 101233"/>
                <a:gd name="connsiteX3" fmla="*/ 48989 w 53604"/>
                <a:gd name="connsiteY3" fmla="*/ 31075 h 101233"/>
                <a:gd name="connsiteX4" fmla="*/ 33923 w 53604"/>
                <a:gd name="connsiteY4" fmla="*/ 31075 h 101233"/>
                <a:gd name="connsiteX5" fmla="*/ 39791 w 53604"/>
                <a:gd name="connsiteY5" fmla="*/ 7480 h 101233"/>
                <a:gd name="connsiteX6" fmla="*/ 40267 w 53604"/>
                <a:gd name="connsiteY6" fmla="*/ 5248 h 101233"/>
                <a:gd name="connsiteX7" fmla="*/ 34875 w 53604"/>
                <a:gd name="connsiteY7" fmla="*/ 147 h 101233"/>
                <a:gd name="connsiteX8" fmla="*/ 27421 w 53604"/>
                <a:gd name="connsiteY8" fmla="*/ 7002 h 101233"/>
                <a:gd name="connsiteX9" fmla="*/ 21394 w 53604"/>
                <a:gd name="connsiteY9" fmla="*/ 31075 h 101233"/>
                <a:gd name="connsiteX10" fmla="*/ 5218 w 53604"/>
                <a:gd name="connsiteY10" fmla="*/ 31075 h 101233"/>
                <a:gd name="connsiteX11" fmla="*/ 143 w 53604"/>
                <a:gd name="connsiteY11" fmla="*/ 34582 h 101233"/>
                <a:gd name="connsiteX12" fmla="*/ 4901 w 53604"/>
                <a:gd name="connsiteY12" fmla="*/ 36814 h 101233"/>
                <a:gd name="connsiteX13" fmla="*/ 19967 w 53604"/>
                <a:gd name="connsiteY13" fmla="*/ 36814 h 101233"/>
                <a:gd name="connsiteX14" fmla="*/ 10610 w 53604"/>
                <a:gd name="connsiteY14" fmla="*/ 74438 h 101233"/>
                <a:gd name="connsiteX15" fmla="*/ 8231 w 53604"/>
                <a:gd name="connsiteY15" fmla="*/ 86235 h 101233"/>
                <a:gd name="connsiteX16" fmla="*/ 25201 w 53604"/>
                <a:gd name="connsiteY16" fmla="*/ 101380 h 101233"/>
                <a:gd name="connsiteX17" fmla="*/ 52796 w 53604"/>
                <a:gd name="connsiteY17" fmla="*/ 76988 h 101233"/>
                <a:gd name="connsiteX18" fmla="*/ 50258 w 53604"/>
                <a:gd name="connsiteY18" fmla="*/ 74916 h 101233"/>
                <a:gd name="connsiteX19" fmla="*/ 46928 w 53604"/>
                <a:gd name="connsiteY19" fmla="*/ 77945 h 101233"/>
                <a:gd name="connsiteX20" fmla="*/ 25676 w 53604"/>
                <a:gd name="connsiteY20" fmla="*/ 96916 h 101233"/>
                <a:gd name="connsiteX21" fmla="*/ 20126 w 53604"/>
                <a:gd name="connsiteY21" fmla="*/ 89104 h 101233"/>
                <a:gd name="connsiteX22" fmla="*/ 21077 w 53604"/>
                <a:gd name="connsiteY22" fmla="*/ 82568 h 101233"/>
                <a:gd name="connsiteX23" fmla="*/ 32496 w 53604"/>
                <a:gd name="connsiteY23" fmla="*/ 36814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496" y="36814"/>
                  </a:moveTo>
                  <a:lnTo>
                    <a:pt x="48672" y="36814"/>
                  </a:lnTo>
                  <a:cubicBezTo>
                    <a:pt x="51685" y="36814"/>
                    <a:pt x="53747" y="36814"/>
                    <a:pt x="53747" y="33307"/>
                  </a:cubicBezTo>
                  <a:cubicBezTo>
                    <a:pt x="53747" y="31075"/>
                    <a:pt x="51685" y="31075"/>
                    <a:pt x="48989" y="31075"/>
                  </a:cubicBezTo>
                  <a:lnTo>
                    <a:pt x="33923" y="31075"/>
                  </a:lnTo>
                  <a:lnTo>
                    <a:pt x="39791" y="7480"/>
                  </a:lnTo>
                  <a:cubicBezTo>
                    <a:pt x="39950" y="6683"/>
                    <a:pt x="40267" y="5886"/>
                    <a:pt x="40267" y="5248"/>
                  </a:cubicBezTo>
                  <a:cubicBezTo>
                    <a:pt x="40267" y="2379"/>
                    <a:pt x="38047" y="147"/>
                    <a:pt x="34875" y="147"/>
                  </a:cubicBezTo>
                  <a:cubicBezTo>
                    <a:pt x="30910" y="147"/>
                    <a:pt x="28531" y="2857"/>
                    <a:pt x="27421" y="7002"/>
                  </a:cubicBezTo>
                  <a:cubicBezTo>
                    <a:pt x="26311" y="10988"/>
                    <a:pt x="28372" y="3335"/>
                    <a:pt x="21394" y="31075"/>
                  </a:cubicBezTo>
                  <a:lnTo>
                    <a:pt x="5218" y="31075"/>
                  </a:lnTo>
                  <a:cubicBezTo>
                    <a:pt x="2205" y="31075"/>
                    <a:pt x="143" y="31075"/>
                    <a:pt x="143" y="34582"/>
                  </a:cubicBezTo>
                  <a:cubicBezTo>
                    <a:pt x="143" y="36814"/>
                    <a:pt x="2046" y="36814"/>
                    <a:pt x="4901" y="36814"/>
                  </a:cubicBezTo>
                  <a:lnTo>
                    <a:pt x="19967" y="36814"/>
                  </a:lnTo>
                  <a:lnTo>
                    <a:pt x="10610" y="74438"/>
                  </a:lnTo>
                  <a:cubicBezTo>
                    <a:pt x="9659" y="78423"/>
                    <a:pt x="8231" y="84162"/>
                    <a:pt x="8231" y="86235"/>
                  </a:cubicBezTo>
                  <a:cubicBezTo>
                    <a:pt x="8231" y="95641"/>
                    <a:pt x="16161" y="101380"/>
                    <a:pt x="25201" y="101380"/>
                  </a:cubicBezTo>
                  <a:cubicBezTo>
                    <a:pt x="42804" y="101380"/>
                    <a:pt x="52796" y="79061"/>
                    <a:pt x="52796" y="76988"/>
                  </a:cubicBezTo>
                  <a:cubicBezTo>
                    <a:pt x="52796" y="74916"/>
                    <a:pt x="50734" y="74916"/>
                    <a:pt x="50258" y="74916"/>
                  </a:cubicBezTo>
                  <a:cubicBezTo>
                    <a:pt x="48355" y="74916"/>
                    <a:pt x="48196" y="75235"/>
                    <a:pt x="46928" y="77945"/>
                  </a:cubicBezTo>
                  <a:cubicBezTo>
                    <a:pt x="42487" y="87988"/>
                    <a:pt x="34399" y="96916"/>
                    <a:pt x="25676" y="96916"/>
                  </a:cubicBezTo>
                  <a:cubicBezTo>
                    <a:pt x="22346" y="96916"/>
                    <a:pt x="20126" y="94844"/>
                    <a:pt x="20126" y="89104"/>
                  </a:cubicBezTo>
                  <a:cubicBezTo>
                    <a:pt x="20126" y="87510"/>
                    <a:pt x="20760" y="84162"/>
                    <a:pt x="21077" y="82568"/>
                  </a:cubicBezTo>
                  <a:lnTo>
                    <a:pt x="32496" y="36814"/>
                  </a:lnTo>
                  <a:close/>
                </a:path>
              </a:pathLst>
            </a:custGeom>
            <a:solidFill>
              <a:srgbClr val="000000"/>
            </a:solidFill>
            <a:ln w="22721" cap="flat">
              <a:noFill/>
              <a:prstDash val="solid"/>
              <a:miter/>
            </a:ln>
          </p:spPr>
          <p:txBody>
            <a:bodyPr rtlCol="0" anchor="ctr"/>
            <a:lstStyle/>
            <a:p>
              <a:endParaRPr lang="en-CN"/>
            </a:p>
          </p:txBody>
        </p:sp>
        <p:sp>
          <p:nvSpPr>
            <p:cNvPr id="18547" name="Freeform 18546">
              <a:extLst>
                <a:ext uri="{FF2B5EF4-FFF2-40B4-BE49-F238E27FC236}">
                  <a16:creationId xmlns:a16="http://schemas.microsoft.com/office/drawing/2014/main" id="{D99D592A-4828-5478-780A-70ED1DA2D2F5}"/>
                </a:ext>
              </a:extLst>
            </p:cNvPr>
            <p:cNvSpPr/>
            <p:nvPr>
              <p:custDataLst>
                <p:tags r:id="rId97"/>
              </p:custDataLst>
            </p:nvPr>
          </p:nvSpPr>
          <p:spPr>
            <a:xfrm>
              <a:off x="5794760" y="5941776"/>
              <a:ext cx="69621" cy="138219"/>
            </a:xfrm>
            <a:custGeom>
              <a:avLst/>
              <a:gdLst>
                <a:gd name="connsiteX0" fmla="*/ 69765 w 69621"/>
                <a:gd name="connsiteY0" fmla="*/ 6211 h 138219"/>
                <a:gd name="connsiteX1" fmla="*/ 63421 w 69621"/>
                <a:gd name="connsiteY1" fmla="*/ 153 h 138219"/>
                <a:gd name="connsiteX2" fmla="*/ 54540 w 69621"/>
                <a:gd name="connsiteY2" fmla="*/ 8922 h 138219"/>
                <a:gd name="connsiteX3" fmla="*/ 60884 w 69621"/>
                <a:gd name="connsiteY3" fmla="*/ 14980 h 138219"/>
                <a:gd name="connsiteX4" fmla="*/ 69765 w 69621"/>
                <a:gd name="connsiteY4" fmla="*/ 6211 h 138219"/>
                <a:gd name="connsiteX5" fmla="*/ 36143 w 69621"/>
                <a:gd name="connsiteY5" fmla="*/ 113662 h 138219"/>
                <a:gd name="connsiteX6" fmla="*/ 15685 w 69621"/>
                <a:gd name="connsiteY6" fmla="*/ 133909 h 138219"/>
                <a:gd name="connsiteX7" fmla="*/ 9976 w 69621"/>
                <a:gd name="connsiteY7" fmla="*/ 132952 h 138219"/>
                <a:gd name="connsiteX8" fmla="*/ 15368 w 69621"/>
                <a:gd name="connsiteY8" fmla="*/ 124822 h 138219"/>
                <a:gd name="connsiteX9" fmla="*/ 9183 w 69621"/>
                <a:gd name="connsiteY9" fmla="*/ 118923 h 138219"/>
                <a:gd name="connsiteX10" fmla="*/ 143 w 69621"/>
                <a:gd name="connsiteY10" fmla="*/ 128329 h 138219"/>
                <a:gd name="connsiteX11" fmla="*/ 15844 w 69621"/>
                <a:gd name="connsiteY11" fmla="*/ 138372 h 138219"/>
                <a:gd name="connsiteX12" fmla="*/ 48831 w 69621"/>
                <a:gd name="connsiteY12" fmla="*/ 113184 h 138219"/>
                <a:gd name="connsiteX13" fmla="*/ 63104 w 69621"/>
                <a:gd name="connsiteY13" fmla="*/ 56111 h 138219"/>
                <a:gd name="connsiteX14" fmla="*/ 63897 w 69621"/>
                <a:gd name="connsiteY14" fmla="*/ 50531 h 138219"/>
                <a:gd name="connsiteX15" fmla="*/ 46928 w 69621"/>
                <a:gd name="connsiteY15" fmla="*/ 35545 h 138219"/>
                <a:gd name="connsiteX16" fmla="*/ 19174 w 69621"/>
                <a:gd name="connsiteY16" fmla="*/ 59937 h 138219"/>
                <a:gd name="connsiteX17" fmla="*/ 21870 w 69621"/>
                <a:gd name="connsiteY17" fmla="*/ 62009 h 138219"/>
                <a:gd name="connsiteX18" fmla="*/ 25042 w 69621"/>
                <a:gd name="connsiteY18" fmla="*/ 59140 h 138219"/>
                <a:gd name="connsiteX19" fmla="*/ 46452 w 69621"/>
                <a:gd name="connsiteY19" fmla="*/ 40009 h 138219"/>
                <a:gd name="connsiteX20" fmla="*/ 51844 w 69621"/>
                <a:gd name="connsiteY20" fmla="*/ 47821 h 138219"/>
                <a:gd name="connsiteX21" fmla="*/ 51368 w 69621"/>
                <a:gd name="connsiteY21" fmla="*/ 52603 h 138219"/>
                <a:gd name="connsiteX22" fmla="*/ 36143 w 69621"/>
                <a:gd name="connsiteY22" fmla="*/ 113662 h 1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1" h="138219">
                  <a:moveTo>
                    <a:pt x="69765" y="6211"/>
                  </a:moveTo>
                  <a:cubicBezTo>
                    <a:pt x="69765" y="3501"/>
                    <a:pt x="67703" y="153"/>
                    <a:pt x="63421" y="153"/>
                  </a:cubicBezTo>
                  <a:cubicBezTo>
                    <a:pt x="58822" y="153"/>
                    <a:pt x="54540" y="4617"/>
                    <a:pt x="54540" y="8922"/>
                  </a:cubicBezTo>
                  <a:cubicBezTo>
                    <a:pt x="54540" y="11472"/>
                    <a:pt x="56443" y="14980"/>
                    <a:pt x="60884" y="14980"/>
                  </a:cubicBezTo>
                  <a:cubicBezTo>
                    <a:pt x="65166" y="14980"/>
                    <a:pt x="69765" y="10835"/>
                    <a:pt x="69765" y="6211"/>
                  </a:cubicBezTo>
                  <a:close/>
                  <a:moveTo>
                    <a:pt x="36143" y="113662"/>
                  </a:moveTo>
                  <a:cubicBezTo>
                    <a:pt x="33447" y="124662"/>
                    <a:pt x="25042" y="133909"/>
                    <a:pt x="15685" y="133909"/>
                  </a:cubicBezTo>
                  <a:cubicBezTo>
                    <a:pt x="13623" y="133909"/>
                    <a:pt x="11720" y="133590"/>
                    <a:pt x="9976" y="132952"/>
                  </a:cubicBezTo>
                  <a:cubicBezTo>
                    <a:pt x="14099" y="131039"/>
                    <a:pt x="15368" y="127213"/>
                    <a:pt x="15368" y="124822"/>
                  </a:cubicBezTo>
                  <a:cubicBezTo>
                    <a:pt x="15368" y="120995"/>
                    <a:pt x="12355" y="118923"/>
                    <a:pt x="9183" y="118923"/>
                  </a:cubicBezTo>
                  <a:cubicBezTo>
                    <a:pt x="4267" y="118923"/>
                    <a:pt x="143" y="123227"/>
                    <a:pt x="143" y="128329"/>
                  </a:cubicBezTo>
                  <a:cubicBezTo>
                    <a:pt x="143" y="134387"/>
                    <a:pt x="6328" y="138372"/>
                    <a:pt x="15844" y="138372"/>
                  </a:cubicBezTo>
                  <a:cubicBezTo>
                    <a:pt x="25359" y="138372"/>
                    <a:pt x="43914" y="132633"/>
                    <a:pt x="48831" y="113184"/>
                  </a:cubicBezTo>
                  <a:lnTo>
                    <a:pt x="63104" y="56111"/>
                  </a:lnTo>
                  <a:cubicBezTo>
                    <a:pt x="63580" y="54357"/>
                    <a:pt x="63897" y="52922"/>
                    <a:pt x="63897" y="50531"/>
                  </a:cubicBezTo>
                  <a:cubicBezTo>
                    <a:pt x="63897" y="41763"/>
                    <a:pt x="56443" y="35545"/>
                    <a:pt x="46928" y="35545"/>
                  </a:cubicBezTo>
                  <a:cubicBezTo>
                    <a:pt x="29324" y="35545"/>
                    <a:pt x="19174" y="57705"/>
                    <a:pt x="19174" y="59937"/>
                  </a:cubicBezTo>
                  <a:cubicBezTo>
                    <a:pt x="19174" y="62009"/>
                    <a:pt x="21394" y="62009"/>
                    <a:pt x="21870" y="62009"/>
                  </a:cubicBezTo>
                  <a:cubicBezTo>
                    <a:pt x="23773" y="62009"/>
                    <a:pt x="23932" y="61531"/>
                    <a:pt x="25042" y="59140"/>
                  </a:cubicBezTo>
                  <a:cubicBezTo>
                    <a:pt x="29007" y="49893"/>
                    <a:pt x="37254" y="40009"/>
                    <a:pt x="46452" y="40009"/>
                  </a:cubicBezTo>
                  <a:cubicBezTo>
                    <a:pt x="50417" y="40009"/>
                    <a:pt x="51844" y="42719"/>
                    <a:pt x="51844" y="47821"/>
                  </a:cubicBezTo>
                  <a:cubicBezTo>
                    <a:pt x="51844" y="49574"/>
                    <a:pt x="51527" y="51806"/>
                    <a:pt x="51368" y="52603"/>
                  </a:cubicBezTo>
                  <a:lnTo>
                    <a:pt x="36143" y="113662"/>
                  </a:lnTo>
                  <a:close/>
                </a:path>
              </a:pathLst>
            </a:custGeom>
            <a:solidFill>
              <a:srgbClr val="000000"/>
            </a:solidFill>
            <a:ln w="22721" cap="flat">
              <a:noFill/>
              <a:prstDash val="solid"/>
              <a:miter/>
            </a:ln>
          </p:spPr>
          <p:txBody>
            <a:bodyPr rtlCol="0" anchor="ctr"/>
            <a:lstStyle/>
            <a:p>
              <a:endParaRPr lang="en-CN"/>
            </a:p>
          </p:txBody>
        </p:sp>
        <p:sp>
          <p:nvSpPr>
            <p:cNvPr id="18548" name="Freeform 18547">
              <a:extLst>
                <a:ext uri="{FF2B5EF4-FFF2-40B4-BE49-F238E27FC236}">
                  <a16:creationId xmlns:a16="http://schemas.microsoft.com/office/drawing/2014/main" id="{5E9DA8C9-8AD2-D018-2DFE-F023D44475E9}"/>
                </a:ext>
              </a:extLst>
            </p:cNvPr>
            <p:cNvSpPr/>
            <p:nvPr>
              <p:custDataLst>
                <p:tags r:id="rId98"/>
              </p:custDataLst>
            </p:nvPr>
          </p:nvSpPr>
          <p:spPr>
            <a:xfrm>
              <a:off x="5965842" y="5907588"/>
              <a:ext cx="150662" cy="53292"/>
            </a:xfrm>
            <a:custGeom>
              <a:avLst/>
              <a:gdLst>
                <a:gd name="connsiteX0" fmla="*/ 143109 w 150662"/>
                <a:gd name="connsiteY0" fmla="*/ 9261 h 53292"/>
                <a:gd name="connsiteX1" fmla="*/ 150812 w 150662"/>
                <a:gd name="connsiteY1" fmla="*/ 4706 h 53292"/>
                <a:gd name="connsiteX2" fmla="*/ 143336 w 150662"/>
                <a:gd name="connsiteY2" fmla="*/ 151 h 53292"/>
                <a:gd name="connsiteX3" fmla="*/ 7627 w 150662"/>
                <a:gd name="connsiteY3" fmla="*/ 151 h 53292"/>
                <a:gd name="connsiteX4" fmla="*/ 150 w 150662"/>
                <a:gd name="connsiteY4" fmla="*/ 4706 h 53292"/>
                <a:gd name="connsiteX5" fmla="*/ 7853 w 150662"/>
                <a:gd name="connsiteY5" fmla="*/ 9261 h 53292"/>
                <a:gd name="connsiteX6" fmla="*/ 143109 w 150662"/>
                <a:gd name="connsiteY6" fmla="*/ 9261 h 53292"/>
                <a:gd name="connsiteX7" fmla="*/ 143336 w 150662"/>
                <a:gd name="connsiteY7" fmla="*/ 53444 h 53292"/>
                <a:gd name="connsiteX8" fmla="*/ 150812 w 150662"/>
                <a:gd name="connsiteY8" fmla="*/ 48889 h 53292"/>
                <a:gd name="connsiteX9" fmla="*/ 143109 w 150662"/>
                <a:gd name="connsiteY9" fmla="*/ 44334 h 53292"/>
                <a:gd name="connsiteX10" fmla="*/ 7853 w 150662"/>
                <a:gd name="connsiteY10" fmla="*/ 44334 h 53292"/>
                <a:gd name="connsiteX11" fmla="*/ 150 w 150662"/>
                <a:gd name="connsiteY11" fmla="*/ 48889 h 53292"/>
                <a:gd name="connsiteX12" fmla="*/ 7627 w 150662"/>
                <a:gd name="connsiteY12" fmla="*/ 53444 h 53292"/>
                <a:gd name="connsiteX13" fmla="*/ 143336 w 150662"/>
                <a:gd name="connsiteY13" fmla="*/ 53444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62" h="53292">
                  <a:moveTo>
                    <a:pt x="143109" y="9261"/>
                  </a:moveTo>
                  <a:cubicBezTo>
                    <a:pt x="146508" y="9261"/>
                    <a:pt x="150812" y="9261"/>
                    <a:pt x="150812" y="4706"/>
                  </a:cubicBezTo>
                  <a:cubicBezTo>
                    <a:pt x="150812" y="151"/>
                    <a:pt x="146508" y="151"/>
                    <a:pt x="143336" y="151"/>
                  </a:cubicBezTo>
                  <a:lnTo>
                    <a:pt x="7627" y="151"/>
                  </a:lnTo>
                  <a:cubicBezTo>
                    <a:pt x="4455" y="151"/>
                    <a:pt x="150" y="151"/>
                    <a:pt x="150" y="4706"/>
                  </a:cubicBezTo>
                  <a:cubicBezTo>
                    <a:pt x="150" y="9261"/>
                    <a:pt x="4455" y="9261"/>
                    <a:pt x="7853" y="9261"/>
                  </a:cubicBezTo>
                  <a:lnTo>
                    <a:pt x="143109" y="9261"/>
                  </a:lnTo>
                  <a:close/>
                  <a:moveTo>
                    <a:pt x="143336" y="53444"/>
                  </a:moveTo>
                  <a:cubicBezTo>
                    <a:pt x="146508" y="53444"/>
                    <a:pt x="150812" y="53444"/>
                    <a:pt x="150812" y="48889"/>
                  </a:cubicBezTo>
                  <a:cubicBezTo>
                    <a:pt x="150812" y="44334"/>
                    <a:pt x="146508" y="44334"/>
                    <a:pt x="143109" y="44334"/>
                  </a:cubicBezTo>
                  <a:lnTo>
                    <a:pt x="7853" y="44334"/>
                  </a:lnTo>
                  <a:cubicBezTo>
                    <a:pt x="4455" y="44334"/>
                    <a:pt x="150" y="44334"/>
                    <a:pt x="150" y="48889"/>
                  </a:cubicBezTo>
                  <a:cubicBezTo>
                    <a:pt x="150" y="53444"/>
                    <a:pt x="4455" y="53444"/>
                    <a:pt x="7627" y="53444"/>
                  </a:cubicBezTo>
                  <a:lnTo>
                    <a:pt x="143336" y="53444"/>
                  </a:lnTo>
                  <a:close/>
                </a:path>
              </a:pathLst>
            </a:custGeom>
            <a:solidFill>
              <a:srgbClr val="000000"/>
            </a:solidFill>
            <a:ln w="22721" cap="flat">
              <a:noFill/>
              <a:prstDash val="solid"/>
              <a:miter/>
            </a:ln>
          </p:spPr>
          <p:txBody>
            <a:bodyPr rtlCol="0" anchor="ctr"/>
            <a:lstStyle/>
            <a:p>
              <a:endParaRPr lang="en-CN"/>
            </a:p>
          </p:txBody>
        </p:sp>
        <p:sp>
          <p:nvSpPr>
            <p:cNvPr id="18549" name="Freeform 18548">
              <a:extLst>
                <a:ext uri="{FF2B5EF4-FFF2-40B4-BE49-F238E27FC236}">
                  <a16:creationId xmlns:a16="http://schemas.microsoft.com/office/drawing/2014/main" id="{9AEA53AD-968E-D27C-1850-57DC679DF0C1}"/>
                </a:ext>
              </a:extLst>
            </p:cNvPr>
            <p:cNvSpPr/>
            <p:nvPr>
              <p:custDataLst>
                <p:tags r:id="rId99"/>
              </p:custDataLst>
            </p:nvPr>
          </p:nvSpPr>
          <p:spPr>
            <a:xfrm>
              <a:off x="6199550" y="5888002"/>
              <a:ext cx="115318" cy="104990"/>
            </a:xfrm>
            <a:custGeom>
              <a:avLst/>
              <a:gdLst>
                <a:gd name="connsiteX0" fmla="*/ 115480 w 115318"/>
                <a:gd name="connsiteY0" fmla="*/ 20876 h 104990"/>
                <a:gd name="connsiteX1" fmla="*/ 100073 w 115318"/>
                <a:gd name="connsiteY1" fmla="*/ 151 h 104990"/>
                <a:gd name="connsiteX2" fmla="*/ 82855 w 115318"/>
                <a:gd name="connsiteY2" fmla="*/ 17460 h 104990"/>
                <a:gd name="connsiteX3" fmla="*/ 89652 w 115318"/>
                <a:gd name="connsiteY3" fmla="*/ 27708 h 104990"/>
                <a:gd name="connsiteX4" fmla="*/ 100980 w 115318"/>
                <a:gd name="connsiteY4" fmla="*/ 42056 h 104990"/>
                <a:gd name="connsiteX5" fmla="*/ 61332 w 115318"/>
                <a:gd name="connsiteY5" fmla="*/ 96943 h 104990"/>
                <a:gd name="connsiteX6" fmla="*/ 45019 w 115318"/>
                <a:gd name="connsiteY6" fmla="*/ 79179 h 104990"/>
                <a:gd name="connsiteX7" fmla="*/ 58613 w 115318"/>
                <a:gd name="connsiteY7" fmla="*/ 31124 h 104990"/>
                <a:gd name="connsiteX8" fmla="*/ 61105 w 115318"/>
                <a:gd name="connsiteY8" fmla="*/ 20876 h 104990"/>
                <a:gd name="connsiteX9" fmla="*/ 35504 w 115318"/>
                <a:gd name="connsiteY9" fmla="*/ 379 h 104990"/>
                <a:gd name="connsiteX10" fmla="*/ 161 w 115318"/>
                <a:gd name="connsiteY10" fmla="*/ 35907 h 104990"/>
                <a:gd name="connsiteX11" fmla="*/ 5598 w 115318"/>
                <a:gd name="connsiteY11" fmla="*/ 39096 h 104990"/>
                <a:gd name="connsiteX12" fmla="*/ 10809 w 115318"/>
                <a:gd name="connsiteY12" fmla="*/ 36135 h 104990"/>
                <a:gd name="connsiteX13" fmla="*/ 34145 w 115318"/>
                <a:gd name="connsiteY13" fmla="*/ 8578 h 104990"/>
                <a:gd name="connsiteX14" fmla="*/ 37996 w 115318"/>
                <a:gd name="connsiteY14" fmla="*/ 13360 h 104990"/>
                <a:gd name="connsiteX15" fmla="*/ 34598 w 115318"/>
                <a:gd name="connsiteY15" fmla="*/ 27025 h 104990"/>
                <a:gd name="connsiteX16" fmla="*/ 20778 w 115318"/>
                <a:gd name="connsiteY16" fmla="*/ 74624 h 104990"/>
                <a:gd name="connsiteX17" fmla="*/ 59972 w 115318"/>
                <a:gd name="connsiteY17" fmla="*/ 105142 h 104990"/>
                <a:gd name="connsiteX18" fmla="*/ 115480 w 115318"/>
                <a:gd name="connsiteY18" fmla="*/ 20876 h 10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318" h="104990">
                  <a:moveTo>
                    <a:pt x="115480" y="20876"/>
                  </a:moveTo>
                  <a:cubicBezTo>
                    <a:pt x="115480" y="151"/>
                    <a:pt x="100300" y="151"/>
                    <a:pt x="100073" y="151"/>
                  </a:cubicBezTo>
                  <a:cubicBezTo>
                    <a:pt x="91011" y="151"/>
                    <a:pt x="82855" y="9716"/>
                    <a:pt x="82855" y="17460"/>
                  </a:cubicBezTo>
                  <a:cubicBezTo>
                    <a:pt x="82855" y="23837"/>
                    <a:pt x="87613" y="26569"/>
                    <a:pt x="89652" y="27708"/>
                  </a:cubicBezTo>
                  <a:cubicBezTo>
                    <a:pt x="99167" y="33402"/>
                    <a:pt x="100980" y="37501"/>
                    <a:pt x="100980" y="42056"/>
                  </a:cubicBezTo>
                  <a:cubicBezTo>
                    <a:pt x="100980" y="47067"/>
                    <a:pt x="87839" y="96943"/>
                    <a:pt x="61332" y="96943"/>
                  </a:cubicBezTo>
                  <a:cubicBezTo>
                    <a:pt x="45019" y="96943"/>
                    <a:pt x="45019" y="83278"/>
                    <a:pt x="45019" y="79179"/>
                  </a:cubicBezTo>
                  <a:cubicBezTo>
                    <a:pt x="45019" y="65970"/>
                    <a:pt x="51363" y="49344"/>
                    <a:pt x="58613" y="31124"/>
                  </a:cubicBezTo>
                  <a:cubicBezTo>
                    <a:pt x="60426" y="26569"/>
                    <a:pt x="61105" y="24520"/>
                    <a:pt x="61105" y="20876"/>
                  </a:cubicBezTo>
                  <a:cubicBezTo>
                    <a:pt x="61105" y="7667"/>
                    <a:pt x="47965" y="379"/>
                    <a:pt x="35504" y="379"/>
                  </a:cubicBezTo>
                  <a:cubicBezTo>
                    <a:pt x="11489" y="379"/>
                    <a:pt x="161" y="31352"/>
                    <a:pt x="161" y="35907"/>
                  </a:cubicBezTo>
                  <a:cubicBezTo>
                    <a:pt x="161" y="39096"/>
                    <a:pt x="3559" y="39096"/>
                    <a:pt x="5598" y="39096"/>
                  </a:cubicBezTo>
                  <a:cubicBezTo>
                    <a:pt x="8317" y="39096"/>
                    <a:pt x="9903" y="39096"/>
                    <a:pt x="10809" y="36135"/>
                  </a:cubicBezTo>
                  <a:cubicBezTo>
                    <a:pt x="18059" y="11538"/>
                    <a:pt x="30067" y="8578"/>
                    <a:pt x="34145" y="8578"/>
                  </a:cubicBezTo>
                  <a:cubicBezTo>
                    <a:pt x="35731" y="8578"/>
                    <a:pt x="37996" y="8578"/>
                    <a:pt x="37996" y="13360"/>
                  </a:cubicBezTo>
                  <a:cubicBezTo>
                    <a:pt x="37996" y="18598"/>
                    <a:pt x="35277" y="25203"/>
                    <a:pt x="34598" y="27025"/>
                  </a:cubicBezTo>
                  <a:cubicBezTo>
                    <a:pt x="24176" y="53444"/>
                    <a:pt x="20778" y="63692"/>
                    <a:pt x="20778" y="74624"/>
                  </a:cubicBezTo>
                  <a:cubicBezTo>
                    <a:pt x="20778" y="98765"/>
                    <a:pt x="40262" y="105142"/>
                    <a:pt x="59972" y="105142"/>
                  </a:cubicBezTo>
                  <a:cubicBezTo>
                    <a:pt x="98941" y="105142"/>
                    <a:pt x="115480" y="40462"/>
                    <a:pt x="115480" y="20876"/>
                  </a:cubicBezTo>
                  <a:close/>
                </a:path>
              </a:pathLst>
            </a:custGeom>
            <a:solidFill>
              <a:srgbClr val="000000"/>
            </a:solidFill>
            <a:ln w="22721" cap="flat">
              <a:noFill/>
              <a:prstDash val="solid"/>
              <a:miter/>
            </a:ln>
          </p:spPr>
          <p:txBody>
            <a:bodyPr rtlCol="0" anchor="ctr"/>
            <a:lstStyle/>
            <a:p>
              <a:endParaRPr lang="en-CN"/>
            </a:p>
          </p:txBody>
        </p:sp>
        <p:sp>
          <p:nvSpPr>
            <p:cNvPr id="18550" name="Freeform 18549">
              <a:extLst>
                <a:ext uri="{FF2B5EF4-FFF2-40B4-BE49-F238E27FC236}">
                  <a16:creationId xmlns:a16="http://schemas.microsoft.com/office/drawing/2014/main" id="{4ED86CBD-49B2-3770-44FE-126E32AFFAFF}"/>
                </a:ext>
              </a:extLst>
            </p:cNvPr>
            <p:cNvSpPr/>
            <p:nvPr>
              <p:custDataLst>
                <p:tags r:id="rId100"/>
              </p:custDataLst>
            </p:nvPr>
          </p:nvSpPr>
          <p:spPr>
            <a:xfrm>
              <a:off x="6335894" y="5789367"/>
              <a:ext cx="118468" cy="107769"/>
            </a:xfrm>
            <a:custGeom>
              <a:avLst/>
              <a:gdLst>
                <a:gd name="connsiteX0" fmla="*/ 70423 w 118468"/>
                <a:gd name="connsiteY0" fmla="*/ 11466 h 107769"/>
                <a:gd name="connsiteX1" fmla="*/ 75339 w 118468"/>
                <a:gd name="connsiteY1" fmla="*/ 6045 h 107769"/>
                <a:gd name="connsiteX2" fmla="*/ 84855 w 118468"/>
                <a:gd name="connsiteY2" fmla="*/ 5886 h 107769"/>
                <a:gd name="connsiteX3" fmla="*/ 102617 w 118468"/>
                <a:gd name="connsiteY3" fmla="*/ 7161 h 107769"/>
                <a:gd name="connsiteX4" fmla="*/ 110071 w 118468"/>
                <a:gd name="connsiteY4" fmla="*/ 19756 h 107769"/>
                <a:gd name="connsiteX5" fmla="*/ 108961 w 118468"/>
                <a:gd name="connsiteY5" fmla="*/ 32669 h 107769"/>
                <a:gd name="connsiteX6" fmla="*/ 108643 w 118468"/>
                <a:gd name="connsiteY6" fmla="*/ 34423 h 107769"/>
                <a:gd name="connsiteX7" fmla="*/ 111340 w 118468"/>
                <a:gd name="connsiteY7" fmla="*/ 36814 h 107769"/>
                <a:gd name="connsiteX8" fmla="*/ 114353 w 118468"/>
                <a:gd name="connsiteY8" fmla="*/ 32828 h 107769"/>
                <a:gd name="connsiteX9" fmla="*/ 118635 w 118468"/>
                <a:gd name="connsiteY9" fmla="*/ 2379 h 107769"/>
                <a:gd name="connsiteX10" fmla="*/ 113877 w 118468"/>
                <a:gd name="connsiteY10" fmla="*/ 147 h 107769"/>
                <a:gd name="connsiteX11" fmla="*/ 16343 w 118468"/>
                <a:gd name="connsiteY11" fmla="*/ 147 h 107769"/>
                <a:gd name="connsiteX12" fmla="*/ 10951 w 118468"/>
                <a:gd name="connsiteY12" fmla="*/ 3495 h 107769"/>
                <a:gd name="connsiteX13" fmla="*/ 960 w 118468"/>
                <a:gd name="connsiteY13" fmla="*/ 31712 h 107769"/>
                <a:gd name="connsiteX14" fmla="*/ 167 w 118468"/>
                <a:gd name="connsiteY14" fmla="*/ 34582 h 107769"/>
                <a:gd name="connsiteX15" fmla="*/ 2863 w 118468"/>
                <a:gd name="connsiteY15" fmla="*/ 36814 h 107769"/>
                <a:gd name="connsiteX16" fmla="*/ 6193 w 118468"/>
                <a:gd name="connsiteY16" fmla="*/ 32988 h 107769"/>
                <a:gd name="connsiteX17" fmla="*/ 44731 w 118468"/>
                <a:gd name="connsiteY17" fmla="*/ 5886 h 107769"/>
                <a:gd name="connsiteX18" fmla="*/ 51392 w 118468"/>
                <a:gd name="connsiteY18" fmla="*/ 5886 h 107769"/>
                <a:gd name="connsiteX19" fmla="*/ 56308 w 118468"/>
                <a:gd name="connsiteY19" fmla="*/ 7480 h 107769"/>
                <a:gd name="connsiteX20" fmla="*/ 55674 w 118468"/>
                <a:gd name="connsiteY20" fmla="*/ 10828 h 107769"/>
                <a:gd name="connsiteX21" fmla="*/ 34740 w 118468"/>
                <a:gd name="connsiteY21" fmla="*/ 94684 h 107769"/>
                <a:gd name="connsiteX22" fmla="*/ 16184 w 118468"/>
                <a:gd name="connsiteY22" fmla="*/ 102177 h 107769"/>
                <a:gd name="connsiteX23" fmla="*/ 9048 w 118468"/>
                <a:gd name="connsiteY23" fmla="*/ 105684 h 107769"/>
                <a:gd name="connsiteX24" fmla="*/ 11744 w 118468"/>
                <a:gd name="connsiteY24" fmla="*/ 107916 h 107769"/>
                <a:gd name="connsiteX25" fmla="*/ 25383 w 118468"/>
                <a:gd name="connsiteY25" fmla="*/ 107438 h 107769"/>
                <a:gd name="connsiteX26" fmla="*/ 39022 w 118468"/>
                <a:gd name="connsiteY26" fmla="*/ 107279 h 107769"/>
                <a:gd name="connsiteX27" fmla="*/ 53295 w 118468"/>
                <a:gd name="connsiteY27" fmla="*/ 107438 h 107769"/>
                <a:gd name="connsiteX28" fmla="*/ 66617 w 118468"/>
                <a:gd name="connsiteY28" fmla="*/ 107916 h 107769"/>
                <a:gd name="connsiteX29" fmla="*/ 70264 w 118468"/>
                <a:gd name="connsiteY29" fmla="*/ 104409 h 107769"/>
                <a:gd name="connsiteX30" fmla="*/ 63762 w 118468"/>
                <a:gd name="connsiteY30" fmla="*/ 102177 h 107769"/>
                <a:gd name="connsiteX31" fmla="*/ 54564 w 118468"/>
                <a:gd name="connsiteY31" fmla="*/ 101858 h 107769"/>
                <a:gd name="connsiteX32" fmla="*/ 48854 w 118468"/>
                <a:gd name="connsiteY32" fmla="*/ 98829 h 107769"/>
                <a:gd name="connsiteX33" fmla="*/ 49489 w 118468"/>
                <a:gd name="connsiteY33" fmla="*/ 95162 h 107769"/>
                <a:gd name="connsiteX34" fmla="*/ 70423 w 118468"/>
                <a:gd name="connsiteY34" fmla="*/ 11466 h 1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8468" h="107769">
                  <a:moveTo>
                    <a:pt x="70423" y="11466"/>
                  </a:moveTo>
                  <a:cubicBezTo>
                    <a:pt x="71533" y="6843"/>
                    <a:pt x="71850" y="6364"/>
                    <a:pt x="75339" y="6045"/>
                  </a:cubicBezTo>
                  <a:cubicBezTo>
                    <a:pt x="76132" y="5886"/>
                    <a:pt x="81683" y="5886"/>
                    <a:pt x="84855" y="5886"/>
                  </a:cubicBezTo>
                  <a:cubicBezTo>
                    <a:pt x="94529" y="5886"/>
                    <a:pt x="98652" y="5886"/>
                    <a:pt x="102617" y="7161"/>
                  </a:cubicBezTo>
                  <a:cubicBezTo>
                    <a:pt x="109754" y="9393"/>
                    <a:pt x="110071" y="14017"/>
                    <a:pt x="110071" y="19756"/>
                  </a:cubicBezTo>
                  <a:cubicBezTo>
                    <a:pt x="110071" y="22307"/>
                    <a:pt x="110071" y="24379"/>
                    <a:pt x="108961" y="32669"/>
                  </a:cubicBezTo>
                  <a:lnTo>
                    <a:pt x="108643" y="34423"/>
                  </a:lnTo>
                  <a:cubicBezTo>
                    <a:pt x="108643" y="36017"/>
                    <a:pt x="109754" y="36814"/>
                    <a:pt x="111340" y="36814"/>
                  </a:cubicBezTo>
                  <a:cubicBezTo>
                    <a:pt x="113718" y="36814"/>
                    <a:pt x="114036" y="35379"/>
                    <a:pt x="114353" y="32828"/>
                  </a:cubicBezTo>
                  <a:lnTo>
                    <a:pt x="118635" y="2379"/>
                  </a:lnTo>
                  <a:cubicBezTo>
                    <a:pt x="118635" y="147"/>
                    <a:pt x="116732" y="147"/>
                    <a:pt x="113877" y="147"/>
                  </a:cubicBezTo>
                  <a:lnTo>
                    <a:pt x="16343" y="147"/>
                  </a:lnTo>
                  <a:cubicBezTo>
                    <a:pt x="12378" y="147"/>
                    <a:pt x="12061" y="147"/>
                    <a:pt x="10951" y="3495"/>
                  </a:cubicBezTo>
                  <a:lnTo>
                    <a:pt x="960" y="31712"/>
                  </a:lnTo>
                  <a:cubicBezTo>
                    <a:pt x="801" y="32350"/>
                    <a:pt x="167" y="33785"/>
                    <a:pt x="167" y="34582"/>
                  </a:cubicBezTo>
                  <a:cubicBezTo>
                    <a:pt x="167" y="35220"/>
                    <a:pt x="484" y="36814"/>
                    <a:pt x="2863" y="36814"/>
                  </a:cubicBezTo>
                  <a:cubicBezTo>
                    <a:pt x="4924" y="36814"/>
                    <a:pt x="5242" y="36017"/>
                    <a:pt x="6193" y="32988"/>
                  </a:cubicBezTo>
                  <a:cubicBezTo>
                    <a:pt x="15391" y="7480"/>
                    <a:pt x="20625" y="5886"/>
                    <a:pt x="44731" y="5886"/>
                  </a:cubicBezTo>
                  <a:lnTo>
                    <a:pt x="51392" y="5886"/>
                  </a:lnTo>
                  <a:cubicBezTo>
                    <a:pt x="56150" y="5886"/>
                    <a:pt x="56308" y="6045"/>
                    <a:pt x="56308" y="7480"/>
                  </a:cubicBezTo>
                  <a:cubicBezTo>
                    <a:pt x="56308" y="7640"/>
                    <a:pt x="56308" y="8437"/>
                    <a:pt x="55674" y="10828"/>
                  </a:cubicBezTo>
                  <a:lnTo>
                    <a:pt x="34740" y="94684"/>
                  </a:lnTo>
                  <a:cubicBezTo>
                    <a:pt x="33312" y="100583"/>
                    <a:pt x="32837" y="102177"/>
                    <a:pt x="16184" y="102177"/>
                  </a:cubicBezTo>
                  <a:cubicBezTo>
                    <a:pt x="10475" y="102177"/>
                    <a:pt x="9048" y="102177"/>
                    <a:pt x="9048" y="105684"/>
                  </a:cubicBezTo>
                  <a:cubicBezTo>
                    <a:pt x="9048" y="106163"/>
                    <a:pt x="9365" y="107916"/>
                    <a:pt x="11744" y="107916"/>
                  </a:cubicBezTo>
                  <a:cubicBezTo>
                    <a:pt x="16184" y="107916"/>
                    <a:pt x="20942" y="107438"/>
                    <a:pt x="25383" y="107438"/>
                  </a:cubicBezTo>
                  <a:cubicBezTo>
                    <a:pt x="29823" y="107438"/>
                    <a:pt x="34581" y="107279"/>
                    <a:pt x="39022" y="107279"/>
                  </a:cubicBezTo>
                  <a:cubicBezTo>
                    <a:pt x="43462" y="107279"/>
                    <a:pt x="48854" y="107279"/>
                    <a:pt x="53295" y="107438"/>
                  </a:cubicBezTo>
                  <a:cubicBezTo>
                    <a:pt x="57577" y="107597"/>
                    <a:pt x="62335" y="107916"/>
                    <a:pt x="66617" y="107916"/>
                  </a:cubicBezTo>
                  <a:cubicBezTo>
                    <a:pt x="67885" y="107916"/>
                    <a:pt x="70264" y="107916"/>
                    <a:pt x="70264" y="104409"/>
                  </a:cubicBezTo>
                  <a:cubicBezTo>
                    <a:pt x="70264" y="102177"/>
                    <a:pt x="68678" y="102177"/>
                    <a:pt x="63762" y="102177"/>
                  </a:cubicBezTo>
                  <a:cubicBezTo>
                    <a:pt x="60749" y="102177"/>
                    <a:pt x="57577" y="102018"/>
                    <a:pt x="54564" y="101858"/>
                  </a:cubicBezTo>
                  <a:cubicBezTo>
                    <a:pt x="49172" y="101380"/>
                    <a:pt x="48854" y="100742"/>
                    <a:pt x="48854" y="98829"/>
                  </a:cubicBezTo>
                  <a:cubicBezTo>
                    <a:pt x="48854" y="97713"/>
                    <a:pt x="48854" y="97394"/>
                    <a:pt x="49489" y="95162"/>
                  </a:cubicBezTo>
                  <a:lnTo>
                    <a:pt x="70423" y="11466"/>
                  </a:lnTo>
                  <a:close/>
                </a:path>
              </a:pathLst>
            </a:custGeom>
            <a:solidFill>
              <a:srgbClr val="000000"/>
            </a:solidFill>
            <a:ln w="22721" cap="flat">
              <a:noFill/>
              <a:prstDash val="solid"/>
              <a:miter/>
            </a:ln>
          </p:spPr>
          <p:txBody>
            <a:bodyPr rtlCol="0" anchor="ctr"/>
            <a:lstStyle/>
            <a:p>
              <a:endParaRPr lang="en-CN"/>
            </a:p>
          </p:txBody>
        </p:sp>
        <p:sp>
          <p:nvSpPr>
            <p:cNvPr id="18551" name="Freeform 18550">
              <a:extLst>
                <a:ext uri="{FF2B5EF4-FFF2-40B4-BE49-F238E27FC236}">
                  <a16:creationId xmlns:a16="http://schemas.microsoft.com/office/drawing/2014/main" id="{751ED46D-1940-1285-E6A0-D90A7B3EB63A}"/>
                </a:ext>
              </a:extLst>
            </p:cNvPr>
            <p:cNvSpPr/>
            <p:nvPr>
              <p:custDataLst>
                <p:tags r:id="rId101"/>
              </p:custDataLst>
            </p:nvPr>
          </p:nvSpPr>
          <p:spPr>
            <a:xfrm>
              <a:off x="6477010" y="5848602"/>
              <a:ext cx="69553" cy="145074"/>
            </a:xfrm>
            <a:custGeom>
              <a:avLst/>
              <a:gdLst>
                <a:gd name="connsiteX0" fmla="*/ 41633 w 69553"/>
                <a:gd name="connsiteY0" fmla="*/ 51622 h 145074"/>
                <a:gd name="connsiteX1" fmla="*/ 62930 w 69553"/>
                <a:gd name="connsiteY1" fmla="*/ 51622 h 145074"/>
                <a:gd name="connsiteX2" fmla="*/ 69727 w 69553"/>
                <a:gd name="connsiteY2" fmla="*/ 47067 h 145074"/>
                <a:gd name="connsiteX3" fmla="*/ 63383 w 69553"/>
                <a:gd name="connsiteY3" fmla="*/ 44561 h 145074"/>
                <a:gd name="connsiteX4" fmla="*/ 43446 w 69553"/>
                <a:gd name="connsiteY4" fmla="*/ 44561 h 145074"/>
                <a:gd name="connsiteX5" fmla="*/ 52735 w 69553"/>
                <a:gd name="connsiteY5" fmla="*/ 6300 h 145074"/>
                <a:gd name="connsiteX6" fmla="*/ 46165 w 69553"/>
                <a:gd name="connsiteY6" fmla="*/ 151 h 145074"/>
                <a:gd name="connsiteX7" fmla="*/ 37102 w 69553"/>
                <a:gd name="connsiteY7" fmla="*/ 8350 h 145074"/>
                <a:gd name="connsiteX8" fmla="*/ 28266 w 69553"/>
                <a:gd name="connsiteY8" fmla="*/ 44561 h 145074"/>
                <a:gd name="connsiteX9" fmla="*/ 6970 w 69553"/>
                <a:gd name="connsiteY9" fmla="*/ 44561 h 145074"/>
                <a:gd name="connsiteX10" fmla="*/ 173 w 69553"/>
                <a:gd name="connsiteY10" fmla="*/ 48889 h 145074"/>
                <a:gd name="connsiteX11" fmla="*/ 6517 w 69553"/>
                <a:gd name="connsiteY11" fmla="*/ 51622 h 145074"/>
                <a:gd name="connsiteX12" fmla="*/ 26454 w 69553"/>
                <a:gd name="connsiteY12" fmla="*/ 51622 h 145074"/>
                <a:gd name="connsiteX13" fmla="*/ 9235 w 69553"/>
                <a:gd name="connsiteY13" fmla="*/ 124273 h 145074"/>
                <a:gd name="connsiteX14" fmla="*/ 30079 w 69553"/>
                <a:gd name="connsiteY14" fmla="*/ 145225 h 145074"/>
                <a:gd name="connsiteX15" fmla="*/ 66102 w 69553"/>
                <a:gd name="connsiteY15" fmla="*/ 110152 h 145074"/>
                <a:gd name="connsiteX16" fmla="*/ 63383 w 69553"/>
                <a:gd name="connsiteY16" fmla="*/ 107875 h 145074"/>
                <a:gd name="connsiteX17" fmla="*/ 59985 w 69553"/>
                <a:gd name="connsiteY17" fmla="*/ 111063 h 145074"/>
                <a:gd name="connsiteX18" fmla="*/ 30532 w 69553"/>
                <a:gd name="connsiteY18" fmla="*/ 140215 h 145074"/>
                <a:gd name="connsiteX19" fmla="*/ 23509 w 69553"/>
                <a:gd name="connsiteY19" fmla="*/ 129738 h 145074"/>
                <a:gd name="connsiteX20" fmla="*/ 24868 w 69553"/>
                <a:gd name="connsiteY20" fmla="*/ 118807 h 145074"/>
                <a:gd name="connsiteX21" fmla="*/ 41633 w 69553"/>
                <a:gd name="connsiteY21" fmla="*/ 51622 h 14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553" h="145074">
                  <a:moveTo>
                    <a:pt x="41633" y="51622"/>
                  </a:moveTo>
                  <a:lnTo>
                    <a:pt x="62930" y="51622"/>
                  </a:lnTo>
                  <a:cubicBezTo>
                    <a:pt x="67461" y="51622"/>
                    <a:pt x="69727" y="51622"/>
                    <a:pt x="69727" y="47067"/>
                  </a:cubicBezTo>
                  <a:cubicBezTo>
                    <a:pt x="69727" y="44561"/>
                    <a:pt x="67461" y="44561"/>
                    <a:pt x="63383" y="44561"/>
                  </a:cubicBezTo>
                  <a:lnTo>
                    <a:pt x="43446" y="44561"/>
                  </a:lnTo>
                  <a:cubicBezTo>
                    <a:pt x="51602" y="12222"/>
                    <a:pt x="52735" y="7667"/>
                    <a:pt x="52735" y="6300"/>
                  </a:cubicBezTo>
                  <a:cubicBezTo>
                    <a:pt x="52735" y="2428"/>
                    <a:pt x="50016" y="151"/>
                    <a:pt x="46165" y="151"/>
                  </a:cubicBezTo>
                  <a:cubicBezTo>
                    <a:pt x="45485" y="151"/>
                    <a:pt x="39141" y="379"/>
                    <a:pt x="37102" y="8350"/>
                  </a:cubicBezTo>
                  <a:lnTo>
                    <a:pt x="28266" y="44561"/>
                  </a:lnTo>
                  <a:lnTo>
                    <a:pt x="6970" y="44561"/>
                  </a:lnTo>
                  <a:cubicBezTo>
                    <a:pt x="2438" y="44561"/>
                    <a:pt x="173" y="44561"/>
                    <a:pt x="173" y="48889"/>
                  </a:cubicBezTo>
                  <a:cubicBezTo>
                    <a:pt x="173" y="51622"/>
                    <a:pt x="1985" y="51622"/>
                    <a:pt x="6517" y="51622"/>
                  </a:cubicBezTo>
                  <a:lnTo>
                    <a:pt x="26454" y="51622"/>
                  </a:lnTo>
                  <a:cubicBezTo>
                    <a:pt x="10142" y="116301"/>
                    <a:pt x="9235" y="120173"/>
                    <a:pt x="9235" y="124273"/>
                  </a:cubicBezTo>
                  <a:cubicBezTo>
                    <a:pt x="9235" y="136571"/>
                    <a:pt x="17845" y="145225"/>
                    <a:pt x="30079" y="145225"/>
                  </a:cubicBezTo>
                  <a:cubicBezTo>
                    <a:pt x="53188" y="145225"/>
                    <a:pt x="66102" y="111974"/>
                    <a:pt x="66102" y="110152"/>
                  </a:cubicBezTo>
                  <a:cubicBezTo>
                    <a:pt x="66102" y="107875"/>
                    <a:pt x="64289" y="107875"/>
                    <a:pt x="63383" y="107875"/>
                  </a:cubicBezTo>
                  <a:cubicBezTo>
                    <a:pt x="61344" y="107875"/>
                    <a:pt x="61117" y="108558"/>
                    <a:pt x="59985" y="111063"/>
                  </a:cubicBezTo>
                  <a:cubicBezTo>
                    <a:pt x="50243" y="134749"/>
                    <a:pt x="38235" y="140215"/>
                    <a:pt x="30532" y="140215"/>
                  </a:cubicBezTo>
                  <a:cubicBezTo>
                    <a:pt x="25774" y="140215"/>
                    <a:pt x="23509" y="137254"/>
                    <a:pt x="23509" y="129738"/>
                  </a:cubicBezTo>
                  <a:cubicBezTo>
                    <a:pt x="23509" y="124273"/>
                    <a:pt x="23962" y="122678"/>
                    <a:pt x="24868" y="118807"/>
                  </a:cubicBezTo>
                  <a:lnTo>
                    <a:pt x="41633" y="51622"/>
                  </a:lnTo>
                  <a:close/>
                </a:path>
              </a:pathLst>
            </a:custGeom>
            <a:solidFill>
              <a:srgbClr val="000000"/>
            </a:solidFill>
            <a:ln w="22721" cap="flat">
              <a:noFill/>
              <a:prstDash val="solid"/>
              <a:miter/>
            </a:ln>
          </p:spPr>
          <p:txBody>
            <a:bodyPr rtlCol="0" anchor="ctr"/>
            <a:lstStyle/>
            <a:p>
              <a:endParaRPr lang="en-CN"/>
            </a:p>
          </p:txBody>
        </p:sp>
        <p:sp>
          <p:nvSpPr>
            <p:cNvPr id="18552" name="Freeform 18551">
              <a:extLst>
                <a:ext uri="{FF2B5EF4-FFF2-40B4-BE49-F238E27FC236}">
                  <a16:creationId xmlns:a16="http://schemas.microsoft.com/office/drawing/2014/main" id="{112062DA-A63C-BDD6-24D9-A5B54EED19A9}"/>
                </a:ext>
              </a:extLst>
            </p:cNvPr>
            <p:cNvSpPr/>
            <p:nvPr>
              <p:custDataLst>
                <p:tags r:id="rId102"/>
              </p:custDataLst>
            </p:nvPr>
          </p:nvSpPr>
          <p:spPr>
            <a:xfrm>
              <a:off x="6562675" y="5890507"/>
              <a:ext cx="103764" cy="103168"/>
            </a:xfrm>
            <a:custGeom>
              <a:avLst/>
              <a:gdLst>
                <a:gd name="connsiteX0" fmla="*/ 75621 w 103764"/>
                <a:gd name="connsiteY0" fmla="*/ 14727 h 103168"/>
                <a:gd name="connsiteX1" fmla="*/ 54777 w 103764"/>
                <a:gd name="connsiteY1" fmla="*/ 151 h 103168"/>
                <a:gd name="connsiteX2" fmla="*/ 176 w 103764"/>
                <a:gd name="connsiteY2" fmla="*/ 66881 h 103168"/>
                <a:gd name="connsiteX3" fmla="*/ 30309 w 103764"/>
                <a:gd name="connsiteY3" fmla="*/ 103320 h 103168"/>
                <a:gd name="connsiteX4" fmla="*/ 59762 w 103764"/>
                <a:gd name="connsiteY4" fmla="*/ 86239 h 103168"/>
                <a:gd name="connsiteX5" fmla="*/ 80379 w 103764"/>
                <a:gd name="connsiteY5" fmla="*/ 103320 h 103168"/>
                <a:gd name="connsiteX6" fmla="*/ 97144 w 103764"/>
                <a:gd name="connsiteY6" fmla="*/ 90794 h 103168"/>
                <a:gd name="connsiteX7" fmla="*/ 103941 w 103764"/>
                <a:gd name="connsiteY7" fmla="*/ 68247 h 103168"/>
                <a:gd name="connsiteX8" fmla="*/ 101222 w 103764"/>
                <a:gd name="connsiteY8" fmla="*/ 65970 h 103168"/>
                <a:gd name="connsiteX9" fmla="*/ 98050 w 103764"/>
                <a:gd name="connsiteY9" fmla="*/ 70069 h 103168"/>
                <a:gd name="connsiteX10" fmla="*/ 80832 w 103764"/>
                <a:gd name="connsiteY10" fmla="*/ 98309 h 103168"/>
                <a:gd name="connsiteX11" fmla="*/ 74035 w 103764"/>
                <a:gd name="connsiteY11" fmla="*/ 87833 h 103168"/>
                <a:gd name="connsiteX12" fmla="*/ 76980 w 103764"/>
                <a:gd name="connsiteY12" fmla="*/ 70980 h 103168"/>
                <a:gd name="connsiteX13" fmla="*/ 81965 w 103764"/>
                <a:gd name="connsiteY13" fmla="*/ 50483 h 103168"/>
                <a:gd name="connsiteX14" fmla="*/ 90121 w 103764"/>
                <a:gd name="connsiteY14" fmla="*/ 18598 h 103168"/>
                <a:gd name="connsiteX15" fmla="*/ 91707 w 103764"/>
                <a:gd name="connsiteY15" fmla="*/ 10855 h 103168"/>
                <a:gd name="connsiteX16" fmla="*/ 85136 w 103764"/>
                <a:gd name="connsiteY16" fmla="*/ 4706 h 103168"/>
                <a:gd name="connsiteX17" fmla="*/ 75621 w 103764"/>
                <a:gd name="connsiteY17" fmla="*/ 14727 h 103168"/>
                <a:gd name="connsiteX18" fmla="*/ 60895 w 103764"/>
                <a:gd name="connsiteY18" fmla="*/ 73713 h 103168"/>
                <a:gd name="connsiteX19" fmla="*/ 56363 w 103764"/>
                <a:gd name="connsiteY19" fmla="*/ 82140 h 103168"/>
                <a:gd name="connsiteX20" fmla="*/ 30762 w 103764"/>
                <a:gd name="connsiteY20" fmla="*/ 98309 h 103168"/>
                <a:gd name="connsiteX21" fmla="*/ 16262 w 103764"/>
                <a:gd name="connsiteY21" fmla="*/ 76901 h 103168"/>
                <a:gd name="connsiteX22" fmla="*/ 28723 w 103764"/>
                <a:gd name="connsiteY22" fmla="*/ 27025 h 103168"/>
                <a:gd name="connsiteX23" fmla="*/ 55004 w 103764"/>
                <a:gd name="connsiteY23" fmla="*/ 5161 h 103168"/>
                <a:gd name="connsiteX24" fmla="*/ 72902 w 103764"/>
                <a:gd name="connsiteY24" fmla="*/ 25203 h 103168"/>
                <a:gd name="connsiteX25" fmla="*/ 72222 w 103764"/>
                <a:gd name="connsiteY25" fmla="*/ 29075 h 103168"/>
                <a:gd name="connsiteX26" fmla="*/ 60895 w 103764"/>
                <a:gd name="connsiteY26" fmla="*/ 73713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764" h="103168">
                  <a:moveTo>
                    <a:pt x="75621" y="14727"/>
                  </a:moveTo>
                  <a:cubicBezTo>
                    <a:pt x="71543" y="6300"/>
                    <a:pt x="64973" y="151"/>
                    <a:pt x="54777" y="151"/>
                  </a:cubicBezTo>
                  <a:cubicBezTo>
                    <a:pt x="28270" y="151"/>
                    <a:pt x="176" y="33630"/>
                    <a:pt x="176" y="66881"/>
                  </a:cubicBezTo>
                  <a:cubicBezTo>
                    <a:pt x="176" y="88289"/>
                    <a:pt x="12637" y="103320"/>
                    <a:pt x="30309" y="103320"/>
                  </a:cubicBezTo>
                  <a:cubicBezTo>
                    <a:pt x="34840" y="103320"/>
                    <a:pt x="46168" y="102409"/>
                    <a:pt x="59762" y="86239"/>
                  </a:cubicBezTo>
                  <a:cubicBezTo>
                    <a:pt x="61574" y="95804"/>
                    <a:pt x="69504" y="103320"/>
                    <a:pt x="80379" y="103320"/>
                  </a:cubicBezTo>
                  <a:cubicBezTo>
                    <a:pt x="88308" y="103320"/>
                    <a:pt x="93519" y="98082"/>
                    <a:pt x="97144" y="90794"/>
                  </a:cubicBezTo>
                  <a:cubicBezTo>
                    <a:pt x="100996" y="82595"/>
                    <a:pt x="103941" y="68703"/>
                    <a:pt x="103941" y="68247"/>
                  </a:cubicBezTo>
                  <a:cubicBezTo>
                    <a:pt x="103941" y="65970"/>
                    <a:pt x="101902" y="65970"/>
                    <a:pt x="101222" y="65970"/>
                  </a:cubicBezTo>
                  <a:cubicBezTo>
                    <a:pt x="98957" y="65970"/>
                    <a:pt x="98730" y="66881"/>
                    <a:pt x="98050" y="70069"/>
                  </a:cubicBezTo>
                  <a:cubicBezTo>
                    <a:pt x="94199" y="84872"/>
                    <a:pt x="90121" y="98309"/>
                    <a:pt x="80832" y="98309"/>
                  </a:cubicBezTo>
                  <a:cubicBezTo>
                    <a:pt x="74715" y="98309"/>
                    <a:pt x="74035" y="92388"/>
                    <a:pt x="74035" y="87833"/>
                  </a:cubicBezTo>
                  <a:cubicBezTo>
                    <a:pt x="74035" y="82823"/>
                    <a:pt x="74488" y="81001"/>
                    <a:pt x="76980" y="70980"/>
                  </a:cubicBezTo>
                  <a:cubicBezTo>
                    <a:pt x="79472" y="61415"/>
                    <a:pt x="79926" y="59137"/>
                    <a:pt x="81965" y="50483"/>
                  </a:cubicBezTo>
                  <a:lnTo>
                    <a:pt x="90121" y="18598"/>
                  </a:lnTo>
                  <a:cubicBezTo>
                    <a:pt x="91707" y="12222"/>
                    <a:pt x="91707" y="11766"/>
                    <a:pt x="91707" y="10855"/>
                  </a:cubicBezTo>
                  <a:cubicBezTo>
                    <a:pt x="91707" y="6983"/>
                    <a:pt x="88988" y="4706"/>
                    <a:pt x="85136" y="4706"/>
                  </a:cubicBezTo>
                  <a:cubicBezTo>
                    <a:pt x="79699" y="4706"/>
                    <a:pt x="76301" y="9716"/>
                    <a:pt x="75621" y="14727"/>
                  </a:cubicBezTo>
                  <a:close/>
                  <a:moveTo>
                    <a:pt x="60895" y="73713"/>
                  </a:moveTo>
                  <a:cubicBezTo>
                    <a:pt x="59762" y="77812"/>
                    <a:pt x="59762" y="78268"/>
                    <a:pt x="56363" y="82140"/>
                  </a:cubicBezTo>
                  <a:cubicBezTo>
                    <a:pt x="46395" y="94666"/>
                    <a:pt x="37106" y="98309"/>
                    <a:pt x="30762" y="98309"/>
                  </a:cubicBezTo>
                  <a:cubicBezTo>
                    <a:pt x="19434" y="98309"/>
                    <a:pt x="16262" y="85783"/>
                    <a:pt x="16262" y="76901"/>
                  </a:cubicBezTo>
                  <a:cubicBezTo>
                    <a:pt x="16262" y="65514"/>
                    <a:pt x="23512" y="37501"/>
                    <a:pt x="28723" y="27025"/>
                  </a:cubicBezTo>
                  <a:cubicBezTo>
                    <a:pt x="35746" y="13588"/>
                    <a:pt x="45942" y="5161"/>
                    <a:pt x="55004" y="5161"/>
                  </a:cubicBezTo>
                  <a:cubicBezTo>
                    <a:pt x="69730" y="5161"/>
                    <a:pt x="72902" y="23837"/>
                    <a:pt x="72902" y="25203"/>
                  </a:cubicBezTo>
                  <a:cubicBezTo>
                    <a:pt x="72902" y="26569"/>
                    <a:pt x="72449" y="27936"/>
                    <a:pt x="72222" y="29075"/>
                  </a:cubicBezTo>
                  <a:lnTo>
                    <a:pt x="60895" y="73713"/>
                  </a:lnTo>
                  <a:close/>
                </a:path>
              </a:pathLst>
            </a:custGeom>
            <a:solidFill>
              <a:srgbClr val="000000"/>
            </a:solidFill>
            <a:ln w="22721" cap="flat">
              <a:noFill/>
              <a:prstDash val="solid"/>
              <a:miter/>
            </a:ln>
          </p:spPr>
          <p:txBody>
            <a:bodyPr rtlCol="0" anchor="ctr"/>
            <a:lstStyle/>
            <a:p>
              <a:endParaRPr lang="en-CN"/>
            </a:p>
          </p:txBody>
        </p:sp>
        <p:sp>
          <p:nvSpPr>
            <p:cNvPr id="18553" name="Freeform 18552">
              <a:extLst>
                <a:ext uri="{FF2B5EF4-FFF2-40B4-BE49-F238E27FC236}">
                  <a16:creationId xmlns:a16="http://schemas.microsoft.com/office/drawing/2014/main" id="{00619FDC-2AA8-267A-5F52-8370BC9493C3}"/>
                </a:ext>
              </a:extLst>
            </p:cNvPr>
            <p:cNvSpPr/>
            <p:nvPr>
              <p:custDataLst>
                <p:tags r:id="rId103"/>
              </p:custDataLst>
            </p:nvPr>
          </p:nvSpPr>
          <p:spPr>
            <a:xfrm>
              <a:off x="6679940" y="5890507"/>
              <a:ext cx="122795" cy="103168"/>
            </a:xfrm>
            <a:custGeom>
              <a:avLst/>
              <a:gdLst>
                <a:gd name="connsiteX0" fmla="*/ 13549 w 122795"/>
                <a:gd name="connsiteY0" fmla="*/ 87378 h 103168"/>
                <a:gd name="connsiteX1" fmla="*/ 11510 w 122795"/>
                <a:gd name="connsiteY1" fmla="*/ 97171 h 103168"/>
                <a:gd name="connsiteX2" fmla="*/ 18080 w 122795"/>
                <a:gd name="connsiteY2" fmla="*/ 103320 h 103168"/>
                <a:gd name="connsiteX3" fmla="*/ 26463 w 122795"/>
                <a:gd name="connsiteY3" fmla="*/ 96943 h 103168"/>
                <a:gd name="connsiteX4" fmla="*/ 30767 w 122795"/>
                <a:gd name="connsiteY4" fmla="*/ 80090 h 103168"/>
                <a:gd name="connsiteX5" fmla="*/ 35752 w 122795"/>
                <a:gd name="connsiteY5" fmla="*/ 59593 h 103168"/>
                <a:gd name="connsiteX6" fmla="*/ 39603 w 122795"/>
                <a:gd name="connsiteY6" fmla="*/ 44334 h 103168"/>
                <a:gd name="connsiteX7" fmla="*/ 42548 w 122795"/>
                <a:gd name="connsiteY7" fmla="*/ 32946 h 103168"/>
                <a:gd name="connsiteX8" fmla="*/ 79478 w 122795"/>
                <a:gd name="connsiteY8" fmla="*/ 5161 h 103168"/>
                <a:gd name="connsiteX9" fmla="*/ 91712 w 122795"/>
                <a:gd name="connsiteY9" fmla="*/ 21104 h 103168"/>
                <a:gd name="connsiteX10" fmla="*/ 76986 w 122795"/>
                <a:gd name="connsiteY10" fmla="*/ 74168 h 103168"/>
                <a:gd name="connsiteX11" fmla="*/ 74720 w 122795"/>
                <a:gd name="connsiteY11" fmla="*/ 84645 h 103168"/>
                <a:gd name="connsiteX12" fmla="*/ 93298 w 122795"/>
                <a:gd name="connsiteY12" fmla="*/ 103320 h 103168"/>
                <a:gd name="connsiteX13" fmla="*/ 122977 w 122795"/>
                <a:gd name="connsiteY13" fmla="*/ 68247 h 103168"/>
                <a:gd name="connsiteX14" fmla="*/ 120258 w 122795"/>
                <a:gd name="connsiteY14" fmla="*/ 65970 h 103168"/>
                <a:gd name="connsiteX15" fmla="*/ 116860 w 122795"/>
                <a:gd name="connsiteY15" fmla="*/ 70069 h 103168"/>
                <a:gd name="connsiteX16" fmla="*/ 93751 w 122795"/>
                <a:gd name="connsiteY16" fmla="*/ 98309 h 103168"/>
                <a:gd name="connsiteX17" fmla="*/ 88314 w 122795"/>
                <a:gd name="connsiteY17" fmla="*/ 90794 h 103168"/>
                <a:gd name="connsiteX18" fmla="*/ 92392 w 122795"/>
                <a:gd name="connsiteY18" fmla="*/ 74624 h 103168"/>
                <a:gd name="connsiteX19" fmla="*/ 106212 w 122795"/>
                <a:gd name="connsiteY19" fmla="*/ 24520 h 103168"/>
                <a:gd name="connsiteX20" fmla="*/ 80157 w 122795"/>
                <a:gd name="connsiteY20" fmla="*/ 151 h 103168"/>
                <a:gd name="connsiteX21" fmla="*/ 44814 w 122795"/>
                <a:gd name="connsiteY21" fmla="*/ 19965 h 103168"/>
                <a:gd name="connsiteX22" fmla="*/ 23971 w 122795"/>
                <a:gd name="connsiteY22" fmla="*/ 151 h 103168"/>
                <a:gd name="connsiteX23" fmla="*/ 6979 w 122795"/>
                <a:gd name="connsiteY23" fmla="*/ 13133 h 103168"/>
                <a:gd name="connsiteX24" fmla="*/ 182 w 122795"/>
                <a:gd name="connsiteY24" fmla="*/ 35224 h 103168"/>
                <a:gd name="connsiteX25" fmla="*/ 2900 w 122795"/>
                <a:gd name="connsiteY25" fmla="*/ 37501 h 103168"/>
                <a:gd name="connsiteX26" fmla="*/ 6752 w 122795"/>
                <a:gd name="connsiteY26" fmla="*/ 32263 h 103168"/>
                <a:gd name="connsiteX27" fmla="*/ 23291 w 122795"/>
                <a:gd name="connsiteY27" fmla="*/ 5161 h 103168"/>
                <a:gd name="connsiteX28" fmla="*/ 30314 w 122795"/>
                <a:gd name="connsiteY28" fmla="*/ 15638 h 103168"/>
                <a:gd name="connsiteX29" fmla="*/ 26689 w 122795"/>
                <a:gd name="connsiteY29" fmla="*/ 34768 h 103168"/>
                <a:gd name="connsiteX30" fmla="*/ 13549 w 122795"/>
                <a:gd name="connsiteY30" fmla="*/ 87378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795" h="103168">
                  <a:moveTo>
                    <a:pt x="13549" y="87378"/>
                  </a:moveTo>
                  <a:cubicBezTo>
                    <a:pt x="12869" y="90794"/>
                    <a:pt x="11510" y="96032"/>
                    <a:pt x="11510" y="97171"/>
                  </a:cubicBezTo>
                  <a:cubicBezTo>
                    <a:pt x="11510" y="101270"/>
                    <a:pt x="14682" y="103320"/>
                    <a:pt x="18080" y="103320"/>
                  </a:cubicBezTo>
                  <a:cubicBezTo>
                    <a:pt x="20799" y="103320"/>
                    <a:pt x="24877" y="101498"/>
                    <a:pt x="26463" y="96943"/>
                  </a:cubicBezTo>
                  <a:cubicBezTo>
                    <a:pt x="26689" y="96488"/>
                    <a:pt x="29408" y="85783"/>
                    <a:pt x="30767" y="80090"/>
                  </a:cubicBezTo>
                  <a:lnTo>
                    <a:pt x="35752" y="59593"/>
                  </a:lnTo>
                  <a:cubicBezTo>
                    <a:pt x="37111" y="54582"/>
                    <a:pt x="38470" y="49572"/>
                    <a:pt x="39603" y="44334"/>
                  </a:cubicBezTo>
                  <a:cubicBezTo>
                    <a:pt x="40509" y="40462"/>
                    <a:pt x="42322" y="33857"/>
                    <a:pt x="42548" y="32946"/>
                  </a:cubicBezTo>
                  <a:cubicBezTo>
                    <a:pt x="45947" y="25886"/>
                    <a:pt x="57954" y="5161"/>
                    <a:pt x="79478" y="5161"/>
                  </a:cubicBezTo>
                  <a:cubicBezTo>
                    <a:pt x="89673" y="5161"/>
                    <a:pt x="91712" y="13588"/>
                    <a:pt x="91712" y="21104"/>
                  </a:cubicBezTo>
                  <a:cubicBezTo>
                    <a:pt x="91712" y="35224"/>
                    <a:pt x="80610" y="64375"/>
                    <a:pt x="76986" y="74168"/>
                  </a:cubicBezTo>
                  <a:cubicBezTo>
                    <a:pt x="74946" y="79407"/>
                    <a:pt x="74720" y="82140"/>
                    <a:pt x="74720" y="84645"/>
                  </a:cubicBezTo>
                  <a:cubicBezTo>
                    <a:pt x="74720" y="95349"/>
                    <a:pt x="82650" y="103320"/>
                    <a:pt x="93298" y="103320"/>
                  </a:cubicBezTo>
                  <a:cubicBezTo>
                    <a:pt x="114594" y="103320"/>
                    <a:pt x="122977" y="70069"/>
                    <a:pt x="122977" y="68247"/>
                  </a:cubicBezTo>
                  <a:cubicBezTo>
                    <a:pt x="122977" y="65970"/>
                    <a:pt x="120938" y="65970"/>
                    <a:pt x="120258" y="65970"/>
                  </a:cubicBezTo>
                  <a:cubicBezTo>
                    <a:pt x="117993" y="65970"/>
                    <a:pt x="117993" y="66653"/>
                    <a:pt x="116860" y="70069"/>
                  </a:cubicBezTo>
                  <a:cubicBezTo>
                    <a:pt x="112329" y="85556"/>
                    <a:pt x="104852" y="98309"/>
                    <a:pt x="93751" y="98309"/>
                  </a:cubicBezTo>
                  <a:cubicBezTo>
                    <a:pt x="89899" y="98309"/>
                    <a:pt x="88314" y="96032"/>
                    <a:pt x="88314" y="90794"/>
                  </a:cubicBezTo>
                  <a:cubicBezTo>
                    <a:pt x="88314" y="85100"/>
                    <a:pt x="90353" y="79634"/>
                    <a:pt x="92392" y="74624"/>
                  </a:cubicBezTo>
                  <a:cubicBezTo>
                    <a:pt x="96696" y="62553"/>
                    <a:pt x="106212" y="37501"/>
                    <a:pt x="106212" y="24520"/>
                  </a:cubicBezTo>
                  <a:cubicBezTo>
                    <a:pt x="106212" y="9261"/>
                    <a:pt x="96470" y="151"/>
                    <a:pt x="80157" y="151"/>
                  </a:cubicBezTo>
                  <a:cubicBezTo>
                    <a:pt x="59767" y="151"/>
                    <a:pt x="48666" y="14727"/>
                    <a:pt x="44814" y="19965"/>
                  </a:cubicBezTo>
                  <a:cubicBezTo>
                    <a:pt x="43681" y="7211"/>
                    <a:pt x="34392" y="151"/>
                    <a:pt x="23971" y="151"/>
                  </a:cubicBezTo>
                  <a:cubicBezTo>
                    <a:pt x="13549" y="151"/>
                    <a:pt x="9244" y="9033"/>
                    <a:pt x="6979" y="13133"/>
                  </a:cubicBezTo>
                  <a:cubicBezTo>
                    <a:pt x="3354" y="20876"/>
                    <a:pt x="182" y="34313"/>
                    <a:pt x="182" y="35224"/>
                  </a:cubicBezTo>
                  <a:cubicBezTo>
                    <a:pt x="182" y="37501"/>
                    <a:pt x="2447" y="37501"/>
                    <a:pt x="2900" y="37501"/>
                  </a:cubicBezTo>
                  <a:cubicBezTo>
                    <a:pt x="5166" y="37501"/>
                    <a:pt x="5393" y="37274"/>
                    <a:pt x="6752" y="32263"/>
                  </a:cubicBezTo>
                  <a:cubicBezTo>
                    <a:pt x="10603" y="16093"/>
                    <a:pt x="15135" y="5161"/>
                    <a:pt x="23291" y="5161"/>
                  </a:cubicBezTo>
                  <a:cubicBezTo>
                    <a:pt x="27822" y="5161"/>
                    <a:pt x="30314" y="8122"/>
                    <a:pt x="30314" y="15638"/>
                  </a:cubicBezTo>
                  <a:cubicBezTo>
                    <a:pt x="30314" y="20420"/>
                    <a:pt x="29635" y="22926"/>
                    <a:pt x="26689" y="34768"/>
                  </a:cubicBezTo>
                  <a:lnTo>
                    <a:pt x="13549" y="87378"/>
                  </a:lnTo>
                  <a:close/>
                </a:path>
              </a:pathLst>
            </a:custGeom>
            <a:solidFill>
              <a:srgbClr val="000000"/>
            </a:solidFill>
            <a:ln w="22721" cap="flat">
              <a:noFill/>
              <a:prstDash val="solid"/>
              <a:miter/>
            </a:ln>
          </p:spPr>
          <p:txBody>
            <a:bodyPr rtlCol="0" anchor="ctr"/>
            <a:lstStyle/>
            <a:p>
              <a:endParaRPr lang="en-CN"/>
            </a:p>
          </p:txBody>
        </p:sp>
        <p:sp>
          <p:nvSpPr>
            <p:cNvPr id="18554" name="Freeform 18553">
              <a:extLst>
                <a:ext uri="{FF2B5EF4-FFF2-40B4-BE49-F238E27FC236}">
                  <a16:creationId xmlns:a16="http://schemas.microsoft.com/office/drawing/2014/main" id="{425D6162-0150-7A2A-F307-67A4A5E3302A}"/>
                </a:ext>
              </a:extLst>
            </p:cNvPr>
            <p:cNvSpPr/>
            <p:nvPr>
              <p:custDataLst>
                <p:tags r:id="rId104"/>
              </p:custDataLst>
            </p:nvPr>
          </p:nvSpPr>
          <p:spPr>
            <a:xfrm>
              <a:off x="6821820" y="5833115"/>
              <a:ext cx="111240" cy="160560"/>
            </a:xfrm>
            <a:custGeom>
              <a:avLst/>
              <a:gdLst>
                <a:gd name="connsiteX0" fmla="*/ 52750 w 111240"/>
                <a:gd name="connsiteY0" fmla="*/ 2656 h 160560"/>
                <a:gd name="connsiteX1" fmla="*/ 49804 w 111240"/>
                <a:gd name="connsiteY1" fmla="*/ 151 h 160560"/>
                <a:gd name="connsiteX2" fmla="*/ 22164 w 111240"/>
                <a:gd name="connsiteY2" fmla="*/ 2428 h 160560"/>
                <a:gd name="connsiteX3" fmla="*/ 17859 w 111240"/>
                <a:gd name="connsiteY3" fmla="*/ 6983 h 160560"/>
                <a:gd name="connsiteX4" fmla="*/ 23297 w 111240"/>
                <a:gd name="connsiteY4" fmla="*/ 9716 h 160560"/>
                <a:gd name="connsiteX5" fmla="*/ 34625 w 111240"/>
                <a:gd name="connsiteY5" fmla="*/ 13588 h 160560"/>
                <a:gd name="connsiteX6" fmla="*/ 33945 w 111240"/>
                <a:gd name="connsiteY6" fmla="*/ 18143 h 160560"/>
                <a:gd name="connsiteX7" fmla="*/ 1094 w 111240"/>
                <a:gd name="connsiteY7" fmla="*/ 149325 h 160560"/>
                <a:gd name="connsiteX8" fmla="*/ 188 w 111240"/>
                <a:gd name="connsiteY8" fmla="*/ 154335 h 160560"/>
                <a:gd name="connsiteX9" fmla="*/ 6758 w 111240"/>
                <a:gd name="connsiteY9" fmla="*/ 160712 h 160560"/>
                <a:gd name="connsiteX10" fmla="*/ 15141 w 111240"/>
                <a:gd name="connsiteY10" fmla="*/ 154790 h 160560"/>
                <a:gd name="connsiteX11" fmla="*/ 19445 w 111240"/>
                <a:gd name="connsiteY11" fmla="*/ 137482 h 160560"/>
                <a:gd name="connsiteX12" fmla="*/ 24430 w 111240"/>
                <a:gd name="connsiteY12" fmla="*/ 116985 h 160560"/>
                <a:gd name="connsiteX13" fmla="*/ 28281 w 111240"/>
                <a:gd name="connsiteY13" fmla="*/ 101726 h 160560"/>
                <a:gd name="connsiteX14" fmla="*/ 30773 w 111240"/>
                <a:gd name="connsiteY14" fmla="*/ 91477 h 160560"/>
                <a:gd name="connsiteX15" fmla="*/ 46179 w 111240"/>
                <a:gd name="connsiteY15" fmla="*/ 70524 h 160560"/>
                <a:gd name="connsiteX16" fmla="*/ 67929 w 111240"/>
                <a:gd name="connsiteY16" fmla="*/ 62553 h 160560"/>
                <a:gd name="connsiteX17" fmla="*/ 80163 w 111240"/>
                <a:gd name="connsiteY17" fmla="*/ 78496 h 160560"/>
                <a:gd name="connsiteX18" fmla="*/ 66117 w 111240"/>
                <a:gd name="connsiteY18" fmla="*/ 129511 h 160560"/>
                <a:gd name="connsiteX19" fmla="*/ 63171 w 111240"/>
                <a:gd name="connsiteY19" fmla="*/ 142037 h 160560"/>
                <a:gd name="connsiteX20" fmla="*/ 81749 w 111240"/>
                <a:gd name="connsiteY20" fmla="*/ 160712 h 160560"/>
                <a:gd name="connsiteX21" fmla="*/ 111429 w 111240"/>
                <a:gd name="connsiteY21" fmla="*/ 125639 h 160560"/>
                <a:gd name="connsiteX22" fmla="*/ 108710 w 111240"/>
                <a:gd name="connsiteY22" fmla="*/ 123362 h 160560"/>
                <a:gd name="connsiteX23" fmla="*/ 105311 w 111240"/>
                <a:gd name="connsiteY23" fmla="*/ 127461 h 160560"/>
                <a:gd name="connsiteX24" fmla="*/ 82202 w 111240"/>
                <a:gd name="connsiteY24" fmla="*/ 155701 h 160560"/>
                <a:gd name="connsiteX25" fmla="*/ 76765 w 111240"/>
                <a:gd name="connsiteY25" fmla="*/ 148186 h 160560"/>
                <a:gd name="connsiteX26" fmla="*/ 80843 w 111240"/>
                <a:gd name="connsiteY26" fmla="*/ 132016 h 160560"/>
                <a:gd name="connsiteX27" fmla="*/ 94663 w 111240"/>
                <a:gd name="connsiteY27" fmla="*/ 81912 h 160560"/>
                <a:gd name="connsiteX28" fmla="*/ 68609 w 111240"/>
                <a:gd name="connsiteY28" fmla="*/ 57543 h 160560"/>
                <a:gd name="connsiteX29" fmla="*/ 35078 w 111240"/>
                <a:gd name="connsiteY29" fmla="*/ 75079 h 160560"/>
                <a:gd name="connsiteX30" fmla="*/ 52750 w 111240"/>
                <a:gd name="connsiteY30" fmla="*/ 2656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240" h="160560">
                  <a:moveTo>
                    <a:pt x="52750" y="2656"/>
                  </a:moveTo>
                  <a:cubicBezTo>
                    <a:pt x="52750" y="2428"/>
                    <a:pt x="52750" y="151"/>
                    <a:pt x="49804" y="151"/>
                  </a:cubicBezTo>
                  <a:cubicBezTo>
                    <a:pt x="44593" y="151"/>
                    <a:pt x="28055" y="1973"/>
                    <a:pt x="22164" y="2428"/>
                  </a:cubicBezTo>
                  <a:cubicBezTo>
                    <a:pt x="20352" y="2656"/>
                    <a:pt x="17859" y="2884"/>
                    <a:pt x="17859" y="6983"/>
                  </a:cubicBezTo>
                  <a:cubicBezTo>
                    <a:pt x="17859" y="9716"/>
                    <a:pt x="19898" y="9716"/>
                    <a:pt x="23297" y="9716"/>
                  </a:cubicBezTo>
                  <a:cubicBezTo>
                    <a:pt x="34172" y="9716"/>
                    <a:pt x="34625" y="11311"/>
                    <a:pt x="34625" y="13588"/>
                  </a:cubicBezTo>
                  <a:lnTo>
                    <a:pt x="33945" y="18143"/>
                  </a:lnTo>
                  <a:lnTo>
                    <a:pt x="1094" y="149325"/>
                  </a:lnTo>
                  <a:cubicBezTo>
                    <a:pt x="188" y="152513"/>
                    <a:pt x="188" y="152969"/>
                    <a:pt x="188" y="154335"/>
                  </a:cubicBezTo>
                  <a:cubicBezTo>
                    <a:pt x="188" y="159573"/>
                    <a:pt x="4719" y="160712"/>
                    <a:pt x="6758" y="160712"/>
                  </a:cubicBezTo>
                  <a:cubicBezTo>
                    <a:pt x="10383" y="160712"/>
                    <a:pt x="14008" y="157979"/>
                    <a:pt x="15141" y="154790"/>
                  </a:cubicBezTo>
                  <a:lnTo>
                    <a:pt x="19445" y="137482"/>
                  </a:lnTo>
                  <a:lnTo>
                    <a:pt x="24430" y="116985"/>
                  </a:lnTo>
                  <a:cubicBezTo>
                    <a:pt x="25789" y="111974"/>
                    <a:pt x="27148" y="106964"/>
                    <a:pt x="28281" y="101726"/>
                  </a:cubicBezTo>
                  <a:cubicBezTo>
                    <a:pt x="28734" y="100359"/>
                    <a:pt x="30547" y="92844"/>
                    <a:pt x="30773" y="91477"/>
                  </a:cubicBezTo>
                  <a:cubicBezTo>
                    <a:pt x="31453" y="89427"/>
                    <a:pt x="38476" y="76674"/>
                    <a:pt x="46179" y="70524"/>
                  </a:cubicBezTo>
                  <a:cubicBezTo>
                    <a:pt x="51164" y="66881"/>
                    <a:pt x="58187" y="62553"/>
                    <a:pt x="67929" y="62553"/>
                  </a:cubicBezTo>
                  <a:cubicBezTo>
                    <a:pt x="77671" y="62553"/>
                    <a:pt x="80163" y="70297"/>
                    <a:pt x="80163" y="78496"/>
                  </a:cubicBezTo>
                  <a:cubicBezTo>
                    <a:pt x="80163" y="90794"/>
                    <a:pt x="71554" y="115618"/>
                    <a:pt x="66117" y="129511"/>
                  </a:cubicBezTo>
                  <a:cubicBezTo>
                    <a:pt x="64304" y="134749"/>
                    <a:pt x="63171" y="137482"/>
                    <a:pt x="63171" y="142037"/>
                  </a:cubicBezTo>
                  <a:cubicBezTo>
                    <a:pt x="63171" y="152741"/>
                    <a:pt x="71101" y="160712"/>
                    <a:pt x="81749" y="160712"/>
                  </a:cubicBezTo>
                  <a:cubicBezTo>
                    <a:pt x="103046" y="160712"/>
                    <a:pt x="111429" y="127461"/>
                    <a:pt x="111429" y="125639"/>
                  </a:cubicBezTo>
                  <a:cubicBezTo>
                    <a:pt x="111429" y="123362"/>
                    <a:pt x="109390" y="123362"/>
                    <a:pt x="108710" y="123362"/>
                  </a:cubicBezTo>
                  <a:cubicBezTo>
                    <a:pt x="106444" y="123362"/>
                    <a:pt x="106444" y="124045"/>
                    <a:pt x="105311" y="127461"/>
                  </a:cubicBezTo>
                  <a:cubicBezTo>
                    <a:pt x="101913" y="139532"/>
                    <a:pt x="94663" y="155701"/>
                    <a:pt x="82202" y="155701"/>
                  </a:cubicBezTo>
                  <a:cubicBezTo>
                    <a:pt x="78351" y="155701"/>
                    <a:pt x="76765" y="153424"/>
                    <a:pt x="76765" y="148186"/>
                  </a:cubicBezTo>
                  <a:cubicBezTo>
                    <a:pt x="76765" y="142492"/>
                    <a:pt x="78804" y="137026"/>
                    <a:pt x="80843" y="132016"/>
                  </a:cubicBezTo>
                  <a:cubicBezTo>
                    <a:pt x="84468" y="122223"/>
                    <a:pt x="94663" y="95121"/>
                    <a:pt x="94663" y="81912"/>
                  </a:cubicBezTo>
                  <a:cubicBezTo>
                    <a:pt x="94663" y="67108"/>
                    <a:pt x="85601" y="57543"/>
                    <a:pt x="68609" y="57543"/>
                  </a:cubicBezTo>
                  <a:cubicBezTo>
                    <a:pt x="54336" y="57543"/>
                    <a:pt x="43461" y="64603"/>
                    <a:pt x="35078" y="75079"/>
                  </a:cubicBezTo>
                  <a:lnTo>
                    <a:pt x="52750" y="2656"/>
                  </a:lnTo>
                  <a:close/>
                </a:path>
              </a:pathLst>
            </a:custGeom>
            <a:solidFill>
              <a:srgbClr val="000000"/>
            </a:solidFill>
            <a:ln w="22721" cap="flat">
              <a:noFill/>
              <a:prstDash val="solid"/>
              <a:miter/>
            </a:ln>
          </p:spPr>
          <p:txBody>
            <a:bodyPr rtlCol="0" anchor="ctr"/>
            <a:lstStyle/>
            <a:p>
              <a:endParaRPr lang="en-CN"/>
            </a:p>
          </p:txBody>
        </p:sp>
        <p:sp>
          <p:nvSpPr>
            <p:cNvPr id="18555" name="Freeform 18554">
              <a:extLst>
                <a:ext uri="{FF2B5EF4-FFF2-40B4-BE49-F238E27FC236}">
                  <a16:creationId xmlns:a16="http://schemas.microsoft.com/office/drawing/2014/main" id="{0CCB9BF2-BF16-117E-D34A-2C60178E2E43}"/>
                </a:ext>
              </a:extLst>
            </p:cNvPr>
            <p:cNvSpPr/>
            <p:nvPr>
              <p:custDataLst>
                <p:tags r:id="rId105"/>
              </p:custDataLst>
            </p:nvPr>
          </p:nvSpPr>
          <p:spPr>
            <a:xfrm>
              <a:off x="6962323" y="5820361"/>
              <a:ext cx="52561" cy="227745"/>
            </a:xfrm>
            <a:custGeom>
              <a:avLst/>
              <a:gdLst>
                <a:gd name="connsiteX0" fmla="*/ 52755 w 52561"/>
                <a:gd name="connsiteY0" fmla="*/ 225619 h 227745"/>
                <a:gd name="connsiteX1" fmla="*/ 48904 w 52561"/>
                <a:gd name="connsiteY1" fmla="*/ 220609 h 227745"/>
                <a:gd name="connsiteX2" fmla="*/ 13334 w 52561"/>
                <a:gd name="connsiteY2" fmla="*/ 114024 h 227745"/>
                <a:gd name="connsiteX3" fmla="*/ 49810 w 52561"/>
                <a:gd name="connsiteY3" fmla="*/ 6300 h 227745"/>
                <a:gd name="connsiteX4" fmla="*/ 52755 w 52561"/>
                <a:gd name="connsiteY4" fmla="*/ 2428 h 227745"/>
                <a:gd name="connsiteX5" fmla="*/ 50490 w 52561"/>
                <a:gd name="connsiteY5" fmla="*/ 151 h 227745"/>
                <a:gd name="connsiteX6" fmla="*/ 14467 w 52561"/>
                <a:gd name="connsiteY6" fmla="*/ 44561 h 227745"/>
                <a:gd name="connsiteX7" fmla="*/ 193 w 52561"/>
                <a:gd name="connsiteY7" fmla="*/ 114024 h 227745"/>
                <a:gd name="connsiteX8" fmla="*/ 15146 w 52561"/>
                <a:gd name="connsiteY8" fmla="*/ 185081 h 227745"/>
                <a:gd name="connsiteX9" fmla="*/ 50490 w 52561"/>
                <a:gd name="connsiteY9" fmla="*/ 227897 h 227745"/>
                <a:gd name="connsiteX10" fmla="*/ 52755 w 52561"/>
                <a:gd name="connsiteY10" fmla="*/ 22561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61" h="227745">
                  <a:moveTo>
                    <a:pt x="52755" y="225619"/>
                  </a:moveTo>
                  <a:cubicBezTo>
                    <a:pt x="52755" y="224936"/>
                    <a:pt x="52755" y="224481"/>
                    <a:pt x="48904" y="220609"/>
                  </a:cubicBezTo>
                  <a:cubicBezTo>
                    <a:pt x="20584" y="191913"/>
                    <a:pt x="13334" y="148869"/>
                    <a:pt x="13334" y="114024"/>
                  </a:cubicBezTo>
                  <a:cubicBezTo>
                    <a:pt x="13334" y="74396"/>
                    <a:pt x="21943" y="34768"/>
                    <a:pt x="49810" y="6300"/>
                  </a:cubicBezTo>
                  <a:cubicBezTo>
                    <a:pt x="52755" y="3567"/>
                    <a:pt x="52755" y="3112"/>
                    <a:pt x="52755" y="2428"/>
                  </a:cubicBezTo>
                  <a:cubicBezTo>
                    <a:pt x="52755" y="834"/>
                    <a:pt x="51849" y="151"/>
                    <a:pt x="50490" y="151"/>
                  </a:cubicBezTo>
                  <a:cubicBezTo>
                    <a:pt x="48224" y="151"/>
                    <a:pt x="27834" y="15638"/>
                    <a:pt x="14467" y="44561"/>
                  </a:cubicBezTo>
                  <a:cubicBezTo>
                    <a:pt x="2912" y="69613"/>
                    <a:pt x="193" y="94893"/>
                    <a:pt x="193" y="114024"/>
                  </a:cubicBezTo>
                  <a:cubicBezTo>
                    <a:pt x="193" y="131788"/>
                    <a:pt x="2686" y="159345"/>
                    <a:pt x="15146" y="185081"/>
                  </a:cubicBezTo>
                  <a:cubicBezTo>
                    <a:pt x="28740" y="213093"/>
                    <a:pt x="48224" y="227897"/>
                    <a:pt x="50490" y="227897"/>
                  </a:cubicBezTo>
                  <a:cubicBezTo>
                    <a:pt x="51849" y="227897"/>
                    <a:pt x="52755" y="227214"/>
                    <a:pt x="52755" y="225619"/>
                  </a:cubicBezTo>
                  <a:close/>
                </a:path>
              </a:pathLst>
            </a:custGeom>
            <a:solidFill>
              <a:srgbClr val="000000"/>
            </a:solidFill>
            <a:ln w="22721" cap="flat">
              <a:noFill/>
              <a:prstDash val="solid"/>
              <a:miter/>
            </a:ln>
          </p:spPr>
          <p:txBody>
            <a:bodyPr rtlCol="0" anchor="ctr"/>
            <a:lstStyle/>
            <a:p>
              <a:endParaRPr lang="en-CN"/>
            </a:p>
          </p:txBody>
        </p:sp>
        <p:sp>
          <p:nvSpPr>
            <p:cNvPr id="18556" name="Freeform 18555">
              <a:extLst>
                <a:ext uri="{FF2B5EF4-FFF2-40B4-BE49-F238E27FC236}">
                  <a16:creationId xmlns:a16="http://schemas.microsoft.com/office/drawing/2014/main" id="{F8F86204-709D-FDD7-1E92-8264F72BA8E8}"/>
                </a:ext>
              </a:extLst>
            </p:cNvPr>
            <p:cNvSpPr/>
            <p:nvPr>
              <p:custDataLst>
                <p:tags r:id="rId106"/>
              </p:custDataLst>
            </p:nvPr>
          </p:nvSpPr>
          <p:spPr>
            <a:xfrm>
              <a:off x="7042727" y="5834937"/>
              <a:ext cx="258731" cy="160105"/>
            </a:xfrm>
            <a:custGeom>
              <a:avLst/>
              <a:gdLst>
                <a:gd name="connsiteX0" fmla="*/ 232421 w 258731"/>
                <a:gd name="connsiteY0" fmla="*/ 19509 h 160105"/>
                <a:gd name="connsiteX1" fmla="*/ 252132 w 258731"/>
                <a:gd name="connsiteY1" fmla="*/ 10855 h 160105"/>
                <a:gd name="connsiteX2" fmla="*/ 258929 w 258731"/>
                <a:gd name="connsiteY2" fmla="*/ 4250 h 160105"/>
                <a:gd name="connsiteX3" fmla="*/ 254851 w 258731"/>
                <a:gd name="connsiteY3" fmla="*/ 151 h 160105"/>
                <a:gd name="connsiteX4" fmla="*/ 235593 w 258731"/>
                <a:gd name="connsiteY4" fmla="*/ 834 h 160105"/>
                <a:gd name="connsiteX5" fmla="*/ 209539 w 258731"/>
                <a:gd name="connsiteY5" fmla="*/ 151 h 160105"/>
                <a:gd name="connsiteX6" fmla="*/ 203421 w 258731"/>
                <a:gd name="connsiteY6" fmla="*/ 6756 h 160105"/>
                <a:gd name="connsiteX7" fmla="*/ 209085 w 258731"/>
                <a:gd name="connsiteY7" fmla="*/ 10855 h 160105"/>
                <a:gd name="connsiteX8" fmla="*/ 224945 w 258731"/>
                <a:gd name="connsiteY8" fmla="*/ 13360 h 160105"/>
                <a:gd name="connsiteX9" fmla="*/ 159469 w 258731"/>
                <a:gd name="connsiteY9" fmla="*/ 117440 h 160105"/>
                <a:gd name="connsiteX10" fmla="*/ 145875 w 258731"/>
                <a:gd name="connsiteY10" fmla="*/ 11994 h 160105"/>
                <a:gd name="connsiteX11" fmla="*/ 160602 w 258731"/>
                <a:gd name="connsiteY11" fmla="*/ 10855 h 160105"/>
                <a:gd name="connsiteX12" fmla="*/ 168984 w 258731"/>
                <a:gd name="connsiteY12" fmla="*/ 4250 h 160105"/>
                <a:gd name="connsiteX13" fmla="*/ 164227 w 258731"/>
                <a:gd name="connsiteY13" fmla="*/ 151 h 160105"/>
                <a:gd name="connsiteX14" fmla="*/ 130922 w 258731"/>
                <a:gd name="connsiteY14" fmla="*/ 834 h 160105"/>
                <a:gd name="connsiteX15" fmla="*/ 116423 w 258731"/>
                <a:gd name="connsiteY15" fmla="*/ 606 h 160105"/>
                <a:gd name="connsiteX16" fmla="*/ 101243 w 258731"/>
                <a:gd name="connsiteY16" fmla="*/ 151 h 160105"/>
                <a:gd name="connsiteX17" fmla="*/ 95126 w 258731"/>
                <a:gd name="connsiteY17" fmla="*/ 6756 h 160105"/>
                <a:gd name="connsiteX18" fmla="*/ 102602 w 258731"/>
                <a:gd name="connsiteY18" fmla="*/ 10855 h 160105"/>
                <a:gd name="connsiteX19" fmla="*/ 113477 w 258731"/>
                <a:gd name="connsiteY19" fmla="*/ 11311 h 160105"/>
                <a:gd name="connsiteX20" fmla="*/ 116423 w 258731"/>
                <a:gd name="connsiteY20" fmla="*/ 34085 h 160105"/>
                <a:gd name="connsiteX21" fmla="*/ 114610 w 258731"/>
                <a:gd name="connsiteY21" fmla="*/ 37729 h 160105"/>
                <a:gd name="connsiteX22" fmla="*/ 64540 w 258731"/>
                <a:gd name="connsiteY22" fmla="*/ 117440 h 160105"/>
                <a:gd name="connsiteX23" fmla="*/ 50947 w 258731"/>
                <a:gd name="connsiteY23" fmla="*/ 11994 h 160105"/>
                <a:gd name="connsiteX24" fmla="*/ 65673 w 258731"/>
                <a:gd name="connsiteY24" fmla="*/ 10855 h 160105"/>
                <a:gd name="connsiteX25" fmla="*/ 72243 w 258731"/>
                <a:gd name="connsiteY25" fmla="*/ 9489 h 160105"/>
                <a:gd name="connsiteX26" fmla="*/ 74056 w 258731"/>
                <a:gd name="connsiteY26" fmla="*/ 4250 h 160105"/>
                <a:gd name="connsiteX27" fmla="*/ 69298 w 258731"/>
                <a:gd name="connsiteY27" fmla="*/ 151 h 160105"/>
                <a:gd name="connsiteX28" fmla="*/ 35767 w 258731"/>
                <a:gd name="connsiteY28" fmla="*/ 834 h 160105"/>
                <a:gd name="connsiteX29" fmla="*/ 21267 w 258731"/>
                <a:gd name="connsiteY29" fmla="*/ 606 h 160105"/>
                <a:gd name="connsiteX30" fmla="*/ 6314 w 258731"/>
                <a:gd name="connsiteY30" fmla="*/ 151 h 160105"/>
                <a:gd name="connsiteX31" fmla="*/ 197 w 258731"/>
                <a:gd name="connsiteY31" fmla="*/ 6756 h 160105"/>
                <a:gd name="connsiteX32" fmla="*/ 7674 w 258731"/>
                <a:gd name="connsiteY32" fmla="*/ 10855 h 160105"/>
                <a:gd name="connsiteX33" fmla="*/ 18549 w 258731"/>
                <a:gd name="connsiteY33" fmla="*/ 11311 h 160105"/>
                <a:gd name="connsiteX34" fmla="*/ 36900 w 258731"/>
                <a:gd name="connsiteY34" fmla="*/ 153424 h 160105"/>
                <a:gd name="connsiteX35" fmla="*/ 43470 w 258731"/>
                <a:gd name="connsiteY35" fmla="*/ 160256 h 160105"/>
                <a:gd name="connsiteX36" fmla="*/ 52986 w 258731"/>
                <a:gd name="connsiteY36" fmla="*/ 154335 h 160105"/>
                <a:gd name="connsiteX37" fmla="*/ 118462 w 258731"/>
                <a:gd name="connsiteY37" fmla="*/ 49800 h 160105"/>
                <a:gd name="connsiteX38" fmla="*/ 131829 w 258731"/>
                <a:gd name="connsiteY38" fmla="*/ 153424 h 160105"/>
                <a:gd name="connsiteX39" fmla="*/ 138625 w 258731"/>
                <a:gd name="connsiteY39" fmla="*/ 160256 h 160105"/>
                <a:gd name="connsiteX40" fmla="*/ 147914 w 258731"/>
                <a:gd name="connsiteY40" fmla="*/ 154335 h 160105"/>
                <a:gd name="connsiteX41" fmla="*/ 232421 w 258731"/>
                <a:gd name="connsiteY41" fmla="*/ 19509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731" h="160105">
                  <a:moveTo>
                    <a:pt x="232421" y="19509"/>
                  </a:moveTo>
                  <a:cubicBezTo>
                    <a:pt x="235140" y="15182"/>
                    <a:pt x="237859" y="11083"/>
                    <a:pt x="252132" y="10855"/>
                  </a:cubicBezTo>
                  <a:cubicBezTo>
                    <a:pt x="254851" y="10855"/>
                    <a:pt x="258929" y="10855"/>
                    <a:pt x="258929" y="4250"/>
                  </a:cubicBezTo>
                  <a:cubicBezTo>
                    <a:pt x="258929" y="2201"/>
                    <a:pt x="257116" y="151"/>
                    <a:pt x="254851" y="151"/>
                  </a:cubicBezTo>
                  <a:cubicBezTo>
                    <a:pt x="248733" y="151"/>
                    <a:pt x="241937" y="834"/>
                    <a:pt x="235593" y="834"/>
                  </a:cubicBezTo>
                  <a:cubicBezTo>
                    <a:pt x="226984" y="834"/>
                    <a:pt x="217921" y="151"/>
                    <a:pt x="209539" y="151"/>
                  </a:cubicBezTo>
                  <a:cubicBezTo>
                    <a:pt x="207726" y="151"/>
                    <a:pt x="203421" y="151"/>
                    <a:pt x="203421" y="6756"/>
                  </a:cubicBezTo>
                  <a:cubicBezTo>
                    <a:pt x="203421" y="10855"/>
                    <a:pt x="207500" y="10855"/>
                    <a:pt x="209085" y="10855"/>
                  </a:cubicBezTo>
                  <a:cubicBezTo>
                    <a:pt x="209992" y="10855"/>
                    <a:pt x="219054" y="10855"/>
                    <a:pt x="224945" y="13360"/>
                  </a:cubicBezTo>
                  <a:lnTo>
                    <a:pt x="159469" y="117440"/>
                  </a:lnTo>
                  <a:lnTo>
                    <a:pt x="145875" y="11994"/>
                  </a:lnTo>
                  <a:cubicBezTo>
                    <a:pt x="150180" y="11083"/>
                    <a:pt x="157203" y="10855"/>
                    <a:pt x="160602" y="10855"/>
                  </a:cubicBezTo>
                  <a:cubicBezTo>
                    <a:pt x="165359" y="10855"/>
                    <a:pt x="168984" y="10855"/>
                    <a:pt x="168984" y="4250"/>
                  </a:cubicBezTo>
                  <a:cubicBezTo>
                    <a:pt x="168984" y="4023"/>
                    <a:pt x="168984" y="151"/>
                    <a:pt x="164227" y="151"/>
                  </a:cubicBezTo>
                  <a:cubicBezTo>
                    <a:pt x="156750" y="151"/>
                    <a:pt x="138399" y="834"/>
                    <a:pt x="130922" y="834"/>
                  </a:cubicBezTo>
                  <a:cubicBezTo>
                    <a:pt x="126165" y="834"/>
                    <a:pt x="121180" y="606"/>
                    <a:pt x="116423" y="606"/>
                  </a:cubicBezTo>
                  <a:cubicBezTo>
                    <a:pt x="109852" y="606"/>
                    <a:pt x="101696" y="151"/>
                    <a:pt x="101243" y="151"/>
                  </a:cubicBezTo>
                  <a:cubicBezTo>
                    <a:pt x="99657" y="151"/>
                    <a:pt x="95126" y="151"/>
                    <a:pt x="95126" y="6756"/>
                  </a:cubicBezTo>
                  <a:cubicBezTo>
                    <a:pt x="95126" y="10855"/>
                    <a:pt x="98977" y="10855"/>
                    <a:pt x="102602" y="10855"/>
                  </a:cubicBezTo>
                  <a:cubicBezTo>
                    <a:pt x="106001" y="10855"/>
                    <a:pt x="110532" y="11083"/>
                    <a:pt x="113477" y="11311"/>
                  </a:cubicBezTo>
                  <a:lnTo>
                    <a:pt x="116423" y="34085"/>
                  </a:lnTo>
                  <a:cubicBezTo>
                    <a:pt x="116423" y="34768"/>
                    <a:pt x="116423" y="35224"/>
                    <a:pt x="114610" y="37729"/>
                  </a:cubicBezTo>
                  <a:lnTo>
                    <a:pt x="64540" y="117440"/>
                  </a:lnTo>
                  <a:lnTo>
                    <a:pt x="50947" y="11994"/>
                  </a:lnTo>
                  <a:cubicBezTo>
                    <a:pt x="55251" y="11083"/>
                    <a:pt x="62275" y="10855"/>
                    <a:pt x="65673" y="10855"/>
                  </a:cubicBezTo>
                  <a:cubicBezTo>
                    <a:pt x="70884" y="10855"/>
                    <a:pt x="71111" y="10627"/>
                    <a:pt x="72243" y="9489"/>
                  </a:cubicBezTo>
                  <a:cubicBezTo>
                    <a:pt x="73603" y="8350"/>
                    <a:pt x="74056" y="4478"/>
                    <a:pt x="74056" y="4250"/>
                  </a:cubicBezTo>
                  <a:cubicBezTo>
                    <a:pt x="74056" y="4023"/>
                    <a:pt x="74056" y="151"/>
                    <a:pt x="69298" y="151"/>
                  </a:cubicBezTo>
                  <a:cubicBezTo>
                    <a:pt x="61822" y="151"/>
                    <a:pt x="43244" y="834"/>
                    <a:pt x="35767" y="834"/>
                  </a:cubicBezTo>
                  <a:cubicBezTo>
                    <a:pt x="31009" y="834"/>
                    <a:pt x="26025" y="606"/>
                    <a:pt x="21267" y="606"/>
                  </a:cubicBezTo>
                  <a:cubicBezTo>
                    <a:pt x="15150" y="606"/>
                    <a:pt x="6541" y="151"/>
                    <a:pt x="6314" y="151"/>
                  </a:cubicBezTo>
                  <a:cubicBezTo>
                    <a:pt x="4502" y="151"/>
                    <a:pt x="197" y="151"/>
                    <a:pt x="197" y="6756"/>
                  </a:cubicBezTo>
                  <a:cubicBezTo>
                    <a:pt x="197" y="10855"/>
                    <a:pt x="3822" y="10855"/>
                    <a:pt x="7674" y="10855"/>
                  </a:cubicBezTo>
                  <a:cubicBezTo>
                    <a:pt x="11072" y="10855"/>
                    <a:pt x="15603" y="11083"/>
                    <a:pt x="18549" y="11311"/>
                  </a:cubicBezTo>
                  <a:lnTo>
                    <a:pt x="36900" y="153424"/>
                  </a:lnTo>
                  <a:cubicBezTo>
                    <a:pt x="37580" y="157979"/>
                    <a:pt x="38033" y="160256"/>
                    <a:pt x="43470" y="160256"/>
                  </a:cubicBezTo>
                  <a:cubicBezTo>
                    <a:pt x="48228" y="160256"/>
                    <a:pt x="50267" y="158662"/>
                    <a:pt x="52986" y="154335"/>
                  </a:cubicBezTo>
                  <a:lnTo>
                    <a:pt x="118462" y="49800"/>
                  </a:lnTo>
                  <a:lnTo>
                    <a:pt x="131829" y="153424"/>
                  </a:lnTo>
                  <a:cubicBezTo>
                    <a:pt x="132508" y="158662"/>
                    <a:pt x="133188" y="160256"/>
                    <a:pt x="138625" y="160256"/>
                  </a:cubicBezTo>
                  <a:cubicBezTo>
                    <a:pt x="143610" y="160256"/>
                    <a:pt x="145422" y="158434"/>
                    <a:pt x="147914" y="154335"/>
                  </a:cubicBezTo>
                  <a:lnTo>
                    <a:pt x="232421" y="19509"/>
                  </a:lnTo>
                  <a:close/>
                </a:path>
              </a:pathLst>
            </a:custGeom>
            <a:solidFill>
              <a:srgbClr val="000000"/>
            </a:solidFill>
            <a:ln w="22721" cap="flat">
              <a:noFill/>
              <a:prstDash val="solid"/>
              <a:miter/>
            </a:ln>
          </p:spPr>
          <p:txBody>
            <a:bodyPr rtlCol="0" anchor="ctr"/>
            <a:lstStyle/>
            <a:p>
              <a:endParaRPr lang="en-CN"/>
            </a:p>
          </p:txBody>
        </p:sp>
        <p:sp>
          <p:nvSpPr>
            <p:cNvPr id="18557" name="Freeform 18556">
              <a:extLst>
                <a:ext uri="{FF2B5EF4-FFF2-40B4-BE49-F238E27FC236}">
                  <a16:creationId xmlns:a16="http://schemas.microsoft.com/office/drawing/2014/main" id="{4E2AEFB7-B836-B004-3B73-93FDFA0A747F}"/>
                </a:ext>
              </a:extLst>
            </p:cNvPr>
            <p:cNvSpPr/>
            <p:nvPr>
              <p:custDataLst>
                <p:tags r:id="rId107"/>
              </p:custDataLst>
            </p:nvPr>
          </p:nvSpPr>
          <p:spPr>
            <a:xfrm>
              <a:off x="7322771" y="5785062"/>
              <a:ext cx="120529" cy="143001"/>
            </a:xfrm>
            <a:custGeom>
              <a:avLst/>
              <a:gdLst>
                <a:gd name="connsiteX0" fmla="*/ 63012 w 120529"/>
                <a:gd name="connsiteY0" fmla="*/ 121786 h 143001"/>
                <a:gd name="connsiteX1" fmla="*/ 78078 w 120529"/>
                <a:gd name="connsiteY1" fmla="*/ 143149 h 143001"/>
                <a:gd name="connsiteX2" fmla="*/ 106466 w 120529"/>
                <a:gd name="connsiteY2" fmla="*/ 112221 h 143001"/>
                <a:gd name="connsiteX3" fmla="*/ 104246 w 120529"/>
                <a:gd name="connsiteY3" fmla="*/ 109989 h 143001"/>
                <a:gd name="connsiteX4" fmla="*/ 102026 w 120529"/>
                <a:gd name="connsiteY4" fmla="*/ 112061 h 143001"/>
                <a:gd name="connsiteX5" fmla="*/ 82360 w 120529"/>
                <a:gd name="connsiteY5" fmla="*/ 126409 h 143001"/>
                <a:gd name="connsiteX6" fmla="*/ 69832 w 120529"/>
                <a:gd name="connsiteY6" fmla="*/ 110945 h 143001"/>
                <a:gd name="connsiteX7" fmla="*/ 120740 w 120529"/>
                <a:gd name="connsiteY7" fmla="*/ 44466 h 143001"/>
                <a:gd name="connsiteX8" fmla="*/ 74748 w 120529"/>
                <a:gd name="connsiteY8" fmla="*/ 147 h 143001"/>
                <a:gd name="connsiteX9" fmla="*/ 210 w 120529"/>
                <a:gd name="connsiteY9" fmla="*/ 71727 h 143001"/>
                <a:gd name="connsiteX10" fmla="*/ 46360 w 120529"/>
                <a:gd name="connsiteY10" fmla="*/ 115409 h 143001"/>
                <a:gd name="connsiteX11" fmla="*/ 63012 w 120529"/>
                <a:gd name="connsiteY11" fmla="*/ 113177 h 143001"/>
                <a:gd name="connsiteX12" fmla="*/ 63012 w 120529"/>
                <a:gd name="connsiteY12" fmla="*/ 121786 h 143001"/>
                <a:gd name="connsiteX13" fmla="*/ 35576 w 120529"/>
                <a:gd name="connsiteY13" fmla="*/ 108235 h 143001"/>
                <a:gd name="connsiteX14" fmla="*/ 15593 w 120529"/>
                <a:gd name="connsiteY14" fmla="*/ 75713 h 143001"/>
                <a:gd name="connsiteX15" fmla="*/ 33356 w 120529"/>
                <a:gd name="connsiteY15" fmla="*/ 26292 h 143001"/>
                <a:gd name="connsiteX16" fmla="*/ 73479 w 120529"/>
                <a:gd name="connsiteY16" fmla="*/ 5248 h 143001"/>
                <a:gd name="connsiteX17" fmla="*/ 105356 w 120529"/>
                <a:gd name="connsiteY17" fmla="*/ 40162 h 143001"/>
                <a:gd name="connsiteX18" fmla="*/ 68563 w 120529"/>
                <a:gd name="connsiteY18" fmla="*/ 104887 h 143001"/>
                <a:gd name="connsiteX19" fmla="*/ 52545 w 120529"/>
                <a:gd name="connsiteY19" fmla="*/ 88148 h 143001"/>
                <a:gd name="connsiteX20" fmla="*/ 34941 w 120529"/>
                <a:gd name="connsiteY20" fmla="*/ 104090 h 143001"/>
                <a:gd name="connsiteX21" fmla="*/ 35576 w 120529"/>
                <a:gd name="connsiteY21" fmla="*/ 108235 h 143001"/>
                <a:gd name="connsiteX22" fmla="*/ 63012 w 120529"/>
                <a:gd name="connsiteY22" fmla="*/ 107438 h 143001"/>
                <a:gd name="connsiteX23" fmla="*/ 47470 w 120529"/>
                <a:gd name="connsiteY23" fmla="*/ 110308 h 143001"/>
                <a:gd name="connsiteX24" fmla="*/ 39382 w 120529"/>
                <a:gd name="connsiteY24" fmla="*/ 104090 h 143001"/>
                <a:gd name="connsiteX25" fmla="*/ 52545 w 120529"/>
                <a:gd name="connsiteY25" fmla="*/ 92612 h 143001"/>
                <a:gd name="connsiteX26" fmla="*/ 63012 w 120529"/>
                <a:gd name="connsiteY26" fmla="*/ 107438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529" h="143001">
                  <a:moveTo>
                    <a:pt x="63012" y="121786"/>
                  </a:moveTo>
                  <a:cubicBezTo>
                    <a:pt x="63012" y="132148"/>
                    <a:pt x="65074" y="143149"/>
                    <a:pt x="78078" y="143149"/>
                  </a:cubicBezTo>
                  <a:cubicBezTo>
                    <a:pt x="97268" y="143149"/>
                    <a:pt x="106466" y="115728"/>
                    <a:pt x="106466" y="112221"/>
                  </a:cubicBezTo>
                  <a:cubicBezTo>
                    <a:pt x="106466" y="111105"/>
                    <a:pt x="105515" y="109989"/>
                    <a:pt x="104246" y="109989"/>
                  </a:cubicBezTo>
                  <a:cubicBezTo>
                    <a:pt x="102660" y="109989"/>
                    <a:pt x="102184" y="111424"/>
                    <a:pt x="102026" y="112061"/>
                  </a:cubicBezTo>
                  <a:cubicBezTo>
                    <a:pt x="98220" y="123221"/>
                    <a:pt x="87753" y="126409"/>
                    <a:pt x="82360" y="126409"/>
                  </a:cubicBezTo>
                  <a:cubicBezTo>
                    <a:pt x="76017" y="126409"/>
                    <a:pt x="72686" y="123699"/>
                    <a:pt x="69832" y="110945"/>
                  </a:cubicBezTo>
                  <a:cubicBezTo>
                    <a:pt x="98061" y="100902"/>
                    <a:pt x="120740" y="72684"/>
                    <a:pt x="120740" y="44466"/>
                  </a:cubicBezTo>
                  <a:cubicBezTo>
                    <a:pt x="120740" y="19437"/>
                    <a:pt x="102819" y="147"/>
                    <a:pt x="74748" y="147"/>
                  </a:cubicBezTo>
                  <a:cubicBezTo>
                    <a:pt x="36845" y="147"/>
                    <a:pt x="210" y="35857"/>
                    <a:pt x="210" y="71727"/>
                  </a:cubicBezTo>
                  <a:cubicBezTo>
                    <a:pt x="210" y="97394"/>
                    <a:pt x="19082" y="115409"/>
                    <a:pt x="46360" y="115409"/>
                  </a:cubicBezTo>
                  <a:cubicBezTo>
                    <a:pt x="49373" y="115409"/>
                    <a:pt x="54765" y="115250"/>
                    <a:pt x="63012" y="113177"/>
                  </a:cubicBezTo>
                  <a:lnTo>
                    <a:pt x="63012" y="121786"/>
                  </a:lnTo>
                  <a:close/>
                  <a:moveTo>
                    <a:pt x="35576" y="108235"/>
                  </a:moveTo>
                  <a:cubicBezTo>
                    <a:pt x="27329" y="105365"/>
                    <a:pt x="15593" y="97076"/>
                    <a:pt x="15593" y="75713"/>
                  </a:cubicBezTo>
                  <a:cubicBezTo>
                    <a:pt x="15593" y="65510"/>
                    <a:pt x="18924" y="44307"/>
                    <a:pt x="33356" y="26292"/>
                  </a:cubicBezTo>
                  <a:cubicBezTo>
                    <a:pt x="43347" y="14017"/>
                    <a:pt x="58730" y="5248"/>
                    <a:pt x="73479" y="5248"/>
                  </a:cubicBezTo>
                  <a:cubicBezTo>
                    <a:pt x="90766" y="5248"/>
                    <a:pt x="105356" y="16886"/>
                    <a:pt x="105356" y="40162"/>
                  </a:cubicBezTo>
                  <a:cubicBezTo>
                    <a:pt x="105356" y="56104"/>
                    <a:pt x="97585" y="90380"/>
                    <a:pt x="68563" y="104887"/>
                  </a:cubicBezTo>
                  <a:cubicBezTo>
                    <a:pt x="66025" y="94844"/>
                    <a:pt x="61902" y="88148"/>
                    <a:pt x="52545" y="88148"/>
                  </a:cubicBezTo>
                  <a:cubicBezTo>
                    <a:pt x="43664" y="88148"/>
                    <a:pt x="34941" y="95641"/>
                    <a:pt x="34941" y="104090"/>
                  </a:cubicBezTo>
                  <a:cubicBezTo>
                    <a:pt x="34941" y="106960"/>
                    <a:pt x="35100" y="107119"/>
                    <a:pt x="35576" y="108235"/>
                  </a:cubicBezTo>
                  <a:close/>
                  <a:moveTo>
                    <a:pt x="63012" y="107438"/>
                  </a:moveTo>
                  <a:cubicBezTo>
                    <a:pt x="59523" y="108713"/>
                    <a:pt x="53655" y="110308"/>
                    <a:pt x="47470" y="110308"/>
                  </a:cubicBezTo>
                  <a:cubicBezTo>
                    <a:pt x="44933" y="110308"/>
                    <a:pt x="39382" y="110308"/>
                    <a:pt x="39382" y="104090"/>
                  </a:cubicBezTo>
                  <a:cubicBezTo>
                    <a:pt x="39382" y="98032"/>
                    <a:pt x="45884" y="92612"/>
                    <a:pt x="52545" y="92612"/>
                  </a:cubicBezTo>
                  <a:cubicBezTo>
                    <a:pt x="58254" y="92612"/>
                    <a:pt x="62536" y="95162"/>
                    <a:pt x="63012" y="107438"/>
                  </a:cubicBezTo>
                  <a:close/>
                </a:path>
              </a:pathLst>
            </a:custGeom>
            <a:solidFill>
              <a:srgbClr val="000000"/>
            </a:solidFill>
            <a:ln w="22721" cap="flat">
              <a:noFill/>
              <a:prstDash val="solid"/>
              <a:miter/>
            </a:ln>
          </p:spPr>
          <p:txBody>
            <a:bodyPr rtlCol="0" anchor="ctr"/>
            <a:lstStyle/>
            <a:p>
              <a:endParaRPr lang="en-CN"/>
            </a:p>
          </p:txBody>
        </p:sp>
        <p:sp>
          <p:nvSpPr>
            <p:cNvPr id="18558" name="Freeform 18557">
              <a:extLst>
                <a:ext uri="{FF2B5EF4-FFF2-40B4-BE49-F238E27FC236}">
                  <a16:creationId xmlns:a16="http://schemas.microsoft.com/office/drawing/2014/main" id="{17BC4BA3-DCE9-BD0F-9A4E-7437940F8175}"/>
                </a:ext>
              </a:extLst>
            </p:cNvPr>
            <p:cNvSpPr/>
            <p:nvPr>
              <p:custDataLst>
                <p:tags r:id="rId108"/>
              </p:custDataLst>
            </p:nvPr>
          </p:nvSpPr>
          <p:spPr>
            <a:xfrm>
              <a:off x="7283096" y="5977168"/>
              <a:ext cx="92141" cy="71899"/>
            </a:xfrm>
            <a:custGeom>
              <a:avLst/>
              <a:gdLst>
                <a:gd name="connsiteX0" fmla="*/ 59839 w 92141"/>
                <a:gd name="connsiteY0" fmla="*/ 44632 h 71899"/>
                <a:gd name="connsiteX1" fmla="*/ 57301 w 92141"/>
                <a:gd name="connsiteY1" fmla="*/ 54038 h 71899"/>
                <a:gd name="connsiteX2" fmla="*/ 38112 w 92141"/>
                <a:gd name="connsiteY2" fmla="*/ 67589 h 71899"/>
                <a:gd name="connsiteX3" fmla="*/ 27169 w 92141"/>
                <a:gd name="connsiteY3" fmla="*/ 54357 h 71899"/>
                <a:gd name="connsiteX4" fmla="*/ 36050 w 92141"/>
                <a:gd name="connsiteY4" fmla="*/ 21994 h 71899"/>
                <a:gd name="connsiteX5" fmla="*/ 38270 w 92141"/>
                <a:gd name="connsiteY5" fmla="*/ 13864 h 71899"/>
                <a:gd name="connsiteX6" fmla="*/ 23204 w 92141"/>
                <a:gd name="connsiteY6" fmla="*/ 153 h 71899"/>
                <a:gd name="connsiteX7" fmla="*/ 208 w 92141"/>
                <a:gd name="connsiteY7" fmla="*/ 24545 h 71899"/>
                <a:gd name="connsiteX8" fmla="*/ 2904 w 92141"/>
                <a:gd name="connsiteY8" fmla="*/ 26618 h 71899"/>
                <a:gd name="connsiteX9" fmla="*/ 5759 w 92141"/>
                <a:gd name="connsiteY9" fmla="*/ 24067 h 71899"/>
                <a:gd name="connsiteX10" fmla="*/ 22728 w 92141"/>
                <a:gd name="connsiteY10" fmla="*/ 4617 h 71899"/>
                <a:gd name="connsiteX11" fmla="*/ 26693 w 92141"/>
                <a:gd name="connsiteY11" fmla="*/ 10197 h 71899"/>
                <a:gd name="connsiteX12" fmla="*/ 23838 w 92141"/>
                <a:gd name="connsiteY12" fmla="*/ 20878 h 71899"/>
                <a:gd name="connsiteX13" fmla="*/ 15274 w 92141"/>
                <a:gd name="connsiteY13" fmla="*/ 51806 h 71899"/>
                <a:gd name="connsiteX14" fmla="*/ 21142 w 92141"/>
                <a:gd name="connsiteY14" fmla="*/ 66951 h 71899"/>
                <a:gd name="connsiteX15" fmla="*/ 37477 w 92141"/>
                <a:gd name="connsiteY15" fmla="*/ 72053 h 71899"/>
                <a:gd name="connsiteX16" fmla="*/ 58094 w 92141"/>
                <a:gd name="connsiteY16" fmla="*/ 61531 h 71899"/>
                <a:gd name="connsiteX17" fmla="*/ 74112 w 92141"/>
                <a:gd name="connsiteY17" fmla="*/ 72053 h 71899"/>
                <a:gd name="connsiteX18" fmla="*/ 86641 w 92141"/>
                <a:gd name="connsiteY18" fmla="*/ 63603 h 71899"/>
                <a:gd name="connsiteX19" fmla="*/ 92350 w 92141"/>
                <a:gd name="connsiteY19" fmla="*/ 47661 h 71899"/>
                <a:gd name="connsiteX20" fmla="*/ 89654 w 92141"/>
                <a:gd name="connsiteY20" fmla="*/ 45589 h 71899"/>
                <a:gd name="connsiteX21" fmla="*/ 86165 w 92141"/>
                <a:gd name="connsiteY21" fmla="*/ 50531 h 71899"/>
                <a:gd name="connsiteX22" fmla="*/ 74588 w 92141"/>
                <a:gd name="connsiteY22" fmla="*/ 67589 h 71899"/>
                <a:gd name="connsiteX23" fmla="*/ 69354 w 92141"/>
                <a:gd name="connsiteY23" fmla="*/ 59777 h 71899"/>
                <a:gd name="connsiteX24" fmla="*/ 71733 w 92141"/>
                <a:gd name="connsiteY24" fmla="*/ 47183 h 71899"/>
                <a:gd name="connsiteX25" fmla="*/ 75222 w 92141"/>
                <a:gd name="connsiteY25" fmla="*/ 32835 h 71899"/>
                <a:gd name="connsiteX26" fmla="*/ 78870 w 92141"/>
                <a:gd name="connsiteY26" fmla="*/ 18646 h 71899"/>
                <a:gd name="connsiteX27" fmla="*/ 81566 w 92141"/>
                <a:gd name="connsiteY27" fmla="*/ 6849 h 71899"/>
                <a:gd name="connsiteX28" fmla="*/ 76332 w 92141"/>
                <a:gd name="connsiteY28" fmla="*/ 1748 h 71899"/>
                <a:gd name="connsiteX29" fmla="*/ 68086 w 92141"/>
                <a:gd name="connsiteY29" fmla="*/ 11472 h 71899"/>
                <a:gd name="connsiteX30" fmla="*/ 59839 w 92141"/>
                <a:gd name="connsiteY30" fmla="*/ 4463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141" h="71899">
                  <a:moveTo>
                    <a:pt x="59839" y="44632"/>
                  </a:moveTo>
                  <a:cubicBezTo>
                    <a:pt x="59046" y="47821"/>
                    <a:pt x="57618" y="53879"/>
                    <a:pt x="57301" y="54038"/>
                  </a:cubicBezTo>
                  <a:cubicBezTo>
                    <a:pt x="54288" y="58980"/>
                    <a:pt x="47944" y="67589"/>
                    <a:pt x="38112" y="67589"/>
                  </a:cubicBezTo>
                  <a:cubicBezTo>
                    <a:pt x="27169" y="67589"/>
                    <a:pt x="27169" y="57227"/>
                    <a:pt x="27169" y="54357"/>
                  </a:cubicBezTo>
                  <a:cubicBezTo>
                    <a:pt x="27169" y="44951"/>
                    <a:pt x="31609" y="33632"/>
                    <a:pt x="36050" y="21994"/>
                  </a:cubicBezTo>
                  <a:cubicBezTo>
                    <a:pt x="37319" y="18806"/>
                    <a:pt x="38270" y="16415"/>
                    <a:pt x="38270" y="13864"/>
                  </a:cubicBezTo>
                  <a:cubicBezTo>
                    <a:pt x="38270" y="5574"/>
                    <a:pt x="31292" y="153"/>
                    <a:pt x="23204" y="153"/>
                  </a:cubicBezTo>
                  <a:cubicBezTo>
                    <a:pt x="7345" y="153"/>
                    <a:pt x="208" y="21994"/>
                    <a:pt x="208" y="24545"/>
                  </a:cubicBezTo>
                  <a:cubicBezTo>
                    <a:pt x="208" y="26618"/>
                    <a:pt x="2429" y="26618"/>
                    <a:pt x="2904" y="26618"/>
                  </a:cubicBezTo>
                  <a:cubicBezTo>
                    <a:pt x="5125" y="26618"/>
                    <a:pt x="5283" y="25820"/>
                    <a:pt x="5759" y="24067"/>
                  </a:cubicBezTo>
                  <a:cubicBezTo>
                    <a:pt x="9565" y="10994"/>
                    <a:pt x="16543" y="4617"/>
                    <a:pt x="22728" y="4617"/>
                  </a:cubicBezTo>
                  <a:cubicBezTo>
                    <a:pt x="25424" y="4617"/>
                    <a:pt x="26693" y="6371"/>
                    <a:pt x="26693" y="10197"/>
                  </a:cubicBezTo>
                  <a:cubicBezTo>
                    <a:pt x="26693" y="13864"/>
                    <a:pt x="25424" y="17212"/>
                    <a:pt x="23838" y="20878"/>
                  </a:cubicBezTo>
                  <a:cubicBezTo>
                    <a:pt x="15274" y="42879"/>
                    <a:pt x="15274" y="47502"/>
                    <a:pt x="15274" y="51806"/>
                  </a:cubicBezTo>
                  <a:cubicBezTo>
                    <a:pt x="15274" y="54516"/>
                    <a:pt x="15274" y="61850"/>
                    <a:pt x="21142" y="66951"/>
                  </a:cubicBezTo>
                  <a:cubicBezTo>
                    <a:pt x="25742" y="70777"/>
                    <a:pt x="31927" y="72053"/>
                    <a:pt x="37477" y="72053"/>
                  </a:cubicBezTo>
                  <a:cubicBezTo>
                    <a:pt x="47469" y="72053"/>
                    <a:pt x="52861" y="66632"/>
                    <a:pt x="58094" y="61531"/>
                  </a:cubicBezTo>
                  <a:cubicBezTo>
                    <a:pt x="61583" y="71734"/>
                    <a:pt x="72209" y="72053"/>
                    <a:pt x="74112" y="72053"/>
                  </a:cubicBezTo>
                  <a:cubicBezTo>
                    <a:pt x="79504" y="72053"/>
                    <a:pt x="83628" y="68864"/>
                    <a:pt x="86641" y="63603"/>
                  </a:cubicBezTo>
                  <a:cubicBezTo>
                    <a:pt x="90130" y="57386"/>
                    <a:pt x="92350" y="48140"/>
                    <a:pt x="92350" y="47661"/>
                  </a:cubicBezTo>
                  <a:cubicBezTo>
                    <a:pt x="92350" y="45589"/>
                    <a:pt x="90130" y="45589"/>
                    <a:pt x="89654" y="45589"/>
                  </a:cubicBezTo>
                  <a:cubicBezTo>
                    <a:pt x="87434" y="45589"/>
                    <a:pt x="87275" y="46226"/>
                    <a:pt x="86165" y="50531"/>
                  </a:cubicBezTo>
                  <a:cubicBezTo>
                    <a:pt x="84262" y="58024"/>
                    <a:pt x="81249" y="67589"/>
                    <a:pt x="74588" y="67589"/>
                  </a:cubicBezTo>
                  <a:cubicBezTo>
                    <a:pt x="70464" y="67589"/>
                    <a:pt x="69354" y="63922"/>
                    <a:pt x="69354" y="59777"/>
                  </a:cubicBezTo>
                  <a:cubicBezTo>
                    <a:pt x="69354" y="57067"/>
                    <a:pt x="70623" y="51328"/>
                    <a:pt x="71733" y="47183"/>
                  </a:cubicBezTo>
                  <a:cubicBezTo>
                    <a:pt x="72843" y="42879"/>
                    <a:pt x="74429" y="36342"/>
                    <a:pt x="75222" y="32835"/>
                  </a:cubicBezTo>
                  <a:lnTo>
                    <a:pt x="78870" y="18646"/>
                  </a:lnTo>
                  <a:cubicBezTo>
                    <a:pt x="79821" y="14661"/>
                    <a:pt x="81566" y="7646"/>
                    <a:pt x="81566" y="6849"/>
                  </a:cubicBezTo>
                  <a:cubicBezTo>
                    <a:pt x="81566" y="3661"/>
                    <a:pt x="79028" y="1748"/>
                    <a:pt x="76332" y="1748"/>
                  </a:cubicBezTo>
                  <a:cubicBezTo>
                    <a:pt x="70464" y="1748"/>
                    <a:pt x="69354" y="6371"/>
                    <a:pt x="68086" y="11472"/>
                  </a:cubicBezTo>
                  <a:lnTo>
                    <a:pt x="59839" y="44632"/>
                  </a:lnTo>
                  <a:close/>
                </a:path>
              </a:pathLst>
            </a:custGeom>
            <a:solidFill>
              <a:srgbClr val="000000"/>
            </a:solidFill>
            <a:ln w="22721" cap="flat">
              <a:noFill/>
              <a:prstDash val="solid"/>
              <a:miter/>
            </a:ln>
          </p:spPr>
          <p:txBody>
            <a:bodyPr rtlCol="0" anchor="ctr"/>
            <a:lstStyle/>
            <a:p>
              <a:endParaRPr lang="en-CN"/>
            </a:p>
          </p:txBody>
        </p:sp>
        <p:sp>
          <p:nvSpPr>
            <p:cNvPr id="18559" name="Freeform 18558">
              <a:extLst>
                <a:ext uri="{FF2B5EF4-FFF2-40B4-BE49-F238E27FC236}">
                  <a16:creationId xmlns:a16="http://schemas.microsoft.com/office/drawing/2014/main" id="{9FCDBC3D-8FED-5DE4-45A8-026E8A33BE58}"/>
                </a:ext>
              </a:extLst>
            </p:cNvPr>
            <p:cNvSpPr/>
            <p:nvPr>
              <p:custDataLst>
                <p:tags r:id="rId109"/>
              </p:custDataLst>
            </p:nvPr>
          </p:nvSpPr>
          <p:spPr>
            <a:xfrm>
              <a:off x="7473089" y="5888229"/>
              <a:ext cx="139334" cy="104763"/>
            </a:xfrm>
            <a:custGeom>
              <a:avLst/>
              <a:gdLst>
                <a:gd name="connsiteX0" fmla="*/ 120520 w 139334"/>
                <a:gd name="connsiteY0" fmla="*/ 30897 h 104763"/>
                <a:gd name="connsiteX1" fmla="*/ 124825 w 139334"/>
                <a:gd name="connsiteY1" fmla="*/ 11994 h 104763"/>
                <a:gd name="connsiteX2" fmla="*/ 114176 w 139334"/>
                <a:gd name="connsiteY2" fmla="*/ 1973 h 104763"/>
                <a:gd name="connsiteX3" fmla="*/ 99223 w 139334"/>
                <a:gd name="connsiteY3" fmla="*/ 14043 h 104763"/>
                <a:gd name="connsiteX4" fmla="*/ 86309 w 139334"/>
                <a:gd name="connsiteY4" fmla="*/ 65970 h 104763"/>
                <a:gd name="connsiteX5" fmla="*/ 82911 w 139334"/>
                <a:gd name="connsiteY5" fmla="*/ 81912 h 104763"/>
                <a:gd name="connsiteX6" fmla="*/ 58442 w 139334"/>
                <a:gd name="connsiteY6" fmla="*/ 96715 h 104763"/>
                <a:gd name="connsiteX7" fmla="*/ 44849 w 139334"/>
                <a:gd name="connsiteY7" fmla="*/ 80090 h 104763"/>
                <a:gd name="connsiteX8" fmla="*/ 58216 w 139334"/>
                <a:gd name="connsiteY8" fmla="*/ 32035 h 104763"/>
                <a:gd name="connsiteX9" fmla="*/ 61161 w 139334"/>
                <a:gd name="connsiteY9" fmla="*/ 20648 h 104763"/>
                <a:gd name="connsiteX10" fmla="*/ 35560 w 139334"/>
                <a:gd name="connsiteY10" fmla="*/ 151 h 104763"/>
                <a:gd name="connsiteX11" fmla="*/ 217 w 139334"/>
                <a:gd name="connsiteY11" fmla="*/ 35679 h 104763"/>
                <a:gd name="connsiteX12" fmla="*/ 5654 w 139334"/>
                <a:gd name="connsiteY12" fmla="*/ 38868 h 104763"/>
                <a:gd name="connsiteX13" fmla="*/ 10865 w 139334"/>
                <a:gd name="connsiteY13" fmla="*/ 35907 h 104763"/>
                <a:gd name="connsiteX14" fmla="*/ 34201 w 139334"/>
                <a:gd name="connsiteY14" fmla="*/ 8350 h 104763"/>
                <a:gd name="connsiteX15" fmla="*/ 38052 w 139334"/>
                <a:gd name="connsiteY15" fmla="*/ 13132 h 104763"/>
                <a:gd name="connsiteX16" fmla="*/ 34427 w 139334"/>
                <a:gd name="connsiteY16" fmla="*/ 27480 h 104763"/>
                <a:gd name="connsiteX17" fmla="*/ 20607 w 139334"/>
                <a:gd name="connsiteY17" fmla="*/ 75307 h 104763"/>
                <a:gd name="connsiteX18" fmla="*/ 56630 w 139334"/>
                <a:gd name="connsiteY18" fmla="*/ 104914 h 104763"/>
                <a:gd name="connsiteX19" fmla="*/ 85403 w 139334"/>
                <a:gd name="connsiteY19" fmla="*/ 92388 h 104763"/>
                <a:gd name="connsiteX20" fmla="*/ 111231 w 139334"/>
                <a:gd name="connsiteY20" fmla="*/ 104914 h 104763"/>
                <a:gd name="connsiteX21" fmla="*/ 130942 w 139334"/>
                <a:gd name="connsiteY21" fmla="*/ 91933 h 104763"/>
                <a:gd name="connsiteX22" fmla="*/ 139551 w 139334"/>
                <a:gd name="connsiteY22" fmla="*/ 69386 h 104763"/>
                <a:gd name="connsiteX23" fmla="*/ 134113 w 139334"/>
                <a:gd name="connsiteY23" fmla="*/ 66197 h 104763"/>
                <a:gd name="connsiteX24" fmla="*/ 129582 w 139334"/>
                <a:gd name="connsiteY24" fmla="*/ 67336 h 104763"/>
                <a:gd name="connsiteX25" fmla="*/ 127770 w 139334"/>
                <a:gd name="connsiteY25" fmla="*/ 73941 h 104763"/>
                <a:gd name="connsiteX26" fmla="*/ 112364 w 139334"/>
                <a:gd name="connsiteY26" fmla="*/ 96715 h 104763"/>
                <a:gd name="connsiteX27" fmla="*/ 107153 w 139334"/>
                <a:gd name="connsiteY27" fmla="*/ 88289 h 104763"/>
                <a:gd name="connsiteX28" fmla="*/ 110325 w 139334"/>
                <a:gd name="connsiteY28" fmla="*/ 71663 h 104763"/>
                <a:gd name="connsiteX29" fmla="*/ 115309 w 139334"/>
                <a:gd name="connsiteY29" fmla="*/ 51166 h 104763"/>
                <a:gd name="connsiteX30" fmla="*/ 120520 w 139334"/>
                <a:gd name="connsiteY30" fmla="*/ 30897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9334" h="104763">
                  <a:moveTo>
                    <a:pt x="120520" y="30897"/>
                  </a:moveTo>
                  <a:cubicBezTo>
                    <a:pt x="122106" y="24520"/>
                    <a:pt x="124825" y="13588"/>
                    <a:pt x="124825" y="11994"/>
                  </a:cubicBezTo>
                  <a:cubicBezTo>
                    <a:pt x="124825" y="7211"/>
                    <a:pt x="121200" y="1973"/>
                    <a:pt x="114176" y="1973"/>
                  </a:cubicBezTo>
                  <a:cubicBezTo>
                    <a:pt x="110551" y="1973"/>
                    <a:pt x="102169" y="4023"/>
                    <a:pt x="99223" y="14043"/>
                  </a:cubicBezTo>
                  <a:cubicBezTo>
                    <a:pt x="98317" y="17232"/>
                    <a:pt x="88122" y="58454"/>
                    <a:pt x="86309" y="65970"/>
                  </a:cubicBezTo>
                  <a:cubicBezTo>
                    <a:pt x="84950" y="71208"/>
                    <a:pt x="83364" y="77812"/>
                    <a:pt x="82911" y="81912"/>
                  </a:cubicBezTo>
                  <a:cubicBezTo>
                    <a:pt x="78833" y="87378"/>
                    <a:pt x="69997" y="96715"/>
                    <a:pt x="58442" y="96715"/>
                  </a:cubicBezTo>
                  <a:cubicBezTo>
                    <a:pt x="45075" y="96715"/>
                    <a:pt x="44849" y="85328"/>
                    <a:pt x="44849" y="80090"/>
                  </a:cubicBezTo>
                  <a:cubicBezTo>
                    <a:pt x="44849" y="66197"/>
                    <a:pt x="51872" y="48433"/>
                    <a:pt x="58216" y="32035"/>
                  </a:cubicBezTo>
                  <a:cubicBezTo>
                    <a:pt x="60482" y="26114"/>
                    <a:pt x="61161" y="24520"/>
                    <a:pt x="61161" y="20648"/>
                  </a:cubicBezTo>
                  <a:cubicBezTo>
                    <a:pt x="61161" y="7439"/>
                    <a:pt x="48021" y="151"/>
                    <a:pt x="35560" y="151"/>
                  </a:cubicBezTo>
                  <a:cubicBezTo>
                    <a:pt x="11545" y="151"/>
                    <a:pt x="217" y="31124"/>
                    <a:pt x="217" y="35679"/>
                  </a:cubicBezTo>
                  <a:cubicBezTo>
                    <a:pt x="217" y="38868"/>
                    <a:pt x="3615" y="38868"/>
                    <a:pt x="5654" y="38868"/>
                  </a:cubicBezTo>
                  <a:cubicBezTo>
                    <a:pt x="8373" y="38868"/>
                    <a:pt x="9959" y="38868"/>
                    <a:pt x="10865" y="35907"/>
                  </a:cubicBezTo>
                  <a:cubicBezTo>
                    <a:pt x="18341" y="10627"/>
                    <a:pt x="30576" y="8350"/>
                    <a:pt x="34201" y="8350"/>
                  </a:cubicBezTo>
                  <a:cubicBezTo>
                    <a:pt x="35787" y="8350"/>
                    <a:pt x="38052" y="8350"/>
                    <a:pt x="38052" y="13132"/>
                  </a:cubicBezTo>
                  <a:cubicBezTo>
                    <a:pt x="38052" y="18371"/>
                    <a:pt x="35333" y="24748"/>
                    <a:pt x="34427" y="27480"/>
                  </a:cubicBezTo>
                  <a:cubicBezTo>
                    <a:pt x="24912" y="51394"/>
                    <a:pt x="20607" y="64148"/>
                    <a:pt x="20607" y="75307"/>
                  </a:cubicBezTo>
                  <a:cubicBezTo>
                    <a:pt x="20607" y="101270"/>
                    <a:pt x="43263" y="104914"/>
                    <a:pt x="56630" y="104914"/>
                  </a:cubicBezTo>
                  <a:cubicBezTo>
                    <a:pt x="63200" y="104914"/>
                    <a:pt x="73169" y="104003"/>
                    <a:pt x="85403" y="92388"/>
                  </a:cubicBezTo>
                  <a:cubicBezTo>
                    <a:pt x="92653" y="103548"/>
                    <a:pt x="105793" y="104914"/>
                    <a:pt x="111231" y="104914"/>
                  </a:cubicBezTo>
                  <a:cubicBezTo>
                    <a:pt x="119614" y="104914"/>
                    <a:pt x="126184" y="100131"/>
                    <a:pt x="130942" y="91933"/>
                  </a:cubicBezTo>
                  <a:cubicBezTo>
                    <a:pt x="136606" y="82823"/>
                    <a:pt x="139551" y="70524"/>
                    <a:pt x="139551" y="69386"/>
                  </a:cubicBezTo>
                  <a:cubicBezTo>
                    <a:pt x="139551" y="66197"/>
                    <a:pt x="136153" y="66197"/>
                    <a:pt x="134113" y="66197"/>
                  </a:cubicBezTo>
                  <a:cubicBezTo>
                    <a:pt x="131621" y="66197"/>
                    <a:pt x="130715" y="66197"/>
                    <a:pt x="129582" y="67336"/>
                  </a:cubicBezTo>
                  <a:cubicBezTo>
                    <a:pt x="129129" y="67792"/>
                    <a:pt x="129129" y="68247"/>
                    <a:pt x="127770" y="73941"/>
                  </a:cubicBezTo>
                  <a:cubicBezTo>
                    <a:pt x="123239" y="91705"/>
                    <a:pt x="118254" y="96715"/>
                    <a:pt x="112364" y="96715"/>
                  </a:cubicBezTo>
                  <a:cubicBezTo>
                    <a:pt x="108965" y="96715"/>
                    <a:pt x="107153" y="94438"/>
                    <a:pt x="107153" y="88289"/>
                  </a:cubicBezTo>
                  <a:cubicBezTo>
                    <a:pt x="107153" y="84417"/>
                    <a:pt x="108059" y="80773"/>
                    <a:pt x="110325" y="71663"/>
                  </a:cubicBezTo>
                  <a:cubicBezTo>
                    <a:pt x="111911" y="65286"/>
                    <a:pt x="114176" y="56176"/>
                    <a:pt x="115309" y="51166"/>
                  </a:cubicBezTo>
                  <a:lnTo>
                    <a:pt x="120520" y="30897"/>
                  </a:lnTo>
                  <a:close/>
                </a:path>
              </a:pathLst>
            </a:custGeom>
            <a:solidFill>
              <a:srgbClr val="000000"/>
            </a:solidFill>
            <a:ln w="22721" cap="flat">
              <a:noFill/>
              <a:prstDash val="solid"/>
              <a:miter/>
            </a:ln>
          </p:spPr>
          <p:txBody>
            <a:bodyPr rtlCol="0" anchor="ctr"/>
            <a:lstStyle/>
            <a:p>
              <a:endParaRPr lang="en-CN"/>
            </a:p>
          </p:txBody>
        </p:sp>
        <p:sp>
          <p:nvSpPr>
            <p:cNvPr id="18560" name="Freeform 18559">
              <a:extLst>
                <a:ext uri="{FF2B5EF4-FFF2-40B4-BE49-F238E27FC236}">
                  <a16:creationId xmlns:a16="http://schemas.microsoft.com/office/drawing/2014/main" id="{26E2CED7-6D3B-40AE-9CF9-7C2EFB331B8B}"/>
                </a:ext>
              </a:extLst>
            </p:cNvPr>
            <p:cNvSpPr/>
            <p:nvPr>
              <p:custDataLst>
                <p:tags r:id="rId110"/>
              </p:custDataLst>
            </p:nvPr>
          </p:nvSpPr>
          <p:spPr>
            <a:xfrm>
              <a:off x="7631073" y="5769653"/>
              <a:ext cx="120529" cy="143001"/>
            </a:xfrm>
            <a:custGeom>
              <a:avLst/>
              <a:gdLst>
                <a:gd name="connsiteX0" fmla="*/ 63026 w 120529"/>
                <a:gd name="connsiteY0" fmla="*/ 121785 h 143001"/>
                <a:gd name="connsiteX1" fmla="*/ 78092 w 120529"/>
                <a:gd name="connsiteY1" fmla="*/ 143148 h 143001"/>
                <a:gd name="connsiteX2" fmla="*/ 106480 w 120529"/>
                <a:gd name="connsiteY2" fmla="*/ 112220 h 143001"/>
                <a:gd name="connsiteX3" fmla="*/ 104260 w 120529"/>
                <a:gd name="connsiteY3" fmla="*/ 109988 h 143001"/>
                <a:gd name="connsiteX4" fmla="*/ 102039 w 120529"/>
                <a:gd name="connsiteY4" fmla="*/ 112061 h 143001"/>
                <a:gd name="connsiteX5" fmla="*/ 82374 w 120529"/>
                <a:gd name="connsiteY5" fmla="*/ 126409 h 143001"/>
                <a:gd name="connsiteX6" fmla="*/ 69845 w 120529"/>
                <a:gd name="connsiteY6" fmla="*/ 110945 h 143001"/>
                <a:gd name="connsiteX7" fmla="*/ 120753 w 120529"/>
                <a:gd name="connsiteY7" fmla="*/ 44466 h 143001"/>
                <a:gd name="connsiteX8" fmla="*/ 74762 w 120529"/>
                <a:gd name="connsiteY8" fmla="*/ 146 h 143001"/>
                <a:gd name="connsiteX9" fmla="*/ 223 w 120529"/>
                <a:gd name="connsiteY9" fmla="*/ 71727 h 143001"/>
                <a:gd name="connsiteX10" fmla="*/ 46374 w 120529"/>
                <a:gd name="connsiteY10" fmla="*/ 115408 h 143001"/>
                <a:gd name="connsiteX11" fmla="*/ 63026 w 120529"/>
                <a:gd name="connsiteY11" fmla="*/ 113176 h 143001"/>
                <a:gd name="connsiteX12" fmla="*/ 63026 w 120529"/>
                <a:gd name="connsiteY12" fmla="*/ 121785 h 143001"/>
                <a:gd name="connsiteX13" fmla="*/ 35589 w 120529"/>
                <a:gd name="connsiteY13" fmla="*/ 108234 h 143001"/>
                <a:gd name="connsiteX14" fmla="*/ 15607 w 120529"/>
                <a:gd name="connsiteY14" fmla="*/ 75712 h 143001"/>
                <a:gd name="connsiteX15" fmla="*/ 33369 w 120529"/>
                <a:gd name="connsiteY15" fmla="*/ 26291 h 143001"/>
                <a:gd name="connsiteX16" fmla="*/ 73493 w 120529"/>
                <a:gd name="connsiteY16" fmla="*/ 5248 h 143001"/>
                <a:gd name="connsiteX17" fmla="*/ 105370 w 120529"/>
                <a:gd name="connsiteY17" fmla="*/ 40161 h 143001"/>
                <a:gd name="connsiteX18" fmla="*/ 68576 w 120529"/>
                <a:gd name="connsiteY18" fmla="*/ 104887 h 143001"/>
                <a:gd name="connsiteX19" fmla="*/ 52559 w 120529"/>
                <a:gd name="connsiteY19" fmla="*/ 88147 h 143001"/>
                <a:gd name="connsiteX20" fmla="*/ 34955 w 120529"/>
                <a:gd name="connsiteY20" fmla="*/ 104089 h 143001"/>
                <a:gd name="connsiteX21" fmla="*/ 35589 w 120529"/>
                <a:gd name="connsiteY21" fmla="*/ 108234 h 143001"/>
                <a:gd name="connsiteX22" fmla="*/ 63026 w 120529"/>
                <a:gd name="connsiteY22" fmla="*/ 107437 h 143001"/>
                <a:gd name="connsiteX23" fmla="*/ 47484 w 120529"/>
                <a:gd name="connsiteY23" fmla="*/ 110307 h 143001"/>
                <a:gd name="connsiteX24" fmla="*/ 39396 w 120529"/>
                <a:gd name="connsiteY24" fmla="*/ 104089 h 143001"/>
                <a:gd name="connsiteX25" fmla="*/ 52559 w 120529"/>
                <a:gd name="connsiteY25" fmla="*/ 92611 h 143001"/>
                <a:gd name="connsiteX26" fmla="*/ 63026 w 120529"/>
                <a:gd name="connsiteY26" fmla="*/ 107437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529" h="143001">
                  <a:moveTo>
                    <a:pt x="63026" y="121785"/>
                  </a:moveTo>
                  <a:cubicBezTo>
                    <a:pt x="63026" y="132148"/>
                    <a:pt x="65087" y="143148"/>
                    <a:pt x="78092" y="143148"/>
                  </a:cubicBezTo>
                  <a:cubicBezTo>
                    <a:pt x="97282" y="143148"/>
                    <a:pt x="106480" y="115727"/>
                    <a:pt x="106480" y="112220"/>
                  </a:cubicBezTo>
                  <a:cubicBezTo>
                    <a:pt x="106480" y="111104"/>
                    <a:pt x="105528" y="109988"/>
                    <a:pt x="104260" y="109988"/>
                  </a:cubicBezTo>
                  <a:cubicBezTo>
                    <a:pt x="102674" y="109988"/>
                    <a:pt x="102198" y="111423"/>
                    <a:pt x="102039" y="112061"/>
                  </a:cubicBezTo>
                  <a:cubicBezTo>
                    <a:pt x="98233" y="123220"/>
                    <a:pt x="87766" y="126409"/>
                    <a:pt x="82374" y="126409"/>
                  </a:cubicBezTo>
                  <a:cubicBezTo>
                    <a:pt x="76030" y="126409"/>
                    <a:pt x="72700" y="123698"/>
                    <a:pt x="69845" y="110945"/>
                  </a:cubicBezTo>
                  <a:cubicBezTo>
                    <a:pt x="98075" y="100901"/>
                    <a:pt x="120753" y="72683"/>
                    <a:pt x="120753" y="44466"/>
                  </a:cubicBezTo>
                  <a:cubicBezTo>
                    <a:pt x="120753" y="19436"/>
                    <a:pt x="102832" y="146"/>
                    <a:pt x="74762" y="146"/>
                  </a:cubicBezTo>
                  <a:cubicBezTo>
                    <a:pt x="36858" y="146"/>
                    <a:pt x="223" y="35857"/>
                    <a:pt x="223" y="71727"/>
                  </a:cubicBezTo>
                  <a:cubicBezTo>
                    <a:pt x="223" y="97394"/>
                    <a:pt x="19096" y="115408"/>
                    <a:pt x="46374" y="115408"/>
                  </a:cubicBezTo>
                  <a:cubicBezTo>
                    <a:pt x="49387" y="115408"/>
                    <a:pt x="54779" y="115249"/>
                    <a:pt x="63026" y="113176"/>
                  </a:cubicBezTo>
                  <a:lnTo>
                    <a:pt x="63026" y="121785"/>
                  </a:lnTo>
                  <a:close/>
                  <a:moveTo>
                    <a:pt x="35589" y="108234"/>
                  </a:moveTo>
                  <a:cubicBezTo>
                    <a:pt x="27343" y="105365"/>
                    <a:pt x="15607" y="97075"/>
                    <a:pt x="15607" y="75712"/>
                  </a:cubicBezTo>
                  <a:cubicBezTo>
                    <a:pt x="15607" y="65509"/>
                    <a:pt x="18937" y="44306"/>
                    <a:pt x="33369" y="26291"/>
                  </a:cubicBezTo>
                  <a:cubicBezTo>
                    <a:pt x="43360" y="14016"/>
                    <a:pt x="58744" y="5248"/>
                    <a:pt x="73493" y="5248"/>
                  </a:cubicBezTo>
                  <a:cubicBezTo>
                    <a:pt x="90779" y="5248"/>
                    <a:pt x="105370" y="16886"/>
                    <a:pt x="105370" y="40161"/>
                  </a:cubicBezTo>
                  <a:cubicBezTo>
                    <a:pt x="105370" y="56103"/>
                    <a:pt x="97599" y="90379"/>
                    <a:pt x="68576" y="104887"/>
                  </a:cubicBezTo>
                  <a:cubicBezTo>
                    <a:pt x="66039" y="94843"/>
                    <a:pt x="61916" y="88147"/>
                    <a:pt x="52559" y="88147"/>
                  </a:cubicBezTo>
                  <a:cubicBezTo>
                    <a:pt x="43678" y="88147"/>
                    <a:pt x="34955" y="95640"/>
                    <a:pt x="34955" y="104089"/>
                  </a:cubicBezTo>
                  <a:cubicBezTo>
                    <a:pt x="34955" y="106959"/>
                    <a:pt x="35114" y="107118"/>
                    <a:pt x="35589" y="108234"/>
                  </a:cubicBezTo>
                  <a:close/>
                  <a:moveTo>
                    <a:pt x="63026" y="107437"/>
                  </a:moveTo>
                  <a:cubicBezTo>
                    <a:pt x="59537" y="108713"/>
                    <a:pt x="53669" y="110307"/>
                    <a:pt x="47484" y="110307"/>
                  </a:cubicBezTo>
                  <a:cubicBezTo>
                    <a:pt x="44946" y="110307"/>
                    <a:pt x="39396" y="110307"/>
                    <a:pt x="39396" y="104089"/>
                  </a:cubicBezTo>
                  <a:cubicBezTo>
                    <a:pt x="39396" y="98031"/>
                    <a:pt x="45898" y="92611"/>
                    <a:pt x="52559" y="92611"/>
                  </a:cubicBezTo>
                  <a:cubicBezTo>
                    <a:pt x="58268" y="92611"/>
                    <a:pt x="62550" y="95162"/>
                    <a:pt x="63026" y="107437"/>
                  </a:cubicBezTo>
                  <a:close/>
                </a:path>
              </a:pathLst>
            </a:custGeom>
            <a:solidFill>
              <a:srgbClr val="000000"/>
            </a:solidFill>
            <a:ln w="22721" cap="flat">
              <a:noFill/>
              <a:prstDash val="solid"/>
              <a:miter/>
            </a:ln>
          </p:spPr>
          <p:txBody>
            <a:bodyPr rtlCol="0" anchor="ctr"/>
            <a:lstStyle/>
            <a:p>
              <a:endParaRPr lang="en-CN"/>
            </a:p>
          </p:txBody>
        </p:sp>
        <p:sp>
          <p:nvSpPr>
            <p:cNvPr id="18561" name="Freeform 18560">
              <a:extLst>
                <a:ext uri="{FF2B5EF4-FFF2-40B4-BE49-F238E27FC236}">
                  <a16:creationId xmlns:a16="http://schemas.microsoft.com/office/drawing/2014/main" id="{88DC9D9A-4DDB-2941-24F7-A9615E441C39}"/>
                </a:ext>
              </a:extLst>
            </p:cNvPr>
            <p:cNvSpPr/>
            <p:nvPr>
              <p:custDataLst>
                <p:tags r:id="rId111"/>
              </p:custDataLst>
            </p:nvPr>
          </p:nvSpPr>
          <p:spPr>
            <a:xfrm>
              <a:off x="7620130" y="5948956"/>
              <a:ext cx="69621" cy="138219"/>
            </a:xfrm>
            <a:custGeom>
              <a:avLst/>
              <a:gdLst>
                <a:gd name="connsiteX0" fmla="*/ 69845 w 69621"/>
                <a:gd name="connsiteY0" fmla="*/ 6212 h 138219"/>
                <a:gd name="connsiteX1" fmla="*/ 63502 w 69621"/>
                <a:gd name="connsiteY1" fmla="*/ 154 h 138219"/>
                <a:gd name="connsiteX2" fmla="*/ 54620 w 69621"/>
                <a:gd name="connsiteY2" fmla="*/ 8922 h 138219"/>
                <a:gd name="connsiteX3" fmla="*/ 60964 w 69621"/>
                <a:gd name="connsiteY3" fmla="*/ 14980 h 138219"/>
                <a:gd name="connsiteX4" fmla="*/ 69845 w 69621"/>
                <a:gd name="connsiteY4" fmla="*/ 6212 h 138219"/>
                <a:gd name="connsiteX5" fmla="*/ 36224 w 69621"/>
                <a:gd name="connsiteY5" fmla="*/ 113662 h 138219"/>
                <a:gd name="connsiteX6" fmla="*/ 15765 w 69621"/>
                <a:gd name="connsiteY6" fmla="*/ 133909 h 138219"/>
                <a:gd name="connsiteX7" fmla="*/ 10056 w 69621"/>
                <a:gd name="connsiteY7" fmla="*/ 132952 h 138219"/>
                <a:gd name="connsiteX8" fmla="*/ 15448 w 69621"/>
                <a:gd name="connsiteY8" fmla="*/ 124822 h 138219"/>
                <a:gd name="connsiteX9" fmla="*/ 9263 w 69621"/>
                <a:gd name="connsiteY9" fmla="*/ 118923 h 138219"/>
                <a:gd name="connsiteX10" fmla="*/ 223 w 69621"/>
                <a:gd name="connsiteY10" fmla="*/ 128329 h 138219"/>
                <a:gd name="connsiteX11" fmla="*/ 15924 w 69621"/>
                <a:gd name="connsiteY11" fmla="*/ 138373 h 138219"/>
                <a:gd name="connsiteX12" fmla="*/ 48911 w 69621"/>
                <a:gd name="connsiteY12" fmla="*/ 113184 h 138219"/>
                <a:gd name="connsiteX13" fmla="*/ 63184 w 69621"/>
                <a:gd name="connsiteY13" fmla="*/ 56111 h 138219"/>
                <a:gd name="connsiteX14" fmla="*/ 63977 w 69621"/>
                <a:gd name="connsiteY14" fmla="*/ 50531 h 138219"/>
                <a:gd name="connsiteX15" fmla="*/ 47008 w 69621"/>
                <a:gd name="connsiteY15" fmla="*/ 35545 h 138219"/>
                <a:gd name="connsiteX16" fmla="*/ 19254 w 69621"/>
                <a:gd name="connsiteY16" fmla="*/ 59937 h 138219"/>
                <a:gd name="connsiteX17" fmla="*/ 21950 w 69621"/>
                <a:gd name="connsiteY17" fmla="*/ 62010 h 138219"/>
                <a:gd name="connsiteX18" fmla="*/ 25122 w 69621"/>
                <a:gd name="connsiteY18" fmla="*/ 59140 h 138219"/>
                <a:gd name="connsiteX19" fmla="*/ 46532 w 69621"/>
                <a:gd name="connsiteY19" fmla="*/ 40009 h 138219"/>
                <a:gd name="connsiteX20" fmla="*/ 51924 w 69621"/>
                <a:gd name="connsiteY20" fmla="*/ 47821 h 138219"/>
                <a:gd name="connsiteX21" fmla="*/ 51449 w 69621"/>
                <a:gd name="connsiteY21" fmla="*/ 52604 h 138219"/>
                <a:gd name="connsiteX22" fmla="*/ 36224 w 69621"/>
                <a:gd name="connsiteY22" fmla="*/ 113662 h 1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1" h="138219">
                  <a:moveTo>
                    <a:pt x="69845" y="6212"/>
                  </a:moveTo>
                  <a:cubicBezTo>
                    <a:pt x="69845" y="3502"/>
                    <a:pt x="67784" y="154"/>
                    <a:pt x="63502" y="154"/>
                  </a:cubicBezTo>
                  <a:cubicBezTo>
                    <a:pt x="58902" y="154"/>
                    <a:pt x="54620" y="4618"/>
                    <a:pt x="54620" y="8922"/>
                  </a:cubicBezTo>
                  <a:cubicBezTo>
                    <a:pt x="54620" y="11473"/>
                    <a:pt x="56523" y="14980"/>
                    <a:pt x="60964" y="14980"/>
                  </a:cubicBezTo>
                  <a:cubicBezTo>
                    <a:pt x="65246" y="14980"/>
                    <a:pt x="69845" y="10835"/>
                    <a:pt x="69845" y="6212"/>
                  </a:cubicBezTo>
                  <a:close/>
                  <a:moveTo>
                    <a:pt x="36224" y="113662"/>
                  </a:moveTo>
                  <a:cubicBezTo>
                    <a:pt x="33528" y="124662"/>
                    <a:pt x="25122" y="133909"/>
                    <a:pt x="15765" y="133909"/>
                  </a:cubicBezTo>
                  <a:cubicBezTo>
                    <a:pt x="13704" y="133909"/>
                    <a:pt x="11801" y="133590"/>
                    <a:pt x="10056" y="132952"/>
                  </a:cubicBezTo>
                  <a:cubicBezTo>
                    <a:pt x="14179" y="131039"/>
                    <a:pt x="15448" y="127213"/>
                    <a:pt x="15448" y="124822"/>
                  </a:cubicBezTo>
                  <a:cubicBezTo>
                    <a:pt x="15448" y="120996"/>
                    <a:pt x="12435" y="118923"/>
                    <a:pt x="9263" y="118923"/>
                  </a:cubicBezTo>
                  <a:cubicBezTo>
                    <a:pt x="4347" y="118923"/>
                    <a:pt x="223" y="123228"/>
                    <a:pt x="223" y="128329"/>
                  </a:cubicBezTo>
                  <a:cubicBezTo>
                    <a:pt x="223" y="134387"/>
                    <a:pt x="6408" y="138373"/>
                    <a:pt x="15924" y="138373"/>
                  </a:cubicBezTo>
                  <a:cubicBezTo>
                    <a:pt x="25439" y="138373"/>
                    <a:pt x="43995" y="132634"/>
                    <a:pt x="48911" y="113184"/>
                  </a:cubicBezTo>
                  <a:lnTo>
                    <a:pt x="63184" y="56111"/>
                  </a:lnTo>
                  <a:cubicBezTo>
                    <a:pt x="63660" y="54357"/>
                    <a:pt x="63977" y="52922"/>
                    <a:pt x="63977" y="50531"/>
                  </a:cubicBezTo>
                  <a:cubicBezTo>
                    <a:pt x="63977" y="41763"/>
                    <a:pt x="56523" y="35545"/>
                    <a:pt x="47008" y="35545"/>
                  </a:cubicBezTo>
                  <a:cubicBezTo>
                    <a:pt x="29404" y="35545"/>
                    <a:pt x="19254" y="57705"/>
                    <a:pt x="19254" y="59937"/>
                  </a:cubicBezTo>
                  <a:cubicBezTo>
                    <a:pt x="19254" y="62010"/>
                    <a:pt x="21475" y="62010"/>
                    <a:pt x="21950" y="62010"/>
                  </a:cubicBezTo>
                  <a:cubicBezTo>
                    <a:pt x="23854" y="62010"/>
                    <a:pt x="24012" y="61531"/>
                    <a:pt x="25122" y="59140"/>
                  </a:cubicBezTo>
                  <a:cubicBezTo>
                    <a:pt x="29087" y="49893"/>
                    <a:pt x="37334" y="40009"/>
                    <a:pt x="46532" y="40009"/>
                  </a:cubicBezTo>
                  <a:cubicBezTo>
                    <a:pt x="50497" y="40009"/>
                    <a:pt x="51924" y="42719"/>
                    <a:pt x="51924" y="47821"/>
                  </a:cubicBezTo>
                  <a:cubicBezTo>
                    <a:pt x="51924" y="49575"/>
                    <a:pt x="51607" y="51807"/>
                    <a:pt x="51449" y="52604"/>
                  </a:cubicBezTo>
                  <a:lnTo>
                    <a:pt x="36224" y="113662"/>
                  </a:lnTo>
                  <a:close/>
                </a:path>
              </a:pathLst>
            </a:custGeom>
            <a:solidFill>
              <a:srgbClr val="000000"/>
            </a:solidFill>
            <a:ln w="22721" cap="flat">
              <a:noFill/>
              <a:prstDash val="solid"/>
              <a:miter/>
            </a:ln>
          </p:spPr>
          <p:txBody>
            <a:bodyPr rtlCol="0" anchor="ctr"/>
            <a:lstStyle/>
            <a:p>
              <a:endParaRPr lang="en-CN"/>
            </a:p>
          </p:txBody>
        </p:sp>
        <p:sp>
          <p:nvSpPr>
            <p:cNvPr id="18562" name="Freeform 18561">
              <a:extLst>
                <a:ext uri="{FF2B5EF4-FFF2-40B4-BE49-F238E27FC236}">
                  <a16:creationId xmlns:a16="http://schemas.microsoft.com/office/drawing/2014/main" id="{967E9FF7-B8D6-0632-36AB-F299F487774B}"/>
                </a:ext>
              </a:extLst>
            </p:cNvPr>
            <p:cNvSpPr/>
            <p:nvPr>
              <p:custDataLst>
                <p:tags r:id="rId112"/>
              </p:custDataLst>
            </p:nvPr>
          </p:nvSpPr>
          <p:spPr>
            <a:xfrm>
              <a:off x="7837173" y="5858395"/>
              <a:ext cx="150662" cy="151678"/>
            </a:xfrm>
            <a:custGeom>
              <a:avLst/>
              <a:gdLst>
                <a:gd name="connsiteX0" fmla="*/ 80208 w 150662"/>
                <a:gd name="connsiteY0" fmla="*/ 80545 h 151678"/>
                <a:gd name="connsiteX1" fmla="*/ 143418 w 150662"/>
                <a:gd name="connsiteY1" fmla="*/ 80545 h 151678"/>
                <a:gd name="connsiteX2" fmla="*/ 150895 w 150662"/>
                <a:gd name="connsiteY2" fmla="*/ 75990 h 151678"/>
                <a:gd name="connsiteX3" fmla="*/ 143418 w 150662"/>
                <a:gd name="connsiteY3" fmla="*/ 71435 h 151678"/>
                <a:gd name="connsiteX4" fmla="*/ 80208 w 150662"/>
                <a:gd name="connsiteY4" fmla="*/ 71435 h 151678"/>
                <a:gd name="connsiteX5" fmla="*/ 80208 w 150662"/>
                <a:gd name="connsiteY5" fmla="*/ 7667 h 151678"/>
                <a:gd name="connsiteX6" fmla="*/ 75677 w 150662"/>
                <a:gd name="connsiteY6" fmla="*/ 151 h 151678"/>
                <a:gd name="connsiteX7" fmla="*/ 71146 w 150662"/>
                <a:gd name="connsiteY7" fmla="*/ 7667 h 151678"/>
                <a:gd name="connsiteX8" fmla="*/ 71146 w 150662"/>
                <a:gd name="connsiteY8" fmla="*/ 71435 h 151678"/>
                <a:gd name="connsiteX9" fmla="*/ 7709 w 150662"/>
                <a:gd name="connsiteY9" fmla="*/ 71435 h 151678"/>
                <a:gd name="connsiteX10" fmla="*/ 232 w 150662"/>
                <a:gd name="connsiteY10" fmla="*/ 75990 h 151678"/>
                <a:gd name="connsiteX11" fmla="*/ 7709 w 150662"/>
                <a:gd name="connsiteY11" fmla="*/ 80545 h 151678"/>
                <a:gd name="connsiteX12" fmla="*/ 71146 w 150662"/>
                <a:gd name="connsiteY12" fmla="*/ 80545 h 151678"/>
                <a:gd name="connsiteX13" fmla="*/ 71146 w 150662"/>
                <a:gd name="connsiteY13" fmla="*/ 144314 h 151678"/>
                <a:gd name="connsiteX14" fmla="*/ 75677 w 150662"/>
                <a:gd name="connsiteY14" fmla="*/ 151830 h 151678"/>
                <a:gd name="connsiteX15" fmla="*/ 80208 w 150662"/>
                <a:gd name="connsiteY15" fmla="*/ 144314 h 151678"/>
                <a:gd name="connsiteX16" fmla="*/ 80208 w 150662"/>
                <a:gd name="connsiteY16" fmla="*/ 80545 h 15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662" h="151678">
                  <a:moveTo>
                    <a:pt x="80208" y="80545"/>
                  </a:moveTo>
                  <a:lnTo>
                    <a:pt x="143418" y="80545"/>
                  </a:lnTo>
                  <a:cubicBezTo>
                    <a:pt x="146590" y="80545"/>
                    <a:pt x="150895" y="80545"/>
                    <a:pt x="150895" y="75990"/>
                  </a:cubicBezTo>
                  <a:cubicBezTo>
                    <a:pt x="150895" y="71435"/>
                    <a:pt x="146590" y="71435"/>
                    <a:pt x="143418" y="71435"/>
                  </a:cubicBezTo>
                  <a:lnTo>
                    <a:pt x="80208" y="71435"/>
                  </a:lnTo>
                  <a:lnTo>
                    <a:pt x="80208" y="7667"/>
                  </a:lnTo>
                  <a:cubicBezTo>
                    <a:pt x="80208" y="4478"/>
                    <a:pt x="80208" y="151"/>
                    <a:pt x="75677" y="151"/>
                  </a:cubicBezTo>
                  <a:cubicBezTo>
                    <a:pt x="71146" y="151"/>
                    <a:pt x="71146" y="4478"/>
                    <a:pt x="71146" y="7667"/>
                  </a:cubicBezTo>
                  <a:lnTo>
                    <a:pt x="71146" y="71435"/>
                  </a:lnTo>
                  <a:lnTo>
                    <a:pt x="7709" y="71435"/>
                  </a:lnTo>
                  <a:cubicBezTo>
                    <a:pt x="4537" y="71435"/>
                    <a:pt x="232" y="71435"/>
                    <a:pt x="232" y="75990"/>
                  </a:cubicBezTo>
                  <a:cubicBezTo>
                    <a:pt x="232" y="80545"/>
                    <a:pt x="4537" y="80545"/>
                    <a:pt x="7709" y="80545"/>
                  </a:cubicBezTo>
                  <a:lnTo>
                    <a:pt x="71146" y="80545"/>
                  </a:lnTo>
                  <a:lnTo>
                    <a:pt x="71146" y="144314"/>
                  </a:lnTo>
                  <a:cubicBezTo>
                    <a:pt x="71146" y="147503"/>
                    <a:pt x="71146" y="151830"/>
                    <a:pt x="75677" y="151830"/>
                  </a:cubicBezTo>
                  <a:cubicBezTo>
                    <a:pt x="80208" y="151830"/>
                    <a:pt x="80208" y="147503"/>
                    <a:pt x="80208" y="144314"/>
                  </a:cubicBezTo>
                  <a:lnTo>
                    <a:pt x="80208" y="80545"/>
                  </a:lnTo>
                  <a:close/>
                </a:path>
              </a:pathLst>
            </a:custGeom>
            <a:solidFill>
              <a:srgbClr val="000000"/>
            </a:solidFill>
            <a:ln w="22721" cap="flat">
              <a:noFill/>
              <a:prstDash val="solid"/>
              <a:miter/>
            </a:ln>
          </p:spPr>
          <p:txBody>
            <a:bodyPr rtlCol="0" anchor="ctr"/>
            <a:lstStyle/>
            <a:p>
              <a:endParaRPr lang="en-CN"/>
            </a:p>
          </p:txBody>
        </p:sp>
        <p:sp>
          <p:nvSpPr>
            <p:cNvPr id="18563" name="Freeform 18562">
              <a:extLst>
                <a:ext uri="{FF2B5EF4-FFF2-40B4-BE49-F238E27FC236}">
                  <a16:creationId xmlns:a16="http://schemas.microsoft.com/office/drawing/2014/main" id="{2C9F55F0-28CE-4CBF-0723-98205DFB7953}"/>
                </a:ext>
              </a:extLst>
            </p:cNvPr>
            <p:cNvSpPr/>
            <p:nvPr>
              <p:custDataLst>
                <p:tags r:id="rId113"/>
              </p:custDataLst>
            </p:nvPr>
          </p:nvSpPr>
          <p:spPr>
            <a:xfrm>
              <a:off x="8065771" y="5834937"/>
              <a:ext cx="258731" cy="160105"/>
            </a:xfrm>
            <a:custGeom>
              <a:avLst/>
              <a:gdLst>
                <a:gd name="connsiteX0" fmla="*/ 232466 w 258731"/>
                <a:gd name="connsiteY0" fmla="*/ 19509 h 160105"/>
                <a:gd name="connsiteX1" fmla="*/ 252177 w 258731"/>
                <a:gd name="connsiteY1" fmla="*/ 10855 h 160105"/>
                <a:gd name="connsiteX2" fmla="*/ 258974 w 258731"/>
                <a:gd name="connsiteY2" fmla="*/ 4250 h 160105"/>
                <a:gd name="connsiteX3" fmla="*/ 254896 w 258731"/>
                <a:gd name="connsiteY3" fmla="*/ 151 h 160105"/>
                <a:gd name="connsiteX4" fmla="*/ 235638 w 258731"/>
                <a:gd name="connsiteY4" fmla="*/ 834 h 160105"/>
                <a:gd name="connsiteX5" fmla="*/ 209584 w 258731"/>
                <a:gd name="connsiteY5" fmla="*/ 151 h 160105"/>
                <a:gd name="connsiteX6" fmla="*/ 203466 w 258731"/>
                <a:gd name="connsiteY6" fmla="*/ 6756 h 160105"/>
                <a:gd name="connsiteX7" fmla="*/ 209130 w 258731"/>
                <a:gd name="connsiteY7" fmla="*/ 10855 h 160105"/>
                <a:gd name="connsiteX8" fmla="*/ 224990 w 258731"/>
                <a:gd name="connsiteY8" fmla="*/ 13360 h 160105"/>
                <a:gd name="connsiteX9" fmla="*/ 159514 w 258731"/>
                <a:gd name="connsiteY9" fmla="*/ 117440 h 160105"/>
                <a:gd name="connsiteX10" fmla="*/ 145920 w 258731"/>
                <a:gd name="connsiteY10" fmla="*/ 11994 h 160105"/>
                <a:gd name="connsiteX11" fmla="*/ 160647 w 258731"/>
                <a:gd name="connsiteY11" fmla="*/ 10855 h 160105"/>
                <a:gd name="connsiteX12" fmla="*/ 169029 w 258731"/>
                <a:gd name="connsiteY12" fmla="*/ 4250 h 160105"/>
                <a:gd name="connsiteX13" fmla="*/ 164272 w 258731"/>
                <a:gd name="connsiteY13" fmla="*/ 151 h 160105"/>
                <a:gd name="connsiteX14" fmla="*/ 130967 w 258731"/>
                <a:gd name="connsiteY14" fmla="*/ 834 h 160105"/>
                <a:gd name="connsiteX15" fmla="*/ 116468 w 258731"/>
                <a:gd name="connsiteY15" fmla="*/ 606 h 160105"/>
                <a:gd name="connsiteX16" fmla="*/ 101288 w 258731"/>
                <a:gd name="connsiteY16" fmla="*/ 151 h 160105"/>
                <a:gd name="connsiteX17" fmla="*/ 95171 w 258731"/>
                <a:gd name="connsiteY17" fmla="*/ 6756 h 160105"/>
                <a:gd name="connsiteX18" fmla="*/ 102647 w 258731"/>
                <a:gd name="connsiteY18" fmla="*/ 10855 h 160105"/>
                <a:gd name="connsiteX19" fmla="*/ 113522 w 258731"/>
                <a:gd name="connsiteY19" fmla="*/ 11311 h 160105"/>
                <a:gd name="connsiteX20" fmla="*/ 116468 w 258731"/>
                <a:gd name="connsiteY20" fmla="*/ 34085 h 160105"/>
                <a:gd name="connsiteX21" fmla="*/ 114655 w 258731"/>
                <a:gd name="connsiteY21" fmla="*/ 37729 h 160105"/>
                <a:gd name="connsiteX22" fmla="*/ 64585 w 258731"/>
                <a:gd name="connsiteY22" fmla="*/ 117440 h 160105"/>
                <a:gd name="connsiteX23" fmla="*/ 50992 w 258731"/>
                <a:gd name="connsiteY23" fmla="*/ 11994 h 160105"/>
                <a:gd name="connsiteX24" fmla="*/ 65718 w 258731"/>
                <a:gd name="connsiteY24" fmla="*/ 10855 h 160105"/>
                <a:gd name="connsiteX25" fmla="*/ 72288 w 258731"/>
                <a:gd name="connsiteY25" fmla="*/ 9489 h 160105"/>
                <a:gd name="connsiteX26" fmla="*/ 74101 w 258731"/>
                <a:gd name="connsiteY26" fmla="*/ 4250 h 160105"/>
                <a:gd name="connsiteX27" fmla="*/ 69343 w 258731"/>
                <a:gd name="connsiteY27" fmla="*/ 151 h 160105"/>
                <a:gd name="connsiteX28" fmla="*/ 35812 w 258731"/>
                <a:gd name="connsiteY28" fmla="*/ 834 h 160105"/>
                <a:gd name="connsiteX29" fmla="*/ 21312 w 258731"/>
                <a:gd name="connsiteY29" fmla="*/ 606 h 160105"/>
                <a:gd name="connsiteX30" fmla="*/ 6359 w 258731"/>
                <a:gd name="connsiteY30" fmla="*/ 151 h 160105"/>
                <a:gd name="connsiteX31" fmla="*/ 242 w 258731"/>
                <a:gd name="connsiteY31" fmla="*/ 6756 h 160105"/>
                <a:gd name="connsiteX32" fmla="*/ 7719 w 258731"/>
                <a:gd name="connsiteY32" fmla="*/ 10855 h 160105"/>
                <a:gd name="connsiteX33" fmla="*/ 18594 w 258731"/>
                <a:gd name="connsiteY33" fmla="*/ 11311 h 160105"/>
                <a:gd name="connsiteX34" fmla="*/ 36945 w 258731"/>
                <a:gd name="connsiteY34" fmla="*/ 153424 h 160105"/>
                <a:gd name="connsiteX35" fmla="*/ 43515 w 258731"/>
                <a:gd name="connsiteY35" fmla="*/ 160256 h 160105"/>
                <a:gd name="connsiteX36" fmla="*/ 53031 w 258731"/>
                <a:gd name="connsiteY36" fmla="*/ 154335 h 160105"/>
                <a:gd name="connsiteX37" fmla="*/ 118507 w 258731"/>
                <a:gd name="connsiteY37" fmla="*/ 49800 h 160105"/>
                <a:gd name="connsiteX38" fmla="*/ 131874 w 258731"/>
                <a:gd name="connsiteY38" fmla="*/ 153424 h 160105"/>
                <a:gd name="connsiteX39" fmla="*/ 138670 w 258731"/>
                <a:gd name="connsiteY39" fmla="*/ 160256 h 160105"/>
                <a:gd name="connsiteX40" fmla="*/ 147959 w 258731"/>
                <a:gd name="connsiteY40" fmla="*/ 154335 h 160105"/>
                <a:gd name="connsiteX41" fmla="*/ 232466 w 258731"/>
                <a:gd name="connsiteY41" fmla="*/ 19509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731" h="160105">
                  <a:moveTo>
                    <a:pt x="232466" y="19509"/>
                  </a:moveTo>
                  <a:cubicBezTo>
                    <a:pt x="235185" y="15182"/>
                    <a:pt x="237904" y="11083"/>
                    <a:pt x="252177" y="10855"/>
                  </a:cubicBezTo>
                  <a:cubicBezTo>
                    <a:pt x="254896" y="10855"/>
                    <a:pt x="258974" y="10855"/>
                    <a:pt x="258974" y="4250"/>
                  </a:cubicBezTo>
                  <a:cubicBezTo>
                    <a:pt x="258974" y="2201"/>
                    <a:pt x="257161" y="151"/>
                    <a:pt x="254896" y="151"/>
                  </a:cubicBezTo>
                  <a:cubicBezTo>
                    <a:pt x="248778" y="151"/>
                    <a:pt x="241982" y="834"/>
                    <a:pt x="235638" y="834"/>
                  </a:cubicBezTo>
                  <a:cubicBezTo>
                    <a:pt x="227029" y="834"/>
                    <a:pt x="217966" y="151"/>
                    <a:pt x="209584" y="151"/>
                  </a:cubicBezTo>
                  <a:cubicBezTo>
                    <a:pt x="207771" y="151"/>
                    <a:pt x="203466" y="151"/>
                    <a:pt x="203466" y="6756"/>
                  </a:cubicBezTo>
                  <a:cubicBezTo>
                    <a:pt x="203466" y="10855"/>
                    <a:pt x="207545" y="10855"/>
                    <a:pt x="209130" y="10855"/>
                  </a:cubicBezTo>
                  <a:cubicBezTo>
                    <a:pt x="210037" y="10855"/>
                    <a:pt x="219099" y="10855"/>
                    <a:pt x="224990" y="13360"/>
                  </a:cubicBezTo>
                  <a:lnTo>
                    <a:pt x="159514" y="117440"/>
                  </a:lnTo>
                  <a:lnTo>
                    <a:pt x="145920" y="11994"/>
                  </a:lnTo>
                  <a:cubicBezTo>
                    <a:pt x="150225" y="11083"/>
                    <a:pt x="157248" y="10855"/>
                    <a:pt x="160647" y="10855"/>
                  </a:cubicBezTo>
                  <a:cubicBezTo>
                    <a:pt x="165404" y="10855"/>
                    <a:pt x="169029" y="10855"/>
                    <a:pt x="169029" y="4250"/>
                  </a:cubicBezTo>
                  <a:cubicBezTo>
                    <a:pt x="169029" y="4023"/>
                    <a:pt x="169029" y="151"/>
                    <a:pt x="164272" y="151"/>
                  </a:cubicBezTo>
                  <a:cubicBezTo>
                    <a:pt x="156795" y="151"/>
                    <a:pt x="138444" y="834"/>
                    <a:pt x="130967" y="834"/>
                  </a:cubicBezTo>
                  <a:cubicBezTo>
                    <a:pt x="126210" y="834"/>
                    <a:pt x="121225" y="606"/>
                    <a:pt x="116468" y="606"/>
                  </a:cubicBezTo>
                  <a:cubicBezTo>
                    <a:pt x="109897" y="606"/>
                    <a:pt x="101741" y="151"/>
                    <a:pt x="101288" y="151"/>
                  </a:cubicBezTo>
                  <a:cubicBezTo>
                    <a:pt x="99702" y="151"/>
                    <a:pt x="95171" y="151"/>
                    <a:pt x="95171" y="6756"/>
                  </a:cubicBezTo>
                  <a:cubicBezTo>
                    <a:pt x="95171" y="10855"/>
                    <a:pt x="99022" y="10855"/>
                    <a:pt x="102647" y="10855"/>
                  </a:cubicBezTo>
                  <a:cubicBezTo>
                    <a:pt x="106046" y="10855"/>
                    <a:pt x="110577" y="11083"/>
                    <a:pt x="113522" y="11311"/>
                  </a:cubicBezTo>
                  <a:lnTo>
                    <a:pt x="116468" y="34085"/>
                  </a:lnTo>
                  <a:cubicBezTo>
                    <a:pt x="116468" y="34768"/>
                    <a:pt x="116468" y="35224"/>
                    <a:pt x="114655" y="37729"/>
                  </a:cubicBezTo>
                  <a:lnTo>
                    <a:pt x="64585" y="117440"/>
                  </a:lnTo>
                  <a:lnTo>
                    <a:pt x="50992" y="11994"/>
                  </a:lnTo>
                  <a:cubicBezTo>
                    <a:pt x="55296" y="11083"/>
                    <a:pt x="62320" y="10855"/>
                    <a:pt x="65718" y="10855"/>
                  </a:cubicBezTo>
                  <a:cubicBezTo>
                    <a:pt x="70929" y="10855"/>
                    <a:pt x="71156" y="10627"/>
                    <a:pt x="72288" y="9489"/>
                  </a:cubicBezTo>
                  <a:cubicBezTo>
                    <a:pt x="73648" y="8350"/>
                    <a:pt x="74101" y="4478"/>
                    <a:pt x="74101" y="4250"/>
                  </a:cubicBezTo>
                  <a:cubicBezTo>
                    <a:pt x="74101" y="4023"/>
                    <a:pt x="74101" y="151"/>
                    <a:pt x="69343" y="151"/>
                  </a:cubicBezTo>
                  <a:cubicBezTo>
                    <a:pt x="61867" y="151"/>
                    <a:pt x="43289" y="834"/>
                    <a:pt x="35812" y="834"/>
                  </a:cubicBezTo>
                  <a:cubicBezTo>
                    <a:pt x="31054" y="834"/>
                    <a:pt x="26070" y="606"/>
                    <a:pt x="21312" y="606"/>
                  </a:cubicBezTo>
                  <a:cubicBezTo>
                    <a:pt x="15195" y="606"/>
                    <a:pt x="6586" y="151"/>
                    <a:pt x="6359" y="151"/>
                  </a:cubicBezTo>
                  <a:cubicBezTo>
                    <a:pt x="4547" y="151"/>
                    <a:pt x="242" y="151"/>
                    <a:pt x="242" y="6756"/>
                  </a:cubicBezTo>
                  <a:cubicBezTo>
                    <a:pt x="242" y="10855"/>
                    <a:pt x="3867" y="10855"/>
                    <a:pt x="7719" y="10855"/>
                  </a:cubicBezTo>
                  <a:cubicBezTo>
                    <a:pt x="11117" y="10855"/>
                    <a:pt x="15648" y="11083"/>
                    <a:pt x="18594" y="11311"/>
                  </a:cubicBezTo>
                  <a:lnTo>
                    <a:pt x="36945" y="153424"/>
                  </a:lnTo>
                  <a:cubicBezTo>
                    <a:pt x="37625" y="157979"/>
                    <a:pt x="38078" y="160256"/>
                    <a:pt x="43515" y="160256"/>
                  </a:cubicBezTo>
                  <a:cubicBezTo>
                    <a:pt x="48273" y="160256"/>
                    <a:pt x="50312" y="158662"/>
                    <a:pt x="53031" y="154335"/>
                  </a:cubicBezTo>
                  <a:lnTo>
                    <a:pt x="118507" y="49800"/>
                  </a:lnTo>
                  <a:lnTo>
                    <a:pt x="131874" y="153424"/>
                  </a:lnTo>
                  <a:cubicBezTo>
                    <a:pt x="132553" y="158662"/>
                    <a:pt x="133233" y="160256"/>
                    <a:pt x="138670" y="160256"/>
                  </a:cubicBezTo>
                  <a:cubicBezTo>
                    <a:pt x="143655" y="160256"/>
                    <a:pt x="145467" y="158434"/>
                    <a:pt x="147959" y="154335"/>
                  </a:cubicBezTo>
                  <a:lnTo>
                    <a:pt x="232466" y="19509"/>
                  </a:lnTo>
                  <a:close/>
                </a:path>
              </a:pathLst>
            </a:custGeom>
            <a:solidFill>
              <a:srgbClr val="000000"/>
            </a:solidFill>
            <a:ln w="22721" cap="flat">
              <a:noFill/>
              <a:prstDash val="solid"/>
              <a:miter/>
            </a:ln>
          </p:spPr>
          <p:txBody>
            <a:bodyPr rtlCol="0" anchor="ctr"/>
            <a:lstStyle/>
            <a:p>
              <a:endParaRPr lang="en-CN"/>
            </a:p>
          </p:txBody>
        </p:sp>
        <p:sp>
          <p:nvSpPr>
            <p:cNvPr id="18564" name="Freeform 18563">
              <a:extLst>
                <a:ext uri="{FF2B5EF4-FFF2-40B4-BE49-F238E27FC236}">
                  <a16:creationId xmlns:a16="http://schemas.microsoft.com/office/drawing/2014/main" id="{D6999F2A-A332-1B07-C62A-C905E0B861B5}"/>
                </a:ext>
              </a:extLst>
            </p:cNvPr>
            <p:cNvSpPr/>
            <p:nvPr>
              <p:custDataLst>
                <p:tags r:id="rId114"/>
              </p:custDataLst>
            </p:nvPr>
          </p:nvSpPr>
          <p:spPr>
            <a:xfrm>
              <a:off x="8346132" y="5788251"/>
              <a:ext cx="121005" cy="108885"/>
            </a:xfrm>
            <a:custGeom>
              <a:avLst/>
              <a:gdLst>
                <a:gd name="connsiteX0" fmla="*/ 43075 w 121005"/>
                <a:gd name="connsiteY0" fmla="*/ 59611 h 108885"/>
                <a:gd name="connsiteX1" fmla="*/ 71780 w 121005"/>
                <a:gd name="connsiteY1" fmla="*/ 59611 h 108885"/>
                <a:gd name="connsiteX2" fmla="*/ 121260 w 121005"/>
                <a:gd name="connsiteY2" fmla="*/ 25017 h 108885"/>
                <a:gd name="connsiteX3" fmla="*/ 86529 w 121005"/>
                <a:gd name="connsiteY3" fmla="*/ 147 h 108885"/>
                <a:gd name="connsiteX4" fmla="*/ 31022 w 121005"/>
                <a:gd name="connsiteY4" fmla="*/ 147 h 108885"/>
                <a:gd name="connsiteX5" fmla="*/ 25947 w 121005"/>
                <a:gd name="connsiteY5" fmla="*/ 3654 h 108885"/>
                <a:gd name="connsiteX6" fmla="*/ 31180 w 121005"/>
                <a:gd name="connsiteY6" fmla="*/ 5886 h 108885"/>
                <a:gd name="connsiteX7" fmla="*/ 37207 w 121005"/>
                <a:gd name="connsiteY7" fmla="*/ 6205 h 108885"/>
                <a:gd name="connsiteX8" fmla="*/ 40696 w 121005"/>
                <a:gd name="connsiteY8" fmla="*/ 8437 h 108885"/>
                <a:gd name="connsiteX9" fmla="*/ 40061 w 121005"/>
                <a:gd name="connsiteY9" fmla="*/ 11944 h 108885"/>
                <a:gd name="connsiteX10" fmla="*/ 19127 w 121005"/>
                <a:gd name="connsiteY10" fmla="*/ 95960 h 108885"/>
                <a:gd name="connsiteX11" fmla="*/ 5013 w 121005"/>
                <a:gd name="connsiteY11" fmla="*/ 103293 h 108885"/>
                <a:gd name="connsiteX12" fmla="*/ 255 w 121005"/>
                <a:gd name="connsiteY12" fmla="*/ 106800 h 108885"/>
                <a:gd name="connsiteX13" fmla="*/ 2792 w 121005"/>
                <a:gd name="connsiteY13" fmla="*/ 109032 h 108885"/>
                <a:gd name="connsiteX14" fmla="*/ 23409 w 121005"/>
                <a:gd name="connsiteY14" fmla="*/ 108395 h 108885"/>
                <a:gd name="connsiteX15" fmla="*/ 34352 w 121005"/>
                <a:gd name="connsiteY15" fmla="*/ 108554 h 108885"/>
                <a:gd name="connsiteX16" fmla="*/ 44502 w 121005"/>
                <a:gd name="connsiteY16" fmla="*/ 109032 h 108885"/>
                <a:gd name="connsiteX17" fmla="*/ 47832 w 121005"/>
                <a:gd name="connsiteY17" fmla="*/ 105525 h 108885"/>
                <a:gd name="connsiteX18" fmla="*/ 42757 w 121005"/>
                <a:gd name="connsiteY18" fmla="*/ 103293 h 108885"/>
                <a:gd name="connsiteX19" fmla="*/ 36731 w 121005"/>
                <a:gd name="connsiteY19" fmla="*/ 102974 h 108885"/>
                <a:gd name="connsiteX20" fmla="*/ 33083 w 121005"/>
                <a:gd name="connsiteY20" fmla="*/ 100583 h 108885"/>
                <a:gd name="connsiteX21" fmla="*/ 33718 w 121005"/>
                <a:gd name="connsiteY21" fmla="*/ 97076 h 108885"/>
                <a:gd name="connsiteX22" fmla="*/ 43075 w 121005"/>
                <a:gd name="connsiteY22" fmla="*/ 59611 h 108885"/>
                <a:gd name="connsiteX23" fmla="*/ 54493 w 121005"/>
                <a:gd name="connsiteY23" fmla="*/ 11306 h 108885"/>
                <a:gd name="connsiteX24" fmla="*/ 62581 w 121005"/>
                <a:gd name="connsiteY24" fmla="*/ 5886 h 108885"/>
                <a:gd name="connsiteX25" fmla="*/ 81137 w 121005"/>
                <a:gd name="connsiteY25" fmla="*/ 5886 h 108885"/>
                <a:gd name="connsiteX26" fmla="*/ 105084 w 121005"/>
                <a:gd name="connsiteY26" fmla="*/ 21669 h 108885"/>
                <a:gd name="connsiteX27" fmla="*/ 95251 w 121005"/>
                <a:gd name="connsiteY27" fmla="*/ 46379 h 108885"/>
                <a:gd name="connsiteX28" fmla="*/ 69084 w 121005"/>
                <a:gd name="connsiteY28" fmla="*/ 54510 h 108885"/>
                <a:gd name="connsiteX29" fmla="*/ 43709 w 121005"/>
                <a:gd name="connsiteY29" fmla="*/ 54510 h 108885"/>
                <a:gd name="connsiteX30" fmla="*/ 54493 w 121005"/>
                <a:gd name="connsiteY30" fmla="*/ 11306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005" h="108885">
                  <a:moveTo>
                    <a:pt x="43075" y="59611"/>
                  </a:moveTo>
                  <a:lnTo>
                    <a:pt x="71780" y="59611"/>
                  </a:lnTo>
                  <a:cubicBezTo>
                    <a:pt x="98582" y="59611"/>
                    <a:pt x="121260" y="42394"/>
                    <a:pt x="121260" y="25017"/>
                  </a:cubicBezTo>
                  <a:cubicBezTo>
                    <a:pt x="121260" y="11625"/>
                    <a:pt x="108256" y="147"/>
                    <a:pt x="86529" y="147"/>
                  </a:cubicBezTo>
                  <a:lnTo>
                    <a:pt x="31022" y="147"/>
                  </a:lnTo>
                  <a:cubicBezTo>
                    <a:pt x="27850" y="147"/>
                    <a:pt x="25947" y="147"/>
                    <a:pt x="25947" y="3654"/>
                  </a:cubicBezTo>
                  <a:cubicBezTo>
                    <a:pt x="25947" y="5886"/>
                    <a:pt x="27691" y="5886"/>
                    <a:pt x="31180" y="5886"/>
                  </a:cubicBezTo>
                  <a:cubicBezTo>
                    <a:pt x="33718" y="5886"/>
                    <a:pt x="34352" y="5886"/>
                    <a:pt x="37207" y="6205"/>
                  </a:cubicBezTo>
                  <a:cubicBezTo>
                    <a:pt x="40379" y="6524"/>
                    <a:pt x="40696" y="6843"/>
                    <a:pt x="40696" y="8437"/>
                  </a:cubicBezTo>
                  <a:cubicBezTo>
                    <a:pt x="40696" y="8756"/>
                    <a:pt x="40696" y="9553"/>
                    <a:pt x="40061" y="11944"/>
                  </a:cubicBezTo>
                  <a:lnTo>
                    <a:pt x="19127" y="95960"/>
                  </a:lnTo>
                  <a:cubicBezTo>
                    <a:pt x="17541" y="102177"/>
                    <a:pt x="17383" y="103293"/>
                    <a:pt x="5013" y="103293"/>
                  </a:cubicBezTo>
                  <a:cubicBezTo>
                    <a:pt x="2158" y="103293"/>
                    <a:pt x="255" y="103293"/>
                    <a:pt x="255" y="106800"/>
                  </a:cubicBezTo>
                  <a:cubicBezTo>
                    <a:pt x="255" y="106960"/>
                    <a:pt x="255" y="109032"/>
                    <a:pt x="2792" y="109032"/>
                  </a:cubicBezTo>
                  <a:cubicBezTo>
                    <a:pt x="7391" y="109032"/>
                    <a:pt x="18810" y="108395"/>
                    <a:pt x="23409" y="108395"/>
                  </a:cubicBezTo>
                  <a:cubicBezTo>
                    <a:pt x="26105" y="108395"/>
                    <a:pt x="31656" y="108395"/>
                    <a:pt x="34352" y="108554"/>
                  </a:cubicBezTo>
                  <a:cubicBezTo>
                    <a:pt x="37524" y="108713"/>
                    <a:pt x="41489" y="109032"/>
                    <a:pt x="44502" y="109032"/>
                  </a:cubicBezTo>
                  <a:cubicBezTo>
                    <a:pt x="45454" y="109032"/>
                    <a:pt x="47832" y="109032"/>
                    <a:pt x="47832" y="105525"/>
                  </a:cubicBezTo>
                  <a:cubicBezTo>
                    <a:pt x="47832" y="103293"/>
                    <a:pt x="45929" y="103293"/>
                    <a:pt x="42757" y="103293"/>
                  </a:cubicBezTo>
                  <a:cubicBezTo>
                    <a:pt x="42599" y="103293"/>
                    <a:pt x="39586" y="103293"/>
                    <a:pt x="36731" y="102974"/>
                  </a:cubicBezTo>
                  <a:cubicBezTo>
                    <a:pt x="33083" y="102655"/>
                    <a:pt x="33083" y="102177"/>
                    <a:pt x="33083" y="100583"/>
                  </a:cubicBezTo>
                  <a:cubicBezTo>
                    <a:pt x="33083" y="100423"/>
                    <a:pt x="33083" y="99467"/>
                    <a:pt x="33718" y="97076"/>
                  </a:cubicBezTo>
                  <a:lnTo>
                    <a:pt x="43075" y="59611"/>
                  </a:lnTo>
                  <a:close/>
                  <a:moveTo>
                    <a:pt x="54493" y="11306"/>
                  </a:moveTo>
                  <a:cubicBezTo>
                    <a:pt x="55762" y="6364"/>
                    <a:pt x="55921" y="5886"/>
                    <a:pt x="62581" y="5886"/>
                  </a:cubicBezTo>
                  <a:lnTo>
                    <a:pt x="81137" y="5886"/>
                  </a:lnTo>
                  <a:cubicBezTo>
                    <a:pt x="95886" y="5886"/>
                    <a:pt x="105084" y="10350"/>
                    <a:pt x="105084" y="21669"/>
                  </a:cubicBezTo>
                  <a:cubicBezTo>
                    <a:pt x="105084" y="26611"/>
                    <a:pt x="103181" y="39205"/>
                    <a:pt x="95251" y="46379"/>
                  </a:cubicBezTo>
                  <a:cubicBezTo>
                    <a:pt x="89542" y="51481"/>
                    <a:pt x="80502" y="54510"/>
                    <a:pt x="69084" y="54510"/>
                  </a:cubicBezTo>
                  <a:lnTo>
                    <a:pt x="43709" y="54510"/>
                  </a:lnTo>
                  <a:lnTo>
                    <a:pt x="54493" y="11306"/>
                  </a:lnTo>
                  <a:close/>
                </a:path>
              </a:pathLst>
            </a:custGeom>
            <a:solidFill>
              <a:srgbClr val="000000"/>
            </a:solidFill>
            <a:ln w="22721" cap="flat">
              <a:noFill/>
              <a:prstDash val="solid"/>
              <a:miter/>
            </a:ln>
          </p:spPr>
          <p:txBody>
            <a:bodyPr rtlCol="0" anchor="ctr"/>
            <a:lstStyle/>
            <a:p>
              <a:endParaRPr lang="en-CN"/>
            </a:p>
          </p:txBody>
        </p:sp>
        <p:sp>
          <p:nvSpPr>
            <p:cNvPr id="18565" name="Freeform 18564">
              <a:extLst>
                <a:ext uri="{FF2B5EF4-FFF2-40B4-BE49-F238E27FC236}">
                  <a16:creationId xmlns:a16="http://schemas.microsoft.com/office/drawing/2014/main" id="{327D306A-5737-5E0D-EBCD-09C3C3FDE4A1}"/>
                </a:ext>
              </a:extLst>
            </p:cNvPr>
            <p:cNvSpPr/>
            <p:nvPr>
              <p:custDataLst>
                <p:tags r:id="rId115"/>
              </p:custDataLst>
            </p:nvPr>
          </p:nvSpPr>
          <p:spPr>
            <a:xfrm>
              <a:off x="8306140" y="5977168"/>
              <a:ext cx="92141" cy="71899"/>
            </a:xfrm>
            <a:custGeom>
              <a:avLst/>
              <a:gdLst>
                <a:gd name="connsiteX0" fmla="*/ 59884 w 92141"/>
                <a:gd name="connsiteY0" fmla="*/ 44632 h 71899"/>
                <a:gd name="connsiteX1" fmla="*/ 57346 w 92141"/>
                <a:gd name="connsiteY1" fmla="*/ 54038 h 71899"/>
                <a:gd name="connsiteX2" fmla="*/ 38157 w 92141"/>
                <a:gd name="connsiteY2" fmla="*/ 67589 h 71899"/>
                <a:gd name="connsiteX3" fmla="*/ 27214 w 92141"/>
                <a:gd name="connsiteY3" fmla="*/ 54357 h 71899"/>
                <a:gd name="connsiteX4" fmla="*/ 36095 w 92141"/>
                <a:gd name="connsiteY4" fmla="*/ 21994 h 71899"/>
                <a:gd name="connsiteX5" fmla="*/ 38315 w 92141"/>
                <a:gd name="connsiteY5" fmla="*/ 13864 h 71899"/>
                <a:gd name="connsiteX6" fmla="*/ 23249 w 92141"/>
                <a:gd name="connsiteY6" fmla="*/ 153 h 71899"/>
                <a:gd name="connsiteX7" fmla="*/ 253 w 92141"/>
                <a:gd name="connsiteY7" fmla="*/ 24545 h 71899"/>
                <a:gd name="connsiteX8" fmla="*/ 2949 w 92141"/>
                <a:gd name="connsiteY8" fmla="*/ 26618 h 71899"/>
                <a:gd name="connsiteX9" fmla="*/ 5804 w 92141"/>
                <a:gd name="connsiteY9" fmla="*/ 24067 h 71899"/>
                <a:gd name="connsiteX10" fmla="*/ 22773 w 92141"/>
                <a:gd name="connsiteY10" fmla="*/ 4617 h 71899"/>
                <a:gd name="connsiteX11" fmla="*/ 26738 w 92141"/>
                <a:gd name="connsiteY11" fmla="*/ 10197 h 71899"/>
                <a:gd name="connsiteX12" fmla="*/ 23883 w 92141"/>
                <a:gd name="connsiteY12" fmla="*/ 20878 h 71899"/>
                <a:gd name="connsiteX13" fmla="*/ 15319 w 92141"/>
                <a:gd name="connsiteY13" fmla="*/ 51806 h 71899"/>
                <a:gd name="connsiteX14" fmla="*/ 21187 w 92141"/>
                <a:gd name="connsiteY14" fmla="*/ 66951 h 71899"/>
                <a:gd name="connsiteX15" fmla="*/ 37522 w 92141"/>
                <a:gd name="connsiteY15" fmla="*/ 72053 h 71899"/>
                <a:gd name="connsiteX16" fmla="*/ 58139 w 92141"/>
                <a:gd name="connsiteY16" fmla="*/ 61531 h 71899"/>
                <a:gd name="connsiteX17" fmla="*/ 74157 w 92141"/>
                <a:gd name="connsiteY17" fmla="*/ 72053 h 71899"/>
                <a:gd name="connsiteX18" fmla="*/ 86686 w 92141"/>
                <a:gd name="connsiteY18" fmla="*/ 63603 h 71899"/>
                <a:gd name="connsiteX19" fmla="*/ 92395 w 92141"/>
                <a:gd name="connsiteY19" fmla="*/ 47661 h 71899"/>
                <a:gd name="connsiteX20" fmla="*/ 89699 w 92141"/>
                <a:gd name="connsiteY20" fmla="*/ 45589 h 71899"/>
                <a:gd name="connsiteX21" fmla="*/ 86210 w 92141"/>
                <a:gd name="connsiteY21" fmla="*/ 50531 h 71899"/>
                <a:gd name="connsiteX22" fmla="*/ 74633 w 92141"/>
                <a:gd name="connsiteY22" fmla="*/ 67589 h 71899"/>
                <a:gd name="connsiteX23" fmla="*/ 69399 w 92141"/>
                <a:gd name="connsiteY23" fmla="*/ 59777 h 71899"/>
                <a:gd name="connsiteX24" fmla="*/ 71778 w 92141"/>
                <a:gd name="connsiteY24" fmla="*/ 47183 h 71899"/>
                <a:gd name="connsiteX25" fmla="*/ 75267 w 92141"/>
                <a:gd name="connsiteY25" fmla="*/ 32835 h 71899"/>
                <a:gd name="connsiteX26" fmla="*/ 78915 w 92141"/>
                <a:gd name="connsiteY26" fmla="*/ 18646 h 71899"/>
                <a:gd name="connsiteX27" fmla="*/ 81611 w 92141"/>
                <a:gd name="connsiteY27" fmla="*/ 6849 h 71899"/>
                <a:gd name="connsiteX28" fmla="*/ 76377 w 92141"/>
                <a:gd name="connsiteY28" fmla="*/ 1748 h 71899"/>
                <a:gd name="connsiteX29" fmla="*/ 68131 w 92141"/>
                <a:gd name="connsiteY29" fmla="*/ 11472 h 71899"/>
                <a:gd name="connsiteX30" fmla="*/ 59884 w 92141"/>
                <a:gd name="connsiteY30" fmla="*/ 44632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141" h="71899">
                  <a:moveTo>
                    <a:pt x="59884" y="44632"/>
                  </a:moveTo>
                  <a:cubicBezTo>
                    <a:pt x="59091" y="47821"/>
                    <a:pt x="57663" y="53879"/>
                    <a:pt x="57346" y="54038"/>
                  </a:cubicBezTo>
                  <a:cubicBezTo>
                    <a:pt x="54333" y="58980"/>
                    <a:pt x="47989" y="67589"/>
                    <a:pt x="38157" y="67589"/>
                  </a:cubicBezTo>
                  <a:cubicBezTo>
                    <a:pt x="27214" y="67589"/>
                    <a:pt x="27214" y="57227"/>
                    <a:pt x="27214" y="54357"/>
                  </a:cubicBezTo>
                  <a:cubicBezTo>
                    <a:pt x="27214" y="44951"/>
                    <a:pt x="31654" y="33632"/>
                    <a:pt x="36095" y="21994"/>
                  </a:cubicBezTo>
                  <a:cubicBezTo>
                    <a:pt x="37364" y="18806"/>
                    <a:pt x="38315" y="16415"/>
                    <a:pt x="38315" y="13864"/>
                  </a:cubicBezTo>
                  <a:cubicBezTo>
                    <a:pt x="38315" y="5574"/>
                    <a:pt x="31337" y="153"/>
                    <a:pt x="23249" y="153"/>
                  </a:cubicBezTo>
                  <a:cubicBezTo>
                    <a:pt x="7390" y="153"/>
                    <a:pt x="253" y="21994"/>
                    <a:pt x="253" y="24545"/>
                  </a:cubicBezTo>
                  <a:cubicBezTo>
                    <a:pt x="253" y="26618"/>
                    <a:pt x="2474" y="26618"/>
                    <a:pt x="2949" y="26618"/>
                  </a:cubicBezTo>
                  <a:cubicBezTo>
                    <a:pt x="5170" y="26618"/>
                    <a:pt x="5328" y="25820"/>
                    <a:pt x="5804" y="24067"/>
                  </a:cubicBezTo>
                  <a:cubicBezTo>
                    <a:pt x="9610" y="10994"/>
                    <a:pt x="16588" y="4617"/>
                    <a:pt x="22773" y="4617"/>
                  </a:cubicBezTo>
                  <a:cubicBezTo>
                    <a:pt x="25469" y="4617"/>
                    <a:pt x="26738" y="6371"/>
                    <a:pt x="26738" y="10197"/>
                  </a:cubicBezTo>
                  <a:cubicBezTo>
                    <a:pt x="26738" y="13864"/>
                    <a:pt x="25469" y="17212"/>
                    <a:pt x="23883" y="20878"/>
                  </a:cubicBezTo>
                  <a:cubicBezTo>
                    <a:pt x="15319" y="42879"/>
                    <a:pt x="15319" y="47502"/>
                    <a:pt x="15319" y="51806"/>
                  </a:cubicBezTo>
                  <a:cubicBezTo>
                    <a:pt x="15319" y="54516"/>
                    <a:pt x="15319" y="61850"/>
                    <a:pt x="21187" y="66951"/>
                  </a:cubicBezTo>
                  <a:cubicBezTo>
                    <a:pt x="25787" y="70777"/>
                    <a:pt x="31972" y="72053"/>
                    <a:pt x="37522" y="72053"/>
                  </a:cubicBezTo>
                  <a:cubicBezTo>
                    <a:pt x="47514" y="72053"/>
                    <a:pt x="52906" y="66632"/>
                    <a:pt x="58139" y="61531"/>
                  </a:cubicBezTo>
                  <a:cubicBezTo>
                    <a:pt x="61628" y="71734"/>
                    <a:pt x="72254" y="72053"/>
                    <a:pt x="74157" y="72053"/>
                  </a:cubicBezTo>
                  <a:cubicBezTo>
                    <a:pt x="79549" y="72053"/>
                    <a:pt x="83673" y="68864"/>
                    <a:pt x="86686" y="63603"/>
                  </a:cubicBezTo>
                  <a:cubicBezTo>
                    <a:pt x="90175" y="57386"/>
                    <a:pt x="92395" y="48140"/>
                    <a:pt x="92395" y="47661"/>
                  </a:cubicBezTo>
                  <a:cubicBezTo>
                    <a:pt x="92395" y="45589"/>
                    <a:pt x="90175" y="45589"/>
                    <a:pt x="89699" y="45589"/>
                  </a:cubicBezTo>
                  <a:cubicBezTo>
                    <a:pt x="87479" y="45589"/>
                    <a:pt x="87320" y="46226"/>
                    <a:pt x="86210" y="50531"/>
                  </a:cubicBezTo>
                  <a:cubicBezTo>
                    <a:pt x="84307" y="58024"/>
                    <a:pt x="81294" y="67589"/>
                    <a:pt x="74633" y="67589"/>
                  </a:cubicBezTo>
                  <a:cubicBezTo>
                    <a:pt x="70509" y="67589"/>
                    <a:pt x="69399" y="63922"/>
                    <a:pt x="69399" y="59777"/>
                  </a:cubicBezTo>
                  <a:cubicBezTo>
                    <a:pt x="69399" y="57067"/>
                    <a:pt x="70668" y="51328"/>
                    <a:pt x="71778" y="47183"/>
                  </a:cubicBezTo>
                  <a:cubicBezTo>
                    <a:pt x="72888" y="42879"/>
                    <a:pt x="74474" y="36342"/>
                    <a:pt x="75267" y="32835"/>
                  </a:cubicBezTo>
                  <a:lnTo>
                    <a:pt x="78915" y="18646"/>
                  </a:lnTo>
                  <a:cubicBezTo>
                    <a:pt x="79866" y="14661"/>
                    <a:pt x="81611" y="7646"/>
                    <a:pt x="81611" y="6849"/>
                  </a:cubicBezTo>
                  <a:cubicBezTo>
                    <a:pt x="81611" y="3661"/>
                    <a:pt x="79073" y="1748"/>
                    <a:pt x="76377" y="1748"/>
                  </a:cubicBezTo>
                  <a:cubicBezTo>
                    <a:pt x="70509" y="1748"/>
                    <a:pt x="69399" y="6371"/>
                    <a:pt x="68131" y="11472"/>
                  </a:cubicBezTo>
                  <a:lnTo>
                    <a:pt x="59884" y="44632"/>
                  </a:lnTo>
                  <a:close/>
                </a:path>
              </a:pathLst>
            </a:custGeom>
            <a:solidFill>
              <a:srgbClr val="000000"/>
            </a:solidFill>
            <a:ln w="22721" cap="flat">
              <a:noFill/>
              <a:prstDash val="solid"/>
              <a:miter/>
            </a:ln>
          </p:spPr>
          <p:txBody>
            <a:bodyPr rtlCol="0" anchor="ctr"/>
            <a:lstStyle/>
            <a:p>
              <a:endParaRPr lang="en-CN"/>
            </a:p>
          </p:txBody>
        </p:sp>
        <p:sp>
          <p:nvSpPr>
            <p:cNvPr id="18566" name="Freeform 18565">
              <a:extLst>
                <a:ext uri="{FF2B5EF4-FFF2-40B4-BE49-F238E27FC236}">
                  <a16:creationId xmlns:a16="http://schemas.microsoft.com/office/drawing/2014/main" id="{BF67F989-8980-966B-6D7E-C62A3053E955}"/>
                </a:ext>
              </a:extLst>
            </p:cNvPr>
            <p:cNvSpPr/>
            <p:nvPr>
              <p:custDataLst>
                <p:tags r:id="rId116"/>
              </p:custDataLst>
            </p:nvPr>
          </p:nvSpPr>
          <p:spPr>
            <a:xfrm>
              <a:off x="8493186" y="5888229"/>
              <a:ext cx="139334" cy="104763"/>
            </a:xfrm>
            <a:custGeom>
              <a:avLst/>
              <a:gdLst>
                <a:gd name="connsiteX0" fmla="*/ 120565 w 139334"/>
                <a:gd name="connsiteY0" fmla="*/ 30897 h 104763"/>
                <a:gd name="connsiteX1" fmla="*/ 124869 w 139334"/>
                <a:gd name="connsiteY1" fmla="*/ 11994 h 104763"/>
                <a:gd name="connsiteX2" fmla="*/ 114221 w 139334"/>
                <a:gd name="connsiteY2" fmla="*/ 1973 h 104763"/>
                <a:gd name="connsiteX3" fmla="*/ 99268 w 139334"/>
                <a:gd name="connsiteY3" fmla="*/ 14043 h 104763"/>
                <a:gd name="connsiteX4" fmla="*/ 86354 w 139334"/>
                <a:gd name="connsiteY4" fmla="*/ 65970 h 104763"/>
                <a:gd name="connsiteX5" fmla="*/ 82956 w 139334"/>
                <a:gd name="connsiteY5" fmla="*/ 81912 h 104763"/>
                <a:gd name="connsiteX6" fmla="*/ 58487 w 139334"/>
                <a:gd name="connsiteY6" fmla="*/ 96715 h 104763"/>
                <a:gd name="connsiteX7" fmla="*/ 44894 w 139334"/>
                <a:gd name="connsiteY7" fmla="*/ 80090 h 104763"/>
                <a:gd name="connsiteX8" fmla="*/ 58261 w 139334"/>
                <a:gd name="connsiteY8" fmla="*/ 32035 h 104763"/>
                <a:gd name="connsiteX9" fmla="*/ 61206 w 139334"/>
                <a:gd name="connsiteY9" fmla="*/ 20648 h 104763"/>
                <a:gd name="connsiteX10" fmla="*/ 35605 w 139334"/>
                <a:gd name="connsiteY10" fmla="*/ 151 h 104763"/>
                <a:gd name="connsiteX11" fmla="*/ 261 w 139334"/>
                <a:gd name="connsiteY11" fmla="*/ 35679 h 104763"/>
                <a:gd name="connsiteX12" fmla="*/ 5699 w 139334"/>
                <a:gd name="connsiteY12" fmla="*/ 38868 h 104763"/>
                <a:gd name="connsiteX13" fmla="*/ 10910 w 139334"/>
                <a:gd name="connsiteY13" fmla="*/ 35907 h 104763"/>
                <a:gd name="connsiteX14" fmla="*/ 34245 w 139334"/>
                <a:gd name="connsiteY14" fmla="*/ 8350 h 104763"/>
                <a:gd name="connsiteX15" fmla="*/ 38097 w 139334"/>
                <a:gd name="connsiteY15" fmla="*/ 13132 h 104763"/>
                <a:gd name="connsiteX16" fmla="*/ 34472 w 139334"/>
                <a:gd name="connsiteY16" fmla="*/ 27480 h 104763"/>
                <a:gd name="connsiteX17" fmla="*/ 20652 w 139334"/>
                <a:gd name="connsiteY17" fmla="*/ 75307 h 104763"/>
                <a:gd name="connsiteX18" fmla="*/ 56675 w 139334"/>
                <a:gd name="connsiteY18" fmla="*/ 104914 h 104763"/>
                <a:gd name="connsiteX19" fmla="*/ 85448 w 139334"/>
                <a:gd name="connsiteY19" fmla="*/ 92388 h 104763"/>
                <a:gd name="connsiteX20" fmla="*/ 111276 w 139334"/>
                <a:gd name="connsiteY20" fmla="*/ 104914 h 104763"/>
                <a:gd name="connsiteX21" fmla="*/ 130986 w 139334"/>
                <a:gd name="connsiteY21" fmla="*/ 91933 h 104763"/>
                <a:gd name="connsiteX22" fmla="*/ 139596 w 139334"/>
                <a:gd name="connsiteY22" fmla="*/ 69386 h 104763"/>
                <a:gd name="connsiteX23" fmla="*/ 134158 w 139334"/>
                <a:gd name="connsiteY23" fmla="*/ 66197 h 104763"/>
                <a:gd name="connsiteX24" fmla="*/ 129627 w 139334"/>
                <a:gd name="connsiteY24" fmla="*/ 67336 h 104763"/>
                <a:gd name="connsiteX25" fmla="*/ 127815 w 139334"/>
                <a:gd name="connsiteY25" fmla="*/ 73941 h 104763"/>
                <a:gd name="connsiteX26" fmla="*/ 112409 w 139334"/>
                <a:gd name="connsiteY26" fmla="*/ 96715 h 104763"/>
                <a:gd name="connsiteX27" fmla="*/ 107198 w 139334"/>
                <a:gd name="connsiteY27" fmla="*/ 88289 h 104763"/>
                <a:gd name="connsiteX28" fmla="*/ 110370 w 139334"/>
                <a:gd name="connsiteY28" fmla="*/ 71663 h 104763"/>
                <a:gd name="connsiteX29" fmla="*/ 115354 w 139334"/>
                <a:gd name="connsiteY29" fmla="*/ 51166 h 104763"/>
                <a:gd name="connsiteX30" fmla="*/ 120565 w 139334"/>
                <a:gd name="connsiteY30" fmla="*/ 30897 h 10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9334" h="104763">
                  <a:moveTo>
                    <a:pt x="120565" y="30897"/>
                  </a:moveTo>
                  <a:cubicBezTo>
                    <a:pt x="122151" y="24520"/>
                    <a:pt x="124869" y="13588"/>
                    <a:pt x="124869" y="11994"/>
                  </a:cubicBezTo>
                  <a:cubicBezTo>
                    <a:pt x="124869" y="7211"/>
                    <a:pt x="121244" y="1973"/>
                    <a:pt x="114221" y="1973"/>
                  </a:cubicBezTo>
                  <a:cubicBezTo>
                    <a:pt x="110596" y="1973"/>
                    <a:pt x="102213" y="4023"/>
                    <a:pt x="99268" y="14043"/>
                  </a:cubicBezTo>
                  <a:cubicBezTo>
                    <a:pt x="98362" y="17232"/>
                    <a:pt x="88167" y="58454"/>
                    <a:pt x="86354" y="65970"/>
                  </a:cubicBezTo>
                  <a:cubicBezTo>
                    <a:pt x="84995" y="71208"/>
                    <a:pt x="83409" y="77812"/>
                    <a:pt x="82956" y="81912"/>
                  </a:cubicBezTo>
                  <a:cubicBezTo>
                    <a:pt x="78878" y="87378"/>
                    <a:pt x="70042" y="96715"/>
                    <a:pt x="58487" y="96715"/>
                  </a:cubicBezTo>
                  <a:cubicBezTo>
                    <a:pt x="45120" y="96715"/>
                    <a:pt x="44894" y="85328"/>
                    <a:pt x="44894" y="80090"/>
                  </a:cubicBezTo>
                  <a:cubicBezTo>
                    <a:pt x="44894" y="66197"/>
                    <a:pt x="51917" y="48433"/>
                    <a:pt x="58261" y="32035"/>
                  </a:cubicBezTo>
                  <a:cubicBezTo>
                    <a:pt x="60526" y="26114"/>
                    <a:pt x="61206" y="24520"/>
                    <a:pt x="61206" y="20648"/>
                  </a:cubicBezTo>
                  <a:cubicBezTo>
                    <a:pt x="61206" y="7439"/>
                    <a:pt x="48066" y="151"/>
                    <a:pt x="35605" y="151"/>
                  </a:cubicBezTo>
                  <a:cubicBezTo>
                    <a:pt x="11589" y="151"/>
                    <a:pt x="261" y="31124"/>
                    <a:pt x="261" y="35679"/>
                  </a:cubicBezTo>
                  <a:cubicBezTo>
                    <a:pt x="261" y="38868"/>
                    <a:pt x="3660" y="38868"/>
                    <a:pt x="5699" y="38868"/>
                  </a:cubicBezTo>
                  <a:cubicBezTo>
                    <a:pt x="8418" y="38868"/>
                    <a:pt x="10004" y="38868"/>
                    <a:pt x="10910" y="35907"/>
                  </a:cubicBezTo>
                  <a:cubicBezTo>
                    <a:pt x="18386" y="10627"/>
                    <a:pt x="30620" y="8350"/>
                    <a:pt x="34245" y="8350"/>
                  </a:cubicBezTo>
                  <a:cubicBezTo>
                    <a:pt x="35831" y="8350"/>
                    <a:pt x="38097" y="8350"/>
                    <a:pt x="38097" y="13132"/>
                  </a:cubicBezTo>
                  <a:cubicBezTo>
                    <a:pt x="38097" y="18371"/>
                    <a:pt x="35378" y="24748"/>
                    <a:pt x="34472" y="27480"/>
                  </a:cubicBezTo>
                  <a:cubicBezTo>
                    <a:pt x="24956" y="51394"/>
                    <a:pt x="20652" y="64148"/>
                    <a:pt x="20652" y="75307"/>
                  </a:cubicBezTo>
                  <a:cubicBezTo>
                    <a:pt x="20652" y="101270"/>
                    <a:pt x="43308" y="104914"/>
                    <a:pt x="56675" y="104914"/>
                  </a:cubicBezTo>
                  <a:cubicBezTo>
                    <a:pt x="63245" y="104914"/>
                    <a:pt x="73214" y="104003"/>
                    <a:pt x="85448" y="92388"/>
                  </a:cubicBezTo>
                  <a:cubicBezTo>
                    <a:pt x="92698" y="103548"/>
                    <a:pt x="105838" y="104914"/>
                    <a:pt x="111276" y="104914"/>
                  </a:cubicBezTo>
                  <a:cubicBezTo>
                    <a:pt x="119658" y="104914"/>
                    <a:pt x="126229" y="100131"/>
                    <a:pt x="130986" y="91933"/>
                  </a:cubicBezTo>
                  <a:cubicBezTo>
                    <a:pt x="136650" y="82823"/>
                    <a:pt x="139596" y="70524"/>
                    <a:pt x="139596" y="69386"/>
                  </a:cubicBezTo>
                  <a:cubicBezTo>
                    <a:pt x="139596" y="66197"/>
                    <a:pt x="136197" y="66197"/>
                    <a:pt x="134158" y="66197"/>
                  </a:cubicBezTo>
                  <a:cubicBezTo>
                    <a:pt x="131666" y="66197"/>
                    <a:pt x="130760" y="66197"/>
                    <a:pt x="129627" y="67336"/>
                  </a:cubicBezTo>
                  <a:cubicBezTo>
                    <a:pt x="129174" y="67792"/>
                    <a:pt x="129174" y="68247"/>
                    <a:pt x="127815" y="73941"/>
                  </a:cubicBezTo>
                  <a:cubicBezTo>
                    <a:pt x="123283" y="91705"/>
                    <a:pt x="118299" y="96715"/>
                    <a:pt x="112409" y="96715"/>
                  </a:cubicBezTo>
                  <a:cubicBezTo>
                    <a:pt x="109010" y="96715"/>
                    <a:pt x="107198" y="94438"/>
                    <a:pt x="107198" y="88289"/>
                  </a:cubicBezTo>
                  <a:cubicBezTo>
                    <a:pt x="107198" y="84417"/>
                    <a:pt x="108104" y="80773"/>
                    <a:pt x="110370" y="71663"/>
                  </a:cubicBezTo>
                  <a:cubicBezTo>
                    <a:pt x="111955" y="65286"/>
                    <a:pt x="114221" y="56176"/>
                    <a:pt x="115354" y="51166"/>
                  </a:cubicBezTo>
                  <a:lnTo>
                    <a:pt x="120565" y="30897"/>
                  </a:lnTo>
                  <a:close/>
                </a:path>
              </a:pathLst>
            </a:custGeom>
            <a:solidFill>
              <a:srgbClr val="000000"/>
            </a:solidFill>
            <a:ln w="22721" cap="flat">
              <a:noFill/>
              <a:prstDash val="solid"/>
              <a:miter/>
            </a:ln>
          </p:spPr>
          <p:txBody>
            <a:bodyPr rtlCol="0" anchor="ctr"/>
            <a:lstStyle/>
            <a:p>
              <a:endParaRPr lang="en-CN"/>
            </a:p>
          </p:txBody>
        </p:sp>
        <p:sp>
          <p:nvSpPr>
            <p:cNvPr id="18567" name="Freeform 18566">
              <a:extLst>
                <a:ext uri="{FF2B5EF4-FFF2-40B4-BE49-F238E27FC236}">
                  <a16:creationId xmlns:a16="http://schemas.microsoft.com/office/drawing/2014/main" id="{338F63D1-FC73-389C-DDCC-DB3AA1A6E5CD}"/>
                </a:ext>
              </a:extLst>
            </p:cNvPr>
            <p:cNvSpPr/>
            <p:nvPr>
              <p:custDataLst>
                <p:tags r:id="rId117"/>
              </p:custDataLst>
            </p:nvPr>
          </p:nvSpPr>
          <p:spPr>
            <a:xfrm>
              <a:off x="8651487" y="5788251"/>
              <a:ext cx="121005" cy="108885"/>
            </a:xfrm>
            <a:custGeom>
              <a:avLst/>
              <a:gdLst>
                <a:gd name="connsiteX0" fmla="*/ 43088 w 121005"/>
                <a:gd name="connsiteY0" fmla="*/ 59611 h 108885"/>
                <a:gd name="connsiteX1" fmla="*/ 71793 w 121005"/>
                <a:gd name="connsiteY1" fmla="*/ 59611 h 108885"/>
                <a:gd name="connsiteX2" fmla="*/ 121274 w 121005"/>
                <a:gd name="connsiteY2" fmla="*/ 25017 h 108885"/>
                <a:gd name="connsiteX3" fmla="*/ 86542 w 121005"/>
                <a:gd name="connsiteY3" fmla="*/ 147 h 108885"/>
                <a:gd name="connsiteX4" fmla="*/ 31035 w 121005"/>
                <a:gd name="connsiteY4" fmla="*/ 147 h 108885"/>
                <a:gd name="connsiteX5" fmla="*/ 25960 w 121005"/>
                <a:gd name="connsiteY5" fmla="*/ 3654 h 108885"/>
                <a:gd name="connsiteX6" fmla="*/ 31194 w 121005"/>
                <a:gd name="connsiteY6" fmla="*/ 5886 h 108885"/>
                <a:gd name="connsiteX7" fmla="*/ 37220 w 121005"/>
                <a:gd name="connsiteY7" fmla="*/ 6205 h 108885"/>
                <a:gd name="connsiteX8" fmla="*/ 40709 w 121005"/>
                <a:gd name="connsiteY8" fmla="*/ 8437 h 108885"/>
                <a:gd name="connsiteX9" fmla="*/ 40075 w 121005"/>
                <a:gd name="connsiteY9" fmla="*/ 11944 h 108885"/>
                <a:gd name="connsiteX10" fmla="*/ 19141 w 121005"/>
                <a:gd name="connsiteY10" fmla="*/ 95960 h 108885"/>
                <a:gd name="connsiteX11" fmla="*/ 5026 w 121005"/>
                <a:gd name="connsiteY11" fmla="*/ 103293 h 108885"/>
                <a:gd name="connsiteX12" fmla="*/ 268 w 121005"/>
                <a:gd name="connsiteY12" fmla="*/ 106800 h 108885"/>
                <a:gd name="connsiteX13" fmla="*/ 2806 w 121005"/>
                <a:gd name="connsiteY13" fmla="*/ 109032 h 108885"/>
                <a:gd name="connsiteX14" fmla="*/ 23423 w 121005"/>
                <a:gd name="connsiteY14" fmla="*/ 108395 h 108885"/>
                <a:gd name="connsiteX15" fmla="*/ 34366 w 121005"/>
                <a:gd name="connsiteY15" fmla="*/ 108554 h 108885"/>
                <a:gd name="connsiteX16" fmla="*/ 44515 w 121005"/>
                <a:gd name="connsiteY16" fmla="*/ 109032 h 108885"/>
                <a:gd name="connsiteX17" fmla="*/ 47846 w 121005"/>
                <a:gd name="connsiteY17" fmla="*/ 105525 h 108885"/>
                <a:gd name="connsiteX18" fmla="*/ 42771 w 121005"/>
                <a:gd name="connsiteY18" fmla="*/ 103293 h 108885"/>
                <a:gd name="connsiteX19" fmla="*/ 36744 w 121005"/>
                <a:gd name="connsiteY19" fmla="*/ 102974 h 108885"/>
                <a:gd name="connsiteX20" fmla="*/ 33097 w 121005"/>
                <a:gd name="connsiteY20" fmla="*/ 100583 h 108885"/>
                <a:gd name="connsiteX21" fmla="*/ 33731 w 121005"/>
                <a:gd name="connsiteY21" fmla="*/ 97076 h 108885"/>
                <a:gd name="connsiteX22" fmla="*/ 43088 w 121005"/>
                <a:gd name="connsiteY22" fmla="*/ 59611 h 108885"/>
                <a:gd name="connsiteX23" fmla="*/ 54507 w 121005"/>
                <a:gd name="connsiteY23" fmla="*/ 11306 h 108885"/>
                <a:gd name="connsiteX24" fmla="*/ 62595 w 121005"/>
                <a:gd name="connsiteY24" fmla="*/ 5886 h 108885"/>
                <a:gd name="connsiteX25" fmla="*/ 81150 w 121005"/>
                <a:gd name="connsiteY25" fmla="*/ 5886 h 108885"/>
                <a:gd name="connsiteX26" fmla="*/ 105097 w 121005"/>
                <a:gd name="connsiteY26" fmla="*/ 21669 h 108885"/>
                <a:gd name="connsiteX27" fmla="*/ 95265 w 121005"/>
                <a:gd name="connsiteY27" fmla="*/ 46379 h 108885"/>
                <a:gd name="connsiteX28" fmla="*/ 69097 w 121005"/>
                <a:gd name="connsiteY28" fmla="*/ 54510 h 108885"/>
                <a:gd name="connsiteX29" fmla="*/ 43722 w 121005"/>
                <a:gd name="connsiteY29" fmla="*/ 54510 h 108885"/>
                <a:gd name="connsiteX30" fmla="*/ 54507 w 121005"/>
                <a:gd name="connsiteY30" fmla="*/ 11306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005" h="108885">
                  <a:moveTo>
                    <a:pt x="43088" y="59611"/>
                  </a:moveTo>
                  <a:lnTo>
                    <a:pt x="71793" y="59611"/>
                  </a:lnTo>
                  <a:cubicBezTo>
                    <a:pt x="98595" y="59611"/>
                    <a:pt x="121274" y="42394"/>
                    <a:pt x="121274" y="25017"/>
                  </a:cubicBezTo>
                  <a:cubicBezTo>
                    <a:pt x="121274" y="11625"/>
                    <a:pt x="108269" y="147"/>
                    <a:pt x="86542" y="147"/>
                  </a:cubicBezTo>
                  <a:lnTo>
                    <a:pt x="31035" y="147"/>
                  </a:lnTo>
                  <a:cubicBezTo>
                    <a:pt x="27863" y="147"/>
                    <a:pt x="25960" y="147"/>
                    <a:pt x="25960" y="3654"/>
                  </a:cubicBezTo>
                  <a:cubicBezTo>
                    <a:pt x="25960" y="5886"/>
                    <a:pt x="27705" y="5886"/>
                    <a:pt x="31194" y="5886"/>
                  </a:cubicBezTo>
                  <a:cubicBezTo>
                    <a:pt x="33731" y="5886"/>
                    <a:pt x="34366" y="5886"/>
                    <a:pt x="37220" y="6205"/>
                  </a:cubicBezTo>
                  <a:cubicBezTo>
                    <a:pt x="40392" y="6524"/>
                    <a:pt x="40709" y="6843"/>
                    <a:pt x="40709" y="8437"/>
                  </a:cubicBezTo>
                  <a:cubicBezTo>
                    <a:pt x="40709" y="8756"/>
                    <a:pt x="40709" y="9553"/>
                    <a:pt x="40075" y="11944"/>
                  </a:cubicBezTo>
                  <a:lnTo>
                    <a:pt x="19141" y="95960"/>
                  </a:lnTo>
                  <a:cubicBezTo>
                    <a:pt x="17555" y="102177"/>
                    <a:pt x="17396" y="103293"/>
                    <a:pt x="5026" y="103293"/>
                  </a:cubicBezTo>
                  <a:cubicBezTo>
                    <a:pt x="2171" y="103293"/>
                    <a:pt x="268" y="103293"/>
                    <a:pt x="268" y="106800"/>
                  </a:cubicBezTo>
                  <a:cubicBezTo>
                    <a:pt x="268" y="106960"/>
                    <a:pt x="268" y="109032"/>
                    <a:pt x="2806" y="109032"/>
                  </a:cubicBezTo>
                  <a:cubicBezTo>
                    <a:pt x="7405" y="109032"/>
                    <a:pt x="18823" y="108395"/>
                    <a:pt x="23423" y="108395"/>
                  </a:cubicBezTo>
                  <a:cubicBezTo>
                    <a:pt x="26119" y="108395"/>
                    <a:pt x="31669" y="108395"/>
                    <a:pt x="34366" y="108554"/>
                  </a:cubicBezTo>
                  <a:cubicBezTo>
                    <a:pt x="37537" y="108713"/>
                    <a:pt x="41502" y="109032"/>
                    <a:pt x="44515" y="109032"/>
                  </a:cubicBezTo>
                  <a:cubicBezTo>
                    <a:pt x="45467" y="109032"/>
                    <a:pt x="47846" y="109032"/>
                    <a:pt x="47846" y="105525"/>
                  </a:cubicBezTo>
                  <a:cubicBezTo>
                    <a:pt x="47846" y="103293"/>
                    <a:pt x="45943" y="103293"/>
                    <a:pt x="42771" y="103293"/>
                  </a:cubicBezTo>
                  <a:cubicBezTo>
                    <a:pt x="42612" y="103293"/>
                    <a:pt x="39599" y="103293"/>
                    <a:pt x="36744" y="102974"/>
                  </a:cubicBezTo>
                  <a:cubicBezTo>
                    <a:pt x="33097" y="102655"/>
                    <a:pt x="33097" y="102177"/>
                    <a:pt x="33097" y="100583"/>
                  </a:cubicBezTo>
                  <a:cubicBezTo>
                    <a:pt x="33097" y="100423"/>
                    <a:pt x="33097" y="99467"/>
                    <a:pt x="33731" y="97076"/>
                  </a:cubicBezTo>
                  <a:lnTo>
                    <a:pt x="43088" y="59611"/>
                  </a:lnTo>
                  <a:close/>
                  <a:moveTo>
                    <a:pt x="54507" y="11306"/>
                  </a:moveTo>
                  <a:cubicBezTo>
                    <a:pt x="55775" y="6364"/>
                    <a:pt x="55934" y="5886"/>
                    <a:pt x="62595" y="5886"/>
                  </a:cubicBezTo>
                  <a:lnTo>
                    <a:pt x="81150" y="5886"/>
                  </a:lnTo>
                  <a:cubicBezTo>
                    <a:pt x="95899" y="5886"/>
                    <a:pt x="105097" y="10350"/>
                    <a:pt x="105097" y="21669"/>
                  </a:cubicBezTo>
                  <a:cubicBezTo>
                    <a:pt x="105097" y="26611"/>
                    <a:pt x="103194" y="39205"/>
                    <a:pt x="95265" y="46379"/>
                  </a:cubicBezTo>
                  <a:cubicBezTo>
                    <a:pt x="89555" y="51481"/>
                    <a:pt x="80516" y="54510"/>
                    <a:pt x="69097" y="54510"/>
                  </a:cubicBezTo>
                  <a:lnTo>
                    <a:pt x="43722" y="54510"/>
                  </a:lnTo>
                  <a:lnTo>
                    <a:pt x="54507" y="11306"/>
                  </a:lnTo>
                  <a:close/>
                </a:path>
              </a:pathLst>
            </a:custGeom>
            <a:solidFill>
              <a:srgbClr val="000000"/>
            </a:solidFill>
            <a:ln w="22721" cap="flat">
              <a:noFill/>
              <a:prstDash val="solid"/>
              <a:miter/>
            </a:ln>
          </p:spPr>
          <p:txBody>
            <a:bodyPr rtlCol="0" anchor="ctr"/>
            <a:lstStyle/>
            <a:p>
              <a:endParaRPr lang="en-CN"/>
            </a:p>
          </p:txBody>
        </p:sp>
        <p:sp>
          <p:nvSpPr>
            <p:cNvPr id="18568" name="Freeform 18567">
              <a:extLst>
                <a:ext uri="{FF2B5EF4-FFF2-40B4-BE49-F238E27FC236}">
                  <a16:creationId xmlns:a16="http://schemas.microsoft.com/office/drawing/2014/main" id="{28F3B4F1-1C89-43D8-B58F-7C5F5AFCD980}"/>
                </a:ext>
              </a:extLst>
            </p:cNvPr>
            <p:cNvSpPr/>
            <p:nvPr>
              <p:custDataLst>
                <p:tags r:id="rId118"/>
              </p:custDataLst>
            </p:nvPr>
          </p:nvSpPr>
          <p:spPr>
            <a:xfrm>
              <a:off x="8646888" y="5947834"/>
              <a:ext cx="53604" cy="101233"/>
            </a:xfrm>
            <a:custGeom>
              <a:avLst/>
              <a:gdLst>
                <a:gd name="connsiteX0" fmla="*/ 32621 w 53604"/>
                <a:gd name="connsiteY0" fmla="*/ 36821 h 101233"/>
                <a:gd name="connsiteX1" fmla="*/ 48797 w 53604"/>
                <a:gd name="connsiteY1" fmla="*/ 36821 h 101233"/>
                <a:gd name="connsiteX2" fmla="*/ 53872 w 53604"/>
                <a:gd name="connsiteY2" fmla="*/ 33313 h 101233"/>
                <a:gd name="connsiteX3" fmla="*/ 49115 w 53604"/>
                <a:gd name="connsiteY3" fmla="*/ 31081 h 101233"/>
                <a:gd name="connsiteX4" fmla="*/ 34048 w 53604"/>
                <a:gd name="connsiteY4" fmla="*/ 31081 h 101233"/>
                <a:gd name="connsiteX5" fmla="*/ 39916 w 53604"/>
                <a:gd name="connsiteY5" fmla="*/ 7487 h 101233"/>
                <a:gd name="connsiteX6" fmla="*/ 40392 w 53604"/>
                <a:gd name="connsiteY6" fmla="*/ 5255 h 101233"/>
                <a:gd name="connsiteX7" fmla="*/ 35000 w 53604"/>
                <a:gd name="connsiteY7" fmla="*/ 153 h 101233"/>
                <a:gd name="connsiteX8" fmla="*/ 27546 w 53604"/>
                <a:gd name="connsiteY8" fmla="*/ 7009 h 101233"/>
                <a:gd name="connsiteX9" fmla="*/ 21520 w 53604"/>
                <a:gd name="connsiteY9" fmla="*/ 31081 h 101233"/>
                <a:gd name="connsiteX10" fmla="*/ 5343 w 53604"/>
                <a:gd name="connsiteY10" fmla="*/ 31081 h 101233"/>
                <a:gd name="connsiteX11" fmla="*/ 268 w 53604"/>
                <a:gd name="connsiteY11" fmla="*/ 34589 h 101233"/>
                <a:gd name="connsiteX12" fmla="*/ 5026 w 53604"/>
                <a:gd name="connsiteY12" fmla="*/ 36821 h 101233"/>
                <a:gd name="connsiteX13" fmla="*/ 20092 w 53604"/>
                <a:gd name="connsiteY13" fmla="*/ 36821 h 101233"/>
                <a:gd name="connsiteX14" fmla="*/ 10735 w 53604"/>
                <a:gd name="connsiteY14" fmla="*/ 74444 h 101233"/>
                <a:gd name="connsiteX15" fmla="*/ 8356 w 53604"/>
                <a:gd name="connsiteY15" fmla="*/ 86241 h 101233"/>
                <a:gd name="connsiteX16" fmla="*/ 25326 w 53604"/>
                <a:gd name="connsiteY16" fmla="*/ 101387 h 101233"/>
                <a:gd name="connsiteX17" fmla="*/ 52921 w 53604"/>
                <a:gd name="connsiteY17" fmla="*/ 76995 h 101233"/>
                <a:gd name="connsiteX18" fmla="*/ 50383 w 53604"/>
                <a:gd name="connsiteY18" fmla="*/ 74922 h 101233"/>
                <a:gd name="connsiteX19" fmla="*/ 47053 w 53604"/>
                <a:gd name="connsiteY19" fmla="*/ 77951 h 101233"/>
                <a:gd name="connsiteX20" fmla="*/ 25802 w 53604"/>
                <a:gd name="connsiteY20" fmla="*/ 96923 h 101233"/>
                <a:gd name="connsiteX21" fmla="*/ 20251 w 53604"/>
                <a:gd name="connsiteY21" fmla="*/ 89111 h 101233"/>
                <a:gd name="connsiteX22" fmla="*/ 21202 w 53604"/>
                <a:gd name="connsiteY22" fmla="*/ 82575 h 101233"/>
                <a:gd name="connsiteX23" fmla="*/ 32621 w 53604"/>
                <a:gd name="connsiteY23" fmla="*/ 36821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621" y="36821"/>
                  </a:moveTo>
                  <a:lnTo>
                    <a:pt x="48797" y="36821"/>
                  </a:lnTo>
                  <a:cubicBezTo>
                    <a:pt x="51811" y="36821"/>
                    <a:pt x="53872" y="36821"/>
                    <a:pt x="53872" y="33313"/>
                  </a:cubicBezTo>
                  <a:cubicBezTo>
                    <a:pt x="53872" y="31081"/>
                    <a:pt x="51811" y="31081"/>
                    <a:pt x="49115" y="31081"/>
                  </a:cubicBezTo>
                  <a:lnTo>
                    <a:pt x="34048" y="31081"/>
                  </a:lnTo>
                  <a:lnTo>
                    <a:pt x="39916" y="7487"/>
                  </a:lnTo>
                  <a:cubicBezTo>
                    <a:pt x="40075" y="6690"/>
                    <a:pt x="40392" y="5893"/>
                    <a:pt x="40392" y="5255"/>
                  </a:cubicBezTo>
                  <a:cubicBezTo>
                    <a:pt x="40392" y="2385"/>
                    <a:pt x="38172" y="153"/>
                    <a:pt x="35000" y="153"/>
                  </a:cubicBezTo>
                  <a:cubicBezTo>
                    <a:pt x="31035" y="153"/>
                    <a:pt x="28656" y="2864"/>
                    <a:pt x="27546" y="7009"/>
                  </a:cubicBezTo>
                  <a:cubicBezTo>
                    <a:pt x="26436" y="10994"/>
                    <a:pt x="28498" y="3342"/>
                    <a:pt x="21520" y="31081"/>
                  </a:cubicBezTo>
                  <a:lnTo>
                    <a:pt x="5343" y="31081"/>
                  </a:lnTo>
                  <a:cubicBezTo>
                    <a:pt x="2330" y="31081"/>
                    <a:pt x="268" y="31081"/>
                    <a:pt x="268" y="34589"/>
                  </a:cubicBezTo>
                  <a:cubicBezTo>
                    <a:pt x="268" y="36821"/>
                    <a:pt x="2171" y="36821"/>
                    <a:pt x="5026" y="36821"/>
                  </a:cubicBezTo>
                  <a:lnTo>
                    <a:pt x="20092" y="36821"/>
                  </a:lnTo>
                  <a:lnTo>
                    <a:pt x="10735" y="74444"/>
                  </a:lnTo>
                  <a:cubicBezTo>
                    <a:pt x="9784" y="78430"/>
                    <a:pt x="8356" y="84169"/>
                    <a:pt x="8356" y="86241"/>
                  </a:cubicBezTo>
                  <a:cubicBezTo>
                    <a:pt x="8356" y="95647"/>
                    <a:pt x="16286" y="101387"/>
                    <a:pt x="25326" y="101387"/>
                  </a:cubicBezTo>
                  <a:cubicBezTo>
                    <a:pt x="42929" y="101387"/>
                    <a:pt x="52921" y="79067"/>
                    <a:pt x="52921" y="76995"/>
                  </a:cubicBezTo>
                  <a:cubicBezTo>
                    <a:pt x="52921" y="74922"/>
                    <a:pt x="50859" y="74922"/>
                    <a:pt x="50383" y="74922"/>
                  </a:cubicBezTo>
                  <a:cubicBezTo>
                    <a:pt x="48480" y="74922"/>
                    <a:pt x="48322" y="75241"/>
                    <a:pt x="47053" y="77951"/>
                  </a:cubicBezTo>
                  <a:cubicBezTo>
                    <a:pt x="42612" y="87995"/>
                    <a:pt x="34524" y="96923"/>
                    <a:pt x="25802" y="96923"/>
                  </a:cubicBezTo>
                  <a:cubicBezTo>
                    <a:pt x="22471" y="96923"/>
                    <a:pt x="20251" y="94850"/>
                    <a:pt x="20251" y="89111"/>
                  </a:cubicBezTo>
                  <a:cubicBezTo>
                    <a:pt x="20251" y="87517"/>
                    <a:pt x="20885" y="84169"/>
                    <a:pt x="21202" y="82575"/>
                  </a:cubicBezTo>
                  <a:lnTo>
                    <a:pt x="32621" y="36821"/>
                  </a:lnTo>
                  <a:close/>
                </a:path>
              </a:pathLst>
            </a:custGeom>
            <a:solidFill>
              <a:srgbClr val="000000"/>
            </a:solidFill>
            <a:ln w="22721" cap="flat">
              <a:noFill/>
              <a:prstDash val="solid"/>
              <a:miter/>
            </a:ln>
          </p:spPr>
          <p:txBody>
            <a:bodyPr rtlCol="0" anchor="ctr"/>
            <a:lstStyle/>
            <a:p>
              <a:endParaRPr lang="en-CN"/>
            </a:p>
          </p:txBody>
        </p:sp>
        <p:sp>
          <p:nvSpPr>
            <p:cNvPr id="18569" name="Freeform 18568">
              <a:extLst>
                <a:ext uri="{FF2B5EF4-FFF2-40B4-BE49-F238E27FC236}">
                  <a16:creationId xmlns:a16="http://schemas.microsoft.com/office/drawing/2014/main" id="{CDF63EBF-02EA-2551-A32E-770784C11D7A}"/>
                </a:ext>
              </a:extLst>
            </p:cNvPr>
            <p:cNvSpPr/>
            <p:nvPr>
              <p:custDataLst>
                <p:tags r:id="rId119"/>
              </p:custDataLst>
            </p:nvPr>
          </p:nvSpPr>
          <p:spPr>
            <a:xfrm>
              <a:off x="8854323" y="5858395"/>
              <a:ext cx="150662" cy="151678"/>
            </a:xfrm>
            <a:custGeom>
              <a:avLst/>
              <a:gdLst>
                <a:gd name="connsiteX0" fmla="*/ 80253 w 150662"/>
                <a:gd name="connsiteY0" fmla="*/ 80545 h 151678"/>
                <a:gd name="connsiteX1" fmla="*/ 143463 w 150662"/>
                <a:gd name="connsiteY1" fmla="*/ 80545 h 151678"/>
                <a:gd name="connsiteX2" fmla="*/ 150939 w 150662"/>
                <a:gd name="connsiteY2" fmla="*/ 75990 h 151678"/>
                <a:gd name="connsiteX3" fmla="*/ 143463 w 150662"/>
                <a:gd name="connsiteY3" fmla="*/ 71435 h 151678"/>
                <a:gd name="connsiteX4" fmla="*/ 80253 w 150662"/>
                <a:gd name="connsiteY4" fmla="*/ 71435 h 151678"/>
                <a:gd name="connsiteX5" fmla="*/ 80253 w 150662"/>
                <a:gd name="connsiteY5" fmla="*/ 7667 h 151678"/>
                <a:gd name="connsiteX6" fmla="*/ 75722 w 150662"/>
                <a:gd name="connsiteY6" fmla="*/ 151 h 151678"/>
                <a:gd name="connsiteX7" fmla="*/ 71190 w 150662"/>
                <a:gd name="connsiteY7" fmla="*/ 7667 h 151678"/>
                <a:gd name="connsiteX8" fmla="*/ 71190 w 150662"/>
                <a:gd name="connsiteY8" fmla="*/ 71435 h 151678"/>
                <a:gd name="connsiteX9" fmla="*/ 7754 w 150662"/>
                <a:gd name="connsiteY9" fmla="*/ 71435 h 151678"/>
                <a:gd name="connsiteX10" fmla="*/ 277 w 150662"/>
                <a:gd name="connsiteY10" fmla="*/ 75990 h 151678"/>
                <a:gd name="connsiteX11" fmla="*/ 7754 w 150662"/>
                <a:gd name="connsiteY11" fmla="*/ 80545 h 151678"/>
                <a:gd name="connsiteX12" fmla="*/ 71190 w 150662"/>
                <a:gd name="connsiteY12" fmla="*/ 80545 h 151678"/>
                <a:gd name="connsiteX13" fmla="*/ 71190 w 150662"/>
                <a:gd name="connsiteY13" fmla="*/ 144314 h 151678"/>
                <a:gd name="connsiteX14" fmla="*/ 75722 w 150662"/>
                <a:gd name="connsiteY14" fmla="*/ 151830 h 151678"/>
                <a:gd name="connsiteX15" fmla="*/ 80253 w 150662"/>
                <a:gd name="connsiteY15" fmla="*/ 144314 h 151678"/>
                <a:gd name="connsiteX16" fmla="*/ 80253 w 150662"/>
                <a:gd name="connsiteY16" fmla="*/ 80545 h 15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662" h="151678">
                  <a:moveTo>
                    <a:pt x="80253" y="80545"/>
                  </a:moveTo>
                  <a:lnTo>
                    <a:pt x="143463" y="80545"/>
                  </a:lnTo>
                  <a:cubicBezTo>
                    <a:pt x="146635" y="80545"/>
                    <a:pt x="150939" y="80545"/>
                    <a:pt x="150939" y="75990"/>
                  </a:cubicBezTo>
                  <a:cubicBezTo>
                    <a:pt x="150939" y="71435"/>
                    <a:pt x="146635" y="71435"/>
                    <a:pt x="143463" y="71435"/>
                  </a:cubicBezTo>
                  <a:lnTo>
                    <a:pt x="80253" y="71435"/>
                  </a:lnTo>
                  <a:lnTo>
                    <a:pt x="80253" y="7667"/>
                  </a:lnTo>
                  <a:cubicBezTo>
                    <a:pt x="80253" y="4478"/>
                    <a:pt x="80253" y="151"/>
                    <a:pt x="75722" y="151"/>
                  </a:cubicBezTo>
                  <a:cubicBezTo>
                    <a:pt x="71190" y="151"/>
                    <a:pt x="71190" y="4478"/>
                    <a:pt x="71190" y="7667"/>
                  </a:cubicBezTo>
                  <a:lnTo>
                    <a:pt x="71190" y="71435"/>
                  </a:lnTo>
                  <a:lnTo>
                    <a:pt x="7754" y="71435"/>
                  </a:lnTo>
                  <a:cubicBezTo>
                    <a:pt x="4582" y="71435"/>
                    <a:pt x="277" y="71435"/>
                    <a:pt x="277" y="75990"/>
                  </a:cubicBezTo>
                  <a:cubicBezTo>
                    <a:pt x="277" y="80545"/>
                    <a:pt x="4582" y="80545"/>
                    <a:pt x="7754" y="80545"/>
                  </a:cubicBezTo>
                  <a:lnTo>
                    <a:pt x="71190" y="80545"/>
                  </a:lnTo>
                  <a:lnTo>
                    <a:pt x="71190" y="144314"/>
                  </a:lnTo>
                  <a:cubicBezTo>
                    <a:pt x="71190" y="147503"/>
                    <a:pt x="71190" y="151830"/>
                    <a:pt x="75722" y="151830"/>
                  </a:cubicBezTo>
                  <a:cubicBezTo>
                    <a:pt x="80253" y="151830"/>
                    <a:pt x="80253" y="147503"/>
                    <a:pt x="80253" y="144314"/>
                  </a:cubicBezTo>
                  <a:lnTo>
                    <a:pt x="80253" y="80545"/>
                  </a:lnTo>
                  <a:close/>
                </a:path>
              </a:pathLst>
            </a:custGeom>
            <a:solidFill>
              <a:srgbClr val="000000"/>
            </a:solidFill>
            <a:ln w="22721" cap="flat">
              <a:noFill/>
              <a:prstDash val="solid"/>
              <a:miter/>
            </a:ln>
          </p:spPr>
          <p:txBody>
            <a:bodyPr rtlCol="0" anchor="ctr"/>
            <a:lstStyle/>
            <a:p>
              <a:endParaRPr lang="en-CN"/>
            </a:p>
          </p:txBody>
        </p:sp>
        <p:sp>
          <p:nvSpPr>
            <p:cNvPr id="18570" name="Freeform 18569">
              <a:extLst>
                <a:ext uri="{FF2B5EF4-FFF2-40B4-BE49-F238E27FC236}">
                  <a16:creationId xmlns:a16="http://schemas.microsoft.com/office/drawing/2014/main" id="{3C8BCB2E-FEBF-DA19-6E4A-612510F628C0}"/>
                </a:ext>
              </a:extLst>
            </p:cNvPr>
            <p:cNvSpPr/>
            <p:nvPr>
              <p:custDataLst>
                <p:tags r:id="rId120"/>
              </p:custDataLst>
            </p:nvPr>
          </p:nvSpPr>
          <p:spPr>
            <a:xfrm>
              <a:off x="9082921" y="5834937"/>
              <a:ext cx="258731" cy="160105"/>
            </a:xfrm>
            <a:custGeom>
              <a:avLst/>
              <a:gdLst>
                <a:gd name="connsiteX0" fmla="*/ 232511 w 258731"/>
                <a:gd name="connsiteY0" fmla="*/ 19509 h 160105"/>
                <a:gd name="connsiteX1" fmla="*/ 252222 w 258731"/>
                <a:gd name="connsiteY1" fmla="*/ 10855 h 160105"/>
                <a:gd name="connsiteX2" fmla="*/ 259018 w 258731"/>
                <a:gd name="connsiteY2" fmla="*/ 4250 h 160105"/>
                <a:gd name="connsiteX3" fmla="*/ 254940 w 258731"/>
                <a:gd name="connsiteY3" fmla="*/ 151 h 160105"/>
                <a:gd name="connsiteX4" fmla="*/ 235683 w 258731"/>
                <a:gd name="connsiteY4" fmla="*/ 834 h 160105"/>
                <a:gd name="connsiteX5" fmla="*/ 209628 w 258731"/>
                <a:gd name="connsiteY5" fmla="*/ 151 h 160105"/>
                <a:gd name="connsiteX6" fmla="*/ 203511 w 258731"/>
                <a:gd name="connsiteY6" fmla="*/ 6756 h 160105"/>
                <a:gd name="connsiteX7" fmla="*/ 209175 w 258731"/>
                <a:gd name="connsiteY7" fmla="*/ 10855 h 160105"/>
                <a:gd name="connsiteX8" fmla="*/ 225034 w 258731"/>
                <a:gd name="connsiteY8" fmla="*/ 13360 h 160105"/>
                <a:gd name="connsiteX9" fmla="*/ 159559 w 258731"/>
                <a:gd name="connsiteY9" fmla="*/ 117440 h 160105"/>
                <a:gd name="connsiteX10" fmla="*/ 145965 w 258731"/>
                <a:gd name="connsiteY10" fmla="*/ 11994 h 160105"/>
                <a:gd name="connsiteX11" fmla="*/ 160691 w 258731"/>
                <a:gd name="connsiteY11" fmla="*/ 10855 h 160105"/>
                <a:gd name="connsiteX12" fmla="*/ 169074 w 258731"/>
                <a:gd name="connsiteY12" fmla="*/ 4250 h 160105"/>
                <a:gd name="connsiteX13" fmla="*/ 164316 w 258731"/>
                <a:gd name="connsiteY13" fmla="*/ 151 h 160105"/>
                <a:gd name="connsiteX14" fmla="*/ 131012 w 258731"/>
                <a:gd name="connsiteY14" fmla="*/ 834 h 160105"/>
                <a:gd name="connsiteX15" fmla="*/ 116512 w 258731"/>
                <a:gd name="connsiteY15" fmla="*/ 606 h 160105"/>
                <a:gd name="connsiteX16" fmla="*/ 101333 w 258731"/>
                <a:gd name="connsiteY16" fmla="*/ 151 h 160105"/>
                <a:gd name="connsiteX17" fmla="*/ 95216 w 258731"/>
                <a:gd name="connsiteY17" fmla="*/ 6756 h 160105"/>
                <a:gd name="connsiteX18" fmla="*/ 102692 w 258731"/>
                <a:gd name="connsiteY18" fmla="*/ 10855 h 160105"/>
                <a:gd name="connsiteX19" fmla="*/ 113567 w 258731"/>
                <a:gd name="connsiteY19" fmla="*/ 11311 h 160105"/>
                <a:gd name="connsiteX20" fmla="*/ 116512 w 258731"/>
                <a:gd name="connsiteY20" fmla="*/ 34085 h 160105"/>
                <a:gd name="connsiteX21" fmla="*/ 114700 w 258731"/>
                <a:gd name="connsiteY21" fmla="*/ 37729 h 160105"/>
                <a:gd name="connsiteX22" fmla="*/ 64630 w 258731"/>
                <a:gd name="connsiteY22" fmla="*/ 117440 h 160105"/>
                <a:gd name="connsiteX23" fmla="*/ 51036 w 258731"/>
                <a:gd name="connsiteY23" fmla="*/ 11994 h 160105"/>
                <a:gd name="connsiteX24" fmla="*/ 65763 w 258731"/>
                <a:gd name="connsiteY24" fmla="*/ 10855 h 160105"/>
                <a:gd name="connsiteX25" fmla="*/ 72333 w 258731"/>
                <a:gd name="connsiteY25" fmla="*/ 9489 h 160105"/>
                <a:gd name="connsiteX26" fmla="*/ 74146 w 258731"/>
                <a:gd name="connsiteY26" fmla="*/ 4250 h 160105"/>
                <a:gd name="connsiteX27" fmla="*/ 69388 w 258731"/>
                <a:gd name="connsiteY27" fmla="*/ 151 h 160105"/>
                <a:gd name="connsiteX28" fmla="*/ 35857 w 258731"/>
                <a:gd name="connsiteY28" fmla="*/ 834 h 160105"/>
                <a:gd name="connsiteX29" fmla="*/ 21357 w 258731"/>
                <a:gd name="connsiteY29" fmla="*/ 606 h 160105"/>
                <a:gd name="connsiteX30" fmla="*/ 6404 w 258731"/>
                <a:gd name="connsiteY30" fmla="*/ 151 h 160105"/>
                <a:gd name="connsiteX31" fmla="*/ 287 w 258731"/>
                <a:gd name="connsiteY31" fmla="*/ 6756 h 160105"/>
                <a:gd name="connsiteX32" fmla="*/ 7764 w 258731"/>
                <a:gd name="connsiteY32" fmla="*/ 10855 h 160105"/>
                <a:gd name="connsiteX33" fmla="*/ 18638 w 258731"/>
                <a:gd name="connsiteY33" fmla="*/ 11311 h 160105"/>
                <a:gd name="connsiteX34" fmla="*/ 36990 w 258731"/>
                <a:gd name="connsiteY34" fmla="*/ 153424 h 160105"/>
                <a:gd name="connsiteX35" fmla="*/ 43560 w 258731"/>
                <a:gd name="connsiteY35" fmla="*/ 160256 h 160105"/>
                <a:gd name="connsiteX36" fmla="*/ 53075 w 258731"/>
                <a:gd name="connsiteY36" fmla="*/ 154335 h 160105"/>
                <a:gd name="connsiteX37" fmla="*/ 118551 w 258731"/>
                <a:gd name="connsiteY37" fmla="*/ 49800 h 160105"/>
                <a:gd name="connsiteX38" fmla="*/ 131918 w 258731"/>
                <a:gd name="connsiteY38" fmla="*/ 153424 h 160105"/>
                <a:gd name="connsiteX39" fmla="*/ 138715 w 258731"/>
                <a:gd name="connsiteY39" fmla="*/ 160256 h 160105"/>
                <a:gd name="connsiteX40" fmla="*/ 148004 w 258731"/>
                <a:gd name="connsiteY40" fmla="*/ 154335 h 160105"/>
                <a:gd name="connsiteX41" fmla="*/ 232511 w 258731"/>
                <a:gd name="connsiteY41" fmla="*/ 19509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731" h="160105">
                  <a:moveTo>
                    <a:pt x="232511" y="19509"/>
                  </a:moveTo>
                  <a:cubicBezTo>
                    <a:pt x="235230" y="15182"/>
                    <a:pt x="237948" y="11083"/>
                    <a:pt x="252222" y="10855"/>
                  </a:cubicBezTo>
                  <a:cubicBezTo>
                    <a:pt x="254940" y="10855"/>
                    <a:pt x="259018" y="10855"/>
                    <a:pt x="259018" y="4250"/>
                  </a:cubicBezTo>
                  <a:cubicBezTo>
                    <a:pt x="259018" y="2201"/>
                    <a:pt x="257206" y="151"/>
                    <a:pt x="254940" y="151"/>
                  </a:cubicBezTo>
                  <a:cubicBezTo>
                    <a:pt x="248823" y="151"/>
                    <a:pt x="242026" y="834"/>
                    <a:pt x="235683" y="834"/>
                  </a:cubicBezTo>
                  <a:cubicBezTo>
                    <a:pt x="227073" y="834"/>
                    <a:pt x="218011" y="151"/>
                    <a:pt x="209628" y="151"/>
                  </a:cubicBezTo>
                  <a:cubicBezTo>
                    <a:pt x="207816" y="151"/>
                    <a:pt x="203511" y="151"/>
                    <a:pt x="203511" y="6756"/>
                  </a:cubicBezTo>
                  <a:cubicBezTo>
                    <a:pt x="203511" y="10855"/>
                    <a:pt x="207589" y="10855"/>
                    <a:pt x="209175" y="10855"/>
                  </a:cubicBezTo>
                  <a:cubicBezTo>
                    <a:pt x="210081" y="10855"/>
                    <a:pt x="219144" y="10855"/>
                    <a:pt x="225034" y="13360"/>
                  </a:cubicBezTo>
                  <a:lnTo>
                    <a:pt x="159559" y="117440"/>
                  </a:lnTo>
                  <a:lnTo>
                    <a:pt x="145965" y="11994"/>
                  </a:lnTo>
                  <a:cubicBezTo>
                    <a:pt x="150270" y="11083"/>
                    <a:pt x="157293" y="10855"/>
                    <a:pt x="160691" y="10855"/>
                  </a:cubicBezTo>
                  <a:cubicBezTo>
                    <a:pt x="165449" y="10855"/>
                    <a:pt x="169074" y="10855"/>
                    <a:pt x="169074" y="4250"/>
                  </a:cubicBezTo>
                  <a:cubicBezTo>
                    <a:pt x="169074" y="4023"/>
                    <a:pt x="169074" y="151"/>
                    <a:pt x="164316" y="151"/>
                  </a:cubicBezTo>
                  <a:cubicBezTo>
                    <a:pt x="156840" y="151"/>
                    <a:pt x="138489" y="834"/>
                    <a:pt x="131012" y="834"/>
                  </a:cubicBezTo>
                  <a:cubicBezTo>
                    <a:pt x="126254" y="834"/>
                    <a:pt x="121270" y="606"/>
                    <a:pt x="116512" y="606"/>
                  </a:cubicBezTo>
                  <a:cubicBezTo>
                    <a:pt x="109942" y="606"/>
                    <a:pt x="101786" y="151"/>
                    <a:pt x="101333" y="151"/>
                  </a:cubicBezTo>
                  <a:cubicBezTo>
                    <a:pt x="99747" y="151"/>
                    <a:pt x="95216" y="151"/>
                    <a:pt x="95216" y="6756"/>
                  </a:cubicBezTo>
                  <a:cubicBezTo>
                    <a:pt x="95216" y="10855"/>
                    <a:pt x="99067" y="10855"/>
                    <a:pt x="102692" y="10855"/>
                  </a:cubicBezTo>
                  <a:cubicBezTo>
                    <a:pt x="106090" y="10855"/>
                    <a:pt x="110622" y="11083"/>
                    <a:pt x="113567" y="11311"/>
                  </a:cubicBezTo>
                  <a:lnTo>
                    <a:pt x="116512" y="34085"/>
                  </a:lnTo>
                  <a:cubicBezTo>
                    <a:pt x="116512" y="34768"/>
                    <a:pt x="116512" y="35224"/>
                    <a:pt x="114700" y="37729"/>
                  </a:cubicBezTo>
                  <a:lnTo>
                    <a:pt x="64630" y="117440"/>
                  </a:lnTo>
                  <a:lnTo>
                    <a:pt x="51036" y="11994"/>
                  </a:lnTo>
                  <a:cubicBezTo>
                    <a:pt x="55341" y="11083"/>
                    <a:pt x="62364" y="10855"/>
                    <a:pt x="65763" y="10855"/>
                  </a:cubicBezTo>
                  <a:cubicBezTo>
                    <a:pt x="70974" y="10855"/>
                    <a:pt x="71200" y="10627"/>
                    <a:pt x="72333" y="9489"/>
                  </a:cubicBezTo>
                  <a:cubicBezTo>
                    <a:pt x="73692" y="8350"/>
                    <a:pt x="74146" y="4478"/>
                    <a:pt x="74146" y="4250"/>
                  </a:cubicBezTo>
                  <a:cubicBezTo>
                    <a:pt x="74146" y="4023"/>
                    <a:pt x="74146" y="151"/>
                    <a:pt x="69388" y="151"/>
                  </a:cubicBezTo>
                  <a:cubicBezTo>
                    <a:pt x="61911" y="151"/>
                    <a:pt x="43333" y="834"/>
                    <a:pt x="35857" y="834"/>
                  </a:cubicBezTo>
                  <a:cubicBezTo>
                    <a:pt x="31099" y="834"/>
                    <a:pt x="26115" y="606"/>
                    <a:pt x="21357" y="606"/>
                  </a:cubicBezTo>
                  <a:cubicBezTo>
                    <a:pt x="15240" y="606"/>
                    <a:pt x="6631" y="151"/>
                    <a:pt x="6404" y="151"/>
                  </a:cubicBezTo>
                  <a:cubicBezTo>
                    <a:pt x="4592" y="151"/>
                    <a:pt x="287" y="151"/>
                    <a:pt x="287" y="6756"/>
                  </a:cubicBezTo>
                  <a:cubicBezTo>
                    <a:pt x="287" y="10855"/>
                    <a:pt x="3912" y="10855"/>
                    <a:pt x="7764" y="10855"/>
                  </a:cubicBezTo>
                  <a:cubicBezTo>
                    <a:pt x="11162" y="10855"/>
                    <a:pt x="15693" y="11083"/>
                    <a:pt x="18638" y="11311"/>
                  </a:cubicBezTo>
                  <a:lnTo>
                    <a:pt x="36990" y="153424"/>
                  </a:lnTo>
                  <a:cubicBezTo>
                    <a:pt x="37669" y="157979"/>
                    <a:pt x="38123" y="160256"/>
                    <a:pt x="43560" y="160256"/>
                  </a:cubicBezTo>
                  <a:cubicBezTo>
                    <a:pt x="48318" y="160256"/>
                    <a:pt x="50357" y="158662"/>
                    <a:pt x="53075" y="154335"/>
                  </a:cubicBezTo>
                  <a:lnTo>
                    <a:pt x="118551" y="49800"/>
                  </a:lnTo>
                  <a:lnTo>
                    <a:pt x="131918" y="153424"/>
                  </a:lnTo>
                  <a:cubicBezTo>
                    <a:pt x="132598" y="158662"/>
                    <a:pt x="133278" y="160256"/>
                    <a:pt x="138715" y="160256"/>
                  </a:cubicBezTo>
                  <a:cubicBezTo>
                    <a:pt x="143699" y="160256"/>
                    <a:pt x="145512" y="158434"/>
                    <a:pt x="148004" y="154335"/>
                  </a:cubicBezTo>
                  <a:lnTo>
                    <a:pt x="232511" y="19509"/>
                  </a:lnTo>
                  <a:close/>
                </a:path>
              </a:pathLst>
            </a:custGeom>
            <a:solidFill>
              <a:srgbClr val="000000"/>
            </a:solidFill>
            <a:ln w="22721" cap="flat">
              <a:noFill/>
              <a:prstDash val="solid"/>
              <a:miter/>
            </a:ln>
          </p:spPr>
          <p:txBody>
            <a:bodyPr rtlCol="0" anchor="ctr"/>
            <a:lstStyle/>
            <a:p>
              <a:endParaRPr lang="en-CN"/>
            </a:p>
          </p:txBody>
        </p:sp>
        <p:sp>
          <p:nvSpPr>
            <p:cNvPr id="18571" name="Freeform 18570">
              <a:extLst>
                <a:ext uri="{FF2B5EF4-FFF2-40B4-BE49-F238E27FC236}">
                  <a16:creationId xmlns:a16="http://schemas.microsoft.com/office/drawing/2014/main" id="{764C4174-2509-07D1-C984-3B7C0AE0EA85}"/>
                </a:ext>
              </a:extLst>
            </p:cNvPr>
            <p:cNvSpPr/>
            <p:nvPr>
              <p:custDataLst>
                <p:tags r:id="rId121"/>
              </p:custDataLst>
            </p:nvPr>
          </p:nvSpPr>
          <p:spPr>
            <a:xfrm>
              <a:off x="9363283" y="5788251"/>
              <a:ext cx="121005" cy="108885"/>
            </a:xfrm>
            <a:custGeom>
              <a:avLst/>
              <a:gdLst>
                <a:gd name="connsiteX0" fmla="*/ 43119 w 121005"/>
                <a:gd name="connsiteY0" fmla="*/ 59611 h 108885"/>
                <a:gd name="connsiteX1" fmla="*/ 71824 w 121005"/>
                <a:gd name="connsiteY1" fmla="*/ 59611 h 108885"/>
                <a:gd name="connsiteX2" fmla="*/ 121305 w 121005"/>
                <a:gd name="connsiteY2" fmla="*/ 25017 h 108885"/>
                <a:gd name="connsiteX3" fmla="*/ 86574 w 121005"/>
                <a:gd name="connsiteY3" fmla="*/ 147 h 108885"/>
                <a:gd name="connsiteX4" fmla="*/ 31066 w 121005"/>
                <a:gd name="connsiteY4" fmla="*/ 147 h 108885"/>
                <a:gd name="connsiteX5" fmla="*/ 25991 w 121005"/>
                <a:gd name="connsiteY5" fmla="*/ 3654 h 108885"/>
                <a:gd name="connsiteX6" fmla="*/ 31225 w 121005"/>
                <a:gd name="connsiteY6" fmla="*/ 5886 h 108885"/>
                <a:gd name="connsiteX7" fmla="*/ 37251 w 121005"/>
                <a:gd name="connsiteY7" fmla="*/ 6205 h 108885"/>
                <a:gd name="connsiteX8" fmla="*/ 40740 w 121005"/>
                <a:gd name="connsiteY8" fmla="*/ 8437 h 108885"/>
                <a:gd name="connsiteX9" fmla="*/ 40106 w 121005"/>
                <a:gd name="connsiteY9" fmla="*/ 11944 h 108885"/>
                <a:gd name="connsiteX10" fmla="*/ 19172 w 121005"/>
                <a:gd name="connsiteY10" fmla="*/ 95960 h 108885"/>
                <a:gd name="connsiteX11" fmla="*/ 5057 w 121005"/>
                <a:gd name="connsiteY11" fmla="*/ 103293 h 108885"/>
                <a:gd name="connsiteX12" fmla="*/ 300 w 121005"/>
                <a:gd name="connsiteY12" fmla="*/ 106800 h 108885"/>
                <a:gd name="connsiteX13" fmla="*/ 2837 w 121005"/>
                <a:gd name="connsiteY13" fmla="*/ 109032 h 108885"/>
                <a:gd name="connsiteX14" fmla="*/ 23454 w 121005"/>
                <a:gd name="connsiteY14" fmla="*/ 108395 h 108885"/>
                <a:gd name="connsiteX15" fmla="*/ 34397 w 121005"/>
                <a:gd name="connsiteY15" fmla="*/ 108554 h 108885"/>
                <a:gd name="connsiteX16" fmla="*/ 44547 w 121005"/>
                <a:gd name="connsiteY16" fmla="*/ 109032 h 108885"/>
                <a:gd name="connsiteX17" fmla="*/ 47877 w 121005"/>
                <a:gd name="connsiteY17" fmla="*/ 105525 h 108885"/>
                <a:gd name="connsiteX18" fmla="*/ 42802 w 121005"/>
                <a:gd name="connsiteY18" fmla="*/ 103293 h 108885"/>
                <a:gd name="connsiteX19" fmla="*/ 36776 w 121005"/>
                <a:gd name="connsiteY19" fmla="*/ 102974 h 108885"/>
                <a:gd name="connsiteX20" fmla="*/ 33128 w 121005"/>
                <a:gd name="connsiteY20" fmla="*/ 100583 h 108885"/>
                <a:gd name="connsiteX21" fmla="*/ 33762 w 121005"/>
                <a:gd name="connsiteY21" fmla="*/ 97076 h 108885"/>
                <a:gd name="connsiteX22" fmla="*/ 43119 w 121005"/>
                <a:gd name="connsiteY22" fmla="*/ 59611 h 108885"/>
                <a:gd name="connsiteX23" fmla="*/ 54538 w 121005"/>
                <a:gd name="connsiteY23" fmla="*/ 11306 h 108885"/>
                <a:gd name="connsiteX24" fmla="*/ 62626 w 121005"/>
                <a:gd name="connsiteY24" fmla="*/ 5886 h 108885"/>
                <a:gd name="connsiteX25" fmla="*/ 81181 w 121005"/>
                <a:gd name="connsiteY25" fmla="*/ 5886 h 108885"/>
                <a:gd name="connsiteX26" fmla="*/ 105129 w 121005"/>
                <a:gd name="connsiteY26" fmla="*/ 21669 h 108885"/>
                <a:gd name="connsiteX27" fmla="*/ 95296 w 121005"/>
                <a:gd name="connsiteY27" fmla="*/ 46379 h 108885"/>
                <a:gd name="connsiteX28" fmla="*/ 69128 w 121005"/>
                <a:gd name="connsiteY28" fmla="*/ 54510 h 108885"/>
                <a:gd name="connsiteX29" fmla="*/ 43754 w 121005"/>
                <a:gd name="connsiteY29" fmla="*/ 54510 h 108885"/>
                <a:gd name="connsiteX30" fmla="*/ 54538 w 121005"/>
                <a:gd name="connsiteY30" fmla="*/ 11306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005" h="108885">
                  <a:moveTo>
                    <a:pt x="43119" y="59611"/>
                  </a:moveTo>
                  <a:lnTo>
                    <a:pt x="71824" y="59611"/>
                  </a:lnTo>
                  <a:cubicBezTo>
                    <a:pt x="98627" y="59611"/>
                    <a:pt x="121305" y="42394"/>
                    <a:pt x="121305" y="25017"/>
                  </a:cubicBezTo>
                  <a:cubicBezTo>
                    <a:pt x="121305" y="11625"/>
                    <a:pt x="108301" y="147"/>
                    <a:pt x="86574" y="147"/>
                  </a:cubicBezTo>
                  <a:lnTo>
                    <a:pt x="31066" y="147"/>
                  </a:lnTo>
                  <a:cubicBezTo>
                    <a:pt x="27895" y="147"/>
                    <a:pt x="25991" y="147"/>
                    <a:pt x="25991" y="3654"/>
                  </a:cubicBezTo>
                  <a:cubicBezTo>
                    <a:pt x="25991" y="5886"/>
                    <a:pt x="27736" y="5886"/>
                    <a:pt x="31225" y="5886"/>
                  </a:cubicBezTo>
                  <a:cubicBezTo>
                    <a:pt x="33762" y="5886"/>
                    <a:pt x="34397" y="5886"/>
                    <a:pt x="37251" y="6205"/>
                  </a:cubicBezTo>
                  <a:cubicBezTo>
                    <a:pt x="40423" y="6524"/>
                    <a:pt x="40740" y="6843"/>
                    <a:pt x="40740" y="8437"/>
                  </a:cubicBezTo>
                  <a:cubicBezTo>
                    <a:pt x="40740" y="8756"/>
                    <a:pt x="40740" y="9553"/>
                    <a:pt x="40106" y="11944"/>
                  </a:cubicBezTo>
                  <a:lnTo>
                    <a:pt x="19172" y="95960"/>
                  </a:lnTo>
                  <a:cubicBezTo>
                    <a:pt x="17586" y="102177"/>
                    <a:pt x="17427" y="103293"/>
                    <a:pt x="5057" y="103293"/>
                  </a:cubicBezTo>
                  <a:cubicBezTo>
                    <a:pt x="2203" y="103293"/>
                    <a:pt x="300" y="103293"/>
                    <a:pt x="300" y="106800"/>
                  </a:cubicBezTo>
                  <a:cubicBezTo>
                    <a:pt x="300" y="106960"/>
                    <a:pt x="300" y="109032"/>
                    <a:pt x="2837" y="109032"/>
                  </a:cubicBezTo>
                  <a:cubicBezTo>
                    <a:pt x="7436" y="109032"/>
                    <a:pt x="18855" y="108395"/>
                    <a:pt x="23454" y="108395"/>
                  </a:cubicBezTo>
                  <a:cubicBezTo>
                    <a:pt x="26150" y="108395"/>
                    <a:pt x="31701" y="108395"/>
                    <a:pt x="34397" y="108554"/>
                  </a:cubicBezTo>
                  <a:cubicBezTo>
                    <a:pt x="37569" y="108713"/>
                    <a:pt x="41533" y="109032"/>
                    <a:pt x="44547" y="109032"/>
                  </a:cubicBezTo>
                  <a:cubicBezTo>
                    <a:pt x="45498" y="109032"/>
                    <a:pt x="47877" y="109032"/>
                    <a:pt x="47877" y="105525"/>
                  </a:cubicBezTo>
                  <a:cubicBezTo>
                    <a:pt x="47877" y="103293"/>
                    <a:pt x="45974" y="103293"/>
                    <a:pt x="42802" y="103293"/>
                  </a:cubicBezTo>
                  <a:cubicBezTo>
                    <a:pt x="42644" y="103293"/>
                    <a:pt x="39630" y="103293"/>
                    <a:pt x="36776" y="102974"/>
                  </a:cubicBezTo>
                  <a:cubicBezTo>
                    <a:pt x="33128" y="102655"/>
                    <a:pt x="33128" y="102177"/>
                    <a:pt x="33128" y="100583"/>
                  </a:cubicBezTo>
                  <a:cubicBezTo>
                    <a:pt x="33128" y="100423"/>
                    <a:pt x="33128" y="99467"/>
                    <a:pt x="33762" y="97076"/>
                  </a:cubicBezTo>
                  <a:lnTo>
                    <a:pt x="43119" y="59611"/>
                  </a:lnTo>
                  <a:close/>
                  <a:moveTo>
                    <a:pt x="54538" y="11306"/>
                  </a:moveTo>
                  <a:cubicBezTo>
                    <a:pt x="55807" y="6364"/>
                    <a:pt x="55965" y="5886"/>
                    <a:pt x="62626" y="5886"/>
                  </a:cubicBezTo>
                  <a:lnTo>
                    <a:pt x="81181" y="5886"/>
                  </a:lnTo>
                  <a:cubicBezTo>
                    <a:pt x="95930" y="5886"/>
                    <a:pt x="105129" y="10350"/>
                    <a:pt x="105129" y="21669"/>
                  </a:cubicBezTo>
                  <a:cubicBezTo>
                    <a:pt x="105129" y="26611"/>
                    <a:pt x="103226" y="39205"/>
                    <a:pt x="95296" y="46379"/>
                  </a:cubicBezTo>
                  <a:cubicBezTo>
                    <a:pt x="89587" y="51481"/>
                    <a:pt x="80547" y="54510"/>
                    <a:pt x="69128" y="54510"/>
                  </a:cubicBezTo>
                  <a:lnTo>
                    <a:pt x="43754" y="54510"/>
                  </a:lnTo>
                  <a:lnTo>
                    <a:pt x="54538" y="11306"/>
                  </a:lnTo>
                  <a:close/>
                </a:path>
              </a:pathLst>
            </a:custGeom>
            <a:solidFill>
              <a:srgbClr val="000000"/>
            </a:solidFill>
            <a:ln w="22721" cap="flat">
              <a:noFill/>
              <a:prstDash val="solid"/>
              <a:miter/>
            </a:ln>
          </p:spPr>
          <p:txBody>
            <a:bodyPr rtlCol="0" anchor="ctr"/>
            <a:lstStyle/>
            <a:p>
              <a:endParaRPr lang="en-CN"/>
            </a:p>
          </p:txBody>
        </p:sp>
        <p:sp>
          <p:nvSpPr>
            <p:cNvPr id="18572" name="Freeform 18571">
              <a:extLst>
                <a:ext uri="{FF2B5EF4-FFF2-40B4-BE49-F238E27FC236}">
                  <a16:creationId xmlns:a16="http://schemas.microsoft.com/office/drawing/2014/main" id="{D54813AD-D032-8AE2-0A37-08F12EAB002C}"/>
                </a:ext>
              </a:extLst>
            </p:cNvPr>
            <p:cNvSpPr/>
            <p:nvPr>
              <p:custDataLst>
                <p:tags r:id="rId122"/>
              </p:custDataLst>
            </p:nvPr>
          </p:nvSpPr>
          <p:spPr>
            <a:xfrm>
              <a:off x="9323290" y="5977008"/>
              <a:ext cx="77234" cy="72058"/>
            </a:xfrm>
            <a:custGeom>
              <a:avLst/>
              <a:gdLst>
                <a:gd name="connsiteX0" fmla="*/ 77532 w 77234"/>
                <a:gd name="connsiteY0" fmla="*/ 12748 h 72058"/>
                <a:gd name="connsiteX1" fmla="*/ 69603 w 77234"/>
                <a:gd name="connsiteY1" fmla="*/ 153 h 72058"/>
                <a:gd name="connsiteX2" fmla="*/ 61039 w 77234"/>
                <a:gd name="connsiteY2" fmla="*/ 8603 h 72058"/>
                <a:gd name="connsiteX3" fmla="*/ 63735 w 77234"/>
                <a:gd name="connsiteY3" fmla="*/ 13545 h 72058"/>
                <a:gd name="connsiteX4" fmla="*/ 69603 w 77234"/>
                <a:gd name="connsiteY4" fmla="*/ 26299 h 72058"/>
                <a:gd name="connsiteX5" fmla="*/ 40263 w 77234"/>
                <a:gd name="connsiteY5" fmla="*/ 67748 h 72058"/>
                <a:gd name="connsiteX6" fmla="*/ 27417 w 77234"/>
                <a:gd name="connsiteY6" fmla="*/ 53560 h 72058"/>
                <a:gd name="connsiteX7" fmla="*/ 36140 w 77234"/>
                <a:gd name="connsiteY7" fmla="*/ 22473 h 72058"/>
                <a:gd name="connsiteX8" fmla="*/ 38360 w 77234"/>
                <a:gd name="connsiteY8" fmla="*/ 14023 h 72058"/>
                <a:gd name="connsiteX9" fmla="*/ 23294 w 77234"/>
                <a:gd name="connsiteY9" fmla="*/ 313 h 72058"/>
                <a:gd name="connsiteX10" fmla="*/ 298 w 77234"/>
                <a:gd name="connsiteY10" fmla="*/ 24704 h 72058"/>
                <a:gd name="connsiteX11" fmla="*/ 2994 w 77234"/>
                <a:gd name="connsiteY11" fmla="*/ 26777 h 72058"/>
                <a:gd name="connsiteX12" fmla="*/ 5849 w 77234"/>
                <a:gd name="connsiteY12" fmla="*/ 24226 h 72058"/>
                <a:gd name="connsiteX13" fmla="*/ 22818 w 77234"/>
                <a:gd name="connsiteY13" fmla="*/ 4777 h 72058"/>
                <a:gd name="connsiteX14" fmla="*/ 26783 w 77234"/>
                <a:gd name="connsiteY14" fmla="*/ 10356 h 72058"/>
                <a:gd name="connsiteX15" fmla="*/ 23928 w 77234"/>
                <a:gd name="connsiteY15" fmla="*/ 21038 h 72058"/>
                <a:gd name="connsiteX16" fmla="*/ 15364 w 77234"/>
                <a:gd name="connsiteY16" fmla="*/ 51328 h 72058"/>
                <a:gd name="connsiteX17" fmla="*/ 39787 w 77234"/>
                <a:gd name="connsiteY17" fmla="*/ 72212 h 72058"/>
                <a:gd name="connsiteX18" fmla="*/ 77532 w 77234"/>
                <a:gd name="connsiteY18" fmla="*/ 12748 h 7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234" h="72058">
                  <a:moveTo>
                    <a:pt x="77532" y="12748"/>
                  </a:moveTo>
                  <a:cubicBezTo>
                    <a:pt x="77532" y="313"/>
                    <a:pt x="70078" y="153"/>
                    <a:pt x="69603" y="153"/>
                  </a:cubicBezTo>
                  <a:cubicBezTo>
                    <a:pt x="65479" y="153"/>
                    <a:pt x="61039" y="4458"/>
                    <a:pt x="61039" y="8603"/>
                  </a:cubicBezTo>
                  <a:cubicBezTo>
                    <a:pt x="61039" y="11313"/>
                    <a:pt x="62625" y="12588"/>
                    <a:pt x="63735" y="13545"/>
                  </a:cubicBezTo>
                  <a:cubicBezTo>
                    <a:pt x="66431" y="15777"/>
                    <a:pt x="69603" y="19922"/>
                    <a:pt x="69603" y="26299"/>
                  </a:cubicBezTo>
                  <a:cubicBezTo>
                    <a:pt x="69603" y="33473"/>
                    <a:pt x="59136" y="67748"/>
                    <a:pt x="40263" y="67748"/>
                  </a:cubicBezTo>
                  <a:cubicBezTo>
                    <a:pt x="27417" y="67748"/>
                    <a:pt x="27417" y="56270"/>
                    <a:pt x="27417" y="53560"/>
                  </a:cubicBezTo>
                  <a:cubicBezTo>
                    <a:pt x="27417" y="46226"/>
                    <a:pt x="30272" y="37299"/>
                    <a:pt x="36140" y="22473"/>
                  </a:cubicBezTo>
                  <a:cubicBezTo>
                    <a:pt x="37408" y="19125"/>
                    <a:pt x="38360" y="16733"/>
                    <a:pt x="38360" y="14023"/>
                  </a:cubicBezTo>
                  <a:cubicBezTo>
                    <a:pt x="38360" y="5733"/>
                    <a:pt x="31382" y="313"/>
                    <a:pt x="23294" y="313"/>
                  </a:cubicBezTo>
                  <a:cubicBezTo>
                    <a:pt x="7435" y="313"/>
                    <a:pt x="298" y="22154"/>
                    <a:pt x="298" y="24704"/>
                  </a:cubicBezTo>
                  <a:cubicBezTo>
                    <a:pt x="298" y="26777"/>
                    <a:pt x="2518" y="26777"/>
                    <a:pt x="2994" y="26777"/>
                  </a:cubicBezTo>
                  <a:cubicBezTo>
                    <a:pt x="5214" y="26777"/>
                    <a:pt x="5373" y="25980"/>
                    <a:pt x="5849" y="24226"/>
                  </a:cubicBezTo>
                  <a:cubicBezTo>
                    <a:pt x="9655" y="11154"/>
                    <a:pt x="16474" y="4777"/>
                    <a:pt x="22818" y="4777"/>
                  </a:cubicBezTo>
                  <a:cubicBezTo>
                    <a:pt x="25514" y="4777"/>
                    <a:pt x="26783" y="6530"/>
                    <a:pt x="26783" y="10356"/>
                  </a:cubicBezTo>
                  <a:cubicBezTo>
                    <a:pt x="26783" y="14023"/>
                    <a:pt x="25514" y="17371"/>
                    <a:pt x="23928" y="21038"/>
                  </a:cubicBezTo>
                  <a:cubicBezTo>
                    <a:pt x="17109" y="38734"/>
                    <a:pt x="15364" y="45589"/>
                    <a:pt x="15364" y="51328"/>
                  </a:cubicBezTo>
                  <a:cubicBezTo>
                    <a:pt x="15364" y="67111"/>
                    <a:pt x="27734" y="72212"/>
                    <a:pt x="39787" y="72212"/>
                  </a:cubicBezTo>
                  <a:cubicBezTo>
                    <a:pt x="66431" y="72212"/>
                    <a:pt x="77532" y="25820"/>
                    <a:pt x="77532" y="12748"/>
                  </a:cubicBezTo>
                  <a:close/>
                </a:path>
              </a:pathLst>
            </a:custGeom>
            <a:solidFill>
              <a:srgbClr val="000000"/>
            </a:solidFill>
            <a:ln w="22721" cap="flat">
              <a:noFill/>
              <a:prstDash val="solid"/>
              <a:miter/>
            </a:ln>
          </p:spPr>
          <p:txBody>
            <a:bodyPr rtlCol="0" anchor="ctr"/>
            <a:lstStyle/>
            <a:p>
              <a:endParaRPr lang="en-CN"/>
            </a:p>
          </p:txBody>
        </p:sp>
        <p:sp>
          <p:nvSpPr>
            <p:cNvPr id="18573" name="Freeform 18572">
              <a:extLst>
                <a:ext uri="{FF2B5EF4-FFF2-40B4-BE49-F238E27FC236}">
                  <a16:creationId xmlns:a16="http://schemas.microsoft.com/office/drawing/2014/main" id="{5D8D87DD-15BA-ABB2-0FF4-7B344ACF46FE}"/>
                </a:ext>
              </a:extLst>
            </p:cNvPr>
            <p:cNvSpPr/>
            <p:nvPr>
              <p:custDataLst>
                <p:tags r:id="rId123"/>
              </p:custDataLst>
            </p:nvPr>
          </p:nvSpPr>
          <p:spPr>
            <a:xfrm>
              <a:off x="9510336" y="5888002"/>
              <a:ext cx="115318" cy="104990"/>
            </a:xfrm>
            <a:custGeom>
              <a:avLst/>
              <a:gdLst>
                <a:gd name="connsiteX0" fmla="*/ 115625 w 115318"/>
                <a:gd name="connsiteY0" fmla="*/ 20876 h 104990"/>
                <a:gd name="connsiteX1" fmla="*/ 100219 w 115318"/>
                <a:gd name="connsiteY1" fmla="*/ 151 h 104990"/>
                <a:gd name="connsiteX2" fmla="*/ 83001 w 115318"/>
                <a:gd name="connsiteY2" fmla="*/ 17460 h 104990"/>
                <a:gd name="connsiteX3" fmla="*/ 89797 w 115318"/>
                <a:gd name="connsiteY3" fmla="*/ 27708 h 104990"/>
                <a:gd name="connsiteX4" fmla="*/ 101125 w 115318"/>
                <a:gd name="connsiteY4" fmla="*/ 42056 h 104990"/>
                <a:gd name="connsiteX5" fmla="*/ 61477 w 115318"/>
                <a:gd name="connsiteY5" fmla="*/ 96943 h 104990"/>
                <a:gd name="connsiteX6" fmla="*/ 45165 w 115318"/>
                <a:gd name="connsiteY6" fmla="*/ 79179 h 104990"/>
                <a:gd name="connsiteX7" fmla="*/ 58759 w 115318"/>
                <a:gd name="connsiteY7" fmla="*/ 31124 h 104990"/>
                <a:gd name="connsiteX8" fmla="*/ 61251 w 115318"/>
                <a:gd name="connsiteY8" fmla="*/ 20876 h 104990"/>
                <a:gd name="connsiteX9" fmla="*/ 35650 w 115318"/>
                <a:gd name="connsiteY9" fmla="*/ 379 h 104990"/>
                <a:gd name="connsiteX10" fmla="*/ 306 w 115318"/>
                <a:gd name="connsiteY10" fmla="*/ 35907 h 104990"/>
                <a:gd name="connsiteX11" fmla="*/ 5744 w 115318"/>
                <a:gd name="connsiteY11" fmla="*/ 39096 h 104990"/>
                <a:gd name="connsiteX12" fmla="*/ 10955 w 115318"/>
                <a:gd name="connsiteY12" fmla="*/ 36135 h 104990"/>
                <a:gd name="connsiteX13" fmla="*/ 34290 w 115318"/>
                <a:gd name="connsiteY13" fmla="*/ 8578 h 104990"/>
                <a:gd name="connsiteX14" fmla="*/ 38142 w 115318"/>
                <a:gd name="connsiteY14" fmla="*/ 13360 h 104990"/>
                <a:gd name="connsiteX15" fmla="*/ 34743 w 115318"/>
                <a:gd name="connsiteY15" fmla="*/ 27025 h 104990"/>
                <a:gd name="connsiteX16" fmla="*/ 20923 w 115318"/>
                <a:gd name="connsiteY16" fmla="*/ 74624 h 104990"/>
                <a:gd name="connsiteX17" fmla="*/ 60118 w 115318"/>
                <a:gd name="connsiteY17" fmla="*/ 105142 h 104990"/>
                <a:gd name="connsiteX18" fmla="*/ 115625 w 115318"/>
                <a:gd name="connsiteY18" fmla="*/ 20876 h 10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318" h="104990">
                  <a:moveTo>
                    <a:pt x="115625" y="20876"/>
                  </a:moveTo>
                  <a:cubicBezTo>
                    <a:pt x="115625" y="151"/>
                    <a:pt x="100446" y="151"/>
                    <a:pt x="100219" y="151"/>
                  </a:cubicBezTo>
                  <a:cubicBezTo>
                    <a:pt x="91157" y="151"/>
                    <a:pt x="83001" y="9716"/>
                    <a:pt x="83001" y="17460"/>
                  </a:cubicBezTo>
                  <a:cubicBezTo>
                    <a:pt x="83001" y="23837"/>
                    <a:pt x="87758" y="26569"/>
                    <a:pt x="89797" y="27708"/>
                  </a:cubicBezTo>
                  <a:cubicBezTo>
                    <a:pt x="99313" y="33402"/>
                    <a:pt x="101125" y="37501"/>
                    <a:pt x="101125" y="42056"/>
                  </a:cubicBezTo>
                  <a:cubicBezTo>
                    <a:pt x="101125" y="47067"/>
                    <a:pt x="87985" y="96943"/>
                    <a:pt x="61477" y="96943"/>
                  </a:cubicBezTo>
                  <a:cubicBezTo>
                    <a:pt x="45165" y="96943"/>
                    <a:pt x="45165" y="83278"/>
                    <a:pt x="45165" y="79179"/>
                  </a:cubicBezTo>
                  <a:cubicBezTo>
                    <a:pt x="45165" y="65970"/>
                    <a:pt x="51509" y="49344"/>
                    <a:pt x="58759" y="31124"/>
                  </a:cubicBezTo>
                  <a:cubicBezTo>
                    <a:pt x="60571" y="26569"/>
                    <a:pt x="61251" y="24520"/>
                    <a:pt x="61251" y="20876"/>
                  </a:cubicBezTo>
                  <a:cubicBezTo>
                    <a:pt x="61251" y="7667"/>
                    <a:pt x="48110" y="379"/>
                    <a:pt x="35650" y="379"/>
                  </a:cubicBezTo>
                  <a:cubicBezTo>
                    <a:pt x="11634" y="379"/>
                    <a:pt x="306" y="31352"/>
                    <a:pt x="306" y="35907"/>
                  </a:cubicBezTo>
                  <a:cubicBezTo>
                    <a:pt x="306" y="39096"/>
                    <a:pt x="3705" y="39096"/>
                    <a:pt x="5744" y="39096"/>
                  </a:cubicBezTo>
                  <a:cubicBezTo>
                    <a:pt x="8462" y="39096"/>
                    <a:pt x="10048" y="39096"/>
                    <a:pt x="10955" y="36135"/>
                  </a:cubicBezTo>
                  <a:cubicBezTo>
                    <a:pt x="18204" y="11538"/>
                    <a:pt x="30212" y="8578"/>
                    <a:pt x="34290" y="8578"/>
                  </a:cubicBezTo>
                  <a:cubicBezTo>
                    <a:pt x="35876" y="8578"/>
                    <a:pt x="38142" y="8578"/>
                    <a:pt x="38142" y="13360"/>
                  </a:cubicBezTo>
                  <a:cubicBezTo>
                    <a:pt x="38142" y="18598"/>
                    <a:pt x="35423" y="25203"/>
                    <a:pt x="34743" y="27025"/>
                  </a:cubicBezTo>
                  <a:cubicBezTo>
                    <a:pt x="24322" y="53444"/>
                    <a:pt x="20923" y="63692"/>
                    <a:pt x="20923" y="74624"/>
                  </a:cubicBezTo>
                  <a:cubicBezTo>
                    <a:pt x="20923" y="98765"/>
                    <a:pt x="40407" y="105142"/>
                    <a:pt x="60118" y="105142"/>
                  </a:cubicBezTo>
                  <a:cubicBezTo>
                    <a:pt x="99086" y="105142"/>
                    <a:pt x="115625" y="40462"/>
                    <a:pt x="115625" y="20876"/>
                  </a:cubicBezTo>
                  <a:close/>
                </a:path>
              </a:pathLst>
            </a:custGeom>
            <a:solidFill>
              <a:srgbClr val="000000"/>
            </a:solidFill>
            <a:ln w="22721" cap="flat">
              <a:noFill/>
              <a:prstDash val="solid"/>
              <a:miter/>
            </a:ln>
          </p:spPr>
          <p:txBody>
            <a:bodyPr rtlCol="0" anchor="ctr"/>
            <a:lstStyle/>
            <a:p>
              <a:endParaRPr lang="en-CN"/>
            </a:p>
          </p:txBody>
        </p:sp>
        <p:sp>
          <p:nvSpPr>
            <p:cNvPr id="18574" name="Freeform 18573">
              <a:extLst>
                <a:ext uri="{FF2B5EF4-FFF2-40B4-BE49-F238E27FC236}">
                  <a16:creationId xmlns:a16="http://schemas.microsoft.com/office/drawing/2014/main" id="{EAE92146-4442-E068-6A88-BD759431D723}"/>
                </a:ext>
              </a:extLst>
            </p:cNvPr>
            <p:cNvSpPr/>
            <p:nvPr>
              <p:custDataLst>
                <p:tags r:id="rId124"/>
              </p:custDataLst>
            </p:nvPr>
          </p:nvSpPr>
          <p:spPr>
            <a:xfrm>
              <a:off x="9651121" y="5788251"/>
              <a:ext cx="121005" cy="108885"/>
            </a:xfrm>
            <a:custGeom>
              <a:avLst/>
              <a:gdLst>
                <a:gd name="connsiteX0" fmla="*/ 43132 w 121005"/>
                <a:gd name="connsiteY0" fmla="*/ 59611 h 108885"/>
                <a:gd name="connsiteX1" fmla="*/ 71837 w 121005"/>
                <a:gd name="connsiteY1" fmla="*/ 59611 h 108885"/>
                <a:gd name="connsiteX2" fmla="*/ 121318 w 121005"/>
                <a:gd name="connsiteY2" fmla="*/ 25017 h 108885"/>
                <a:gd name="connsiteX3" fmla="*/ 86586 w 121005"/>
                <a:gd name="connsiteY3" fmla="*/ 147 h 108885"/>
                <a:gd name="connsiteX4" fmla="*/ 31079 w 121005"/>
                <a:gd name="connsiteY4" fmla="*/ 147 h 108885"/>
                <a:gd name="connsiteX5" fmla="*/ 26004 w 121005"/>
                <a:gd name="connsiteY5" fmla="*/ 3654 h 108885"/>
                <a:gd name="connsiteX6" fmla="*/ 31238 w 121005"/>
                <a:gd name="connsiteY6" fmla="*/ 5886 h 108885"/>
                <a:gd name="connsiteX7" fmla="*/ 37264 w 121005"/>
                <a:gd name="connsiteY7" fmla="*/ 6205 h 108885"/>
                <a:gd name="connsiteX8" fmla="*/ 40753 w 121005"/>
                <a:gd name="connsiteY8" fmla="*/ 8437 h 108885"/>
                <a:gd name="connsiteX9" fmla="*/ 40119 w 121005"/>
                <a:gd name="connsiteY9" fmla="*/ 11944 h 108885"/>
                <a:gd name="connsiteX10" fmla="*/ 19185 w 121005"/>
                <a:gd name="connsiteY10" fmla="*/ 95960 h 108885"/>
                <a:gd name="connsiteX11" fmla="*/ 5070 w 121005"/>
                <a:gd name="connsiteY11" fmla="*/ 103293 h 108885"/>
                <a:gd name="connsiteX12" fmla="*/ 312 w 121005"/>
                <a:gd name="connsiteY12" fmla="*/ 106800 h 108885"/>
                <a:gd name="connsiteX13" fmla="*/ 2850 w 121005"/>
                <a:gd name="connsiteY13" fmla="*/ 109032 h 108885"/>
                <a:gd name="connsiteX14" fmla="*/ 23467 w 121005"/>
                <a:gd name="connsiteY14" fmla="*/ 108395 h 108885"/>
                <a:gd name="connsiteX15" fmla="*/ 34409 w 121005"/>
                <a:gd name="connsiteY15" fmla="*/ 108554 h 108885"/>
                <a:gd name="connsiteX16" fmla="*/ 44559 w 121005"/>
                <a:gd name="connsiteY16" fmla="*/ 109032 h 108885"/>
                <a:gd name="connsiteX17" fmla="*/ 47890 w 121005"/>
                <a:gd name="connsiteY17" fmla="*/ 105525 h 108885"/>
                <a:gd name="connsiteX18" fmla="*/ 42815 w 121005"/>
                <a:gd name="connsiteY18" fmla="*/ 103293 h 108885"/>
                <a:gd name="connsiteX19" fmla="*/ 36788 w 121005"/>
                <a:gd name="connsiteY19" fmla="*/ 102974 h 108885"/>
                <a:gd name="connsiteX20" fmla="*/ 33141 w 121005"/>
                <a:gd name="connsiteY20" fmla="*/ 100583 h 108885"/>
                <a:gd name="connsiteX21" fmla="*/ 33775 w 121005"/>
                <a:gd name="connsiteY21" fmla="*/ 97076 h 108885"/>
                <a:gd name="connsiteX22" fmla="*/ 43132 w 121005"/>
                <a:gd name="connsiteY22" fmla="*/ 59611 h 108885"/>
                <a:gd name="connsiteX23" fmla="*/ 54551 w 121005"/>
                <a:gd name="connsiteY23" fmla="*/ 11306 h 108885"/>
                <a:gd name="connsiteX24" fmla="*/ 62639 w 121005"/>
                <a:gd name="connsiteY24" fmla="*/ 5886 h 108885"/>
                <a:gd name="connsiteX25" fmla="*/ 81194 w 121005"/>
                <a:gd name="connsiteY25" fmla="*/ 5886 h 108885"/>
                <a:gd name="connsiteX26" fmla="*/ 105141 w 121005"/>
                <a:gd name="connsiteY26" fmla="*/ 21669 h 108885"/>
                <a:gd name="connsiteX27" fmla="*/ 95309 w 121005"/>
                <a:gd name="connsiteY27" fmla="*/ 46379 h 108885"/>
                <a:gd name="connsiteX28" fmla="*/ 69141 w 121005"/>
                <a:gd name="connsiteY28" fmla="*/ 54510 h 108885"/>
                <a:gd name="connsiteX29" fmla="*/ 43766 w 121005"/>
                <a:gd name="connsiteY29" fmla="*/ 54510 h 108885"/>
                <a:gd name="connsiteX30" fmla="*/ 54551 w 121005"/>
                <a:gd name="connsiteY30" fmla="*/ 11306 h 1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005" h="108885">
                  <a:moveTo>
                    <a:pt x="43132" y="59611"/>
                  </a:moveTo>
                  <a:lnTo>
                    <a:pt x="71837" y="59611"/>
                  </a:lnTo>
                  <a:cubicBezTo>
                    <a:pt x="98639" y="59611"/>
                    <a:pt x="121318" y="42394"/>
                    <a:pt x="121318" y="25017"/>
                  </a:cubicBezTo>
                  <a:cubicBezTo>
                    <a:pt x="121318" y="11625"/>
                    <a:pt x="108313" y="147"/>
                    <a:pt x="86586" y="147"/>
                  </a:cubicBezTo>
                  <a:lnTo>
                    <a:pt x="31079" y="147"/>
                  </a:lnTo>
                  <a:cubicBezTo>
                    <a:pt x="27907" y="147"/>
                    <a:pt x="26004" y="147"/>
                    <a:pt x="26004" y="3654"/>
                  </a:cubicBezTo>
                  <a:cubicBezTo>
                    <a:pt x="26004" y="5886"/>
                    <a:pt x="27749" y="5886"/>
                    <a:pt x="31238" y="5886"/>
                  </a:cubicBezTo>
                  <a:cubicBezTo>
                    <a:pt x="33775" y="5886"/>
                    <a:pt x="34409" y="5886"/>
                    <a:pt x="37264" y="6205"/>
                  </a:cubicBezTo>
                  <a:cubicBezTo>
                    <a:pt x="40436" y="6524"/>
                    <a:pt x="40753" y="6843"/>
                    <a:pt x="40753" y="8437"/>
                  </a:cubicBezTo>
                  <a:cubicBezTo>
                    <a:pt x="40753" y="8756"/>
                    <a:pt x="40753" y="9553"/>
                    <a:pt x="40119" y="11944"/>
                  </a:cubicBezTo>
                  <a:lnTo>
                    <a:pt x="19185" y="95960"/>
                  </a:lnTo>
                  <a:cubicBezTo>
                    <a:pt x="17599" y="102177"/>
                    <a:pt x="17440" y="103293"/>
                    <a:pt x="5070" y="103293"/>
                  </a:cubicBezTo>
                  <a:cubicBezTo>
                    <a:pt x="2215" y="103293"/>
                    <a:pt x="312" y="103293"/>
                    <a:pt x="312" y="106800"/>
                  </a:cubicBezTo>
                  <a:cubicBezTo>
                    <a:pt x="312" y="106960"/>
                    <a:pt x="312" y="109032"/>
                    <a:pt x="2850" y="109032"/>
                  </a:cubicBezTo>
                  <a:cubicBezTo>
                    <a:pt x="7449" y="109032"/>
                    <a:pt x="18867" y="108395"/>
                    <a:pt x="23467" y="108395"/>
                  </a:cubicBezTo>
                  <a:cubicBezTo>
                    <a:pt x="26163" y="108395"/>
                    <a:pt x="31713" y="108395"/>
                    <a:pt x="34409" y="108554"/>
                  </a:cubicBezTo>
                  <a:cubicBezTo>
                    <a:pt x="37581" y="108713"/>
                    <a:pt x="41546" y="109032"/>
                    <a:pt x="44559" y="109032"/>
                  </a:cubicBezTo>
                  <a:cubicBezTo>
                    <a:pt x="45511" y="109032"/>
                    <a:pt x="47890" y="109032"/>
                    <a:pt x="47890" y="105525"/>
                  </a:cubicBezTo>
                  <a:cubicBezTo>
                    <a:pt x="47890" y="103293"/>
                    <a:pt x="45987" y="103293"/>
                    <a:pt x="42815" y="103293"/>
                  </a:cubicBezTo>
                  <a:cubicBezTo>
                    <a:pt x="42656" y="103293"/>
                    <a:pt x="39643" y="103293"/>
                    <a:pt x="36788" y="102974"/>
                  </a:cubicBezTo>
                  <a:cubicBezTo>
                    <a:pt x="33141" y="102655"/>
                    <a:pt x="33141" y="102177"/>
                    <a:pt x="33141" y="100583"/>
                  </a:cubicBezTo>
                  <a:cubicBezTo>
                    <a:pt x="33141" y="100423"/>
                    <a:pt x="33141" y="99467"/>
                    <a:pt x="33775" y="97076"/>
                  </a:cubicBezTo>
                  <a:lnTo>
                    <a:pt x="43132" y="59611"/>
                  </a:lnTo>
                  <a:close/>
                  <a:moveTo>
                    <a:pt x="54551" y="11306"/>
                  </a:moveTo>
                  <a:cubicBezTo>
                    <a:pt x="55819" y="6364"/>
                    <a:pt x="55978" y="5886"/>
                    <a:pt x="62639" y="5886"/>
                  </a:cubicBezTo>
                  <a:lnTo>
                    <a:pt x="81194" y="5886"/>
                  </a:lnTo>
                  <a:cubicBezTo>
                    <a:pt x="95943" y="5886"/>
                    <a:pt x="105141" y="10350"/>
                    <a:pt x="105141" y="21669"/>
                  </a:cubicBezTo>
                  <a:cubicBezTo>
                    <a:pt x="105141" y="26611"/>
                    <a:pt x="103238" y="39205"/>
                    <a:pt x="95309" y="46379"/>
                  </a:cubicBezTo>
                  <a:cubicBezTo>
                    <a:pt x="89599" y="51481"/>
                    <a:pt x="80560" y="54510"/>
                    <a:pt x="69141" y="54510"/>
                  </a:cubicBezTo>
                  <a:lnTo>
                    <a:pt x="43766" y="54510"/>
                  </a:lnTo>
                  <a:lnTo>
                    <a:pt x="54551" y="11306"/>
                  </a:lnTo>
                  <a:close/>
                </a:path>
              </a:pathLst>
            </a:custGeom>
            <a:solidFill>
              <a:srgbClr val="000000"/>
            </a:solidFill>
            <a:ln w="22721" cap="flat">
              <a:noFill/>
              <a:prstDash val="solid"/>
              <a:miter/>
            </a:ln>
          </p:spPr>
          <p:txBody>
            <a:bodyPr rtlCol="0" anchor="ctr"/>
            <a:lstStyle/>
            <a:p>
              <a:endParaRPr lang="en-CN"/>
            </a:p>
          </p:txBody>
        </p:sp>
        <p:sp>
          <p:nvSpPr>
            <p:cNvPr id="18575" name="Freeform 18574">
              <a:extLst>
                <a:ext uri="{FF2B5EF4-FFF2-40B4-BE49-F238E27FC236}">
                  <a16:creationId xmlns:a16="http://schemas.microsoft.com/office/drawing/2014/main" id="{4E49C72D-D51C-17C8-F8C8-908683901C84}"/>
                </a:ext>
              </a:extLst>
            </p:cNvPr>
            <p:cNvSpPr/>
            <p:nvPr>
              <p:custDataLst>
                <p:tags r:id="rId125"/>
              </p:custDataLst>
            </p:nvPr>
          </p:nvSpPr>
          <p:spPr>
            <a:xfrm>
              <a:off x="9638130" y="5947834"/>
              <a:ext cx="53604" cy="101233"/>
            </a:xfrm>
            <a:custGeom>
              <a:avLst/>
              <a:gdLst>
                <a:gd name="connsiteX0" fmla="*/ 32665 w 53604"/>
                <a:gd name="connsiteY0" fmla="*/ 36821 h 101233"/>
                <a:gd name="connsiteX1" fmla="*/ 48841 w 53604"/>
                <a:gd name="connsiteY1" fmla="*/ 36821 h 101233"/>
                <a:gd name="connsiteX2" fmla="*/ 53916 w 53604"/>
                <a:gd name="connsiteY2" fmla="*/ 33313 h 101233"/>
                <a:gd name="connsiteX3" fmla="*/ 49158 w 53604"/>
                <a:gd name="connsiteY3" fmla="*/ 31081 h 101233"/>
                <a:gd name="connsiteX4" fmla="*/ 34092 w 53604"/>
                <a:gd name="connsiteY4" fmla="*/ 31081 h 101233"/>
                <a:gd name="connsiteX5" fmla="*/ 39960 w 53604"/>
                <a:gd name="connsiteY5" fmla="*/ 7487 h 101233"/>
                <a:gd name="connsiteX6" fmla="*/ 40436 w 53604"/>
                <a:gd name="connsiteY6" fmla="*/ 5255 h 101233"/>
                <a:gd name="connsiteX7" fmla="*/ 35043 w 53604"/>
                <a:gd name="connsiteY7" fmla="*/ 153 h 101233"/>
                <a:gd name="connsiteX8" fmla="*/ 27590 w 53604"/>
                <a:gd name="connsiteY8" fmla="*/ 7009 h 101233"/>
                <a:gd name="connsiteX9" fmla="*/ 21563 w 53604"/>
                <a:gd name="connsiteY9" fmla="*/ 31081 h 101233"/>
                <a:gd name="connsiteX10" fmla="*/ 5387 w 53604"/>
                <a:gd name="connsiteY10" fmla="*/ 31081 h 101233"/>
                <a:gd name="connsiteX11" fmla="*/ 312 w 53604"/>
                <a:gd name="connsiteY11" fmla="*/ 34589 h 101233"/>
                <a:gd name="connsiteX12" fmla="*/ 5070 w 53604"/>
                <a:gd name="connsiteY12" fmla="*/ 36821 h 101233"/>
                <a:gd name="connsiteX13" fmla="*/ 20136 w 53604"/>
                <a:gd name="connsiteY13" fmla="*/ 36821 h 101233"/>
                <a:gd name="connsiteX14" fmla="*/ 10779 w 53604"/>
                <a:gd name="connsiteY14" fmla="*/ 74444 h 101233"/>
                <a:gd name="connsiteX15" fmla="*/ 8400 w 53604"/>
                <a:gd name="connsiteY15" fmla="*/ 86241 h 101233"/>
                <a:gd name="connsiteX16" fmla="*/ 25369 w 53604"/>
                <a:gd name="connsiteY16" fmla="*/ 101387 h 101233"/>
                <a:gd name="connsiteX17" fmla="*/ 52964 w 53604"/>
                <a:gd name="connsiteY17" fmla="*/ 76995 h 101233"/>
                <a:gd name="connsiteX18" fmla="*/ 50427 w 53604"/>
                <a:gd name="connsiteY18" fmla="*/ 74922 h 101233"/>
                <a:gd name="connsiteX19" fmla="*/ 47096 w 53604"/>
                <a:gd name="connsiteY19" fmla="*/ 77951 h 101233"/>
                <a:gd name="connsiteX20" fmla="*/ 25845 w 53604"/>
                <a:gd name="connsiteY20" fmla="*/ 96923 h 101233"/>
                <a:gd name="connsiteX21" fmla="*/ 20294 w 53604"/>
                <a:gd name="connsiteY21" fmla="*/ 89111 h 101233"/>
                <a:gd name="connsiteX22" fmla="*/ 21246 w 53604"/>
                <a:gd name="connsiteY22" fmla="*/ 82575 h 101233"/>
                <a:gd name="connsiteX23" fmla="*/ 32665 w 53604"/>
                <a:gd name="connsiteY23" fmla="*/ 36821 h 10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604" h="101233">
                  <a:moveTo>
                    <a:pt x="32665" y="36821"/>
                  </a:moveTo>
                  <a:lnTo>
                    <a:pt x="48841" y="36821"/>
                  </a:lnTo>
                  <a:cubicBezTo>
                    <a:pt x="51854" y="36821"/>
                    <a:pt x="53916" y="36821"/>
                    <a:pt x="53916" y="33313"/>
                  </a:cubicBezTo>
                  <a:cubicBezTo>
                    <a:pt x="53916" y="31081"/>
                    <a:pt x="51854" y="31081"/>
                    <a:pt x="49158" y="31081"/>
                  </a:cubicBezTo>
                  <a:lnTo>
                    <a:pt x="34092" y="31081"/>
                  </a:lnTo>
                  <a:lnTo>
                    <a:pt x="39960" y="7487"/>
                  </a:lnTo>
                  <a:cubicBezTo>
                    <a:pt x="40118" y="6690"/>
                    <a:pt x="40436" y="5893"/>
                    <a:pt x="40436" y="5255"/>
                  </a:cubicBezTo>
                  <a:cubicBezTo>
                    <a:pt x="40436" y="2385"/>
                    <a:pt x="38215" y="153"/>
                    <a:pt x="35043" y="153"/>
                  </a:cubicBezTo>
                  <a:cubicBezTo>
                    <a:pt x="31079" y="153"/>
                    <a:pt x="28700" y="2864"/>
                    <a:pt x="27590" y="7009"/>
                  </a:cubicBezTo>
                  <a:cubicBezTo>
                    <a:pt x="26479" y="10994"/>
                    <a:pt x="28541" y="3342"/>
                    <a:pt x="21563" y="31081"/>
                  </a:cubicBezTo>
                  <a:lnTo>
                    <a:pt x="5387" y="31081"/>
                  </a:lnTo>
                  <a:cubicBezTo>
                    <a:pt x="2374" y="31081"/>
                    <a:pt x="312" y="31081"/>
                    <a:pt x="312" y="34589"/>
                  </a:cubicBezTo>
                  <a:cubicBezTo>
                    <a:pt x="312" y="36821"/>
                    <a:pt x="2215" y="36821"/>
                    <a:pt x="5070" y="36821"/>
                  </a:cubicBezTo>
                  <a:lnTo>
                    <a:pt x="20136" y="36821"/>
                  </a:lnTo>
                  <a:lnTo>
                    <a:pt x="10779" y="74444"/>
                  </a:lnTo>
                  <a:cubicBezTo>
                    <a:pt x="9827" y="78430"/>
                    <a:pt x="8400" y="84169"/>
                    <a:pt x="8400" y="86241"/>
                  </a:cubicBezTo>
                  <a:cubicBezTo>
                    <a:pt x="8400" y="95647"/>
                    <a:pt x="16330" y="101387"/>
                    <a:pt x="25369" y="101387"/>
                  </a:cubicBezTo>
                  <a:cubicBezTo>
                    <a:pt x="42973" y="101387"/>
                    <a:pt x="52964" y="79067"/>
                    <a:pt x="52964" y="76995"/>
                  </a:cubicBezTo>
                  <a:cubicBezTo>
                    <a:pt x="52964" y="74922"/>
                    <a:pt x="50903" y="74922"/>
                    <a:pt x="50427" y="74922"/>
                  </a:cubicBezTo>
                  <a:cubicBezTo>
                    <a:pt x="48524" y="74922"/>
                    <a:pt x="48365" y="75241"/>
                    <a:pt x="47096" y="77951"/>
                  </a:cubicBezTo>
                  <a:cubicBezTo>
                    <a:pt x="42656" y="87995"/>
                    <a:pt x="34568" y="96923"/>
                    <a:pt x="25845" y="96923"/>
                  </a:cubicBezTo>
                  <a:cubicBezTo>
                    <a:pt x="22515" y="96923"/>
                    <a:pt x="20294" y="94850"/>
                    <a:pt x="20294" y="89111"/>
                  </a:cubicBezTo>
                  <a:cubicBezTo>
                    <a:pt x="20294" y="87517"/>
                    <a:pt x="20929" y="84169"/>
                    <a:pt x="21246" y="82575"/>
                  </a:cubicBezTo>
                  <a:lnTo>
                    <a:pt x="32665" y="36821"/>
                  </a:lnTo>
                  <a:close/>
                </a:path>
              </a:pathLst>
            </a:custGeom>
            <a:solidFill>
              <a:srgbClr val="000000"/>
            </a:solidFill>
            <a:ln w="22721" cap="flat">
              <a:noFill/>
              <a:prstDash val="solid"/>
              <a:miter/>
            </a:ln>
          </p:spPr>
          <p:txBody>
            <a:bodyPr rtlCol="0" anchor="ctr"/>
            <a:lstStyle/>
            <a:p>
              <a:endParaRPr lang="en-CN"/>
            </a:p>
          </p:txBody>
        </p:sp>
        <p:sp>
          <p:nvSpPr>
            <p:cNvPr id="18576" name="Freeform 18575">
              <a:extLst>
                <a:ext uri="{FF2B5EF4-FFF2-40B4-BE49-F238E27FC236}">
                  <a16:creationId xmlns:a16="http://schemas.microsoft.com/office/drawing/2014/main" id="{9B0F774E-5B20-6D71-4E05-7ECA3093DC3F}"/>
                </a:ext>
              </a:extLst>
            </p:cNvPr>
            <p:cNvSpPr/>
            <p:nvPr>
              <p:custDataLst>
                <p:tags r:id="rId126"/>
              </p:custDataLst>
            </p:nvPr>
          </p:nvSpPr>
          <p:spPr>
            <a:xfrm>
              <a:off x="9717038" y="6003632"/>
              <a:ext cx="107208" cy="7811"/>
            </a:xfrm>
            <a:custGeom>
              <a:avLst/>
              <a:gdLst>
                <a:gd name="connsiteX0" fmla="*/ 101179 w 107208"/>
                <a:gd name="connsiteY0" fmla="*/ 7965 h 7811"/>
                <a:gd name="connsiteX1" fmla="*/ 107523 w 107208"/>
                <a:gd name="connsiteY1" fmla="*/ 4139 h 7811"/>
                <a:gd name="connsiteX2" fmla="*/ 101179 w 107208"/>
                <a:gd name="connsiteY2" fmla="*/ 153 h 7811"/>
                <a:gd name="connsiteX3" fmla="*/ 6659 w 107208"/>
                <a:gd name="connsiteY3" fmla="*/ 153 h 7811"/>
                <a:gd name="connsiteX4" fmla="*/ 315 w 107208"/>
                <a:gd name="connsiteY4" fmla="*/ 3980 h 7811"/>
                <a:gd name="connsiteX5" fmla="*/ 6659 w 107208"/>
                <a:gd name="connsiteY5" fmla="*/ 7965 h 7811"/>
                <a:gd name="connsiteX6" fmla="*/ 101179 w 107208"/>
                <a:gd name="connsiteY6" fmla="*/ 7965 h 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08" h="7811">
                  <a:moveTo>
                    <a:pt x="101179" y="7965"/>
                  </a:moveTo>
                  <a:cubicBezTo>
                    <a:pt x="103717" y="7965"/>
                    <a:pt x="107523" y="7965"/>
                    <a:pt x="107523" y="4139"/>
                  </a:cubicBezTo>
                  <a:cubicBezTo>
                    <a:pt x="107523" y="153"/>
                    <a:pt x="103875" y="153"/>
                    <a:pt x="101179" y="153"/>
                  </a:cubicBezTo>
                  <a:lnTo>
                    <a:pt x="6659" y="153"/>
                  </a:lnTo>
                  <a:cubicBezTo>
                    <a:pt x="4121" y="153"/>
                    <a:pt x="315" y="153"/>
                    <a:pt x="315" y="3980"/>
                  </a:cubicBezTo>
                  <a:cubicBezTo>
                    <a:pt x="315" y="7965"/>
                    <a:pt x="3962" y="7965"/>
                    <a:pt x="6659" y="7965"/>
                  </a:cubicBezTo>
                  <a:lnTo>
                    <a:pt x="101179" y="7965"/>
                  </a:lnTo>
                  <a:close/>
                </a:path>
              </a:pathLst>
            </a:custGeom>
            <a:solidFill>
              <a:srgbClr val="000000"/>
            </a:solidFill>
            <a:ln w="22721" cap="flat">
              <a:noFill/>
              <a:prstDash val="solid"/>
              <a:miter/>
            </a:ln>
          </p:spPr>
          <p:txBody>
            <a:bodyPr rtlCol="0" anchor="ctr"/>
            <a:lstStyle/>
            <a:p>
              <a:endParaRPr lang="en-CN"/>
            </a:p>
          </p:txBody>
        </p:sp>
        <p:sp>
          <p:nvSpPr>
            <p:cNvPr id="18577" name="Freeform 18576">
              <a:extLst>
                <a:ext uri="{FF2B5EF4-FFF2-40B4-BE49-F238E27FC236}">
                  <a16:creationId xmlns:a16="http://schemas.microsoft.com/office/drawing/2014/main" id="{FCD5DEFC-5884-1695-DFD1-20A1B5FDF69E}"/>
                </a:ext>
              </a:extLst>
            </p:cNvPr>
            <p:cNvSpPr/>
            <p:nvPr>
              <p:custDataLst>
                <p:tags r:id="rId127"/>
              </p:custDataLst>
            </p:nvPr>
          </p:nvSpPr>
          <p:spPr>
            <a:xfrm>
              <a:off x="9858797" y="5941617"/>
              <a:ext cx="57727" cy="105856"/>
            </a:xfrm>
            <a:custGeom>
              <a:avLst/>
              <a:gdLst>
                <a:gd name="connsiteX0" fmla="*/ 36163 w 57727"/>
                <a:gd name="connsiteY0" fmla="*/ 4617 h 105856"/>
                <a:gd name="connsiteX1" fmla="*/ 31405 w 57727"/>
                <a:gd name="connsiteY1" fmla="*/ 153 h 105856"/>
                <a:gd name="connsiteX2" fmla="*/ 321 w 57727"/>
                <a:gd name="connsiteY2" fmla="*/ 10356 h 105856"/>
                <a:gd name="connsiteX3" fmla="*/ 321 w 57727"/>
                <a:gd name="connsiteY3" fmla="*/ 16096 h 105856"/>
                <a:gd name="connsiteX4" fmla="*/ 23317 w 57727"/>
                <a:gd name="connsiteY4" fmla="*/ 11632 h 105856"/>
                <a:gd name="connsiteX5" fmla="*/ 23317 w 57727"/>
                <a:gd name="connsiteY5" fmla="*/ 92937 h 105856"/>
                <a:gd name="connsiteX6" fmla="*/ 7458 w 57727"/>
                <a:gd name="connsiteY6" fmla="*/ 100271 h 105856"/>
                <a:gd name="connsiteX7" fmla="*/ 1431 w 57727"/>
                <a:gd name="connsiteY7" fmla="*/ 100271 h 105856"/>
                <a:gd name="connsiteX8" fmla="*/ 1431 w 57727"/>
                <a:gd name="connsiteY8" fmla="*/ 106010 h 105856"/>
                <a:gd name="connsiteX9" fmla="*/ 29661 w 57727"/>
                <a:gd name="connsiteY9" fmla="*/ 105372 h 105856"/>
                <a:gd name="connsiteX10" fmla="*/ 58049 w 57727"/>
                <a:gd name="connsiteY10" fmla="*/ 106010 h 105856"/>
                <a:gd name="connsiteX11" fmla="*/ 58049 w 57727"/>
                <a:gd name="connsiteY11" fmla="*/ 100271 h 105856"/>
                <a:gd name="connsiteX12" fmla="*/ 52022 w 57727"/>
                <a:gd name="connsiteY12" fmla="*/ 100271 h 105856"/>
                <a:gd name="connsiteX13" fmla="*/ 36163 w 57727"/>
                <a:gd name="connsiteY13" fmla="*/ 92937 h 105856"/>
                <a:gd name="connsiteX14" fmla="*/ 36163 w 57727"/>
                <a:gd name="connsiteY14" fmla="*/ 4617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27" h="105856">
                  <a:moveTo>
                    <a:pt x="36163" y="4617"/>
                  </a:moveTo>
                  <a:cubicBezTo>
                    <a:pt x="36163" y="313"/>
                    <a:pt x="35846" y="153"/>
                    <a:pt x="31405" y="153"/>
                  </a:cubicBezTo>
                  <a:cubicBezTo>
                    <a:pt x="21255" y="10197"/>
                    <a:pt x="6823" y="10356"/>
                    <a:pt x="321" y="10356"/>
                  </a:cubicBezTo>
                  <a:lnTo>
                    <a:pt x="321" y="16096"/>
                  </a:lnTo>
                  <a:cubicBezTo>
                    <a:pt x="4127" y="16096"/>
                    <a:pt x="14594" y="16096"/>
                    <a:pt x="23317" y="11632"/>
                  </a:cubicBezTo>
                  <a:lnTo>
                    <a:pt x="23317" y="92937"/>
                  </a:lnTo>
                  <a:cubicBezTo>
                    <a:pt x="23317" y="98198"/>
                    <a:pt x="23317" y="100271"/>
                    <a:pt x="7458" y="100271"/>
                  </a:cubicBezTo>
                  <a:lnTo>
                    <a:pt x="1431" y="100271"/>
                  </a:lnTo>
                  <a:lnTo>
                    <a:pt x="1431" y="106010"/>
                  </a:lnTo>
                  <a:cubicBezTo>
                    <a:pt x="4286" y="105850"/>
                    <a:pt x="23793" y="105372"/>
                    <a:pt x="29661" y="105372"/>
                  </a:cubicBezTo>
                  <a:cubicBezTo>
                    <a:pt x="34577" y="105372"/>
                    <a:pt x="54559" y="105850"/>
                    <a:pt x="58049" y="106010"/>
                  </a:cubicBezTo>
                  <a:lnTo>
                    <a:pt x="58049" y="100271"/>
                  </a:lnTo>
                  <a:lnTo>
                    <a:pt x="52022" y="100271"/>
                  </a:lnTo>
                  <a:cubicBezTo>
                    <a:pt x="36163" y="100271"/>
                    <a:pt x="36163" y="98198"/>
                    <a:pt x="36163" y="92937"/>
                  </a:cubicBezTo>
                  <a:lnTo>
                    <a:pt x="36163" y="4617"/>
                  </a:lnTo>
                  <a:close/>
                </a:path>
              </a:pathLst>
            </a:custGeom>
            <a:solidFill>
              <a:srgbClr val="000000"/>
            </a:solidFill>
            <a:ln w="22721" cap="flat">
              <a:noFill/>
              <a:prstDash val="solid"/>
              <a:miter/>
            </a:ln>
          </p:spPr>
          <p:txBody>
            <a:bodyPr rtlCol="0" anchor="ctr"/>
            <a:lstStyle/>
            <a:p>
              <a:endParaRPr lang="en-CN"/>
            </a:p>
          </p:txBody>
        </p:sp>
        <p:sp>
          <p:nvSpPr>
            <p:cNvPr id="18578" name="Freeform 18577">
              <a:extLst>
                <a:ext uri="{FF2B5EF4-FFF2-40B4-BE49-F238E27FC236}">
                  <a16:creationId xmlns:a16="http://schemas.microsoft.com/office/drawing/2014/main" id="{045CB6E4-E36A-4187-D50E-1C9177536BFE}"/>
                </a:ext>
              </a:extLst>
            </p:cNvPr>
            <p:cNvSpPr/>
            <p:nvPr>
              <p:custDataLst>
                <p:tags r:id="rId128"/>
              </p:custDataLst>
            </p:nvPr>
          </p:nvSpPr>
          <p:spPr>
            <a:xfrm>
              <a:off x="9956061" y="5820361"/>
              <a:ext cx="52561" cy="227745"/>
            </a:xfrm>
            <a:custGeom>
              <a:avLst/>
              <a:gdLst>
                <a:gd name="connsiteX0" fmla="*/ 52887 w 52561"/>
                <a:gd name="connsiteY0" fmla="*/ 114024 h 227745"/>
                <a:gd name="connsiteX1" fmla="*/ 37934 w 52561"/>
                <a:gd name="connsiteY1" fmla="*/ 42967 h 227745"/>
                <a:gd name="connsiteX2" fmla="*/ 2591 w 52561"/>
                <a:gd name="connsiteY2" fmla="*/ 151 h 227745"/>
                <a:gd name="connsiteX3" fmla="*/ 326 w 52561"/>
                <a:gd name="connsiteY3" fmla="*/ 2428 h 227745"/>
                <a:gd name="connsiteX4" fmla="*/ 4630 w 52561"/>
                <a:gd name="connsiteY4" fmla="*/ 7667 h 227745"/>
                <a:gd name="connsiteX5" fmla="*/ 39747 w 52561"/>
                <a:gd name="connsiteY5" fmla="*/ 114024 h 227745"/>
                <a:gd name="connsiteX6" fmla="*/ 3271 w 52561"/>
                <a:gd name="connsiteY6" fmla="*/ 221748 h 227745"/>
                <a:gd name="connsiteX7" fmla="*/ 326 w 52561"/>
                <a:gd name="connsiteY7" fmla="*/ 225619 h 227745"/>
                <a:gd name="connsiteX8" fmla="*/ 2591 w 52561"/>
                <a:gd name="connsiteY8" fmla="*/ 227897 h 227745"/>
                <a:gd name="connsiteX9" fmla="*/ 38614 w 52561"/>
                <a:gd name="connsiteY9" fmla="*/ 183486 h 227745"/>
                <a:gd name="connsiteX10" fmla="*/ 52887 w 52561"/>
                <a:gd name="connsiteY10" fmla="*/ 114024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61" h="227745">
                  <a:moveTo>
                    <a:pt x="52887" y="114024"/>
                  </a:moveTo>
                  <a:cubicBezTo>
                    <a:pt x="52887" y="96260"/>
                    <a:pt x="50395" y="68703"/>
                    <a:pt x="37934" y="42967"/>
                  </a:cubicBezTo>
                  <a:cubicBezTo>
                    <a:pt x="24341" y="14954"/>
                    <a:pt x="4857" y="151"/>
                    <a:pt x="2591" y="151"/>
                  </a:cubicBezTo>
                  <a:cubicBezTo>
                    <a:pt x="1232" y="151"/>
                    <a:pt x="326" y="1062"/>
                    <a:pt x="326" y="2428"/>
                  </a:cubicBezTo>
                  <a:cubicBezTo>
                    <a:pt x="326" y="3112"/>
                    <a:pt x="326" y="3567"/>
                    <a:pt x="4630" y="7667"/>
                  </a:cubicBezTo>
                  <a:cubicBezTo>
                    <a:pt x="26833" y="30213"/>
                    <a:pt x="39747" y="66425"/>
                    <a:pt x="39747" y="114024"/>
                  </a:cubicBezTo>
                  <a:cubicBezTo>
                    <a:pt x="39747" y="152969"/>
                    <a:pt x="31364" y="193052"/>
                    <a:pt x="3271" y="221748"/>
                  </a:cubicBezTo>
                  <a:cubicBezTo>
                    <a:pt x="326" y="224481"/>
                    <a:pt x="326" y="224936"/>
                    <a:pt x="326" y="225619"/>
                  </a:cubicBezTo>
                  <a:cubicBezTo>
                    <a:pt x="326" y="226986"/>
                    <a:pt x="1232" y="227897"/>
                    <a:pt x="2591" y="227897"/>
                  </a:cubicBezTo>
                  <a:cubicBezTo>
                    <a:pt x="4857" y="227897"/>
                    <a:pt x="25247" y="212410"/>
                    <a:pt x="38614" y="183486"/>
                  </a:cubicBezTo>
                  <a:cubicBezTo>
                    <a:pt x="50169" y="158434"/>
                    <a:pt x="52887" y="133155"/>
                    <a:pt x="52887" y="114024"/>
                  </a:cubicBezTo>
                  <a:close/>
                </a:path>
              </a:pathLst>
            </a:custGeom>
            <a:solidFill>
              <a:srgbClr val="000000"/>
            </a:solidFill>
            <a:ln w="22721" cap="flat">
              <a:noFill/>
              <a:prstDash val="solid"/>
              <a:miter/>
            </a:ln>
          </p:spPr>
          <p:txBody>
            <a:bodyPr rtlCol="0" anchor="ctr"/>
            <a:lstStyle/>
            <a:p>
              <a:endParaRPr lang="en-CN"/>
            </a:p>
          </p:txBody>
        </p:sp>
      </p:grpSp>
      <p:sp>
        <p:nvSpPr>
          <p:cNvPr id="18581" name="TextBox 18580">
            <a:extLst>
              <a:ext uri="{FF2B5EF4-FFF2-40B4-BE49-F238E27FC236}">
                <a16:creationId xmlns:a16="http://schemas.microsoft.com/office/drawing/2014/main" id="{2A2EB3BE-CC2D-3495-AF4E-0C8802536BE3}"/>
              </a:ext>
            </a:extLst>
          </p:cNvPr>
          <p:cNvSpPr txBox="1"/>
          <p:nvPr/>
        </p:nvSpPr>
        <p:spPr>
          <a:xfrm>
            <a:off x="403435" y="4171435"/>
            <a:ext cx="9454223" cy="408445"/>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然后，通过门控注意力的方式，将问题信息和文本信息进行充分融合：</a:t>
            </a:r>
          </a:p>
        </p:txBody>
      </p:sp>
      <p:grpSp>
        <p:nvGrpSpPr>
          <p:cNvPr id="18625" name="Group 18624" descr="\documentclass{article}&#10;\usepackage{amsmath, amsfonts , amssymb, bm}&#10;\pagestyle{empty}&#10;\begin{document}&#10;&#10;\begin{gather*}&#10;    \bm{g}_t = \text{Sigmoid}(\bm{W}_g[\bm{u}^P_t,\bm{c}_t]) \\&#10;    \bm{u}^P_t = \bm{g}_t \cdot \bm{u}^P_t\\&#10;    \bm{c}_t =\bm{g}_t \cdot \bm{c}_t&#10;\end{gather*}&#10;&#10;&#10;\end{document}" title="IguanaTex Vector Display">
            <a:extLst>
              <a:ext uri="{FF2B5EF4-FFF2-40B4-BE49-F238E27FC236}">
                <a16:creationId xmlns:a16="http://schemas.microsoft.com/office/drawing/2014/main" id="{FC478C72-B0B8-0FBE-A5E4-463D1966C8F4}"/>
              </a:ext>
            </a:extLst>
          </p:cNvPr>
          <p:cNvGrpSpPr>
            <a:grpSpLocks noChangeAspect="1"/>
          </p:cNvGrpSpPr>
          <p:nvPr>
            <p:custDataLst>
              <p:tags r:id="rId2"/>
            </p:custDataLst>
          </p:nvPr>
        </p:nvGrpSpPr>
        <p:grpSpPr>
          <a:xfrm>
            <a:off x="4489850" y="4922333"/>
            <a:ext cx="2827541" cy="1074004"/>
            <a:chOff x="7048397" y="4465467"/>
            <a:chExt cx="2827541" cy="1074004"/>
          </a:xfrm>
        </p:grpSpPr>
        <p:sp>
          <p:nvSpPr>
            <p:cNvPr id="18585" name="Freeform 18584">
              <a:extLst>
                <a:ext uri="{FF2B5EF4-FFF2-40B4-BE49-F238E27FC236}">
                  <a16:creationId xmlns:a16="http://schemas.microsoft.com/office/drawing/2014/main" id="{BC6F262D-8338-708B-17F3-0A5D18F14729}"/>
                </a:ext>
              </a:extLst>
            </p:cNvPr>
            <p:cNvSpPr/>
            <p:nvPr>
              <p:custDataLst>
                <p:tags r:id="rId3"/>
              </p:custDataLst>
            </p:nvPr>
          </p:nvSpPr>
          <p:spPr>
            <a:xfrm>
              <a:off x="7048397" y="4576554"/>
              <a:ext cx="133610" cy="165495"/>
            </a:xfrm>
            <a:custGeom>
              <a:avLst/>
              <a:gdLst>
                <a:gd name="connsiteX0" fmla="*/ 132776 w 133610"/>
                <a:gd name="connsiteY0" fmla="*/ 22100 h 165495"/>
                <a:gd name="connsiteX1" fmla="*/ 133788 w 133610"/>
                <a:gd name="connsiteY1" fmla="*/ 15521 h 165495"/>
                <a:gd name="connsiteX2" fmla="*/ 121895 w 133610"/>
                <a:gd name="connsiteY2" fmla="*/ 4387 h 165495"/>
                <a:gd name="connsiteX3" fmla="*/ 108989 w 133610"/>
                <a:gd name="connsiteY3" fmla="*/ 10460 h 165495"/>
                <a:gd name="connsiteX4" fmla="*/ 82166 w 133610"/>
                <a:gd name="connsiteY4" fmla="*/ 85 h 165495"/>
                <a:gd name="connsiteX5" fmla="*/ 11059 w 133610"/>
                <a:gd name="connsiteY5" fmla="*/ 73216 h 165495"/>
                <a:gd name="connsiteX6" fmla="*/ 55343 w 133610"/>
                <a:gd name="connsiteY6" fmla="*/ 114464 h 165495"/>
                <a:gd name="connsiteX7" fmla="*/ 83178 w 133610"/>
                <a:gd name="connsiteY7" fmla="*/ 106619 h 165495"/>
                <a:gd name="connsiteX8" fmla="*/ 78370 w 133610"/>
                <a:gd name="connsiteY8" fmla="*/ 125598 h 165495"/>
                <a:gd name="connsiteX9" fmla="*/ 65971 w 133610"/>
                <a:gd name="connsiteY9" fmla="*/ 147613 h 165495"/>
                <a:gd name="connsiteX10" fmla="*/ 40160 w 133610"/>
                <a:gd name="connsiteY10" fmla="*/ 156470 h 165495"/>
                <a:gd name="connsiteX11" fmla="*/ 22952 w 133610"/>
                <a:gd name="connsiteY11" fmla="*/ 155458 h 165495"/>
                <a:gd name="connsiteX12" fmla="*/ 30797 w 133610"/>
                <a:gd name="connsiteY12" fmla="*/ 140781 h 165495"/>
                <a:gd name="connsiteX13" fmla="*/ 18144 w 133610"/>
                <a:gd name="connsiteY13" fmla="*/ 129141 h 165495"/>
                <a:gd name="connsiteX14" fmla="*/ 177 w 133610"/>
                <a:gd name="connsiteY14" fmla="*/ 147866 h 165495"/>
                <a:gd name="connsiteX15" fmla="*/ 40413 w 133610"/>
                <a:gd name="connsiteY15" fmla="*/ 165580 h 165495"/>
                <a:gd name="connsiteX16" fmla="*/ 105700 w 133610"/>
                <a:gd name="connsiteY16" fmla="*/ 129900 h 165495"/>
                <a:gd name="connsiteX17" fmla="*/ 132776 w 133610"/>
                <a:gd name="connsiteY17" fmla="*/ 22100 h 165495"/>
                <a:gd name="connsiteX18" fmla="*/ 88492 w 133610"/>
                <a:gd name="connsiteY18" fmla="*/ 85869 h 165495"/>
                <a:gd name="connsiteX19" fmla="*/ 84443 w 133610"/>
                <a:gd name="connsiteY19" fmla="*/ 93207 h 165495"/>
                <a:gd name="connsiteX20" fmla="*/ 56861 w 133610"/>
                <a:gd name="connsiteY20" fmla="*/ 105354 h 165495"/>
                <a:gd name="connsiteX21" fmla="*/ 39653 w 133610"/>
                <a:gd name="connsiteY21" fmla="*/ 86375 h 165495"/>
                <a:gd name="connsiteX22" fmla="*/ 51800 w 133610"/>
                <a:gd name="connsiteY22" fmla="*/ 34500 h 165495"/>
                <a:gd name="connsiteX23" fmla="*/ 82672 w 133610"/>
                <a:gd name="connsiteY23" fmla="*/ 9195 h 165495"/>
                <a:gd name="connsiteX24" fmla="*/ 103928 w 133610"/>
                <a:gd name="connsiteY24" fmla="*/ 23365 h 165495"/>
                <a:gd name="connsiteX25" fmla="*/ 103169 w 133610"/>
                <a:gd name="connsiteY25" fmla="*/ 27161 h 165495"/>
                <a:gd name="connsiteX26" fmla="*/ 88492 w 133610"/>
                <a:gd name="connsiteY26" fmla="*/ 85869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610" h="165495">
                  <a:moveTo>
                    <a:pt x="132776" y="22100"/>
                  </a:moveTo>
                  <a:cubicBezTo>
                    <a:pt x="133788" y="18051"/>
                    <a:pt x="133788" y="16533"/>
                    <a:pt x="133788" y="15521"/>
                  </a:cubicBezTo>
                  <a:cubicBezTo>
                    <a:pt x="133788" y="7423"/>
                    <a:pt x="127209" y="4387"/>
                    <a:pt x="121895" y="4387"/>
                  </a:cubicBezTo>
                  <a:cubicBezTo>
                    <a:pt x="116834" y="4387"/>
                    <a:pt x="112279" y="6664"/>
                    <a:pt x="108989" y="10460"/>
                  </a:cubicBezTo>
                  <a:cubicBezTo>
                    <a:pt x="105447" y="6664"/>
                    <a:pt x="97096" y="85"/>
                    <a:pt x="82166" y="85"/>
                  </a:cubicBezTo>
                  <a:cubicBezTo>
                    <a:pt x="37376" y="85"/>
                    <a:pt x="11059" y="40067"/>
                    <a:pt x="11059" y="73216"/>
                  </a:cubicBezTo>
                  <a:cubicBezTo>
                    <a:pt x="11059" y="103076"/>
                    <a:pt x="33580" y="114464"/>
                    <a:pt x="55343" y="114464"/>
                  </a:cubicBezTo>
                  <a:cubicBezTo>
                    <a:pt x="68501" y="114464"/>
                    <a:pt x="78623" y="109403"/>
                    <a:pt x="83178" y="106619"/>
                  </a:cubicBezTo>
                  <a:cubicBezTo>
                    <a:pt x="81660" y="112945"/>
                    <a:pt x="80142" y="119272"/>
                    <a:pt x="78370" y="125598"/>
                  </a:cubicBezTo>
                  <a:cubicBezTo>
                    <a:pt x="76599" y="132936"/>
                    <a:pt x="74828" y="140528"/>
                    <a:pt x="65971" y="147613"/>
                  </a:cubicBezTo>
                  <a:cubicBezTo>
                    <a:pt x="55343" y="156470"/>
                    <a:pt x="46992" y="156470"/>
                    <a:pt x="40160" y="156470"/>
                  </a:cubicBezTo>
                  <a:cubicBezTo>
                    <a:pt x="34086" y="156470"/>
                    <a:pt x="29531" y="156470"/>
                    <a:pt x="22952" y="155458"/>
                  </a:cubicBezTo>
                  <a:cubicBezTo>
                    <a:pt x="30291" y="150144"/>
                    <a:pt x="30797" y="141793"/>
                    <a:pt x="30797" y="140781"/>
                  </a:cubicBezTo>
                  <a:cubicBezTo>
                    <a:pt x="30797" y="135214"/>
                    <a:pt x="26495" y="129141"/>
                    <a:pt x="18144" y="129141"/>
                  </a:cubicBezTo>
                  <a:cubicBezTo>
                    <a:pt x="9793" y="129141"/>
                    <a:pt x="177" y="136226"/>
                    <a:pt x="177" y="147866"/>
                  </a:cubicBezTo>
                  <a:cubicBezTo>
                    <a:pt x="177" y="164568"/>
                    <a:pt x="22446" y="165580"/>
                    <a:pt x="40413" y="165580"/>
                  </a:cubicBezTo>
                  <a:cubicBezTo>
                    <a:pt x="63187" y="165580"/>
                    <a:pt x="98108" y="160266"/>
                    <a:pt x="105700" y="129900"/>
                  </a:cubicBezTo>
                  <a:lnTo>
                    <a:pt x="132776" y="22100"/>
                  </a:lnTo>
                  <a:close/>
                  <a:moveTo>
                    <a:pt x="88492" y="85869"/>
                  </a:moveTo>
                  <a:cubicBezTo>
                    <a:pt x="87480" y="89412"/>
                    <a:pt x="87480" y="90424"/>
                    <a:pt x="84443" y="93207"/>
                  </a:cubicBezTo>
                  <a:cubicBezTo>
                    <a:pt x="71032" y="105354"/>
                    <a:pt x="59138" y="105354"/>
                    <a:pt x="56861" y="105354"/>
                  </a:cubicBezTo>
                  <a:cubicBezTo>
                    <a:pt x="46992" y="105354"/>
                    <a:pt x="39653" y="99787"/>
                    <a:pt x="39653" y="86375"/>
                  </a:cubicBezTo>
                  <a:cubicBezTo>
                    <a:pt x="39653" y="74229"/>
                    <a:pt x="48004" y="43862"/>
                    <a:pt x="51800" y="34500"/>
                  </a:cubicBezTo>
                  <a:cubicBezTo>
                    <a:pt x="60657" y="12737"/>
                    <a:pt x="75081" y="9195"/>
                    <a:pt x="82672" y="9195"/>
                  </a:cubicBezTo>
                  <a:cubicBezTo>
                    <a:pt x="98361" y="9195"/>
                    <a:pt x="103928" y="21594"/>
                    <a:pt x="103928" y="23365"/>
                  </a:cubicBezTo>
                  <a:cubicBezTo>
                    <a:pt x="103928" y="23871"/>
                    <a:pt x="103928" y="24378"/>
                    <a:pt x="103169" y="27161"/>
                  </a:cubicBezTo>
                  <a:lnTo>
                    <a:pt x="88492" y="85869"/>
                  </a:lnTo>
                  <a:close/>
                </a:path>
              </a:pathLst>
            </a:custGeom>
            <a:solidFill>
              <a:srgbClr val="000000"/>
            </a:solidFill>
            <a:ln w="25343" cap="flat">
              <a:noFill/>
              <a:prstDash val="solid"/>
              <a:miter/>
            </a:ln>
          </p:spPr>
          <p:txBody>
            <a:bodyPr rtlCol="0" anchor="ctr"/>
            <a:lstStyle/>
            <a:p>
              <a:endParaRPr lang="en-CN"/>
            </a:p>
          </p:txBody>
        </p:sp>
        <p:sp>
          <p:nvSpPr>
            <p:cNvPr id="18586" name="Freeform 18585">
              <a:extLst>
                <a:ext uri="{FF2B5EF4-FFF2-40B4-BE49-F238E27FC236}">
                  <a16:creationId xmlns:a16="http://schemas.microsoft.com/office/drawing/2014/main" id="{FE971762-6E4A-B451-8D67-9C92D10CA619}"/>
                </a:ext>
              </a:extLst>
            </p:cNvPr>
            <p:cNvSpPr/>
            <p:nvPr>
              <p:custDataLst>
                <p:tags r:id="rId4"/>
              </p:custDataLst>
            </p:nvPr>
          </p:nvSpPr>
          <p:spPr>
            <a:xfrm>
              <a:off x="7192207" y="4618181"/>
              <a:ext cx="59871" cy="112481"/>
            </a:xfrm>
            <a:custGeom>
              <a:avLst/>
              <a:gdLst>
                <a:gd name="connsiteX0" fmla="*/ 36319 w 59871"/>
                <a:gd name="connsiteY0" fmla="*/ 40827 h 112481"/>
                <a:gd name="connsiteX1" fmla="*/ 54386 w 59871"/>
                <a:gd name="connsiteY1" fmla="*/ 40827 h 112481"/>
                <a:gd name="connsiteX2" fmla="*/ 60055 w 59871"/>
                <a:gd name="connsiteY2" fmla="*/ 36930 h 112481"/>
                <a:gd name="connsiteX3" fmla="*/ 54741 w 59871"/>
                <a:gd name="connsiteY3" fmla="*/ 34450 h 112481"/>
                <a:gd name="connsiteX4" fmla="*/ 37913 w 59871"/>
                <a:gd name="connsiteY4" fmla="*/ 34450 h 112481"/>
                <a:gd name="connsiteX5" fmla="*/ 44467 w 59871"/>
                <a:gd name="connsiteY5" fmla="*/ 8234 h 112481"/>
                <a:gd name="connsiteX6" fmla="*/ 44998 w 59871"/>
                <a:gd name="connsiteY6" fmla="*/ 5755 h 112481"/>
                <a:gd name="connsiteX7" fmla="*/ 38976 w 59871"/>
                <a:gd name="connsiteY7" fmla="*/ 86 h 112481"/>
                <a:gd name="connsiteX8" fmla="*/ 30650 w 59871"/>
                <a:gd name="connsiteY8" fmla="*/ 7703 h 112481"/>
                <a:gd name="connsiteX9" fmla="*/ 23919 w 59871"/>
                <a:gd name="connsiteY9" fmla="*/ 34450 h 112481"/>
                <a:gd name="connsiteX10" fmla="*/ 5851 w 59871"/>
                <a:gd name="connsiteY10" fmla="*/ 34450 h 112481"/>
                <a:gd name="connsiteX11" fmla="*/ 183 w 59871"/>
                <a:gd name="connsiteY11" fmla="*/ 38347 h 112481"/>
                <a:gd name="connsiteX12" fmla="*/ 5497 w 59871"/>
                <a:gd name="connsiteY12" fmla="*/ 40827 h 112481"/>
                <a:gd name="connsiteX13" fmla="*/ 22325 w 59871"/>
                <a:gd name="connsiteY13" fmla="*/ 40827 h 112481"/>
                <a:gd name="connsiteX14" fmla="*/ 11874 w 59871"/>
                <a:gd name="connsiteY14" fmla="*/ 82631 h 112481"/>
                <a:gd name="connsiteX15" fmla="*/ 9217 w 59871"/>
                <a:gd name="connsiteY15" fmla="*/ 95739 h 112481"/>
                <a:gd name="connsiteX16" fmla="*/ 28170 w 59871"/>
                <a:gd name="connsiteY16" fmla="*/ 112567 h 112481"/>
                <a:gd name="connsiteX17" fmla="*/ 58992 w 59871"/>
                <a:gd name="connsiteY17" fmla="*/ 85466 h 112481"/>
                <a:gd name="connsiteX18" fmla="*/ 56158 w 59871"/>
                <a:gd name="connsiteY18" fmla="*/ 83163 h 112481"/>
                <a:gd name="connsiteX19" fmla="*/ 52438 w 59871"/>
                <a:gd name="connsiteY19" fmla="*/ 86528 h 112481"/>
                <a:gd name="connsiteX20" fmla="*/ 28702 w 59871"/>
                <a:gd name="connsiteY20" fmla="*/ 107608 h 112481"/>
                <a:gd name="connsiteX21" fmla="*/ 22502 w 59871"/>
                <a:gd name="connsiteY21" fmla="*/ 98928 h 112481"/>
                <a:gd name="connsiteX22" fmla="*/ 23565 w 59871"/>
                <a:gd name="connsiteY22" fmla="*/ 91665 h 112481"/>
                <a:gd name="connsiteX23" fmla="*/ 36319 w 59871"/>
                <a:gd name="connsiteY23" fmla="*/ 4082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19" y="40827"/>
                  </a:moveTo>
                  <a:lnTo>
                    <a:pt x="54386" y="40827"/>
                  </a:lnTo>
                  <a:cubicBezTo>
                    <a:pt x="57752" y="40827"/>
                    <a:pt x="60055" y="40827"/>
                    <a:pt x="60055" y="36930"/>
                  </a:cubicBezTo>
                  <a:cubicBezTo>
                    <a:pt x="60055" y="34450"/>
                    <a:pt x="57752" y="34450"/>
                    <a:pt x="54741" y="34450"/>
                  </a:cubicBezTo>
                  <a:lnTo>
                    <a:pt x="37913" y="34450"/>
                  </a:lnTo>
                  <a:lnTo>
                    <a:pt x="44467" y="8234"/>
                  </a:lnTo>
                  <a:cubicBezTo>
                    <a:pt x="44644" y="7349"/>
                    <a:pt x="44998" y="6463"/>
                    <a:pt x="44998" y="5755"/>
                  </a:cubicBezTo>
                  <a:cubicBezTo>
                    <a:pt x="44998" y="2566"/>
                    <a:pt x="42518" y="86"/>
                    <a:pt x="38976" y="86"/>
                  </a:cubicBezTo>
                  <a:cubicBezTo>
                    <a:pt x="34547" y="86"/>
                    <a:pt x="31890" y="3097"/>
                    <a:pt x="30650" y="7703"/>
                  </a:cubicBezTo>
                  <a:cubicBezTo>
                    <a:pt x="29410" y="12131"/>
                    <a:pt x="31713" y="3629"/>
                    <a:pt x="23919" y="34450"/>
                  </a:cubicBezTo>
                  <a:lnTo>
                    <a:pt x="5851" y="34450"/>
                  </a:lnTo>
                  <a:cubicBezTo>
                    <a:pt x="2486" y="34450"/>
                    <a:pt x="183" y="34450"/>
                    <a:pt x="183" y="38347"/>
                  </a:cubicBezTo>
                  <a:cubicBezTo>
                    <a:pt x="183" y="40827"/>
                    <a:pt x="2308" y="40827"/>
                    <a:pt x="5497" y="40827"/>
                  </a:cubicBezTo>
                  <a:lnTo>
                    <a:pt x="22325" y="40827"/>
                  </a:lnTo>
                  <a:lnTo>
                    <a:pt x="11874" y="82631"/>
                  </a:lnTo>
                  <a:cubicBezTo>
                    <a:pt x="10811" y="87060"/>
                    <a:pt x="9217" y="93437"/>
                    <a:pt x="9217" y="95739"/>
                  </a:cubicBezTo>
                  <a:cubicBezTo>
                    <a:pt x="9217" y="106190"/>
                    <a:pt x="18074" y="112567"/>
                    <a:pt x="28170" y="112567"/>
                  </a:cubicBezTo>
                  <a:cubicBezTo>
                    <a:pt x="47832" y="112567"/>
                    <a:pt x="58992" y="87768"/>
                    <a:pt x="58992" y="85466"/>
                  </a:cubicBezTo>
                  <a:cubicBezTo>
                    <a:pt x="58992" y="83163"/>
                    <a:pt x="56689" y="83163"/>
                    <a:pt x="56158" y="83163"/>
                  </a:cubicBezTo>
                  <a:cubicBezTo>
                    <a:pt x="54032" y="83163"/>
                    <a:pt x="53855" y="83517"/>
                    <a:pt x="52438" y="86528"/>
                  </a:cubicBezTo>
                  <a:cubicBezTo>
                    <a:pt x="47478" y="97688"/>
                    <a:pt x="38444" y="107608"/>
                    <a:pt x="28702" y="107608"/>
                  </a:cubicBezTo>
                  <a:cubicBezTo>
                    <a:pt x="24982" y="107608"/>
                    <a:pt x="22502" y="105305"/>
                    <a:pt x="22502" y="98928"/>
                  </a:cubicBezTo>
                  <a:cubicBezTo>
                    <a:pt x="22502" y="97157"/>
                    <a:pt x="23211" y="93437"/>
                    <a:pt x="23565" y="91665"/>
                  </a:cubicBezTo>
                  <a:lnTo>
                    <a:pt x="36319" y="40827"/>
                  </a:lnTo>
                  <a:close/>
                </a:path>
              </a:pathLst>
            </a:custGeom>
            <a:solidFill>
              <a:srgbClr val="000000"/>
            </a:solidFill>
            <a:ln w="25343" cap="flat">
              <a:noFill/>
              <a:prstDash val="solid"/>
              <a:miter/>
            </a:ln>
          </p:spPr>
          <p:txBody>
            <a:bodyPr rtlCol="0" anchor="ctr"/>
            <a:lstStyle/>
            <a:p>
              <a:endParaRPr lang="en-CN"/>
            </a:p>
          </p:txBody>
        </p:sp>
        <p:sp>
          <p:nvSpPr>
            <p:cNvPr id="18587" name="Freeform 18586">
              <a:extLst>
                <a:ext uri="{FF2B5EF4-FFF2-40B4-BE49-F238E27FC236}">
                  <a16:creationId xmlns:a16="http://schemas.microsoft.com/office/drawing/2014/main" id="{A79EC63D-9E66-2BA2-5A10-BB8460F7BFAB}"/>
                </a:ext>
              </a:extLst>
            </p:cNvPr>
            <p:cNvSpPr/>
            <p:nvPr>
              <p:custDataLst>
                <p:tags r:id="rId5"/>
              </p:custDataLst>
            </p:nvPr>
          </p:nvSpPr>
          <p:spPr>
            <a:xfrm>
              <a:off x="7358323" y="4598064"/>
              <a:ext cx="168278" cy="59213"/>
            </a:xfrm>
            <a:custGeom>
              <a:avLst/>
              <a:gdLst>
                <a:gd name="connsiteX0" fmla="*/ 159864 w 168278"/>
                <a:gd name="connsiteY0" fmla="*/ 10207 h 59213"/>
                <a:gd name="connsiteX1" fmla="*/ 168468 w 168278"/>
                <a:gd name="connsiteY1" fmla="*/ 5146 h 59213"/>
                <a:gd name="connsiteX2" fmla="*/ 160117 w 168278"/>
                <a:gd name="connsiteY2" fmla="*/ 85 h 59213"/>
                <a:gd name="connsiteX3" fmla="*/ 8540 w 168278"/>
                <a:gd name="connsiteY3" fmla="*/ 85 h 59213"/>
                <a:gd name="connsiteX4" fmla="*/ 189 w 168278"/>
                <a:gd name="connsiteY4" fmla="*/ 5146 h 59213"/>
                <a:gd name="connsiteX5" fmla="*/ 8793 w 168278"/>
                <a:gd name="connsiteY5" fmla="*/ 10207 h 59213"/>
                <a:gd name="connsiteX6" fmla="*/ 159864 w 168278"/>
                <a:gd name="connsiteY6" fmla="*/ 10207 h 59213"/>
                <a:gd name="connsiteX7" fmla="*/ 160117 w 168278"/>
                <a:gd name="connsiteY7" fmla="*/ 59299 h 59213"/>
                <a:gd name="connsiteX8" fmla="*/ 168468 w 168278"/>
                <a:gd name="connsiteY8" fmla="*/ 54238 h 59213"/>
                <a:gd name="connsiteX9" fmla="*/ 159864 w 168278"/>
                <a:gd name="connsiteY9" fmla="*/ 49177 h 59213"/>
                <a:gd name="connsiteX10" fmla="*/ 8793 w 168278"/>
                <a:gd name="connsiteY10" fmla="*/ 49177 h 59213"/>
                <a:gd name="connsiteX11" fmla="*/ 189 w 168278"/>
                <a:gd name="connsiteY11" fmla="*/ 54238 h 59213"/>
                <a:gd name="connsiteX12" fmla="*/ 8540 w 168278"/>
                <a:gd name="connsiteY12" fmla="*/ 59299 h 59213"/>
                <a:gd name="connsiteX13" fmla="*/ 160117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4" y="10207"/>
                  </a:moveTo>
                  <a:cubicBezTo>
                    <a:pt x="163660" y="10207"/>
                    <a:pt x="168468" y="10207"/>
                    <a:pt x="168468" y="5146"/>
                  </a:cubicBezTo>
                  <a:cubicBezTo>
                    <a:pt x="168468" y="85"/>
                    <a:pt x="163660" y="85"/>
                    <a:pt x="160117" y="85"/>
                  </a:cubicBezTo>
                  <a:lnTo>
                    <a:pt x="8540" y="85"/>
                  </a:lnTo>
                  <a:cubicBezTo>
                    <a:pt x="4997" y="85"/>
                    <a:pt x="189" y="85"/>
                    <a:pt x="189" y="5146"/>
                  </a:cubicBezTo>
                  <a:cubicBezTo>
                    <a:pt x="189" y="10207"/>
                    <a:pt x="4997" y="10207"/>
                    <a:pt x="8793" y="10207"/>
                  </a:cubicBezTo>
                  <a:lnTo>
                    <a:pt x="159864" y="10207"/>
                  </a:lnTo>
                  <a:close/>
                  <a:moveTo>
                    <a:pt x="160117" y="59299"/>
                  </a:moveTo>
                  <a:cubicBezTo>
                    <a:pt x="163660" y="59299"/>
                    <a:pt x="168468" y="59299"/>
                    <a:pt x="168468" y="54238"/>
                  </a:cubicBezTo>
                  <a:cubicBezTo>
                    <a:pt x="168468" y="49177"/>
                    <a:pt x="163660" y="49177"/>
                    <a:pt x="159864" y="49177"/>
                  </a:cubicBezTo>
                  <a:lnTo>
                    <a:pt x="8793" y="49177"/>
                  </a:lnTo>
                  <a:cubicBezTo>
                    <a:pt x="4997" y="49177"/>
                    <a:pt x="189" y="49177"/>
                    <a:pt x="189" y="54238"/>
                  </a:cubicBezTo>
                  <a:cubicBezTo>
                    <a:pt x="189" y="59299"/>
                    <a:pt x="4997" y="59299"/>
                    <a:pt x="8540" y="59299"/>
                  </a:cubicBezTo>
                  <a:lnTo>
                    <a:pt x="160117" y="59299"/>
                  </a:lnTo>
                  <a:close/>
                </a:path>
              </a:pathLst>
            </a:custGeom>
            <a:solidFill>
              <a:srgbClr val="000000"/>
            </a:solidFill>
            <a:ln w="25343" cap="flat">
              <a:noFill/>
              <a:prstDash val="solid"/>
              <a:miter/>
            </a:ln>
          </p:spPr>
          <p:txBody>
            <a:bodyPr rtlCol="0" anchor="ctr"/>
            <a:lstStyle/>
            <a:p>
              <a:endParaRPr lang="en-CN"/>
            </a:p>
          </p:txBody>
        </p:sp>
        <p:sp>
          <p:nvSpPr>
            <p:cNvPr id="18588" name="Freeform 18587">
              <a:extLst>
                <a:ext uri="{FF2B5EF4-FFF2-40B4-BE49-F238E27FC236}">
                  <a16:creationId xmlns:a16="http://schemas.microsoft.com/office/drawing/2014/main" id="{449AB482-34CA-425A-523C-95038BADDFDA}"/>
                </a:ext>
              </a:extLst>
            </p:cNvPr>
            <p:cNvSpPr/>
            <p:nvPr>
              <p:custDataLst>
                <p:tags r:id="rId6"/>
              </p:custDataLst>
            </p:nvPr>
          </p:nvSpPr>
          <p:spPr>
            <a:xfrm>
              <a:off x="7625432" y="4512533"/>
              <a:ext cx="112101" cy="183968"/>
            </a:xfrm>
            <a:custGeom>
              <a:avLst/>
              <a:gdLst>
                <a:gd name="connsiteX0" fmla="*/ 74344 w 112101"/>
                <a:gd name="connsiteY0" fmla="*/ 80302 h 183968"/>
                <a:gd name="connsiteX1" fmla="*/ 41953 w 112101"/>
                <a:gd name="connsiteY1" fmla="*/ 72457 h 183968"/>
                <a:gd name="connsiteX2" fmla="*/ 16395 w 112101"/>
                <a:gd name="connsiteY2" fmla="*/ 40320 h 183968"/>
                <a:gd name="connsiteX3" fmla="*/ 49798 w 112101"/>
                <a:gd name="connsiteY3" fmla="*/ 7170 h 183968"/>
                <a:gd name="connsiteX4" fmla="*/ 99143 w 112101"/>
                <a:gd name="connsiteY4" fmla="*/ 60058 h 183968"/>
                <a:gd name="connsiteX5" fmla="*/ 102179 w 112101"/>
                <a:gd name="connsiteY5" fmla="*/ 63094 h 183968"/>
                <a:gd name="connsiteX6" fmla="*/ 105469 w 112101"/>
                <a:gd name="connsiteY6" fmla="*/ 57021 h 183968"/>
                <a:gd name="connsiteX7" fmla="*/ 105469 w 112101"/>
                <a:gd name="connsiteY7" fmla="*/ 6158 h 183968"/>
                <a:gd name="connsiteX8" fmla="*/ 102685 w 112101"/>
                <a:gd name="connsiteY8" fmla="*/ 85 h 183968"/>
                <a:gd name="connsiteX9" fmla="*/ 98890 w 112101"/>
                <a:gd name="connsiteY9" fmla="*/ 3374 h 183968"/>
                <a:gd name="connsiteX10" fmla="*/ 90033 w 112101"/>
                <a:gd name="connsiteY10" fmla="*/ 17798 h 183968"/>
                <a:gd name="connsiteX11" fmla="*/ 49545 w 112101"/>
                <a:gd name="connsiteY11" fmla="*/ 85 h 183968"/>
                <a:gd name="connsiteX12" fmla="*/ 200 w 112101"/>
                <a:gd name="connsiteY12" fmla="*/ 49177 h 183968"/>
                <a:gd name="connsiteX13" fmla="*/ 33349 w 112101"/>
                <a:gd name="connsiteY13" fmla="*/ 95485 h 183968"/>
                <a:gd name="connsiteX14" fmla="*/ 66752 w 112101"/>
                <a:gd name="connsiteY14" fmla="*/ 103836 h 183968"/>
                <a:gd name="connsiteX15" fmla="*/ 88261 w 112101"/>
                <a:gd name="connsiteY15" fmla="*/ 116741 h 183968"/>
                <a:gd name="connsiteX16" fmla="*/ 96106 w 112101"/>
                <a:gd name="connsiteY16" fmla="*/ 140022 h 183968"/>
                <a:gd name="connsiteX17" fmla="*/ 62197 w 112101"/>
                <a:gd name="connsiteY17" fmla="*/ 176208 h 183968"/>
                <a:gd name="connsiteX18" fmla="*/ 22215 w 112101"/>
                <a:gd name="connsiteY18" fmla="*/ 162543 h 183968"/>
                <a:gd name="connsiteX19" fmla="*/ 6526 w 112101"/>
                <a:gd name="connsiteY19" fmla="*/ 123574 h 183968"/>
                <a:gd name="connsiteX20" fmla="*/ 3489 w 112101"/>
                <a:gd name="connsiteY20" fmla="*/ 121043 h 183968"/>
                <a:gd name="connsiteX21" fmla="*/ 200 w 112101"/>
                <a:gd name="connsiteY21" fmla="*/ 127369 h 183968"/>
                <a:gd name="connsiteX22" fmla="*/ 200 w 112101"/>
                <a:gd name="connsiteY22" fmla="*/ 177980 h 183968"/>
                <a:gd name="connsiteX23" fmla="*/ 2983 w 112101"/>
                <a:gd name="connsiteY23" fmla="*/ 184053 h 183968"/>
                <a:gd name="connsiteX24" fmla="*/ 6779 w 112101"/>
                <a:gd name="connsiteY24" fmla="*/ 180763 h 183968"/>
                <a:gd name="connsiteX25" fmla="*/ 15889 w 112101"/>
                <a:gd name="connsiteY25" fmla="*/ 166339 h 183968"/>
                <a:gd name="connsiteX26" fmla="*/ 62450 w 112101"/>
                <a:gd name="connsiteY26" fmla="*/ 184053 h 183968"/>
                <a:gd name="connsiteX27" fmla="*/ 112301 w 112101"/>
                <a:gd name="connsiteY27" fmla="*/ 131418 h 183968"/>
                <a:gd name="connsiteX28" fmla="*/ 74344 w 112101"/>
                <a:gd name="connsiteY28" fmla="*/ 80302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83968">
                  <a:moveTo>
                    <a:pt x="74344" y="80302"/>
                  </a:moveTo>
                  <a:lnTo>
                    <a:pt x="41953" y="72457"/>
                  </a:lnTo>
                  <a:cubicBezTo>
                    <a:pt x="26264" y="68662"/>
                    <a:pt x="16395" y="54997"/>
                    <a:pt x="16395" y="40320"/>
                  </a:cubicBezTo>
                  <a:cubicBezTo>
                    <a:pt x="16395" y="22606"/>
                    <a:pt x="30060" y="7170"/>
                    <a:pt x="49798" y="7170"/>
                  </a:cubicBezTo>
                  <a:cubicBezTo>
                    <a:pt x="92057" y="7170"/>
                    <a:pt x="97624" y="48670"/>
                    <a:pt x="99143" y="60058"/>
                  </a:cubicBezTo>
                  <a:cubicBezTo>
                    <a:pt x="99396" y="61576"/>
                    <a:pt x="99396" y="63094"/>
                    <a:pt x="102179" y="63094"/>
                  </a:cubicBezTo>
                  <a:cubicBezTo>
                    <a:pt x="105469" y="63094"/>
                    <a:pt x="105469" y="61829"/>
                    <a:pt x="105469" y="57021"/>
                  </a:cubicBezTo>
                  <a:lnTo>
                    <a:pt x="105469" y="6158"/>
                  </a:lnTo>
                  <a:cubicBezTo>
                    <a:pt x="105469" y="1856"/>
                    <a:pt x="105469" y="85"/>
                    <a:pt x="102685" y="85"/>
                  </a:cubicBezTo>
                  <a:cubicBezTo>
                    <a:pt x="100914" y="85"/>
                    <a:pt x="100661" y="338"/>
                    <a:pt x="98890" y="3374"/>
                  </a:cubicBezTo>
                  <a:lnTo>
                    <a:pt x="90033" y="17798"/>
                  </a:lnTo>
                  <a:cubicBezTo>
                    <a:pt x="82441" y="10460"/>
                    <a:pt x="72066" y="85"/>
                    <a:pt x="49545" y="85"/>
                  </a:cubicBezTo>
                  <a:cubicBezTo>
                    <a:pt x="21456" y="85"/>
                    <a:pt x="200" y="22353"/>
                    <a:pt x="200" y="49177"/>
                  </a:cubicBezTo>
                  <a:cubicBezTo>
                    <a:pt x="200" y="70180"/>
                    <a:pt x="13611" y="88653"/>
                    <a:pt x="33349" y="95485"/>
                  </a:cubicBezTo>
                  <a:cubicBezTo>
                    <a:pt x="36133" y="96497"/>
                    <a:pt x="49038" y="99534"/>
                    <a:pt x="66752" y="103836"/>
                  </a:cubicBezTo>
                  <a:cubicBezTo>
                    <a:pt x="73584" y="105607"/>
                    <a:pt x="81176" y="107378"/>
                    <a:pt x="88261" y="116741"/>
                  </a:cubicBezTo>
                  <a:cubicBezTo>
                    <a:pt x="93575" y="123321"/>
                    <a:pt x="96106" y="131671"/>
                    <a:pt x="96106" y="140022"/>
                  </a:cubicBezTo>
                  <a:cubicBezTo>
                    <a:pt x="96106" y="157989"/>
                    <a:pt x="83453" y="176208"/>
                    <a:pt x="62197" y="176208"/>
                  </a:cubicBezTo>
                  <a:cubicBezTo>
                    <a:pt x="54859" y="176208"/>
                    <a:pt x="35627" y="174943"/>
                    <a:pt x="22215" y="162543"/>
                  </a:cubicBezTo>
                  <a:cubicBezTo>
                    <a:pt x="7538" y="148879"/>
                    <a:pt x="6779" y="132683"/>
                    <a:pt x="6526" y="123574"/>
                  </a:cubicBezTo>
                  <a:cubicBezTo>
                    <a:pt x="6273" y="121043"/>
                    <a:pt x="4248" y="121043"/>
                    <a:pt x="3489" y="121043"/>
                  </a:cubicBezTo>
                  <a:cubicBezTo>
                    <a:pt x="200" y="121043"/>
                    <a:pt x="200" y="122814"/>
                    <a:pt x="200" y="127369"/>
                  </a:cubicBezTo>
                  <a:lnTo>
                    <a:pt x="200" y="177980"/>
                  </a:lnTo>
                  <a:cubicBezTo>
                    <a:pt x="200" y="182281"/>
                    <a:pt x="200" y="184053"/>
                    <a:pt x="2983" y="184053"/>
                  </a:cubicBezTo>
                  <a:cubicBezTo>
                    <a:pt x="4755" y="184053"/>
                    <a:pt x="5008" y="183547"/>
                    <a:pt x="6779" y="180763"/>
                  </a:cubicBezTo>
                  <a:cubicBezTo>
                    <a:pt x="6779" y="180510"/>
                    <a:pt x="7538" y="179751"/>
                    <a:pt x="15889" y="166339"/>
                  </a:cubicBezTo>
                  <a:cubicBezTo>
                    <a:pt x="23733" y="174943"/>
                    <a:pt x="39929" y="184053"/>
                    <a:pt x="62450" y="184053"/>
                  </a:cubicBezTo>
                  <a:cubicBezTo>
                    <a:pt x="92057" y="184053"/>
                    <a:pt x="112301" y="159254"/>
                    <a:pt x="112301" y="131418"/>
                  </a:cubicBezTo>
                  <a:cubicBezTo>
                    <a:pt x="112301" y="106113"/>
                    <a:pt x="95600" y="85363"/>
                    <a:pt x="74344" y="80302"/>
                  </a:cubicBezTo>
                  <a:close/>
                </a:path>
              </a:pathLst>
            </a:custGeom>
            <a:solidFill>
              <a:srgbClr val="000000"/>
            </a:solidFill>
            <a:ln w="25343" cap="flat">
              <a:noFill/>
              <a:prstDash val="solid"/>
              <a:miter/>
            </a:ln>
          </p:spPr>
          <p:txBody>
            <a:bodyPr rtlCol="0" anchor="ctr"/>
            <a:lstStyle/>
            <a:p>
              <a:endParaRPr lang="en-CN"/>
            </a:p>
          </p:txBody>
        </p:sp>
        <p:sp>
          <p:nvSpPr>
            <p:cNvPr id="18589" name="Freeform 18588">
              <a:extLst>
                <a:ext uri="{FF2B5EF4-FFF2-40B4-BE49-F238E27FC236}">
                  <a16:creationId xmlns:a16="http://schemas.microsoft.com/office/drawing/2014/main" id="{9A7F53C9-BED6-1474-F722-EFD0FF7F2705}"/>
                </a:ext>
              </a:extLst>
            </p:cNvPr>
            <p:cNvSpPr/>
            <p:nvPr>
              <p:custDataLst>
                <p:tags r:id="rId7"/>
              </p:custDataLst>
            </p:nvPr>
          </p:nvSpPr>
          <p:spPr>
            <a:xfrm>
              <a:off x="7760196" y="4521642"/>
              <a:ext cx="54152" cy="169291"/>
            </a:xfrm>
            <a:custGeom>
              <a:avLst/>
              <a:gdLst>
                <a:gd name="connsiteX0" fmla="*/ 36645 w 54152"/>
                <a:gd name="connsiteY0" fmla="*/ 57527 h 169291"/>
                <a:gd name="connsiteX1" fmla="*/ 1217 w 54152"/>
                <a:gd name="connsiteY1" fmla="*/ 60311 h 169291"/>
                <a:gd name="connsiteX2" fmla="*/ 1217 w 54152"/>
                <a:gd name="connsiteY2" fmla="*/ 68155 h 169291"/>
                <a:gd name="connsiteX3" fmla="*/ 19943 w 54152"/>
                <a:gd name="connsiteY3" fmla="*/ 82073 h 169291"/>
                <a:gd name="connsiteX4" fmla="*/ 19943 w 54152"/>
                <a:gd name="connsiteY4" fmla="*/ 150144 h 169291"/>
                <a:gd name="connsiteX5" fmla="*/ 205 w 54152"/>
                <a:gd name="connsiteY5" fmla="*/ 161531 h 169291"/>
                <a:gd name="connsiteX6" fmla="*/ 205 w 54152"/>
                <a:gd name="connsiteY6" fmla="*/ 169376 h 169291"/>
                <a:gd name="connsiteX7" fmla="*/ 28041 w 54152"/>
                <a:gd name="connsiteY7" fmla="*/ 168617 h 169291"/>
                <a:gd name="connsiteX8" fmla="*/ 54358 w 54152"/>
                <a:gd name="connsiteY8" fmla="*/ 169376 h 169291"/>
                <a:gd name="connsiteX9" fmla="*/ 54358 w 54152"/>
                <a:gd name="connsiteY9" fmla="*/ 161531 h 169291"/>
                <a:gd name="connsiteX10" fmla="*/ 36645 w 54152"/>
                <a:gd name="connsiteY10" fmla="*/ 150397 h 169291"/>
                <a:gd name="connsiteX11" fmla="*/ 36645 w 54152"/>
                <a:gd name="connsiteY11" fmla="*/ 57527 h 169291"/>
                <a:gd name="connsiteX12" fmla="*/ 37657 w 54152"/>
                <a:gd name="connsiteY12" fmla="*/ 13496 h 169291"/>
                <a:gd name="connsiteX13" fmla="*/ 24245 w 54152"/>
                <a:gd name="connsiteY13" fmla="*/ 85 h 169291"/>
                <a:gd name="connsiteX14" fmla="*/ 10833 w 54152"/>
                <a:gd name="connsiteY14" fmla="*/ 13496 h 169291"/>
                <a:gd name="connsiteX15" fmla="*/ 24245 w 54152"/>
                <a:gd name="connsiteY15" fmla="*/ 26908 h 169291"/>
                <a:gd name="connsiteX16" fmla="*/ 37657 w 54152"/>
                <a:gd name="connsiteY16" fmla="*/ 13496 h 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9291">
                  <a:moveTo>
                    <a:pt x="36645" y="57527"/>
                  </a:moveTo>
                  <a:lnTo>
                    <a:pt x="1217" y="60311"/>
                  </a:lnTo>
                  <a:lnTo>
                    <a:pt x="1217" y="68155"/>
                  </a:lnTo>
                  <a:cubicBezTo>
                    <a:pt x="17666" y="68155"/>
                    <a:pt x="19943" y="69674"/>
                    <a:pt x="19943" y="82073"/>
                  </a:cubicBezTo>
                  <a:lnTo>
                    <a:pt x="19943" y="150144"/>
                  </a:lnTo>
                  <a:cubicBezTo>
                    <a:pt x="19943" y="161531"/>
                    <a:pt x="17160" y="161531"/>
                    <a:pt x="205" y="161531"/>
                  </a:cubicBezTo>
                  <a:lnTo>
                    <a:pt x="205" y="169376"/>
                  </a:lnTo>
                  <a:cubicBezTo>
                    <a:pt x="8303" y="169123"/>
                    <a:pt x="21968" y="168617"/>
                    <a:pt x="28041" y="168617"/>
                  </a:cubicBezTo>
                  <a:cubicBezTo>
                    <a:pt x="36898" y="168617"/>
                    <a:pt x="45754" y="169123"/>
                    <a:pt x="54358" y="169376"/>
                  </a:cubicBezTo>
                  <a:lnTo>
                    <a:pt x="54358" y="161531"/>
                  </a:lnTo>
                  <a:cubicBezTo>
                    <a:pt x="37657" y="161531"/>
                    <a:pt x="36645" y="160266"/>
                    <a:pt x="36645" y="150397"/>
                  </a:cubicBezTo>
                  <a:lnTo>
                    <a:pt x="36645" y="57527"/>
                  </a:lnTo>
                  <a:close/>
                  <a:moveTo>
                    <a:pt x="37657" y="13496"/>
                  </a:moveTo>
                  <a:cubicBezTo>
                    <a:pt x="37657" y="5399"/>
                    <a:pt x="31330" y="85"/>
                    <a:pt x="24245" y="85"/>
                  </a:cubicBezTo>
                  <a:cubicBezTo>
                    <a:pt x="16400" y="85"/>
                    <a:pt x="10833" y="6917"/>
                    <a:pt x="10833" y="13496"/>
                  </a:cubicBezTo>
                  <a:cubicBezTo>
                    <a:pt x="10833" y="20329"/>
                    <a:pt x="16400" y="26908"/>
                    <a:pt x="24245" y="26908"/>
                  </a:cubicBezTo>
                  <a:cubicBezTo>
                    <a:pt x="31330" y="26908"/>
                    <a:pt x="37657" y="21594"/>
                    <a:pt x="37657" y="13496"/>
                  </a:cubicBezTo>
                  <a:close/>
                </a:path>
              </a:pathLst>
            </a:custGeom>
            <a:solidFill>
              <a:srgbClr val="000000"/>
            </a:solidFill>
            <a:ln w="25343" cap="flat">
              <a:noFill/>
              <a:prstDash val="solid"/>
              <a:miter/>
            </a:ln>
          </p:spPr>
          <p:txBody>
            <a:bodyPr rtlCol="0" anchor="ctr"/>
            <a:lstStyle/>
            <a:p>
              <a:endParaRPr lang="en-CN"/>
            </a:p>
          </p:txBody>
        </p:sp>
        <p:sp>
          <p:nvSpPr>
            <p:cNvPr id="18590" name="Freeform 18589">
              <a:extLst>
                <a:ext uri="{FF2B5EF4-FFF2-40B4-BE49-F238E27FC236}">
                  <a16:creationId xmlns:a16="http://schemas.microsoft.com/office/drawing/2014/main" id="{1A09C0F6-719E-92C5-919A-BADA155AA890}"/>
                </a:ext>
              </a:extLst>
            </p:cNvPr>
            <p:cNvSpPr/>
            <p:nvPr>
              <p:custDataLst>
                <p:tags r:id="rId8"/>
              </p:custDataLst>
            </p:nvPr>
          </p:nvSpPr>
          <p:spPr>
            <a:xfrm>
              <a:off x="7829223" y="4576301"/>
              <a:ext cx="115644" cy="166760"/>
            </a:xfrm>
            <a:custGeom>
              <a:avLst/>
              <a:gdLst>
                <a:gd name="connsiteX0" fmla="*/ 49300 w 115644"/>
                <a:gd name="connsiteY0" fmla="*/ 71192 h 166760"/>
                <a:gd name="connsiteX1" fmla="*/ 27284 w 115644"/>
                <a:gd name="connsiteY1" fmla="*/ 40067 h 166760"/>
                <a:gd name="connsiteX2" fmla="*/ 31333 w 115644"/>
                <a:gd name="connsiteY2" fmla="*/ 18810 h 166760"/>
                <a:gd name="connsiteX3" fmla="*/ 49300 w 115644"/>
                <a:gd name="connsiteY3" fmla="*/ 8688 h 166760"/>
                <a:gd name="connsiteX4" fmla="*/ 71315 w 115644"/>
                <a:gd name="connsiteY4" fmla="*/ 39814 h 166760"/>
                <a:gd name="connsiteX5" fmla="*/ 67267 w 115644"/>
                <a:gd name="connsiteY5" fmla="*/ 61070 h 166760"/>
                <a:gd name="connsiteX6" fmla="*/ 49300 w 115644"/>
                <a:gd name="connsiteY6" fmla="*/ 71192 h 166760"/>
                <a:gd name="connsiteX7" fmla="*/ 19946 w 115644"/>
                <a:gd name="connsiteY7" fmla="*/ 81061 h 166760"/>
                <a:gd name="connsiteX8" fmla="*/ 24248 w 115644"/>
                <a:gd name="connsiteY8" fmla="*/ 69168 h 166760"/>
                <a:gd name="connsiteX9" fmla="*/ 49300 w 115644"/>
                <a:gd name="connsiteY9" fmla="*/ 77012 h 166760"/>
                <a:gd name="connsiteX10" fmla="*/ 90294 w 115644"/>
                <a:gd name="connsiteY10" fmla="*/ 40067 h 166760"/>
                <a:gd name="connsiteX11" fmla="*/ 79919 w 115644"/>
                <a:gd name="connsiteY11" fmla="*/ 15521 h 166760"/>
                <a:gd name="connsiteX12" fmla="*/ 102694 w 115644"/>
                <a:gd name="connsiteY12" fmla="*/ 5652 h 166760"/>
                <a:gd name="connsiteX13" fmla="*/ 105224 w 115644"/>
                <a:gd name="connsiteY13" fmla="*/ 5905 h 166760"/>
                <a:gd name="connsiteX14" fmla="*/ 101175 w 115644"/>
                <a:gd name="connsiteY14" fmla="*/ 12737 h 166760"/>
                <a:gd name="connsiteX15" fmla="*/ 108514 w 115644"/>
                <a:gd name="connsiteY15" fmla="*/ 20076 h 166760"/>
                <a:gd name="connsiteX16" fmla="*/ 115852 w 115644"/>
                <a:gd name="connsiteY16" fmla="*/ 12484 h 166760"/>
                <a:gd name="connsiteX17" fmla="*/ 102947 w 115644"/>
                <a:gd name="connsiteY17" fmla="*/ 85 h 166760"/>
                <a:gd name="connsiteX18" fmla="*/ 76123 w 115644"/>
                <a:gd name="connsiteY18" fmla="*/ 11978 h 166760"/>
                <a:gd name="connsiteX19" fmla="*/ 49300 w 115644"/>
                <a:gd name="connsiteY19" fmla="*/ 2868 h 166760"/>
                <a:gd name="connsiteX20" fmla="*/ 8306 w 115644"/>
                <a:gd name="connsiteY20" fmla="*/ 39814 h 166760"/>
                <a:gd name="connsiteX21" fmla="*/ 20199 w 115644"/>
                <a:gd name="connsiteY21" fmla="*/ 65878 h 166760"/>
                <a:gd name="connsiteX22" fmla="*/ 12354 w 115644"/>
                <a:gd name="connsiteY22" fmla="*/ 86881 h 166760"/>
                <a:gd name="connsiteX23" fmla="*/ 23489 w 115644"/>
                <a:gd name="connsiteY23" fmla="*/ 109403 h 166760"/>
                <a:gd name="connsiteX24" fmla="*/ 208 w 115644"/>
                <a:gd name="connsiteY24" fmla="*/ 134708 h 166760"/>
                <a:gd name="connsiteX25" fmla="*/ 56132 w 115644"/>
                <a:gd name="connsiteY25" fmla="*/ 166845 h 166760"/>
                <a:gd name="connsiteX26" fmla="*/ 112310 w 115644"/>
                <a:gd name="connsiteY26" fmla="*/ 134202 h 166760"/>
                <a:gd name="connsiteX27" fmla="*/ 95861 w 115644"/>
                <a:gd name="connsiteY27" fmla="*/ 105354 h 166760"/>
                <a:gd name="connsiteX28" fmla="*/ 52336 w 115644"/>
                <a:gd name="connsiteY28" fmla="*/ 98268 h 166760"/>
                <a:gd name="connsiteX29" fmla="*/ 33358 w 115644"/>
                <a:gd name="connsiteY29" fmla="*/ 98015 h 166760"/>
                <a:gd name="connsiteX30" fmla="*/ 19946 w 115644"/>
                <a:gd name="connsiteY30" fmla="*/ 81061 h 166760"/>
                <a:gd name="connsiteX31" fmla="*/ 56385 w 115644"/>
                <a:gd name="connsiteY31" fmla="*/ 161025 h 166760"/>
                <a:gd name="connsiteX32" fmla="*/ 13367 w 115644"/>
                <a:gd name="connsiteY32" fmla="*/ 134708 h 166760"/>
                <a:gd name="connsiteX33" fmla="*/ 34117 w 115644"/>
                <a:gd name="connsiteY33" fmla="*/ 112945 h 166760"/>
                <a:gd name="connsiteX34" fmla="*/ 49047 w 115644"/>
                <a:gd name="connsiteY34" fmla="*/ 112945 h 166760"/>
                <a:gd name="connsiteX35" fmla="*/ 99151 w 115644"/>
                <a:gd name="connsiteY35" fmla="*/ 134708 h 166760"/>
                <a:gd name="connsiteX36" fmla="*/ 56385 w 115644"/>
                <a:gd name="connsiteY36" fmla="*/ 161025 h 16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644" h="166760">
                  <a:moveTo>
                    <a:pt x="49300" y="71192"/>
                  </a:moveTo>
                  <a:cubicBezTo>
                    <a:pt x="27284" y="71192"/>
                    <a:pt x="27284" y="45887"/>
                    <a:pt x="27284" y="40067"/>
                  </a:cubicBezTo>
                  <a:cubicBezTo>
                    <a:pt x="27284" y="33234"/>
                    <a:pt x="27537" y="25137"/>
                    <a:pt x="31333" y="18810"/>
                  </a:cubicBezTo>
                  <a:cubicBezTo>
                    <a:pt x="33358" y="15774"/>
                    <a:pt x="39178" y="8688"/>
                    <a:pt x="49300" y="8688"/>
                  </a:cubicBezTo>
                  <a:cubicBezTo>
                    <a:pt x="71315" y="8688"/>
                    <a:pt x="71315" y="33994"/>
                    <a:pt x="71315" y="39814"/>
                  </a:cubicBezTo>
                  <a:cubicBezTo>
                    <a:pt x="71315" y="46646"/>
                    <a:pt x="71062" y="54744"/>
                    <a:pt x="67267" y="61070"/>
                  </a:cubicBezTo>
                  <a:cubicBezTo>
                    <a:pt x="65242" y="64107"/>
                    <a:pt x="59422" y="71192"/>
                    <a:pt x="49300" y="71192"/>
                  </a:cubicBezTo>
                  <a:close/>
                  <a:moveTo>
                    <a:pt x="19946" y="81061"/>
                  </a:moveTo>
                  <a:cubicBezTo>
                    <a:pt x="19946" y="80049"/>
                    <a:pt x="19946" y="74229"/>
                    <a:pt x="24248" y="69168"/>
                  </a:cubicBezTo>
                  <a:cubicBezTo>
                    <a:pt x="34117" y="76253"/>
                    <a:pt x="44492" y="77012"/>
                    <a:pt x="49300" y="77012"/>
                  </a:cubicBezTo>
                  <a:cubicBezTo>
                    <a:pt x="72834" y="77012"/>
                    <a:pt x="90294" y="59552"/>
                    <a:pt x="90294" y="40067"/>
                  </a:cubicBezTo>
                  <a:cubicBezTo>
                    <a:pt x="90294" y="30704"/>
                    <a:pt x="86245" y="21341"/>
                    <a:pt x="79919" y="15521"/>
                  </a:cubicBezTo>
                  <a:cubicBezTo>
                    <a:pt x="89029" y="6917"/>
                    <a:pt x="98139" y="5652"/>
                    <a:pt x="102694" y="5652"/>
                  </a:cubicBezTo>
                  <a:cubicBezTo>
                    <a:pt x="103200" y="5652"/>
                    <a:pt x="104465" y="5652"/>
                    <a:pt x="105224" y="5905"/>
                  </a:cubicBezTo>
                  <a:cubicBezTo>
                    <a:pt x="102441" y="6917"/>
                    <a:pt x="101175" y="9701"/>
                    <a:pt x="101175" y="12737"/>
                  </a:cubicBezTo>
                  <a:cubicBezTo>
                    <a:pt x="101175" y="17039"/>
                    <a:pt x="104465" y="20076"/>
                    <a:pt x="108514" y="20076"/>
                  </a:cubicBezTo>
                  <a:cubicBezTo>
                    <a:pt x="111044" y="20076"/>
                    <a:pt x="115852" y="18304"/>
                    <a:pt x="115852" y="12484"/>
                  </a:cubicBezTo>
                  <a:cubicBezTo>
                    <a:pt x="115852" y="8182"/>
                    <a:pt x="112816" y="85"/>
                    <a:pt x="102947" y="85"/>
                  </a:cubicBezTo>
                  <a:cubicBezTo>
                    <a:pt x="97886" y="85"/>
                    <a:pt x="86751" y="1603"/>
                    <a:pt x="76123" y="11978"/>
                  </a:cubicBezTo>
                  <a:cubicBezTo>
                    <a:pt x="65495" y="3627"/>
                    <a:pt x="54867" y="2868"/>
                    <a:pt x="49300" y="2868"/>
                  </a:cubicBezTo>
                  <a:cubicBezTo>
                    <a:pt x="25766" y="2868"/>
                    <a:pt x="8306" y="20329"/>
                    <a:pt x="8306" y="39814"/>
                  </a:cubicBezTo>
                  <a:cubicBezTo>
                    <a:pt x="8306" y="50948"/>
                    <a:pt x="13873" y="60564"/>
                    <a:pt x="20199" y="65878"/>
                  </a:cubicBezTo>
                  <a:cubicBezTo>
                    <a:pt x="16909" y="69674"/>
                    <a:pt x="12354" y="78024"/>
                    <a:pt x="12354" y="86881"/>
                  </a:cubicBezTo>
                  <a:cubicBezTo>
                    <a:pt x="12354" y="94726"/>
                    <a:pt x="15644" y="104342"/>
                    <a:pt x="23489" y="109403"/>
                  </a:cubicBezTo>
                  <a:cubicBezTo>
                    <a:pt x="8306" y="113705"/>
                    <a:pt x="208" y="124586"/>
                    <a:pt x="208" y="134708"/>
                  </a:cubicBezTo>
                  <a:cubicBezTo>
                    <a:pt x="208" y="152928"/>
                    <a:pt x="25260" y="166845"/>
                    <a:pt x="56132" y="166845"/>
                  </a:cubicBezTo>
                  <a:cubicBezTo>
                    <a:pt x="85992" y="166845"/>
                    <a:pt x="112310" y="153940"/>
                    <a:pt x="112310" y="134202"/>
                  </a:cubicBezTo>
                  <a:cubicBezTo>
                    <a:pt x="112310" y="125345"/>
                    <a:pt x="108767" y="112439"/>
                    <a:pt x="95861" y="105354"/>
                  </a:cubicBezTo>
                  <a:cubicBezTo>
                    <a:pt x="82450" y="98268"/>
                    <a:pt x="67773" y="98268"/>
                    <a:pt x="52336" y="98268"/>
                  </a:cubicBezTo>
                  <a:cubicBezTo>
                    <a:pt x="46010" y="98268"/>
                    <a:pt x="35129" y="98268"/>
                    <a:pt x="33358" y="98015"/>
                  </a:cubicBezTo>
                  <a:cubicBezTo>
                    <a:pt x="25260" y="97003"/>
                    <a:pt x="19946" y="89159"/>
                    <a:pt x="19946" y="81061"/>
                  </a:cubicBezTo>
                  <a:close/>
                  <a:moveTo>
                    <a:pt x="56385" y="161025"/>
                  </a:moveTo>
                  <a:cubicBezTo>
                    <a:pt x="30827" y="161025"/>
                    <a:pt x="13367" y="148120"/>
                    <a:pt x="13367" y="134708"/>
                  </a:cubicBezTo>
                  <a:cubicBezTo>
                    <a:pt x="13367" y="123067"/>
                    <a:pt x="22983" y="113705"/>
                    <a:pt x="34117" y="112945"/>
                  </a:cubicBezTo>
                  <a:lnTo>
                    <a:pt x="49047" y="112945"/>
                  </a:lnTo>
                  <a:cubicBezTo>
                    <a:pt x="70809" y="112945"/>
                    <a:pt x="99151" y="112945"/>
                    <a:pt x="99151" y="134708"/>
                  </a:cubicBezTo>
                  <a:cubicBezTo>
                    <a:pt x="99151" y="148373"/>
                    <a:pt x="81184" y="161025"/>
                    <a:pt x="56385" y="161025"/>
                  </a:cubicBezTo>
                  <a:close/>
                </a:path>
              </a:pathLst>
            </a:custGeom>
            <a:solidFill>
              <a:srgbClr val="000000"/>
            </a:solidFill>
            <a:ln w="25343" cap="flat">
              <a:noFill/>
              <a:prstDash val="solid"/>
              <a:miter/>
            </a:ln>
          </p:spPr>
          <p:txBody>
            <a:bodyPr rtlCol="0" anchor="ctr"/>
            <a:lstStyle/>
            <a:p>
              <a:endParaRPr lang="en-CN"/>
            </a:p>
          </p:txBody>
        </p:sp>
        <p:sp>
          <p:nvSpPr>
            <p:cNvPr id="18591" name="Freeform 18590">
              <a:extLst>
                <a:ext uri="{FF2B5EF4-FFF2-40B4-BE49-F238E27FC236}">
                  <a16:creationId xmlns:a16="http://schemas.microsoft.com/office/drawing/2014/main" id="{9678C8CA-7206-0AC7-93CB-16BB5B1B2868}"/>
                </a:ext>
              </a:extLst>
            </p:cNvPr>
            <p:cNvSpPr/>
            <p:nvPr>
              <p:custDataLst>
                <p:tags r:id="rId9"/>
              </p:custDataLst>
            </p:nvPr>
          </p:nvSpPr>
          <p:spPr>
            <a:xfrm>
              <a:off x="7956761" y="4579085"/>
              <a:ext cx="197632" cy="111848"/>
            </a:xfrm>
            <a:custGeom>
              <a:avLst/>
              <a:gdLst>
                <a:gd name="connsiteX0" fmla="*/ 19951 w 197632"/>
                <a:gd name="connsiteY0" fmla="*/ 24884 h 111848"/>
                <a:gd name="connsiteX1" fmla="*/ 19951 w 197632"/>
                <a:gd name="connsiteY1" fmla="*/ 92701 h 111848"/>
                <a:gd name="connsiteX2" fmla="*/ 213 w 197632"/>
                <a:gd name="connsiteY2" fmla="*/ 104089 h 111848"/>
                <a:gd name="connsiteX3" fmla="*/ 213 w 197632"/>
                <a:gd name="connsiteY3" fmla="*/ 111933 h 111848"/>
                <a:gd name="connsiteX4" fmla="*/ 28808 w 197632"/>
                <a:gd name="connsiteY4" fmla="*/ 111174 h 111848"/>
                <a:gd name="connsiteX5" fmla="*/ 57149 w 197632"/>
                <a:gd name="connsiteY5" fmla="*/ 111933 h 111848"/>
                <a:gd name="connsiteX6" fmla="*/ 57149 w 197632"/>
                <a:gd name="connsiteY6" fmla="*/ 104089 h 111848"/>
                <a:gd name="connsiteX7" fmla="*/ 37411 w 197632"/>
                <a:gd name="connsiteY7" fmla="*/ 92701 h 111848"/>
                <a:gd name="connsiteX8" fmla="*/ 37411 w 197632"/>
                <a:gd name="connsiteY8" fmla="*/ 46140 h 111848"/>
                <a:gd name="connsiteX9" fmla="*/ 71573 w 197632"/>
                <a:gd name="connsiteY9" fmla="*/ 5652 h 111848"/>
                <a:gd name="connsiteX10" fmla="*/ 90299 w 197632"/>
                <a:gd name="connsiteY10" fmla="*/ 33740 h 111848"/>
                <a:gd name="connsiteX11" fmla="*/ 90299 w 197632"/>
                <a:gd name="connsiteY11" fmla="*/ 92701 h 111848"/>
                <a:gd name="connsiteX12" fmla="*/ 70561 w 197632"/>
                <a:gd name="connsiteY12" fmla="*/ 104089 h 111848"/>
                <a:gd name="connsiteX13" fmla="*/ 70561 w 197632"/>
                <a:gd name="connsiteY13" fmla="*/ 111933 h 111848"/>
                <a:gd name="connsiteX14" fmla="*/ 99156 w 197632"/>
                <a:gd name="connsiteY14" fmla="*/ 111174 h 111848"/>
                <a:gd name="connsiteX15" fmla="*/ 127498 w 197632"/>
                <a:gd name="connsiteY15" fmla="*/ 111933 h 111848"/>
                <a:gd name="connsiteX16" fmla="*/ 127498 w 197632"/>
                <a:gd name="connsiteY16" fmla="*/ 104089 h 111848"/>
                <a:gd name="connsiteX17" fmla="*/ 107760 w 197632"/>
                <a:gd name="connsiteY17" fmla="*/ 92701 h 111848"/>
                <a:gd name="connsiteX18" fmla="*/ 107760 w 197632"/>
                <a:gd name="connsiteY18" fmla="*/ 46140 h 111848"/>
                <a:gd name="connsiteX19" fmla="*/ 141922 w 197632"/>
                <a:gd name="connsiteY19" fmla="*/ 5652 h 111848"/>
                <a:gd name="connsiteX20" fmla="*/ 160647 w 197632"/>
                <a:gd name="connsiteY20" fmla="*/ 33740 h 111848"/>
                <a:gd name="connsiteX21" fmla="*/ 160647 w 197632"/>
                <a:gd name="connsiteY21" fmla="*/ 92701 h 111848"/>
                <a:gd name="connsiteX22" fmla="*/ 140909 w 197632"/>
                <a:gd name="connsiteY22" fmla="*/ 104089 h 111848"/>
                <a:gd name="connsiteX23" fmla="*/ 140909 w 197632"/>
                <a:gd name="connsiteY23" fmla="*/ 111933 h 111848"/>
                <a:gd name="connsiteX24" fmla="*/ 169504 w 197632"/>
                <a:gd name="connsiteY24" fmla="*/ 111174 h 111848"/>
                <a:gd name="connsiteX25" fmla="*/ 197846 w 197632"/>
                <a:gd name="connsiteY25" fmla="*/ 111933 h 111848"/>
                <a:gd name="connsiteX26" fmla="*/ 197846 w 197632"/>
                <a:gd name="connsiteY26" fmla="*/ 104089 h 111848"/>
                <a:gd name="connsiteX27" fmla="*/ 178108 w 197632"/>
                <a:gd name="connsiteY27" fmla="*/ 96497 h 111848"/>
                <a:gd name="connsiteX28" fmla="*/ 178108 w 197632"/>
                <a:gd name="connsiteY28" fmla="*/ 48164 h 111848"/>
                <a:gd name="connsiteX29" fmla="*/ 170263 w 197632"/>
                <a:gd name="connsiteY29" fmla="*/ 9448 h 111848"/>
                <a:gd name="connsiteX30" fmla="*/ 143693 w 197632"/>
                <a:gd name="connsiteY30" fmla="*/ 85 h 111848"/>
                <a:gd name="connsiteX31" fmla="*/ 107001 w 197632"/>
                <a:gd name="connsiteY31" fmla="*/ 24884 h 111848"/>
                <a:gd name="connsiteX32" fmla="*/ 73345 w 197632"/>
                <a:gd name="connsiteY32" fmla="*/ 85 h 111848"/>
                <a:gd name="connsiteX33" fmla="*/ 35893 w 197632"/>
                <a:gd name="connsiteY33" fmla="*/ 26655 h 111848"/>
                <a:gd name="connsiteX34" fmla="*/ 35893 w 197632"/>
                <a:gd name="connsiteY34" fmla="*/ 85 h 111848"/>
                <a:gd name="connsiteX35" fmla="*/ 213 w 197632"/>
                <a:gd name="connsiteY35" fmla="*/ 2868 h 111848"/>
                <a:gd name="connsiteX36" fmla="*/ 213 w 197632"/>
                <a:gd name="connsiteY36" fmla="*/ 10713 h 111848"/>
                <a:gd name="connsiteX37" fmla="*/ 19951 w 197632"/>
                <a:gd name="connsiteY37" fmla="*/ 24884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7632" h="111848">
                  <a:moveTo>
                    <a:pt x="19951" y="24884"/>
                  </a:moveTo>
                  <a:lnTo>
                    <a:pt x="19951" y="92701"/>
                  </a:lnTo>
                  <a:cubicBezTo>
                    <a:pt x="19951" y="104089"/>
                    <a:pt x="17167" y="104089"/>
                    <a:pt x="213" y="104089"/>
                  </a:cubicBezTo>
                  <a:lnTo>
                    <a:pt x="213" y="111933"/>
                  </a:lnTo>
                  <a:cubicBezTo>
                    <a:pt x="9070" y="111680"/>
                    <a:pt x="21975" y="111174"/>
                    <a:pt x="28808" y="111174"/>
                  </a:cubicBezTo>
                  <a:cubicBezTo>
                    <a:pt x="35387" y="111174"/>
                    <a:pt x="48546" y="111680"/>
                    <a:pt x="57149" y="111933"/>
                  </a:cubicBezTo>
                  <a:lnTo>
                    <a:pt x="57149" y="104089"/>
                  </a:lnTo>
                  <a:cubicBezTo>
                    <a:pt x="40195" y="104089"/>
                    <a:pt x="37411" y="104089"/>
                    <a:pt x="37411" y="92701"/>
                  </a:cubicBezTo>
                  <a:lnTo>
                    <a:pt x="37411" y="46140"/>
                  </a:lnTo>
                  <a:cubicBezTo>
                    <a:pt x="37411" y="19823"/>
                    <a:pt x="55378" y="5652"/>
                    <a:pt x="71573" y="5652"/>
                  </a:cubicBezTo>
                  <a:cubicBezTo>
                    <a:pt x="87516" y="5652"/>
                    <a:pt x="90299" y="19317"/>
                    <a:pt x="90299" y="33740"/>
                  </a:cubicBezTo>
                  <a:lnTo>
                    <a:pt x="90299" y="92701"/>
                  </a:lnTo>
                  <a:cubicBezTo>
                    <a:pt x="90299" y="104089"/>
                    <a:pt x="87516" y="104089"/>
                    <a:pt x="70561" y="104089"/>
                  </a:cubicBezTo>
                  <a:lnTo>
                    <a:pt x="70561" y="111933"/>
                  </a:lnTo>
                  <a:cubicBezTo>
                    <a:pt x="79418" y="111680"/>
                    <a:pt x="92324" y="111174"/>
                    <a:pt x="99156" y="111174"/>
                  </a:cubicBezTo>
                  <a:cubicBezTo>
                    <a:pt x="105735" y="111174"/>
                    <a:pt x="118894" y="111680"/>
                    <a:pt x="127498" y="111933"/>
                  </a:cubicBezTo>
                  <a:lnTo>
                    <a:pt x="127498" y="104089"/>
                  </a:lnTo>
                  <a:cubicBezTo>
                    <a:pt x="110543" y="104089"/>
                    <a:pt x="107760" y="104089"/>
                    <a:pt x="107760" y="92701"/>
                  </a:cubicBezTo>
                  <a:lnTo>
                    <a:pt x="107760" y="46140"/>
                  </a:lnTo>
                  <a:cubicBezTo>
                    <a:pt x="107760" y="19823"/>
                    <a:pt x="125726" y="5652"/>
                    <a:pt x="141922" y="5652"/>
                  </a:cubicBezTo>
                  <a:cubicBezTo>
                    <a:pt x="157864" y="5652"/>
                    <a:pt x="160647" y="19317"/>
                    <a:pt x="160647" y="33740"/>
                  </a:cubicBezTo>
                  <a:lnTo>
                    <a:pt x="160647" y="92701"/>
                  </a:lnTo>
                  <a:cubicBezTo>
                    <a:pt x="160647" y="104089"/>
                    <a:pt x="157864" y="104089"/>
                    <a:pt x="140909" y="104089"/>
                  </a:cubicBezTo>
                  <a:lnTo>
                    <a:pt x="140909" y="111933"/>
                  </a:lnTo>
                  <a:cubicBezTo>
                    <a:pt x="149766" y="111680"/>
                    <a:pt x="162672" y="111174"/>
                    <a:pt x="169504" y="111174"/>
                  </a:cubicBezTo>
                  <a:cubicBezTo>
                    <a:pt x="176083" y="111174"/>
                    <a:pt x="189242" y="111680"/>
                    <a:pt x="197846" y="111933"/>
                  </a:cubicBezTo>
                  <a:lnTo>
                    <a:pt x="197846" y="104089"/>
                  </a:lnTo>
                  <a:cubicBezTo>
                    <a:pt x="184687" y="104089"/>
                    <a:pt x="178361" y="104089"/>
                    <a:pt x="178108" y="96497"/>
                  </a:cubicBezTo>
                  <a:lnTo>
                    <a:pt x="178108" y="48164"/>
                  </a:lnTo>
                  <a:cubicBezTo>
                    <a:pt x="178108" y="26402"/>
                    <a:pt x="178108" y="18557"/>
                    <a:pt x="170263" y="9448"/>
                  </a:cubicBezTo>
                  <a:cubicBezTo>
                    <a:pt x="166721" y="5146"/>
                    <a:pt x="158370" y="85"/>
                    <a:pt x="143693" y="85"/>
                  </a:cubicBezTo>
                  <a:cubicBezTo>
                    <a:pt x="122437" y="85"/>
                    <a:pt x="111302" y="15268"/>
                    <a:pt x="107001" y="24884"/>
                  </a:cubicBezTo>
                  <a:cubicBezTo>
                    <a:pt x="103458" y="2868"/>
                    <a:pt x="84732" y="85"/>
                    <a:pt x="73345" y="85"/>
                  </a:cubicBezTo>
                  <a:cubicBezTo>
                    <a:pt x="54872" y="85"/>
                    <a:pt x="42979" y="10966"/>
                    <a:pt x="35893" y="26655"/>
                  </a:cubicBezTo>
                  <a:lnTo>
                    <a:pt x="35893" y="85"/>
                  </a:lnTo>
                  <a:lnTo>
                    <a:pt x="213" y="2868"/>
                  </a:lnTo>
                  <a:lnTo>
                    <a:pt x="213" y="10713"/>
                  </a:lnTo>
                  <a:cubicBezTo>
                    <a:pt x="17927" y="10713"/>
                    <a:pt x="19951" y="12484"/>
                    <a:pt x="19951" y="24884"/>
                  </a:cubicBezTo>
                  <a:close/>
                </a:path>
              </a:pathLst>
            </a:custGeom>
            <a:solidFill>
              <a:srgbClr val="000000"/>
            </a:solidFill>
            <a:ln w="25343" cap="flat">
              <a:noFill/>
              <a:prstDash val="solid"/>
              <a:miter/>
            </a:ln>
          </p:spPr>
          <p:txBody>
            <a:bodyPr rtlCol="0" anchor="ctr"/>
            <a:lstStyle/>
            <a:p>
              <a:endParaRPr lang="en-CN"/>
            </a:p>
          </p:txBody>
        </p:sp>
        <p:sp>
          <p:nvSpPr>
            <p:cNvPr id="18592" name="Freeform 18591">
              <a:extLst>
                <a:ext uri="{FF2B5EF4-FFF2-40B4-BE49-F238E27FC236}">
                  <a16:creationId xmlns:a16="http://schemas.microsoft.com/office/drawing/2014/main" id="{1FA546F6-3FF4-A2C4-2C8E-82887C478160}"/>
                </a:ext>
              </a:extLst>
            </p:cNvPr>
            <p:cNvSpPr/>
            <p:nvPr>
              <p:custDataLst>
                <p:tags r:id="rId10"/>
              </p:custDataLst>
            </p:nvPr>
          </p:nvSpPr>
          <p:spPr>
            <a:xfrm>
              <a:off x="8166625" y="4577567"/>
              <a:ext cx="112101" cy="116150"/>
            </a:xfrm>
            <a:custGeom>
              <a:avLst/>
              <a:gdLst>
                <a:gd name="connsiteX0" fmla="*/ 112323 w 112101"/>
                <a:gd name="connsiteY0" fmla="*/ 59299 h 116150"/>
                <a:gd name="connsiteX1" fmla="*/ 56399 w 112101"/>
                <a:gd name="connsiteY1" fmla="*/ 85 h 116150"/>
                <a:gd name="connsiteX2" fmla="*/ 221 w 112101"/>
                <a:gd name="connsiteY2" fmla="*/ 59299 h 116150"/>
                <a:gd name="connsiteX3" fmla="*/ 56146 w 112101"/>
                <a:gd name="connsiteY3" fmla="*/ 116235 h 116150"/>
                <a:gd name="connsiteX4" fmla="*/ 112323 w 112101"/>
                <a:gd name="connsiteY4" fmla="*/ 59299 h 116150"/>
                <a:gd name="connsiteX5" fmla="*/ 56399 w 112101"/>
                <a:gd name="connsiteY5" fmla="*/ 109909 h 116150"/>
                <a:gd name="connsiteX6" fmla="*/ 27551 w 112101"/>
                <a:gd name="connsiteY6" fmla="*/ 92954 h 116150"/>
                <a:gd name="connsiteX7" fmla="*/ 21224 w 112101"/>
                <a:gd name="connsiteY7" fmla="*/ 57274 h 116150"/>
                <a:gd name="connsiteX8" fmla="*/ 27298 w 112101"/>
                <a:gd name="connsiteY8" fmla="*/ 22606 h 116150"/>
                <a:gd name="connsiteX9" fmla="*/ 56146 w 112101"/>
                <a:gd name="connsiteY9" fmla="*/ 5652 h 116150"/>
                <a:gd name="connsiteX10" fmla="*/ 84740 w 112101"/>
                <a:gd name="connsiteY10" fmla="*/ 22100 h 116150"/>
                <a:gd name="connsiteX11" fmla="*/ 91320 w 112101"/>
                <a:gd name="connsiteY11" fmla="*/ 57274 h 116150"/>
                <a:gd name="connsiteX12" fmla="*/ 85752 w 112101"/>
                <a:gd name="connsiteY12" fmla="*/ 91183 h 116150"/>
                <a:gd name="connsiteX13" fmla="*/ 56399 w 112101"/>
                <a:gd name="connsiteY13" fmla="*/ 10990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01" h="116150">
                  <a:moveTo>
                    <a:pt x="112323" y="59299"/>
                  </a:moveTo>
                  <a:cubicBezTo>
                    <a:pt x="112323" y="26908"/>
                    <a:pt x="87018" y="85"/>
                    <a:pt x="56399" y="85"/>
                  </a:cubicBezTo>
                  <a:cubicBezTo>
                    <a:pt x="24767" y="85"/>
                    <a:pt x="221" y="27667"/>
                    <a:pt x="221" y="59299"/>
                  </a:cubicBezTo>
                  <a:cubicBezTo>
                    <a:pt x="221" y="91942"/>
                    <a:pt x="26539" y="116235"/>
                    <a:pt x="56146" y="116235"/>
                  </a:cubicBezTo>
                  <a:cubicBezTo>
                    <a:pt x="86765" y="116235"/>
                    <a:pt x="112323" y="91436"/>
                    <a:pt x="112323" y="59299"/>
                  </a:cubicBezTo>
                  <a:close/>
                  <a:moveTo>
                    <a:pt x="56399" y="109909"/>
                  </a:moveTo>
                  <a:cubicBezTo>
                    <a:pt x="45517" y="109909"/>
                    <a:pt x="34383" y="104595"/>
                    <a:pt x="27551" y="92954"/>
                  </a:cubicBezTo>
                  <a:cubicBezTo>
                    <a:pt x="21224" y="81820"/>
                    <a:pt x="21224" y="66384"/>
                    <a:pt x="21224" y="57274"/>
                  </a:cubicBezTo>
                  <a:cubicBezTo>
                    <a:pt x="21224" y="47405"/>
                    <a:pt x="21224" y="33740"/>
                    <a:pt x="27298" y="22606"/>
                  </a:cubicBezTo>
                  <a:cubicBezTo>
                    <a:pt x="34130" y="10966"/>
                    <a:pt x="46023" y="5652"/>
                    <a:pt x="56146" y="5652"/>
                  </a:cubicBezTo>
                  <a:cubicBezTo>
                    <a:pt x="67280" y="5652"/>
                    <a:pt x="78161" y="11219"/>
                    <a:pt x="84740" y="22100"/>
                  </a:cubicBezTo>
                  <a:cubicBezTo>
                    <a:pt x="91320" y="32981"/>
                    <a:pt x="91320" y="47658"/>
                    <a:pt x="91320" y="57274"/>
                  </a:cubicBezTo>
                  <a:cubicBezTo>
                    <a:pt x="91320" y="66384"/>
                    <a:pt x="91320" y="80049"/>
                    <a:pt x="85752" y="91183"/>
                  </a:cubicBezTo>
                  <a:cubicBezTo>
                    <a:pt x="80185" y="102570"/>
                    <a:pt x="69051" y="109909"/>
                    <a:pt x="56399" y="109909"/>
                  </a:cubicBezTo>
                  <a:close/>
                </a:path>
              </a:pathLst>
            </a:custGeom>
            <a:solidFill>
              <a:srgbClr val="000000"/>
            </a:solidFill>
            <a:ln w="25343" cap="flat">
              <a:noFill/>
              <a:prstDash val="solid"/>
              <a:miter/>
            </a:ln>
          </p:spPr>
          <p:txBody>
            <a:bodyPr rtlCol="0" anchor="ctr"/>
            <a:lstStyle/>
            <a:p>
              <a:endParaRPr lang="en-CN"/>
            </a:p>
          </p:txBody>
        </p:sp>
        <p:sp>
          <p:nvSpPr>
            <p:cNvPr id="18593" name="Freeform 18592">
              <a:extLst>
                <a:ext uri="{FF2B5EF4-FFF2-40B4-BE49-F238E27FC236}">
                  <a16:creationId xmlns:a16="http://schemas.microsoft.com/office/drawing/2014/main" id="{DF8E0BD2-3003-DBB2-6608-58734A4D6ACD}"/>
                </a:ext>
              </a:extLst>
            </p:cNvPr>
            <p:cNvSpPr/>
            <p:nvPr>
              <p:custDataLst>
                <p:tags r:id="rId11"/>
              </p:custDataLst>
            </p:nvPr>
          </p:nvSpPr>
          <p:spPr>
            <a:xfrm>
              <a:off x="8294417" y="4521642"/>
              <a:ext cx="54152" cy="169291"/>
            </a:xfrm>
            <a:custGeom>
              <a:avLst/>
              <a:gdLst>
                <a:gd name="connsiteX0" fmla="*/ 36666 w 54152"/>
                <a:gd name="connsiteY0" fmla="*/ 57527 h 169291"/>
                <a:gd name="connsiteX1" fmla="*/ 1238 w 54152"/>
                <a:gd name="connsiteY1" fmla="*/ 60311 h 169291"/>
                <a:gd name="connsiteX2" fmla="*/ 1238 w 54152"/>
                <a:gd name="connsiteY2" fmla="*/ 68155 h 169291"/>
                <a:gd name="connsiteX3" fmla="*/ 19964 w 54152"/>
                <a:gd name="connsiteY3" fmla="*/ 82073 h 169291"/>
                <a:gd name="connsiteX4" fmla="*/ 19964 w 54152"/>
                <a:gd name="connsiteY4" fmla="*/ 150144 h 169291"/>
                <a:gd name="connsiteX5" fmla="*/ 226 w 54152"/>
                <a:gd name="connsiteY5" fmla="*/ 161531 h 169291"/>
                <a:gd name="connsiteX6" fmla="*/ 226 w 54152"/>
                <a:gd name="connsiteY6" fmla="*/ 169376 h 169291"/>
                <a:gd name="connsiteX7" fmla="*/ 28062 w 54152"/>
                <a:gd name="connsiteY7" fmla="*/ 168617 h 169291"/>
                <a:gd name="connsiteX8" fmla="*/ 54379 w 54152"/>
                <a:gd name="connsiteY8" fmla="*/ 169376 h 169291"/>
                <a:gd name="connsiteX9" fmla="*/ 54379 w 54152"/>
                <a:gd name="connsiteY9" fmla="*/ 161531 h 169291"/>
                <a:gd name="connsiteX10" fmla="*/ 36666 w 54152"/>
                <a:gd name="connsiteY10" fmla="*/ 150397 h 169291"/>
                <a:gd name="connsiteX11" fmla="*/ 36666 w 54152"/>
                <a:gd name="connsiteY11" fmla="*/ 57527 h 169291"/>
                <a:gd name="connsiteX12" fmla="*/ 37678 w 54152"/>
                <a:gd name="connsiteY12" fmla="*/ 13496 h 169291"/>
                <a:gd name="connsiteX13" fmla="*/ 24266 w 54152"/>
                <a:gd name="connsiteY13" fmla="*/ 85 h 169291"/>
                <a:gd name="connsiteX14" fmla="*/ 10854 w 54152"/>
                <a:gd name="connsiteY14" fmla="*/ 13496 h 169291"/>
                <a:gd name="connsiteX15" fmla="*/ 24266 w 54152"/>
                <a:gd name="connsiteY15" fmla="*/ 26908 h 169291"/>
                <a:gd name="connsiteX16" fmla="*/ 37678 w 54152"/>
                <a:gd name="connsiteY16" fmla="*/ 13496 h 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9291">
                  <a:moveTo>
                    <a:pt x="36666" y="57527"/>
                  </a:moveTo>
                  <a:lnTo>
                    <a:pt x="1238" y="60311"/>
                  </a:lnTo>
                  <a:lnTo>
                    <a:pt x="1238" y="68155"/>
                  </a:lnTo>
                  <a:cubicBezTo>
                    <a:pt x="17687" y="68155"/>
                    <a:pt x="19964" y="69674"/>
                    <a:pt x="19964" y="82073"/>
                  </a:cubicBezTo>
                  <a:lnTo>
                    <a:pt x="19964" y="150144"/>
                  </a:lnTo>
                  <a:cubicBezTo>
                    <a:pt x="19964" y="161531"/>
                    <a:pt x="17181" y="161531"/>
                    <a:pt x="226" y="161531"/>
                  </a:cubicBezTo>
                  <a:lnTo>
                    <a:pt x="226" y="169376"/>
                  </a:lnTo>
                  <a:cubicBezTo>
                    <a:pt x="8324" y="169123"/>
                    <a:pt x="21989" y="168617"/>
                    <a:pt x="28062" y="168617"/>
                  </a:cubicBezTo>
                  <a:cubicBezTo>
                    <a:pt x="36919" y="168617"/>
                    <a:pt x="45775" y="169123"/>
                    <a:pt x="54379" y="169376"/>
                  </a:cubicBezTo>
                  <a:lnTo>
                    <a:pt x="54379" y="161531"/>
                  </a:lnTo>
                  <a:cubicBezTo>
                    <a:pt x="37678" y="161531"/>
                    <a:pt x="36666" y="160266"/>
                    <a:pt x="36666" y="150397"/>
                  </a:cubicBezTo>
                  <a:lnTo>
                    <a:pt x="36666" y="57527"/>
                  </a:lnTo>
                  <a:close/>
                  <a:moveTo>
                    <a:pt x="37678" y="13496"/>
                  </a:moveTo>
                  <a:cubicBezTo>
                    <a:pt x="37678" y="5399"/>
                    <a:pt x="31352" y="85"/>
                    <a:pt x="24266" y="85"/>
                  </a:cubicBezTo>
                  <a:cubicBezTo>
                    <a:pt x="16421" y="85"/>
                    <a:pt x="10854" y="6917"/>
                    <a:pt x="10854" y="13496"/>
                  </a:cubicBezTo>
                  <a:cubicBezTo>
                    <a:pt x="10854" y="20329"/>
                    <a:pt x="16421" y="26908"/>
                    <a:pt x="24266" y="26908"/>
                  </a:cubicBezTo>
                  <a:cubicBezTo>
                    <a:pt x="31352" y="26908"/>
                    <a:pt x="37678" y="21594"/>
                    <a:pt x="37678" y="13496"/>
                  </a:cubicBezTo>
                  <a:close/>
                </a:path>
              </a:pathLst>
            </a:custGeom>
            <a:solidFill>
              <a:srgbClr val="000000"/>
            </a:solidFill>
            <a:ln w="25343" cap="flat">
              <a:noFill/>
              <a:prstDash val="solid"/>
              <a:miter/>
            </a:ln>
          </p:spPr>
          <p:txBody>
            <a:bodyPr rtlCol="0" anchor="ctr"/>
            <a:lstStyle/>
            <a:p>
              <a:endParaRPr lang="en-CN"/>
            </a:p>
          </p:txBody>
        </p:sp>
        <p:sp>
          <p:nvSpPr>
            <p:cNvPr id="18594" name="Freeform 18593">
              <a:extLst>
                <a:ext uri="{FF2B5EF4-FFF2-40B4-BE49-F238E27FC236}">
                  <a16:creationId xmlns:a16="http://schemas.microsoft.com/office/drawing/2014/main" id="{FF8F3FFD-DD4A-77F8-0D6D-DD7774A62735}"/>
                </a:ext>
              </a:extLst>
            </p:cNvPr>
            <p:cNvSpPr/>
            <p:nvPr>
              <p:custDataLst>
                <p:tags r:id="rId12"/>
              </p:custDataLst>
            </p:nvPr>
          </p:nvSpPr>
          <p:spPr>
            <a:xfrm>
              <a:off x="8364962" y="4515316"/>
              <a:ext cx="124754" cy="178400"/>
            </a:xfrm>
            <a:custGeom>
              <a:avLst/>
              <a:gdLst>
                <a:gd name="connsiteX0" fmla="*/ 87785 w 124754"/>
                <a:gd name="connsiteY0" fmla="*/ 161784 h 178400"/>
                <a:gd name="connsiteX1" fmla="*/ 87785 w 124754"/>
                <a:gd name="connsiteY1" fmla="*/ 178486 h 178400"/>
                <a:gd name="connsiteX2" fmla="*/ 124983 w 124754"/>
                <a:gd name="connsiteY2" fmla="*/ 175702 h 178400"/>
                <a:gd name="connsiteX3" fmla="*/ 124983 w 124754"/>
                <a:gd name="connsiteY3" fmla="*/ 167858 h 178400"/>
                <a:gd name="connsiteX4" fmla="*/ 105245 w 124754"/>
                <a:gd name="connsiteY4" fmla="*/ 153687 h 178400"/>
                <a:gd name="connsiteX5" fmla="*/ 105245 w 124754"/>
                <a:gd name="connsiteY5" fmla="*/ 85 h 178400"/>
                <a:gd name="connsiteX6" fmla="*/ 68806 w 124754"/>
                <a:gd name="connsiteY6" fmla="*/ 2868 h 178400"/>
                <a:gd name="connsiteX7" fmla="*/ 68806 w 124754"/>
                <a:gd name="connsiteY7" fmla="*/ 10713 h 178400"/>
                <a:gd name="connsiteX8" fmla="*/ 88544 w 124754"/>
                <a:gd name="connsiteY8" fmla="*/ 24884 h 178400"/>
                <a:gd name="connsiteX9" fmla="*/ 88544 w 124754"/>
                <a:gd name="connsiteY9" fmla="*/ 79543 h 178400"/>
                <a:gd name="connsiteX10" fmla="*/ 56659 w 124754"/>
                <a:gd name="connsiteY10" fmla="*/ 63854 h 178400"/>
                <a:gd name="connsiteX11" fmla="*/ 229 w 124754"/>
                <a:gd name="connsiteY11" fmla="*/ 121296 h 178400"/>
                <a:gd name="connsiteX12" fmla="*/ 53876 w 124754"/>
                <a:gd name="connsiteY12" fmla="*/ 178486 h 178400"/>
                <a:gd name="connsiteX13" fmla="*/ 87785 w 124754"/>
                <a:gd name="connsiteY13" fmla="*/ 161784 h 178400"/>
                <a:gd name="connsiteX14" fmla="*/ 87785 w 124754"/>
                <a:gd name="connsiteY14" fmla="*/ 93967 h 178400"/>
                <a:gd name="connsiteX15" fmla="*/ 87785 w 124754"/>
                <a:gd name="connsiteY15" fmla="*/ 145842 h 178400"/>
                <a:gd name="connsiteX16" fmla="*/ 85001 w 124754"/>
                <a:gd name="connsiteY16" fmla="*/ 155205 h 178400"/>
                <a:gd name="connsiteX17" fmla="*/ 55141 w 124754"/>
                <a:gd name="connsiteY17" fmla="*/ 172919 h 178400"/>
                <a:gd name="connsiteX18" fmla="*/ 28571 w 124754"/>
                <a:gd name="connsiteY18" fmla="*/ 156723 h 178400"/>
                <a:gd name="connsiteX19" fmla="*/ 21232 w 124754"/>
                <a:gd name="connsiteY19" fmla="*/ 121549 h 178400"/>
                <a:gd name="connsiteX20" fmla="*/ 29077 w 124754"/>
                <a:gd name="connsiteY20" fmla="*/ 85616 h 178400"/>
                <a:gd name="connsiteX21" fmla="*/ 57672 w 124754"/>
                <a:gd name="connsiteY21" fmla="*/ 69421 h 178400"/>
                <a:gd name="connsiteX22" fmla="*/ 85001 w 124754"/>
                <a:gd name="connsiteY22" fmla="*/ 84604 h 178400"/>
                <a:gd name="connsiteX23" fmla="*/ 87785 w 124754"/>
                <a:gd name="connsiteY23" fmla="*/ 93967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754" h="178400">
                  <a:moveTo>
                    <a:pt x="87785" y="161784"/>
                  </a:moveTo>
                  <a:lnTo>
                    <a:pt x="87785" y="178486"/>
                  </a:lnTo>
                  <a:lnTo>
                    <a:pt x="124983" y="175702"/>
                  </a:lnTo>
                  <a:lnTo>
                    <a:pt x="124983" y="167858"/>
                  </a:lnTo>
                  <a:cubicBezTo>
                    <a:pt x="107270" y="167858"/>
                    <a:pt x="105245" y="166086"/>
                    <a:pt x="105245" y="153687"/>
                  </a:cubicBezTo>
                  <a:lnTo>
                    <a:pt x="105245" y="85"/>
                  </a:lnTo>
                  <a:lnTo>
                    <a:pt x="68806" y="2868"/>
                  </a:lnTo>
                  <a:lnTo>
                    <a:pt x="68806" y="10713"/>
                  </a:lnTo>
                  <a:cubicBezTo>
                    <a:pt x="86519" y="10713"/>
                    <a:pt x="88544" y="12484"/>
                    <a:pt x="88544" y="24884"/>
                  </a:cubicBezTo>
                  <a:lnTo>
                    <a:pt x="88544" y="79543"/>
                  </a:lnTo>
                  <a:cubicBezTo>
                    <a:pt x="81205" y="70433"/>
                    <a:pt x="70324" y="63854"/>
                    <a:pt x="56659" y="63854"/>
                  </a:cubicBezTo>
                  <a:cubicBezTo>
                    <a:pt x="26799" y="63854"/>
                    <a:pt x="229" y="88653"/>
                    <a:pt x="229" y="121296"/>
                  </a:cubicBezTo>
                  <a:cubicBezTo>
                    <a:pt x="229" y="153434"/>
                    <a:pt x="25028" y="178486"/>
                    <a:pt x="53876" y="178486"/>
                  </a:cubicBezTo>
                  <a:cubicBezTo>
                    <a:pt x="70071" y="178486"/>
                    <a:pt x="81458" y="169882"/>
                    <a:pt x="87785" y="161784"/>
                  </a:cubicBezTo>
                  <a:close/>
                  <a:moveTo>
                    <a:pt x="87785" y="93967"/>
                  </a:moveTo>
                  <a:lnTo>
                    <a:pt x="87785" y="145842"/>
                  </a:lnTo>
                  <a:cubicBezTo>
                    <a:pt x="87785" y="150397"/>
                    <a:pt x="87785" y="150903"/>
                    <a:pt x="85001" y="155205"/>
                  </a:cubicBezTo>
                  <a:cubicBezTo>
                    <a:pt x="77410" y="167351"/>
                    <a:pt x="66022" y="172919"/>
                    <a:pt x="55141" y="172919"/>
                  </a:cubicBezTo>
                  <a:cubicBezTo>
                    <a:pt x="43754" y="172919"/>
                    <a:pt x="34644" y="166339"/>
                    <a:pt x="28571" y="156723"/>
                  </a:cubicBezTo>
                  <a:cubicBezTo>
                    <a:pt x="21991" y="146348"/>
                    <a:pt x="21232" y="131924"/>
                    <a:pt x="21232" y="121549"/>
                  </a:cubicBezTo>
                  <a:cubicBezTo>
                    <a:pt x="21232" y="112186"/>
                    <a:pt x="21738" y="97003"/>
                    <a:pt x="29077" y="85616"/>
                  </a:cubicBezTo>
                  <a:cubicBezTo>
                    <a:pt x="34391" y="77771"/>
                    <a:pt x="44007" y="69421"/>
                    <a:pt x="57672" y="69421"/>
                  </a:cubicBezTo>
                  <a:cubicBezTo>
                    <a:pt x="66528" y="69421"/>
                    <a:pt x="77157" y="73216"/>
                    <a:pt x="85001" y="84604"/>
                  </a:cubicBezTo>
                  <a:cubicBezTo>
                    <a:pt x="87785" y="88906"/>
                    <a:pt x="87785" y="89412"/>
                    <a:pt x="87785" y="93967"/>
                  </a:cubicBezTo>
                  <a:close/>
                </a:path>
              </a:pathLst>
            </a:custGeom>
            <a:solidFill>
              <a:srgbClr val="000000"/>
            </a:solidFill>
            <a:ln w="25343" cap="flat">
              <a:noFill/>
              <a:prstDash val="solid"/>
              <a:miter/>
            </a:ln>
          </p:spPr>
          <p:txBody>
            <a:bodyPr rtlCol="0" anchor="ctr"/>
            <a:lstStyle/>
            <a:p>
              <a:endParaRPr lang="en-CN"/>
            </a:p>
          </p:txBody>
        </p:sp>
        <p:sp>
          <p:nvSpPr>
            <p:cNvPr id="18595" name="Freeform 18594">
              <a:extLst>
                <a:ext uri="{FF2B5EF4-FFF2-40B4-BE49-F238E27FC236}">
                  <a16:creationId xmlns:a16="http://schemas.microsoft.com/office/drawing/2014/main" id="{BE5ED3BA-67A7-AB12-DB8E-1F8EA71ABEF6}"/>
                </a:ext>
              </a:extLst>
            </p:cNvPr>
            <p:cNvSpPr/>
            <p:nvPr>
              <p:custDataLst>
                <p:tags r:id="rId13"/>
              </p:custDataLst>
            </p:nvPr>
          </p:nvSpPr>
          <p:spPr>
            <a:xfrm>
              <a:off x="8521994" y="4501145"/>
              <a:ext cx="58707" cy="253051"/>
            </a:xfrm>
            <a:custGeom>
              <a:avLst/>
              <a:gdLst>
                <a:gd name="connsiteX0" fmla="*/ 58942 w 58707"/>
                <a:gd name="connsiteY0" fmla="*/ 250605 h 253051"/>
                <a:gd name="connsiteX1" fmla="*/ 54641 w 58707"/>
                <a:gd name="connsiteY1" fmla="*/ 245038 h 253051"/>
                <a:gd name="connsiteX2" fmla="*/ 14911 w 58707"/>
                <a:gd name="connsiteY2" fmla="*/ 126610 h 253051"/>
                <a:gd name="connsiteX3" fmla="*/ 55653 w 58707"/>
                <a:gd name="connsiteY3" fmla="*/ 6917 h 253051"/>
                <a:gd name="connsiteX4" fmla="*/ 58942 w 58707"/>
                <a:gd name="connsiteY4" fmla="*/ 2615 h 253051"/>
                <a:gd name="connsiteX5" fmla="*/ 56412 w 58707"/>
                <a:gd name="connsiteY5" fmla="*/ 85 h 253051"/>
                <a:gd name="connsiteX6" fmla="*/ 16177 w 58707"/>
                <a:gd name="connsiteY6" fmla="*/ 49430 h 253051"/>
                <a:gd name="connsiteX7" fmla="*/ 235 w 58707"/>
                <a:gd name="connsiteY7" fmla="*/ 126610 h 253051"/>
                <a:gd name="connsiteX8" fmla="*/ 16936 w 58707"/>
                <a:gd name="connsiteY8" fmla="*/ 205562 h 253051"/>
                <a:gd name="connsiteX9" fmla="*/ 56412 w 58707"/>
                <a:gd name="connsiteY9" fmla="*/ 253136 h 253051"/>
                <a:gd name="connsiteX10" fmla="*/ 58942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42" y="250605"/>
                  </a:moveTo>
                  <a:cubicBezTo>
                    <a:pt x="58942" y="249846"/>
                    <a:pt x="58942" y="249340"/>
                    <a:pt x="54641" y="245038"/>
                  </a:cubicBezTo>
                  <a:cubicBezTo>
                    <a:pt x="23009" y="213154"/>
                    <a:pt x="14911" y="165327"/>
                    <a:pt x="14911" y="126610"/>
                  </a:cubicBezTo>
                  <a:cubicBezTo>
                    <a:pt x="14911" y="82579"/>
                    <a:pt x="24527" y="38548"/>
                    <a:pt x="55653" y="6917"/>
                  </a:cubicBezTo>
                  <a:cubicBezTo>
                    <a:pt x="58942" y="3880"/>
                    <a:pt x="58942" y="3374"/>
                    <a:pt x="58942" y="2615"/>
                  </a:cubicBezTo>
                  <a:cubicBezTo>
                    <a:pt x="58942" y="844"/>
                    <a:pt x="57930" y="85"/>
                    <a:pt x="56412" y="85"/>
                  </a:cubicBezTo>
                  <a:cubicBezTo>
                    <a:pt x="53881" y="85"/>
                    <a:pt x="31107" y="17292"/>
                    <a:pt x="16177" y="49430"/>
                  </a:cubicBezTo>
                  <a:cubicBezTo>
                    <a:pt x="3271" y="77265"/>
                    <a:pt x="235" y="105354"/>
                    <a:pt x="235" y="126610"/>
                  </a:cubicBezTo>
                  <a:cubicBezTo>
                    <a:pt x="235" y="146348"/>
                    <a:pt x="3018" y="176967"/>
                    <a:pt x="16936" y="205562"/>
                  </a:cubicBezTo>
                  <a:cubicBezTo>
                    <a:pt x="32119" y="236687"/>
                    <a:pt x="53881" y="253136"/>
                    <a:pt x="56412" y="253136"/>
                  </a:cubicBezTo>
                  <a:cubicBezTo>
                    <a:pt x="57930" y="253136"/>
                    <a:pt x="58942" y="252377"/>
                    <a:pt x="58942" y="250605"/>
                  </a:cubicBezTo>
                  <a:close/>
                </a:path>
              </a:pathLst>
            </a:custGeom>
            <a:solidFill>
              <a:srgbClr val="000000"/>
            </a:solidFill>
            <a:ln w="25343" cap="flat">
              <a:noFill/>
              <a:prstDash val="solid"/>
              <a:miter/>
            </a:ln>
          </p:spPr>
          <p:txBody>
            <a:bodyPr rtlCol="0" anchor="ctr"/>
            <a:lstStyle/>
            <a:p>
              <a:endParaRPr lang="en-CN"/>
            </a:p>
          </p:txBody>
        </p:sp>
        <p:sp>
          <p:nvSpPr>
            <p:cNvPr id="18596" name="Freeform 18595">
              <a:extLst>
                <a:ext uri="{FF2B5EF4-FFF2-40B4-BE49-F238E27FC236}">
                  <a16:creationId xmlns:a16="http://schemas.microsoft.com/office/drawing/2014/main" id="{B12CFE57-8618-862E-BFA4-1151F8D0F918}"/>
                </a:ext>
              </a:extLst>
            </p:cNvPr>
            <p:cNvSpPr/>
            <p:nvPr>
              <p:custDataLst>
                <p:tags r:id="rId14"/>
              </p:custDataLst>
            </p:nvPr>
          </p:nvSpPr>
          <p:spPr>
            <a:xfrm>
              <a:off x="8611800" y="4517340"/>
              <a:ext cx="288984" cy="177894"/>
            </a:xfrm>
            <a:custGeom>
              <a:avLst/>
              <a:gdLst>
                <a:gd name="connsiteX0" fmla="*/ 259616 w 288984"/>
                <a:gd name="connsiteY0" fmla="*/ 21594 h 177894"/>
                <a:gd name="connsiteX1" fmla="*/ 281631 w 288984"/>
                <a:gd name="connsiteY1" fmla="*/ 11978 h 177894"/>
                <a:gd name="connsiteX2" fmla="*/ 289223 w 288984"/>
                <a:gd name="connsiteY2" fmla="*/ 4640 h 177894"/>
                <a:gd name="connsiteX3" fmla="*/ 284668 w 288984"/>
                <a:gd name="connsiteY3" fmla="*/ 85 h 177894"/>
                <a:gd name="connsiteX4" fmla="*/ 263158 w 288984"/>
                <a:gd name="connsiteY4" fmla="*/ 844 h 177894"/>
                <a:gd name="connsiteX5" fmla="*/ 234058 w 288984"/>
                <a:gd name="connsiteY5" fmla="*/ 85 h 177894"/>
                <a:gd name="connsiteX6" fmla="*/ 227225 w 288984"/>
                <a:gd name="connsiteY6" fmla="*/ 7423 h 177894"/>
                <a:gd name="connsiteX7" fmla="*/ 233551 w 288984"/>
                <a:gd name="connsiteY7" fmla="*/ 11978 h 177894"/>
                <a:gd name="connsiteX8" fmla="*/ 251265 w 288984"/>
                <a:gd name="connsiteY8" fmla="*/ 14762 h 177894"/>
                <a:gd name="connsiteX9" fmla="*/ 178133 w 288984"/>
                <a:gd name="connsiteY9" fmla="*/ 130406 h 177894"/>
                <a:gd name="connsiteX10" fmla="*/ 162950 w 288984"/>
                <a:gd name="connsiteY10" fmla="*/ 13243 h 177894"/>
                <a:gd name="connsiteX11" fmla="*/ 179399 w 288984"/>
                <a:gd name="connsiteY11" fmla="*/ 11978 h 177894"/>
                <a:gd name="connsiteX12" fmla="*/ 188761 w 288984"/>
                <a:gd name="connsiteY12" fmla="*/ 4640 h 177894"/>
                <a:gd name="connsiteX13" fmla="*/ 183447 w 288984"/>
                <a:gd name="connsiteY13" fmla="*/ 85 h 177894"/>
                <a:gd name="connsiteX14" fmla="*/ 146249 w 288984"/>
                <a:gd name="connsiteY14" fmla="*/ 844 h 177894"/>
                <a:gd name="connsiteX15" fmla="*/ 130054 w 288984"/>
                <a:gd name="connsiteY15" fmla="*/ 591 h 177894"/>
                <a:gd name="connsiteX16" fmla="*/ 113099 w 288984"/>
                <a:gd name="connsiteY16" fmla="*/ 85 h 177894"/>
                <a:gd name="connsiteX17" fmla="*/ 106267 w 288984"/>
                <a:gd name="connsiteY17" fmla="*/ 7423 h 177894"/>
                <a:gd name="connsiteX18" fmla="*/ 114617 w 288984"/>
                <a:gd name="connsiteY18" fmla="*/ 11978 h 177894"/>
                <a:gd name="connsiteX19" fmla="*/ 126764 w 288984"/>
                <a:gd name="connsiteY19" fmla="*/ 12484 h 177894"/>
                <a:gd name="connsiteX20" fmla="*/ 130054 w 288984"/>
                <a:gd name="connsiteY20" fmla="*/ 37789 h 177894"/>
                <a:gd name="connsiteX21" fmla="*/ 128029 w 288984"/>
                <a:gd name="connsiteY21" fmla="*/ 41838 h 177894"/>
                <a:gd name="connsiteX22" fmla="*/ 72105 w 288984"/>
                <a:gd name="connsiteY22" fmla="*/ 130406 h 177894"/>
                <a:gd name="connsiteX23" fmla="*/ 56922 w 288984"/>
                <a:gd name="connsiteY23" fmla="*/ 13243 h 177894"/>
                <a:gd name="connsiteX24" fmla="*/ 73370 w 288984"/>
                <a:gd name="connsiteY24" fmla="*/ 11978 h 177894"/>
                <a:gd name="connsiteX25" fmla="*/ 80709 w 288984"/>
                <a:gd name="connsiteY25" fmla="*/ 10460 h 177894"/>
                <a:gd name="connsiteX26" fmla="*/ 82733 w 288984"/>
                <a:gd name="connsiteY26" fmla="*/ 4640 h 177894"/>
                <a:gd name="connsiteX27" fmla="*/ 77419 w 288984"/>
                <a:gd name="connsiteY27" fmla="*/ 85 h 177894"/>
                <a:gd name="connsiteX28" fmla="*/ 39967 w 288984"/>
                <a:gd name="connsiteY28" fmla="*/ 844 h 177894"/>
                <a:gd name="connsiteX29" fmla="*/ 23772 w 288984"/>
                <a:gd name="connsiteY29" fmla="*/ 591 h 177894"/>
                <a:gd name="connsiteX30" fmla="*/ 7071 w 288984"/>
                <a:gd name="connsiteY30" fmla="*/ 85 h 177894"/>
                <a:gd name="connsiteX31" fmla="*/ 238 w 288984"/>
                <a:gd name="connsiteY31" fmla="*/ 7423 h 177894"/>
                <a:gd name="connsiteX32" fmla="*/ 8589 w 288984"/>
                <a:gd name="connsiteY32" fmla="*/ 11978 h 177894"/>
                <a:gd name="connsiteX33" fmla="*/ 20736 w 288984"/>
                <a:gd name="connsiteY33" fmla="*/ 12484 h 177894"/>
                <a:gd name="connsiteX34" fmla="*/ 41233 w 288984"/>
                <a:gd name="connsiteY34" fmla="*/ 170388 h 177894"/>
                <a:gd name="connsiteX35" fmla="*/ 48571 w 288984"/>
                <a:gd name="connsiteY35" fmla="*/ 177980 h 177894"/>
                <a:gd name="connsiteX36" fmla="*/ 59199 w 288984"/>
                <a:gd name="connsiteY36" fmla="*/ 171400 h 177894"/>
                <a:gd name="connsiteX37" fmla="*/ 132331 w 288984"/>
                <a:gd name="connsiteY37" fmla="*/ 55250 h 177894"/>
                <a:gd name="connsiteX38" fmla="*/ 147261 w 288984"/>
                <a:gd name="connsiteY38" fmla="*/ 170388 h 177894"/>
                <a:gd name="connsiteX39" fmla="*/ 154853 w 288984"/>
                <a:gd name="connsiteY39" fmla="*/ 177980 h 177894"/>
                <a:gd name="connsiteX40" fmla="*/ 165228 w 288984"/>
                <a:gd name="connsiteY40" fmla="*/ 171400 h 177894"/>
                <a:gd name="connsiteX41" fmla="*/ 259616 w 288984"/>
                <a:gd name="connsiteY41" fmla="*/ 21594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616" y="21594"/>
                  </a:moveTo>
                  <a:cubicBezTo>
                    <a:pt x="262652" y="16786"/>
                    <a:pt x="265689" y="12231"/>
                    <a:pt x="281631" y="11978"/>
                  </a:cubicBezTo>
                  <a:cubicBezTo>
                    <a:pt x="284668" y="11978"/>
                    <a:pt x="289223" y="11978"/>
                    <a:pt x="289223" y="4640"/>
                  </a:cubicBezTo>
                  <a:cubicBezTo>
                    <a:pt x="289223" y="2362"/>
                    <a:pt x="287198" y="85"/>
                    <a:pt x="284668" y="85"/>
                  </a:cubicBezTo>
                  <a:cubicBezTo>
                    <a:pt x="277835" y="85"/>
                    <a:pt x="270244" y="844"/>
                    <a:pt x="263158" y="844"/>
                  </a:cubicBezTo>
                  <a:cubicBezTo>
                    <a:pt x="253543" y="844"/>
                    <a:pt x="243420" y="85"/>
                    <a:pt x="234058" y="85"/>
                  </a:cubicBezTo>
                  <a:cubicBezTo>
                    <a:pt x="232033" y="85"/>
                    <a:pt x="227225" y="85"/>
                    <a:pt x="227225" y="7423"/>
                  </a:cubicBezTo>
                  <a:cubicBezTo>
                    <a:pt x="227225" y="11978"/>
                    <a:pt x="231780" y="11978"/>
                    <a:pt x="233551" y="11978"/>
                  </a:cubicBezTo>
                  <a:cubicBezTo>
                    <a:pt x="234564" y="11978"/>
                    <a:pt x="244686" y="11978"/>
                    <a:pt x="251265" y="14762"/>
                  </a:cubicBezTo>
                  <a:lnTo>
                    <a:pt x="178133" y="130406"/>
                  </a:lnTo>
                  <a:lnTo>
                    <a:pt x="162950" y="13243"/>
                  </a:lnTo>
                  <a:cubicBezTo>
                    <a:pt x="167758" y="12231"/>
                    <a:pt x="175603" y="11978"/>
                    <a:pt x="179399" y="11978"/>
                  </a:cubicBezTo>
                  <a:cubicBezTo>
                    <a:pt x="184713" y="11978"/>
                    <a:pt x="188761" y="11978"/>
                    <a:pt x="188761" y="4640"/>
                  </a:cubicBezTo>
                  <a:cubicBezTo>
                    <a:pt x="188761" y="4387"/>
                    <a:pt x="188761" y="85"/>
                    <a:pt x="183447" y="85"/>
                  </a:cubicBezTo>
                  <a:cubicBezTo>
                    <a:pt x="175097" y="85"/>
                    <a:pt x="154600" y="844"/>
                    <a:pt x="146249" y="844"/>
                  </a:cubicBezTo>
                  <a:cubicBezTo>
                    <a:pt x="140935" y="844"/>
                    <a:pt x="135368" y="591"/>
                    <a:pt x="130054" y="591"/>
                  </a:cubicBezTo>
                  <a:cubicBezTo>
                    <a:pt x="122715" y="591"/>
                    <a:pt x="113605" y="85"/>
                    <a:pt x="113099" y="85"/>
                  </a:cubicBezTo>
                  <a:cubicBezTo>
                    <a:pt x="111328" y="85"/>
                    <a:pt x="106267" y="85"/>
                    <a:pt x="106267" y="7423"/>
                  </a:cubicBezTo>
                  <a:cubicBezTo>
                    <a:pt x="106267" y="11978"/>
                    <a:pt x="110569" y="11978"/>
                    <a:pt x="114617" y="11978"/>
                  </a:cubicBezTo>
                  <a:cubicBezTo>
                    <a:pt x="118413" y="11978"/>
                    <a:pt x="123474" y="12231"/>
                    <a:pt x="126764" y="12484"/>
                  </a:cubicBezTo>
                  <a:lnTo>
                    <a:pt x="130054" y="37789"/>
                  </a:lnTo>
                  <a:cubicBezTo>
                    <a:pt x="130054" y="38548"/>
                    <a:pt x="130054" y="39055"/>
                    <a:pt x="128029" y="41838"/>
                  </a:cubicBezTo>
                  <a:lnTo>
                    <a:pt x="72105" y="130406"/>
                  </a:lnTo>
                  <a:lnTo>
                    <a:pt x="56922" y="13243"/>
                  </a:lnTo>
                  <a:cubicBezTo>
                    <a:pt x="61730" y="12231"/>
                    <a:pt x="69574" y="11978"/>
                    <a:pt x="73370" y="11978"/>
                  </a:cubicBezTo>
                  <a:cubicBezTo>
                    <a:pt x="79190" y="11978"/>
                    <a:pt x="79443" y="11725"/>
                    <a:pt x="80709" y="10460"/>
                  </a:cubicBezTo>
                  <a:cubicBezTo>
                    <a:pt x="82227" y="9195"/>
                    <a:pt x="82733" y="4893"/>
                    <a:pt x="82733" y="4640"/>
                  </a:cubicBezTo>
                  <a:cubicBezTo>
                    <a:pt x="82733" y="4387"/>
                    <a:pt x="82733" y="85"/>
                    <a:pt x="77419" y="85"/>
                  </a:cubicBezTo>
                  <a:cubicBezTo>
                    <a:pt x="69068" y="85"/>
                    <a:pt x="48318" y="844"/>
                    <a:pt x="39967" y="844"/>
                  </a:cubicBezTo>
                  <a:cubicBezTo>
                    <a:pt x="34653" y="844"/>
                    <a:pt x="29086" y="591"/>
                    <a:pt x="23772" y="591"/>
                  </a:cubicBezTo>
                  <a:cubicBezTo>
                    <a:pt x="16940" y="591"/>
                    <a:pt x="7324" y="85"/>
                    <a:pt x="7071" y="85"/>
                  </a:cubicBezTo>
                  <a:cubicBezTo>
                    <a:pt x="5046" y="85"/>
                    <a:pt x="238" y="85"/>
                    <a:pt x="238" y="7423"/>
                  </a:cubicBezTo>
                  <a:cubicBezTo>
                    <a:pt x="238" y="11978"/>
                    <a:pt x="4287" y="11978"/>
                    <a:pt x="8589" y="11978"/>
                  </a:cubicBezTo>
                  <a:cubicBezTo>
                    <a:pt x="12385" y="11978"/>
                    <a:pt x="17446" y="12231"/>
                    <a:pt x="20736" y="12484"/>
                  </a:cubicBezTo>
                  <a:lnTo>
                    <a:pt x="41233" y="170388"/>
                  </a:lnTo>
                  <a:cubicBezTo>
                    <a:pt x="41992" y="175449"/>
                    <a:pt x="42498" y="177980"/>
                    <a:pt x="48571" y="177980"/>
                  </a:cubicBezTo>
                  <a:cubicBezTo>
                    <a:pt x="53885" y="177980"/>
                    <a:pt x="56163" y="176208"/>
                    <a:pt x="59199" y="171400"/>
                  </a:cubicBezTo>
                  <a:lnTo>
                    <a:pt x="132331" y="55250"/>
                  </a:lnTo>
                  <a:lnTo>
                    <a:pt x="147261" y="170388"/>
                  </a:lnTo>
                  <a:cubicBezTo>
                    <a:pt x="148020" y="176208"/>
                    <a:pt x="148779" y="177980"/>
                    <a:pt x="154853" y="177980"/>
                  </a:cubicBezTo>
                  <a:cubicBezTo>
                    <a:pt x="160420" y="177980"/>
                    <a:pt x="162444" y="175955"/>
                    <a:pt x="165228" y="171400"/>
                  </a:cubicBezTo>
                  <a:lnTo>
                    <a:pt x="259616" y="21594"/>
                  </a:lnTo>
                  <a:close/>
                </a:path>
              </a:pathLst>
            </a:custGeom>
            <a:solidFill>
              <a:srgbClr val="000000"/>
            </a:solidFill>
            <a:ln w="25343" cap="flat">
              <a:noFill/>
              <a:prstDash val="solid"/>
              <a:miter/>
            </a:ln>
          </p:spPr>
          <p:txBody>
            <a:bodyPr rtlCol="0" anchor="ctr"/>
            <a:lstStyle/>
            <a:p>
              <a:endParaRPr lang="en-CN"/>
            </a:p>
          </p:txBody>
        </p:sp>
        <p:sp>
          <p:nvSpPr>
            <p:cNvPr id="18597" name="Freeform 18596">
              <a:extLst>
                <a:ext uri="{FF2B5EF4-FFF2-40B4-BE49-F238E27FC236}">
                  <a16:creationId xmlns:a16="http://schemas.microsoft.com/office/drawing/2014/main" id="{10D2877A-FD5B-3882-7FD5-C0A520B6B7C1}"/>
                </a:ext>
              </a:extLst>
            </p:cNvPr>
            <p:cNvSpPr/>
            <p:nvPr>
              <p:custDataLst>
                <p:tags r:id="rId15"/>
              </p:custDataLst>
            </p:nvPr>
          </p:nvSpPr>
          <p:spPr>
            <a:xfrm>
              <a:off x="8879566" y="4650774"/>
              <a:ext cx="87327" cy="114252"/>
            </a:xfrm>
            <a:custGeom>
              <a:avLst/>
              <a:gdLst>
                <a:gd name="connsiteX0" fmla="*/ 86869 w 87327"/>
                <a:gd name="connsiteY0" fmla="*/ 12840 h 114252"/>
                <a:gd name="connsiteX1" fmla="*/ 87577 w 87327"/>
                <a:gd name="connsiteY1" fmla="*/ 9120 h 114252"/>
                <a:gd name="connsiteX2" fmla="*/ 81555 w 87327"/>
                <a:gd name="connsiteY2" fmla="*/ 3452 h 114252"/>
                <a:gd name="connsiteX3" fmla="*/ 73406 w 87327"/>
                <a:gd name="connsiteY3" fmla="*/ 10183 h 114252"/>
                <a:gd name="connsiteX4" fmla="*/ 55161 w 87327"/>
                <a:gd name="connsiteY4" fmla="*/ 86 h 114252"/>
                <a:gd name="connsiteX5" fmla="*/ 9815 w 87327"/>
                <a:gd name="connsiteY5" fmla="*/ 49153 h 114252"/>
                <a:gd name="connsiteX6" fmla="*/ 36739 w 87327"/>
                <a:gd name="connsiteY6" fmla="*/ 78203 h 114252"/>
                <a:gd name="connsiteX7" fmla="*/ 58881 w 87327"/>
                <a:gd name="connsiteY7" fmla="*/ 68638 h 114252"/>
                <a:gd name="connsiteX8" fmla="*/ 54984 w 87327"/>
                <a:gd name="connsiteY8" fmla="*/ 84580 h 114252"/>
                <a:gd name="connsiteX9" fmla="*/ 45065 w 87327"/>
                <a:gd name="connsiteY9" fmla="*/ 102825 h 114252"/>
                <a:gd name="connsiteX10" fmla="*/ 25225 w 87327"/>
                <a:gd name="connsiteY10" fmla="*/ 109379 h 114252"/>
                <a:gd name="connsiteX11" fmla="*/ 11586 w 87327"/>
                <a:gd name="connsiteY11" fmla="*/ 108139 h 114252"/>
                <a:gd name="connsiteX12" fmla="*/ 17254 w 87327"/>
                <a:gd name="connsiteY12" fmla="*/ 99282 h 114252"/>
                <a:gd name="connsiteX13" fmla="*/ 10346 w 87327"/>
                <a:gd name="connsiteY13" fmla="*/ 92728 h 114252"/>
                <a:gd name="connsiteX14" fmla="*/ 249 w 87327"/>
                <a:gd name="connsiteY14" fmla="*/ 103533 h 114252"/>
                <a:gd name="connsiteX15" fmla="*/ 25403 w 87327"/>
                <a:gd name="connsiteY15" fmla="*/ 114339 h 114252"/>
                <a:gd name="connsiteX16" fmla="*/ 67561 w 87327"/>
                <a:gd name="connsiteY16" fmla="*/ 90071 h 114252"/>
                <a:gd name="connsiteX17" fmla="*/ 86869 w 87327"/>
                <a:gd name="connsiteY17" fmla="*/ 12840 h 114252"/>
                <a:gd name="connsiteX18" fmla="*/ 62424 w 87327"/>
                <a:gd name="connsiteY18" fmla="*/ 54644 h 114252"/>
                <a:gd name="connsiteX19" fmla="*/ 58704 w 87327"/>
                <a:gd name="connsiteY19" fmla="*/ 61198 h 114252"/>
                <a:gd name="connsiteX20" fmla="*/ 37271 w 87327"/>
                <a:gd name="connsiteY20" fmla="*/ 73243 h 114252"/>
                <a:gd name="connsiteX21" fmla="*/ 23985 w 87327"/>
                <a:gd name="connsiteY21" fmla="*/ 56415 h 114252"/>
                <a:gd name="connsiteX22" fmla="*/ 33374 w 87327"/>
                <a:gd name="connsiteY22" fmla="*/ 20988 h 114252"/>
                <a:gd name="connsiteX23" fmla="*/ 55161 w 87327"/>
                <a:gd name="connsiteY23" fmla="*/ 5046 h 114252"/>
                <a:gd name="connsiteX24" fmla="*/ 70926 w 87327"/>
                <a:gd name="connsiteY24" fmla="*/ 20103 h 114252"/>
                <a:gd name="connsiteX25" fmla="*/ 70395 w 87327"/>
                <a:gd name="connsiteY25" fmla="*/ 22760 h 114252"/>
                <a:gd name="connsiteX26" fmla="*/ 62424 w 87327"/>
                <a:gd name="connsiteY26" fmla="*/ 54644 h 1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327" h="114252">
                  <a:moveTo>
                    <a:pt x="86869" y="12840"/>
                  </a:moveTo>
                  <a:cubicBezTo>
                    <a:pt x="87577" y="10183"/>
                    <a:pt x="87577" y="9297"/>
                    <a:pt x="87577" y="9120"/>
                  </a:cubicBezTo>
                  <a:cubicBezTo>
                    <a:pt x="87577" y="5223"/>
                    <a:pt x="84389" y="3452"/>
                    <a:pt x="81555" y="3452"/>
                  </a:cubicBezTo>
                  <a:cubicBezTo>
                    <a:pt x="77480" y="3452"/>
                    <a:pt x="74115" y="6817"/>
                    <a:pt x="73406" y="10183"/>
                  </a:cubicBezTo>
                  <a:cubicBezTo>
                    <a:pt x="70395" y="5400"/>
                    <a:pt x="64372" y="86"/>
                    <a:pt x="55161" y="86"/>
                  </a:cubicBezTo>
                  <a:cubicBezTo>
                    <a:pt x="33019" y="86"/>
                    <a:pt x="9815" y="23822"/>
                    <a:pt x="9815" y="49153"/>
                  </a:cubicBezTo>
                  <a:cubicBezTo>
                    <a:pt x="9815" y="67398"/>
                    <a:pt x="22214" y="78203"/>
                    <a:pt x="36739" y="78203"/>
                  </a:cubicBezTo>
                  <a:cubicBezTo>
                    <a:pt x="44888" y="78203"/>
                    <a:pt x="52681" y="74129"/>
                    <a:pt x="58881" y="68638"/>
                  </a:cubicBezTo>
                  <a:lnTo>
                    <a:pt x="54984" y="84580"/>
                  </a:lnTo>
                  <a:cubicBezTo>
                    <a:pt x="53036" y="92020"/>
                    <a:pt x="51796" y="96802"/>
                    <a:pt x="45065" y="102825"/>
                  </a:cubicBezTo>
                  <a:cubicBezTo>
                    <a:pt x="37271" y="109379"/>
                    <a:pt x="29654" y="109379"/>
                    <a:pt x="25225" y="109379"/>
                  </a:cubicBezTo>
                  <a:cubicBezTo>
                    <a:pt x="17077" y="109379"/>
                    <a:pt x="14774" y="108848"/>
                    <a:pt x="11586" y="108139"/>
                  </a:cubicBezTo>
                  <a:cubicBezTo>
                    <a:pt x="16014" y="106013"/>
                    <a:pt x="17254" y="101762"/>
                    <a:pt x="17254" y="99282"/>
                  </a:cubicBezTo>
                  <a:cubicBezTo>
                    <a:pt x="17254" y="95031"/>
                    <a:pt x="13889" y="92728"/>
                    <a:pt x="10346" y="92728"/>
                  </a:cubicBezTo>
                  <a:cubicBezTo>
                    <a:pt x="5386" y="92728"/>
                    <a:pt x="249" y="96802"/>
                    <a:pt x="249" y="103533"/>
                  </a:cubicBezTo>
                  <a:cubicBezTo>
                    <a:pt x="249" y="114162"/>
                    <a:pt x="15483" y="114339"/>
                    <a:pt x="25403" y="114339"/>
                  </a:cubicBezTo>
                  <a:cubicBezTo>
                    <a:pt x="53213" y="114339"/>
                    <a:pt x="65081" y="100168"/>
                    <a:pt x="67561" y="90071"/>
                  </a:cubicBezTo>
                  <a:lnTo>
                    <a:pt x="86869" y="12840"/>
                  </a:lnTo>
                  <a:close/>
                  <a:moveTo>
                    <a:pt x="62424" y="54644"/>
                  </a:moveTo>
                  <a:cubicBezTo>
                    <a:pt x="61715" y="57301"/>
                    <a:pt x="61715" y="57655"/>
                    <a:pt x="58704" y="61198"/>
                  </a:cubicBezTo>
                  <a:cubicBezTo>
                    <a:pt x="52504" y="68638"/>
                    <a:pt x="44002" y="73243"/>
                    <a:pt x="37271" y="73243"/>
                  </a:cubicBezTo>
                  <a:cubicBezTo>
                    <a:pt x="28237" y="73243"/>
                    <a:pt x="23985" y="65626"/>
                    <a:pt x="23985" y="56415"/>
                  </a:cubicBezTo>
                  <a:cubicBezTo>
                    <a:pt x="23985" y="48621"/>
                    <a:pt x="28768" y="28782"/>
                    <a:pt x="33374" y="20988"/>
                  </a:cubicBezTo>
                  <a:cubicBezTo>
                    <a:pt x="40813" y="8589"/>
                    <a:pt x="49139" y="5046"/>
                    <a:pt x="55161" y="5046"/>
                  </a:cubicBezTo>
                  <a:cubicBezTo>
                    <a:pt x="67561" y="5046"/>
                    <a:pt x="70926" y="18331"/>
                    <a:pt x="70926" y="20103"/>
                  </a:cubicBezTo>
                  <a:cubicBezTo>
                    <a:pt x="70926" y="20457"/>
                    <a:pt x="70926" y="20811"/>
                    <a:pt x="70395" y="22760"/>
                  </a:cubicBezTo>
                  <a:lnTo>
                    <a:pt x="62424" y="54644"/>
                  </a:lnTo>
                  <a:close/>
                </a:path>
              </a:pathLst>
            </a:custGeom>
            <a:solidFill>
              <a:srgbClr val="000000"/>
            </a:solidFill>
            <a:ln w="25343" cap="flat">
              <a:noFill/>
              <a:prstDash val="solid"/>
              <a:miter/>
            </a:ln>
          </p:spPr>
          <p:txBody>
            <a:bodyPr rtlCol="0" anchor="ctr"/>
            <a:lstStyle/>
            <a:p>
              <a:endParaRPr lang="en-CN"/>
            </a:p>
          </p:txBody>
        </p:sp>
        <p:sp>
          <p:nvSpPr>
            <p:cNvPr id="18598" name="Freeform 18597">
              <a:extLst>
                <a:ext uri="{FF2B5EF4-FFF2-40B4-BE49-F238E27FC236}">
                  <a16:creationId xmlns:a16="http://schemas.microsoft.com/office/drawing/2014/main" id="{3589E0E8-702A-3E23-3D58-9B3A43C82889}"/>
                </a:ext>
              </a:extLst>
            </p:cNvPr>
            <p:cNvSpPr/>
            <p:nvPr>
              <p:custDataLst>
                <p:tags r:id="rId16"/>
              </p:custDataLst>
            </p:nvPr>
          </p:nvSpPr>
          <p:spPr>
            <a:xfrm>
              <a:off x="9019540" y="4501145"/>
              <a:ext cx="34667" cy="253051"/>
            </a:xfrm>
            <a:custGeom>
              <a:avLst/>
              <a:gdLst>
                <a:gd name="connsiteX0" fmla="*/ 34922 w 34667"/>
                <a:gd name="connsiteY0" fmla="*/ 253136 h 253051"/>
                <a:gd name="connsiteX1" fmla="*/ 34922 w 34667"/>
                <a:gd name="connsiteY1" fmla="*/ 243014 h 253051"/>
                <a:gd name="connsiteX2" fmla="*/ 10376 w 34667"/>
                <a:gd name="connsiteY2" fmla="*/ 243014 h 253051"/>
                <a:gd name="connsiteX3" fmla="*/ 10376 w 34667"/>
                <a:gd name="connsiteY3" fmla="*/ 10207 h 253051"/>
                <a:gd name="connsiteX4" fmla="*/ 34922 w 34667"/>
                <a:gd name="connsiteY4" fmla="*/ 10207 h 253051"/>
                <a:gd name="connsiteX5" fmla="*/ 34922 w 34667"/>
                <a:gd name="connsiteY5" fmla="*/ 85 h 253051"/>
                <a:gd name="connsiteX6" fmla="*/ 254 w 34667"/>
                <a:gd name="connsiteY6" fmla="*/ 85 h 253051"/>
                <a:gd name="connsiteX7" fmla="*/ 254 w 34667"/>
                <a:gd name="connsiteY7" fmla="*/ 253136 h 253051"/>
                <a:gd name="connsiteX8" fmla="*/ 34922 w 34667"/>
                <a:gd name="connsiteY8" fmla="*/ 25313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53051">
                  <a:moveTo>
                    <a:pt x="34922" y="253136"/>
                  </a:moveTo>
                  <a:lnTo>
                    <a:pt x="34922" y="243014"/>
                  </a:lnTo>
                  <a:lnTo>
                    <a:pt x="10376" y="243014"/>
                  </a:lnTo>
                  <a:lnTo>
                    <a:pt x="10376" y="10207"/>
                  </a:lnTo>
                  <a:lnTo>
                    <a:pt x="34922" y="10207"/>
                  </a:lnTo>
                  <a:lnTo>
                    <a:pt x="34922" y="85"/>
                  </a:lnTo>
                  <a:lnTo>
                    <a:pt x="254" y="85"/>
                  </a:lnTo>
                  <a:lnTo>
                    <a:pt x="254" y="253136"/>
                  </a:lnTo>
                  <a:lnTo>
                    <a:pt x="34922" y="253136"/>
                  </a:lnTo>
                  <a:close/>
                </a:path>
              </a:pathLst>
            </a:custGeom>
            <a:solidFill>
              <a:srgbClr val="000000"/>
            </a:solidFill>
            <a:ln w="25343" cap="flat">
              <a:noFill/>
              <a:prstDash val="solid"/>
              <a:miter/>
            </a:ln>
          </p:spPr>
          <p:txBody>
            <a:bodyPr rtlCol="0" anchor="ctr"/>
            <a:lstStyle/>
            <a:p>
              <a:endParaRPr lang="en-CN"/>
            </a:p>
          </p:txBody>
        </p:sp>
        <p:sp>
          <p:nvSpPr>
            <p:cNvPr id="18599" name="Freeform 18598">
              <a:extLst>
                <a:ext uri="{FF2B5EF4-FFF2-40B4-BE49-F238E27FC236}">
                  <a16:creationId xmlns:a16="http://schemas.microsoft.com/office/drawing/2014/main" id="{EB3B18D7-7445-BC7C-E5F8-92FFDECB4B4F}"/>
                </a:ext>
              </a:extLst>
            </p:cNvPr>
            <p:cNvSpPr/>
            <p:nvPr>
              <p:custDataLst>
                <p:tags r:id="rId17"/>
              </p:custDataLst>
            </p:nvPr>
          </p:nvSpPr>
          <p:spPr>
            <a:xfrm>
              <a:off x="9068070" y="4576554"/>
              <a:ext cx="155626" cy="116403"/>
            </a:xfrm>
            <a:custGeom>
              <a:avLst/>
              <a:gdLst>
                <a:gd name="connsiteX0" fmla="*/ 134627 w 155626"/>
                <a:gd name="connsiteY0" fmla="*/ 34247 h 116403"/>
                <a:gd name="connsiteX1" fmla="*/ 139435 w 155626"/>
                <a:gd name="connsiteY1" fmla="*/ 13243 h 116403"/>
                <a:gd name="connsiteX2" fmla="*/ 127541 w 155626"/>
                <a:gd name="connsiteY2" fmla="*/ 2109 h 116403"/>
                <a:gd name="connsiteX3" fmla="*/ 110840 w 155626"/>
                <a:gd name="connsiteY3" fmla="*/ 15521 h 116403"/>
                <a:gd name="connsiteX4" fmla="*/ 96416 w 155626"/>
                <a:gd name="connsiteY4" fmla="*/ 73216 h 116403"/>
                <a:gd name="connsiteX5" fmla="*/ 92620 w 155626"/>
                <a:gd name="connsiteY5" fmla="*/ 90930 h 116403"/>
                <a:gd name="connsiteX6" fmla="*/ 65291 w 155626"/>
                <a:gd name="connsiteY6" fmla="*/ 107378 h 116403"/>
                <a:gd name="connsiteX7" fmla="*/ 50108 w 155626"/>
                <a:gd name="connsiteY7" fmla="*/ 88906 h 116403"/>
                <a:gd name="connsiteX8" fmla="*/ 65038 w 155626"/>
                <a:gd name="connsiteY8" fmla="*/ 35512 h 116403"/>
                <a:gd name="connsiteX9" fmla="*/ 68327 w 155626"/>
                <a:gd name="connsiteY9" fmla="*/ 22859 h 116403"/>
                <a:gd name="connsiteX10" fmla="*/ 39733 w 155626"/>
                <a:gd name="connsiteY10" fmla="*/ 85 h 116403"/>
                <a:gd name="connsiteX11" fmla="*/ 257 w 155626"/>
                <a:gd name="connsiteY11" fmla="*/ 39561 h 116403"/>
                <a:gd name="connsiteX12" fmla="*/ 6330 w 155626"/>
                <a:gd name="connsiteY12" fmla="*/ 43103 h 116403"/>
                <a:gd name="connsiteX13" fmla="*/ 12150 w 155626"/>
                <a:gd name="connsiteY13" fmla="*/ 39814 h 116403"/>
                <a:gd name="connsiteX14" fmla="*/ 38214 w 155626"/>
                <a:gd name="connsiteY14" fmla="*/ 9195 h 116403"/>
                <a:gd name="connsiteX15" fmla="*/ 42516 w 155626"/>
                <a:gd name="connsiteY15" fmla="*/ 14509 h 116403"/>
                <a:gd name="connsiteX16" fmla="*/ 38467 w 155626"/>
                <a:gd name="connsiteY16" fmla="*/ 30451 h 116403"/>
                <a:gd name="connsiteX17" fmla="*/ 23031 w 155626"/>
                <a:gd name="connsiteY17" fmla="*/ 83592 h 116403"/>
                <a:gd name="connsiteX18" fmla="*/ 63266 w 155626"/>
                <a:gd name="connsiteY18" fmla="*/ 116488 h 116403"/>
                <a:gd name="connsiteX19" fmla="*/ 95404 w 155626"/>
                <a:gd name="connsiteY19" fmla="*/ 102570 h 116403"/>
                <a:gd name="connsiteX20" fmla="*/ 124252 w 155626"/>
                <a:gd name="connsiteY20" fmla="*/ 116488 h 116403"/>
                <a:gd name="connsiteX21" fmla="*/ 146267 w 155626"/>
                <a:gd name="connsiteY21" fmla="*/ 102064 h 116403"/>
                <a:gd name="connsiteX22" fmla="*/ 155883 w 155626"/>
                <a:gd name="connsiteY22" fmla="*/ 77012 h 116403"/>
                <a:gd name="connsiteX23" fmla="*/ 149810 w 155626"/>
                <a:gd name="connsiteY23" fmla="*/ 73469 h 116403"/>
                <a:gd name="connsiteX24" fmla="*/ 144749 w 155626"/>
                <a:gd name="connsiteY24" fmla="*/ 74735 h 116403"/>
                <a:gd name="connsiteX25" fmla="*/ 142724 w 155626"/>
                <a:gd name="connsiteY25" fmla="*/ 82073 h 116403"/>
                <a:gd name="connsiteX26" fmla="*/ 125517 w 155626"/>
                <a:gd name="connsiteY26" fmla="*/ 107378 h 116403"/>
                <a:gd name="connsiteX27" fmla="*/ 119697 w 155626"/>
                <a:gd name="connsiteY27" fmla="*/ 98015 h 116403"/>
                <a:gd name="connsiteX28" fmla="*/ 123240 w 155626"/>
                <a:gd name="connsiteY28" fmla="*/ 79543 h 116403"/>
                <a:gd name="connsiteX29" fmla="*/ 128807 w 155626"/>
                <a:gd name="connsiteY29" fmla="*/ 56768 h 116403"/>
                <a:gd name="connsiteX30" fmla="*/ 134627 w 155626"/>
                <a:gd name="connsiteY30" fmla="*/ 3424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627" y="34247"/>
                  </a:moveTo>
                  <a:cubicBezTo>
                    <a:pt x="136398" y="27161"/>
                    <a:pt x="139435" y="15015"/>
                    <a:pt x="139435" y="13243"/>
                  </a:cubicBezTo>
                  <a:cubicBezTo>
                    <a:pt x="139435" y="7929"/>
                    <a:pt x="135386" y="2109"/>
                    <a:pt x="127541" y="2109"/>
                  </a:cubicBezTo>
                  <a:cubicBezTo>
                    <a:pt x="123493" y="2109"/>
                    <a:pt x="114130" y="4387"/>
                    <a:pt x="110840" y="15521"/>
                  </a:cubicBezTo>
                  <a:cubicBezTo>
                    <a:pt x="109828" y="19064"/>
                    <a:pt x="98441" y="64866"/>
                    <a:pt x="96416" y="73216"/>
                  </a:cubicBezTo>
                  <a:cubicBezTo>
                    <a:pt x="94898" y="79037"/>
                    <a:pt x="93126" y="86375"/>
                    <a:pt x="92620" y="90930"/>
                  </a:cubicBezTo>
                  <a:cubicBezTo>
                    <a:pt x="88065" y="97003"/>
                    <a:pt x="78196" y="107378"/>
                    <a:pt x="65291" y="107378"/>
                  </a:cubicBezTo>
                  <a:cubicBezTo>
                    <a:pt x="50361" y="107378"/>
                    <a:pt x="50108" y="94726"/>
                    <a:pt x="50108" y="88906"/>
                  </a:cubicBezTo>
                  <a:cubicBezTo>
                    <a:pt x="50108" y="73469"/>
                    <a:pt x="57952" y="53731"/>
                    <a:pt x="65038" y="35512"/>
                  </a:cubicBezTo>
                  <a:cubicBezTo>
                    <a:pt x="67568" y="28932"/>
                    <a:pt x="68327" y="27161"/>
                    <a:pt x="68327" y="22859"/>
                  </a:cubicBezTo>
                  <a:cubicBezTo>
                    <a:pt x="68327" y="8182"/>
                    <a:pt x="53650" y="85"/>
                    <a:pt x="39733" y="85"/>
                  </a:cubicBezTo>
                  <a:cubicBezTo>
                    <a:pt x="12909" y="85"/>
                    <a:pt x="257" y="34500"/>
                    <a:pt x="257" y="39561"/>
                  </a:cubicBezTo>
                  <a:cubicBezTo>
                    <a:pt x="257" y="43103"/>
                    <a:pt x="4052" y="43103"/>
                    <a:pt x="6330" y="43103"/>
                  </a:cubicBezTo>
                  <a:cubicBezTo>
                    <a:pt x="9367" y="43103"/>
                    <a:pt x="11138" y="43103"/>
                    <a:pt x="12150" y="39814"/>
                  </a:cubicBezTo>
                  <a:cubicBezTo>
                    <a:pt x="20501" y="11725"/>
                    <a:pt x="34166" y="9195"/>
                    <a:pt x="38214" y="9195"/>
                  </a:cubicBezTo>
                  <a:cubicBezTo>
                    <a:pt x="39986" y="9195"/>
                    <a:pt x="42516" y="9195"/>
                    <a:pt x="42516" y="14509"/>
                  </a:cubicBezTo>
                  <a:cubicBezTo>
                    <a:pt x="42516" y="20329"/>
                    <a:pt x="39480" y="27414"/>
                    <a:pt x="38467" y="30451"/>
                  </a:cubicBezTo>
                  <a:cubicBezTo>
                    <a:pt x="27839" y="57021"/>
                    <a:pt x="23031" y="71192"/>
                    <a:pt x="23031" y="83592"/>
                  </a:cubicBezTo>
                  <a:cubicBezTo>
                    <a:pt x="23031" y="112439"/>
                    <a:pt x="48336" y="116488"/>
                    <a:pt x="63266" y="116488"/>
                  </a:cubicBezTo>
                  <a:cubicBezTo>
                    <a:pt x="70605" y="116488"/>
                    <a:pt x="81739" y="115476"/>
                    <a:pt x="95404" y="102570"/>
                  </a:cubicBezTo>
                  <a:cubicBezTo>
                    <a:pt x="103502" y="114970"/>
                    <a:pt x="118179" y="116488"/>
                    <a:pt x="124252" y="116488"/>
                  </a:cubicBezTo>
                  <a:cubicBezTo>
                    <a:pt x="133615" y="116488"/>
                    <a:pt x="140953" y="111174"/>
                    <a:pt x="146267" y="102064"/>
                  </a:cubicBezTo>
                  <a:cubicBezTo>
                    <a:pt x="152593" y="91942"/>
                    <a:pt x="155883" y="78277"/>
                    <a:pt x="155883" y="77012"/>
                  </a:cubicBezTo>
                  <a:cubicBezTo>
                    <a:pt x="155883" y="73469"/>
                    <a:pt x="152087" y="73469"/>
                    <a:pt x="149810" y="73469"/>
                  </a:cubicBezTo>
                  <a:cubicBezTo>
                    <a:pt x="147026" y="73469"/>
                    <a:pt x="146014" y="73469"/>
                    <a:pt x="144749" y="74735"/>
                  </a:cubicBezTo>
                  <a:cubicBezTo>
                    <a:pt x="144243" y="75241"/>
                    <a:pt x="144243" y="75747"/>
                    <a:pt x="142724" y="82073"/>
                  </a:cubicBezTo>
                  <a:cubicBezTo>
                    <a:pt x="137663" y="101811"/>
                    <a:pt x="132096" y="107378"/>
                    <a:pt x="125517" y="107378"/>
                  </a:cubicBezTo>
                  <a:cubicBezTo>
                    <a:pt x="121721" y="107378"/>
                    <a:pt x="119697" y="104848"/>
                    <a:pt x="119697" y="98015"/>
                  </a:cubicBezTo>
                  <a:cubicBezTo>
                    <a:pt x="119697" y="93714"/>
                    <a:pt x="120709" y="89665"/>
                    <a:pt x="123240" y="79543"/>
                  </a:cubicBezTo>
                  <a:cubicBezTo>
                    <a:pt x="125011" y="72457"/>
                    <a:pt x="127541" y="62335"/>
                    <a:pt x="128807" y="56768"/>
                  </a:cubicBezTo>
                  <a:lnTo>
                    <a:pt x="134627" y="34247"/>
                  </a:lnTo>
                  <a:close/>
                </a:path>
              </a:pathLst>
            </a:custGeom>
            <a:solidFill>
              <a:srgbClr val="000000"/>
            </a:solidFill>
            <a:ln w="25343" cap="flat">
              <a:noFill/>
              <a:prstDash val="solid"/>
              <a:miter/>
            </a:ln>
          </p:spPr>
          <p:txBody>
            <a:bodyPr rtlCol="0" anchor="ctr"/>
            <a:lstStyle/>
            <a:p>
              <a:endParaRPr lang="en-CN"/>
            </a:p>
          </p:txBody>
        </p:sp>
        <p:sp>
          <p:nvSpPr>
            <p:cNvPr id="18600" name="Freeform 18599">
              <a:extLst>
                <a:ext uri="{FF2B5EF4-FFF2-40B4-BE49-F238E27FC236}">
                  <a16:creationId xmlns:a16="http://schemas.microsoft.com/office/drawing/2014/main" id="{7B1EE1F0-0F5F-25DB-D3F6-C5566F4F0B4F}"/>
                </a:ext>
              </a:extLst>
            </p:cNvPr>
            <p:cNvSpPr/>
            <p:nvPr>
              <p:custDataLst>
                <p:tags r:id="rId18"/>
              </p:custDataLst>
            </p:nvPr>
          </p:nvSpPr>
          <p:spPr>
            <a:xfrm>
              <a:off x="9244881" y="4465467"/>
              <a:ext cx="135154" cy="120983"/>
            </a:xfrm>
            <a:custGeom>
              <a:avLst/>
              <a:gdLst>
                <a:gd name="connsiteX0" fmla="*/ 48090 w 135154"/>
                <a:gd name="connsiteY0" fmla="*/ 66152 h 120983"/>
                <a:gd name="connsiteX1" fmla="*/ 80152 w 135154"/>
                <a:gd name="connsiteY1" fmla="*/ 66152 h 120983"/>
                <a:gd name="connsiteX2" fmla="*/ 135418 w 135154"/>
                <a:gd name="connsiteY2" fmla="*/ 27714 h 120983"/>
                <a:gd name="connsiteX3" fmla="*/ 96625 w 135154"/>
                <a:gd name="connsiteY3" fmla="*/ 81 h 120983"/>
                <a:gd name="connsiteX4" fmla="*/ 34628 w 135154"/>
                <a:gd name="connsiteY4" fmla="*/ 81 h 120983"/>
                <a:gd name="connsiteX5" fmla="*/ 28959 w 135154"/>
                <a:gd name="connsiteY5" fmla="*/ 3978 h 120983"/>
                <a:gd name="connsiteX6" fmla="*/ 34805 w 135154"/>
                <a:gd name="connsiteY6" fmla="*/ 6457 h 120983"/>
                <a:gd name="connsiteX7" fmla="*/ 41536 w 135154"/>
                <a:gd name="connsiteY7" fmla="*/ 6812 h 120983"/>
                <a:gd name="connsiteX8" fmla="*/ 45433 w 135154"/>
                <a:gd name="connsiteY8" fmla="*/ 9292 h 120983"/>
                <a:gd name="connsiteX9" fmla="*/ 44725 w 135154"/>
                <a:gd name="connsiteY9" fmla="*/ 13189 h 120983"/>
                <a:gd name="connsiteX10" fmla="*/ 21343 w 135154"/>
                <a:gd name="connsiteY10" fmla="*/ 106539 h 120983"/>
                <a:gd name="connsiteX11" fmla="*/ 5578 w 135154"/>
                <a:gd name="connsiteY11" fmla="*/ 114687 h 120983"/>
                <a:gd name="connsiteX12" fmla="*/ 263 w 135154"/>
                <a:gd name="connsiteY12" fmla="*/ 118584 h 120983"/>
                <a:gd name="connsiteX13" fmla="*/ 3098 w 135154"/>
                <a:gd name="connsiteY13" fmla="*/ 121064 h 120983"/>
                <a:gd name="connsiteX14" fmla="*/ 26125 w 135154"/>
                <a:gd name="connsiteY14" fmla="*/ 120356 h 120983"/>
                <a:gd name="connsiteX15" fmla="*/ 38348 w 135154"/>
                <a:gd name="connsiteY15" fmla="*/ 120533 h 120983"/>
                <a:gd name="connsiteX16" fmla="*/ 49684 w 135154"/>
                <a:gd name="connsiteY16" fmla="*/ 121064 h 120983"/>
                <a:gd name="connsiteX17" fmla="*/ 53404 w 135154"/>
                <a:gd name="connsiteY17" fmla="*/ 117167 h 120983"/>
                <a:gd name="connsiteX18" fmla="*/ 47736 w 135154"/>
                <a:gd name="connsiteY18" fmla="*/ 114687 h 120983"/>
                <a:gd name="connsiteX19" fmla="*/ 41005 w 135154"/>
                <a:gd name="connsiteY19" fmla="*/ 114333 h 120983"/>
                <a:gd name="connsiteX20" fmla="*/ 36931 w 135154"/>
                <a:gd name="connsiteY20" fmla="*/ 111676 h 120983"/>
                <a:gd name="connsiteX21" fmla="*/ 37639 w 135154"/>
                <a:gd name="connsiteY21" fmla="*/ 107779 h 120983"/>
                <a:gd name="connsiteX22" fmla="*/ 48090 w 135154"/>
                <a:gd name="connsiteY22" fmla="*/ 66152 h 120983"/>
                <a:gd name="connsiteX23" fmla="*/ 60844 w 135154"/>
                <a:gd name="connsiteY23" fmla="*/ 12480 h 120983"/>
                <a:gd name="connsiteX24" fmla="*/ 69878 w 135154"/>
                <a:gd name="connsiteY24" fmla="*/ 6457 h 120983"/>
                <a:gd name="connsiteX25" fmla="*/ 90603 w 135154"/>
                <a:gd name="connsiteY25" fmla="*/ 6457 h 120983"/>
                <a:gd name="connsiteX26" fmla="*/ 117350 w 135154"/>
                <a:gd name="connsiteY26" fmla="*/ 23994 h 120983"/>
                <a:gd name="connsiteX27" fmla="*/ 106368 w 135154"/>
                <a:gd name="connsiteY27" fmla="*/ 51450 h 120983"/>
                <a:gd name="connsiteX28" fmla="*/ 77140 w 135154"/>
                <a:gd name="connsiteY28" fmla="*/ 60484 h 120983"/>
                <a:gd name="connsiteX29" fmla="*/ 48799 w 135154"/>
                <a:gd name="connsiteY29" fmla="*/ 60484 h 120983"/>
                <a:gd name="connsiteX30" fmla="*/ 60844 w 135154"/>
                <a:gd name="connsiteY30" fmla="*/ 12480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8090" y="66152"/>
                  </a:moveTo>
                  <a:lnTo>
                    <a:pt x="80152" y="66152"/>
                  </a:lnTo>
                  <a:cubicBezTo>
                    <a:pt x="110088" y="66152"/>
                    <a:pt x="135418" y="47022"/>
                    <a:pt x="135418" y="27714"/>
                  </a:cubicBezTo>
                  <a:cubicBezTo>
                    <a:pt x="135418" y="12834"/>
                    <a:pt x="120893" y="81"/>
                    <a:pt x="96625" y="81"/>
                  </a:cubicBezTo>
                  <a:lnTo>
                    <a:pt x="34628" y="81"/>
                  </a:lnTo>
                  <a:cubicBezTo>
                    <a:pt x="31085" y="81"/>
                    <a:pt x="28959" y="81"/>
                    <a:pt x="28959" y="3978"/>
                  </a:cubicBezTo>
                  <a:cubicBezTo>
                    <a:pt x="28959" y="6457"/>
                    <a:pt x="30908" y="6457"/>
                    <a:pt x="34805" y="6457"/>
                  </a:cubicBezTo>
                  <a:cubicBezTo>
                    <a:pt x="37639" y="6457"/>
                    <a:pt x="38348" y="6457"/>
                    <a:pt x="41536" y="6812"/>
                  </a:cubicBezTo>
                  <a:cubicBezTo>
                    <a:pt x="45079" y="7166"/>
                    <a:pt x="45433" y="7520"/>
                    <a:pt x="45433" y="9292"/>
                  </a:cubicBezTo>
                  <a:cubicBezTo>
                    <a:pt x="45433" y="9646"/>
                    <a:pt x="45433" y="10532"/>
                    <a:pt x="44725" y="13189"/>
                  </a:cubicBezTo>
                  <a:lnTo>
                    <a:pt x="21343" y="106539"/>
                  </a:lnTo>
                  <a:cubicBezTo>
                    <a:pt x="19571" y="113447"/>
                    <a:pt x="19394" y="114687"/>
                    <a:pt x="5578" y="114687"/>
                  </a:cubicBezTo>
                  <a:cubicBezTo>
                    <a:pt x="2389" y="114687"/>
                    <a:pt x="263" y="114687"/>
                    <a:pt x="263" y="118584"/>
                  </a:cubicBezTo>
                  <a:cubicBezTo>
                    <a:pt x="263" y="118762"/>
                    <a:pt x="263" y="121064"/>
                    <a:pt x="3098" y="121064"/>
                  </a:cubicBezTo>
                  <a:cubicBezTo>
                    <a:pt x="8235" y="121064"/>
                    <a:pt x="20988" y="120356"/>
                    <a:pt x="26125" y="120356"/>
                  </a:cubicBezTo>
                  <a:cubicBezTo>
                    <a:pt x="29137" y="120356"/>
                    <a:pt x="35336" y="120356"/>
                    <a:pt x="38348" y="120533"/>
                  </a:cubicBezTo>
                  <a:cubicBezTo>
                    <a:pt x="41890" y="120710"/>
                    <a:pt x="46319" y="121064"/>
                    <a:pt x="49684" y="121064"/>
                  </a:cubicBezTo>
                  <a:cubicBezTo>
                    <a:pt x="50747" y="121064"/>
                    <a:pt x="53404" y="121064"/>
                    <a:pt x="53404" y="117167"/>
                  </a:cubicBezTo>
                  <a:cubicBezTo>
                    <a:pt x="53404" y="114687"/>
                    <a:pt x="51279" y="114687"/>
                    <a:pt x="47736" y="114687"/>
                  </a:cubicBezTo>
                  <a:cubicBezTo>
                    <a:pt x="47559" y="114687"/>
                    <a:pt x="44193" y="114687"/>
                    <a:pt x="41005" y="114333"/>
                  </a:cubicBezTo>
                  <a:cubicBezTo>
                    <a:pt x="36931" y="113979"/>
                    <a:pt x="36931" y="113447"/>
                    <a:pt x="36931" y="111676"/>
                  </a:cubicBezTo>
                  <a:cubicBezTo>
                    <a:pt x="36931" y="111499"/>
                    <a:pt x="36931" y="110436"/>
                    <a:pt x="37639" y="107779"/>
                  </a:cubicBezTo>
                  <a:lnTo>
                    <a:pt x="48090" y="66152"/>
                  </a:lnTo>
                  <a:close/>
                  <a:moveTo>
                    <a:pt x="60844" y="12480"/>
                  </a:moveTo>
                  <a:cubicBezTo>
                    <a:pt x="62261" y="6989"/>
                    <a:pt x="62438" y="6457"/>
                    <a:pt x="69878" y="6457"/>
                  </a:cubicBezTo>
                  <a:lnTo>
                    <a:pt x="90603" y="6457"/>
                  </a:lnTo>
                  <a:cubicBezTo>
                    <a:pt x="107076" y="6457"/>
                    <a:pt x="117350" y="11417"/>
                    <a:pt x="117350" y="23994"/>
                  </a:cubicBezTo>
                  <a:cubicBezTo>
                    <a:pt x="117350" y="29485"/>
                    <a:pt x="115225" y="43479"/>
                    <a:pt x="106368" y="51450"/>
                  </a:cubicBezTo>
                  <a:cubicBezTo>
                    <a:pt x="99991" y="57118"/>
                    <a:pt x="89894" y="60484"/>
                    <a:pt x="77140" y="60484"/>
                  </a:cubicBezTo>
                  <a:lnTo>
                    <a:pt x="48799" y="60484"/>
                  </a:lnTo>
                  <a:lnTo>
                    <a:pt x="60844" y="12480"/>
                  </a:lnTo>
                  <a:close/>
                </a:path>
              </a:pathLst>
            </a:custGeom>
            <a:solidFill>
              <a:srgbClr val="000000"/>
            </a:solidFill>
            <a:ln w="25343" cap="flat">
              <a:noFill/>
              <a:prstDash val="solid"/>
              <a:miter/>
            </a:ln>
          </p:spPr>
          <p:txBody>
            <a:bodyPr rtlCol="0" anchor="ctr"/>
            <a:lstStyle/>
            <a:p>
              <a:endParaRPr lang="en-CN"/>
            </a:p>
          </p:txBody>
        </p:sp>
        <p:sp>
          <p:nvSpPr>
            <p:cNvPr id="18601" name="Freeform 18600">
              <a:extLst>
                <a:ext uri="{FF2B5EF4-FFF2-40B4-BE49-F238E27FC236}">
                  <a16:creationId xmlns:a16="http://schemas.microsoft.com/office/drawing/2014/main" id="{C79E803C-573D-6D24-2942-4D3B5583DE8A}"/>
                </a:ext>
              </a:extLst>
            </p:cNvPr>
            <p:cNvSpPr/>
            <p:nvPr>
              <p:custDataLst>
                <p:tags r:id="rId19"/>
              </p:custDataLst>
            </p:nvPr>
          </p:nvSpPr>
          <p:spPr>
            <a:xfrm>
              <a:off x="9239744" y="4642782"/>
              <a:ext cx="59871" cy="112481"/>
            </a:xfrm>
            <a:custGeom>
              <a:avLst/>
              <a:gdLst>
                <a:gd name="connsiteX0" fmla="*/ 36399 w 59871"/>
                <a:gd name="connsiteY0" fmla="*/ 40828 h 112481"/>
                <a:gd name="connsiteX1" fmla="*/ 54467 w 59871"/>
                <a:gd name="connsiteY1" fmla="*/ 40828 h 112481"/>
                <a:gd name="connsiteX2" fmla="*/ 60135 w 59871"/>
                <a:gd name="connsiteY2" fmla="*/ 36931 h 112481"/>
                <a:gd name="connsiteX3" fmla="*/ 54821 w 59871"/>
                <a:gd name="connsiteY3" fmla="*/ 34451 h 112481"/>
                <a:gd name="connsiteX4" fmla="*/ 37993 w 59871"/>
                <a:gd name="connsiteY4" fmla="*/ 34451 h 112481"/>
                <a:gd name="connsiteX5" fmla="*/ 44547 w 59871"/>
                <a:gd name="connsiteY5" fmla="*/ 8235 h 112481"/>
                <a:gd name="connsiteX6" fmla="*/ 45079 w 59871"/>
                <a:gd name="connsiteY6" fmla="*/ 5755 h 112481"/>
                <a:gd name="connsiteX7" fmla="*/ 39056 w 59871"/>
                <a:gd name="connsiteY7" fmla="*/ 87 h 112481"/>
                <a:gd name="connsiteX8" fmla="*/ 30731 w 59871"/>
                <a:gd name="connsiteY8" fmla="*/ 7704 h 112481"/>
                <a:gd name="connsiteX9" fmla="*/ 24000 w 59871"/>
                <a:gd name="connsiteY9" fmla="*/ 34451 h 112481"/>
                <a:gd name="connsiteX10" fmla="*/ 5932 w 59871"/>
                <a:gd name="connsiteY10" fmla="*/ 34451 h 112481"/>
                <a:gd name="connsiteX11" fmla="*/ 263 w 59871"/>
                <a:gd name="connsiteY11" fmla="*/ 38348 h 112481"/>
                <a:gd name="connsiteX12" fmla="*/ 5578 w 59871"/>
                <a:gd name="connsiteY12" fmla="*/ 40828 h 112481"/>
                <a:gd name="connsiteX13" fmla="*/ 22405 w 59871"/>
                <a:gd name="connsiteY13" fmla="*/ 40828 h 112481"/>
                <a:gd name="connsiteX14" fmla="*/ 11954 w 59871"/>
                <a:gd name="connsiteY14" fmla="*/ 82632 h 112481"/>
                <a:gd name="connsiteX15" fmla="*/ 9297 w 59871"/>
                <a:gd name="connsiteY15" fmla="*/ 95740 h 112481"/>
                <a:gd name="connsiteX16" fmla="*/ 28251 w 59871"/>
                <a:gd name="connsiteY16" fmla="*/ 112568 h 112481"/>
                <a:gd name="connsiteX17" fmla="*/ 59073 w 59871"/>
                <a:gd name="connsiteY17" fmla="*/ 85467 h 112481"/>
                <a:gd name="connsiteX18" fmla="*/ 56238 w 59871"/>
                <a:gd name="connsiteY18" fmla="*/ 83164 h 112481"/>
                <a:gd name="connsiteX19" fmla="*/ 52519 w 59871"/>
                <a:gd name="connsiteY19" fmla="*/ 86529 h 112481"/>
                <a:gd name="connsiteX20" fmla="*/ 28782 w 59871"/>
                <a:gd name="connsiteY20" fmla="*/ 107609 h 112481"/>
                <a:gd name="connsiteX21" fmla="*/ 22583 w 59871"/>
                <a:gd name="connsiteY21" fmla="*/ 98929 h 112481"/>
                <a:gd name="connsiteX22" fmla="*/ 23645 w 59871"/>
                <a:gd name="connsiteY22" fmla="*/ 91666 h 112481"/>
                <a:gd name="connsiteX23" fmla="*/ 36399 w 59871"/>
                <a:gd name="connsiteY23" fmla="*/ 4082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99" y="40828"/>
                  </a:moveTo>
                  <a:lnTo>
                    <a:pt x="54467" y="40828"/>
                  </a:lnTo>
                  <a:cubicBezTo>
                    <a:pt x="57833" y="40828"/>
                    <a:pt x="60135" y="40828"/>
                    <a:pt x="60135" y="36931"/>
                  </a:cubicBezTo>
                  <a:cubicBezTo>
                    <a:pt x="60135" y="34451"/>
                    <a:pt x="57833" y="34451"/>
                    <a:pt x="54821" y="34451"/>
                  </a:cubicBezTo>
                  <a:lnTo>
                    <a:pt x="37993" y="34451"/>
                  </a:lnTo>
                  <a:lnTo>
                    <a:pt x="44547" y="8235"/>
                  </a:lnTo>
                  <a:cubicBezTo>
                    <a:pt x="44725" y="7350"/>
                    <a:pt x="45079" y="6464"/>
                    <a:pt x="45079" y="5755"/>
                  </a:cubicBezTo>
                  <a:cubicBezTo>
                    <a:pt x="45079" y="2567"/>
                    <a:pt x="42599" y="87"/>
                    <a:pt x="39056" y="87"/>
                  </a:cubicBezTo>
                  <a:cubicBezTo>
                    <a:pt x="34628" y="87"/>
                    <a:pt x="31971" y="3098"/>
                    <a:pt x="30731" y="7704"/>
                  </a:cubicBezTo>
                  <a:cubicBezTo>
                    <a:pt x="29491" y="12132"/>
                    <a:pt x="31794" y="3630"/>
                    <a:pt x="24000" y="34451"/>
                  </a:cubicBezTo>
                  <a:lnTo>
                    <a:pt x="5932" y="34451"/>
                  </a:lnTo>
                  <a:cubicBezTo>
                    <a:pt x="2566" y="34451"/>
                    <a:pt x="263" y="34451"/>
                    <a:pt x="263" y="38348"/>
                  </a:cubicBezTo>
                  <a:cubicBezTo>
                    <a:pt x="263" y="40828"/>
                    <a:pt x="2389" y="40828"/>
                    <a:pt x="5578" y="40828"/>
                  </a:cubicBezTo>
                  <a:lnTo>
                    <a:pt x="22405" y="40828"/>
                  </a:lnTo>
                  <a:lnTo>
                    <a:pt x="11954" y="82632"/>
                  </a:lnTo>
                  <a:cubicBezTo>
                    <a:pt x="10892" y="87061"/>
                    <a:pt x="9297" y="93438"/>
                    <a:pt x="9297" y="95740"/>
                  </a:cubicBezTo>
                  <a:cubicBezTo>
                    <a:pt x="9297" y="106191"/>
                    <a:pt x="18154" y="112568"/>
                    <a:pt x="28251" y="112568"/>
                  </a:cubicBezTo>
                  <a:cubicBezTo>
                    <a:pt x="47913" y="112568"/>
                    <a:pt x="59073" y="87769"/>
                    <a:pt x="59073" y="85467"/>
                  </a:cubicBezTo>
                  <a:cubicBezTo>
                    <a:pt x="59073" y="83164"/>
                    <a:pt x="56770" y="83164"/>
                    <a:pt x="56238" y="83164"/>
                  </a:cubicBezTo>
                  <a:cubicBezTo>
                    <a:pt x="54113" y="83164"/>
                    <a:pt x="53936" y="83518"/>
                    <a:pt x="52519" y="86529"/>
                  </a:cubicBezTo>
                  <a:cubicBezTo>
                    <a:pt x="47559" y="97689"/>
                    <a:pt x="38525" y="107609"/>
                    <a:pt x="28782" y="107609"/>
                  </a:cubicBezTo>
                  <a:cubicBezTo>
                    <a:pt x="25062" y="107609"/>
                    <a:pt x="22583" y="105306"/>
                    <a:pt x="22583" y="98929"/>
                  </a:cubicBezTo>
                  <a:cubicBezTo>
                    <a:pt x="22583" y="97158"/>
                    <a:pt x="23291" y="93438"/>
                    <a:pt x="23645" y="91666"/>
                  </a:cubicBezTo>
                  <a:lnTo>
                    <a:pt x="36399" y="40828"/>
                  </a:lnTo>
                  <a:close/>
                </a:path>
              </a:pathLst>
            </a:custGeom>
            <a:solidFill>
              <a:srgbClr val="000000"/>
            </a:solidFill>
            <a:ln w="25343" cap="flat">
              <a:noFill/>
              <a:prstDash val="solid"/>
              <a:miter/>
            </a:ln>
          </p:spPr>
          <p:txBody>
            <a:bodyPr rtlCol="0" anchor="ctr"/>
            <a:lstStyle/>
            <a:p>
              <a:endParaRPr lang="en-CN"/>
            </a:p>
          </p:txBody>
        </p:sp>
        <p:sp>
          <p:nvSpPr>
            <p:cNvPr id="18602" name="Freeform 18601">
              <a:extLst>
                <a:ext uri="{FF2B5EF4-FFF2-40B4-BE49-F238E27FC236}">
                  <a16:creationId xmlns:a16="http://schemas.microsoft.com/office/drawing/2014/main" id="{3CF327F2-56C1-57CE-7EC2-09378C7E8A2B}"/>
                </a:ext>
              </a:extLst>
            </p:cNvPr>
            <p:cNvSpPr/>
            <p:nvPr>
              <p:custDataLst>
                <p:tags r:id="rId20"/>
              </p:custDataLst>
            </p:nvPr>
          </p:nvSpPr>
          <p:spPr>
            <a:xfrm>
              <a:off x="9422794" y="4664110"/>
              <a:ext cx="29606" cy="75662"/>
            </a:xfrm>
            <a:custGeom>
              <a:avLst/>
              <a:gdLst>
                <a:gd name="connsiteX0" fmla="*/ 29877 w 29606"/>
                <a:gd name="connsiteY0" fmla="*/ 26655 h 75662"/>
                <a:gd name="connsiteX1" fmla="*/ 13682 w 29606"/>
                <a:gd name="connsiteY1" fmla="*/ 85 h 75662"/>
                <a:gd name="connsiteX2" fmla="*/ 270 w 29606"/>
                <a:gd name="connsiteY2" fmla="*/ 13496 h 75662"/>
                <a:gd name="connsiteX3" fmla="*/ 13682 w 29606"/>
                <a:gd name="connsiteY3" fmla="*/ 26908 h 75662"/>
                <a:gd name="connsiteX4" fmla="*/ 22539 w 29606"/>
                <a:gd name="connsiteY4" fmla="*/ 23618 h 75662"/>
                <a:gd name="connsiteX5" fmla="*/ 23804 w 29606"/>
                <a:gd name="connsiteY5" fmla="*/ 22859 h 75662"/>
                <a:gd name="connsiteX6" fmla="*/ 24310 w 29606"/>
                <a:gd name="connsiteY6" fmla="*/ 26655 h 75662"/>
                <a:gd name="connsiteX7" fmla="*/ 7102 w 29606"/>
                <a:gd name="connsiteY7" fmla="*/ 68915 h 75662"/>
                <a:gd name="connsiteX8" fmla="*/ 4319 w 29606"/>
                <a:gd name="connsiteY8" fmla="*/ 72963 h 75662"/>
                <a:gd name="connsiteX9" fmla="*/ 6849 w 29606"/>
                <a:gd name="connsiteY9" fmla="*/ 75747 h 75662"/>
                <a:gd name="connsiteX10" fmla="*/ 29877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77" y="26655"/>
                  </a:moveTo>
                  <a:cubicBezTo>
                    <a:pt x="29877" y="9954"/>
                    <a:pt x="23551" y="85"/>
                    <a:pt x="13682" y="85"/>
                  </a:cubicBezTo>
                  <a:cubicBezTo>
                    <a:pt x="5331" y="85"/>
                    <a:pt x="270" y="6411"/>
                    <a:pt x="270" y="13496"/>
                  </a:cubicBezTo>
                  <a:cubicBezTo>
                    <a:pt x="270" y="20329"/>
                    <a:pt x="5331" y="26908"/>
                    <a:pt x="13682" y="26908"/>
                  </a:cubicBezTo>
                  <a:cubicBezTo>
                    <a:pt x="16718" y="26908"/>
                    <a:pt x="20008" y="25896"/>
                    <a:pt x="22539" y="23618"/>
                  </a:cubicBezTo>
                  <a:cubicBezTo>
                    <a:pt x="23298" y="23112"/>
                    <a:pt x="23551" y="22859"/>
                    <a:pt x="23804" y="22859"/>
                  </a:cubicBezTo>
                  <a:cubicBezTo>
                    <a:pt x="24057" y="22859"/>
                    <a:pt x="24310" y="23112"/>
                    <a:pt x="24310" y="26655"/>
                  </a:cubicBezTo>
                  <a:cubicBezTo>
                    <a:pt x="24310" y="45381"/>
                    <a:pt x="15453" y="60564"/>
                    <a:pt x="7102" y="68915"/>
                  </a:cubicBezTo>
                  <a:cubicBezTo>
                    <a:pt x="4319" y="71698"/>
                    <a:pt x="4319" y="72204"/>
                    <a:pt x="4319" y="72963"/>
                  </a:cubicBezTo>
                  <a:cubicBezTo>
                    <a:pt x="4319" y="74735"/>
                    <a:pt x="5584" y="75747"/>
                    <a:pt x="6849" y="75747"/>
                  </a:cubicBezTo>
                  <a:cubicBezTo>
                    <a:pt x="9633" y="75747"/>
                    <a:pt x="29877" y="56262"/>
                    <a:pt x="29877" y="26655"/>
                  </a:cubicBezTo>
                  <a:close/>
                </a:path>
              </a:pathLst>
            </a:custGeom>
            <a:solidFill>
              <a:srgbClr val="000000"/>
            </a:solidFill>
            <a:ln w="25343" cap="flat">
              <a:noFill/>
              <a:prstDash val="solid"/>
              <a:miter/>
            </a:ln>
          </p:spPr>
          <p:txBody>
            <a:bodyPr rtlCol="0" anchor="ctr"/>
            <a:lstStyle/>
            <a:p>
              <a:endParaRPr lang="en-CN"/>
            </a:p>
          </p:txBody>
        </p:sp>
        <p:sp>
          <p:nvSpPr>
            <p:cNvPr id="18603" name="Freeform 18602">
              <a:extLst>
                <a:ext uri="{FF2B5EF4-FFF2-40B4-BE49-F238E27FC236}">
                  <a16:creationId xmlns:a16="http://schemas.microsoft.com/office/drawing/2014/main" id="{4989E86F-69D9-FDD0-F988-9C4F0C152DDE}"/>
                </a:ext>
              </a:extLst>
            </p:cNvPr>
            <p:cNvSpPr/>
            <p:nvPr>
              <p:custDataLst>
                <p:tags r:id="rId21"/>
              </p:custDataLst>
            </p:nvPr>
          </p:nvSpPr>
          <p:spPr>
            <a:xfrm>
              <a:off x="9525138" y="4576554"/>
              <a:ext cx="117668" cy="116403"/>
            </a:xfrm>
            <a:custGeom>
              <a:avLst/>
              <a:gdLst>
                <a:gd name="connsiteX0" fmla="*/ 97699 w 117668"/>
                <a:gd name="connsiteY0" fmla="*/ 14256 h 116403"/>
                <a:gd name="connsiteX1" fmla="*/ 84034 w 117668"/>
                <a:gd name="connsiteY1" fmla="*/ 31463 h 116403"/>
                <a:gd name="connsiteX2" fmla="*/ 96687 w 117668"/>
                <a:gd name="connsiteY2" fmla="*/ 43103 h 116403"/>
                <a:gd name="connsiteX3" fmla="*/ 114907 w 117668"/>
                <a:gd name="connsiteY3" fmla="*/ 23618 h 116403"/>
                <a:gd name="connsiteX4" fmla="*/ 79480 w 117668"/>
                <a:gd name="connsiteY4" fmla="*/ 85 h 116403"/>
                <a:gd name="connsiteX5" fmla="*/ 275 w 117668"/>
                <a:gd name="connsiteY5" fmla="*/ 72710 h 116403"/>
                <a:gd name="connsiteX6" fmla="*/ 53921 w 117668"/>
                <a:gd name="connsiteY6" fmla="*/ 116488 h 116403"/>
                <a:gd name="connsiteX7" fmla="*/ 93144 w 117668"/>
                <a:gd name="connsiteY7" fmla="*/ 110415 h 116403"/>
                <a:gd name="connsiteX8" fmla="*/ 117943 w 117668"/>
                <a:gd name="connsiteY8" fmla="*/ 91183 h 116403"/>
                <a:gd name="connsiteX9" fmla="*/ 111617 w 117668"/>
                <a:gd name="connsiteY9" fmla="*/ 84604 h 116403"/>
                <a:gd name="connsiteX10" fmla="*/ 107821 w 117668"/>
                <a:gd name="connsiteY10" fmla="*/ 87387 h 116403"/>
                <a:gd name="connsiteX11" fmla="*/ 54427 w 117668"/>
                <a:gd name="connsiteY11" fmla="*/ 107378 h 116403"/>
                <a:gd name="connsiteX12" fmla="*/ 29375 w 117668"/>
                <a:gd name="connsiteY12" fmla="*/ 83845 h 116403"/>
                <a:gd name="connsiteX13" fmla="*/ 43546 w 117668"/>
                <a:gd name="connsiteY13" fmla="*/ 30957 h 116403"/>
                <a:gd name="connsiteX14" fmla="*/ 79733 w 117668"/>
                <a:gd name="connsiteY14" fmla="*/ 9195 h 116403"/>
                <a:gd name="connsiteX15" fmla="*/ 97699 w 117668"/>
                <a:gd name="connsiteY15" fmla="*/ 14256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668" h="116403">
                  <a:moveTo>
                    <a:pt x="97699" y="14256"/>
                  </a:moveTo>
                  <a:cubicBezTo>
                    <a:pt x="84288" y="18304"/>
                    <a:pt x="84034" y="30957"/>
                    <a:pt x="84034" y="31463"/>
                  </a:cubicBezTo>
                  <a:cubicBezTo>
                    <a:pt x="84034" y="35259"/>
                    <a:pt x="86312" y="43103"/>
                    <a:pt x="96687" y="43103"/>
                  </a:cubicBezTo>
                  <a:cubicBezTo>
                    <a:pt x="107315" y="43103"/>
                    <a:pt x="114907" y="33994"/>
                    <a:pt x="114907" y="23618"/>
                  </a:cubicBezTo>
                  <a:cubicBezTo>
                    <a:pt x="114907" y="10207"/>
                    <a:pt x="101748" y="85"/>
                    <a:pt x="79480" y="85"/>
                  </a:cubicBezTo>
                  <a:cubicBezTo>
                    <a:pt x="28616" y="85"/>
                    <a:pt x="275" y="39561"/>
                    <a:pt x="275" y="72710"/>
                  </a:cubicBezTo>
                  <a:cubicBezTo>
                    <a:pt x="275" y="95485"/>
                    <a:pt x="14445" y="116488"/>
                    <a:pt x="53921" y="116488"/>
                  </a:cubicBezTo>
                  <a:cubicBezTo>
                    <a:pt x="60501" y="116488"/>
                    <a:pt x="77961" y="116235"/>
                    <a:pt x="93144" y="110415"/>
                  </a:cubicBezTo>
                  <a:cubicBezTo>
                    <a:pt x="107821" y="104595"/>
                    <a:pt x="117943" y="94220"/>
                    <a:pt x="117943" y="91183"/>
                  </a:cubicBezTo>
                  <a:cubicBezTo>
                    <a:pt x="117943" y="89159"/>
                    <a:pt x="113894" y="84604"/>
                    <a:pt x="111617" y="84604"/>
                  </a:cubicBezTo>
                  <a:cubicBezTo>
                    <a:pt x="110099" y="84604"/>
                    <a:pt x="109593" y="85363"/>
                    <a:pt x="107821" y="87387"/>
                  </a:cubicBezTo>
                  <a:cubicBezTo>
                    <a:pt x="94157" y="101811"/>
                    <a:pt x="74165" y="107378"/>
                    <a:pt x="54427" y="107378"/>
                  </a:cubicBezTo>
                  <a:cubicBezTo>
                    <a:pt x="37726" y="107378"/>
                    <a:pt x="29375" y="99028"/>
                    <a:pt x="29375" y="83845"/>
                  </a:cubicBezTo>
                  <a:cubicBezTo>
                    <a:pt x="29375" y="74988"/>
                    <a:pt x="35955" y="44116"/>
                    <a:pt x="43546" y="30957"/>
                  </a:cubicBezTo>
                  <a:cubicBezTo>
                    <a:pt x="53668" y="13749"/>
                    <a:pt x="69104" y="9195"/>
                    <a:pt x="79733" y="9195"/>
                  </a:cubicBezTo>
                  <a:cubicBezTo>
                    <a:pt x="83022" y="9195"/>
                    <a:pt x="91120" y="9448"/>
                    <a:pt x="97699" y="14256"/>
                  </a:cubicBezTo>
                  <a:close/>
                </a:path>
              </a:pathLst>
            </a:custGeom>
            <a:solidFill>
              <a:srgbClr val="000000"/>
            </a:solidFill>
            <a:ln w="25343" cap="flat">
              <a:noFill/>
              <a:prstDash val="solid"/>
              <a:miter/>
            </a:ln>
          </p:spPr>
          <p:txBody>
            <a:bodyPr rtlCol="0" anchor="ctr"/>
            <a:lstStyle/>
            <a:p>
              <a:endParaRPr lang="en-CN"/>
            </a:p>
          </p:txBody>
        </p:sp>
        <p:sp>
          <p:nvSpPr>
            <p:cNvPr id="18604" name="Freeform 18603">
              <a:extLst>
                <a:ext uri="{FF2B5EF4-FFF2-40B4-BE49-F238E27FC236}">
                  <a16:creationId xmlns:a16="http://schemas.microsoft.com/office/drawing/2014/main" id="{28D68C27-755D-A9A7-365E-BEB4D9E2BA7A}"/>
                </a:ext>
              </a:extLst>
            </p:cNvPr>
            <p:cNvSpPr/>
            <p:nvPr>
              <p:custDataLst>
                <p:tags r:id="rId22"/>
              </p:custDataLst>
            </p:nvPr>
          </p:nvSpPr>
          <p:spPr>
            <a:xfrm>
              <a:off x="9650859" y="4618181"/>
              <a:ext cx="59871" cy="112481"/>
            </a:xfrm>
            <a:custGeom>
              <a:avLst/>
              <a:gdLst>
                <a:gd name="connsiteX0" fmla="*/ 36415 w 59871"/>
                <a:gd name="connsiteY0" fmla="*/ 40827 h 112481"/>
                <a:gd name="connsiteX1" fmla="*/ 54483 w 59871"/>
                <a:gd name="connsiteY1" fmla="*/ 40827 h 112481"/>
                <a:gd name="connsiteX2" fmla="*/ 60152 w 59871"/>
                <a:gd name="connsiteY2" fmla="*/ 36930 h 112481"/>
                <a:gd name="connsiteX3" fmla="*/ 54837 w 59871"/>
                <a:gd name="connsiteY3" fmla="*/ 34450 h 112481"/>
                <a:gd name="connsiteX4" fmla="*/ 38010 w 59871"/>
                <a:gd name="connsiteY4" fmla="*/ 34450 h 112481"/>
                <a:gd name="connsiteX5" fmla="*/ 44564 w 59871"/>
                <a:gd name="connsiteY5" fmla="*/ 8234 h 112481"/>
                <a:gd name="connsiteX6" fmla="*/ 45095 w 59871"/>
                <a:gd name="connsiteY6" fmla="*/ 5755 h 112481"/>
                <a:gd name="connsiteX7" fmla="*/ 39072 w 59871"/>
                <a:gd name="connsiteY7" fmla="*/ 86 h 112481"/>
                <a:gd name="connsiteX8" fmla="*/ 30747 w 59871"/>
                <a:gd name="connsiteY8" fmla="*/ 7703 h 112481"/>
                <a:gd name="connsiteX9" fmla="*/ 24016 w 59871"/>
                <a:gd name="connsiteY9" fmla="*/ 34450 h 112481"/>
                <a:gd name="connsiteX10" fmla="*/ 5948 w 59871"/>
                <a:gd name="connsiteY10" fmla="*/ 34450 h 112481"/>
                <a:gd name="connsiteX11" fmla="*/ 280 w 59871"/>
                <a:gd name="connsiteY11" fmla="*/ 38347 h 112481"/>
                <a:gd name="connsiteX12" fmla="*/ 5594 w 59871"/>
                <a:gd name="connsiteY12" fmla="*/ 40827 h 112481"/>
                <a:gd name="connsiteX13" fmla="*/ 22422 w 59871"/>
                <a:gd name="connsiteY13" fmla="*/ 40827 h 112481"/>
                <a:gd name="connsiteX14" fmla="*/ 11971 w 59871"/>
                <a:gd name="connsiteY14" fmla="*/ 82631 h 112481"/>
                <a:gd name="connsiteX15" fmla="*/ 9314 w 59871"/>
                <a:gd name="connsiteY15" fmla="*/ 95739 h 112481"/>
                <a:gd name="connsiteX16" fmla="*/ 28267 w 59871"/>
                <a:gd name="connsiteY16" fmla="*/ 112567 h 112481"/>
                <a:gd name="connsiteX17" fmla="*/ 59089 w 59871"/>
                <a:gd name="connsiteY17" fmla="*/ 85466 h 112481"/>
                <a:gd name="connsiteX18" fmla="*/ 56255 w 59871"/>
                <a:gd name="connsiteY18" fmla="*/ 83163 h 112481"/>
                <a:gd name="connsiteX19" fmla="*/ 52535 w 59871"/>
                <a:gd name="connsiteY19" fmla="*/ 86528 h 112481"/>
                <a:gd name="connsiteX20" fmla="*/ 28799 w 59871"/>
                <a:gd name="connsiteY20" fmla="*/ 107608 h 112481"/>
                <a:gd name="connsiteX21" fmla="*/ 22599 w 59871"/>
                <a:gd name="connsiteY21" fmla="*/ 98928 h 112481"/>
                <a:gd name="connsiteX22" fmla="*/ 23662 w 59871"/>
                <a:gd name="connsiteY22" fmla="*/ 91665 h 112481"/>
                <a:gd name="connsiteX23" fmla="*/ 36415 w 59871"/>
                <a:gd name="connsiteY23" fmla="*/ 4082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415" y="40827"/>
                  </a:moveTo>
                  <a:lnTo>
                    <a:pt x="54483" y="40827"/>
                  </a:lnTo>
                  <a:cubicBezTo>
                    <a:pt x="57849" y="40827"/>
                    <a:pt x="60152" y="40827"/>
                    <a:pt x="60152" y="36930"/>
                  </a:cubicBezTo>
                  <a:cubicBezTo>
                    <a:pt x="60152" y="34450"/>
                    <a:pt x="57849" y="34450"/>
                    <a:pt x="54837" y="34450"/>
                  </a:cubicBezTo>
                  <a:lnTo>
                    <a:pt x="38010" y="34450"/>
                  </a:lnTo>
                  <a:lnTo>
                    <a:pt x="44564" y="8234"/>
                  </a:lnTo>
                  <a:cubicBezTo>
                    <a:pt x="44741" y="7349"/>
                    <a:pt x="45095" y="6463"/>
                    <a:pt x="45095" y="5755"/>
                  </a:cubicBezTo>
                  <a:cubicBezTo>
                    <a:pt x="45095" y="2566"/>
                    <a:pt x="42615" y="86"/>
                    <a:pt x="39072" y="86"/>
                  </a:cubicBezTo>
                  <a:cubicBezTo>
                    <a:pt x="34644" y="86"/>
                    <a:pt x="31987" y="3097"/>
                    <a:pt x="30747" y="7703"/>
                  </a:cubicBezTo>
                  <a:cubicBezTo>
                    <a:pt x="29507" y="12131"/>
                    <a:pt x="31810" y="3629"/>
                    <a:pt x="24016" y="34450"/>
                  </a:cubicBezTo>
                  <a:lnTo>
                    <a:pt x="5948" y="34450"/>
                  </a:lnTo>
                  <a:cubicBezTo>
                    <a:pt x="2582" y="34450"/>
                    <a:pt x="280" y="34450"/>
                    <a:pt x="280" y="38347"/>
                  </a:cubicBezTo>
                  <a:cubicBezTo>
                    <a:pt x="280" y="40827"/>
                    <a:pt x="2405" y="40827"/>
                    <a:pt x="5594" y="40827"/>
                  </a:cubicBezTo>
                  <a:lnTo>
                    <a:pt x="22422" y="40827"/>
                  </a:lnTo>
                  <a:lnTo>
                    <a:pt x="11971" y="82631"/>
                  </a:lnTo>
                  <a:cubicBezTo>
                    <a:pt x="10908" y="87060"/>
                    <a:pt x="9314" y="93437"/>
                    <a:pt x="9314" y="95739"/>
                  </a:cubicBezTo>
                  <a:cubicBezTo>
                    <a:pt x="9314" y="106190"/>
                    <a:pt x="18170" y="112567"/>
                    <a:pt x="28267" y="112567"/>
                  </a:cubicBezTo>
                  <a:cubicBezTo>
                    <a:pt x="47929" y="112567"/>
                    <a:pt x="59089" y="87768"/>
                    <a:pt x="59089" y="85466"/>
                  </a:cubicBezTo>
                  <a:cubicBezTo>
                    <a:pt x="59089" y="83163"/>
                    <a:pt x="56786" y="83163"/>
                    <a:pt x="56255" y="83163"/>
                  </a:cubicBezTo>
                  <a:cubicBezTo>
                    <a:pt x="54129" y="83163"/>
                    <a:pt x="53952" y="83517"/>
                    <a:pt x="52535" y="86528"/>
                  </a:cubicBezTo>
                  <a:cubicBezTo>
                    <a:pt x="47575" y="97688"/>
                    <a:pt x="38541" y="107608"/>
                    <a:pt x="28799" y="107608"/>
                  </a:cubicBezTo>
                  <a:cubicBezTo>
                    <a:pt x="25079" y="107608"/>
                    <a:pt x="22599" y="105305"/>
                    <a:pt x="22599" y="98928"/>
                  </a:cubicBezTo>
                  <a:cubicBezTo>
                    <a:pt x="22599" y="97157"/>
                    <a:pt x="23307" y="93437"/>
                    <a:pt x="23662" y="91665"/>
                  </a:cubicBezTo>
                  <a:lnTo>
                    <a:pt x="36415" y="40827"/>
                  </a:lnTo>
                  <a:close/>
                </a:path>
              </a:pathLst>
            </a:custGeom>
            <a:solidFill>
              <a:srgbClr val="000000"/>
            </a:solidFill>
            <a:ln w="25343" cap="flat">
              <a:noFill/>
              <a:prstDash val="solid"/>
              <a:miter/>
            </a:ln>
          </p:spPr>
          <p:txBody>
            <a:bodyPr rtlCol="0" anchor="ctr"/>
            <a:lstStyle/>
            <a:p>
              <a:endParaRPr lang="en-CN"/>
            </a:p>
          </p:txBody>
        </p:sp>
        <p:sp>
          <p:nvSpPr>
            <p:cNvPr id="18605" name="Freeform 18604">
              <a:extLst>
                <a:ext uri="{FF2B5EF4-FFF2-40B4-BE49-F238E27FC236}">
                  <a16:creationId xmlns:a16="http://schemas.microsoft.com/office/drawing/2014/main" id="{337A78A4-12D0-FC16-1994-C5D8ED735EF6}"/>
                </a:ext>
              </a:extLst>
            </p:cNvPr>
            <p:cNvSpPr/>
            <p:nvPr>
              <p:custDataLst>
                <p:tags r:id="rId23"/>
              </p:custDataLst>
            </p:nvPr>
          </p:nvSpPr>
          <p:spPr>
            <a:xfrm>
              <a:off x="9738082" y="4501145"/>
              <a:ext cx="34668" cy="253051"/>
            </a:xfrm>
            <a:custGeom>
              <a:avLst/>
              <a:gdLst>
                <a:gd name="connsiteX0" fmla="*/ 34951 w 34668"/>
                <a:gd name="connsiteY0" fmla="*/ 85 h 253051"/>
                <a:gd name="connsiteX1" fmla="*/ 283 w 34668"/>
                <a:gd name="connsiteY1" fmla="*/ 85 h 253051"/>
                <a:gd name="connsiteX2" fmla="*/ 283 w 34668"/>
                <a:gd name="connsiteY2" fmla="*/ 10207 h 253051"/>
                <a:gd name="connsiteX3" fmla="*/ 24829 w 34668"/>
                <a:gd name="connsiteY3" fmla="*/ 10207 h 253051"/>
                <a:gd name="connsiteX4" fmla="*/ 24829 w 34668"/>
                <a:gd name="connsiteY4" fmla="*/ 243014 h 253051"/>
                <a:gd name="connsiteX5" fmla="*/ 283 w 34668"/>
                <a:gd name="connsiteY5" fmla="*/ 243014 h 253051"/>
                <a:gd name="connsiteX6" fmla="*/ 283 w 34668"/>
                <a:gd name="connsiteY6" fmla="*/ 253136 h 253051"/>
                <a:gd name="connsiteX7" fmla="*/ 34951 w 34668"/>
                <a:gd name="connsiteY7" fmla="*/ 253136 h 253051"/>
                <a:gd name="connsiteX8" fmla="*/ 34951 w 34668"/>
                <a:gd name="connsiteY8" fmla="*/ 8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53051">
                  <a:moveTo>
                    <a:pt x="34951" y="85"/>
                  </a:moveTo>
                  <a:lnTo>
                    <a:pt x="283" y="85"/>
                  </a:lnTo>
                  <a:lnTo>
                    <a:pt x="283" y="10207"/>
                  </a:lnTo>
                  <a:lnTo>
                    <a:pt x="24829" y="10207"/>
                  </a:lnTo>
                  <a:lnTo>
                    <a:pt x="24829" y="243014"/>
                  </a:lnTo>
                  <a:lnTo>
                    <a:pt x="283" y="243014"/>
                  </a:lnTo>
                  <a:lnTo>
                    <a:pt x="283" y="253136"/>
                  </a:lnTo>
                  <a:lnTo>
                    <a:pt x="34951" y="253136"/>
                  </a:lnTo>
                  <a:lnTo>
                    <a:pt x="34951" y="85"/>
                  </a:lnTo>
                  <a:close/>
                </a:path>
              </a:pathLst>
            </a:custGeom>
            <a:solidFill>
              <a:srgbClr val="000000"/>
            </a:solidFill>
            <a:ln w="25343" cap="flat">
              <a:noFill/>
              <a:prstDash val="solid"/>
              <a:miter/>
            </a:ln>
          </p:spPr>
          <p:txBody>
            <a:bodyPr rtlCol="0" anchor="ctr"/>
            <a:lstStyle/>
            <a:p>
              <a:endParaRPr lang="en-CN"/>
            </a:p>
          </p:txBody>
        </p:sp>
        <p:sp>
          <p:nvSpPr>
            <p:cNvPr id="18606" name="Freeform 18605">
              <a:extLst>
                <a:ext uri="{FF2B5EF4-FFF2-40B4-BE49-F238E27FC236}">
                  <a16:creationId xmlns:a16="http://schemas.microsoft.com/office/drawing/2014/main" id="{F946A07E-0909-DED1-F56C-63F7F02C9A84}"/>
                </a:ext>
              </a:extLst>
            </p:cNvPr>
            <p:cNvSpPr/>
            <p:nvPr>
              <p:custDataLst>
                <p:tags r:id="rId24"/>
              </p:custDataLst>
            </p:nvPr>
          </p:nvSpPr>
          <p:spPr>
            <a:xfrm>
              <a:off x="9817231" y="4501145"/>
              <a:ext cx="58707" cy="253051"/>
            </a:xfrm>
            <a:custGeom>
              <a:avLst/>
              <a:gdLst>
                <a:gd name="connsiteX0" fmla="*/ 58994 w 58707"/>
                <a:gd name="connsiteY0" fmla="*/ 126610 h 253051"/>
                <a:gd name="connsiteX1" fmla="*/ 42292 w 58707"/>
                <a:gd name="connsiteY1" fmla="*/ 47658 h 253051"/>
                <a:gd name="connsiteX2" fmla="*/ 2816 w 58707"/>
                <a:gd name="connsiteY2" fmla="*/ 85 h 253051"/>
                <a:gd name="connsiteX3" fmla="*/ 286 w 58707"/>
                <a:gd name="connsiteY3" fmla="*/ 2615 h 253051"/>
                <a:gd name="connsiteX4" fmla="*/ 5094 w 58707"/>
                <a:gd name="connsiteY4" fmla="*/ 8435 h 253051"/>
                <a:gd name="connsiteX5" fmla="*/ 44317 w 58707"/>
                <a:gd name="connsiteY5" fmla="*/ 126610 h 253051"/>
                <a:gd name="connsiteX6" fmla="*/ 3576 w 58707"/>
                <a:gd name="connsiteY6" fmla="*/ 246303 h 253051"/>
                <a:gd name="connsiteX7" fmla="*/ 286 w 58707"/>
                <a:gd name="connsiteY7" fmla="*/ 250605 h 253051"/>
                <a:gd name="connsiteX8" fmla="*/ 2816 w 58707"/>
                <a:gd name="connsiteY8" fmla="*/ 253136 h 253051"/>
                <a:gd name="connsiteX9" fmla="*/ 43052 w 58707"/>
                <a:gd name="connsiteY9" fmla="*/ 203791 h 253051"/>
                <a:gd name="connsiteX10" fmla="*/ 58994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94" y="126610"/>
                  </a:moveTo>
                  <a:cubicBezTo>
                    <a:pt x="58994" y="106872"/>
                    <a:pt x="56210" y="76253"/>
                    <a:pt x="42292" y="47658"/>
                  </a:cubicBezTo>
                  <a:cubicBezTo>
                    <a:pt x="27109" y="16533"/>
                    <a:pt x="5347" y="85"/>
                    <a:pt x="2816" y="85"/>
                  </a:cubicBezTo>
                  <a:cubicBezTo>
                    <a:pt x="1298" y="85"/>
                    <a:pt x="286" y="1097"/>
                    <a:pt x="286" y="2615"/>
                  </a:cubicBezTo>
                  <a:cubicBezTo>
                    <a:pt x="286" y="3374"/>
                    <a:pt x="286" y="3880"/>
                    <a:pt x="5094" y="8435"/>
                  </a:cubicBezTo>
                  <a:cubicBezTo>
                    <a:pt x="29893" y="33487"/>
                    <a:pt x="44317" y="73723"/>
                    <a:pt x="44317" y="126610"/>
                  </a:cubicBezTo>
                  <a:cubicBezTo>
                    <a:pt x="44317" y="169882"/>
                    <a:pt x="34954" y="214419"/>
                    <a:pt x="3576" y="246303"/>
                  </a:cubicBezTo>
                  <a:cubicBezTo>
                    <a:pt x="286" y="249340"/>
                    <a:pt x="286" y="249846"/>
                    <a:pt x="286" y="250605"/>
                  </a:cubicBezTo>
                  <a:cubicBezTo>
                    <a:pt x="286" y="252124"/>
                    <a:pt x="1298" y="253136"/>
                    <a:pt x="2816" y="253136"/>
                  </a:cubicBezTo>
                  <a:cubicBezTo>
                    <a:pt x="5347" y="253136"/>
                    <a:pt x="28122" y="235928"/>
                    <a:pt x="43052" y="203791"/>
                  </a:cubicBezTo>
                  <a:cubicBezTo>
                    <a:pt x="55957" y="175955"/>
                    <a:pt x="58994" y="147867"/>
                    <a:pt x="58994" y="126610"/>
                  </a:cubicBezTo>
                  <a:close/>
                </a:path>
              </a:pathLst>
            </a:custGeom>
            <a:solidFill>
              <a:srgbClr val="000000"/>
            </a:solidFill>
            <a:ln w="25343" cap="flat">
              <a:noFill/>
              <a:prstDash val="solid"/>
              <a:miter/>
            </a:ln>
          </p:spPr>
          <p:txBody>
            <a:bodyPr rtlCol="0" anchor="ctr"/>
            <a:lstStyle/>
            <a:p>
              <a:endParaRPr lang="en-CN"/>
            </a:p>
          </p:txBody>
        </p:sp>
        <p:sp>
          <p:nvSpPr>
            <p:cNvPr id="18607" name="Freeform 18606">
              <a:extLst>
                <a:ext uri="{FF2B5EF4-FFF2-40B4-BE49-F238E27FC236}">
                  <a16:creationId xmlns:a16="http://schemas.microsoft.com/office/drawing/2014/main" id="{387A2B3A-5A72-3EB5-1F23-B7022635E587}"/>
                </a:ext>
              </a:extLst>
            </p:cNvPr>
            <p:cNvSpPr/>
            <p:nvPr>
              <p:custDataLst>
                <p:tags r:id="rId25"/>
              </p:custDataLst>
            </p:nvPr>
          </p:nvSpPr>
          <p:spPr>
            <a:xfrm>
              <a:off x="7767516" y="4994400"/>
              <a:ext cx="155626" cy="116403"/>
            </a:xfrm>
            <a:custGeom>
              <a:avLst/>
              <a:gdLst>
                <a:gd name="connsiteX0" fmla="*/ 134576 w 155626"/>
                <a:gd name="connsiteY0" fmla="*/ 34263 h 116403"/>
                <a:gd name="connsiteX1" fmla="*/ 139384 w 155626"/>
                <a:gd name="connsiteY1" fmla="*/ 13260 h 116403"/>
                <a:gd name="connsiteX2" fmla="*/ 127490 w 155626"/>
                <a:gd name="connsiteY2" fmla="*/ 2126 h 116403"/>
                <a:gd name="connsiteX3" fmla="*/ 110789 w 155626"/>
                <a:gd name="connsiteY3" fmla="*/ 15537 h 116403"/>
                <a:gd name="connsiteX4" fmla="*/ 96365 w 155626"/>
                <a:gd name="connsiteY4" fmla="*/ 73233 h 116403"/>
                <a:gd name="connsiteX5" fmla="*/ 92569 w 155626"/>
                <a:gd name="connsiteY5" fmla="*/ 90946 h 116403"/>
                <a:gd name="connsiteX6" fmla="*/ 65240 w 155626"/>
                <a:gd name="connsiteY6" fmla="*/ 107395 h 116403"/>
                <a:gd name="connsiteX7" fmla="*/ 50057 w 155626"/>
                <a:gd name="connsiteY7" fmla="*/ 88922 h 116403"/>
                <a:gd name="connsiteX8" fmla="*/ 64987 w 155626"/>
                <a:gd name="connsiteY8" fmla="*/ 35528 h 116403"/>
                <a:gd name="connsiteX9" fmla="*/ 68276 w 155626"/>
                <a:gd name="connsiteY9" fmla="*/ 22876 h 116403"/>
                <a:gd name="connsiteX10" fmla="*/ 39681 w 155626"/>
                <a:gd name="connsiteY10" fmla="*/ 101 h 116403"/>
                <a:gd name="connsiteX11" fmla="*/ 205 w 155626"/>
                <a:gd name="connsiteY11" fmla="*/ 39577 h 116403"/>
                <a:gd name="connsiteX12" fmla="*/ 6279 w 155626"/>
                <a:gd name="connsiteY12" fmla="*/ 43120 h 116403"/>
                <a:gd name="connsiteX13" fmla="*/ 12099 w 155626"/>
                <a:gd name="connsiteY13" fmla="*/ 39830 h 116403"/>
                <a:gd name="connsiteX14" fmla="*/ 38163 w 155626"/>
                <a:gd name="connsiteY14" fmla="*/ 9211 h 116403"/>
                <a:gd name="connsiteX15" fmla="*/ 42465 w 155626"/>
                <a:gd name="connsiteY15" fmla="*/ 14525 h 116403"/>
                <a:gd name="connsiteX16" fmla="*/ 38416 w 155626"/>
                <a:gd name="connsiteY16" fmla="*/ 30467 h 116403"/>
                <a:gd name="connsiteX17" fmla="*/ 22980 w 155626"/>
                <a:gd name="connsiteY17" fmla="*/ 83608 h 116403"/>
                <a:gd name="connsiteX18" fmla="*/ 63215 w 155626"/>
                <a:gd name="connsiteY18" fmla="*/ 116505 h 116403"/>
                <a:gd name="connsiteX19" fmla="*/ 95353 w 155626"/>
                <a:gd name="connsiteY19" fmla="*/ 102587 h 116403"/>
                <a:gd name="connsiteX20" fmla="*/ 124201 w 155626"/>
                <a:gd name="connsiteY20" fmla="*/ 116505 h 116403"/>
                <a:gd name="connsiteX21" fmla="*/ 146216 w 155626"/>
                <a:gd name="connsiteY21" fmla="*/ 102081 h 116403"/>
                <a:gd name="connsiteX22" fmla="*/ 155832 w 155626"/>
                <a:gd name="connsiteY22" fmla="*/ 77029 h 116403"/>
                <a:gd name="connsiteX23" fmla="*/ 149759 w 155626"/>
                <a:gd name="connsiteY23" fmla="*/ 73486 h 116403"/>
                <a:gd name="connsiteX24" fmla="*/ 144698 w 155626"/>
                <a:gd name="connsiteY24" fmla="*/ 74751 h 116403"/>
                <a:gd name="connsiteX25" fmla="*/ 142673 w 155626"/>
                <a:gd name="connsiteY25" fmla="*/ 82090 h 116403"/>
                <a:gd name="connsiteX26" fmla="*/ 125466 w 155626"/>
                <a:gd name="connsiteY26" fmla="*/ 107395 h 116403"/>
                <a:gd name="connsiteX27" fmla="*/ 119646 w 155626"/>
                <a:gd name="connsiteY27" fmla="*/ 98032 h 116403"/>
                <a:gd name="connsiteX28" fmla="*/ 123188 w 155626"/>
                <a:gd name="connsiteY28" fmla="*/ 79559 h 116403"/>
                <a:gd name="connsiteX29" fmla="*/ 128755 w 155626"/>
                <a:gd name="connsiteY29" fmla="*/ 56785 h 116403"/>
                <a:gd name="connsiteX30" fmla="*/ 134576 w 155626"/>
                <a:gd name="connsiteY30" fmla="*/ 3426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576" y="34263"/>
                  </a:moveTo>
                  <a:cubicBezTo>
                    <a:pt x="136347" y="27178"/>
                    <a:pt x="139384" y="15031"/>
                    <a:pt x="139384" y="13260"/>
                  </a:cubicBezTo>
                  <a:cubicBezTo>
                    <a:pt x="139384" y="7946"/>
                    <a:pt x="135335" y="2126"/>
                    <a:pt x="127490" y="2126"/>
                  </a:cubicBezTo>
                  <a:cubicBezTo>
                    <a:pt x="123441" y="2126"/>
                    <a:pt x="114078" y="4403"/>
                    <a:pt x="110789" y="15537"/>
                  </a:cubicBezTo>
                  <a:cubicBezTo>
                    <a:pt x="109777" y="19080"/>
                    <a:pt x="98389" y="64882"/>
                    <a:pt x="96365" y="73233"/>
                  </a:cubicBezTo>
                  <a:cubicBezTo>
                    <a:pt x="94847" y="79053"/>
                    <a:pt x="93075" y="86392"/>
                    <a:pt x="92569" y="90946"/>
                  </a:cubicBezTo>
                  <a:cubicBezTo>
                    <a:pt x="88014" y="97020"/>
                    <a:pt x="78145" y="107395"/>
                    <a:pt x="65240" y="107395"/>
                  </a:cubicBezTo>
                  <a:cubicBezTo>
                    <a:pt x="50310" y="107395"/>
                    <a:pt x="50057" y="94742"/>
                    <a:pt x="50057" y="88922"/>
                  </a:cubicBezTo>
                  <a:cubicBezTo>
                    <a:pt x="50057" y="73486"/>
                    <a:pt x="57901" y="53748"/>
                    <a:pt x="64987" y="35528"/>
                  </a:cubicBezTo>
                  <a:cubicBezTo>
                    <a:pt x="67517" y="28949"/>
                    <a:pt x="68276" y="27178"/>
                    <a:pt x="68276" y="22876"/>
                  </a:cubicBezTo>
                  <a:cubicBezTo>
                    <a:pt x="68276" y="8199"/>
                    <a:pt x="53599" y="101"/>
                    <a:pt x="39681" y="101"/>
                  </a:cubicBezTo>
                  <a:cubicBezTo>
                    <a:pt x="12858" y="101"/>
                    <a:pt x="205" y="34516"/>
                    <a:pt x="205" y="39577"/>
                  </a:cubicBezTo>
                  <a:cubicBezTo>
                    <a:pt x="205" y="43120"/>
                    <a:pt x="4001" y="43120"/>
                    <a:pt x="6279" y="43120"/>
                  </a:cubicBezTo>
                  <a:cubicBezTo>
                    <a:pt x="9315" y="43120"/>
                    <a:pt x="11087" y="43120"/>
                    <a:pt x="12099" y="39830"/>
                  </a:cubicBezTo>
                  <a:cubicBezTo>
                    <a:pt x="20450" y="11741"/>
                    <a:pt x="34114" y="9211"/>
                    <a:pt x="38163" y="9211"/>
                  </a:cubicBezTo>
                  <a:cubicBezTo>
                    <a:pt x="39935" y="9211"/>
                    <a:pt x="42465" y="9211"/>
                    <a:pt x="42465" y="14525"/>
                  </a:cubicBezTo>
                  <a:cubicBezTo>
                    <a:pt x="42465" y="20345"/>
                    <a:pt x="39428" y="27431"/>
                    <a:pt x="38416" y="30467"/>
                  </a:cubicBezTo>
                  <a:cubicBezTo>
                    <a:pt x="27788" y="57038"/>
                    <a:pt x="22980" y="71208"/>
                    <a:pt x="22980" y="83608"/>
                  </a:cubicBezTo>
                  <a:cubicBezTo>
                    <a:pt x="22980" y="112456"/>
                    <a:pt x="48285" y="116505"/>
                    <a:pt x="63215" y="116505"/>
                  </a:cubicBezTo>
                  <a:cubicBezTo>
                    <a:pt x="70554" y="116505"/>
                    <a:pt x="81688" y="115492"/>
                    <a:pt x="95353" y="102587"/>
                  </a:cubicBezTo>
                  <a:cubicBezTo>
                    <a:pt x="103450" y="114986"/>
                    <a:pt x="118127" y="116505"/>
                    <a:pt x="124201" y="116505"/>
                  </a:cubicBezTo>
                  <a:cubicBezTo>
                    <a:pt x="133563" y="116505"/>
                    <a:pt x="140902" y="111191"/>
                    <a:pt x="146216" y="102081"/>
                  </a:cubicBezTo>
                  <a:cubicBezTo>
                    <a:pt x="152542" y="91959"/>
                    <a:pt x="155832" y="78294"/>
                    <a:pt x="155832" y="77029"/>
                  </a:cubicBezTo>
                  <a:cubicBezTo>
                    <a:pt x="155832" y="73486"/>
                    <a:pt x="152036" y="73486"/>
                    <a:pt x="149759" y="73486"/>
                  </a:cubicBezTo>
                  <a:cubicBezTo>
                    <a:pt x="146975" y="73486"/>
                    <a:pt x="145963" y="73486"/>
                    <a:pt x="144698" y="74751"/>
                  </a:cubicBezTo>
                  <a:cubicBezTo>
                    <a:pt x="144192" y="75257"/>
                    <a:pt x="144192" y="75763"/>
                    <a:pt x="142673" y="82090"/>
                  </a:cubicBezTo>
                  <a:cubicBezTo>
                    <a:pt x="137612" y="101828"/>
                    <a:pt x="132045" y="107395"/>
                    <a:pt x="125466" y="107395"/>
                  </a:cubicBezTo>
                  <a:cubicBezTo>
                    <a:pt x="121670" y="107395"/>
                    <a:pt x="119646" y="104864"/>
                    <a:pt x="119646" y="98032"/>
                  </a:cubicBezTo>
                  <a:cubicBezTo>
                    <a:pt x="119646" y="93730"/>
                    <a:pt x="120658" y="89681"/>
                    <a:pt x="123188" y="79559"/>
                  </a:cubicBezTo>
                  <a:cubicBezTo>
                    <a:pt x="124960" y="72474"/>
                    <a:pt x="127490" y="62352"/>
                    <a:pt x="128755" y="56785"/>
                  </a:cubicBezTo>
                  <a:lnTo>
                    <a:pt x="134576" y="34263"/>
                  </a:lnTo>
                  <a:close/>
                </a:path>
              </a:pathLst>
            </a:custGeom>
            <a:solidFill>
              <a:srgbClr val="000000"/>
            </a:solidFill>
            <a:ln w="25343" cap="flat">
              <a:noFill/>
              <a:prstDash val="solid"/>
              <a:miter/>
            </a:ln>
          </p:spPr>
          <p:txBody>
            <a:bodyPr rtlCol="0" anchor="ctr"/>
            <a:lstStyle/>
            <a:p>
              <a:endParaRPr lang="en-CN"/>
            </a:p>
          </p:txBody>
        </p:sp>
        <p:sp>
          <p:nvSpPr>
            <p:cNvPr id="18608" name="Freeform 18607">
              <a:extLst>
                <a:ext uri="{FF2B5EF4-FFF2-40B4-BE49-F238E27FC236}">
                  <a16:creationId xmlns:a16="http://schemas.microsoft.com/office/drawing/2014/main" id="{4CEEFC35-DAAB-370C-14C6-289ACF06627E}"/>
                </a:ext>
              </a:extLst>
            </p:cNvPr>
            <p:cNvSpPr/>
            <p:nvPr>
              <p:custDataLst>
                <p:tags r:id="rId26"/>
              </p:custDataLst>
            </p:nvPr>
          </p:nvSpPr>
          <p:spPr>
            <a:xfrm>
              <a:off x="7944327" y="4883312"/>
              <a:ext cx="135154" cy="120983"/>
            </a:xfrm>
            <a:custGeom>
              <a:avLst/>
              <a:gdLst>
                <a:gd name="connsiteX0" fmla="*/ 48039 w 135154"/>
                <a:gd name="connsiteY0" fmla="*/ 66169 h 120983"/>
                <a:gd name="connsiteX1" fmla="*/ 80101 w 135154"/>
                <a:gd name="connsiteY1" fmla="*/ 66169 h 120983"/>
                <a:gd name="connsiteX2" fmla="*/ 135367 w 135154"/>
                <a:gd name="connsiteY2" fmla="*/ 27730 h 120983"/>
                <a:gd name="connsiteX3" fmla="*/ 96574 w 135154"/>
                <a:gd name="connsiteY3" fmla="*/ 97 h 120983"/>
                <a:gd name="connsiteX4" fmla="*/ 34577 w 135154"/>
                <a:gd name="connsiteY4" fmla="*/ 97 h 120983"/>
                <a:gd name="connsiteX5" fmla="*/ 28908 w 135154"/>
                <a:gd name="connsiteY5" fmla="*/ 3994 h 120983"/>
                <a:gd name="connsiteX6" fmla="*/ 34754 w 135154"/>
                <a:gd name="connsiteY6" fmla="*/ 6474 h 120983"/>
                <a:gd name="connsiteX7" fmla="*/ 41485 w 135154"/>
                <a:gd name="connsiteY7" fmla="*/ 6828 h 120983"/>
                <a:gd name="connsiteX8" fmla="*/ 45382 w 135154"/>
                <a:gd name="connsiteY8" fmla="*/ 9308 h 120983"/>
                <a:gd name="connsiteX9" fmla="*/ 44673 w 135154"/>
                <a:gd name="connsiteY9" fmla="*/ 13205 h 120983"/>
                <a:gd name="connsiteX10" fmla="*/ 21291 w 135154"/>
                <a:gd name="connsiteY10" fmla="*/ 106556 h 120983"/>
                <a:gd name="connsiteX11" fmla="*/ 5526 w 135154"/>
                <a:gd name="connsiteY11" fmla="*/ 114704 h 120983"/>
                <a:gd name="connsiteX12" fmla="*/ 212 w 135154"/>
                <a:gd name="connsiteY12" fmla="*/ 118601 h 120983"/>
                <a:gd name="connsiteX13" fmla="*/ 3046 w 135154"/>
                <a:gd name="connsiteY13" fmla="*/ 121081 h 120983"/>
                <a:gd name="connsiteX14" fmla="*/ 26074 w 135154"/>
                <a:gd name="connsiteY14" fmla="*/ 120372 h 120983"/>
                <a:gd name="connsiteX15" fmla="*/ 38296 w 135154"/>
                <a:gd name="connsiteY15" fmla="*/ 120549 h 120983"/>
                <a:gd name="connsiteX16" fmla="*/ 49633 w 135154"/>
                <a:gd name="connsiteY16" fmla="*/ 121081 h 120983"/>
                <a:gd name="connsiteX17" fmla="*/ 53353 w 135154"/>
                <a:gd name="connsiteY17" fmla="*/ 117184 h 120983"/>
                <a:gd name="connsiteX18" fmla="*/ 47685 w 135154"/>
                <a:gd name="connsiteY18" fmla="*/ 114704 h 120983"/>
                <a:gd name="connsiteX19" fmla="*/ 40953 w 135154"/>
                <a:gd name="connsiteY19" fmla="*/ 114350 h 120983"/>
                <a:gd name="connsiteX20" fmla="*/ 36879 w 135154"/>
                <a:gd name="connsiteY20" fmla="*/ 111693 h 120983"/>
                <a:gd name="connsiteX21" fmla="*/ 37588 w 135154"/>
                <a:gd name="connsiteY21" fmla="*/ 107796 h 120983"/>
                <a:gd name="connsiteX22" fmla="*/ 48039 w 135154"/>
                <a:gd name="connsiteY22" fmla="*/ 66169 h 120983"/>
                <a:gd name="connsiteX23" fmla="*/ 60793 w 135154"/>
                <a:gd name="connsiteY23" fmla="*/ 12497 h 120983"/>
                <a:gd name="connsiteX24" fmla="*/ 69827 w 135154"/>
                <a:gd name="connsiteY24" fmla="*/ 6474 h 120983"/>
                <a:gd name="connsiteX25" fmla="*/ 90552 w 135154"/>
                <a:gd name="connsiteY25" fmla="*/ 6474 h 120983"/>
                <a:gd name="connsiteX26" fmla="*/ 117299 w 135154"/>
                <a:gd name="connsiteY26" fmla="*/ 24010 h 120983"/>
                <a:gd name="connsiteX27" fmla="*/ 106317 w 135154"/>
                <a:gd name="connsiteY27" fmla="*/ 51466 h 120983"/>
                <a:gd name="connsiteX28" fmla="*/ 77089 w 135154"/>
                <a:gd name="connsiteY28" fmla="*/ 60500 h 120983"/>
                <a:gd name="connsiteX29" fmla="*/ 48747 w 135154"/>
                <a:gd name="connsiteY29" fmla="*/ 60500 h 120983"/>
                <a:gd name="connsiteX30" fmla="*/ 60793 w 135154"/>
                <a:gd name="connsiteY30" fmla="*/ 1249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8039" y="66169"/>
                  </a:moveTo>
                  <a:lnTo>
                    <a:pt x="80101" y="66169"/>
                  </a:lnTo>
                  <a:cubicBezTo>
                    <a:pt x="110036" y="66169"/>
                    <a:pt x="135367" y="47038"/>
                    <a:pt x="135367" y="27730"/>
                  </a:cubicBezTo>
                  <a:cubicBezTo>
                    <a:pt x="135367" y="12851"/>
                    <a:pt x="120842" y="97"/>
                    <a:pt x="96574" y="97"/>
                  </a:cubicBezTo>
                  <a:lnTo>
                    <a:pt x="34577" y="97"/>
                  </a:lnTo>
                  <a:cubicBezTo>
                    <a:pt x="31034" y="97"/>
                    <a:pt x="28908" y="97"/>
                    <a:pt x="28908" y="3994"/>
                  </a:cubicBezTo>
                  <a:cubicBezTo>
                    <a:pt x="28908" y="6474"/>
                    <a:pt x="30857" y="6474"/>
                    <a:pt x="34754" y="6474"/>
                  </a:cubicBezTo>
                  <a:cubicBezTo>
                    <a:pt x="37588" y="6474"/>
                    <a:pt x="38296" y="6474"/>
                    <a:pt x="41485" y="6828"/>
                  </a:cubicBezTo>
                  <a:cubicBezTo>
                    <a:pt x="45028" y="7182"/>
                    <a:pt x="45382" y="7537"/>
                    <a:pt x="45382" y="9308"/>
                  </a:cubicBezTo>
                  <a:cubicBezTo>
                    <a:pt x="45382" y="9662"/>
                    <a:pt x="45382" y="10548"/>
                    <a:pt x="44673" y="13205"/>
                  </a:cubicBezTo>
                  <a:lnTo>
                    <a:pt x="21291" y="106556"/>
                  </a:lnTo>
                  <a:cubicBezTo>
                    <a:pt x="19520" y="113464"/>
                    <a:pt x="19343" y="114704"/>
                    <a:pt x="5526" y="114704"/>
                  </a:cubicBezTo>
                  <a:cubicBezTo>
                    <a:pt x="2338" y="114704"/>
                    <a:pt x="212" y="114704"/>
                    <a:pt x="212" y="118601"/>
                  </a:cubicBezTo>
                  <a:cubicBezTo>
                    <a:pt x="212" y="118778"/>
                    <a:pt x="212" y="121081"/>
                    <a:pt x="3046" y="121081"/>
                  </a:cubicBezTo>
                  <a:cubicBezTo>
                    <a:pt x="8183" y="121081"/>
                    <a:pt x="20937" y="120372"/>
                    <a:pt x="26074" y="120372"/>
                  </a:cubicBezTo>
                  <a:cubicBezTo>
                    <a:pt x="29085" y="120372"/>
                    <a:pt x="35285" y="120372"/>
                    <a:pt x="38296" y="120549"/>
                  </a:cubicBezTo>
                  <a:cubicBezTo>
                    <a:pt x="41839" y="120726"/>
                    <a:pt x="46268" y="121081"/>
                    <a:pt x="49633" y="121081"/>
                  </a:cubicBezTo>
                  <a:cubicBezTo>
                    <a:pt x="50696" y="121081"/>
                    <a:pt x="53353" y="121081"/>
                    <a:pt x="53353" y="117184"/>
                  </a:cubicBezTo>
                  <a:cubicBezTo>
                    <a:pt x="53353" y="114704"/>
                    <a:pt x="51227" y="114704"/>
                    <a:pt x="47685" y="114704"/>
                  </a:cubicBezTo>
                  <a:cubicBezTo>
                    <a:pt x="47508" y="114704"/>
                    <a:pt x="44142" y="114704"/>
                    <a:pt x="40953" y="114350"/>
                  </a:cubicBezTo>
                  <a:cubicBezTo>
                    <a:pt x="36879" y="113995"/>
                    <a:pt x="36879" y="113464"/>
                    <a:pt x="36879" y="111693"/>
                  </a:cubicBezTo>
                  <a:cubicBezTo>
                    <a:pt x="36879" y="111515"/>
                    <a:pt x="36879" y="110453"/>
                    <a:pt x="37588" y="107796"/>
                  </a:cubicBezTo>
                  <a:lnTo>
                    <a:pt x="48039" y="66169"/>
                  </a:lnTo>
                  <a:close/>
                  <a:moveTo>
                    <a:pt x="60793" y="12497"/>
                  </a:moveTo>
                  <a:cubicBezTo>
                    <a:pt x="62210" y="7005"/>
                    <a:pt x="62387" y="6474"/>
                    <a:pt x="69827" y="6474"/>
                  </a:cubicBezTo>
                  <a:lnTo>
                    <a:pt x="90552" y="6474"/>
                  </a:lnTo>
                  <a:cubicBezTo>
                    <a:pt x="107025" y="6474"/>
                    <a:pt x="117299" y="11434"/>
                    <a:pt x="117299" y="24010"/>
                  </a:cubicBezTo>
                  <a:cubicBezTo>
                    <a:pt x="117299" y="29502"/>
                    <a:pt x="115173" y="43495"/>
                    <a:pt x="106317" y="51466"/>
                  </a:cubicBezTo>
                  <a:cubicBezTo>
                    <a:pt x="99940" y="57135"/>
                    <a:pt x="89843" y="60500"/>
                    <a:pt x="77089" y="60500"/>
                  </a:cubicBezTo>
                  <a:lnTo>
                    <a:pt x="48747" y="60500"/>
                  </a:lnTo>
                  <a:lnTo>
                    <a:pt x="60793" y="12497"/>
                  </a:lnTo>
                  <a:close/>
                </a:path>
              </a:pathLst>
            </a:custGeom>
            <a:solidFill>
              <a:srgbClr val="000000"/>
            </a:solidFill>
            <a:ln w="25343" cap="flat">
              <a:noFill/>
              <a:prstDash val="solid"/>
              <a:miter/>
            </a:ln>
          </p:spPr>
          <p:txBody>
            <a:bodyPr rtlCol="0" anchor="ctr"/>
            <a:lstStyle/>
            <a:p>
              <a:endParaRPr lang="en-CN"/>
            </a:p>
          </p:txBody>
        </p:sp>
        <p:sp>
          <p:nvSpPr>
            <p:cNvPr id="18609" name="Freeform 18608">
              <a:extLst>
                <a:ext uri="{FF2B5EF4-FFF2-40B4-BE49-F238E27FC236}">
                  <a16:creationId xmlns:a16="http://schemas.microsoft.com/office/drawing/2014/main" id="{3CB04AFD-5BF1-23C6-20BC-AE041F26E6FF}"/>
                </a:ext>
              </a:extLst>
            </p:cNvPr>
            <p:cNvSpPr/>
            <p:nvPr>
              <p:custDataLst>
                <p:tags r:id="rId27"/>
              </p:custDataLst>
            </p:nvPr>
          </p:nvSpPr>
          <p:spPr>
            <a:xfrm>
              <a:off x="7939190" y="5060628"/>
              <a:ext cx="59871" cy="112481"/>
            </a:xfrm>
            <a:custGeom>
              <a:avLst/>
              <a:gdLst>
                <a:gd name="connsiteX0" fmla="*/ 36348 w 59871"/>
                <a:gd name="connsiteY0" fmla="*/ 40845 h 112481"/>
                <a:gd name="connsiteX1" fmla="*/ 54416 w 59871"/>
                <a:gd name="connsiteY1" fmla="*/ 40845 h 112481"/>
                <a:gd name="connsiteX2" fmla="*/ 60084 w 59871"/>
                <a:gd name="connsiteY2" fmla="*/ 36948 h 112481"/>
                <a:gd name="connsiteX3" fmla="*/ 54770 w 59871"/>
                <a:gd name="connsiteY3" fmla="*/ 34468 h 112481"/>
                <a:gd name="connsiteX4" fmla="*/ 37942 w 59871"/>
                <a:gd name="connsiteY4" fmla="*/ 34468 h 112481"/>
                <a:gd name="connsiteX5" fmla="*/ 44496 w 59871"/>
                <a:gd name="connsiteY5" fmla="*/ 8252 h 112481"/>
                <a:gd name="connsiteX6" fmla="*/ 45028 w 59871"/>
                <a:gd name="connsiteY6" fmla="*/ 5772 h 112481"/>
                <a:gd name="connsiteX7" fmla="*/ 39005 w 59871"/>
                <a:gd name="connsiteY7" fmla="*/ 104 h 112481"/>
                <a:gd name="connsiteX8" fmla="*/ 30680 w 59871"/>
                <a:gd name="connsiteY8" fmla="*/ 7720 h 112481"/>
                <a:gd name="connsiteX9" fmla="*/ 23948 w 59871"/>
                <a:gd name="connsiteY9" fmla="*/ 34468 h 112481"/>
                <a:gd name="connsiteX10" fmla="*/ 5881 w 59871"/>
                <a:gd name="connsiteY10" fmla="*/ 34468 h 112481"/>
                <a:gd name="connsiteX11" fmla="*/ 212 w 59871"/>
                <a:gd name="connsiteY11" fmla="*/ 38365 h 112481"/>
                <a:gd name="connsiteX12" fmla="*/ 5526 w 59871"/>
                <a:gd name="connsiteY12" fmla="*/ 40845 h 112481"/>
                <a:gd name="connsiteX13" fmla="*/ 22354 w 59871"/>
                <a:gd name="connsiteY13" fmla="*/ 40845 h 112481"/>
                <a:gd name="connsiteX14" fmla="*/ 11903 w 59871"/>
                <a:gd name="connsiteY14" fmla="*/ 82649 h 112481"/>
                <a:gd name="connsiteX15" fmla="*/ 9246 w 59871"/>
                <a:gd name="connsiteY15" fmla="*/ 95757 h 112481"/>
                <a:gd name="connsiteX16" fmla="*/ 28200 w 59871"/>
                <a:gd name="connsiteY16" fmla="*/ 112585 h 112481"/>
                <a:gd name="connsiteX17" fmla="*/ 59021 w 59871"/>
                <a:gd name="connsiteY17" fmla="*/ 85483 h 112481"/>
                <a:gd name="connsiteX18" fmla="*/ 56187 w 59871"/>
                <a:gd name="connsiteY18" fmla="*/ 83180 h 112481"/>
                <a:gd name="connsiteX19" fmla="*/ 52467 w 59871"/>
                <a:gd name="connsiteY19" fmla="*/ 86546 h 112481"/>
                <a:gd name="connsiteX20" fmla="*/ 28731 w 59871"/>
                <a:gd name="connsiteY20" fmla="*/ 107625 h 112481"/>
                <a:gd name="connsiteX21" fmla="*/ 22531 w 59871"/>
                <a:gd name="connsiteY21" fmla="*/ 98945 h 112481"/>
                <a:gd name="connsiteX22" fmla="*/ 23594 w 59871"/>
                <a:gd name="connsiteY22" fmla="*/ 91683 h 112481"/>
                <a:gd name="connsiteX23" fmla="*/ 36348 w 59871"/>
                <a:gd name="connsiteY23" fmla="*/ 40845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48" y="40845"/>
                  </a:moveTo>
                  <a:lnTo>
                    <a:pt x="54416" y="40845"/>
                  </a:lnTo>
                  <a:cubicBezTo>
                    <a:pt x="57781" y="40845"/>
                    <a:pt x="60084" y="40845"/>
                    <a:pt x="60084" y="36948"/>
                  </a:cubicBezTo>
                  <a:cubicBezTo>
                    <a:pt x="60084" y="34468"/>
                    <a:pt x="57781" y="34468"/>
                    <a:pt x="54770" y="34468"/>
                  </a:cubicBezTo>
                  <a:lnTo>
                    <a:pt x="37942" y="34468"/>
                  </a:lnTo>
                  <a:lnTo>
                    <a:pt x="44496" y="8252"/>
                  </a:lnTo>
                  <a:cubicBezTo>
                    <a:pt x="44673" y="7366"/>
                    <a:pt x="45028" y="6480"/>
                    <a:pt x="45028" y="5772"/>
                  </a:cubicBezTo>
                  <a:cubicBezTo>
                    <a:pt x="45028" y="2583"/>
                    <a:pt x="42548" y="104"/>
                    <a:pt x="39005" y="104"/>
                  </a:cubicBezTo>
                  <a:cubicBezTo>
                    <a:pt x="34577" y="104"/>
                    <a:pt x="31920" y="3115"/>
                    <a:pt x="30680" y="7720"/>
                  </a:cubicBezTo>
                  <a:cubicBezTo>
                    <a:pt x="29440" y="12149"/>
                    <a:pt x="31742" y="3646"/>
                    <a:pt x="23948" y="34468"/>
                  </a:cubicBezTo>
                  <a:lnTo>
                    <a:pt x="5881" y="34468"/>
                  </a:lnTo>
                  <a:cubicBezTo>
                    <a:pt x="2515" y="34468"/>
                    <a:pt x="212" y="34468"/>
                    <a:pt x="212" y="38365"/>
                  </a:cubicBezTo>
                  <a:cubicBezTo>
                    <a:pt x="212" y="40845"/>
                    <a:pt x="2338" y="40845"/>
                    <a:pt x="5526" y="40845"/>
                  </a:cubicBezTo>
                  <a:lnTo>
                    <a:pt x="22354" y="40845"/>
                  </a:lnTo>
                  <a:lnTo>
                    <a:pt x="11903" y="82649"/>
                  </a:lnTo>
                  <a:cubicBezTo>
                    <a:pt x="10840" y="87077"/>
                    <a:pt x="9246" y="93454"/>
                    <a:pt x="9246" y="95757"/>
                  </a:cubicBezTo>
                  <a:cubicBezTo>
                    <a:pt x="9246" y="106208"/>
                    <a:pt x="18103" y="112585"/>
                    <a:pt x="28200" y="112585"/>
                  </a:cubicBezTo>
                  <a:cubicBezTo>
                    <a:pt x="47862" y="112585"/>
                    <a:pt x="59021" y="87786"/>
                    <a:pt x="59021" y="85483"/>
                  </a:cubicBezTo>
                  <a:cubicBezTo>
                    <a:pt x="59021" y="83180"/>
                    <a:pt x="56719" y="83180"/>
                    <a:pt x="56187" y="83180"/>
                  </a:cubicBezTo>
                  <a:cubicBezTo>
                    <a:pt x="54062" y="83180"/>
                    <a:pt x="53884" y="83535"/>
                    <a:pt x="52467" y="86546"/>
                  </a:cubicBezTo>
                  <a:cubicBezTo>
                    <a:pt x="47508" y="97705"/>
                    <a:pt x="38474" y="107625"/>
                    <a:pt x="28731" y="107625"/>
                  </a:cubicBezTo>
                  <a:cubicBezTo>
                    <a:pt x="25011" y="107625"/>
                    <a:pt x="22531" y="105322"/>
                    <a:pt x="22531" y="98945"/>
                  </a:cubicBezTo>
                  <a:cubicBezTo>
                    <a:pt x="22531" y="97174"/>
                    <a:pt x="23240" y="93454"/>
                    <a:pt x="23594" y="91683"/>
                  </a:cubicBezTo>
                  <a:lnTo>
                    <a:pt x="36348" y="40845"/>
                  </a:lnTo>
                  <a:close/>
                </a:path>
              </a:pathLst>
            </a:custGeom>
            <a:solidFill>
              <a:srgbClr val="000000"/>
            </a:solidFill>
            <a:ln w="25343" cap="flat">
              <a:noFill/>
              <a:prstDash val="solid"/>
              <a:miter/>
            </a:ln>
          </p:spPr>
          <p:txBody>
            <a:bodyPr rtlCol="0" anchor="ctr"/>
            <a:lstStyle/>
            <a:p>
              <a:endParaRPr lang="en-CN"/>
            </a:p>
          </p:txBody>
        </p:sp>
        <p:sp>
          <p:nvSpPr>
            <p:cNvPr id="18610" name="Freeform 18609">
              <a:extLst>
                <a:ext uri="{FF2B5EF4-FFF2-40B4-BE49-F238E27FC236}">
                  <a16:creationId xmlns:a16="http://schemas.microsoft.com/office/drawing/2014/main" id="{4C9DC5B3-1EE6-957A-0A2E-342503DB903E}"/>
                </a:ext>
              </a:extLst>
            </p:cNvPr>
            <p:cNvSpPr/>
            <p:nvPr>
              <p:custDataLst>
                <p:tags r:id="rId28"/>
              </p:custDataLst>
            </p:nvPr>
          </p:nvSpPr>
          <p:spPr>
            <a:xfrm>
              <a:off x="8184938" y="5015909"/>
              <a:ext cx="168278" cy="59213"/>
            </a:xfrm>
            <a:custGeom>
              <a:avLst/>
              <a:gdLst>
                <a:gd name="connsiteX0" fmla="*/ 159897 w 168278"/>
                <a:gd name="connsiteY0" fmla="*/ 10223 h 59213"/>
                <a:gd name="connsiteX1" fmla="*/ 168501 w 168278"/>
                <a:gd name="connsiteY1" fmla="*/ 5162 h 59213"/>
                <a:gd name="connsiteX2" fmla="*/ 160150 w 168278"/>
                <a:gd name="connsiteY2" fmla="*/ 101 h 59213"/>
                <a:gd name="connsiteX3" fmla="*/ 8572 w 168278"/>
                <a:gd name="connsiteY3" fmla="*/ 101 h 59213"/>
                <a:gd name="connsiteX4" fmla="*/ 222 w 168278"/>
                <a:gd name="connsiteY4" fmla="*/ 5162 h 59213"/>
                <a:gd name="connsiteX5" fmla="*/ 8825 w 168278"/>
                <a:gd name="connsiteY5" fmla="*/ 10223 h 59213"/>
                <a:gd name="connsiteX6" fmla="*/ 159897 w 168278"/>
                <a:gd name="connsiteY6" fmla="*/ 10223 h 59213"/>
                <a:gd name="connsiteX7" fmla="*/ 160150 w 168278"/>
                <a:gd name="connsiteY7" fmla="*/ 59315 h 59213"/>
                <a:gd name="connsiteX8" fmla="*/ 168501 w 168278"/>
                <a:gd name="connsiteY8" fmla="*/ 54254 h 59213"/>
                <a:gd name="connsiteX9" fmla="*/ 159897 w 168278"/>
                <a:gd name="connsiteY9" fmla="*/ 49193 h 59213"/>
                <a:gd name="connsiteX10" fmla="*/ 8825 w 168278"/>
                <a:gd name="connsiteY10" fmla="*/ 49193 h 59213"/>
                <a:gd name="connsiteX11" fmla="*/ 222 w 168278"/>
                <a:gd name="connsiteY11" fmla="*/ 54254 h 59213"/>
                <a:gd name="connsiteX12" fmla="*/ 8572 w 168278"/>
                <a:gd name="connsiteY12" fmla="*/ 59315 h 59213"/>
                <a:gd name="connsiteX13" fmla="*/ 160150 w 168278"/>
                <a:gd name="connsiteY13" fmla="*/ 59315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97" y="10223"/>
                  </a:moveTo>
                  <a:cubicBezTo>
                    <a:pt x="163693" y="10223"/>
                    <a:pt x="168501" y="10223"/>
                    <a:pt x="168501" y="5162"/>
                  </a:cubicBezTo>
                  <a:cubicBezTo>
                    <a:pt x="168501" y="101"/>
                    <a:pt x="163693" y="101"/>
                    <a:pt x="160150" y="101"/>
                  </a:cubicBezTo>
                  <a:lnTo>
                    <a:pt x="8572" y="101"/>
                  </a:lnTo>
                  <a:cubicBezTo>
                    <a:pt x="5030" y="101"/>
                    <a:pt x="222" y="101"/>
                    <a:pt x="222" y="5162"/>
                  </a:cubicBezTo>
                  <a:cubicBezTo>
                    <a:pt x="222" y="10223"/>
                    <a:pt x="5030" y="10223"/>
                    <a:pt x="8825" y="10223"/>
                  </a:cubicBezTo>
                  <a:lnTo>
                    <a:pt x="159897" y="10223"/>
                  </a:lnTo>
                  <a:close/>
                  <a:moveTo>
                    <a:pt x="160150" y="59315"/>
                  </a:moveTo>
                  <a:cubicBezTo>
                    <a:pt x="163693" y="59315"/>
                    <a:pt x="168501" y="59315"/>
                    <a:pt x="168501" y="54254"/>
                  </a:cubicBezTo>
                  <a:cubicBezTo>
                    <a:pt x="168501" y="49193"/>
                    <a:pt x="163693" y="49193"/>
                    <a:pt x="159897" y="49193"/>
                  </a:cubicBezTo>
                  <a:lnTo>
                    <a:pt x="8825" y="49193"/>
                  </a:lnTo>
                  <a:cubicBezTo>
                    <a:pt x="5030" y="49193"/>
                    <a:pt x="222" y="49193"/>
                    <a:pt x="222" y="54254"/>
                  </a:cubicBezTo>
                  <a:cubicBezTo>
                    <a:pt x="222" y="59315"/>
                    <a:pt x="5030" y="59315"/>
                    <a:pt x="8572" y="59315"/>
                  </a:cubicBezTo>
                  <a:lnTo>
                    <a:pt x="160150" y="59315"/>
                  </a:lnTo>
                  <a:close/>
                </a:path>
              </a:pathLst>
            </a:custGeom>
            <a:solidFill>
              <a:srgbClr val="000000"/>
            </a:solidFill>
            <a:ln w="25343" cap="flat">
              <a:noFill/>
              <a:prstDash val="solid"/>
              <a:miter/>
            </a:ln>
          </p:spPr>
          <p:txBody>
            <a:bodyPr rtlCol="0" anchor="ctr"/>
            <a:lstStyle/>
            <a:p>
              <a:endParaRPr lang="en-CN"/>
            </a:p>
          </p:txBody>
        </p:sp>
        <p:sp>
          <p:nvSpPr>
            <p:cNvPr id="18611" name="Freeform 18610">
              <a:extLst>
                <a:ext uri="{FF2B5EF4-FFF2-40B4-BE49-F238E27FC236}">
                  <a16:creationId xmlns:a16="http://schemas.microsoft.com/office/drawing/2014/main" id="{8BAB69A7-C3B0-F493-E11D-4B0DD3DADA87}"/>
                </a:ext>
              </a:extLst>
            </p:cNvPr>
            <p:cNvSpPr/>
            <p:nvPr>
              <p:custDataLst>
                <p:tags r:id="rId29"/>
              </p:custDataLst>
            </p:nvPr>
          </p:nvSpPr>
          <p:spPr>
            <a:xfrm>
              <a:off x="8439394" y="4994400"/>
              <a:ext cx="133610" cy="165495"/>
            </a:xfrm>
            <a:custGeom>
              <a:avLst/>
              <a:gdLst>
                <a:gd name="connsiteX0" fmla="*/ 132831 w 133610"/>
                <a:gd name="connsiteY0" fmla="*/ 22117 h 165495"/>
                <a:gd name="connsiteX1" fmla="*/ 133843 w 133610"/>
                <a:gd name="connsiteY1" fmla="*/ 15537 h 165495"/>
                <a:gd name="connsiteX2" fmla="*/ 121950 w 133610"/>
                <a:gd name="connsiteY2" fmla="*/ 4403 h 165495"/>
                <a:gd name="connsiteX3" fmla="*/ 109044 w 133610"/>
                <a:gd name="connsiteY3" fmla="*/ 10476 h 165495"/>
                <a:gd name="connsiteX4" fmla="*/ 82221 w 133610"/>
                <a:gd name="connsiteY4" fmla="*/ 101 h 165495"/>
                <a:gd name="connsiteX5" fmla="*/ 11113 w 133610"/>
                <a:gd name="connsiteY5" fmla="*/ 73233 h 165495"/>
                <a:gd name="connsiteX6" fmla="*/ 55397 w 133610"/>
                <a:gd name="connsiteY6" fmla="*/ 114480 h 165495"/>
                <a:gd name="connsiteX7" fmla="*/ 83233 w 133610"/>
                <a:gd name="connsiteY7" fmla="*/ 106636 h 165495"/>
                <a:gd name="connsiteX8" fmla="*/ 78425 w 133610"/>
                <a:gd name="connsiteY8" fmla="*/ 125614 h 165495"/>
                <a:gd name="connsiteX9" fmla="*/ 66025 w 133610"/>
                <a:gd name="connsiteY9" fmla="*/ 147630 h 165495"/>
                <a:gd name="connsiteX10" fmla="*/ 40214 w 133610"/>
                <a:gd name="connsiteY10" fmla="*/ 156487 h 165495"/>
                <a:gd name="connsiteX11" fmla="*/ 23007 w 133610"/>
                <a:gd name="connsiteY11" fmla="*/ 155474 h 165495"/>
                <a:gd name="connsiteX12" fmla="*/ 30851 w 133610"/>
                <a:gd name="connsiteY12" fmla="*/ 140798 h 165495"/>
                <a:gd name="connsiteX13" fmla="*/ 18199 w 133610"/>
                <a:gd name="connsiteY13" fmla="*/ 129157 h 165495"/>
                <a:gd name="connsiteX14" fmla="*/ 232 w 133610"/>
                <a:gd name="connsiteY14" fmla="*/ 147883 h 165495"/>
                <a:gd name="connsiteX15" fmla="*/ 40467 w 133610"/>
                <a:gd name="connsiteY15" fmla="*/ 165597 h 165495"/>
                <a:gd name="connsiteX16" fmla="*/ 105755 w 133610"/>
                <a:gd name="connsiteY16" fmla="*/ 129916 h 165495"/>
                <a:gd name="connsiteX17" fmla="*/ 132831 w 133610"/>
                <a:gd name="connsiteY17" fmla="*/ 22117 h 165495"/>
                <a:gd name="connsiteX18" fmla="*/ 88547 w 133610"/>
                <a:gd name="connsiteY18" fmla="*/ 85885 h 165495"/>
                <a:gd name="connsiteX19" fmla="*/ 84498 w 133610"/>
                <a:gd name="connsiteY19" fmla="*/ 93224 h 165495"/>
                <a:gd name="connsiteX20" fmla="*/ 56916 w 133610"/>
                <a:gd name="connsiteY20" fmla="*/ 105370 h 165495"/>
                <a:gd name="connsiteX21" fmla="*/ 39708 w 133610"/>
                <a:gd name="connsiteY21" fmla="*/ 86392 h 165495"/>
                <a:gd name="connsiteX22" fmla="*/ 51855 w 133610"/>
                <a:gd name="connsiteY22" fmla="*/ 34516 h 165495"/>
                <a:gd name="connsiteX23" fmla="*/ 82727 w 133610"/>
                <a:gd name="connsiteY23" fmla="*/ 9211 h 165495"/>
                <a:gd name="connsiteX24" fmla="*/ 103983 w 133610"/>
                <a:gd name="connsiteY24" fmla="*/ 23382 h 165495"/>
                <a:gd name="connsiteX25" fmla="*/ 103224 w 133610"/>
                <a:gd name="connsiteY25" fmla="*/ 27178 h 165495"/>
                <a:gd name="connsiteX26" fmla="*/ 88547 w 133610"/>
                <a:gd name="connsiteY26" fmla="*/ 85885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610" h="165495">
                  <a:moveTo>
                    <a:pt x="132831" y="22117"/>
                  </a:moveTo>
                  <a:cubicBezTo>
                    <a:pt x="133843" y="18068"/>
                    <a:pt x="133843" y="16549"/>
                    <a:pt x="133843" y="15537"/>
                  </a:cubicBezTo>
                  <a:cubicBezTo>
                    <a:pt x="133843" y="7440"/>
                    <a:pt x="127264" y="4403"/>
                    <a:pt x="121950" y="4403"/>
                  </a:cubicBezTo>
                  <a:cubicBezTo>
                    <a:pt x="116889" y="4403"/>
                    <a:pt x="112334" y="6680"/>
                    <a:pt x="109044" y="10476"/>
                  </a:cubicBezTo>
                  <a:cubicBezTo>
                    <a:pt x="105501" y="6680"/>
                    <a:pt x="97151" y="101"/>
                    <a:pt x="82221" y="101"/>
                  </a:cubicBezTo>
                  <a:cubicBezTo>
                    <a:pt x="37431" y="101"/>
                    <a:pt x="11113" y="40083"/>
                    <a:pt x="11113" y="73233"/>
                  </a:cubicBezTo>
                  <a:cubicBezTo>
                    <a:pt x="11113" y="103093"/>
                    <a:pt x="33635" y="114480"/>
                    <a:pt x="55397" y="114480"/>
                  </a:cubicBezTo>
                  <a:cubicBezTo>
                    <a:pt x="68556" y="114480"/>
                    <a:pt x="78678" y="109419"/>
                    <a:pt x="83233" y="106636"/>
                  </a:cubicBezTo>
                  <a:cubicBezTo>
                    <a:pt x="81715" y="112962"/>
                    <a:pt x="80196" y="119288"/>
                    <a:pt x="78425" y="125614"/>
                  </a:cubicBezTo>
                  <a:cubicBezTo>
                    <a:pt x="76654" y="132953"/>
                    <a:pt x="74882" y="140544"/>
                    <a:pt x="66025" y="147630"/>
                  </a:cubicBezTo>
                  <a:cubicBezTo>
                    <a:pt x="55397" y="156487"/>
                    <a:pt x="47047" y="156487"/>
                    <a:pt x="40214" y="156487"/>
                  </a:cubicBezTo>
                  <a:cubicBezTo>
                    <a:pt x="34141" y="156487"/>
                    <a:pt x="29586" y="156487"/>
                    <a:pt x="23007" y="155474"/>
                  </a:cubicBezTo>
                  <a:cubicBezTo>
                    <a:pt x="30345" y="150160"/>
                    <a:pt x="30851" y="141810"/>
                    <a:pt x="30851" y="140798"/>
                  </a:cubicBezTo>
                  <a:cubicBezTo>
                    <a:pt x="30851" y="135230"/>
                    <a:pt x="26549" y="129157"/>
                    <a:pt x="18199" y="129157"/>
                  </a:cubicBezTo>
                  <a:cubicBezTo>
                    <a:pt x="9848" y="129157"/>
                    <a:pt x="232" y="136243"/>
                    <a:pt x="232" y="147883"/>
                  </a:cubicBezTo>
                  <a:cubicBezTo>
                    <a:pt x="232" y="164584"/>
                    <a:pt x="22501" y="165597"/>
                    <a:pt x="40467" y="165597"/>
                  </a:cubicBezTo>
                  <a:cubicBezTo>
                    <a:pt x="63242" y="165597"/>
                    <a:pt x="98163" y="160282"/>
                    <a:pt x="105755" y="129916"/>
                  </a:cubicBezTo>
                  <a:lnTo>
                    <a:pt x="132831" y="22117"/>
                  </a:lnTo>
                  <a:close/>
                  <a:moveTo>
                    <a:pt x="88547" y="85885"/>
                  </a:moveTo>
                  <a:cubicBezTo>
                    <a:pt x="87535" y="89428"/>
                    <a:pt x="87535" y="90440"/>
                    <a:pt x="84498" y="93224"/>
                  </a:cubicBezTo>
                  <a:cubicBezTo>
                    <a:pt x="71086" y="105370"/>
                    <a:pt x="59193" y="105370"/>
                    <a:pt x="56916" y="105370"/>
                  </a:cubicBezTo>
                  <a:cubicBezTo>
                    <a:pt x="47047" y="105370"/>
                    <a:pt x="39708" y="99803"/>
                    <a:pt x="39708" y="86392"/>
                  </a:cubicBezTo>
                  <a:cubicBezTo>
                    <a:pt x="39708" y="74245"/>
                    <a:pt x="48059" y="43879"/>
                    <a:pt x="51855" y="34516"/>
                  </a:cubicBezTo>
                  <a:cubicBezTo>
                    <a:pt x="60711" y="12754"/>
                    <a:pt x="75135" y="9211"/>
                    <a:pt x="82727" y="9211"/>
                  </a:cubicBezTo>
                  <a:cubicBezTo>
                    <a:pt x="98416" y="9211"/>
                    <a:pt x="103983" y="21610"/>
                    <a:pt x="103983" y="23382"/>
                  </a:cubicBezTo>
                  <a:cubicBezTo>
                    <a:pt x="103983" y="23888"/>
                    <a:pt x="103983" y="24394"/>
                    <a:pt x="103224" y="27178"/>
                  </a:cubicBezTo>
                  <a:lnTo>
                    <a:pt x="88547" y="85885"/>
                  </a:lnTo>
                  <a:close/>
                </a:path>
              </a:pathLst>
            </a:custGeom>
            <a:solidFill>
              <a:srgbClr val="000000"/>
            </a:solidFill>
            <a:ln w="25343" cap="flat">
              <a:noFill/>
              <a:prstDash val="solid"/>
              <a:miter/>
            </a:ln>
          </p:spPr>
          <p:txBody>
            <a:bodyPr rtlCol="0" anchor="ctr"/>
            <a:lstStyle/>
            <a:p>
              <a:endParaRPr lang="en-CN"/>
            </a:p>
          </p:txBody>
        </p:sp>
        <p:sp>
          <p:nvSpPr>
            <p:cNvPr id="18612" name="Freeform 18611">
              <a:extLst>
                <a:ext uri="{FF2B5EF4-FFF2-40B4-BE49-F238E27FC236}">
                  <a16:creationId xmlns:a16="http://schemas.microsoft.com/office/drawing/2014/main" id="{E741189F-C4FD-DDDB-44F6-38E06801EC89}"/>
                </a:ext>
              </a:extLst>
            </p:cNvPr>
            <p:cNvSpPr/>
            <p:nvPr>
              <p:custDataLst>
                <p:tags r:id="rId30"/>
              </p:custDataLst>
            </p:nvPr>
          </p:nvSpPr>
          <p:spPr>
            <a:xfrm>
              <a:off x="8583204" y="5036026"/>
              <a:ext cx="59871" cy="112481"/>
            </a:xfrm>
            <a:custGeom>
              <a:avLst/>
              <a:gdLst>
                <a:gd name="connsiteX0" fmla="*/ 36373 w 59871"/>
                <a:gd name="connsiteY0" fmla="*/ 40844 h 112481"/>
                <a:gd name="connsiteX1" fmla="*/ 54441 w 59871"/>
                <a:gd name="connsiteY1" fmla="*/ 40844 h 112481"/>
                <a:gd name="connsiteX2" fmla="*/ 60109 w 59871"/>
                <a:gd name="connsiteY2" fmla="*/ 36947 h 112481"/>
                <a:gd name="connsiteX3" fmla="*/ 54795 w 59871"/>
                <a:gd name="connsiteY3" fmla="*/ 34467 h 112481"/>
                <a:gd name="connsiteX4" fmla="*/ 37968 w 59871"/>
                <a:gd name="connsiteY4" fmla="*/ 34467 h 112481"/>
                <a:gd name="connsiteX5" fmla="*/ 44522 w 59871"/>
                <a:gd name="connsiteY5" fmla="*/ 8251 h 112481"/>
                <a:gd name="connsiteX6" fmla="*/ 45053 w 59871"/>
                <a:gd name="connsiteY6" fmla="*/ 5771 h 112481"/>
                <a:gd name="connsiteX7" fmla="*/ 39030 w 59871"/>
                <a:gd name="connsiteY7" fmla="*/ 103 h 112481"/>
                <a:gd name="connsiteX8" fmla="*/ 30705 w 59871"/>
                <a:gd name="connsiteY8" fmla="*/ 7719 h 112481"/>
                <a:gd name="connsiteX9" fmla="*/ 23974 w 59871"/>
                <a:gd name="connsiteY9" fmla="*/ 34467 h 112481"/>
                <a:gd name="connsiteX10" fmla="*/ 5906 w 59871"/>
                <a:gd name="connsiteY10" fmla="*/ 34467 h 112481"/>
                <a:gd name="connsiteX11" fmla="*/ 238 w 59871"/>
                <a:gd name="connsiteY11" fmla="*/ 38364 h 112481"/>
                <a:gd name="connsiteX12" fmla="*/ 5552 w 59871"/>
                <a:gd name="connsiteY12" fmla="*/ 40844 h 112481"/>
                <a:gd name="connsiteX13" fmla="*/ 22380 w 59871"/>
                <a:gd name="connsiteY13" fmla="*/ 40844 h 112481"/>
                <a:gd name="connsiteX14" fmla="*/ 11929 w 59871"/>
                <a:gd name="connsiteY14" fmla="*/ 82648 h 112481"/>
                <a:gd name="connsiteX15" fmla="*/ 9272 w 59871"/>
                <a:gd name="connsiteY15" fmla="*/ 95756 h 112481"/>
                <a:gd name="connsiteX16" fmla="*/ 28225 w 59871"/>
                <a:gd name="connsiteY16" fmla="*/ 112584 h 112481"/>
                <a:gd name="connsiteX17" fmla="*/ 59047 w 59871"/>
                <a:gd name="connsiteY17" fmla="*/ 85482 h 112481"/>
                <a:gd name="connsiteX18" fmla="*/ 56213 w 59871"/>
                <a:gd name="connsiteY18" fmla="*/ 83179 h 112481"/>
                <a:gd name="connsiteX19" fmla="*/ 52493 w 59871"/>
                <a:gd name="connsiteY19" fmla="*/ 86545 h 112481"/>
                <a:gd name="connsiteX20" fmla="*/ 28756 w 59871"/>
                <a:gd name="connsiteY20" fmla="*/ 107624 h 112481"/>
                <a:gd name="connsiteX21" fmla="*/ 22557 w 59871"/>
                <a:gd name="connsiteY21" fmla="*/ 98944 h 112481"/>
                <a:gd name="connsiteX22" fmla="*/ 23620 w 59871"/>
                <a:gd name="connsiteY22" fmla="*/ 91682 h 112481"/>
                <a:gd name="connsiteX23" fmla="*/ 36373 w 59871"/>
                <a:gd name="connsiteY23" fmla="*/ 40844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73" y="40844"/>
                  </a:moveTo>
                  <a:lnTo>
                    <a:pt x="54441" y="40844"/>
                  </a:lnTo>
                  <a:cubicBezTo>
                    <a:pt x="57807" y="40844"/>
                    <a:pt x="60109" y="40844"/>
                    <a:pt x="60109" y="36947"/>
                  </a:cubicBezTo>
                  <a:cubicBezTo>
                    <a:pt x="60109" y="34467"/>
                    <a:pt x="57807" y="34467"/>
                    <a:pt x="54795" y="34467"/>
                  </a:cubicBezTo>
                  <a:lnTo>
                    <a:pt x="37968" y="34467"/>
                  </a:lnTo>
                  <a:lnTo>
                    <a:pt x="44522" y="8251"/>
                  </a:lnTo>
                  <a:cubicBezTo>
                    <a:pt x="44699" y="7365"/>
                    <a:pt x="45053" y="6480"/>
                    <a:pt x="45053" y="5771"/>
                  </a:cubicBezTo>
                  <a:cubicBezTo>
                    <a:pt x="45053" y="2583"/>
                    <a:pt x="42573" y="103"/>
                    <a:pt x="39030" y="103"/>
                  </a:cubicBezTo>
                  <a:cubicBezTo>
                    <a:pt x="34602" y="103"/>
                    <a:pt x="31945" y="3114"/>
                    <a:pt x="30705" y="7719"/>
                  </a:cubicBezTo>
                  <a:cubicBezTo>
                    <a:pt x="29465" y="12148"/>
                    <a:pt x="31768" y="3645"/>
                    <a:pt x="23974" y="34467"/>
                  </a:cubicBezTo>
                  <a:lnTo>
                    <a:pt x="5906" y="34467"/>
                  </a:lnTo>
                  <a:cubicBezTo>
                    <a:pt x="2540" y="34467"/>
                    <a:pt x="238" y="34467"/>
                    <a:pt x="238" y="38364"/>
                  </a:cubicBezTo>
                  <a:cubicBezTo>
                    <a:pt x="238" y="40844"/>
                    <a:pt x="2363" y="40844"/>
                    <a:pt x="5552" y="40844"/>
                  </a:cubicBezTo>
                  <a:lnTo>
                    <a:pt x="22380" y="40844"/>
                  </a:lnTo>
                  <a:lnTo>
                    <a:pt x="11929" y="82648"/>
                  </a:lnTo>
                  <a:cubicBezTo>
                    <a:pt x="10866" y="87076"/>
                    <a:pt x="9272" y="93453"/>
                    <a:pt x="9272" y="95756"/>
                  </a:cubicBezTo>
                  <a:cubicBezTo>
                    <a:pt x="9272" y="106207"/>
                    <a:pt x="18128" y="112584"/>
                    <a:pt x="28225" y="112584"/>
                  </a:cubicBezTo>
                  <a:cubicBezTo>
                    <a:pt x="47887" y="112584"/>
                    <a:pt x="59047" y="87785"/>
                    <a:pt x="59047" y="85482"/>
                  </a:cubicBezTo>
                  <a:cubicBezTo>
                    <a:pt x="59047" y="83179"/>
                    <a:pt x="56744" y="83179"/>
                    <a:pt x="56213" y="83179"/>
                  </a:cubicBezTo>
                  <a:cubicBezTo>
                    <a:pt x="54087" y="83179"/>
                    <a:pt x="53910" y="83534"/>
                    <a:pt x="52493" y="86545"/>
                  </a:cubicBezTo>
                  <a:cubicBezTo>
                    <a:pt x="47533" y="97704"/>
                    <a:pt x="38499" y="107624"/>
                    <a:pt x="28756" y="107624"/>
                  </a:cubicBezTo>
                  <a:cubicBezTo>
                    <a:pt x="25037" y="107624"/>
                    <a:pt x="22557" y="105321"/>
                    <a:pt x="22557" y="98944"/>
                  </a:cubicBezTo>
                  <a:cubicBezTo>
                    <a:pt x="22557" y="97173"/>
                    <a:pt x="23265" y="93453"/>
                    <a:pt x="23620" y="91682"/>
                  </a:cubicBezTo>
                  <a:lnTo>
                    <a:pt x="36373" y="40844"/>
                  </a:lnTo>
                  <a:close/>
                </a:path>
              </a:pathLst>
            </a:custGeom>
            <a:solidFill>
              <a:srgbClr val="000000"/>
            </a:solidFill>
            <a:ln w="25343" cap="flat">
              <a:noFill/>
              <a:prstDash val="solid"/>
              <a:miter/>
            </a:ln>
          </p:spPr>
          <p:txBody>
            <a:bodyPr rtlCol="0" anchor="ctr"/>
            <a:lstStyle/>
            <a:p>
              <a:endParaRPr lang="en-CN"/>
            </a:p>
          </p:txBody>
        </p:sp>
        <p:sp>
          <p:nvSpPr>
            <p:cNvPr id="18613" name="Freeform 18612">
              <a:extLst>
                <a:ext uri="{FF2B5EF4-FFF2-40B4-BE49-F238E27FC236}">
                  <a16:creationId xmlns:a16="http://schemas.microsoft.com/office/drawing/2014/main" id="{8D0DBE25-0BCF-2476-CE6F-C75AE5CAFA01}"/>
                </a:ext>
              </a:extLst>
            </p:cNvPr>
            <p:cNvSpPr/>
            <p:nvPr>
              <p:custDataLst>
                <p:tags r:id="rId31"/>
              </p:custDataLst>
            </p:nvPr>
          </p:nvSpPr>
          <p:spPr>
            <a:xfrm>
              <a:off x="8742854" y="5032104"/>
              <a:ext cx="26823" cy="26823"/>
            </a:xfrm>
            <a:custGeom>
              <a:avLst/>
              <a:gdLst>
                <a:gd name="connsiteX0" fmla="*/ 27067 w 26823"/>
                <a:gd name="connsiteY0" fmla="*/ 13513 h 26823"/>
                <a:gd name="connsiteX1" fmla="*/ 13655 w 26823"/>
                <a:gd name="connsiteY1" fmla="*/ 101 h 26823"/>
                <a:gd name="connsiteX2" fmla="*/ 243 w 26823"/>
                <a:gd name="connsiteY2" fmla="*/ 13513 h 26823"/>
                <a:gd name="connsiteX3" fmla="*/ 13655 w 26823"/>
                <a:gd name="connsiteY3" fmla="*/ 26925 h 26823"/>
                <a:gd name="connsiteX4" fmla="*/ 27067 w 26823"/>
                <a:gd name="connsiteY4" fmla="*/ 13513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6823">
                  <a:moveTo>
                    <a:pt x="27067" y="13513"/>
                  </a:moveTo>
                  <a:cubicBezTo>
                    <a:pt x="27067" y="6174"/>
                    <a:pt x="20994" y="101"/>
                    <a:pt x="13655" y="101"/>
                  </a:cubicBezTo>
                  <a:cubicBezTo>
                    <a:pt x="6317" y="101"/>
                    <a:pt x="243" y="6174"/>
                    <a:pt x="243" y="13513"/>
                  </a:cubicBezTo>
                  <a:cubicBezTo>
                    <a:pt x="243" y="20851"/>
                    <a:pt x="6317" y="26925"/>
                    <a:pt x="13655" y="26925"/>
                  </a:cubicBezTo>
                  <a:cubicBezTo>
                    <a:pt x="20994" y="26925"/>
                    <a:pt x="27067" y="20851"/>
                    <a:pt x="27067" y="13513"/>
                  </a:cubicBezTo>
                  <a:close/>
                </a:path>
              </a:pathLst>
            </a:custGeom>
            <a:solidFill>
              <a:srgbClr val="000000"/>
            </a:solidFill>
            <a:ln w="25343" cap="flat">
              <a:noFill/>
              <a:prstDash val="solid"/>
              <a:miter/>
            </a:ln>
          </p:spPr>
          <p:txBody>
            <a:bodyPr rtlCol="0" anchor="ctr"/>
            <a:lstStyle/>
            <a:p>
              <a:endParaRPr lang="en-CN"/>
            </a:p>
          </p:txBody>
        </p:sp>
        <p:sp>
          <p:nvSpPr>
            <p:cNvPr id="18614" name="Freeform 18613">
              <a:extLst>
                <a:ext uri="{FF2B5EF4-FFF2-40B4-BE49-F238E27FC236}">
                  <a16:creationId xmlns:a16="http://schemas.microsoft.com/office/drawing/2014/main" id="{2D8D7CEE-9942-D174-5935-FE96376D86C8}"/>
                </a:ext>
              </a:extLst>
            </p:cNvPr>
            <p:cNvSpPr/>
            <p:nvPr>
              <p:custDataLst>
                <p:tags r:id="rId32"/>
              </p:custDataLst>
            </p:nvPr>
          </p:nvSpPr>
          <p:spPr>
            <a:xfrm>
              <a:off x="8855714" y="4994400"/>
              <a:ext cx="155626" cy="116403"/>
            </a:xfrm>
            <a:custGeom>
              <a:avLst/>
              <a:gdLst>
                <a:gd name="connsiteX0" fmla="*/ 134618 w 155626"/>
                <a:gd name="connsiteY0" fmla="*/ 34263 h 116403"/>
                <a:gd name="connsiteX1" fmla="*/ 139426 w 155626"/>
                <a:gd name="connsiteY1" fmla="*/ 13260 h 116403"/>
                <a:gd name="connsiteX2" fmla="*/ 127533 w 155626"/>
                <a:gd name="connsiteY2" fmla="*/ 2126 h 116403"/>
                <a:gd name="connsiteX3" fmla="*/ 110832 w 155626"/>
                <a:gd name="connsiteY3" fmla="*/ 15537 h 116403"/>
                <a:gd name="connsiteX4" fmla="*/ 96408 w 155626"/>
                <a:gd name="connsiteY4" fmla="*/ 73233 h 116403"/>
                <a:gd name="connsiteX5" fmla="*/ 92612 w 155626"/>
                <a:gd name="connsiteY5" fmla="*/ 90946 h 116403"/>
                <a:gd name="connsiteX6" fmla="*/ 65282 w 155626"/>
                <a:gd name="connsiteY6" fmla="*/ 107395 h 116403"/>
                <a:gd name="connsiteX7" fmla="*/ 50099 w 155626"/>
                <a:gd name="connsiteY7" fmla="*/ 88922 h 116403"/>
                <a:gd name="connsiteX8" fmla="*/ 65029 w 155626"/>
                <a:gd name="connsiteY8" fmla="*/ 35528 h 116403"/>
                <a:gd name="connsiteX9" fmla="*/ 68319 w 155626"/>
                <a:gd name="connsiteY9" fmla="*/ 22876 h 116403"/>
                <a:gd name="connsiteX10" fmla="*/ 39724 w 155626"/>
                <a:gd name="connsiteY10" fmla="*/ 101 h 116403"/>
                <a:gd name="connsiteX11" fmla="*/ 248 w 155626"/>
                <a:gd name="connsiteY11" fmla="*/ 39577 h 116403"/>
                <a:gd name="connsiteX12" fmla="*/ 6322 w 155626"/>
                <a:gd name="connsiteY12" fmla="*/ 43120 h 116403"/>
                <a:gd name="connsiteX13" fmla="*/ 12142 w 155626"/>
                <a:gd name="connsiteY13" fmla="*/ 39830 h 116403"/>
                <a:gd name="connsiteX14" fmla="*/ 38206 w 155626"/>
                <a:gd name="connsiteY14" fmla="*/ 9211 h 116403"/>
                <a:gd name="connsiteX15" fmla="*/ 42508 w 155626"/>
                <a:gd name="connsiteY15" fmla="*/ 14525 h 116403"/>
                <a:gd name="connsiteX16" fmla="*/ 38459 w 155626"/>
                <a:gd name="connsiteY16" fmla="*/ 30467 h 116403"/>
                <a:gd name="connsiteX17" fmla="*/ 23023 w 155626"/>
                <a:gd name="connsiteY17" fmla="*/ 83608 h 116403"/>
                <a:gd name="connsiteX18" fmla="*/ 63258 w 155626"/>
                <a:gd name="connsiteY18" fmla="*/ 116505 h 116403"/>
                <a:gd name="connsiteX19" fmla="*/ 95396 w 155626"/>
                <a:gd name="connsiteY19" fmla="*/ 102587 h 116403"/>
                <a:gd name="connsiteX20" fmla="*/ 124243 w 155626"/>
                <a:gd name="connsiteY20" fmla="*/ 116505 h 116403"/>
                <a:gd name="connsiteX21" fmla="*/ 146259 w 155626"/>
                <a:gd name="connsiteY21" fmla="*/ 102081 h 116403"/>
                <a:gd name="connsiteX22" fmla="*/ 155875 w 155626"/>
                <a:gd name="connsiteY22" fmla="*/ 77029 h 116403"/>
                <a:gd name="connsiteX23" fmla="*/ 149802 w 155626"/>
                <a:gd name="connsiteY23" fmla="*/ 73486 h 116403"/>
                <a:gd name="connsiteX24" fmla="*/ 144741 w 155626"/>
                <a:gd name="connsiteY24" fmla="*/ 74751 h 116403"/>
                <a:gd name="connsiteX25" fmla="*/ 142716 w 155626"/>
                <a:gd name="connsiteY25" fmla="*/ 82090 h 116403"/>
                <a:gd name="connsiteX26" fmla="*/ 125509 w 155626"/>
                <a:gd name="connsiteY26" fmla="*/ 107395 h 116403"/>
                <a:gd name="connsiteX27" fmla="*/ 119688 w 155626"/>
                <a:gd name="connsiteY27" fmla="*/ 98032 h 116403"/>
                <a:gd name="connsiteX28" fmla="*/ 123231 w 155626"/>
                <a:gd name="connsiteY28" fmla="*/ 79559 h 116403"/>
                <a:gd name="connsiteX29" fmla="*/ 128798 w 155626"/>
                <a:gd name="connsiteY29" fmla="*/ 56785 h 116403"/>
                <a:gd name="connsiteX30" fmla="*/ 134618 w 155626"/>
                <a:gd name="connsiteY30" fmla="*/ 3426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5626" h="116403">
                  <a:moveTo>
                    <a:pt x="134618" y="34263"/>
                  </a:moveTo>
                  <a:cubicBezTo>
                    <a:pt x="136390" y="27178"/>
                    <a:pt x="139426" y="15031"/>
                    <a:pt x="139426" y="13260"/>
                  </a:cubicBezTo>
                  <a:cubicBezTo>
                    <a:pt x="139426" y="7946"/>
                    <a:pt x="135378" y="2126"/>
                    <a:pt x="127533" y="2126"/>
                  </a:cubicBezTo>
                  <a:cubicBezTo>
                    <a:pt x="123484" y="2126"/>
                    <a:pt x="114121" y="4403"/>
                    <a:pt x="110832" y="15537"/>
                  </a:cubicBezTo>
                  <a:cubicBezTo>
                    <a:pt x="109819" y="19080"/>
                    <a:pt x="98432" y="64882"/>
                    <a:pt x="96408" y="73233"/>
                  </a:cubicBezTo>
                  <a:cubicBezTo>
                    <a:pt x="94889" y="79053"/>
                    <a:pt x="93118" y="86392"/>
                    <a:pt x="92612" y="90946"/>
                  </a:cubicBezTo>
                  <a:cubicBezTo>
                    <a:pt x="88057" y="97020"/>
                    <a:pt x="78188" y="107395"/>
                    <a:pt x="65282" y="107395"/>
                  </a:cubicBezTo>
                  <a:cubicBezTo>
                    <a:pt x="50352" y="107395"/>
                    <a:pt x="50099" y="94742"/>
                    <a:pt x="50099" y="88922"/>
                  </a:cubicBezTo>
                  <a:cubicBezTo>
                    <a:pt x="50099" y="73486"/>
                    <a:pt x="57944" y="53748"/>
                    <a:pt x="65029" y="35528"/>
                  </a:cubicBezTo>
                  <a:cubicBezTo>
                    <a:pt x="67560" y="28949"/>
                    <a:pt x="68319" y="27178"/>
                    <a:pt x="68319" y="22876"/>
                  </a:cubicBezTo>
                  <a:cubicBezTo>
                    <a:pt x="68319" y="8199"/>
                    <a:pt x="53642" y="101"/>
                    <a:pt x="39724" y="101"/>
                  </a:cubicBezTo>
                  <a:cubicBezTo>
                    <a:pt x="12901" y="101"/>
                    <a:pt x="248" y="34516"/>
                    <a:pt x="248" y="39577"/>
                  </a:cubicBezTo>
                  <a:cubicBezTo>
                    <a:pt x="248" y="43120"/>
                    <a:pt x="4044" y="43120"/>
                    <a:pt x="6322" y="43120"/>
                  </a:cubicBezTo>
                  <a:cubicBezTo>
                    <a:pt x="9358" y="43120"/>
                    <a:pt x="11130" y="43120"/>
                    <a:pt x="12142" y="39830"/>
                  </a:cubicBezTo>
                  <a:cubicBezTo>
                    <a:pt x="20492" y="11741"/>
                    <a:pt x="34157" y="9211"/>
                    <a:pt x="38206" y="9211"/>
                  </a:cubicBezTo>
                  <a:cubicBezTo>
                    <a:pt x="39977" y="9211"/>
                    <a:pt x="42508" y="9211"/>
                    <a:pt x="42508" y="14525"/>
                  </a:cubicBezTo>
                  <a:cubicBezTo>
                    <a:pt x="42508" y="20345"/>
                    <a:pt x="39471" y="27431"/>
                    <a:pt x="38459" y="30467"/>
                  </a:cubicBezTo>
                  <a:cubicBezTo>
                    <a:pt x="27831" y="57038"/>
                    <a:pt x="23023" y="71208"/>
                    <a:pt x="23023" y="83608"/>
                  </a:cubicBezTo>
                  <a:cubicBezTo>
                    <a:pt x="23023" y="112456"/>
                    <a:pt x="48328" y="116505"/>
                    <a:pt x="63258" y="116505"/>
                  </a:cubicBezTo>
                  <a:cubicBezTo>
                    <a:pt x="70597" y="116505"/>
                    <a:pt x="81731" y="115492"/>
                    <a:pt x="95396" y="102587"/>
                  </a:cubicBezTo>
                  <a:cubicBezTo>
                    <a:pt x="103493" y="114986"/>
                    <a:pt x="118170" y="116505"/>
                    <a:pt x="124243" y="116505"/>
                  </a:cubicBezTo>
                  <a:cubicBezTo>
                    <a:pt x="133606" y="116505"/>
                    <a:pt x="140945" y="111191"/>
                    <a:pt x="146259" y="102081"/>
                  </a:cubicBezTo>
                  <a:cubicBezTo>
                    <a:pt x="152585" y="91959"/>
                    <a:pt x="155875" y="78294"/>
                    <a:pt x="155875" y="77029"/>
                  </a:cubicBezTo>
                  <a:cubicBezTo>
                    <a:pt x="155875" y="73486"/>
                    <a:pt x="152079" y="73486"/>
                    <a:pt x="149802" y="73486"/>
                  </a:cubicBezTo>
                  <a:cubicBezTo>
                    <a:pt x="147018" y="73486"/>
                    <a:pt x="146006" y="73486"/>
                    <a:pt x="144741" y="74751"/>
                  </a:cubicBezTo>
                  <a:cubicBezTo>
                    <a:pt x="144234" y="75257"/>
                    <a:pt x="144234" y="75763"/>
                    <a:pt x="142716" y="82090"/>
                  </a:cubicBezTo>
                  <a:cubicBezTo>
                    <a:pt x="137655" y="101828"/>
                    <a:pt x="132088" y="107395"/>
                    <a:pt x="125509" y="107395"/>
                  </a:cubicBezTo>
                  <a:cubicBezTo>
                    <a:pt x="121713" y="107395"/>
                    <a:pt x="119688" y="104864"/>
                    <a:pt x="119688" y="98032"/>
                  </a:cubicBezTo>
                  <a:cubicBezTo>
                    <a:pt x="119688" y="93730"/>
                    <a:pt x="120701" y="89681"/>
                    <a:pt x="123231" y="79559"/>
                  </a:cubicBezTo>
                  <a:cubicBezTo>
                    <a:pt x="125003" y="72474"/>
                    <a:pt x="127533" y="62352"/>
                    <a:pt x="128798" y="56785"/>
                  </a:cubicBezTo>
                  <a:lnTo>
                    <a:pt x="134618" y="34263"/>
                  </a:lnTo>
                  <a:close/>
                </a:path>
              </a:pathLst>
            </a:custGeom>
            <a:solidFill>
              <a:srgbClr val="000000"/>
            </a:solidFill>
            <a:ln w="25343" cap="flat">
              <a:noFill/>
              <a:prstDash val="solid"/>
              <a:miter/>
            </a:ln>
          </p:spPr>
          <p:txBody>
            <a:bodyPr rtlCol="0" anchor="ctr"/>
            <a:lstStyle/>
            <a:p>
              <a:endParaRPr lang="en-CN"/>
            </a:p>
          </p:txBody>
        </p:sp>
        <p:sp>
          <p:nvSpPr>
            <p:cNvPr id="18615" name="Freeform 18614">
              <a:extLst>
                <a:ext uri="{FF2B5EF4-FFF2-40B4-BE49-F238E27FC236}">
                  <a16:creationId xmlns:a16="http://schemas.microsoft.com/office/drawing/2014/main" id="{873BE01D-74B7-F5CA-A5D7-369C05E2F10E}"/>
                </a:ext>
              </a:extLst>
            </p:cNvPr>
            <p:cNvSpPr/>
            <p:nvPr>
              <p:custDataLst>
                <p:tags r:id="rId33"/>
              </p:custDataLst>
            </p:nvPr>
          </p:nvSpPr>
          <p:spPr>
            <a:xfrm>
              <a:off x="9032525" y="4883312"/>
              <a:ext cx="135154" cy="120983"/>
            </a:xfrm>
            <a:custGeom>
              <a:avLst/>
              <a:gdLst>
                <a:gd name="connsiteX0" fmla="*/ 48082 w 135154"/>
                <a:gd name="connsiteY0" fmla="*/ 66169 h 120983"/>
                <a:gd name="connsiteX1" fmla="*/ 80143 w 135154"/>
                <a:gd name="connsiteY1" fmla="*/ 66169 h 120983"/>
                <a:gd name="connsiteX2" fmla="*/ 135410 w 135154"/>
                <a:gd name="connsiteY2" fmla="*/ 27730 h 120983"/>
                <a:gd name="connsiteX3" fmla="*/ 96617 w 135154"/>
                <a:gd name="connsiteY3" fmla="*/ 97 h 120983"/>
                <a:gd name="connsiteX4" fmla="*/ 34619 w 135154"/>
                <a:gd name="connsiteY4" fmla="*/ 97 h 120983"/>
                <a:gd name="connsiteX5" fmla="*/ 28951 w 135154"/>
                <a:gd name="connsiteY5" fmla="*/ 3994 h 120983"/>
                <a:gd name="connsiteX6" fmla="*/ 34797 w 135154"/>
                <a:gd name="connsiteY6" fmla="*/ 6474 h 120983"/>
                <a:gd name="connsiteX7" fmla="*/ 41528 w 135154"/>
                <a:gd name="connsiteY7" fmla="*/ 6828 h 120983"/>
                <a:gd name="connsiteX8" fmla="*/ 45425 w 135154"/>
                <a:gd name="connsiteY8" fmla="*/ 9308 h 120983"/>
                <a:gd name="connsiteX9" fmla="*/ 44716 w 135154"/>
                <a:gd name="connsiteY9" fmla="*/ 13205 h 120983"/>
                <a:gd name="connsiteX10" fmla="*/ 21334 w 135154"/>
                <a:gd name="connsiteY10" fmla="*/ 106556 h 120983"/>
                <a:gd name="connsiteX11" fmla="*/ 5569 w 135154"/>
                <a:gd name="connsiteY11" fmla="*/ 114704 h 120983"/>
                <a:gd name="connsiteX12" fmla="*/ 255 w 135154"/>
                <a:gd name="connsiteY12" fmla="*/ 118601 h 120983"/>
                <a:gd name="connsiteX13" fmla="*/ 3089 w 135154"/>
                <a:gd name="connsiteY13" fmla="*/ 121081 h 120983"/>
                <a:gd name="connsiteX14" fmla="*/ 26117 w 135154"/>
                <a:gd name="connsiteY14" fmla="*/ 120372 h 120983"/>
                <a:gd name="connsiteX15" fmla="*/ 38339 w 135154"/>
                <a:gd name="connsiteY15" fmla="*/ 120549 h 120983"/>
                <a:gd name="connsiteX16" fmla="*/ 49676 w 135154"/>
                <a:gd name="connsiteY16" fmla="*/ 121081 h 120983"/>
                <a:gd name="connsiteX17" fmla="*/ 53396 w 135154"/>
                <a:gd name="connsiteY17" fmla="*/ 117184 h 120983"/>
                <a:gd name="connsiteX18" fmla="*/ 47727 w 135154"/>
                <a:gd name="connsiteY18" fmla="*/ 114704 h 120983"/>
                <a:gd name="connsiteX19" fmla="*/ 40996 w 135154"/>
                <a:gd name="connsiteY19" fmla="*/ 114350 h 120983"/>
                <a:gd name="connsiteX20" fmla="*/ 36922 w 135154"/>
                <a:gd name="connsiteY20" fmla="*/ 111693 h 120983"/>
                <a:gd name="connsiteX21" fmla="*/ 37631 w 135154"/>
                <a:gd name="connsiteY21" fmla="*/ 107796 h 120983"/>
                <a:gd name="connsiteX22" fmla="*/ 48082 w 135154"/>
                <a:gd name="connsiteY22" fmla="*/ 66169 h 120983"/>
                <a:gd name="connsiteX23" fmla="*/ 60836 w 135154"/>
                <a:gd name="connsiteY23" fmla="*/ 12497 h 120983"/>
                <a:gd name="connsiteX24" fmla="*/ 69869 w 135154"/>
                <a:gd name="connsiteY24" fmla="*/ 6474 h 120983"/>
                <a:gd name="connsiteX25" fmla="*/ 90594 w 135154"/>
                <a:gd name="connsiteY25" fmla="*/ 6474 h 120983"/>
                <a:gd name="connsiteX26" fmla="*/ 117342 w 135154"/>
                <a:gd name="connsiteY26" fmla="*/ 24010 h 120983"/>
                <a:gd name="connsiteX27" fmla="*/ 106359 w 135154"/>
                <a:gd name="connsiteY27" fmla="*/ 51466 h 120983"/>
                <a:gd name="connsiteX28" fmla="*/ 77132 w 135154"/>
                <a:gd name="connsiteY28" fmla="*/ 60500 h 120983"/>
                <a:gd name="connsiteX29" fmla="*/ 48790 w 135154"/>
                <a:gd name="connsiteY29" fmla="*/ 60500 h 120983"/>
                <a:gd name="connsiteX30" fmla="*/ 60836 w 135154"/>
                <a:gd name="connsiteY30" fmla="*/ 1249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154" h="120983">
                  <a:moveTo>
                    <a:pt x="48082" y="66169"/>
                  </a:moveTo>
                  <a:lnTo>
                    <a:pt x="80143" y="66169"/>
                  </a:lnTo>
                  <a:cubicBezTo>
                    <a:pt x="110079" y="66169"/>
                    <a:pt x="135410" y="47038"/>
                    <a:pt x="135410" y="27730"/>
                  </a:cubicBezTo>
                  <a:cubicBezTo>
                    <a:pt x="135410" y="12851"/>
                    <a:pt x="120885" y="97"/>
                    <a:pt x="96617" y="97"/>
                  </a:cubicBezTo>
                  <a:lnTo>
                    <a:pt x="34619" y="97"/>
                  </a:lnTo>
                  <a:cubicBezTo>
                    <a:pt x="31077" y="97"/>
                    <a:pt x="28951" y="97"/>
                    <a:pt x="28951" y="3994"/>
                  </a:cubicBezTo>
                  <a:cubicBezTo>
                    <a:pt x="28951" y="6474"/>
                    <a:pt x="30900" y="6474"/>
                    <a:pt x="34797" y="6474"/>
                  </a:cubicBezTo>
                  <a:cubicBezTo>
                    <a:pt x="37631" y="6474"/>
                    <a:pt x="38339" y="6474"/>
                    <a:pt x="41528" y="6828"/>
                  </a:cubicBezTo>
                  <a:cubicBezTo>
                    <a:pt x="45070" y="7182"/>
                    <a:pt x="45425" y="7537"/>
                    <a:pt x="45425" y="9308"/>
                  </a:cubicBezTo>
                  <a:cubicBezTo>
                    <a:pt x="45425" y="9662"/>
                    <a:pt x="45425" y="10548"/>
                    <a:pt x="44716" y="13205"/>
                  </a:cubicBezTo>
                  <a:lnTo>
                    <a:pt x="21334" y="106556"/>
                  </a:lnTo>
                  <a:cubicBezTo>
                    <a:pt x="19563" y="113464"/>
                    <a:pt x="19386" y="114704"/>
                    <a:pt x="5569" y="114704"/>
                  </a:cubicBezTo>
                  <a:cubicBezTo>
                    <a:pt x="2381" y="114704"/>
                    <a:pt x="255" y="114704"/>
                    <a:pt x="255" y="118601"/>
                  </a:cubicBezTo>
                  <a:cubicBezTo>
                    <a:pt x="255" y="118778"/>
                    <a:pt x="255" y="121081"/>
                    <a:pt x="3089" y="121081"/>
                  </a:cubicBezTo>
                  <a:cubicBezTo>
                    <a:pt x="8226" y="121081"/>
                    <a:pt x="20980" y="120372"/>
                    <a:pt x="26117" y="120372"/>
                  </a:cubicBezTo>
                  <a:cubicBezTo>
                    <a:pt x="29128" y="120372"/>
                    <a:pt x="35328" y="120372"/>
                    <a:pt x="38339" y="120549"/>
                  </a:cubicBezTo>
                  <a:cubicBezTo>
                    <a:pt x="41882" y="120726"/>
                    <a:pt x="46310" y="121081"/>
                    <a:pt x="49676" y="121081"/>
                  </a:cubicBezTo>
                  <a:cubicBezTo>
                    <a:pt x="50739" y="121081"/>
                    <a:pt x="53396" y="121081"/>
                    <a:pt x="53396" y="117184"/>
                  </a:cubicBezTo>
                  <a:cubicBezTo>
                    <a:pt x="53396" y="114704"/>
                    <a:pt x="51270" y="114704"/>
                    <a:pt x="47727" y="114704"/>
                  </a:cubicBezTo>
                  <a:cubicBezTo>
                    <a:pt x="47550" y="114704"/>
                    <a:pt x="44185" y="114704"/>
                    <a:pt x="40996" y="114350"/>
                  </a:cubicBezTo>
                  <a:cubicBezTo>
                    <a:pt x="36922" y="113995"/>
                    <a:pt x="36922" y="113464"/>
                    <a:pt x="36922" y="111693"/>
                  </a:cubicBezTo>
                  <a:cubicBezTo>
                    <a:pt x="36922" y="111515"/>
                    <a:pt x="36922" y="110453"/>
                    <a:pt x="37631" y="107796"/>
                  </a:cubicBezTo>
                  <a:lnTo>
                    <a:pt x="48082" y="66169"/>
                  </a:lnTo>
                  <a:close/>
                  <a:moveTo>
                    <a:pt x="60836" y="12497"/>
                  </a:moveTo>
                  <a:cubicBezTo>
                    <a:pt x="62253" y="7005"/>
                    <a:pt x="62430" y="6474"/>
                    <a:pt x="69869" y="6474"/>
                  </a:cubicBezTo>
                  <a:lnTo>
                    <a:pt x="90594" y="6474"/>
                  </a:lnTo>
                  <a:cubicBezTo>
                    <a:pt x="107068" y="6474"/>
                    <a:pt x="117342" y="11434"/>
                    <a:pt x="117342" y="24010"/>
                  </a:cubicBezTo>
                  <a:cubicBezTo>
                    <a:pt x="117342" y="29502"/>
                    <a:pt x="115216" y="43495"/>
                    <a:pt x="106359" y="51466"/>
                  </a:cubicBezTo>
                  <a:cubicBezTo>
                    <a:pt x="99983" y="57135"/>
                    <a:pt x="89886" y="60500"/>
                    <a:pt x="77132" y="60500"/>
                  </a:cubicBezTo>
                  <a:lnTo>
                    <a:pt x="48790" y="60500"/>
                  </a:lnTo>
                  <a:lnTo>
                    <a:pt x="60836" y="12497"/>
                  </a:lnTo>
                  <a:close/>
                </a:path>
              </a:pathLst>
            </a:custGeom>
            <a:solidFill>
              <a:srgbClr val="000000"/>
            </a:solidFill>
            <a:ln w="25343" cap="flat">
              <a:noFill/>
              <a:prstDash val="solid"/>
              <a:miter/>
            </a:ln>
          </p:spPr>
          <p:txBody>
            <a:bodyPr rtlCol="0" anchor="ctr"/>
            <a:lstStyle/>
            <a:p>
              <a:endParaRPr lang="en-CN"/>
            </a:p>
          </p:txBody>
        </p:sp>
        <p:sp>
          <p:nvSpPr>
            <p:cNvPr id="18616" name="Freeform 18615">
              <a:extLst>
                <a:ext uri="{FF2B5EF4-FFF2-40B4-BE49-F238E27FC236}">
                  <a16:creationId xmlns:a16="http://schemas.microsoft.com/office/drawing/2014/main" id="{BED92C07-5A1D-E944-B20E-7714F08521DF}"/>
                </a:ext>
              </a:extLst>
            </p:cNvPr>
            <p:cNvSpPr/>
            <p:nvPr>
              <p:custDataLst>
                <p:tags r:id="rId34"/>
              </p:custDataLst>
            </p:nvPr>
          </p:nvSpPr>
          <p:spPr>
            <a:xfrm>
              <a:off x="9027388" y="5060628"/>
              <a:ext cx="59871" cy="112481"/>
            </a:xfrm>
            <a:custGeom>
              <a:avLst/>
              <a:gdLst>
                <a:gd name="connsiteX0" fmla="*/ 36391 w 59871"/>
                <a:gd name="connsiteY0" fmla="*/ 40845 h 112481"/>
                <a:gd name="connsiteX1" fmla="*/ 54459 w 59871"/>
                <a:gd name="connsiteY1" fmla="*/ 40845 h 112481"/>
                <a:gd name="connsiteX2" fmla="*/ 60127 w 59871"/>
                <a:gd name="connsiteY2" fmla="*/ 36948 h 112481"/>
                <a:gd name="connsiteX3" fmla="*/ 54813 w 59871"/>
                <a:gd name="connsiteY3" fmla="*/ 34468 h 112481"/>
                <a:gd name="connsiteX4" fmla="*/ 37985 w 59871"/>
                <a:gd name="connsiteY4" fmla="*/ 34468 h 112481"/>
                <a:gd name="connsiteX5" fmla="*/ 44539 w 59871"/>
                <a:gd name="connsiteY5" fmla="*/ 8252 h 112481"/>
                <a:gd name="connsiteX6" fmla="*/ 45070 w 59871"/>
                <a:gd name="connsiteY6" fmla="*/ 5772 h 112481"/>
                <a:gd name="connsiteX7" fmla="*/ 39048 w 59871"/>
                <a:gd name="connsiteY7" fmla="*/ 104 h 112481"/>
                <a:gd name="connsiteX8" fmla="*/ 30722 w 59871"/>
                <a:gd name="connsiteY8" fmla="*/ 7720 h 112481"/>
                <a:gd name="connsiteX9" fmla="*/ 23991 w 59871"/>
                <a:gd name="connsiteY9" fmla="*/ 34468 h 112481"/>
                <a:gd name="connsiteX10" fmla="*/ 5923 w 59871"/>
                <a:gd name="connsiteY10" fmla="*/ 34468 h 112481"/>
                <a:gd name="connsiteX11" fmla="*/ 255 w 59871"/>
                <a:gd name="connsiteY11" fmla="*/ 38365 h 112481"/>
                <a:gd name="connsiteX12" fmla="*/ 5569 w 59871"/>
                <a:gd name="connsiteY12" fmla="*/ 40845 h 112481"/>
                <a:gd name="connsiteX13" fmla="*/ 22397 w 59871"/>
                <a:gd name="connsiteY13" fmla="*/ 40845 h 112481"/>
                <a:gd name="connsiteX14" fmla="*/ 11946 w 59871"/>
                <a:gd name="connsiteY14" fmla="*/ 82649 h 112481"/>
                <a:gd name="connsiteX15" fmla="*/ 9289 w 59871"/>
                <a:gd name="connsiteY15" fmla="*/ 95757 h 112481"/>
                <a:gd name="connsiteX16" fmla="*/ 28243 w 59871"/>
                <a:gd name="connsiteY16" fmla="*/ 112585 h 112481"/>
                <a:gd name="connsiteX17" fmla="*/ 59064 w 59871"/>
                <a:gd name="connsiteY17" fmla="*/ 85483 h 112481"/>
                <a:gd name="connsiteX18" fmla="*/ 56230 w 59871"/>
                <a:gd name="connsiteY18" fmla="*/ 83180 h 112481"/>
                <a:gd name="connsiteX19" fmla="*/ 52510 w 59871"/>
                <a:gd name="connsiteY19" fmla="*/ 86546 h 112481"/>
                <a:gd name="connsiteX20" fmla="*/ 28774 w 59871"/>
                <a:gd name="connsiteY20" fmla="*/ 107625 h 112481"/>
                <a:gd name="connsiteX21" fmla="*/ 22574 w 59871"/>
                <a:gd name="connsiteY21" fmla="*/ 98945 h 112481"/>
                <a:gd name="connsiteX22" fmla="*/ 23637 w 59871"/>
                <a:gd name="connsiteY22" fmla="*/ 91683 h 112481"/>
                <a:gd name="connsiteX23" fmla="*/ 36391 w 59871"/>
                <a:gd name="connsiteY23" fmla="*/ 40845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91" y="40845"/>
                  </a:moveTo>
                  <a:lnTo>
                    <a:pt x="54459" y="40845"/>
                  </a:lnTo>
                  <a:cubicBezTo>
                    <a:pt x="57824" y="40845"/>
                    <a:pt x="60127" y="40845"/>
                    <a:pt x="60127" y="36948"/>
                  </a:cubicBezTo>
                  <a:cubicBezTo>
                    <a:pt x="60127" y="34468"/>
                    <a:pt x="57824" y="34468"/>
                    <a:pt x="54813" y="34468"/>
                  </a:cubicBezTo>
                  <a:lnTo>
                    <a:pt x="37985" y="34468"/>
                  </a:lnTo>
                  <a:lnTo>
                    <a:pt x="44539" y="8252"/>
                  </a:lnTo>
                  <a:cubicBezTo>
                    <a:pt x="44716" y="7366"/>
                    <a:pt x="45070" y="6480"/>
                    <a:pt x="45070" y="5772"/>
                  </a:cubicBezTo>
                  <a:cubicBezTo>
                    <a:pt x="45070" y="2583"/>
                    <a:pt x="42591" y="104"/>
                    <a:pt x="39048" y="104"/>
                  </a:cubicBezTo>
                  <a:cubicBezTo>
                    <a:pt x="34619" y="104"/>
                    <a:pt x="31962" y="3115"/>
                    <a:pt x="30722" y="7720"/>
                  </a:cubicBezTo>
                  <a:cubicBezTo>
                    <a:pt x="29483" y="12149"/>
                    <a:pt x="31785" y="3646"/>
                    <a:pt x="23991" y="34468"/>
                  </a:cubicBezTo>
                  <a:lnTo>
                    <a:pt x="5923" y="34468"/>
                  </a:lnTo>
                  <a:cubicBezTo>
                    <a:pt x="2558" y="34468"/>
                    <a:pt x="255" y="34468"/>
                    <a:pt x="255" y="38365"/>
                  </a:cubicBezTo>
                  <a:cubicBezTo>
                    <a:pt x="255" y="40845"/>
                    <a:pt x="2381" y="40845"/>
                    <a:pt x="5569" y="40845"/>
                  </a:cubicBezTo>
                  <a:lnTo>
                    <a:pt x="22397" y="40845"/>
                  </a:lnTo>
                  <a:lnTo>
                    <a:pt x="11946" y="82649"/>
                  </a:lnTo>
                  <a:cubicBezTo>
                    <a:pt x="10883" y="87077"/>
                    <a:pt x="9289" y="93454"/>
                    <a:pt x="9289" y="95757"/>
                  </a:cubicBezTo>
                  <a:cubicBezTo>
                    <a:pt x="9289" y="106208"/>
                    <a:pt x="18146" y="112585"/>
                    <a:pt x="28243" y="112585"/>
                  </a:cubicBezTo>
                  <a:cubicBezTo>
                    <a:pt x="47905" y="112585"/>
                    <a:pt x="59064" y="87786"/>
                    <a:pt x="59064" y="85483"/>
                  </a:cubicBezTo>
                  <a:cubicBezTo>
                    <a:pt x="59064" y="83180"/>
                    <a:pt x="56761" y="83180"/>
                    <a:pt x="56230" y="83180"/>
                  </a:cubicBezTo>
                  <a:cubicBezTo>
                    <a:pt x="54104" y="83180"/>
                    <a:pt x="53927" y="83535"/>
                    <a:pt x="52510" y="86546"/>
                  </a:cubicBezTo>
                  <a:cubicBezTo>
                    <a:pt x="47550" y="97705"/>
                    <a:pt x="38516" y="107625"/>
                    <a:pt x="28774" y="107625"/>
                  </a:cubicBezTo>
                  <a:cubicBezTo>
                    <a:pt x="25054" y="107625"/>
                    <a:pt x="22574" y="105322"/>
                    <a:pt x="22574" y="98945"/>
                  </a:cubicBezTo>
                  <a:cubicBezTo>
                    <a:pt x="22574" y="97174"/>
                    <a:pt x="23283" y="93454"/>
                    <a:pt x="23637" y="91683"/>
                  </a:cubicBezTo>
                  <a:lnTo>
                    <a:pt x="36391" y="40845"/>
                  </a:lnTo>
                  <a:close/>
                </a:path>
              </a:pathLst>
            </a:custGeom>
            <a:solidFill>
              <a:srgbClr val="000000"/>
            </a:solidFill>
            <a:ln w="25343" cap="flat">
              <a:noFill/>
              <a:prstDash val="solid"/>
              <a:miter/>
            </a:ln>
          </p:spPr>
          <p:txBody>
            <a:bodyPr rtlCol="0" anchor="ctr"/>
            <a:lstStyle/>
            <a:p>
              <a:endParaRPr lang="en-CN"/>
            </a:p>
          </p:txBody>
        </p:sp>
        <p:sp>
          <p:nvSpPr>
            <p:cNvPr id="18617" name="Freeform 18616">
              <a:extLst>
                <a:ext uri="{FF2B5EF4-FFF2-40B4-BE49-F238E27FC236}">
                  <a16:creationId xmlns:a16="http://schemas.microsoft.com/office/drawing/2014/main" id="{CD88246E-02E7-A065-2B09-EFFD875242EB}"/>
                </a:ext>
              </a:extLst>
            </p:cNvPr>
            <p:cNvSpPr/>
            <p:nvPr>
              <p:custDataLst>
                <p:tags r:id="rId35"/>
              </p:custDataLst>
            </p:nvPr>
          </p:nvSpPr>
          <p:spPr>
            <a:xfrm>
              <a:off x="7893100" y="5373976"/>
              <a:ext cx="117668" cy="116403"/>
            </a:xfrm>
            <a:custGeom>
              <a:avLst/>
              <a:gdLst>
                <a:gd name="connsiteX0" fmla="*/ 97635 w 117668"/>
                <a:gd name="connsiteY0" fmla="*/ 14287 h 116403"/>
                <a:gd name="connsiteX1" fmla="*/ 83970 w 117668"/>
                <a:gd name="connsiteY1" fmla="*/ 31494 h 116403"/>
                <a:gd name="connsiteX2" fmla="*/ 96623 w 117668"/>
                <a:gd name="connsiteY2" fmla="*/ 43135 h 116403"/>
                <a:gd name="connsiteX3" fmla="*/ 114842 w 117668"/>
                <a:gd name="connsiteY3" fmla="*/ 23650 h 116403"/>
                <a:gd name="connsiteX4" fmla="*/ 79415 w 117668"/>
                <a:gd name="connsiteY4" fmla="*/ 116 h 116403"/>
                <a:gd name="connsiteX5" fmla="*/ 210 w 117668"/>
                <a:gd name="connsiteY5" fmla="*/ 72742 h 116403"/>
                <a:gd name="connsiteX6" fmla="*/ 53857 w 117668"/>
                <a:gd name="connsiteY6" fmla="*/ 116520 h 116403"/>
                <a:gd name="connsiteX7" fmla="*/ 93080 w 117668"/>
                <a:gd name="connsiteY7" fmla="*/ 110446 h 116403"/>
                <a:gd name="connsiteX8" fmla="*/ 117879 w 117668"/>
                <a:gd name="connsiteY8" fmla="*/ 91214 h 116403"/>
                <a:gd name="connsiteX9" fmla="*/ 111553 w 117668"/>
                <a:gd name="connsiteY9" fmla="*/ 84635 h 116403"/>
                <a:gd name="connsiteX10" fmla="*/ 107757 w 117668"/>
                <a:gd name="connsiteY10" fmla="*/ 87419 h 116403"/>
                <a:gd name="connsiteX11" fmla="*/ 54363 w 117668"/>
                <a:gd name="connsiteY11" fmla="*/ 107410 h 116403"/>
                <a:gd name="connsiteX12" fmla="*/ 29311 w 117668"/>
                <a:gd name="connsiteY12" fmla="*/ 83876 h 116403"/>
                <a:gd name="connsiteX13" fmla="*/ 43482 w 117668"/>
                <a:gd name="connsiteY13" fmla="*/ 30988 h 116403"/>
                <a:gd name="connsiteX14" fmla="*/ 79668 w 117668"/>
                <a:gd name="connsiteY14" fmla="*/ 9226 h 116403"/>
                <a:gd name="connsiteX15" fmla="*/ 97635 w 117668"/>
                <a:gd name="connsiteY15" fmla="*/ 1428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668" h="116403">
                  <a:moveTo>
                    <a:pt x="97635" y="14287"/>
                  </a:moveTo>
                  <a:cubicBezTo>
                    <a:pt x="84223" y="18336"/>
                    <a:pt x="83970" y="30988"/>
                    <a:pt x="83970" y="31494"/>
                  </a:cubicBezTo>
                  <a:cubicBezTo>
                    <a:pt x="83970" y="35290"/>
                    <a:pt x="86248" y="43135"/>
                    <a:pt x="96623" y="43135"/>
                  </a:cubicBezTo>
                  <a:cubicBezTo>
                    <a:pt x="107251" y="43135"/>
                    <a:pt x="114842" y="34025"/>
                    <a:pt x="114842" y="23650"/>
                  </a:cubicBezTo>
                  <a:cubicBezTo>
                    <a:pt x="114842" y="10238"/>
                    <a:pt x="101684" y="116"/>
                    <a:pt x="79415" y="116"/>
                  </a:cubicBezTo>
                  <a:cubicBezTo>
                    <a:pt x="28552" y="116"/>
                    <a:pt x="210" y="39592"/>
                    <a:pt x="210" y="72742"/>
                  </a:cubicBezTo>
                  <a:cubicBezTo>
                    <a:pt x="210" y="95516"/>
                    <a:pt x="14381" y="116520"/>
                    <a:pt x="53857" y="116520"/>
                  </a:cubicBezTo>
                  <a:cubicBezTo>
                    <a:pt x="60436" y="116520"/>
                    <a:pt x="77897" y="116266"/>
                    <a:pt x="93080" y="110446"/>
                  </a:cubicBezTo>
                  <a:cubicBezTo>
                    <a:pt x="107757" y="104626"/>
                    <a:pt x="117879" y="94251"/>
                    <a:pt x="117879" y="91214"/>
                  </a:cubicBezTo>
                  <a:cubicBezTo>
                    <a:pt x="117879" y="89190"/>
                    <a:pt x="113830" y="84635"/>
                    <a:pt x="111553" y="84635"/>
                  </a:cubicBezTo>
                  <a:cubicBezTo>
                    <a:pt x="110034" y="84635"/>
                    <a:pt x="109528" y="85394"/>
                    <a:pt x="107757" y="87419"/>
                  </a:cubicBezTo>
                  <a:cubicBezTo>
                    <a:pt x="94092" y="101843"/>
                    <a:pt x="74101" y="107410"/>
                    <a:pt x="54363" y="107410"/>
                  </a:cubicBezTo>
                  <a:cubicBezTo>
                    <a:pt x="37662" y="107410"/>
                    <a:pt x="29311" y="99059"/>
                    <a:pt x="29311" y="83876"/>
                  </a:cubicBezTo>
                  <a:cubicBezTo>
                    <a:pt x="29311" y="75019"/>
                    <a:pt x="35891" y="44147"/>
                    <a:pt x="43482" y="30988"/>
                  </a:cubicBezTo>
                  <a:cubicBezTo>
                    <a:pt x="53604" y="13781"/>
                    <a:pt x="69040" y="9226"/>
                    <a:pt x="79668" y="9226"/>
                  </a:cubicBezTo>
                  <a:cubicBezTo>
                    <a:pt x="82958" y="9226"/>
                    <a:pt x="91056" y="9479"/>
                    <a:pt x="97635" y="14287"/>
                  </a:cubicBezTo>
                  <a:close/>
                </a:path>
              </a:pathLst>
            </a:custGeom>
            <a:solidFill>
              <a:srgbClr val="000000"/>
            </a:solidFill>
            <a:ln w="25343" cap="flat">
              <a:noFill/>
              <a:prstDash val="solid"/>
              <a:miter/>
            </a:ln>
          </p:spPr>
          <p:txBody>
            <a:bodyPr rtlCol="0" anchor="ctr"/>
            <a:lstStyle/>
            <a:p>
              <a:endParaRPr lang="en-CN"/>
            </a:p>
          </p:txBody>
        </p:sp>
        <p:sp>
          <p:nvSpPr>
            <p:cNvPr id="18618" name="Freeform 18617">
              <a:extLst>
                <a:ext uri="{FF2B5EF4-FFF2-40B4-BE49-F238E27FC236}">
                  <a16:creationId xmlns:a16="http://schemas.microsoft.com/office/drawing/2014/main" id="{43D72FFD-9219-CFC8-4FC7-3F051D0726F1}"/>
                </a:ext>
              </a:extLst>
            </p:cNvPr>
            <p:cNvSpPr/>
            <p:nvPr>
              <p:custDataLst>
                <p:tags r:id="rId36"/>
              </p:custDataLst>
            </p:nvPr>
          </p:nvSpPr>
          <p:spPr>
            <a:xfrm>
              <a:off x="8018822" y="5415603"/>
              <a:ext cx="59871" cy="112481"/>
            </a:xfrm>
            <a:custGeom>
              <a:avLst/>
              <a:gdLst>
                <a:gd name="connsiteX0" fmla="*/ 36351 w 59871"/>
                <a:gd name="connsiteY0" fmla="*/ 40859 h 112481"/>
                <a:gd name="connsiteX1" fmla="*/ 54419 w 59871"/>
                <a:gd name="connsiteY1" fmla="*/ 40859 h 112481"/>
                <a:gd name="connsiteX2" fmla="*/ 60087 w 59871"/>
                <a:gd name="connsiteY2" fmla="*/ 36962 h 112481"/>
                <a:gd name="connsiteX3" fmla="*/ 54773 w 59871"/>
                <a:gd name="connsiteY3" fmla="*/ 34482 h 112481"/>
                <a:gd name="connsiteX4" fmla="*/ 37945 w 59871"/>
                <a:gd name="connsiteY4" fmla="*/ 34482 h 112481"/>
                <a:gd name="connsiteX5" fmla="*/ 44499 w 59871"/>
                <a:gd name="connsiteY5" fmla="*/ 8266 h 112481"/>
                <a:gd name="connsiteX6" fmla="*/ 45031 w 59871"/>
                <a:gd name="connsiteY6" fmla="*/ 5786 h 112481"/>
                <a:gd name="connsiteX7" fmla="*/ 39008 w 59871"/>
                <a:gd name="connsiteY7" fmla="*/ 118 h 112481"/>
                <a:gd name="connsiteX8" fmla="*/ 30683 w 59871"/>
                <a:gd name="connsiteY8" fmla="*/ 7734 h 112481"/>
                <a:gd name="connsiteX9" fmla="*/ 23952 w 59871"/>
                <a:gd name="connsiteY9" fmla="*/ 34482 h 112481"/>
                <a:gd name="connsiteX10" fmla="*/ 5884 w 59871"/>
                <a:gd name="connsiteY10" fmla="*/ 34482 h 112481"/>
                <a:gd name="connsiteX11" fmla="*/ 215 w 59871"/>
                <a:gd name="connsiteY11" fmla="*/ 38379 h 112481"/>
                <a:gd name="connsiteX12" fmla="*/ 5529 w 59871"/>
                <a:gd name="connsiteY12" fmla="*/ 40859 h 112481"/>
                <a:gd name="connsiteX13" fmla="*/ 22357 w 59871"/>
                <a:gd name="connsiteY13" fmla="*/ 40859 h 112481"/>
                <a:gd name="connsiteX14" fmla="*/ 11906 w 59871"/>
                <a:gd name="connsiteY14" fmla="*/ 82663 h 112481"/>
                <a:gd name="connsiteX15" fmla="*/ 9249 w 59871"/>
                <a:gd name="connsiteY15" fmla="*/ 95771 h 112481"/>
                <a:gd name="connsiteX16" fmla="*/ 28203 w 59871"/>
                <a:gd name="connsiteY16" fmla="*/ 112599 h 112481"/>
                <a:gd name="connsiteX17" fmla="*/ 59024 w 59871"/>
                <a:gd name="connsiteY17" fmla="*/ 85497 h 112481"/>
                <a:gd name="connsiteX18" fmla="*/ 56190 w 59871"/>
                <a:gd name="connsiteY18" fmla="*/ 83194 h 112481"/>
                <a:gd name="connsiteX19" fmla="*/ 52470 w 59871"/>
                <a:gd name="connsiteY19" fmla="*/ 86560 h 112481"/>
                <a:gd name="connsiteX20" fmla="*/ 28734 w 59871"/>
                <a:gd name="connsiteY20" fmla="*/ 107639 h 112481"/>
                <a:gd name="connsiteX21" fmla="*/ 22534 w 59871"/>
                <a:gd name="connsiteY21" fmla="*/ 98959 h 112481"/>
                <a:gd name="connsiteX22" fmla="*/ 23597 w 59871"/>
                <a:gd name="connsiteY22" fmla="*/ 91697 h 112481"/>
                <a:gd name="connsiteX23" fmla="*/ 36351 w 59871"/>
                <a:gd name="connsiteY23" fmla="*/ 40859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51" y="40859"/>
                  </a:moveTo>
                  <a:lnTo>
                    <a:pt x="54419" y="40859"/>
                  </a:lnTo>
                  <a:cubicBezTo>
                    <a:pt x="57785" y="40859"/>
                    <a:pt x="60087" y="40859"/>
                    <a:pt x="60087" y="36962"/>
                  </a:cubicBezTo>
                  <a:cubicBezTo>
                    <a:pt x="60087" y="34482"/>
                    <a:pt x="57785" y="34482"/>
                    <a:pt x="54773" y="34482"/>
                  </a:cubicBezTo>
                  <a:lnTo>
                    <a:pt x="37945" y="34482"/>
                  </a:lnTo>
                  <a:lnTo>
                    <a:pt x="44499" y="8266"/>
                  </a:lnTo>
                  <a:cubicBezTo>
                    <a:pt x="44676" y="7380"/>
                    <a:pt x="45031" y="6494"/>
                    <a:pt x="45031" y="5786"/>
                  </a:cubicBezTo>
                  <a:cubicBezTo>
                    <a:pt x="45031" y="2597"/>
                    <a:pt x="42551" y="118"/>
                    <a:pt x="39008" y="118"/>
                  </a:cubicBezTo>
                  <a:cubicBezTo>
                    <a:pt x="34580" y="118"/>
                    <a:pt x="31923" y="3129"/>
                    <a:pt x="30683" y="7734"/>
                  </a:cubicBezTo>
                  <a:cubicBezTo>
                    <a:pt x="29443" y="12163"/>
                    <a:pt x="31746" y="3660"/>
                    <a:pt x="23952" y="34482"/>
                  </a:cubicBezTo>
                  <a:lnTo>
                    <a:pt x="5884" y="34482"/>
                  </a:lnTo>
                  <a:cubicBezTo>
                    <a:pt x="2518" y="34482"/>
                    <a:pt x="215" y="34482"/>
                    <a:pt x="215" y="38379"/>
                  </a:cubicBezTo>
                  <a:cubicBezTo>
                    <a:pt x="215" y="40859"/>
                    <a:pt x="2341" y="40859"/>
                    <a:pt x="5529" y="40859"/>
                  </a:cubicBezTo>
                  <a:lnTo>
                    <a:pt x="22357" y="40859"/>
                  </a:lnTo>
                  <a:lnTo>
                    <a:pt x="11906" y="82663"/>
                  </a:lnTo>
                  <a:cubicBezTo>
                    <a:pt x="10844" y="87091"/>
                    <a:pt x="9249" y="93468"/>
                    <a:pt x="9249" y="95771"/>
                  </a:cubicBezTo>
                  <a:cubicBezTo>
                    <a:pt x="9249" y="106222"/>
                    <a:pt x="18106" y="112599"/>
                    <a:pt x="28203" y="112599"/>
                  </a:cubicBezTo>
                  <a:cubicBezTo>
                    <a:pt x="47865" y="112599"/>
                    <a:pt x="59024" y="87800"/>
                    <a:pt x="59024" y="85497"/>
                  </a:cubicBezTo>
                  <a:cubicBezTo>
                    <a:pt x="59024" y="83194"/>
                    <a:pt x="56722" y="83194"/>
                    <a:pt x="56190" y="83194"/>
                  </a:cubicBezTo>
                  <a:cubicBezTo>
                    <a:pt x="54065" y="83194"/>
                    <a:pt x="53888" y="83548"/>
                    <a:pt x="52470" y="86560"/>
                  </a:cubicBezTo>
                  <a:cubicBezTo>
                    <a:pt x="47511" y="97719"/>
                    <a:pt x="38477" y="107639"/>
                    <a:pt x="28734" y="107639"/>
                  </a:cubicBezTo>
                  <a:cubicBezTo>
                    <a:pt x="25014" y="107639"/>
                    <a:pt x="22534" y="105336"/>
                    <a:pt x="22534" y="98959"/>
                  </a:cubicBezTo>
                  <a:cubicBezTo>
                    <a:pt x="22534" y="97188"/>
                    <a:pt x="23243" y="93468"/>
                    <a:pt x="23597" y="91697"/>
                  </a:cubicBezTo>
                  <a:lnTo>
                    <a:pt x="36351" y="40859"/>
                  </a:lnTo>
                  <a:close/>
                </a:path>
              </a:pathLst>
            </a:custGeom>
            <a:solidFill>
              <a:srgbClr val="000000"/>
            </a:solidFill>
            <a:ln w="25343" cap="flat">
              <a:noFill/>
              <a:prstDash val="solid"/>
              <a:miter/>
            </a:ln>
          </p:spPr>
          <p:txBody>
            <a:bodyPr rtlCol="0" anchor="ctr"/>
            <a:lstStyle/>
            <a:p>
              <a:endParaRPr lang="en-CN"/>
            </a:p>
          </p:txBody>
        </p:sp>
        <p:sp>
          <p:nvSpPr>
            <p:cNvPr id="18619" name="Freeform 18618">
              <a:extLst>
                <a:ext uri="{FF2B5EF4-FFF2-40B4-BE49-F238E27FC236}">
                  <a16:creationId xmlns:a16="http://schemas.microsoft.com/office/drawing/2014/main" id="{11AA13F5-BE4D-49E1-CC9C-1956A1BF796D}"/>
                </a:ext>
              </a:extLst>
            </p:cNvPr>
            <p:cNvSpPr/>
            <p:nvPr>
              <p:custDataLst>
                <p:tags r:id="rId37"/>
              </p:custDataLst>
            </p:nvPr>
          </p:nvSpPr>
          <p:spPr>
            <a:xfrm>
              <a:off x="8184939" y="5395486"/>
              <a:ext cx="168278" cy="59213"/>
            </a:xfrm>
            <a:custGeom>
              <a:avLst/>
              <a:gdLst>
                <a:gd name="connsiteX0" fmla="*/ 159897 w 168278"/>
                <a:gd name="connsiteY0" fmla="*/ 10238 h 59213"/>
                <a:gd name="connsiteX1" fmla="*/ 168501 w 168278"/>
                <a:gd name="connsiteY1" fmla="*/ 5177 h 59213"/>
                <a:gd name="connsiteX2" fmla="*/ 160150 w 168278"/>
                <a:gd name="connsiteY2" fmla="*/ 116 h 59213"/>
                <a:gd name="connsiteX3" fmla="*/ 8572 w 168278"/>
                <a:gd name="connsiteY3" fmla="*/ 116 h 59213"/>
                <a:gd name="connsiteX4" fmla="*/ 222 w 168278"/>
                <a:gd name="connsiteY4" fmla="*/ 5177 h 59213"/>
                <a:gd name="connsiteX5" fmla="*/ 8825 w 168278"/>
                <a:gd name="connsiteY5" fmla="*/ 10238 h 59213"/>
                <a:gd name="connsiteX6" fmla="*/ 159897 w 168278"/>
                <a:gd name="connsiteY6" fmla="*/ 10238 h 59213"/>
                <a:gd name="connsiteX7" fmla="*/ 160150 w 168278"/>
                <a:gd name="connsiteY7" fmla="*/ 59330 h 59213"/>
                <a:gd name="connsiteX8" fmla="*/ 168501 w 168278"/>
                <a:gd name="connsiteY8" fmla="*/ 54269 h 59213"/>
                <a:gd name="connsiteX9" fmla="*/ 159897 w 168278"/>
                <a:gd name="connsiteY9" fmla="*/ 49208 h 59213"/>
                <a:gd name="connsiteX10" fmla="*/ 8825 w 168278"/>
                <a:gd name="connsiteY10" fmla="*/ 49208 h 59213"/>
                <a:gd name="connsiteX11" fmla="*/ 222 w 168278"/>
                <a:gd name="connsiteY11" fmla="*/ 54269 h 59213"/>
                <a:gd name="connsiteX12" fmla="*/ 8572 w 168278"/>
                <a:gd name="connsiteY12" fmla="*/ 59330 h 59213"/>
                <a:gd name="connsiteX13" fmla="*/ 160150 w 168278"/>
                <a:gd name="connsiteY13" fmla="*/ 59330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97" y="10238"/>
                  </a:moveTo>
                  <a:cubicBezTo>
                    <a:pt x="163693" y="10238"/>
                    <a:pt x="168501" y="10238"/>
                    <a:pt x="168501" y="5177"/>
                  </a:cubicBezTo>
                  <a:cubicBezTo>
                    <a:pt x="168501" y="116"/>
                    <a:pt x="163693" y="116"/>
                    <a:pt x="160150" y="116"/>
                  </a:cubicBezTo>
                  <a:lnTo>
                    <a:pt x="8572" y="116"/>
                  </a:lnTo>
                  <a:cubicBezTo>
                    <a:pt x="5030" y="116"/>
                    <a:pt x="222" y="116"/>
                    <a:pt x="222" y="5177"/>
                  </a:cubicBezTo>
                  <a:cubicBezTo>
                    <a:pt x="222" y="10238"/>
                    <a:pt x="5030" y="10238"/>
                    <a:pt x="8825" y="10238"/>
                  </a:cubicBezTo>
                  <a:lnTo>
                    <a:pt x="159897" y="10238"/>
                  </a:lnTo>
                  <a:close/>
                  <a:moveTo>
                    <a:pt x="160150" y="59330"/>
                  </a:moveTo>
                  <a:cubicBezTo>
                    <a:pt x="163693" y="59330"/>
                    <a:pt x="168501" y="59330"/>
                    <a:pt x="168501" y="54269"/>
                  </a:cubicBezTo>
                  <a:cubicBezTo>
                    <a:pt x="168501" y="49208"/>
                    <a:pt x="163693" y="49208"/>
                    <a:pt x="159897" y="49208"/>
                  </a:cubicBezTo>
                  <a:lnTo>
                    <a:pt x="8825" y="49208"/>
                  </a:lnTo>
                  <a:cubicBezTo>
                    <a:pt x="5030" y="49208"/>
                    <a:pt x="222" y="49208"/>
                    <a:pt x="222" y="54269"/>
                  </a:cubicBezTo>
                  <a:cubicBezTo>
                    <a:pt x="222" y="59330"/>
                    <a:pt x="5030" y="59330"/>
                    <a:pt x="8572" y="59330"/>
                  </a:cubicBezTo>
                  <a:lnTo>
                    <a:pt x="160150" y="59330"/>
                  </a:lnTo>
                  <a:close/>
                </a:path>
              </a:pathLst>
            </a:custGeom>
            <a:solidFill>
              <a:srgbClr val="000000"/>
            </a:solidFill>
            <a:ln w="25343" cap="flat">
              <a:noFill/>
              <a:prstDash val="solid"/>
              <a:miter/>
            </a:ln>
          </p:spPr>
          <p:txBody>
            <a:bodyPr rtlCol="0" anchor="ctr"/>
            <a:lstStyle/>
            <a:p>
              <a:endParaRPr lang="en-CN"/>
            </a:p>
          </p:txBody>
        </p:sp>
        <p:sp>
          <p:nvSpPr>
            <p:cNvPr id="18620" name="Freeform 18619">
              <a:extLst>
                <a:ext uri="{FF2B5EF4-FFF2-40B4-BE49-F238E27FC236}">
                  <a16:creationId xmlns:a16="http://schemas.microsoft.com/office/drawing/2014/main" id="{FB0A155D-16E4-0029-B592-08F4C49CB829}"/>
                </a:ext>
              </a:extLst>
            </p:cNvPr>
            <p:cNvSpPr/>
            <p:nvPr>
              <p:custDataLst>
                <p:tags r:id="rId38"/>
              </p:custDataLst>
            </p:nvPr>
          </p:nvSpPr>
          <p:spPr>
            <a:xfrm>
              <a:off x="8439395" y="5373976"/>
              <a:ext cx="133610" cy="165495"/>
            </a:xfrm>
            <a:custGeom>
              <a:avLst/>
              <a:gdLst>
                <a:gd name="connsiteX0" fmla="*/ 132831 w 133610"/>
                <a:gd name="connsiteY0" fmla="*/ 22131 h 165495"/>
                <a:gd name="connsiteX1" fmla="*/ 133843 w 133610"/>
                <a:gd name="connsiteY1" fmla="*/ 15552 h 165495"/>
                <a:gd name="connsiteX2" fmla="*/ 121950 w 133610"/>
                <a:gd name="connsiteY2" fmla="*/ 4418 h 165495"/>
                <a:gd name="connsiteX3" fmla="*/ 109044 w 133610"/>
                <a:gd name="connsiteY3" fmla="*/ 10491 h 165495"/>
                <a:gd name="connsiteX4" fmla="*/ 82221 w 133610"/>
                <a:gd name="connsiteY4" fmla="*/ 116 h 165495"/>
                <a:gd name="connsiteX5" fmla="*/ 11113 w 133610"/>
                <a:gd name="connsiteY5" fmla="*/ 73248 h 165495"/>
                <a:gd name="connsiteX6" fmla="*/ 55397 w 133610"/>
                <a:gd name="connsiteY6" fmla="*/ 114495 h 165495"/>
                <a:gd name="connsiteX7" fmla="*/ 83233 w 133610"/>
                <a:gd name="connsiteY7" fmla="*/ 106651 h 165495"/>
                <a:gd name="connsiteX8" fmla="*/ 78425 w 133610"/>
                <a:gd name="connsiteY8" fmla="*/ 125629 h 165495"/>
                <a:gd name="connsiteX9" fmla="*/ 66025 w 133610"/>
                <a:gd name="connsiteY9" fmla="*/ 147645 h 165495"/>
                <a:gd name="connsiteX10" fmla="*/ 40214 w 133610"/>
                <a:gd name="connsiteY10" fmla="*/ 156502 h 165495"/>
                <a:gd name="connsiteX11" fmla="*/ 23007 w 133610"/>
                <a:gd name="connsiteY11" fmla="*/ 155489 h 165495"/>
                <a:gd name="connsiteX12" fmla="*/ 30851 w 133610"/>
                <a:gd name="connsiteY12" fmla="*/ 140812 h 165495"/>
                <a:gd name="connsiteX13" fmla="*/ 18199 w 133610"/>
                <a:gd name="connsiteY13" fmla="*/ 129172 h 165495"/>
                <a:gd name="connsiteX14" fmla="*/ 232 w 133610"/>
                <a:gd name="connsiteY14" fmla="*/ 147898 h 165495"/>
                <a:gd name="connsiteX15" fmla="*/ 40467 w 133610"/>
                <a:gd name="connsiteY15" fmla="*/ 165611 h 165495"/>
                <a:gd name="connsiteX16" fmla="*/ 105755 w 133610"/>
                <a:gd name="connsiteY16" fmla="*/ 129931 h 165495"/>
                <a:gd name="connsiteX17" fmla="*/ 132831 w 133610"/>
                <a:gd name="connsiteY17" fmla="*/ 22131 h 165495"/>
                <a:gd name="connsiteX18" fmla="*/ 88547 w 133610"/>
                <a:gd name="connsiteY18" fmla="*/ 85900 h 165495"/>
                <a:gd name="connsiteX19" fmla="*/ 84498 w 133610"/>
                <a:gd name="connsiteY19" fmla="*/ 93239 h 165495"/>
                <a:gd name="connsiteX20" fmla="*/ 56916 w 133610"/>
                <a:gd name="connsiteY20" fmla="*/ 105385 h 165495"/>
                <a:gd name="connsiteX21" fmla="*/ 39708 w 133610"/>
                <a:gd name="connsiteY21" fmla="*/ 86406 h 165495"/>
                <a:gd name="connsiteX22" fmla="*/ 51855 w 133610"/>
                <a:gd name="connsiteY22" fmla="*/ 34531 h 165495"/>
                <a:gd name="connsiteX23" fmla="*/ 82727 w 133610"/>
                <a:gd name="connsiteY23" fmla="*/ 9226 h 165495"/>
                <a:gd name="connsiteX24" fmla="*/ 103983 w 133610"/>
                <a:gd name="connsiteY24" fmla="*/ 23397 h 165495"/>
                <a:gd name="connsiteX25" fmla="*/ 103224 w 133610"/>
                <a:gd name="connsiteY25" fmla="*/ 27193 h 165495"/>
                <a:gd name="connsiteX26" fmla="*/ 88547 w 133610"/>
                <a:gd name="connsiteY26" fmla="*/ 85900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610" h="165495">
                  <a:moveTo>
                    <a:pt x="132831" y="22131"/>
                  </a:moveTo>
                  <a:cubicBezTo>
                    <a:pt x="133843" y="18083"/>
                    <a:pt x="133843" y="16564"/>
                    <a:pt x="133843" y="15552"/>
                  </a:cubicBezTo>
                  <a:cubicBezTo>
                    <a:pt x="133843" y="7455"/>
                    <a:pt x="127264" y="4418"/>
                    <a:pt x="121950" y="4418"/>
                  </a:cubicBezTo>
                  <a:cubicBezTo>
                    <a:pt x="116889" y="4418"/>
                    <a:pt x="112334" y="6695"/>
                    <a:pt x="109044" y="10491"/>
                  </a:cubicBezTo>
                  <a:cubicBezTo>
                    <a:pt x="105501" y="6695"/>
                    <a:pt x="97151" y="116"/>
                    <a:pt x="82221" y="116"/>
                  </a:cubicBezTo>
                  <a:cubicBezTo>
                    <a:pt x="37431" y="116"/>
                    <a:pt x="11113" y="40098"/>
                    <a:pt x="11113" y="73248"/>
                  </a:cubicBezTo>
                  <a:cubicBezTo>
                    <a:pt x="11113" y="103108"/>
                    <a:pt x="33635" y="114495"/>
                    <a:pt x="55397" y="114495"/>
                  </a:cubicBezTo>
                  <a:cubicBezTo>
                    <a:pt x="68556" y="114495"/>
                    <a:pt x="78678" y="109434"/>
                    <a:pt x="83233" y="106651"/>
                  </a:cubicBezTo>
                  <a:cubicBezTo>
                    <a:pt x="81715" y="112977"/>
                    <a:pt x="80196" y="119303"/>
                    <a:pt x="78425" y="125629"/>
                  </a:cubicBezTo>
                  <a:cubicBezTo>
                    <a:pt x="76654" y="132968"/>
                    <a:pt x="74882" y="140559"/>
                    <a:pt x="66025" y="147645"/>
                  </a:cubicBezTo>
                  <a:cubicBezTo>
                    <a:pt x="55397" y="156502"/>
                    <a:pt x="47047" y="156502"/>
                    <a:pt x="40214" y="156502"/>
                  </a:cubicBezTo>
                  <a:cubicBezTo>
                    <a:pt x="34141" y="156502"/>
                    <a:pt x="29586" y="156502"/>
                    <a:pt x="23007" y="155489"/>
                  </a:cubicBezTo>
                  <a:cubicBezTo>
                    <a:pt x="30345" y="150175"/>
                    <a:pt x="30851" y="141825"/>
                    <a:pt x="30851" y="140812"/>
                  </a:cubicBezTo>
                  <a:cubicBezTo>
                    <a:pt x="30851" y="135245"/>
                    <a:pt x="26549" y="129172"/>
                    <a:pt x="18199" y="129172"/>
                  </a:cubicBezTo>
                  <a:cubicBezTo>
                    <a:pt x="9848" y="129172"/>
                    <a:pt x="232" y="136258"/>
                    <a:pt x="232" y="147898"/>
                  </a:cubicBezTo>
                  <a:cubicBezTo>
                    <a:pt x="232" y="164599"/>
                    <a:pt x="22501" y="165611"/>
                    <a:pt x="40467" y="165611"/>
                  </a:cubicBezTo>
                  <a:cubicBezTo>
                    <a:pt x="63242" y="165611"/>
                    <a:pt x="98163" y="160297"/>
                    <a:pt x="105755" y="129931"/>
                  </a:cubicBezTo>
                  <a:lnTo>
                    <a:pt x="132831" y="22131"/>
                  </a:lnTo>
                  <a:close/>
                  <a:moveTo>
                    <a:pt x="88547" y="85900"/>
                  </a:moveTo>
                  <a:cubicBezTo>
                    <a:pt x="87535" y="89443"/>
                    <a:pt x="87535" y="90455"/>
                    <a:pt x="84498" y="93239"/>
                  </a:cubicBezTo>
                  <a:cubicBezTo>
                    <a:pt x="71086" y="105385"/>
                    <a:pt x="59193" y="105385"/>
                    <a:pt x="56916" y="105385"/>
                  </a:cubicBezTo>
                  <a:cubicBezTo>
                    <a:pt x="47047" y="105385"/>
                    <a:pt x="39708" y="99818"/>
                    <a:pt x="39708" y="86406"/>
                  </a:cubicBezTo>
                  <a:cubicBezTo>
                    <a:pt x="39708" y="74260"/>
                    <a:pt x="48059" y="43894"/>
                    <a:pt x="51855" y="34531"/>
                  </a:cubicBezTo>
                  <a:cubicBezTo>
                    <a:pt x="60711" y="12769"/>
                    <a:pt x="75135" y="9226"/>
                    <a:pt x="82727" y="9226"/>
                  </a:cubicBezTo>
                  <a:cubicBezTo>
                    <a:pt x="98416" y="9226"/>
                    <a:pt x="103983" y="21625"/>
                    <a:pt x="103983" y="23397"/>
                  </a:cubicBezTo>
                  <a:cubicBezTo>
                    <a:pt x="103983" y="23903"/>
                    <a:pt x="103983" y="24409"/>
                    <a:pt x="103224" y="27193"/>
                  </a:cubicBezTo>
                  <a:lnTo>
                    <a:pt x="88547" y="85900"/>
                  </a:lnTo>
                  <a:close/>
                </a:path>
              </a:pathLst>
            </a:custGeom>
            <a:solidFill>
              <a:srgbClr val="000000"/>
            </a:solidFill>
            <a:ln w="25343" cap="flat">
              <a:noFill/>
              <a:prstDash val="solid"/>
              <a:miter/>
            </a:ln>
          </p:spPr>
          <p:txBody>
            <a:bodyPr rtlCol="0" anchor="ctr"/>
            <a:lstStyle/>
            <a:p>
              <a:endParaRPr lang="en-CN"/>
            </a:p>
          </p:txBody>
        </p:sp>
        <p:sp>
          <p:nvSpPr>
            <p:cNvPr id="18621" name="Freeform 18620">
              <a:extLst>
                <a:ext uri="{FF2B5EF4-FFF2-40B4-BE49-F238E27FC236}">
                  <a16:creationId xmlns:a16="http://schemas.microsoft.com/office/drawing/2014/main" id="{E9693900-F8C2-3914-CA27-308E4A214E8E}"/>
                </a:ext>
              </a:extLst>
            </p:cNvPr>
            <p:cNvSpPr/>
            <p:nvPr>
              <p:custDataLst>
                <p:tags r:id="rId39"/>
              </p:custDataLst>
            </p:nvPr>
          </p:nvSpPr>
          <p:spPr>
            <a:xfrm>
              <a:off x="8583204" y="5415603"/>
              <a:ext cx="59871" cy="112481"/>
            </a:xfrm>
            <a:custGeom>
              <a:avLst/>
              <a:gdLst>
                <a:gd name="connsiteX0" fmla="*/ 36373 w 59871"/>
                <a:gd name="connsiteY0" fmla="*/ 40859 h 112481"/>
                <a:gd name="connsiteX1" fmla="*/ 54441 w 59871"/>
                <a:gd name="connsiteY1" fmla="*/ 40859 h 112481"/>
                <a:gd name="connsiteX2" fmla="*/ 60109 w 59871"/>
                <a:gd name="connsiteY2" fmla="*/ 36962 h 112481"/>
                <a:gd name="connsiteX3" fmla="*/ 54795 w 59871"/>
                <a:gd name="connsiteY3" fmla="*/ 34482 h 112481"/>
                <a:gd name="connsiteX4" fmla="*/ 37968 w 59871"/>
                <a:gd name="connsiteY4" fmla="*/ 34482 h 112481"/>
                <a:gd name="connsiteX5" fmla="*/ 44522 w 59871"/>
                <a:gd name="connsiteY5" fmla="*/ 8266 h 112481"/>
                <a:gd name="connsiteX6" fmla="*/ 45053 w 59871"/>
                <a:gd name="connsiteY6" fmla="*/ 5786 h 112481"/>
                <a:gd name="connsiteX7" fmla="*/ 39030 w 59871"/>
                <a:gd name="connsiteY7" fmla="*/ 118 h 112481"/>
                <a:gd name="connsiteX8" fmla="*/ 30705 w 59871"/>
                <a:gd name="connsiteY8" fmla="*/ 7734 h 112481"/>
                <a:gd name="connsiteX9" fmla="*/ 23974 w 59871"/>
                <a:gd name="connsiteY9" fmla="*/ 34482 h 112481"/>
                <a:gd name="connsiteX10" fmla="*/ 5906 w 59871"/>
                <a:gd name="connsiteY10" fmla="*/ 34482 h 112481"/>
                <a:gd name="connsiteX11" fmla="*/ 238 w 59871"/>
                <a:gd name="connsiteY11" fmla="*/ 38379 h 112481"/>
                <a:gd name="connsiteX12" fmla="*/ 5552 w 59871"/>
                <a:gd name="connsiteY12" fmla="*/ 40859 h 112481"/>
                <a:gd name="connsiteX13" fmla="*/ 22380 w 59871"/>
                <a:gd name="connsiteY13" fmla="*/ 40859 h 112481"/>
                <a:gd name="connsiteX14" fmla="*/ 11929 w 59871"/>
                <a:gd name="connsiteY14" fmla="*/ 82663 h 112481"/>
                <a:gd name="connsiteX15" fmla="*/ 9272 w 59871"/>
                <a:gd name="connsiteY15" fmla="*/ 95771 h 112481"/>
                <a:gd name="connsiteX16" fmla="*/ 28225 w 59871"/>
                <a:gd name="connsiteY16" fmla="*/ 112599 h 112481"/>
                <a:gd name="connsiteX17" fmla="*/ 59047 w 59871"/>
                <a:gd name="connsiteY17" fmla="*/ 85497 h 112481"/>
                <a:gd name="connsiteX18" fmla="*/ 56213 w 59871"/>
                <a:gd name="connsiteY18" fmla="*/ 83194 h 112481"/>
                <a:gd name="connsiteX19" fmla="*/ 52493 w 59871"/>
                <a:gd name="connsiteY19" fmla="*/ 86560 h 112481"/>
                <a:gd name="connsiteX20" fmla="*/ 28756 w 59871"/>
                <a:gd name="connsiteY20" fmla="*/ 107639 h 112481"/>
                <a:gd name="connsiteX21" fmla="*/ 22557 w 59871"/>
                <a:gd name="connsiteY21" fmla="*/ 98959 h 112481"/>
                <a:gd name="connsiteX22" fmla="*/ 23620 w 59871"/>
                <a:gd name="connsiteY22" fmla="*/ 91697 h 112481"/>
                <a:gd name="connsiteX23" fmla="*/ 36373 w 59871"/>
                <a:gd name="connsiteY23" fmla="*/ 40859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73" y="40859"/>
                  </a:moveTo>
                  <a:lnTo>
                    <a:pt x="54441" y="40859"/>
                  </a:lnTo>
                  <a:cubicBezTo>
                    <a:pt x="57807" y="40859"/>
                    <a:pt x="60109" y="40859"/>
                    <a:pt x="60109" y="36962"/>
                  </a:cubicBezTo>
                  <a:cubicBezTo>
                    <a:pt x="60109" y="34482"/>
                    <a:pt x="57807" y="34482"/>
                    <a:pt x="54795" y="34482"/>
                  </a:cubicBezTo>
                  <a:lnTo>
                    <a:pt x="37968" y="34482"/>
                  </a:lnTo>
                  <a:lnTo>
                    <a:pt x="44522" y="8266"/>
                  </a:lnTo>
                  <a:cubicBezTo>
                    <a:pt x="44699" y="7380"/>
                    <a:pt x="45053" y="6494"/>
                    <a:pt x="45053" y="5786"/>
                  </a:cubicBezTo>
                  <a:cubicBezTo>
                    <a:pt x="45053" y="2597"/>
                    <a:pt x="42573" y="118"/>
                    <a:pt x="39030" y="118"/>
                  </a:cubicBezTo>
                  <a:cubicBezTo>
                    <a:pt x="34602" y="118"/>
                    <a:pt x="31945" y="3129"/>
                    <a:pt x="30705" y="7734"/>
                  </a:cubicBezTo>
                  <a:cubicBezTo>
                    <a:pt x="29465" y="12163"/>
                    <a:pt x="31768" y="3660"/>
                    <a:pt x="23974" y="34482"/>
                  </a:cubicBezTo>
                  <a:lnTo>
                    <a:pt x="5906" y="34482"/>
                  </a:lnTo>
                  <a:cubicBezTo>
                    <a:pt x="2540" y="34482"/>
                    <a:pt x="238" y="34482"/>
                    <a:pt x="238" y="38379"/>
                  </a:cubicBezTo>
                  <a:cubicBezTo>
                    <a:pt x="238" y="40859"/>
                    <a:pt x="2363" y="40859"/>
                    <a:pt x="5552" y="40859"/>
                  </a:cubicBezTo>
                  <a:lnTo>
                    <a:pt x="22380" y="40859"/>
                  </a:lnTo>
                  <a:lnTo>
                    <a:pt x="11929" y="82663"/>
                  </a:lnTo>
                  <a:cubicBezTo>
                    <a:pt x="10866" y="87091"/>
                    <a:pt x="9272" y="93468"/>
                    <a:pt x="9272" y="95771"/>
                  </a:cubicBezTo>
                  <a:cubicBezTo>
                    <a:pt x="9272" y="106222"/>
                    <a:pt x="18128" y="112599"/>
                    <a:pt x="28225" y="112599"/>
                  </a:cubicBezTo>
                  <a:cubicBezTo>
                    <a:pt x="47887" y="112599"/>
                    <a:pt x="59047" y="87800"/>
                    <a:pt x="59047" y="85497"/>
                  </a:cubicBezTo>
                  <a:cubicBezTo>
                    <a:pt x="59047" y="83194"/>
                    <a:pt x="56744" y="83194"/>
                    <a:pt x="56213" y="83194"/>
                  </a:cubicBezTo>
                  <a:cubicBezTo>
                    <a:pt x="54087" y="83194"/>
                    <a:pt x="53910" y="83548"/>
                    <a:pt x="52493" y="86560"/>
                  </a:cubicBezTo>
                  <a:cubicBezTo>
                    <a:pt x="47533" y="97719"/>
                    <a:pt x="38499" y="107639"/>
                    <a:pt x="28756" y="107639"/>
                  </a:cubicBezTo>
                  <a:cubicBezTo>
                    <a:pt x="25037" y="107639"/>
                    <a:pt x="22557" y="105336"/>
                    <a:pt x="22557" y="98959"/>
                  </a:cubicBezTo>
                  <a:cubicBezTo>
                    <a:pt x="22557" y="97188"/>
                    <a:pt x="23265" y="93468"/>
                    <a:pt x="23620" y="91697"/>
                  </a:cubicBezTo>
                  <a:lnTo>
                    <a:pt x="36373" y="40859"/>
                  </a:lnTo>
                  <a:close/>
                </a:path>
              </a:pathLst>
            </a:custGeom>
            <a:solidFill>
              <a:srgbClr val="000000"/>
            </a:solidFill>
            <a:ln w="25343" cap="flat">
              <a:noFill/>
              <a:prstDash val="solid"/>
              <a:miter/>
            </a:ln>
          </p:spPr>
          <p:txBody>
            <a:bodyPr rtlCol="0" anchor="ctr"/>
            <a:lstStyle/>
            <a:p>
              <a:endParaRPr lang="en-CN"/>
            </a:p>
          </p:txBody>
        </p:sp>
        <p:sp>
          <p:nvSpPr>
            <p:cNvPr id="18622" name="Freeform 18621">
              <a:extLst>
                <a:ext uri="{FF2B5EF4-FFF2-40B4-BE49-F238E27FC236}">
                  <a16:creationId xmlns:a16="http://schemas.microsoft.com/office/drawing/2014/main" id="{17562F23-CC9B-CD16-9774-EF8985220436}"/>
                </a:ext>
              </a:extLst>
            </p:cNvPr>
            <p:cNvSpPr/>
            <p:nvPr>
              <p:custDataLst>
                <p:tags r:id="rId40"/>
              </p:custDataLst>
            </p:nvPr>
          </p:nvSpPr>
          <p:spPr>
            <a:xfrm>
              <a:off x="8742855" y="5411681"/>
              <a:ext cx="26823" cy="26823"/>
            </a:xfrm>
            <a:custGeom>
              <a:avLst/>
              <a:gdLst>
                <a:gd name="connsiteX0" fmla="*/ 27067 w 26823"/>
                <a:gd name="connsiteY0" fmla="*/ 13528 h 26823"/>
                <a:gd name="connsiteX1" fmla="*/ 13655 w 26823"/>
                <a:gd name="connsiteY1" fmla="*/ 116 h 26823"/>
                <a:gd name="connsiteX2" fmla="*/ 243 w 26823"/>
                <a:gd name="connsiteY2" fmla="*/ 13528 h 26823"/>
                <a:gd name="connsiteX3" fmla="*/ 13655 w 26823"/>
                <a:gd name="connsiteY3" fmla="*/ 26939 h 26823"/>
                <a:gd name="connsiteX4" fmla="*/ 27067 w 26823"/>
                <a:gd name="connsiteY4" fmla="*/ 13528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6823">
                  <a:moveTo>
                    <a:pt x="27067" y="13528"/>
                  </a:moveTo>
                  <a:cubicBezTo>
                    <a:pt x="27067" y="6189"/>
                    <a:pt x="20994" y="116"/>
                    <a:pt x="13655" y="116"/>
                  </a:cubicBezTo>
                  <a:cubicBezTo>
                    <a:pt x="6317" y="116"/>
                    <a:pt x="243" y="6189"/>
                    <a:pt x="243" y="13528"/>
                  </a:cubicBezTo>
                  <a:cubicBezTo>
                    <a:pt x="243" y="20866"/>
                    <a:pt x="6317" y="26939"/>
                    <a:pt x="13655" y="26939"/>
                  </a:cubicBezTo>
                  <a:cubicBezTo>
                    <a:pt x="20994" y="26939"/>
                    <a:pt x="27067" y="20866"/>
                    <a:pt x="27067" y="13528"/>
                  </a:cubicBezTo>
                  <a:close/>
                </a:path>
              </a:pathLst>
            </a:custGeom>
            <a:solidFill>
              <a:srgbClr val="000000"/>
            </a:solidFill>
            <a:ln w="25343" cap="flat">
              <a:noFill/>
              <a:prstDash val="solid"/>
              <a:miter/>
            </a:ln>
          </p:spPr>
          <p:txBody>
            <a:bodyPr rtlCol="0" anchor="ctr"/>
            <a:lstStyle/>
            <a:p>
              <a:endParaRPr lang="en-CN"/>
            </a:p>
          </p:txBody>
        </p:sp>
        <p:sp>
          <p:nvSpPr>
            <p:cNvPr id="18623" name="Freeform 18622">
              <a:extLst>
                <a:ext uri="{FF2B5EF4-FFF2-40B4-BE49-F238E27FC236}">
                  <a16:creationId xmlns:a16="http://schemas.microsoft.com/office/drawing/2014/main" id="{4317F85B-E29A-0AF2-9D67-0FF83438CCDE}"/>
                </a:ext>
              </a:extLst>
            </p:cNvPr>
            <p:cNvSpPr/>
            <p:nvPr>
              <p:custDataLst>
                <p:tags r:id="rId41"/>
              </p:custDataLst>
            </p:nvPr>
          </p:nvSpPr>
          <p:spPr>
            <a:xfrm>
              <a:off x="8859257" y="5373976"/>
              <a:ext cx="117668" cy="116403"/>
            </a:xfrm>
            <a:custGeom>
              <a:avLst/>
              <a:gdLst>
                <a:gd name="connsiteX0" fmla="*/ 97673 w 117668"/>
                <a:gd name="connsiteY0" fmla="*/ 14287 h 116403"/>
                <a:gd name="connsiteX1" fmla="*/ 84008 w 117668"/>
                <a:gd name="connsiteY1" fmla="*/ 31494 h 116403"/>
                <a:gd name="connsiteX2" fmla="*/ 96661 w 117668"/>
                <a:gd name="connsiteY2" fmla="*/ 43135 h 116403"/>
                <a:gd name="connsiteX3" fmla="*/ 114880 w 117668"/>
                <a:gd name="connsiteY3" fmla="*/ 23650 h 116403"/>
                <a:gd name="connsiteX4" fmla="*/ 79453 w 117668"/>
                <a:gd name="connsiteY4" fmla="*/ 116 h 116403"/>
                <a:gd name="connsiteX5" fmla="*/ 248 w 117668"/>
                <a:gd name="connsiteY5" fmla="*/ 72742 h 116403"/>
                <a:gd name="connsiteX6" fmla="*/ 53895 w 117668"/>
                <a:gd name="connsiteY6" fmla="*/ 116520 h 116403"/>
                <a:gd name="connsiteX7" fmla="*/ 93118 w 117668"/>
                <a:gd name="connsiteY7" fmla="*/ 110446 h 116403"/>
                <a:gd name="connsiteX8" fmla="*/ 117917 w 117668"/>
                <a:gd name="connsiteY8" fmla="*/ 91214 h 116403"/>
                <a:gd name="connsiteX9" fmla="*/ 111591 w 117668"/>
                <a:gd name="connsiteY9" fmla="*/ 84635 h 116403"/>
                <a:gd name="connsiteX10" fmla="*/ 107795 w 117668"/>
                <a:gd name="connsiteY10" fmla="*/ 87419 h 116403"/>
                <a:gd name="connsiteX11" fmla="*/ 54401 w 117668"/>
                <a:gd name="connsiteY11" fmla="*/ 107410 h 116403"/>
                <a:gd name="connsiteX12" fmla="*/ 29349 w 117668"/>
                <a:gd name="connsiteY12" fmla="*/ 83876 h 116403"/>
                <a:gd name="connsiteX13" fmla="*/ 43520 w 117668"/>
                <a:gd name="connsiteY13" fmla="*/ 30988 h 116403"/>
                <a:gd name="connsiteX14" fmla="*/ 79706 w 117668"/>
                <a:gd name="connsiteY14" fmla="*/ 9226 h 116403"/>
                <a:gd name="connsiteX15" fmla="*/ 97673 w 117668"/>
                <a:gd name="connsiteY15" fmla="*/ 1428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668" h="116403">
                  <a:moveTo>
                    <a:pt x="97673" y="14287"/>
                  </a:moveTo>
                  <a:cubicBezTo>
                    <a:pt x="84261" y="18336"/>
                    <a:pt x="84008" y="30988"/>
                    <a:pt x="84008" y="31494"/>
                  </a:cubicBezTo>
                  <a:cubicBezTo>
                    <a:pt x="84008" y="35290"/>
                    <a:pt x="86286" y="43135"/>
                    <a:pt x="96661" y="43135"/>
                  </a:cubicBezTo>
                  <a:cubicBezTo>
                    <a:pt x="107289" y="43135"/>
                    <a:pt x="114880" y="34025"/>
                    <a:pt x="114880" y="23650"/>
                  </a:cubicBezTo>
                  <a:cubicBezTo>
                    <a:pt x="114880" y="10238"/>
                    <a:pt x="101722" y="116"/>
                    <a:pt x="79453" y="116"/>
                  </a:cubicBezTo>
                  <a:cubicBezTo>
                    <a:pt x="28590" y="116"/>
                    <a:pt x="248" y="39592"/>
                    <a:pt x="248" y="72742"/>
                  </a:cubicBezTo>
                  <a:cubicBezTo>
                    <a:pt x="248" y="95516"/>
                    <a:pt x="14419" y="116520"/>
                    <a:pt x="53895" y="116520"/>
                  </a:cubicBezTo>
                  <a:cubicBezTo>
                    <a:pt x="60475" y="116520"/>
                    <a:pt x="77935" y="116266"/>
                    <a:pt x="93118" y="110446"/>
                  </a:cubicBezTo>
                  <a:cubicBezTo>
                    <a:pt x="107795" y="104626"/>
                    <a:pt x="117917" y="94251"/>
                    <a:pt x="117917" y="91214"/>
                  </a:cubicBezTo>
                  <a:cubicBezTo>
                    <a:pt x="117917" y="89190"/>
                    <a:pt x="113868" y="84635"/>
                    <a:pt x="111591" y="84635"/>
                  </a:cubicBezTo>
                  <a:cubicBezTo>
                    <a:pt x="110072" y="84635"/>
                    <a:pt x="109566" y="85394"/>
                    <a:pt x="107795" y="87419"/>
                  </a:cubicBezTo>
                  <a:cubicBezTo>
                    <a:pt x="94130" y="101843"/>
                    <a:pt x="74139" y="107410"/>
                    <a:pt x="54401" y="107410"/>
                  </a:cubicBezTo>
                  <a:cubicBezTo>
                    <a:pt x="37700" y="107410"/>
                    <a:pt x="29349" y="99059"/>
                    <a:pt x="29349" y="83876"/>
                  </a:cubicBezTo>
                  <a:cubicBezTo>
                    <a:pt x="29349" y="75019"/>
                    <a:pt x="35929" y="44147"/>
                    <a:pt x="43520" y="30988"/>
                  </a:cubicBezTo>
                  <a:cubicBezTo>
                    <a:pt x="53642" y="13781"/>
                    <a:pt x="69078" y="9226"/>
                    <a:pt x="79706" y="9226"/>
                  </a:cubicBezTo>
                  <a:cubicBezTo>
                    <a:pt x="82996" y="9226"/>
                    <a:pt x="91094" y="9479"/>
                    <a:pt x="97673" y="14287"/>
                  </a:cubicBezTo>
                  <a:close/>
                </a:path>
              </a:pathLst>
            </a:custGeom>
            <a:solidFill>
              <a:srgbClr val="000000"/>
            </a:solidFill>
            <a:ln w="25343" cap="flat">
              <a:noFill/>
              <a:prstDash val="solid"/>
              <a:miter/>
            </a:ln>
          </p:spPr>
          <p:txBody>
            <a:bodyPr rtlCol="0" anchor="ctr"/>
            <a:lstStyle/>
            <a:p>
              <a:endParaRPr lang="en-CN"/>
            </a:p>
          </p:txBody>
        </p:sp>
        <p:sp>
          <p:nvSpPr>
            <p:cNvPr id="18624" name="Freeform 18623">
              <a:extLst>
                <a:ext uri="{FF2B5EF4-FFF2-40B4-BE49-F238E27FC236}">
                  <a16:creationId xmlns:a16="http://schemas.microsoft.com/office/drawing/2014/main" id="{C7BE93A3-3A6D-0F61-A578-E6C67092C59B}"/>
                </a:ext>
              </a:extLst>
            </p:cNvPr>
            <p:cNvSpPr/>
            <p:nvPr>
              <p:custDataLst>
                <p:tags r:id="rId42"/>
              </p:custDataLst>
            </p:nvPr>
          </p:nvSpPr>
          <p:spPr>
            <a:xfrm>
              <a:off x="8984978" y="5415603"/>
              <a:ext cx="59871" cy="112481"/>
            </a:xfrm>
            <a:custGeom>
              <a:avLst/>
              <a:gdLst>
                <a:gd name="connsiteX0" fmla="*/ 36389 w 59871"/>
                <a:gd name="connsiteY0" fmla="*/ 40859 h 112481"/>
                <a:gd name="connsiteX1" fmla="*/ 54457 w 59871"/>
                <a:gd name="connsiteY1" fmla="*/ 40859 h 112481"/>
                <a:gd name="connsiteX2" fmla="*/ 60125 w 59871"/>
                <a:gd name="connsiteY2" fmla="*/ 36962 h 112481"/>
                <a:gd name="connsiteX3" fmla="*/ 54811 w 59871"/>
                <a:gd name="connsiteY3" fmla="*/ 34482 h 112481"/>
                <a:gd name="connsiteX4" fmla="*/ 37983 w 59871"/>
                <a:gd name="connsiteY4" fmla="*/ 34482 h 112481"/>
                <a:gd name="connsiteX5" fmla="*/ 44537 w 59871"/>
                <a:gd name="connsiteY5" fmla="*/ 8266 h 112481"/>
                <a:gd name="connsiteX6" fmla="*/ 45069 w 59871"/>
                <a:gd name="connsiteY6" fmla="*/ 5786 h 112481"/>
                <a:gd name="connsiteX7" fmla="*/ 39046 w 59871"/>
                <a:gd name="connsiteY7" fmla="*/ 118 h 112481"/>
                <a:gd name="connsiteX8" fmla="*/ 30721 w 59871"/>
                <a:gd name="connsiteY8" fmla="*/ 7734 h 112481"/>
                <a:gd name="connsiteX9" fmla="*/ 23990 w 59871"/>
                <a:gd name="connsiteY9" fmla="*/ 34482 h 112481"/>
                <a:gd name="connsiteX10" fmla="*/ 5922 w 59871"/>
                <a:gd name="connsiteY10" fmla="*/ 34482 h 112481"/>
                <a:gd name="connsiteX11" fmla="*/ 253 w 59871"/>
                <a:gd name="connsiteY11" fmla="*/ 38379 h 112481"/>
                <a:gd name="connsiteX12" fmla="*/ 5568 w 59871"/>
                <a:gd name="connsiteY12" fmla="*/ 40859 h 112481"/>
                <a:gd name="connsiteX13" fmla="*/ 22395 w 59871"/>
                <a:gd name="connsiteY13" fmla="*/ 40859 h 112481"/>
                <a:gd name="connsiteX14" fmla="*/ 11944 w 59871"/>
                <a:gd name="connsiteY14" fmla="*/ 82663 h 112481"/>
                <a:gd name="connsiteX15" fmla="*/ 9287 w 59871"/>
                <a:gd name="connsiteY15" fmla="*/ 95771 h 112481"/>
                <a:gd name="connsiteX16" fmla="*/ 28241 w 59871"/>
                <a:gd name="connsiteY16" fmla="*/ 112599 h 112481"/>
                <a:gd name="connsiteX17" fmla="*/ 59062 w 59871"/>
                <a:gd name="connsiteY17" fmla="*/ 85497 h 112481"/>
                <a:gd name="connsiteX18" fmla="*/ 56228 w 59871"/>
                <a:gd name="connsiteY18" fmla="*/ 83194 h 112481"/>
                <a:gd name="connsiteX19" fmla="*/ 52508 w 59871"/>
                <a:gd name="connsiteY19" fmla="*/ 86560 h 112481"/>
                <a:gd name="connsiteX20" fmla="*/ 28772 w 59871"/>
                <a:gd name="connsiteY20" fmla="*/ 107639 h 112481"/>
                <a:gd name="connsiteX21" fmla="*/ 22573 w 59871"/>
                <a:gd name="connsiteY21" fmla="*/ 98959 h 112481"/>
                <a:gd name="connsiteX22" fmla="*/ 23635 w 59871"/>
                <a:gd name="connsiteY22" fmla="*/ 91697 h 112481"/>
                <a:gd name="connsiteX23" fmla="*/ 36389 w 59871"/>
                <a:gd name="connsiteY23" fmla="*/ 40859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389" y="40859"/>
                  </a:moveTo>
                  <a:lnTo>
                    <a:pt x="54457" y="40859"/>
                  </a:lnTo>
                  <a:cubicBezTo>
                    <a:pt x="57823" y="40859"/>
                    <a:pt x="60125" y="40859"/>
                    <a:pt x="60125" y="36962"/>
                  </a:cubicBezTo>
                  <a:cubicBezTo>
                    <a:pt x="60125" y="34482"/>
                    <a:pt x="57823" y="34482"/>
                    <a:pt x="54811" y="34482"/>
                  </a:cubicBezTo>
                  <a:lnTo>
                    <a:pt x="37983" y="34482"/>
                  </a:lnTo>
                  <a:lnTo>
                    <a:pt x="44537" y="8266"/>
                  </a:lnTo>
                  <a:cubicBezTo>
                    <a:pt x="44715" y="7380"/>
                    <a:pt x="45069" y="6494"/>
                    <a:pt x="45069" y="5786"/>
                  </a:cubicBezTo>
                  <a:cubicBezTo>
                    <a:pt x="45069" y="2597"/>
                    <a:pt x="42589" y="118"/>
                    <a:pt x="39046" y="118"/>
                  </a:cubicBezTo>
                  <a:cubicBezTo>
                    <a:pt x="34618" y="118"/>
                    <a:pt x="31961" y="3129"/>
                    <a:pt x="30721" y="7734"/>
                  </a:cubicBezTo>
                  <a:cubicBezTo>
                    <a:pt x="29481" y="12163"/>
                    <a:pt x="31784" y="3660"/>
                    <a:pt x="23990" y="34482"/>
                  </a:cubicBezTo>
                  <a:lnTo>
                    <a:pt x="5922" y="34482"/>
                  </a:lnTo>
                  <a:cubicBezTo>
                    <a:pt x="2556" y="34482"/>
                    <a:pt x="253" y="34482"/>
                    <a:pt x="253" y="38379"/>
                  </a:cubicBezTo>
                  <a:cubicBezTo>
                    <a:pt x="253" y="40859"/>
                    <a:pt x="2379" y="40859"/>
                    <a:pt x="5568" y="40859"/>
                  </a:cubicBezTo>
                  <a:lnTo>
                    <a:pt x="22395" y="40859"/>
                  </a:lnTo>
                  <a:lnTo>
                    <a:pt x="11944" y="82663"/>
                  </a:lnTo>
                  <a:cubicBezTo>
                    <a:pt x="10882" y="87091"/>
                    <a:pt x="9287" y="93468"/>
                    <a:pt x="9287" y="95771"/>
                  </a:cubicBezTo>
                  <a:cubicBezTo>
                    <a:pt x="9287" y="106222"/>
                    <a:pt x="18144" y="112599"/>
                    <a:pt x="28241" y="112599"/>
                  </a:cubicBezTo>
                  <a:cubicBezTo>
                    <a:pt x="47903" y="112599"/>
                    <a:pt x="59062" y="87800"/>
                    <a:pt x="59062" y="85497"/>
                  </a:cubicBezTo>
                  <a:cubicBezTo>
                    <a:pt x="59062" y="83194"/>
                    <a:pt x="56760" y="83194"/>
                    <a:pt x="56228" y="83194"/>
                  </a:cubicBezTo>
                  <a:cubicBezTo>
                    <a:pt x="54103" y="83194"/>
                    <a:pt x="53926" y="83548"/>
                    <a:pt x="52508" y="86560"/>
                  </a:cubicBezTo>
                  <a:cubicBezTo>
                    <a:pt x="47549" y="97719"/>
                    <a:pt x="38515" y="107639"/>
                    <a:pt x="28772" y="107639"/>
                  </a:cubicBezTo>
                  <a:cubicBezTo>
                    <a:pt x="25052" y="107639"/>
                    <a:pt x="22573" y="105336"/>
                    <a:pt x="22573" y="98959"/>
                  </a:cubicBezTo>
                  <a:cubicBezTo>
                    <a:pt x="22573" y="97188"/>
                    <a:pt x="23281" y="93468"/>
                    <a:pt x="23635" y="91697"/>
                  </a:cubicBezTo>
                  <a:lnTo>
                    <a:pt x="36389" y="40859"/>
                  </a:lnTo>
                  <a:close/>
                </a:path>
              </a:pathLst>
            </a:custGeom>
            <a:solidFill>
              <a:srgbClr val="000000"/>
            </a:solidFill>
            <a:ln w="25343" cap="flat">
              <a:noFill/>
              <a:prstDash val="solid"/>
              <a:miter/>
            </a:ln>
          </p:spPr>
          <p:txBody>
            <a:bodyPr rtlCol="0" anchor="ctr"/>
            <a:lstStyle/>
            <a:p>
              <a:endParaRPr lang="en-CN"/>
            </a:p>
          </p:txBody>
        </p:sp>
      </p:grpSp>
    </p:spTree>
    <p:extLst>
      <p:ext uri="{BB962C8B-B14F-4D97-AF65-F5344CB8AC3E}">
        <p14:creationId xmlns:p14="http://schemas.microsoft.com/office/powerpoint/2010/main" val="3713244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10097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 </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基于门控自匹配注意力机制的阅读理解算法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28</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386995" y="996919"/>
            <a:ext cx="11195049" cy="1099468"/>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模型采用自匹配注意机制生成文本向量表示序列                            对于阅读理解任务来说，输入文本中每个单词的向量表示不仅仅与问题中的单词有关，还应该与该单词的上下文有关，自匹配注意力机制就是要将这两种信息融合起来。</a:t>
            </a:r>
            <a:endParaRPr lang="en-CN" dirty="0">
              <a:latin typeface="Microsoft YaHei" panose="020B0503020204020204" pitchFamily="34" charset="-122"/>
              <a:ea typeface="Microsoft YaHei" panose="020B0503020204020204" pitchFamily="34" charset="-122"/>
            </a:endParaRPr>
          </a:p>
        </p:txBody>
      </p:sp>
      <p:grpSp>
        <p:nvGrpSpPr>
          <p:cNvPr id="23" name="Group 22" descr="\documentclass{article}&#10;\usepackage{amsmath, amsfonts , amssymb, bm}&#10;\pagestyle{empty}&#10;\begin{document}&#10;&#10;$\bm{H}=[h^P_1,...,h^P_n]$ &#10;&#10;&#10;\end{document}" title="IguanaTex Vector Display">
            <a:extLst>
              <a:ext uri="{FF2B5EF4-FFF2-40B4-BE49-F238E27FC236}">
                <a16:creationId xmlns:a16="http://schemas.microsoft.com/office/drawing/2014/main" id="{CD121F17-6E58-05BA-5BF0-03C79BC0E8BF}"/>
              </a:ext>
            </a:extLst>
          </p:cNvPr>
          <p:cNvGrpSpPr>
            <a:grpSpLocks noChangeAspect="1"/>
          </p:cNvGrpSpPr>
          <p:nvPr>
            <p:custDataLst>
              <p:tags r:id="rId1"/>
            </p:custDataLst>
          </p:nvPr>
        </p:nvGrpSpPr>
        <p:grpSpPr>
          <a:xfrm>
            <a:off x="5493265" y="1106616"/>
            <a:ext cx="1594167" cy="226754"/>
            <a:chOff x="4303436" y="3670242"/>
            <a:chExt cx="1594167" cy="226754"/>
          </a:xfrm>
        </p:grpSpPr>
        <p:sp>
          <p:nvSpPr>
            <p:cNvPr id="8" name="Freeform 7">
              <a:extLst>
                <a:ext uri="{FF2B5EF4-FFF2-40B4-BE49-F238E27FC236}">
                  <a16:creationId xmlns:a16="http://schemas.microsoft.com/office/drawing/2014/main" id="{E7A47614-DBF8-F0EA-ADD0-7D278D83EEBF}"/>
                </a:ext>
              </a:extLst>
            </p:cNvPr>
            <p:cNvSpPr/>
            <p:nvPr>
              <p:custDataLst>
                <p:tags r:id="rId208"/>
              </p:custDataLst>
            </p:nvPr>
          </p:nvSpPr>
          <p:spPr>
            <a:xfrm>
              <a:off x="4303436" y="3702332"/>
              <a:ext cx="224102" cy="142030"/>
            </a:xfrm>
            <a:custGeom>
              <a:avLst/>
              <a:gdLst>
                <a:gd name="connsiteX0" fmla="*/ 197760 w 224102"/>
                <a:gd name="connsiteY0" fmla="*/ 10622 h 142030"/>
                <a:gd name="connsiteX1" fmla="*/ 213247 w 224102"/>
                <a:gd name="connsiteY1" fmla="*/ 9794 h 142030"/>
                <a:gd name="connsiteX2" fmla="*/ 221674 w 224102"/>
                <a:gd name="connsiteY2" fmla="*/ 9173 h 142030"/>
                <a:gd name="connsiteX3" fmla="*/ 224179 w 224102"/>
                <a:gd name="connsiteY3" fmla="*/ 3790 h 142030"/>
                <a:gd name="connsiteX4" fmla="*/ 219168 w 224102"/>
                <a:gd name="connsiteY4" fmla="*/ 63 h 142030"/>
                <a:gd name="connsiteX5" fmla="*/ 201860 w 224102"/>
                <a:gd name="connsiteY5" fmla="*/ 477 h 142030"/>
                <a:gd name="connsiteX6" fmla="*/ 184779 w 224102"/>
                <a:gd name="connsiteY6" fmla="*/ 684 h 142030"/>
                <a:gd name="connsiteX7" fmla="*/ 167242 w 224102"/>
                <a:gd name="connsiteY7" fmla="*/ 477 h 142030"/>
                <a:gd name="connsiteX8" fmla="*/ 149250 w 224102"/>
                <a:gd name="connsiteY8" fmla="*/ 63 h 142030"/>
                <a:gd name="connsiteX9" fmla="*/ 142646 w 224102"/>
                <a:gd name="connsiteY9" fmla="*/ 6067 h 142030"/>
                <a:gd name="connsiteX10" fmla="*/ 152211 w 224102"/>
                <a:gd name="connsiteY10" fmla="*/ 9794 h 142030"/>
                <a:gd name="connsiteX11" fmla="*/ 166104 w 224102"/>
                <a:gd name="connsiteY11" fmla="*/ 10208 h 142030"/>
                <a:gd name="connsiteX12" fmla="*/ 151528 w 224102"/>
                <a:gd name="connsiteY12" fmla="*/ 63418 h 142030"/>
                <a:gd name="connsiteX13" fmla="*/ 77283 w 224102"/>
                <a:gd name="connsiteY13" fmla="*/ 63418 h 142030"/>
                <a:gd name="connsiteX14" fmla="*/ 91631 w 224102"/>
                <a:gd name="connsiteY14" fmla="*/ 10622 h 142030"/>
                <a:gd name="connsiteX15" fmla="*/ 107117 w 224102"/>
                <a:gd name="connsiteY15" fmla="*/ 9794 h 142030"/>
                <a:gd name="connsiteX16" fmla="*/ 115544 w 224102"/>
                <a:gd name="connsiteY16" fmla="*/ 9173 h 142030"/>
                <a:gd name="connsiteX17" fmla="*/ 118049 w 224102"/>
                <a:gd name="connsiteY17" fmla="*/ 3790 h 142030"/>
                <a:gd name="connsiteX18" fmla="*/ 113039 w 224102"/>
                <a:gd name="connsiteY18" fmla="*/ 63 h 142030"/>
                <a:gd name="connsiteX19" fmla="*/ 95730 w 224102"/>
                <a:gd name="connsiteY19" fmla="*/ 477 h 142030"/>
                <a:gd name="connsiteX20" fmla="*/ 78649 w 224102"/>
                <a:gd name="connsiteY20" fmla="*/ 684 h 142030"/>
                <a:gd name="connsiteX21" fmla="*/ 61113 w 224102"/>
                <a:gd name="connsiteY21" fmla="*/ 477 h 142030"/>
                <a:gd name="connsiteX22" fmla="*/ 43121 w 224102"/>
                <a:gd name="connsiteY22" fmla="*/ 63 h 142030"/>
                <a:gd name="connsiteX23" fmla="*/ 36516 w 224102"/>
                <a:gd name="connsiteY23" fmla="*/ 6067 h 142030"/>
                <a:gd name="connsiteX24" fmla="*/ 46081 w 224102"/>
                <a:gd name="connsiteY24" fmla="*/ 9794 h 142030"/>
                <a:gd name="connsiteX25" fmla="*/ 59974 w 224102"/>
                <a:gd name="connsiteY25" fmla="*/ 10208 h 142030"/>
                <a:gd name="connsiteX26" fmla="*/ 27406 w 224102"/>
                <a:gd name="connsiteY26" fmla="*/ 128222 h 142030"/>
                <a:gd name="connsiteX27" fmla="*/ 22168 w 224102"/>
                <a:gd name="connsiteY27" fmla="*/ 132155 h 142030"/>
                <a:gd name="connsiteX28" fmla="*/ 10098 w 224102"/>
                <a:gd name="connsiteY28" fmla="*/ 132362 h 142030"/>
                <a:gd name="connsiteX29" fmla="*/ 2810 w 224102"/>
                <a:gd name="connsiteY29" fmla="*/ 132777 h 142030"/>
                <a:gd name="connsiteX30" fmla="*/ 77 w 224102"/>
                <a:gd name="connsiteY30" fmla="*/ 138367 h 142030"/>
                <a:gd name="connsiteX31" fmla="*/ 5087 w 224102"/>
                <a:gd name="connsiteY31" fmla="*/ 142093 h 142030"/>
                <a:gd name="connsiteX32" fmla="*/ 22396 w 224102"/>
                <a:gd name="connsiteY32" fmla="*/ 141679 h 142030"/>
                <a:gd name="connsiteX33" fmla="*/ 39704 w 224102"/>
                <a:gd name="connsiteY33" fmla="*/ 141472 h 142030"/>
                <a:gd name="connsiteX34" fmla="*/ 57241 w 224102"/>
                <a:gd name="connsiteY34" fmla="*/ 141679 h 142030"/>
                <a:gd name="connsiteX35" fmla="*/ 75005 w 224102"/>
                <a:gd name="connsiteY35" fmla="*/ 142093 h 142030"/>
                <a:gd name="connsiteX36" fmla="*/ 80243 w 224102"/>
                <a:gd name="connsiteY36" fmla="*/ 140644 h 142030"/>
                <a:gd name="connsiteX37" fmla="*/ 81610 w 224102"/>
                <a:gd name="connsiteY37" fmla="*/ 136089 h 142030"/>
                <a:gd name="connsiteX38" fmla="*/ 72272 w 224102"/>
                <a:gd name="connsiteY38" fmla="*/ 132362 h 142030"/>
                <a:gd name="connsiteX39" fmla="*/ 58380 w 224102"/>
                <a:gd name="connsiteY39" fmla="*/ 131948 h 142030"/>
                <a:gd name="connsiteX40" fmla="*/ 74550 w 224102"/>
                <a:gd name="connsiteY40" fmla="*/ 73149 h 142030"/>
                <a:gd name="connsiteX41" fmla="*/ 148795 w 224102"/>
                <a:gd name="connsiteY41" fmla="*/ 73149 h 142030"/>
                <a:gd name="connsiteX42" fmla="*/ 133536 w 224102"/>
                <a:gd name="connsiteY42" fmla="*/ 128222 h 142030"/>
                <a:gd name="connsiteX43" fmla="*/ 128298 w 224102"/>
                <a:gd name="connsiteY43" fmla="*/ 132155 h 142030"/>
                <a:gd name="connsiteX44" fmla="*/ 116227 w 224102"/>
                <a:gd name="connsiteY44" fmla="*/ 132362 h 142030"/>
                <a:gd name="connsiteX45" fmla="*/ 108939 w 224102"/>
                <a:gd name="connsiteY45" fmla="*/ 132777 h 142030"/>
                <a:gd name="connsiteX46" fmla="*/ 106206 w 224102"/>
                <a:gd name="connsiteY46" fmla="*/ 138367 h 142030"/>
                <a:gd name="connsiteX47" fmla="*/ 111217 w 224102"/>
                <a:gd name="connsiteY47" fmla="*/ 142093 h 142030"/>
                <a:gd name="connsiteX48" fmla="*/ 128525 w 224102"/>
                <a:gd name="connsiteY48" fmla="*/ 141679 h 142030"/>
                <a:gd name="connsiteX49" fmla="*/ 145834 w 224102"/>
                <a:gd name="connsiteY49" fmla="*/ 141472 h 142030"/>
                <a:gd name="connsiteX50" fmla="*/ 163371 w 224102"/>
                <a:gd name="connsiteY50" fmla="*/ 141679 h 142030"/>
                <a:gd name="connsiteX51" fmla="*/ 181135 w 224102"/>
                <a:gd name="connsiteY51" fmla="*/ 142093 h 142030"/>
                <a:gd name="connsiteX52" fmla="*/ 186373 w 224102"/>
                <a:gd name="connsiteY52" fmla="*/ 140644 h 142030"/>
                <a:gd name="connsiteX53" fmla="*/ 187739 w 224102"/>
                <a:gd name="connsiteY53" fmla="*/ 136089 h 142030"/>
                <a:gd name="connsiteX54" fmla="*/ 178402 w 224102"/>
                <a:gd name="connsiteY54" fmla="*/ 132362 h 142030"/>
                <a:gd name="connsiteX55" fmla="*/ 164509 w 224102"/>
                <a:gd name="connsiteY55" fmla="*/ 131948 h 142030"/>
                <a:gd name="connsiteX56" fmla="*/ 197760 w 224102"/>
                <a:gd name="connsiteY56" fmla="*/ 10622 h 14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102" h="142030">
                  <a:moveTo>
                    <a:pt x="197760" y="10622"/>
                  </a:moveTo>
                  <a:cubicBezTo>
                    <a:pt x="202771" y="9794"/>
                    <a:pt x="210742" y="9794"/>
                    <a:pt x="213247" y="9794"/>
                  </a:cubicBezTo>
                  <a:cubicBezTo>
                    <a:pt x="216208" y="9794"/>
                    <a:pt x="220763" y="9794"/>
                    <a:pt x="221674" y="9173"/>
                  </a:cubicBezTo>
                  <a:cubicBezTo>
                    <a:pt x="223951" y="7723"/>
                    <a:pt x="224179" y="3997"/>
                    <a:pt x="224179" y="3790"/>
                  </a:cubicBezTo>
                  <a:cubicBezTo>
                    <a:pt x="224179" y="1098"/>
                    <a:pt x="221901" y="63"/>
                    <a:pt x="219168" y="63"/>
                  </a:cubicBezTo>
                  <a:cubicBezTo>
                    <a:pt x="213475" y="63"/>
                    <a:pt x="207553" y="477"/>
                    <a:pt x="201860" y="477"/>
                  </a:cubicBezTo>
                  <a:cubicBezTo>
                    <a:pt x="196166" y="477"/>
                    <a:pt x="190472" y="684"/>
                    <a:pt x="184779" y="684"/>
                  </a:cubicBezTo>
                  <a:cubicBezTo>
                    <a:pt x="178857" y="684"/>
                    <a:pt x="172936" y="477"/>
                    <a:pt x="167242" y="477"/>
                  </a:cubicBezTo>
                  <a:cubicBezTo>
                    <a:pt x="161321" y="477"/>
                    <a:pt x="155172" y="63"/>
                    <a:pt x="149250" y="63"/>
                  </a:cubicBezTo>
                  <a:cubicBezTo>
                    <a:pt x="147201" y="63"/>
                    <a:pt x="142646" y="63"/>
                    <a:pt x="142646" y="6067"/>
                  </a:cubicBezTo>
                  <a:cubicBezTo>
                    <a:pt x="142646" y="9794"/>
                    <a:pt x="145606" y="9794"/>
                    <a:pt x="152211" y="9794"/>
                  </a:cubicBezTo>
                  <a:cubicBezTo>
                    <a:pt x="156994" y="9794"/>
                    <a:pt x="161321" y="10001"/>
                    <a:pt x="166104" y="10208"/>
                  </a:cubicBezTo>
                  <a:lnTo>
                    <a:pt x="151528" y="63418"/>
                  </a:lnTo>
                  <a:lnTo>
                    <a:pt x="77283" y="63418"/>
                  </a:lnTo>
                  <a:lnTo>
                    <a:pt x="91631" y="10622"/>
                  </a:lnTo>
                  <a:cubicBezTo>
                    <a:pt x="96641" y="9794"/>
                    <a:pt x="104612" y="9794"/>
                    <a:pt x="107117" y="9794"/>
                  </a:cubicBezTo>
                  <a:cubicBezTo>
                    <a:pt x="110078" y="9794"/>
                    <a:pt x="114633" y="9794"/>
                    <a:pt x="115544" y="9173"/>
                  </a:cubicBezTo>
                  <a:cubicBezTo>
                    <a:pt x="117821" y="7723"/>
                    <a:pt x="118049" y="3997"/>
                    <a:pt x="118049" y="3790"/>
                  </a:cubicBezTo>
                  <a:cubicBezTo>
                    <a:pt x="118049" y="1098"/>
                    <a:pt x="115772" y="63"/>
                    <a:pt x="113039" y="63"/>
                  </a:cubicBezTo>
                  <a:cubicBezTo>
                    <a:pt x="107345" y="63"/>
                    <a:pt x="101424" y="477"/>
                    <a:pt x="95730" y="477"/>
                  </a:cubicBezTo>
                  <a:cubicBezTo>
                    <a:pt x="90036" y="477"/>
                    <a:pt x="84343" y="684"/>
                    <a:pt x="78649" y="684"/>
                  </a:cubicBezTo>
                  <a:cubicBezTo>
                    <a:pt x="72728" y="684"/>
                    <a:pt x="66806" y="477"/>
                    <a:pt x="61113" y="477"/>
                  </a:cubicBezTo>
                  <a:cubicBezTo>
                    <a:pt x="55191" y="477"/>
                    <a:pt x="49042" y="63"/>
                    <a:pt x="43121" y="63"/>
                  </a:cubicBezTo>
                  <a:cubicBezTo>
                    <a:pt x="41071" y="63"/>
                    <a:pt x="36516" y="63"/>
                    <a:pt x="36516" y="6067"/>
                  </a:cubicBezTo>
                  <a:cubicBezTo>
                    <a:pt x="36516" y="9794"/>
                    <a:pt x="39477" y="9794"/>
                    <a:pt x="46081" y="9794"/>
                  </a:cubicBezTo>
                  <a:cubicBezTo>
                    <a:pt x="50864" y="9794"/>
                    <a:pt x="55191" y="10001"/>
                    <a:pt x="59974" y="10208"/>
                  </a:cubicBezTo>
                  <a:lnTo>
                    <a:pt x="27406" y="128222"/>
                  </a:lnTo>
                  <a:cubicBezTo>
                    <a:pt x="26495" y="131534"/>
                    <a:pt x="26267" y="131741"/>
                    <a:pt x="22168" y="132155"/>
                  </a:cubicBezTo>
                  <a:cubicBezTo>
                    <a:pt x="18296" y="132362"/>
                    <a:pt x="13741" y="132362"/>
                    <a:pt x="10098" y="132362"/>
                  </a:cubicBezTo>
                  <a:cubicBezTo>
                    <a:pt x="4176" y="132362"/>
                    <a:pt x="3721" y="132362"/>
                    <a:pt x="2810" y="132777"/>
                  </a:cubicBezTo>
                  <a:cubicBezTo>
                    <a:pt x="77" y="134226"/>
                    <a:pt x="77" y="137539"/>
                    <a:pt x="77" y="138367"/>
                  </a:cubicBezTo>
                  <a:cubicBezTo>
                    <a:pt x="77" y="138574"/>
                    <a:pt x="77" y="142093"/>
                    <a:pt x="5087" y="142093"/>
                  </a:cubicBezTo>
                  <a:cubicBezTo>
                    <a:pt x="10781" y="142093"/>
                    <a:pt x="16702" y="141679"/>
                    <a:pt x="22396" y="141679"/>
                  </a:cubicBezTo>
                  <a:cubicBezTo>
                    <a:pt x="28089" y="141679"/>
                    <a:pt x="34011" y="141472"/>
                    <a:pt x="39704" y="141472"/>
                  </a:cubicBezTo>
                  <a:cubicBezTo>
                    <a:pt x="45626" y="141472"/>
                    <a:pt x="51547" y="141679"/>
                    <a:pt x="57241" y="141679"/>
                  </a:cubicBezTo>
                  <a:cubicBezTo>
                    <a:pt x="63162" y="141679"/>
                    <a:pt x="69311" y="142093"/>
                    <a:pt x="75005" y="142093"/>
                  </a:cubicBezTo>
                  <a:cubicBezTo>
                    <a:pt x="77283" y="142093"/>
                    <a:pt x="79105" y="142093"/>
                    <a:pt x="80243" y="140644"/>
                  </a:cubicBezTo>
                  <a:cubicBezTo>
                    <a:pt x="81154" y="139402"/>
                    <a:pt x="81610" y="136503"/>
                    <a:pt x="81610" y="136089"/>
                  </a:cubicBezTo>
                  <a:cubicBezTo>
                    <a:pt x="81610" y="132362"/>
                    <a:pt x="78421" y="132362"/>
                    <a:pt x="72272" y="132362"/>
                  </a:cubicBezTo>
                  <a:cubicBezTo>
                    <a:pt x="67490" y="132362"/>
                    <a:pt x="63162" y="132155"/>
                    <a:pt x="58380" y="131948"/>
                  </a:cubicBezTo>
                  <a:lnTo>
                    <a:pt x="74550" y="73149"/>
                  </a:lnTo>
                  <a:lnTo>
                    <a:pt x="148795" y="73149"/>
                  </a:lnTo>
                  <a:lnTo>
                    <a:pt x="133536" y="128222"/>
                  </a:lnTo>
                  <a:cubicBezTo>
                    <a:pt x="132625" y="131534"/>
                    <a:pt x="132397" y="131741"/>
                    <a:pt x="128298" y="132155"/>
                  </a:cubicBezTo>
                  <a:cubicBezTo>
                    <a:pt x="124426" y="132362"/>
                    <a:pt x="119871" y="132362"/>
                    <a:pt x="116227" y="132362"/>
                  </a:cubicBezTo>
                  <a:cubicBezTo>
                    <a:pt x="110306" y="132362"/>
                    <a:pt x="109850" y="132362"/>
                    <a:pt x="108939" y="132777"/>
                  </a:cubicBezTo>
                  <a:cubicBezTo>
                    <a:pt x="106206" y="134226"/>
                    <a:pt x="106206" y="137539"/>
                    <a:pt x="106206" y="138367"/>
                  </a:cubicBezTo>
                  <a:cubicBezTo>
                    <a:pt x="106206" y="138574"/>
                    <a:pt x="106206" y="142093"/>
                    <a:pt x="111217" y="142093"/>
                  </a:cubicBezTo>
                  <a:cubicBezTo>
                    <a:pt x="116910" y="142093"/>
                    <a:pt x="122832" y="141679"/>
                    <a:pt x="128525" y="141679"/>
                  </a:cubicBezTo>
                  <a:cubicBezTo>
                    <a:pt x="134219" y="141679"/>
                    <a:pt x="140140" y="141472"/>
                    <a:pt x="145834" y="141472"/>
                  </a:cubicBezTo>
                  <a:cubicBezTo>
                    <a:pt x="151756" y="141472"/>
                    <a:pt x="157677" y="141679"/>
                    <a:pt x="163371" y="141679"/>
                  </a:cubicBezTo>
                  <a:cubicBezTo>
                    <a:pt x="169292" y="141679"/>
                    <a:pt x="175441" y="142093"/>
                    <a:pt x="181135" y="142093"/>
                  </a:cubicBezTo>
                  <a:cubicBezTo>
                    <a:pt x="183412" y="142093"/>
                    <a:pt x="185234" y="142093"/>
                    <a:pt x="186373" y="140644"/>
                  </a:cubicBezTo>
                  <a:cubicBezTo>
                    <a:pt x="187284" y="139402"/>
                    <a:pt x="187739" y="136503"/>
                    <a:pt x="187739" y="136089"/>
                  </a:cubicBezTo>
                  <a:cubicBezTo>
                    <a:pt x="187739" y="132362"/>
                    <a:pt x="184551" y="132362"/>
                    <a:pt x="178402" y="132362"/>
                  </a:cubicBezTo>
                  <a:cubicBezTo>
                    <a:pt x="173619" y="132362"/>
                    <a:pt x="169292" y="132155"/>
                    <a:pt x="164509" y="131948"/>
                  </a:cubicBezTo>
                  <a:lnTo>
                    <a:pt x="197760" y="10622"/>
                  </a:lnTo>
                  <a:close/>
                </a:path>
              </a:pathLst>
            </a:custGeom>
            <a:solidFill>
              <a:srgbClr val="000000"/>
            </a:solidFill>
            <a:ln w="22806" cap="flat">
              <a:noFill/>
              <a:prstDash val="solid"/>
              <a:miter/>
            </a:ln>
          </p:spPr>
          <p:txBody>
            <a:bodyPr rtlCol="0" anchor="ctr"/>
            <a:lstStyle/>
            <a:p>
              <a:endParaRPr lang="en-CN"/>
            </a:p>
          </p:txBody>
        </p:sp>
        <p:sp>
          <p:nvSpPr>
            <p:cNvPr id="9" name="Freeform 8">
              <a:extLst>
                <a:ext uri="{FF2B5EF4-FFF2-40B4-BE49-F238E27FC236}">
                  <a16:creationId xmlns:a16="http://schemas.microsoft.com/office/drawing/2014/main" id="{4F1B4A24-2B0B-D8BE-4DCB-F000EFFA0185}"/>
                </a:ext>
              </a:extLst>
            </p:cNvPr>
            <p:cNvSpPr/>
            <p:nvPr>
              <p:custDataLst>
                <p:tags r:id="rId209"/>
              </p:custDataLst>
            </p:nvPr>
          </p:nvSpPr>
          <p:spPr>
            <a:xfrm>
              <a:off x="4612112" y="3768378"/>
              <a:ext cx="151451" cy="48447"/>
            </a:xfrm>
            <a:custGeom>
              <a:avLst/>
              <a:gdLst>
                <a:gd name="connsiteX0" fmla="*/ 143798 w 151451"/>
                <a:gd name="connsiteY0" fmla="*/ 8344 h 48447"/>
                <a:gd name="connsiteX1" fmla="*/ 151541 w 151451"/>
                <a:gd name="connsiteY1" fmla="*/ 4204 h 48447"/>
                <a:gd name="connsiteX2" fmla="*/ 144026 w 151451"/>
                <a:gd name="connsiteY2" fmla="*/ 63 h 48447"/>
                <a:gd name="connsiteX3" fmla="*/ 7606 w 151451"/>
                <a:gd name="connsiteY3" fmla="*/ 63 h 48447"/>
                <a:gd name="connsiteX4" fmla="*/ 90 w 151451"/>
                <a:gd name="connsiteY4" fmla="*/ 4204 h 48447"/>
                <a:gd name="connsiteX5" fmla="*/ 7833 w 151451"/>
                <a:gd name="connsiteY5" fmla="*/ 8344 h 48447"/>
                <a:gd name="connsiteX6" fmla="*/ 143798 w 151451"/>
                <a:gd name="connsiteY6" fmla="*/ 8344 h 48447"/>
                <a:gd name="connsiteX7" fmla="*/ 144026 w 151451"/>
                <a:gd name="connsiteY7" fmla="*/ 48511 h 48447"/>
                <a:gd name="connsiteX8" fmla="*/ 151541 w 151451"/>
                <a:gd name="connsiteY8" fmla="*/ 44370 h 48447"/>
                <a:gd name="connsiteX9" fmla="*/ 143798 w 151451"/>
                <a:gd name="connsiteY9" fmla="*/ 40229 h 48447"/>
                <a:gd name="connsiteX10" fmla="*/ 7833 w 151451"/>
                <a:gd name="connsiteY10" fmla="*/ 40229 h 48447"/>
                <a:gd name="connsiteX11" fmla="*/ 90 w 151451"/>
                <a:gd name="connsiteY11" fmla="*/ 44370 h 48447"/>
                <a:gd name="connsiteX12" fmla="*/ 7606 w 151451"/>
                <a:gd name="connsiteY12" fmla="*/ 48511 h 48447"/>
                <a:gd name="connsiteX13" fmla="*/ 144026 w 151451"/>
                <a:gd name="connsiteY13" fmla="*/ 48511 h 4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48447">
                  <a:moveTo>
                    <a:pt x="143798" y="8344"/>
                  </a:moveTo>
                  <a:cubicBezTo>
                    <a:pt x="147214" y="8344"/>
                    <a:pt x="151541" y="8344"/>
                    <a:pt x="151541" y="4204"/>
                  </a:cubicBezTo>
                  <a:cubicBezTo>
                    <a:pt x="151541" y="63"/>
                    <a:pt x="147214" y="63"/>
                    <a:pt x="144026" y="63"/>
                  </a:cubicBezTo>
                  <a:lnTo>
                    <a:pt x="7606" y="63"/>
                  </a:lnTo>
                  <a:cubicBezTo>
                    <a:pt x="4417" y="63"/>
                    <a:pt x="90" y="63"/>
                    <a:pt x="90" y="4204"/>
                  </a:cubicBezTo>
                  <a:cubicBezTo>
                    <a:pt x="90" y="8344"/>
                    <a:pt x="4417" y="8344"/>
                    <a:pt x="7833" y="8344"/>
                  </a:cubicBezTo>
                  <a:lnTo>
                    <a:pt x="143798" y="8344"/>
                  </a:lnTo>
                  <a:close/>
                  <a:moveTo>
                    <a:pt x="144026" y="48511"/>
                  </a:moveTo>
                  <a:cubicBezTo>
                    <a:pt x="147214" y="48511"/>
                    <a:pt x="151541" y="48511"/>
                    <a:pt x="151541" y="44370"/>
                  </a:cubicBezTo>
                  <a:cubicBezTo>
                    <a:pt x="151541" y="40229"/>
                    <a:pt x="147214" y="40229"/>
                    <a:pt x="143798" y="40229"/>
                  </a:cubicBezTo>
                  <a:lnTo>
                    <a:pt x="7833" y="40229"/>
                  </a:lnTo>
                  <a:cubicBezTo>
                    <a:pt x="4417" y="40229"/>
                    <a:pt x="90" y="40229"/>
                    <a:pt x="90" y="44370"/>
                  </a:cubicBezTo>
                  <a:cubicBezTo>
                    <a:pt x="90" y="48511"/>
                    <a:pt x="4417" y="48511"/>
                    <a:pt x="7606" y="48511"/>
                  </a:cubicBezTo>
                  <a:lnTo>
                    <a:pt x="144026" y="48511"/>
                  </a:lnTo>
                  <a:close/>
                </a:path>
              </a:pathLst>
            </a:custGeom>
            <a:solidFill>
              <a:srgbClr val="000000"/>
            </a:solidFill>
            <a:ln w="22806" cap="flat">
              <a:noFill/>
              <a:prstDash val="solid"/>
              <a:miter/>
            </a:ln>
          </p:spPr>
          <p:txBody>
            <a:bodyPr rtlCol="0" anchor="ctr"/>
            <a:lstStyle/>
            <a:p>
              <a:endParaRPr lang="en-CN"/>
            </a:p>
          </p:txBody>
        </p:sp>
        <p:sp>
          <p:nvSpPr>
            <p:cNvPr id="10" name="Freeform 9">
              <a:extLst>
                <a:ext uri="{FF2B5EF4-FFF2-40B4-BE49-F238E27FC236}">
                  <a16:creationId xmlns:a16="http://schemas.microsoft.com/office/drawing/2014/main" id="{3007B78F-9076-6448-DB01-8882D6E4F235}"/>
                </a:ext>
              </a:extLst>
            </p:cNvPr>
            <p:cNvSpPr/>
            <p:nvPr>
              <p:custDataLst>
                <p:tags r:id="rId210"/>
              </p:custDataLst>
            </p:nvPr>
          </p:nvSpPr>
          <p:spPr>
            <a:xfrm>
              <a:off x="4866630" y="3689081"/>
              <a:ext cx="31201" cy="207041"/>
            </a:xfrm>
            <a:custGeom>
              <a:avLst/>
              <a:gdLst>
                <a:gd name="connsiteX0" fmla="*/ 31302 w 31201"/>
                <a:gd name="connsiteY0" fmla="*/ 207105 h 207041"/>
                <a:gd name="connsiteX1" fmla="*/ 31302 w 31201"/>
                <a:gd name="connsiteY1" fmla="*/ 198823 h 207041"/>
                <a:gd name="connsiteX2" fmla="*/ 9210 w 31201"/>
                <a:gd name="connsiteY2" fmla="*/ 198823 h 207041"/>
                <a:gd name="connsiteX3" fmla="*/ 9210 w 31201"/>
                <a:gd name="connsiteY3" fmla="*/ 8344 h 207041"/>
                <a:gd name="connsiteX4" fmla="*/ 31302 w 31201"/>
                <a:gd name="connsiteY4" fmla="*/ 8344 h 207041"/>
                <a:gd name="connsiteX5" fmla="*/ 31302 w 31201"/>
                <a:gd name="connsiteY5" fmla="*/ 63 h 207041"/>
                <a:gd name="connsiteX6" fmla="*/ 101 w 31201"/>
                <a:gd name="connsiteY6" fmla="*/ 63 h 207041"/>
                <a:gd name="connsiteX7" fmla="*/ 101 w 31201"/>
                <a:gd name="connsiteY7" fmla="*/ 207105 h 207041"/>
                <a:gd name="connsiteX8" fmla="*/ 31302 w 31201"/>
                <a:gd name="connsiteY8" fmla="*/ 207105 h 20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07041">
                  <a:moveTo>
                    <a:pt x="31302" y="207105"/>
                  </a:moveTo>
                  <a:lnTo>
                    <a:pt x="31302" y="198823"/>
                  </a:lnTo>
                  <a:lnTo>
                    <a:pt x="9210" y="198823"/>
                  </a:lnTo>
                  <a:lnTo>
                    <a:pt x="9210" y="8344"/>
                  </a:lnTo>
                  <a:lnTo>
                    <a:pt x="31302" y="8344"/>
                  </a:lnTo>
                  <a:lnTo>
                    <a:pt x="31302" y="63"/>
                  </a:lnTo>
                  <a:lnTo>
                    <a:pt x="101" y="63"/>
                  </a:lnTo>
                  <a:lnTo>
                    <a:pt x="101" y="207105"/>
                  </a:lnTo>
                  <a:lnTo>
                    <a:pt x="31302" y="207105"/>
                  </a:lnTo>
                  <a:close/>
                </a:path>
              </a:pathLst>
            </a:custGeom>
            <a:solidFill>
              <a:srgbClr val="000000"/>
            </a:solidFill>
            <a:ln w="22806"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7102945C-1CD0-B66F-5AF2-5F01B1D57C81}"/>
                </a:ext>
              </a:extLst>
            </p:cNvPr>
            <p:cNvSpPr/>
            <p:nvPr>
              <p:custDataLst>
                <p:tags r:id="rId211"/>
              </p:custDataLst>
            </p:nvPr>
          </p:nvSpPr>
          <p:spPr>
            <a:xfrm>
              <a:off x="4915545" y="3700676"/>
              <a:ext cx="111823" cy="145964"/>
            </a:xfrm>
            <a:custGeom>
              <a:avLst/>
              <a:gdLst>
                <a:gd name="connsiteX0" fmla="*/ 52940 w 111823"/>
                <a:gd name="connsiteY0" fmla="*/ 2340 h 145964"/>
                <a:gd name="connsiteX1" fmla="*/ 49980 w 111823"/>
                <a:gd name="connsiteY1" fmla="*/ 63 h 145964"/>
                <a:gd name="connsiteX2" fmla="*/ 22195 w 111823"/>
                <a:gd name="connsiteY2" fmla="*/ 2133 h 145964"/>
                <a:gd name="connsiteX3" fmla="*/ 17868 w 111823"/>
                <a:gd name="connsiteY3" fmla="*/ 6274 h 145964"/>
                <a:gd name="connsiteX4" fmla="*/ 23333 w 111823"/>
                <a:gd name="connsiteY4" fmla="*/ 8759 h 145964"/>
                <a:gd name="connsiteX5" fmla="*/ 34721 w 111823"/>
                <a:gd name="connsiteY5" fmla="*/ 12278 h 145964"/>
                <a:gd name="connsiteX6" fmla="*/ 34038 w 111823"/>
                <a:gd name="connsiteY6" fmla="*/ 16419 h 145964"/>
                <a:gd name="connsiteX7" fmla="*/ 1014 w 111823"/>
                <a:gd name="connsiteY7" fmla="*/ 135675 h 145964"/>
                <a:gd name="connsiteX8" fmla="*/ 103 w 111823"/>
                <a:gd name="connsiteY8" fmla="*/ 140230 h 145964"/>
                <a:gd name="connsiteX9" fmla="*/ 6708 w 111823"/>
                <a:gd name="connsiteY9" fmla="*/ 146027 h 145964"/>
                <a:gd name="connsiteX10" fmla="*/ 15135 w 111823"/>
                <a:gd name="connsiteY10" fmla="*/ 140644 h 145964"/>
                <a:gd name="connsiteX11" fmla="*/ 19462 w 111823"/>
                <a:gd name="connsiteY11" fmla="*/ 124909 h 145964"/>
                <a:gd name="connsiteX12" fmla="*/ 24472 w 111823"/>
                <a:gd name="connsiteY12" fmla="*/ 106275 h 145964"/>
                <a:gd name="connsiteX13" fmla="*/ 28344 w 111823"/>
                <a:gd name="connsiteY13" fmla="*/ 92403 h 145964"/>
                <a:gd name="connsiteX14" fmla="*/ 30849 w 111823"/>
                <a:gd name="connsiteY14" fmla="*/ 83087 h 145964"/>
                <a:gd name="connsiteX15" fmla="*/ 46336 w 111823"/>
                <a:gd name="connsiteY15" fmla="*/ 64039 h 145964"/>
                <a:gd name="connsiteX16" fmla="*/ 68199 w 111823"/>
                <a:gd name="connsiteY16" fmla="*/ 56792 h 145964"/>
                <a:gd name="connsiteX17" fmla="*/ 80498 w 111823"/>
                <a:gd name="connsiteY17" fmla="*/ 71285 h 145964"/>
                <a:gd name="connsiteX18" fmla="*/ 66377 w 111823"/>
                <a:gd name="connsiteY18" fmla="*/ 117662 h 145964"/>
                <a:gd name="connsiteX19" fmla="*/ 63417 w 111823"/>
                <a:gd name="connsiteY19" fmla="*/ 129050 h 145964"/>
                <a:gd name="connsiteX20" fmla="*/ 82092 w 111823"/>
                <a:gd name="connsiteY20" fmla="*/ 146027 h 145964"/>
                <a:gd name="connsiteX21" fmla="*/ 111927 w 111823"/>
                <a:gd name="connsiteY21" fmla="*/ 114143 h 145964"/>
                <a:gd name="connsiteX22" fmla="*/ 109194 w 111823"/>
                <a:gd name="connsiteY22" fmla="*/ 112072 h 145964"/>
                <a:gd name="connsiteX23" fmla="*/ 105777 w 111823"/>
                <a:gd name="connsiteY23" fmla="*/ 115799 h 145964"/>
                <a:gd name="connsiteX24" fmla="*/ 82547 w 111823"/>
                <a:gd name="connsiteY24" fmla="*/ 141472 h 145964"/>
                <a:gd name="connsiteX25" fmla="*/ 77082 w 111823"/>
                <a:gd name="connsiteY25" fmla="*/ 134640 h 145964"/>
                <a:gd name="connsiteX26" fmla="*/ 81181 w 111823"/>
                <a:gd name="connsiteY26" fmla="*/ 119940 h 145964"/>
                <a:gd name="connsiteX27" fmla="*/ 95073 w 111823"/>
                <a:gd name="connsiteY27" fmla="*/ 74391 h 145964"/>
                <a:gd name="connsiteX28" fmla="*/ 68883 w 111823"/>
                <a:gd name="connsiteY28" fmla="*/ 52237 h 145964"/>
                <a:gd name="connsiteX29" fmla="*/ 35176 w 111823"/>
                <a:gd name="connsiteY29" fmla="*/ 68180 h 145964"/>
                <a:gd name="connsiteX30" fmla="*/ 52940 w 111823"/>
                <a:gd name="connsiteY30" fmla="*/ 2340 h 14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823" h="145964">
                  <a:moveTo>
                    <a:pt x="52940" y="2340"/>
                  </a:moveTo>
                  <a:cubicBezTo>
                    <a:pt x="52940" y="2133"/>
                    <a:pt x="52940" y="63"/>
                    <a:pt x="49980" y="63"/>
                  </a:cubicBezTo>
                  <a:cubicBezTo>
                    <a:pt x="44742" y="63"/>
                    <a:pt x="28116" y="1719"/>
                    <a:pt x="22195" y="2133"/>
                  </a:cubicBezTo>
                  <a:cubicBezTo>
                    <a:pt x="20373" y="2340"/>
                    <a:pt x="17868" y="2547"/>
                    <a:pt x="17868" y="6274"/>
                  </a:cubicBezTo>
                  <a:cubicBezTo>
                    <a:pt x="17868" y="8759"/>
                    <a:pt x="19917" y="8759"/>
                    <a:pt x="23333" y="8759"/>
                  </a:cubicBezTo>
                  <a:cubicBezTo>
                    <a:pt x="34265" y="8759"/>
                    <a:pt x="34721" y="10208"/>
                    <a:pt x="34721" y="12278"/>
                  </a:cubicBezTo>
                  <a:lnTo>
                    <a:pt x="34038" y="16419"/>
                  </a:lnTo>
                  <a:lnTo>
                    <a:pt x="1014" y="135675"/>
                  </a:lnTo>
                  <a:cubicBezTo>
                    <a:pt x="103" y="138574"/>
                    <a:pt x="103" y="138988"/>
                    <a:pt x="103" y="140230"/>
                  </a:cubicBezTo>
                  <a:cubicBezTo>
                    <a:pt x="103" y="144992"/>
                    <a:pt x="4658" y="146027"/>
                    <a:pt x="6708" y="146027"/>
                  </a:cubicBezTo>
                  <a:cubicBezTo>
                    <a:pt x="10352" y="146027"/>
                    <a:pt x="13996" y="143543"/>
                    <a:pt x="15135" y="140644"/>
                  </a:cubicBezTo>
                  <a:lnTo>
                    <a:pt x="19462" y="124909"/>
                  </a:lnTo>
                  <a:lnTo>
                    <a:pt x="24472" y="106275"/>
                  </a:lnTo>
                  <a:cubicBezTo>
                    <a:pt x="25839" y="101720"/>
                    <a:pt x="27205" y="97165"/>
                    <a:pt x="28344" y="92403"/>
                  </a:cubicBezTo>
                  <a:cubicBezTo>
                    <a:pt x="28799" y="91161"/>
                    <a:pt x="30621" y="84329"/>
                    <a:pt x="30849" y="83087"/>
                  </a:cubicBezTo>
                  <a:cubicBezTo>
                    <a:pt x="31532" y="81223"/>
                    <a:pt x="38592" y="69629"/>
                    <a:pt x="46336" y="64039"/>
                  </a:cubicBezTo>
                  <a:cubicBezTo>
                    <a:pt x="51346" y="60726"/>
                    <a:pt x="58406" y="56792"/>
                    <a:pt x="68199" y="56792"/>
                  </a:cubicBezTo>
                  <a:cubicBezTo>
                    <a:pt x="77993" y="56792"/>
                    <a:pt x="80498" y="63832"/>
                    <a:pt x="80498" y="71285"/>
                  </a:cubicBezTo>
                  <a:cubicBezTo>
                    <a:pt x="80498" y="82465"/>
                    <a:pt x="71843" y="105033"/>
                    <a:pt x="66377" y="117662"/>
                  </a:cubicBezTo>
                  <a:cubicBezTo>
                    <a:pt x="64555" y="122424"/>
                    <a:pt x="63417" y="124909"/>
                    <a:pt x="63417" y="129050"/>
                  </a:cubicBezTo>
                  <a:cubicBezTo>
                    <a:pt x="63417" y="138781"/>
                    <a:pt x="71388" y="146027"/>
                    <a:pt x="82092" y="146027"/>
                  </a:cubicBezTo>
                  <a:cubicBezTo>
                    <a:pt x="103500" y="146027"/>
                    <a:pt x="111927" y="115799"/>
                    <a:pt x="111927" y="114143"/>
                  </a:cubicBezTo>
                  <a:cubicBezTo>
                    <a:pt x="111927" y="112072"/>
                    <a:pt x="109877" y="112072"/>
                    <a:pt x="109194" y="112072"/>
                  </a:cubicBezTo>
                  <a:cubicBezTo>
                    <a:pt x="106916" y="112072"/>
                    <a:pt x="106916" y="112693"/>
                    <a:pt x="105777" y="115799"/>
                  </a:cubicBezTo>
                  <a:cubicBezTo>
                    <a:pt x="102361" y="126772"/>
                    <a:pt x="95073" y="141472"/>
                    <a:pt x="82547" y="141472"/>
                  </a:cubicBezTo>
                  <a:cubicBezTo>
                    <a:pt x="78676" y="141472"/>
                    <a:pt x="77082" y="139402"/>
                    <a:pt x="77082" y="134640"/>
                  </a:cubicBezTo>
                  <a:cubicBezTo>
                    <a:pt x="77082" y="129464"/>
                    <a:pt x="79131" y="124495"/>
                    <a:pt x="81181" y="119940"/>
                  </a:cubicBezTo>
                  <a:cubicBezTo>
                    <a:pt x="84825" y="111037"/>
                    <a:pt x="95073" y="86399"/>
                    <a:pt x="95073" y="74391"/>
                  </a:cubicBezTo>
                  <a:cubicBezTo>
                    <a:pt x="95073" y="60933"/>
                    <a:pt x="85964" y="52237"/>
                    <a:pt x="68883" y="52237"/>
                  </a:cubicBezTo>
                  <a:cubicBezTo>
                    <a:pt x="54535" y="52237"/>
                    <a:pt x="43603" y="58656"/>
                    <a:pt x="35176" y="68180"/>
                  </a:cubicBezTo>
                  <a:lnTo>
                    <a:pt x="52940" y="2340"/>
                  </a:lnTo>
                  <a:close/>
                </a:path>
              </a:pathLst>
            </a:custGeom>
            <a:solidFill>
              <a:srgbClr val="000000"/>
            </a:solidFill>
            <a:ln w="22806"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118FDDDB-DC3A-8A55-EA72-867AC03C215B}"/>
                </a:ext>
              </a:extLst>
            </p:cNvPr>
            <p:cNvSpPr/>
            <p:nvPr>
              <p:custDataLst>
                <p:tags r:id="rId212"/>
              </p:custDataLst>
            </p:nvPr>
          </p:nvSpPr>
          <p:spPr>
            <a:xfrm>
              <a:off x="5045556" y="3670242"/>
              <a:ext cx="121639" cy="98986"/>
            </a:xfrm>
            <a:custGeom>
              <a:avLst/>
              <a:gdLst>
                <a:gd name="connsiteX0" fmla="*/ 43153 w 121639"/>
                <a:gd name="connsiteY0" fmla="*/ 54118 h 98986"/>
                <a:gd name="connsiteX1" fmla="*/ 72009 w 121639"/>
                <a:gd name="connsiteY1" fmla="*/ 54118 h 98986"/>
                <a:gd name="connsiteX2" fmla="*/ 121748 w 121639"/>
                <a:gd name="connsiteY2" fmla="*/ 22668 h 98986"/>
                <a:gd name="connsiteX3" fmla="*/ 86835 w 121639"/>
                <a:gd name="connsiteY3" fmla="*/ 59 h 98986"/>
                <a:gd name="connsiteX4" fmla="*/ 31037 w 121639"/>
                <a:gd name="connsiteY4" fmla="*/ 59 h 98986"/>
                <a:gd name="connsiteX5" fmla="*/ 25936 w 121639"/>
                <a:gd name="connsiteY5" fmla="*/ 3248 h 98986"/>
                <a:gd name="connsiteX6" fmla="*/ 31196 w 121639"/>
                <a:gd name="connsiteY6" fmla="*/ 5277 h 98986"/>
                <a:gd name="connsiteX7" fmla="*/ 37254 w 121639"/>
                <a:gd name="connsiteY7" fmla="*/ 5566 h 98986"/>
                <a:gd name="connsiteX8" fmla="*/ 40762 w 121639"/>
                <a:gd name="connsiteY8" fmla="*/ 7595 h 98986"/>
                <a:gd name="connsiteX9" fmla="*/ 40124 w 121639"/>
                <a:gd name="connsiteY9" fmla="*/ 10784 h 98986"/>
                <a:gd name="connsiteX10" fmla="*/ 19080 w 121639"/>
                <a:gd name="connsiteY10" fmla="*/ 87162 h 98986"/>
                <a:gd name="connsiteX11" fmla="*/ 4892 w 121639"/>
                <a:gd name="connsiteY11" fmla="*/ 93828 h 98986"/>
                <a:gd name="connsiteX12" fmla="*/ 109 w 121639"/>
                <a:gd name="connsiteY12" fmla="*/ 97017 h 98986"/>
                <a:gd name="connsiteX13" fmla="*/ 2660 w 121639"/>
                <a:gd name="connsiteY13" fmla="*/ 99046 h 98986"/>
                <a:gd name="connsiteX14" fmla="*/ 23385 w 121639"/>
                <a:gd name="connsiteY14" fmla="*/ 98466 h 98986"/>
                <a:gd name="connsiteX15" fmla="*/ 34385 w 121639"/>
                <a:gd name="connsiteY15" fmla="*/ 98611 h 98986"/>
                <a:gd name="connsiteX16" fmla="*/ 44588 w 121639"/>
                <a:gd name="connsiteY16" fmla="*/ 99046 h 98986"/>
                <a:gd name="connsiteX17" fmla="*/ 47936 w 121639"/>
                <a:gd name="connsiteY17" fmla="*/ 95857 h 98986"/>
                <a:gd name="connsiteX18" fmla="*/ 42834 w 121639"/>
                <a:gd name="connsiteY18" fmla="*/ 93828 h 98986"/>
                <a:gd name="connsiteX19" fmla="*/ 36776 w 121639"/>
                <a:gd name="connsiteY19" fmla="*/ 93539 h 98986"/>
                <a:gd name="connsiteX20" fmla="*/ 33110 w 121639"/>
                <a:gd name="connsiteY20" fmla="*/ 91365 h 98986"/>
                <a:gd name="connsiteX21" fmla="*/ 33747 w 121639"/>
                <a:gd name="connsiteY21" fmla="*/ 88176 h 98986"/>
                <a:gd name="connsiteX22" fmla="*/ 43153 w 121639"/>
                <a:gd name="connsiteY22" fmla="*/ 54118 h 98986"/>
                <a:gd name="connsiteX23" fmla="*/ 54631 w 121639"/>
                <a:gd name="connsiteY23" fmla="*/ 10204 h 98986"/>
                <a:gd name="connsiteX24" fmla="*/ 62762 w 121639"/>
                <a:gd name="connsiteY24" fmla="*/ 5277 h 98986"/>
                <a:gd name="connsiteX25" fmla="*/ 81414 w 121639"/>
                <a:gd name="connsiteY25" fmla="*/ 5277 h 98986"/>
                <a:gd name="connsiteX26" fmla="*/ 105487 w 121639"/>
                <a:gd name="connsiteY26" fmla="*/ 19625 h 98986"/>
                <a:gd name="connsiteX27" fmla="*/ 95603 w 121639"/>
                <a:gd name="connsiteY27" fmla="*/ 42089 h 98986"/>
                <a:gd name="connsiteX28" fmla="*/ 69298 w 121639"/>
                <a:gd name="connsiteY28" fmla="*/ 49480 h 98986"/>
                <a:gd name="connsiteX29" fmla="*/ 43791 w 121639"/>
                <a:gd name="connsiteY29" fmla="*/ 49480 h 98986"/>
                <a:gd name="connsiteX30" fmla="*/ 54631 w 121639"/>
                <a:gd name="connsiteY30" fmla="*/ 10204 h 9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639" h="98986">
                  <a:moveTo>
                    <a:pt x="43153" y="54118"/>
                  </a:moveTo>
                  <a:lnTo>
                    <a:pt x="72009" y="54118"/>
                  </a:lnTo>
                  <a:cubicBezTo>
                    <a:pt x="98951" y="54118"/>
                    <a:pt x="121748" y="38465"/>
                    <a:pt x="121748" y="22668"/>
                  </a:cubicBezTo>
                  <a:cubicBezTo>
                    <a:pt x="121748" y="10494"/>
                    <a:pt x="108676" y="59"/>
                    <a:pt x="86835" y="59"/>
                  </a:cubicBezTo>
                  <a:lnTo>
                    <a:pt x="31037" y="59"/>
                  </a:lnTo>
                  <a:cubicBezTo>
                    <a:pt x="27849" y="59"/>
                    <a:pt x="25936" y="59"/>
                    <a:pt x="25936" y="3248"/>
                  </a:cubicBezTo>
                  <a:cubicBezTo>
                    <a:pt x="25936" y="5277"/>
                    <a:pt x="27689" y="5277"/>
                    <a:pt x="31196" y="5277"/>
                  </a:cubicBezTo>
                  <a:cubicBezTo>
                    <a:pt x="33747" y="5277"/>
                    <a:pt x="34385" y="5277"/>
                    <a:pt x="37254" y="5566"/>
                  </a:cubicBezTo>
                  <a:cubicBezTo>
                    <a:pt x="40443" y="5856"/>
                    <a:pt x="40762" y="6146"/>
                    <a:pt x="40762" y="7595"/>
                  </a:cubicBezTo>
                  <a:cubicBezTo>
                    <a:pt x="40762" y="7885"/>
                    <a:pt x="40762" y="8610"/>
                    <a:pt x="40124" y="10784"/>
                  </a:cubicBezTo>
                  <a:lnTo>
                    <a:pt x="19080" y="87162"/>
                  </a:lnTo>
                  <a:cubicBezTo>
                    <a:pt x="17486" y="92814"/>
                    <a:pt x="17327" y="93828"/>
                    <a:pt x="4892" y="93828"/>
                  </a:cubicBezTo>
                  <a:cubicBezTo>
                    <a:pt x="2022" y="93828"/>
                    <a:pt x="109" y="93828"/>
                    <a:pt x="109" y="97017"/>
                  </a:cubicBezTo>
                  <a:cubicBezTo>
                    <a:pt x="109" y="97162"/>
                    <a:pt x="109" y="99046"/>
                    <a:pt x="2660" y="99046"/>
                  </a:cubicBezTo>
                  <a:cubicBezTo>
                    <a:pt x="7283" y="99046"/>
                    <a:pt x="18761" y="98466"/>
                    <a:pt x="23385" y="98466"/>
                  </a:cubicBezTo>
                  <a:cubicBezTo>
                    <a:pt x="26095" y="98466"/>
                    <a:pt x="31675" y="98466"/>
                    <a:pt x="34385" y="98611"/>
                  </a:cubicBezTo>
                  <a:cubicBezTo>
                    <a:pt x="37573" y="98756"/>
                    <a:pt x="41559" y="99046"/>
                    <a:pt x="44588" y="99046"/>
                  </a:cubicBezTo>
                  <a:cubicBezTo>
                    <a:pt x="45544" y="99046"/>
                    <a:pt x="47936" y="99046"/>
                    <a:pt x="47936" y="95857"/>
                  </a:cubicBezTo>
                  <a:cubicBezTo>
                    <a:pt x="47936" y="93828"/>
                    <a:pt x="46023" y="93828"/>
                    <a:pt x="42834" y="93828"/>
                  </a:cubicBezTo>
                  <a:cubicBezTo>
                    <a:pt x="42675" y="93828"/>
                    <a:pt x="39646" y="93828"/>
                    <a:pt x="36776" y="93539"/>
                  </a:cubicBezTo>
                  <a:cubicBezTo>
                    <a:pt x="33110" y="93249"/>
                    <a:pt x="33110" y="92814"/>
                    <a:pt x="33110" y="91365"/>
                  </a:cubicBezTo>
                  <a:cubicBezTo>
                    <a:pt x="33110" y="91220"/>
                    <a:pt x="33110" y="90350"/>
                    <a:pt x="33747" y="88176"/>
                  </a:cubicBezTo>
                  <a:lnTo>
                    <a:pt x="43153" y="54118"/>
                  </a:lnTo>
                  <a:close/>
                  <a:moveTo>
                    <a:pt x="54631" y="10204"/>
                  </a:moveTo>
                  <a:cubicBezTo>
                    <a:pt x="55907" y="5711"/>
                    <a:pt x="56066" y="5277"/>
                    <a:pt x="62762" y="5277"/>
                  </a:cubicBezTo>
                  <a:lnTo>
                    <a:pt x="81414" y="5277"/>
                  </a:lnTo>
                  <a:cubicBezTo>
                    <a:pt x="96241" y="5277"/>
                    <a:pt x="105487" y="9335"/>
                    <a:pt x="105487" y="19625"/>
                  </a:cubicBezTo>
                  <a:cubicBezTo>
                    <a:pt x="105487" y="24117"/>
                    <a:pt x="103574" y="35567"/>
                    <a:pt x="95603" y="42089"/>
                  </a:cubicBezTo>
                  <a:cubicBezTo>
                    <a:pt x="89864" y="46726"/>
                    <a:pt x="80777" y="49480"/>
                    <a:pt x="69298" y="49480"/>
                  </a:cubicBezTo>
                  <a:lnTo>
                    <a:pt x="43791" y="49480"/>
                  </a:lnTo>
                  <a:lnTo>
                    <a:pt x="54631" y="10204"/>
                  </a:lnTo>
                  <a:close/>
                </a:path>
              </a:pathLst>
            </a:custGeom>
            <a:solidFill>
              <a:srgbClr val="000000"/>
            </a:solidFill>
            <a:ln w="22806"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DAC4756B-F465-7FF0-4EA3-98DBF08D527F}"/>
                </a:ext>
              </a:extLst>
            </p:cNvPr>
            <p:cNvSpPr/>
            <p:nvPr>
              <p:custDataLst>
                <p:tags r:id="rId213"/>
              </p:custDataLst>
            </p:nvPr>
          </p:nvSpPr>
          <p:spPr>
            <a:xfrm>
              <a:off x="5051614" y="3799520"/>
              <a:ext cx="58029" cy="96233"/>
            </a:xfrm>
            <a:custGeom>
              <a:avLst/>
              <a:gdLst>
                <a:gd name="connsiteX0" fmla="*/ 36139 w 58029"/>
                <a:gd name="connsiteY0" fmla="*/ 4123 h 96233"/>
                <a:gd name="connsiteX1" fmla="*/ 31356 w 58029"/>
                <a:gd name="connsiteY1" fmla="*/ 65 h 96233"/>
                <a:gd name="connsiteX2" fmla="*/ 109 w 58029"/>
                <a:gd name="connsiteY2" fmla="*/ 9341 h 96233"/>
                <a:gd name="connsiteX3" fmla="*/ 109 w 58029"/>
                <a:gd name="connsiteY3" fmla="*/ 14558 h 96233"/>
                <a:gd name="connsiteX4" fmla="*/ 23225 w 58029"/>
                <a:gd name="connsiteY4" fmla="*/ 10500 h 96233"/>
                <a:gd name="connsiteX5" fmla="*/ 23225 w 58029"/>
                <a:gd name="connsiteY5" fmla="*/ 84414 h 96233"/>
                <a:gd name="connsiteX6" fmla="*/ 7283 w 58029"/>
                <a:gd name="connsiteY6" fmla="*/ 91081 h 96233"/>
                <a:gd name="connsiteX7" fmla="*/ 1225 w 58029"/>
                <a:gd name="connsiteY7" fmla="*/ 91081 h 96233"/>
                <a:gd name="connsiteX8" fmla="*/ 1225 w 58029"/>
                <a:gd name="connsiteY8" fmla="*/ 96298 h 96233"/>
                <a:gd name="connsiteX9" fmla="*/ 29602 w 58029"/>
                <a:gd name="connsiteY9" fmla="*/ 95719 h 96233"/>
                <a:gd name="connsiteX10" fmla="*/ 58139 w 58029"/>
                <a:gd name="connsiteY10" fmla="*/ 96298 h 96233"/>
                <a:gd name="connsiteX11" fmla="*/ 58139 w 58029"/>
                <a:gd name="connsiteY11" fmla="*/ 91081 h 96233"/>
                <a:gd name="connsiteX12" fmla="*/ 52081 w 58029"/>
                <a:gd name="connsiteY12" fmla="*/ 91081 h 96233"/>
                <a:gd name="connsiteX13" fmla="*/ 36139 w 58029"/>
                <a:gd name="connsiteY13" fmla="*/ 84414 h 96233"/>
                <a:gd name="connsiteX14" fmla="*/ 36139 w 58029"/>
                <a:gd name="connsiteY14" fmla="*/ 4123 h 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96233">
                  <a:moveTo>
                    <a:pt x="36139" y="4123"/>
                  </a:moveTo>
                  <a:cubicBezTo>
                    <a:pt x="36139" y="210"/>
                    <a:pt x="35820" y="65"/>
                    <a:pt x="31356" y="65"/>
                  </a:cubicBezTo>
                  <a:cubicBezTo>
                    <a:pt x="21153" y="9196"/>
                    <a:pt x="6645" y="9341"/>
                    <a:pt x="109" y="9341"/>
                  </a:cubicBezTo>
                  <a:lnTo>
                    <a:pt x="109" y="14558"/>
                  </a:lnTo>
                  <a:cubicBezTo>
                    <a:pt x="3935" y="14558"/>
                    <a:pt x="14457" y="14558"/>
                    <a:pt x="23225" y="10500"/>
                  </a:cubicBezTo>
                  <a:lnTo>
                    <a:pt x="23225" y="84414"/>
                  </a:lnTo>
                  <a:cubicBezTo>
                    <a:pt x="23225" y="89197"/>
                    <a:pt x="23225" y="91081"/>
                    <a:pt x="7283" y="91081"/>
                  </a:cubicBezTo>
                  <a:lnTo>
                    <a:pt x="1225" y="91081"/>
                  </a:lnTo>
                  <a:lnTo>
                    <a:pt x="1225" y="96298"/>
                  </a:lnTo>
                  <a:cubicBezTo>
                    <a:pt x="4095" y="96153"/>
                    <a:pt x="23704" y="95719"/>
                    <a:pt x="29602" y="95719"/>
                  </a:cubicBezTo>
                  <a:cubicBezTo>
                    <a:pt x="34544" y="95719"/>
                    <a:pt x="54631" y="96153"/>
                    <a:pt x="58139" y="96298"/>
                  </a:cubicBezTo>
                  <a:lnTo>
                    <a:pt x="58139" y="91081"/>
                  </a:lnTo>
                  <a:lnTo>
                    <a:pt x="52081" y="91081"/>
                  </a:lnTo>
                  <a:cubicBezTo>
                    <a:pt x="36139" y="91081"/>
                    <a:pt x="36139" y="89197"/>
                    <a:pt x="36139" y="84414"/>
                  </a:cubicBezTo>
                  <a:lnTo>
                    <a:pt x="36139" y="4123"/>
                  </a:lnTo>
                  <a:close/>
                </a:path>
              </a:pathLst>
            </a:custGeom>
            <a:solidFill>
              <a:srgbClr val="000000"/>
            </a:solidFill>
            <a:ln w="22806"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F4E24FF3-FF2E-EBBC-818D-0B7EC80783C6}"/>
                </a:ext>
              </a:extLst>
            </p:cNvPr>
            <p:cNvSpPr/>
            <p:nvPr>
              <p:custDataLst>
                <p:tags r:id="rId214"/>
              </p:custDataLst>
            </p:nvPr>
          </p:nvSpPr>
          <p:spPr>
            <a:xfrm>
              <a:off x="5205677" y="3822416"/>
              <a:ext cx="26646" cy="61905"/>
            </a:xfrm>
            <a:custGeom>
              <a:avLst/>
              <a:gdLst>
                <a:gd name="connsiteX0" fmla="*/ 26762 w 26646"/>
                <a:gd name="connsiteY0" fmla="*/ 21802 h 61905"/>
                <a:gd name="connsiteX1" fmla="*/ 12186 w 26646"/>
                <a:gd name="connsiteY1" fmla="*/ 63 h 61905"/>
                <a:gd name="connsiteX2" fmla="*/ 116 w 26646"/>
                <a:gd name="connsiteY2" fmla="*/ 11036 h 61905"/>
                <a:gd name="connsiteX3" fmla="*/ 12186 w 26646"/>
                <a:gd name="connsiteY3" fmla="*/ 22009 h 61905"/>
                <a:gd name="connsiteX4" fmla="*/ 20157 w 26646"/>
                <a:gd name="connsiteY4" fmla="*/ 19318 h 61905"/>
                <a:gd name="connsiteX5" fmla="*/ 21296 w 26646"/>
                <a:gd name="connsiteY5" fmla="*/ 18697 h 61905"/>
                <a:gd name="connsiteX6" fmla="*/ 21752 w 26646"/>
                <a:gd name="connsiteY6" fmla="*/ 21802 h 61905"/>
                <a:gd name="connsiteX7" fmla="*/ 6265 w 26646"/>
                <a:gd name="connsiteY7" fmla="*/ 56378 h 61905"/>
                <a:gd name="connsiteX8" fmla="*/ 3760 w 26646"/>
                <a:gd name="connsiteY8" fmla="*/ 59691 h 61905"/>
                <a:gd name="connsiteX9" fmla="*/ 6037 w 26646"/>
                <a:gd name="connsiteY9" fmla="*/ 61968 h 61905"/>
                <a:gd name="connsiteX10" fmla="*/ 26762 w 26646"/>
                <a:gd name="connsiteY10" fmla="*/ 21802 h 6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1905">
                  <a:moveTo>
                    <a:pt x="26762" y="21802"/>
                  </a:moveTo>
                  <a:cubicBezTo>
                    <a:pt x="26762" y="8137"/>
                    <a:pt x="21068" y="63"/>
                    <a:pt x="12186" y="63"/>
                  </a:cubicBezTo>
                  <a:cubicBezTo>
                    <a:pt x="4671" y="63"/>
                    <a:pt x="116" y="5239"/>
                    <a:pt x="116" y="11036"/>
                  </a:cubicBezTo>
                  <a:cubicBezTo>
                    <a:pt x="116" y="16626"/>
                    <a:pt x="4671" y="22009"/>
                    <a:pt x="12186" y="22009"/>
                  </a:cubicBezTo>
                  <a:cubicBezTo>
                    <a:pt x="14919" y="22009"/>
                    <a:pt x="17880" y="21181"/>
                    <a:pt x="20157" y="19318"/>
                  </a:cubicBezTo>
                  <a:cubicBezTo>
                    <a:pt x="20841" y="18904"/>
                    <a:pt x="21068" y="18697"/>
                    <a:pt x="21296" y="18697"/>
                  </a:cubicBezTo>
                  <a:cubicBezTo>
                    <a:pt x="21524" y="18697"/>
                    <a:pt x="21752" y="18904"/>
                    <a:pt x="21752" y="21802"/>
                  </a:cubicBezTo>
                  <a:cubicBezTo>
                    <a:pt x="21752" y="37123"/>
                    <a:pt x="13781" y="49546"/>
                    <a:pt x="6265" y="56378"/>
                  </a:cubicBezTo>
                  <a:cubicBezTo>
                    <a:pt x="3760" y="58656"/>
                    <a:pt x="3760" y="59070"/>
                    <a:pt x="3760" y="59691"/>
                  </a:cubicBezTo>
                  <a:cubicBezTo>
                    <a:pt x="3760" y="61140"/>
                    <a:pt x="4898" y="61968"/>
                    <a:pt x="6037" y="61968"/>
                  </a:cubicBezTo>
                  <a:cubicBezTo>
                    <a:pt x="8542" y="61968"/>
                    <a:pt x="26762" y="46026"/>
                    <a:pt x="26762" y="21802"/>
                  </a:cubicBezTo>
                  <a:close/>
                </a:path>
              </a:pathLst>
            </a:custGeom>
            <a:solidFill>
              <a:srgbClr val="000000"/>
            </a:solidFill>
            <a:ln w="22806"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30C2BCD4-117C-CC52-341D-D3F938FFE3F7}"/>
                </a:ext>
              </a:extLst>
            </p:cNvPr>
            <p:cNvSpPr/>
            <p:nvPr>
              <p:custDataLst>
                <p:tags r:id="rId215"/>
              </p:custDataLst>
            </p:nvPr>
          </p:nvSpPr>
          <p:spPr>
            <a:xfrm>
              <a:off x="5306897" y="3822416"/>
              <a:ext cx="24141" cy="21946"/>
            </a:xfrm>
            <a:custGeom>
              <a:avLst/>
              <a:gdLst>
                <a:gd name="connsiteX0" fmla="*/ 24261 w 24141"/>
                <a:gd name="connsiteY0" fmla="*/ 11036 h 21946"/>
                <a:gd name="connsiteX1" fmla="*/ 12191 w 24141"/>
                <a:gd name="connsiteY1" fmla="*/ 63 h 21946"/>
                <a:gd name="connsiteX2" fmla="*/ 120 w 24141"/>
                <a:gd name="connsiteY2" fmla="*/ 11036 h 21946"/>
                <a:gd name="connsiteX3" fmla="*/ 12191 w 24141"/>
                <a:gd name="connsiteY3" fmla="*/ 22009 h 21946"/>
                <a:gd name="connsiteX4" fmla="*/ 24261 w 24141"/>
                <a:gd name="connsiteY4" fmla="*/ 11036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1946">
                  <a:moveTo>
                    <a:pt x="24261" y="11036"/>
                  </a:moveTo>
                  <a:cubicBezTo>
                    <a:pt x="24261" y="5032"/>
                    <a:pt x="18795" y="63"/>
                    <a:pt x="12191" y="63"/>
                  </a:cubicBezTo>
                  <a:cubicBezTo>
                    <a:pt x="5586" y="63"/>
                    <a:pt x="120" y="5032"/>
                    <a:pt x="120" y="11036"/>
                  </a:cubicBezTo>
                  <a:cubicBezTo>
                    <a:pt x="120" y="17040"/>
                    <a:pt x="5586" y="22009"/>
                    <a:pt x="12191" y="22009"/>
                  </a:cubicBezTo>
                  <a:cubicBezTo>
                    <a:pt x="18795" y="22009"/>
                    <a:pt x="24261" y="17040"/>
                    <a:pt x="24261" y="11036"/>
                  </a:cubicBezTo>
                  <a:close/>
                </a:path>
              </a:pathLst>
            </a:custGeom>
            <a:solidFill>
              <a:srgbClr val="000000"/>
            </a:solidFill>
            <a:ln w="22806"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6BFB3FD3-484E-2BFA-7D9B-BE10E9B38E30}"/>
                </a:ext>
              </a:extLst>
            </p:cNvPr>
            <p:cNvSpPr/>
            <p:nvPr>
              <p:custDataLst>
                <p:tags r:id="rId216"/>
              </p:custDataLst>
            </p:nvPr>
          </p:nvSpPr>
          <p:spPr>
            <a:xfrm>
              <a:off x="5370160" y="3822416"/>
              <a:ext cx="24141" cy="21946"/>
            </a:xfrm>
            <a:custGeom>
              <a:avLst/>
              <a:gdLst>
                <a:gd name="connsiteX0" fmla="*/ 24264 w 24141"/>
                <a:gd name="connsiteY0" fmla="*/ 11036 h 21946"/>
                <a:gd name="connsiteX1" fmla="*/ 12193 w 24141"/>
                <a:gd name="connsiteY1" fmla="*/ 63 h 21946"/>
                <a:gd name="connsiteX2" fmla="*/ 123 w 24141"/>
                <a:gd name="connsiteY2" fmla="*/ 11036 h 21946"/>
                <a:gd name="connsiteX3" fmla="*/ 12193 w 24141"/>
                <a:gd name="connsiteY3" fmla="*/ 22009 h 21946"/>
                <a:gd name="connsiteX4" fmla="*/ 24264 w 24141"/>
                <a:gd name="connsiteY4" fmla="*/ 11036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1946">
                  <a:moveTo>
                    <a:pt x="24264" y="11036"/>
                  </a:moveTo>
                  <a:cubicBezTo>
                    <a:pt x="24264" y="5032"/>
                    <a:pt x="18798" y="63"/>
                    <a:pt x="12193" y="63"/>
                  </a:cubicBezTo>
                  <a:cubicBezTo>
                    <a:pt x="5589" y="63"/>
                    <a:pt x="123" y="5032"/>
                    <a:pt x="123" y="11036"/>
                  </a:cubicBezTo>
                  <a:cubicBezTo>
                    <a:pt x="123" y="17040"/>
                    <a:pt x="5589" y="22009"/>
                    <a:pt x="12193" y="22009"/>
                  </a:cubicBezTo>
                  <a:cubicBezTo>
                    <a:pt x="18798" y="22009"/>
                    <a:pt x="24264" y="17040"/>
                    <a:pt x="24264" y="11036"/>
                  </a:cubicBezTo>
                  <a:close/>
                </a:path>
              </a:pathLst>
            </a:custGeom>
            <a:solidFill>
              <a:srgbClr val="000000"/>
            </a:solidFill>
            <a:ln w="22806"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637CC2FA-2088-52A1-2219-887EF9871D6D}"/>
                </a:ext>
              </a:extLst>
            </p:cNvPr>
            <p:cNvSpPr/>
            <p:nvPr>
              <p:custDataLst>
                <p:tags r:id="rId217"/>
              </p:custDataLst>
            </p:nvPr>
          </p:nvSpPr>
          <p:spPr>
            <a:xfrm>
              <a:off x="5433423" y="3822416"/>
              <a:ext cx="24141" cy="21946"/>
            </a:xfrm>
            <a:custGeom>
              <a:avLst/>
              <a:gdLst>
                <a:gd name="connsiteX0" fmla="*/ 24267 w 24141"/>
                <a:gd name="connsiteY0" fmla="*/ 11036 h 21946"/>
                <a:gd name="connsiteX1" fmla="*/ 12196 w 24141"/>
                <a:gd name="connsiteY1" fmla="*/ 63 h 21946"/>
                <a:gd name="connsiteX2" fmla="*/ 126 w 24141"/>
                <a:gd name="connsiteY2" fmla="*/ 11036 h 21946"/>
                <a:gd name="connsiteX3" fmla="*/ 12196 w 24141"/>
                <a:gd name="connsiteY3" fmla="*/ 22009 h 21946"/>
                <a:gd name="connsiteX4" fmla="*/ 24267 w 24141"/>
                <a:gd name="connsiteY4" fmla="*/ 11036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1" h="21946">
                  <a:moveTo>
                    <a:pt x="24267" y="11036"/>
                  </a:moveTo>
                  <a:cubicBezTo>
                    <a:pt x="24267" y="5032"/>
                    <a:pt x="18801" y="63"/>
                    <a:pt x="12196" y="63"/>
                  </a:cubicBezTo>
                  <a:cubicBezTo>
                    <a:pt x="5592" y="63"/>
                    <a:pt x="126" y="5032"/>
                    <a:pt x="126" y="11036"/>
                  </a:cubicBezTo>
                  <a:cubicBezTo>
                    <a:pt x="126" y="17040"/>
                    <a:pt x="5592" y="22009"/>
                    <a:pt x="12196" y="22009"/>
                  </a:cubicBezTo>
                  <a:cubicBezTo>
                    <a:pt x="18801" y="22009"/>
                    <a:pt x="24267" y="17040"/>
                    <a:pt x="24267" y="11036"/>
                  </a:cubicBezTo>
                  <a:close/>
                </a:path>
              </a:pathLst>
            </a:custGeom>
            <a:solidFill>
              <a:srgbClr val="000000"/>
            </a:solidFill>
            <a:ln w="22806"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6E938F0E-AEFA-8E2A-CEBE-CA591CE8EE82}"/>
                </a:ext>
              </a:extLst>
            </p:cNvPr>
            <p:cNvSpPr/>
            <p:nvPr>
              <p:custDataLst>
                <p:tags r:id="rId218"/>
              </p:custDataLst>
            </p:nvPr>
          </p:nvSpPr>
          <p:spPr>
            <a:xfrm>
              <a:off x="5496686" y="3822416"/>
              <a:ext cx="26646" cy="61905"/>
            </a:xfrm>
            <a:custGeom>
              <a:avLst/>
              <a:gdLst>
                <a:gd name="connsiteX0" fmla="*/ 26775 w 26646"/>
                <a:gd name="connsiteY0" fmla="*/ 21802 h 61905"/>
                <a:gd name="connsiteX1" fmla="*/ 12199 w 26646"/>
                <a:gd name="connsiteY1" fmla="*/ 63 h 61905"/>
                <a:gd name="connsiteX2" fmla="*/ 128 w 26646"/>
                <a:gd name="connsiteY2" fmla="*/ 11036 h 61905"/>
                <a:gd name="connsiteX3" fmla="*/ 12199 w 26646"/>
                <a:gd name="connsiteY3" fmla="*/ 22009 h 61905"/>
                <a:gd name="connsiteX4" fmla="*/ 20170 w 26646"/>
                <a:gd name="connsiteY4" fmla="*/ 19318 h 61905"/>
                <a:gd name="connsiteX5" fmla="*/ 21309 w 26646"/>
                <a:gd name="connsiteY5" fmla="*/ 18697 h 61905"/>
                <a:gd name="connsiteX6" fmla="*/ 21764 w 26646"/>
                <a:gd name="connsiteY6" fmla="*/ 21802 h 61905"/>
                <a:gd name="connsiteX7" fmla="*/ 6278 w 26646"/>
                <a:gd name="connsiteY7" fmla="*/ 56378 h 61905"/>
                <a:gd name="connsiteX8" fmla="*/ 3772 w 26646"/>
                <a:gd name="connsiteY8" fmla="*/ 59691 h 61905"/>
                <a:gd name="connsiteX9" fmla="*/ 6050 w 26646"/>
                <a:gd name="connsiteY9" fmla="*/ 61968 h 61905"/>
                <a:gd name="connsiteX10" fmla="*/ 26775 w 26646"/>
                <a:gd name="connsiteY10" fmla="*/ 21802 h 6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1905">
                  <a:moveTo>
                    <a:pt x="26775" y="21802"/>
                  </a:moveTo>
                  <a:cubicBezTo>
                    <a:pt x="26775" y="8137"/>
                    <a:pt x="21081" y="63"/>
                    <a:pt x="12199" y="63"/>
                  </a:cubicBezTo>
                  <a:cubicBezTo>
                    <a:pt x="4683" y="63"/>
                    <a:pt x="128" y="5239"/>
                    <a:pt x="128" y="11036"/>
                  </a:cubicBezTo>
                  <a:cubicBezTo>
                    <a:pt x="128" y="16626"/>
                    <a:pt x="4683" y="22009"/>
                    <a:pt x="12199" y="22009"/>
                  </a:cubicBezTo>
                  <a:cubicBezTo>
                    <a:pt x="14932" y="22009"/>
                    <a:pt x="17893" y="21181"/>
                    <a:pt x="20170" y="19318"/>
                  </a:cubicBezTo>
                  <a:cubicBezTo>
                    <a:pt x="20853" y="18904"/>
                    <a:pt x="21081" y="18697"/>
                    <a:pt x="21309" y="18697"/>
                  </a:cubicBezTo>
                  <a:cubicBezTo>
                    <a:pt x="21537" y="18697"/>
                    <a:pt x="21764" y="18904"/>
                    <a:pt x="21764" y="21802"/>
                  </a:cubicBezTo>
                  <a:cubicBezTo>
                    <a:pt x="21764" y="37123"/>
                    <a:pt x="13793" y="49546"/>
                    <a:pt x="6278" y="56378"/>
                  </a:cubicBezTo>
                  <a:cubicBezTo>
                    <a:pt x="3772" y="58656"/>
                    <a:pt x="3772" y="59070"/>
                    <a:pt x="3772" y="59691"/>
                  </a:cubicBezTo>
                  <a:cubicBezTo>
                    <a:pt x="3772" y="61140"/>
                    <a:pt x="4911" y="61968"/>
                    <a:pt x="6050" y="61968"/>
                  </a:cubicBezTo>
                  <a:cubicBezTo>
                    <a:pt x="8555" y="61968"/>
                    <a:pt x="26775" y="46026"/>
                    <a:pt x="26775" y="21802"/>
                  </a:cubicBezTo>
                  <a:close/>
                </a:path>
              </a:pathLst>
            </a:custGeom>
            <a:solidFill>
              <a:srgbClr val="000000"/>
            </a:solidFill>
            <a:ln w="22806"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D56FF7B8-41EB-267F-40BD-F2F29A2B4ADD}"/>
                </a:ext>
              </a:extLst>
            </p:cNvPr>
            <p:cNvSpPr/>
            <p:nvPr>
              <p:custDataLst>
                <p:tags r:id="rId219"/>
              </p:custDataLst>
            </p:nvPr>
          </p:nvSpPr>
          <p:spPr>
            <a:xfrm>
              <a:off x="5590845" y="3700676"/>
              <a:ext cx="111823" cy="145964"/>
            </a:xfrm>
            <a:custGeom>
              <a:avLst/>
              <a:gdLst>
                <a:gd name="connsiteX0" fmla="*/ 52970 w 111823"/>
                <a:gd name="connsiteY0" fmla="*/ 2340 h 145964"/>
                <a:gd name="connsiteX1" fmla="*/ 50009 w 111823"/>
                <a:gd name="connsiteY1" fmla="*/ 63 h 145964"/>
                <a:gd name="connsiteX2" fmla="*/ 22224 w 111823"/>
                <a:gd name="connsiteY2" fmla="*/ 2133 h 145964"/>
                <a:gd name="connsiteX3" fmla="*/ 17897 w 111823"/>
                <a:gd name="connsiteY3" fmla="*/ 6274 h 145964"/>
                <a:gd name="connsiteX4" fmla="*/ 23363 w 111823"/>
                <a:gd name="connsiteY4" fmla="*/ 8759 h 145964"/>
                <a:gd name="connsiteX5" fmla="*/ 34750 w 111823"/>
                <a:gd name="connsiteY5" fmla="*/ 12278 h 145964"/>
                <a:gd name="connsiteX6" fmla="*/ 34067 w 111823"/>
                <a:gd name="connsiteY6" fmla="*/ 16419 h 145964"/>
                <a:gd name="connsiteX7" fmla="*/ 1044 w 111823"/>
                <a:gd name="connsiteY7" fmla="*/ 135675 h 145964"/>
                <a:gd name="connsiteX8" fmla="*/ 133 w 111823"/>
                <a:gd name="connsiteY8" fmla="*/ 140230 h 145964"/>
                <a:gd name="connsiteX9" fmla="*/ 6738 w 111823"/>
                <a:gd name="connsiteY9" fmla="*/ 146027 h 145964"/>
                <a:gd name="connsiteX10" fmla="*/ 15164 w 111823"/>
                <a:gd name="connsiteY10" fmla="*/ 140644 h 145964"/>
                <a:gd name="connsiteX11" fmla="*/ 19491 w 111823"/>
                <a:gd name="connsiteY11" fmla="*/ 124909 h 145964"/>
                <a:gd name="connsiteX12" fmla="*/ 24502 w 111823"/>
                <a:gd name="connsiteY12" fmla="*/ 106275 h 145964"/>
                <a:gd name="connsiteX13" fmla="*/ 28373 w 111823"/>
                <a:gd name="connsiteY13" fmla="*/ 92403 h 145964"/>
                <a:gd name="connsiteX14" fmla="*/ 30879 w 111823"/>
                <a:gd name="connsiteY14" fmla="*/ 83087 h 145964"/>
                <a:gd name="connsiteX15" fmla="*/ 46365 w 111823"/>
                <a:gd name="connsiteY15" fmla="*/ 64039 h 145964"/>
                <a:gd name="connsiteX16" fmla="*/ 68229 w 111823"/>
                <a:gd name="connsiteY16" fmla="*/ 56792 h 145964"/>
                <a:gd name="connsiteX17" fmla="*/ 80527 w 111823"/>
                <a:gd name="connsiteY17" fmla="*/ 71285 h 145964"/>
                <a:gd name="connsiteX18" fmla="*/ 66407 w 111823"/>
                <a:gd name="connsiteY18" fmla="*/ 117662 h 145964"/>
                <a:gd name="connsiteX19" fmla="*/ 63446 w 111823"/>
                <a:gd name="connsiteY19" fmla="*/ 129050 h 145964"/>
                <a:gd name="connsiteX20" fmla="*/ 82121 w 111823"/>
                <a:gd name="connsiteY20" fmla="*/ 146027 h 145964"/>
                <a:gd name="connsiteX21" fmla="*/ 111956 w 111823"/>
                <a:gd name="connsiteY21" fmla="*/ 114143 h 145964"/>
                <a:gd name="connsiteX22" fmla="*/ 109223 w 111823"/>
                <a:gd name="connsiteY22" fmla="*/ 112072 h 145964"/>
                <a:gd name="connsiteX23" fmla="*/ 105807 w 111823"/>
                <a:gd name="connsiteY23" fmla="*/ 115799 h 145964"/>
                <a:gd name="connsiteX24" fmla="*/ 82577 w 111823"/>
                <a:gd name="connsiteY24" fmla="*/ 141472 h 145964"/>
                <a:gd name="connsiteX25" fmla="*/ 77111 w 111823"/>
                <a:gd name="connsiteY25" fmla="*/ 134640 h 145964"/>
                <a:gd name="connsiteX26" fmla="*/ 81210 w 111823"/>
                <a:gd name="connsiteY26" fmla="*/ 119940 h 145964"/>
                <a:gd name="connsiteX27" fmla="*/ 95103 w 111823"/>
                <a:gd name="connsiteY27" fmla="*/ 74391 h 145964"/>
                <a:gd name="connsiteX28" fmla="*/ 68912 w 111823"/>
                <a:gd name="connsiteY28" fmla="*/ 52237 h 145964"/>
                <a:gd name="connsiteX29" fmla="*/ 35206 w 111823"/>
                <a:gd name="connsiteY29" fmla="*/ 68180 h 145964"/>
                <a:gd name="connsiteX30" fmla="*/ 52970 w 111823"/>
                <a:gd name="connsiteY30" fmla="*/ 2340 h 14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823" h="145964">
                  <a:moveTo>
                    <a:pt x="52970" y="2340"/>
                  </a:moveTo>
                  <a:cubicBezTo>
                    <a:pt x="52970" y="2133"/>
                    <a:pt x="52970" y="63"/>
                    <a:pt x="50009" y="63"/>
                  </a:cubicBezTo>
                  <a:cubicBezTo>
                    <a:pt x="44771" y="63"/>
                    <a:pt x="28146" y="1719"/>
                    <a:pt x="22224" y="2133"/>
                  </a:cubicBezTo>
                  <a:cubicBezTo>
                    <a:pt x="20402" y="2340"/>
                    <a:pt x="17897" y="2547"/>
                    <a:pt x="17897" y="6274"/>
                  </a:cubicBezTo>
                  <a:cubicBezTo>
                    <a:pt x="17897" y="8759"/>
                    <a:pt x="19947" y="8759"/>
                    <a:pt x="23363" y="8759"/>
                  </a:cubicBezTo>
                  <a:cubicBezTo>
                    <a:pt x="34295" y="8759"/>
                    <a:pt x="34750" y="10208"/>
                    <a:pt x="34750" y="12278"/>
                  </a:cubicBezTo>
                  <a:lnTo>
                    <a:pt x="34067" y="16419"/>
                  </a:lnTo>
                  <a:lnTo>
                    <a:pt x="1044" y="135675"/>
                  </a:lnTo>
                  <a:cubicBezTo>
                    <a:pt x="133" y="138574"/>
                    <a:pt x="133" y="138988"/>
                    <a:pt x="133" y="140230"/>
                  </a:cubicBezTo>
                  <a:cubicBezTo>
                    <a:pt x="133" y="144992"/>
                    <a:pt x="4688" y="146027"/>
                    <a:pt x="6738" y="146027"/>
                  </a:cubicBezTo>
                  <a:cubicBezTo>
                    <a:pt x="10381" y="146027"/>
                    <a:pt x="14025" y="143543"/>
                    <a:pt x="15164" y="140644"/>
                  </a:cubicBezTo>
                  <a:lnTo>
                    <a:pt x="19491" y="124909"/>
                  </a:lnTo>
                  <a:lnTo>
                    <a:pt x="24502" y="106275"/>
                  </a:lnTo>
                  <a:cubicBezTo>
                    <a:pt x="25868" y="101720"/>
                    <a:pt x="27235" y="97165"/>
                    <a:pt x="28373" y="92403"/>
                  </a:cubicBezTo>
                  <a:cubicBezTo>
                    <a:pt x="28829" y="91161"/>
                    <a:pt x="30651" y="84329"/>
                    <a:pt x="30879" y="83087"/>
                  </a:cubicBezTo>
                  <a:cubicBezTo>
                    <a:pt x="31562" y="81223"/>
                    <a:pt x="38622" y="69629"/>
                    <a:pt x="46365" y="64039"/>
                  </a:cubicBezTo>
                  <a:cubicBezTo>
                    <a:pt x="51376" y="60726"/>
                    <a:pt x="58436" y="56792"/>
                    <a:pt x="68229" y="56792"/>
                  </a:cubicBezTo>
                  <a:cubicBezTo>
                    <a:pt x="78022" y="56792"/>
                    <a:pt x="80527" y="63832"/>
                    <a:pt x="80527" y="71285"/>
                  </a:cubicBezTo>
                  <a:cubicBezTo>
                    <a:pt x="80527" y="82465"/>
                    <a:pt x="71873" y="105033"/>
                    <a:pt x="66407" y="117662"/>
                  </a:cubicBezTo>
                  <a:cubicBezTo>
                    <a:pt x="64585" y="122424"/>
                    <a:pt x="63446" y="124909"/>
                    <a:pt x="63446" y="129050"/>
                  </a:cubicBezTo>
                  <a:cubicBezTo>
                    <a:pt x="63446" y="138781"/>
                    <a:pt x="71417" y="146027"/>
                    <a:pt x="82121" y="146027"/>
                  </a:cubicBezTo>
                  <a:cubicBezTo>
                    <a:pt x="103530" y="146027"/>
                    <a:pt x="111956" y="115799"/>
                    <a:pt x="111956" y="114143"/>
                  </a:cubicBezTo>
                  <a:cubicBezTo>
                    <a:pt x="111956" y="112072"/>
                    <a:pt x="109906" y="112072"/>
                    <a:pt x="109223" y="112072"/>
                  </a:cubicBezTo>
                  <a:cubicBezTo>
                    <a:pt x="106946" y="112072"/>
                    <a:pt x="106946" y="112693"/>
                    <a:pt x="105807" y="115799"/>
                  </a:cubicBezTo>
                  <a:cubicBezTo>
                    <a:pt x="102391" y="126772"/>
                    <a:pt x="95103" y="141472"/>
                    <a:pt x="82577" y="141472"/>
                  </a:cubicBezTo>
                  <a:cubicBezTo>
                    <a:pt x="78705" y="141472"/>
                    <a:pt x="77111" y="139402"/>
                    <a:pt x="77111" y="134640"/>
                  </a:cubicBezTo>
                  <a:cubicBezTo>
                    <a:pt x="77111" y="129464"/>
                    <a:pt x="79161" y="124495"/>
                    <a:pt x="81210" y="119940"/>
                  </a:cubicBezTo>
                  <a:cubicBezTo>
                    <a:pt x="84854" y="111037"/>
                    <a:pt x="95103" y="86399"/>
                    <a:pt x="95103" y="74391"/>
                  </a:cubicBezTo>
                  <a:cubicBezTo>
                    <a:pt x="95103" y="60933"/>
                    <a:pt x="85993" y="52237"/>
                    <a:pt x="68912" y="52237"/>
                  </a:cubicBezTo>
                  <a:cubicBezTo>
                    <a:pt x="54564" y="52237"/>
                    <a:pt x="43632" y="58656"/>
                    <a:pt x="35206" y="68180"/>
                  </a:cubicBezTo>
                  <a:lnTo>
                    <a:pt x="52970" y="2340"/>
                  </a:lnTo>
                  <a:close/>
                </a:path>
              </a:pathLst>
            </a:custGeom>
            <a:solidFill>
              <a:srgbClr val="000000"/>
            </a:solidFill>
            <a:ln w="22806"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E5D616C6-A369-E13D-97F9-01264D19EB74}"/>
                </a:ext>
              </a:extLst>
            </p:cNvPr>
            <p:cNvSpPr/>
            <p:nvPr>
              <p:custDataLst>
                <p:tags r:id="rId220"/>
              </p:custDataLst>
            </p:nvPr>
          </p:nvSpPr>
          <p:spPr>
            <a:xfrm>
              <a:off x="5720856" y="3670242"/>
              <a:ext cx="121639" cy="98986"/>
            </a:xfrm>
            <a:custGeom>
              <a:avLst/>
              <a:gdLst>
                <a:gd name="connsiteX0" fmla="*/ 43183 w 121639"/>
                <a:gd name="connsiteY0" fmla="*/ 54118 h 98986"/>
                <a:gd name="connsiteX1" fmla="*/ 72038 w 121639"/>
                <a:gd name="connsiteY1" fmla="*/ 54118 h 98986"/>
                <a:gd name="connsiteX2" fmla="*/ 121778 w 121639"/>
                <a:gd name="connsiteY2" fmla="*/ 22668 h 98986"/>
                <a:gd name="connsiteX3" fmla="*/ 86864 w 121639"/>
                <a:gd name="connsiteY3" fmla="*/ 59 h 98986"/>
                <a:gd name="connsiteX4" fmla="*/ 31067 w 121639"/>
                <a:gd name="connsiteY4" fmla="*/ 59 h 98986"/>
                <a:gd name="connsiteX5" fmla="*/ 25965 w 121639"/>
                <a:gd name="connsiteY5" fmla="*/ 3248 h 98986"/>
                <a:gd name="connsiteX6" fmla="*/ 31226 w 121639"/>
                <a:gd name="connsiteY6" fmla="*/ 5277 h 98986"/>
                <a:gd name="connsiteX7" fmla="*/ 37284 w 121639"/>
                <a:gd name="connsiteY7" fmla="*/ 5566 h 98986"/>
                <a:gd name="connsiteX8" fmla="*/ 40791 w 121639"/>
                <a:gd name="connsiteY8" fmla="*/ 7595 h 98986"/>
                <a:gd name="connsiteX9" fmla="*/ 40154 w 121639"/>
                <a:gd name="connsiteY9" fmla="*/ 10784 h 98986"/>
                <a:gd name="connsiteX10" fmla="*/ 19110 w 121639"/>
                <a:gd name="connsiteY10" fmla="*/ 87162 h 98986"/>
                <a:gd name="connsiteX11" fmla="*/ 4921 w 121639"/>
                <a:gd name="connsiteY11" fmla="*/ 93828 h 98986"/>
                <a:gd name="connsiteX12" fmla="*/ 139 w 121639"/>
                <a:gd name="connsiteY12" fmla="*/ 97017 h 98986"/>
                <a:gd name="connsiteX13" fmla="*/ 2689 w 121639"/>
                <a:gd name="connsiteY13" fmla="*/ 99046 h 98986"/>
                <a:gd name="connsiteX14" fmla="*/ 23414 w 121639"/>
                <a:gd name="connsiteY14" fmla="*/ 98466 h 98986"/>
                <a:gd name="connsiteX15" fmla="*/ 34414 w 121639"/>
                <a:gd name="connsiteY15" fmla="*/ 98611 h 98986"/>
                <a:gd name="connsiteX16" fmla="*/ 44617 w 121639"/>
                <a:gd name="connsiteY16" fmla="*/ 99046 h 98986"/>
                <a:gd name="connsiteX17" fmla="*/ 47965 w 121639"/>
                <a:gd name="connsiteY17" fmla="*/ 95857 h 98986"/>
                <a:gd name="connsiteX18" fmla="*/ 42864 w 121639"/>
                <a:gd name="connsiteY18" fmla="*/ 93828 h 98986"/>
                <a:gd name="connsiteX19" fmla="*/ 36806 w 121639"/>
                <a:gd name="connsiteY19" fmla="*/ 93539 h 98986"/>
                <a:gd name="connsiteX20" fmla="*/ 33139 w 121639"/>
                <a:gd name="connsiteY20" fmla="*/ 91365 h 98986"/>
                <a:gd name="connsiteX21" fmla="*/ 33777 w 121639"/>
                <a:gd name="connsiteY21" fmla="*/ 88176 h 98986"/>
                <a:gd name="connsiteX22" fmla="*/ 43183 w 121639"/>
                <a:gd name="connsiteY22" fmla="*/ 54118 h 98986"/>
                <a:gd name="connsiteX23" fmla="*/ 54661 w 121639"/>
                <a:gd name="connsiteY23" fmla="*/ 10204 h 98986"/>
                <a:gd name="connsiteX24" fmla="*/ 62792 w 121639"/>
                <a:gd name="connsiteY24" fmla="*/ 5277 h 98986"/>
                <a:gd name="connsiteX25" fmla="*/ 81444 w 121639"/>
                <a:gd name="connsiteY25" fmla="*/ 5277 h 98986"/>
                <a:gd name="connsiteX26" fmla="*/ 105517 w 121639"/>
                <a:gd name="connsiteY26" fmla="*/ 19625 h 98986"/>
                <a:gd name="connsiteX27" fmla="*/ 95633 w 121639"/>
                <a:gd name="connsiteY27" fmla="*/ 42089 h 98986"/>
                <a:gd name="connsiteX28" fmla="*/ 69328 w 121639"/>
                <a:gd name="connsiteY28" fmla="*/ 49480 h 98986"/>
                <a:gd name="connsiteX29" fmla="*/ 43820 w 121639"/>
                <a:gd name="connsiteY29" fmla="*/ 49480 h 98986"/>
                <a:gd name="connsiteX30" fmla="*/ 54661 w 121639"/>
                <a:gd name="connsiteY30" fmla="*/ 10204 h 9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639" h="98986">
                  <a:moveTo>
                    <a:pt x="43183" y="54118"/>
                  </a:moveTo>
                  <a:lnTo>
                    <a:pt x="72038" y="54118"/>
                  </a:lnTo>
                  <a:cubicBezTo>
                    <a:pt x="98980" y="54118"/>
                    <a:pt x="121778" y="38465"/>
                    <a:pt x="121778" y="22668"/>
                  </a:cubicBezTo>
                  <a:cubicBezTo>
                    <a:pt x="121778" y="10494"/>
                    <a:pt x="108705" y="59"/>
                    <a:pt x="86864" y="59"/>
                  </a:cubicBezTo>
                  <a:lnTo>
                    <a:pt x="31067" y="59"/>
                  </a:lnTo>
                  <a:cubicBezTo>
                    <a:pt x="27878" y="59"/>
                    <a:pt x="25965" y="59"/>
                    <a:pt x="25965" y="3248"/>
                  </a:cubicBezTo>
                  <a:cubicBezTo>
                    <a:pt x="25965" y="5277"/>
                    <a:pt x="27719" y="5277"/>
                    <a:pt x="31226" y="5277"/>
                  </a:cubicBezTo>
                  <a:cubicBezTo>
                    <a:pt x="33777" y="5277"/>
                    <a:pt x="34414" y="5277"/>
                    <a:pt x="37284" y="5566"/>
                  </a:cubicBezTo>
                  <a:cubicBezTo>
                    <a:pt x="40472" y="5856"/>
                    <a:pt x="40791" y="6146"/>
                    <a:pt x="40791" y="7595"/>
                  </a:cubicBezTo>
                  <a:cubicBezTo>
                    <a:pt x="40791" y="7885"/>
                    <a:pt x="40791" y="8610"/>
                    <a:pt x="40154" y="10784"/>
                  </a:cubicBezTo>
                  <a:lnTo>
                    <a:pt x="19110" y="87162"/>
                  </a:lnTo>
                  <a:cubicBezTo>
                    <a:pt x="17516" y="92814"/>
                    <a:pt x="17356" y="93828"/>
                    <a:pt x="4921" y="93828"/>
                  </a:cubicBezTo>
                  <a:cubicBezTo>
                    <a:pt x="2052" y="93828"/>
                    <a:pt x="139" y="93828"/>
                    <a:pt x="139" y="97017"/>
                  </a:cubicBezTo>
                  <a:cubicBezTo>
                    <a:pt x="139" y="97162"/>
                    <a:pt x="139" y="99046"/>
                    <a:pt x="2689" y="99046"/>
                  </a:cubicBezTo>
                  <a:cubicBezTo>
                    <a:pt x="7313" y="99046"/>
                    <a:pt x="18791" y="98466"/>
                    <a:pt x="23414" y="98466"/>
                  </a:cubicBezTo>
                  <a:cubicBezTo>
                    <a:pt x="26124" y="98466"/>
                    <a:pt x="31704" y="98466"/>
                    <a:pt x="34414" y="98611"/>
                  </a:cubicBezTo>
                  <a:cubicBezTo>
                    <a:pt x="37603" y="98756"/>
                    <a:pt x="41588" y="99046"/>
                    <a:pt x="44617" y="99046"/>
                  </a:cubicBezTo>
                  <a:cubicBezTo>
                    <a:pt x="45574" y="99046"/>
                    <a:pt x="47965" y="99046"/>
                    <a:pt x="47965" y="95857"/>
                  </a:cubicBezTo>
                  <a:cubicBezTo>
                    <a:pt x="47965" y="93828"/>
                    <a:pt x="46052" y="93828"/>
                    <a:pt x="42864" y="93828"/>
                  </a:cubicBezTo>
                  <a:cubicBezTo>
                    <a:pt x="42704" y="93828"/>
                    <a:pt x="39675" y="93828"/>
                    <a:pt x="36806" y="93539"/>
                  </a:cubicBezTo>
                  <a:cubicBezTo>
                    <a:pt x="33139" y="93249"/>
                    <a:pt x="33139" y="92814"/>
                    <a:pt x="33139" y="91365"/>
                  </a:cubicBezTo>
                  <a:cubicBezTo>
                    <a:pt x="33139" y="91220"/>
                    <a:pt x="33139" y="90350"/>
                    <a:pt x="33777" y="88176"/>
                  </a:cubicBezTo>
                  <a:lnTo>
                    <a:pt x="43183" y="54118"/>
                  </a:lnTo>
                  <a:close/>
                  <a:moveTo>
                    <a:pt x="54661" y="10204"/>
                  </a:moveTo>
                  <a:cubicBezTo>
                    <a:pt x="55936" y="5711"/>
                    <a:pt x="56096" y="5277"/>
                    <a:pt x="62792" y="5277"/>
                  </a:cubicBezTo>
                  <a:lnTo>
                    <a:pt x="81444" y="5277"/>
                  </a:lnTo>
                  <a:cubicBezTo>
                    <a:pt x="96270" y="5277"/>
                    <a:pt x="105517" y="9335"/>
                    <a:pt x="105517" y="19625"/>
                  </a:cubicBezTo>
                  <a:cubicBezTo>
                    <a:pt x="105517" y="24117"/>
                    <a:pt x="103604" y="35567"/>
                    <a:pt x="95633" y="42089"/>
                  </a:cubicBezTo>
                  <a:cubicBezTo>
                    <a:pt x="89893" y="46726"/>
                    <a:pt x="80806" y="49480"/>
                    <a:pt x="69328" y="49480"/>
                  </a:cubicBezTo>
                  <a:lnTo>
                    <a:pt x="43820" y="49480"/>
                  </a:lnTo>
                  <a:lnTo>
                    <a:pt x="54661" y="10204"/>
                  </a:lnTo>
                  <a:close/>
                </a:path>
              </a:pathLst>
            </a:custGeom>
            <a:solidFill>
              <a:srgbClr val="000000"/>
            </a:solidFill>
            <a:ln w="22806"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B04A5F53-DFAB-55B1-B59B-0605D5164436}"/>
                </a:ext>
              </a:extLst>
            </p:cNvPr>
            <p:cNvSpPr/>
            <p:nvPr>
              <p:custDataLst>
                <p:tags r:id="rId221"/>
              </p:custDataLst>
            </p:nvPr>
          </p:nvSpPr>
          <p:spPr>
            <a:xfrm>
              <a:off x="5717030" y="3831633"/>
              <a:ext cx="97406" cy="65363"/>
            </a:xfrm>
            <a:custGeom>
              <a:avLst/>
              <a:gdLst>
                <a:gd name="connsiteX0" fmla="*/ 12095 w 97406"/>
                <a:gd name="connsiteY0" fmla="*/ 54848 h 65363"/>
                <a:gd name="connsiteX1" fmla="*/ 10501 w 97406"/>
                <a:gd name="connsiteY1" fmla="*/ 60791 h 65363"/>
                <a:gd name="connsiteX2" fmla="*/ 15921 w 97406"/>
                <a:gd name="connsiteY2" fmla="*/ 65428 h 65363"/>
                <a:gd name="connsiteX3" fmla="*/ 22139 w 97406"/>
                <a:gd name="connsiteY3" fmla="*/ 62240 h 65363"/>
                <a:gd name="connsiteX4" fmla="*/ 25009 w 97406"/>
                <a:gd name="connsiteY4" fmla="*/ 53254 h 65363"/>
                <a:gd name="connsiteX5" fmla="*/ 28516 w 97406"/>
                <a:gd name="connsiteY5" fmla="*/ 40211 h 65363"/>
                <a:gd name="connsiteX6" fmla="*/ 31226 w 97406"/>
                <a:gd name="connsiteY6" fmla="*/ 30500 h 65363"/>
                <a:gd name="connsiteX7" fmla="*/ 37922 w 97406"/>
                <a:gd name="connsiteY7" fmla="*/ 17457 h 65363"/>
                <a:gd name="connsiteX8" fmla="*/ 61835 w 97406"/>
                <a:gd name="connsiteY8" fmla="*/ 4123 h 65363"/>
                <a:gd name="connsiteX9" fmla="*/ 71241 w 97406"/>
                <a:gd name="connsiteY9" fmla="*/ 14268 h 65363"/>
                <a:gd name="connsiteX10" fmla="*/ 61835 w 97406"/>
                <a:gd name="connsiteY10" fmla="*/ 45138 h 65363"/>
                <a:gd name="connsiteX11" fmla="*/ 59444 w 97406"/>
                <a:gd name="connsiteY11" fmla="*/ 52964 h 65363"/>
                <a:gd name="connsiteX12" fmla="*/ 74589 w 97406"/>
                <a:gd name="connsiteY12" fmla="*/ 65428 h 65363"/>
                <a:gd name="connsiteX13" fmla="*/ 97546 w 97406"/>
                <a:gd name="connsiteY13" fmla="*/ 43254 h 65363"/>
                <a:gd name="connsiteX14" fmla="*/ 94995 w 97406"/>
                <a:gd name="connsiteY14" fmla="*/ 41370 h 65363"/>
                <a:gd name="connsiteX15" fmla="*/ 91966 w 97406"/>
                <a:gd name="connsiteY15" fmla="*/ 43834 h 65363"/>
                <a:gd name="connsiteX16" fmla="*/ 75067 w 97406"/>
                <a:gd name="connsiteY16" fmla="*/ 61370 h 65363"/>
                <a:gd name="connsiteX17" fmla="*/ 71082 w 97406"/>
                <a:gd name="connsiteY17" fmla="*/ 56298 h 65363"/>
                <a:gd name="connsiteX18" fmla="*/ 74748 w 97406"/>
                <a:gd name="connsiteY18" fmla="*/ 44559 h 65363"/>
                <a:gd name="connsiteX19" fmla="*/ 83198 w 97406"/>
                <a:gd name="connsiteY19" fmla="*/ 16587 h 65363"/>
                <a:gd name="connsiteX20" fmla="*/ 62473 w 97406"/>
                <a:gd name="connsiteY20" fmla="*/ 65 h 65363"/>
                <a:gd name="connsiteX21" fmla="*/ 35530 w 97406"/>
                <a:gd name="connsiteY21" fmla="*/ 13254 h 65363"/>
                <a:gd name="connsiteX22" fmla="*/ 18472 w 97406"/>
                <a:gd name="connsiteY22" fmla="*/ 65 h 65363"/>
                <a:gd name="connsiteX23" fmla="*/ 5878 w 97406"/>
                <a:gd name="connsiteY23" fmla="*/ 7891 h 65363"/>
                <a:gd name="connsiteX24" fmla="*/ 139 w 97406"/>
                <a:gd name="connsiteY24" fmla="*/ 22239 h 65363"/>
                <a:gd name="connsiteX25" fmla="*/ 2849 w 97406"/>
                <a:gd name="connsiteY25" fmla="*/ 24123 h 65363"/>
                <a:gd name="connsiteX26" fmla="*/ 6356 w 97406"/>
                <a:gd name="connsiteY26" fmla="*/ 19776 h 65363"/>
                <a:gd name="connsiteX27" fmla="*/ 17994 w 97406"/>
                <a:gd name="connsiteY27" fmla="*/ 4123 h 65363"/>
                <a:gd name="connsiteX28" fmla="*/ 23255 w 97406"/>
                <a:gd name="connsiteY28" fmla="*/ 11225 h 65363"/>
                <a:gd name="connsiteX29" fmla="*/ 20704 w 97406"/>
                <a:gd name="connsiteY29" fmla="*/ 23254 h 65363"/>
                <a:gd name="connsiteX30" fmla="*/ 17197 w 97406"/>
                <a:gd name="connsiteY30" fmla="*/ 36298 h 65363"/>
                <a:gd name="connsiteX31" fmla="*/ 12095 w 97406"/>
                <a:gd name="connsiteY31" fmla="*/ 54848 h 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406" h="65363">
                  <a:moveTo>
                    <a:pt x="12095" y="54848"/>
                  </a:moveTo>
                  <a:cubicBezTo>
                    <a:pt x="11458" y="56733"/>
                    <a:pt x="10501" y="60356"/>
                    <a:pt x="10501" y="60791"/>
                  </a:cubicBezTo>
                  <a:cubicBezTo>
                    <a:pt x="10501" y="63979"/>
                    <a:pt x="13371" y="65428"/>
                    <a:pt x="15921" y="65428"/>
                  </a:cubicBezTo>
                  <a:cubicBezTo>
                    <a:pt x="18791" y="65428"/>
                    <a:pt x="21342" y="63544"/>
                    <a:pt x="22139" y="62240"/>
                  </a:cubicBezTo>
                  <a:cubicBezTo>
                    <a:pt x="22936" y="60936"/>
                    <a:pt x="24211" y="56298"/>
                    <a:pt x="25009" y="53254"/>
                  </a:cubicBezTo>
                  <a:cubicBezTo>
                    <a:pt x="25806" y="50501"/>
                    <a:pt x="27559" y="43834"/>
                    <a:pt x="28516" y="40211"/>
                  </a:cubicBezTo>
                  <a:cubicBezTo>
                    <a:pt x="29472" y="37022"/>
                    <a:pt x="30429" y="33834"/>
                    <a:pt x="31226" y="30500"/>
                  </a:cubicBezTo>
                  <a:cubicBezTo>
                    <a:pt x="32980" y="24558"/>
                    <a:pt x="33298" y="23399"/>
                    <a:pt x="37922" y="17457"/>
                  </a:cubicBezTo>
                  <a:cubicBezTo>
                    <a:pt x="42386" y="11660"/>
                    <a:pt x="49878" y="4123"/>
                    <a:pt x="61835" y="4123"/>
                  </a:cubicBezTo>
                  <a:cubicBezTo>
                    <a:pt x="71082" y="4123"/>
                    <a:pt x="71241" y="11515"/>
                    <a:pt x="71241" y="14268"/>
                  </a:cubicBezTo>
                  <a:cubicBezTo>
                    <a:pt x="71241" y="22964"/>
                    <a:pt x="64386" y="39051"/>
                    <a:pt x="61835" y="45138"/>
                  </a:cubicBezTo>
                  <a:cubicBezTo>
                    <a:pt x="60081" y="49196"/>
                    <a:pt x="59444" y="50501"/>
                    <a:pt x="59444" y="52964"/>
                  </a:cubicBezTo>
                  <a:cubicBezTo>
                    <a:pt x="59444" y="60646"/>
                    <a:pt x="66458" y="65428"/>
                    <a:pt x="74589" y="65428"/>
                  </a:cubicBezTo>
                  <a:cubicBezTo>
                    <a:pt x="90531" y="65428"/>
                    <a:pt x="97546" y="45428"/>
                    <a:pt x="97546" y="43254"/>
                  </a:cubicBezTo>
                  <a:cubicBezTo>
                    <a:pt x="97546" y="41370"/>
                    <a:pt x="95473" y="41370"/>
                    <a:pt x="94995" y="41370"/>
                  </a:cubicBezTo>
                  <a:cubicBezTo>
                    <a:pt x="92763" y="41370"/>
                    <a:pt x="92604" y="42240"/>
                    <a:pt x="91966" y="43834"/>
                  </a:cubicBezTo>
                  <a:cubicBezTo>
                    <a:pt x="88299" y="55428"/>
                    <a:pt x="81444" y="61370"/>
                    <a:pt x="75067" y="61370"/>
                  </a:cubicBezTo>
                  <a:cubicBezTo>
                    <a:pt x="71719" y="61370"/>
                    <a:pt x="71082" y="59341"/>
                    <a:pt x="71082" y="56298"/>
                  </a:cubicBezTo>
                  <a:cubicBezTo>
                    <a:pt x="71082" y="52964"/>
                    <a:pt x="71879" y="51080"/>
                    <a:pt x="74748" y="44559"/>
                  </a:cubicBezTo>
                  <a:cubicBezTo>
                    <a:pt x="76661" y="40066"/>
                    <a:pt x="83198" y="24703"/>
                    <a:pt x="83198" y="16587"/>
                  </a:cubicBezTo>
                  <a:cubicBezTo>
                    <a:pt x="83198" y="2529"/>
                    <a:pt x="70922" y="65"/>
                    <a:pt x="62473" y="65"/>
                  </a:cubicBezTo>
                  <a:cubicBezTo>
                    <a:pt x="49241" y="65"/>
                    <a:pt x="40313" y="7457"/>
                    <a:pt x="35530" y="13254"/>
                  </a:cubicBezTo>
                  <a:cubicBezTo>
                    <a:pt x="34414" y="3254"/>
                    <a:pt x="25009" y="65"/>
                    <a:pt x="18472" y="65"/>
                  </a:cubicBezTo>
                  <a:cubicBezTo>
                    <a:pt x="11617" y="65"/>
                    <a:pt x="7950" y="4558"/>
                    <a:pt x="5878" y="7891"/>
                  </a:cubicBezTo>
                  <a:cubicBezTo>
                    <a:pt x="2371" y="13254"/>
                    <a:pt x="139" y="21515"/>
                    <a:pt x="139" y="22239"/>
                  </a:cubicBezTo>
                  <a:cubicBezTo>
                    <a:pt x="139" y="24123"/>
                    <a:pt x="2371" y="24123"/>
                    <a:pt x="2849" y="24123"/>
                  </a:cubicBezTo>
                  <a:cubicBezTo>
                    <a:pt x="5081" y="24123"/>
                    <a:pt x="5240" y="23689"/>
                    <a:pt x="6356" y="19776"/>
                  </a:cubicBezTo>
                  <a:cubicBezTo>
                    <a:pt x="8747" y="11225"/>
                    <a:pt x="11776" y="4123"/>
                    <a:pt x="17994" y="4123"/>
                  </a:cubicBezTo>
                  <a:cubicBezTo>
                    <a:pt x="22139" y="4123"/>
                    <a:pt x="23255" y="7312"/>
                    <a:pt x="23255" y="11225"/>
                  </a:cubicBezTo>
                  <a:cubicBezTo>
                    <a:pt x="23255" y="13978"/>
                    <a:pt x="21820" y="19341"/>
                    <a:pt x="20704" y="23254"/>
                  </a:cubicBezTo>
                  <a:cubicBezTo>
                    <a:pt x="19588" y="27167"/>
                    <a:pt x="17994" y="33109"/>
                    <a:pt x="17197" y="36298"/>
                  </a:cubicBezTo>
                  <a:lnTo>
                    <a:pt x="12095" y="54848"/>
                  </a:lnTo>
                  <a:close/>
                </a:path>
              </a:pathLst>
            </a:custGeom>
            <a:solidFill>
              <a:srgbClr val="000000"/>
            </a:solidFill>
            <a:ln w="22806"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4F6E0748-2CA2-C2F7-66B2-47F5E4A5B6C3}"/>
                </a:ext>
              </a:extLst>
            </p:cNvPr>
            <p:cNvSpPr/>
            <p:nvPr>
              <p:custDataLst>
                <p:tags r:id="rId222"/>
              </p:custDataLst>
            </p:nvPr>
          </p:nvSpPr>
          <p:spPr>
            <a:xfrm>
              <a:off x="5866402" y="3689081"/>
              <a:ext cx="31201" cy="207041"/>
            </a:xfrm>
            <a:custGeom>
              <a:avLst/>
              <a:gdLst>
                <a:gd name="connsiteX0" fmla="*/ 31346 w 31201"/>
                <a:gd name="connsiteY0" fmla="*/ 63 h 207041"/>
                <a:gd name="connsiteX1" fmla="*/ 145 w 31201"/>
                <a:gd name="connsiteY1" fmla="*/ 63 h 207041"/>
                <a:gd name="connsiteX2" fmla="*/ 145 w 31201"/>
                <a:gd name="connsiteY2" fmla="*/ 8344 h 207041"/>
                <a:gd name="connsiteX3" fmla="*/ 22237 w 31201"/>
                <a:gd name="connsiteY3" fmla="*/ 8344 h 207041"/>
                <a:gd name="connsiteX4" fmla="*/ 22237 w 31201"/>
                <a:gd name="connsiteY4" fmla="*/ 198823 h 207041"/>
                <a:gd name="connsiteX5" fmla="*/ 145 w 31201"/>
                <a:gd name="connsiteY5" fmla="*/ 198823 h 207041"/>
                <a:gd name="connsiteX6" fmla="*/ 145 w 31201"/>
                <a:gd name="connsiteY6" fmla="*/ 207105 h 207041"/>
                <a:gd name="connsiteX7" fmla="*/ 31346 w 31201"/>
                <a:gd name="connsiteY7" fmla="*/ 207105 h 207041"/>
                <a:gd name="connsiteX8" fmla="*/ 31346 w 31201"/>
                <a:gd name="connsiteY8" fmla="*/ 63 h 20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1" h="207041">
                  <a:moveTo>
                    <a:pt x="31346" y="63"/>
                  </a:moveTo>
                  <a:lnTo>
                    <a:pt x="145" y="63"/>
                  </a:lnTo>
                  <a:lnTo>
                    <a:pt x="145" y="8344"/>
                  </a:lnTo>
                  <a:lnTo>
                    <a:pt x="22237" y="8344"/>
                  </a:lnTo>
                  <a:lnTo>
                    <a:pt x="22237" y="198823"/>
                  </a:lnTo>
                  <a:lnTo>
                    <a:pt x="145" y="198823"/>
                  </a:lnTo>
                  <a:lnTo>
                    <a:pt x="145" y="207105"/>
                  </a:lnTo>
                  <a:lnTo>
                    <a:pt x="31346" y="207105"/>
                  </a:lnTo>
                  <a:lnTo>
                    <a:pt x="31346" y="63"/>
                  </a:lnTo>
                  <a:close/>
                </a:path>
              </a:pathLst>
            </a:custGeom>
            <a:solidFill>
              <a:srgbClr val="000000"/>
            </a:solidFill>
            <a:ln w="22806" cap="flat">
              <a:noFill/>
              <a:prstDash val="solid"/>
              <a:miter/>
            </a:ln>
          </p:spPr>
          <p:txBody>
            <a:bodyPr rtlCol="0" anchor="ctr"/>
            <a:lstStyle/>
            <a:p>
              <a:endParaRPr lang="en-CN"/>
            </a:p>
          </p:txBody>
        </p:sp>
      </p:grpSp>
      <p:grpSp>
        <p:nvGrpSpPr>
          <p:cNvPr id="18628" name="Group 18627" descr="\documentclass{article}&#10;\usepackage{amsmath, amsfonts , amssymb, bm}&#10;\pagestyle{empty}&#10;\begin{document}&#10;&#10;\begin{gather*}&#10;    \bm{h}^P_t=\text{BiRNN}(\bm{h}^P_{t-1},[\bm{v}^P_t,\Tilde{\bm{c}_t}]) \\&#10;    \Tilde{\bm{c}_t} = \sum^{ n}_{ i=1} \bm{a}^t_i \bm{v}^P_i \\&#10;    \bm{a}^t_i = \frac{exp(\bm{\Tilde{s^t_i})}}{\sum^{ n}_{ j=1}exp(\Tilde{\bm{s}^t_j})}\\&#10;    \Tilde{\bm{s}^t_j}=\bm{\Tilde{v^t}}\tanh(\Tilde{\bm{W}^P_v}\bm{v^P_j}+\Tilde{\bm{W}^P_v}v^P_t)&#10;\end{gather*}&#10;&#10;&#10;&#10;\end{document}" title="IguanaTex Vector Display">
            <a:extLst>
              <a:ext uri="{FF2B5EF4-FFF2-40B4-BE49-F238E27FC236}">
                <a16:creationId xmlns:a16="http://schemas.microsoft.com/office/drawing/2014/main" id="{9BA0816A-0D32-AE4C-B7EE-855C05A8D7E5}"/>
              </a:ext>
            </a:extLst>
          </p:cNvPr>
          <p:cNvGrpSpPr>
            <a:grpSpLocks noChangeAspect="1"/>
          </p:cNvGrpSpPr>
          <p:nvPr>
            <p:custDataLst>
              <p:tags r:id="rId2"/>
            </p:custDataLst>
          </p:nvPr>
        </p:nvGrpSpPr>
        <p:grpSpPr>
          <a:xfrm>
            <a:off x="4269082" y="1983946"/>
            <a:ext cx="2444080" cy="1781958"/>
            <a:chOff x="6710222" y="4465467"/>
            <a:chExt cx="3430875" cy="2501422"/>
          </a:xfrm>
        </p:grpSpPr>
        <p:sp>
          <p:nvSpPr>
            <p:cNvPr id="30" name="Freeform 29">
              <a:extLst>
                <a:ext uri="{FF2B5EF4-FFF2-40B4-BE49-F238E27FC236}">
                  <a16:creationId xmlns:a16="http://schemas.microsoft.com/office/drawing/2014/main" id="{A76EBA83-1652-779B-86F9-15D80656136B}"/>
                </a:ext>
              </a:extLst>
            </p:cNvPr>
            <p:cNvSpPr/>
            <p:nvPr>
              <p:custDataLst>
                <p:tags r:id="rId110"/>
              </p:custDataLst>
            </p:nvPr>
          </p:nvSpPr>
          <p:spPr>
            <a:xfrm>
              <a:off x="6899701" y="4515316"/>
              <a:ext cx="146710" cy="177641"/>
            </a:xfrm>
            <a:custGeom>
              <a:avLst/>
              <a:gdLst>
                <a:gd name="connsiteX0" fmla="*/ 66996 w 146710"/>
                <a:gd name="connsiteY0" fmla="*/ 8941 h 177641"/>
                <a:gd name="connsiteX1" fmla="*/ 68001 w 146710"/>
                <a:gd name="connsiteY1" fmla="*/ 4640 h 177641"/>
                <a:gd name="connsiteX2" fmla="*/ 62474 w 146710"/>
                <a:gd name="connsiteY2" fmla="*/ 85 h 177641"/>
                <a:gd name="connsiteX3" fmla="*/ 60716 w 146710"/>
                <a:gd name="connsiteY3" fmla="*/ 338 h 177641"/>
                <a:gd name="connsiteX4" fmla="*/ 28309 w 146710"/>
                <a:gd name="connsiteY4" fmla="*/ 1856 h 177641"/>
                <a:gd name="connsiteX5" fmla="*/ 20270 w 146710"/>
                <a:gd name="connsiteY5" fmla="*/ 9448 h 177641"/>
                <a:gd name="connsiteX6" fmla="*/ 26801 w 146710"/>
                <a:gd name="connsiteY6" fmla="*/ 14002 h 177641"/>
                <a:gd name="connsiteX7" fmla="*/ 37353 w 146710"/>
                <a:gd name="connsiteY7" fmla="*/ 14509 h 177641"/>
                <a:gd name="connsiteX8" fmla="*/ 1177 w 146710"/>
                <a:gd name="connsiteY8" fmla="*/ 160519 h 177641"/>
                <a:gd name="connsiteX9" fmla="*/ 172 w 146710"/>
                <a:gd name="connsiteY9" fmla="*/ 166339 h 177641"/>
                <a:gd name="connsiteX10" fmla="*/ 12231 w 146710"/>
                <a:gd name="connsiteY10" fmla="*/ 177727 h 177641"/>
                <a:gd name="connsiteX11" fmla="*/ 28560 w 146710"/>
                <a:gd name="connsiteY11" fmla="*/ 163556 h 177641"/>
                <a:gd name="connsiteX12" fmla="*/ 43633 w 146710"/>
                <a:gd name="connsiteY12" fmla="*/ 103583 h 177641"/>
                <a:gd name="connsiteX13" fmla="*/ 48657 w 146710"/>
                <a:gd name="connsiteY13" fmla="*/ 93207 h 177641"/>
                <a:gd name="connsiteX14" fmla="*/ 86089 w 146710"/>
                <a:gd name="connsiteY14" fmla="*/ 70433 h 177641"/>
                <a:gd name="connsiteX15" fmla="*/ 98650 w 146710"/>
                <a:gd name="connsiteY15" fmla="*/ 85363 h 177641"/>
                <a:gd name="connsiteX16" fmla="*/ 82823 w 146710"/>
                <a:gd name="connsiteY16" fmla="*/ 142046 h 177641"/>
                <a:gd name="connsiteX17" fmla="*/ 79306 w 146710"/>
                <a:gd name="connsiteY17" fmla="*/ 154952 h 177641"/>
                <a:gd name="connsiteX18" fmla="*/ 107693 w 146710"/>
                <a:gd name="connsiteY18" fmla="*/ 177727 h 177641"/>
                <a:gd name="connsiteX19" fmla="*/ 146883 w 146710"/>
                <a:gd name="connsiteY19" fmla="*/ 138251 h 177641"/>
                <a:gd name="connsiteX20" fmla="*/ 140854 w 146710"/>
                <a:gd name="connsiteY20" fmla="*/ 134708 h 177641"/>
                <a:gd name="connsiteX21" fmla="*/ 135076 w 146710"/>
                <a:gd name="connsiteY21" fmla="*/ 137998 h 177641"/>
                <a:gd name="connsiteX22" fmla="*/ 109201 w 146710"/>
                <a:gd name="connsiteY22" fmla="*/ 168617 h 177641"/>
                <a:gd name="connsiteX23" fmla="*/ 104930 w 146710"/>
                <a:gd name="connsiteY23" fmla="*/ 163303 h 177641"/>
                <a:gd name="connsiteX24" fmla="*/ 109201 w 146710"/>
                <a:gd name="connsiteY24" fmla="*/ 146854 h 177641"/>
                <a:gd name="connsiteX25" fmla="*/ 125530 w 146710"/>
                <a:gd name="connsiteY25" fmla="*/ 90677 h 177641"/>
                <a:gd name="connsiteX26" fmla="*/ 88098 w 146710"/>
                <a:gd name="connsiteY26" fmla="*/ 61323 h 177641"/>
                <a:gd name="connsiteX27" fmla="*/ 50165 w 146710"/>
                <a:gd name="connsiteY27" fmla="*/ 77012 h 177641"/>
                <a:gd name="connsiteX28" fmla="*/ 66996 w 14671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710" h="177641">
                  <a:moveTo>
                    <a:pt x="66996" y="8941"/>
                  </a:moveTo>
                  <a:cubicBezTo>
                    <a:pt x="68001" y="5399"/>
                    <a:pt x="68001" y="4893"/>
                    <a:pt x="68001" y="4640"/>
                  </a:cubicBezTo>
                  <a:cubicBezTo>
                    <a:pt x="68001" y="1350"/>
                    <a:pt x="65238" y="85"/>
                    <a:pt x="62474" y="85"/>
                  </a:cubicBezTo>
                  <a:cubicBezTo>
                    <a:pt x="61469" y="85"/>
                    <a:pt x="61218" y="85"/>
                    <a:pt x="60716" y="338"/>
                  </a:cubicBezTo>
                  <a:lnTo>
                    <a:pt x="28309" y="1856"/>
                  </a:lnTo>
                  <a:cubicBezTo>
                    <a:pt x="24792" y="2109"/>
                    <a:pt x="20270" y="2362"/>
                    <a:pt x="20270" y="9448"/>
                  </a:cubicBezTo>
                  <a:cubicBezTo>
                    <a:pt x="20270" y="14002"/>
                    <a:pt x="24792" y="14002"/>
                    <a:pt x="26801" y="14002"/>
                  </a:cubicBezTo>
                  <a:cubicBezTo>
                    <a:pt x="29565" y="14002"/>
                    <a:pt x="34087" y="14002"/>
                    <a:pt x="37353" y="14509"/>
                  </a:cubicBezTo>
                  <a:lnTo>
                    <a:pt x="1177" y="160519"/>
                  </a:lnTo>
                  <a:cubicBezTo>
                    <a:pt x="926" y="161531"/>
                    <a:pt x="172" y="165327"/>
                    <a:pt x="172" y="166339"/>
                  </a:cubicBezTo>
                  <a:cubicBezTo>
                    <a:pt x="172" y="172412"/>
                    <a:pt x="4946" y="177727"/>
                    <a:pt x="12231" y="177727"/>
                  </a:cubicBezTo>
                  <a:cubicBezTo>
                    <a:pt x="13738" y="177727"/>
                    <a:pt x="25043" y="177727"/>
                    <a:pt x="28560" y="163556"/>
                  </a:cubicBezTo>
                  <a:lnTo>
                    <a:pt x="43633" y="103583"/>
                  </a:lnTo>
                  <a:cubicBezTo>
                    <a:pt x="44889" y="98775"/>
                    <a:pt x="44889" y="98268"/>
                    <a:pt x="48657" y="93207"/>
                  </a:cubicBezTo>
                  <a:cubicBezTo>
                    <a:pt x="52677" y="87640"/>
                    <a:pt x="65238" y="70433"/>
                    <a:pt x="86089" y="70433"/>
                  </a:cubicBezTo>
                  <a:cubicBezTo>
                    <a:pt x="92620" y="70433"/>
                    <a:pt x="98650" y="72963"/>
                    <a:pt x="98650" y="85363"/>
                  </a:cubicBezTo>
                  <a:cubicBezTo>
                    <a:pt x="98650" y="100040"/>
                    <a:pt x="87596" y="129647"/>
                    <a:pt x="82823" y="142046"/>
                  </a:cubicBezTo>
                  <a:cubicBezTo>
                    <a:pt x="80060" y="148879"/>
                    <a:pt x="79306" y="150650"/>
                    <a:pt x="79306" y="154952"/>
                  </a:cubicBezTo>
                  <a:cubicBezTo>
                    <a:pt x="79306" y="169629"/>
                    <a:pt x="93876" y="177727"/>
                    <a:pt x="107693" y="177727"/>
                  </a:cubicBezTo>
                  <a:cubicBezTo>
                    <a:pt x="134322" y="177727"/>
                    <a:pt x="146883" y="143312"/>
                    <a:pt x="146883" y="138251"/>
                  </a:cubicBezTo>
                  <a:cubicBezTo>
                    <a:pt x="146883" y="134708"/>
                    <a:pt x="143115" y="134708"/>
                    <a:pt x="140854" y="134708"/>
                  </a:cubicBezTo>
                  <a:cubicBezTo>
                    <a:pt x="137840" y="134708"/>
                    <a:pt x="136081" y="134708"/>
                    <a:pt x="135076" y="137998"/>
                  </a:cubicBezTo>
                  <a:cubicBezTo>
                    <a:pt x="127037" y="166086"/>
                    <a:pt x="113220" y="168617"/>
                    <a:pt x="109201" y="168617"/>
                  </a:cubicBezTo>
                  <a:cubicBezTo>
                    <a:pt x="107442" y="168617"/>
                    <a:pt x="104930" y="168617"/>
                    <a:pt x="104930" y="163303"/>
                  </a:cubicBezTo>
                  <a:cubicBezTo>
                    <a:pt x="104930" y="157736"/>
                    <a:pt x="107693" y="150903"/>
                    <a:pt x="109201" y="146854"/>
                  </a:cubicBezTo>
                  <a:cubicBezTo>
                    <a:pt x="113974" y="134455"/>
                    <a:pt x="125530" y="104848"/>
                    <a:pt x="125530" y="90677"/>
                  </a:cubicBezTo>
                  <a:cubicBezTo>
                    <a:pt x="125530" y="67396"/>
                    <a:pt x="106186" y="61323"/>
                    <a:pt x="88098" y="61323"/>
                  </a:cubicBezTo>
                  <a:cubicBezTo>
                    <a:pt x="82572" y="61323"/>
                    <a:pt x="67247" y="61323"/>
                    <a:pt x="50165" y="77012"/>
                  </a:cubicBezTo>
                  <a:lnTo>
                    <a:pt x="66996" y="8941"/>
                  </a:lnTo>
                  <a:close/>
                </a:path>
              </a:pathLst>
            </a:custGeom>
            <a:solidFill>
              <a:srgbClr val="000000"/>
            </a:solidFill>
            <a:ln w="25193"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FF6E3CE4-5841-8F57-94DA-A1E19D9F0CED}"/>
                </a:ext>
              </a:extLst>
            </p:cNvPr>
            <p:cNvSpPr/>
            <p:nvPr>
              <p:custDataLst>
                <p:tags r:id="rId111"/>
              </p:custDataLst>
            </p:nvPr>
          </p:nvSpPr>
          <p:spPr>
            <a:xfrm>
              <a:off x="7067336" y="4465467"/>
              <a:ext cx="134175" cy="120983"/>
            </a:xfrm>
            <a:custGeom>
              <a:avLst/>
              <a:gdLst>
                <a:gd name="connsiteX0" fmla="*/ 47659 w 134175"/>
                <a:gd name="connsiteY0" fmla="*/ 66152 h 120983"/>
                <a:gd name="connsiteX1" fmla="*/ 79488 w 134175"/>
                <a:gd name="connsiteY1" fmla="*/ 66152 h 120983"/>
                <a:gd name="connsiteX2" fmla="*/ 134354 w 134175"/>
                <a:gd name="connsiteY2" fmla="*/ 27714 h 120983"/>
                <a:gd name="connsiteX3" fmla="*/ 95843 w 134175"/>
                <a:gd name="connsiteY3" fmla="*/ 81 h 120983"/>
                <a:gd name="connsiteX4" fmla="*/ 34294 w 134175"/>
                <a:gd name="connsiteY4" fmla="*/ 81 h 120983"/>
                <a:gd name="connsiteX5" fmla="*/ 28667 w 134175"/>
                <a:gd name="connsiteY5" fmla="*/ 3978 h 120983"/>
                <a:gd name="connsiteX6" fmla="*/ 34470 w 134175"/>
                <a:gd name="connsiteY6" fmla="*/ 6457 h 120983"/>
                <a:gd name="connsiteX7" fmla="*/ 41153 w 134175"/>
                <a:gd name="connsiteY7" fmla="*/ 6812 h 120983"/>
                <a:gd name="connsiteX8" fmla="*/ 45021 w 134175"/>
                <a:gd name="connsiteY8" fmla="*/ 9292 h 120983"/>
                <a:gd name="connsiteX9" fmla="*/ 44318 w 134175"/>
                <a:gd name="connsiteY9" fmla="*/ 13189 h 120983"/>
                <a:gd name="connsiteX10" fmla="*/ 21105 w 134175"/>
                <a:gd name="connsiteY10" fmla="*/ 106539 h 120983"/>
                <a:gd name="connsiteX11" fmla="*/ 5455 w 134175"/>
                <a:gd name="connsiteY11" fmla="*/ 114687 h 120983"/>
                <a:gd name="connsiteX12" fmla="*/ 179 w 134175"/>
                <a:gd name="connsiteY12" fmla="*/ 118584 h 120983"/>
                <a:gd name="connsiteX13" fmla="*/ 2993 w 134175"/>
                <a:gd name="connsiteY13" fmla="*/ 121064 h 120983"/>
                <a:gd name="connsiteX14" fmla="*/ 25853 w 134175"/>
                <a:gd name="connsiteY14" fmla="*/ 120356 h 120983"/>
                <a:gd name="connsiteX15" fmla="*/ 37987 w 134175"/>
                <a:gd name="connsiteY15" fmla="*/ 120533 h 120983"/>
                <a:gd name="connsiteX16" fmla="*/ 49242 w 134175"/>
                <a:gd name="connsiteY16" fmla="*/ 121064 h 120983"/>
                <a:gd name="connsiteX17" fmla="*/ 52935 w 134175"/>
                <a:gd name="connsiteY17" fmla="*/ 117167 h 120983"/>
                <a:gd name="connsiteX18" fmla="*/ 47307 w 134175"/>
                <a:gd name="connsiteY18" fmla="*/ 114687 h 120983"/>
                <a:gd name="connsiteX19" fmla="*/ 40625 w 134175"/>
                <a:gd name="connsiteY19" fmla="*/ 114333 h 120983"/>
                <a:gd name="connsiteX20" fmla="*/ 36580 w 134175"/>
                <a:gd name="connsiteY20" fmla="*/ 111676 h 120983"/>
                <a:gd name="connsiteX21" fmla="*/ 37284 w 134175"/>
                <a:gd name="connsiteY21" fmla="*/ 107779 h 120983"/>
                <a:gd name="connsiteX22" fmla="*/ 47659 w 134175"/>
                <a:gd name="connsiteY22" fmla="*/ 66152 h 120983"/>
                <a:gd name="connsiteX23" fmla="*/ 60320 w 134175"/>
                <a:gd name="connsiteY23" fmla="*/ 12480 h 120983"/>
                <a:gd name="connsiteX24" fmla="*/ 69289 w 134175"/>
                <a:gd name="connsiteY24" fmla="*/ 6457 h 120983"/>
                <a:gd name="connsiteX25" fmla="*/ 89864 w 134175"/>
                <a:gd name="connsiteY25" fmla="*/ 6457 h 120983"/>
                <a:gd name="connsiteX26" fmla="*/ 116417 w 134175"/>
                <a:gd name="connsiteY26" fmla="*/ 23994 h 120983"/>
                <a:gd name="connsiteX27" fmla="*/ 105514 w 134175"/>
                <a:gd name="connsiteY27" fmla="*/ 51450 h 120983"/>
                <a:gd name="connsiteX28" fmla="*/ 76499 w 134175"/>
                <a:gd name="connsiteY28" fmla="*/ 60484 h 120983"/>
                <a:gd name="connsiteX29" fmla="*/ 48363 w 134175"/>
                <a:gd name="connsiteY29" fmla="*/ 60484 h 120983"/>
                <a:gd name="connsiteX30" fmla="*/ 60320 w 134175"/>
                <a:gd name="connsiteY30" fmla="*/ 12480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175" h="120983">
                  <a:moveTo>
                    <a:pt x="47659" y="66152"/>
                  </a:moveTo>
                  <a:lnTo>
                    <a:pt x="79488" y="66152"/>
                  </a:lnTo>
                  <a:cubicBezTo>
                    <a:pt x="109207" y="66152"/>
                    <a:pt x="134354" y="47022"/>
                    <a:pt x="134354" y="27714"/>
                  </a:cubicBezTo>
                  <a:cubicBezTo>
                    <a:pt x="134354" y="12834"/>
                    <a:pt x="119934" y="81"/>
                    <a:pt x="95843" y="81"/>
                  </a:cubicBezTo>
                  <a:lnTo>
                    <a:pt x="34294" y="81"/>
                  </a:lnTo>
                  <a:cubicBezTo>
                    <a:pt x="30777" y="81"/>
                    <a:pt x="28667" y="81"/>
                    <a:pt x="28667" y="3978"/>
                  </a:cubicBezTo>
                  <a:cubicBezTo>
                    <a:pt x="28667" y="6457"/>
                    <a:pt x="30601" y="6457"/>
                    <a:pt x="34470" y="6457"/>
                  </a:cubicBezTo>
                  <a:cubicBezTo>
                    <a:pt x="37284" y="6457"/>
                    <a:pt x="37987" y="6457"/>
                    <a:pt x="41153" y="6812"/>
                  </a:cubicBezTo>
                  <a:cubicBezTo>
                    <a:pt x="44670" y="7166"/>
                    <a:pt x="45021" y="7520"/>
                    <a:pt x="45021" y="9292"/>
                  </a:cubicBezTo>
                  <a:cubicBezTo>
                    <a:pt x="45021" y="9646"/>
                    <a:pt x="45021" y="10532"/>
                    <a:pt x="44318" y="13189"/>
                  </a:cubicBezTo>
                  <a:lnTo>
                    <a:pt x="21105" y="106539"/>
                  </a:lnTo>
                  <a:cubicBezTo>
                    <a:pt x="19347" y="113447"/>
                    <a:pt x="19171" y="114687"/>
                    <a:pt x="5455" y="114687"/>
                  </a:cubicBezTo>
                  <a:cubicBezTo>
                    <a:pt x="2289" y="114687"/>
                    <a:pt x="179" y="114687"/>
                    <a:pt x="179" y="118584"/>
                  </a:cubicBezTo>
                  <a:cubicBezTo>
                    <a:pt x="179" y="118762"/>
                    <a:pt x="179" y="121064"/>
                    <a:pt x="2993" y="121064"/>
                  </a:cubicBezTo>
                  <a:cubicBezTo>
                    <a:pt x="8092" y="121064"/>
                    <a:pt x="20754" y="120356"/>
                    <a:pt x="25853" y="120356"/>
                  </a:cubicBezTo>
                  <a:cubicBezTo>
                    <a:pt x="28843" y="120356"/>
                    <a:pt x="34998" y="120356"/>
                    <a:pt x="37987" y="120533"/>
                  </a:cubicBezTo>
                  <a:cubicBezTo>
                    <a:pt x="41504" y="120710"/>
                    <a:pt x="45901" y="121064"/>
                    <a:pt x="49242" y="121064"/>
                  </a:cubicBezTo>
                  <a:cubicBezTo>
                    <a:pt x="50297" y="121064"/>
                    <a:pt x="52935" y="121064"/>
                    <a:pt x="52935" y="117167"/>
                  </a:cubicBezTo>
                  <a:cubicBezTo>
                    <a:pt x="52935" y="114687"/>
                    <a:pt x="50824" y="114687"/>
                    <a:pt x="47307" y="114687"/>
                  </a:cubicBezTo>
                  <a:cubicBezTo>
                    <a:pt x="47132" y="114687"/>
                    <a:pt x="43790" y="114687"/>
                    <a:pt x="40625" y="114333"/>
                  </a:cubicBezTo>
                  <a:cubicBezTo>
                    <a:pt x="36580" y="113979"/>
                    <a:pt x="36580" y="113447"/>
                    <a:pt x="36580" y="111676"/>
                  </a:cubicBezTo>
                  <a:cubicBezTo>
                    <a:pt x="36580" y="111499"/>
                    <a:pt x="36580" y="110436"/>
                    <a:pt x="37284" y="107779"/>
                  </a:cubicBezTo>
                  <a:lnTo>
                    <a:pt x="47659" y="66152"/>
                  </a:lnTo>
                  <a:close/>
                  <a:moveTo>
                    <a:pt x="60320" y="12480"/>
                  </a:moveTo>
                  <a:cubicBezTo>
                    <a:pt x="61727" y="6989"/>
                    <a:pt x="61903" y="6457"/>
                    <a:pt x="69289" y="6457"/>
                  </a:cubicBezTo>
                  <a:lnTo>
                    <a:pt x="89864" y="6457"/>
                  </a:lnTo>
                  <a:cubicBezTo>
                    <a:pt x="106218" y="6457"/>
                    <a:pt x="116417" y="11417"/>
                    <a:pt x="116417" y="23994"/>
                  </a:cubicBezTo>
                  <a:cubicBezTo>
                    <a:pt x="116417" y="29485"/>
                    <a:pt x="114307" y="43479"/>
                    <a:pt x="105514" y="51450"/>
                  </a:cubicBezTo>
                  <a:cubicBezTo>
                    <a:pt x="99184" y="57118"/>
                    <a:pt x="89160" y="60484"/>
                    <a:pt x="76499" y="60484"/>
                  </a:cubicBezTo>
                  <a:lnTo>
                    <a:pt x="48363" y="60484"/>
                  </a:lnTo>
                  <a:lnTo>
                    <a:pt x="60320" y="12480"/>
                  </a:lnTo>
                  <a:close/>
                </a:path>
              </a:pathLst>
            </a:custGeom>
            <a:solidFill>
              <a:srgbClr val="000000"/>
            </a:solidFill>
            <a:ln w="25193"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BAAEC6AD-EA00-3F14-3630-72D745B90750}"/>
                </a:ext>
              </a:extLst>
            </p:cNvPr>
            <p:cNvSpPr/>
            <p:nvPr>
              <p:custDataLst>
                <p:tags r:id="rId112"/>
              </p:custDataLst>
            </p:nvPr>
          </p:nvSpPr>
          <p:spPr>
            <a:xfrm>
              <a:off x="7062236" y="4642782"/>
              <a:ext cx="59438" cy="112481"/>
            </a:xfrm>
            <a:custGeom>
              <a:avLst/>
              <a:gdLst>
                <a:gd name="connsiteX0" fmla="*/ 36053 w 59438"/>
                <a:gd name="connsiteY0" fmla="*/ 40828 h 112481"/>
                <a:gd name="connsiteX1" fmla="*/ 53990 w 59438"/>
                <a:gd name="connsiteY1" fmla="*/ 40828 h 112481"/>
                <a:gd name="connsiteX2" fmla="*/ 59617 w 59438"/>
                <a:gd name="connsiteY2" fmla="*/ 36931 h 112481"/>
                <a:gd name="connsiteX3" fmla="*/ 54342 w 59438"/>
                <a:gd name="connsiteY3" fmla="*/ 34451 h 112481"/>
                <a:gd name="connsiteX4" fmla="*/ 37636 w 59438"/>
                <a:gd name="connsiteY4" fmla="*/ 34451 h 112481"/>
                <a:gd name="connsiteX5" fmla="*/ 44142 w 59438"/>
                <a:gd name="connsiteY5" fmla="*/ 8235 h 112481"/>
                <a:gd name="connsiteX6" fmla="*/ 44670 w 59438"/>
                <a:gd name="connsiteY6" fmla="*/ 5755 h 112481"/>
                <a:gd name="connsiteX7" fmla="*/ 38691 w 59438"/>
                <a:gd name="connsiteY7" fmla="*/ 87 h 112481"/>
                <a:gd name="connsiteX8" fmla="*/ 30426 w 59438"/>
                <a:gd name="connsiteY8" fmla="*/ 7704 h 112481"/>
                <a:gd name="connsiteX9" fmla="*/ 23743 w 59438"/>
                <a:gd name="connsiteY9" fmla="*/ 34451 h 112481"/>
                <a:gd name="connsiteX10" fmla="*/ 5806 w 59438"/>
                <a:gd name="connsiteY10" fmla="*/ 34451 h 112481"/>
                <a:gd name="connsiteX11" fmla="*/ 179 w 59438"/>
                <a:gd name="connsiteY11" fmla="*/ 38348 h 112481"/>
                <a:gd name="connsiteX12" fmla="*/ 5455 w 59438"/>
                <a:gd name="connsiteY12" fmla="*/ 40828 h 112481"/>
                <a:gd name="connsiteX13" fmla="*/ 22161 w 59438"/>
                <a:gd name="connsiteY13" fmla="*/ 40828 h 112481"/>
                <a:gd name="connsiteX14" fmla="*/ 11785 w 59438"/>
                <a:gd name="connsiteY14" fmla="*/ 82632 h 112481"/>
                <a:gd name="connsiteX15" fmla="*/ 9148 w 59438"/>
                <a:gd name="connsiteY15" fmla="*/ 95740 h 112481"/>
                <a:gd name="connsiteX16" fmla="*/ 27964 w 59438"/>
                <a:gd name="connsiteY16" fmla="*/ 112568 h 112481"/>
                <a:gd name="connsiteX17" fmla="*/ 58562 w 59438"/>
                <a:gd name="connsiteY17" fmla="*/ 85467 h 112481"/>
                <a:gd name="connsiteX18" fmla="*/ 55748 w 59438"/>
                <a:gd name="connsiteY18" fmla="*/ 83164 h 112481"/>
                <a:gd name="connsiteX19" fmla="*/ 52055 w 59438"/>
                <a:gd name="connsiteY19" fmla="*/ 86529 h 112481"/>
                <a:gd name="connsiteX20" fmla="*/ 28491 w 59438"/>
                <a:gd name="connsiteY20" fmla="*/ 107609 h 112481"/>
                <a:gd name="connsiteX21" fmla="*/ 22336 w 59438"/>
                <a:gd name="connsiteY21" fmla="*/ 98929 h 112481"/>
                <a:gd name="connsiteX22" fmla="*/ 23392 w 59438"/>
                <a:gd name="connsiteY22" fmla="*/ 91666 h 112481"/>
                <a:gd name="connsiteX23" fmla="*/ 36053 w 59438"/>
                <a:gd name="connsiteY23" fmla="*/ 4082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053" y="40828"/>
                  </a:moveTo>
                  <a:lnTo>
                    <a:pt x="53990" y="40828"/>
                  </a:lnTo>
                  <a:cubicBezTo>
                    <a:pt x="57331" y="40828"/>
                    <a:pt x="59617" y="40828"/>
                    <a:pt x="59617" y="36931"/>
                  </a:cubicBezTo>
                  <a:cubicBezTo>
                    <a:pt x="59617" y="34451"/>
                    <a:pt x="57331" y="34451"/>
                    <a:pt x="54342" y="34451"/>
                  </a:cubicBezTo>
                  <a:lnTo>
                    <a:pt x="37636" y="34451"/>
                  </a:lnTo>
                  <a:lnTo>
                    <a:pt x="44142" y="8235"/>
                  </a:lnTo>
                  <a:cubicBezTo>
                    <a:pt x="44318" y="7350"/>
                    <a:pt x="44670" y="6464"/>
                    <a:pt x="44670" y="5755"/>
                  </a:cubicBezTo>
                  <a:cubicBezTo>
                    <a:pt x="44670" y="2567"/>
                    <a:pt x="42208" y="87"/>
                    <a:pt x="38691" y="87"/>
                  </a:cubicBezTo>
                  <a:cubicBezTo>
                    <a:pt x="34294" y="87"/>
                    <a:pt x="31657" y="3098"/>
                    <a:pt x="30426" y="7704"/>
                  </a:cubicBezTo>
                  <a:cubicBezTo>
                    <a:pt x="29195" y="12132"/>
                    <a:pt x="31481" y="3630"/>
                    <a:pt x="23743" y="34451"/>
                  </a:cubicBezTo>
                  <a:lnTo>
                    <a:pt x="5806" y="34451"/>
                  </a:lnTo>
                  <a:cubicBezTo>
                    <a:pt x="2465" y="34451"/>
                    <a:pt x="179" y="34451"/>
                    <a:pt x="179" y="38348"/>
                  </a:cubicBezTo>
                  <a:cubicBezTo>
                    <a:pt x="179" y="40828"/>
                    <a:pt x="2289" y="40828"/>
                    <a:pt x="5455" y="40828"/>
                  </a:cubicBezTo>
                  <a:lnTo>
                    <a:pt x="22161" y="40828"/>
                  </a:lnTo>
                  <a:lnTo>
                    <a:pt x="11785" y="82632"/>
                  </a:lnTo>
                  <a:cubicBezTo>
                    <a:pt x="10730" y="87061"/>
                    <a:pt x="9148" y="93438"/>
                    <a:pt x="9148" y="95740"/>
                  </a:cubicBezTo>
                  <a:cubicBezTo>
                    <a:pt x="9148" y="106191"/>
                    <a:pt x="17940" y="112568"/>
                    <a:pt x="27964" y="112568"/>
                  </a:cubicBezTo>
                  <a:cubicBezTo>
                    <a:pt x="47483" y="112568"/>
                    <a:pt x="58562" y="87769"/>
                    <a:pt x="58562" y="85467"/>
                  </a:cubicBezTo>
                  <a:cubicBezTo>
                    <a:pt x="58562" y="83164"/>
                    <a:pt x="56276" y="83164"/>
                    <a:pt x="55748" y="83164"/>
                  </a:cubicBezTo>
                  <a:cubicBezTo>
                    <a:pt x="53638" y="83164"/>
                    <a:pt x="53462" y="83518"/>
                    <a:pt x="52055" y="86529"/>
                  </a:cubicBezTo>
                  <a:cubicBezTo>
                    <a:pt x="47132" y="97689"/>
                    <a:pt x="38163" y="107609"/>
                    <a:pt x="28491" y="107609"/>
                  </a:cubicBezTo>
                  <a:cubicBezTo>
                    <a:pt x="24798" y="107609"/>
                    <a:pt x="22336" y="105306"/>
                    <a:pt x="22336" y="98929"/>
                  </a:cubicBezTo>
                  <a:cubicBezTo>
                    <a:pt x="22336" y="97158"/>
                    <a:pt x="23040" y="93438"/>
                    <a:pt x="23392" y="91666"/>
                  </a:cubicBezTo>
                  <a:lnTo>
                    <a:pt x="36053" y="40828"/>
                  </a:lnTo>
                  <a:close/>
                </a:path>
              </a:pathLst>
            </a:custGeom>
            <a:solidFill>
              <a:srgbClr val="000000"/>
            </a:solidFill>
            <a:ln w="25193"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ECA670D3-5EB5-8F90-A439-8CB2924B2F82}"/>
                </a:ext>
              </a:extLst>
            </p:cNvPr>
            <p:cNvSpPr/>
            <p:nvPr>
              <p:custDataLst>
                <p:tags r:id="rId113"/>
              </p:custDataLst>
            </p:nvPr>
          </p:nvSpPr>
          <p:spPr>
            <a:xfrm>
              <a:off x="7306204" y="4598064"/>
              <a:ext cx="167059" cy="59213"/>
            </a:xfrm>
            <a:custGeom>
              <a:avLst/>
              <a:gdLst>
                <a:gd name="connsiteX0" fmla="*/ 158707 w 167059"/>
                <a:gd name="connsiteY0" fmla="*/ 10207 h 59213"/>
                <a:gd name="connsiteX1" fmla="*/ 167248 w 167059"/>
                <a:gd name="connsiteY1" fmla="*/ 5146 h 59213"/>
                <a:gd name="connsiteX2" fmla="*/ 158958 w 167059"/>
                <a:gd name="connsiteY2" fmla="*/ 85 h 59213"/>
                <a:gd name="connsiteX3" fmla="*/ 8479 w 167059"/>
                <a:gd name="connsiteY3" fmla="*/ 85 h 59213"/>
                <a:gd name="connsiteX4" fmla="*/ 188 w 167059"/>
                <a:gd name="connsiteY4" fmla="*/ 5146 h 59213"/>
                <a:gd name="connsiteX5" fmla="*/ 8730 w 167059"/>
                <a:gd name="connsiteY5" fmla="*/ 10207 h 59213"/>
                <a:gd name="connsiteX6" fmla="*/ 158707 w 167059"/>
                <a:gd name="connsiteY6" fmla="*/ 10207 h 59213"/>
                <a:gd name="connsiteX7" fmla="*/ 158958 w 167059"/>
                <a:gd name="connsiteY7" fmla="*/ 59299 h 59213"/>
                <a:gd name="connsiteX8" fmla="*/ 167248 w 167059"/>
                <a:gd name="connsiteY8" fmla="*/ 54238 h 59213"/>
                <a:gd name="connsiteX9" fmla="*/ 158707 w 167059"/>
                <a:gd name="connsiteY9" fmla="*/ 49177 h 59213"/>
                <a:gd name="connsiteX10" fmla="*/ 8730 w 167059"/>
                <a:gd name="connsiteY10" fmla="*/ 49177 h 59213"/>
                <a:gd name="connsiteX11" fmla="*/ 188 w 167059"/>
                <a:gd name="connsiteY11" fmla="*/ 54238 h 59213"/>
                <a:gd name="connsiteX12" fmla="*/ 8479 w 167059"/>
                <a:gd name="connsiteY12" fmla="*/ 59299 h 59213"/>
                <a:gd name="connsiteX13" fmla="*/ 158958 w 167059"/>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59" h="59213">
                  <a:moveTo>
                    <a:pt x="158707" y="10207"/>
                  </a:moveTo>
                  <a:cubicBezTo>
                    <a:pt x="162475" y="10207"/>
                    <a:pt x="167248" y="10207"/>
                    <a:pt x="167248" y="5146"/>
                  </a:cubicBezTo>
                  <a:cubicBezTo>
                    <a:pt x="167248" y="85"/>
                    <a:pt x="162475" y="85"/>
                    <a:pt x="158958" y="85"/>
                  </a:cubicBezTo>
                  <a:lnTo>
                    <a:pt x="8479" y="85"/>
                  </a:lnTo>
                  <a:cubicBezTo>
                    <a:pt x="4962" y="85"/>
                    <a:pt x="188" y="85"/>
                    <a:pt x="188" y="5146"/>
                  </a:cubicBezTo>
                  <a:cubicBezTo>
                    <a:pt x="188" y="10207"/>
                    <a:pt x="4962" y="10207"/>
                    <a:pt x="8730" y="10207"/>
                  </a:cubicBezTo>
                  <a:lnTo>
                    <a:pt x="158707" y="10207"/>
                  </a:lnTo>
                  <a:close/>
                  <a:moveTo>
                    <a:pt x="158958" y="59299"/>
                  </a:moveTo>
                  <a:cubicBezTo>
                    <a:pt x="162475" y="59299"/>
                    <a:pt x="167248" y="59299"/>
                    <a:pt x="167248" y="54238"/>
                  </a:cubicBezTo>
                  <a:cubicBezTo>
                    <a:pt x="167248" y="49177"/>
                    <a:pt x="162475" y="49177"/>
                    <a:pt x="158707" y="49177"/>
                  </a:cubicBezTo>
                  <a:lnTo>
                    <a:pt x="8730" y="49177"/>
                  </a:lnTo>
                  <a:cubicBezTo>
                    <a:pt x="4962" y="49177"/>
                    <a:pt x="188" y="49177"/>
                    <a:pt x="188" y="54238"/>
                  </a:cubicBezTo>
                  <a:cubicBezTo>
                    <a:pt x="188" y="59299"/>
                    <a:pt x="4962" y="59299"/>
                    <a:pt x="8479" y="59299"/>
                  </a:cubicBezTo>
                  <a:lnTo>
                    <a:pt x="158958" y="59299"/>
                  </a:lnTo>
                  <a:close/>
                </a:path>
              </a:pathLst>
            </a:custGeom>
            <a:solidFill>
              <a:srgbClr val="000000"/>
            </a:solidFill>
            <a:ln w="25193"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DE608618-7EE8-6002-E6A3-3A5A55D130BE}"/>
                </a:ext>
              </a:extLst>
            </p:cNvPr>
            <p:cNvSpPr/>
            <p:nvPr>
              <p:custDataLst>
                <p:tags r:id="rId114"/>
              </p:custDataLst>
            </p:nvPr>
          </p:nvSpPr>
          <p:spPr>
            <a:xfrm>
              <a:off x="7566353" y="4518100"/>
              <a:ext cx="154498" cy="172833"/>
            </a:xfrm>
            <a:custGeom>
              <a:avLst/>
              <a:gdLst>
                <a:gd name="connsiteX0" fmla="*/ 46925 w 154498"/>
                <a:gd name="connsiteY0" fmla="*/ 80302 h 172833"/>
                <a:gd name="connsiteX1" fmla="*/ 46925 w 154498"/>
                <a:gd name="connsiteY1" fmla="*/ 18051 h 172833"/>
                <a:gd name="connsiteX2" fmla="*/ 59235 w 154498"/>
                <a:gd name="connsiteY2" fmla="*/ 7929 h 172833"/>
                <a:gd name="connsiteX3" fmla="*/ 90386 w 154498"/>
                <a:gd name="connsiteY3" fmla="*/ 7929 h 172833"/>
                <a:gd name="connsiteX4" fmla="*/ 123547 w 154498"/>
                <a:gd name="connsiteY4" fmla="*/ 42850 h 172833"/>
                <a:gd name="connsiteX5" fmla="*/ 83352 w 154498"/>
                <a:gd name="connsiteY5" fmla="*/ 80302 h 172833"/>
                <a:gd name="connsiteX6" fmla="*/ 46925 w 154498"/>
                <a:gd name="connsiteY6" fmla="*/ 80302 h 172833"/>
                <a:gd name="connsiteX7" fmla="*/ 106213 w 154498"/>
                <a:gd name="connsiteY7" fmla="*/ 82579 h 172833"/>
                <a:gd name="connsiteX8" fmla="*/ 147915 w 154498"/>
                <a:gd name="connsiteY8" fmla="*/ 42850 h 172833"/>
                <a:gd name="connsiteX9" fmla="*/ 92145 w 154498"/>
                <a:gd name="connsiteY9" fmla="*/ 85 h 172833"/>
                <a:gd name="connsiteX10" fmla="*/ 199 w 154498"/>
                <a:gd name="connsiteY10" fmla="*/ 85 h 172833"/>
                <a:gd name="connsiteX11" fmla="*/ 199 w 154498"/>
                <a:gd name="connsiteY11" fmla="*/ 7929 h 172833"/>
                <a:gd name="connsiteX12" fmla="*/ 6228 w 154498"/>
                <a:gd name="connsiteY12" fmla="*/ 7929 h 172833"/>
                <a:gd name="connsiteX13" fmla="*/ 26074 w 154498"/>
                <a:gd name="connsiteY13" fmla="*/ 19823 h 172833"/>
                <a:gd name="connsiteX14" fmla="*/ 26074 w 154498"/>
                <a:gd name="connsiteY14" fmla="*/ 153181 h 172833"/>
                <a:gd name="connsiteX15" fmla="*/ 6228 w 154498"/>
                <a:gd name="connsiteY15" fmla="*/ 165074 h 172833"/>
                <a:gd name="connsiteX16" fmla="*/ 199 w 154498"/>
                <a:gd name="connsiteY16" fmla="*/ 165074 h 172833"/>
                <a:gd name="connsiteX17" fmla="*/ 199 w 154498"/>
                <a:gd name="connsiteY17" fmla="*/ 172919 h 172833"/>
                <a:gd name="connsiteX18" fmla="*/ 98676 w 154498"/>
                <a:gd name="connsiteY18" fmla="*/ 172919 h 172833"/>
                <a:gd name="connsiteX19" fmla="*/ 154698 w 154498"/>
                <a:gd name="connsiteY19" fmla="*/ 126610 h 172833"/>
                <a:gd name="connsiteX20" fmla="*/ 106213 w 154498"/>
                <a:gd name="connsiteY20" fmla="*/ 82579 h 172833"/>
                <a:gd name="connsiteX21" fmla="*/ 90637 w 154498"/>
                <a:gd name="connsiteY21" fmla="*/ 165074 h 172833"/>
                <a:gd name="connsiteX22" fmla="*/ 59235 w 154498"/>
                <a:gd name="connsiteY22" fmla="*/ 165074 h 172833"/>
                <a:gd name="connsiteX23" fmla="*/ 46925 w 154498"/>
                <a:gd name="connsiteY23" fmla="*/ 154952 h 172833"/>
                <a:gd name="connsiteX24" fmla="*/ 46925 w 154498"/>
                <a:gd name="connsiteY24" fmla="*/ 85869 h 172833"/>
                <a:gd name="connsiteX25" fmla="*/ 94154 w 154498"/>
                <a:gd name="connsiteY25" fmla="*/ 85869 h 172833"/>
                <a:gd name="connsiteX26" fmla="*/ 129576 w 154498"/>
                <a:gd name="connsiteY26" fmla="*/ 126357 h 172833"/>
                <a:gd name="connsiteX27" fmla="*/ 90637 w 154498"/>
                <a:gd name="connsiteY27" fmla="*/ 165074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498" h="172833">
                  <a:moveTo>
                    <a:pt x="46925" y="80302"/>
                  </a:moveTo>
                  <a:lnTo>
                    <a:pt x="46925" y="18051"/>
                  </a:lnTo>
                  <a:cubicBezTo>
                    <a:pt x="46925" y="9701"/>
                    <a:pt x="47428" y="7929"/>
                    <a:pt x="59235" y="7929"/>
                  </a:cubicBezTo>
                  <a:lnTo>
                    <a:pt x="90386" y="7929"/>
                  </a:lnTo>
                  <a:cubicBezTo>
                    <a:pt x="114754" y="7929"/>
                    <a:pt x="123547" y="29439"/>
                    <a:pt x="123547" y="42850"/>
                  </a:cubicBezTo>
                  <a:cubicBezTo>
                    <a:pt x="123547" y="59046"/>
                    <a:pt x="111237" y="80302"/>
                    <a:pt x="83352" y="80302"/>
                  </a:cubicBezTo>
                  <a:lnTo>
                    <a:pt x="46925" y="80302"/>
                  </a:lnTo>
                  <a:close/>
                  <a:moveTo>
                    <a:pt x="106213" y="82579"/>
                  </a:moveTo>
                  <a:cubicBezTo>
                    <a:pt x="130581" y="77771"/>
                    <a:pt x="147915" y="61576"/>
                    <a:pt x="147915" y="42850"/>
                  </a:cubicBezTo>
                  <a:cubicBezTo>
                    <a:pt x="147915" y="20835"/>
                    <a:pt x="124803" y="85"/>
                    <a:pt x="92145" y="85"/>
                  </a:cubicBezTo>
                  <a:lnTo>
                    <a:pt x="199" y="85"/>
                  </a:lnTo>
                  <a:lnTo>
                    <a:pt x="199" y="7929"/>
                  </a:lnTo>
                  <a:lnTo>
                    <a:pt x="6228" y="7929"/>
                  </a:lnTo>
                  <a:cubicBezTo>
                    <a:pt x="25572" y="7929"/>
                    <a:pt x="26074" y="10713"/>
                    <a:pt x="26074" y="19823"/>
                  </a:cubicBezTo>
                  <a:lnTo>
                    <a:pt x="26074" y="153181"/>
                  </a:lnTo>
                  <a:cubicBezTo>
                    <a:pt x="26074" y="162290"/>
                    <a:pt x="25572" y="165074"/>
                    <a:pt x="6228" y="165074"/>
                  </a:cubicBezTo>
                  <a:lnTo>
                    <a:pt x="199" y="165074"/>
                  </a:lnTo>
                  <a:lnTo>
                    <a:pt x="199" y="172919"/>
                  </a:lnTo>
                  <a:lnTo>
                    <a:pt x="98676" y="172919"/>
                  </a:lnTo>
                  <a:cubicBezTo>
                    <a:pt x="132088" y="172919"/>
                    <a:pt x="154698" y="150397"/>
                    <a:pt x="154698" y="126610"/>
                  </a:cubicBezTo>
                  <a:cubicBezTo>
                    <a:pt x="154698" y="104595"/>
                    <a:pt x="134098" y="85616"/>
                    <a:pt x="106213" y="82579"/>
                  </a:cubicBezTo>
                  <a:close/>
                  <a:moveTo>
                    <a:pt x="90637" y="165074"/>
                  </a:moveTo>
                  <a:lnTo>
                    <a:pt x="59235" y="165074"/>
                  </a:lnTo>
                  <a:cubicBezTo>
                    <a:pt x="47428" y="165074"/>
                    <a:pt x="46925" y="163303"/>
                    <a:pt x="46925" y="154952"/>
                  </a:cubicBezTo>
                  <a:lnTo>
                    <a:pt x="46925" y="85869"/>
                  </a:lnTo>
                  <a:lnTo>
                    <a:pt x="94154" y="85869"/>
                  </a:lnTo>
                  <a:cubicBezTo>
                    <a:pt x="119025" y="85869"/>
                    <a:pt x="129576" y="109403"/>
                    <a:pt x="129576" y="126357"/>
                  </a:cubicBezTo>
                  <a:cubicBezTo>
                    <a:pt x="129576" y="144324"/>
                    <a:pt x="116513" y="165074"/>
                    <a:pt x="90637" y="165074"/>
                  </a:cubicBezTo>
                  <a:close/>
                </a:path>
              </a:pathLst>
            </a:custGeom>
            <a:solidFill>
              <a:srgbClr val="000000"/>
            </a:solidFill>
            <a:ln w="25193"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A63599A4-27CC-3E71-9BD3-F4AF66E2AFA2}"/>
                </a:ext>
              </a:extLst>
            </p:cNvPr>
            <p:cNvSpPr/>
            <p:nvPr>
              <p:custDataLst>
                <p:tags r:id="rId115"/>
              </p:custDataLst>
            </p:nvPr>
          </p:nvSpPr>
          <p:spPr>
            <a:xfrm>
              <a:off x="7743545" y="4521642"/>
              <a:ext cx="53760" cy="169291"/>
            </a:xfrm>
            <a:custGeom>
              <a:avLst/>
              <a:gdLst>
                <a:gd name="connsiteX0" fmla="*/ 36381 w 53760"/>
                <a:gd name="connsiteY0" fmla="*/ 57527 h 169291"/>
                <a:gd name="connsiteX1" fmla="*/ 1211 w 53760"/>
                <a:gd name="connsiteY1" fmla="*/ 60311 h 169291"/>
                <a:gd name="connsiteX2" fmla="*/ 1211 w 53760"/>
                <a:gd name="connsiteY2" fmla="*/ 68155 h 169291"/>
                <a:gd name="connsiteX3" fmla="*/ 19801 w 53760"/>
                <a:gd name="connsiteY3" fmla="*/ 82073 h 169291"/>
                <a:gd name="connsiteX4" fmla="*/ 19801 w 53760"/>
                <a:gd name="connsiteY4" fmla="*/ 150144 h 169291"/>
                <a:gd name="connsiteX5" fmla="*/ 206 w 53760"/>
                <a:gd name="connsiteY5" fmla="*/ 161531 h 169291"/>
                <a:gd name="connsiteX6" fmla="*/ 206 w 53760"/>
                <a:gd name="connsiteY6" fmla="*/ 169376 h 169291"/>
                <a:gd name="connsiteX7" fmla="*/ 27840 w 53760"/>
                <a:gd name="connsiteY7" fmla="*/ 168617 h 169291"/>
                <a:gd name="connsiteX8" fmla="*/ 53967 w 53760"/>
                <a:gd name="connsiteY8" fmla="*/ 169376 h 169291"/>
                <a:gd name="connsiteX9" fmla="*/ 53967 w 53760"/>
                <a:gd name="connsiteY9" fmla="*/ 161531 h 169291"/>
                <a:gd name="connsiteX10" fmla="*/ 36381 w 53760"/>
                <a:gd name="connsiteY10" fmla="*/ 150397 h 169291"/>
                <a:gd name="connsiteX11" fmla="*/ 36381 w 53760"/>
                <a:gd name="connsiteY11" fmla="*/ 57527 h 169291"/>
                <a:gd name="connsiteX12" fmla="*/ 37386 w 53760"/>
                <a:gd name="connsiteY12" fmla="*/ 13496 h 169291"/>
                <a:gd name="connsiteX13" fmla="*/ 24072 w 53760"/>
                <a:gd name="connsiteY13" fmla="*/ 85 h 169291"/>
                <a:gd name="connsiteX14" fmla="*/ 10757 w 53760"/>
                <a:gd name="connsiteY14" fmla="*/ 13496 h 169291"/>
                <a:gd name="connsiteX15" fmla="*/ 24072 w 53760"/>
                <a:gd name="connsiteY15" fmla="*/ 26908 h 169291"/>
                <a:gd name="connsiteX16" fmla="*/ 37386 w 53760"/>
                <a:gd name="connsiteY16" fmla="*/ 13496 h 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60" h="169291">
                  <a:moveTo>
                    <a:pt x="36381" y="57527"/>
                  </a:moveTo>
                  <a:lnTo>
                    <a:pt x="1211" y="60311"/>
                  </a:lnTo>
                  <a:lnTo>
                    <a:pt x="1211" y="68155"/>
                  </a:lnTo>
                  <a:cubicBezTo>
                    <a:pt x="17540" y="68155"/>
                    <a:pt x="19801" y="69674"/>
                    <a:pt x="19801" y="82073"/>
                  </a:cubicBezTo>
                  <a:lnTo>
                    <a:pt x="19801" y="150144"/>
                  </a:lnTo>
                  <a:cubicBezTo>
                    <a:pt x="19801" y="161531"/>
                    <a:pt x="17038" y="161531"/>
                    <a:pt x="206" y="161531"/>
                  </a:cubicBezTo>
                  <a:lnTo>
                    <a:pt x="206" y="169376"/>
                  </a:lnTo>
                  <a:cubicBezTo>
                    <a:pt x="8245" y="169123"/>
                    <a:pt x="21811" y="168617"/>
                    <a:pt x="27840" y="168617"/>
                  </a:cubicBezTo>
                  <a:cubicBezTo>
                    <a:pt x="36633" y="168617"/>
                    <a:pt x="45425" y="169123"/>
                    <a:pt x="53967" y="169376"/>
                  </a:cubicBezTo>
                  <a:lnTo>
                    <a:pt x="53967" y="161531"/>
                  </a:lnTo>
                  <a:cubicBezTo>
                    <a:pt x="37386" y="161531"/>
                    <a:pt x="36381" y="160266"/>
                    <a:pt x="36381" y="150397"/>
                  </a:cubicBezTo>
                  <a:lnTo>
                    <a:pt x="36381" y="57527"/>
                  </a:lnTo>
                  <a:close/>
                  <a:moveTo>
                    <a:pt x="37386" y="13496"/>
                  </a:moveTo>
                  <a:cubicBezTo>
                    <a:pt x="37386" y="5399"/>
                    <a:pt x="31106" y="85"/>
                    <a:pt x="24072" y="85"/>
                  </a:cubicBezTo>
                  <a:cubicBezTo>
                    <a:pt x="16284" y="85"/>
                    <a:pt x="10757" y="6917"/>
                    <a:pt x="10757" y="13496"/>
                  </a:cubicBezTo>
                  <a:cubicBezTo>
                    <a:pt x="10757" y="20329"/>
                    <a:pt x="16284" y="26908"/>
                    <a:pt x="24072" y="26908"/>
                  </a:cubicBezTo>
                  <a:cubicBezTo>
                    <a:pt x="31106" y="26908"/>
                    <a:pt x="37386" y="21594"/>
                    <a:pt x="37386" y="13496"/>
                  </a:cubicBezTo>
                  <a:close/>
                </a:path>
              </a:pathLst>
            </a:custGeom>
            <a:solidFill>
              <a:srgbClr val="000000"/>
            </a:solidFill>
            <a:ln w="25193"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53D43E01-3D1E-6DB8-4373-41FEC2B00786}"/>
                </a:ext>
              </a:extLst>
            </p:cNvPr>
            <p:cNvSpPr/>
            <p:nvPr>
              <p:custDataLst>
                <p:tags r:id="rId116"/>
              </p:custDataLst>
            </p:nvPr>
          </p:nvSpPr>
          <p:spPr>
            <a:xfrm>
              <a:off x="7813830" y="4518100"/>
              <a:ext cx="175098" cy="178400"/>
            </a:xfrm>
            <a:custGeom>
              <a:avLst/>
              <a:gdLst>
                <a:gd name="connsiteX0" fmla="*/ 47689 w 175098"/>
                <a:gd name="connsiteY0" fmla="*/ 83592 h 178400"/>
                <a:gd name="connsiteX1" fmla="*/ 47689 w 175098"/>
                <a:gd name="connsiteY1" fmla="*/ 18051 h 178400"/>
                <a:gd name="connsiteX2" fmla="*/ 53216 w 175098"/>
                <a:gd name="connsiteY2" fmla="*/ 8435 h 178400"/>
                <a:gd name="connsiteX3" fmla="*/ 68037 w 175098"/>
                <a:gd name="connsiteY3" fmla="*/ 7929 h 178400"/>
                <a:gd name="connsiteX4" fmla="*/ 118783 w 175098"/>
                <a:gd name="connsiteY4" fmla="*/ 45634 h 178400"/>
                <a:gd name="connsiteX5" fmla="*/ 75574 w 175098"/>
                <a:gd name="connsiteY5" fmla="*/ 83592 h 178400"/>
                <a:gd name="connsiteX6" fmla="*/ 47689 w 175098"/>
                <a:gd name="connsiteY6" fmla="*/ 83592 h 178400"/>
                <a:gd name="connsiteX7" fmla="*/ 100696 w 175098"/>
                <a:gd name="connsiteY7" fmla="*/ 86881 h 178400"/>
                <a:gd name="connsiteX8" fmla="*/ 144659 w 175098"/>
                <a:gd name="connsiteY8" fmla="*/ 45634 h 178400"/>
                <a:gd name="connsiteX9" fmla="*/ 79091 w 175098"/>
                <a:gd name="connsiteY9" fmla="*/ 85 h 178400"/>
                <a:gd name="connsiteX10" fmla="*/ 209 w 175098"/>
                <a:gd name="connsiteY10" fmla="*/ 85 h 178400"/>
                <a:gd name="connsiteX11" fmla="*/ 209 w 175098"/>
                <a:gd name="connsiteY11" fmla="*/ 7929 h 178400"/>
                <a:gd name="connsiteX12" fmla="*/ 6238 w 175098"/>
                <a:gd name="connsiteY12" fmla="*/ 7929 h 178400"/>
                <a:gd name="connsiteX13" fmla="*/ 26084 w 175098"/>
                <a:gd name="connsiteY13" fmla="*/ 19823 h 178400"/>
                <a:gd name="connsiteX14" fmla="*/ 26084 w 175098"/>
                <a:gd name="connsiteY14" fmla="*/ 153181 h 178400"/>
                <a:gd name="connsiteX15" fmla="*/ 6238 w 175098"/>
                <a:gd name="connsiteY15" fmla="*/ 165074 h 178400"/>
                <a:gd name="connsiteX16" fmla="*/ 209 w 175098"/>
                <a:gd name="connsiteY16" fmla="*/ 165074 h 178400"/>
                <a:gd name="connsiteX17" fmla="*/ 209 w 175098"/>
                <a:gd name="connsiteY17" fmla="*/ 172919 h 178400"/>
                <a:gd name="connsiteX18" fmla="*/ 36887 w 175098"/>
                <a:gd name="connsiteY18" fmla="*/ 172159 h 178400"/>
                <a:gd name="connsiteX19" fmla="*/ 73564 w 175098"/>
                <a:gd name="connsiteY19" fmla="*/ 172919 h 178400"/>
                <a:gd name="connsiteX20" fmla="*/ 73564 w 175098"/>
                <a:gd name="connsiteY20" fmla="*/ 165074 h 178400"/>
                <a:gd name="connsiteX21" fmla="*/ 67535 w 175098"/>
                <a:gd name="connsiteY21" fmla="*/ 165074 h 178400"/>
                <a:gd name="connsiteX22" fmla="*/ 47689 w 175098"/>
                <a:gd name="connsiteY22" fmla="*/ 153181 h 178400"/>
                <a:gd name="connsiteX23" fmla="*/ 47689 w 175098"/>
                <a:gd name="connsiteY23" fmla="*/ 89159 h 178400"/>
                <a:gd name="connsiteX24" fmla="*/ 76579 w 175098"/>
                <a:gd name="connsiteY24" fmla="*/ 89159 h 178400"/>
                <a:gd name="connsiteX25" fmla="*/ 99942 w 175098"/>
                <a:gd name="connsiteY25" fmla="*/ 97762 h 178400"/>
                <a:gd name="connsiteX26" fmla="*/ 109488 w 175098"/>
                <a:gd name="connsiteY26" fmla="*/ 131671 h 178400"/>
                <a:gd name="connsiteX27" fmla="*/ 119788 w 175098"/>
                <a:gd name="connsiteY27" fmla="*/ 167858 h 178400"/>
                <a:gd name="connsiteX28" fmla="*/ 151442 w 175098"/>
                <a:gd name="connsiteY28" fmla="*/ 178486 h 178400"/>
                <a:gd name="connsiteX29" fmla="*/ 175307 w 175098"/>
                <a:gd name="connsiteY29" fmla="*/ 150650 h 178400"/>
                <a:gd name="connsiteX30" fmla="*/ 172041 w 175098"/>
                <a:gd name="connsiteY30" fmla="*/ 146348 h 178400"/>
                <a:gd name="connsiteX31" fmla="*/ 169027 w 175098"/>
                <a:gd name="connsiteY31" fmla="*/ 150397 h 178400"/>
                <a:gd name="connsiteX32" fmla="*/ 152447 w 175098"/>
                <a:gd name="connsiteY32" fmla="*/ 172919 h 178400"/>
                <a:gd name="connsiteX33" fmla="*/ 134610 w 175098"/>
                <a:gd name="connsiteY33" fmla="*/ 136479 h 178400"/>
                <a:gd name="connsiteX34" fmla="*/ 131344 w 175098"/>
                <a:gd name="connsiteY34" fmla="*/ 116235 h 178400"/>
                <a:gd name="connsiteX35" fmla="*/ 100696 w 175098"/>
                <a:gd name="connsiteY35" fmla="*/ 8688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5098" h="178400">
                  <a:moveTo>
                    <a:pt x="47689" y="83592"/>
                  </a:moveTo>
                  <a:lnTo>
                    <a:pt x="47689" y="18051"/>
                  </a:lnTo>
                  <a:cubicBezTo>
                    <a:pt x="47689" y="12231"/>
                    <a:pt x="47689" y="9195"/>
                    <a:pt x="53216" y="8435"/>
                  </a:cubicBezTo>
                  <a:cubicBezTo>
                    <a:pt x="55728" y="7929"/>
                    <a:pt x="63013" y="7929"/>
                    <a:pt x="68037" y="7929"/>
                  </a:cubicBezTo>
                  <a:cubicBezTo>
                    <a:pt x="90647" y="7929"/>
                    <a:pt x="118783" y="8941"/>
                    <a:pt x="118783" y="45634"/>
                  </a:cubicBezTo>
                  <a:cubicBezTo>
                    <a:pt x="118783" y="63094"/>
                    <a:pt x="112754" y="83592"/>
                    <a:pt x="75574" y="83592"/>
                  </a:cubicBezTo>
                  <a:lnTo>
                    <a:pt x="47689" y="83592"/>
                  </a:lnTo>
                  <a:close/>
                  <a:moveTo>
                    <a:pt x="100696" y="86881"/>
                  </a:moveTo>
                  <a:cubicBezTo>
                    <a:pt x="125064" y="80808"/>
                    <a:pt x="144659" y="65372"/>
                    <a:pt x="144659" y="45634"/>
                  </a:cubicBezTo>
                  <a:cubicBezTo>
                    <a:pt x="144659" y="21341"/>
                    <a:pt x="116020" y="85"/>
                    <a:pt x="79091" y="85"/>
                  </a:cubicBezTo>
                  <a:lnTo>
                    <a:pt x="209" y="85"/>
                  </a:lnTo>
                  <a:lnTo>
                    <a:pt x="209" y="7929"/>
                  </a:lnTo>
                  <a:lnTo>
                    <a:pt x="6238" y="7929"/>
                  </a:lnTo>
                  <a:cubicBezTo>
                    <a:pt x="25582" y="7929"/>
                    <a:pt x="26084" y="10713"/>
                    <a:pt x="26084" y="19823"/>
                  </a:cubicBezTo>
                  <a:lnTo>
                    <a:pt x="26084" y="153181"/>
                  </a:lnTo>
                  <a:cubicBezTo>
                    <a:pt x="26084" y="162290"/>
                    <a:pt x="25582" y="165074"/>
                    <a:pt x="6238" y="165074"/>
                  </a:cubicBezTo>
                  <a:lnTo>
                    <a:pt x="209" y="165074"/>
                  </a:lnTo>
                  <a:lnTo>
                    <a:pt x="209" y="172919"/>
                  </a:lnTo>
                  <a:cubicBezTo>
                    <a:pt x="9253" y="172159"/>
                    <a:pt x="27089" y="172159"/>
                    <a:pt x="36887" y="172159"/>
                  </a:cubicBezTo>
                  <a:cubicBezTo>
                    <a:pt x="46684" y="172159"/>
                    <a:pt x="64520" y="172159"/>
                    <a:pt x="73564" y="172919"/>
                  </a:cubicBezTo>
                  <a:lnTo>
                    <a:pt x="73564" y="165074"/>
                  </a:lnTo>
                  <a:lnTo>
                    <a:pt x="67535" y="165074"/>
                  </a:lnTo>
                  <a:cubicBezTo>
                    <a:pt x="48191" y="165074"/>
                    <a:pt x="47689" y="162290"/>
                    <a:pt x="47689" y="153181"/>
                  </a:cubicBezTo>
                  <a:lnTo>
                    <a:pt x="47689" y="89159"/>
                  </a:lnTo>
                  <a:lnTo>
                    <a:pt x="76579" y="89159"/>
                  </a:lnTo>
                  <a:cubicBezTo>
                    <a:pt x="80598" y="89159"/>
                    <a:pt x="91149" y="89159"/>
                    <a:pt x="99942" y="97762"/>
                  </a:cubicBezTo>
                  <a:cubicBezTo>
                    <a:pt x="109488" y="106872"/>
                    <a:pt x="109488" y="114717"/>
                    <a:pt x="109488" y="131671"/>
                  </a:cubicBezTo>
                  <a:cubicBezTo>
                    <a:pt x="109488" y="148120"/>
                    <a:pt x="109488" y="158242"/>
                    <a:pt x="119788" y="167858"/>
                  </a:cubicBezTo>
                  <a:cubicBezTo>
                    <a:pt x="130088" y="176967"/>
                    <a:pt x="143905" y="178486"/>
                    <a:pt x="151442" y="178486"/>
                  </a:cubicBezTo>
                  <a:cubicBezTo>
                    <a:pt x="171037" y="178486"/>
                    <a:pt x="175307" y="157736"/>
                    <a:pt x="175307" y="150650"/>
                  </a:cubicBezTo>
                  <a:cubicBezTo>
                    <a:pt x="175307" y="149132"/>
                    <a:pt x="175307" y="146348"/>
                    <a:pt x="172041" y="146348"/>
                  </a:cubicBezTo>
                  <a:cubicBezTo>
                    <a:pt x="169278" y="146348"/>
                    <a:pt x="169278" y="148626"/>
                    <a:pt x="169027" y="150397"/>
                  </a:cubicBezTo>
                  <a:cubicBezTo>
                    <a:pt x="167520" y="168364"/>
                    <a:pt x="158727" y="172919"/>
                    <a:pt x="152447" y="172919"/>
                  </a:cubicBezTo>
                  <a:cubicBezTo>
                    <a:pt x="140137" y="172919"/>
                    <a:pt x="138127" y="160013"/>
                    <a:pt x="134610" y="136479"/>
                  </a:cubicBezTo>
                  <a:lnTo>
                    <a:pt x="131344" y="116235"/>
                  </a:lnTo>
                  <a:cubicBezTo>
                    <a:pt x="126822" y="100040"/>
                    <a:pt x="114513" y="91689"/>
                    <a:pt x="100696" y="86881"/>
                  </a:cubicBezTo>
                  <a:close/>
                </a:path>
              </a:pathLst>
            </a:custGeom>
            <a:solidFill>
              <a:srgbClr val="000000"/>
            </a:solidFill>
            <a:ln w="25193"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62B85097-E387-B053-6DBB-179F0B34851F}"/>
                </a:ext>
              </a:extLst>
            </p:cNvPr>
            <p:cNvSpPr/>
            <p:nvPr>
              <p:custDataLst>
                <p:tags r:id="rId117"/>
              </p:custDataLst>
            </p:nvPr>
          </p:nvSpPr>
          <p:spPr>
            <a:xfrm>
              <a:off x="7998252" y="4518100"/>
              <a:ext cx="171581" cy="172833"/>
            </a:xfrm>
            <a:custGeom>
              <a:avLst/>
              <a:gdLst>
                <a:gd name="connsiteX0" fmla="*/ 50208 w 171581"/>
                <a:gd name="connsiteY0" fmla="*/ 3374 h 172833"/>
                <a:gd name="connsiteX1" fmla="*/ 42923 w 171581"/>
                <a:gd name="connsiteY1" fmla="*/ 85 h 172833"/>
                <a:gd name="connsiteX2" fmla="*/ 216 w 171581"/>
                <a:gd name="connsiteY2" fmla="*/ 85 h 172833"/>
                <a:gd name="connsiteX3" fmla="*/ 216 w 171581"/>
                <a:gd name="connsiteY3" fmla="*/ 7929 h 172833"/>
                <a:gd name="connsiteX4" fmla="*/ 7501 w 171581"/>
                <a:gd name="connsiteY4" fmla="*/ 7929 h 172833"/>
                <a:gd name="connsiteX5" fmla="*/ 20062 w 171581"/>
                <a:gd name="connsiteY5" fmla="*/ 8435 h 172833"/>
                <a:gd name="connsiteX6" fmla="*/ 26092 w 171581"/>
                <a:gd name="connsiteY6" fmla="*/ 14256 h 172833"/>
                <a:gd name="connsiteX7" fmla="*/ 26092 w 171581"/>
                <a:gd name="connsiteY7" fmla="*/ 146348 h 172833"/>
                <a:gd name="connsiteX8" fmla="*/ 216 w 171581"/>
                <a:gd name="connsiteY8" fmla="*/ 165074 h 172833"/>
                <a:gd name="connsiteX9" fmla="*/ 216 w 171581"/>
                <a:gd name="connsiteY9" fmla="*/ 172919 h 172833"/>
                <a:gd name="connsiteX10" fmla="*/ 29609 w 171581"/>
                <a:gd name="connsiteY10" fmla="*/ 172159 h 172833"/>
                <a:gd name="connsiteX11" fmla="*/ 59001 w 171581"/>
                <a:gd name="connsiteY11" fmla="*/ 172919 h 172833"/>
                <a:gd name="connsiteX12" fmla="*/ 59001 w 171581"/>
                <a:gd name="connsiteY12" fmla="*/ 165074 h 172833"/>
                <a:gd name="connsiteX13" fmla="*/ 33126 w 171581"/>
                <a:gd name="connsiteY13" fmla="*/ 146348 h 172833"/>
                <a:gd name="connsiteX14" fmla="*/ 33126 w 171581"/>
                <a:gd name="connsiteY14" fmla="*/ 14762 h 172833"/>
                <a:gd name="connsiteX15" fmla="*/ 35638 w 171581"/>
                <a:gd name="connsiteY15" fmla="*/ 17798 h 172833"/>
                <a:gd name="connsiteX16" fmla="*/ 138134 w 171581"/>
                <a:gd name="connsiteY16" fmla="*/ 169629 h 172833"/>
                <a:gd name="connsiteX17" fmla="*/ 142405 w 171581"/>
                <a:gd name="connsiteY17" fmla="*/ 172919 h 172833"/>
                <a:gd name="connsiteX18" fmla="*/ 145922 w 171581"/>
                <a:gd name="connsiteY18" fmla="*/ 166339 h 172833"/>
                <a:gd name="connsiteX19" fmla="*/ 145922 w 171581"/>
                <a:gd name="connsiteY19" fmla="*/ 26655 h 172833"/>
                <a:gd name="connsiteX20" fmla="*/ 171798 w 171581"/>
                <a:gd name="connsiteY20" fmla="*/ 7929 h 172833"/>
                <a:gd name="connsiteX21" fmla="*/ 171798 w 171581"/>
                <a:gd name="connsiteY21" fmla="*/ 85 h 172833"/>
                <a:gd name="connsiteX22" fmla="*/ 142405 w 171581"/>
                <a:gd name="connsiteY22" fmla="*/ 844 h 172833"/>
                <a:gd name="connsiteX23" fmla="*/ 113013 w 171581"/>
                <a:gd name="connsiteY23" fmla="*/ 85 h 172833"/>
                <a:gd name="connsiteX24" fmla="*/ 113013 w 171581"/>
                <a:gd name="connsiteY24" fmla="*/ 7929 h 172833"/>
                <a:gd name="connsiteX25" fmla="*/ 138888 w 171581"/>
                <a:gd name="connsiteY25" fmla="*/ 26655 h 172833"/>
                <a:gd name="connsiteX26" fmla="*/ 138888 w 171581"/>
                <a:gd name="connsiteY26" fmla="*/ 134708 h 172833"/>
                <a:gd name="connsiteX27" fmla="*/ 50208 w 171581"/>
                <a:gd name="connsiteY27" fmla="*/ 3374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581" h="172833">
                  <a:moveTo>
                    <a:pt x="50208" y="3374"/>
                  </a:moveTo>
                  <a:cubicBezTo>
                    <a:pt x="47947" y="338"/>
                    <a:pt x="47696" y="85"/>
                    <a:pt x="42923" y="85"/>
                  </a:cubicBezTo>
                  <a:lnTo>
                    <a:pt x="216" y="85"/>
                  </a:lnTo>
                  <a:lnTo>
                    <a:pt x="216" y="7929"/>
                  </a:lnTo>
                  <a:lnTo>
                    <a:pt x="7501" y="7929"/>
                  </a:lnTo>
                  <a:cubicBezTo>
                    <a:pt x="11270" y="7929"/>
                    <a:pt x="16294" y="8182"/>
                    <a:pt x="20062" y="8435"/>
                  </a:cubicBezTo>
                  <a:cubicBezTo>
                    <a:pt x="25840" y="9195"/>
                    <a:pt x="26092" y="9448"/>
                    <a:pt x="26092" y="14256"/>
                  </a:cubicBezTo>
                  <a:lnTo>
                    <a:pt x="26092" y="146348"/>
                  </a:lnTo>
                  <a:cubicBezTo>
                    <a:pt x="26092" y="153181"/>
                    <a:pt x="26092" y="165074"/>
                    <a:pt x="216" y="165074"/>
                  </a:cubicBezTo>
                  <a:lnTo>
                    <a:pt x="216" y="172919"/>
                  </a:lnTo>
                  <a:cubicBezTo>
                    <a:pt x="9009" y="172665"/>
                    <a:pt x="21318" y="172159"/>
                    <a:pt x="29609" y="172159"/>
                  </a:cubicBezTo>
                  <a:cubicBezTo>
                    <a:pt x="37899" y="172159"/>
                    <a:pt x="50208" y="172665"/>
                    <a:pt x="59001" y="172919"/>
                  </a:cubicBezTo>
                  <a:lnTo>
                    <a:pt x="59001" y="165074"/>
                  </a:lnTo>
                  <a:cubicBezTo>
                    <a:pt x="33126" y="165074"/>
                    <a:pt x="33126" y="153181"/>
                    <a:pt x="33126" y="146348"/>
                  </a:cubicBezTo>
                  <a:lnTo>
                    <a:pt x="33126" y="14762"/>
                  </a:lnTo>
                  <a:cubicBezTo>
                    <a:pt x="34382" y="16027"/>
                    <a:pt x="34633" y="16280"/>
                    <a:pt x="35638" y="17798"/>
                  </a:cubicBezTo>
                  <a:lnTo>
                    <a:pt x="138134" y="169629"/>
                  </a:lnTo>
                  <a:cubicBezTo>
                    <a:pt x="140395" y="172665"/>
                    <a:pt x="140647" y="172919"/>
                    <a:pt x="142405" y="172919"/>
                  </a:cubicBezTo>
                  <a:cubicBezTo>
                    <a:pt x="145922" y="172919"/>
                    <a:pt x="145922" y="171147"/>
                    <a:pt x="145922" y="166339"/>
                  </a:cubicBezTo>
                  <a:lnTo>
                    <a:pt x="145922" y="26655"/>
                  </a:lnTo>
                  <a:cubicBezTo>
                    <a:pt x="145922" y="19823"/>
                    <a:pt x="145922" y="7929"/>
                    <a:pt x="171798" y="7929"/>
                  </a:cubicBezTo>
                  <a:lnTo>
                    <a:pt x="171798" y="85"/>
                  </a:lnTo>
                  <a:cubicBezTo>
                    <a:pt x="163005" y="338"/>
                    <a:pt x="150695" y="844"/>
                    <a:pt x="142405" y="844"/>
                  </a:cubicBezTo>
                  <a:cubicBezTo>
                    <a:pt x="134115" y="844"/>
                    <a:pt x="121805" y="338"/>
                    <a:pt x="113013" y="85"/>
                  </a:cubicBezTo>
                  <a:lnTo>
                    <a:pt x="113013" y="7929"/>
                  </a:lnTo>
                  <a:cubicBezTo>
                    <a:pt x="138888" y="7929"/>
                    <a:pt x="138888" y="19823"/>
                    <a:pt x="138888" y="26655"/>
                  </a:cubicBezTo>
                  <a:lnTo>
                    <a:pt x="138888" y="134708"/>
                  </a:lnTo>
                  <a:lnTo>
                    <a:pt x="50208" y="3374"/>
                  </a:lnTo>
                  <a:close/>
                </a:path>
              </a:pathLst>
            </a:custGeom>
            <a:solidFill>
              <a:srgbClr val="000000"/>
            </a:solidFill>
            <a:ln w="25193"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A4E37906-9331-EAB2-7083-7C3239B268A6}"/>
                </a:ext>
              </a:extLst>
            </p:cNvPr>
            <p:cNvSpPr/>
            <p:nvPr>
              <p:custDataLst>
                <p:tags r:id="rId118"/>
              </p:custDataLst>
            </p:nvPr>
          </p:nvSpPr>
          <p:spPr>
            <a:xfrm>
              <a:off x="8186666" y="4518100"/>
              <a:ext cx="171581" cy="172833"/>
            </a:xfrm>
            <a:custGeom>
              <a:avLst/>
              <a:gdLst>
                <a:gd name="connsiteX0" fmla="*/ 50216 w 171581"/>
                <a:gd name="connsiteY0" fmla="*/ 3374 h 172833"/>
                <a:gd name="connsiteX1" fmla="*/ 42931 w 171581"/>
                <a:gd name="connsiteY1" fmla="*/ 85 h 172833"/>
                <a:gd name="connsiteX2" fmla="*/ 224 w 171581"/>
                <a:gd name="connsiteY2" fmla="*/ 85 h 172833"/>
                <a:gd name="connsiteX3" fmla="*/ 224 w 171581"/>
                <a:gd name="connsiteY3" fmla="*/ 7929 h 172833"/>
                <a:gd name="connsiteX4" fmla="*/ 7509 w 171581"/>
                <a:gd name="connsiteY4" fmla="*/ 7929 h 172833"/>
                <a:gd name="connsiteX5" fmla="*/ 20070 w 171581"/>
                <a:gd name="connsiteY5" fmla="*/ 8435 h 172833"/>
                <a:gd name="connsiteX6" fmla="*/ 26099 w 171581"/>
                <a:gd name="connsiteY6" fmla="*/ 14256 h 172833"/>
                <a:gd name="connsiteX7" fmla="*/ 26099 w 171581"/>
                <a:gd name="connsiteY7" fmla="*/ 146348 h 172833"/>
                <a:gd name="connsiteX8" fmla="*/ 224 w 171581"/>
                <a:gd name="connsiteY8" fmla="*/ 165074 h 172833"/>
                <a:gd name="connsiteX9" fmla="*/ 224 w 171581"/>
                <a:gd name="connsiteY9" fmla="*/ 172919 h 172833"/>
                <a:gd name="connsiteX10" fmla="*/ 29616 w 171581"/>
                <a:gd name="connsiteY10" fmla="*/ 172159 h 172833"/>
                <a:gd name="connsiteX11" fmla="*/ 59008 w 171581"/>
                <a:gd name="connsiteY11" fmla="*/ 172919 h 172833"/>
                <a:gd name="connsiteX12" fmla="*/ 59008 w 171581"/>
                <a:gd name="connsiteY12" fmla="*/ 165074 h 172833"/>
                <a:gd name="connsiteX13" fmla="*/ 33133 w 171581"/>
                <a:gd name="connsiteY13" fmla="*/ 146348 h 172833"/>
                <a:gd name="connsiteX14" fmla="*/ 33133 w 171581"/>
                <a:gd name="connsiteY14" fmla="*/ 14762 h 172833"/>
                <a:gd name="connsiteX15" fmla="*/ 35645 w 171581"/>
                <a:gd name="connsiteY15" fmla="*/ 17798 h 172833"/>
                <a:gd name="connsiteX16" fmla="*/ 138142 w 171581"/>
                <a:gd name="connsiteY16" fmla="*/ 169629 h 172833"/>
                <a:gd name="connsiteX17" fmla="*/ 142413 w 171581"/>
                <a:gd name="connsiteY17" fmla="*/ 172919 h 172833"/>
                <a:gd name="connsiteX18" fmla="*/ 145930 w 171581"/>
                <a:gd name="connsiteY18" fmla="*/ 166339 h 172833"/>
                <a:gd name="connsiteX19" fmla="*/ 145930 w 171581"/>
                <a:gd name="connsiteY19" fmla="*/ 26655 h 172833"/>
                <a:gd name="connsiteX20" fmla="*/ 171805 w 171581"/>
                <a:gd name="connsiteY20" fmla="*/ 7929 h 172833"/>
                <a:gd name="connsiteX21" fmla="*/ 171805 w 171581"/>
                <a:gd name="connsiteY21" fmla="*/ 85 h 172833"/>
                <a:gd name="connsiteX22" fmla="*/ 142413 w 171581"/>
                <a:gd name="connsiteY22" fmla="*/ 844 h 172833"/>
                <a:gd name="connsiteX23" fmla="*/ 113020 w 171581"/>
                <a:gd name="connsiteY23" fmla="*/ 85 h 172833"/>
                <a:gd name="connsiteX24" fmla="*/ 113020 w 171581"/>
                <a:gd name="connsiteY24" fmla="*/ 7929 h 172833"/>
                <a:gd name="connsiteX25" fmla="*/ 138896 w 171581"/>
                <a:gd name="connsiteY25" fmla="*/ 26655 h 172833"/>
                <a:gd name="connsiteX26" fmla="*/ 138896 w 171581"/>
                <a:gd name="connsiteY26" fmla="*/ 134708 h 172833"/>
                <a:gd name="connsiteX27" fmla="*/ 50216 w 171581"/>
                <a:gd name="connsiteY27" fmla="*/ 3374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581" h="172833">
                  <a:moveTo>
                    <a:pt x="50216" y="3374"/>
                  </a:moveTo>
                  <a:cubicBezTo>
                    <a:pt x="47955" y="338"/>
                    <a:pt x="47704" y="85"/>
                    <a:pt x="42931" y="85"/>
                  </a:cubicBezTo>
                  <a:lnTo>
                    <a:pt x="224" y="85"/>
                  </a:lnTo>
                  <a:lnTo>
                    <a:pt x="224" y="7929"/>
                  </a:lnTo>
                  <a:lnTo>
                    <a:pt x="7509" y="7929"/>
                  </a:lnTo>
                  <a:cubicBezTo>
                    <a:pt x="11277" y="7929"/>
                    <a:pt x="16302" y="8182"/>
                    <a:pt x="20070" y="8435"/>
                  </a:cubicBezTo>
                  <a:cubicBezTo>
                    <a:pt x="25848" y="9195"/>
                    <a:pt x="26099" y="9448"/>
                    <a:pt x="26099" y="14256"/>
                  </a:cubicBezTo>
                  <a:lnTo>
                    <a:pt x="26099" y="146348"/>
                  </a:lnTo>
                  <a:cubicBezTo>
                    <a:pt x="26099" y="153181"/>
                    <a:pt x="26099" y="165074"/>
                    <a:pt x="224" y="165074"/>
                  </a:cubicBezTo>
                  <a:lnTo>
                    <a:pt x="224" y="172919"/>
                  </a:lnTo>
                  <a:cubicBezTo>
                    <a:pt x="9016" y="172665"/>
                    <a:pt x="21326" y="172159"/>
                    <a:pt x="29616" y="172159"/>
                  </a:cubicBezTo>
                  <a:cubicBezTo>
                    <a:pt x="37906" y="172159"/>
                    <a:pt x="50216" y="172665"/>
                    <a:pt x="59008" y="172919"/>
                  </a:cubicBezTo>
                  <a:lnTo>
                    <a:pt x="59008" y="165074"/>
                  </a:lnTo>
                  <a:cubicBezTo>
                    <a:pt x="33133" y="165074"/>
                    <a:pt x="33133" y="153181"/>
                    <a:pt x="33133" y="146348"/>
                  </a:cubicBezTo>
                  <a:lnTo>
                    <a:pt x="33133" y="14762"/>
                  </a:lnTo>
                  <a:cubicBezTo>
                    <a:pt x="34389" y="16027"/>
                    <a:pt x="34640" y="16280"/>
                    <a:pt x="35645" y="17798"/>
                  </a:cubicBezTo>
                  <a:lnTo>
                    <a:pt x="138142" y="169629"/>
                  </a:lnTo>
                  <a:cubicBezTo>
                    <a:pt x="140403" y="172665"/>
                    <a:pt x="140654" y="172919"/>
                    <a:pt x="142413" y="172919"/>
                  </a:cubicBezTo>
                  <a:cubicBezTo>
                    <a:pt x="145930" y="172919"/>
                    <a:pt x="145930" y="171147"/>
                    <a:pt x="145930" y="166339"/>
                  </a:cubicBezTo>
                  <a:lnTo>
                    <a:pt x="145930" y="26655"/>
                  </a:lnTo>
                  <a:cubicBezTo>
                    <a:pt x="145930" y="19823"/>
                    <a:pt x="145930" y="7929"/>
                    <a:pt x="171805" y="7929"/>
                  </a:cubicBezTo>
                  <a:lnTo>
                    <a:pt x="171805" y="85"/>
                  </a:lnTo>
                  <a:cubicBezTo>
                    <a:pt x="163012" y="338"/>
                    <a:pt x="150703" y="844"/>
                    <a:pt x="142413" y="844"/>
                  </a:cubicBezTo>
                  <a:cubicBezTo>
                    <a:pt x="134122" y="844"/>
                    <a:pt x="121813" y="338"/>
                    <a:pt x="113020" y="85"/>
                  </a:cubicBezTo>
                  <a:lnTo>
                    <a:pt x="113020" y="7929"/>
                  </a:lnTo>
                  <a:cubicBezTo>
                    <a:pt x="138896" y="7929"/>
                    <a:pt x="138896" y="19823"/>
                    <a:pt x="138896" y="26655"/>
                  </a:cubicBezTo>
                  <a:lnTo>
                    <a:pt x="138896" y="134708"/>
                  </a:lnTo>
                  <a:lnTo>
                    <a:pt x="50216" y="3374"/>
                  </a:lnTo>
                  <a:close/>
                </a:path>
              </a:pathLst>
            </a:custGeom>
            <a:solidFill>
              <a:srgbClr val="000000"/>
            </a:solidFill>
            <a:ln w="25193"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54898DA6-9C04-8282-C8EE-0091FFEF322E}"/>
                </a:ext>
              </a:extLst>
            </p:cNvPr>
            <p:cNvSpPr/>
            <p:nvPr>
              <p:custDataLst>
                <p:tags r:id="rId119"/>
              </p:custDataLst>
            </p:nvPr>
          </p:nvSpPr>
          <p:spPr>
            <a:xfrm>
              <a:off x="8391659" y="4501145"/>
              <a:ext cx="58282" cy="253051"/>
            </a:xfrm>
            <a:custGeom>
              <a:avLst/>
              <a:gdLst>
                <a:gd name="connsiteX0" fmla="*/ 58514 w 58282"/>
                <a:gd name="connsiteY0" fmla="*/ 250605 h 253051"/>
                <a:gd name="connsiteX1" fmla="*/ 54243 w 58282"/>
                <a:gd name="connsiteY1" fmla="*/ 245038 h 253051"/>
                <a:gd name="connsiteX2" fmla="*/ 14802 w 58282"/>
                <a:gd name="connsiteY2" fmla="*/ 126610 h 253051"/>
                <a:gd name="connsiteX3" fmla="*/ 55248 w 58282"/>
                <a:gd name="connsiteY3" fmla="*/ 6917 h 253051"/>
                <a:gd name="connsiteX4" fmla="*/ 58514 w 58282"/>
                <a:gd name="connsiteY4" fmla="*/ 2615 h 253051"/>
                <a:gd name="connsiteX5" fmla="*/ 56001 w 58282"/>
                <a:gd name="connsiteY5" fmla="*/ 85 h 253051"/>
                <a:gd name="connsiteX6" fmla="*/ 16058 w 58282"/>
                <a:gd name="connsiteY6" fmla="*/ 49430 h 253051"/>
                <a:gd name="connsiteX7" fmla="*/ 231 w 58282"/>
                <a:gd name="connsiteY7" fmla="*/ 126610 h 253051"/>
                <a:gd name="connsiteX8" fmla="*/ 16811 w 58282"/>
                <a:gd name="connsiteY8" fmla="*/ 205562 h 253051"/>
                <a:gd name="connsiteX9" fmla="*/ 56001 w 58282"/>
                <a:gd name="connsiteY9" fmla="*/ 253136 h 253051"/>
                <a:gd name="connsiteX10" fmla="*/ 58514 w 58282"/>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82" h="253051">
                  <a:moveTo>
                    <a:pt x="58514" y="250605"/>
                  </a:moveTo>
                  <a:cubicBezTo>
                    <a:pt x="58514" y="249846"/>
                    <a:pt x="58514" y="249340"/>
                    <a:pt x="54243" y="245038"/>
                  </a:cubicBezTo>
                  <a:cubicBezTo>
                    <a:pt x="22841" y="213154"/>
                    <a:pt x="14802" y="165327"/>
                    <a:pt x="14802" y="126610"/>
                  </a:cubicBezTo>
                  <a:cubicBezTo>
                    <a:pt x="14802" y="82579"/>
                    <a:pt x="24348" y="38548"/>
                    <a:pt x="55248" y="6917"/>
                  </a:cubicBezTo>
                  <a:cubicBezTo>
                    <a:pt x="58514" y="3880"/>
                    <a:pt x="58514" y="3374"/>
                    <a:pt x="58514" y="2615"/>
                  </a:cubicBezTo>
                  <a:cubicBezTo>
                    <a:pt x="58514" y="844"/>
                    <a:pt x="57509" y="85"/>
                    <a:pt x="56001" y="85"/>
                  </a:cubicBezTo>
                  <a:cubicBezTo>
                    <a:pt x="53489" y="85"/>
                    <a:pt x="30880" y="17292"/>
                    <a:pt x="16058" y="49430"/>
                  </a:cubicBezTo>
                  <a:cubicBezTo>
                    <a:pt x="3246" y="77265"/>
                    <a:pt x="231" y="105354"/>
                    <a:pt x="231" y="126610"/>
                  </a:cubicBezTo>
                  <a:cubicBezTo>
                    <a:pt x="231" y="146348"/>
                    <a:pt x="2994" y="176967"/>
                    <a:pt x="16811" y="205562"/>
                  </a:cubicBezTo>
                  <a:cubicBezTo>
                    <a:pt x="31884" y="236687"/>
                    <a:pt x="53489" y="253136"/>
                    <a:pt x="56001" y="253136"/>
                  </a:cubicBezTo>
                  <a:cubicBezTo>
                    <a:pt x="57509" y="253136"/>
                    <a:pt x="58514" y="252377"/>
                    <a:pt x="58514" y="250605"/>
                  </a:cubicBezTo>
                  <a:close/>
                </a:path>
              </a:pathLst>
            </a:custGeom>
            <a:solidFill>
              <a:srgbClr val="000000"/>
            </a:solidFill>
            <a:ln w="25193"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3164F7B1-50EE-08D4-EBA3-30C7FDF725A0}"/>
                </a:ext>
              </a:extLst>
            </p:cNvPr>
            <p:cNvSpPr/>
            <p:nvPr>
              <p:custDataLst>
                <p:tags r:id="rId120"/>
              </p:custDataLst>
            </p:nvPr>
          </p:nvSpPr>
          <p:spPr>
            <a:xfrm>
              <a:off x="8477045" y="4515316"/>
              <a:ext cx="146710" cy="177641"/>
            </a:xfrm>
            <a:custGeom>
              <a:avLst/>
              <a:gdLst>
                <a:gd name="connsiteX0" fmla="*/ 67059 w 146710"/>
                <a:gd name="connsiteY0" fmla="*/ 8941 h 177641"/>
                <a:gd name="connsiteX1" fmla="*/ 68064 w 146710"/>
                <a:gd name="connsiteY1" fmla="*/ 4640 h 177641"/>
                <a:gd name="connsiteX2" fmla="*/ 62537 w 146710"/>
                <a:gd name="connsiteY2" fmla="*/ 85 h 177641"/>
                <a:gd name="connsiteX3" fmla="*/ 60778 w 146710"/>
                <a:gd name="connsiteY3" fmla="*/ 338 h 177641"/>
                <a:gd name="connsiteX4" fmla="*/ 28371 w 146710"/>
                <a:gd name="connsiteY4" fmla="*/ 1856 h 177641"/>
                <a:gd name="connsiteX5" fmla="*/ 20332 w 146710"/>
                <a:gd name="connsiteY5" fmla="*/ 9448 h 177641"/>
                <a:gd name="connsiteX6" fmla="*/ 26864 w 146710"/>
                <a:gd name="connsiteY6" fmla="*/ 14002 h 177641"/>
                <a:gd name="connsiteX7" fmla="*/ 37415 w 146710"/>
                <a:gd name="connsiteY7" fmla="*/ 14509 h 177641"/>
                <a:gd name="connsiteX8" fmla="*/ 1240 w 146710"/>
                <a:gd name="connsiteY8" fmla="*/ 160519 h 177641"/>
                <a:gd name="connsiteX9" fmla="*/ 235 w 146710"/>
                <a:gd name="connsiteY9" fmla="*/ 166339 h 177641"/>
                <a:gd name="connsiteX10" fmla="*/ 12293 w 146710"/>
                <a:gd name="connsiteY10" fmla="*/ 177727 h 177641"/>
                <a:gd name="connsiteX11" fmla="*/ 28623 w 146710"/>
                <a:gd name="connsiteY11" fmla="*/ 163556 h 177641"/>
                <a:gd name="connsiteX12" fmla="*/ 43696 w 146710"/>
                <a:gd name="connsiteY12" fmla="*/ 103583 h 177641"/>
                <a:gd name="connsiteX13" fmla="*/ 48720 w 146710"/>
                <a:gd name="connsiteY13" fmla="*/ 93207 h 177641"/>
                <a:gd name="connsiteX14" fmla="*/ 86151 w 146710"/>
                <a:gd name="connsiteY14" fmla="*/ 70433 h 177641"/>
                <a:gd name="connsiteX15" fmla="*/ 98712 w 146710"/>
                <a:gd name="connsiteY15" fmla="*/ 85363 h 177641"/>
                <a:gd name="connsiteX16" fmla="*/ 82885 w 146710"/>
                <a:gd name="connsiteY16" fmla="*/ 142046 h 177641"/>
                <a:gd name="connsiteX17" fmla="*/ 79368 w 146710"/>
                <a:gd name="connsiteY17" fmla="*/ 154952 h 177641"/>
                <a:gd name="connsiteX18" fmla="*/ 107756 w 146710"/>
                <a:gd name="connsiteY18" fmla="*/ 177727 h 177641"/>
                <a:gd name="connsiteX19" fmla="*/ 146946 w 146710"/>
                <a:gd name="connsiteY19" fmla="*/ 138251 h 177641"/>
                <a:gd name="connsiteX20" fmla="*/ 140917 w 146710"/>
                <a:gd name="connsiteY20" fmla="*/ 134708 h 177641"/>
                <a:gd name="connsiteX21" fmla="*/ 135139 w 146710"/>
                <a:gd name="connsiteY21" fmla="*/ 137998 h 177641"/>
                <a:gd name="connsiteX22" fmla="*/ 109263 w 146710"/>
                <a:gd name="connsiteY22" fmla="*/ 168617 h 177641"/>
                <a:gd name="connsiteX23" fmla="*/ 104993 w 146710"/>
                <a:gd name="connsiteY23" fmla="*/ 163303 h 177641"/>
                <a:gd name="connsiteX24" fmla="*/ 109263 w 146710"/>
                <a:gd name="connsiteY24" fmla="*/ 146854 h 177641"/>
                <a:gd name="connsiteX25" fmla="*/ 125592 w 146710"/>
                <a:gd name="connsiteY25" fmla="*/ 90677 h 177641"/>
                <a:gd name="connsiteX26" fmla="*/ 88161 w 146710"/>
                <a:gd name="connsiteY26" fmla="*/ 61323 h 177641"/>
                <a:gd name="connsiteX27" fmla="*/ 50227 w 146710"/>
                <a:gd name="connsiteY27" fmla="*/ 77012 h 177641"/>
                <a:gd name="connsiteX28" fmla="*/ 67059 w 14671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710" h="177641">
                  <a:moveTo>
                    <a:pt x="67059" y="8941"/>
                  </a:moveTo>
                  <a:cubicBezTo>
                    <a:pt x="68064" y="5399"/>
                    <a:pt x="68064" y="4893"/>
                    <a:pt x="68064" y="4640"/>
                  </a:cubicBezTo>
                  <a:cubicBezTo>
                    <a:pt x="68064" y="1350"/>
                    <a:pt x="65300" y="85"/>
                    <a:pt x="62537" y="85"/>
                  </a:cubicBezTo>
                  <a:cubicBezTo>
                    <a:pt x="61532" y="85"/>
                    <a:pt x="61281" y="85"/>
                    <a:pt x="60778" y="338"/>
                  </a:cubicBezTo>
                  <a:lnTo>
                    <a:pt x="28371" y="1856"/>
                  </a:lnTo>
                  <a:cubicBezTo>
                    <a:pt x="24854" y="2109"/>
                    <a:pt x="20332" y="2362"/>
                    <a:pt x="20332" y="9448"/>
                  </a:cubicBezTo>
                  <a:cubicBezTo>
                    <a:pt x="20332" y="14002"/>
                    <a:pt x="24854" y="14002"/>
                    <a:pt x="26864" y="14002"/>
                  </a:cubicBezTo>
                  <a:cubicBezTo>
                    <a:pt x="29627" y="14002"/>
                    <a:pt x="34149" y="14002"/>
                    <a:pt x="37415" y="14509"/>
                  </a:cubicBezTo>
                  <a:lnTo>
                    <a:pt x="1240" y="160519"/>
                  </a:lnTo>
                  <a:cubicBezTo>
                    <a:pt x="989" y="161531"/>
                    <a:pt x="235" y="165327"/>
                    <a:pt x="235" y="166339"/>
                  </a:cubicBezTo>
                  <a:cubicBezTo>
                    <a:pt x="235" y="172412"/>
                    <a:pt x="5008" y="177727"/>
                    <a:pt x="12293" y="177727"/>
                  </a:cubicBezTo>
                  <a:cubicBezTo>
                    <a:pt x="13801" y="177727"/>
                    <a:pt x="25105" y="177727"/>
                    <a:pt x="28623" y="163556"/>
                  </a:cubicBezTo>
                  <a:lnTo>
                    <a:pt x="43696" y="103583"/>
                  </a:lnTo>
                  <a:cubicBezTo>
                    <a:pt x="44952" y="98775"/>
                    <a:pt x="44952" y="98268"/>
                    <a:pt x="48720" y="93207"/>
                  </a:cubicBezTo>
                  <a:cubicBezTo>
                    <a:pt x="52739" y="87640"/>
                    <a:pt x="65300" y="70433"/>
                    <a:pt x="86151" y="70433"/>
                  </a:cubicBezTo>
                  <a:cubicBezTo>
                    <a:pt x="92683" y="70433"/>
                    <a:pt x="98712" y="72963"/>
                    <a:pt x="98712" y="85363"/>
                  </a:cubicBezTo>
                  <a:cubicBezTo>
                    <a:pt x="98712" y="100040"/>
                    <a:pt x="87659" y="129647"/>
                    <a:pt x="82885" y="142046"/>
                  </a:cubicBezTo>
                  <a:cubicBezTo>
                    <a:pt x="80122" y="148879"/>
                    <a:pt x="79368" y="150650"/>
                    <a:pt x="79368" y="154952"/>
                  </a:cubicBezTo>
                  <a:cubicBezTo>
                    <a:pt x="79368" y="169629"/>
                    <a:pt x="93939" y="177727"/>
                    <a:pt x="107756" y="177727"/>
                  </a:cubicBezTo>
                  <a:cubicBezTo>
                    <a:pt x="134385" y="177727"/>
                    <a:pt x="146946" y="143312"/>
                    <a:pt x="146946" y="138251"/>
                  </a:cubicBezTo>
                  <a:cubicBezTo>
                    <a:pt x="146946" y="134708"/>
                    <a:pt x="143178" y="134708"/>
                    <a:pt x="140917" y="134708"/>
                  </a:cubicBezTo>
                  <a:cubicBezTo>
                    <a:pt x="137902" y="134708"/>
                    <a:pt x="136144" y="134708"/>
                    <a:pt x="135139" y="137998"/>
                  </a:cubicBezTo>
                  <a:cubicBezTo>
                    <a:pt x="127100" y="166086"/>
                    <a:pt x="113283" y="168617"/>
                    <a:pt x="109263" y="168617"/>
                  </a:cubicBezTo>
                  <a:cubicBezTo>
                    <a:pt x="107505" y="168617"/>
                    <a:pt x="104993" y="168617"/>
                    <a:pt x="104993" y="163303"/>
                  </a:cubicBezTo>
                  <a:cubicBezTo>
                    <a:pt x="104993" y="157736"/>
                    <a:pt x="107756" y="150903"/>
                    <a:pt x="109263" y="146854"/>
                  </a:cubicBezTo>
                  <a:cubicBezTo>
                    <a:pt x="114036" y="134455"/>
                    <a:pt x="125592" y="104848"/>
                    <a:pt x="125592" y="90677"/>
                  </a:cubicBezTo>
                  <a:cubicBezTo>
                    <a:pt x="125592" y="67396"/>
                    <a:pt x="106249" y="61323"/>
                    <a:pt x="88161" y="61323"/>
                  </a:cubicBezTo>
                  <a:cubicBezTo>
                    <a:pt x="82634" y="61323"/>
                    <a:pt x="67310" y="61323"/>
                    <a:pt x="50227" y="77012"/>
                  </a:cubicBezTo>
                  <a:lnTo>
                    <a:pt x="67059" y="8941"/>
                  </a:lnTo>
                  <a:close/>
                </a:path>
              </a:pathLst>
            </a:custGeom>
            <a:solidFill>
              <a:srgbClr val="000000"/>
            </a:solidFill>
            <a:ln w="25193"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A4D64CDE-1805-A12D-98FD-918F2D34B161}"/>
                </a:ext>
              </a:extLst>
            </p:cNvPr>
            <p:cNvSpPr/>
            <p:nvPr>
              <p:custDataLst>
                <p:tags r:id="rId121"/>
              </p:custDataLst>
            </p:nvPr>
          </p:nvSpPr>
          <p:spPr>
            <a:xfrm>
              <a:off x="8644680" y="4465467"/>
              <a:ext cx="134175" cy="120983"/>
            </a:xfrm>
            <a:custGeom>
              <a:avLst/>
              <a:gdLst>
                <a:gd name="connsiteX0" fmla="*/ 47722 w 134175"/>
                <a:gd name="connsiteY0" fmla="*/ 66152 h 120983"/>
                <a:gd name="connsiteX1" fmla="*/ 79551 w 134175"/>
                <a:gd name="connsiteY1" fmla="*/ 66152 h 120983"/>
                <a:gd name="connsiteX2" fmla="*/ 134417 w 134175"/>
                <a:gd name="connsiteY2" fmla="*/ 27714 h 120983"/>
                <a:gd name="connsiteX3" fmla="*/ 95905 w 134175"/>
                <a:gd name="connsiteY3" fmla="*/ 81 h 120983"/>
                <a:gd name="connsiteX4" fmla="*/ 34357 w 134175"/>
                <a:gd name="connsiteY4" fmla="*/ 81 h 120983"/>
                <a:gd name="connsiteX5" fmla="*/ 28730 w 134175"/>
                <a:gd name="connsiteY5" fmla="*/ 3978 h 120983"/>
                <a:gd name="connsiteX6" fmla="*/ 34533 w 134175"/>
                <a:gd name="connsiteY6" fmla="*/ 6457 h 120983"/>
                <a:gd name="connsiteX7" fmla="*/ 41215 w 134175"/>
                <a:gd name="connsiteY7" fmla="*/ 6812 h 120983"/>
                <a:gd name="connsiteX8" fmla="*/ 45084 w 134175"/>
                <a:gd name="connsiteY8" fmla="*/ 9292 h 120983"/>
                <a:gd name="connsiteX9" fmla="*/ 44380 w 134175"/>
                <a:gd name="connsiteY9" fmla="*/ 13189 h 120983"/>
                <a:gd name="connsiteX10" fmla="*/ 21168 w 134175"/>
                <a:gd name="connsiteY10" fmla="*/ 106539 h 120983"/>
                <a:gd name="connsiteX11" fmla="*/ 5517 w 134175"/>
                <a:gd name="connsiteY11" fmla="*/ 114687 h 120983"/>
                <a:gd name="connsiteX12" fmla="*/ 242 w 134175"/>
                <a:gd name="connsiteY12" fmla="*/ 118584 h 120983"/>
                <a:gd name="connsiteX13" fmla="*/ 3055 w 134175"/>
                <a:gd name="connsiteY13" fmla="*/ 121064 h 120983"/>
                <a:gd name="connsiteX14" fmla="*/ 25916 w 134175"/>
                <a:gd name="connsiteY14" fmla="*/ 120356 h 120983"/>
                <a:gd name="connsiteX15" fmla="*/ 38050 w 134175"/>
                <a:gd name="connsiteY15" fmla="*/ 120533 h 120983"/>
                <a:gd name="connsiteX16" fmla="*/ 49304 w 134175"/>
                <a:gd name="connsiteY16" fmla="*/ 121064 h 120983"/>
                <a:gd name="connsiteX17" fmla="*/ 52997 w 134175"/>
                <a:gd name="connsiteY17" fmla="*/ 117167 h 120983"/>
                <a:gd name="connsiteX18" fmla="*/ 47370 w 134175"/>
                <a:gd name="connsiteY18" fmla="*/ 114687 h 120983"/>
                <a:gd name="connsiteX19" fmla="*/ 40688 w 134175"/>
                <a:gd name="connsiteY19" fmla="*/ 114333 h 120983"/>
                <a:gd name="connsiteX20" fmla="*/ 36643 w 134175"/>
                <a:gd name="connsiteY20" fmla="*/ 111676 h 120983"/>
                <a:gd name="connsiteX21" fmla="*/ 37346 w 134175"/>
                <a:gd name="connsiteY21" fmla="*/ 107779 h 120983"/>
                <a:gd name="connsiteX22" fmla="*/ 47722 w 134175"/>
                <a:gd name="connsiteY22" fmla="*/ 66152 h 120983"/>
                <a:gd name="connsiteX23" fmla="*/ 60383 w 134175"/>
                <a:gd name="connsiteY23" fmla="*/ 12480 h 120983"/>
                <a:gd name="connsiteX24" fmla="*/ 69352 w 134175"/>
                <a:gd name="connsiteY24" fmla="*/ 6457 h 120983"/>
                <a:gd name="connsiteX25" fmla="*/ 89926 w 134175"/>
                <a:gd name="connsiteY25" fmla="*/ 6457 h 120983"/>
                <a:gd name="connsiteX26" fmla="*/ 116480 w 134175"/>
                <a:gd name="connsiteY26" fmla="*/ 23994 h 120983"/>
                <a:gd name="connsiteX27" fmla="*/ 105577 w 134175"/>
                <a:gd name="connsiteY27" fmla="*/ 51450 h 120983"/>
                <a:gd name="connsiteX28" fmla="*/ 76561 w 134175"/>
                <a:gd name="connsiteY28" fmla="*/ 60484 h 120983"/>
                <a:gd name="connsiteX29" fmla="*/ 48425 w 134175"/>
                <a:gd name="connsiteY29" fmla="*/ 60484 h 120983"/>
                <a:gd name="connsiteX30" fmla="*/ 60383 w 134175"/>
                <a:gd name="connsiteY30" fmla="*/ 12480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175" h="120983">
                  <a:moveTo>
                    <a:pt x="47722" y="66152"/>
                  </a:moveTo>
                  <a:lnTo>
                    <a:pt x="79551" y="66152"/>
                  </a:lnTo>
                  <a:cubicBezTo>
                    <a:pt x="109270" y="66152"/>
                    <a:pt x="134417" y="47022"/>
                    <a:pt x="134417" y="27714"/>
                  </a:cubicBezTo>
                  <a:cubicBezTo>
                    <a:pt x="134417" y="12834"/>
                    <a:pt x="119997" y="81"/>
                    <a:pt x="95905" y="81"/>
                  </a:cubicBezTo>
                  <a:lnTo>
                    <a:pt x="34357" y="81"/>
                  </a:lnTo>
                  <a:cubicBezTo>
                    <a:pt x="30840" y="81"/>
                    <a:pt x="28730" y="81"/>
                    <a:pt x="28730" y="3978"/>
                  </a:cubicBezTo>
                  <a:cubicBezTo>
                    <a:pt x="28730" y="6457"/>
                    <a:pt x="30664" y="6457"/>
                    <a:pt x="34533" y="6457"/>
                  </a:cubicBezTo>
                  <a:cubicBezTo>
                    <a:pt x="37346" y="6457"/>
                    <a:pt x="38050" y="6457"/>
                    <a:pt x="41215" y="6812"/>
                  </a:cubicBezTo>
                  <a:cubicBezTo>
                    <a:pt x="44732" y="7166"/>
                    <a:pt x="45084" y="7520"/>
                    <a:pt x="45084" y="9292"/>
                  </a:cubicBezTo>
                  <a:cubicBezTo>
                    <a:pt x="45084" y="9646"/>
                    <a:pt x="45084" y="10532"/>
                    <a:pt x="44380" y="13189"/>
                  </a:cubicBezTo>
                  <a:lnTo>
                    <a:pt x="21168" y="106539"/>
                  </a:lnTo>
                  <a:cubicBezTo>
                    <a:pt x="19410" y="113447"/>
                    <a:pt x="19234" y="114687"/>
                    <a:pt x="5517" y="114687"/>
                  </a:cubicBezTo>
                  <a:cubicBezTo>
                    <a:pt x="2352" y="114687"/>
                    <a:pt x="242" y="114687"/>
                    <a:pt x="242" y="118584"/>
                  </a:cubicBezTo>
                  <a:cubicBezTo>
                    <a:pt x="242" y="118762"/>
                    <a:pt x="242" y="121064"/>
                    <a:pt x="3055" y="121064"/>
                  </a:cubicBezTo>
                  <a:cubicBezTo>
                    <a:pt x="8155" y="121064"/>
                    <a:pt x="20816" y="120356"/>
                    <a:pt x="25916" y="120356"/>
                  </a:cubicBezTo>
                  <a:cubicBezTo>
                    <a:pt x="28905" y="120356"/>
                    <a:pt x="35060" y="120356"/>
                    <a:pt x="38050" y="120533"/>
                  </a:cubicBezTo>
                  <a:cubicBezTo>
                    <a:pt x="41567" y="120710"/>
                    <a:pt x="45963" y="121064"/>
                    <a:pt x="49304" y="121064"/>
                  </a:cubicBezTo>
                  <a:cubicBezTo>
                    <a:pt x="50359" y="121064"/>
                    <a:pt x="52997" y="121064"/>
                    <a:pt x="52997" y="117167"/>
                  </a:cubicBezTo>
                  <a:cubicBezTo>
                    <a:pt x="52997" y="114687"/>
                    <a:pt x="50887" y="114687"/>
                    <a:pt x="47370" y="114687"/>
                  </a:cubicBezTo>
                  <a:cubicBezTo>
                    <a:pt x="47194" y="114687"/>
                    <a:pt x="43853" y="114687"/>
                    <a:pt x="40688" y="114333"/>
                  </a:cubicBezTo>
                  <a:cubicBezTo>
                    <a:pt x="36643" y="113979"/>
                    <a:pt x="36643" y="113447"/>
                    <a:pt x="36643" y="111676"/>
                  </a:cubicBezTo>
                  <a:cubicBezTo>
                    <a:pt x="36643" y="111499"/>
                    <a:pt x="36643" y="110436"/>
                    <a:pt x="37346" y="107779"/>
                  </a:cubicBezTo>
                  <a:lnTo>
                    <a:pt x="47722" y="66152"/>
                  </a:lnTo>
                  <a:close/>
                  <a:moveTo>
                    <a:pt x="60383" y="12480"/>
                  </a:moveTo>
                  <a:cubicBezTo>
                    <a:pt x="61790" y="6989"/>
                    <a:pt x="61966" y="6457"/>
                    <a:pt x="69352" y="6457"/>
                  </a:cubicBezTo>
                  <a:lnTo>
                    <a:pt x="89926" y="6457"/>
                  </a:lnTo>
                  <a:cubicBezTo>
                    <a:pt x="106280" y="6457"/>
                    <a:pt x="116480" y="11417"/>
                    <a:pt x="116480" y="23994"/>
                  </a:cubicBezTo>
                  <a:cubicBezTo>
                    <a:pt x="116480" y="29485"/>
                    <a:pt x="114370" y="43479"/>
                    <a:pt x="105577" y="51450"/>
                  </a:cubicBezTo>
                  <a:cubicBezTo>
                    <a:pt x="99246" y="57118"/>
                    <a:pt x="89223" y="60484"/>
                    <a:pt x="76561" y="60484"/>
                  </a:cubicBezTo>
                  <a:lnTo>
                    <a:pt x="48425" y="60484"/>
                  </a:lnTo>
                  <a:lnTo>
                    <a:pt x="60383" y="12480"/>
                  </a:lnTo>
                  <a:close/>
                </a:path>
              </a:pathLst>
            </a:custGeom>
            <a:solidFill>
              <a:srgbClr val="000000"/>
            </a:solidFill>
            <a:ln w="25193"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C86D23A3-369B-959F-B8DA-6A76A750842E}"/>
                </a:ext>
              </a:extLst>
            </p:cNvPr>
            <p:cNvSpPr/>
            <p:nvPr>
              <p:custDataLst>
                <p:tags r:id="rId122"/>
              </p:custDataLst>
            </p:nvPr>
          </p:nvSpPr>
          <p:spPr>
            <a:xfrm>
              <a:off x="8639581" y="4642782"/>
              <a:ext cx="59438" cy="112481"/>
            </a:xfrm>
            <a:custGeom>
              <a:avLst/>
              <a:gdLst>
                <a:gd name="connsiteX0" fmla="*/ 36115 w 59438"/>
                <a:gd name="connsiteY0" fmla="*/ 40828 h 112481"/>
                <a:gd name="connsiteX1" fmla="*/ 54052 w 59438"/>
                <a:gd name="connsiteY1" fmla="*/ 40828 h 112481"/>
                <a:gd name="connsiteX2" fmla="*/ 59680 w 59438"/>
                <a:gd name="connsiteY2" fmla="*/ 36931 h 112481"/>
                <a:gd name="connsiteX3" fmla="*/ 54404 w 59438"/>
                <a:gd name="connsiteY3" fmla="*/ 34451 h 112481"/>
                <a:gd name="connsiteX4" fmla="*/ 37698 w 59438"/>
                <a:gd name="connsiteY4" fmla="*/ 34451 h 112481"/>
                <a:gd name="connsiteX5" fmla="*/ 44205 w 59438"/>
                <a:gd name="connsiteY5" fmla="*/ 8235 h 112481"/>
                <a:gd name="connsiteX6" fmla="*/ 44732 w 59438"/>
                <a:gd name="connsiteY6" fmla="*/ 5755 h 112481"/>
                <a:gd name="connsiteX7" fmla="*/ 38753 w 59438"/>
                <a:gd name="connsiteY7" fmla="*/ 87 h 112481"/>
                <a:gd name="connsiteX8" fmla="*/ 30488 w 59438"/>
                <a:gd name="connsiteY8" fmla="*/ 7704 h 112481"/>
                <a:gd name="connsiteX9" fmla="*/ 23806 w 59438"/>
                <a:gd name="connsiteY9" fmla="*/ 34451 h 112481"/>
                <a:gd name="connsiteX10" fmla="*/ 5869 w 59438"/>
                <a:gd name="connsiteY10" fmla="*/ 34451 h 112481"/>
                <a:gd name="connsiteX11" fmla="*/ 242 w 59438"/>
                <a:gd name="connsiteY11" fmla="*/ 38348 h 112481"/>
                <a:gd name="connsiteX12" fmla="*/ 5517 w 59438"/>
                <a:gd name="connsiteY12" fmla="*/ 40828 h 112481"/>
                <a:gd name="connsiteX13" fmla="*/ 22223 w 59438"/>
                <a:gd name="connsiteY13" fmla="*/ 40828 h 112481"/>
                <a:gd name="connsiteX14" fmla="*/ 11848 w 59438"/>
                <a:gd name="connsiteY14" fmla="*/ 82632 h 112481"/>
                <a:gd name="connsiteX15" fmla="*/ 9210 w 59438"/>
                <a:gd name="connsiteY15" fmla="*/ 95740 h 112481"/>
                <a:gd name="connsiteX16" fmla="*/ 28026 w 59438"/>
                <a:gd name="connsiteY16" fmla="*/ 112568 h 112481"/>
                <a:gd name="connsiteX17" fmla="*/ 58625 w 59438"/>
                <a:gd name="connsiteY17" fmla="*/ 85467 h 112481"/>
                <a:gd name="connsiteX18" fmla="*/ 55811 w 59438"/>
                <a:gd name="connsiteY18" fmla="*/ 83164 h 112481"/>
                <a:gd name="connsiteX19" fmla="*/ 52118 w 59438"/>
                <a:gd name="connsiteY19" fmla="*/ 86529 h 112481"/>
                <a:gd name="connsiteX20" fmla="*/ 28554 w 59438"/>
                <a:gd name="connsiteY20" fmla="*/ 107609 h 112481"/>
                <a:gd name="connsiteX21" fmla="*/ 22399 w 59438"/>
                <a:gd name="connsiteY21" fmla="*/ 98929 h 112481"/>
                <a:gd name="connsiteX22" fmla="*/ 23454 w 59438"/>
                <a:gd name="connsiteY22" fmla="*/ 91666 h 112481"/>
                <a:gd name="connsiteX23" fmla="*/ 36115 w 59438"/>
                <a:gd name="connsiteY23" fmla="*/ 4082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115" y="40828"/>
                  </a:moveTo>
                  <a:lnTo>
                    <a:pt x="54052" y="40828"/>
                  </a:lnTo>
                  <a:cubicBezTo>
                    <a:pt x="57394" y="40828"/>
                    <a:pt x="59680" y="40828"/>
                    <a:pt x="59680" y="36931"/>
                  </a:cubicBezTo>
                  <a:cubicBezTo>
                    <a:pt x="59680" y="34451"/>
                    <a:pt x="57394" y="34451"/>
                    <a:pt x="54404" y="34451"/>
                  </a:cubicBezTo>
                  <a:lnTo>
                    <a:pt x="37698" y="34451"/>
                  </a:lnTo>
                  <a:lnTo>
                    <a:pt x="44205" y="8235"/>
                  </a:lnTo>
                  <a:cubicBezTo>
                    <a:pt x="44380" y="7350"/>
                    <a:pt x="44732" y="6464"/>
                    <a:pt x="44732" y="5755"/>
                  </a:cubicBezTo>
                  <a:cubicBezTo>
                    <a:pt x="44732" y="2567"/>
                    <a:pt x="42270" y="87"/>
                    <a:pt x="38753" y="87"/>
                  </a:cubicBezTo>
                  <a:cubicBezTo>
                    <a:pt x="34357" y="87"/>
                    <a:pt x="31719" y="3098"/>
                    <a:pt x="30488" y="7704"/>
                  </a:cubicBezTo>
                  <a:cubicBezTo>
                    <a:pt x="29257" y="12132"/>
                    <a:pt x="31543" y="3630"/>
                    <a:pt x="23806" y="34451"/>
                  </a:cubicBezTo>
                  <a:lnTo>
                    <a:pt x="5869" y="34451"/>
                  </a:lnTo>
                  <a:cubicBezTo>
                    <a:pt x="2528" y="34451"/>
                    <a:pt x="242" y="34451"/>
                    <a:pt x="242" y="38348"/>
                  </a:cubicBezTo>
                  <a:cubicBezTo>
                    <a:pt x="242" y="40828"/>
                    <a:pt x="2352" y="40828"/>
                    <a:pt x="5517" y="40828"/>
                  </a:cubicBezTo>
                  <a:lnTo>
                    <a:pt x="22223" y="40828"/>
                  </a:lnTo>
                  <a:lnTo>
                    <a:pt x="11848" y="82632"/>
                  </a:lnTo>
                  <a:cubicBezTo>
                    <a:pt x="10793" y="87061"/>
                    <a:pt x="9210" y="93438"/>
                    <a:pt x="9210" y="95740"/>
                  </a:cubicBezTo>
                  <a:cubicBezTo>
                    <a:pt x="9210" y="106191"/>
                    <a:pt x="18003" y="112568"/>
                    <a:pt x="28026" y="112568"/>
                  </a:cubicBezTo>
                  <a:cubicBezTo>
                    <a:pt x="47546" y="112568"/>
                    <a:pt x="58625" y="87769"/>
                    <a:pt x="58625" y="85467"/>
                  </a:cubicBezTo>
                  <a:cubicBezTo>
                    <a:pt x="58625" y="83164"/>
                    <a:pt x="56338" y="83164"/>
                    <a:pt x="55811" y="83164"/>
                  </a:cubicBezTo>
                  <a:cubicBezTo>
                    <a:pt x="53701" y="83164"/>
                    <a:pt x="53525" y="83518"/>
                    <a:pt x="52118" y="86529"/>
                  </a:cubicBezTo>
                  <a:cubicBezTo>
                    <a:pt x="47194" y="97689"/>
                    <a:pt x="38226" y="107609"/>
                    <a:pt x="28554" y="107609"/>
                  </a:cubicBezTo>
                  <a:cubicBezTo>
                    <a:pt x="24861" y="107609"/>
                    <a:pt x="22399" y="105306"/>
                    <a:pt x="22399" y="98929"/>
                  </a:cubicBezTo>
                  <a:cubicBezTo>
                    <a:pt x="22399" y="97158"/>
                    <a:pt x="23102" y="93438"/>
                    <a:pt x="23454" y="91666"/>
                  </a:cubicBezTo>
                  <a:lnTo>
                    <a:pt x="36115" y="40828"/>
                  </a:lnTo>
                  <a:close/>
                </a:path>
              </a:pathLst>
            </a:custGeom>
            <a:solidFill>
              <a:srgbClr val="000000"/>
            </a:solidFill>
            <a:ln w="25193"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26DBCB6A-2C50-29B4-55A1-C6CD26D52B8F}"/>
                </a:ext>
              </a:extLst>
            </p:cNvPr>
            <p:cNvSpPr/>
            <p:nvPr>
              <p:custDataLst>
                <p:tags r:id="rId123"/>
              </p:custDataLst>
            </p:nvPr>
          </p:nvSpPr>
          <p:spPr>
            <a:xfrm>
              <a:off x="8727076" y="4704780"/>
              <a:ext cx="118876" cy="8679"/>
            </a:xfrm>
            <a:custGeom>
              <a:avLst/>
              <a:gdLst>
                <a:gd name="connsiteX0" fmla="*/ 112087 w 118876"/>
                <a:gd name="connsiteY0" fmla="*/ 8767 h 8679"/>
                <a:gd name="connsiteX1" fmla="*/ 119121 w 118876"/>
                <a:gd name="connsiteY1" fmla="*/ 4516 h 8679"/>
                <a:gd name="connsiteX2" fmla="*/ 112087 w 118876"/>
                <a:gd name="connsiteY2" fmla="*/ 87 h 8679"/>
                <a:gd name="connsiteX3" fmla="*/ 7279 w 118876"/>
                <a:gd name="connsiteY3" fmla="*/ 87 h 8679"/>
                <a:gd name="connsiteX4" fmla="*/ 245 w 118876"/>
                <a:gd name="connsiteY4" fmla="*/ 4338 h 8679"/>
                <a:gd name="connsiteX5" fmla="*/ 7279 w 118876"/>
                <a:gd name="connsiteY5" fmla="*/ 8767 h 8679"/>
                <a:gd name="connsiteX6" fmla="*/ 112087 w 118876"/>
                <a:gd name="connsiteY6" fmla="*/ 8767 h 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76" h="8679">
                  <a:moveTo>
                    <a:pt x="112087" y="8767"/>
                  </a:moveTo>
                  <a:cubicBezTo>
                    <a:pt x="114900" y="8767"/>
                    <a:pt x="119121" y="8767"/>
                    <a:pt x="119121" y="4516"/>
                  </a:cubicBezTo>
                  <a:cubicBezTo>
                    <a:pt x="119121" y="87"/>
                    <a:pt x="115076" y="87"/>
                    <a:pt x="112087" y="87"/>
                  </a:cubicBezTo>
                  <a:lnTo>
                    <a:pt x="7279" y="87"/>
                  </a:lnTo>
                  <a:cubicBezTo>
                    <a:pt x="4465" y="87"/>
                    <a:pt x="245" y="87"/>
                    <a:pt x="245" y="4338"/>
                  </a:cubicBezTo>
                  <a:cubicBezTo>
                    <a:pt x="245" y="8767"/>
                    <a:pt x="4289" y="8767"/>
                    <a:pt x="7279" y="8767"/>
                  </a:cubicBezTo>
                  <a:lnTo>
                    <a:pt x="112087" y="8767"/>
                  </a:lnTo>
                  <a:close/>
                </a:path>
              </a:pathLst>
            </a:custGeom>
            <a:solidFill>
              <a:srgbClr val="000000"/>
            </a:solidFill>
            <a:ln w="25193"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DE675EB7-EF0C-AAD3-1C7D-A323EFC56C75}"/>
                </a:ext>
              </a:extLst>
            </p:cNvPr>
            <p:cNvSpPr/>
            <p:nvPr>
              <p:custDataLst>
                <p:tags r:id="rId124"/>
              </p:custDataLst>
            </p:nvPr>
          </p:nvSpPr>
          <p:spPr>
            <a:xfrm>
              <a:off x="8884263" y="4635874"/>
              <a:ext cx="64010" cy="117618"/>
            </a:xfrm>
            <a:custGeom>
              <a:avLst/>
              <a:gdLst>
                <a:gd name="connsiteX0" fmla="*/ 39993 w 64010"/>
                <a:gd name="connsiteY0" fmla="*/ 5047 h 117618"/>
                <a:gd name="connsiteX1" fmla="*/ 34718 w 64010"/>
                <a:gd name="connsiteY1" fmla="*/ 87 h 117618"/>
                <a:gd name="connsiteX2" fmla="*/ 251 w 64010"/>
                <a:gd name="connsiteY2" fmla="*/ 11424 h 117618"/>
                <a:gd name="connsiteX3" fmla="*/ 251 w 64010"/>
                <a:gd name="connsiteY3" fmla="*/ 17801 h 117618"/>
                <a:gd name="connsiteX4" fmla="*/ 25749 w 64010"/>
                <a:gd name="connsiteY4" fmla="*/ 12841 h 117618"/>
                <a:gd name="connsiteX5" fmla="*/ 25749 w 64010"/>
                <a:gd name="connsiteY5" fmla="*/ 103180 h 117618"/>
                <a:gd name="connsiteX6" fmla="*/ 8164 w 64010"/>
                <a:gd name="connsiteY6" fmla="*/ 111328 h 117618"/>
                <a:gd name="connsiteX7" fmla="*/ 1482 w 64010"/>
                <a:gd name="connsiteY7" fmla="*/ 111328 h 117618"/>
                <a:gd name="connsiteX8" fmla="*/ 1482 w 64010"/>
                <a:gd name="connsiteY8" fmla="*/ 117705 h 117618"/>
                <a:gd name="connsiteX9" fmla="*/ 32783 w 64010"/>
                <a:gd name="connsiteY9" fmla="*/ 116997 h 117618"/>
                <a:gd name="connsiteX10" fmla="*/ 64261 w 64010"/>
                <a:gd name="connsiteY10" fmla="*/ 117705 h 117618"/>
                <a:gd name="connsiteX11" fmla="*/ 64261 w 64010"/>
                <a:gd name="connsiteY11" fmla="*/ 111328 h 117618"/>
                <a:gd name="connsiteX12" fmla="*/ 57579 w 64010"/>
                <a:gd name="connsiteY12" fmla="*/ 111328 h 117618"/>
                <a:gd name="connsiteX13" fmla="*/ 39993 w 64010"/>
                <a:gd name="connsiteY13" fmla="*/ 103180 h 117618"/>
                <a:gd name="connsiteX14" fmla="*/ 39993 w 64010"/>
                <a:gd name="connsiteY14" fmla="*/ 504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10" h="117618">
                  <a:moveTo>
                    <a:pt x="39993" y="5047"/>
                  </a:moveTo>
                  <a:cubicBezTo>
                    <a:pt x="39993" y="264"/>
                    <a:pt x="39642" y="87"/>
                    <a:pt x="34718" y="87"/>
                  </a:cubicBezTo>
                  <a:cubicBezTo>
                    <a:pt x="23463" y="11247"/>
                    <a:pt x="7461" y="11424"/>
                    <a:pt x="251" y="11424"/>
                  </a:cubicBezTo>
                  <a:lnTo>
                    <a:pt x="251" y="17801"/>
                  </a:lnTo>
                  <a:cubicBezTo>
                    <a:pt x="4471" y="17801"/>
                    <a:pt x="16078" y="17801"/>
                    <a:pt x="25749" y="12841"/>
                  </a:cubicBezTo>
                  <a:lnTo>
                    <a:pt x="25749" y="103180"/>
                  </a:lnTo>
                  <a:cubicBezTo>
                    <a:pt x="25749" y="109026"/>
                    <a:pt x="25749" y="111328"/>
                    <a:pt x="8164" y="111328"/>
                  </a:cubicBezTo>
                  <a:lnTo>
                    <a:pt x="1482" y="111328"/>
                  </a:lnTo>
                  <a:lnTo>
                    <a:pt x="1482" y="117705"/>
                  </a:lnTo>
                  <a:cubicBezTo>
                    <a:pt x="4647" y="117528"/>
                    <a:pt x="26277" y="116997"/>
                    <a:pt x="32783" y="116997"/>
                  </a:cubicBezTo>
                  <a:cubicBezTo>
                    <a:pt x="38235" y="116997"/>
                    <a:pt x="60392" y="117528"/>
                    <a:pt x="64261" y="117705"/>
                  </a:cubicBezTo>
                  <a:lnTo>
                    <a:pt x="64261" y="111328"/>
                  </a:lnTo>
                  <a:lnTo>
                    <a:pt x="57579" y="111328"/>
                  </a:lnTo>
                  <a:cubicBezTo>
                    <a:pt x="39993" y="111328"/>
                    <a:pt x="39993" y="109026"/>
                    <a:pt x="39993" y="103180"/>
                  </a:cubicBezTo>
                  <a:lnTo>
                    <a:pt x="39993" y="5047"/>
                  </a:lnTo>
                  <a:close/>
                </a:path>
              </a:pathLst>
            </a:custGeom>
            <a:solidFill>
              <a:srgbClr val="000000"/>
            </a:solidFill>
            <a:ln w="25193"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56904EE9-DAA4-404F-52EA-6849867C0EC8}"/>
                </a:ext>
              </a:extLst>
            </p:cNvPr>
            <p:cNvSpPr/>
            <p:nvPr>
              <p:custDataLst>
                <p:tags r:id="rId125"/>
              </p:custDataLst>
            </p:nvPr>
          </p:nvSpPr>
          <p:spPr>
            <a:xfrm>
              <a:off x="8999399" y="4664110"/>
              <a:ext cx="29392" cy="75662"/>
            </a:xfrm>
            <a:custGeom>
              <a:avLst/>
              <a:gdLst>
                <a:gd name="connsiteX0" fmla="*/ 29648 w 29392"/>
                <a:gd name="connsiteY0" fmla="*/ 26655 h 75662"/>
                <a:gd name="connsiteX1" fmla="*/ 13570 w 29392"/>
                <a:gd name="connsiteY1" fmla="*/ 85 h 75662"/>
                <a:gd name="connsiteX2" fmla="*/ 255 w 29392"/>
                <a:gd name="connsiteY2" fmla="*/ 13496 h 75662"/>
                <a:gd name="connsiteX3" fmla="*/ 13570 w 29392"/>
                <a:gd name="connsiteY3" fmla="*/ 26908 h 75662"/>
                <a:gd name="connsiteX4" fmla="*/ 22362 w 29392"/>
                <a:gd name="connsiteY4" fmla="*/ 23618 h 75662"/>
                <a:gd name="connsiteX5" fmla="*/ 23619 w 29392"/>
                <a:gd name="connsiteY5" fmla="*/ 22859 h 75662"/>
                <a:gd name="connsiteX6" fmla="*/ 24121 w 29392"/>
                <a:gd name="connsiteY6" fmla="*/ 26655 h 75662"/>
                <a:gd name="connsiteX7" fmla="*/ 7038 w 29392"/>
                <a:gd name="connsiteY7" fmla="*/ 68915 h 75662"/>
                <a:gd name="connsiteX8" fmla="*/ 4275 w 29392"/>
                <a:gd name="connsiteY8" fmla="*/ 72963 h 75662"/>
                <a:gd name="connsiteX9" fmla="*/ 6787 w 29392"/>
                <a:gd name="connsiteY9" fmla="*/ 75747 h 75662"/>
                <a:gd name="connsiteX10" fmla="*/ 29648 w 29392"/>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92" h="75662">
                  <a:moveTo>
                    <a:pt x="29648" y="26655"/>
                  </a:moveTo>
                  <a:cubicBezTo>
                    <a:pt x="29648" y="9954"/>
                    <a:pt x="23367" y="85"/>
                    <a:pt x="13570" y="85"/>
                  </a:cubicBezTo>
                  <a:cubicBezTo>
                    <a:pt x="5280" y="85"/>
                    <a:pt x="255" y="6411"/>
                    <a:pt x="255" y="13496"/>
                  </a:cubicBezTo>
                  <a:cubicBezTo>
                    <a:pt x="255" y="20329"/>
                    <a:pt x="5280" y="26908"/>
                    <a:pt x="13570" y="26908"/>
                  </a:cubicBezTo>
                  <a:cubicBezTo>
                    <a:pt x="16584" y="26908"/>
                    <a:pt x="19850" y="25896"/>
                    <a:pt x="22362" y="23618"/>
                  </a:cubicBezTo>
                  <a:cubicBezTo>
                    <a:pt x="23116" y="23112"/>
                    <a:pt x="23367" y="22859"/>
                    <a:pt x="23619" y="22859"/>
                  </a:cubicBezTo>
                  <a:cubicBezTo>
                    <a:pt x="23870" y="22859"/>
                    <a:pt x="24121" y="23112"/>
                    <a:pt x="24121" y="26655"/>
                  </a:cubicBezTo>
                  <a:cubicBezTo>
                    <a:pt x="24121" y="45381"/>
                    <a:pt x="15328" y="60564"/>
                    <a:pt x="7038" y="68915"/>
                  </a:cubicBezTo>
                  <a:cubicBezTo>
                    <a:pt x="4275" y="71698"/>
                    <a:pt x="4275" y="72204"/>
                    <a:pt x="4275" y="72963"/>
                  </a:cubicBezTo>
                  <a:cubicBezTo>
                    <a:pt x="4275" y="74735"/>
                    <a:pt x="5531" y="75747"/>
                    <a:pt x="6787" y="75747"/>
                  </a:cubicBezTo>
                  <a:cubicBezTo>
                    <a:pt x="9550" y="75747"/>
                    <a:pt x="29648" y="56262"/>
                    <a:pt x="29648" y="26655"/>
                  </a:cubicBezTo>
                  <a:close/>
                </a:path>
              </a:pathLst>
            </a:custGeom>
            <a:solidFill>
              <a:srgbClr val="000000"/>
            </a:solidFill>
            <a:ln w="25193"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1BE0284C-E46A-87B1-F5CE-3773DAE1993D}"/>
                </a:ext>
              </a:extLst>
            </p:cNvPr>
            <p:cNvSpPr/>
            <p:nvPr>
              <p:custDataLst>
                <p:tags r:id="rId126"/>
              </p:custDataLst>
            </p:nvPr>
          </p:nvSpPr>
          <p:spPr>
            <a:xfrm>
              <a:off x="9119089" y="4501145"/>
              <a:ext cx="34416" cy="253051"/>
            </a:xfrm>
            <a:custGeom>
              <a:avLst/>
              <a:gdLst>
                <a:gd name="connsiteX0" fmla="*/ 34676 w 34416"/>
                <a:gd name="connsiteY0" fmla="*/ 253136 h 253051"/>
                <a:gd name="connsiteX1" fmla="*/ 34676 w 34416"/>
                <a:gd name="connsiteY1" fmla="*/ 243014 h 253051"/>
                <a:gd name="connsiteX2" fmla="*/ 10308 w 34416"/>
                <a:gd name="connsiteY2" fmla="*/ 243014 h 253051"/>
                <a:gd name="connsiteX3" fmla="*/ 10308 w 34416"/>
                <a:gd name="connsiteY3" fmla="*/ 10207 h 253051"/>
                <a:gd name="connsiteX4" fmla="*/ 34676 w 34416"/>
                <a:gd name="connsiteY4" fmla="*/ 10207 h 253051"/>
                <a:gd name="connsiteX5" fmla="*/ 34676 w 34416"/>
                <a:gd name="connsiteY5" fmla="*/ 85 h 253051"/>
                <a:gd name="connsiteX6" fmla="*/ 260 w 34416"/>
                <a:gd name="connsiteY6" fmla="*/ 85 h 253051"/>
                <a:gd name="connsiteX7" fmla="*/ 260 w 34416"/>
                <a:gd name="connsiteY7" fmla="*/ 253136 h 253051"/>
                <a:gd name="connsiteX8" fmla="*/ 34676 w 34416"/>
                <a:gd name="connsiteY8" fmla="*/ 25313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16" h="253051">
                  <a:moveTo>
                    <a:pt x="34676" y="253136"/>
                  </a:moveTo>
                  <a:lnTo>
                    <a:pt x="34676" y="243014"/>
                  </a:lnTo>
                  <a:lnTo>
                    <a:pt x="10308" y="243014"/>
                  </a:lnTo>
                  <a:lnTo>
                    <a:pt x="10308" y="10207"/>
                  </a:lnTo>
                  <a:lnTo>
                    <a:pt x="34676" y="10207"/>
                  </a:lnTo>
                  <a:lnTo>
                    <a:pt x="34676" y="85"/>
                  </a:lnTo>
                  <a:lnTo>
                    <a:pt x="260" y="85"/>
                  </a:lnTo>
                  <a:lnTo>
                    <a:pt x="260" y="253136"/>
                  </a:lnTo>
                  <a:lnTo>
                    <a:pt x="34676" y="253136"/>
                  </a:lnTo>
                  <a:close/>
                </a:path>
              </a:pathLst>
            </a:custGeom>
            <a:solidFill>
              <a:srgbClr val="000000"/>
            </a:solidFill>
            <a:ln w="25193"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088EFF95-CF01-AC9F-EA80-BCEC0F02F459}"/>
                </a:ext>
              </a:extLst>
            </p:cNvPr>
            <p:cNvSpPr/>
            <p:nvPr>
              <p:custDataLst>
                <p:tags r:id="rId127"/>
              </p:custDataLst>
            </p:nvPr>
          </p:nvSpPr>
          <p:spPr>
            <a:xfrm>
              <a:off x="9167267" y="4576301"/>
              <a:ext cx="127869" cy="116656"/>
            </a:xfrm>
            <a:custGeom>
              <a:avLst/>
              <a:gdLst>
                <a:gd name="connsiteX0" fmla="*/ 128132 w 127869"/>
                <a:gd name="connsiteY0" fmla="*/ 23112 h 116656"/>
                <a:gd name="connsiteX1" fmla="*/ 111049 w 127869"/>
                <a:gd name="connsiteY1" fmla="*/ 85 h 116656"/>
                <a:gd name="connsiteX2" fmla="*/ 91957 w 127869"/>
                <a:gd name="connsiteY2" fmla="*/ 19317 h 116656"/>
                <a:gd name="connsiteX3" fmla="*/ 99493 w 127869"/>
                <a:gd name="connsiteY3" fmla="*/ 30704 h 116656"/>
                <a:gd name="connsiteX4" fmla="*/ 112054 w 127869"/>
                <a:gd name="connsiteY4" fmla="*/ 46646 h 116656"/>
                <a:gd name="connsiteX5" fmla="*/ 68091 w 127869"/>
                <a:gd name="connsiteY5" fmla="*/ 107631 h 116656"/>
                <a:gd name="connsiteX6" fmla="*/ 50004 w 127869"/>
                <a:gd name="connsiteY6" fmla="*/ 87893 h 116656"/>
                <a:gd name="connsiteX7" fmla="*/ 65077 w 127869"/>
                <a:gd name="connsiteY7" fmla="*/ 34500 h 116656"/>
                <a:gd name="connsiteX8" fmla="*/ 67840 w 127869"/>
                <a:gd name="connsiteY8" fmla="*/ 23112 h 116656"/>
                <a:gd name="connsiteX9" fmla="*/ 39452 w 127869"/>
                <a:gd name="connsiteY9" fmla="*/ 338 h 116656"/>
                <a:gd name="connsiteX10" fmla="*/ 263 w 127869"/>
                <a:gd name="connsiteY10" fmla="*/ 39814 h 116656"/>
                <a:gd name="connsiteX11" fmla="*/ 6292 w 127869"/>
                <a:gd name="connsiteY11" fmla="*/ 43356 h 116656"/>
                <a:gd name="connsiteX12" fmla="*/ 12070 w 127869"/>
                <a:gd name="connsiteY12" fmla="*/ 40067 h 116656"/>
                <a:gd name="connsiteX13" fmla="*/ 37945 w 127869"/>
                <a:gd name="connsiteY13" fmla="*/ 9448 h 116656"/>
                <a:gd name="connsiteX14" fmla="*/ 42216 w 127869"/>
                <a:gd name="connsiteY14" fmla="*/ 14762 h 116656"/>
                <a:gd name="connsiteX15" fmla="*/ 38448 w 127869"/>
                <a:gd name="connsiteY15" fmla="*/ 29945 h 116656"/>
                <a:gd name="connsiteX16" fmla="*/ 23123 w 127869"/>
                <a:gd name="connsiteY16" fmla="*/ 82832 h 116656"/>
                <a:gd name="connsiteX17" fmla="*/ 66584 w 127869"/>
                <a:gd name="connsiteY17" fmla="*/ 116741 h 116656"/>
                <a:gd name="connsiteX18" fmla="*/ 128132 w 127869"/>
                <a:gd name="connsiteY18" fmla="*/ 23112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869" h="116656">
                  <a:moveTo>
                    <a:pt x="128132" y="23112"/>
                  </a:moveTo>
                  <a:cubicBezTo>
                    <a:pt x="128132" y="85"/>
                    <a:pt x="111301" y="85"/>
                    <a:pt x="111049" y="85"/>
                  </a:cubicBezTo>
                  <a:cubicBezTo>
                    <a:pt x="101001" y="85"/>
                    <a:pt x="91957" y="10713"/>
                    <a:pt x="91957" y="19317"/>
                  </a:cubicBezTo>
                  <a:cubicBezTo>
                    <a:pt x="91957" y="26402"/>
                    <a:pt x="97232" y="29439"/>
                    <a:pt x="99493" y="30704"/>
                  </a:cubicBezTo>
                  <a:cubicBezTo>
                    <a:pt x="110045" y="37030"/>
                    <a:pt x="112054" y="41585"/>
                    <a:pt x="112054" y="46646"/>
                  </a:cubicBezTo>
                  <a:cubicBezTo>
                    <a:pt x="112054" y="52213"/>
                    <a:pt x="97484" y="107631"/>
                    <a:pt x="68091" y="107631"/>
                  </a:cubicBezTo>
                  <a:cubicBezTo>
                    <a:pt x="50004" y="107631"/>
                    <a:pt x="50004" y="92448"/>
                    <a:pt x="50004" y="87893"/>
                  </a:cubicBezTo>
                  <a:cubicBezTo>
                    <a:pt x="50004" y="73216"/>
                    <a:pt x="57038" y="54744"/>
                    <a:pt x="65077" y="34500"/>
                  </a:cubicBezTo>
                  <a:cubicBezTo>
                    <a:pt x="67086" y="29439"/>
                    <a:pt x="67840" y="27161"/>
                    <a:pt x="67840" y="23112"/>
                  </a:cubicBezTo>
                  <a:cubicBezTo>
                    <a:pt x="67840" y="8435"/>
                    <a:pt x="53269" y="338"/>
                    <a:pt x="39452" y="338"/>
                  </a:cubicBezTo>
                  <a:cubicBezTo>
                    <a:pt x="12823" y="338"/>
                    <a:pt x="263" y="34753"/>
                    <a:pt x="263" y="39814"/>
                  </a:cubicBezTo>
                  <a:cubicBezTo>
                    <a:pt x="263" y="43356"/>
                    <a:pt x="4031" y="43356"/>
                    <a:pt x="6292" y="43356"/>
                  </a:cubicBezTo>
                  <a:cubicBezTo>
                    <a:pt x="9306" y="43356"/>
                    <a:pt x="11065" y="43356"/>
                    <a:pt x="12070" y="40067"/>
                  </a:cubicBezTo>
                  <a:cubicBezTo>
                    <a:pt x="20109" y="12737"/>
                    <a:pt x="33423" y="9448"/>
                    <a:pt x="37945" y="9448"/>
                  </a:cubicBezTo>
                  <a:cubicBezTo>
                    <a:pt x="39704" y="9448"/>
                    <a:pt x="42216" y="9448"/>
                    <a:pt x="42216" y="14762"/>
                  </a:cubicBezTo>
                  <a:cubicBezTo>
                    <a:pt x="42216" y="20582"/>
                    <a:pt x="39201" y="27920"/>
                    <a:pt x="38448" y="29945"/>
                  </a:cubicBezTo>
                  <a:cubicBezTo>
                    <a:pt x="26892" y="59299"/>
                    <a:pt x="23123" y="70686"/>
                    <a:pt x="23123" y="82832"/>
                  </a:cubicBezTo>
                  <a:cubicBezTo>
                    <a:pt x="23123" y="109656"/>
                    <a:pt x="44728" y="116741"/>
                    <a:pt x="66584" y="116741"/>
                  </a:cubicBezTo>
                  <a:cubicBezTo>
                    <a:pt x="109793" y="116741"/>
                    <a:pt x="128132" y="44875"/>
                    <a:pt x="128132" y="23112"/>
                  </a:cubicBezTo>
                  <a:close/>
                </a:path>
              </a:pathLst>
            </a:custGeom>
            <a:solidFill>
              <a:srgbClr val="000000"/>
            </a:solidFill>
            <a:ln w="25193"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E0FEC399-C72D-32FB-6DE9-DCBF0D8AEF4E}"/>
                </a:ext>
              </a:extLst>
            </p:cNvPr>
            <p:cNvSpPr/>
            <p:nvPr>
              <p:custDataLst>
                <p:tags r:id="rId128"/>
              </p:custDataLst>
            </p:nvPr>
          </p:nvSpPr>
          <p:spPr>
            <a:xfrm>
              <a:off x="9323374" y="4465467"/>
              <a:ext cx="134175" cy="120983"/>
            </a:xfrm>
            <a:custGeom>
              <a:avLst/>
              <a:gdLst>
                <a:gd name="connsiteX0" fmla="*/ 47749 w 134175"/>
                <a:gd name="connsiteY0" fmla="*/ 66152 h 120983"/>
                <a:gd name="connsiteX1" fmla="*/ 79578 w 134175"/>
                <a:gd name="connsiteY1" fmla="*/ 66152 h 120983"/>
                <a:gd name="connsiteX2" fmla="*/ 134444 w 134175"/>
                <a:gd name="connsiteY2" fmla="*/ 27714 h 120983"/>
                <a:gd name="connsiteX3" fmla="*/ 95932 w 134175"/>
                <a:gd name="connsiteY3" fmla="*/ 81 h 120983"/>
                <a:gd name="connsiteX4" fmla="*/ 34384 w 134175"/>
                <a:gd name="connsiteY4" fmla="*/ 81 h 120983"/>
                <a:gd name="connsiteX5" fmla="*/ 28757 w 134175"/>
                <a:gd name="connsiteY5" fmla="*/ 3978 h 120983"/>
                <a:gd name="connsiteX6" fmla="*/ 34560 w 134175"/>
                <a:gd name="connsiteY6" fmla="*/ 6457 h 120983"/>
                <a:gd name="connsiteX7" fmla="*/ 41242 w 134175"/>
                <a:gd name="connsiteY7" fmla="*/ 6812 h 120983"/>
                <a:gd name="connsiteX8" fmla="*/ 45111 w 134175"/>
                <a:gd name="connsiteY8" fmla="*/ 9292 h 120983"/>
                <a:gd name="connsiteX9" fmla="*/ 44407 w 134175"/>
                <a:gd name="connsiteY9" fmla="*/ 13189 h 120983"/>
                <a:gd name="connsiteX10" fmla="*/ 21195 w 134175"/>
                <a:gd name="connsiteY10" fmla="*/ 106539 h 120983"/>
                <a:gd name="connsiteX11" fmla="*/ 5544 w 134175"/>
                <a:gd name="connsiteY11" fmla="*/ 114687 h 120983"/>
                <a:gd name="connsiteX12" fmla="*/ 269 w 134175"/>
                <a:gd name="connsiteY12" fmla="*/ 118584 h 120983"/>
                <a:gd name="connsiteX13" fmla="*/ 3082 w 134175"/>
                <a:gd name="connsiteY13" fmla="*/ 121064 h 120983"/>
                <a:gd name="connsiteX14" fmla="*/ 25943 w 134175"/>
                <a:gd name="connsiteY14" fmla="*/ 120356 h 120983"/>
                <a:gd name="connsiteX15" fmla="*/ 38077 w 134175"/>
                <a:gd name="connsiteY15" fmla="*/ 120533 h 120983"/>
                <a:gd name="connsiteX16" fmla="*/ 49331 w 134175"/>
                <a:gd name="connsiteY16" fmla="*/ 121064 h 120983"/>
                <a:gd name="connsiteX17" fmla="*/ 53024 w 134175"/>
                <a:gd name="connsiteY17" fmla="*/ 117167 h 120983"/>
                <a:gd name="connsiteX18" fmla="*/ 47397 w 134175"/>
                <a:gd name="connsiteY18" fmla="*/ 114687 h 120983"/>
                <a:gd name="connsiteX19" fmla="*/ 40715 w 134175"/>
                <a:gd name="connsiteY19" fmla="*/ 114333 h 120983"/>
                <a:gd name="connsiteX20" fmla="*/ 36670 w 134175"/>
                <a:gd name="connsiteY20" fmla="*/ 111676 h 120983"/>
                <a:gd name="connsiteX21" fmla="*/ 37373 w 134175"/>
                <a:gd name="connsiteY21" fmla="*/ 107779 h 120983"/>
                <a:gd name="connsiteX22" fmla="*/ 47749 w 134175"/>
                <a:gd name="connsiteY22" fmla="*/ 66152 h 120983"/>
                <a:gd name="connsiteX23" fmla="*/ 60410 w 134175"/>
                <a:gd name="connsiteY23" fmla="*/ 12480 h 120983"/>
                <a:gd name="connsiteX24" fmla="*/ 69378 w 134175"/>
                <a:gd name="connsiteY24" fmla="*/ 6457 h 120983"/>
                <a:gd name="connsiteX25" fmla="*/ 89953 w 134175"/>
                <a:gd name="connsiteY25" fmla="*/ 6457 h 120983"/>
                <a:gd name="connsiteX26" fmla="*/ 116507 w 134175"/>
                <a:gd name="connsiteY26" fmla="*/ 23994 h 120983"/>
                <a:gd name="connsiteX27" fmla="*/ 105604 w 134175"/>
                <a:gd name="connsiteY27" fmla="*/ 51450 h 120983"/>
                <a:gd name="connsiteX28" fmla="*/ 76588 w 134175"/>
                <a:gd name="connsiteY28" fmla="*/ 60484 h 120983"/>
                <a:gd name="connsiteX29" fmla="*/ 48452 w 134175"/>
                <a:gd name="connsiteY29" fmla="*/ 60484 h 120983"/>
                <a:gd name="connsiteX30" fmla="*/ 60410 w 134175"/>
                <a:gd name="connsiteY30" fmla="*/ 12480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175" h="120983">
                  <a:moveTo>
                    <a:pt x="47749" y="66152"/>
                  </a:moveTo>
                  <a:lnTo>
                    <a:pt x="79578" y="66152"/>
                  </a:lnTo>
                  <a:cubicBezTo>
                    <a:pt x="109297" y="66152"/>
                    <a:pt x="134444" y="47022"/>
                    <a:pt x="134444" y="27714"/>
                  </a:cubicBezTo>
                  <a:cubicBezTo>
                    <a:pt x="134444" y="12834"/>
                    <a:pt x="120024" y="81"/>
                    <a:pt x="95932" y="81"/>
                  </a:cubicBezTo>
                  <a:lnTo>
                    <a:pt x="34384" y="81"/>
                  </a:lnTo>
                  <a:cubicBezTo>
                    <a:pt x="30867" y="81"/>
                    <a:pt x="28757" y="81"/>
                    <a:pt x="28757" y="3978"/>
                  </a:cubicBezTo>
                  <a:cubicBezTo>
                    <a:pt x="28757" y="6457"/>
                    <a:pt x="30691" y="6457"/>
                    <a:pt x="34560" y="6457"/>
                  </a:cubicBezTo>
                  <a:cubicBezTo>
                    <a:pt x="37373" y="6457"/>
                    <a:pt x="38077" y="6457"/>
                    <a:pt x="41242" y="6812"/>
                  </a:cubicBezTo>
                  <a:cubicBezTo>
                    <a:pt x="44759" y="7166"/>
                    <a:pt x="45111" y="7520"/>
                    <a:pt x="45111" y="9292"/>
                  </a:cubicBezTo>
                  <a:cubicBezTo>
                    <a:pt x="45111" y="9646"/>
                    <a:pt x="45111" y="10532"/>
                    <a:pt x="44407" y="13189"/>
                  </a:cubicBezTo>
                  <a:lnTo>
                    <a:pt x="21195" y="106539"/>
                  </a:lnTo>
                  <a:cubicBezTo>
                    <a:pt x="19436" y="113447"/>
                    <a:pt x="19261" y="114687"/>
                    <a:pt x="5544" y="114687"/>
                  </a:cubicBezTo>
                  <a:cubicBezTo>
                    <a:pt x="2379" y="114687"/>
                    <a:pt x="269" y="114687"/>
                    <a:pt x="269" y="118584"/>
                  </a:cubicBezTo>
                  <a:cubicBezTo>
                    <a:pt x="269" y="118762"/>
                    <a:pt x="269" y="121064"/>
                    <a:pt x="3082" y="121064"/>
                  </a:cubicBezTo>
                  <a:cubicBezTo>
                    <a:pt x="8182" y="121064"/>
                    <a:pt x="20843" y="120356"/>
                    <a:pt x="25943" y="120356"/>
                  </a:cubicBezTo>
                  <a:cubicBezTo>
                    <a:pt x="28932" y="120356"/>
                    <a:pt x="35087" y="120356"/>
                    <a:pt x="38077" y="120533"/>
                  </a:cubicBezTo>
                  <a:cubicBezTo>
                    <a:pt x="41594" y="120710"/>
                    <a:pt x="45990" y="121064"/>
                    <a:pt x="49331" y="121064"/>
                  </a:cubicBezTo>
                  <a:cubicBezTo>
                    <a:pt x="50386" y="121064"/>
                    <a:pt x="53024" y="121064"/>
                    <a:pt x="53024" y="117167"/>
                  </a:cubicBezTo>
                  <a:cubicBezTo>
                    <a:pt x="53024" y="114687"/>
                    <a:pt x="50914" y="114687"/>
                    <a:pt x="47397" y="114687"/>
                  </a:cubicBezTo>
                  <a:cubicBezTo>
                    <a:pt x="47221" y="114687"/>
                    <a:pt x="43880" y="114687"/>
                    <a:pt x="40715" y="114333"/>
                  </a:cubicBezTo>
                  <a:cubicBezTo>
                    <a:pt x="36670" y="113979"/>
                    <a:pt x="36670" y="113447"/>
                    <a:pt x="36670" y="111676"/>
                  </a:cubicBezTo>
                  <a:cubicBezTo>
                    <a:pt x="36670" y="111499"/>
                    <a:pt x="36670" y="110436"/>
                    <a:pt x="37373" y="107779"/>
                  </a:cubicBezTo>
                  <a:lnTo>
                    <a:pt x="47749" y="66152"/>
                  </a:lnTo>
                  <a:close/>
                  <a:moveTo>
                    <a:pt x="60410" y="12480"/>
                  </a:moveTo>
                  <a:cubicBezTo>
                    <a:pt x="61817" y="6989"/>
                    <a:pt x="61993" y="6457"/>
                    <a:pt x="69378" y="6457"/>
                  </a:cubicBezTo>
                  <a:lnTo>
                    <a:pt x="89953" y="6457"/>
                  </a:lnTo>
                  <a:cubicBezTo>
                    <a:pt x="106307" y="6457"/>
                    <a:pt x="116507" y="11417"/>
                    <a:pt x="116507" y="23994"/>
                  </a:cubicBezTo>
                  <a:cubicBezTo>
                    <a:pt x="116507" y="29485"/>
                    <a:pt x="114397" y="43479"/>
                    <a:pt x="105604" y="51450"/>
                  </a:cubicBezTo>
                  <a:cubicBezTo>
                    <a:pt x="99273" y="57118"/>
                    <a:pt x="89250" y="60484"/>
                    <a:pt x="76588" y="60484"/>
                  </a:cubicBezTo>
                  <a:lnTo>
                    <a:pt x="48452" y="60484"/>
                  </a:lnTo>
                  <a:lnTo>
                    <a:pt x="60410" y="12480"/>
                  </a:lnTo>
                  <a:close/>
                </a:path>
              </a:pathLst>
            </a:custGeom>
            <a:solidFill>
              <a:srgbClr val="000000"/>
            </a:solidFill>
            <a:ln w="25193"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CF541463-F2C1-0C68-E40B-3FDF5C9151C6}"/>
                </a:ext>
              </a:extLst>
            </p:cNvPr>
            <p:cNvSpPr/>
            <p:nvPr>
              <p:custDataLst>
                <p:tags r:id="rId129"/>
              </p:custDataLst>
            </p:nvPr>
          </p:nvSpPr>
          <p:spPr>
            <a:xfrm>
              <a:off x="9308970" y="4642782"/>
              <a:ext cx="59438" cy="112481"/>
            </a:xfrm>
            <a:custGeom>
              <a:avLst/>
              <a:gdLst>
                <a:gd name="connsiteX0" fmla="*/ 36142 w 59438"/>
                <a:gd name="connsiteY0" fmla="*/ 40828 h 112481"/>
                <a:gd name="connsiteX1" fmla="*/ 54079 w 59438"/>
                <a:gd name="connsiteY1" fmla="*/ 40828 h 112481"/>
                <a:gd name="connsiteX2" fmla="*/ 59706 w 59438"/>
                <a:gd name="connsiteY2" fmla="*/ 36931 h 112481"/>
                <a:gd name="connsiteX3" fmla="*/ 54431 w 59438"/>
                <a:gd name="connsiteY3" fmla="*/ 34451 h 112481"/>
                <a:gd name="connsiteX4" fmla="*/ 37725 w 59438"/>
                <a:gd name="connsiteY4" fmla="*/ 34451 h 112481"/>
                <a:gd name="connsiteX5" fmla="*/ 44231 w 59438"/>
                <a:gd name="connsiteY5" fmla="*/ 8235 h 112481"/>
                <a:gd name="connsiteX6" fmla="*/ 44759 w 59438"/>
                <a:gd name="connsiteY6" fmla="*/ 5755 h 112481"/>
                <a:gd name="connsiteX7" fmla="*/ 38780 w 59438"/>
                <a:gd name="connsiteY7" fmla="*/ 87 h 112481"/>
                <a:gd name="connsiteX8" fmla="*/ 30515 w 59438"/>
                <a:gd name="connsiteY8" fmla="*/ 7704 h 112481"/>
                <a:gd name="connsiteX9" fmla="*/ 23832 w 59438"/>
                <a:gd name="connsiteY9" fmla="*/ 34451 h 112481"/>
                <a:gd name="connsiteX10" fmla="*/ 5895 w 59438"/>
                <a:gd name="connsiteY10" fmla="*/ 34451 h 112481"/>
                <a:gd name="connsiteX11" fmla="*/ 268 w 59438"/>
                <a:gd name="connsiteY11" fmla="*/ 38348 h 112481"/>
                <a:gd name="connsiteX12" fmla="*/ 5544 w 59438"/>
                <a:gd name="connsiteY12" fmla="*/ 40828 h 112481"/>
                <a:gd name="connsiteX13" fmla="*/ 22250 w 59438"/>
                <a:gd name="connsiteY13" fmla="*/ 40828 h 112481"/>
                <a:gd name="connsiteX14" fmla="*/ 11874 w 59438"/>
                <a:gd name="connsiteY14" fmla="*/ 82632 h 112481"/>
                <a:gd name="connsiteX15" fmla="*/ 9237 w 59438"/>
                <a:gd name="connsiteY15" fmla="*/ 95740 h 112481"/>
                <a:gd name="connsiteX16" fmla="*/ 28053 w 59438"/>
                <a:gd name="connsiteY16" fmla="*/ 112568 h 112481"/>
                <a:gd name="connsiteX17" fmla="*/ 58651 w 59438"/>
                <a:gd name="connsiteY17" fmla="*/ 85467 h 112481"/>
                <a:gd name="connsiteX18" fmla="*/ 55837 w 59438"/>
                <a:gd name="connsiteY18" fmla="*/ 83164 h 112481"/>
                <a:gd name="connsiteX19" fmla="*/ 52145 w 59438"/>
                <a:gd name="connsiteY19" fmla="*/ 86529 h 112481"/>
                <a:gd name="connsiteX20" fmla="*/ 28580 w 59438"/>
                <a:gd name="connsiteY20" fmla="*/ 107609 h 112481"/>
                <a:gd name="connsiteX21" fmla="*/ 22425 w 59438"/>
                <a:gd name="connsiteY21" fmla="*/ 98929 h 112481"/>
                <a:gd name="connsiteX22" fmla="*/ 23481 w 59438"/>
                <a:gd name="connsiteY22" fmla="*/ 91666 h 112481"/>
                <a:gd name="connsiteX23" fmla="*/ 36142 w 59438"/>
                <a:gd name="connsiteY23" fmla="*/ 4082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142" y="40828"/>
                  </a:moveTo>
                  <a:lnTo>
                    <a:pt x="54079" y="40828"/>
                  </a:lnTo>
                  <a:cubicBezTo>
                    <a:pt x="57420" y="40828"/>
                    <a:pt x="59706" y="40828"/>
                    <a:pt x="59706" y="36931"/>
                  </a:cubicBezTo>
                  <a:cubicBezTo>
                    <a:pt x="59706" y="34451"/>
                    <a:pt x="57420" y="34451"/>
                    <a:pt x="54431" y="34451"/>
                  </a:cubicBezTo>
                  <a:lnTo>
                    <a:pt x="37725" y="34451"/>
                  </a:lnTo>
                  <a:lnTo>
                    <a:pt x="44231" y="8235"/>
                  </a:lnTo>
                  <a:cubicBezTo>
                    <a:pt x="44407" y="7350"/>
                    <a:pt x="44759" y="6464"/>
                    <a:pt x="44759" y="5755"/>
                  </a:cubicBezTo>
                  <a:cubicBezTo>
                    <a:pt x="44759" y="2567"/>
                    <a:pt x="42297" y="87"/>
                    <a:pt x="38780" y="87"/>
                  </a:cubicBezTo>
                  <a:cubicBezTo>
                    <a:pt x="34383" y="87"/>
                    <a:pt x="31746" y="3098"/>
                    <a:pt x="30515" y="7704"/>
                  </a:cubicBezTo>
                  <a:cubicBezTo>
                    <a:pt x="29284" y="12132"/>
                    <a:pt x="31570" y="3630"/>
                    <a:pt x="23832" y="34451"/>
                  </a:cubicBezTo>
                  <a:lnTo>
                    <a:pt x="5895" y="34451"/>
                  </a:lnTo>
                  <a:cubicBezTo>
                    <a:pt x="2554" y="34451"/>
                    <a:pt x="268" y="34451"/>
                    <a:pt x="268" y="38348"/>
                  </a:cubicBezTo>
                  <a:cubicBezTo>
                    <a:pt x="268" y="40828"/>
                    <a:pt x="2378" y="40828"/>
                    <a:pt x="5544" y="40828"/>
                  </a:cubicBezTo>
                  <a:lnTo>
                    <a:pt x="22250" y="40828"/>
                  </a:lnTo>
                  <a:lnTo>
                    <a:pt x="11874" y="82632"/>
                  </a:lnTo>
                  <a:cubicBezTo>
                    <a:pt x="10819" y="87061"/>
                    <a:pt x="9237" y="93438"/>
                    <a:pt x="9237" y="95740"/>
                  </a:cubicBezTo>
                  <a:cubicBezTo>
                    <a:pt x="9237" y="106191"/>
                    <a:pt x="18029" y="112568"/>
                    <a:pt x="28053" y="112568"/>
                  </a:cubicBezTo>
                  <a:cubicBezTo>
                    <a:pt x="47572" y="112568"/>
                    <a:pt x="58651" y="87769"/>
                    <a:pt x="58651" y="85467"/>
                  </a:cubicBezTo>
                  <a:cubicBezTo>
                    <a:pt x="58651" y="83164"/>
                    <a:pt x="56365" y="83164"/>
                    <a:pt x="55837" y="83164"/>
                  </a:cubicBezTo>
                  <a:cubicBezTo>
                    <a:pt x="53727" y="83164"/>
                    <a:pt x="53551" y="83518"/>
                    <a:pt x="52145" y="86529"/>
                  </a:cubicBezTo>
                  <a:cubicBezTo>
                    <a:pt x="47221" y="97689"/>
                    <a:pt x="38252" y="107609"/>
                    <a:pt x="28580" y="107609"/>
                  </a:cubicBezTo>
                  <a:cubicBezTo>
                    <a:pt x="24887" y="107609"/>
                    <a:pt x="22425" y="105306"/>
                    <a:pt x="22425" y="98929"/>
                  </a:cubicBezTo>
                  <a:cubicBezTo>
                    <a:pt x="22425" y="97158"/>
                    <a:pt x="23129" y="93438"/>
                    <a:pt x="23481" y="91666"/>
                  </a:cubicBezTo>
                  <a:lnTo>
                    <a:pt x="36142" y="40828"/>
                  </a:lnTo>
                  <a:close/>
                </a:path>
              </a:pathLst>
            </a:custGeom>
            <a:solidFill>
              <a:srgbClr val="000000"/>
            </a:solidFill>
            <a:ln w="25193"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8A42F726-B851-ED8B-39F1-6FB6E422AE01}"/>
                </a:ext>
              </a:extLst>
            </p:cNvPr>
            <p:cNvSpPr/>
            <p:nvPr>
              <p:custDataLst>
                <p:tags r:id="rId130"/>
              </p:custDataLst>
            </p:nvPr>
          </p:nvSpPr>
          <p:spPr>
            <a:xfrm>
              <a:off x="9499998" y="4664110"/>
              <a:ext cx="29392" cy="75662"/>
            </a:xfrm>
            <a:custGeom>
              <a:avLst/>
              <a:gdLst>
                <a:gd name="connsiteX0" fmla="*/ 29668 w 29392"/>
                <a:gd name="connsiteY0" fmla="*/ 26655 h 75662"/>
                <a:gd name="connsiteX1" fmla="*/ 13590 w 29392"/>
                <a:gd name="connsiteY1" fmla="*/ 85 h 75662"/>
                <a:gd name="connsiteX2" fmla="*/ 275 w 29392"/>
                <a:gd name="connsiteY2" fmla="*/ 13496 h 75662"/>
                <a:gd name="connsiteX3" fmla="*/ 13590 w 29392"/>
                <a:gd name="connsiteY3" fmla="*/ 26908 h 75662"/>
                <a:gd name="connsiteX4" fmla="*/ 22382 w 29392"/>
                <a:gd name="connsiteY4" fmla="*/ 23618 h 75662"/>
                <a:gd name="connsiteX5" fmla="*/ 23638 w 29392"/>
                <a:gd name="connsiteY5" fmla="*/ 22859 h 75662"/>
                <a:gd name="connsiteX6" fmla="*/ 24141 w 29392"/>
                <a:gd name="connsiteY6" fmla="*/ 26655 h 75662"/>
                <a:gd name="connsiteX7" fmla="*/ 7058 w 29392"/>
                <a:gd name="connsiteY7" fmla="*/ 68915 h 75662"/>
                <a:gd name="connsiteX8" fmla="*/ 4295 w 29392"/>
                <a:gd name="connsiteY8" fmla="*/ 72963 h 75662"/>
                <a:gd name="connsiteX9" fmla="*/ 6807 w 29392"/>
                <a:gd name="connsiteY9" fmla="*/ 75747 h 75662"/>
                <a:gd name="connsiteX10" fmla="*/ 29668 w 29392"/>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92" h="75662">
                  <a:moveTo>
                    <a:pt x="29668" y="26655"/>
                  </a:moveTo>
                  <a:cubicBezTo>
                    <a:pt x="29668" y="9954"/>
                    <a:pt x="23387" y="85"/>
                    <a:pt x="13590" y="85"/>
                  </a:cubicBezTo>
                  <a:cubicBezTo>
                    <a:pt x="5300" y="85"/>
                    <a:pt x="275" y="6411"/>
                    <a:pt x="275" y="13496"/>
                  </a:cubicBezTo>
                  <a:cubicBezTo>
                    <a:pt x="275" y="20329"/>
                    <a:pt x="5300" y="26908"/>
                    <a:pt x="13590" y="26908"/>
                  </a:cubicBezTo>
                  <a:cubicBezTo>
                    <a:pt x="16604" y="26908"/>
                    <a:pt x="19870" y="25896"/>
                    <a:pt x="22382" y="23618"/>
                  </a:cubicBezTo>
                  <a:cubicBezTo>
                    <a:pt x="23136" y="23112"/>
                    <a:pt x="23387" y="22859"/>
                    <a:pt x="23638" y="22859"/>
                  </a:cubicBezTo>
                  <a:cubicBezTo>
                    <a:pt x="23890" y="22859"/>
                    <a:pt x="24141" y="23112"/>
                    <a:pt x="24141" y="26655"/>
                  </a:cubicBezTo>
                  <a:cubicBezTo>
                    <a:pt x="24141" y="45381"/>
                    <a:pt x="15348" y="60564"/>
                    <a:pt x="7058" y="68915"/>
                  </a:cubicBezTo>
                  <a:cubicBezTo>
                    <a:pt x="4295" y="71698"/>
                    <a:pt x="4295" y="72204"/>
                    <a:pt x="4295" y="72963"/>
                  </a:cubicBezTo>
                  <a:cubicBezTo>
                    <a:pt x="4295" y="74735"/>
                    <a:pt x="5551" y="75747"/>
                    <a:pt x="6807" y="75747"/>
                  </a:cubicBezTo>
                  <a:cubicBezTo>
                    <a:pt x="9570" y="75747"/>
                    <a:pt x="29668" y="56262"/>
                    <a:pt x="29668" y="26655"/>
                  </a:cubicBezTo>
                  <a:close/>
                </a:path>
              </a:pathLst>
            </a:custGeom>
            <a:solidFill>
              <a:srgbClr val="000000"/>
            </a:solidFill>
            <a:ln w="25193"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5C7D0790-8750-9B4B-190C-F2F1DFF5482F}"/>
                </a:ext>
              </a:extLst>
            </p:cNvPr>
            <p:cNvSpPr/>
            <p:nvPr>
              <p:custDataLst>
                <p:tags r:id="rId131"/>
              </p:custDataLst>
            </p:nvPr>
          </p:nvSpPr>
          <p:spPr>
            <a:xfrm>
              <a:off x="9656806" y="4518380"/>
              <a:ext cx="83655" cy="23533"/>
            </a:xfrm>
            <a:custGeom>
              <a:avLst/>
              <a:gdLst>
                <a:gd name="connsiteX0" fmla="*/ 83937 w 83655"/>
                <a:gd name="connsiteY0" fmla="*/ 3880 h 23533"/>
                <a:gd name="connsiteX1" fmla="*/ 79917 w 83655"/>
                <a:gd name="connsiteY1" fmla="*/ 85 h 23533"/>
                <a:gd name="connsiteX2" fmla="*/ 59318 w 83655"/>
                <a:gd name="connsiteY2" fmla="*/ 12231 h 23533"/>
                <a:gd name="connsiteX3" fmla="*/ 42988 w 83655"/>
                <a:gd name="connsiteY3" fmla="*/ 5905 h 23533"/>
                <a:gd name="connsiteX4" fmla="*/ 27413 w 83655"/>
                <a:gd name="connsiteY4" fmla="*/ 85 h 23533"/>
                <a:gd name="connsiteX5" fmla="*/ 281 w 83655"/>
                <a:gd name="connsiteY5" fmla="*/ 19823 h 23533"/>
                <a:gd name="connsiteX6" fmla="*/ 4301 w 83655"/>
                <a:gd name="connsiteY6" fmla="*/ 23618 h 23533"/>
                <a:gd name="connsiteX7" fmla="*/ 24901 w 83655"/>
                <a:gd name="connsiteY7" fmla="*/ 11472 h 23533"/>
                <a:gd name="connsiteX8" fmla="*/ 41230 w 83655"/>
                <a:gd name="connsiteY8" fmla="*/ 17798 h 23533"/>
                <a:gd name="connsiteX9" fmla="*/ 56805 w 83655"/>
                <a:gd name="connsiteY9" fmla="*/ 23618 h 23533"/>
                <a:gd name="connsiteX10" fmla="*/ 83937 w 83655"/>
                <a:gd name="connsiteY10" fmla="*/ 3880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55" h="23533">
                  <a:moveTo>
                    <a:pt x="83937" y="3880"/>
                  </a:moveTo>
                  <a:lnTo>
                    <a:pt x="79917" y="85"/>
                  </a:lnTo>
                  <a:cubicBezTo>
                    <a:pt x="79917" y="338"/>
                    <a:pt x="70371" y="12231"/>
                    <a:pt x="59318" y="12231"/>
                  </a:cubicBezTo>
                  <a:cubicBezTo>
                    <a:pt x="53539" y="12231"/>
                    <a:pt x="47259" y="8435"/>
                    <a:pt x="42988" y="5905"/>
                  </a:cubicBezTo>
                  <a:cubicBezTo>
                    <a:pt x="36206" y="1856"/>
                    <a:pt x="31684" y="85"/>
                    <a:pt x="27413" y="85"/>
                  </a:cubicBezTo>
                  <a:cubicBezTo>
                    <a:pt x="17867" y="85"/>
                    <a:pt x="13094" y="5652"/>
                    <a:pt x="281" y="19823"/>
                  </a:cubicBezTo>
                  <a:lnTo>
                    <a:pt x="4301" y="23618"/>
                  </a:lnTo>
                  <a:cubicBezTo>
                    <a:pt x="4301" y="23365"/>
                    <a:pt x="13847" y="11472"/>
                    <a:pt x="24901" y="11472"/>
                  </a:cubicBezTo>
                  <a:cubicBezTo>
                    <a:pt x="30679" y="11472"/>
                    <a:pt x="36959" y="15268"/>
                    <a:pt x="41230" y="17798"/>
                  </a:cubicBezTo>
                  <a:cubicBezTo>
                    <a:pt x="48013" y="21847"/>
                    <a:pt x="52535" y="23618"/>
                    <a:pt x="56805" y="23618"/>
                  </a:cubicBezTo>
                  <a:cubicBezTo>
                    <a:pt x="66352" y="23618"/>
                    <a:pt x="71125" y="18051"/>
                    <a:pt x="83937" y="3880"/>
                  </a:cubicBezTo>
                  <a:close/>
                </a:path>
              </a:pathLst>
            </a:custGeom>
            <a:solidFill>
              <a:srgbClr val="000000"/>
            </a:solidFill>
            <a:ln w="25193"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0A4D9469-719E-1A3A-D632-CD4FB86F8441}"/>
                </a:ext>
              </a:extLst>
            </p:cNvPr>
            <p:cNvSpPr/>
            <p:nvPr>
              <p:custDataLst>
                <p:tags r:id="rId132"/>
              </p:custDataLst>
            </p:nvPr>
          </p:nvSpPr>
          <p:spPr>
            <a:xfrm>
              <a:off x="9601600" y="4576554"/>
              <a:ext cx="116816" cy="116403"/>
            </a:xfrm>
            <a:custGeom>
              <a:avLst/>
              <a:gdLst>
                <a:gd name="connsiteX0" fmla="*/ 96998 w 116816"/>
                <a:gd name="connsiteY0" fmla="*/ 14256 h 116403"/>
                <a:gd name="connsiteX1" fmla="*/ 83433 w 116816"/>
                <a:gd name="connsiteY1" fmla="*/ 31463 h 116403"/>
                <a:gd name="connsiteX2" fmla="*/ 95993 w 116816"/>
                <a:gd name="connsiteY2" fmla="*/ 43103 h 116403"/>
                <a:gd name="connsiteX3" fmla="*/ 114081 w 116816"/>
                <a:gd name="connsiteY3" fmla="*/ 23618 h 116403"/>
                <a:gd name="connsiteX4" fmla="*/ 78911 w 116816"/>
                <a:gd name="connsiteY4" fmla="*/ 85 h 116403"/>
                <a:gd name="connsiteX5" fmla="*/ 280 w 116816"/>
                <a:gd name="connsiteY5" fmla="*/ 72710 h 116403"/>
                <a:gd name="connsiteX6" fmla="*/ 53538 w 116816"/>
                <a:gd name="connsiteY6" fmla="*/ 116488 h 116403"/>
                <a:gd name="connsiteX7" fmla="*/ 92476 w 116816"/>
                <a:gd name="connsiteY7" fmla="*/ 110415 h 116403"/>
                <a:gd name="connsiteX8" fmla="*/ 117096 w 116816"/>
                <a:gd name="connsiteY8" fmla="*/ 91183 h 116403"/>
                <a:gd name="connsiteX9" fmla="*/ 110815 w 116816"/>
                <a:gd name="connsiteY9" fmla="*/ 84604 h 116403"/>
                <a:gd name="connsiteX10" fmla="*/ 107047 w 116816"/>
                <a:gd name="connsiteY10" fmla="*/ 87387 h 116403"/>
                <a:gd name="connsiteX11" fmla="*/ 54040 w 116816"/>
                <a:gd name="connsiteY11" fmla="*/ 107378 h 116403"/>
                <a:gd name="connsiteX12" fmla="*/ 29170 w 116816"/>
                <a:gd name="connsiteY12" fmla="*/ 83845 h 116403"/>
                <a:gd name="connsiteX13" fmla="*/ 43238 w 116816"/>
                <a:gd name="connsiteY13" fmla="*/ 30957 h 116403"/>
                <a:gd name="connsiteX14" fmla="*/ 79162 w 116816"/>
                <a:gd name="connsiteY14" fmla="*/ 9195 h 116403"/>
                <a:gd name="connsiteX15" fmla="*/ 96998 w 116816"/>
                <a:gd name="connsiteY15" fmla="*/ 14256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816" h="116403">
                  <a:moveTo>
                    <a:pt x="96998" y="14256"/>
                  </a:moveTo>
                  <a:cubicBezTo>
                    <a:pt x="83684" y="18304"/>
                    <a:pt x="83433" y="30957"/>
                    <a:pt x="83433" y="31463"/>
                  </a:cubicBezTo>
                  <a:cubicBezTo>
                    <a:pt x="83433" y="35259"/>
                    <a:pt x="85693" y="43103"/>
                    <a:pt x="95993" y="43103"/>
                  </a:cubicBezTo>
                  <a:cubicBezTo>
                    <a:pt x="106545" y="43103"/>
                    <a:pt x="114081" y="33994"/>
                    <a:pt x="114081" y="23618"/>
                  </a:cubicBezTo>
                  <a:cubicBezTo>
                    <a:pt x="114081" y="10207"/>
                    <a:pt x="101018" y="85"/>
                    <a:pt x="78911" y="85"/>
                  </a:cubicBezTo>
                  <a:cubicBezTo>
                    <a:pt x="28416" y="85"/>
                    <a:pt x="280" y="39561"/>
                    <a:pt x="280" y="72710"/>
                  </a:cubicBezTo>
                  <a:cubicBezTo>
                    <a:pt x="280" y="95485"/>
                    <a:pt x="14348" y="116488"/>
                    <a:pt x="53538" y="116488"/>
                  </a:cubicBezTo>
                  <a:cubicBezTo>
                    <a:pt x="60069" y="116488"/>
                    <a:pt x="77403" y="116235"/>
                    <a:pt x="92476" y="110415"/>
                  </a:cubicBezTo>
                  <a:cubicBezTo>
                    <a:pt x="107047" y="104595"/>
                    <a:pt x="117096" y="94220"/>
                    <a:pt x="117096" y="91183"/>
                  </a:cubicBezTo>
                  <a:cubicBezTo>
                    <a:pt x="117096" y="89159"/>
                    <a:pt x="113076" y="84604"/>
                    <a:pt x="110815" y="84604"/>
                  </a:cubicBezTo>
                  <a:cubicBezTo>
                    <a:pt x="109308" y="84604"/>
                    <a:pt x="108806" y="85363"/>
                    <a:pt x="107047" y="87387"/>
                  </a:cubicBezTo>
                  <a:cubicBezTo>
                    <a:pt x="93481" y="101811"/>
                    <a:pt x="73635" y="107378"/>
                    <a:pt x="54040" y="107378"/>
                  </a:cubicBezTo>
                  <a:cubicBezTo>
                    <a:pt x="37460" y="107378"/>
                    <a:pt x="29170" y="99028"/>
                    <a:pt x="29170" y="83845"/>
                  </a:cubicBezTo>
                  <a:cubicBezTo>
                    <a:pt x="29170" y="74988"/>
                    <a:pt x="35701" y="44116"/>
                    <a:pt x="43238" y="30957"/>
                  </a:cubicBezTo>
                  <a:cubicBezTo>
                    <a:pt x="53286" y="13749"/>
                    <a:pt x="68611" y="9195"/>
                    <a:pt x="79162" y="9195"/>
                  </a:cubicBezTo>
                  <a:cubicBezTo>
                    <a:pt x="82428" y="9195"/>
                    <a:pt x="90467" y="9448"/>
                    <a:pt x="96998" y="14256"/>
                  </a:cubicBezTo>
                  <a:close/>
                </a:path>
              </a:pathLst>
            </a:custGeom>
            <a:solidFill>
              <a:srgbClr val="000000"/>
            </a:solidFill>
            <a:ln w="25193"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4AC4BD57-E5AA-0DCC-D33A-B79993C46F6F}"/>
                </a:ext>
              </a:extLst>
            </p:cNvPr>
            <p:cNvSpPr/>
            <p:nvPr>
              <p:custDataLst>
                <p:tags r:id="rId133"/>
              </p:custDataLst>
            </p:nvPr>
          </p:nvSpPr>
          <p:spPr>
            <a:xfrm>
              <a:off x="9726411" y="4618181"/>
              <a:ext cx="59438" cy="112481"/>
            </a:xfrm>
            <a:custGeom>
              <a:avLst/>
              <a:gdLst>
                <a:gd name="connsiteX0" fmla="*/ 36159 w 59438"/>
                <a:gd name="connsiteY0" fmla="*/ 40827 h 112481"/>
                <a:gd name="connsiteX1" fmla="*/ 54095 w 59438"/>
                <a:gd name="connsiteY1" fmla="*/ 40827 h 112481"/>
                <a:gd name="connsiteX2" fmla="*/ 59723 w 59438"/>
                <a:gd name="connsiteY2" fmla="*/ 36930 h 112481"/>
                <a:gd name="connsiteX3" fmla="*/ 54447 w 59438"/>
                <a:gd name="connsiteY3" fmla="*/ 34450 h 112481"/>
                <a:gd name="connsiteX4" fmla="*/ 37741 w 59438"/>
                <a:gd name="connsiteY4" fmla="*/ 34450 h 112481"/>
                <a:gd name="connsiteX5" fmla="*/ 44248 w 59438"/>
                <a:gd name="connsiteY5" fmla="*/ 8234 h 112481"/>
                <a:gd name="connsiteX6" fmla="*/ 44775 w 59438"/>
                <a:gd name="connsiteY6" fmla="*/ 5755 h 112481"/>
                <a:gd name="connsiteX7" fmla="*/ 38796 w 59438"/>
                <a:gd name="connsiteY7" fmla="*/ 86 h 112481"/>
                <a:gd name="connsiteX8" fmla="*/ 30531 w 59438"/>
                <a:gd name="connsiteY8" fmla="*/ 7703 h 112481"/>
                <a:gd name="connsiteX9" fmla="*/ 23849 w 59438"/>
                <a:gd name="connsiteY9" fmla="*/ 34450 h 112481"/>
                <a:gd name="connsiteX10" fmla="*/ 5912 w 59438"/>
                <a:gd name="connsiteY10" fmla="*/ 34450 h 112481"/>
                <a:gd name="connsiteX11" fmla="*/ 285 w 59438"/>
                <a:gd name="connsiteY11" fmla="*/ 38347 h 112481"/>
                <a:gd name="connsiteX12" fmla="*/ 5560 w 59438"/>
                <a:gd name="connsiteY12" fmla="*/ 40827 h 112481"/>
                <a:gd name="connsiteX13" fmla="*/ 22266 w 59438"/>
                <a:gd name="connsiteY13" fmla="*/ 40827 h 112481"/>
                <a:gd name="connsiteX14" fmla="*/ 11891 w 59438"/>
                <a:gd name="connsiteY14" fmla="*/ 82631 h 112481"/>
                <a:gd name="connsiteX15" fmla="*/ 9253 w 59438"/>
                <a:gd name="connsiteY15" fmla="*/ 95739 h 112481"/>
                <a:gd name="connsiteX16" fmla="*/ 28069 w 59438"/>
                <a:gd name="connsiteY16" fmla="*/ 112567 h 112481"/>
                <a:gd name="connsiteX17" fmla="*/ 58668 w 59438"/>
                <a:gd name="connsiteY17" fmla="*/ 85466 h 112481"/>
                <a:gd name="connsiteX18" fmla="*/ 55854 w 59438"/>
                <a:gd name="connsiteY18" fmla="*/ 83163 h 112481"/>
                <a:gd name="connsiteX19" fmla="*/ 52161 w 59438"/>
                <a:gd name="connsiteY19" fmla="*/ 86528 h 112481"/>
                <a:gd name="connsiteX20" fmla="*/ 28597 w 59438"/>
                <a:gd name="connsiteY20" fmla="*/ 107608 h 112481"/>
                <a:gd name="connsiteX21" fmla="*/ 22442 w 59438"/>
                <a:gd name="connsiteY21" fmla="*/ 98928 h 112481"/>
                <a:gd name="connsiteX22" fmla="*/ 23497 w 59438"/>
                <a:gd name="connsiteY22" fmla="*/ 91665 h 112481"/>
                <a:gd name="connsiteX23" fmla="*/ 36159 w 59438"/>
                <a:gd name="connsiteY23" fmla="*/ 4082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159" y="40827"/>
                  </a:moveTo>
                  <a:lnTo>
                    <a:pt x="54095" y="40827"/>
                  </a:lnTo>
                  <a:cubicBezTo>
                    <a:pt x="57437" y="40827"/>
                    <a:pt x="59723" y="40827"/>
                    <a:pt x="59723" y="36930"/>
                  </a:cubicBezTo>
                  <a:cubicBezTo>
                    <a:pt x="59723" y="34450"/>
                    <a:pt x="57437" y="34450"/>
                    <a:pt x="54447" y="34450"/>
                  </a:cubicBezTo>
                  <a:lnTo>
                    <a:pt x="37741" y="34450"/>
                  </a:lnTo>
                  <a:lnTo>
                    <a:pt x="44248" y="8234"/>
                  </a:lnTo>
                  <a:cubicBezTo>
                    <a:pt x="44424" y="7349"/>
                    <a:pt x="44775" y="6463"/>
                    <a:pt x="44775" y="5755"/>
                  </a:cubicBezTo>
                  <a:cubicBezTo>
                    <a:pt x="44775" y="2566"/>
                    <a:pt x="42313" y="86"/>
                    <a:pt x="38796" y="86"/>
                  </a:cubicBezTo>
                  <a:cubicBezTo>
                    <a:pt x="34400" y="86"/>
                    <a:pt x="31762" y="3097"/>
                    <a:pt x="30531" y="7703"/>
                  </a:cubicBezTo>
                  <a:cubicBezTo>
                    <a:pt x="29300" y="12131"/>
                    <a:pt x="31586" y="3629"/>
                    <a:pt x="23849" y="34450"/>
                  </a:cubicBezTo>
                  <a:lnTo>
                    <a:pt x="5912" y="34450"/>
                  </a:lnTo>
                  <a:cubicBezTo>
                    <a:pt x="2571" y="34450"/>
                    <a:pt x="285" y="34450"/>
                    <a:pt x="285" y="38347"/>
                  </a:cubicBezTo>
                  <a:cubicBezTo>
                    <a:pt x="285" y="40827"/>
                    <a:pt x="2395" y="40827"/>
                    <a:pt x="5560" y="40827"/>
                  </a:cubicBezTo>
                  <a:lnTo>
                    <a:pt x="22266" y="40827"/>
                  </a:lnTo>
                  <a:lnTo>
                    <a:pt x="11891" y="82631"/>
                  </a:lnTo>
                  <a:cubicBezTo>
                    <a:pt x="10836" y="87060"/>
                    <a:pt x="9253" y="93437"/>
                    <a:pt x="9253" y="95739"/>
                  </a:cubicBezTo>
                  <a:cubicBezTo>
                    <a:pt x="9253" y="106190"/>
                    <a:pt x="18046" y="112567"/>
                    <a:pt x="28069" y="112567"/>
                  </a:cubicBezTo>
                  <a:cubicBezTo>
                    <a:pt x="47589" y="112567"/>
                    <a:pt x="58668" y="87768"/>
                    <a:pt x="58668" y="85466"/>
                  </a:cubicBezTo>
                  <a:cubicBezTo>
                    <a:pt x="58668" y="83163"/>
                    <a:pt x="56382" y="83163"/>
                    <a:pt x="55854" y="83163"/>
                  </a:cubicBezTo>
                  <a:cubicBezTo>
                    <a:pt x="53744" y="83163"/>
                    <a:pt x="53568" y="83517"/>
                    <a:pt x="52161" y="86528"/>
                  </a:cubicBezTo>
                  <a:cubicBezTo>
                    <a:pt x="47237" y="97688"/>
                    <a:pt x="38269" y="107608"/>
                    <a:pt x="28597" y="107608"/>
                  </a:cubicBezTo>
                  <a:cubicBezTo>
                    <a:pt x="24904" y="107608"/>
                    <a:pt x="22442" y="105305"/>
                    <a:pt x="22442" y="98928"/>
                  </a:cubicBezTo>
                  <a:cubicBezTo>
                    <a:pt x="22442" y="97157"/>
                    <a:pt x="23145" y="93437"/>
                    <a:pt x="23497" y="91665"/>
                  </a:cubicBezTo>
                  <a:lnTo>
                    <a:pt x="36159" y="40827"/>
                  </a:lnTo>
                  <a:close/>
                </a:path>
              </a:pathLst>
            </a:custGeom>
            <a:solidFill>
              <a:srgbClr val="000000"/>
            </a:solidFill>
            <a:ln w="25193"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975DC113-567B-5028-5FB6-6708B349A6C0}"/>
                </a:ext>
              </a:extLst>
            </p:cNvPr>
            <p:cNvSpPr/>
            <p:nvPr>
              <p:custDataLst>
                <p:tags r:id="rId134"/>
              </p:custDataLst>
            </p:nvPr>
          </p:nvSpPr>
          <p:spPr>
            <a:xfrm>
              <a:off x="9813001" y="4501145"/>
              <a:ext cx="34416" cy="253051"/>
            </a:xfrm>
            <a:custGeom>
              <a:avLst/>
              <a:gdLst>
                <a:gd name="connsiteX0" fmla="*/ 34705 w 34416"/>
                <a:gd name="connsiteY0" fmla="*/ 85 h 253051"/>
                <a:gd name="connsiteX1" fmla="*/ 288 w 34416"/>
                <a:gd name="connsiteY1" fmla="*/ 85 h 253051"/>
                <a:gd name="connsiteX2" fmla="*/ 288 w 34416"/>
                <a:gd name="connsiteY2" fmla="*/ 10207 h 253051"/>
                <a:gd name="connsiteX3" fmla="*/ 24656 w 34416"/>
                <a:gd name="connsiteY3" fmla="*/ 10207 h 253051"/>
                <a:gd name="connsiteX4" fmla="*/ 24656 w 34416"/>
                <a:gd name="connsiteY4" fmla="*/ 243014 h 253051"/>
                <a:gd name="connsiteX5" fmla="*/ 288 w 34416"/>
                <a:gd name="connsiteY5" fmla="*/ 243014 h 253051"/>
                <a:gd name="connsiteX6" fmla="*/ 288 w 34416"/>
                <a:gd name="connsiteY6" fmla="*/ 253136 h 253051"/>
                <a:gd name="connsiteX7" fmla="*/ 34705 w 34416"/>
                <a:gd name="connsiteY7" fmla="*/ 253136 h 253051"/>
                <a:gd name="connsiteX8" fmla="*/ 34705 w 34416"/>
                <a:gd name="connsiteY8" fmla="*/ 8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16" h="253051">
                  <a:moveTo>
                    <a:pt x="34705" y="85"/>
                  </a:moveTo>
                  <a:lnTo>
                    <a:pt x="288" y="85"/>
                  </a:lnTo>
                  <a:lnTo>
                    <a:pt x="288" y="10207"/>
                  </a:lnTo>
                  <a:lnTo>
                    <a:pt x="24656" y="10207"/>
                  </a:lnTo>
                  <a:lnTo>
                    <a:pt x="24656" y="243014"/>
                  </a:lnTo>
                  <a:lnTo>
                    <a:pt x="288" y="243014"/>
                  </a:lnTo>
                  <a:lnTo>
                    <a:pt x="288" y="253136"/>
                  </a:lnTo>
                  <a:lnTo>
                    <a:pt x="34705" y="253136"/>
                  </a:lnTo>
                  <a:lnTo>
                    <a:pt x="34705" y="85"/>
                  </a:lnTo>
                  <a:close/>
                </a:path>
              </a:pathLst>
            </a:custGeom>
            <a:solidFill>
              <a:srgbClr val="000000"/>
            </a:solidFill>
            <a:ln w="25193"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093319AC-75C6-E8F9-A2AE-07F37F9977FA}"/>
                </a:ext>
              </a:extLst>
            </p:cNvPr>
            <p:cNvSpPr/>
            <p:nvPr>
              <p:custDataLst>
                <p:tags r:id="rId135"/>
              </p:custDataLst>
            </p:nvPr>
          </p:nvSpPr>
          <p:spPr>
            <a:xfrm>
              <a:off x="9891577" y="4501145"/>
              <a:ext cx="58282" cy="253051"/>
            </a:xfrm>
            <a:custGeom>
              <a:avLst/>
              <a:gdLst>
                <a:gd name="connsiteX0" fmla="*/ 58573 w 58282"/>
                <a:gd name="connsiteY0" fmla="*/ 126610 h 253051"/>
                <a:gd name="connsiteX1" fmla="*/ 41993 w 58282"/>
                <a:gd name="connsiteY1" fmla="*/ 47658 h 253051"/>
                <a:gd name="connsiteX2" fmla="*/ 2803 w 58282"/>
                <a:gd name="connsiteY2" fmla="*/ 85 h 253051"/>
                <a:gd name="connsiteX3" fmla="*/ 291 w 58282"/>
                <a:gd name="connsiteY3" fmla="*/ 2615 h 253051"/>
                <a:gd name="connsiteX4" fmla="*/ 5064 w 58282"/>
                <a:gd name="connsiteY4" fmla="*/ 8435 h 253051"/>
                <a:gd name="connsiteX5" fmla="*/ 44003 w 58282"/>
                <a:gd name="connsiteY5" fmla="*/ 126610 h 253051"/>
                <a:gd name="connsiteX6" fmla="*/ 3557 w 58282"/>
                <a:gd name="connsiteY6" fmla="*/ 246303 h 253051"/>
                <a:gd name="connsiteX7" fmla="*/ 291 w 58282"/>
                <a:gd name="connsiteY7" fmla="*/ 250605 h 253051"/>
                <a:gd name="connsiteX8" fmla="*/ 2803 w 58282"/>
                <a:gd name="connsiteY8" fmla="*/ 253136 h 253051"/>
                <a:gd name="connsiteX9" fmla="*/ 42747 w 58282"/>
                <a:gd name="connsiteY9" fmla="*/ 203791 h 253051"/>
                <a:gd name="connsiteX10" fmla="*/ 58573 w 58282"/>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82" h="253051">
                  <a:moveTo>
                    <a:pt x="58573" y="126610"/>
                  </a:moveTo>
                  <a:cubicBezTo>
                    <a:pt x="58573" y="106872"/>
                    <a:pt x="55810" y="76253"/>
                    <a:pt x="41993" y="47658"/>
                  </a:cubicBezTo>
                  <a:cubicBezTo>
                    <a:pt x="26920" y="16533"/>
                    <a:pt x="5315" y="85"/>
                    <a:pt x="2803" y="85"/>
                  </a:cubicBezTo>
                  <a:cubicBezTo>
                    <a:pt x="1296" y="85"/>
                    <a:pt x="291" y="1097"/>
                    <a:pt x="291" y="2615"/>
                  </a:cubicBezTo>
                  <a:cubicBezTo>
                    <a:pt x="291" y="3374"/>
                    <a:pt x="291" y="3880"/>
                    <a:pt x="5064" y="8435"/>
                  </a:cubicBezTo>
                  <a:cubicBezTo>
                    <a:pt x="29683" y="33487"/>
                    <a:pt x="44003" y="73723"/>
                    <a:pt x="44003" y="126610"/>
                  </a:cubicBezTo>
                  <a:cubicBezTo>
                    <a:pt x="44003" y="169882"/>
                    <a:pt x="34708" y="214419"/>
                    <a:pt x="3557" y="246303"/>
                  </a:cubicBezTo>
                  <a:cubicBezTo>
                    <a:pt x="291" y="249340"/>
                    <a:pt x="291" y="249846"/>
                    <a:pt x="291" y="250605"/>
                  </a:cubicBezTo>
                  <a:cubicBezTo>
                    <a:pt x="291" y="252124"/>
                    <a:pt x="1296" y="253136"/>
                    <a:pt x="2803" y="253136"/>
                  </a:cubicBezTo>
                  <a:cubicBezTo>
                    <a:pt x="5315" y="253136"/>
                    <a:pt x="27925" y="235928"/>
                    <a:pt x="42747" y="203791"/>
                  </a:cubicBezTo>
                  <a:cubicBezTo>
                    <a:pt x="55559" y="175955"/>
                    <a:pt x="58573" y="147867"/>
                    <a:pt x="58573" y="126610"/>
                  </a:cubicBezTo>
                  <a:close/>
                </a:path>
              </a:pathLst>
            </a:custGeom>
            <a:solidFill>
              <a:srgbClr val="000000"/>
            </a:solidFill>
            <a:ln w="25193"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8B8587F7-59AD-AB67-4233-E718F3E4B856}"/>
                </a:ext>
              </a:extLst>
            </p:cNvPr>
            <p:cNvSpPr/>
            <p:nvPr>
              <p:custDataLst>
                <p:tags r:id="rId136"/>
              </p:custDataLst>
            </p:nvPr>
          </p:nvSpPr>
          <p:spPr>
            <a:xfrm>
              <a:off x="7735946" y="5128587"/>
              <a:ext cx="83655" cy="23533"/>
            </a:xfrm>
            <a:custGeom>
              <a:avLst/>
              <a:gdLst>
                <a:gd name="connsiteX0" fmla="*/ 83861 w 83655"/>
                <a:gd name="connsiteY0" fmla="*/ 3904 h 23533"/>
                <a:gd name="connsiteX1" fmla="*/ 79841 w 83655"/>
                <a:gd name="connsiteY1" fmla="*/ 109 h 23533"/>
                <a:gd name="connsiteX2" fmla="*/ 59241 w 83655"/>
                <a:gd name="connsiteY2" fmla="*/ 12255 h 23533"/>
                <a:gd name="connsiteX3" fmla="*/ 42912 w 83655"/>
                <a:gd name="connsiteY3" fmla="*/ 5929 h 23533"/>
                <a:gd name="connsiteX4" fmla="*/ 27337 w 83655"/>
                <a:gd name="connsiteY4" fmla="*/ 109 h 23533"/>
                <a:gd name="connsiteX5" fmla="*/ 205 w 83655"/>
                <a:gd name="connsiteY5" fmla="*/ 19847 h 23533"/>
                <a:gd name="connsiteX6" fmla="*/ 4225 w 83655"/>
                <a:gd name="connsiteY6" fmla="*/ 23642 h 23533"/>
                <a:gd name="connsiteX7" fmla="*/ 24825 w 83655"/>
                <a:gd name="connsiteY7" fmla="*/ 11496 h 23533"/>
                <a:gd name="connsiteX8" fmla="*/ 41154 w 83655"/>
                <a:gd name="connsiteY8" fmla="*/ 17822 h 23533"/>
                <a:gd name="connsiteX9" fmla="*/ 56729 w 83655"/>
                <a:gd name="connsiteY9" fmla="*/ 23642 h 23533"/>
                <a:gd name="connsiteX10" fmla="*/ 83861 w 83655"/>
                <a:gd name="connsiteY10" fmla="*/ 3904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55" h="23533">
                  <a:moveTo>
                    <a:pt x="83861" y="3904"/>
                  </a:moveTo>
                  <a:lnTo>
                    <a:pt x="79841" y="109"/>
                  </a:lnTo>
                  <a:cubicBezTo>
                    <a:pt x="79841" y="362"/>
                    <a:pt x="70295" y="12255"/>
                    <a:pt x="59241" y="12255"/>
                  </a:cubicBezTo>
                  <a:cubicBezTo>
                    <a:pt x="53463" y="12255"/>
                    <a:pt x="47183" y="8459"/>
                    <a:pt x="42912" y="5929"/>
                  </a:cubicBezTo>
                  <a:cubicBezTo>
                    <a:pt x="36129" y="1880"/>
                    <a:pt x="31607" y="109"/>
                    <a:pt x="27337" y="109"/>
                  </a:cubicBezTo>
                  <a:cubicBezTo>
                    <a:pt x="17790" y="109"/>
                    <a:pt x="13017" y="5676"/>
                    <a:pt x="205" y="19847"/>
                  </a:cubicBezTo>
                  <a:lnTo>
                    <a:pt x="4225" y="23642"/>
                  </a:lnTo>
                  <a:cubicBezTo>
                    <a:pt x="4225" y="23389"/>
                    <a:pt x="13771" y="11496"/>
                    <a:pt x="24825" y="11496"/>
                  </a:cubicBezTo>
                  <a:cubicBezTo>
                    <a:pt x="30603" y="11496"/>
                    <a:pt x="36883" y="15292"/>
                    <a:pt x="41154" y="17822"/>
                  </a:cubicBezTo>
                  <a:cubicBezTo>
                    <a:pt x="47937" y="21871"/>
                    <a:pt x="52458" y="23642"/>
                    <a:pt x="56729" y="23642"/>
                  </a:cubicBezTo>
                  <a:cubicBezTo>
                    <a:pt x="66275" y="23642"/>
                    <a:pt x="71049" y="18075"/>
                    <a:pt x="83861" y="3904"/>
                  </a:cubicBezTo>
                  <a:close/>
                </a:path>
              </a:pathLst>
            </a:custGeom>
            <a:solidFill>
              <a:srgbClr val="000000"/>
            </a:solidFill>
            <a:ln w="25193"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0AD94645-270F-1413-7160-ADFAB7444DB4}"/>
                </a:ext>
              </a:extLst>
            </p:cNvPr>
            <p:cNvSpPr/>
            <p:nvPr>
              <p:custDataLst>
                <p:tags r:id="rId137"/>
              </p:custDataLst>
            </p:nvPr>
          </p:nvSpPr>
          <p:spPr>
            <a:xfrm>
              <a:off x="7680740" y="5186761"/>
              <a:ext cx="116816" cy="116403"/>
            </a:xfrm>
            <a:custGeom>
              <a:avLst/>
              <a:gdLst>
                <a:gd name="connsiteX0" fmla="*/ 96922 w 116816"/>
                <a:gd name="connsiteY0" fmla="*/ 14280 h 116403"/>
                <a:gd name="connsiteX1" fmla="*/ 83356 w 116816"/>
                <a:gd name="connsiteY1" fmla="*/ 31487 h 116403"/>
                <a:gd name="connsiteX2" fmla="*/ 95917 w 116816"/>
                <a:gd name="connsiteY2" fmla="*/ 43127 h 116403"/>
                <a:gd name="connsiteX3" fmla="*/ 114005 w 116816"/>
                <a:gd name="connsiteY3" fmla="*/ 23642 h 116403"/>
                <a:gd name="connsiteX4" fmla="*/ 78834 w 116816"/>
                <a:gd name="connsiteY4" fmla="*/ 109 h 116403"/>
                <a:gd name="connsiteX5" fmla="*/ 203 w 116816"/>
                <a:gd name="connsiteY5" fmla="*/ 72734 h 116403"/>
                <a:gd name="connsiteX6" fmla="*/ 53461 w 116816"/>
                <a:gd name="connsiteY6" fmla="*/ 116512 h 116403"/>
                <a:gd name="connsiteX7" fmla="*/ 92400 w 116816"/>
                <a:gd name="connsiteY7" fmla="*/ 110439 h 116403"/>
                <a:gd name="connsiteX8" fmla="*/ 117019 w 116816"/>
                <a:gd name="connsiteY8" fmla="*/ 91207 h 116403"/>
                <a:gd name="connsiteX9" fmla="*/ 110739 w 116816"/>
                <a:gd name="connsiteY9" fmla="*/ 84628 h 116403"/>
                <a:gd name="connsiteX10" fmla="*/ 106971 w 116816"/>
                <a:gd name="connsiteY10" fmla="*/ 87411 h 116403"/>
                <a:gd name="connsiteX11" fmla="*/ 53964 w 116816"/>
                <a:gd name="connsiteY11" fmla="*/ 107402 h 116403"/>
                <a:gd name="connsiteX12" fmla="*/ 29093 w 116816"/>
                <a:gd name="connsiteY12" fmla="*/ 83869 h 116403"/>
                <a:gd name="connsiteX13" fmla="*/ 43162 w 116816"/>
                <a:gd name="connsiteY13" fmla="*/ 30981 h 116403"/>
                <a:gd name="connsiteX14" fmla="*/ 79086 w 116816"/>
                <a:gd name="connsiteY14" fmla="*/ 9219 h 116403"/>
                <a:gd name="connsiteX15" fmla="*/ 96922 w 116816"/>
                <a:gd name="connsiteY15" fmla="*/ 14280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816" h="116403">
                  <a:moveTo>
                    <a:pt x="96922" y="14280"/>
                  </a:moveTo>
                  <a:cubicBezTo>
                    <a:pt x="83608" y="18328"/>
                    <a:pt x="83356" y="30981"/>
                    <a:pt x="83356" y="31487"/>
                  </a:cubicBezTo>
                  <a:cubicBezTo>
                    <a:pt x="83356" y="35283"/>
                    <a:pt x="85617" y="43127"/>
                    <a:pt x="95917" y="43127"/>
                  </a:cubicBezTo>
                  <a:cubicBezTo>
                    <a:pt x="106468" y="43127"/>
                    <a:pt x="114005" y="34018"/>
                    <a:pt x="114005" y="23642"/>
                  </a:cubicBezTo>
                  <a:cubicBezTo>
                    <a:pt x="114005" y="10231"/>
                    <a:pt x="100942" y="109"/>
                    <a:pt x="78834" y="109"/>
                  </a:cubicBezTo>
                  <a:cubicBezTo>
                    <a:pt x="28340" y="109"/>
                    <a:pt x="203" y="39585"/>
                    <a:pt x="203" y="72734"/>
                  </a:cubicBezTo>
                  <a:cubicBezTo>
                    <a:pt x="203" y="95509"/>
                    <a:pt x="14272" y="116512"/>
                    <a:pt x="53461" y="116512"/>
                  </a:cubicBezTo>
                  <a:cubicBezTo>
                    <a:pt x="59993" y="116512"/>
                    <a:pt x="77327" y="116259"/>
                    <a:pt x="92400" y="110439"/>
                  </a:cubicBezTo>
                  <a:cubicBezTo>
                    <a:pt x="106971" y="104619"/>
                    <a:pt x="117019" y="94244"/>
                    <a:pt x="117019" y="91207"/>
                  </a:cubicBezTo>
                  <a:cubicBezTo>
                    <a:pt x="117019" y="89183"/>
                    <a:pt x="113000" y="84628"/>
                    <a:pt x="110739" y="84628"/>
                  </a:cubicBezTo>
                  <a:cubicBezTo>
                    <a:pt x="109232" y="84628"/>
                    <a:pt x="108729" y="85387"/>
                    <a:pt x="106971" y="87411"/>
                  </a:cubicBezTo>
                  <a:cubicBezTo>
                    <a:pt x="93405" y="101835"/>
                    <a:pt x="73559" y="107402"/>
                    <a:pt x="53964" y="107402"/>
                  </a:cubicBezTo>
                  <a:cubicBezTo>
                    <a:pt x="37384" y="107402"/>
                    <a:pt x="29093" y="99052"/>
                    <a:pt x="29093" y="83869"/>
                  </a:cubicBezTo>
                  <a:cubicBezTo>
                    <a:pt x="29093" y="75012"/>
                    <a:pt x="35625" y="44140"/>
                    <a:pt x="43162" y="30981"/>
                  </a:cubicBezTo>
                  <a:cubicBezTo>
                    <a:pt x="53210" y="13773"/>
                    <a:pt x="68535" y="9219"/>
                    <a:pt x="79086" y="9219"/>
                  </a:cubicBezTo>
                  <a:cubicBezTo>
                    <a:pt x="82352" y="9219"/>
                    <a:pt x="90390" y="9472"/>
                    <a:pt x="96922" y="14280"/>
                  </a:cubicBezTo>
                  <a:close/>
                </a:path>
              </a:pathLst>
            </a:custGeom>
            <a:solidFill>
              <a:srgbClr val="000000"/>
            </a:solidFill>
            <a:ln w="25193"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0BE1C2BA-FCA6-699B-0656-D933A73FB08A}"/>
                </a:ext>
              </a:extLst>
            </p:cNvPr>
            <p:cNvSpPr/>
            <p:nvPr>
              <p:custDataLst>
                <p:tags r:id="rId138"/>
              </p:custDataLst>
            </p:nvPr>
          </p:nvSpPr>
          <p:spPr>
            <a:xfrm>
              <a:off x="7805551" y="5228387"/>
              <a:ext cx="59438" cy="112481"/>
            </a:xfrm>
            <a:custGeom>
              <a:avLst/>
              <a:gdLst>
                <a:gd name="connsiteX0" fmla="*/ 36082 w 59438"/>
                <a:gd name="connsiteY0" fmla="*/ 40851 h 112481"/>
                <a:gd name="connsiteX1" fmla="*/ 54019 w 59438"/>
                <a:gd name="connsiteY1" fmla="*/ 40851 h 112481"/>
                <a:gd name="connsiteX2" fmla="*/ 59647 w 59438"/>
                <a:gd name="connsiteY2" fmla="*/ 36954 h 112481"/>
                <a:gd name="connsiteX3" fmla="*/ 54371 w 59438"/>
                <a:gd name="connsiteY3" fmla="*/ 34475 h 112481"/>
                <a:gd name="connsiteX4" fmla="*/ 37665 w 59438"/>
                <a:gd name="connsiteY4" fmla="*/ 34475 h 112481"/>
                <a:gd name="connsiteX5" fmla="*/ 44172 w 59438"/>
                <a:gd name="connsiteY5" fmla="*/ 8258 h 112481"/>
                <a:gd name="connsiteX6" fmla="*/ 44699 w 59438"/>
                <a:gd name="connsiteY6" fmla="*/ 5779 h 112481"/>
                <a:gd name="connsiteX7" fmla="*/ 38720 w 59438"/>
                <a:gd name="connsiteY7" fmla="*/ 110 h 112481"/>
                <a:gd name="connsiteX8" fmla="*/ 30455 w 59438"/>
                <a:gd name="connsiteY8" fmla="*/ 7727 h 112481"/>
                <a:gd name="connsiteX9" fmla="*/ 23773 w 59438"/>
                <a:gd name="connsiteY9" fmla="*/ 34475 h 112481"/>
                <a:gd name="connsiteX10" fmla="*/ 5836 w 59438"/>
                <a:gd name="connsiteY10" fmla="*/ 34475 h 112481"/>
                <a:gd name="connsiteX11" fmla="*/ 209 w 59438"/>
                <a:gd name="connsiteY11" fmla="*/ 38372 h 112481"/>
                <a:gd name="connsiteX12" fmla="*/ 5484 w 59438"/>
                <a:gd name="connsiteY12" fmla="*/ 40851 h 112481"/>
                <a:gd name="connsiteX13" fmla="*/ 22190 w 59438"/>
                <a:gd name="connsiteY13" fmla="*/ 40851 h 112481"/>
                <a:gd name="connsiteX14" fmla="*/ 11815 w 59438"/>
                <a:gd name="connsiteY14" fmla="*/ 82655 h 112481"/>
                <a:gd name="connsiteX15" fmla="*/ 9177 w 59438"/>
                <a:gd name="connsiteY15" fmla="*/ 95764 h 112481"/>
                <a:gd name="connsiteX16" fmla="*/ 27993 w 59438"/>
                <a:gd name="connsiteY16" fmla="*/ 112591 h 112481"/>
                <a:gd name="connsiteX17" fmla="*/ 58591 w 59438"/>
                <a:gd name="connsiteY17" fmla="*/ 85490 h 112481"/>
                <a:gd name="connsiteX18" fmla="*/ 55778 w 59438"/>
                <a:gd name="connsiteY18" fmla="*/ 83187 h 112481"/>
                <a:gd name="connsiteX19" fmla="*/ 52085 w 59438"/>
                <a:gd name="connsiteY19" fmla="*/ 86552 h 112481"/>
                <a:gd name="connsiteX20" fmla="*/ 28521 w 59438"/>
                <a:gd name="connsiteY20" fmla="*/ 107632 h 112481"/>
                <a:gd name="connsiteX21" fmla="*/ 22366 w 59438"/>
                <a:gd name="connsiteY21" fmla="*/ 98952 h 112481"/>
                <a:gd name="connsiteX22" fmla="*/ 23421 w 59438"/>
                <a:gd name="connsiteY22" fmla="*/ 91689 h 112481"/>
                <a:gd name="connsiteX23" fmla="*/ 36082 w 59438"/>
                <a:gd name="connsiteY23" fmla="*/ 40851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082" y="40851"/>
                  </a:moveTo>
                  <a:lnTo>
                    <a:pt x="54019" y="40851"/>
                  </a:lnTo>
                  <a:cubicBezTo>
                    <a:pt x="57360" y="40851"/>
                    <a:pt x="59647" y="40851"/>
                    <a:pt x="59647" y="36954"/>
                  </a:cubicBezTo>
                  <a:cubicBezTo>
                    <a:pt x="59647" y="34475"/>
                    <a:pt x="57360" y="34475"/>
                    <a:pt x="54371" y="34475"/>
                  </a:cubicBezTo>
                  <a:lnTo>
                    <a:pt x="37665" y="34475"/>
                  </a:lnTo>
                  <a:lnTo>
                    <a:pt x="44172" y="8258"/>
                  </a:lnTo>
                  <a:cubicBezTo>
                    <a:pt x="44347" y="7373"/>
                    <a:pt x="44699" y="6487"/>
                    <a:pt x="44699" y="5779"/>
                  </a:cubicBezTo>
                  <a:cubicBezTo>
                    <a:pt x="44699" y="2590"/>
                    <a:pt x="42237" y="110"/>
                    <a:pt x="38720" y="110"/>
                  </a:cubicBezTo>
                  <a:cubicBezTo>
                    <a:pt x="34324" y="110"/>
                    <a:pt x="31686" y="3121"/>
                    <a:pt x="30455" y="7727"/>
                  </a:cubicBezTo>
                  <a:cubicBezTo>
                    <a:pt x="29224" y="12155"/>
                    <a:pt x="31510" y="3653"/>
                    <a:pt x="23773" y="34475"/>
                  </a:cubicBezTo>
                  <a:lnTo>
                    <a:pt x="5836" y="34475"/>
                  </a:lnTo>
                  <a:cubicBezTo>
                    <a:pt x="2495" y="34475"/>
                    <a:pt x="209" y="34475"/>
                    <a:pt x="209" y="38372"/>
                  </a:cubicBezTo>
                  <a:cubicBezTo>
                    <a:pt x="209" y="40851"/>
                    <a:pt x="2319" y="40851"/>
                    <a:pt x="5484" y="40851"/>
                  </a:cubicBezTo>
                  <a:lnTo>
                    <a:pt x="22190" y="40851"/>
                  </a:lnTo>
                  <a:lnTo>
                    <a:pt x="11815" y="82655"/>
                  </a:lnTo>
                  <a:cubicBezTo>
                    <a:pt x="10760" y="87084"/>
                    <a:pt x="9177" y="93461"/>
                    <a:pt x="9177" y="95764"/>
                  </a:cubicBezTo>
                  <a:cubicBezTo>
                    <a:pt x="9177" y="106215"/>
                    <a:pt x="17970" y="112591"/>
                    <a:pt x="27993" y="112591"/>
                  </a:cubicBezTo>
                  <a:cubicBezTo>
                    <a:pt x="47513" y="112591"/>
                    <a:pt x="58591" y="87792"/>
                    <a:pt x="58591" y="85490"/>
                  </a:cubicBezTo>
                  <a:cubicBezTo>
                    <a:pt x="58591" y="83187"/>
                    <a:pt x="56305" y="83187"/>
                    <a:pt x="55778" y="83187"/>
                  </a:cubicBezTo>
                  <a:cubicBezTo>
                    <a:pt x="53668" y="83187"/>
                    <a:pt x="53492" y="83541"/>
                    <a:pt x="52085" y="86552"/>
                  </a:cubicBezTo>
                  <a:cubicBezTo>
                    <a:pt x="47161" y="97712"/>
                    <a:pt x="38193" y="107632"/>
                    <a:pt x="28521" y="107632"/>
                  </a:cubicBezTo>
                  <a:cubicBezTo>
                    <a:pt x="24828" y="107632"/>
                    <a:pt x="22366" y="105329"/>
                    <a:pt x="22366" y="98952"/>
                  </a:cubicBezTo>
                  <a:cubicBezTo>
                    <a:pt x="22366" y="97181"/>
                    <a:pt x="23069" y="93461"/>
                    <a:pt x="23421" y="91689"/>
                  </a:cubicBezTo>
                  <a:lnTo>
                    <a:pt x="36082" y="40851"/>
                  </a:lnTo>
                  <a:close/>
                </a:path>
              </a:pathLst>
            </a:custGeom>
            <a:solidFill>
              <a:srgbClr val="000000"/>
            </a:solidFill>
            <a:ln w="25193"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328AF02D-F7B7-611C-B040-A7341209F294}"/>
                </a:ext>
              </a:extLst>
            </p:cNvPr>
            <p:cNvSpPr/>
            <p:nvPr>
              <p:custDataLst>
                <p:tags r:id="rId139"/>
              </p:custDataLst>
            </p:nvPr>
          </p:nvSpPr>
          <p:spPr>
            <a:xfrm>
              <a:off x="7970463" y="5208270"/>
              <a:ext cx="167059" cy="59213"/>
            </a:xfrm>
            <a:custGeom>
              <a:avLst/>
              <a:gdLst>
                <a:gd name="connsiteX0" fmla="*/ 158733 w 167059"/>
                <a:gd name="connsiteY0" fmla="*/ 10231 h 59213"/>
                <a:gd name="connsiteX1" fmla="*/ 167274 w 167059"/>
                <a:gd name="connsiteY1" fmla="*/ 5170 h 59213"/>
                <a:gd name="connsiteX2" fmla="*/ 158984 w 167059"/>
                <a:gd name="connsiteY2" fmla="*/ 109 h 59213"/>
                <a:gd name="connsiteX3" fmla="*/ 8505 w 167059"/>
                <a:gd name="connsiteY3" fmla="*/ 109 h 59213"/>
                <a:gd name="connsiteX4" fmla="*/ 215 w 167059"/>
                <a:gd name="connsiteY4" fmla="*/ 5170 h 59213"/>
                <a:gd name="connsiteX5" fmla="*/ 8756 w 167059"/>
                <a:gd name="connsiteY5" fmla="*/ 10231 h 59213"/>
                <a:gd name="connsiteX6" fmla="*/ 158733 w 167059"/>
                <a:gd name="connsiteY6" fmla="*/ 10231 h 59213"/>
                <a:gd name="connsiteX7" fmla="*/ 158984 w 167059"/>
                <a:gd name="connsiteY7" fmla="*/ 59323 h 59213"/>
                <a:gd name="connsiteX8" fmla="*/ 167274 w 167059"/>
                <a:gd name="connsiteY8" fmla="*/ 54262 h 59213"/>
                <a:gd name="connsiteX9" fmla="*/ 158733 w 167059"/>
                <a:gd name="connsiteY9" fmla="*/ 49201 h 59213"/>
                <a:gd name="connsiteX10" fmla="*/ 8756 w 167059"/>
                <a:gd name="connsiteY10" fmla="*/ 49201 h 59213"/>
                <a:gd name="connsiteX11" fmla="*/ 215 w 167059"/>
                <a:gd name="connsiteY11" fmla="*/ 54262 h 59213"/>
                <a:gd name="connsiteX12" fmla="*/ 8505 w 167059"/>
                <a:gd name="connsiteY12" fmla="*/ 59323 h 59213"/>
                <a:gd name="connsiteX13" fmla="*/ 158984 w 167059"/>
                <a:gd name="connsiteY13" fmla="*/ 59323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59" h="59213">
                  <a:moveTo>
                    <a:pt x="158733" y="10231"/>
                  </a:moveTo>
                  <a:cubicBezTo>
                    <a:pt x="162501" y="10231"/>
                    <a:pt x="167274" y="10231"/>
                    <a:pt x="167274" y="5170"/>
                  </a:cubicBezTo>
                  <a:cubicBezTo>
                    <a:pt x="167274" y="109"/>
                    <a:pt x="162501" y="109"/>
                    <a:pt x="158984" y="109"/>
                  </a:cubicBezTo>
                  <a:lnTo>
                    <a:pt x="8505" y="109"/>
                  </a:lnTo>
                  <a:cubicBezTo>
                    <a:pt x="4988" y="109"/>
                    <a:pt x="215" y="109"/>
                    <a:pt x="215" y="5170"/>
                  </a:cubicBezTo>
                  <a:cubicBezTo>
                    <a:pt x="215" y="10231"/>
                    <a:pt x="4988" y="10231"/>
                    <a:pt x="8756" y="10231"/>
                  </a:cubicBezTo>
                  <a:lnTo>
                    <a:pt x="158733" y="10231"/>
                  </a:lnTo>
                  <a:close/>
                  <a:moveTo>
                    <a:pt x="158984" y="59323"/>
                  </a:moveTo>
                  <a:cubicBezTo>
                    <a:pt x="162501" y="59323"/>
                    <a:pt x="167274" y="59323"/>
                    <a:pt x="167274" y="54262"/>
                  </a:cubicBezTo>
                  <a:cubicBezTo>
                    <a:pt x="167274" y="49201"/>
                    <a:pt x="162501" y="49201"/>
                    <a:pt x="158733" y="49201"/>
                  </a:cubicBezTo>
                  <a:lnTo>
                    <a:pt x="8756" y="49201"/>
                  </a:lnTo>
                  <a:cubicBezTo>
                    <a:pt x="4988" y="49201"/>
                    <a:pt x="215" y="49201"/>
                    <a:pt x="215" y="54262"/>
                  </a:cubicBezTo>
                  <a:cubicBezTo>
                    <a:pt x="215" y="59323"/>
                    <a:pt x="4988" y="59323"/>
                    <a:pt x="8505" y="59323"/>
                  </a:cubicBezTo>
                  <a:lnTo>
                    <a:pt x="158984" y="59323"/>
                  </a:lnTo>
                  <a:close/>
                </a:path>
              </a:pathLst>
            </a:custGeom>
            <a:solidFill>
              <a:srgbClr val="000000"/>
            </a:solidFill>
            <a:ln w="25193"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D560830D-59FB-DC85-0FA5-FCD5060BC6EF}"/>
                </a:ext>
              </a:extLst>
            </p:cNvPr>
            <p:cNvSpPr/>
            <p:nvPr>
              <p:custDataLst>
                <p:tags r:id="rId140"/>
              </p:custDataLst>
            </p:nvPr>
          </p:nvSpPr>
          <p:spPr>
            <a:xfrm>
              <a:off x="8349176" y="4906708"/>
              <a:ext cx="107445" cy="79888"/>
            </a:xfrm>
            <a:custGeom>
              <a:avLst/>
              <a:gdLst>
                <a:gd name="connsiteX0" fmla="*/ 13419 w 107445"/>
                <a:gd name="connsiteY0" fmla="*/ 67054 h 79888"/>
                <a:gd name="connsiteX1" fmla="*/ 11660 w 107445"/>
                <a:gd name="connsiteY1" fmla="*/ 74316 h 79888"/>
                <a:gd name="connsiteX2" fmla="*/ 17639 w 107445"/>
                <a:gd name="connsiteY2" fmla="*/ 79984 h 79888"/>
                <a:gd name="connsiteX3" fmla="*/ 24498 w 107445"/>
                <a:gd name="connsiteY3" fmla="*/ 76087 h 79888"/>
                <a:gd name="connsiteX4" fmla="*/ 27663 w 107445"/>
                <a:gd name="connsiteY4" fmla="*/ 65105 h 79888"/>
                <a:gd name="connsiteX5" fmla="*/ 31532 w 107445"/>
                <a:gd name="connsiteY5" fmla="*/ 49163 h 79888"/>
                <a:gd name="connsiteX6" fmla="*/ 34521 w 107445"/>
                <a:gd name="connsiteY6" fmla="*/ 37295 h 79888"/>
                <a:gd name="connsiteX7" fmla="*/ 41907 w 107445"/>
                <a:gd name="connsiteY7" fmla="*/ 21353 h 79888"/>
                <a:gd name="connsiteX8" fmla="*/ 68285 w 107445"/>
                <a:gd name="connsiteY8" fmla="*/ 5056 h 79888"/>
                <a:gd name="connsiteX9" fmla="*/ 78660 w 107445"/>
                <a:gd name="connsiteY9" fmla="*/ 17456 h 79888"/>
                <a:gd name="connsiteX10" fmla="*/ 68285 w 107445"/>
                <a:gd name="connsiteY10" fmla="*/ 55185 h 79888"/>
                <a:gd name="connsiteX11" fmla="*/ 65647 w 107445"/>
                <a:gd name="connsiteY11" fmla="*/ 64751 h 79888"/>
                <a:gd name="connsiteX12" fmla="*/ 82353 w 107445"/>
                <a:gd name="connsiteY12" fmla="*/ 79984 h 79888"/>
                <a:gd name="connsiteX13" fmla="*/ 107676 w 107445"/>
                <a:gd name="connsiteY13" fmla="*/ 52883 h 79888"/>
                <a:gd name="connsiteX14" fmla="*/ 104862 w 107445"/>
                <a:gd name="connsiteY14" fmla="*/ 50580 h 79888"/>
                <a:gd name="connsiteX15" fmla="*/ 101521 w 107445"/>
                <a:gd name="connsiteY15" fmla="*/ 53591 h 79888"/>
                <a:gd name="connsiteX16" fmla="*/ 82881 w 107445"/>
                <a:gd name="connsiteY16" fmla="*/ 75025 h 79888"/>
                <a:gd name="connsiteX17" fmla="*/ 78484 w 107445"/>
                <a:gd name="connsiteY17" fmla="*/ 68825 h 79888"/>
                <a:gd name="connsiteX18" fmla="*/ 82529 w 107445"/>
                <a:gd name="connsiteY18" fmla="*/ 54477 h 79888"/>
                <a:gd name="connsiteX19" fmla="*/ 91849 w 107445"/>
                <a:gd name="connsiteY19" fmla="*/ 20290 h 79888"/>
                <a:gd name="connsiteX20" fmla="*/ 68988 w 107445"/>
                <a:gd name="connsiteY20" fmla="*/ 96 h 79888"/>
                <a:gd name="connsiteX21" fmla="*/ 39269 w 107445"/>
                <a:gd name="connsiteY21" fmla="*/ 16216 h 79888"/>
                <a:gd name="connsiteX22" fmla="*/ 20453 w 107445"/>
                <a:gd name="connsiteY22" fmla="*/ 96 h 79888"/>
                <a:gd name="connsiteX23" fmla="*/ 6561 w 107445"/>
                <a:gd name="connsiteY23" fmla="*/ 9662 h 79888"/>
                <a:gd name="connsiteX24" fmla="*/ 230 w 107445"/>
                <a:gd name="connsiteY24" fmla="*/ 27198 h 79888"/>
                <a:gd name="connsiteX25" fmla="*/ 3220 w 107445"/>
                <a:gd name="connsiteY25" fmla="*/ 29501 h 79888"/>
                <a:gd name="connsiteX26" fmla="*/ 7088 w 107445"/>
                <a:gd name="connsiteY26" fmla="*/ 24187 h 79888"/>
                <a:gd name="connsiteX27" fmla="*/ 19925 w 107445"/>
                <a:gd name="connsiteY27" fmla="*/ 5056 h 79888"/>
                <a:gd name="connsiteX28" fmla="*/ 25729 w 107445"/>
                <a:gd name="connsiteY28" fmla="*/ 13736 h 79888"/>
                <a:gd name="connsiteX29" fmla="*/ 22915 w 107445"/>
                <a:gd name="connsiteY29" fmla="*/ 28438 h 79888"/>
                <a:gd name="connsiteX30" fmla="*/ 19046 w 107445"/>
                <a:gd name="connsiteY30" fmla="*/ 44380 h 79888"/>
                <a:gd name="connsiteX31" fmla="*/ 13419 w 107445"/>
                <a:gd name="connsiteY31" fmla="*/ 67054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445" h="79888">
                  <a:moveTo>
                    <a:pt x="13419" y="67054"/>
                  </a:moveTo>
                  <a:cubicBezTo>
                    <a:pt x="12716" y="69356"/>
                    <a:pt x="11660" y="73785"/>
                    <a:pt x="11660" y="74316"/>
                  </a:cubicBezTo>
                  <a:cubicBezTo>
                    <a:pt x="11660" y="78213"/>
                    <a:pt x="14826" y="79984"/>
                    <a:pt x="17639" y="79984"/>
                  </a:cubicBezTo>
                  <a:cubicBezTo>
                    <a:pt x="20805" y="79984"/>
                    <a:pt x="23618" y="77682"/>
                    <a:pt x="24498" y="76087"/>
                  </a:cubicBezTo>
                  <a:cubicBezTo>
                    <a:pt x="25377" y="74493"/>
                    <a:pt x="26784" y="68825"/>
                    <a:pt x="27663" y="65105"/>
                  </a:cubicBezTo>
                  <a:cubicBezTo>
                    <a:pt x="28542" y="61739"/>
                    <a:pt x="30477" y="53591"/>
                    <a:pt x="31532" y="49163"/>
                  </a:cubicBezTo>
                  <a:cubicBezTo>
                    <a:pt x="32587" y="45266"/>
                    <a:pt x="33642" y="41369"/>
                    <a:pt x="34521" y="37295"/>
                  </a:cubicBezTo>
                  <a:cubicBezTo>
                    <a:pt x="36456" y="30032"/>
                    <a:pt x="36807" y="28615"/>
                    <a:pt x="41907" y="21353"/>
                  </a:cubicBezTo>
                  <a:cubicBezTo>
                    <a:pt x="46831" y="14267"/>
                    <a:pt x="55096" y="5056"/>
                    <a:pt x="68285" y="5056"/>
                  </a:cubicBezTo>
                  <a:cubicBezTo>
                    <a:pt x="78484" y="5056"/>
                    <a:pt x="78660" y="14090"/>
                    <a:pt x="78660" y="17456"/>
                  </a:cubicBezTo>
                  <a:cubicBezTo>
                    <a:pt x="78660" y="28084"/>
                    <a:pt x="71098" y="47746"/>
                    <a:pt x="68285" y="55185"/>
                  </a:cubicBezTo>
                  <a:cubicBezTo>
                    <a:pt x="66350" y="60145"/>
                    <a:pt x="65647" y="61739"/>
                    <a:pt x="65647" y="64751"/>
                  </a:cubicBezTo>
                  <a:cubicBezTo>
                    <a:pt x="65647" y="74139"/>
                    <a:pt x="73385" y="79984"/>
                    <a:pt x="82353" y="79984"/>
                  </a:cubicBezTo>
                  <a:cubicBezTo>
                    <a:pt x="99938" y="79984"/>
                    <a:pt x="107676" y="55540"/>
                    <a:pt x="107676" y="52883"/>
                  </a:cubicBezTo>
                  <a:cubicBezTo>
                    <a:pt x="107676" y="50580"/>
                    <a:pt x="105390" y="50580"/>
                    <a:pt x="104862" y="50580"/>
                  </a:cubicBezTo>
                  <a:cubicBezTo>
                    <a:pt x="102400" y="50580"/>
                    <a:pt x="102224" y="51643"/>
                    <a:pt x="101521" y="53591"/>
                  </a:cubicBezTo>
                  <a:cubicBezTo>
                    <a:pt x="97476" y="67762"/>
                    <a:pt x="89915" y="75025"/>
                    <a:pt x="82881" y="75025"/>
                  </a:cubicBezTo>
                  <a:cubicBezTo>
                    <a:pt x="79188" y="75025"/>
                    <a:pt x="78484" y="72545"/>
                    <a:pt x="78484" y="68825"/>
                  </a:cubicBezTo>
                  <a:cubicBezTo>
                    <a:pt x="78484" y="64751"/>
                    <a:pt x="79364" y="62448"/>
                    <a:pt x="82529" y="54477"/>
                  </a:cubicBezTo>
                  <a:cubicBezTo>
                    <a:pt x="84639" y="48986"/>
                    <a:pt x="91849" y="30209"/>
                    <a:pt x="91849" y="20290"/>
                  </a:cubicBezTo>
                  <a:cubicBezTo>
                    <a:pt x="91849" y="3108"/>
                    <a:pt x="78308" y="96"/>
                    <a:pt x="68988" y="96"/>
                  </a:cubicBezTo>
                  <a:cubicBezTo>
                    <a:pt x="54393" y="96"/>
                    <a:pt x="44545" y="9130"/>
                    <a:pt x="39269" y="16216"/>
                  </a:cubicBezTo>
                  <a:cubicBezTo>
                    <a:pt x="38038" y="3993"/>
                    <a:pt x="27663" y="96"/>
                    <a:pt x="20453" y="96"/>
                  </a:cubicBezTo>
                  <a:cubicBezTo>
                    <a:pt x="12891" y="96"/>
                    <a:pt x="8847" y="5587"/>
                    <a:pt x="6561" y="9662"/>
                  </a:cubicBezTo>
                  <a:cubicBezTo>
                    <a:pt x="2692" y="16216"/>
                    <a:pt x="230" y="26312"/>
                    <a:pt x="230" y="27198"/>
                  </a:cubicBezTo>
                  <a:cubicBezTo>
                    <a:pt x="230" y="29501"/>
                    <a:pt x="2692" y="29501"/>
                    <a:pt x="3220" y="29501"/>
                  </a:cubicBezTo>
                  <a:cubicBezTo>
                    <a:pt x="5681" y="29501"/>
                    <a:pt x="5857" y="28969"/>
                    <a:pt x="7088" y="24187"/>
                  </a:cubicBezTo>
                  <a:cubicBezTo>
                    <a:pt x="9726" y="13736"/>
                    <a:pt x="13067" y="5056"/>
                    <a:pt x="19925" y="5056"/>
                  </a:cubicBezTo>
                  <a:cubicBezTo>
                    <a:pt x="24498" y="5056"/>
                    <a:pt x="25729" y="8953"/>
                    <a:pt x="25729" y="13736"/>
                  </a:cubicBezTo>
                  <a:cubicBezTo>
                    <a:pt x="25729" y="17101"/>
                    <a:pt x="24146" y="23655"/>
                    <a:pt x="22915" y="28438"/>
                  </a:cubicBezTo>
                  <a:cubicBezTo>
                    <a:pt x="21684" y="33221"/>
                    <a:pt x="19925" y="40483"/>
                    <a:pt x="19046" y="44380"/>
                  </a:cubicBezTo>
                  <a:lnTo>
                    <a:pt x="13419" y="67054"/>
                  </a:lnTo>
                  <a:close/>
                </a:path>
              </a:pathLst>
            </a:custGeom>
            <a:solidFill>
              <a:srgbClr val="000000"/>
            </a:solidFill>
            <a:ln w="25193"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C3358C7B-5756-BBAE-9961-A902C99A18A0}"/>
                </a:ext>
              </a:extLst>
            </p:cNvPr>
            <p:cNvSpPr/>
            <p:nvPr>
              <p:custDataLst>
                <p:tags r:id="rId141"/>
              </p:custDataLst>
            </p:nvPr>
          </p:nvSpPr>
          <p:spPr>
            <a:xfrm>
              <a:off x="8235636" y="5060740"/>
              <a:ext cx="334370" cy="354271"/>
            </a:xfrm>
            <a:custGeom>
              <a:avLst/>
              <a:gdLst>
                <a:gd name="connsiteX0" fmla="*/ 304198 w 334370"/>
                <a:gd name="connsiteY0" fmla="*/ 354371 h 354271"/>
                <a:gd name="connsiteX1" fmla="*/ 334596 w 334370"/>
                <a:gd name="connsiteY1" fmla="*/ 273394 h 354271"/>
                <a:gd name="connsiteX2" fmla="*/ 328315 w 334370"/>
                <a:gd name="connsiteY2" fmla="*/ 273394 h 354271"/>
                <a:gd name="connsiteX3" fmla="*/ 262999 w 334370"/>
                <a:gd name="connsiteY3" fmla="*/ 324511 h 354271"/>
                <a:gd name="connsiteX4" fmla="*/ 184870 w 334370"/>
                <a:gd name="connsiteY4" fmla="*/ 332355 h 354271"/>
                <a:gd name="connsiteX5" fmla="*/ 33386 w 334370"/>
                <a:gd name="connsiteY5" fmla="*/ 332355 h 354271"/>
                <a:gd name="connsiteX6" fmla="*/ 161256 w 334370"/>
                <a:gd name="connsiteY6" fmla="*/ 181284 h 354271"/>
                <a:gd name="connsiteX7" fmla="*/ 163517 w 334370"/>
                <a:gd name="connsiteY7" fmla="*/ 177235 h 354271"/>
                <a:gd name="connsiteX8" fmla="*/ 161758 w 334370"/>
                <a:gd name="connsiteY8" fmla="*/ 173439 h 354271"/>
                <a:gd name="connsiteX9" fmla="*/ 44691 w 334370"/>
                <a:gd name="connsiteY9" fmla="*/ 12246 h 354271"/>
                <a:gd name="connsiteX10" fmla="*/ 182358 w 334370"/>
                <a:gd name="connsiteY10" fmla="*/ 12246 h 354271"/>
                <a:gd name="connsiteX11" fmla="*/ 241143 w 334370"/>
                <a:gd name="connsiteY11" fmla="*/ 16295 h 354271"/>
                <a:gd name="connsiteX12" fmla="*/ 296411 w 334370"/>
                <a:gd name="connsiteY12" fmla="*/ 35273 h 354271"/>
                <a:gd name="connsiteX13" fmla="*/ 328315 w 334370"/>
                <a:gd name="connsiteY13" fmla="*/ 71207 h 354271"/>
                <a:gd name="connsiteX14" fmla="*/ 334596 w 334370"/>
                <a:gd name="connsiteY14" fmla="*/ 71207 h 354271"/>
                <a:gd name="connsiteX15" fmla="*/ 304198 w 334370"/>
                <a:gd name="connsiteY15" fmla="*/ 99 h 354271"/>
                <a:gd name="connsiteX16" fmla="*/ 7259 w 334370"/>
                <a:gd name="connsiteY16" fmla="*/ 99 h 354271"/>
                <a:gd name="connsiteX17" fmla="*/ 477 w 334370"/>
                <a:gd name="connsiteY17" fmla="*/ 1871 h 354271"/>
                <a:gd name="connsiteX18" fmla="*/ 225 w 334370"/>
                <a:gd name="connsiteY18" fmla="*/ 10221 h 354271"/>
                <a:gd name="connsiteX19" fmla="*/ 133119 w 334370"/>
                <a:gd name="connsiteY19" fmla="*/ 193430 h 354271"/>
                <a:gd name="connsiteX20" fmla="*/ 2989 w 334370"/>
                <a:gd name="connsiteY20" fmla="*/ 347032 h 354271"/>
                <a:gd name="connsiteX21" fmla="*/ 477 w 334370"/>
                <a:gd name="connsiteY21" fmla="*/ 351587 h 354271"/>
                <a:gd name="connsiteX22" fmla="*/ 7259 w 334370"/>
                <a:gd name="connsiteY22" fmla="*/ 354371 h 354271"/>
                <a:gd name="connsiteX23" fmla="*/ 304198 w 334370"/>
                <a:gd name="connsiteY23" fmla="*/ 354371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4370" h="354271">
                  <a:moveTo>
                    <a:pt x="304198" y="354371"/>
                  </a:moveTo>
                  <a:lnTo>
                    <a:pt x="334596" y="273394"/>
                  </a:lnTo>
                  <a:lnTo>
                    <a:pt x="328315" y="273394"/>
                  </a:lnTo>
                  <a:cubicBezTo>
                    <a:pt x="318518" y="299712"/>
                    <a:pt x="291889" y="316919"/>
                    <a:pt x="262999" y="324511"/>
                  </a:cubicBezTo>
                  <a:cubicBezTo>
                    <a:pt x="257723" y="325776"/>
                    <a:pt x="233104" y="332355"/>
                    <a:pt x="184870" y="332355"/>
                  </a:cubicBezTo>
                  <a:lnTo>
                    <a:pt x="33386" y="332355"/>
                  </a:lnTo>
                  <a:lnTo>
                    <a:pt x="161256" y="181284"/>
                  </a:lnTo>
                  <a:cubicBezTo>
                    <a:pt x="163014" y="179259"/>
                    <a:pt x="163517" y="178500"/>
                    <a:pt x="163517" y="177235"/>
                  </a:cubicBezTo>
                  <a:cubicBezTo>
                    <a:pt x="163517" y="176729"/>
                    <a:pt x="163517" y="175970"/>
                    <a:pt x="161758" y="173439"/>
                  </a:cubicBezTo>
                  <a:lnTo>
                    <a:pt x="44691" y="12246"/>
                  </a:lnTo>
                  <a:lnTo>
                    <a:pt x="182358" y="12246"/>
                  </a:lnTo>
                  <a:cubicBezTo>
                    <a:pt x="216021" y="12246"/>
                    <a:pt x="238882" y="15788"/>
                    <a:pt x="241143" y="16295"/>
                  </a:cubicBezTo>
                  <a:cubicBezTo>
                    <a:pt x="254708" y="18319"/>
                    <a:pt x="276564" y="22621"/>
                    <a:pt x="296411" y="35273"/>
                  </a:cubicBezTo>
                  <a:cubicBezTo>
                    <a:pt x="302691" y="39322"/>
                    <a:pt x="319774" y="50709"/>
                    <a:pt x="328315" y="71207"/>
                  </a:cubicBezTo>
                  <a:lnTo>
                    <a:pt x="334596" y="71207"/>
                  </a:lnTo>
                  <a:lnTo>
                    <a:pt x="304198" y="99"/>
                  </a:lnTo>
                  <a:lnTo>
                    <a:pt x="7259" y="99"/>
                  </a:lnTo>
                  <a:cubicBezTo>
                    <a:pt x="1481" y="99"/>
                    <a:pt x="1230" y="352"/>
                    <a:pt x="477" y="1871"/>
                  </a:cubicBezTo>
                  <a:cubicBezTo>
                    <a:pt x="225" y="2630"/>
                    <a:pt x="225" y="7438"/>
                    <a:pt x="225" y="10221"/>
                  </a:cubicBezTo>
                  <a:lnTo>
                    <a:pt x="133119" y="193430"/>
                  </a:lnTo>
                  <a:lnTo>
                    <a:pt x="2989" y="347032"/>
                  </a:lnTo>
                  <a:cubicBezTo>
                    <a:pt x="477" y="350069"/>
                    <a:pt x="477" y="351334"/>
                    <a:pt x="477" y="351587"/>
                  </a:cubicBezTo>
                  <a:cubicBezTo>
                    <a:pt x="477" y="354371"/>
                    <a:pt x="2737" y="354371"/>
                    <a:pt x="7259" y="354371"/>
                  </a:cubicBezTo>
                  <a:lnTo>
                    <a:pt x="304198" y="354371"/>
                  </a:lnTo>
                  <a:close/>
                </a:path>
              </a:pathLst>
            </a:custGeom>
            <a:solidFill>
              <a:srgbClr val="000000"/>
            </a:solidFill>
            <a:ln w="25193"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E8268692-CAE8-A24E-30D0-DA30FDF355FB}"/>
                </a:ext>
              </a:extLst>
            </p:cNvPr>
            <p:cNvSpPr/>
            <p:nvPr>
              <p:custDataLst>
                <p:tags r:id="rId142"/>
              </p:custDataLst>
            </p:nvPr>
          </p:nvSpPr>
          <p:spPr>
            <a:xfrm>
              <a:off x="8248551" y="5482265"/>
              <a:ext cx="53283" cy="119212"/>
            </a:xfrm>
            <a:custGeom>
              <a:avLst/>
              <a:gdLst>
                <a:gd name="connsiteX0" fmla="*/ 48937 w 53283"/>
                <a:gd name="connsiteY0" fmla="*/ 6852 h 119212"/>
                <a:gd name="connsiteX1" fmla="*/ 41903 w 53283"/>
                <a:gd name="connsiteY1" fmla="*/ 120 h 119212"/>
                <a:gd name="connsiteX2" fmla="*/ 32055 w 53283"/>
                <a:gd name="connsiteY2" fmla="*/ 9863 h 119212"/>
                <a:gd name="connsiteX3" fmla="*/ 39089 w 53283"/>
                <a:gd name="connsiteY3" fmla="*/ 16594 h 119212"/>
                <a:gd name="connsiteX4" fmla="*/ 48937 w 53283"/>
                <a:gd name="connsiteY4" fmla="*/ 6852 h 119212"/>
                <a:gd name="connsiteX5" fmla="*/ 13063 w 53283"/>
                <a:gd name="connsiteY5" fmla="*/ 96837 h 119212"/>
                <a:gd name="connsiteX6" fmla="*/ 11481 w 53283"/>
                <a:gd name="connsiteY6" fmla="*/ 104276 h 119212"/>
                <a:gd name="connsiteX7" fmla="*/ 28187 w 53283"/>
                <a:gd name="connsiteY7" fmla="*/ 119333 h 119212"/>
                <a:gd name="connsiteX8" fmla="*/ 53509 w 53283"/>
                <a:gd name="connsiteY8" fmla="*/ 92231 h 119212"/>
                <a:gd name="connsiteX9" fmla="*/ 50696 w 53283"/>
                <a:gd name="connsiteY9" fmla="*/ 89928 h 119212"/>
                <a:gd name="connsiteX10" fmla="*/ 47354 w 53283"/>
                <a:gd name="connsiteY10" fmla="*/ 92940 h 119212"/>
                <a:gd name="connsiteX11" fmla="*/ 28714 w 53283"/>
                <a:gd name="connsiteY11" fmla="*/ 114373 h 119212"/>
                <a:gd name="connsiteX12" fmla="*/ 24318 w 53283"/>
                <a:gd name="connsiteY12" fmla="*/ 108173 h 119212"/>
                <a:gd name="connsiteX13" fmla="*/ 27131 w 53283"/>
                <a:gd name="connsiteY13" fmla="*/ 96837 h 119212"/>
                <a:gd name="connsiteX14" fmla="*/ 32759 w 53283"/>
                <a:gd name="connsiteY14" fmla="*/ 82666 h 119212"/>
                <a:gd name="connsiteX15" fmla="*/ 41375 w 53283"/>
                <a:gd name="connsiteY15" fmla="*/ 60169 h 119212"/>
                <a:gd name="connsiteX16" fmla="*/ 42431 w 53283"/>
                <a:gd name="connsiteY16" fmla="*/ 54501 h 119212"/>
                <a:gd name="connsiteX17" fmla="*/ 25725 w 53283"/>
                <a:gd name="connsiteY17" fmla="*/ 39445 h 119212"/>
                <a:gd name="connsiteX18" fmla="*/ 226 w 53283"/>
                <a:gd name="connsiteY18" fmla="*/ 66546 h 119212"/>
                <a:gd name="connsiteX19" fmla="*/ 3216 w 53283"/>
                <a:gd name="connsiteY19" fmla="*/ 68849 h 119212"/>
                <a:gd name="connsiteX20" fmla="*/ 6381 w 53283"/>
                <a:gd name="connsiteY20" fmla="*/ 66015 h 119212"/>
                <a:gd name="connsiteX21" fmla="*/ 25197 w 53283"/>
                <a:gd name="connsiteY21" fmla="*/ 44404 h 119212"/>
                <a:gd name="connsiteX22" fmla="*/ 29593 w 53283"/>
                <a:gd name="connsiteY22" fmla="*/ 50604 h 119212"/>
                <a:gd name="connsiteX23" fmla="*/ 24142 w 53283"/>
                <a:gd name="connsiteY23" fmla="*/ 68318 h 119212"/>
                <a:gd name="connsiteX24" fmla="*/ 13063 w 53283"/>
                <a:gd name="connsiteY24" fmla="*/ 9683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83" h="119212">
                  <a:moveTo>
                    <a:pt x="48937" y="6852"/>
                  </a:moveTo>
                  <a:cubicBezTo>
                    <a:pt x="48937" y="4017"/>
                    <a:pt x="46827" y="120"/>
                    <a:pt x="41903" y="120"/>
                  </a:cubicBezTo>
                  <a:cubicBezTo>
                    <a:pt x="37155" y="120"/>
                    <a:pt x="32055" y="4726"/>
                    <a:pt x="32055" y="9863"/>
                  </a:cubicBezTo>
                  <a:cubicBezTo>
                    <a:pt x="32055" y="12874"/>
                    <a:pt x="34341" y="16594"/>
                    <a:pt x="39089" y="16594"/>
                  </a:cubicBezTo>
                  <a:cubicBezTo>
                    <a:pt x="44189" y="16594"/>
                    <a:pt x="48937" y="11634"/>
                    <a:pt x="48937" y="6852"/>
                  </a:cubicBezTo>
                  <a:close/>
                  <a:moveTo>
                    <a:pt x="13063" y="96837"/>
                  </a:moveTo>
                  <a:cubicBezTo>
                    <a:pt x="12360" y="99139"/>
                    <a:pt x="11481" y="101265"/>
                    <a:pt x="11481" y="104276"/>
                  </a:cubicBezTo>
                  <a:cubicBezTo>
                    <a:pt x="11481" y="112602"/>
                    <a:pt x="18515" y="119333"/>
                    <a:pt x="28187" y="119333"/>
                  </a:cubicBezTo>
                  <a:cubicBezTo>
                    <a:pt x="45772" y="119333"/>
                    <a:pt x="53509" y="94888"/>
                    <a:pt x="53509" y="92231"/>
                  </a:cubicBezTo>
                  <a:cubicBezTo>
                    <a:pt x="53509" y="89928"/>
                    <a:pt x="51223" y="89928"/>
                    <a:pt x="50696" y="89928"/>
                  </a:cubicBezTo>
                  <a:cubicBezTo>
                    <a:pt x="48234" y="89928"/>
                    <a:pt x="48058" y="90991"/>
                    <a:pt x="47354" y="92940"/>
                  </a:cubicBezTo>
                  <a:cubicBezTo>
                    <a:pt x="43310" y="107110"/>
                    <a:pt x="35572" y="114373"/>
                    <a:pt x="28714" y="114373"/>
                  </a:cubicBezTo>
                  <a:cubicBezTo>
                    <a:pt x="25197" y="114373"/>
                    <a:pt x="24318" y="112070"/>
                    <a:pt x="24318" y="108173"/>
                  </a:cubicBezTo>
                  <a:cubicBezTo>
                    <a:pt x="24318" y="104099"/>
                    <a:pt x="25549" y="100734"/>
                    <a:pt x="27131" y="96837"/>
                  </a:cubicBezTo>
                  <a:cubicBezTo>
                    <a:pt x="28890" y="92054"/>
                    <a:pt x="30824" y="87271"/>
                    <a:pt x="32759" y="82666"/>
                  </a:cubicBezTo>
                  <a:cubicBezTo>
                    <a:pt x="34341" y="78414"/>
                    <a:pt x="40672" y="62295"/>
                    <a:pt x="41375" y="60169"/>
                  </a:cubicBezTo>
                  <a:cubicBezTo>
                    <a:pt x="41903" y="58398"/>
                    <a:pt x="42431" y="56272"/>
                    <a:pt x="42431" y="54501"/>
                  </a:cubicBezTo>
                  <a:cubicBezTo>
                    <a:pt x="42431" y="46176"/>
                    <a:pt x="35396" y="39445"/>
                    <a:pt x="25725" y="39445"/>
                  </a:cubicBezTo>
                  <a:cubicBezTo>
                    <a:pt x="8315" y="39445"/>
                    <a:pt x="226" y="63535"/>
                    <a:pt x="226" y="66546"/>
                  </a:cubicBezTo>
                  <a:cubicBezTo>
                    <a:pt x="226" y="68849"/>
                    <a:pt x="2688" y="68849"/>
                    <a:pt x="3216" y="68849"/>
                  </a:cubicBezTo>
                  <a:cubicBezTo>
                    <a:pt x="5677" y="68849"/>
                    <a:pt x="5853" y="67963"/>
                    <a:pt x="6381" y="66015"/>
                  </a:cubicBezTo>
                  <a:cubicBezTo>
                    <a:pt x="10953" y="50781"/>
                    <a:pt x="18691" y="44404"/>
                    <a:pt x="25197" y="44404"/>
                  </a:cubicBezTo>
                  <a:cubicBezTo>
                    <a:pt x="28011" y="44404"/>
                    <a:pt x="29593" y="45821"/>
                    <a:pt x="29593" y="50604"/>
                  </a:cubicBezTo>
                  <a:cubicBezTo>
                    <a:pt x="29593" y="54678"/>
                    <a:pt x="28538" y="57335"/>
                    <a:pt x="24142" y="68318"/>
                  </a:cubicBezTo>
                  <a:lnTo>
                    <a:pt x="13063" y="96837"/>
                  </a:lnTo>
                  <a:close/>
                </a:path>
              </a:pathLst>
            </a:custGeom>
            <a:solidFill>
              <a:srgbClr val="000000"/>
            </a:solidFill>
            <a:ln w="25193"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98371F7A-2296-7F32-6FF9-355A77561E49}"/>
                </a:ext>
              </a:extLst>
            </p:cNvPr>
            <p:cNvSpPr/>
            <p:nvPr>
              <p:custDataLst>
                <p:tags r:id="rId143"/>
              </p:custDataLst>
            </p:nvPr>
          </p:nvSpPr>
          <p:spPr>
            <a:xfrm>
              <a:off x="8323672" y="5531509"/>
              <a:ext cx="129427" cy="47649"/>
            </a:xfrm>
            <a:custGeom>
              <a:avLst/>
              <a:gdLst>
                <a:gd name="connsiteX0" fmla="*/ 122974 w 129427"/>
                <a:gd name="connsiteY0" fmla="*/ 8800 h 47649"/>
                <a:gd name="connsiteX1" fmla="*/ 129656 w 129427"/>
                <a:gd name="connsiteY1" fmla="*/ 4372 h 47649"/>
                <a:gd name="connsiteX2" fmla="*/ 123150 w 129427"/>
                <a:gd name="connsiteY2" fmla="*/ 120 h 47649"/>
                <a:gd name="connsiteX3" fmla="*/ 6735 w 129427"/>
                <a:gd name="connsiteY3" fmla="*/ 120 h 47649"/>
                <a:gd name="connsiteX4" fmla="*/ 229 w 129427"/>
                <a:gd name="connsiteY4" fmla="*/ 4372 h 47649"/>
                <a:gd name="connsiteX5" fmla="*/ 6911 w 129427"/>
                <a:gd name="connsiteY5" fmla="*/ 8800 h 47649"/>
                <a:gd name="connsiteX6" fmla="*/ 122974 w 129427"/>
                <a:gd name="connsiteY6" fmla="*/ 8800 h 47649"/>
                <a:gd name="connsiteX7" fmla="*/ 123150 w 129427"/>
                <a:gd name="connsiteY7" fmla="*/ 47770 h 47649"/>
                <a:gd name="connsiteX8" fmla="*/ 129656 w 129427"/>
                <a:gd name="connsiteY8" fmla="*/ 43519 h 47649"/>
                <a:gd name="connsiteX9" fmla="*/ 122974 w 129427"/>
                <a:gd name="connsiteY9" fmla="*/ 39090 h 47649"/>
                <a:gd name="connsiteX10" fmla="*/ 6911 w 129427"/>
                <a:gd name="connsiteY10" fmla="*/ 39090 h 47649"/>
                <a:gd name="connsiteX11" fmla="*/ 229 w 129427"/>
                <a:gd name="connsiteY11" fmla="*/ 43519 h 47649"/>
                <a:gd name="connsiteX12" fmla="*/ 6735 w 129427"/>
                <a:gd name="connsiteY12" fmla="*/ 47770 h 47649"/>
                <a:gd name="connsiteX13" fmla="*/ 123150 w 129427"/>
                <a:gd name="connsiteY13" fmla="*/ 47770 h 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427" h="47649">
                  <a:moveTo>
                    <a:pt x="122974" y="8800"/>
                  </a:moveTo>
                  <a:cubicBezTo>
                    <a:pt x="125611" y="8800"/>
                    <a:pt x="129656" y="8800"/>
                    <a:pt x="129656" y="4372"/>
                  </a:cubicBezTo>
                  <a:cubicBezTo>
                    <a:pt x="129656" y="120"/>
                    <a:pt x="125436" y="120"/>
                    <a:pt x="123150" y="120"/>
                  </a:cubicBezTo>
                  <a:lnTo>
                    <a:pt x="6735" y="120"/>
                  </a:lnTo>
                  <a:cubicBezTo>
                    <a:pt x="4449" y="120"/>
                    <a:pt x="229" y="120"/>
                    <a:pt x="229" y="4372"/>
                  </a:cubicBezTo>
                  <a:cubicBezTo>
                    <a:pt x="229" y="8800"/>
                    <a:pt x="4273" y="8800"/>
                    <a:pt x="6911" y="8800"/>
                  </a:cubicBezTo>
                  <a:lnTo>
                    <a:pt x="122974" y="8800"/>
                  </a:lnTo>
                  <a:close/>
                  <a:moveTo>
                    <a:pt x="123150" y="47770"/>
                  </a:moveTo>
                  <a:cubicBezTo>
                    <a:pt x="125436" y="47770"/>
                    <a:pt x="129656" y="47770"/>
                    <a:pt x="129656" y="43519"/>
                  </a:cubicBezTo>
                  <a:cubicBezTo>
                    <a:pt x="129656" y="39090"/>
                    <a:pt x="125611" y="39090"/>
                    <a:pt x="122974" y="39090"/>
                  </a:cubicBezTo>
                  <a:lnTo>
                    <a:pt x="6911" y="39090"/>
                  </a:lnTo>
                  <a:cubicBezTo>
                    <a:pt x="4273" y="39090"/>
                    <a:pt x="229" y="39090"/>
                    <a:pt x="229" y="43519"/>
                  </a:cubicBezTo>
                  <a:cubicBezTo>
                    <a:pt x="229" y="47770"/>
                    <a:pt x="4449" y="47770"/>
                    <a:pt x="6735" y="47770"/>
                  </a:cubicBezTo>
                  <a:lnTo>
                    <a:pt x="123150" y="47770"/>
                  </a:lnTo>
                  <a:close/>
                </a:path>
              </a:pathLst>
            </a:custGeom>
            <a:solidFill>
              <a:srgbClr val="000000"/>
            </a:solidFill>
            <a:ln w="25193"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91CE24A9-DA37-19E0-F5D5-390F12F59FD4}"/>
                </a:ext>
              </a:extLst>
            </p:cNvPr>
            <p:cNvSpPr/>
            <p:nvPr>
              <p:custDataLst>
                <p:tags r:id="rId144"/>
              </p:custDataLst>
            </p:nvPr>
          </p:nvSpPr>
          <p:spPr>
            <a:xfrm>
              <a:off x="8484751" y="5482088"/>
              <a:ext cx="64010" cy="117618"/>
            </a:xfrm>
            <a:custGeom>
              <a:avLst/>
              <a:gdLst>
                <a:gd name="connsiteX0" fmla="*/ 39978 w 64010"/>
                <a:gd name="connsiteY0" fmla="*/ 5080 h 117618"/>
                <a:gd name="connsiteX1" fmla="*/ 34702 w 64010"/>
                <a:gd name="connsiteY1" fmla="*/ 120 h 117618"/>
                <a:gd name="connsiteX2" fmla="*/ 235 w 64010"/>
                <a:gd name="connsiteY2" fmla="*/ 11457 h 117618"/>
                <a:gd name="connsiteX3" fmla="*/ 235 w 64010"/>
                <a:gd name="connsiteY3" fmla="*/ 17834 h 117618"/>
                <a:gd name="connsiteX4" fmla="*/ 25734 w 64010"/>
                <a:gd name="connsiteY4" fmla="*/ 12874 h 117618"/>
                <a:gd name="connsiteX5" fmla="*/ 25734 w 64010"/>
                <a:gd name="connsiteY5" fmla="*/ 103213 h 117618"/>
                <a:gd name="connsiteX6" fmla="*/ 8148 w 64010"/>
                <a:gd name="connsiteY6" fmla="*/ 111362 h 117618"/>
                <a:gd name="connsiteX7" fmla="*/ 1466 w 64010"/>
                <a:gd name="connsiteY7" fmla="*/ 111362 h 117618"/>
                <a:gd name="connsiteX8" fmla="*/ 1466 w 64010"/>
                <a:gd name="connsiteY8" fmla="*/ 117739 h 117618"/>
                <a:gd name="connsiteX9" fmla="*/ 32768 w 64010"/>
                <a:gd name="connsiteY9" fmla="*/ 117030 h 117618"/>
                <a:gd name="connsiteX10" fmla="*/ 64245 w 64010"/>
                <a:gd name="connsiteY10" fmla="*/ 117739 h 117618"/>
                <a:gd name="connsiteX11" fmla="*/ 64245 w 64010"/>
                <a:gd name="connsiteY11" fmla="*/ 111362 h 117618"/>
                <a:gd name="connsiteX12" fmla="*/ 57563 w 64010"/>
                <a:gd name="connsiteY12" fmla="*/ 111362 h 117618"/>
                <a:gd name="connsiteX13" fmla="*/ 39978 w 64010"/>
                <a:gd name="connsiteY13" fmla="*/ 103213 h 117618"/>
                <a:gd name="connsiteX14" fmla="*/ 39978 w 64010"/>
                <a:gd name="connsiteY14" fmla="*/ 5080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10" h="117618">
                  <a:moveTo>
                    <a:pt x="39978" y="5080"/>
                  </a:moveTo>
                  <a:cubicBezTo>
                    <a:pt x="39978" y="298"/>
                    <a:pt x="39626" y="120"/>
                    <a:pt x="34702" y="120"/>
                  </a:cubicBezTo>
                  <a:cubicBezTo>
                    <a:pt x="23447" y="11280"/>
                    <a:pt x="7445" y="11457"/>
                    <a:pt x="235" y="11457"/>
                  </a:cubicBezTo>
                  <a:lnTo>
                    <a:pt x="235" y="17834"/>
                  </a:lnTo>
                  <a:cubicBezTo>
                    <a:pt x="4455" y="17834"/>
                    <a:pt x="16062" y="17834"/>
                    <a:pt x="25734" y="12874"/>
                  </a:cubicBezTo>
                  <a:lnTo>
                    <a:pt x="25734" y="103213"/>
                  </a:lnTo>
                  <a:cubicBezTo>
                    <a:pt x="25734" y="109059"/>
                    <a:pt x="25734" y="111362"/>
                    <a:pt x="8148" y="111362"/>
                  </a:cubicBezTo>
                  <a:lnTo>
                    <a:pt x="1466" y="111362"/>
                  </a:lnTo>
                  <a:lnTo>
                    <a:pt x="1466" y="117739"/>
                  </a:lnTo>
                  <a:cubicBezTo>
                    <a:pt x="4631" y="117561"/>
                    <a:pt x="26261" y="117030"/>
                    <a:pt x="32768" y="117030"/>
                  </a:cubicBezTo>
                  <a:cubicBezTo>
                    <a:pt x="38219" y="117030"/>
                    <a:pt x="60376" y="117561"/>
                    <a:pt x="64245" y="117739"/>
                  </a:cubicBezTo>
                  <a:lnTo>
                    <a:pt x="64245" y="111362"/>
                  </a:lnTo>
                  <a:lnTo>
                    <a:pt x="57563" y="111362"/>
                  </a:lnTo>
                  <a:cubicBezTo>
                    <a:pt x="39978" y="111362"/>
                    <a:pt x="39978" y="109059"/>
                    <a:pt x="39978" y="103213"/>
                  </a:cubicBezTo>
                  <a:lnTo>
                    <a:pt x="39978" y="5080"/>
                  </a:lnTo>
                  <a:close/>
                </a:path>
              </a:pathLst>
            </a:custGeom>
            <a:solidFill>
              <a:srgbClr val="000000"/>
            </a:solidFill>
            <a:ln w="25193"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8E751D50-F10D-12B3-5892-85CCB2D7434B}"/>
                </a:ext>
              </a:extLst>
            </p:cNvPr>
            <p:cNvSpPr/>
            <p:nvPr>
              <p:custDataLst>
                <p:tags r:id="rId145"/>
              </p:custDataLst>
            </p:nvPr>
          </p:nvSpPr>
          <p:spPr>
            <a:xfrm>
              <a:off x="8637612" y="5186761"/>
              <a:ext cx="139174" cy="116403"/>
            </a:xfrm>
            <a:custGeom>
              <a:avLst/>
              <a:gdLst>
                <a:gd name="connsiteX0" fmla="*/ 118314 w 139174"/>
                <a:gd name="connsiteY0" fmla="*/ 34271 h 116403"/>
                <a:gd name="connsiteX1" fmla="*/ 122333 w 139174"/>
                <a:gd name="connsiteY1" fmla="*/ 15545 h 116403"/>
                <a:gd name="connsiteX2" fmla="*/ 110526 w 139174"/>
                <a:gd name="connsiteY2" fmla="*/ 4411 h 116403"/>
                <a:gd name="connsiteX3" fmla="*/ 97714 w 139174"/>
                <a:gd name="connsiteY3" fmla="*/ 10737 h 116403"/>
                <a:gd name="connsiteX4" fmla="*/ 71085 w 139174"/>
                <a:gd name="connsiteY4" fmla="*/ 109 h 116403"/>
                <a:gd name="connsiteX5" fmla="*/ 241 w 139174"/>
                <a:gd name="connsiteY5" fmla="*/ 74759 h 116403"/>
                <a:gd name="connsiteX6" fmla="*/ 44204 w 139174"/>
                <a:gd name="connsiteY6" fmla="*/ 116512 h 116403"/>
                <a:gd name="connsiteX7" fmla="*/ 79124 w 139174"/>
                <a:gd name="connsiteY7" fmla="*/ 102847 h 116403"/>
                <a:gd name="connsiteX8" fmla="*/ 108014 w 139174"/>
                <a:gd name="connsiteY8" fmla="*/ 116512 h 116403"/>
                <a:gd name="connsiteX9" fmla="*/ 129870 w 139174"/>
                <a:gd name="connsiteY9" fmla="*/ 102088 h 116403"/>
                <a:gd name="connsiteX10" fmla="*/ 139416 w 139174"/>
                <a:gd name="connsiteY10" fmla="*/ 77036 h 116403"/>
                <a:gd name="connsiteX11" fmla="*/ 133387 w 139174"/>
                <a:gd name="connsiteY11" fmla="*/ 73493 h 116403"/>
                <a:gd name="connsiteX12" fmla="*/ 128362 w 139174"/>
                <a:gd name="connsiteY12" fmla="*/ 74759 h 116403"/>
                <a:gd name="connsiteX13" fmla="*/ 126352 w 139174"/>
                <a:gd name="connsiteY13" fmla="*/ 82097 h 116403"/>
                <a:gd name="connsiteX14" fmla="*/ 109270 w 139174"/>
                <a:gd name="connsiteY14" fmla="*/ 107402 h 116403"/>
                <a:gd name="connsiteX15" fmla="*/ 103492 w 139174"/>
                <a:gd name="connsiteY15" fmla="*/ 98039 h 116403"/>
                <a:gd name="connsiteX16" fmla="*/ 107009 w 139174"/>
                <a:gd name="connsiteY16" fmla="*/ 79567 h 116403"/>
                <a:gd name="connsiteX17" fmla="*/ 112536 w 139174"/>
                <a:gd name="connsiteY17" fmla="*/ 56792 h 116403"/>
                <a:gd name="connsiteX18" fmla="*/ 118314 w 139174"/>
                <a:gd name="connsiteY18" fmla="*/ 34271 h 116403"/>
                <a:gd name="connsiteX19" fmla="*/ 76611 w 139174"/>
                <a:gd name="connsiteY19" fmla="*/ 90954 h 116403"/>
                <a:gd name="connsiteX20" fmla="*/ 45460 w 139174"/>
                <a:gd name="connsiteY20" fmla="*/ 107402 h 116403"/>
                <a:gd name="connsiteX21" fmla="*/ 28629 w 139174"/>
                <a:gd name="connsiteY21" fmla="*/ 88170 h 116403"/>
                <a:gd name="connsiteX22" fmla="*/ 41190 w 139174"/>
                <a:gd name="connsiteY22" fmla="*/ 34018 h 116403"/>
                <a:gd name="connsiteX23" fmla="*/ 71587 w 139174"/>
                <a:gd name="connsiteY23" fmla="*/ 9219 h 116403"/>
                <a:gd name="connsiteX24" fmla="*/ 92438 w 139174"/>
                <a:gd name="connsiteY24" fmla="*/ 23895 h 116403"/>
                <a:gd name="connsiteX25" fmla="*/ 91936 w 139174"/>
                <a:gd name="connsiteY25" fmla="*/ 27438 h 116403"/>
                <a:gd name="connsiteX26" fmla="*/ 76611 w 139174"/>
                <a:gd name="connsiteY26" fmla="*/ 90954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174" h="116403">
                  <a:moveTo>
                    <a:pt x="118314" y="34271"/>
                  </a:moveTo>
                  <a:cubicBezTo>
                    <a:pt x="119821" y="27944"/>
                    <a:pt x="122333" y="17822"/>
                    <a:pt x="122333" y="15545"/>
                  </a:cubicBezTo>
                  <a:cubicBezTo>
                    <a:pt x="122333" y="7447"/>
                    <a:pt x="115801" y="4411"/>
                    <a:pt x="110526" y="4411"/>
                  </a:cubicBezTo>
                  <a:cubicBezTo>
                    <a:pt x="105753" y="4411"/>
                    <a:pt x="100728" y="6941"/>
                    <a:pt x="97714" y="10737"/>
                  </a:cubicBezTo>
                  <a:cubicBezTo>
                    <a:pt x="93945" y="6688"/>
                    <a:pt x="85655" y="109"/>
                    <a:pt x="71085" y="109"/>
                  </a:cubicBezTo>
                  <a:cubicBezTo>
                    <a:pt x="27373" y="109"/>
                    <a:pt x="241" y="40091"/>
                    <a:pt x="241" y="74759"/>
                  </a:cubicBezTo>
                  <a:cubicBezTo>
                    <a:pt x="241" y="105884"/>
                    <a:pt x="23353" y="116512"/>
                    <a:pt x="44204" y="116512"/>
                  </a:cubicBezTo>
                  <a:cubicBezTo>
                    <a:pt x="62041" y="116512"/>
                    <a:pt x="75104" y="106643"/>
                    <a:pt x="79124" y="102847"/>
                  </a:cubicBezTo>
                  <a:cubicBezTo>
                    <a:pt x="88670" y="116512"/>
                    <a:pt x="105250" y="116512"/>
                    <a:pt x="108014" y="116512"/>
                  </a:cubicBezTo>
                  <a:cubicBezTo>
                    <a:pt x="117309" y="116512"/>
                    <a:pt x="124594" y="111198"/>
                    <a:pt x="129870" y="102088"/>
                  </a:cubicBezTo>
                  <a:cubicBezTo>
                    <a:pt x="136150" y="91966"/>
                    <a:pt x="139416" y="78301"/>
                    <a:pt x="139416" y="77036"/>
                  </a:cubicBezTo>
                  <a:cubicBezTo>
                    <a:pt x="139416" y="73493"/>
                    <a:pt x="135648" y="73493"/>
                    <a:pt x="133387" y="73493"/>
                  </a:cubicBezTo>
                  <a:cubicBezTo>
                    <a:pt x="130623" y="73493"/>
                    <a:pt x="129618" y="73493"/>
                    <a:pt x="128362" y="74759"/>
                  </a:cubicBezTo>
                  <a:cubicBezTo>
                    <a:pt x="127860" y="75265"/>
                    <a:pt x="127860" y="75771"/>
                    <a:pt x="126352" y="82097"/>
                  </a:cubicBezTo>
                  <a:cubicBezTo>
                    <a:pt x="121328" y="102341"/>
                    <a:pt x="115550" y="107402"/>
                    <a:pt x="109270" y="107402"/>
                  </a:cubicBezTo>
                  <a:cubicBezTo>
                    <a:pt x="106506" y="107402"/>
                    <a:pt x="103492" y="106390"/>
                    <a:pt x="103492" y="98039"/>
                  </a:cubicBezTo>
                  <a:cubicBezTo>
                    <a:pt x="103492" y="93738"/>
                    <a:pt x="104497" y="89689"/>
                    <a:pt x="107009" y="79567"/>
                  </a:cubicBezTo>
                  <a:cubicBezTo>
                    <a:pt x="108767" y="72481"/>
                    <a:pt x="111279" y="62359"/>
                    <a:pt x="112536" y="56792"/>
                  </a:cubicBezTo>
                  <a:lnTo>
                    <a:pt x="118314" y="34271"/>
                  </a:lnTo>
                  <a:close/>
                  <a:moveTo>
                    <a:pt x="76611" y="90954"/>
                  </a:moveTo>
                  <a:cubicBezTo>
                    <a:pt x="69326" y="99558"/>
                    <a:pt x="57519" y="107402"/>
                    <a:pt x="45460" y="107402"/>
                  </a:cubicBezTo>
                  <a:cubicBezTo>
                    <a:pt x="29885" y="107402"/>
                    <a:pt x="28629" y="93738"/>
                    <a:pt x="28629" y="88170"/>
                  </a:cubicBezTo>
                  <a:cubicBezTo>
                    <a:pt x="28629" y="75012"/>
                    <a:pt x="37170" y="43887"/>
                    <a:pt x="41190" y="34018"/>
                  </a:cubicBezTo>
                  <a:cubicBezTo>
                    <a:pt x="48978" y="15545"/>
                    <a:pt x="61287" y="9219"/>
                    <a:pt x="71587" y="9219"/>
                  </a:cubicBezTo>
                  <a:cubicBezTo>
                    <a:pt x="86409" y="9219"/>
                    <a:pt x="92438" y="21112"/>
                    <a:pt x="92438" y="23895"/>
                  </a:cubicBezTo>
                  <a:lnTo>
                    <a:pt x="91936" y="27438"/>
                  </a:lnTo>
                  <a:lnTo>
                    <a:pt x="76611" y="90954"/>
                  </a:lnTo>
                  <a:close/>
                </a:path>
              </a:pathLst>
            </a:custGeom>
            <a:solidFill>
              <a:srgbClr val="000000"/>
            </a:solidFill>
            <a:ln w="25193"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CE8AD537-0D31-7BA4-F86A-6E52A01226C5}"/>
                </a:ext>
              </a:extLst>
            </p:cNvPr>
            <p:cNvSpPr/>
            <p:nvPr>
              <p:custDataLst>
                <p:tags r:id="rId146"/>
              </p:custDataLst>
            </p:nvPr>
          </p:nvSpPr>
          <p:spPr>
            <a:xfrm>
              <a:off x="8792680" y="5085947"/>
              <a:ext cx="59438" cy="112481"/>
            </a:xfrm>
            <a:custGeom>
              <a:avLst/>
              <a:gdLst>
                <a:gd name="connsiteX0" fmla="*/ 36122 w 59438"/>
                <a:gd name="connsiteY0" fmla="*/ 40846 h 112481"/>
                <a:gd name="connsiteX1" fmla="*/ 54058 w 59438"/>
                <a:gd name="connsiteY1" fmla="*/ 40846 h 112481"/>
                <a:gd name="connsiteX2" fmla="*/ 59686 w 59438"/>
                <a:gd name="connsiteY2" fmla="*/ 36949 h 112481"/>
                <a:gd name="connsiteX3" fmla="*/ 54410 w 59438"/>
                <a:gd name="connsiteY3" fmla="*/ 34469 h 112481"/>
                <a:gd name="connsiteX4" fmla="*/ 37704 w 59438"/>
                <a:gd name="connsiteY4" fmla="*/ 34469 h 112481"/>
                <a:gd name="connsiteX5" fmla="*/ 44211 w 59438"/>
                <a:gd name="connsiteY5" fmla="*/ 8253 h 112481"/>
                <a:gd name="connsiteX6" fmla="*/ 44738 w 59438"/>
                <a:gd name="connsiteY6" fmla="*/ 5773 h 112481"/>
                <a:gd name="connsiteX7" fmla="*/ 38759 w 59438"/>
                <a:gd name="connsiteY7" fmla="*/ 105 h 112481"/>
                <a:gd name="connsiteX8" fmla="*/ 30494 w 59438"/>
                <a:gd name="connsiteY8" fmla="*/ 7721 h 112481"/>
                <a:gd name="connsiteX9" fmla="*/ 23812 w 59438"/>
                <a:gd name="connsiteY9" fmla="*/ 34469 h 112481"/>
                <a:gd name="connsiteX10" fmla="*/ 5875 w 59438"/>
                <a:gd name="connsiteY10" fmla="*/ 34469 h 112481"/>
                <a:gd name="connsiteX11" fmla="*/ 248 w 59438"/>
                <a:gd name="connsiteY11" fmla="*/ 38366 h 112481"/>
                <a:gd name="connsiteX12" fmla="*/ 5523 w 59438"/>
                <a:gd name="connsiteY12" fmla="*/ 40846 h 112481"/>
                <a:gd name="connsiteX13" fmla="*/ 22229 w 59438"/>
                <a:gd name="connsiteY13" fmla="*/ 40846 h 112481"/>
                <a:gd name="connsiteX14" fmla="*/ 11854 w 59438"/>
                <a:gd name="connsiteY14" fmla="*/ 82650 h 112481"/>
                <a:gd name="connsiteX15" fmla="*/ 9216 w 59438"/>
                <a:gd name="connsiteY15" fmla="*/ 95758 h 112481"/>
                <a:gd name="connsiteX16" fmla="*/ 28032 w 59438"/>
                <a:gd name="connsiteY16" fmla="*/ 112586 h 112481"/>
                <a:gd name="connsiteX17" fmla="*/ 58631 w 59438"/>
                <a:gd name="connsiteY17" fmla="*/ 85484 h 112481"/>
                <a:gd name="connsiteX18" fmla="*/ 55817 w 59438"/>
                <a:gd name="connsiteY18" fmla="*/ 83181 h 112481"/>
                <a:gd name="connsiteX19" fmla="*/ 52124 w 59438"/>
                <a:gd name="connsiteY19" fmla="*/ 86547 h 112481"/>
                <a:gd name="connsiteX20" fmla="*/ 28560 w 59438"/>
                <a:gd name="connsiteY20" fmla="*/ 107626 h 112481"/>
                <a:gd name="connsiteX21" fmla="*/ 22405 w 59438"/>
                <a:gd name="connsiteY21" fmla="*/ 98946 h 112481"/>
                <a:gd name="connsiteX22" fmla="*/ 23460 w 59438"/>
                <a:gd name="connsiteY22" fmla="*/ 91684 h 112481"/>
                <a:gd name="connsiteX23" fmla="*/ 36122 w 59438"/>
                <a:gd name="connsiteY23" fmla="*/ 40846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122" y="40846"/>
                  </a:moveTo>
                  <a:lnTo>
                    <a:pt x="54058" y="40846"/>
                  </a:lnTo>
                  <a:cubicBezTo>
                    <a:pt x="57400" y="40846"/>
                    <a:pt x="59686" y="40846"/>
                    <a:pt x="59686" y="36949"/>
                  </a:cubicBezTo>
                  <a:cubicBezTo>
                    <a:pt x="59686" y="34469"/>
                    <a:pt x="57400" y="34469"/>
                    <a:pt x="54410" y="34469"/>
                  </a:cubicBezTo>
                  <a:lnTo>
                    <a:pt x="37704" y="34469"/>
                  </a:lnTo>
                  <a:lnTo>
                    <a:pt x="44211" y="8253"/>
                  </a:lnTo>
                  <a:cubicBezTo>
                    <a:pt x="44387" y="7367"/>
                    <a:pt x="44738" y="6481"/>
                    <a:pt x="44738" y="5773"/>
                  </a:cubicBezTo>
                  <a:cubicBezTo>
                    <a:pt x="44738" y="2584"/>
                    <a:pt x="42276" y="105"/>
                    <a:pt x="38759" y="105"/>
                  </a:cubicBezTo>
                  <a:cubicBezTo>
                    <a:pt x="34363" y="105"/>
                    <a:pt x="31725" y="3116"/>
                    <a:pt x="30494" y="7721"/>
                  </a:cubicBezTo>
                  <a:cubicBezTo>
                    <a:pt x="29263" y="12150"/>
                    <a:pt x="31549" y="3647"/>
                    <a:pt x="23812" y="34469"/>
                  </a:cubicBezTo>
                  <a:lnTo>
                    <a:pt x="5875" y="34469"/>
                  </a:lnTo>
                  <a:cubicBezTo>
                    <a:pt x="2534" y="34469"/>
                    <a:pt x="248" y="34469"/>
                    <a:pt x="248" y="38366"/>
                  </a:cubicBezTo>
                  <a:cubicBezTo>
                    <a:pt x="248" y="40846"/>
                    <a:pt x="2358" y="40846"/>
                    <a:pt x="5523" y="40846"/>
                  </a:cubicBezTo>
                  <a:lnTo>
                    <a:pt x="22229" y="40846"/>
                  </a:lnTo>
                  <a:lnTo>
                    <a:pt x="11854" y="82650"/>
                  </a:lnTo>
                  <a:cubicBezTo>
                    <a:pt x="10799" y="87078"/>
                    <a:pt x="9216" y="93455"/>
                    <a:pt x="9216" y="95758"/>
                  </a:cubicBezTo>
                  <a:cubicBezTo>
                    <a:pt x="9216" y="106209"/>
                    <a:pt x="18009" y="112586"/>
                    <a:pt x="28032" y="112586"/>
                  </a:cubicBezTo>
                  <a:cubicBezTo>
                    <a:pt x="47552" y="112586"/>
                    <a:pt x="58631" y="87787"/>
                    <a:pt x="58631" y="85484"/>
                  </a:cubicBezTo>
                  <a:cubicBezTo>
                    <a:pt x="58631" y="83181"/>
                    <a:pt x="56344" y="83181"/>
                    <a:pt x="55817" y="83181"/>
                  </a:cubicBezTo>
                  <a:cubicBezTo>
                    <a:pt x="53707" y="83181"/>
                    <a:pt x="53531" y="83536"/>
                    <a:pt x="52124" y="86547"/>
                  </a:cubicBezTo>
                  <a:cubicBezTo>
                    <a:pt x="47200" y="97706"/>
                    <a:pt x="38232" y="107626"/>
                    <a:pt x="28560" y="107626"/>
                  </a:cubicBezTo>
                  <a:cubicBezTo>
                    <a:pt x="24867" y="107626"/>
                    <a:pt x="22405" y="105323"/>
                    <a:pt x="22405" y="98946"/>
                  </a:cubicBezTo>
                  <a:cubicBezTo>
                    <a:pt x="22405" y="97175"/>
                    <a:pt x="23108" y="93455"/>
                    <a:pt x="23460" y="91684"/>
                  </a:cubicBezTo>
                  <a:lnTo>
                    <a:pt x="36122" y="40846"/>
                  </a:lnTo>
                  <a:close/>
                </a:path>
              </a:pathLst>
            </a:custGeom>
            <a:solidFill>
              <a:srgbClr val="000000"/>
            </a:solidFill>
            <a:ln w="25193"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73DD89C1-D0EE-85A1-B9F6-B047BEA7709E}"/>
                </a:ext>
              </a:extLst>
            </p:cNvPr>
            <p:cNvSpPr/>
            <p:nvPr>
              <p:custDataLst>
                <p:tags r:id="rId147"/>
              </p:custDataLst>
            </p:nvPr>
          </p:nvSpPr>
          <p:spPr>
            <a:xfrm>
              <a:off x="8793559" y="5246257"/>
              <a:ext cx="53283" cy="119212"/>
            </a:xfrm>
            <a:custGeom>
              <a:avLst/>
              <a:gdLst>
                <a:gd name="connsiteX0" fmla="*/ 48959 w 53283"/>
                <a:gd name="connsiteY0" fmla="*/ 6842 h 119212"/>
                <a:gd name="connsiteX1" fmla="*/ 41925 w 53283"/>
                <a:gd name="connsiteY1" fmla="*/ 111 h 119212"/>
                <a:gd name="connsiteX2" fmla="*/ 32077 w 53283"/>
                <a:gd name="connsiteY2" fmla="*/ 9854 h 119212"/>
                <a:gd name="connsiteX3" fmla="*/ 39111 w 53283"/>
                <a:gd name="connsiteY3" fmla="*/ 16585 h 119212"/>
                <a:gd name="connsiteX4" fmla="*/ 48959 w 53283"/>
                <a:gd name="connsiteY4" fmla="*/ 6842 h 119212"/>
                <a:gd name="connsiteX5" fmla="*/ 13085 w 53283"/>
                <a:gd name="connsiteY5" fmla="*/ 96827 h 119212"/>
                <a:gd name="connsiteX6" fmla="*/ 11502 w 53283"/>
                <a:gd name="connsiteY6" fmla="*/ 104267 h 119212"/>
                <a:gd name="connsiteX7" fmla="*/ 28208 w 53283"/>
                <a:gd name="connsiteY7" fmla="*/ 119324 h 119212"/>
                <a:gd name="connsiteX8" fmla="*/ 53531 w 53283"/>
                <a:gd name="connsiteY8" fmla="*/ 92222 h 119212"/>
                <a:gd name="connsiteX9" fmla="*/ 50717 w 53283"/>
                <a:gd name="connsiteY9" fmla="*/ 89919 h 119212"/>
                <a:gd name="connsiteX10" fmla="*/ 47376 w 53283"/>
                <a:gd name="connsiteY10" fmla="*/ 92930 h 119212"/>
                <a:gd name="connsiteX11" fmla="*/ 28736 w 53283"/>
                <a:gd name="connsiteY11" fmla="*/ 114364 h 119212"/>
                <a:gd name="connsiteX12" fmla="*/ 24339 w 53283"/>
                <a:gd name="connsiteY12" fmla="*/ 108164 h 119212"/>
                <a:gd name="connsiteX13" fmla="*/ 27153 w 53283"/>
                <a:gd name="connsiteY13" fmla="*/ 96827 h 119212"/>
                <a:gd name="connsiteX14" fmla="*/ 32780 w 53283"/>
                <a:gd name="connsiteY14" fmla="*/ 82656 h 119212"/>
                <a:gd name="connsiteX15" fmla="*/ 41397 w 53283"/>
                <a:gd name="connsiteY15" fmla="*/ 60160 h 119212"/>
                <a:gd name="connsiteX16" fmla="*/ 42452 w 53283"/>
                <a:gd name="connsiteY16" fmla="*/ 54492 h 119212"/>
                <a:gd name="connsiteX17" fmla="*/ 25746 w 53283"/>
                <a:gd name="connsiteY17" fmla="*/ 39435 h 119212"/>
                <a:gd name="connsiteX18" fmla="*/ 248 w 53283"/>
                <a:gd name="connsiteY18" fmla="*/ 66537 h 119212"/>
                <a:gd name="connsiteX19" fmla="*/ 3237 w 53283"/>
                <a:gd name="connsiteY19" fmla="*/ 68840 h 119212"/>
                <a:gd name="connsiteX20" fmla="*/ 6403 w 53283"/>
                <a:gd name="connsiteY20" fmla="*/ 66006 h 119212"/>
                <a:gd name="connsiteX21" fmla="*/ 25219 w 53283"/>
                <a:gd name="connsiteY21" fmla="*/ 44395 h 119212"/>
                <a:gd name="connsiteX22" fmla="*/ 29615 w 53283"/>
                <a:gd name="connsiteY22" fmla="*/ 50595 h 119212"/>
                <a:gd name="connsiteX23" fmla="*/ 24164 w 53283"/>
                <a:gd name="connsiteY23" fmla="*/ 68308 h 119212"/>
                <a:gd name="connsiteX24" fmla="*/ 13085 w 53283"/>
                <a:gd name="connsiteY24" fmla="*/ 9682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83" h="119212">
                  <a:moveTo>
                    <a:pt x="48959" y="6842"/>
                  </a:moveTo>
                  <a:cubicBezTo>
                    <a:pt x="48959" y="4008"/>
                    <a:pt x="46849" y="111"/>
                    <a:pt x="41925" y="111"/>
                  </a:cubicBezTo>
                  <a:cubicBezTo>
                    <a:pt x="37177" y="111"/>
                    <a:pt x="32077" y="4717"/>
                    <a:pt x="32077" y="9854"/>
                  </a:cubicBezTo>
                  <a:cubicBezTo>
                    <a:pt x="32077" y="12865"/>
                    <a:pt x="34363" y="16585"/>
                    <a:pt x="39111" y="16585"/>
                  </a:cubicBezTo>
                  <a:cubicBezTo>
                    <a:pt x="44211" y="16585"/>
                    <a:pt x="48959" y="11625"/>
                    <a:pt x="48959" y="6842"/>
                  </a:cubicBezTo>
                  <a:close/>
                  <a:moveTo>
                    <a:pt x="13085" y="96827"/>
                  </a:moveTo>
                  <a:cubicBezTo>
                    <a:pt x="12381" y="99130"/>
                    <a:pt x="11502" y="101256"/>
                    <a:pt x="11502" y="104267"/>
                  </a:cubicBezTo>
                  <a:cubicBezTo>
                    <a:pt x="11502" y="112592"/>
                    <a:pt x="18536" y="119324"/>
                    <a:pt x="28208" y="119324"/>
                  </a:cubicBezTo>
                  <a:cubicBezTo>
                    <a:pt x="45793" y="119324"/>
                    <a:pt x="53531" y="94879"/>
                    <a:pt x="53531" y="92222"/>
                  </a:cubicBezTo>
                  <a:cubicBezTo>
                    <a:pt x="53531" y="89919"/>
                    <a:pt x="51245" y="89919"/>
                    <a:pt x="50717" y="89919"/>
                  </a:cubicBezTo>
                  <a:cubicBezTo>
                    <a:pt x="48255" y="89919"/>
                    <a:pt x="48079" y="90982"/>
                    <a:pt x="47376" y="92930"/>
                  </a:cubicBezTo>
                  <a:cubicBezTo>
                    <a:pt x="43331" y="107101"/>
                    <a:pt x="35594" y="114364"/>
                    <a:pt x="28736" y="114364"/>
                  </a:cubicBezTo>
                  <a:cubicBezTo>
                    <a:pt x="25219" y="114364"/>
                    <a:pt x="24339" y="112061"/>
                    <a:pt x="24339" y="108164"/>
                  </a:cubicBezTo>
                  <a:cubicBezTo>
                    <a:pt x="24339" y="104090"/>
                    <a:pt x="25570" y="100724"/>
                    <a:pt x="27153" y="96827"/>
                  </a:cubicBezTo>
                  <a:cubicBezTo>
                    <a:pt x="28912" y="92045"/>
                    <a:pt x="30846" y="87262"/>
                    <a:pt x="32780" y="82656"/>
                  </a:cubicBezTo>
                  <a:cubicBezTo>
                    <a:pt x="34363" y="78405"/>
                    <a:pt x="40694" y="62286"/>
                    <a:pt x="41397" y="60160"/>
                  </a:cubicBezTo>
                  <a:cubicBezTo>
                    <a:pt x="41925" y="58389"/>
                    <a:pt x="42452" y="56263"/>
                    <a:pt x="42452" y="54492"/>
                  </a:cubicBezTo>
                  <a:cubicBezTo>
                    <a:pt x="42452" y="46166"/>
                    <a:pt x="35418" y="39435"/>
                    <a:pt x="25746" y="39435"/>
                  </a:cubicBezTo>
                  <a:cubicBezTo>
                    <a:pt x="8337" y="39435"/>
                    <a:pt x="248" y="63526"/>
                    <a:pt x="248" y="66537"/>
                  </a:cubicBezTo>
                  <a:cubicBezTo>
                    <a:pt x="248" y="68840"/>
                    <a:pt x="2710" y="68840"/>
                    <a:pt x="3237" y="68840"/>
                  </a:cubicBezTo>
                  <a:cubicBezTo>
                    <a:pt x="5699" y="68840"/>
                    <a:pt x="5875" y="67954"/>
                    <a:pt x="6403" y="66006"/>
                  </a:cubicBezTo>
                  <a:cubicBezTo>
                    <a:pt x="10975" y="50772"/>
                    <a:pt x="18712" y="44395"/>
                    <a:pt x="25219" y="44395"/>
                  </a:cubicBezTo>
                  <a:cubicBezTo>
                    <a:pt x="28032" y="44395"/>
                    <a:pt x="29615" y="45812"/>
                    <a:pt x="29615" y="50595"/>
                  </a:cubicBezTo>
                  <a:cubicBezTo>
                    <a:pt x="29615" y="54669"/>
                    <a:pt x="28560" y="57326"/>
                    <a:pt x="24164" y="68308"/>
                  </a:cubicBezTo>
                  <a:lnTo>
                    <a:pt x="13085" y="96827"/>
                  </a:lnTo>
                  <a:close/>
                </a:path>
              </a:pathLst>
            </a:custGeom>
            <a:solidFill>
              <a:srgbClr val="000000"/>
            </a:solidFill>
            <a:ln w="25193"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F9B974AF-C37E-BCEA-09F9-7E4426632ECE}"/>
                </a:ext>
              </a:extLst>
            </p:cNvPr>
            <p:cNvSpPr/>
            <p:nvPr>
              <p:custDataLst>
                <p:tags r:id="rId148"/>
              </p:custDataLst>
            </p:nvPr>
          </p:nvSpPr>
          <p:spPr>
            <a:xfrm>
              <a:off x="8881783" y="5186508"/>
              <a:ext cx="127869" cy="116656"/>
            </a:xfrm>
            <a:custGeom>
              <a:avLst/>
              <a:gdLst>
                <a:gd name="connsiteX0" fmla="*/ 128121 w 127869"/>
                <a:gd name="connsiteY0" fmla="*/ 23136 h 116656"/>
                <a:gd name="connsiteX1" fmla="*/ 111038 w 127869"/>
                <a:gd name="connsiteY1" fmla="*/ 109 h 116656"/>
                <a:gd name="connsiteX2" fmla="*/ 91946 w 127869"/>
                <a:gd name="connsiteY2" fmla="*/ 19341 h 116656"/>
                <a:gd name="connsiteX3" fmla="*/ 99482 w 127869"/>
                <a:gd name="connsiteY3" fmla="*/ 30728 h 116656"/>
                <a:gd name="connsiteX4" fmla="*/ 112043 w 127869"/>
                <a:gd name="connsiteY4" fmla="*/ 46670 h 116656"/>
                <a:gd name="connsiteX5" fmla="*/ 68080 w 127869"/>
                <a:gd name="connsiteY5" fmla="*/ 107655 h 116656"/>
                <a:gd name="connsiteX6" fmla="*/ 49992 w 127869"/>
                <a:gd name="connsiteY6" fmla="*/ 87917 h 116656"/>
                <a:gd name="connsiteX7" fmla="*/ 65065 w 127869"/>
                <a:gd name="connsiteY7" fmla="*/ 34524 h 116656"/>
                <a:gd name="connsiteX8" fmla="*/ 67829 w 127869"/>
                <a:gd name="connsiteY8" fmla="*/ 23136 h 116656"/>
                <a:gd name="connsiteX9" fmla="*/ 39441 w 127869"/>
                <a:gd name="connsiteY9" fmla="*/ 362 h 116656"/>
                <a:gd name="connsiteX10" fmla="*/ 251 w 127869"/>
                <a:gd name="connsiteY10" fmla="*/ 39838 h 116656"/>
                <a:gd name="connsiteX11" fmla="*/ 6280 w 127869"/>
                <a:gd name="connsiteY11" fmla="*/ 43380 h 116656"/>
                <a:gd name="connsiteX12" fmla="*/ 12058 w 127869"/>
                <a:gd name="connsiteY12" fmla="*/ 40091 h 116656"/>
                <a:gd name="connsiteX13" fmla="*/ 37934 w 127869"/>
                <a:gd name="connsiteY13" fmla="*/ 9472 h 116656"/>
                <a:gd name="connsiteX14" fmla="*/ 42204 w 127869"/>
                <a:gd name="connsiteY14" fmla="*/ 14786 h 116656"/>
                <a:gd name="connsiteX15" fmla="*/ 38436 w 127869"/>
                <a:gd name="connsiteY15" fmla="*/ 29969 h 116656"/>
                <a:gd name="connsiteX16" fmla="*/ 23112 w 127869"/>
                <a:gd name="connsiteY16" fmla="*/ 82856 h 116656"/>
                <a:gd name="connsiteX17" fmla="*/ 66573 w 127869"/>
                <a:gd name="connsiteY17" fmla="*/ 116765 h 116656"/>
                <a:gd name="connsiteX18" fmla="*/ 128121 w 127869"/>
                <a:gd name="connsiteY18" fmla="*/ 23136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869" h="116656">
                  <a:moveTo>
                    <a:pt x="128121" y="23136"/>
                  </a:moveTo>
                  <a:cubicBezTo>
                    <a:pt x="128121" y="109"/>
                    <a:pt x="111289" y="109"/>
                    <a:pt x="111038" y="109"/>
                  </a:cubicBezTo>
                  <a:cubicBezTo>
                    <a:pt x="100989" y="109"/>
                    <a:pt x="91946" y="10737"/>
                    <a:pt x="91946" y="19341"/>
                  </a:cubicBezTo>
                  <a:cubicBezTo>
                    <a:pt x="91946" y="26426"/>
                    <a:pt x="97221" y="29463"/>
                    <a:pt x="99482" y="30728"/>
                  </a:cubicBezTo>
                  <a:cubicBezTo>
                    <a:pt x="110033" y="37054"/>
                    <a:pt x="112043" y="41609"/>
                    <a:pt x="112043" y="46670"/>
                  </a:cubicBezTo>
                  <a:cubicBezTo>
                    <a:pt x="112043" y="52237"/>
                    <a:pt x="97472" y="107655"/>
                    <a:pt x="68080" y="107655"/>
                  </a:cubicBezTo>
                  <a:cubicBezTo>
                    <a:pt x="49992" y="107655"/>
                    <a:pt x="49992" y="92472"/>
                    <a:pt x="49992" y="87917"/>
                  </a:cubicBezTo>
                  <a:cubicBezTo>
                    <a:pt x="49992" y="73240"/>
                    <a:pt x="57026" y="54768"/>
                    <a:pt x="65065" y="34524"/>
                  </a:cubicBezTo>
                  <a:cubicBezTo>
                    <a:pt x="67075" y="29463"/>
                    <a:pt x="67829" y="27185"/>
                    <a:pt x="67829" y="23136"/>
                  </a:cubicBezTo>
                  <a:cubicBezTo>
                    <a:pt x="67829" y="8459"/>
                    <a:pt x="53258" y="362"/>
                    <a:pt x="39441" y="362"/>
                  </a:cubicBezTo>
                  <a:cubicBezTo>
                    <a:pt x="12812" y="362"/>
                    <a:pt x="251" y="34777"/>
                    <a:pt x="251" y="39838"/>
                  </a:cubicBezTo>
                  <a:cubicBezTo>
                    <a:pt x="251" y="43380"/>
                    <a:pt x="4019" y="43380"/>
                    <a:pt x="6280" y="43380"/>
                  </a:cubicBezTo>
                  <a:cubicBezTo>
                    <a:pt x="9295" y="43380"/>
                    <a:pt x="11054" y="43380"/>
                    <a:pt x="12058" y="40091"/>
                  </a:cubicBezTo>
                  <a:cubicBezTo>
                    <a:pt x="20097" y="12761"/>
                    <a:pt x="33412" y="9472"/>
                    <a:pt x="37934" y="9472"/>
                  </a:cubicBezTo>
                  <a:cubicBezTo>
                    <a:pt x="39692" y="9472"/>
                    <a:pt x="42204" y="9472"/>
                    <a:pt x="42204" y="14786"/>
                  </a:cubicBezTo>
                  <a:cubicBezTo>
                    <a:pt x="42204" y="20606"/>
                    <a:pt x="39190" y="27944"/>
                    <a:pt x="38436" y="29969"/>
                  </a:cubicBezTo>
                  <a:cubicBezTo>
                    <a:pt x="26880" y="59323"/>
                    <a:pt x="23112" y="70710"/>
                    <a:pt x="23112" y="82856"/>
                  </a:cubicBezTo>
                  <a:cubicBezTo>
                    <a:pt x="23112" y="109680"/>
                    <a:pt x="44717" y="116765"/>
                    <a:pt x="66573" y="116765"/>
                  </a:cubicBezTo>
                  <a:cubicBezTo>
                    <a:pt x="109782" y="116765"/>
                    <a:pt x="128121" y="44899"/>
                    <a:pt x="128121" y="23136"/>
                  </a:cubicBezTo>
                  <a:close/>
                </a:path>
              </a:pathLst>
            </a:custGeom>
            <a:solidFill>
              <a:srgbClr val="000000"/>
            </a:solidFill>
            <a:ln w="25193"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8AAD471C-1B1F-AE0C-D32E-D8A76F069807}"/>
                </a:ext>
              </a:extLst>
            </p:cNvPr>
            <p:cNvSpPr/>
            <p:nvPr>
              <p:custDataLst>
                <p:tags r:id="rId149"/>
              </p:custDataLst>
            </p:nvPr>
          </p:nvSpPr>
          <p:spPr>
            <a:xfrm>
              <a:off x="9037890" y="5075674"/>
              <a:ext cx="134175" cy="120983"/>
            </a:xfrm>
            <a:custGeom>
              <a:avLst/>
              <a:gdLst>
                <a:gd name="connsiteX0" fmla="*/ 47737 w 134175"/>
                <a:gd name="connsiteY0" fmla="*/ 66176 h 120983"/>
                <a:gd name="connsiteX1" fmla="*/ 79567 w 134175"/>
                <a:gd name="connsiteY1" fmla="*/ 66176 h 120983"/>
                <a:gd name="connsiteX2" fmla="*/ 134432 w 134175"/>
                <a:gd name="connsiteY2" fmla="*/ 27738 h 120983"/>
                <a:gd name="connsiteX3" fmla="*/ 95921 w 134175"/>
                <a:gd name="connsiteY3" fmla="*/ 105 h 120983"/>
                <a:gd name="connsiteX4" fmla="*/ 34373 w 134175"/>
                <a:gd name="connsiteY4" fmla="*/ 105 h 120983"/>
                <a:gd name="connsiteX5" fmla="*/ 28745 w 134175"/>
                <a:gd name="connsiteY5" fmla="*/ 4002 h 120983"/>
                <a:gd name="connsiteX6" fmla="*/ 34548 w 134175"/>
                <a:gd name="connsiteY6" fmla="*/ 6481 h 120983"/>
                <a:gd name="connsiteX7" fmla="*/ 41231 w 134175"/>
                <a:gd name="connsiteY7" fmla="*/ 6836 h 120983"/>
                <a:gd name="connsiteX8" fmla="*/ 45099 w 134175"/>
                <a:gd name="connsiteY8" fmla="*/ 9316 h 120983"/>
                <a:gd name="connsiteX9" fmla="*/ 44396 w 134175"/>
                <a:gd name="connsiteY9" fmla="*/ 13213 h 120983"/>
                <a:gd name="connsiteX10" fmla="*/ 21184 w 134175"/>
                <a:gd name="connsiteY10" fmla="*/ 106563 h 120983"/>
                <a:gd name="connsiteX11" fmla="*/ 5533 w 134175"/>
                <a:gd name="connsiteY11" fmla="*/ 114711 h 120983"/>
                <a:gd name="connsiteX12" fmla="*/ 257 w 134175"/>
                <a:gd name="connsiteY12" fmla="*/ 118608 h 120983"/>
                <a:gd name="connsiteX13" fmla="*/ 3071 w 134175"/>
                <a:gd name="connsiteY13" fmla="*/ 121088 h 120983"/>
                <a:gd name="connsiteX14" fmla="*/ 25932 w 134175"/>
                <a:gd name="connsiteY14" fmla="*/ 120380 h 120983"/>
                <a:gd name="connsiteX15" fmla="*/ 38065 w 134175"/>
                <a:gd name="connsiteY15" fmla="*/ 120557 h 120983"/>
                <a:gd name="connsiteX16" fmla="*/ 49320 w 134175"/>
                <a:gd name="connsiteY16" fmla="*/ 121088 h 120983"/>
                <a:gd name="connsiteX17" fmla="*/ 53013 w 134175"/>
                <a:gd name="connsiteY17" fmla="*/ 117191 h 120983"/>
                <a:gd name="connsiteX18" fmla="*/ 47386 w 134175"/>
                <a:gd name="connsiteY18" fmla="*/ 114711 h 120983"/>
                <a:gd name="connsiteX19" fmla="*/ 40703 w 134175"/>
                <a:gd name="connsiteY19" fmla="*/ 114357 h 120983"/>
                <a:gd name="connsiteX20" fmla="*/ 36659 w 134175"/>
                <a:gd name="connsiteY20" fmla="*/ 111700 h 120983"/>
                <a:gd name="connsiteX21" fmla="*/ 37362 w 134175"/>
                <a:gd name="connsiteY21" fmla="*/ 107803 h 120983"/>
                <a:gd name="connsiteX22" fmla="*/ 47737 w 134175"/>
                <a:gd name="connsiteY22" fmla="*/ 66176 h 120983"/>
                <a:gd name="connsiteX23" fmla="*/ 60399 w 134175"/>
                <a:gd name="connsiteY23" fmla="*/ 12504 h 120983"/>
                <a:gd name="connsiteX24" fmla="*/ 69367 w 134175"/>
                <a:gd name="connsiteY24" fmla="*/ 6481 h 120983"/>
                <a:gd name="connsiteX25" fmla="*/ 89942 w 134175"/>
                <a:gd name="connsiteY25" fmla="*/ 6481 h 120983"/>
                <a:gd name="connsiteX26" fmla="*/ 116495 w 134175"/>
                <a:gd name="connsiteY26" fmla="*/ 24018 h 120983"/>
                <a:gd name="connsiteX27" fmla="*/ 105593 w 134175"/>
                <a:gd name="connsiteY27" fmla="*/ 51474 h 120983"/>
                <a:gd name="connsiteX28" fmla="*/ 76577 w 134175"/>
                <a:gd name="connsiteY28" fmla="*/ 60508 h 120983"/>
                <a:gd name="connsiteX29" fmla="*/ 48441 w 134175"/>
                <a:gd name="connsiteY29" fmla="*/ 60508 h 120983"/>
                <a:gd name="connsiteX30" fmla="*/ 60399 w 134175"/>
                <a:gd name="connsiteY30" fmla="*/ 12504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175" h="120983">
                  <a:moveTo>
                    <a:pt x="47737" y="66176"/>
                  </a:moveTo>
                  <a:lnTo>
                    <a:pt x="79567" y="66176"/>
                  </a:lnTo>
                  <a:cubicBezTo>
                    <a:pt x="109286" y="66176"/>
                    <a:pt x="134432" y="47046"/>
                    <a:pt x="134432" y="27738"/>
                  </a:cubicBezTo>
                  <a:cubicBezTo>
                    <a:pt x="134432" y="12858"/>
                    <a:pt x="120013" y="105"/>
                    <a:pt x="95921" y="105"/>
                  </a:cubicBezTo>
                  <a:lnTo>
                    <a:pt x="34373" y="105"/>
                  </a:lnTo>
                  <a:cubicBezTo>
                    <a:pt x="30855" y="105"/>
                    <a:pt x="28745" y="105"/>
                    <a:pt x="28745" y="4002"/>
                  </a:cubicBezTo>
                  <a:cubicBezTo>
                    <a:pt x="28745" y="6481"/>
                    <a:pt x="30680" y="6481"/>
                    <a:pt x="34548" y="6481"/>
                  </a:cubicBezTo>
                  <a:cubicBezTo>
                    <a:pt x="37362" y="6481"/>
                    <a:pt x="38065" y="6481"/>
                    <a:pt x="41231" y="6836"/>
                  </a:cubicBezTo>
                  <a:cubicBezTo>
                    <a:pt x="44748" y="7190"/>
                    <a:pt x="45099" y="7544"/>
                    <a:pt x="45099" y="9316"/>
                  </a:cubicBezTo>
                  <a:cubicBezTo>
                    <a:pt x="45099" y="9670"/>
                    <a:pt x="45099" y="10556"/>
                    <a:pt x="44396" y="13213"/>
                  </a:cubicBezTo>
                  <a:lnTo>
                    <a:pt x="21184" y="106563"/>
                  </a:lnTo>
                  <a:cubicBezTo>
                    <a:pt x="19425" y="113471"/>
                    <a:pt x="19249" y="114711"/>
                    <a:pt x="5533" y="114711"/>
                  </a:cubicBezTo>
                  <a:cubicBezTo>
                    <a:pt x="2367" y="114711"/>
                    <a:pt x="257" y="114711"/>
                    <a:pt x="257" y="118608"/>
                  </a:cubicBezTo>
                  <a:cubicBezTo>
                    <a:pt x="257" y="118786"/>
                    <a:pt x="257" y="121088"/>
                    <a:pt x="3071" y="121088"/>
                  </a:cubicBezTo>
                  <a:cubicBezTo>
                    <a:pt x="8171" y="121088"/>
                    <a:pt x="20832" y="120380"/>
                    <a:pt x="25932" y="120380"/>
                  </a:cubicBezTo>
                  <a:cubicBezTo>
                    <a:pt x="28921" y="120380"/>
                    <a:pt x="35076" y="120380"/>
                    <a:pt x="38065" y="120557"/>
                  </a:cubicBezTo>
                  <a:cubicBezTo>
                    <a:pt x="41582" y="120734"/>
                    <a:pt x="45979" y="121088"/>
                    <a:pt x="49320" y="121088"/>
                  </a:cubicBezTo>
                  <a:cubicBezTo>
                    <a:pt x="50375" y="121088"/>
                    <a:pt x="53013" y="121088"/>
                    <a:pt x="53013" y="117191"/>
                  </a:cubicBezTo>
                  <a:cubicBezTo>
                    <a:pt x="53013" y="114711"/>
                    <a:pt x="50903" y="114711"/>
                    <a:pt x="47386" y="114711"/>
                  </a:cubicBezTo>
                  <a:cubicBezTo>
                    <a:pt x="47210" y="114711"/>
                    <a:pt x="43869" y="114711"/>
                    <a:pt x="40703" y="114357"/>
                  </a:cubicBezTo>
                  <a:cubicBezTo>
                    <a:pt x="36659" y="114003"/>
                    <a:pt x="36659" y="113471"/>
                    <a:pt x="36659" y="111700"/>
                  </a:cubicBezTo>
                  <a:cubicBezTo>
                    <a:pt x="36659" y="111523"/>
                    <a:pt x="36659" y="110460"/>
                    <a:pt x="37362" y="107803"/>
                  </a:cubicBezTo>
                  <a:lnTo>
                    <a:pt x="47737" y="66176"/>
                  </a:lnTo>
                  <a:close/>
                  <a:moveTo>
                    <a:pt x="60399" y="12504"/>
                  </a:moveTo>
                  <a:cubicBezTo>
                    <a:pt x="61805" y="7013"/>
                    <a:pt x="61981" y="6481"/>
                    <a:pt x="69367" y="6481"/>
                  </a:cubicBezTo>
                  <a:lnTo>
                    <a:pt x="89942" y="6481"/>
                  </a:lnTo>
                  <a:cubicBezTo>
                    <a:pt x="106296" y="6481"/>
                    <a:pt x="116495" y="11441"/>
                    <a:pt x="116495" y="24018"/>
                  </a:cubicBezTo>
                  <a:cubicBezTo>
                    <a:pt x="116495" y="29509"/>
                    <a:pt x="114385" y="43503"/>
                    <a:pt x="105593" y="51474"/>
                  </a:cubicBezTo>
                  <a:cubicBezTo>
                    <a:pt x="99262" y="57142"/>
                    <a:pt x="89238" y="60508"/>
                    <a:pt x="76577" y="60508"/>
                  </a:cubicBezTo>
                  <a:lnTo>
                    <a:pt x="48441" y="60508"/>
                  </a:lnTo>
                  <a:lnTo>
                    <a:pt x="60399" y="12504"/>
                  </a:lnTo>
                  <a:close/>
                </a:path>
              </a:pathLst>
            </a:custGeom>
            <a:solidFill>
              <a:srgbClr val="000000"/>
            </a:solidFill>
            <a:ln w="25193"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926A5018-0BC3-2BD9-1D80-B4FB224B02C8}"/>
                </a:ext>
              </a:extLst>
            </p:cNvPr>
            <p:cNvSpPr/>
            <p:nvPr>
              <p:custDataLst>
                <p:tags r:id="rId150"/>
              </p:custDataLst>
            </p:nvPr>
          </p:nvSpPr>
          <p:spPr>
            <a:xfrm>
              <a:off x="9024365" y="5246257"/>
              <a:ext cx="53283" cy="119212"/>
            </a:xfrm>
            <a:custGeom>
              <a:avLst/>
              <a:gdLst>
                <a:gd name="connsiteX0" fmla="*/ 48968 w 53283"/>
                <a:gd name="connsiteY0" fmla="*/ 6842 h 119212"/>
                <a:gd name="connsiteX1" fmla="*/ 41934 w 53283"/>
                <a:gd name="connsiteY1" fmla="*/ 111 h 119212"/>
                <a:gd name="connsiteX2" fmla="*/ 32086 w 53283"/>
                <a:gd name="connsiteY2" fmla="*/ 9854 h 119212"/>
                <a:gd name="connsiteX3" fmla="*/ 39120 w 53283"/>
                <a:gd name="connsiteY3" fmla="*/ 16585 h 119212"/>
                <a:gd name="connsiteX4" fmla="*/ 48968 w 53283"/>
                <a:gd name="connsiteY4" fmla="*/ 6842 h 119212"/>
                <a:gd name="connsiteX5" fmla="*/ 13094 w 53283"/>
                <a:gd name="connsiteY5" fmla="*/ 96827 h 119212"/>
                <a:gd name="connsiteX6" fmla="*/ 11511 w 53283"/>
                <a:gd name="connsiteY6" fmla="*/ 104267 h 119212"/>
                <a:gd name="connsiteX7" fmla="*/ 28217 w 53283"/>
                <a:gd name="connsiteY7" fmla="*/ 119324 h 119212"/>
                <a:gd name="connsiteX8" fmla="*/ 53540 w 53283"/>
                <a:gd name="connsiteY8" fmla="*/ 92222 h 119212"/>
                <a:gd name="connsiteX9" fmla="*/ 50726 w 53283"/>
                <a:gd name="connsiteY9" fmla="*/ 89919 h 119212"/>
                <a:gd name="connsiteX10" fmla="*/ 47385 w 53283"/>
                <a:gd name="connsiteY10" fmla="*/ 92930 h 119212"/>
                <a:gd name="connsiteX11" fmla="*/ 28745 w 53283"/>
                <a:gd name="connsiteY11" fmla="*/ 114364 h 119212"/>
                <a:gd name="connsiteX12" fmla="*/ 24349 w 53283"/>
                <a:gd name="connsiteY12" fmla="*/ 108164 h 119212"/>
                <a:gd name="connsiteX13" fmla="*/ 27162 w 53283"/>
                <a:gd name="connsiteY13" fmla="*/ 96827 h 119212"/>
                <a:gd name="connsiteX14" fmla="*/ 32789 w 53283"/>
                <a:gd name="connsiteY14" fmla="*/ 82656 h 119212"/>
                <a:gd name="connsiteX15" fmla="*/ 41406 w 53283"/>
                <a:gd name="connsiteY15" fmla="*/ 60160 h 119212"/>
                <a:gd name="connsiteX16" fmla="*/ 42461 w 53283"/>
                <a:gd name="connsiteY16" fmla="*/ 54492 h 119212"/>
                <a:gd name="connsiteX17" fmla="*/ 25755 w 53283"/>
                <a:gd name="connsiteY17" fmla="*/ 39435 h 119212"/>
                <a:gd name="connsiteX18" fmla="*/ 257 w 53283"/>
                <a:gd name="connsiteY18" fmla="*/ 66537 h 119212"/>
                <a:gd name="connsiteX19" fmla="*/ 3246 w 53283"/>
                <a:gd name="connsiteY19" fmla="*/ 68840 h 119212"/>
                <a:gd name="connsiteX20" fmla="*/ 6412 w 53283"/>
                <a:gd name="connsiteY20" fmla="*/ 66006 h 119212"/>
                <a:gd name="connsiteX21" fmla="*/ 25228 w 53283"/>
                <a:gd name="connsiteY21" fmla="*/ 44395 h 119212"/>
                <a:gd name="connsiteX22" fmla="*/ 29624 w 53283"/>
                <a:gd name="connsiteY22" fmla="*/ 50595 h 119212"/>
                <a:gd name="connsiteX23" fmla="*/ 24173 w 53283"/>
                <a:gd name="connsiteY23" fmla="*/ 68308 h 119212"/>
                <a:gd name="connsiteX24" fmla="*/ 13094 w 53283"/>
                <a:gd name="connsiteY24" fmla="*/ 9682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83" h="119212">
                  <a:moveTo>
                    <a:pt x="48968" y="6842"/>
                  </a:moveTo>
                  <a:cubicBezTo>
                    <a:pt x="48968" y="4008"/>
                    <a:pt x="46858" y="111"/>
                    <a:pt x="41934" y="111"/>
                  </a:cubicBezTo>
                  <a:cubicBezTo>
                    <a:pt x="37186" y="111"/>
                    <a:pt x="32086" y="4717"/>
                    <a:pt x="32086" y="9854"/>
                  </a:cubicBezTo>
                  <a:cubicBezTo>
                    <a:pt x="32086" y="12865"/>
                    <a:pt x="34372" y="16585"/>
                    <a:pt x="39120" y="16585"/>
                  </a:cubicBezTo>
                  <a:cubicBezTo>
                    <a:pt x="44220" y="16585"/>
                    <a:pt x="48968" y="11625"/>
                    <a:pt x="48968" y="6842"/>
                  </a:cubicBezTo>
                  <a:close/>
                  <a:moveTo>
                    <a:pt x="13094" y="96827"/>
                  </a:moveTo>
                  <a:cubicBezTo>
                    <a:pt x="12391" y="99130"/>
                    <a:pt x="11511" y="101256"/>
                    <a:pt x="11511" y="104267"/>
                  </a:cubicBezTo>
                  <a:cubicBezTo>
                    <a:pt x="11511" y="112592"/>
                    <a:pt x="18545" y="119324"/>
                    <a:pt x="28217" y="119324"/>
                  </a:cubicBezTo>
                  <a:cubicBezTo>
                    <a:pt x="45803" y="119324"/>
                    <a:pt x="53540" y="94879"/>
                    <a:pt x="53540" y="92222"/>
                  </a:cubicBezTo>
                  <a:cubicBezTo>
                    <a:pt x="53540" y="89919"/>
                    <a:pt x="51254" y="89919"/>
                    <a:pt x="50726" y="89919"/>
                  </a:cubicBezTo>
                  <a:cubicBezTo>
                    <a:pt x="48264" y="89919"/>
                    <a:pt x="48089" y="90982"/>
                    <a:pt x="47385" y="92930"/>
                  </a:cubicBezTo>
                  <a:cubicBezTo>
                    <a:pt x="43341" y="107101"/>
                    <a:pt x="35603" y="114364"/>
                    <a:pt x="28745" y="114364"/>
                  </a:cubicBezTo>
                  <a:cubicBezTo>
                    <a:pt x="25228" y="114364"/>
                    <a:pt x="24349" y="112061"/>
                    <a:pt x="24349" y="108164"/>
                  </a:cubicBezTo>
                  <a:cubicBezTo>
                    <a:pt x="24349" y="104090"/>
                    <a:pt x="25580" y="100724"/>
                    <a:pt x="27162" y="96827"/>
                  </a:cubicBezTo>
                  <a:cubicBezTo>
                    <a:pt x="28921" y="92045"/>
                    <a:pt x="30855" y="87262"/>
                    <a:pt x="32789" y="82656"/>
                  </a:cubicBezTo>
                  <a:cubicBezTo>
                    <a:pt x="34372" y="78405"/>
                    <a:pt x="40703" y="62286"/>
                    <a:pt x="41406" y="60160"/>
                  </a:cubicBezTo>
                  <a:cubicBezTo>
                    <a:pt x="41934" y="58389"/>
                    <a:pt x="42461" y="56263"/>
                    <a:pt x="42461" y="54492"/>
                  </a:cubicBezTo>
                  <a:cubicBezTo>
                    <a:pt x="42461" y="46166"/>
                    <a:pt x="35427" y="39435"/>
                    <a:pt x="25755" y="39435"/>
                  </a:cubicBezTo>
                  <a:cubicBezTo>
                    <a:pt x="8346" y="39435"/>
                    <a:pt x="257" y="63526"/>
                    <a:pt x="257" y="66537"/>
                  </a:cubicBezTo>
                  <a:cubicBezTo>
                    <a:pt x="257" y="68840"/>
                    <a:pt x="2719" y="68840"/>
                    <a:pt x="3246" y="68840"/>
                  </a:cubicBezTo>
                  <a:cubicBezTo>
                    <a:pt x="5708" y="68840"/>
                    <a:pt x="5884" y="67954"/>
                    <a:pt x="6412" y="66006"/>
                  </a:cubicBezTo>
                  <a:cubicBezTo>
                    <a:pt x="10984" y="50772"/>
                    <a:pt x="18721" y="44395"/>
                    <a:pt x="25228" y="44395"/>
                  </a:cubicBezTo>
                  <a:cubicBezTo>
                    <a:pt x="28041" y="44395"/>
                    <a:pt x="29624" y="45812"/>
                    <a:pt x="29624" y="50595"/>
                  </a:cubicBezTo>
                  <a:cubicBezTo>
                    <a:pt x="29624" y="54669"/>
                    <a:pt x="28569" y="57326"/>
                    <a:pt x="24173" y="68308"/>
                  </a:cubicBezTo>
                  <a:lnTo>
                    <a:pt x="13094" y="96827"/>
                  </a:lnTo>
                  <a:close/>
                </a:path>
              </a:pathLst>
            </a:custGeom>
            <a:solidFill>
              <a:srgbClr val="000000"/>
            </a:solidFill>
            <a:ln w="25193"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5F256AE3-60A5-7A3D-5F54-C8AB3547B360}"/>
                </a:ext>
              </a:extLst>
            </p:cNvPr>
            <p:cNvSpPr/>
            <p:nvPr>
              <p:custDataLst>
                <p:tags r:id="rId151"/>
              </p:custDataLst>
            </p:nvPr>
          </p:nvSpPr>
          <p:spPr>
            <a:xfrm>
              <a:off x="7376559" y="6049768"/>
              <a:ext cx="139174" cy="116403"/>
            </a:xfrm>
            <a:custGeom>
              <a:avLst/>
              <a:gdLst>
                <a:gd name="connsiteX0" fmla="*/ 118264 w 139174"/>
                <a:gd name="connsiteY0" fmla="*/ 34305 h 116403"/>
                <a:gd name="connsiteX1" fmla="*/ 122283 w 139174"/>
                <a:gd name="connsiteY1" fmla="*/ 15579 h 116403"/>
                <a:gd name="connsiteX2" fmla="*/ 110476 w 139174"/>
                <a:gd name="connsiteY2" fmla="*/ 4445 h 116403"/>
                <a:gd name="connsiteX3" fmla="*/ 97664 w 139174"/>
                <a:gd name="connsiteY3" fmla="*/ 10771 h 116403"/>
                <a:gd name="connsiteX4" fmla="*/ 71035 w 139174"/>
                <a:gd name="connsiteY4" fmla="*/ 143 h 116403"/>
                <a:gd name="connsiteX5" fmla="*/ 191 w 139174"/>
                <a:gd name="connsiteY5" fmla="*/ 74793 h 116403"/>
                <a:gd name="connsiteX6" fmla="*/ 44154 w 139174"/>
                <a:gd name="connsiteY6" fmla="*/ 116546 h 116403"/>
                <a:gd name="connsiteX7" fmla="*/ 79074 w 139174"/>
                <a:gd name="connsiteY7" fmla="*/ 102881 h 116403"/>
                <a:gd name="connsiteX8" fmla="*/ 107964 w 139174"/>
                <a:gd name="connsiteY8" fmla="*/ 116546 h 116403"/>
                <a:gd name="connsiteX9" fmla="*/ 129820 w 139174"/>
                <a:gd name="connsiteY9" fmla="*/ 102122 h 116403"/>
                <a:gd name="connsiteX10" fmla="*/ 139366 w 139174"/>
                <a:gd name="connsiteY10" fmla="*/ 77070 h 116403"/>
                <a:gd name="connsiteX11" fmla="*/ 133337 w 139174"/>
                <a:gd name="connsiteY11" fmla="*/ 73527 h 116403"/>
                <a:gd name="connsiteX12" fmla="*/ 128312 w 139174"/>
                <a:gd name="connsiteY12" fmla="*/ 74793 h 116403"/>
                <a:gd name="connsiteX13" fmla="*/ 126302 w 139174"/>
                <a:gd name="connsiteY13" fmla="*/ 82131 h 116403"/>
                <a:gd name="connsiteX14" fmla="*/ 109220 w 139174"/>
                <a:gd name="connsiteY14" fmla="*/ 107436 h 116403"/>
                <a:gd name="connsiteX15" fmla="*/ 103442 w 139174"/>
                <a:gd name="connsiteY15" fmla="*/ 98073 h 116403"/>
                <a:gd name="connsiteX16" fmla="*/ 106959 w 139174"/>
                <a:gd name="connsiteY16" fmla="*/ 79601 h 116403"/>
                <a:gd name="connsiteX17" fmla="*/ 112486 w 139174"/>
                <a:gd name="connsiteY17" fmla="*/ 56826 h 116403"/>
                <a:gd name="connsiteX18" fmla="*/ 118264 w 139174"/>
                <a:gd name="connsiteY18" fmla="*/ 34305 h 116403"/>
                <a:gd name="connsiteX19" fmla="*/ 76561 w 139174"/>
                <a:gd name="connsiteY19" fmla="*/ 90988 h 116403"/>
                <a:gd name="connsiteX20" fmla="*/ 45410 w 139174"/>
                <a:gd name="connsiteY20" fmla="*/ 107436 h 116403"/>
                <a:gd name="connsiteX21" fmla="*/ 28579 w 139174"/>
                <a:gd name="connsiteY21" fmla="*/ 88204 h 116403"/>
                <a:gd name="connsiteX22" fmla="*/ 41140 w 139174"/>
                <a:gd name="connsiteY22" fmla="*/ 34052 h 116403"/>
                <a:gd name="connsiteX23" fmla="*/ 71537 w 139174"/>
                <a:gd name="connsiteY23" fmla="*/ 9253 h 116403"/>
                <a:gd name="connsiteX24" fmla="*/ 92388 w 139174"/>
                <a:gd name="connsiteY24" fmla="*/ 23929 h 116403"/>
                <a:gd name="connsiteX25" fmla="*/ 91886 w 139174"/>
                <a:gd name="connsiteY25" fmla="*/ 27472 h 116403"/>
                <a:gd name="connsiteX26" fmla="*/ 76561 w 139174"/>
                <a:gd name="connsiteY26" fmla="*/ 90988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174" h="116403">
                  <a:moveTo>
                    <a:pt x="118264" y="34305"/>
                  </a:moveTo>
                  <a:cubicBezTo>
                    <a:pt x="119771" y="27978"/>
                    <a:pt x="122283" y="17856"/>
                    <a:pt x="122283" y="15579"/>
                  </a:cubicBezTo>
                  <a:cubicBezTo>
                    <a:pt x="122283" y="7481"/>
                    <a:pt x="115751" y="4445"/>
                    <a:pt x="110476" y="4445"/>
                  </a:cubicBezTo>
                  <a:cubicBezTo>
                    <a:pt x="105703" y="4445"/>
                    <a:pt x="100678" y="6975"/>
                    <a:pt x="97664" y="10771"/>
                  </a:cubicBezTo>
                  <a:cubicBezTo>
                    <a:pt x="93895" y="6722"/>
                    <a:pt x="85605" y="143"/>
                    <a:pt x="71035" y="143"/>
                  </a:cubicBezTo>
                  <a:cubicBezTo>
                    <a:pt x="27323" y="143"/>
                    <a:pt x="191" y="40125"/>
                    <a:pt x="191" y="74793"/>
                  </a:cubicBezTo>
                  <a:cubicBezTo>
                    <a:pt x="191" y="105918"/>
                    <a:pt x="23303" y="116546"/>
                    <a:pt x="44154" y="116546"/>
                  </a:cubicBezTo>
                  <a:cubicBezTo>
                    <a:pt x="61991" y="116546"/>
                    <a:pt x="75054" y="106677"/>
                    <a:pt x="79074" y="102881"/>
                  </a:cubicBezTo>
                  <a:cubicBezTo>
                    <a:pt x="88620" y="116546"/>
                    <a:pt x="105200" y="116546"/>
                    <a:pt x="107964" y="116546"/>
                  </a:cubicBezTo>
                  <a:cubicBezTo>
                    <a:pt x="117259" y="116546"/>
                    <a:pt x="124544" y="111232"/>
                    <a:pt x="129820" y="102122"/>
                  </a:cubicBezTo>
                  <a:cubicBezTo>
                    <a:pt x="136100" y="92000"/>
                    <a:pt x="139366" y="78335"/>
                    <a:pt x="139366" y="77070"/>
                  </a:cubicBezTo>
                  <a:cubicBezTo>
                    <a:pt x="139366" y="73527"/>
                    <a:pt x="135598" y="73527"/>
                    <a:pt x="133337" y="73527"/>
                  </a:cubicBezTo>
                  <a:cubicBezTo>
                    <a:pt x="130573" y="73527"/>
                    <a:pt x="129568" y="73527"/>
                    <a:pt x="128312" y="74793"/>
                  </a:cubicBezTo>
                  <a:cubicBezTo>
                    <a:pt x="127810" y="75299"/>
                    <a:pt x="127810" y="75805"/>
                    <a:pt x="126302" y="82131"/>
                  </a:cubicBezTo>
                  <a:cubicBezTo>
                    <a:pt x="121278" y="102375"/>
                    <a:pt x="115500" y="107436"/>
                    <a:pt x="109220" y="107436"/>
                  </a:cubicBezTo>
                  <a:cubicBezTo>
                    <a:pt x="106456" y="107436"/>
                    <a:pt x="103442" y="106424"/>
                    <a:pt x="103442" y="98073"/>
                  </a:cubicBezTo>
                  <a:cubicBezTo>
                    <a:pt x="103442" y="93772"/>
                    <a:pt x="104447" y="89723"/>
                    <a:pt x="106959" y="79601"/>
                  </a:cubicBezTo>
                  <a:cubicBezTo>
                    <a:pt x="108717" y="72515"/>
                    <a:pt x="111229" y="62393"/>
                    <a:pt x="112486" y="56826"/>
                  </a:cubicBezTo>
                  <a:lnTo>
                    <a:pt x="118264" y="34305"/>
                  </a:lnTo>
                  <a:close/>
                  <a:moveTo>
                    <a:pt x="76561" y="90988"/>
                  </a:moveTo>
                  <a:cubicBezTo>
                    <a:pt x="69276" y="99592"/>
                    <a:pt x="57469" y="107436"/>
                    <a:pt x="45410" y="107436"/>
                  </a:cubicBezTo>
                  <a:cubicBezTo>
                    <a:pt x="29835" y="107436"/>
                    <a:pt x="28579" y="93772"/>
                    <a:pt x="28579" y="88204"/>
                  </a:cubicBezTo>
                  <a:cubicBezTo>
                    <a:pt x="28579" y="75046"/>
                    <a:pt x="37120" y="43920"/>
                    <a:pt x="41140" y="34052"/>
                  </a:cubicBezTo>
                  <a:cubicBezTo>
                    <a:pt x="48928" y="15579"/>
                    <a:pt x="61237" y="9253"/>
                    <a:pt x="71537" y="9253"/>
                  </a:cubicBezTo>
                  <a:cubicBezTo>
                    <a:pt x="86359" y="9253"/>
                    <a:pt x="92388" y="21146"/>
                    <a:pt x="92388" y="23929"/>
                  </a:cubicBezTo>
                  <a:lnTo>
                    <a:pt x="91886" y="27472"/>
                  </a:lnTo>
                  <a:lnTo>
                    <a:pt x="76561" y="90988"/>
                  </a:lnTo>
                  <a:close/>
                </a:path>
              </a:pathLst>
            </a:custGeom>
            <a:solidFill>
              <a:srgbClr val="000000"/>
            </a:solidFill>
            <a:ln w="25193"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111F279A-4A46-4846-5714-A82D6504600E}"/>
                </a:ext>
              </a:extLst>
            </p:cNvPr>
            <p:cNvSpPr/>
            <p:nvPr>
              <p:custDataLst>
                <p:tags r:id="rId152"/>
              </p:custDataLst>
            </p:nvPr>
          </p:nvSpPr>
          <p:spPr>
            <a:xfrm>
              <a:off x="7531627" y="5948954"/>
              <a:ext cx="59438" cy="112481"/>
            </a:xfrm>
            <a:custGeom>
              <a:avLst/>
              <a:gdLst>
                <a:gd name="connsiteX0" fmla="*/ 36072 w 59438"/>
                <a:gd name="connsiteY0" fmla="*/ 40880 h 112481"/>
                <a:gd name="connsiteX1" fmla="*/ 54008 w 59438"/>
                <a:gd name="connsiteY1" fmla="*/ 40880 h 112481"/>
                <a:gd name="connsiteX2" fmla="*/ 59636 w 59438"/>
                <a:gd name="connsiteY2" fmla="*/ 36983 h 112481"/>
                <a:gd name="connsiteX3" fmla="*/ 54360 w 59438"/>
                <a:gd name="connsiteY3" fmla="*/ 34503 h 112481"/>
                <a:gd name="connsiteX4" fmla="*/ 37654 w 59438"/>
                <a:gd name="connsiteY4" fmla="*/ 34503 h 112481"/>
                <a:gd name="connsiteX5" fmla="*/ 44161 w 59438"/>
                <a:gd name="connsiteY5" fmla="*/ 8287 h 112481"/>
                <a:gd name="connsiteX6" fmla="*/ 44688 w 59438"/>
                <a:gd name="connsiteY6" fmla="*/ 5807 h 112481"/>
                <a:gd name="connsiteX7" fmla="*/ 38709 w 59438"/>
                <a:gd name="connsiteY7" fmla="*/ 139 h 112481"/>
                <a:gd name="connsiteX8" fmla="*/ 30444 w 59438"/>
                <a:gd name="connsiteY8" fmla="*/ 7755 h 112481"/>
                <a:gd name="connsiteX9" fmla="*/ 23762 w 59438"/>
                <a:gd name="connsiteY9" fmla="*/ 34503 h 112481"/>
                <a:gd name="connsiteX10" fmla="*/ 5825 w 59438"/>
                <a:gd name="connsiteY10" fmla="*/ 34503 h 112481"/>
                <a:gd name="connsiteX11" fmla="*/ 198 w 59438"/>
                <a:gd name="connsiteY11" fmla="*/ 38400 h 112481"/>
                <a:gd name="connsiteX12" fmla="*/ 5473 w 59438"/>
                <a:gd name="connsiteY12" fmla="*/ 40880 h 112481"/>
                <a:gd name="connsiteX13" fmla="*/ 22179 w 59438"/>
                <a:gd name="connsiteY13" fmla="*/ 40880 h 112481"/>
                <a:gd name="connsiteX14" fmla="*/ 11804 w 59438"/>
                <a:gd name="connsiteY14" fmla="*/ 82684 h 112481"/>
                <a:gd name="connsiteX15" fmla="*/ 9166 w 59438"/>
                <a:gd name="connsiteY15" fmla="*/ 95792 h 112481"/>
                <a:gd name="connsiteX16" fmla="*/ 27982 w 59438"/>
                <a:gd name="connsiteY16" fmla="*/ 112620 h 112481"/>
                <a:gd name="connsiteX17" fmla="*/ 58581 w 59438"/>
                <a:gd name="connsiteY17" fmla="*/ 85518 h 112481"/>
                <a:gd name="connsiteX18" fmla="*/ 55767 w 59438"/>
                <a:gd name="connsiteY18" fmla="*/ 83215 h 112481"/>
                <a:gd name="connsiteX19" fmla="*/ 52074 w 59438"/>
                <a:gd name="connsiteY19" fmla="*/ 86581 h 112481"/>
                <a:gd name="connsiteX20" fmla="*/ 28510 w 59438"/>
                <a:gd name="connsiteY20" fmla="*/ 107660 h 112481"/>
                <a:gd name="connsiteX21" fmla="*/ 22355 w 59438"/>
                <a:gd name="connsiteY21" fmla="*/ 98980 h 112481"/>
                <a:gd name="connsiteX22" fmla="*/ 23410 w 59438"/>
                <a:gd name="connsiteY22" fmla="*/ 91718 h 112481"/>
                <a:gd name="connsiteX23" fmla="*/ 36072 w 59438"/>
                <a:gd name="connsiteY23" fmla="*/ 40880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072" y="40880"/>
                  </a:moveTo>
                  <a:lnTo>
                    <a:pt x="54008" y="40880"/>
                  </a:lnTo>
                  <a:cubicBezTo>
                    <a:pt x="57350" y="40880"/>
                    <a:pt x="59636" y="40880"/>
                    <a:pt x="59636" y="36983"/>
                  </a:cubicBezTo>
                  <a:cubicBezTo>
                    <a:pt x="59636" y="34503"/>
                    <a:pt x="57350" y="34503"/>
                    <a:pt x="54360" y="34503"/>
                  </a:cubicBezTo>
                  <a:lnTo>
                    <a:pt x="37654" y="34503"/>
                  </a:lnTo>
                  <a:lnTo>
                    <a:pt x="44161" y="8287"/>
                  </a:lnTo>
                  <a:cubicBezTo>
                    <a:pt x="44337" y="7401"/>
                    <a:pt x="44688" y="6515"/>
                    <a:pt x="44688" y="5807"/>
                  </a:cubicBezTo>
                  <a:cubicBezTo>
                    <a:pt x="44688" y="2618"/>
                    <a:pt x="42226" y="139"/>
                    <a:pt x="38709" y="139"/>
                  </a:cubicBezTo>
                  <a:cubicBezTo>
                    <a:pt x="34313" y="139"/>
                    <a:pt x="31675" y="3150"/>
                    <a:pt x="30444" y="7755"/>
                  </a:cubicBezTo>
                  <a:cubicBezTo>
                    <a:pt x="29213" y="12184"/>
                    <a:pt x="31499" y="3681"/>
                    <a:pt x="23762" y="34503"/>
                  </a:cubicBezTo>
                  <a:lnTo>
                    <a:pt x="5825" y="34503"/>
                  </a:lnTo>
                  <a:cubicBezTo>
                    <a:pt x="2484" y="34503"/>
                    <a:pt x="198" y="34503"/>
                    <a:pt x="198" y="38400"/>
                  </a:cubicBezTo>
                  <a:cubicBezTo>
                    <a:pt x="198" y="40880"/>
                    <a:pt x="2308" y="40880"/>
                    <a:pt x="5473" y="40880"/>
                  </a:cubicBezTo>
                  <a:lnTo>
                    <a:pt x="22179" y="40880"/>
                  </a:lnTo>
                  <a:lnTo>
                    <a:pt x="11804" y="82684"/>
                  </a:lnTo>
                  <a:cubicBezTo>
                    <a:pt x="10749" y="87112"/>
                    <a:pt x="9166" y="93489"/>
                    <a:pt x="9166" y="95792"/>
                  </a:cubicBezTo>
                  <a:cubicBezTo>
                    <a:pt x="9166" y="106243"/>
                    <a:pt x="17959" y="112620"/>
                    <a:pt x="27982" y="112620"/>
                  </a:cubicBezTo>
                  <a:cubicBezTo>
                    <a:pt x="47502" y="112620"/>
                    <a:pt x="58581" y="87821"/>
                    <a:pt x="58581" y="85518"/>
                  </a:cubicBezTo>
                  <a:cubicBezTo>
                    <a:pt x="58581" y="83215"/>
                    <a:pt x="56294" y="83215"/>
                    <a:pt x="55767" y="83215"/>
                  </a:cubicBezTo>
                  <a:cubicBezTo>
                    <a:pt x="53657" y="83215"/>
                    <a:pt x="53481" y="83569"/>
                    <a:pt x="52074" y="86581"/>
                  </a:cubicBezTo>
                  <a:cubicBezTo>
                    <a:pt x="47150" y="97740"/>
                    <a:pt x="38182" y="107660"/>
                    <a:pt x="28510" y="107660"/>
                  </a:cubicBezTo>
                  <a:cubicBezTo>
                    <a:pt x="24817" y="107660"/>
                    <a:pt x="22355" y="105357"/>
                    <a:pt x="22355" y="98980"/>
                  </a:cubicBezTo>
                  <a:cubicBezTo>
                    <a:pt x="22355" y="97209"/>
                    <a:pt x="23058" y="93489"/>
                    <a:pt x="23410" y="91718"/>
                  </a:cubicBezTo>
                  <a:lnTo>
                    <a:pt x="36072" y="40880"/>
                  </a:lnTo>
                  <a:close/>
                </a:path>
              </a:pathLst>
            </a:custGeom>
            <a:solidFill>
              <a:srgbClr val="000000"/>
            </a:solidFill>
            <a:ln w="25193"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EA09FE1F-F93F-EA9D-0213-A37B1AC56C75}"/>
                </a:ext>
              </a:extLst>
            </p:cNvPr>
            <p:cNvSpPr/>
            <p:nvPr>
              <p:custDataLst>
                <p:tags r:id="rId153"/>
              </p:custDataLst>
            </p:nvPr>
          </p:nvSpPr>
          <p:spPr>
            <a:xfrm>
              <a:off x="7532507" y="6109264"/>
              <a:ext cx="53283" cy="119212"/>
            </a:xfrm>
            <a:custGeom>
              <a:avLst/>
              <a:gdLst>
                <a:gd name="connsiteX0" fmla="*/ 48909 w 53283"/>
                <a:gd name="connsiteY0" fmla="*/ 6876 h 119212"/>
                <a:gd name="connsiteX1" fmla="*/ 41875 w 53283"/>
                <a:gd name="connsiteY1" fmla="*/ 145 h 119212"/>
                <a:gd name="connsiteX2" fmla="*/ 32027 w 53283"/>
                <a:gd name="connsiteY2" fmla="*/ 9888 h 119212"/>
                <a:gd name="connsiteX3" fmla="*/ 39061 w 53283"/>
                <a:gd name="connsiteY3" fmla="*/ 16619 h 119212"/>
                <a:gd name="connsiteX4" fmla="*/ 48909 w 53283"/>
                <a:gd name="connsiteY4" fmla="*/ 6876 h 119212"/>
                <a:gd name="connsiteX5" fmla="*/ 13035 w 53283"/>
                <a:gd name="connsiteY5" fmla="*/ 96861 h 119212"/>
                <a:gd name="connsiteX6" fmla="*/ 11452 w 53283"/>
                <a:gd name="connsiteY6" fmla="*/ 104301 h 119212"/>
                <a:gd name="connsiteX7" fmla="*/ 28158 w 53283"/>
                <a:gd name="connsiteY7" fmla="*/ 119357 h 119212"/>
                <a:gd name="connsiteX8" fmla="*/ 53481 w 53283"/>
                <a:gd name="connsiteY8" fmla="*/ 92256 h 119212"/>
                <a:gd name="connsiteX9" fmla="*/ 50667 w 53283"/>
                <a:gd name="connsiteY9" fmla="*/ 89953 h 119212"/>
                <a:gd name="connsiteX10" fmla="*/ 47326 w 53283"/>
                <a:gd name="connsiteY10" fmla="*/ 92964 h 119212"/>
                <a:gd name="connsiteX11" fmla="*/ 28686 w 53283"/>
                <a:gd name="connsiteY11" fmla="*/ 114398 h 119212"/>
                <a:gd name="connsiteX12" fmla="*/ 24289 w 53283"/>
                <a:gd name="connsiteY12" fmla="*/ 108198 h 119212"/>
                <a:gd name="connsiteX13" fmla="*/ 27103 w 53283"/>
                <a:gd name="connsiteY13" fmla="*/ 96861 h 119212"/>
                <a:gd name="connsiteX14" fmla="*/ 32730 w 53283"/>
                <a:gd name="connsiteY14" fmla="*/ 82690 h 119212"/>
                <a:gd name="connsiteX15" fmla="*/ 41347 w 53283"/>
                <a:gd name="connsiteY15" fmla="*/ 60194 h 119212"/>
                <a:gd name="connsiteX16" fmla="*/ 42402 w 53283"/>
                <a:gd name="connsiteY16" fmla="*/ 54526 h 119212"/>
                <a:gd name="connsiteX17" fmla="*/ 25696 w 53283"/>
                <a:gd name="connsiteY17" fmla="*/ 39469 h 119212"/>
                <a:gd name="connsiteX18" fmla="*/ 198 w 53283"/>
                <a:gd name="connsiteY18" fmla="*/ 66571 h 119212"/>
                <a:gd name="connsiteX19" fmla="*/ 3187 w 53283"/>
                <a:gd name="connsiteY19" fmla="*/ 68874 h 119212"/>
                <a:gd name="connsiteX20" fmla="*/ 6352 w 53283"/>
                <a:gd name="connsiteY20" fmla="*/ 66040 h 119212"/>
                <a:gd name="connsiteX21" fmla="*/ 25169 w 53283"/>
                <a:gd name="connsiteY21" fmla="*/ 44429 h 119212"/>
                <a:gd name="connsiteX22" fmla="*/ 29565 w 53283"/>
                <a:gd name="connsiteY22" fmla="*/ 50629 h 119212"/>
                <a:gd name="connsiteX23" fmla="*/ 24114 w 53283"/>
                <a:gd name="connsiteY23" fmla="*/ 68342 h 119212"/>
                <a:gd name="connsiteX24" fmla="*/ 13035 w 53283"/>
                <a:gd name="connsiteY24" fmla="*/ 9686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83" h="119212">
                  <a:moveTo>
                    <a:pt x="48909" y="6876"/>
                  </a:moveTo>
                  <a:cubicBezTo>
                    <a:pt x="48909" y="4042"/>
                    <a:pt x="46798" y="145"/>
                    <a:pt x="41875" y="145"/>
                  </a:cubicBezTo>
                  <a:cubicBezTo>
                    <a:pt x="37127" y="145"/>
                    <a:pt x="32027" y="4751"/>
                    <a:pt x="32027" y="9888"/>
                  </a:cubicBezTo>
                  <a:cubicBezTo>
                    <a:pt x="32027" y="12899"/>
                    <a:pt x="34313" y="16619"/>
                    <a:pt x="39061" y="16619"/>
                  </a:cubicBezTo>
                  <a:cubicBezTo>
                    <a:pt x="44161" y="16619"/>
                    <a:pt x="48909" y="11659"/>
                    <a:pt x="48909" y="6876"/>
                  </a:cubicBezTo>
                  <a:close/>
                  <a:moveTo>
                    <a:pt x="13035" y="96861"/>
                  </a:moveTo>
                  <a:cubicBezTo>
                    <a:pt x="12331" y="99164"/>
                    <a:pt x="11452" y="101290"/>
                    <a:pt x="11452" y="104301"/>
                  </a:cubicBezTo>
                  <a:cubicBezTo>
                    <a:pt x="11452" y="112626"/>
                    <a:pt x="18486" y="119357"/>
                    <a:pt x="28158" y="119357"/>
                  </a:cubicBezTo>
                  <a:cubicBezTo>
                    <a:pt x="45743" y="119357"/>
                    <a:pt x="53481" y="94913"/>
                    <a:pt x="53481" y="92256"/>
                  </a:cubicBezTo>
                  <a:cubicBezTo>
                    <a:pt x="53481" y="89953"/>
                    <a:pt x="51195" y="89953"/>
                    <a:pt x="50667" y="89953"/>
                  </a:cubicBezTo>
                  <a:cubicBezTo>
                    <a:pt x="48205" y="89953"/>
                    <a:pt x="48029" y="91016"/>
                    <a:pt x="47326" y="92964"/>
                  </a:cubicBezTo>
                  <a:cubicBezTo>
                    <a:pt x="43281" y="107135"/>
                    <a:pt x="35544" y="114398"/>
                    <a:pt x="28686" y="114398"/>
                  </a:cubicBezTo>
                  <a:cubicBezTo>
                    <a:pt x="25169" y="114398"/>
                    <a:pt x="24289" y="112095"/>
                    <a:pt x="24289" y="108198"/>
                  </a:cubicBezTo>
                  <a:cubicBezTo>
                    <a:pt x="24289" y="104124"/>
                    <a:pt x="25520" y="100758"/>
                    <a:pt x="27103" y="96861"/>
                  </a:cubicBezTo>
                  <a:cubicBezTo>
                    <a:pt x="28862" y="92079"/>
                    <a:pt x="30796" y="87296"/>
                    <a:pt x="32730" y="82690"/>
                  </a:cubicBezTo>
                  <a:cubicBezTo>
                    <a:pt x="34313" y="78439"/>
                    <a:pt x="40644" y="62320"/>
                    <a:pt x="41347" y="60194"/>
                  </a:cubicBezTo>
                  <a:cubicBezTo>
                    <a:pt x="41875" y="58423"/>
                    <a:pt x="42402" y="56297"/>
                    <a:pt x="42402" y="54526"/>
                  </a:cubicBezTo>
                  <a:cubicBezTo>
                    <a:pt x="42402" y="46200"/>
                    <a:pt x="35368" y="39469"/>
                    <a:pt x="25696" y="39469"/>
                  </a:cubicBezTo>
                  <a:cubicBezTo>
                    <a:pt x="8287" y="39469"/>
                    <a:pt x="198" y="63560"/>
                    <a:pt x="198" y="66571"/>
                  </a:cubicBezTo>
                  <a:cubicBezTo>
                    <a:pt x="198" y="68874"/>
                    <a:pt x="2660" y="68874"/>
                    <a:pt x="3187" y="68874"/>
                  </a:cubicBezTo>
                  <a:cubicBezTo>
                    <a:pt x="5649" y="68874"/>
                    <a:pt x="5825" y="67988"/>
                    <a:pt x="6352" y="66040"/>
                  </a:cubicBezTo>
                  <a:cubicBezTo>
                    <a:pt x="10925" y="50806"/>
                    <a:pt x="18662" y="44429"/>
                    <a:pt x="25169" y="44429"/>
                  </a:cubicBezTo>
                  <a:cubicBezTo>
                    <a:pt x="27982" y="44429"/>
                    <a:pt x="29565" y="45846"/>
                    <a:pt x="29565" y="50629"/>
                  </a:cubicBezTo>
                  <a:cubicBezTo>
                    <a:pt x="29565" y="54703"/>
                    <a:pt x="28510" y="57360"/>
                    <a:pt x="24114" y="68342"/>
                  </a:cubicBezTo>
                  <a:lnTo>
                    <a:pt x="13035" y="96861"/>
                  </a:lnTo>
                  <a:close/>
                </a:path>
              </a:pathLst>
            </a:custGeom>
            <a:solidFill>
              <a:srgbClr val="000000"/>
            </a:solidFill>
            <a:ln w="25193"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F5A6F165-0F80-AD02-7AC3-6C7632EA87E6}"/>
                </a:ext>
              </a:extLst>
            </p:cNvPr>
            <p:cNvSpPr/>
            <p:nvPr>
              <p:custDataLst>
                <p:tags r:id="rId154"/>
              </p:custDataLst>
            </p:nvPr>
          </p:nvSpPr>
          <p:spPr>
            <a:xfrm>
              <a:off x="7696540" y="6071277"/>
              <a:ext cx="167059" cy="59213"/>
            </a:xfrm>
            <a:custGeom>
              <a:avLst/>
              <a:gdLst>
                <a:gd name="connsiteX0" fmla="*/ 158722 w 167059"/>
                <a:gd name="connsiteY0" fmla="*/ 10265 h 59213"/>
                <a:gd name="connsiteX1" fmla="*/ 167263 w 167059"/>
                <a:gd name="connsiteY1" fmla="*/ 5204 h 59213"/>
                <a:gd name="connsiteX2" fmla="*/ 158973 w 167059"/>
                <a:gd name="connsiteY2" fmla="*/ 143 h 59213"/>
                <a:gd name="connsiteX3" fmla="*/ 8494 w 167059"/>
                <a:gd name="connsiteY3" fmla="*/ 143 h 59213"/>
                <a:gd name="connsiteX4" fmla="*/ 204 w 167059"/>
                <a:gd name="connsiteY4" fmla="*/ 5204 h 59213"/>
                <a:gd name="connsiteX5" fmla="*/ 8745 w 167059"/>
                <a:gd name="connsiteY5" fmla="*/ 10265 h 59213"/>
                <a:gd name="connsiteX6" fmla="*/ 158722 w 167059"/>
                <a:gd name="connsiteY6" fmla="*/ 10265 h 59213"/>
                <a:gd name="connsiteX7" fmla="*/ 158973 w 167059"/>
                <a:gd name="connsiteY7" fmla="*/ 59357 h 59213"/>
                <a:gd name="connsiteX8" fmla="*/ 167263 w 167059"/>
                <a:gd name="connsiteY8" fmla="*/ 54296 h 59213"/>
                <a:gd name="connsiteX9" fmla="*/ 158722 w 167059"/>
                <a:gd name="connsiteY9" fmla="*/ 49235 h 59213"/>
                <a:gd name="connsiteX10" fmla="*/ 8745 w 167059"/>
                <a:gd name="connsiteY10" fmla="*/ 49235 h 59213"/>
                <a:gd name="connsiteX11" fmla="*/ 204 w 167059"/>
                <a:gd name="connsiteY11" fmla="*/ 54296 h 59213"/>
                <a:gd name="connsiteX12" fmla="*/ 8494 w 167059"/>
                <a:gd name="connsiteY12" fmla="*/ 59357 h 59213"/>
                <a:gd name="connsiteX13" fmla="*/ 158973 w 167059"/>
                <a:gd name="connsiteY13" fmla="*/ 59357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59" h="59213">
                  <a:moveTo>
                    <a:pt x="158722" y="10265"/>
                  </a:moveTo>
                  <a:cubicBezTo>
                    <a:pt x="162490" y="10265"/>
                    <a:pt x="167263" y="10265"/>
                    <a:pt x="167263" y="5204"/>
                  </a:cubicBezTo>
                  <a:cubicBezTo>
                    <a:pt x="167263" y="143"/>
                    <a:pt x="162490" y="143"/>
                    <a:pt x="158973" y="143"/>
                  </a:cubicBezTo>
                  <a:lnTo>
                    <a:pt x="8494" y="143"/>
                  </a:lnTo>
                  <a:cubicBezTo>
                    <a:pt x="4977" y="143"/>
                    <a:pt x="204" y="143"/>
                    <a:pt x="204" y="5204"/>
                  </a:cubicBezTo>
                  <a:cubicBezTo>
                    <a:pt x="204" y="10265"/>
                    <a:pt x="4977" y="10265"/>
                    <a:pt x="8745" y="10265"/>
                  </a:cubicBezTo>
                  <a:lnTo>
                    <a:pt x="158722" y="10265"/>
                  </a:lnTo>
                  <a:close/>
                  <a:moveTo>
                    <a:pt x="158973" y="59357"/>
                  </a:moveTo>
                  <a:cubicBezTo>
                    <a:pt x="162490" y="59357"/>
                    <a:pt x="167263" y="59357"/>
                    <a:pt x="167263" y="54296"/>
                  </a:cubicBezTo>
                  <a:cubicBezTo>
                    <a:pt x="167263" y="49235"/>
                    <a:pt x="162490" y="49235"/>
                    <a:pt x="158722" y="49235"/>
                  </a:cubicBezTo>
                  <a:lnTo>
                    <a:pt x="8745" y="49235"/>
                  </a:lnTo>
                  <a:cubicBezTo>
                    <a:pt x="4977" y="49235"/>
                    <a:pt x="204" y="49235"/>
                    <a:pt x="204" y="54296"/>
                  </a:cubicBezTo>
                  <a:cubicBezTo>
                    <a:pt x="204" y="59357"/>
                    <a:pt x="4977" y="59357"/>
                    <a:pt x="8494" y="59357"/>
                  </a:cubicBezTo>
                  <a:lnTo>
                    <a:pt x="158973" y="59357"/>
                  </a:lnTo>
                  <a:close/>
                </a:path>
              </a:pathLst>
            </a:custGeom>
            <a:solidFill>
              <a:srgbClr val="000000"/>
            </a:solidFill>
            <a:ln w="25193"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FC606404-D7B7-428D-7699-38CED3CC1FA5}"/>
                </a:ext>
              </a:extLst>
            </p:cNvPr>
            <p:cNvSpPr/>
            <p:nvPr>
              <p:custDataLst>
                <p:tags r:id="rId155"/>
              </p:custDataLst>
            </p:nvPr>
          </p:nvSpPr>
          <p:spPr>
            <a:xfrm>
              <a:off x="8319374" y="5877275"/>
              <a:ext cx="96467" cy="114632"/>
            </a:xfrm>
            <a:custGeom>
              <a:avLst/>
              <a:gdLst>
                <a:gd name="connsiteX0" fmla="*/ 35650 w 96467"/>
                <a:gd name="connsiteY0" fmla="*/ 53530 h 114632"/>
                <a:gd name="connsiteX1" fmla="*/ 74087 w 96467"/>
                <a:gd name="connsiteY1" fmla="*/ 47709 h 114632"/>
                <a:gd name="connsiteX2" fmla="*/ 92928 w 96467"/>
                <a:gd name="connsiteY2" fmla="*/ 21645 h 114632"/>
                <a:gd name="connsiteX3" fmla="*/ 66048 w 96467"/>
                <a:gd name="connsiteY3" fmla="*/ 136 h 114632"/>
                <a:gd name="connsiteX4" fmla="*/ 229 w 96467"/>
                <a:gd name="connsiteY4" fmla="*/ 68966 h 114632"/>
                <a:gd name="connsiteX5" fmla="*/ 39670 w 96467"/>
                <a:gd name="connsiteY5" fmla="*/ 114768 h 114632"/>
                <a:gd name="connsiteX6" fmla="*/ 96696 w 96467"/>
                <a:gd name="connsiteY6" fmla="*/ 84908 h 114632"/>
                <a:gd name="connsiteX7" fmla="*/ 93682 w 96467"/>
                <a:gd name="connsiteY7" fmla="*/ 81618 h 114632"/>
                <a:gd name="connsiteX8" fmla="*/ 90416 w 96467"/>
                <a:gd name="connsiteY8" fmla="*/ 84149 h 114632"/>
                <a:gd name="connsiteX9" fmla="*/ 40172 w 96467"/>
                <a:gd name="connsiteY9" fmla="*/ 109201 h 114632"/>
                <a:gd name="connsiteX10" fmla="*/ 18316 w 96467"/>
                <a:gd name="connsiteY10" fmla="*/ 79847 h 114632"/>
                <a:gd name="connsiteX11" fmla="*/ 22336 w 96467"/>
                <a:gd name="connsiteY11" fmla="*/ 53530 h 114632"/>
                <a:gd name="connsiteX12" fmla="*/ 35650 w 96467"/>
                <a:gd name="connsiteY12" fmla="*/ 53530 h 114632"/>
                <a:gd name="connsiteX13" fmla="*/ 23843 w 96467"/>
                <a:gd name="connsiteY13" fmla="*/ 47962 h 114632"/>
                <a:gd name="connsiteX14" fmla="*/ 66048 w 96467"/>
                <a:gd name="connsiteY14" fmla="*/ 5703 h 114632"/>
                <a:gd name="connsiteX15" fmla="*/ 84638 w 96467"/>
                <a:gd name="connsiteY15" fmla="*/ 21645 h 114632"/>
                <a:gd name="connsiteX16" fmla="*/ 34143 w 96467"/>
                <a:gd name="connsiteY16" fmla="*/ 47962 h 114632"/>
                <a:gd name="connsiteX17" fmla="*/ 23843 w 96467"/>
                <a:gd name="connsiteY17" fmla="*/ 47962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67" h="114632">
                  <a:moveTo>
                    <a:pt x="35650" y="53530"/>
                  </a:moveTo>
                  <a:cubicBezTo>
                    <a:pt x="42936" y="53530"/>
                    <a:pt x="61526" y="53023"/>
                    <a:pt x="74087" y="47709"/>
                  </a:cubicBezTo>
                  <a:cubicBezTo>
                    <a:pt x="91672" y="40118"/>
                    <a:pt x="92928" y="25188"/>
                    <a:pt x="92928" y="21645"/>
                  </a:cubicBezTo>
                  <a:cubicBezTo>
                    <a:pt x="92928" y="10511"/>
                    <a:pt x="83382" y="136"/>
                    <a:pt x="66048" y="136"/>
                  </a:cubicBezTo>
                  <a:cubicBezTo>
                    <a:pt x="38163" y="136"/>
                    <a:pt x="229" y="24682"/>
                    <a:pt x="229" y="68966"/>
                  </a:cubicBezTo>
                  <a:cubicBezTo>
                    <a:pt x="229" y="94777"/>
                    <a:pt x="15051" y="114768"/>
                    <a:pt x="39670" y="114768"/>
                  </a:cubicBezTo>
                  <a:cubicBezTo>
                    <a:pt x="75594" y="114768"/>
                    <a:pt x="96696" y="87945"/>
                    <a:pt x="96696" y="84908"/>
                  </a:cubicBezTo>
                  <a:cubicBezTo>
                    <a:pt x="96696" y="83390"/>
                    <a:pt x="95189" y="81618"/>
                    <a:pt x="93682" y="81618"/>
                  </a:cubicBezTo>
                  <a:cubicBezTo>
                    <a:pt x="92426" y="81618"/>
                    <a:pt x="91923" y="82124"/>
                    <a:pt x="90416" y="84149"/>
                  </a:cubicBezTo>
                  <a:cubicBezTo>
                    <a:pt x="70570" y="109201"/>
                    <a:pt x="43187" y="109201"/>
                    <a:pt x="40172" y="109201"/>
                  </a:cubicBezTo>
                  <a:cubicBezTo>
                    <a:pt x="20577" y="109201"/>
                    <a:pt x="18316" y="87945"/>
                    <a:pt x="18316" y="79847"/>
                  </a:cubicBezTo>
                  <a:cubicBezTo>
                    <a:pt x="18316" y="76810"/>
                    <a:pt x="18568" y="68966"/>
                    <a:pt x="22336" y="53530"/>
                  </a:cubicBezTo>
                  <a:lnTo>
                    <a:pt x="35650" y="53530"/>
                  </a:lnTo>
                  <a:close/>
                  <a:moveTo>
                    <a:pt x="23843" y="47962"/>
                  </a:moveTo>
                  <a:cubicBezTo>
                    <a:pt x="33641" y="9499"/>
                    <a:pt x="59516" y="5703"/>
                    <a:pt x="66048" y="5703"/>
                  </a:cubicBezTo>
                  <a:cubicBezTo>
                    <a:pt x="77855" y="5703"/>
                    <a:pt x="84638" y="13041"/>
                    <a:pt x="84638" y="21645"/>
                  </a:cubicBezTo>
                  <a:cubicBezTo>
                    <a:pt x="84638" y="47962"/>
                    <a:pt x="44443" y="47962"/>
                    <a:pt x="34143" y="47962"/>
                  </a:cubicBezTo>
                  <a:lnTo>
                    <a:pt x="23843" y="47962"/>
                  </a:lnTo>
                  <a:close/>
                </a:path>
              </a:pathLst>
            </a:custGeom>
            <a:solidFill>
              <a:srgbClr val="000000"/>
            </a:solidFill>
            <a:ln w="25193"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F54FE200-2934-A9F0-E807-6ED3CC4AE08B}"/>
                </a:ext>
              </a:extLst>
            </p:cNvPr>
            <p:cNvSpPr/>
            <p:nvPr>
              <p:custDataLst>
                <p:tags r:id="rId156"/>
              </p:custDataLst>
            </p:nvPr>
          </p:nvSpPr>
          <p:spPr>
            <a:xfrm>
              <a:off x="8432077" y="5877275"/>
              <a:ext cx="125106" cy="114632"/>
            </a:xfrm>
            <a:custGeom>
              <a:avLst/>
              <a:gdLst>
                <a:gd name="connsiteX0" fmla="*/ 76855 w 125106"/>
                <a:gd name="connsiteY0" fmla="*/ 35563 h 114632"/>
                <a:gd name="connsiteX1" fmla="*/ 101725 w 125106"/>
                <a:gd name="connsiteY1" fmla="*/ 5703 h 114632"/>
                <a:gd name="connsiteX2" fmla="*/ 114286 w 125106"/>
                <a:gd name="connsiteY2" fmla="*/ 8993 h 114632"/>
                <a:gd name="connsiteX3" fmla="*/ 102228 w 125106"/>
                <a:gd name="connsiteY3" fmla="*/ 22657 h 114632"/>
                <a:gd name="connsiteX4" fmla="*/ 111774 w 125106"/>
                <a:gd name="connsiteY4" fmla="*/ 31514 h 114632"/>
                <a:gd name="connsiteX5" fmla="*/ 125340 w 125106"/>
                <a:gd name="connsiteY5" fmla="*/ 16837 h 114632"/>
                <a:gd name="connsiteX6" fmla="*/ 101976 w 125106"/>
                <a:gd name="connsiteY6" fmla="*/ 136 h 114632"/>
                <a:gd name="connsiteX7" fmla="*/ 75599 w 125106"/>
                <a:gd name="connsiteY7" fmla="*/ 19368 h 114632"/>
                <a:gd name="connsiteX8" fmla="*/ 48467 w 125106"/>
                <a:gd name="connsiteY8" fmla="*/ 136 h 114632"/>
                <a:gd name="connsiteX9" fmla="*/ 8021 w 125106"/>
                <a:gd name="connsiteY9" fmla="*/ 39106 h 114632"/>
                <a:gd name="connsiteX10" fmla="*/ 11036 w 125106"/>
                <a:gd name="connsiteY10" fmla="*/ 41636 h 114632"/>
                <a:gd name="connsiteX11" fmla="*/ 14302 w 125106"/>
                <a:gd name="connsiteY11" fmla="*/ 38853 h 114632"/>
                <a:gd name="connsiteX12" fmla="*/ 47965 w 125106"/>
                <a:gd name="connsiteY12" fmla="*/ 5703 h 114632"/>
                <a:gd name="connsiteX13" fmla="*/ 61530 w 125106"/>
                <a:gd name="connsiteY13" fmla="*/ 22657 h 114632"/>
                <a:gd name="connsiteX14" fmla="*/ 47965 w 125106"/>
                <a:gd name="connsiteY14" fmla="*/ 82883 h 114632"/>
                <a:gd name="connsiteX15" fmla="*/ 24099 w 125106"/>
                <a:gd name="connsiteY15" fmla="*/ 109201 h 114632"/>
                <a:gd name="connsiteX16" fmla="*/ 11538 w 125106"/>
                <a:gd name="connsiteY16" fmla="*/ 105911 h 114632"/>
                <a:gd name="connsiteX17" fmla="*/ 23345 w 125106"/>
                <a:gd name="connsiteY17" fmla="*/ 92246 h 114632"/>
                <a:gd name="connsiteX18" fmla="*/ 14050 w 125106"/>
                <a:gd name="connsiteY18" fmla="*/ 83390 h 114632"/>
                <a:gd name="connsiteX19" fmla="*/ 233 w 125106"/>
                <a:gd name="connsiteY19" fmla="*/ 98067 h 114632"/>
                <a:gd name="connsiteX20" fmla="*/ 23848 w 125106"/>
                <a:gd name="connsiteY20" fmla="*/ 114768 h 114632"/>
                <a:gd name="connsiteX21" fmla="*/ 50226 w 125106"/>
                <a:gd name="connsiteY21" fmla="*/ 95536 h 114632"/>
                <a:gd name="connsiteX22" fmla="*/ 77357 w 125106"/>
                <a:gd name="connsiteY22" fmla="*/ 114768 h 114632"/>
                <a:gd name="connsiteX23" fmla="*/ 117552 w 125106"/>
                <a:gd name="connsiteY23" fmla="*/ 75798 h 114632"/>
                <a:gd name="connsiteX24" fmla="*/ 114537 w 125106"/>
                <a:gd name="connsiteY24" fmla="*/ 73268 h 114632"/>
                <a:gd name="connsiteX25" fmla="*/ 111271 w 125106"/>
                <a:gd name="connsiteY25" fmla="*/ 76051 h 114632"/>
                <a:gd name="connsiteX26" fmla="*/ 77860 w 125106"/>
                <a:gd name="connsiteY26" fmla="*/ 109201 h 114632"/>
                <a:gd name="connsiteX27" fmla="*/ 64043 w 125106"/>
                <a:gd name="connsiteY27" fmla="*/ 92499 h 114632"/>
                <a:gd name="connsiteX28" fmla="*/ 68313 w 125106"/>
                <a:gd name="connsiteY28" fmla="*/ 70231 h 114632"/>
                <a:gd name="connsiteX29" fmla="*/ 76855 w 125106"/>
                <a:gd name="connsiteY29" fmla="*/ 35563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106" h="114632">
                  <a:moveTo>
                    <a:pt x="76855" y="35563"/>
                  </a:moveTo>
                  <a:cubicBezTo>
                    <a:pt x="78362" y="28984"/>
                    <a:pt x="84140" y="5703"/>
                    <a:pt x="101725" y="5703"/>
                  </a:cubicBezTo>
                  <a:cubicBezTo>
                    <a:pt x="102981" y="5703"/>
                    <a:pt x="109010" y="5703"/>
                    <a:pt x="114286" y="8993"/>
                  </a:cubicBezTo>
                  <a:cubicBezTo>
                    <a:pt x="107252" y="10258"/>
                    <a:pt x="102228" y="16584"/>
                    <a:pt x="102228" y="22657"/>
                  </a:cubicBezTo>
                  <a:cubicBezTo>
                    <a:pt x="102228" y="26706"/>
                    <a:pt x="104991" y="31514"/>
                    <a:pt x="111774" y="31514"/>
                  </a:cubicBezTo>
                  <a:cubicBezTo>
                    <a:pt x="117301" y="31514"/>
                    <a:pt x="125340" y="26959"/>
                    <a:pt x="125340" y="16837"/>
                  </a:cubicBezTo>
                  <a:cubicBezTo>
                    <a:pt x="125340" y="3679"/>
                    <a:pt x="110518" y="136"/>
                    <a:pt x="101976" y="136"/>
                  </a:cubicBezTo>
                  <a:cubicBezTo>
                    <a:pt x="87406" y="136"/>
                    <a:pt x="78613" y="13548"/>
                    <a:pt x="75599" y="19368"/>
                  </a:cubicBezTo>
                  <a:cubicBezTo>
                    <a:pt x="69318" y="2666"/>
                    <a:pt x="55752" y="136"/>
                    <a:pt x="48467" y="136"/>
                  </a:cubicBezTo>
                  <a:cubicBezTo>
                    <a:pt x="22340" y="136"/>
                    <a:pt x="8021" y="32779"/>
                    <a:pt x="8021" y="39106"/>
                  </a:cubicBezTo>
                  <a:cubicBezTo>
                    <a:pt x="8021" y="41636"/>
                    <a:pt x="10533" y="41636"/>
                    <a:pt x="11036" y="41636"/>
                  </a:cubicBezTo>
                  <a:cubicBezTo>
                    <a:pt x="13045" y="41636"/>
                    <a:pt x="13799" y="41130"/>
                    <a:pt x="14302" y="38853"/>
                  </a:cubicBezTo>
                  <a:cubicBezTo>
                    <a:pt x="22843" y="12029"/>
                    <a:pt x="39423" y="5703"/>
                    <a:pt x="47965" y="5703"/>
                  </a:cubicBezTo>
                  <a:cubicBezTo>
                    <a:pt x="52738" y="5703"/>
                    <a:pt x="61530" y="7980"/>
                    <a:pt x="61530" y="22657"/>
                  </a:cubicBezTo>
                  <a:cubicBezTo>
                    <a:pt x="61530" y="30502"/>
                    <a:pt x="57260" y="47456"/>
                    <a:pt x="47965" y="82883"/>
                  </a:cubicBezTo>
                  <a:cubicBezTo>
                    <a:pt x="43945" y="98573"/>
                    <a:pt x="35153" y="109201"/>
                    <a:pt x="24099" y="109201"/>
                  </a:cubicBezTo>
                  <a:cubicBezTo>
                    <a:pt x="22592" y="109201"/>
                    <a:pt x="16814" y="109201"/>
                    <a:pt x="11538" y="105911"/>
                  </a:cubicBezTo>
                  <a:cubicBezTo>
                    <a:pt x="17819" y="104646"/>
                    <a:pt x="23345" y="99332"/>
                    <a:pt x="23345" y="92246"/>
                  </a:cubicBezTo>
                  <a:cubicBezTo>
                    <a:pt x="23345" y="85414"/>
                    <a:pt x="17819" y="83390"/>
                    <a:pt x="14050" y="83390"/>
                  </a:cubicBezTo>
                  <a:cubicBezTo>
                    <a:pt x="6514" y="83390"/>
                    <a:pt x="233" y="89969"/>
                    <a:pt x="233" y="98067"/>
                  </a:cubicBezTo>
                  <a:cubicBezTo>
                    <a:pt x="233" y="109707"/>
                    <a:pt x="12794" y="114768"/>
                    <a:pt x="23848" y="114768"/>
                  </a:cubicBezTo>
                  <a:cubicBezTo>
                    <a:pt x="40428" y="114768"/>
                    <a:pt x="49472" y="97054"/>
                    <a:pt x="50226" y="95536"/>
                  </a:cubicBezTo>
                  <a:cubicBezTo>
                    <a:pt x="53240" y="104899"/>
                    <a:pt x="62284" y="114768"/>
                    <a:pt x="77357" y="114768"/>
                  </a:cubicBezTo>
                  <a:cubicBezTo>
                    <a:pt x="103232" y="114768"/>
                    <a:pt x="117552" y="82124"/>
                    <a:pt x="117552" y="75798"/>
                  </a:cubicBezTo>
                  <a:cubicBezTo>
                    <a:pt x="117552" y="73268"/>
                    <a:pt x="115291" y="73268"/>
                    <a:pt x="114537" y="73268"/>
                  </a:cubicBezTo>
                  <a:cubicBezTo>
                    <a:pt x="112276" y="73268"/>
                    <a:pt x="111774" y="74280"/>
                    <a:pt x="111271" y="76051"/>
                  </a:cubicBezTo>
                  <a:cubicBezTo>
                    <a:pt x="102981" y="103128"/>
                    <a:pt x="85898" y="109201"/>
                    <a:pt x="77860" y="109201"/>
                  </a:cubicBezTo>
                  <a:cubicBezTo>
                    <a:pt x="68062" y="109201"/>
                    <a:pt x="64043" y="101103"/>
                    <a:pt x="64043" y="92499"/>
                  </a:cubicBezTo>
                  <a:cubicBezTo>
                    <a:pt x="64043" y="86932"/>
                    <a:pt x="65550" y="81365"/>
                    <a:pt x="68313" y="70231"/>
                  </a:cubicBezTo>
                  <a:lnTo>
                    <a:pt x="76855" y="35563"/>
                  </a:lnTo>
                  <a:close/>
                </a:path>
              </a:pathLst>
            </a:custGeom>
            <a:solidFill>
              <a:srgbClr val="000000"/>
            </a:solidFill>
            <a:ln w="25193"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B65474E2-FEFA-7588-21AC-6FC9012B1EF7}"/>
                </a:ext>
              </a:extLst>
            </p:cNvPr>
            <p:cNvSpPr/>
            <p:nvPr>
              <p:custDataLst>
                <p:tags r:id="rId157"/>
              </p:custDataLst>
            </p:nvPr>
          </p:nvSpPr>
          <p:spPr>
            <a:xfrm>
              <a:off x="8560330" y="5877275"/>
              <a:ext cx="131135" cy="160940"/>
            </a:xfrm>
            <a:custGeom>
              <a:avLst/>
              <a:gdLst>
                <a:gd name="connsiteX0" fmla="*/ 19583 w 131135"/>
                <a:gd name="connsiteY0" fmla="*/ 142857 h 160940"/>
                <a:gd name="connsiteX1" fmla="*/ 6017 w 131135"/>
                <a:gd name="connsiteY1" fmla="*/ 153232 h 160940"/>
                <a:gd name="connsiteX2" fmla="*/ 239 w 131135"/>
                <a:gd name="connsiteY2" fmla="*/ 158040 h 160940"/>
                <a:gd name="connsiteX3" fmla="*/ 3505 w 131135"/>
                <a:gd name="connsiteY3" fmla="*/ 161076 h 160940"/>
                <a:gd name="connsiteX4" fmla="*/ 24607 w 131135"/>
                <a:gd name="connsiteY4" fmla="*/ 160317 h 160940"/>
                <a:gd name="connsiteX5" fmla="*/ 49478 w 131135"/>
                <a:gd name="connsiteY5" fmla="*/ 161076 h 160940"/>
                <a:gd name="connsiteX6" fmla="*/ 54000 w 131135"/>
                <a:gd name="connsiteY6" fmla="*/ 156015 h 160940"/>
                <a:gd name="connsiteX7" fmla="*/ 47970 w 131135"/>
                <a:gd name="connsiteY7" fmla="*/ 153232 h 160940"/>
                <a:gd name="connsiteX8" fmla="*/ 35409 w 131135"/>
                <a:gd name="connsiteY8" fmla="*/ 149183 h 160940"/>
                <a:gd name="connsiteX9" fmla="*/ 47719 w 131135"/>
                <a:gd name="connsiteY9" fmla="*/ 98573 h 160940"/>
                <a:gd name="connsiteX10" fmla="*/ 70831 w 131135"/>
                <a:gd name="connsiteY10" fmla="*/ 114768 h 160940"/>
                <a:gd name="connsiteX11" fmla="*/ 131375 w 131135"/>
                <a:gd name="connsiteY11" fmla="*/ 40624 h 160940"/>
                <a:gd name="connsiteX12" fmla="*/ 97963 w 131135"/>
                <a:gd name="connsiteY12" fmla="*/ 136 h 160940"/>
                <a:gd name="connsiteX13" fmla="*/ 65053 w 131135"/>
                <a:gd name="connsiteY13" fmla="*/ 19115 h 160940"/>
                <a:gd name="connsiteX14" fmla="*/ 42444 w 131135"/>
                <a:gd name="connsiteY14" fmla="*/ 136 h 160940"/>
                <a:gd name="connsiteX15" fmla="*/ 23853 w 131135"/>
                <a:gd name="connsiteY15" fmla="*/ 14560 h 160940"/>
                <a:gd name="connsiteX16" fmla="*/ 16066 w 131135"/>
                <a:gd name="connsiteY16" fmla="*/ 39106 h 160940"/>
                <a:gd name="connsiteX17" fmla="*/ 19080 w 131135"/>
                <a:gd name="connsiteY17" fmla="*/ 41636 h 160940"/>
                <a:gd name="connsiteX18" fmla="*/ 23351 w 131135"/>
                <a:gd name="connsiteY18" fmla="*/ 35816 h 160940"/>
                <a:gd name="connsiteX19" fmla="*/ 41690 w 131135"/>
                <a:gd name="connsiteY19" fmla="*/ 5703 h 160940"/>
                <a:gd name="connsiteX20" fmla="*/ 49478 w 131135"/>
                <a:gd name="connsiteY20" fmla="*/ 17343 h 160940"/>
                <a:gd name="connsiteX21" fmla="*/ 47719 w 131135"/>
                <a:gd name="connsiteY21" fmla="*/ 30249 h 160940"/>
                <a:gd name="connsiteX22" fmla="*/ 19583 w 131135"/>
                <a:gd name="connsiteY22" fmla="*/ 142857 h 160940"/>
                <a:gd name="connsiteX23" fmla="*/ 63797 w 131135"/>
                <a:gd name="connsiteY23" fmla="*/ 33032 h 160940"/>
                <a:gd name="connsiteX24" fmla="*/ 76860 w 131135"/>
                <a:gd name="connsiteY24" fmla="*/ 15319 h 160940"/>
                <a:gd name="connsiteX25" fmla="*/ 97209 w 131135"/>
                <a:gd name="connsiteY25" fmla="*/ 5703 h 160940"/>
                <a:gd name="connsiteX26" fmla="*/ 113287 w 131135"/>
                <a:gd name="connsiteY26" fmla="*/ 29490 h 160940"/>
                <a:gd name="connsiteX27" fmla="*/ 100475 w 131135"/>
                <a:gd name="connsiteY27" fmla="*/ 83137 h 160940"/>
                <a:gd name="connsiteX28" fmla="*/ 70580 w 131135"/>
                <a:gd name="connsiteY28" fmla="*/ 109201 h 160940"/>
                <a:gd name="connsiteX29" fmla="*/ 50734 w 131135"/>
                <a:gd name="connsiteY29" fmla="*/ 86679 h 160940"/>
                <a:gd name="connsiteX30" fmla="*/ 51487 w 131135"/>
                <a:gd name="connsiteY30" fmla="*/ 82630 h 160940"/>
                <a:gd name="connsiteX31" fmla="*/ 63797 w 131135"/>
                <a:gd name="connsiteY31" fmla="*/ 33032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35" h="160940">
                  <a:moveTo>
                    <a:pt x="19583" y="142857"/>
                  </a:moveTo>
                  <a:cubicBezTo>
                    <a:pt x="17573" y="151460"/>
                    <a:pt x="17071" y="153232"/>
                    <a:pt x="6017" y="153232"/>
                  </a:cubicBezTo>
                  <a:cubicBezTo>
                    <a:pt x="3002" y="153232"/>
                    <a:pt x="239" y="153232"/>
                    <a:pt x="239" y="158040"/>
                  </a:cubicBezTo>
                  <a:cubicBezTo>
                    <a:pt x="239" y="160064"/>
                    <a:pt x="1495" y="161076"/>
                    <a:pt x="3505" y="161076"/>
                  </a:cubicBezTo>
                  <a:cubicBezTo>
                    <a:pt x="10288" y="161076"/>
                    <a:pt x="17573" y="160317"/>
                    <a:pt x="24607" y="160317"/>
                  </a:cubicBezTo>
                  <a:cubicBezTo>
                    <a:pt x="32897" y="160317"/>
                    <a:pt x="41439" y="161076"/>
                    <a:pt x="49478" y="161076"/>
                  </a:cubicBezTo>
                  <a:cubicBezTo>
                    <a:pt x="50734" y="161076"/>
                    <a:pt x="54000" y="161076"/>
                    <a:pt x="54000" y="156015"/>
                  </a:cubicBezTo>
                  <a:cubicBezTo>
                    <a:pt x="54000" y="153232"/>
                    <a:pt x="51487" y="153232"/>
                    <a:pt x="47970" y="153232"/>
                  </a:cubicBezTo>
                  <a:cubicBezTo>
                    <a:pt x="35409" y="153232"/>
                    <a:pt x="35409" y="151460"/>
                    <a:pt x="35409" y="149183"/>
                  </a:cubicBezTo>
                  <a:cubicBezTo>
                    <a:pt x="35409" y="146146"/>
                    <a:pt x="45961" y="104899"/>
                    <a:pt x="47719" y="98573"/>
                  </a:cubicBezTo>
                  <a:cubicBezTo>
                    <a:pt x="50985" y="105911"/>
                    <a:pt x="58019" y="114768"/>
                    <a:pt x="70831" y="114768"/>
                  </a:cubicBezTo>
                  <a:cubicBezTo>
                    <a:pt x="99972" y="114768"/>
                    <a:pt x="131375" y="77822"/>
                    <a:pt x="131375" y="40624"/>
                  </a:cubicBezTo>
                  <a:cubicBezTo>
                    <a:pt x="131375" y="16837"/>
                    <a:pt x="117055" y="136"/>
                    <a:pt x="97963" y="136"/>
                  </a:cubicBezTo>
                  <a:cubicBezTo>
                    <a:pt x="85402" y="136"/>
                    <a:pt x="73343" y="9246"/>
                    <a:pt x="65053" y="19115"/>
                  </a:cubicBezTo>
                  <a:cubicBezTo>
                    <a:pt x="62541" y="5450"/>
                    <a:pt x="51739" y="136"/>
                    <a:pt x="42444" y="136"/>
                  </a:cubicBezTo>
                  <a:cubicBezTo>
                    <a:pt x="30888" y="136"/>
                    <a:pt x="26114" y="10005"/>
                    <a:pt x="23853" y="14560"/>
                  </a:cubicBezTo>
                  <a:cubicBezTo>
                    <a:pt x="19332" y="23163"/>
                    <a:pt x="16066" y="38347"/>
                    <a:pt x="16066" y="39106"/>
                  </a:cubicBezTo>
                  <a:cubicBezTo>
                    <a:pt x="16066" y="41636"/>
                    <a:pt x="18578" y="41636"/>
                    <a:pt x="19080" y="41636"/>
                  </a:cubicBezTo>
                  <a:cubicBezTo>
                    <a:pt x="21593" y="41636"/>
                    <a:pt x="21844" y="41383"/>
                    <a:pt x="23351" y="35816"/>
                  </a:cubicBezTo>
                  <a:cubicBezTo>
                    <a:pt x="27622" y="17849"/>
                    <a:pt x="32646" y="5703"/>
                    <a:pt x="41690" y="5703"/>
                  </a:cubicBezTo>
                  <a:cubicBezTo>
                    <a:pt x="45961" y="5703"/>
                    <a:pt x="49478" y="7727"/>
                    <a:pt x="49478" y="17343"/>
                  </a:cubicBezTo>
                  <a:cubicBezTo>
                    <a:pt x="49478" y="23163"/>
                    <a:pt x="48724" y="25947"/>
                    <a:pt x="47719" y="30249"/>
                  </a:cubicBezTo>
                  <a:lnTo>
                    <a:pt x="19583" y="142857"/>
                  </a:lnTo>
                  <a:close/>
                  <a:moveTo>
                    <a:pt x="63797" y="33032"/>
                  </a:moveTo>
                  <a:cubicBezTo>
                    <a:pt x="65556" y="26200"/>
                    <a:pt x="72338" y="19115"/>
                    <a:pt x="76860" y="15319"/>
                  </a:cubicBezTo>
                  <a:cubicBezTo>
                    <a:pt x="85653" y="7474"/>
                    <a:pt x="92938" y="5703"/>
                    <a:pt x="97209" y="5703"/>
                  </a:cubicBezTo>
                  <a:cubicBezTo>
                    <a:pt x="107258" y="5703"/>
                    <a:pt x="113287" y="14560"/>
                    <a:pt x="113287" y="29490"/>
                  </a:cubicBezTo>
                  <a:cubicBezTo>
                    <a:pt x="113287" y="44420"/>
                    <a:pt x="104997" y="73521"/>
                    <a:pt x="100475" y="83137"/>
                  </a:cubicBezTo>
                  <a:cubicBezTo>
                    <a:pt x="91933" y="100850"/>
                    <a:pt x="79875" y="109201"/>
                    <a:pt x="70580" y="109201"/>
                  </a:cubicBezTo>
                  <a:cubicBezTo>
                    <a:pt x="54000" y="109201"/>
                    <a:pt x="50734" y="88198"/>
                    <a:pt x="50734" y="86679"/>
                  </a:cubicBezTo>
                  <a:cubicBezTo>
                    <a:pt x="50734" y="86173"/>
                    <a:pt x="50734" y="85667"/>
                    <a:pt x="51487" y="82630"/>
                  </a:cubicBezTo>
                  <a:lnTo>
                    <a:pt x="63797" y="33032"/>
                  </a:lnTo>
                  <a:close/>
                </a:path>
              </a:pathLst>
            </a:custGeom>
            <a:solidFill>
              <a:srgbClr val="000000"/>
            </a:solidFill>
            <a:ln w="25193"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5E908270-EDD0-2085-E86C-FD45E4ED0BA7}"/>
                </a:ext>
              </a:extLst>
            </p:cNvPr>
            <p:cNvSpPr/>
            <p:nvPr>
              <p:custDataLst>
                <p:tags r:id="rId158"/>
              </p:custDataLst>
            </p:nvPr>
          </p:nvSpPr>
          <p:spPr>
            <a:xfrm>
              <a:off x="8719634" y="5799335"/>
              <a:ext cx="58282" cy="253051"/>
            </a:xfrm>
            <a:custGeom>
              <a:avLst/>
              <a:gdLst>
                <a:gd name="connsiteX0" fmla="*/ 58527 w 58282"/>
                <a:gd name="connsiteY0" fmla="*/ 250656 h 253051"/>
                <a:gd name="connsiteX1" fmla="*/ 54256 w 58282"/>
                <a:gd name="connsiteY1" fmla="*/ 245089 h 253051"/>
                <a:gd name="connsiteX2" fmla="*/ 14815 w 58282"/>
                <a:gd name="connsiteY2" fmla="*/ 126661 h 253051"/>
                <a:gd name="connsiteX3" fmla="*/ 55261 w 58282"/>
                <a:gd name="connsiteY3" fmla="*/ 6968 h 253051"/>
                <a:gd name="connsiteX4" fmla="*/ 58527 w 58282"/>
                <a:gd name="connsiteY4" fmla="*/ 2666 h 253051"/>
                <a:gd name="connsiteX5" fmla="*/ 56014 w 58282"/>
                <a:gd name="connsiteY5" fmla="*/ 136 h 253051"/>
                <a:gd name="connsiteX6" fmla="*/ 16071 w 58282"/>
                <a:gd name="connsiteY6" fmla="*/ 49481 h 253051"/>
                <a:gd name="connsiteX7" fmla="*/ 244 w 58282"/>
                <a:gd name="connsiteY7" fmla="*/ 126661 h 253051"/>
                <a:gd name="connsiteX8" fmla="*/ 16824 w 58282"/>
                <a:gd name="connsiteY8" fmla="*/ 205613 h 253051"/>
                <a:gd name="connsiteX9" fmla="*/ 56014 w 58282"/>
                <a:gd name="connsiteY9" fmla="*/ 253187 h 253051"/>
                <a:gd name="connsiteX10" fmla="*/ 58527 w 58282"/>
                <a:gd name="connsiteY10" fmla="*/ 25065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82" h="253051">
                  <a:moveTo>
                    <a:pt x="58527" y="250656"/>
                  </a:moveTo>
                  <a:cubicBezTo>
                    <a:pt x="58527" y="249897"/>
                    <a:pt x="58527" y="249391"/>
                    <a:pt x="54256" y="245089"/>
                  </a:cubicBezTo>
                  <a:cubicBezTo>
                    <a:pt x="22854" y="213205"/>
                    <a:pt x="14815" y="165378"/>
                    <a:pt x="14815" y="126661"/>
                  </a:cubicBezTo>
                  <a:cubicBezTo>
                    <a:pt x="14815" y="82630"/>
                    <a:pt x="24361" y="38600"/>
                    <a:pt x="55261" y="6968"/>
                  </a:cubicBezTo>
                  <a:cubicBezTo>
                    <a:pt x="58527" y="3932"/>
                    <a:pt x="58527" y="3425"/>
                    <a:pt x="58527" y="2666"/>
                  </a:cubicBezTo>
                  <a:cubicBezTo>
                    <a:pt x="58527" y="895"/>
                    <a:pt x="57522" y="136"/>
                    <a:pt x="56014" y="136"/>
                  </a:cubicBezTo>
                  <a:cubicBezTo>
                    <a:pt x="53502" y="136"/>
                    <a:pt x="30893" y="17343"/>
                    <a:pt x="16071" y="49481"/>
                  </a:cubicBezTo>
                  <a:cubicBezTo>
                    <a:pt x="3259" y="77316"/>
                    <a:pt x="244" y="105405"/>
                    <a:pt x="244" y="126661"/>
                  </a:cubicBezTo>
                  <a:cubicBezTo>
                    <a:pt x="244" y="146399"/>
                    <a:pt x="3007" y="177018"/>
                    <a:pt x="16824" y="205613"/>
                  </a:cubicBezTo>
                  <a:cubicBezTo>
                    <a:pt x="31897" y="236739"/>
                    <a:pt x="53502" y="253187"/>
                    <a:pt x="56014" y="253187"/>
                  </a:cubicBezTo>
                  <a:cubicBezTo>
                    <a:pt x="57522" y="253187"/>
                    <a:pt x="58527" y="252428"/>
                    <a:pt x="58527" y="250656"/>
                  </a:cubicBezTo>
                  <a:close/>
                </a:path>
              </a:pathLst>
            </a:custGeom>
            <a:solidFill>
              <a:srgbClr val="000000"/>
            </a:solidFill>
            <a:ln w="25193"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258D0F2A-747F-98E2-76D8-F1B8B8F0B901}"/>
                </a:ext>
              </a:extLst>
            </p:cNvPr>
            <p:cNvSpPr/>
            <p:nvPr>
              <p:custDataLst>
                <p:tags r:id="rId159"/>
              </p:custDataLst>
            </p:nvPr>
          </p:nvSpPr>
          <p:spPr>
            <a:xfrm>
              <a:off x="8860281" y="5726344"/>
              <a:ext cx="95965" cy="27329"/>
            </a:xfrm>
            <a:custGeom>
              <a:avLst/>
              <a:gdLst>
                <a:gd name="connsiteX0" fmla="*/ 96215 w 95965"/>
                <a:gd name="connsiteY0" fmla="*/ 6459 h 27329"/>
                <a:gd name="connsiteX1" fmla="*/ 89683 w 95965"/>
                <a:gd name="connsiteY1" fmla="*/ 132 h 27329"/>
                <a:gd name="connsiteX2" fmla="*/ 70591 w 95965"/>
                <a:gd name="connsiteY2" fmla="*/ 8736 h 27329"/>
                <a:gd name="connsiteX3" fmla="*/ 50493 w 95965"/>
                <a:gd name="connsiteY3" fmla="*/ 4434 h 27329"/>
                <a:gd name="connsiteX4" fmla="*/ 30647 w 95965"/>
                <a:gd name="connsiteY4" fmla="*/ 132 h 27329"/>
                <a:gd name="connsiteX5" fmla="*/ 12559 w 95965"/>
                <a:gd name="connsiteY5" fmla="*/ 7977 h 27329"/>
                <a:gd name="connsiteX6" fmla="*/ 250 w 95965"/>
                <a:gd name="connsiteY6" fmla="*/ 21136 h 27329"/>
                <a:gd name="connsiteX7" fmla="*/ 6781 w 95965"/>
                <a:gd name="connsiteY7" fmla="*/ 27462 h 27329"/>
                <a:gd name="connsiteX8" fmla="*/ 25874 w 95965"/>
                <a:gd name="connsiteY8" fmla="*/ 18858 h 27329"/>
                <a:gd name="connsiteX9" fmla="*/ 45971 w 95965"/>
                <a:gd name="connsiteY9" fmla="*/ 23160 h 27329"/>
                <a:gd name="connsiteX10" fmla="*/ 65817 w 95965"/>
                <a:gd name="connsiteY10" fmla="*/ 27462 h 27329"/>
                <a:gd name="connsiteX11" fmla="*/ 83905 w 95965"/>
                <a:gd name="connsiteY11" fmla="*/ 19617 h 27329"/>
                <a:gd name="connsiteX12" fmla="*/ 96215 w 95965"/>
                <a:gd name="connsiteY12" fmla="*/ 6459 h 2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65" h="27329">
                  <a:moveTo>
                    <a:pt x="96215" y="6459"/>
                  </a:moveTo>
                  <a:lnTo>
                    <a:pt x="89683" y="132"/>
                  </a:lnTo>
                  <a:cubicBezTo>
                    <a:pt x="82147" y="8736"/>
                    <a:pt x="73354" y="8736"/>
                    <a:pt x="70591" y="8736"/>
                  </a:cubicBezTo>
                  <a:cubicBezTo>
                    <a:pt x="65566" y="8736"/>
                    <a:pt x="61296" y="7977"/>
                    <a:pt x="50493" y="4434"/>
                  </a:cubicBezTo>
                  <a:cubicBezTo>
                    <a:pt x="38937" y="638"/>
                    <a:pt x="34164" y="132"/>
                    <a:pt x="30647" y="132"/>
                  </a:cubicBezTo>
                  <a:cubicBezTo>
                    <a:pt x="26125" y="132"/>
                    <a:pt x="19342" y="1145"/>
                    <a:pt x="12559" y="7977"/>
                  </a:cubicBezTo>
                  <a:cubicBezTo>
                    <a:pt x="9796" y="10761"/>
                    <a:pt x="3013" y="18352"/>
                    <a:pt x="250" y="21136"/>
                  </a:cubicBezTo>
                  <a:lnTo>
                    <a:pt x="6781" y="27462"/>
                  </a:lnTo>
                  <a:cubicBezTo>
                    <a:pt x="14318" y="18858"/>
                    <a:pt x="23110" y="18858"/>
                    <a:pt x="25874" y="18858"/>
                  </a:cubicBezTo>
                  <a:cubicBezTo>
                    <a:pt x="30898" y="18858"/>
                    <a:pt x="35169" y="19617"/>
                    <a:pt x="45971" y="23160"/>
                  </a:cubicBezTo>
                  <a:cubicBezTo>
                    <a:pt x="57527" y="26956"/>
                    <a:pt x="62300" y="27462"/>
                    <a:pt x="65817" y="27462"/>
                  </a:cubicBezTo>
                  <a:cubicBezTo>
                    <a:pt x="70339" y="27462"/>
                    <a:pt x="77122" y="26450"/>
                    <a:pt x="83905" y="19617"/>
                  </a:cubicBezTo>
                  <a:cubicBezTo>
                    <a:pt x="86668" y="16834"/>
                    <a:pt x="93451" y="9242"/>
                    <a:pt x="96215" y="6459"/>
                  </a:cubicBezTo>
                  <a:close/>
                </a:path>
              </a:pathLst>
            </a:custGeom>
            <a:solidFill>
              <a:srgbClr val="000000"/>
            </a:solidFill>
            <a:ln w="25193"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C51566FB-0F68-A31D-FA83-D0E38C7E1800}"/>
                </a:ext>
              </a:extLst>
            </p:cNvPr>
            <p:cNvSpPr/>
            <p:nvPr>
              <p:custDataLst>
                <p:tags r:id="rId160"/>
              </p:custDataLst>
            </p:nvPr>
          </p:nvSpPr>
          <p:spPr>
            <a:xfrm>
              <a:off x="8806778" y="5874744"/>
              <a:ext cx="105260" cy="116403"/>
            </a:xfrm>
            <a:custGeom>
              <a:avLst/>
              <a:gdLst>
                <a:gd name="connsiteX0" fmla="*/ 89933 w 105260"/>
                <a:gd name="connsiteY0" fmla="*/ 14813 h 116403"/>
                <a:gd name="connsiteX1" fmla="*/ 79381 w 105260"/>
                <a:gd name="connsiteY1" fmla="*/ 29237 h 116403"/>
                <a:gd name="connsiteX2" fmla="*/ 90184 w 105260"/>
                <a:gd name="connsiteY2" fmla="*/ 39612 h 116403"/>
                <a:gd name="connsiteX3" fmla="*/ 105508 w 105260"/>
                <a:gd name="connsiteY3" fmla="*/ 22404 h 116403"/>
                <a:gd name="connsiteX4" fmla="*/ 69584 w 105260"/>
                <a:gd name="connsiteY4" fmla="*/ 136 h 116403"/>
                <a:gd name="connsiteX5" fmla="*/ 36674 w 105260"/>
                <a:gd name="connsiteY5" fmla="*/ 9499 h 116403"/>
                <a:gd name="connsiteX6" fmla="*/ 21350 w 105260"/>
                <a:gd name="connsiteY6" fmla="*/ 39106 h 116403"/>
                <a:gd name="connsiteX7" fmla="*/ 30394 w 105260"/>
                <a:gd name="connsiteY7" fmla="*/ 58338 h 116403"/>
                <a:gd name="connsiteX8" fmla="*/ 58782 w 105260"/>
                <a:gd name="connsiteY8" fmla="*/ 67953 h 116403"/>
                <a:gd name="connsiteX9" fmla="*/ 81391 w 105260"/>
                <a:gd name="connsiteY9" fmla="*/ 83390 h 116403"/>
                <a:gd name="connsiteX10" fmla="*/ 43960 w 105260"/>
                <a:gd name="connsiteY10" fmla="*/ 107429 h 116403"/>
                <a:gd name="connsiteX11" fmla="*/ 16828 w 105260"/>
                <a:gd name="connsiteY11" fmla="*/ 100850 h 116403"/>
                <a:gd name="connsiteX12" fmla="*/ 30645 w 105260"/>
                <a:gd name="connsiteY12" fmla="*/ 83390 h 116403"/>
                <a:gd name="connsiteX13" fmla="*/ 18336 w 105260"/>
                <a:gd name="connsiteY13" fmla="*/ 71749 h 116403"/>
                <a:gd name="connsiteX14" fmla="*/ 248 w 105260"/>
                <a:gd name="connsiteY14" fmla="*/ 91487 h 116403"/>
                <a:gd name="connsiteX15" fmla="*/ 43457 w 105260"/>
                <a:gd name="connsiteY15" fmla="*/ 116539 h 116403"/>
                <a:gd name="connsiteX16" fmla="*/ 100735 w 105260"/>
                <a:gd name="connsiteY16" fmla="*/ 73014 h 116403"/>
                <a:gd name="connsiteX17" fmla="*/ 90686 w 105260"/>
                <a:gd name="connsiteY17" fmla="*/ 52517 h 116403"/>
                <a:gd name="connsiteX18" fmla="*/ 64560 w 105260"/>
                <a:gd name="connsiteY18" fmla="*/ 42395 h 116403"/>
                <a:gd name="connsiteX19" fmla="*/ 40945 w 105260"/>
                <a:gd name="connsiteY19" fmla="*/ 28731 h 116403"/>
                <a:gd name="connsiteX20" fmla="*/ 69082 w 105260"/>
                <a:gd name="connsiteY20" fmla="*/ 9246 h 116403"/>
                <a:gd name="connsiteX21" fmla="*/ 89933 w 105260"/>
                <a:gd name="connsiteY21" fmla="*/ 1481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260" h="116403">
                  <a:moveTo>
                    <a:pt x="89933" y="14813"/>
                  </a:moveTo>
                  <a:cubicBezTo>
                    <a:pt x="81642" y="18102"/>
                    <a:pt x="79381" y="25694"/>
                    <a:pt x="79381" y="29237"/>
                  </a:cubicBezTo>
                  <a:cubicBezTo>
                    <a:pt x="79381" y="35816"/>
                    <a:pt x="84657" y="39612"/>
                    <a:pt x="90184" y="39612"/>
                  </a:cubicBezTo>
                  <a:cubicBezTo>
                    <a:pt x="96213" y="39612"/>
                    <a:pt x="105508" y="34551"/>
                    <a:pt x="105508" y="22404"/>
                  </a:cubicBezTo>
                  <a:cubicBezTo>
                    <a:pt x="105508" y="8993"/>
                    <a:pt x="92194" y="136"/>
                    <a:pt x="69584" y="136"/>
                  </a:cubicBezTo>
                  <a:cubicBezTo>
                    <a:pt x="62299" y="136"/>
                    <a:pt x="48230" y="642"/>
                    <a:pt x="36674" y="9499"/>
                  </a:cubicBezTo>
                  <a:cubicBezTo>
                    <a:pt x="25370" y="18102"/>
                    <a:pt x="21350" y="32779"/>
                    <a:pt x="21350" y="39106"/>
                  </a:cubicBezTo>
                  <a:cubicBezTo>
                    <a:pt x="21350" y="46697"/>
                    <a:pt x="24867" y="53783"/>
                    <a:pt x="30394" y="58338"/>
                  </a:cubicBezTo>
                  <a:cubicBezTo>
                    <a:pt x="37428" y="63905"/>
                    <a:pt x="41699" y="64664"/>
                    <a:pt x="58782" y="67953"/>
                  </a:cubicBezTo>
                  <a:cubicBezTo>
                    <a:pt x="66318" y="69219"/>
                    <a:pt x="81391" y="72002"/>
                    <a:pt x="81391" y="83390"/>
                  </a:cubicBezTo>
                  <a:cubicBezTo>
                    <a:pt x="81391" y="84402"/>
                    <a:pt x="81391" y="107429"/>
                    <a:pt x="43960" y="107429"/>
                  </a:cubicBezTo>
                  <a:cubicBezTo>
                    <a:pt x="31650" y="107429"/>
                    <a:pt x="22355" y="104899"/>
                    <a:pt x="16828" y="100850"/>
                  </a:cubicBezTo>
                  <a:cubicBezTo>
                    <a:pt x="25370" y="98320"/>
                    <a:pt x="30645" y="90981"/>
                    <a:pt x="30645" y="83390"/>
                  </a:cubicBezTo>
                  <a:cubicBezTo>
                    <a:pt x="30645" y="74280"/>
                    <a:pt x="23360" y="71749"/>
                    <a:pt x="18336" y="71749"/>
                  </a:cubicBezTo>
                  <a:cubicBezTo>
                    <a:pt x="9794" y="71749"/>
                    <a:pt x="248" y="78835"/>
                    <a:pt x="248" y="91487"/>
                  </a:cubicBezTo>
                  <a:cubicBezTo>
                    <a:pt x="248" y="107936"/>
                    <a:pt x="17833" y="116539"/>
                    <a:pt x="43457" y="116539"/>
                  </a:cubicBezTo>
                  <a:cubicBezTo>
                    <a:pt x="100735" y="116539"/>
                    <a:pt x="100735" y="73268"/>
                    <a:pt x="100735" y="73014"/>
                  </a:cubicBezTo>
                  <a:cubicBezTo>
                    <a:pt x="100735" y="64411"/>
                    <a:pt x="96464" y="57578"/>
                    <a:pt x="90686" y="52517"/>
                  </a:cubicBezTo>
                  <a:cubicBezTo>
                    <a:pt x="82898" y="45685"/>
                    <a:pt x="73352" y="43914"/>
                    <a:pt x="64560" y="42395"/>
                  </a:cubicBezTo>
                  <a:cubicBezTo>
                    <a:pt x="50743" y="39865"/>
                    <a:pt x="40945" y="38093"/>
                    <a:pt x="40945" y="28731"/>
                  </a:cubicBezTo>
                  <a:cubicBezTo>
                    <a:pt x="40945" y="28224"/>
                    <a:pt x="40945" y="9246"/>
                    <a:pt x="69082" y="9246"/>
                  </a:cubicBezTo>
                  <a:cubicBezTo>
                    <a:pt x="74106" y="9246"/>
                    <a:pt x="83150" y="9752"/>
                    <a:pt x="89933" y="14813"/>
                  </a:cubicBezTo>
                  <a:close/>
                </a:path>
              </a:pathLst>
            </a:custGeom>
            <a:solidFill>
              <a:srgbClr val="000000"/>
            </a:solidFill>
            <a:ln w="25193"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BCA0CFAB-1700-2C01-D079-CC6E499F13C0}"/>
                </a:ext>
              </a:extLst>
            </p:cNvPr>
            <p:cNvSpPr/>
            <p:nvPr>
              <p:custDataLst>
                <p:tags r:id="rId161"/>
              </p:custDataLst>
            </p:nvPr>
          </p:nvSpPr>
          <p:spPr>
            <a:xfrm>
              <a:off x="8932249" y="5788063"/>
              <a:ext cx="71747" cy="115315"/>
            </a:xfrm>
            <a:custGeom>
              <a:avLst/>
              <a:gdLst>
                <a:gd name="connsiteX0" fmla="*/ 44392 w 71747"/>
                <a:gd name="connsiteY0" fmla="*/ 45302 h 115315"/>
                <a:gd name="connsiteX1" fmla="*/ 62153 w 71747"/>
                <a:gd name="connsiteY1" fmla="*/ 45302 h 115315"/>
                <a:gd name="connsiteX2" fmla="*/ 67429 w 71747"/>
                <a:gd name="connsiteY2" fmla="*/ 44239 h 115315"/>
                <a:gd name="connsiteX3" fmla="*/ 69187 w 71747"/>
                <a:gd name="connsiteY3" fmla="*/ 39279 h 115315"/>
                <a:gd name="connsiteX4" fmla="*/ 62681 w 71747"/>
                <a:gd name="connsiteY4" fmla="*/ 35382 h 115315"/>
                <a:gd name="connsiteX5" fmla="*/ 46854 w 71747"/>
                <a:gd name="connsiteY5" fmla="*/ 35382 h 115315"/>
                <a:gd name="connsiteX6" fmla="*/ 50019 w 71747"/>
                <a:gd name="connsiteY6" fmla="*/ 22451 h 115315"/>
                <a:gd name="connsiteX7" fmla="*/ 53009 w 71747"/>
                <a:gd name="connsiteY7" fmla="*/ 8989 h 115315"/>
                <a:gd name="connsiteX8" fmla="*/ 43689 w 71747"/>
                <a:gd name="connsiteY8" fmla="*/ 132 h 115315"/>
                <a:gd name="connsiteX9" fmla="*/ 30500 w 71747"/>
                <a:gd name="connsiteY9" fmla="*/ 13418 h 115315"/>
                <a:gd name="connsiteX10" fmla="*/ 25048 w 71747"/>
                <a:gd name="connsiteY10" fmla="*/ 35382 h 115315"/>
                <a:gd name="connsiteX11" fmla="*/ 7287 w 71747"/>
                <a:gd name="connsiteY11" fmla="*/ 35382 h 115315"/>
                <a:gd name="connsiteX12" fmla="*/ 2012 w 71747"/>
                <a:gd name="connsiteY12" fmla="*/ 36445 h 115315"/>
                <a:gd name="connsiteX13" fmla="*/ 253 w 71747"/>
                <a:gd name="connsiteY13" fmla="*/ 41405 h 115315"/>
                <a:gd name="connsiteX14" fmla="*/ 6760 w 71747"/>
                <a:gd name="connsiteY14" fmla="*/ 45302 h 115315"/>
                <a:gd name="connsiteX15" fmla="*/ 22411 w 71747"/>
                <a:gd name="connsiteY15" fmla="*/ 45302 h 115315"/>
                <a:gd name="connsiteX16" fmla="*/ 9925 w 71747"/>
                <a:gd name="connsiteY16" fmla="*/ 97911 h 115315"/>
                <a:gd name="connsiteX17" fmla="*/ 35072 w 71747"/>
                <a:gd name="connsiteY17" fmla="*/ 115448 h 115315"/>
                <a:gd name="connsiteX18" fmla="*/ 72001 w 71747"/>
                <a:gd name="connsiteY18" fmla="*/ 87815 h 115315"/>
                <a:gd name="connsiteX19" fmla="*/ 66374 w 71747"/>
                <a:gd name="connsiteY19" fmla="*/ 84626 h 115315"/>
                <a:gd name="connsiteX20" fmla="*/ 60571 w 71747"/>
                <a:gd name="connsiteY20" fmla="*/ 87992 h 115315"/>
                <a:gd name="connsiteX21" fmla="*/ 36303 w 71747"/>
                <a:gd name="connsiteY21" fmla="*/ 107299 h 115315"/>
                <a:gd name="connsiteX22" fmla="*/ 31203 w 71747"/>
                <a:gd name="connsiteY22" fmla="*/ 100214 h 115315"/>
                <a:gd name="connsiteX23" fmla="*/ 32082 w 71747"/>
                <a:gd name="connsiteY23" fmla="*/ 94191 h 115315"/>
                <a:gd name="connsiteX24" fmla="*/ 44392 w 71747"/>
                <a:gd name="connsiteY24" fmla="*/ 45302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747" h="115315">
                  <a:moveTo>
                    <a:pt x="44392" y="45302"/>
                  </a:moveTo>
                  <a:lnTo>
                    <a:pt x="62153" y="45302"/>
                  </a:lnTo>
                  <a:cubicBezTo>
                    <a:pt x="65319" y="45302"/>
                    <a:pt x="66374" y="45302"/>
                    <a:pt x="67429" y="44239"/>
                  </a:cubicBezTo>
                  <a:cubicBezTo>
                    <a:pt x="68484" y="43353"/>
                    <a:pt x="69187" y="40696"/>
                    <a:pt x="69187" y="39279"/>
                  </a:cubicBezTo>
                  <a:cubicBezTo>
                    <a:pt x="69187" y="35382"/>
                    <a:pt x="65494" y="35382"/>
                    <a:pt x="62681" y="35382"/>
                  </a:cubicBezTo>
                  <a:lnTo>
                    <a:pt x="46854" y="35382"/>
                  </a:lnTo>
                  <a:cubicBezTo>
                    <a:pt x="48261" y="29537"/>
                    <a:pt x="48261" y="29183"/>
                    <a:pt x="50019" y="22451"/>
                  </a:cubicBezTo>
                  <a:cubicBezTo>
                    <a:pt x="51075" y="18023"/>
                    <a:pt x="53009" y="10229"/>
                    <a:pt x="53009" y="8989"/>
                  </a:cubicBezTo>
                  <a:cubicBezTo>
                    <a:pt x="53009" y="3498"/>
                    <a:pt x="48964" y="132"/>
                    <a:pt x="43689" y="132"/>
                  </a:cubicBezTo>
                  <a:cubicBezTo>
                    <a:pt x="33665" y="132"/>
                    <a:pt x="31379" y="9343"/>
                    <a:pt x="30500" y="13418"/>
                  </a:cubicBezTo>
                  <a:cubicBezTo>
                    <a:pt x="28565" y="20680"/>
                    <a:pt x="26807" y="27943"/>
                    <a:pt x="25048" y="35382"/>
                  </a:cubicBezTo>
                  <a:lnTo>
                    <a:pt x="7287" y="35382"/>
                  </a:lnTo>
                  <a:cubicBezTo>
                    <a:pt x="4122" y="35382"/>
                    <a:pt x="3067" y="35382"/>
                    <a:pt x="2012" y="36445"/>
                  </a:cubicBezTo>
                  <a:cubicBezTo>
                    <a:pt x="957" y="37331"/>
                    <a:pt x="253" y="39988"/>
                    <a:pt x="253" y="41405"/>
                  </a:cubicBezTo>
                  <a:cubicBezTo>
                    <a:pt x="253" y="45302"/>
                    <a:pt x="3946" y="45302"/>
                    <a:pt x="6760" y="45302"/>
                  </a:cubicBezTo>
                  <a:lnTo>
                    <a:pt x="22411" y="45302"/>
                  </a:lnTo>
                  <a:lnTo>
                    <a:pt x="9925" y="97911"/>
                  </a:lnTo>
                  <a:cubicBezTo>
                    <a:pt x="9925" y="109779"/>
                    <a:pt x="22938" y="115448"/>
                    <a:pt x="35072" y="115448"/>
                  </a:cubicBezTo>
                  <a:cubicBezTo>
                    <a:pt x="58812" y="115448"/>
                    <a:pt x="72001" y="91712"/>
                    <a:pt x="72001" y="87815"/>
                  </a:cubicBezTo>
                  <a:cubicBezTo>
                    <a:pt x="72001" y="84626"/>
                    <a:pt x="69011" y="84626"/>
                    <a:pt x="66374" y="84626"/>
                  </a:cubicBezTo>
                  <a:cubicBezTo>
                    <a:pt x="62153" y="84626"/>
                    <a:pt x="62153" y="84803"/>
                    <a:pt x="60571" y="87992"/>
                  </a:cubicBezTo>
                  <a:cubicBezTo>
                    <a:pt x="53888" y="101985"/>
                    <a:pt x="43161" y="107299"/>
                    <a:pt x="36303" y="107299"/>
                  </a:cubicBezTo>
                  <a:cubicBezTo>
                    <a:pt x="33665" y="107299"/>
                    <a:pt x="31203" y="106237"/>
                    <a:pt x="31203" y="100214"/>
                  </a:cubicBezTo>
                  <a:cubicBezTo>
                    <a:pt x="31203" y="97911"/>
                    <a:pt x="31203" y="97557"/>
                    <a:pt x="32082" y="94191"/>
                  </a:cubicBezTo>
                  <a:lnTo>
                    <a:pt x="44392" y="45302"/>
                  </a:lnTo>
                  <a:close/>
                </a:path>
              </a:pathLst>
            </a:custGeom>
            <a:solidFill>
              <a:srgbClr val="000000"/>
            </a:solidFill>
            <a:ln w="25193"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351BC620-82F4-C528-AD77-97F2A4D0203F}"/>
                </a:ext>
              </a:extLst>
            </p:cNvPr>
            <p:cNvSpPr/>
            <p:nvPr>
              <p:custDataLst>
                <p:tags r:id="rId162"/>
              </p:custDataLst>
            </p:nvPr>
          </p:nvSpPr>
          <p:spPr>
            <a:xfrm>
              <a:off x="8933656" y="5942349"/>
              <a:ext cx="66647" cy="124526"/>
            </a:xfrm>
            <a:custGeom>
              <a:avLst/>
              <a:gdLst>
                <a:gd name="connsiteX0" fmla="*/ 66901 w 66647"/>
                <a:gd name="connsiteY0" fmla="*/ 97032 h 124526"/>
                <a:gd name="connsiteX1" fmla="*/ 61274 w 66647"/>
                <a:gd name="connsiteY1" fmla="*/ 93844 h 124526"/>
                <a:gd name="connsiteX2" fmla="*/ 55471 w 66647"/>
                <a:gd name="connsiteY2" fmla="*/ 97741 h 124526"/>
                <a:gd name="connsiteX3" fmla="*/ 37534 w 66647"/>
                <a:gd name="connsiteY3" fmla="*/ 116517 h 124526"/>
                <a:gd name="connsiteX4" fmla="*/ 34544 w 66647"/>
                <a:gd name="connsiteY4" fmla="*/ 112266 h 124526"/>
                <a:gd name="connsiteX5" fmla="*/ 36303 w 66647"/>
                <a:gd name="connsiteY5" fmla="*/ 104472 h 124526"/>
                <a:gd name="connsiteX6" fmla="*/ 40348 w 66647"/>
                <a:gd name="connsiteY6" fmla="*/ 94375 h 124526"/>
                <a:gd name="connsiteX7" fmla="*/ 51075 w 66647"/>
                <a:gd name="connsiteY7" fmla="*/ 68336 h 124526"/>
                <a:gd name="connsiteX8" fmla="*/ 53361 w 66647"/>
                <a:gd name="connsiteY8" fmla="*/ 59479 h 124526"/>
                <a:gd name="connsiteX9" fmla="*/ 30852 w 66647"/>
                <a:gd name="connsiteY9" fmla="*/ 43183 h 124526"/>
                <a:gd name="connsiteX10" fmla="*/ 253 w 66647"/>
                <a:gd name="connsiteY10" fmla="*/ 70816 h 124526"/>
                <a:gd name="connsiteX11" fmla="*/ 5881 w 66647"/>
                <a:gd name="connsiteY11" fmla="*/ 74004 h 124526"/>
                <a:gd name="connsiteX12" fmla="*/ 11684 w 66647"/>
                <a:gd name="connsiteY12" fmla="*/ 70107 h 124526"/>
                <a:gd name="connsiteX13" fmla="*/ 29621 w 66647"/>
                <a:gd name="connsiteY13" fmla="*/ 51331 h 124526"/>
                <a:gd name="connsiteX14" fmla="*/ 32610 w 66647"/>
                <a:gd name="connsiteY14" fmla="*/ 55582 h 124526"/>
                <a:gd name="connsiteX15" fmla="*/ 30852 w 66647"/>
                <a:gd name="connsiteY15" fmla="*/ 63376 h 124526"/>
                <a:gd name="connsiteX16" fmla="*/ 26807 w 66647"/>
                <a:gd name="connsiteY16" fmla="*/ 73473 h 124526"/>
                <a:gd name="connsiteX17" fmla="*/ 16080 w 66647"/>
                <a:gd name="connsiteY17" fmla="*/ 99512 h 124526"/>
                <a:gd name="connsiteX18" fmla="*/ 13794 w 66647"/>
                <a:gd name="connsiteY18" fmla="*/ 108369 h 124526"/>
                <a:gd name="connsiteX19" fmla="*/ 36303 w 66647"/>
                <a:gd name="connsiteY19" fmla="*/ 124665 h 124526"/>
                <a:gd name="connsiteX20" fmla="*/ 66901 w 66647"/>
                <a:gd name="connsiteY20" fmla="*/ 97032 h 124526"/>
                <a:gd name="connsiteX21" fmla="*/ 58812 w 66647"/>
                <a:gd name="connsiteY21" fmla="*/ 9704 h 124526"/>
                <a:gd name="connsiteX22" fmla="*/ 49140 w 66647"/>
                <a:gd name="connsiteY22" fmla="*/ 139 h 124526"/>
                <a:gd name="connsiteX23" fmla="*/ 35248 w 66647"/>
                <a:gd name="connsiteY23" fmla="*/ 13778 h 124526"/>
                <a:gd name="connsiteX24" fmla="*/ 45096 w 66647"/>
                <a:gd name="connsiteY24" fmla="*/ 23344 h 124526"/>
                <a:gd name="connsiteX25" fmla="*/ 58812 w 66647"/>
                <a:gd name="connsiteY25" fmla="*/ 9704 h 12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47" h="124526">
                  <a:moveTo>
                    <a:pt x="66901" y="97032"/>
                  </a:moveTo>
                  <a:cubicBezTo>
                    <a:pt x="66901" y="93844"/>
                    <a:pt x="63912" y="93844"/>
                    <a:pt x="61274" y="93844"/>
                  </a:cubicBezTo>
                  <a:cubicBezTo>
                    <a:pt x="56878" y="93844"/>
                    <a:pt x="56526" y="94198"/>
                    <a:pt x="55471" y="97741"/>
                  </a:cubicBezTo>
                  <a:cubicBezTo>
                    <a:pt x="52305" y="108369"/>
                    <a:pt x="44568" y="116517"/>
                    <a:pt x="37534" y="116517"/>
                  </a:cubicBezTo>
                  <a:cubicBezTo>
                    <a:pt x="35072" y="116517"/>
                    <a:pt x="34544" y="115277"/>
                    <a:pt x="34544" y="112266"/>
                  </a:cubicBezTo>
                  <a:cubicBezTo>
                    <a:pt x="34544" y="108900"/>
                    <a:pt x="35424" y="106420"/>
                    <a:pt x="36303" y="104472"/>
                  </a:cubicBezTo>
                  <a:cubicBezTo>
                    <a:pt x="37886" y="100398"/>
                    <a:pt x="37886" y="100043"/>
                    <a:pt x="40348" y="94375"/>
                  </a:cubicBezTo>
                  <a:lnTo>
                    <a:pt x="51075" y="68336"/>
                  </a:lnTo>
                  <a:cubicBezTo>
                    <a:pt x="53009" y="63376"/>
                    <a:pt x="53361" y="62491"/>
                    <a:pt x="53361" y="59479"/>
                  </a:cubicBezTo>
                  <a:cubicBezTo>
                    <a:pt x="53361" y="47611"/>
                    <a:pt x="40172" y="43183"/>
                    <a:pt x="30852" y="43183"/>
                  </a:cubicBezTo>
                  <a:cubicBezTo>
                    <a:pt x="10629" y="43183"/>
                    <a:pt x="253" y="65679"/>
                    <a:pt x="253" y="70816"/>
                  </a:cubicBezTo>
                  <a:cubicBezTo>
                    <a:pt x="253" y="74004"/>
                    <a:pt x="3243" y="74004"/>
                    <a:pt x="5881" y="74004"/>
                  </a:cubicBezTo>
                  <a:cubicBezTo>
                    <a:pt x="10277" y="74004"/>
                    <a:pt x="10629" y="73650"/>
                    <a:pt x="11684" y="70107"/>
                  </a:cubicBezTo>
                  <a:cubicBezTo>
                    <a:pt x="14849" y="59479"/>
                    <a:pt x="22586" y="51331"/>
                    <a:pt x="29621" y="51331"/>
                  </a:cubicBezTo>
                  <a:cubicBezTo>
                    <a:pt x="32083" y="51331"/>
                    <a:pt x="32610" y="52571"/>
                    <a:pt x="32610" y="55582"/>
                  </a:cubicBezTo>
                  <a:cubicBezTo>
                    <a:pt x="32610" y="58948"/>
                    <a:pt x="31731" y="61428"/>
                    <a:pt x="30852" y="63376"/>
                  </a:cubicBezTo>
                  <a:cubicBezTo>
                    <a:pt x="29269" y="67450"/>
                    <a:pt x="29269" y="67805"/>
                    <a:pt x="26807" y="73473"/>
                  </a:cubicBezTo>
                  <a:lnTo>
                    <a:pt x="16080" y="99512"/>
                  </a:lnTo>
                  <a:cubicBezTo>
                    <a:pt x="14146" y="104472"/>
                    <a:pt x="13794" y="105357"/>
                    <a:pt x="13794" y="108369"/>
                  </a:cubicBezTo>
                  <a:cubicBezTo>
                    <a:pt x="13794" y="120237"/>
                    <a:pt x="26983" y="124665"/>
                    <a:pt x="36303" y="124665"/>
                  </a:cubicBezTo>
                  <a:cubicBezTo>
                    <a:pt x="56526" y="124665"/>
                    <a:pt x="66901" y="102169"/>
                    <a:pt x="66901" y="97032"/>
                  </a:cubicBezTo>
                  <a:close/>
                  <a:moveTo>
                    <a:pt x="58812" y="9704"/>
                  </a:moveTo>
                  <a:cubicBezTo>
                    <a:pt x="58812" y="2973"/>
                    <a:pt x="53536" y="139"/>
                    <a:pt x="49140" y="139"/>
                  </a:cubicBezTo>
                  <a:cubicBezTo>
                    <a:pt x="42106" y="139"/>
                    <a:pt x="35248" y="6870"/>
                    <a:pt x="35248" y="13778"/>
                  </a:cubicBezTo>
                  <a:cubicBezTo>
                    <a:pt x="35248" y="18029"/>
                    <a:pt x="38413" y="23344"/>
                    <a:pt x="45096" y="23344"/>
                  </a:cubicBezTo>
                  <a:cubicBezTo>
                    <a:pt x="51602" y="23344"/>
                    <a:pt x="58812" y="17498"/>
                    <a:pt x="58812" y="9704"/>
                  </a:cubicBezTo>
                  <a:close/>
                </a:path>
              </a:pathLst>
            </a:custGeom>
            <a:solidFill>
              <a:srgbClr val="000000"/>
            </a:solidFill>
            <a:ln w="25193"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69190E4C-EF64-1F19-541C-825F9824F02D}"/>
                </a:ext>
              </a:extLst>
            </p:cNvPr>
            <p:cNvSpPr/>
            <p:nvPr>
              <p:custDataLst>
                <p:tags r:id="rId163"/>
              </p:custDataLst>
            </p:nvPr>
          </p:nvSpPr>
          <p:spPr>
            <a:xfrm>
              <a:off x="9040396" y="5799335"/>
              <a:ext cx="68833" cy="252797"/>
            </a:xfrm>
            <a:custGeom>
              <a:avLst/>
              <a:gdLst>
                <a:gd name="connsiteX0" fmla="*/ 69091 w 68833"/>
                <a:gd name="connsiteY0" fmla="*/ 126661 h 252797"/>
                <a:gd name="connsiteX1" fmla="*/ 48993 w 68833"/>
                <a:gd name="connsiteY1" fmla="*/ 46191 h 252797"/>
                <a:gd name="connsiteX2" fmla="*/ 4779 w 68833"/>
                <a:gd name="connsiteY2" fmla="*/ 136 h 252797"/>
                <a:gd name="connsiteX3" fmla="*/ 257 w 68833"/>
                <a:gd name="connsiteY3" fmla="*/ 3679 h 252797"/>
                <a:gd name="connsiteX4" fmla="*/ 4528 w 68833"/>
                <a:gd name="connsiteY4" fmla="*/ 9499 h 252797"/>
                <a:gd name="connsiteX5" fmla="*/ 44723 w 68833"/>
                <a:gd name="connsiteY5" fmla="*/ 126408 h 252797"/>
                <a:gd name="connsiteX6" fmla="*/ 4277 w 68833"/>
                <a:gd name="connsiteY6" fmla="*/ 244077 h 252797"/>
                <a:gd name="connsiteX7" fmla="*/ 257 w 68833"/>
                <a:gd name="connsiteY7" fmla="*/ 249391 h 252797"/>
                <a:gd name="connsiteX8" fmla="*/ 4779 w 68833"/>
                <a:gd name="connsiteY8" fmla="*/ 252934 h 252797"/>
                <a:gd name="connsiteX9" fmla="*/ 24123 w 68833"/>
                <a:gd name="connsiteY9" fmla="*/ 239269 h 252797"/>
                <a:gd name="connsiteX10" fmla="*/ 69091 w 68833"/>
                <a:gd name="connsiteY10" fmla="*/ 126661 h 25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833" h="252797">
                  <a:moveTo>
                    <a:pt x="69091" y="126661"/>
                  </a:moveTo>
                  <a:cubicBezTo>
                    <a:pt x="69091" y="95030"/>
                    <a:pt x="60801" y="67194"/>
                    <a:pt x="48993" y="46191"/>
                  </a:cubicBezTo>
                  <a:cubicBezTo>
                    <a:pt x="32413" y="17090"/>
                    <a:pt x="9552" y="136"/>
                    <a:pt x="4779" y="136"/>
                  </a:cubicBezTo>
                  <a:cubicBezTo>
                    <a:pt x="2769" y="136"/>
                    <a:pt x="257" y="895"/>
                    <a:pt x="257" y="3679"/>
                  </a:cubicBezTo>
                  <a:cubicBezTo>
                    <a:pt x="257" y="4944"/>
                    <a:pt x="257" y="5450"/>
                    <a:pt x="4528" y="9499"/>
                  </a:cubicBezTo>
                  <a:cubicBezTo>
                    <a:pt x="36181" y="41889"/>
                    <a:pt x="44723" y="86679"/>
                    <a:pt x="44723" y="126408"/>
                  </a:cubicBezTo>
                  <a:cubicBezTo>
                    <a:pt x="44723" y="176259"/>
                    <a:pt x="31911" y="215988"/>
                    <a:pt x="4277" y="244077"/>
                  </a:cubicBezTo>
                  <a:cubicBezTo>
                    <a:pt x="508" y="247873"/>
                    <a:pt x="257" y="248126"/>
                    <a:pt x="257" y="249391"/>
                  </a:cubicBezTo>
                  <a:cubicBezTo>
                    <a:pt x="257" y="252175"/>
                    <a:pt x="2769" y="252934"/>
                    <a:pt x="4779" y="252934"/>
                  </a:cubicBezTo>
                  <a:cubicBezTo>
                    <a:pt x="9050" y="252934"/>
                    <a:pt x="19601" y="243571"/>
                    <a:pt x="24123" y="239269"/>
                  </a:cubicBezTo>
                  <a:cubicBezTo>
                    <a:pt x="63313" y="200046"/>
                    <a:pt x="69091" y="153485"/>
                    <a:pt x="69091" y="126661"/>
                  </a:cubicBezTo>
                  <a:close/>
                </a:path>
              </a:pathLst>
            </a:custGeom>
            <a:solidFill>
              <a:srgbClr val="000000"/>
            </a:solidFill>
            <a:ln w="25193"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D185CA36-DDD7-E083-3EBD-3CF2385254E6}"/>
                </a:ext>
              </a:extLst>
            </p:cNvPr>
            <p:cNvSpPr/>
            <p:nvPr>
              <p:custDataLst>
                <p:tags r:id="rId164"/>
              </p:custDataLst>
            </p:nvPr>
          </p:nvSpPr>
          <p:spPr>
            <a:xfrm>
              <a:off x="7977791" y="6095823"/>
              <a:ext cx="1488901" cy="10121"/>
            </a:xfrm>
            <a:custGeom>
              <a:avLst/>
              <a:gdLst>
                <a:gd name="connsiteX0" fmla="*/ 0 w 1488901"/>
                <a:gd name="connsiteY0" fmla="*/ 0 h 10121"/>
                <a:gd name="connsiteX1" fmla="*/ 1488902 w 1488901"/>
                <a:gd name="connsiteY1" fmla="*/ 0 h 10121"/>
                <a:gd name="connsiteX2" fmla="*/ 1488902 w 1488901"/>
                <a:gd name="connsiteY2" fmla="*/ 10121 h 10121"/>
                <a:gd name="connsiteX3" fmla="*/ 0 w 1488901"/>
                <a:gd name="connsiteY3" fmla="*/ 10121 h 10121"/>
              </a:gdLst>
              <a:ahLst/>
              <a:cxnLst>
                <a:cxn ang="0">
                  <a:pos x="connsiteX0" y="connsiteY0"/>
                </a:cxn>
                <a:cxn ang="0">
                  <a:pos x="connsiteX1" y="connsiteY1"/>
                </a:cxn>
                <a:cxn ang="0">
                  <a:pos x="connsiteX2" y="connsiteY2"/>
                </a:cxn>
                <a:cxn ang="0">
                  <a:pos x="connsiteX3" y="connsiteY3"/>
                </a:cxn>
              </a:cxnLst>
              <a:rect l="l" t="t" r="r" b="b"/>
              <a:pathLst>
                <a:path w="1488901" h="10121">
                  <a:moveTo>
                    <a:pt x="0" y="0"/>
                  </a:moveTo>
                  <a:lnTo>
                    <a:pt x="1488902" y="0"/>
                  </a:lnTo>
                  <a:lnTo>
                    <a:pt x="1488902" y="10121"/>
                  </a:lnTo>
                  <a:lnTo>
                    <a:pt x="0" y="10121"/>
                  </a:lnTo>
                  <a:close/>
                </a:path>
              </a:pathLst>
            </a:custGeom>
            <a:solidFill>
              <a:srgbClr val="000000"/>
            </a:solidFill>
            <a:ln w="25193" cap="flat">
              <a:noFill/>
              <a:prstDash val="solid"/>
              <a:miter/>
            </a:ln>
          </p:spPr>
          <p:txBody>
            <a:bodyPr rtlCol="0" anchor="ctr"/>
            <a:lstStyle/>
            <a:p>
              <a:endParaRPr lang="en-CN"/>
            </a:p>
          </p:txBody>
        </p:sp>
        <p:sp>
          <p:nvSpPr>
            <p:cNvPr id="18461" name="Freeform 18460">
              <a:extLst>
                <a:ext uri="{FF2B5EF4-FFF2-40B4-BE49-F238E27FC236}">
                  <a16:creationId xmlns:a16="http://schemas.microsoft.com/office/drawing/2014/main" id="{F3BE0CD2-F9FE-7C77-E71C-DD199D8CDEEC}"/>
                </a:ext>
              </a:extLst>
            </p:cNvPr>
            <p:cNvSpPr/>
            <p:nvPr>
              <p:custDataLst>
                <p:tags r:id="rId165"/>
              </p:custDataLst>
            </p:nvPr>
          </p:nvSpPr>
          <p:spPr>
            <a:xfrm>
              <a:off x="7991859" y="6202683"/>
              <a:ext cx="236897" cy="253051"/>
            </a:xfrm>
            <a:custGeom>
              <a:avLst/>
              <a:gdLst>
                <a:gd name="connsiteX0" fmla="*/ 91910 w 236897"/>
                <a:gd name="connsiteY0" fmla="*/ 135273 h 253051"/>
                <a:gd name="connsiteX1" fmla="*/ 2728 w 236897"/>
                <a:gd name="connsiteY1" fmla="*/ 246363 h 253051"/>
                <a:gd name="connsiteX2" fmla="*/ 467 w 236897"/>
                <a:gd name="connsiteY2" fmla="*/ 250412 h 253051"/>
                <a:gd name="connsiteX3" fmla="*/ 7250 w 236897"/>
                <a:gd name="connsiteY3" fmla="*/ 253195 h 253051"/>
                <a:gd name="connsiteX4" fmla="*/ 215509 w 236897"/>
                <a:gd name="connsiteY4" fmla="*/ 253195 h 253051"/>
                <a:gd name="connsiteX5" fmla="*/ 237114 w 236897"/>
                <a:gd name="connsiteY5" fmla="*/ 190186 h 253051"/>
                <a:gd name="connsiteX6" fmla="*/ 230833 w 236897"/>
                <a:gd name="connsiteY6" fmla="*/ 190186 h 253051"/>
                <a:gd name="connsiteX7" fmla="*/ 186368 w 236897"/>
                <a:gd name="connsiteY7" fmla="*/ 231939 h 253051"/>
                <a:gd name="connsiteX8" fmla="*/ 128085 w 236897"/>
                <a:gd name="connsiteY8" fmla="*/ 239277 h 253051"/>
                <a:gd name="connsiteX9" fmla="*/ 21318 w 236897"/>
                <a:gd name="connsiteY9" fmla="*/ 239277 h 253051"/>
                <a:gd name="connsiteX10" fmla="*/ 108490 w 236897"/>
                <a:gd name="connsiteY10" fmla="*/ 130719 h 253051"/>
                <a:gd name="connsiteX11" fmla="*/ 110751 w 236897"/>
                <a:gd name="connsiteY11" fmla="*/ 126670 h 253051"/>
                <a:gd name="connsiteX12" fmla="*/ 108993 w 236897"/>
                <a:gd name="connsiteY12" fmla="*/ 123127 h 253051"/>
                <a:gd name="connsiteX13" fmla="*/ 27347 w 236897"/>
                <a:gd name="connsiteY13" fmla="*/ 10266 h 253051"/>
                <a:gd name="connsiteX14" fmla="*/ 126829 w 236897"/>
                <a:gd name="connsiteY14" fmla="*/ 10266 h 253051"/>
                <a:gd name="connsiteX15" fmla="*/ 230833 w 236897"/>
                <a:gd name="connsiteY15" fmla="*/ 59358 h 253051"/>
                <a:gd name="connsiteX16" fmla="*/ 237114 w 236897"/>
                <a:gd name="connsiteY16" fmla="*/ 59358 h 253051"/>
                <a:gd name="connsiteX17" fmla="*/ 215509 w 236897"/>
                <a:gd name="connsiteY17" fmla="*/ 144 h 253051"/>
                <a:gd name="connsiteX18" fmla="*/ 7250 w 236897"/>
                <a:gd name="connsiteY18" fmla="*/ 144 h 253051"/>
                <a:gd name="connsiteX19" fmla="*/ 216 w 236897"/>
                <a:gd name="connsiteY19" fmla="*/ 8242 h 253051"/>
                <a:gd name="connsiteX20" fmla="*/ 91910 w 236897"/>
                <a:gd name="connsiteY20" fmla="*/ 13527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897" h="253051">
                  <a:moveTo>
                    <a:pt x="91910" y="135273"/>
                  </a:moveTo>
                  <a:lnTo>
                    <a:pt x="2728" y="246363"/>
                  </a:lnTo>
                  <a:cubicBezTo>
                    <a:pt x="718" y="248893"/>
                    <a:pt x="467" y="249399"/>
                    <a:pt x="467" y="250412"/>
                  </a:cubicBezTo>
                  <a:cubicBezTo>
                    <a:pt x="467" y="253195"/>
                    <a:pt x="2728" y="253195"/>
                    <a:pt x="7250" y="253195"/>
                  </a:cubicBezTo>
                  <a:lnTo>
                    <a:pt x="215509" y="253195"/>
                  </a:lnTo>
                  <a:lnTo>
                    <a:pt x="237114" y="190186"/>
                  </a:lnTo>
                  <a:lnTo>
                    <a:pt x="230833" y="190186"/>
                  </a:lnTo>
                  <a:cubicBezTo>
                    <a:pt x="224553" y="209164"/>
                    <a:pt x="207721" y="224600"/>
                    <a:pt x="186368" y="231939"/>
                  </a:cubicBezTo>
                  <a:cubicBezTo>
                    <a:pt x="182348" y="233204"/>
                    <a:pt x="165014" y="239277"/>
                    <a:pt x="128085" y="239277"/>
                  </a:cubicBezTo>
                  <a:lnTo>
                    <a:pt x="21318" y="239277"/>
                  </a:lnTo>
                  <a:lnTo>
                    <a:pt x="108490" y="130719"/>
                  </a:lnTo>
                  <a:cubicBezTo>
                    <a:pt x="110249" y="128441"/>
                    <a:pt x="110751" y="127682"/>
                    <a:pt x="110751" y="126670"/>
                  </a:cubicBezTo>
                  <a:cubicBezTo>
                    <a:pt x="110751" y="125658"/>
                    <a:pt x="110500" y="125404"/>
                    <a:pt x="108993" y="123127"/>
                  </a:cubicBezTo>
                  <a:lnTo>
                    <a:pt x="27347" y="10266"/>
                  </a:lnTo>
                  <a:lnTo>
                    <a:pt x="126829" y="10266"/>
                  </a:lnTo>
                  <a:cubicBezTo>
                    <a:pt x="155468" y="10266"/>
                    <a:pt x="213248" y="12038"/>
                    <a:pt x="230833" y="59358"/>
                  </a:cubicBezTo>
                  <a:lnTo>
                    <a:pt x="237114" y="59358"/>
                  </a:lnTo>
                  <a:lnTo>
                    <a:pt x="215509" y="144"/>
                  </a:lnTo>
                  <a:lnTo>
                    <a:pt x="7250" y="144"/>
                  </a:lnTo>
                  <a:cubicBezTo>
                    <a:pt x="467" y="144"/>
                    <a:pt x="216" y="397"/>
                    <a:pt x="216" y="8242"/>
                  </a:cubicBezTo>
                  <a:lnTo>
                    <a:pt x="91910" y="135273"/>
                  </a:lnTo>
                  <a:close/>
                </a:path>
              </a:pathLst>
            </a:custGeom>
            <a:solidFill>
              <a:srgbClr val="000000"/>
            </a:solidFill>
            <a:ln w="25193"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54C81145-10CE-DE3A-9F61-3CDA733F4375}"/>
                </a:ext>
              </a:extLst>
            </p:cNvPr>
            <p:cNvSpPr/>
            <p:nvPr>
              <p:custDataLst>
                <p:tags r:id="rId166"/>
              </p:custDataLst>
            </p:nvPr>
          </p:nvSpPr>
          <p:spPr>
            <a:xfrm>
              <a:off x="8251231" y="6187126"/>
              <a:ext cx="107445" cy="79888"/>
            </a:xfrm>
            <a:custGeom>
              <a:avLst/>
              <a:gdLst>
                <a:gd name="connsiteX0" fmla="*/ 13415 w 107445"/>
                <a:gd name="connsiteY0" fmla="*/ 67104 h 79888"/>
                <a:gd name="connsiteX1" fmla="*/ 11657 w 107445"/>
                <a:gd name="connsiteY1" fmla="*/ 74367 h 79888"/>
                <a:gd name="connsiteX2" fmla="*/ 17636 w 107445"/>
                <a:gd name="connsiteY2" fmla="*/ 80035 h 79888"/>
                <a:gd name="connsiteX3" fmla="*/ 24494 w 107445"/>
                <a:gd name="connsiteY3" fmla="*/ 76138 h 79888"/>
                <a:gd name="connsiteX4" fmla="*/ 27659 w 107445"/>
                <a:gd name="connsiteY4" fmla="*/ 65155 h 79888"/>
                <a:gd name="connsiteX5" fmla="*/ 31528 w 107445"/>
                <a:gd name="connsiteY5" fmla="*/ 49213 h 79888"/>
                <a:gd name="connsiteX6" fmla="*/ 34517 w 107445"/>
                <a:gd name="connsiteY6" fmla="*/ 37345 h 79888"/>
                <a:gd name="connsiteX7" fmla="*/ 41903 w 107445"/>
                <a:gd name="connsiteY7" fmla="*/ 21403 h 79888"/>
                <a:gd name="connsiteX8" fmla="*/ 68281 w 107445"/>
                <a:gd name="connsiteY8" fmla="*/ 5106 h 79888"/>
                <a:gd name="connsiteX9" fmla="*/ 78656 w 107445"/>
                <a:gd name="connsiteY9" fmla="*/ 17506 h 79888"/>
                <a:gd name="connsiteX10" fmla="*/ 68281 w 107445"/>
                <a:gd name="connsiteY10" fmla="*/ 55236 h 79888"/>
                <a:gd name="connsiteX11" fmla="*/ 65643 w 107445"/>
                <a:gd name="connsiteY11" fmla="*/ 64801 h 79888"/>
                <a:gd name="connsiteX12" fmla="*/ 82349 w 107445"/>
                <a:gd name="connsiteY12" fmla="*/ 80035 h 79888"/>
                <a:gd name="connsiteX13" fmla="*/ 107672 w 107445"/>
                <a:gd name="connsiteY13" fmla="*/ 52933 h 79888"/>
                <a:gd name="connsiteX14" fmla="*/ 104858 w 107445"/>
                <a:gd name="connsiteY14" fmla="*/ 50630 h 79888"/>
                <a:gd name="connsiteX15" fmla="*/ 101517 w 107445"/>
                <a:gd name="connsiteY15" fmla="*/ 53642 h 79888"/>
                <a:gd name="connsiteX16" fmla="*/ 82877 w 107445"/>
                <a:gd name="connsiteY16" fmla="*/ 75075 h 79888"/>
                <a:gd name="connsiteX17" fmla="*/ 78480 w 107445"/>
                <a:gd name="connsiteY17" fmla="*/ 68875 h 79888"/>
                <a:gd name="connsiteX18" fmla="*/ 82525 w 107445"/>
                <a:gd name="connsiteY18" fmla="*/ 54527 h 79888"/>
                <a:gd name="connsiteX19" fmla="*/ 91845 w 107445"/>
                <a:gd name="connsiteY19" fmla="*/ 20340 h 79888"/>
                <a:gd name="connsiteX20" fmla="*/ 68984 w 107445"/>
                <a:gd name="connsiteY20" fmla="*/ 147 h 79888"/>
                <a:gd name="connsiteX21" fmla="*/ 39265 w 107445"/>
                <a:gd name="connsiteY21" fmla="*/ 16266 h 79888"/>
                <a:gd name="connsiteX22" fmla="*/ 20449 w 107445"/>
                <a:gd name="connsiteY22" fmla="*/ 147 h 79888"/>
                <a:gd name="connsiteX23" fmla="*/ 6557 w 107445"/>
                <a:gd name="connsiteY23" fmla="*/ 9712 h 79888"/>
                <a:gd name="connsiteX24" fmla="*/ 226 w 107445"/>
                <a:gd name="connsiteY24" fmla="*/ 27248 h 79888"/>
                <a:gd name="connsiteX25" fmla="*/ 3216 w 107445"/>
                <a:gd name="connsiteY25" fmla="*/ 29551 h 79888"/>
                <a:gd name="connsiteX26" fmla="*/ 7084 w 107445"/>
                <a:gd name="connsiteY26" fmla="*/ 24237 h 79888"/>
                <a:gd name="connsiteX27" fmla="*/ 19922 w 107445"/>
                <a:gd name="connsiteY27" fmla="*/ 5106 h 79888"/>
                <a:gd name="connsiteX28" fmla="*/ 25725 w 107445"/>
                <a:gd name="connsiteY28" fmla="*/ 13786 h 79888"/>
                <a:gd name="connsiteX29" fmla="*/ 22911 w 107445"/>
                <a:gd name="connsiteY29" fmla="*/ 28488 h 79888"/>
                <a:gd name="connsiteX30" fmla="*/ 19042 w 107445"/>
                <a:gd name="connsiteY30" fmla="*/ 44431 h 79888"/>
                <a:gd name="connsiteX31" fmla="*/ 13415 w 107445"/>
                <a:gd name="connsiteY31" fmla="*/ 67104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445" h="79888">
                  <a:moveTo>
                    <a:pt x="13415" y="67104"/>
                  </a:moveTo>
                  <a:cubicBezTo>
                    <a:pt x="12712" y="69407"/>
                    <a:pt x="11657" y="73835"/>
                    <a:pt x="11657" y="74367"/>
                  </a:cubicBezTo>
                  <a:cubicBezTo>
                    <a:pt x="11657" y="78264"/>
                    <a:pt x="14822" y="80035"/>
                    <a:pt x="17636" y="80035"/>
                  </a:cubicBezTo>
                  <a:cubicBezTo>
                    <a:pt x="20801" y="80035"/>
                    <a:pt x="23615" y="77732"/>
                    <a:pt x="24494" y="76138"/>
                  </a:cubicBezTo>
                  <a:cubicBezTo>
                    <a:pt x="25373" y="74544"/>
                    <a:pt x="26780" y="68875"/>
                    <a:pt x="27659" y="65155"/>
                  </a:cubicBezTo>
                  <a:cubicBezTo>
                    <a:pt x="28538" y="61790"/>
                    <a:pt x="30473" y="53642"/>
                    <a:pt x="31528" y="49213"/>
                  </a:cubicBezTo>
                  <a:cubicBezTo>
                    <a:pt x="32583" y="45316"/>
                    <a:pt x="33638" y="41419"/>
                    <a:pt x="34517" y="37345"/>
                  </a:cubicBezTo>
                  <a:cubicBezTo>
                    <a:pt x="36452" y="30083"/>
                    <a:pt x="36803" y="28666"/>
                    <a:pt x="41903" y="21403"/>
                  </a:cubicBezTo>
                  <a:cubicBezTo>
                    <a:pt x="46827" y="14318"/>
                    <a:pt x="55092" y="5106"/>
                    <a:pt x="68281" y="5106"/>
                  </a:cubicBezTo>
                  <a:cubicBezTo>
                    <a:pt x="78480" y="5106"/>
                    <a:pt x="78656" y="14140"/>
                    <a:pt x="78656" y="17506"/>
                  </a:cubicBezTo>
                  <a:cubicBezTo>
                    <a:pt x="78656" y="28134"/>
                    <a:pt x="71095" y="47796"/>
                    <a:pt x="68281" y="55236"/>
                  </a:cubicBezTo>
                  <a:cubicBezTo>
                    <a:pt x="66347" y="60196"/>
                    <a:pt x="65643" y="61790"/>
                    <a:pt x="65643" y="64801"/>
                  </a:cubicBezTo>
                  <a:cubicBezTo>
                    <a:pt x="65643" y="74189"/>
                    <a:pt x="73381" y="80035"/>
                    <a:pt x="82349" y="80035"/>
                  </a:cubicBezTo>
                  <a:cubicBezTo>
                    <a:pt x="99934" y="80035"/>
                    <a:pt x="107672" y="55590"/>
                    <a:pt x="107672" y="52933"/>
                  </a:cubicBezTo>
                  <a:cubicBezTo>
                    <a:pt x="107672" y="50630"/>
                    <a:pt x="105386" y="50630"/>
                    <a:pt x="104858" y="50630"/>
                  </a:cubicBezTo>
                  <a:cubicBezTo>
                    <a:pt x="102396" y="50630"/>
                    <a:pt x="102220" y="51693"/>
                    <a:pt x="101517" y="53642"/>
                  </a:cubicBezTo>
                  <a:cubicBezTo>
                    <a:pt x="97472" y="67813"/>
                    <a:pt x="89911" y="75075"/>
                    <a:pt x="82877" y="75075"/>
                  </a:cubicBezTo>
                  <a:cubicBezTo>
                    <a:pt x="79184" y="75075"/>
                    <a:pt x="78480" y="72595"/>
                    <a:pt x="78480" y="68875"/>
                  </a:cubicBezTo>
                  <a:cubicBezTo>
                    <a:pt x="78480" y="64801"/>
                    <a:pt x="79360" y="62498"/>
                    <a:pt x="82525" y="54527"/>
                  </a:cubicBezTo>
                  <a:cubicBezTo>
                    <a:pt x="84635" y="49036"/>
                    <a:pt x="91845" y="30260"/>
                    <a:pt x="91845" y="20340"/>
                  </a:cubicBezTo>
                  <a:cubicBezTo>
                    <a:pt x="91845" y="3158"/>
                    <a:pt x="78305" y="147"/>
                    <a:pt x="68984" y="147"/>
                  </a:cubicBezTo>
                  <a:cubicBezTo>
                    <a:pt x="54389" y="147"/>
                    <a:pt x="44541" y="9181"/>
                    <a:pt x="39265" y="16266"/>
                  </a:cubicBezTo>
                  <a:cubicBezTo>
                    <a:pt x="38034" y="4044"/>
                    <a:pt x="27659" y="147"/>
                    <a:pt x="20449" y="147"/>
                  </a:cubicBezTo>
                  <a:cubicBezTo>
                    <a:pt x="12888" y="147"/>
                    <a:pt x="8843" y="5638"/>
                    <a:pt x="6557" y="9712"/>
                  </a:cubicBezTo>
                  <a:cubicBezTo>
                    <a:pt x="2688" y="16266"/>
                    <a:pt x="226" y="26363"/>
                    <a:pt x="226" y="27248"/>
                  </a:cubicBezTo>
                  <a:cubicBezTo>
                    <a:pt x="226" y="29551"/>
                    <a:pt x="2688" y="29551"/>
                    <a:pt x="3216" y="29551"/>
                  </a:cubicBezTo>
                  <a:cubicBezTo>
                    <a:pt x="5678" y="29551"/>
                    <a:pt x="5853" y="29020"/>
                    <a:pt x="7084" y="24237"/>
                  </a:cubicBezTo>
                  <a:cubicBezTo>
                    <a:pt x="9722" y="13786"/>
                    <a:pt x="13063" y="5106"/>
                    <a:pt x="19922" y="5106"/>
                  </a:cubicBezTo>
                  <a:cubicBezTo>
                    <a:pt x="24494" y="5106"/>
                    <a:pt x="25725" y="9003"/>
                    <a:pt x="25725" y="13786"/>
                  </a:cubicBezTo>
                  <a:cubicBezTo>
                    <a:pt x="25725" y="17152"/>
                    <a:pt x="24142" y="23706"/>
                    <a:pt x="22911" y="28488"/>
                  </a:cubicBezTo>
                  <a:cubicBezTo>
                    <a:pt x="21680" y="33271"/>
                    <a:pt x="19922" y="40534"/>
                    <a:pt x="19042" y="44431"/>
                  </a:cubicBezTo>
                  <a:lnTo>
                    <a:pt x="13415" y="67104"/>
                  </a:lnTo>
                  <a:close/>
                </a:path>
              </a:pathLst>
            </a:custGeom>
            <a:solidFill>
              <a:srgbClr val="000000"/>
            </a:solidFill>
            <a:ln w="25193" cap="flat">
              <a:noFill/>
              <a:prstDash val="solid"/>
              <a:miter/>
            </a:ln>
          </p:spPr>
          <p:txBody>
            <a:bodyPr rtlCol="0" anchor="ctr"/>
            <a:lstStyle/>
            <a:p>
              <a:endParaRPr lang="en-CN"/>
            </a:p>
          </p:txBody>
        </p:sp>
        <p:sp>
          <p:nvSpPr>
            <p:cNvPr id="18465" name="Freeform 18464">
              <a:extLst>
                <a:ext uri="{FF2B5EF4-FFF2-40B4-BE49-F238E27FC236}">
                  <a16:creationId xmlns:a16="http://schemas.microsoft.com/office/drawing/2014/main" id="{33E93DC2-96EC-071E-E6C3-78C23DF001ED}"/>
                </a:ext>
              </a:extLst>
            </p:cNvPr>
            <p:cNvSpPr/>
            <p:nvPr>
              <p:custDataLst>
                <p:tags r:id="rId167"/>
              </p:custDataLst>
            </p:nvPr>
          </p:nvSpPr>
          <p:spPr>
            <a:xfrm>
              <a:off x="8242966" y="6350949"/>
              <a:ext cx="77199" cy="153576"/>
            </a:xfrm>
            <a:custGeom>
              <a:avLst/>
              <a:gdLst>
                <a:gd name="connsiteX0" fmla="*/ 77425 w 77199"/>
                <a:gd name="connsiteY0" fmla="*/ 6886 h 153576"/>
                <a:gd name="connsiteX1" fmla="*/ 70391 w 77199"/>
                <a:gd name="connsiteY1" fmla="*/ 155 h 153576"/>
                <a:gd name="connsiteX2" fmla="*/ 60543 w 77199"/>
                <a:gd name="connsiteY2" fmla="*/ 9897 h 153576"/>
                <a:gd name="connsiteX3" fmla="*/ 67578 w 77199"/>
                <a:gd name="connsiteY3" fmla="*/ 16628 h 153576"/>
                <a:gd name="connsiteX4" fmla="*/ 77425 w 77199"/>
                <a:gd name="connsiteY4" fmla="*/ 6886 h 153576"/>
                <a:gd name="connsiteX5" fmla="*/ 40145 w 77199"/>
                <a:gd name="connsiteY5" fmla="*/ 126275 h 153576"/>
                <a:gd name="connsiteX6" fmla="*/ 17460 w 77199"/>
                <a:gd name="connsiteY6" fmla="*/ 148772 h 153576"/>
                <a:gd name="connsiteX7" fmla="*/ 11129 w 77199"/>
                <a:gd name="connsiteY7" fmla="*/ 147709 h 153576"/>
                <a:gd name="connsiteX8" fmla="*/ 17108 w 77199"/>
                <a:gd name="connsiteY8" fmla="*/ 138675 h 153576"/>
                <a:gd name="connsiteX9" fmla="*/ 10250 w 77199"/>
                <a:gd name="connsiteY9" fmla="*/ 132121 h 153576"/>
                <a:gd name="connsiteX10" fmla="*/ 226 w 77199"/>
                <a:gd name="connsiteY10" fmla="*/ 142572 h 153576"/>
                <a:gd name="connsiteX11" fmla="*/ 17636 w 77199"/>
                <a:gd name="connsiteY11" fmla="*/ 153731 h 153576"/>
                <a:gd name="connsiteX12" fmla="*/ 54213 w 77199"/>
                <a:gd name="connsiteY12" fmla="*/ 125744 h 153576"/>
                <a:gd name="connsiteX13" fmla="*/ 70039 w 77199"/>
                <a:gd name="connsiteY13" fmla="*/ 62329 h 153576"/>
                <a:gd name="connsiteX14" fmla="*/ 70919 w 77199"/>
                <a:gd name="connsiteY14" fmla="*/ 56130 h 153576"/>
                <a:gd name="connsiteX15" fmla="*/ 52103 w 77199"/>
                <a:gd name="connsiteY15" fmla="*/ 39479 h 153576"/>
                <a:gd name="connsiteX16" fmla="*/ 21328 w 77199"/>
                <a:gd name="connsiteY16" fmla="*/ 66581 h 153576"/>
                <a:gd name="connsiteX17" fmla="*/ 24318 w 77199"/>
                <a:gd name="connsiteY17" fmla="*/ 68883 h 153576"/>
                <a:gd name="connsiteX18" fmla="*/ 27835 w 77199"/>
                <a:gd name="connsiteY18" fmla="*/ 65695 h 153576"/>
                <a:gd name="connsiteX19" fmla="*/ 51575 w 77199"/>
                <a:gd name="connsiteY19" fmla="*/ 44439 h 153576"/>
                <a:gd name="connsiteX20" fmla="*/ 57554 w 77199"/>
                <a:gd name="connsiteY20" fmla="*/ 53118 h 153576"/>
                <a:gd name="connsiteX21" fmla="*/ 57026 w 77199"/>
                <a:gd name="connsiteY21" fmla="*/ 58432 h 153576"/>
                <a:gd name="connsiteX22" fmla="*/ 40145 w 77199"/>
                <a:gd name="connsiteY22" fmla="*/ 12627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99" h="153576">
                  <a:moveTo>
                    <a:pt x="77425" y="6886"/>
                  </a:moveTo>
                  <a:cubicBezTo>
                    <a:pt x="77425" y="3875"/>
                    <a:pt x="75139" y="155"/>
                    <a:pt x="70391" y="155"/>
                  </a:cubicBezTo>
                  <a:cubicBezTo>
                    <a:pt x="65291" y="155"/>
                    <a:pt x="60543" y="5114"/>
                    <a:pt x="60543" y="9897"/>
                  </a:cubicBezTo>
                  <a:cubicBezTo>
                    <a:pt x="60543" y="12731"/>
                    <a:pt x="62654" y="16628"/>
                    <a:pt x="67578" y="16628"/>
                  </a:cubicBezTo>
                  <a:cubicBezTo>
                    <a:pt x="72326" y="16628"/>
                    <a:pt x="77425" y="12023"/>
                    <a:pt x="77425" y="6886"/>
                  </a:cubicBezTo>
                  <a:close/>
                  <a:moveTo>
                    <a:pt x="40145" y="126275"/>
                  </a:moveTo>
                  <a:cubicBezTo>
                    <a:pt x="37155" y="138498"/>
                    <a:pt x="27835" y="148772"/>
                    <a:pt x="17460" y="148772"/>
                  </a:cubicBezTo>
                  <a:cubicBezTo>
                    <a:pt x="15174" y="148772"/>
                    <a:pt x="13063" y="148417"/>
                    <a:pt x="11129" y="147709"/>
                  </a:cubicBezTo>
                  <a:cubicBezTo>
                    <a:pt x="15701" y="145583"/>
                    <a:pt x="17108" y="141332"/>
                    <a:pt x="17108" y="138675"/>
                  </a:cubicBezTo>
                  <a:cubicBezTo>
                    <a:pt x="17108" y="134424"/>
                    <a:pt x="13767" y="132121"/>
                    <a:pt x="10250" y="132121"/>
                  </a:cubicBezTo>
                  <a:cubicBezTo>
                    <a:pt x="4798" y="132121"/>
                    <a:pt x="226" y="136903"/>
                    <a:pt x="226" y="142572"/>
                  </a:cubicBezTo>
                  <a:cubicBezTo>
                    <a:pt x="226" y="149303"/>
                    <a:pt x="7084" y="153731"/>
                    <a:pt x="17636" y="153731"/>
                  </a:cubicBezTo>
                  <a:cubicBezTo>
                    <a:pt x="28187" y="153731"/>
                    <a:pt x="48761" y="147354"/>
                    <a:pt x="54213" y="125744"/>
                  </a:cubicBezTo>
                  <a:lnTo>
                    <a:pt x="70039" y="62329"/>
                  </a:lnTo>
                  <a:cubicBezTo>
                    <a:pt x="70567" y="60381"/>
                    <a:pt x="70919" y="58787"/>
                    <a:pt x="70919" y="56130"/>
                  </a:cubicBezTo>
                  <a:cubicBezTo>
                    <a:pt x="70919" y="46387"/>
                    <a:pt x="62654" y="39479"/>
                    <a:pt x="52103" y="39479"/>
                  </a:cubicBezTo>
                  <a:cubicBezTo>
                    <a:pt x="32583" y="39479"/>
                    <a:pt x="21328" y="64101"/>
                    <a:pt x="21328" y="66581"/>
                  </a:cubicBezTo>
                  <a:cubicBezTo>
                    <a:pt x="21328" y="68883"/>
                    <a:pt x="23790" y="68883"/>
                    <a:pt x="24318" y="68883"/>
                  </a:cubicBezTo>
                  <a:cubicBezTo>
                    <a:pt x="26428" y="68883"/>
                    <a:pt x="26604" y="68352"/>
                    <a:pt x="27835" y="65695"/>
                  </a:cubicBezTo>
                  <a:cubicBezTo>
                    <a:pt x="32231" y="55421"/>
                    <a:pt x="41376" y="44439"/>
                    <a:pt x="51575" y="44439"/>
                  </a:cubicBezTo>
                  <a:cubicBezTo>
                    <a:pt x="55971" y="44439"/>
                    <a:pt x="57554" y="47450"/>
                    <a:pt x="57554" y="53118"/>
                  </a:cubicBezTo>
                  <a:cubicBezTo>
                    <a:pt x="57554" y="55067"/>
                    <a:pt x="57202" y="57547"/>
                    <a:pt x="57026" y="58432"/>
                  </a:cubicBezTo>
                  <a:lnTo>
                    <a:pt x="40145" y="126275"/>
                  </a:lnTo>
                  <a:close/>
                </a:path>
              </a:pathLst>
            </a:custGeom>
            <a:solidFill>
              <a:srgbClr val="000000"/>
            </a:solidFill>
            <a:ln w="25193"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8DD88677-9C0C-0589-BAA7-459CC971B708}"/>
                </a:ext>
              </a:extLst>
            </p:cNvPr>
            <p:cNvSpPr/>
            <p:nvPr>
              <p:custDataLst>
                <p:tags r:id="rId168"/>
              </p:custDataLst>
            </p:nvPr>
          </p:nvSpPr>
          <p:spPr>
            <a:xfrm>
              <a:off x="8348566" y="6400192"/>
              <a:ext cx="129427" cy="47649"/>
            </a:xfrm>
            <a:custGeom>
              <a:avLst/>
              <a:gdLst>
                <a:gd name="connsiteX0" fmla="*/ 122975 w 129427"/>
                <a:gd name="connsiteY0" fmla="*/ 8834 h 47649"/>
                <a:gd name="connsiteX1" fmla="*/ 129657 w 129427"/>
                <a:gd name="connsiteY1" fmla="*/ 4406 h 47649"/>
                <a:gd name="connsiteX2" fmla="*/ 123151 w 129427"/>
                <a:gd name="connsiteY2" fmla="*/ 155 h 47649"/>
                <a:gd name="connsiteX3" fmla="*/ 6736 w 129427"/>
                <a:gd name="connsiteY3" fmla="*/ 155 h 47649"/>
                <a:gd name="connsiteX4" fmla="*/ 230 w 129427"/>
                <a:gd name="connsiteY4" fmla="*/ 4406 h 47649"/>
                <a:gd name="connsiteX5" fmla="*/ 6912 w 129427"/>
                <a:gd name="connsiteY5" fmla="*/ 8834 h 47649"/>
                <a:gd name="connsiteX6" fmla="*/ 122975 w 129427"/>
                <a:gd name="connsiteY6" fmla="*/ 8834 h 47649"/>
                <a:gd name="connsiteX7" fmla="*/ 123151 w 129427"/>
                <a:gd name="connsiteY7" fmla="*/ 47804 h 47649"/>
                <a:gd name="connsiteX8" fmla="*/ 129657 w 129427"/>
                <a:gd name="connsiteY8" fmla="*/ 43553 h 47649"/>
                <a:gd name="connsiteX9" fmla="*/ 122975 w 129427"/>
                <a:gd name="connsiteY9" fmla="*/ 39125 h 47649"/>
                <a:gd name="connsiteX10" fmla="*/ 6912 w 129427"/>
                <a:gd name="connsiteY10" fmla="*/ 39125 h 47649"/>
                <a:gd name="connsiteX11" fmla="*/ 230 w 129427"/>
                <a:gd name="connsiteY11" fmla="*/ 43553 h 47649"/>
                <a:gd name="connsiteX12" fmla="*/ 6736 w 129427"/>
                <a:gd name="connsiteY12" fmla="*/ 47804 h 47649"/>
                <a:gd name="connsiteX13" fmla="*/ 123151 w 129427"/>
                <a:gd name="connsiteY13" fmla="*/ 47804 h 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427" h="47649">
                  <a:moveTo>
                    <a:pt x="122975" y="8834"/>
                  </a:moveTo>
                  <a:cubicBezTo>
                    <a:pt x="125612" y="8834"/>
                    <a:pt x="129657" y="8834"/>
                    <a:pt x="129657" y="4406"/>
                  </a:cubicBezTo>
                  <a:cubicBezTo>
                    <a:pt x="129657" y="155"/>
                    <a:pt x="125437" y="155"/>
                    <a:pt x="123151" y="155"/>
                  </a:cubicBezTo>
                  <a:lnTo>
                    <a:pt x="6736" y="155"/>
                  </a:lnTo>
                  <a:cubicBezTo>
                    <a:pt x="4450" y="155"/>
                    <a:pt x="230" y="155"/>
                    <a:pt x="230" y="4406"/>
                  </a:cubicBezTo>
                  <a:cubicBezTo>
                    <a:pt x="230" y="8834"/>
                    <a:pt x="4274" y="8834"/>
                    <a:pt x="6912" y="8834"/>
                  </a:cubicBezTo>
                  <a:lnTo>
                    <a:pt x="122975" y="8834"/>
                  </a:lnTo>
                  <a:close/>
                  <a:moveTo>
                    <a:pt x="123151" y="47804"/>
                  </a:moveTo>
                  <a:cubicBezTo>
                    <a:pt x="125437" y="47804"/>
                    <a:pt x="129657" y="47804"/>
                    <a:pt x="129657" y="43553"/>
                  </a:cubicBezTo>
                  <a:cubicBezTo>
                    <a:pt x="129657" y="39125"/>
                    <a:pt x="125612" y="39125"/>
                    <a:pt x="122975" y="39125"/>
                  </a:cubicBezTo>
                  <a:lnTo>
                    <a:pt x="6912" y="39125"/>
                  </a:lnTo>
                  <a:cubicBezTo>
                    <a:pt x="4274" y="39125"/>
                    <a:pt x="230" y="39125"/>
                    <a:pt x="230" y="43553"/>
                  </a:cubicBezTo>
                  <a:cubicBezTo>
                    <a:pt x="230" y="47804"/>
                    <a:pt x="4450" y="47804"/>
                    <a:pt x="6736" y="47804"/>
                  </a:cubicBezTo>
                  <a:lnTo>
                    <a:pt x="123151" y="47804"/>
                  </a:lnTo>
                  <a:close/>
                </a:path>
              </a:pathLst>
            </a:custGeom>
            <a:solidFill>
              <a:srgbClr val="000000"/>
            </a:solidFill>
            <a:ln w="25193"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81441A0D-0268-1432-FEB2-9E5162FBF067}"/>
                </a:ext>
              </a:extLst>
            </p:cNvPr>
            <p:cNvSpPr/>
            <p:nvPr>
              <p:custDataLst>
                <p:tags r:id="rId169"/>
              </p:custDataLst>
            </p:nvPr>
          </p:nvSpPr>
          <p:spPr>
            <a:xfrm>
              <a:off x="8509645" y="6350772"/>
              <a:ext cx="64010" cy="117618"/>
            </a:xfrm>
            <a:custGeom>
              <a:avLst/>
              <a:gdLst>
                <a:gd name="connsiteX0" fmla="*/ 39979 w 64010"/>
                <a:gd name="connsiteY0" fmla="*/ 5114 h 117618"/>
                <a:gd name="connsiteX1" fmla="*/ 34703 w 64010"/>
                <a:gd name="connsiteY1" fmla="*/ 155 h 117618"/>
                <a:gd name="connsiteX2" fmla="*/ 236 w 64010"/>
                <a:gd name="connsiteY2" fmla="*/ 11491 h 117618"/>
                <a:gd name="connsiteX3" fmla="*/ 236 w 64010"/>
                <a:gd name="connsiteY3" fmla="*/ 17868 h 117618"/>
                <a:gd name="connsiteX4" fmla="*/ 25735 w 64010"/>
                <a:gd name="connsiteY4" fmla="*/ 12908 h 117618"/>
                <a:gd name="connsiteX5" fmla="*/ 25735 w 64010"/>
                <a:gd name="connsiteY5" fmla="*/ 103248 h 117618"/>
                <a:gd name="connsiteX6" fmla="*/ 8149 w 64010"/>
                <a:gd name="connsiteY6" fmla="*/ 111396 h 117618"/>
                <a:gd name="connsiteX7" fmla="*/ 1467 w 64010"/>
                <a:gd name="connsiteY7" fmla="*/ 111396 h 117618"/>
                <a:gd name="connsiteX8" fmla="*/ 1467 w 64010"/>
                <a:gd name="connsiteY8" fmla="*/ 117773 h 117618"/>
                <a:gd name="connsiteX9" fmla="*/ 32769 w 64010"/>
                <a:gd name="connsiteY9" fmla="*/ 117064 h 117618"/>
                <a:gd name="connsiteX10" fmla="*/ 64246 w 64010"/>
                <a:gd name="connsiteY10" fmla="*/ 117773 h 117618"/>
                <a:gd name="connsiteX11" fmla="*/ 64246 w 64010"/>
                <a:gd name="connsiteY11" fmla="*/ 111396 h 117618"/>
                <a:gd name="connsiteX12" fmla="*/ 57564 w 64010"/>
                <a:gd name="connsiteY12" fmla="*/ 111396 h 117618"/>
                <a:gd name="connsiteX13" fmla="*/ 39979 w 64010"/>
                <a:gd name="connsiteY13" fmla="*/ 103248 h 117618"/>
                <a:gd name="connsiteX14" fmla="*/ 39979 w 64010"/>
                <a:gd name="connsiteY14" fmla="*/ 5114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10" h="117618">
                  <a:moveTo>
                    <a:pt x="39979" y="5114"/>
                  </a:moveTo>
                  <a:cubicBezTo>
                    <a:pt x="39979" y="332"/>
                    <a:pt x="39627" y="155"/>
                    <a:pt x="34703" y="155"/>
                  </a:cubicBezTo>
                  <a:cubicBezTo>
                    <a:pt x="23448" y="11314"/>
                    <a:pt x="7446" y="11491"/>
                    <a:pt x="236" y="11491"/>
                  </a:cubicBezTo>
                  <a:lnTo>
                    <a:pt x="236" y="17868"/>
                  </a:lnTo>
                  <a:cubicBezTo>
                    <a:pt x="4456" y="17868"/>
                    <a:pt x="16063" y="17868"/>
                    <a:pt x="25735" y="12908"/>
                  </a:cubicBezTo>
                  <a:lnTo>
                    <a:pt x="25735" y="103248"/>
                  </a:lnTo>
                  <a:cubicBezTo>
                    <a:pt x="25735" y="109093"/>
                    <a:pt x="25735" y="111396"/>
                    <a:pt x="8149" y="111396"/>
                  </a:cubicBezTo>
                  <a:lnTo>
                    <a:pt x="1467" y="111396"/>
                  </a:lnTo>
                  <a:lnTo>
                    <a:pt x="1467" y="117773"/>
                  </a:lnTo>
                  <a:cubicBezTo>
                    <a:pt x="4632" y="117596"/>
                    <a:pt x="26262" y="117064"/>
                    <a:pt x="32769" y="117064"/>
                  </a:cubicBezTo>
                  <a:cubicBezTo>
                    <a:pt x="38220" y="117064"/>
                    <a:pt x="60377" y="117596"/>
                    <a:pt x="64246" y="117773"/>
                  </a:cubicBezTo>
                  <a:lnTo>
                    <a:pt x="64246" y="111396"/>
                  </a:lnTo>
                  <a:lnTo>
                    <a:pt x="57564" y="111396"/>
                  </a:lnTo>
                  <a:cubicBezTo>
                    <a:pt x="39979" y="111396"/>
                    <a:pt x="39979" y="109093"/>
                    <a:pt x="39979" y="103248"/>
                  </a:cubicBezTo>
                  <a:lnTo>
                    <a:pt x="39979" y="5114"/>
                  </a:lnTo>
                  <a:close/>
                </a:path>
              </a:pathLst>
            </a:custGeom>
            <a:solidFill>
              <a:srgbClr val="000000"/>
            </a:solidFill>
            <a:ln w="25193"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80355E47-C10F-E118-8524-9DD170D92EC5}"/>
                </a:ext>
              </a:extLst>
            </p:cNvPr>
            <p:cNvSpPr/>
            <p:nvPr>
              <p:custDataLst>
                <p:tags r:id="rId170"/>
              </p:custDataLst>
            </p:nvPr>
          </p:nvSpPr>
          <p:spPr>
            <a:xfrm>
              <a:off x="8656601" y="6280625"/>
              <a:ext cx="96467" cy="114632"/>
            </a:xfrm>
            <a:custGeom>
              <a:avLst/>
              <a:gdLst>
                <a:gd name="connsiteX0" fmla="*/ 35664 w 96467"/>
                <a:gd name="connsiteY0" fmla="*/ 53545 h 114632"/>
                <a:gd name="connsiteX1" fmla="*/ 74100 w 96467"/>
                <a:gd name="connsiteY1" fmla="*/ 47725 h 114632"/>
                <a:gd name="connsiteX2" fmla="*/ 92941 w 96467"/>
                <a:gd name="connsiteY2" fmla="*/ 21661 h 114632"/>
                <a:gd name="connsiteX3" fmla="*/ 66061 w 96467"/>
                <a:gd name="connsiteY3" fmla="*/ 152 h 114632"/>
                <a:gd name="connsiteX4" fmla="*/ 242 w 96467"/>
                <a:gd name="connsiteY4" fmla="*/ 68982 h 114632"/>
                <a:gd name="connsiteX5" fmla="*/ 39683 w 96467"/>
                <a:gd name="connsiteY5" fmla="*/ 114784 h 114632"/>
                <a:gd name="connsiteX6" fmla="*/ 96710 w 96467"/>
                <a:gd name="connsiteY6" fmla="*/ 84924 h 114632"/>
                <a:gd name="connsiteX7" fmla="*/ 93695 w 96467"/>
                <a:gd name="connsiteY7" fmla="*/ 81634 h 114632"/>
                <a:gd name="connsiteX8" fmla="*/ 90429 w 96467"/>
                <a:gd name="connsiteY8" fmla="*/ 84165 h 114632"/>
                <a:gd name="connsiteX9" fmla="*/ 40186 w 96467"/>
                <a:gd name="connsiteY9" fmla="*/ 109217 h 114632"/>
                <a:gd name="connsiteX10" fmla="*/ 18330 w 96467"/>
                <a:gd name="connsiteY10" fmla="*/ 79863 h 114632"/>
                <a:gd name="connsiteX11" fmla="*/ 22349 w 96467"/>
                <a:gd name="connsiteY11" fmla="*/ 53545 h 114632"/>
                <a:gd name="connsiteX12" fmla="*/ 35664 w 96467"/>
                <a:gd name="connsiteY12" fmla="*/ 53545 h 114632"/>
                <a:gd name="connsiteX13" fmla="*/ 23857 w 96467"/>
                <a:gd name="connsiteY13" fmla="*/ 47978 h 114632"/>
                <a:gd name="connsiteX14" fmla="*/ 66061 w 96467"/>
                <a:gd name="connsiteY14" fmla="*/ 5719 h 114632"/>
                <a:gd name="connsiteX15" fmla="*/ 84651 w 96467"/>
                <a:gd name="connsiteY15" fmla="*/ 21661 h 114632"/>
                <a:gd name="connsiteX16" fmla="*/ 34156 w 96467"/>
                <a:gd name="connsiteY16" fmla="*/ 47978 h 114632"/>
                <a:gd name="connsiteX17" fmla="*/ 23857 w 96467"/>
                <a:gd name="connsiteY17" fmla="*/ 47978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67" h="114632">
                  <a:moveTo>
                    <a:pt x="35664" y="53545"/>
                  </a:moveTo>
                  <a:cubicBezTo>
                    <a:pt x="42949" y="53545"/>
                    <a:pt x="61539" y="53039"/>
                    <a:pt x="74100" y="47725"/>
                  </a:cubicBezTo>
                  <a:cubicBezTo>
                    <a:pt x="91685" y="40134"/>
                    <a:pt x="92941" y="25204"/>
                    <a:pt x="92941" y="21661"/>
                  </a:cubicBezTo>
                  <a:cubicBezTo>
                    <a:pt x="92941" y="10527"/>
                    <a:pt x="83395" y="152"/>
                    <a:pt x="66061" y="152"/>
                  </a:cubicBezTo>
                  <a:cubicBezTo>
                    <a:pt x="38176" y="152"/>
                    <a:pt x="242" y="24698"/>
                    <a:pt x="242" y="68982"/>
                  </a:cubicBezTo>
                  <a:cubicBezTo>
                    <a:pt x="242" y="94793"/>
                    <a:pt x="15064" y="114784"/>
                    <a:pt x="39683" y="114784"/>
                  </a:cubicBezTo>
                  <a:cubicBezTo>
                    <a:pt x="75607" y="114784"/>
                    <a:pt x="96710" y="87960"/>
                    <a:pt x="96710" y="84924"/>
                  </a:cubicBezTo>
                  <a:cubicBezTo>
                    <a:pt x="96710" y="83405"/>
                    <a:pt x="95202" y="81634"/>
                    <a:pt x="93695" y="81634"/>
                  </a:cubicBezTo>
                  <a:cubicBezTo>
                    <a:pt x="92439" y="81634"/>
                    <a:pt x="91936" y="82140"/>
                    <a:pt x="90429" y="84165"/>
                  </a:cubicBezTo>
                  <a:cubicBezTo>
                    <a:pt x="70583" y="109217"/>
                    <a:pt x="43200" y="109217"/>
                    <a:pt x="40186" y="109217"/>
                  </a:cubicBezTo>
                  <a:cubicBezTo>
                    <a:pt x="20591" y="109217"/>
                    <a:pt x="18330" y="87960"/>
                    <a:pt x="18330" y="79863"/>
                  </a:cubicBezTo>
                  <a:cubicBezTo>
                    <a:pt x="18330" y="76826"/>
                    <a:pt x="18581" y="68982"/>
                    <a:pt x="22349" y="53545"/>
                  </a:cubicBezTo>
                  <a:lnTo>
                    <a:pt x="35664" y="53545"/>
                  </a:lnTo>
                  <a:close/>
                  <a:moveTo>
                    <a:pt x="23857" y="47978"/>
                  </a:moveTo>
                  <a:cubicBezTo>
                    <a:pt x="33654" y="9515"/>
                    <a:pt x="59529" y="5719"/>
                    <a:pt x="66061" y="5719"/>
                  </a:cubicBezTo>
                  <a:cubicBezTo>
                    <a:pt x="77868" y="5719"/>
                    <a:pt x="84651" y="13057"/>
                    <a:pt x="84651" y="21661"/>
                  </a:cubicBezTo>
                  <a:cubicBezTo>
                    <a:pt x="84651" y="47978"/>
                    <a:pt x="44456" y="47978"/>
                    <a:pt x="34156" y="47978"/>
                  </a:cubicBezTo>
                  <a:lnTo>
                    <a:pt x="23857" y="47978"/>
                  </a:lnTo>
                  <a:close/>
                </a:path>
              </a:pathLst>
            </a:custGeom>
            <a:solidFill>
              <a:srgbClr val="000000"/>
            </a:solidFill>
            <a:ln w="25193"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705A6B4B-0EE8-B673-9909-C4BA094066DC}"/>
                </a:ext>
              </a:extLst>
            </p:cNvPr>
            <p:cNvSpPr/>
            <p:nvPr>
              <p:custDataLst>
                <p:tags r:id="rId171"/>
              </p:custDataLst>
            </p:nvPr>
          </p:nvSpPr>
          <p:spPr>
            <a:xfrm>
              <a:off x="8769304" y="6280625"/>
              <a:ext cx="125106" cy="114632"/>
            </a:xfrm>
            <a:custGeom>
              <a:avLst/>
              <a:gdLst>
                <a:gd name="connsiteX0" fmla="*/ 76868 w 125106"/>
                <a:gd name="connsiteY0" fmla="*/ 35579 h 114632"/>
                <a:gd name="connsiteX1" fmla="*/ 101739 w 125106"/>
                <a:gd name="connsiteY1" fmla="*/ 5719 h 114632"/>
                <a:gd name="connsiteX2" fmla="*/ 114299 w 125106"/>
                <a:gd name="connsiteY2" fmla="*/ 9008 h 114632"/>
                <a:gd name="connsiteX3" fmla="*/ 102241 w 125106"/>
                <a:gd name="connsiteY3" fmla="*/ 22673 h 114632"/>
                <a:gd name="connsiteX4" fmla="*/ 111787 w 125106"/>
                <a:gd name="connsiteY4" fmla="*/ 31530 h 114632"/>
                <a:gd name="connsiteX5" fmla="*/ 125353 w 125106"/>
                <a:gd name="connsiteY5" fmla="*/ 16853 h 114632"/>
                <a:gd name="connsiteX6" fmla="*/ 101990 w 125106"/>
                <a:gd name="connsiteY6" fmla="*/ 152 h 114632"/>
                <a:gd name="connsiteX7" fmla="*/ 75612 w 125106"/>
                <a:gd name="connsiteY7" fmla="*/ 19384 h 114632"/>
                <a:gd name="connsiteX8" fmla="*/ 48480 w 125106"/>
                <a:gd name="connsiteY8" fmla="*/ 152 h 114632"/>
                <a:gd name="connsiteX9" fmla="*/ 8034 w 125106"/>
                <a:gd name="connsiteY9" fmla="*/ 39122 h 114632"/>
                <a:gd name="connsiteX10" fmla="*/ 11049 w 125106"/>
                <a:gd name="connsiteY10" fmla="*/ 41652 h 114632"/>
                <a:gd name="connsiteX11" fmla="*/ 14315 w 125106"/>
                <a:gd name="connsiteY11" fmla="*/ 38868 h 114632"/>
                <a:gd name="connsiteX12" fmla="*/ 47978 w 125106"/>
                <a:gd name="connsiteY12" fmla="*/ 5719 h 114632"/>
                <a:gd name="connsiteX13" fmla="*/ 61544 w 125106"/>
                <a:gd name="connsiteY13" fmla="*/ 22673 h 114632"/>
                <a:gd name="connsiteX14" fmla="*/ 47978 w 125106"/>
                <a:gd name="connsiteY14" fmla="*/ 82899 h 114632"/>
                <a:gd name="connsiteX15" fmla="*/ 24112 w 125106"/>
                <a:gd name="connsiteY15" fmla="*/ 109217 h 114632"/>
                <a:gd name="connsiteX16" fmla="*/ 11552 w 125106"/>
                <a:gd name="connsiteY16" fmla="*/ 105927 h 114632"/>
                <a:gd name="connsiteX17" fmla="*/ 23359 w 125106"/>
                <a:gd name="connsiteY17" fmla="*/ 92262 h 114632"/>
                <a:gd name="connsiteX18" fmla="*/ 14064 w 125106"/>
                <a:gd name="connsiteY18" fmla="*/ 83405 h 114632"/>
                <a:gd name="connsiteX19" fmla="*/ 247 w 125106"/>
                <a:gd name="connsiteY19" fmla="*/ 98082 h 114632"/>
                <a:gd name="connsiteX20" fmla="*/ 23861 w 125106"/>
                <a:gd name="connsiteY20" fmla="*/ 114784 h 114632"/>
                <a:gd name="connsiteX21" fmla="*/ 50239 w 125106"/>
                <a:gd name="connsiteY21" fmla="*/ 95552 h 114632"/>
                <a:gd name="connsiteX22" fmla="*/ 77370 w 125106"/>
                <a:gd name="connsiteY22" fmla="*/ 114784 h 114632"/>
                <a:gd name="connsiteX23" fmla="*/ 117565 w 125106"/>
                <a:gd name="connsiteY23" fmla="*/ 75814 h 114632"/>
                <a:gd name="connsiteX24" fmla="*/ 114551 w 125106"/>
                <a:gd name="connsiteY24" fmla="*/ 73283 h 114632"/>
                <a:gd name="connsiteX25" fmla="*/ 111285 w 125106"/>
                <a:gd name="connsiteY25" fmla="*/ 76067 h 114632"/>
                <a:gd name="connsiteX26" fmla="*/ 77873 w 125106"/>
                <a:gd name="connsiteY26" fmla="*/ 109217 h 114632"/>
                <a:gd name="connsiteX27" fmla="*/ 64056 w 125106"/>
                <a:gd name="connsiteY27" fmla="*/ 92515 h 114632"/>
                <a:gd name="connsiteX28" fmla="*/ 68327 w 125106"/>
                <a:gd name="connsiteY28" fmla="*/ 70247 h 114632"/>
                <a:gd name="connsiteX29" fmla="*/ 76868 w 125106"/>
                <a:gd name="connsiteY29" fmla="*/ 35579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106" h="114632">
                  <a:moveTo>
                    <a:pt x="76868" y="35579"/>
                  </a:moveTo>
                  <a:cubicBezTo>
                    <a:pt x="78375" y="29000"/>
                    <a:pt x="84153" y="5719"/>
                    <a:pt x="101739" y="5719"/>
                  </a:cubicBezTo>
                  <a:cubicBezTo>
                    <a:pt x="102995" y="5719"/>
                    <a:pt x="109024" y="5719"/>
                    <a:pt x="114299" y="9008"/>
                  </a:cubicBezTo>
                  <a:cubicBezTo>
                    <a:pt x="107265" y="10274"/>
                    <a:pt x="102241" y="16600"/>
                    <a:pt x="102241" y="22673"/>
                  </a:cubicBezTo>
                  <a:cubicBezTo>
                    <a:pt x="102241" y="26722"/>
                    <a:pt x="105004" y="31530"/>
                    <a:pt x="111787" y="31530"/>
                  </a:cubicBezTo>
                  <a:cubicBezTo>
                    <a:pt x="117314" y="31530"/>
                    <a:pt x="125353" y="26975"/>
                    <a:pt x="125353" y="16853"/>
                  </a:cubicBezTo>
                  <a:cubicBezTo>
                    <a:pt x="125353" y="3694"/>
                    <a:pt x="110531" y="152"/>
                    <a:pt x="101990" y="152"/>
                  </a:cubicBezTo>
                  <a:cubicBezTo>
                    <a:pt x="87419" y="152"/>
                    <a:pt x="78627" y="13563"/>
                    <a:pt x="75612" y="19384"/>
                  </a:cubicBezTo>
                  <a:cubicBezTo>
                    <a:pt x="69332" y="2682"/>
                    <a:pt x="55766" y="152"/>
                    <a:pt x="48480" y="152"/>
                  </a:cubicBezTo>
                  <a:cubicBezTo>
                    <a:pt x="22354" y="152"/>
                    <a:pt x="8034" y="32795"/>
                    <a:pt x="8034" y="39122"/>
                  </a:cubicBezTo>
                  <a:cubicBezTo>
                    <a:pt x="8034" y="41652"/>
                    <a:pt x="10547" y="41652"/>
                    <a:pt x="11049" y="41652"/>
                  </a:cubicBezTo>
                  <a:cubicBezTo>
                    <a:pt x="13059" y="41652"/>
                    <a:pt x="13812" y="41146"/>
                    <a:pt x="14315" y="38868"/>
                  </a:cubicBezTo>
                  <a:cubicBezTo>
                    <a:pt x="22856" y="12045"/>
                    <a:pt x="39437" y="5719"/>
                    <a:pt x="47978" y="5719"/>
                  </a:cubicBezTo>
                  <a:cubicBezTo>
                    <a:pt x="52751" y="5719"/>
                    <a:pt x="61544" y="7996"/>
                    <a:pt x="61544" y="22673"/>
                  </a:cubicBezTo>
                  <a:cubicBezTo>
                    <a:pt x="61544" y="30518"/>
                    <a:pt x="57273" y="47472"/>
                    <a:pt x="47978" y="82899"/>
                  </a:cubicBezTo>
                  <a:cubicBezTo>
                    <a:pt x="43959" y="98589"/>
                    <a:pt x="35166" y="109217"/>
                    <a:pt x="24112" y="109217"/>
                  </a:cubicBezTo>
                  <a:cubicBezTo>
                    <a:pt x="22605" y="109217"/>
                    <a:pt x="16827" y="109217"/>
                    <a:pt x="11552" y="105927"/>
                  </a:cubicBezTo>
                  <a:cubicBezTo>
                    <a:pt x="17832" y="104662"/>
                    <a:pt x="23359" y="99348"/>
                    <a:pt x="23359" y="92262"/>
                  </a:cubicBezTo>
                  <a:cubicBezTo>
                    <a:pt x="23359" y="85430"/>
                    <a:pt x="17832" y="83405"/>
                    <a:pt x="14064" y="83405"/>
                  </a:cubicBezTo>
                  <a:cubicBezTo>
                    <a:pt x="6527" y="83405"/>
                    <a:pt x="247" y="89985"/>
                    <a:pt x="247" y="98082"/>
                  </a:cubicBezTo>
                  <a:cubicBezTo>
                    <a:pt x="247" y="109723"/>
                    <a:pt x="12808" y="114784"/>
                    <a:pt x="23861" y="114784"/>
                  </a:cubicBezTo>
                  <a:cubicBezTo>
                    <a:pt x="40442" y="114784"/>
                    <a:pt x="49485" y="97070"/>
                    <a:pt x="50239" y="95552"/>
                  </a:cubicBezTo>
                  <a:cubicBezTo>
                    <a:pt x="53254" y="104915"/>
                    <a:pt x="62297" y="114784"/>
                    <a:pt x="77370" y="114784"/>
                  </a:cubicBezTo>
                  <a:cubicBezTo>
                    <a:pt x="103246" y="114784"/>
                    <a:pt x="117565" y="82140"/>
                    <a:pt x="117565" y="75814"/>
                  </a:cubicBezTo>
                  <a:cubicBezTo>
                    <a:pt x="117565" y="73283"/>
                    <a:pt x="115304" y="73283"/>
                    <a:pt x="114551" y="73283"/>
                  </a:cubicBezTo>
                  <a:cubicBezTo>
                    <a:pt x="112290" y="73283"/>
                    <a:pt x="111787" y="74296"/>
                    <a:pt x="111285" y="76067"/>
                  </a:cubicBezTo>
                  <a:cubicBezTo>
                    <a:pt x="102995" y="103143"/>
                    <a:pt x="85912" y="109217"/>
                    <a:pt x="77873" y="109217"/>
                  </a:cubicBezTo>
                  <a:cubicBezTo>
                    <a:pt x="68075" y="109217"/>
                    <a:pt x="64056" y="101119"/>
                    <a:pt x="64056" y="92515"/>
                  </a:cubicBezTo>
                  <a:cubicBezTo>
                    <a:pt x="64056" y="86948"/>
                    <a:pt x="65563" y="81381"/>
                    <a:pt x="68327" y="70247"/>
                  </a:cubicBezTo>
                  <a:lnTo>
                    <a:pt x="76868" y="35579"/>
                  </a:lnTo>
                  <a:close/>
                </a:path>
              </a:pathLst>
            </a:custGeom>
            <a:solidFill>
              <a:srgbClr val="000000"/>
            </a:solidFill>
            <a:ln w="25193"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40AFF919-CAAC-1621-BD5E-B3ED7CC5E894}"/>
                </a:ext>
              </a:extLst>
            </p:cNvPr>
            <p:cNvSpPr/>
            <p:nvPr>
              <p:custDataLst>
                <p:tags r:id="rId172"/>
              </p:custDataLst>
            </p:nvPr>
          </p:nvSpPr>
          <p:spPr>
            <a:xfrm>
              <a:off x="8897557" y="6280625"/>
              <a:ext cx="131135" cy="160940"/>
            </a:xfrm>
            <a:custGeom>
              <a:avLst/>
              <a:gdLst>
                <a:gd name="connsiteX0" fmla="*/ 19596 w 131135"/>
                <a:gd name="connsiteY0" fmla="*/ 142872 h 160940"/>
                <a:gd name="connsiteX1" fmla="*/ 6030 w 131135"/>
                <a:gd name="connsiteY1" fmla="*/ 153248 h 160940"/>
                <a:gd name="connsiteX2" fmla="*/ 252 w 131135"/>
                <a:gd name="connsiteY2" fmla="*/ 158056 h 160940"/>
                <a:gd name="connsiteX3" fmla="*/ 3518 w 131135"/>
                <a:gd name="connsiteY3" fmla="*/ 161092 h 160940"/>
                <a:gd name="connsiteX4" fmla="*/ 24621 w 131135"/>
                <a:gd name="connsiteY4" fmla="*/ 160333 h 160940"/>
                <a:gd name="connsiteX5" fmla="*/ 49491 w 131135"/>
                <a:gd name="connsiteY5" fmla="*/ 161092 h 160940"/>
                <a:gd name="connsiteX6" fmla="*/ 54013 w 131135"/>
                <a:gd name="connsiteY6" fmla="*/ 156031 h 160940"/>
                <a:gd name="connsiteX7" fmla="*/ 47984 w 131135"/>
                <a:gd name="connsiteY7" fmla="*/ 153248 h 160940"/>
                <a:gd name="connsiteX8" fmla="*/ 35423 w 131135"/>
                <a:gd name="connsiteY8" fmla="*/ 149199 h 160940"/>
                <a:gd name="connsiteX9" fmla="*/ 47733 w 131135"/>
                <a:gd name="connsiteY9" fmla="*/ 98589 h 160940"/>
                <a:gd name="connsiteX10" fmla="*/ 70844 w 131135"/>
                <a:gd name="connsiteY10" fmla="*/ 114784 h 160940"/>
                <a:gd name="connsiteX11" fmla="*/ 131388 w 131135"/>
                <a:gd name="connsiteY11" fmla="*/ 40640 h 160940"/>
                <a:gd name="connsiteX12" fmla="*/ 97976 w 131135"/>
                <a:gd name="connsiteY12" fmla="*/ 152 h 160940"/>
                <a:gd name="connsiteX13" fmla="*/ 65067 w 131135"/>
                <a:gd name="connsiteY13" fmla="*/ 19131 h 160940"/>
                <a:gd name="connsiteX14" fmla="*/ 42457 w 131135"/>
                <a:gd name="connsiteY14" fmla="*/ 152 h 160940"/>
                <a:gd name="connsiteX15" fmla="*/ 23867 w 131135"/>
                <a:gd name="connsiteY15" fmla="*/ 14576 h 160940"/>
                <a:gd name="connsiteX16" fmla="*/ 16079 w 131135"/>
                <a:gd name="connsiteY16" fmla="*/ 39122 h 160940"/>
                <a:gd name="connsiteX17" fmla="*/ 19094 w 131135"/>
                <a:gd name="connsiteY17" fmla="*/ 41652 h 160940"/>
                <a:gd name="connsiteX18" fmla="*/ 23364 w 131135"/>
                <a:gd name="connsiteY18" fmla="*/ 35832 h 160940"/>
                <a:gd name="connsiteX19" fmla="*/ 41703 w 131135"/>
                <a:gd name="connsiteY19" fmla="*/ 5719 h 160940"/>
                <a:gd name="connsiteX20" fmla="*/ 49491 w 131135"/>
                <a:gd name="connsiteY20" fmla="*/ 17359 h 160940"/>
                <a:gd name="connsiteX21" fmla="*/ 47733 w 131135"/>
                <a:gd name="connsiteY21" fmla="*/ 30265 h 160940"/>
                <a:gd name="connsiteX22" fmla="*/ 19596 w 131135"/>
                <a:gd name="connsiteY22" fmla="*/ 142872 h 160940"/>
                <a:gd name="connsiteX23" fmla="*/ 63810 w 131135"/>
                <a:gd name="connsiteY23" fmla="*/ 33048 h 160940"/>
                <a:gd name="connsiteX24" fmla="*/ 76874 w 131135"/>
                <a:gd name="connsiteY24" fmla="*/ 15335 h 160940"/>
                <a:gd name="connsiteX25" fmla="*/ 97222 w 131135"/>
                <a:gd name="connsiteY25" fmla="*/ 5719 h 160940"/>
                <a:gd name="connsiteX26" fmla="*/ 113300 w 131135"/>
                <a:gd name="connsiteY26" fmla="*/ 29506 h 160940"/>
                <a:gd name="connsiteX27" fmla="*/ 100488 w 131135"/>
                <a:gd name="connsiteY27" fmla="*/ 83152 h 160940"/>
                <a:gd name="connsiteX28" fmla="*/ 70593 w 131135"/>
                <a:gd name="connsiteY28" fmla="*/ 109217 h 160940"/>
                <a:gd name="connsiteX29" fmla="*/ 50747 w 131135"/>
                <a:gd name="connsiteY29" fmla="*/ 86695 h 160940"/>
                <a:gd name="connsiteX30" fmla="*/ 51501 w 131135"/>
                <a:gd name="connsiteY30" fmla="*/ 82646 h 160940"/>
                <a:gd name="connsiteX31" fmla="*/ 63810 w 131135"/>
                <a:gd name="connsiteY31" fmla="*/ 33048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35" h="160940">
                  <a:moveTo>
                    <a:pt x="19596" y="142872"/>
                  </a:moveTo>
                  <a:cubicBezTo>
                    <a:pt x="17586" y="151476"/>
                    <a:pt x="17084" y="153248"/>
                    <a:pt x="6030" y="153248"/>
                  </a:cubicBezTo>
                  <a:cubicBezTo>
                    <a:pt x="3016" y="153248"/>
                    <a:pt x="252" y="153248"/>
                    <a:pt x="252" y="158056"/>
                  </a:cubicBezTo>
                  <a:cubicBezTo>
                    <a:pt x="252" y="160080"/>
                    <a:pt x="1509" y="161092"/>
                    <a:pt x="3518" y="161092"/>
                  </a:cubicBezTo>
                  <a:cubicBezTo>
                    <a:pt x="10301" y="161092"/>
                    <a:pt x="17586" y="160333"/>
                    <a:pt x="24621" y="160333"/>
                  </a:cubicBezTo>
                  <a:cubicBezTo>
                    <a:pt x="32911" y="160333"/>
                    <a:pt x="41452" y="161092"/>
                    <a:pt x="49491" y="161092"/>
                  </a:cubicBezTo>
                  <a:cubicBezTo>
                    <a:pt x="50747" y="161092"/>
                    <a:pt x="54013" y="161092"/>
                    <a:pt x="54013" y="156031"/>
                  </a:cubicBezTo>
                  <a:cubicBezTo>
                    <a:pt x="54013" y="153248"/>
                    <a:pt x="51501" y="153248"/>
                    <a:pt x="47984" y="153248"/>
                  </a:cubicBezTo>
                  <a:cubicBezTo>
                    <a:pt x="35423" y="153248"/>
                    <a:pt x="35423" y="151476"/>
                    <a:pt x="35423" y="149199"/>
                  </a:cubicBezTo>
                  <a:cubicBezTo>
                    <a:pt x="35423" y="146162"/>
                    <a:pt x="45974" y="104915"/>
                    <a:pt x="47733" y="98589"/>
                  </a:cubicBezTo>
                  <a:cubicBezTo>
                    <a:pt x="50998" y="105927"/>
                    <a:pt x="58032" y="114784"/>
                    <a:pt x="70844" y="114784"/>
                  </a:cubicBezTo>
                  <a:cubicBezTo>
                    <a:pt x="99986" y="114784"/>
                    <a:pt x="131388" y="77838"/>
                    <a:pt x="131388" y="40640"/>
                  </a:cubicBezTo>
                  <a:cubicBezTo>
                    <a:pt x="131388" y="16853"/>
                    <a:pt x="117069" y="152"/>
                    <a:pt x="97976" y="152"/>
                  </a:cubicBezTo>
                  <a:cubicBezTo>
                    <a:pt x="85415" y="152"/>
                    <a:pt x="73357" y="9262"/>
                    <a:pt x="65067" y="19131"/>
                  </a:cubicBezTo>
                  <a:cubicBezTo>
                    <a:pt x="62554" y="5466"/>
                    <a:pt x="51752" y="152"/>
                    <a:pt x="42457" y="152"/>
                  </a:cubicBezTo>
                  <a:cubicBezTo>
                    <a:pt x="30901" y="152"/>
                    <a:pt x="26128" y="10021"/>
                    <a:pt x="23867" y="14576"/>
                  </a:cubicBezTo>
                  <a:cubicBezTo>
                    <a:pt x="19345" y="23179"/>
                    <a:pt x="16079" y="38362"/>
                    <a:pt x="16079" y="39122"/>
                  </a:cubicBezTo>
                  <a:cubicBezTo>
                    <a:pt x="16079" y="41652"/>
                    <a:pt x="18591" y="41652"/>
                    <a:pt x="19094" y="41652"/>
                  </a:cubicBezTo>
                  <a:cubicBezTo>
                    <a:pt x="21606" y="41652"/>
                    <a:pt x="21857" y="41399"/>
                    <a:pt x="23364" y="35832"/>
                  </a:cubicBezTo>
                  <a:cubicBezTo>
                    <a:pt x="27635" y="17865"/>
                    <a:pt x="32659" y="5719"/>
                    <a:pt x="41703" y="5719"/>
                  </a:cubicBezTo>
                  <a:cubicBezTo>
                    <a:pt x="45974" y="5719"/>
                    <a:pt x="49491" y="7743"/>
                    <a:pt x="49491" y="17359"/>
                  </a:cubicBezTo>
                  <a:cubicBezTo>
                    <a:pt x="49491" y="23179"/>
                    <a:pt x="48737" y="25963"/>
                    <a:pt x="47733" y="30265"/>
                  </a:cubicBezTo>
                  <a:lnTo>
                    <a:pt x="19596" y="142872"/>
                  </a:lnTo>
                  <a:close/>
                  <a:moveTo>
                    <a:pt x="63810" y="33048"/>
                  </a:moveTo>
                  <a:cubicBezTo>
                    <a:pt x="65569" y="26216"/>
                    <a:pt x="72352" y="19131"/>
                    <a:pt x="76874" y="15335"/>
                  </a:cubicBezTo>
                  <a:cubicBezTo>
                    <a:pt x="85666" y="7490"/>
                    <a:pt x="92952" y="5719"/>
                    <a:pt x="97222" y="5719"/>
                  </a:cubicBezTo>
                  <a:cubicBezTo>
                    <a:pt x="107271" y="5719"/>
                    <a:pt x="113300" y="14576"/>
                    <a:pt x="113300" y="29506"/>
                  </a:cubicBezTo>
                  <a:cubicBezTo>
                    <a:pt x="113300" y="44436"/>
                    <a:pt x="105010" y="73536"/>
                    <a:pt x="100488" y="83152"/>
                  </a:cubicBezTo>
                  <a:cubicBezTo>
                    <a:pt x="91947" y="100866"/>
                    <a:pt x="79888" y="109217"/>
                    <a:pt x="70593" y="109217"/>
                  </a:cubicBezTo>
                  <a:cubicBezTo>
                    <a:pt x="54013" y="109217"/>
                    <a:pt x="50747" y="88213"/>
                    <a:pt x="50747" y="86695"/>
                  </a:cubicBezTo>
                  <a:cubicBezTo>
                    <a:pt x="50747" y="86189"/>
                    <a:pt x="50747" y="85683"/>
                    <a:pt x="51501" y="82646"/>
                  </a:cubicBezTo>
                  <a:lnTo>
                    <a:pt x="63810" y="33048"/>
                  </a:lnTo>
                  <a:close/>
                </a:path>
              </a:pathLst>
            </a:custGeom>
            <a:solidFill>
              <a:srgbClr val="000000"/>
            </a:solidFill>
            <a:ln w="25193"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886957C5-FF06-F6A8-1940-924966C74D20}"/>
                </a:ext>
              </a:extLst>
            </p:cNvPr>
            <p:cNvSpPr/>
            <p:nvPr>
              <p:custDataLst>
                <p:tags r:id="rId173"/>
              </p:custDataLst>
            </p:nvPr>
          </p:nvSpPr>
          <p:spPr>
            <a:xfrm>
              <a:off x="9056861" y="6202685"/>
              <a:ext cx="58282" cy="253051"/>
            </a:xfrm>
            <a:custGeom>
              <a:avLst/>
              <a:gdLst>
                <a:gd name="connsiteX0" fmla="*/ 58540 w 58282"/>
                <a:gd name="connsiteY0" fmla="*/ 250672 h 253051"/>
                <a:gd name="connsiteX1" fmla="*/ 54269 w 58282"/>
                <a:gd name="connsiteY1" fmla="*/ 245105 h 253051"/>
                <a:gd name="connsiteX2" fmla="*/ 14828 w 58282"/>
                <a:gd name="connsiteY2" fmla="*/ 126677 h 253051"/>
                <a:gd name="connsiteX3" fmla="*/ 55274 w 58282"/>
                <a:gd name="connsiteY3" fmla="*/ 6984 h 253051"/>
                <a:gd name="connsiteX4" fmla="*/ 58540 w 58282"/>
                <a:gd name="connsiteY4" fmla="*/ 2682 h 253051"/>
                <a:gd name="connsiteX5" fmla="*/ 56028 w 58282"/>
                <a:gd name="connsiteY5" fmla="*/ 152 h 253051"/>
                <a:gd name="connsiteX6" fmla="*/ 16084 w 58282"/>
                <a:gd name="connsiteY6" fmla="*/ 49497 h 253051"/>
                <a:gd name="connsiteX7" fmla="*/ 257 w 58282"/>
                <a:gd name="connsiteY7" fmla="*/ 126677 h 253051"/>
                <a:gd name="connsiteX8" fmla="*/ 16838 w 58282"/>
                <a:gd name="connsiteY8" fmla="*/ 205629 h 253051"/>
                <a:gd name="connsiteX9" fmla="*/ 56028 w 58282"/>
                <a:gd name="connsiteY9" fmla="*/ 253203 h 253051"/>
                <a:gd name="connsiteX10" fmla="*/ 58540 w 58282"/>
                <a:gd name="connsiteY10" fmla="*/ 25067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82" h="253051">
                  <a:moveTo>
                    <a:pt x="58540" y="250672"/>
                  </a:moveTo>
                  <a:cubicBezTo>
                    <a:pt x="58540" y="249913"/>
                    <a:pt x="58540" y="249407"/>
                    <a:pt x="54269" y="245105"/>
                  </a:cubicBezTo>
                  <a:cubicBezTo>
                    <a:pt x="22867" y="213221"/>
                    <a:pt x="14828" y="165394"/>
                    <a:pt x="14828" y="126677"/>
                  </a:cubicBezTo>
                  <a:cubicBezTo>
                    <a:pt x="14828" y="82646"/>
                    <a:pt x="24374" y="38615"/>
                    <a:pt x="55274" y="6984"/>
                  </a:cubicBezTo>
                  <a:cubicBezTo>
                    <a:pt x="58540" y="3947"/>
                    <a:pt x="58540" y="3441"/>
                    <a:pt x="58540" y="2682"/>
                  </a:cubicBezTo>
                  <a:cubicBezTo>
                    <a:pt x="58540" y="911"/>
                    <a:pt x="57535" y="152"/>
                    <a:pt x="56028" y="152"/>
                  </a:cubicBezTo>
                  <a:cubicBezTo>
                    <a:pt x="53516" y="152"/>
                    <a:pt x="30906" y="17359"/>
                    <a:pt x="16084" y="49497"/>
                  </a:cubicBezTo>
                  <a:cubicBezTo>
                    <a:pt x="3272" y="77332"/>
                    <a:pt x="257" y="105421"/>
                    <a:pt x="257" y="126677"/>
                  </a:cubicBezTo>
                  <a:cubicBezTo>
                    <a:pt x="257" y="146415"/>
                    <a:pt x="3021" y="177034"/>
                    <a:pt x="16838" y="205629"/>
                  </a:cubicBezTo>
                  <a:cubicBezTo>
                    <a:pt x="31911" y="236754"/>
                    <a:pt x="53516" y="253203"/>
                    <a:pt x="56028" y="253203"/>
                  </a:cubicBezTo>
                  <a:cubicBezTo>
                    <a:pt x="57535" y="253203"/>
                    <a:pt x="58540" y="252444"/>
                    <a:pt x="58540" y="250672"/>
                  </a:cubicBezTo>
                  <a:close/>
                </a:path>
              </a:pathLst>
            </a:custGeom>
            <a:solidFill>
              <a:srgbClr val="000000"/>
            </a:solidFill>
            <a:ln w="25193"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05B5E9A1-01DE-1A90-8C2F-E9F47D6FC2C0}"/>
                </a:ext>
              </a:extLst>
            </p:cNvPr>
            <p:cNvSpPr/>
            <p:nvPr>
              <p:custDataLst>
                <p:tags r:id="rId174"/>
              </p:custDataLst>
            </p:nvPr>
          </p:nvSpPr>
          <p:spPr>
            <a:xfrm>
              <a:off x="9207389" y="6136273"/>
              <a:ext cx="83655" cy="23533"/>
            </a:xfrm>
            <a:custGeom>
              <a:avLst/>
              <a:gdLst>
                <a:gd name="connsiteX0" fmla="*/ 83919 w 83655"/>
                <a:gd name="connsiteY0" fmla="*/ 3944 h 23533"/>
                <a:gd name="connsiteX1" fmla="*/ 79899 w 83655"/>
                <a:gd name="connsiteY1" fmla="*/ 148 h 23533"/>
                <a:gd name="connsiteX2" fmla="*/ 59300 w 83655"/>
                <a:gd name="connsiteY2" fmla="*/ 12295 h 23533"/>
                <a:gd name="connsiteX3" fmla="*/ 42971 w 83655"/>
                <a:gd name="connsiteY3" fmla="*/ 5968 h 23533"/>
                <a:gd name="connsiteX4" fmla="*/ 27395 w 83655"/>
                <a:gd name="connsiteY4" fmla="*/ 148 h 23533"/>
                <a:gd name="connsiteX5" fmla="*/ 264 w 83655"/>
                <a:gd name="connsiteY5" fmla="*/ 19886 h 23533"/>
                <a:gd name="connsiteX6" fmla="*/ 4283 w 83655"/>
                <a:gd name="connsiteY6" fmla="*/ 23682 h 23533"/>
                <a:gd name="connsiteX7" fmla="*/ 24883 w 83655"/>
                <a:gd name="connsiteY7" fmla="*/ 11536 h 23533"/>
                <a:gd name="connsiteX8" fmla="*/ 41212 w 83655"/>
                <a:gd name="connsiteY8" fmla="*/ 17862 h 23533"/>
                <a:gd name="connsiteX9" fmla="*/ 56787 w 83655"/>
                <a:gd name="connsiteY9" fmla="*/ 23682 h 23533"/>
                <a:gd name="connsiteX10" fmla="*/ 83919 w 83655"/>
                <a:gd name="connsiteY10" fmla="*/ 3944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55" h="23533">
                  <a:moveTo>
                    <a:pt x="83919" y="3944"/>
                  </a:moveTo>
                  <a:lnTo>
                    <a:pt x="79899" y="148"/>
                  </a:lnTo>
                  <a:cubicBezTo>
                    <a:pt x="79899" y="401"/>
                    <a:pt x="70353" y="12295"/>
                    <a:pt x="59300" y="12295"/>
                  </a:cubicBezTo>
                  <a:cubicBezTo>
                    <a:pt x="53522" y="12295"/>
                    <a:pt x="47241" y="8499"/>
                    <a:pt x="42971" y="5968"/>
                  </a:cubicBezTo>
                  <a:cubicBezTo>
                    <a:pt x="36188" y="1920"/>
                    <a:pt x="31666" y="148"/>
                    <a:pt x="27395" y="148"/>
                  </a:cubicBezTo>
                  <a:cubicBezTo>
                    <a:pt x="17849" y="148"/>
                    <a:pt x="13076" y="5715"/>
                    <a:pt x="264" y="19886"/>
                  </a:cubicBezTo>
                  <a:lnTo>
                    <a:pt x="4283" y="23682"/>
                  </a:lnTo>
                  <a:cubicBezTo>
                    <a:pt x="4283" y="23429"/>
                    <a:pt x="13829" y="11536"/>
                    <a:pt x="24883" y="11536"/>
                  </a:cubicBezTo>
                  <a:cubicBezTo>
                    <a:pt x="30661" y="11536"/>
                    <a:pt x="36941" y="15331"/>
                    <a:pt x="41212" y="17862"/>
                  </a:cubicBezTo>
                  <a:cubicBezTo>
                    <a:pt x="47995" y="21911"/>
                    <a:pt x="52517" y="23682"/>
                    <a:pt x="56787" y="23682"/>
                  </a:cubicBezTo>
                  <a:cubicBezTo>
                    <a:pt x="66334" y="23682"/>
                    <a:pt x="71107" y="18115"/>
                    <a:pt x="83919" y="3944"/>
                  </a:cubicBezTo>
                  <a:close/>
                </a:path>
              </a:pathLst>
            </a:custGeom>
            <a:solidFill>
              <a:srgbClr val="000000"/>
            </a:solidFill>
            <a:ln w="25193" cap="flat">
              <a:noFill/>
              <a:prstDash val="solid"/>
              <a:miter/>
            </a:ln>
          </p:spPr>
          <p:txBody>
            <a:bodyPr rtlCol="0" anchor="ctr"/>
            <a:lstStyle/>
            <a:p>
              <a:endParaRPr lang="en-CN"/>
            </a:p>
          </p:txBody>
        </p:sp>
        <p:sp>
          <p:nvSpPr>
            <p:cNvPr id="18473" name="Freeform 18472">
              <a:extLst>
                <a:ext uri="{FF2B5EF4-FFF2-40B4-BE49-F238E27FC236}">
                  <a16:creationId xmlns:a16="http://schemas.microsoft.com/office/drawing/2014/main" id="{428A8B87-9B28-0D97-6F03-2F4FB0C2DCA1}"/>
                </a:ext>
              </a:extLst>
            </p:cNvPr>
            <p:cNvSpPr/>
            <p:nvPr>
              <p:custDataLst>
                <p:tags r:id="rId175"/>
              </p:custDataLst>
            </p:nvPr>
          </p:nvSpPr>
          <p:spPr>
            <a:xfrm>
              <a:off x="9144006" y="6278094"/>
              <a:ext cx="105260" cy="116403"/>
            </a:xfrm>
            <a:custGeom>
              <a:avLst/>
              <a:gdLst>
                <a:gd name="connsiteX0" fmla="*/ 89946 w 105260"/>
                <a:gd name="connsiteY0" fmla="*/ 14829 h 116403"/>
                <a:gd name="connsiteX1" fmla="*/ 79395 w 105260"/>
                <a:gd name="connsiteY1" fmla="*/ 29253 h 116403"/>
                <a:gd name="connsiteX2" fmla="*/ 90197 w 105260"/>
                <a:gd name="connsiteY2" fmla="*/ 39628 h 116403"/>
                <a:gd name="connsiteX3" fmla="*/ 105521 w 105260"/>
                <a:gd name="connsiteY3" fmla="*/ 22420 h 116403"/>
                <a:gd name="connsiteX4" fmla="*/ 69597 w 105260"/>
                <a:gd name="connsiteY4" fmla="*/ 152 h 116403"/>
                <a:gd name="connsiteX5" fmla="*/ 36688 w 105260"/>
                <a:gd name="connsiteY5" fmla="*/ 9515 h 116403"/>
                <a:gd name="connsiteX6" fmla="*/ 21364 w 105260"/>
                <a:gd name="connsiteY6" fmla="*/ 39122 h 116403"/>
                <a:gd name="connsiteX7" fmla="*/ 30407 w 105260"/>
                <a:gd name="connsiteY7" fmla="*/ 58353 h 116403"/>
                <a:gd name="connsiteX8" fmla="*/ 58795 w 105260"/>
                <a:gd name="connsiteY8" fmla="*/ 67969 h 116403"/>
                <a:gd name="connsiteX9" fmla="*/ 81405 w 105260"/>
                <a:gd name="connsiteY9" fmla="*/ 83405 h 116403"/>
                <a:gd name="connsiteX10" fmla="*/ 43973 w 105260"/>
                <a:gd name="connsiteY10" fmla="*/ 107445 h 116403"/>
                <a:gd name="connsiteX11" fmla="*/ 16842 w 105260"/>
                <a:gd name="connsiteY11" fmla="*/ 100866 h 116403"/>
                <a:gd name="connsiteX12" fmla="*/ 30659 w 105260"/>
                <a:gd name="connsiteY12" fmla="*/ 83405 h 116403"/>
                <a:gd name="connsiteX13" fmla="*/ 18349 w 105260"/>
                <a:gd name="connsiteY13" fmla="*/ 71765 h 116403"/>
                <a:gd name="connsiteX14" fmla="*/ 261 w 105260"/>
                <a:gd name="connsiteY14" fmla="*/ 91503 h 116403"/>
                <a:gd name="connsiteX15" fmla="*/ 43471 w 105260"/>
                <a:gd name="connsiteY15" fmla="*/ 116555 h 116403"/>
                <a:gd name="connsiteX16" fmla="*/ 100748 w 105260"/>
                <a:gd name="connsiteY16" fmla="*/ 73030 h 116403"/>
                <a:gd name="connsiteX17" fmla="*/ 90700 w 105260"/>
                <a:gd name="connsiteY17" fmla="*/ 52533 h 116403"/>
                <a:gd name="connsiteX18" fmla="*/ 64573 w 105260"/>
                <a:gd name="connsiteY18" fmla="*/ 42411 h 116403"/>
                <a:gd name="connsiteX19" fmla="*/ 40959 w 105260"/>
                <a:gd name="connsiteY19" fmla="*/ 28746 h 116403"/>
                <a:gd name="connsiteX20" fmla="*/ 69095 w 105260"/>
                <a:gd name="connsiteY20" fmla="*/ 9262 h 116403"/>
                <a:gd name="connsiteX21" fmla="*/ 89946 w 105260"/>
                <a:gd name="connsiteY21" fmla="*/ 14829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260" h="116403">
                  <a:moveTo>
                    <a:pt x="89946" y="14829"/>
                  </a:moveTo>
                  <a:cubicBezTo>
                    <a:pt x="81656" y="18118"/>
                    <a:pt x="79395" y="25710"/>
                    <a:pt x="79395" y="29253"/>
                  </a:cubicBezTo>
                  <a:cubicBezTo>
                    <a:pt x="79395" y="35832"/>
                    <a:pt x="84670" y="39628"/>
                    <a:pt x="90197" y="39628"/>
                  </a:cubicBezTo>
                  <a:cubicBezTo>
                    <a:pt x="96226" y="39628"/>
                    <a:pt x="105521" y="34567"/>
                    <a:pt x="105521" y="22420"/>
                  </a:cubicBezTo>
                  <a:cubicBezTo>
                    <a:pt x="105521" y="9008"/>
                    <a:pt x="92207" y="152"/>
                    <a:pt x="69597" y="152"/>
                  </a:cubicBezTo>
                  <a:cubicBezTo>
                    <a:pt x="62312" y="152"/>
                    <a:pt x="48244" y="658"/>
                    <a:pt x="36688" y="9515"/>
                  </a:cubicBezTo>
                  <a:cubicBezTo>
                    <a:pt x="25383" y="18118"/>
                    <a:pt x="21364" y="32795"/>
                    <a:pt x="21364" y="39122"/>
                  </a:cubicBezTo>
                  <a:cubicBezTo>
                    <a:pt x="21364" y="46713"/>
                    <a:pt x="24881" y="53798"/>
                    <a:pt x="30407" y="58353"/>
                  </a:cubicBezTo>
                  <a:cubicBezTo>
                    <a:pt x="37442" y="63921"/>
                    <a:pt x="41712" y="64680"/>
                    <a:pt x="58795" y="67969"/>
                  </a:cubicBezTo>
                  <a:cubicBezTo>
                    <a:pt x="66332" y="69235"/>
                    <a:pt x="81405" y="72018"/>
                    <a:pt x="81405" y="83405"/>
                  </a:cubicBezTo>
                  <a:cubicBezTo>
                    <a:pt x="81405" y="84418"/>
                    <a:pt x="81405" y="107445"/>
                    <a:pt x="43973" y="107445"/>
                  </a:cubicBezTo>
                  <a:cubicBezTo>
                    <a:pt x="31663" y="107445"/>
                    <a:pt x="22368" y="104915"/>
                    <a:pt x="16842" y="100866"/>
                  </a:cubicBezTo>
                  <a:cubicBezTo>
                    <a:pt x="25383" y="98335"/>
                    <a:pt x="30659" y="90997"/>
                    <a:pt x="30659" y="83405"/>
                  </a:cubicBezTo>
                  <a:cubicBezTo>
                    <a:pt x="30659" y="74296"/>
                    <a:pt x="23373" y="71765"/>
                    <a:pt x="18349" y="71765"/>
                  </a:cubicBezTo>
                  <a:cubicBezTo>
                    <a:pt x="9808" y="71765"/>
                    <a:pt x="261" y="78851"/>
                    <a:pt x="261" y="91503"/>
                  </a:cubicBezTo>
                  <a:cubicBezTo>
                    <a:pt x="261" y="107951"/>
                    <a:pt x="17847" y="116555"/>
                    <a:pt x="43471" y="116555"/>
                  </a:cubicBezTo>
                  <a:cubicBezTo>
                    <a:pt x="100748" y="116555"/>
                    <a:pt x="100748" y="73283"/>
                    <a:pt x="100748" y="73030"/>
                  </a:cubicBezTo>
                  <a:cubicBezTo>
                    <a:pt x="100748" y="64427"/>
                    <a:pt x="96478" y="57594"/>
                    <a:pt x="90700" y="52533"/>
                  </a:cubicBezTo>
                  <a:cubicBezTo>
                    <a:pt x="82912" y="45701"/>
                    <a:pt x="73366" y="43929"/>
                    <a:pt x="64573" y="42411"/>
                  </a:cubicBezTo>
                  <a:cubicBezTo>
                    <a:pt x="50756" y="39881"/>
                    <a:pt x="40959" y="38109"/>
                    <a:pt x="40959" y="28746"/>
                  </a:cubicBezTo>
                  <a:cubicBezTo>
                    <a:pt x="40959" y="28240"/>
                    <a:pt x="40959" y="9262"/>
                    <a:pt x="69095" y="9262"/>
                  </a:cubicBezTo>
                  <a:cubicBezTo>
                    <a:pt x="74119" y="9262"/>
                    <a:pt x="83163" y="9768"/>
                    <a:pt x="89946" y="14829"/>
                  </a:cubicBezTo>
                  <a:close/>
                </a:path>
              </a:pathLst>
            </a:custGeom>
            <a:solidFill>
              <a:srgbClr val="000000"/>
            </a:solidFill>
            <a:ln w="25193" cap="flat">
              <a:noFill/>
              <a:prstDash val="solid"/>
              <a:miter/>
            </a:ln>
          </p:spPr>
          <p:txBody>
            <a:bodyPr rtlCol="0" anchor="ctr"/>
            <a:lstStyle/>
            <a:p>
              <a:endParaRPr lang="en-CN"/>
            </a:p>
          </p:txBody>
        </p:sp>
        <p:sp>
          <p:nvSpPr>
            <p:cNvPr id="18475" name="Freeform 18474">
              <a:extLst>
                <a:ext uri="{FF2B5EF4-FFF2-40B4-BE49-F238E27FC236}">
                  <a16:creationId xmlns:a16="http://schemas.microsoft.com/office/drawing/2014/main" id="{4A8865E8-52F8-1C77-C182-E8535A262902}"/>
                </a:ext>
              </a:extLst>
            </p:cNvPr>
            <p:cNvSpPr/>
            <p:nvPr>
              <p:custDataLst>
                <p:tags r:id="rId176"/>
              </p:custDataLst>
            </p:nvPr>
          </p:nvSpPr>
          <p:spPr>
            <a:xfrm>
              <a:off x="9270531" y="6194602"/>
              <a:ext cx="59438" cy="112481"/>
            </a:xfrm>
            <a:custGeom>
              <a:avLst/>
              <a:gdLst>
                <a:gd name="connsiteX0" fmla="*/ 36140 w 59438"/>
                <a:gd name="connsiteY0" fmla="*/ 40889 h 112481"/>
                <a:gd name="connsiteX1" fmla="*/ 54077 w 59438"/>
                <a:gd name="connsiteY1" fmla="*/ 40889 h 112481"/>
                <a:gd name="connsiteX2" fmla="*/ 59705 w 59438"/>
                <a:gd name="connsiteY2" fmla="*/ 36992 h 112481"/>
                <a:gd name="connsiteX3" fmla="*/ 54429 w 59438"/>
                <a:gd name="connsiteY3" fmla="*/ 34513 h 112481"/>
                <a:gd name="connsiteX4" fmla="*/ 37723 w 59438"/>
                <a:gd name="connsiteY4" fmla="*/ 34513 h 112481"/>
                <a:gd name="connsiteX5" fmla="*/ 44230 w 59438"/>
                <a:gd name="connsiteY5" fmla="*/ 8296 h 112481"/>
                <a:gd name="connsiteX6" fmla="*/ 44757 w 59438"/>
                <a:gd name="connsiteY6" fmla="*/ 5817 h 112481"/>
                <a:gd name="connsiteX7" fmla="*/ 38778 w 59438"/>
                <a:gd name="connsiteY7" fmla="*/ 148 h 112481"/>
                <a:gd name="connsiteX8" fmla="*/ 30513 w 59438"/>
                <a:gd name="connsiteY8" fmla="*/ 7765 h 112481"/>
                <a:gd name="connsiteX9" fmla="*/ 23831 w 59438"/>
                <a:gd name="connsiteY9" fmla="*/ 34513 h 112481"/>
                <a:gd name="connsiteX10" fmla="*/ 5894 w 59438"/>
                <a:gd name="connsiteY10" fmla="*/ 34513 h 112481"/>
                <a:gd name="connsiteX11" fmla="*/ 267 w 59438"/>
                <a:gd name="connsiteY11" fmla="*/ 38410 h 112481"/>
                <a:gd name="connsiteX12" fmla="*/ 5542 w 59438"/>
                <a:gd name="connsiteY12" fmla="*/ 40889 h 112481"/>
                <a:gd name="connsiteX13" fmla="*/ 22248 w 59438"/>
                <a:gd name="connsiteY13" fmla="*/ 40889 h 112481"/>
                <a:gd name="connsiteX14" fmla="*/ 11873 w 59438"/>
                <a:gd name="connsiteY14" fmla="*/ 82693 h 112481"/>
                <a:gd name="connsiteX15" fmla="*/ 9235 w 59438"/>
                <a:gd name="connsiteY15" fmla="*/ 95802 h 112481"/>
                <a:gd name="connsiteX16" fmla="*/ 28051 w 59438"/>
                <a:gd name="connsiteY16" fmla="*/ 112629 h 112481"/>
                <a:gd name="connsiteX17" fmla="*/ 58650 w 59438"/>
                <a:gd name="connsiteY17" fmla="*/ 85528 h 112481"/>
                <a:gd name="connsiteX18" fmla="*/ 55836 w 59438"/>
                <a:gd name="connsiteY18" fmla="*/ 83225 h 112481"/>
                <a:gd name="connsiteX19" fmla="*/ 52143 w 59438"/>
                <a:gd name="connsiteY19" fmla="*/ 86590 h 112481"/>
                <a:gd name="connsiteX20" fmla="*/ 28579 w 59438"/>
                <a:gd name="connsiteY20" fmla="*/ 107670 h 112481"/>
                <a:gd name="connsiteX21" fmla="*/ 22424 w 59438"/>
                <a:gd name="connsiteY21" fmla="*/ 98990 h 112481"/>
                <a:gd name="connsiteX22" fmla="*/ 23479 w 59438"/>
                <a:gd name="connsiteY22" fmla="*/ 91727 h 112481"/>
                <a:gd name="connsiteX23" fmla="*/ 36140 w 59438"/>
                <a:gd name="connsiteY23" fmla="*/ 40889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140" y="40889"/>
                  </a:moveTo>
                  <a:lnTo>
                    <a:pt x="54077" y="40889"/>
                  </a:lnTo>
                  <a:cubicBezTo>
                    <a:pt x="57419" y="40889"/>
                    <a:pt x="59705" y="40889"/>
                    <a:pt x="59705" y="36992"/>
                  </a:cubicBezTo>
                  <a:cubicBezTo>
                    <a:pt x="59705" y="34513"/>
                    <a:pt x="57419" y="34513"/>
                    <a:pt x="54429" y="34513"/>
                  </a:cubicBezTo>
                  <a:lnTo>
                    <a:pt x="37723" y="34513"/>
                  </a:lnTo>
                  <a:lnTo>
                    <a:pt x="44230" y="8296"/>
                  </a:lnTo>
                  <a:cubicBezTo>
                    <a:pt x="44405" y="7411"/>
                    <a:pt x="44757" y="6525"/>
                    <a:pt x="44757" y="5817"/>
                  </a:cubicBezTo>
                  <a:cubicBezTo>
                    <a:pt x="44757" y="2628"/>
                    <a:pt x="42295" y="148"/>
                    <a:pt x="38778" y="148"/>
                  </a:cubicBezTo>
                  <a:cubicBezTo>
                    <a:pt x="34382" y="148"/>
                    <a:pt x="31744" y="3160"/>
                    <a:pt x="30513" y="7765"/>
                  </a:cubicBezTo>
                  <a:cubicBezTo>
                    <a:pt x="29282" y="12193"/>
                    <a:pt x="31568" y="3691"/>
                    <a:pt x="23831" y="34513"/>
                  </a:cubicBezTo>
                  <a:lnTo>
                    <a:pt x="5894" y="34513"/>
                  </a:lnTo>
                  <a:cubicBezTo>
                    <a:pt x="2553" y="34513"/>
                    <a:pt x="267" y="34513"/>
                    <a:pt x="267" y="38410"/>
                  </a:cubicBezTo>
                  <a:cubicBezTo>
                    <a:pt x="267" y="40889"/>
                    <a:pt x="2377" y="40889"/>
                    <a:pt x="5542" y="40889"/>
                  </a:cubicBezTo>
                  <a:lnTo>
                    <a:pt x="22248" y="40889"/>
                  </a:lnTo>
                  <a:lnTo>
                    <a:pt x="11873" y="82693"/>
                  </a:lnTo>
                  <a:cubicBezTo>
                    <a:pt x="10818" y="87122"/>
                    <a:pt x="9235" y="93499"/>
                    <a:pt x="9235" y="95802"/>
                  </a:cubicBezTo>
                  <a:cubicBezTo>
                    <a:pt x="9235" y="106253"/>
                    <a:pt x="18028" y="112629"/>
                    <a:pt x="28051" y="112629"/>
                  </a:cubicBezTo>
                  <a:cubicBezTo>
                    <a:pt x="47571" y="112629"/>
                    <a:pt x="58650" y="87830"/>
                    <a:pt x="58650" y="85528"/>
                  </a:cubicBezTo>
                  <a:cubicBezTo>
                    <a:pt x="58650" y="83225"/>
                    <a:pt x="56363" y="83225"/>
                    <a:pt x="55836" y="83225"/>
                  </a:cubicBezTo>
                  <a:cubicBezTo>
                    <a:pt x="53726" y="83225"/>
                    <a:pt x="53550" y="83579"/>
                    <a:pt x="52143" y="86590"/>
                  </a:cubicBezTo>
                  <a:cubicBezTo>
                    <a:pt x="47219" y="97750"/>
                    <a:pt x="38251" y="107670"/>
                    <a:pt x="28579" y="107670"/>
                  </a:cubicBezTo>
                  <a:cubicBezTo>
                    <a:pt x="24886" y="107670"/>
                    <a:pt x="22424" y="105367"/>
                    <a:pt x="22424" y="98990"/>
                  </a:cubicBezTo>
                  <a:cubicBezTo>
                    <a:pt x="22424" y="97219"/>
                    <a:pt x="23127" y="93499"/>
                    <a:pt x="23479" y="91727"/>
                  </a:cubicBezTo>
                  <a:lnTo>
                    <a:pt x="36140" y="40889"/>
                  </a:lnTo>
                  <a:close/>
                </a:path>
              </a:pathLst>
            </a:custGeom>
            <a:solidFill>
              <a:srgbClr val="000000"/>
            </a:solidFill>
            <a:ln w="25193" cap="flat">
              <a:noFill/>
              <a:prstDash val="solid"/>
              <a:miter/>
            </a:ln>
          </p:spPr>
          <p:txBody>
            <a:bodyPr rtlCol="0" anchor="ctr"/>
            <a:lstStyle/>
            <a:p>
              <a:endParaRPr lang="en-CN"/>
            </a:p>
          </p:txBody>
        </p:sp>
        <p:sp>
          <p:nvSpPr>
            <p:cNvPr id="18479" name="Freeform 18478">
              <a:extLst>
                <a:ext uri="{FF2B5EF4-FFF2-40B4-BE49-F238E27FC236}">
                  <a16:creationId xmlns:a16="http://schemas.microsoft.com/office/drawing/2014/main" id="{1D42DFDE-043D-70C7-E949-D8AFCABD3EAE}"/>
                </a:ext>
              </a:extLst>
            </p:cNvPr>
            <p:cNvSpPr/>
            <p:nvPr>
              <p:custDataLst>
                <p:tags r:id="rId177"/>
              </p:custDataLst>
            </p:nvPr>
          </p:nvSpPr>
          <p:spPr>
            <a:xfrm>
              <a:off x="9263145" y="6345568"/>
              <a:ext cx="77199" cy="153576"/>
            </a:xfrm>
            <a:custGeom>
              <a:avLst/>
              <a:gdLst>
                <a:gd name="connsiteX0" fmla="*/ 77466 w 77199"/>
                <a:gd name="connsiteY0" fmla="*/ 6886 h 153576"/>
                <a:gd name="connsiteX1" fmla="*/ 70432 w 77199"/>
                <a:gd name="connsiteY1" fmla="*/ 154 h 153576"/>
                <a:gd name="connsiteX2" fmla="*/ 60584 w 77199"/>
                <a:gd name="connsiteY2" fmla="*/ 9897 h 153576"/>
                <a:gd name="connsiteX3" fmla="*/ 67618 w 77199"/>
                <a:gd name="connsiteY3" fmla="*/ 16628 h 153576"/>
                <a:gd name="connsiteX4" fmla="*/ 77466 w 77199"/>
                <a:gd name="connsiteY4" fmla="*/ 6886 h 153576"/>
                <a:gd name="connsiteX5" fmla="*/ 40185 w 77199"/>
                <a:gd name="connsiteY5" fmla="*/ 126275 h 153576"/>
                <a:gd name="connsiteX6" fmla="*/ 17500 w 77199"/>
                <a:gd name="connsiteY6" fmla="*/ 148771 h 153576"/>
                <a:gd name="connsiteX7" fmla="*/ 11169 w 77199"/>
                <a:gd name="connsiteY7" fmla="*/ 147709 h 153576"/>
                <a:gd name="connsiteX8" fmla="*/ 17148 w 77199"/>
                <a:gd name="connsiteY8" fmla="*/ 138675 h 153576"/>
                <a:gd name="connsiteX9" fmla="*/ 10290 w 77199"/>
                <a:gd name="connsiteY9" fmla="*/ 132121 h 153576"/>
                <a:gd name="connsiteX10" fmla="*/ 267 w 77199"/>
                <a:gd name="connsiteY10" fmla="*/ 142572 h 153576"/>
                <a:gd name="connsiteX11" fmla="*/ 17676 w 77199"/>
                <a:gd name="connsiteY11" fmla="*/ 153731 h 153576"/>
                <a:gd name="connsiteX12" fmla="*/ 54253 w 77199"/>
                <a:gd name="connsiteY12" fmla="*/ 125744 h 153576"/>
                <a:gd name="connsiteX13" fmla="*/ 70080 w 77199"/>
                <a:gd name="connsiteY13" fmla="*/ 62329 h 153576"/>
                <a:gd name="connsiteX14" fmla="*/ 70959 w 77199"/>
                <a:gd name="connsiteY14" fmla="*/ 56129 h 153576"/>
                <a:gd name="connsiteX15" fmla="*/ 52143 w 77199"/>
                <a:gd name="connsiteY15" fmla="*/ 39479 h 153576"/>
                <a:gd name="connsiteX16" fmla="*/ 21369 w 77199"/>
                <a:gd name="connsiteY16" fmla="*/ 66580 h 153576"/>
                <a:gd name="connsiteX17" fmla="*/ 24358 w 77199"/>
                <a:gd name="connsiteY17" fmla="*/ 68883 h 153576"/>
                <a:gd name="connsiteX18" fmla="*/ 27875 w 77199"/>
                <a:gd name="connsiteY18" fmla="*/ 65695 h 153576"/>
                <a:gd name="connsiteX19" fmla="*/ 51615 w 77199"/>
                <a:gd name="connsiteY19" fmla="*/ 44438 h 153576"/>
                <a:gd name="connsiteX20" fmla="*/ 57594 w 77199"/>
                <a:gd name="connsiteY20" fmla="*/ 53118 h 153576"/>
                <a:gd name="connsiteX21" fmla="*/ 57067 w 77199"/>
                <a:gd name="connsiteY21" fmla="*/ 58432 h 153576"/>
                <a:gd name="connsiteX22" fmla="*/ 40185 w 77199"/>
                <a:gd name="connsiteY22" fmla="*/ 12627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99" h="153576">
                  <a:moveTo>
                    <a:pt x="77466" y="6886"/>
                  </a:moveTo>
                  <a:cubicBezTo>
                    <a:pt x="77466" y="3874"/>
                    <a:pt x="75180" y="154"/>
                    <a:pt x="70432" y="154"/>
                  </a:cubicBezTo>
                  <a:cubicBezTo>
                    <a:pt x="65332" y="154"/>
                    <a:pt x="60584" y="5114"/>
                    <a:pt x="60584" y="9897"/>
                  </a:cubicBezTo>
                  <a:cubicBezTo>
                    <a:pt x="60584" y="12731"/>
                    <a:pt x="62694" y="16628"/>
                    <a:pt x="67618" y="16628"/>
                  </a:cubicBezTo>
                  <a:cubicBezTo>
                    <a:pt x="72366" y="16628"/>
                    <a:pt x="77466" y="12023"/>
                    <a:pt x="77466" y="6886"/>
                  </a:cubicBezTo>
                  <a:close/>
                  <a:moveTo>
                    <a:pt x="40185" y="126275"/>
                  </a:moveTo>
                  <a:cubicBezTo>
                    <a:pt x="37196" y="138497"/>
                    <a:pt x="27875" y="148771"/>
                    <a:pt x="17500" y="148771"/>
                  </a:cubicBezTo>
                  <a:cubicBezTo>
                    <a:pt x="15214" y="148771"/>
                    <a:pt x="13104" y="148417"/>
                    <a:pt x="11169" y="147709"/>
                  </a:cubicBezTo>
                  <a:cubicBezTo>
                    <a:pt x="15742" y="145583"/>
                    <a:pt x="17148" y="141332"/>
                    <a:pt x="17148" y="138675"/>
                  </a:cubicBezTo>
                  <a:cubicBezTo>
                    <a:pt x="17148" y="134423"/>
                    <a:pt x="13807" y="132121"/>
                    <a:pt x="10290" y="132121"/>
                  </a:cubicBezTo>
                  <a:cubicBezTo>
                    <a:pt x="4839" y="132121"/>
                    <a:pt x="267" y="136903"/>
                    <a:pt x="267" y="142572"/>
                  </a:cubicBezTo>
                  <a:cubicBezTo>
                    <a:pt x="267" y="149303"/>
                    <a:pt x="7125" y="153731"/>
                    <a:pt x="17676" y="153731"/>
                  </a:cubicBezTo>
                  <a:cubicBezTo>
                    <a:pt x="28227" y="153731"/>
                    <a:pt x="48802" y="147354"/>
                    <a:pt x="54253" y="125744"/>
                  </a:cubicBezTo>
                  <a:lnTo>
                    <a:pt x="70080" y="62329"/>
                  </a:lnTo>
                  <a:cubicBezTo>
                    <a:pt x="70607" y="60381"/>
                    <a:pt x="70959" y="58786"/>
                    <a:pt x="70959" y="56129"/>
                  </a:cubicBezTo>
                  <a:cubicBezTo>
                    <a:pt x="70959" y="46387"/>
                    <a:pt x="62694" y="39479"/>
                    <a:pt x="52143" y="39479"/>
                  </a:cubicBezTo>
                  <a:cubicBezTo>
                    <a:pt x="32623" y="39479"/>
                    <a:pt x="21369" y="64100"/>
                    <a:pt x="21369" y="66580"/>
                  </a:cubicBezTo>
                  <a:cubicBezTo>
                    <a:pt x="21369" y="68883"/>
                    <a:pt x="23831" y="68883"/>
                    <a:pt x="24358" y="68883"/>
                  </a:cubicBezTo>
                  <a:cubicBezTo>
                    <a:pt x="26469" y="68883"/>
                    <a:pt x="26644" y="68352"/>
                    <a:pt x="27875" y="65695"/>
                  </a:cubicBezTo>
                  <a:cubicBezTo>
                    <a:pt x="32272" y="55421"/>
                    <a:pt x="41416" y="44438"/>
                    <a:pt x="51615" y="44438"/>
                  </a:cubicBezTo>
                  <a:cubicBezTo>
                    <a:pt x="56012" y="44438"/>
                    <a:pt x="57594" y="47450"/>
                    <a:pt x="57594" y="53118"/>
                  </a:cubicBezTo>
                  <a:cubicBezTo>
                    <a:pt x="57594" y="55067"/>
                    <a:pt x="57243" y="57546"/>
                    <a:pt x="57067" y="58432"/>
                  </a:cubicBezTo>
                  <a:lnTo>
                    <a:pt x="40185" y="126275"/>
                  </a:lnTo>
                  <a:close/>
                </a:path>
              </a:pathLst>
            </a:custGeom>
            <a:solidFill>
              <a:srgbClr val="000000"/>
            </a:solidFill>
            <a:ln w="25193" cap="flat">
              <a:noFill/>
              <a:prstDash val="solid"/>
              <a:miter/>
            </a:ln>
          </p:spPr>
          <p:txBody>
            <a:bodyPr rtlCol="0" anchor="ctr"/>
            <a:lstStyle/>
            <a:p>
              <a:endParaRPr lang="en-CN"/>
            </a:p>
          </p:txBody>
        </p:sp>
        <p:sp>
          <p:nvSpPr>
            <p:cNvPr id="18480" name="Freeform 18479">
              <a:extLst>
                <a:ext uri="{FF2B5EF4-FFF2-40B4-BE49-F238E27FC236}">
                  <a16:creationId xmlns:a16="http://schemas.microsoft.com/office/drawing/2014/main" id="{27BD5F25-B433-7BFC-C8FC-2B1E720A6EB5}"/>
                </a:ext>
              </a:extLst>
            </p:cNvPr>
            <p:cNvSpPr/>
            <p:nvPr>
              <p:custDataLst>
                <p:tags r:id="rId178"/>
              </p:custDataLst>
            </p:nvPr>
          </p:nvSpPr>
          <p:spPr>
            <a:xfrm>
              <a:off x="9383317" y="6202685"/>
              <a:ext cx="58282" cy="253051"/>
            </a:xfrm>
            <a:custGeom>
              <a:avLst/>
              <a:gdLst>
                <a:gd name="connsiteX0" fmla="*/ 58553 w 58282"/>
                <a:gd name="connsiteY0" fmla="*/ 126677 h 253051"/>
                <a:gd name="connsiteX1" fmla="*/ 41973 w 58282"/>
                <a:gd name="connsiteY1" fmla="*/ 47725 h 253051"/>
                <a:gd name="connsiteX2" fmla="*/ 2783 w 58282"/>
                <a:gd name="connsiteY2" fmla="*/ 152 h 253051"/>
                <a:gd name="connsiteX3" fmla="*/ 271 w 58282"/>
                <a:gd name="connsiteY3" fmla="*/ 2682 h 253051"/>
                <a:gd name="connsiteX4" fmla="*/ 5044 w 58282"/>
                <a:gd name="connsiteY4" fmla="*/ 8502 h 253051"/>
                <a:gd name="connsiteX5" fmla="*/ 43983 w 58282"/>
                <a:gd name="connsiteY5" fmla="*/ 126677 h 253051"/>
                <a:gd name="connsiteX6" fmla="*/ 3537 w 58282"/>
                <a:gd name="connsiteY6" fmla="*/ 246370 h 253051"/>
                <a:gd name="connsiteX7" fmla="*/ 271 w 58282"/>
                <a:gd name="connsiteY7" fmla="*/ 250672 h 253051"/>
                <a:gd name="connsiteX8" fmla="*/ 2783 w 58282"/>
                <a:gd name="connsiteY8" fmla="*/ 253203 h 253051"/>
                <a:gd name="connsiteX9" fmla="*/ 42727 w 58282"/>
                <a:gd name="connsiteY9" fmla="*/ 203858 h 253051"/>
                <a:gd name="connsiteX10" fmla="*/ 58553 w 58282"/>
                <a:gd name="connsiteY10" fmla="*/ 12667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82" h="253051">
                  <a:moveTo>
                    <a:pt x="58553" y="126677"/>
                  </a:moveTo>
                  <a:cubicBezTo>
                    <a:pt x="58553" y="106939"/>
                    <a:pt x="55790" y="76320"/>
                    <a:pt x="41973" y="47725"/>
                  </a:cubicBezTo>
                  <a:cubicBezTo>
                    <a:pt x="26900" y="16600"/>
                    <a:pt x="5295" y="152"/>
                    <a:pt x="2783" y="152"/>
                  </a:cubicBezTo>
                  <a:cubicBezTo>
                    <a:pt x="1276" y="152"/>
                    <a:pt x="271" y="1164"/>
                    <a:pt x="271" y="2682"/>
                  </a:cubicBezTo>
                  <a:cubicBezTo>
                    <a:pt x="271" y="3441"/>
                    <a:pt x="271" y="3947"/>
                    <a:pt x="5044" y="8502"/>
                  </a:cubicBezTo>
                  <a:cubicBezTo>
                    <a:pt x="29663" y="33554"/>
                    <a:pt x="43983" y="73790"/>
                    <a:pt x="43983" y="126677"/>
                  </a:cubicBezTo>
                  <a:cubicBezTo>
                    <a:pt x="43983" y="169949"/>
                    <a:pt x="34688" y="214486"/>
                    <a:pt x="3537" y="246370"/>
                  </a:cubicBezTo>
                  <a:cubicBezTo>
                    <a:pt x="271" y="249407"/>
                    <a:pt x="271" y="249913"/>
                    <a:pt x="271" y="250672"/>
                  </a:cubicBezTo>
                  <a:cubicBezTo>
                    <a:pt x="271" y="252191"/>
                    <a:pt x="1276" y="253203"/>
                    <a:pt x="2783" y="253203"/>
                  </a:cubicBezTo>
                  <a:cubicBezTo>
                    <a:pt x="5295" y="253203"/>
                    <a:pt x="27905" y="235995"/>
                    <a:pt x="42727" y="203858"/>
                  </a:cubicBezTo>
                  <a:cubicBezTo>
                    <a:pt x="55539" y="176022"/>
                    <a:pt x="58553" y="147934"/>
                    <a:pt x="58553" y="126677"/>
                  </a:cubicBezTo>
                  <a:close/>
                </a:path>
              </a:pathLst>
            </a:custGeom>
            <a:solidFill>
              <a:srgbClr val="000000"/>
            </a:solidFill>
            <a:ln w="25193" cap="flat">
              <a:noFill/>
              <a:prstDash val="solid"/>
              <a:miter/>
            </a:ln>
          </p:spPr>
          <p:txBody>
            <a:bodyPr rtlCol="0" anchor="ctr"/>
            <a:lstStyle/>
            <a:p>
              <a:endParaRPr lang="en-CN"/>
            </a:p>
          </p:txBody>
        </p:sp>
        <p:sp>
          <p:nvSpPr>
            <p:cNvPr id="18481" name="Freeform 18480">
              <a:extLst>
                <a:ext uri="{FF2B5EF4-FFF2-40B4-BE49-F238E27FC236}">
                  <a16:creationId xmlns:a16="http://schemas.microsoft.com/office/drawing/2014/main" id="{FFBFD45B-EC28-FA85-82AF-25EAED341600}"/>
                </a:ext>
              </a:extLst>
            </p:cNvPr>
            <p:cNvSpPr/>
            <p:nvPr>
              <p:custDataLst>
                <p:tags r:id="rId179"/>
              </p:custDataLst>
            </p:nvPr>
          </p:nvSpPr>
          <p:spPr>
            <a:xfrm>
              <a:off x="6773605" y="6604018"/>
              <a:ext cx="83655" cy="23533"/>
            </a:xfrm>
            <a:custGeom>
              <a:avLst/>
              <a:gdLst>
                <a:gd name="connsiteX0" fmla="*/ 83822 w 83655"/>
                <a:gd name="connsiteY0" fmla="*/ 3962 h 23533"/>
                <a:gd name="connsiteX1" fmla="*/ 79803 w 83655"/>
                <a:gd name="connsiteY1" fmla="*/ 167 h 23533"/>
                <a:gd name="connsiteX2" fmla="*/ 59203 w 83655"/>
                <a:gd name="connsiteY2" fmla="*/ 12313 h 23533"/>
                <a:gd name="connsiteX3" fmla="*/ 42874 w 83655"/>
                <a:gd name="connsiteY3" fmla="*/ 5987 h 23533"/>
                <a:gd name="connsiteX4" fmla="*/ 27299 w 83655"/>
                <a:gd name="connsiteY4" fmla="*/ 167 h 23533"/>
                <a:gd name="connsiteX5" fmla="*/ 167 w 83655"/>
                <a:gd name="connsiteY5" fmla="*/ 19905 h 23533"/>
                <a:gd name="connsiteX6" fmla="*/ 4187 w 83655"/>
                <a:gd name="connsiteY6" fmla="*/ 23700 h 23533"/>
                <a:gd name="connsiteX7" fmla="*/ 24786 w 83655"/>
                <a:gd name="connsiteY7" fmla="*/ 11554 h 23533"/>
                <a:gd name="connsiteX8" fmla="*/ 41115 w 83655"/>
                <a:gd name="connsiteY8" fmla="*/ 17880 h 23533"/>
                <a:gd name="connsiteX9" fmla="*/ 56691 w 83655"/>
                <a:gd name="connsiteY9" fmla="*/ 23700 h 23533"/>
                <a:gd name="connsiteX10" fmla="*/ 83822 w 83655"/>
                <a:gd name="connsiteY10" fmla="*/ 3962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55" h="23533">
                  <a:moveTo>
                    <a:pt x="83822" y="3962"/>
                  </a:moveTo>
                  <a:lnTo>
                    <a:pt x="79803" y="167"/>
                  </a:lnTo>
                  <a:cubicBezTo>
                    <a:pt x="79803" y="420"/>
                    <a:pt x="70257" y="12313"/>
                    <a:pt x="59203" y="12313"/>
                  </a:cubicBezTo>
                  <a:cubicBezTo>
                    <a:pt x="53425" y="12313"/>
                    <a:pt x="47145" y="8517"/>
                    <a:pt x="42874" y="5987"/>
                  </a:cubicBezTo>
                  <a:cubicBezTo>
                    <a:pt x="36091" y="1938"/>
                    <a:pt x="31569" y="167"/>
                    <a:pt x="27299" y="167"/>
                  </a:cubicBezTo>
                  <a:cubicBezTo>
                    <a:pt x="17752" y="167"/>
                    <a:pt x="12979" y="5734"/>
                    <a:pt x="167" y="19905"/>
                  </a:cubicBezTo>
                  <a:lnTo>
                    <a:pt x="4187" y="23700"/>
                  </a:lnTo>
                  <a:cubicBezTo>
                    <a:pt x="4187" y="23447"/>
                    <a:pt x="13733" y="11554"/>
                    <a:pt x="24786" y="11554"/>
                  </a:cubicBezTo>
                  <a:cubicBezTo>
                    <a:pt x="30564" y="11554"/>
                    <a:pt x="36845" y="15350"/>
                    <a:pt x="41115" y="17880"/>
                  </a:cubicBezTo>
                  <a:cubicBezTo>
                    <a:pt x="47898" y="21929"/>
                    <a:pt x="52420" y="23700"/>
                    <a:pt x="56691" y="23700"/>
                  </a:cubicBezTo>
                  <a:cubicBezTo>
                    <a:pt x="66237" y="23700"/>
                    <a:pt x="71010" y="18133"/>
                    <a:pt x="83822" y="3962"/>
                  </a:cubicBezTo>
                  <a:close/>
                </a:path>
              </a:pathLst>
            </a:custGeom>
            <a:solidFill>
              <a:srgbClr val="000000"/>
            </a:solidFill>
            <a:ln w="25193" cap="flat">
              <a:noFill/>
              <a:prstDash val="solid"/>
              <a:miter/>
            </a:ln>
          </p:spPr>
          <p:txBody>
            <a:bodyPr rtlCol="0" anchor="ctr"/>
            <a:lstStyle/>
            <a:p>
              <a:endParaRPr lang="en-CN"/>
            </a:p>
          </p:txBody>
        </p:sp>
        <p:sp>
          <p:nvSpPr>
            <p:cNvPr id="18482" name="Freeform 18481">
              <a:extLst>
                <a:ext uri="{FF2B5EF4-FFF2-40B4-BE49-F238E27FC236}">
                  <a16:creationId xmlns:a16="http://schemas.microsoft.com/office/drawing/2014/main" id="{379FFA4B-78D3-C98C-3A1D-1EE75721BBE0}"/>
                </a:ext>
              </a:extLst>
            </p:cNvPr>
            <p:cNvSpPr/>
            <p:nvPr>
              <p:custDataLst>
                <p:tags r:id="rId180"/>
              </p:custDataLst>
            </p:nvPr>
          </p:nvSpPr>
          <p:spPr>
            <a:xfrm>
              <a:off x="6710222" y="6745839"/>
              <a:ext cx="105260" cy="116403"/>
            </a:xfrm>
            <a:custGeom>
              <a:avLst/>
              <a:gdLst>
                <a:gd name="connsiteX0" fmla="*/ 89849 w 105260"/>
                <a:gd name="connsiteY0" fmla="*/ 14847 h 116403"/>
                <a:gd name="connsiteX1" fmla="*/ 79298 w 105260"/>
                <a:gd name="connsiteY1" fmla="*/ 29271 h 116403"/>
                <a:gd name="connsiteX2" fmla="*/ 90101 w 105260"/>
                <a:gd name="connsiteY2" fmla="*/ 39646 h 116403"/>
                <a:gd name="connsiteX3" fmla="*/ 105425 w 105260"/>
                <a:gd name="connsiteY3" fmla="*/ 22439 h 116403"/>
                <a:gd name="connsiteX4" fmla="*/ 69501 w 105260"/>
                <a:gd name="connsiteY4" fmla="*/ 170 h 116403"/>
                <a:gd name="connsiteX5" fmla="*/ 36591 w 105260"/>
                <a:gd name="connsiteY5" fmla="*/ 9533 h 116403"/>
                <a:gd name="connsiteX6" fmla="*/ 21267 w 105260"/>
                <a:gd name="connsiteY6" fmla="*/ 39140 h 116403"/>
                <a:gd name="connsiteX7" fmla="*/ 30311 w 105260"/>
                <a:gd name="connsiteY7" fmla="*/ 58372 h 116403"/>
                <a:gd name="connsiteX8" fmla="*/ 58698 w 105260"/>
                <a:gd name="connsiteY8" fmla="*/ 67988 h 116403"/>
                <a:gd name="connsiteX9" fmla="*/ 81308 w 105260"/>
                <a:gd name="connsiteY9" fmla="*/ 83424 h 116403"/>
                <a:gd name="connsiteX10" fmla="*/ 43877 w 105260"/>
                <a:gd name="connsiteY10" fmla="*/ 107464 h 116403"/>
                <a:gd name="connsiteX11" fmla="*/ 16745 w 105260"/>
                <a:gd name="connsiteY11" fmla="*/ 100884 h 116403"/>
                <a:gd name="connsiteX12" fmla="*/ 30562 w 105260"/>
                <a:gd name="connsiteY12" fmla="*/ 83424 h 116403"/>
                <a:gd name="connsiteX13" fmla="*/ 18252 w 105260"/>
                <a:gd name="connsiteY13" fmla="*/ 71784 h 116403"/>
                <a:gd name="connsiteX14" fmla="*/ 165 w 105260"/>
                <a:gd name="connsiteY14" fmla="*/ 91522 h 116403"/>
                <a:gd name="connsiteX15" fmla="*/ 43374 w 105260"/>
                <a:gd name="connsiteY15" fmla="*/ 116574 h 116403"/>
                <a:gd name="connsiteX16" fmla="*/ 100652 w 105260"/>
                <a:gd name="connsiteY16" fmla="*/ 73049 h 116403"/>
                <a:gd name="connsiteX17" fmla="*/ 90603 w 105260"/>
                <a:gd name="connsiteY17" fmla="*/ 52552 h 116403"/>
                <a:gd name="connsiteX18" fmla="*/ 64476 w 105260"/>
                <a:gd name="connsiteY18" fmla="*/ 42430 h 116403"/>
                <a:gd name="connsiteX19" fmla="*/ 40862 w 105260"/>
                <a:gd name="connsiteY19" fmla="*/ 28765 h 116403"/>
                <a:gd name="connsiteX20" fmla="*/ 68998 w 105260"/>
                <a:gd name="connsiteY20" fmla="*/ 9280 h 116403"/>
                <a:gd name="connsiteX21" fmla="*/ 89849 w 105260"/>
                <a:gd name="connsiteY21" fmla="*/ 14847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260" h="116403">
                  <a:moveTo>
                    <a:pt x="89849" y="14847"/>
                  </a:moveTo>
                  <a:cubicBezTo>
                    <a:pt x="81559" y="18137"/>
                    <a:pt x="79298" y="25728"/>
                    <a:pt x="79298" y="29271"/>
                  </a:cubicBezTo>
                  <a:cubicBezTo>
                    <a:pt x="79298" y="35850"/>
                    <a:pt x="84574" y="39646"/>
                    <a:pt x="90101" y="39646"/>
                  </a:cubicBezTo>
                  <a:cubicBezTo>
                    <a:pt x="96130" y="39646"/>
                    <a:pt x="105425" y="34585"/>
                    <a:pt x="105425" y="22439"/>
                  </a:cubicBezTo>
                  <a:cubicBezTo>
                    <a:pt x="105425" y="9027"/>
                    <a:pt x="92110" y="170"/>
                    <a:pt x="69501" y="170"/>
                  </a:cubicBezTo>
                  <a:cubicBezTo>
                    <a:pt x="62216" y="170"/>
                    <a:pt x="48147" y="676"/>
                    <a:pt x="36591" y="9533"/>
                  </a:cubicBezTo>
                  <a:cubicBezTo>
                    <a:pt x="25287" y="18137"/>
                    <a:pt x="21267" y="32814"/>
                    <a:pt x="21267" y="39140"/>
                  </a:cubicBezTo>
                  <a:cubicBezTo>
                    <a:pt x="21267" y="46731"/>
                    <a:pt x="24784" y="53817"/>
                    <a:pt x="30311" y="58372"/>
                  </a:cubicBezTo>
                  <a:cubicBezTo>
                    <a:pt x="37345" y="63939"/>
                    <a:pt x="41616" y="64698"/>
                    <a:pt x="58698" y="67988"/>
                  </a:cubicBezTo>
                  <a:cubicBezTo>
                    <a:pt x="66235" y="69253"/>
                    <a:pt x="81308" y="72037"/>
                    <a:pt x="81308" y="83424"/>
                  </a:cubicBezTo>
                  <a:cubicBezTo>
                    <a:pt x="81308" y="84436"/>
                    <a:pt x="81308" y="107464"/>
                    <a:pt x="43877" y="107464"/>
                  </a:cubicBezTo>
                  <a:cubicBezTo>
                    <a:pt x="31567" y="107464"/>
                    <a:pt x="22272" y="104933"/>
                    <a:pt x="16745" y="100884"/>
                  </a:cubicBezTo>
                  <a:cubicBezTo>
                    <a:pt x="25287" y="98354"/>
                    <a:pt x="30562" y="91015"/>
                    <a:pt x="30562" y="83424"/>
                  </a:cubicBezTo>
                  <a:cubicBezTo>
                    <a:pt x="30562" y="74314"/>
                    <a:pt x="23277" y="71784"/>
                    <a:pt x="18252" y="71784"/>
                  </a:cubicBezTo>
                  <a:cubicBezTo>
                    <a:pt x="9711" y="71784"/>
                    <a:pt x="165" y="78869"/>
                    <a:pt x="165" y="91522"/>
                  </a:cubicBezTo>
                  <a:cubicBezTo>
                    <a:pt x="165" y="107970"/>
                    <a:pt x="17750" y="116574"/>
                    <a:pt x="43374" y="116574"/>
                  </a:cubicBezTo>
                  <a:cubicBezTo>
                    <a:pt x="100652" y="116574"/>
                    <a:pt x="100652" y="73302"/>
                    <a:pt x="100652" y="73049"/>
                  </a:cubicBezTo>
                  <a:cubicBezTo>
                    <a:pt x="100652" y="64445"/>
                    <a:pt x="96381" y="57613"/>
                    <a:pt x="90603" y="52552"/>
                  </a:cubicBezTo>
                  <a:cubicBezTo>
                    <a:pt x="82815" y="45719"/>
                    <a:pt x="73269" y="43948"/>
                    <a:pt x="64476" y="42430"/>
                  </a:cubicBezTo>
                  <a:cubicBezTo>
                    <a:pt x="50660" y="39899"/>
                    <a:pt x="40862" y="38128"/>
                    <a:pt x="40862" y="28765"/>
                  </a:cubicBezTo>
                  <a:cubicBezTo>
                    <a:pt x="40862" y="28259"/>
                    <a:pt x="40862" y="9280"/>
                    <a:pt x="68998" y="9280"/>
                  </a:cubicBezTo>
                  <a:cubicBezTo>
                    <a:pt x="74023" y="9280"/>
                    <a:pt x="83067" y="9786"/>
                    <a:pt x="89849" y="14847"/>
                  </a:cubicBezTo>
                  <a:close/>
                </a:path>
              </a:pathLst>
            </a:custGeom>
            <a:solidFill>
              <a:srgbClr val="000000"/>
            </a:solidFill>
            <a:ln w="25193" cap="flat">
              <a:noFill/>
              <a:prstDash val="solid"/>
              <a:miter/>
            </a:ln>
          </p:spPr>
          <p:txBody>
            <a:bodyPr rtlCol="0" anchor="ctr"/>
            <a:lstStyle/>
            <a:p>
              <a:endParaRPr lang="en-CN"/>
            </a:p>
          </p:txBody>
        </p:sp>
        <p:sp>
          <p:nvSpPr>
            <p:cNvPr id="18483" name="Freeform 18482">
              <a:extLst>
                <a:ext uri="{FF2B5EF4-FFF2-40B4-BE49-F238E27FC236}">
                  <a16:creationId xmlns:a16="http://schemas.microsoft.com/office/drawing/2014/main" id="{62ACE803-89D9-76BE-78FA-6A5A1464861C}"/>
                </a:ext>
              </a:extLst>
            </p:cNvPr>
            <p:cNvSpPr/>
            <p:nvPr>
              <p:custDataLst>
                <p:tags r:id="rId181"/>
              </p:custDataLst>
            </p:nvPr>
          </p:nvSpPr>
          <p:spPr>
            <a:xfrm>
              <a:off x="6836748" y="6662346"/>
              <a:ext cx="59438" cy="112481"/>
            </a:xfrm>
            <a:custGeom>
              <a:avLst/>
              <a:gdLst>
                <a:gd name="connsiteX0" fmla="*/ 36044 w 59438"/>
                <a:gd name="connsiteY0" fmla="*/ 40908 h 112481"/>
                <a:gd name="connsiteX1" fmla="*/ 53981 w 59438"/>
                <a:gd name="connsiteY1" fmla="*/ 40908 h 112481"/>
                <a:gd name="connsiteX2" fmla="*/ 59608 w 59438"/>
                <a:gd name="connsiteY2" fmla="*/ 37011 h 112481"/>
                <a:gd name="connsiteX3" fmla="*/ 54333 w 59438"/>
                <a:gd name="connsiteY3" fmla="*/ 34531 h 112481"/>
                <a:gd name="connsiteX4" fmla="*/ 37627 w 59438"/>
                <a:gd name="connsiteY4" fmla="*/ 34531 h 112481"/>
                <a:gd name="connsiteX5" fmla="*/ 44133 w 59438"/>
                <a:gd name="connsiteY5" fmla="*/ 8315 h 112481"/>
                <a:gd name="connsiteX6" fmla="*/ 44661 w 59438"/>
                <a:gd name="connsiteY6" fmla="*/ 5835 h 112481"/>
                <a:gd name="connsiteX7" fmla="*/ 38682 w 59438"/>
                <a:gd name="connsiteY7" fmla="*/ 167 h 112481"/>
                <a:gd name="connsiteX8" fmla="*/ 30417 w 59438"/>
                <a:gd name="connsiteY8" fmla="*/ 7783 h 112481"/>
                <a:gd name="connsiteX9" fmla="*/ 23734 w 59438"/>
                <a:gd name="connsiteY9" fmla="*/ 34531 h 112481"/>
                <a:gd name="connsiteX10" fmla="*/ 5797 w 59438"/>
                <a:gd name="connsiteY10" fmla="*/ 34531 h 112481"/>
                <a:gd name="connsiteX11" fmla="*/ 170 w 59438"/>
                <a:gd name="connsiteY11" fmla="*/ 38428 h 112481"/>
                <a:gd name="connsiteX12" fmla="*/ 5446 w 59438"/>
                <a:gd name="connsiteY12" fmla="*/ 40908 h 112481"/>
                <a:gd name="connsiteX13" fmla="*/ 22152 w 59438"/>
                <a:gd name="connsiteY13" fmla="*/ 40908 h 112481"/>
                <a:gd name="connsiteX14" fmla="*/ 11776 w 59438"/>
                <a:gd name="connsiteY14" fmla="*/ 82712 h 112481"/>
                <a:gd name="connsiteX15" fmla="*/ 9139 w 59438"/>
                <a:gd name="connsiteY15" fmla="*/ 95820 h 112481"/>
                <a:gd name="connsiteX16" fmla="*/ 27955 w 59438"/>
                <a:gd name="connsiteY16" fmla="*/ 112648 h 112481"/>
                <a:gd name="connsiteX17" fmla="*/ 58553 w 59438"/>
                <a:gd name="connsiteY17" fmla="*/ 85546 h 112481"/>
                <a:gd name="connsiteX18" fmla="*/ 55739 w 59438"/>
                <a:gd name="connsiteY18" fmla="*/ 83243 h 112481"/>
                <a:gd name="connsiteX19" fmla="*/ 52046 w 59438"/>
                <a:gd name="connsiteY19" fmla="*/ 86609 h 112481"/>
                <a:gd name="connsiteX20" fmla="*/ 28482 w 59438"/>
                <a:gd name="connsiteY20" fmla="*/ 107688 h 112481"/>
                <a:gd name="connsiteX21" fmla="*/ 22327 w 59438"/>
                <a:gd name="connsiteY21" fmla="*/ 99008 h 112481"/>
                <a:gd name="connsiteX22" fmla="*/ 23383 w 59438"/>
                <a:gd name="connsiteY22" fmla="*/ 91746 h 112481"/>
                <a:gd name="connsiteX23" fmla="*/ 36044 w 59438"/>
                <a:gd name="connsiteY23" fmla="*/ 40908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044" y="40908"/>
                  </a:moveTo>
                  <a:lnTo>
                    <a:pt x="53981" y="40908"/>
                  </a:lnTo>
                  <a:cubicBezTo>
                    <a:pt x="57322" y="40908"/>
                    <a:pt x="59608" y="40908"/>
                    <a:pt x="59608" y="37011"/>
                  </a:cubicBezTo>
                  <a:cubicBezTo>
                    <a:pt x="59608" y="34531"/>
                    <a:pt x="57322" y="34531"/>
                    <a:pt x="54333" y="34531"/>
                  </a:cubicBezTo>
                  <a:lnTo>
                    <a:pt x="37627" y="34531"/>
                  </a:lnTo>
                  <a:lnTo>
                    <a:pt x="44133" y="8315"/>
                  </a:lnTo>
                  <a:cubicBezTo>
                    <a:pt x="44309" y="7429"/>
                    <a:pt x="44661" y="6544"/>
                    <a:pt x="44661" y="5835"/>
                  </a:cubicBezTo>
                  <a:cubicBezTo>
                    <a:pt x="44661" y="2647"/>
                    <a:pt x="42199" y="167"/>
                    <a:pt x="38682" y="167"/>
                  </a:cubicBezTo>
                  <a:cubicBezTo>
                    <a:pt x="34285" y="167"/>
                    <a:pt x="31648" y="3178"/>
                    <a:pt x="30417" y="7783"/>
                  </a:cubicBezTo>
                  <a:cubicBezTo>
                    <a:pt x="29186" y="12212"/>
                    <a:pt x="31472" y="3709"/>
                    <a:pt x="23734" y="34531"/>
                  </a:cubicBezTo>
                  <a:lnTo>
                    <a:pt x="5797" y="34531"/>
                  </a:lnTo>
                  <a:cubicBezTo>
                    <a:pt x="2456" y="34531"/>
                    <a:pt x="170" y="34531"/>
                    <a:pt x="170" y="38428"/>
                  </a:cubicBezTo>
                  <a:cubicBezTo>
                    <a:pt x="170" y="40908"/>
                    <a:pt x="2280" y="40908"/>
                    <a:pt x="5446" y="40908"/>
                  </a:cubicBezTo>
                  <a:lnTo>
                    <a:pt x="22152" y="40908"/>
                  </a:lnTo>
                  <a:lnTo>
                    <a:pt x="11776" y="82712"/>
                  </a:lnTo>
                  <a:cubicBezTo>
                    <a:pt x="10721" y="87140"/>
                    <a:pt x="9139" y="93517"/>
                    <a:pt x="9139" y="95820"/>
                  </a:cubicBezTo>
                  <a:cubicBezTo>
                    <a:pt x="9139" y="106271"/>
                    <a:pt x="17931" y="112648"/>
                    <a:pt x="27955" y="112648"/>
                  </a:cubicBezTo>
                  <a:cubicBezTo>
                    <a:pt x="47474" y="112648"/>
                    <a:pt x="58553" y="87849"/>
                    <a:pt x="58553" y="85546"/>
                  </a:cubicBezTo>
                  <a:cubicBezTo>
                    <a:pt x="58553" y="83243"/>
                    <a:pt x="56267" y="83243"/>
                    <a:pt x="55739" y="83243"/>
                  </a:cubicBezTo>
                  <a:cubicBezTo>
                    <a:pt x="53629" y="83243"/>
                    <a:pt x="53453" y="83598"/>
                    <a:pt x="52046" y="86609"/>
                  </a:cubicBezTo>
                  <a:cubicBezTo>
                    <a:pt x="47123" y="97768"/>
                    <a:pt x="38154" y="107688"/>
                    <a:pt x="28482" y="107688"/>
                  </a:cubicBezTo>
                  <a:cubicBezTo>
                    <a:pt x="24789" y="107688"/>
                    <a:pt x="22327" y="105385"/>
                    <a:pt x="22327" y="99008"/>
                  </a:cubicBezTo>
                  <a:cubicBezTo>
                    <a:pt x="22327" y="97237"/>
                    <a:pt x="23031" y="93517"/>
                    <a:pt x="23383" y="91746"/>
                  </a:cubicBezTo>
                  <a:lnTo>
                    <a:pt x="36044" y="40908"/>
                  </a:lnTo>
                  <a:close/>
                </a:path>
              </a:pathLst>
            </a:custGeom>
            <a:solidFill>
              <a:srgbClr val="000000"/>
            </a:solidFill>
            <a:ln w="25193" cap="flat">
              <a:noFill/>
              <a:prstDash val="solid"/>
              <a:miter/>
            </a:ln>
          </p:spPr>
          <p:txBody>
            <a:bodyPr rtlCol="0" anchor="ctr"/>
            <a:lstStyle/>
            <a:p>
              <a:endParaRPr lang="en-CN"/>
            </a:p>
          </p:txBody>
        </p:sp>
        <p:sp>
          <p:nvSpPr>
            <p:cNvPr id="18484" name="Freeform 18483">
              <a:extLst>
                <a:ext uri="{FF2B5EF4-FFF2-40B4-BE49-F238E27FC236}">
                  <a16:creationId xmlns:a16="http://schemas.microsoft.com/office/drawing/2014/main" id="{40119805-1921-9317-B031-8E293A530043}"/>
                </a:ext>
              </a:extLst>
            </p:cNvPr>
            <p:cNvSpPr/>
            <p:nvPr>
              <p:custDataLst>
                <p:tags r:id="rId182"/>
              </p:custDataLst>
            </p:nvPr>
          </p:nvSpPr>
          <p:spPr>
            <a:xfrm>
              <a:off x="6829362" y="6813313"/>
              <a:ext cx="77199" cy="153576"/>
            </a:xfrm>
            <a:custGeom>
              <a:avLst/>
              <a:gdLst>
                <a:gd name="connsiteX0" fmla="*/ 77369 w 77199"/>
                <a:gd name="connsiteY0" fmla="*/ 6904 h 153576"/>
                <a:gd name="connsiteX1" fmla="*/ 70335 w 77199"/>
                <a:gd name="connsiteY1" fmla="*/ 173 h 153576"/>
                <a:gd name="connsiteX2" fmla="*/ 60487 w 77199"/>
                <a:gd name="connsiteY2" fmla="*/ 9915 h 153576"/>
                <a:gd name="connsiteX3" fmla="*/ 67521 w 77199"/>
                <a:gd name="connsiteY3" fmla="*/ 16646 h 153576"/>
                <a:gd name="connsiteX4" fmla="*/ 77369 w 77199"/>
                <a:gd name="connsiteY4" fmla="*/ 6904 h 153576"/>
                <a:gd name="connsiteX5" fmla="*/ 40089 w 77199"/>
                <a:gd name="connsiteY5" fmla="*/ 126294 h 153576"/>
                <a:gd name="connsiteX6" fmla="*/ 17404 w 77199"/>
                <a:gd name="connsiteY6" fmla="*/ 148790 h 153576"/>
                <a:gd name="connsiteX7" fmla="*/ 11073 w 77199"/>
                <a:gd name="connsiteY7" fmla="*/ 147727 h 153576"/>
                <a:gd name="connsiteX8" fmla="*/ 17052 w 77199"/>
                <a:gd name="connsiteY8" fmla="*/ 138693 h 153576"/>
                <a:gd name="connsiteX9" fmla="*/ 10194 w 77199"/>
                <a:gd name="connsiteY9" fmla="*/ 132139 h 153576"/>
                <a:gd name="connsiteX10" fmla="*/ 170 w 77199"/>
                <a:gd name="connsiteY10" fmla="*/ 142590 h 153576"/>
                <a:gd name="connsiteX11" fmla="*/ 17579 w 77199"/>
                <a:gd name="connsiteY11" fmla="*/ 153750 h 153576"/>
                <a:gd name="connsiteX12" fmla="*/ 54157 w 77199"/>
                <a:gd name="connsiteY12" fmla="*/ 125762 h 153576"/>
                <a:gd name="connsiteX13" fmla="*/ 69983 w 77199"/>
                <a:gd name="connsiteY13" fmla="*/ 62347 h 153576"/>
                <a:gd name="connsiteX14" fmla="*/ 70863 w 77199"/>
                <a:gd name="connsiteY14" fmla="*/ 56148 h 153576"/>
                <a:gd name="connsiteX15" fmla="*/ 52046 w 77199"/>
                <a:gd name="connsiteY15" fmla="*/ 39497 h 153576"/>
                <a:gd name="connsiteX16" fmla="*/ 21272 w 77199"/>
                <a:gd name="connsiteY16" fmla="*/ 66599 h 153576"/>
                <a:gd name="connsiteX17" fmla="*/ 24262 w 77199"/>
                <a:gd name="connsiteY17" fmla="*/ 68902 h 153576"/>
                <a:gd name="connsiteX18" fmla="*/ 27779 w 77199"/>
                <a:gd name="connsiteY18" fmla="*/ 65713 h 153576"/>
                <a:gd name="connsiteX19" fmla="*/ 51519 w 77199"/>
                <a:gd name="connsiteY19" fmla="*/ 44457 h 153576"/>
                <a:gd name="connsiteX20" fmla="*/ 57498 w 77199"/>
                <a:gd name="connsiteY20" fmla="*/ 53136 h 153576"/>
                <a:gd name="connsiteX21" fmla="*/ 56970 w 77199"/>
                <a:gd name="connsiteY21" fmla="*/ 58451 h 153576"/>
                <a:gd name="connsiteX22" fmla="*/ 40089 w 77199"/>
                <a:gd name="connsiteY22" fmla="*/ 126294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99" h="153576">
                  <a:moveTo>
                    <a:pt x="77369" y="6904"/>
                  </a:moveTo>
                  <a:cubicBezTo>
                    <a:pt x="77369" y="3893"/>
                    <a:pt x="75083" y="173"/>
                    <a:pt x="70335" y="173"/>
                  </a:cubicBezTo>
                  <a:cubicBezTo>
                    <a:pt x="65235" y="173"/>
                    <a:pt x="60487" y="5133"/>
                    <a:pt x="60487" y="9915"/>
                  </a:cubicBezTo>
                  <a:cubicBezTo>
                    <a:pt x="60487" y="12749"/>
                    <a:pt x="62598" y="16646"/>
                    <a:pt x="67521" y="16646"/>
                  </a:cubicBezTo>
                  <a:cubicBezTo>
                    <a:pt x="72269" y="16646"/>
                    <a:pt x="77369" y="12041"/>
                    <a:pt x="77369" y="6904"/>
                  </a:cubicBezTo>
                  <a:close/>
                  <a:moveTo>
                    <a:pt x="40089" y="126294"/>
                  </a:moveTo>
                  <a:cubicBezTo>
                    <a:pt x="37099" y="138516"/>
                    <a:pt x="27779" y="148790"/>
                    <a:pt x="17404" y="148790"/>
                  </a:cubicBezTo>
                  <a:cubicBezTo>
                    <a:pt x="15118" y="148790"/>
                    <a:pt x="13007" y="148435"/>
                    <a:pt x="11073" y="147727"/>
                  </a:cubicBezTo>
                  <a:cubicBezTo>
                    <a:pt x="15645" y="145601"/>
                    <a:pt x="17052" y="141350"/>
                    <a:pt x="17052" y="138693"/>
                  </a:cubicBezTo>
                  <a:cubicBezTo>
                    <a:pt x="17052" y="134442"/>
                    <a:pt x="13711" y="132139"/>
                    <a:pt x="10194" y="132139"/>
                  </a:cubicBezTo>
                  <a:cubicBezTo>
                    <a:pt x="4742" y="132139"/>
                    <a:pt x="170" y="136922"/>
                    <a:pt x="170" y="142590"/>
                  </a:cubicBezTo>
                  <a:cubicBezTo>
                    <a:pt x="170" y="149321"/>
                    <a:pt x="7028" y="153750"/>
                    <a:pt x="17579" y="153750"/>
                  </a:cubicBezTo>
                  <a:cubicBezTo>
                    <a:pt x="28131" y="153750"/>
                    <a:pt x="48705" y="147373"/>
                    <a:pt x="54157" y="125762"/>
                  </a:cubicBezTo>
                  <a:lnTo>
                    <a:pt x="69983" y="62347"/>
                  </a:lnTo>
                  <a:cubicBezTo>
                    <a:pt x="70511" y="60399"/>
                    <a:pt x="70863" y="58805"/>
                    <a:pt x="70863" y="56148"/>
                  </a:cubicBezTo>
                  <a:cubicBezTo>
                    <a:pt x="70863" y="46405"/>
                    <a:pt x="62598" y="39497"/>
                    <a:pt x="52046" y="39497"/>
                  </a:cubicBezTo>
                  <a:cubicBezTo>
                    <a:pt x="32527" y="39497"/>
                    <a:pt x="21272" y="64119"/>
                    <a:pt x="21272" y="66599"/>
                  </a:cubicBezTo>
                  <a:cubicBezTo>
                    <a:pt x="21272" y="68902"/>
                    <a:pt x="23734" y="68902"/>
                    <a:pt x="24262" y="68902"/>
                  </a:cubicBezTo>
                  <a:cubicBezTo>
                    <a:pt x="26372" y="68902"/>
                    <a:pt x="26548" y="68370"/>
                    <a:pt x="27779" y="65713"/>
                  </a:cubicBezTo>
                  <a:cubicBezTo>
                    <a:pt x="32175" y="55439"/>
                    <a:pt x="41319" y="44457"/>
                    <a:pt x="51519" y="44457"/>
                  </a:cubicBezTo>
                  <a:cubicBezTo>
                    <a:pt x="55915" y="44457"/>
                    <a:pt x="57498" y="47468"/>
                    <a:pt x="57498" y="53136"/>
                  </a:cubicBezTo>
                  <a:cubicBezTo>
                    <a:pt x="57498" y="55085"/>
                    <a:pt x="57146" y="57565"/>
                    <a:pt x="56970" y="58451"/>
                  </a:cubicBezTo>
                  <a:lnTo>
                    <a:pt x="40089" y="126294"/>
                  </a:lnTo>
                  <a:close/>
                </a:path>
              </a:pathLst>
            </a:custGeom>
            <a:solidFill>
              <a:srgbClr val="000000"/>
            </a:solidFill>
            <a:ln w="25193" cap="flat">
              <a:noFill/>
              <a:prstDash val="solid"/>
              <a:miter/>
            </a:ln>
          </p:spPr>
          <p:txBody>
            <a:bodyPr rtlCol="0" anchor="ctr"/>
            <a:lstStyle/>
            <a:p>
              <a:endParaRPr lang="en-CN"/>
            </a:p>
          </p:txBody>
        </p:sp>
        <p:sp>
          <p:nvSpPr>
            <p:cNvPr id="18485" name="Freeform 18484">
              <a:extLst>
                <a:ext uri="{FF2B5EF4-FFF2-40B4-BE49-F238E27FC236}">
                  <a16:creationId xmlns:a16="http://schemas.microsoft.com/office/drawing/2014/main" id="{7498F618-D10C-1779-3F61-C09C79375805}"/>
                </a:ext>
              </a:extLst>
            </p:cNvPr>
            <p:cNvSpPr/>
            <p:nvPr>
              <p:custDataLst>
                <p:tags r:id="rId183"/>
              </p:custDataLst>
            </p:nvPr>
          </p:nvSpPr>
          <p:spPr>
            <a:xfrm>
              <a:off x="7019063" y="6767348"/>
              <a:ext cx="167059" cy="59213"/>
            </a:xfrm>
            <a:custGeom>
              <a:avLst/>
              <a:gdLst>
                <a:gd name="connsiteX0" fmla="*/ 158695 w 167059"/>
                <a:gd name="connsiteY0" fmla="*/ 10292 h 59213"/>
                <a:gd name="connsiteX1" fmla="*/ 167237 w 167059"/>
                <a:gd name="connsiteY1" fmla="*/ 5231 h 59213"/>
                <a:gd name="connsiteX2" fmla="*/ 158946 w 167059"/>
                <a:gd name="connsiteY2" fmla="*/ 170 h 59213"/>
                <a:gd name="connsiteX3" fmla="*/ 8467 w 167059"/>
                <a:gd name="connsiteY3" fmla="*/ 170 h 59213"/>
                <a:gd name="connsiteX4" fmla="*/ 177 w 167059"/>
                <a:gd name="connsiteY4" fmla="*/ 5231 h 59213"/>
                <a:gd name="connsiteX5" fmla="*/ 8718 w 167059"/>
                <a:gd name="connsiteY5" fmla="*/ 10292 h 59213"/>
                <a:gd name="connsiteX6" fmla="*/ 158695 w 167059"/>
                <a:gd name="connsiteY6" fmla="*/ 10292 h 59213"/>
                <a:gd name="connsiteX7" fmla="*/ 158946 w 167059"/>
                <a:gd name="connsiteY7" fmla="*/ 59384 h 59213"/>
                <a:gd name="connsiteX8" fmla="*/ 167237 w 167059"/>
                <a:gd name="connsiteY8" fmla="*/ 54323 h 59213"/>
                <a:gd name="connsiteX9" fmla="*/ 158695 w 167059"/>
                <a:gd name="connsiteY9" fmla="*/ 49262 h 59213"/>
                <a:gd name="connsiteX10" fmla="*/ 8718 w 167059"/>
                <a:gd name="connsiteY10" fmla="*/ 49262 h 59213"/>
                <a:gd name="connsiteX11" fmla="*/ 177 w 167059"/>
                <a:gd name="connsiteY11" fmla="*/ 54323 h 59213"/>
                <a:gd name="connsiteX12" fmla="*/ 8467 w 167059"/>
                <a:gd name="connsiteY12" fmla="*/ 59384 h 59213"/>
                <a:gd name="connsiteX13" fmla="*/ 158946 w 167059"/>
                <a:gd name="connsiteY13" fmla="*/ 5938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59" h="59213">
                  <a:moveTo>
                    <a:pt x="158695" y="10292"/>
                  </a:moveTo>
                  <a:cubicBezTo>
                    <a:pt x="162463" y="10292"/>
                    <a:pt x="167237" y="10292"/>
                    <a:pt x="167237" y="5231"/>
                  </a:cubicBezTo>
                  <a:cubicBezTo>
                    <a:pt x="167237" y="170"/>
                    <a:pt x="162463" y="170"/>
                    <a:pt x="158946" y="170"/>
                  </a:cubicBezTo>
                  <a:lnTo>
                    <a:pt x="8467" y="170"/>
                  </a:lnTo>
                  <a:cubicBezTo>
                    <a:pt x="4950" y="170"/>
                    <a:pt x="177" y="170"/>
                    <a:pt x="177" y="5231"/>
                  </a:cubicBezTo>
                  <a:cubicBezTo>
                    <a:pt x="177" y="10292"/>
                    <a:pt x="4950" y="10292"/>
                    <a:pt x="8718" y="10292"/>
                  </a:cubicBezTo>
                  <a:lnTo>
                    <a:pt x="158695" y="10292"/>
                  </a:lnTo>
                  <a:close/>
                  <a:moveTo>
                    <a:pt x="158946" y="59384"/>
                  </a:moveTo>
                  <a:cubicBezTo>
                    <a:pt x="162463" y="59384"/>
                    <a:pt x="167237" y="59384"/>
                    <a:pt x="167237" y="54323"/>
                  </a:cubicBezTo>
                  <a:cubicBezTo>
                    <a:pt x="167237" y="49262"/>
                    <a:pt x="162463" y="49262"/>
                    <a:pt x="158695" y="49262"/>
                  </a:cubicBezTo>
                  <a:lnTo>
                    <a:pt x="8718" y="49262"/>
                  </a:lnTo>
                  <a:cubicBezTo>
                    <a:pt x="4950" y="49262"/>
                    <a:pt x="177" y="49262"/>
                    <a:pt x="177" y="54323"/>
                  </a:cubicBezTo>
                  <a:cubicBezTo>
                    <a:pt x="177" y="59384"/>
                    <a:pt x="4950" y="59384"/>
                    <a:pt x="8467" y="59384"/>
                  </a:cubicBezTo>
                  <a:lnTo>
                    <a:pt x="158946" y="59384"/>
                  </a:lnTo>
                  <a:close/>
                </a:path>
              </a:pathLst>
            </a:custGeom>
            <a:solidFill>
              <a:srgbClr val="000000"/>
            </a:solidFill>
            <a:ln w="25193" cap="flat">
              <a:noFill/>
              <a:prstDash val="solid"/>
              <a:miter/>
            </a:ln>
          </p:spPr>
          <p:txBody>
            <a:bodyPr rtlCol="0" anchor="ctr"/>
            <a:lstStyle/>
            <a:p>
              <a:endParaRPr lang="en-CN"/>
            </a:p>
          </p:txBody>
        </p:sp>
        <p:sp>
          <p:nvSpPr>
            <p:cNvPr id="18486" name="Freeform 18485">
              <a:extLst>
                <a:ext uri="{FF2B5EF4-FFF2-40B4-BE49-F238E27FC236}">
                  <a16:creationId xmlns:a16="http://schemas.microsoft.com/office/drawing/2014/main" id="{4E19C19A-35E5-B1DD-9788-3FDC37597BB6}"/>
                </a:ext>
              </a:extLst>
            </p:cNvPr>
            <p:cNvSpPr/>
            <p:nvPr>
              <p:custDataLst>
                <p:tags r:id="rId184"/>
              </p:custDataLst>
            </p:nvPr>
          </p:nvSpPr>
          <p:spPr>
            <a:xfrm>
              <a:off x="7347090" y="6611496"/>
              <a:ext cx="95965" cy="27329"/>
            </a:xfrm>
            <a:custGeom>
              <a:avLst/>
              <a:gdLst>
                <a:gd name="connsiteX0" fmla="*/ 96155 w 95965"/>
                <a:gd name="connsiteY0" fmla="*/ 6493 h 27329"/>
                <a:gd name="connsiteX1" fmla="*/ 89623 w 95965"/>
                <a:gd name="connsiteY1" fmla="*/ 167 h 27329"/>
                <a:gd name="connsiteX2" fmla="*/ 70531 w 95965"/>
                <a:gd name="connsiteY2" fmla="*/ 8771 h 27329"/>
                <a:gd name="connsiteX3" fmla="*/ 50433 w 95965"/>
                <a:gd name="connsiteY3" fmla="*/ 4469 h 27329"/>
                <a:gd name="connsiteX4" fmla="*/ 30587 w 95965"/>
                <a:gd name="connsiteY4" fmla="*/ 167 h 27329"/>
                <a:gd name="connsiteX5" fmla="*/ 12499 w 95965"/>
                <a:gd name="connsiteY5" fmla="*/ 8012 h 27329"/>
                <a:gd name="connsiteX6" fmla="*/ 190 w 95965"/>
                <a:gd name="connsiteY6" fmla="*/ 21170 h 27329"/>
                <a:gd name="connsiteX7" fmla="*/ 6721 w 95965"/>
                <a:gd name="connsiteY7" fmla="*/ 27497 h 27329"/>
                <a:gd name="connsiteX8" fmla="*/ 25814 w 95965"/>
                <a:gd name="connsiteY8" fmla="*/ 18893 h 27329"/>
                <a:gd name="connsiteX9" fmla="*/ 45911 w 95965"/>
                <a:gd name="connsiteY9" fmla="*/ 23195 h 27329"/>
                <a:gd name="connsiteX10" fmla="*/ 65757 w 95965"/>
                <a:gd name="connsiteY10" fmla="*/ 27497 h 27329"/>
                <a:gd name="connsiteX11" fmla="*/ 83845 w 95965"/>
                <a:gd name="connsiteY11" fmla="*/ 19652 h 27329"/>
                <a:gd name="connsiteX12" fmla="*/ 96155 w 95965"/>
                <a:gd name="connsiteY12" fmla="*/ 6493 h 2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65" h="27329">
                  <a:moveTo>
                    <a:pt x="96155" y="6493"/>
                  </a:moveTo>
                  <a:lnTo>
                    <a:pt x="89623" y="167"/>
                  </a:lnTo>
                  <a:cubicBezTo>
                    <a:pt x="82087" y="8771"/>
                    <a:pt x="73294" y="8771"/>
                    <a:pt x="70531" y="8771"/>
                  </a:cubicBezTo>
                  <a:cubicBezTo>
                    <a:pt x="65506" y="8771"/>
                    <a:pt x="61236" y="8012"/>
                    <a:pt x="50433" y="4469"/>
                  </a:cubicBezTo>
                  <a:cubicBezTo>
                    <a:pt x="38877" y="673"/>
                    <a:pt x="34104" y="167"/>
                    <a:pt x="30587" y="167"/>
                  </a:cubicBezTo>
                  <a:cubicBezTo>
                    <a:pt x="26065" y="167"/>
                    <a:pt x="19282" y="1179"/>
                    <a:pt x="12499" y="8012"/>
                  </a:cubicBezTo>
                  <a:cubicBezTo>
                    <a:pt x="9736" y="10795"/>
                    <a:pt x="2953" y="18387"/>
                    <a:pt x="190" y="21170"/>
                  </a:cubicBezTo>
                  <a:lnTo>
                    <a:pt x="6721" y="27497"/>
                  </a:lnTo>
                  <a:cubicBezTo>
                    <a:pt x="14258" y="18893"/>
                    <a:pt x="23050" y="18893"/>
                    <a:pt x="25814" y="18893"/>
                  </a:cubicBezTo>
                  <a:cubicBezTo>
                    <a:pt x="30838" y="18893"/>
                    <a:pt x="35109" y="19652"/>
                    <a:pt x="45911" y="23195"/>
                  </a:cubicBezTo>
                  <a:cubicBezTo>
                    <a:pt x="57467" y="26991"/>
                    <a:pt x="62240" y="27497"/>
                    <a:pt x="65757" y="27497"/>
                  </a:cubicBezTo>
                  <a:cubicBezTo>
                    <a:pt x="70279" y="27497"/>
                    <a:pt x="77062" y="26485"/>
                    <a:pt x="83845" y="19652"/>
                  </a:cubicBezTo>
                  <a:cubicBezTo>
                    <a:pt x="86608" y="16869"/>
                    <a:pt x="93391" y="9277"/>
                    <a:pt x="96155" y="6493"/>
                  </a:cubicBezTo>
                  <a:close/>
                </a:path>
              </a:pathLst>
            </a:custGeom>
            <a:solidFill>
              <a:srgbClr val="000000"/>
            </a:solidFill>
            <a:ln w="25193" cap="flat">
              <a:noFill/>
              <a:prstDash val="solid"/>
              <a:miter/>
            </a:ln>
          </p:spPr>
          <p:txBody>
            <a:bodyPr rtlCol="0" anchor="ctr"/>
            <a:lstStyle/>
            <a:p>
              <a:endParaRPr lang="en-CN"/>
            </a:p>
          </p:txBody>
        </p:sp>
        <p:sp>
          <p:nvSpPr>
            <p:cNvPr id="18490" name="Freeform 18489">
              <a:extLst>
                <a:ext uri="{FF2B5EF4-FFF2-40B4-BE49-F238E27FC236}">
                  <a16:creationId xmlns:a16="http://schemas.microsoft.com/office/drawing/2014/main" id="{0DDE9E83-89AC-A704-5DE6-24988841629E}"/>
                </a:ext>
              </a:extLst>
            </p:cNvPr>
            <p:cNvSpPr/>
            <p:nvPr>
              <p:custDataLst>
                <p:tags r:id="rId185"/>
              </p:custDataLst>
            </p:nvPr>
          </p:nvSpPr>
          <p:spPr>
            <a:xfrm>
              <a:off x="7278207" y="6745586"/>
              <a:ext cx="127869" cy="116656"/>
            </a:xfrm>
            <a:custGeom>
              <a:avLst/>
              <a:gdLst>
                <a:gd name="connsiteX0" fmla="*/ 128057 w 127869"/>
                <a:gd name="connsiteY0" fmla="*/ 23198 h 116656"/>
                <a:gd name="connsiteX1" fmla="*/ 110974 w 127869"/>
                <a:gd name="connsiteY1" fmla="*/ 170 h 116656"/>
                <a:gd name="connsiteX2" fmla="*/ 91882 w 127869"/>
                <a:gd name="connsiteY2" fmla="*/ 19402 h 116656"/>
                <a:gd name="connsiteX3" fmla="*/ 99418 w 127869"/>
                <a:gd name="connsiteY3" fmla="*/ 30789 h 116656"/>
                <a:gd name="connsiteX4" fmla="*/ 111979 w 127869"/>
                <a:gd name="connsiteY4" fmla="*/ 46731 h 116656"/>
                <a:gd name="connsiteX5" fmla="*/ 68016 w 127869"/>
                <a:gd name="connsiteY5" fmla="*/ 107717 h 116656"/>
                <a:gd name="connsiteX6" fmla="*/ 49929 w 127869"/>
                <a:gd name="connsiteY6" fmla="*/ 87979 h 116656"/>
                <a:gd name="connsiteX7" fmla="*/ 65002 w 127869"/>
                <a:gd name="connsiteY7" fmla="*/ 34585 h 116656"/>
                <a:gd name="connsiteX8" fmla="*/ 67765 w 127869"/>
                <a:gd name="connsiteY8" fmla="*/ 23198 h 116656"/>
                <a:gd name="connsiteX9" fmla="*/ 39377 w 127869"/>
                <a:gd name="connsiteY9" fmla="*/ 423 h 116656"/>
                <a:gd name="connsiteX10" fmla="*/ 188 w 127869"/>
                <a:gd name="connsiteY10" fmla="*/ 39899 h 116656"/>
                <a:gd name="connsiteX11" fmla="*/ 6217 w 127869"/>
                <a:gd name="connsiteY11" fmla="*/ 43442 h 116656"/>
                <a:gd name="connsiteX12" fmla="*/ 11995 w 127869"/>
                <a:gd name="connsiteY12" fmla="*/ 40152 h 116656"/>
                <a:gd name="connsiteX13" fmla="*/ 37870 w 127869"/>
                <a:gd name="connsiteY13" fmla="*/ 9533 h 116656"/>
                <a:gd name="connsiteX14" fmla="*/ 42141 w 127869"/>
                <a:gd name="connsiteY14" fmla="*/ 14847 h 116656"/>
                <a:gd name="connsiteX15" fmla="*/ 38373 w 127869"/>
                <a:gd name="connsiteY15" fmla="*/ 30030 h 116656"/>
                <a:gd name="connsiteX16" fmla="*/ 23048 w 127869"/>
                <a:gd name="connsiteY16" fmla="*/ 82918 h 116656"/>
                <a:gd name="connsiteX17" fmla="*/ 66509 w 127869"/>
                <a:gd name="connsiteY17" fmla="*/ 116827 h 116656"/>
                <a:gd name="connsiteX18" fmla="*/ 128057 w 127869"/>
                <a:gd name="connsiteY18" fmla="*/ 23198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869" h="116656">
                  <a:moveTo>
                    <a:pt x="128057" y="23198"/>
                  </a:moveTo>
                  <a:cubicBezTo>
                    <a:pt x="128057" y="170"/>
                    <a:pt x="111226" y="170"/>
                    <a:pt x="110974" y="170"/>
                  </a:cubicBezTo>
                  <a:cubicBezTo>
                    <a:pt x="100926" y="170"/>
                    <a:pt x="91882" y="10798"/>
                    <a:pt x="91882" y="19402"/>
                  </a:cubicBezTo>
                  <a:cubicBezTo>
                    <a:pt x="91882" y="26487"/>
                    <a:pt x="97158" y="29524"/>
                    <a:pt x="99418" y="30789"/>
                  </a:cubicBezTo>
                  <a:cubicBezTo>
                    <a:pt x="109970" y="37116"/>
                    <a:pt x="111979" y="41670"/>
                    <a:pt x="111979" y="46731"/>
                  </a:cubicBezTo>
                  <a:cubicBezTo>
                    <a:pt x="111979" y="52299"/>
                    <a:pt x="97409" y="107717"/>
                    <a:pt x="68016" y="107717"/>
                  </a:cubicBezTo>
                  <a:cubicBezTo>
                    <a:pt x="49929" y="107717"/>
                    <a:pt x="49929" y="92534"/>
                    <a:pt x="49929" y="87979"/>
                  </a:cubicBezTo>
                  <a:cubicBezTo>
                    <a:pt x="49929" y="73302"/>
                    <a:pt x="56963" y="54829"/>
                    <a:pt x="65002" y="34585"/>
                  </a:cubicBezTo>
                  <a:cubicBezTo>
                    <a:pt x="67011" y="29524"/>
                    <a:pt x="67765" y="27247"/>
                    <a:pt x="67765" y="23198"/>
                  </a:cubicBezTo>
                  <a:cubicBezTo>
                    <a:pt x="67765" y="8521"/>
                    <a:pt x="53194" y="423"/>
                    <a:pt x="39377" y="423"/>
                  </a:cubicBezTo>
                  <a:cubicBezTo>
                    <a:pt x="12748" y="423"/>
                    <a:pt x="188" y="34838"/>
                    <a:pt x="188" y="39899"/>
                  </a:cubicBezTo>
                  <a:cubicBezTo>
                    <a:pt x="188" y="43442"/>
                    <a:pt x="3956" y="43442"/>
                    <a:pt x="6217" y="43442"/>
                  </a:cubicBezTo>
                  <a:cubicBezTo>
                    <a:pt x="9231" y="43442"/>
                    <a:pt x="10990" y="43442"/>
                    <a:pt x="11995" y="40152"/>
                  </a:cubicBezTo>
                  <a:cubicBezTo>
                    <a:pt x="20034" y="12823"/>
                    <a:pt x="33348" y="9533"/>
                    <a:pt x="37870" y="9533"/>
                  </a:cubicBezTo>
                  <a:cubicBezTo>
                    <a:pt x="39629" y="9533"/>
                    <a:pt x="42141" y="9533"/>
                    <a:pt x="42141" y="14847"/>
                  </a:cubicBezTo>
                  <a:cubicBezTo>
                    <a:pt x="42141" y="20667"/>
                    <a:pt x="39126" y="28006"/>
                    <a:pt x="38373" y="30030"/>
                  </a:cubicBezTo>
                  <a:cubicBezTo>
                    <a:pt x="26817" y="59384"/>
                    <a:pt x="23048" y="70771"/>
                    <a:pt x="23048" y="82918"/>
                  </a:cubicBezTo>
                  <a:cubicBezTo>
                    <a:pt x="23048" y="109741"/>
                    <a:pt x="44653" y="116827"/>
                    <a:pt x="66509" y="116827"/>
                  </a:cubicBezTo>
                  <a:cubicBezTo>
                    <a:pt x="109718" y="116827"/>
                    <a:pt x="128057" y="44960"/>
                    <a:pt x="128057" y="23198"/>
                  </a:cubicBezTo>
                  <a:close/>
                </a:path>
              </a:pathLst>
            </a:custGeom>
            <a:solidFill>
              <a:srgbClr val="000000"/>
            </a:solidFill>
            <a:ln w="25193" cap="flat">
              <a:noFill/>
              <a:prstDash val="solid"/>
              <a:miter/>
            </a:ln>
          </p:spPr>
          <p:txBody>
            <a:bodyPr rtlCol="0" anchor="ctr"/>
            <a:lstStyle/>
            <a:p>
              <a:endParaRPr lang="en-CN"/>
            </a:p>
          </p:txBody>
        </p:sp>
        <p:sp>
          <p:nvSpPr>
            <p:cNvPr id="18491" name="Freeform 18490">
              <a:extLst>
                <a:ext uri="{FF2B5EF4-FFF2-40B4-BE49-F238E27FC236}">
                  <a16:creationId xmlns:a16="http://schemas.microsoft.com/office/drawing/2014/main" id="{1D141D1B-FA34-A3FF-08F4-9D923C884E25}"/>
                </a:ext>
              </a:extLst>
            </p:cNvPr>
            <p:cNvSpPr/>
            <p:nvPr>
              <p:custDataLst>
                <p:tags r:id="rId186"/>
              </p:custDataLst>
            </p:nvPr>
          </p:nvSpPr>
          <p:spPr>
            <a:xfrm>
              <a:off x="7428159" y="6673216"/>
              <a:ext cx="71747" cy="115315"/>
            </a:xfrm>
            <a:custGeom>
              <a:avLst/>
              <a:gdLst>
                <a:gd name="connsiteX0" fmla="*/ 44332 w 71747"/>
                <a:gd name="connsiteY0" fmla="*/ 45337 h 115315"/>
                <a:gd name="connsiteX1" fmla="*/ 62094 w 71747"/>
                <a:gd name="connsiteY1" fmla="*/ 45337 h 115315"/>
                <a:gd name="connsiteX2" fmla="*/ 67369 w 71747"/>
                <a:gd name="connsiteY2" fmla="*/ 44274 h 115315"/>
                <a:gd name="connsiteX3" fmla="*/ 69128 w 71747"/>
                <a:gd name="connsiteY3" fmla="*/ 39314 h 115315"/>
                <a:gd name="connsiteX4" fmla="*/ 62621 w 71747"/>
                <a:gd name="connsiteY4" fmla="*/ 35417 h 115315"/>
                <a:gd name="connsiteX5" fmla="*/ 46794 w 71747"/>
                <a:gd name="connsiteY5" fmla="*/ 35417 h 115315"/>
                <a:gd name="connsiteX6" fmla="*/ 49960 w 71747"/>
                <a:gd name="connsiteY6" fmla="*/ 22486 h 115315"/>
                <a:gd name="connsiteX7" fmla="*/ 52949 w 71747"/>
                <a:gd name="connsiteY7" fmla="*/ 9024 h 115315"/>
                <a:gd name="connsiteX8" fmla="*/ 43629 w 71747"/>
                <a:gd name="connsiteY8" fmla="*/ 167 h 115315"/>
                <a:gd name="connsiteX9" fmla="*/ 30440 w 71747"/>
                <a:gd name="connsiteY9" fmla="*/ 13452 h 115315"/>
                <a:gd name="connsiteX10" fmla="*/ 24989 w 71747"/>
                <a:gd name="connsiteY10" fmla="*/ 35417 h 115315"/>
                <a:gd name="connsiteX11" fmla="*/ 7228 w 71747"/>
                <a:gd name="connsiteY11" fmla="*/ 35417 h 115315"/>
                <a:gd name="connsiteX12" fmla="*/ 1952 w 71747"/>
                <a:gd name="connsiteY12" fmla="*/ 36480 h 115315"/>
                <a:gd name="connsiteX13" fmla="*/ 194 w 71747"/>
                <a:gd name="connsiteY13" fmla="*/ 41440 h 115315"/>
                <a:gd name="connsiteX14" fmla="*/ 6700 w 71747"/>
                <a:gd name="connsiteY14" fmla="*/ 45337 h 115315"/>
                <a:gd name="connsiteX15" fmla="*/ 22351 w 71747"/>
                <a:gd name="connsiteY15" fmla="*/ 45337 h 115315"/>
                <a:gd name="connsiteX16" fmla="*/ 9865 w 71747"/>
                <a:gd name="connsiteY16" fmla="*/ 97946 h 115315"/>
                <a:gd name="connsiteX17" fmla="*/ 35012 w 71747"/>
                <a:gd name="connsiteY17" fmla="*/ 115483 h 115315"/>
                <a:gd name="connsiteX18" fmla="*/ 71941 w 71747"/>
                <a:gd name="connsiteY18" fmla="*/ 87849 h 115315"/>
                <a:gd name="connsiteX19" fmla="*/ 66314 w 71747"/>
                <a:gd name="connsiteY19" fmla="*/ 84661 h 115315"/>
                <a:gd name="connsiteX20" fmla="*/ 60511 w 71747"/>
                <a:gd name="connsiteY20" fmla="*/ 88027 h 115315"/>
                <a:gd name="connsiteX21" fmla="*/ 36243 w 71747"/>
                <a:gd name="connsiteY21" fmla="*/ 107334 h 115315"/>
                <a:gd name="connsiteX22" fmla="*/ 31144 w 71747"/>
                <a:gd name="connsiteY22" fmla="*/ 100249 h 115315"/>
                <a:gd name="connsiteX23" fmla="*/ 32023 w 71747"/>
                <a:gd name="connsiteY23" fmla="*/ 94226 h 115315"/>
                <a:gd name="connsiteX24" fmla="*/ 44332 w 71747"/>
                <a:gd name="connsiteY24" fmla="*/ 45337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747" h="115315">
                  <a:moveTo>
                    <a:pt x="44332" y="45337"/>
                  </a:moveTo>
                  <a:lnTo>
                    <a:pt x="62094" y="45337"/>
                  </a:lnTo>
                  <a:cubicBezTo>
                    <a:pt x="65259" y="45337"/>
                    <a:pt x="66314" y="45337"/>
                    <a:pt x="67369" y="44274"/>
                  </a:cubicBezTo>
                  <a:cubicBezTo>
                    <a:pt x="68424" y="43388"/>
                    <a:pt x="69128" y="40731"/>
                    <a:pt x="69128" y="39314"/>
                  </a:cubicBezTo>
                  <a:cubicBezTo>
                    <a:pt x="69128" y="35417"/>
                    <a:pt x="65435" y="35417"/>
                    <a:pt x="62621" y="35417"/>
                  </a:cubicBezTo>
                  <a:lnTo>
                    <a:pt x="46794" y="35417"/>
                  </a:lnTo>
                  <a:cubicBezTo>
                    <a:pt x="48201" y="29572"/>
                    <a:pt x="48201" y="29217"/>
                    <a:pt x="49960" y="22486"/>
                  </a:cubicBezTo>
                  <a:cubicBezTo>
                    <a:pt x="51015" y="18058"/>
                    <a:pt x="52949" y="10264"/>
                    <a:pt x="52949" y="9024"/>
                  </a:cubicBezTo>
                  <a:cubicBezTo>
                    <a:pt x="52949" y="3533"/>
                    <a:pt x="48905" y="167"/>
                    <a:pt x="43629" y="167"/>
                  </a:cubicBezTo>
                  <a:cubicBezTo>
                    <a:pt x="33606" y="167"/>
                    <a:pt x="31319" y="9378"/>
                    <a:pt x="30440" y="13452"/>
                  </a:cubicBezTo>
                  <a:cubicBezTo>
                    <a:pt x="28506" y="20715"/>
                    <a:pt x="26747" y="27978"/>
                    <a:pt x="24989" y="35417"/>
                  </a:cubicBezTo>
                  <a:lnTo>
                    <a:pt x="7228" y="35417"/>
                  </a:lnTo>
                  <a:cubicBezTo>
                    <a:pt x="4062" y="35417"/>
                    <a:pt x="3007" y="35417"/>
                    <a:pt x="1952" y="36480"/>
                  </a:cubicBezTo>
                  <a:cubicBezTo>
                    <a:pt x="897" y="37366"/>
                    <a:pt x="194" y="40023"/>
                    <a:pt x="194" y="41440"/>
                  </a:cubicBezTo>
                  <a:cubicBezTo>
                    <a:pt x="194" y="45337"/>
                    <a:pt x="3886" y="45337"/>
                    <a:pt x="6700" y="45337"/>
                  </a:cubicBezTo>
                  <a:lnTo>
                    <a:pt x="22351" y="45337"/>
                  </a:lnTo>
                  <a:lnTo>
                    <a:pt x="9865" y="97946"/>
                  </a:lnTo>
                  <a:cubicBezTo>
                    <a:pt x="9865" y="109814"/>
                    <a:pt x="22879" y="115483"/>
                    <a:pt x="35012" y="115483"/>
                  </a:cubicBezTo>
                  <a:cubicBezTo>
                    <a:pt x="58752" y="115483"/>
                    <a:pt x="71941" y="91746"/>
                    <a:pt x="71941" y="87849"/>
                  </a:cubicBezTo>
                  <a:cubicBezTo>
                    <a:pt x="71941" y="84661"/>
                    <a:pt x="68952" y="84661"/>
                    <a:pt x="66314" y="84661"/>
                  </a:cubicBezTo>
                  <a:cubicBezTo>
                    <a:pt x="62094" y="84661"/>
                    <a:pt x="62094" y="84838"/>
                    <a:pt x="60511" y="88027"/>
                  </a:cubicBezTo>
                  <a:cubicBezTo>
                    <a:pt x="53828" y="102020"/>
                    <a:pt x="43102" y="107334"/>
                    <a:pt x="36243" y="107334"/>
                  </a:cubicBezTo>
                  <a:cubicBezTo>
                    <a:pt x="33606" y="107334"/>
                    <a:pt x="31144" y="106272"/>
                    <a:pt x="31144" y="100249"/>
                  </a:cubicBezTo>
                  <a:cubicBezTo>
                    <a:pt x="31144" y="97946"/>
                    <a:pt x="31144" y="97592"/>
                    <a:pt x="32023" y="94226"/>
                  </a:cubicBezTo>
                  <a:lnTo>
                    <a:pt x="44332" y="45337"/>
                  </a:lnTo>
                  <a:close/>
                </a:path>
              </a:pathLst>
            </a:custGeom>
            <a:solidFill>
              <a:srgbClr val="000000"/>
            </a:solidFill>
            <a:ln w="25193" cap="flat">
              <a:noFill/>
              <a:prstDash val="solid"/>
              <a:miter/>
            </a:ln>
          </p:spPr>
          <p:txBody>
            <a:bodyPr rtlCol="0" anchor="ctr"/>
            <a:lstStyle/>
            <a:p>
              <a:endParaRPr lang="en-CN"/>
            </a:p>
          </p:txBody>
        </p:sp>
        <p:sp>
          <p:nvSpPr>
            <p:cNvPr id="18492" name="Freeform 18491">
              <a:extLst>
                <a:ext uri="{FF2B5EF4-FFF2-40B4-BE49-F238E27FC236}">
                  <a16:creationId xmlns:a16="http://schemas.microsoft.com/office/drawing/2014/main" id="{D6FC79FA-9D38-9DD4-B015-B1F76811AFC2}"/>
                </a:ext>
              </a:extLst>
            </p:cNvPr>
            <p:cNvSpPr/>
            <p:nvPr>
              <p:custDataLst>
                <p:tags r:id="rId187"/>
              </p:custDataLst>
            </p:nvPr>
          </p:nvSpPr>
          <p:spPr>
            <a:xfrm>
              <a:off x="7566869" y="6704591"/>
              <a:ext cx="78631" cy="158409"/>
            </a:xfrm>
            <a:custGeom>
              <a:avLst/>
              <a:gdLst>
                <a:gd name="connsiteX0" fmla="*/ 38887 w 78631"/>
                <a:gd name="connsiteY0" fmla="*/ 54576 h 158409"/>
                <a:gd name="connsiteX1" fmla="*/ 74811 w 78631"/>
                <a:gd name="connsiteY1" fmla="*/ 54576 h 158409"/>
                <a:gd name="connsiteX2" fmla="*/ 74811 w 78631"/>
                <a:gd name="connsiteY2" fmla="*/ 46731 h 158409"/>
                <a:gd name="connsiteX3" fmla="*/ 38887 w 78631"/>
                <a:gd name="connsiteY3" fmla="*/ 46731 h 158409"/>
                <a:gd name="connsiteX4" fmla="*/ 38887 w 78631"/>
                <a:gd name="connsiteY4" fmla="*/ 170 h 158409"/>
                <a:gd name="connsiteX5" fmla="*/ 32606 w 78631"/>
                <a:gd name="connsiteY5" fmla="*/ 170 h 158409"/>
                <a:gd name="connsiteX6" fmla="*/ 199 w 78631"/>
                <a:gd name="connsiteY6" fmla="*/ 49009 h 158409"/>
                <a:gd name="connsiteX7" fmla="*/ 199 w 78631"/>
                <a:gd name="connsiteY7" fmla="*/ 54576 h 158409"/>
                <a:gd name="connsiteX8" fmla="*/ 21553 w 78631"/>
                <a:gd name="connsiteY8" fmla="*/ 54576 h 158409"/>
                <a:gd name="connsiteX9" fmla="*/ 21553 w 78631"/>
                <a:gd name="connsiteY9" fmla="*/ 124418 h 158409"/>
                <a:gd name="connsiteX10" fmla="*/ 53960 w 78631"/>
                <a:gd name="connsiteY10" fmla="*/ 158580 h 158409"/>
                <a:gd name="connsiteX11" fmla="*/ 78830 w 78631"/>
                <a:gd name="connsiteY11" fmla="*/ 124418 h 158409"/>
                <a:gd name="connsiteX12" fmla="*/ 78830 w 78631"/>
                <a:gd name="connsiteY12" fmla="*/ 109994 h 158409"/>
                <a:gd name="connsiteX13" fmla="*/ 72550 w 78631"/>
                <a:gd name="connsiteY13" fmla="*/ 109994 h 158409"/>
                <a:gd name="connsiteX14" fmla="*/ 72550 w 78631"/>
                <a:gd name="connsiteY14" fmla="*/ 123912 h 158409"/>
                <a:gd name="connsiteX15" fmla="*/ 55718 w 78631"/>
                <a:gd name="connsiteY15" fmla="*/ 152254 h 158409"/>
                <a:gd name="connsiteX16" fmla="*/ 38887 w 78631"/>
                <a:gd name="connsiteY16" fmla="*/ 124924 h 158409"/>
                <a:gd name="connsiteX17" fmla="*/ 38887 w 78631"/>
                <a:gd name="connsiteY17" fmla="*/ 54576 h 1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631" h="158409">
                  <a:moveTo>
                    <a:pt x="38887" y="54576"/>
                  </a:moveTo>
                  <a:lnTo>
                    <a:pt x="74811" y="54576"/>
                  </a:lnTo>
                  <a:lnTo>
                    <a:pt x="74811" y="46731"/>
                  </a:lnTo>
                  <a:lnTo>
                    <a:pt x="38887" y="46731"/>
                  </a:lnTo>
                  <a:lnTo>
                    <a:pt x="38887" y="170"/>
                  </a:lnTo>
                  <a:lnTo>
                    <a:pt x="32606" y="170"/>
                  </a:lnTo>
                  <a:cubicBezTo>
                    <a:pt x="32355" y="20920"/>
                    <a:pt x="24818" y="47997"/>
                    <a:pt x="199" y="49009"/>
                  </a:cubicBezTo>
                  <a:lnTo>
                    <a:pt x="199" y="54576"/>
                  </a:lnTo>
                  <a:lnTo>
                    <a:pt x="21553" y="54576"/>
                  </a:lnTo>
                  <a:lnTo>
                    <a:pt x="21553" y="124418"/>
                  </a:lnTo>
                  <a:cubicBezTo>
                    <a:pt x="21553" y="155543"/>
                    <a:pt x="44916" y="158580"/>
                    <a:pt x="53960" y="158580"/>
                  </a:cubicBezTo>
                  <a:cubicBezTo>
                    <a:pt x="71796" y="158580"/>
                    <a:pt x="78830" y="140613"/>
                    <a:pt x="78830" y="124418"/>
                  </a:cubicBezTo>
                  <a:lnTo>
                    <a:pt x="78830" y="109994"/>
                  </a:lnTo>
                  <a:lnTo>
                    <a:pt x="72550" y="109994"/>
                  </a:lnTo>
                  <a:lnTo>
                    <a:pt x="72550" y="123912"/>
                  </a:lnTo>
                  <a:cubicBezTo>
                    <a:pt x="72550" y="142638"/>
                    <a:pt x="65013" y="152254"/>
                    <a:pt x="55718" y="152254"/>
                  </a:cubicBezTo>
                  <a:cubicBezTo>
                    <a:pt x="38887" y="152254"/>
                    <a:pt x="38887" y="129226"/>
                    <a:pt x="38887" y="124924"/>
                  </a:cubicBezTo>
                  <a:lnTo>
                    <a:pt x="38887" y="54576"/>
                  </a:lnTo>
                  <a:close/>
                </a:path>
              </a:pathLst>
            </a:custGeom>
            <a:solidFill>
              <a:srgbClr val="000000"/>
            </a:solidFill>
            <a:ln w="25193" cap="flat">
              <a:noFill/>
              <a:prstDash val="solid"/>
              <a:miter/>
            </a:ln>
          </p:spPr>
          <p:txBody>
            <a:bodyPr rtlCol="0" anchor="ctr"/>
            <a:lstStyle/>
            <a:p>
              <a:endParaRPr lang="en-CN"/>
            </a:p>
          </p:txBody>
        </p:sp>
        <p:sp>
          <p:nvSpPr>
            <p:cNvPr id="18493" name="Freeform 18492">
              <a:extLst>
                <a:ext uri="{FF2B5EF4-FFF2-40B4-BE49-F238E27FC236}">
                  <a16:creationId xmlns:a16="http://schemas.microsoft.com/office/drawing/2014/main" id="{0E033026-E0DA-0C0E-61EC-5728D770045E}"/>
                </a:ext>
              </a:extLst>
            </p:cNvPr>
            <p:cNvSpPr/>
            <p:nvPr>
              <p:custDataLst>
                <p:tags r:id="rId188"/>
              </p:custDataLst>
            </p:nvPr>
          </p:nvSpPr>
          <p:spPr>
            <a:xfrm>
              <a:off x="7670343" y="6746851"/>
              <a:ext cx="113299" cy="116150"/>
            </a:xfrm>
            <a:custGeom>
              <a:avLst/>
              <a:gdLst>
                <a:gd name="connsiteX0" fmla="*/ 73307 w 113299"/>
                <a:gd name="connsiteY0" fmla="*/ 94305 h 116150"/>
                <a:gd name="connsiteX1" fmla="*/ 92902 w 113299"/>
                <a:gd name="connsiteY1" fmla="*/ 115055 h 116150"/>
                <a:gd name="connsiteX2" fmla="*/ 113502 w 113299"/>
                <a:gd name="connsiteY2" fmla="*/ 91015 h 116150"/>
                <a:gd name="connsiteX3" fmla="*/ 113502 w 113299"/>
                <a:gd name="connsiteY3" fmla="*/ 76845 h 116150"/>
                <a:gd name="connsiteX4" fmla="*/ 107222 w 113299"/>
                <a:gd name="connsiteY4" fmla="*/ 76845 h 116150"/>
                <a:gd name="connsiteX5" fmla="*/ 107222 w 113299"/>
                <a:gd name="connsiteY5" fmla="*/ 91015 h 116150"/>
                <a:gd name="connsiteX6" fmla="*/ 98178 w 113299"/>
                <a:gd name="connsiteY6" fmla="*/ 107211 h 116150"/>
                <a:gd name="connsiteX7" fmla="*/ 88883 w 113299"/>
                <a:gd name="connsiteY7" fmla="*/ 94558 h 116150"/>
                <a:gd name="connsiteX8" fmla="*/ 88883 w 113299"/>
                <a:gd name="connsiteY8" fmla="*/ 43948 h 116150"/>
                <a:gd name="connsiteX9" fmla="*/ 79839 w 113299"/>
                <a:gd name="connsiteY9" fmla="*/ 14088 h 116150"/>
                <a:gd name="connsiteX10" fmla="*/ 45422 w 113299"/>
                <a:gd name="connsiteY10" fmla="*/ 170 h 116150"/>
                <a:gd name="connsiteX11" fmla="*/ 7488 w 113299"/>
                <a:gd name="connsiteY11" fmla="*/ 28765 h 116150"/>
                <a:gd name="connsiteX12" fmla="*/ 19044 w 113299"/>
                <a:gd name="connsiteY12" fmla="*/ 40658 h 116150"/>
                <a:gd name="connsiteX13" fmla="*/ 30600 w 113299"/>
                <a:gd name="connsiteY13" fmla="*/ 29018 h 116150"/>
                <a:gd name="connsiteX14" fmla="*/ 17788 w 113299"/>
                <a:gd name="connsiteY14" fmla="*/ 17378 h 116150"/>
                <a:gd name="connsiteX15" fmla="*/ 44920 w 113299"/>
                <a:gd name="connsiteY15" fmla="*/ 5737 h 116150"/>
                <a:gd name="connsiteX16" fmla="*/ 71549 w 113299"/>
                <a:gd name="connsiteY16" fmla="*/ 38128 h 116150"/>
                <a:gd name="connsiteX17" fmla="*/ 71549 w 113299"/>
                <a:gd name="connsiteY17" fmla="*/ 47491 h 116150"/>
                <a:gd name="connsiteX18" fmla="*/ 25325 w 113299"/>
                <a:gd name="connsiteY18" fmla="*/ 56600 h 116150"/>
                <a:gd name="connsiteX19" fmla="*/ 203 w 113299"/>
                <a:gd name="connsiteY19" fmla="*/ 89497 h 116150"/>
                <a:gd name="connsiteX20" fmla="*/ 40398 w 113299"/>
                <a:gd name="connsiteY20" fmla="*/ 116321 h 116150"/>
                <a:gd name="connsiteX21" fmla="*/ 73307 w 113299"/>
                <a:gd name="connsiteY21" fmla="*/ 94305 h 116150"/>
                <a:gd name="connsiteX22" fmla="*/ 71549 w 113299"/>
                <a:gd name="connsiteY22" fmla="*/ 52805 h 116150"/>
                <a:gd name="connsiteX23" fmla="*/ 71549 w 113299"/>
                <a:gd name="connsiteY23" fmla="*/ 78110 h 116150"/>
                <a:gd name="connsiteX24" fmla="*/ 42156 w 113299"/>
                <a:gd name="connsiteY24" fmla="*/ 110753 h 116150"/>
                <a:gd name="connsiteX25" fmla="*/ 19547 w 113299"/>
                <a:gd name="connsiteY25" fmla="*/ 89244 h 116150"/>
                <a:gd name="connsiteX26" fmla="*/ 71549 w 113299"/>
                <a:gd name="connsiteY26" fmla="*/ 52805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299" h="116150">
                  <a:moveTo>
                    <a:pt x="73307" y="94305"/>
                  </a:moveTo>
                  <a:cubicBezTo>
                    <a:pt x="74312" y="104427"/>
                    <a:pt x="81095" y="115055"/>
                    <a:pt x="92902" y="115055"/>
                  </a:cubicBezTo>
                  <a:cubicBezTo>
                    <a:pt x="98178" y="115055"/>
                    <a:pt x="113502" y="111513"/>
                    <a:pt x="113502" y="91015"/>
                  </a:cubicBezTo>
                  <a:lnTo>
                    <a:pt x="113502" y="76845"/>
                  </a:lnTo>
                  <a:lnTo>
                    <a:pt x="107222" y="76845"/>
                  </a:lnTo>
                  <a:lnTo>
                    <a:pt x="107222" y="91015"/>
                  </a:lnTo>
                  <a:cubicBezTo>
                    <a:pt x="107222" y="105692"/>
                    <a:pt x="100941" y="107211"/>
                    <a:pt x="98178" y="107211"/>
                  </a:cubicBezTo>
                  <a:cubicBezTo>
                    <a:pt x="89888" y="107211"/>
                    <a:pt x="88883" y="95823"/>
                    <a:pt x="88883" y="94558"/>
                  </a:cubicBezTo>
                  <a:lnTo>
                    <a:pt x="88883" y="43948"/>
                  </a:lnTo>
                  <a:cubicBezTo>
                    <a:pt x="88883" y="33320"/>
                    <a:pt x="88883" y="23451"/>
                    <a:pt x="79839" y="14088"/>
                  </a:cubicBezTo>
                  <a:cubicBezTo>
                    <a:pt x="70041" y="4219"/>
                    <a:pt x="57481" y="170"/>
                    <a:pt x="45422" y="170"/>
                  </a:cubicBezTo>
                  <a:cubicBezTo>
                    <a:pt x="24822" y="170"/>
                    <a:pt x="7488" y="12063"/>
                    <a:pt x="7488" y="28765"/>
                  </a:cubicBezTo>
                  <a:cubicBezTo>
                    <a:pt x="7488" y="36356"/>
                    <a:pt x="12513" y="40658"/>
                    <a:pt x="19044" y="40658"/>
                  </a:cubicBezTo>
                  <a:cubicBezTo>
                    <a:pt x="26078" y="40658"/>
                    <a:pt x="30600" y="35597"/>
                    <a:pt x="30600" y="29018"/>
                  </a:cubicBezTo>
                  <a:cubicBezTo>
                    <a:pt x="30600" y="25981"/>
                    <a:pt x="29344" y="17631"/>
                    <a:pt x="17788" y="17378"/>
                  </a:cubicBezTo>
                  <a:cubicBezTo>
                    <a:pt x="24571" y="8521"/>
                    <a:pt x="36881" y="5737"/>
                    <a:pt x="44920" y="5737"/>
                  </a:cubicBezTo>
                  <a:cubicBezTo>
                    <a:pt x="57229" y="5737"/>
                    <a:pt x="71549" y="15606"/>
                    <a:pt x="71549" y="38128"/>
                  </a:cubicBezTo>
                  <a:lnTo>
                    <a:pt x="71549" y="47491"/>
                  </a:lnTo>
                  <a:cubicBezTo>
                    <a:pt x="58737" y="48250"/>
                    <a:pt x="41151" y="49009"/>
                    <a:pt x="25325" y="56600"/>
                  </a:cubicBezTo>
                  <a:cubicBezTo>
                    <a:pt x="6483" y="65204"/>
                    <a:pt x="203" y="78363"/>
                    <a:pt x="203" y="89497"/>
                  </a:cubicBezTo>
                  <a:cubicBezTo>
                    <a:pt x="203" y="109994"/>
                    <a:pt x="24571" y="116321"/>
                    <a:pt x="40398" y="116321"/>
                  </a:cubicBezTo>
                  <a:cubicBezTo>
                    <a:pt x="56978" y="116321"/>
                    <a:pt x="68534" y="106198"/>
                    <a:pt x="73307" y="94305"/>
                  </a:cubicBezTo>
                  <a:close/>
                  <a:moveTo>
                    <a:pt x="71549" y="52805"/>
                  </a:moveTo>
                  <a:lnTo>
                    <a:pt x="71549" y="78110"/>
                  </a:lnTo>
                  <a:cubicBezTo>
                    <a:pt x="71549" y="102150"/>
                    <a:pt x="53461" y="110753"/>
                    <a:pt x="42156" y="110753"/>
                  </a:cubicBezTo>
                  <a:cubicBezTo>
                    <a:pt x="29847" y="110753"/>
                    <a:pt x="19547" y="101897"/>
                    <a:pt x="19547" y="89244"/>
                  </a:cubicBezTo>
                  <a:cubicBezTo>
                    <a:pt x="19547" y="75326"/>
                    <a:pt x="30098" y="54323"/>
                    <a:pt x="71549" y="52805"/>
                  </a:cubicBezTo>
                  <a:close/>
                </a:path>
              </a:pathLst>
            </a:custGeom>
            <a:solidFill>
              <a:srgbClr val="000000"/>
            </a:solidFill>
            <a:ln w="25193" cap="flat">
              <a:noFill/>
              <a:prstDash val="solid"/>
              <a:miter/>
            </a:ln>
          </p:spPr>
          <p:txBody>
            <a:bodyPr rtlCol="0" anchor="ctr"/>
            <a:lstStyle/>
            <a:p>
              <a:endParaRPr lang="en-CN"/>
            </a:p>
          </p:txBody>
        </p:sp>
        <p:sp>
          <p:nvSpPr>
            <p:cNvPr id="18494" name="Freeform 18493">
              <a:extLst>
                <a:ext uri="{FF2B5EF4-FFF2-40B4-BE49-F238E27FC236}">
                  <a16:creationId xmlns:a16="http://schemas.microsoft.com/office/drawing/2014/main" id="{D5638528-76F8-766E-A048-E74D80B64AC1}"/>
                </a:ext>
              </a:extLst>
            </p:cNvPr>
            <p:cNvSpPr/>
            <p:nvPr>
              <p:custDataLst>
                <p:tags r:id="rId189"/>
              </p:custDataLst>
            </p:nvPr>
          </p:nvSpPr>
          <p:spPr>
            <a:xfrm>
              <a:off x="7793440" y="6748369"/>
              <a:ext cx="126362" cy="111848"/>
            </a:xfrm>
            <a:custGeom>
              <a:avLst/>
              <a:gdLst>
                <a:gd name="connsiteX0" fmla="*/ 19803 w 126362"/>
                <a:gd name="connsiteY0" fmla="*/ 24969 h 111848"/>
                <a:gd name="connsiteX1" fmla="*/ 19803 w 126362"/>
                <a:gd name="connsiteY1" fmla="*/ 92787 h 111848"/>
                <a:gd name="connsiteX2" fmla="*/ 208 w 126362"/>
                <a:gd name="connsiteY2" fmla="*/ 104174 h 111848"/>
                <a:gd name="connsiteX3" fmla="*/ 208 w 126362"/>
                <a:gd name="connsiteY3" fmla="*/ 112019 h 111848"/>
                <a:gd name="connsiteX4" fmla="*/ 28596 w 126362"/>
                <a:gd name="connsiteY4" fmla="*/ 111260 h 111848"/>
                <a:gd name="connsiteX5" fmla="*/ 56732 w 126362"/>
                <a:gd name="connsiteY5" fmla="*/ 112019 h 111848"/>
                <a:gd name="connsiteX6" fmla="*/ 56732 w 126362"/>
                <a:gd name="connsiteY6" fmla="*/ 104174 h 111848"/>
                <a:gd name="connsiteX7" fmla="*/ 37137 w 126362"/>
                <a:gd name="connsiteY7" fmla="*/ 92787 h 111848"/>
                <a:gd name="connsiteX8" fmla="*/ 37137 w 126362"/>
                <a:gd name="connsiteY8" fmla="*/ 46225 h 111848"/>
                <a:gd name="connsiteX9" fmla="*/ 71051 w 126362"/>
                <a:gd name="connsiteY9" fmla="*/ 5737 h 111848"/>
                <a:gd name="connsiteX10" fmla="*/ 89641 w 126362"/>
                <a:gd name="connsiteY10" fmla="*/ 33826 h 111848"/>
                <a:gd name="connsiteX11" fmla="*/ 89641 w 126362"/>
                <a:gd name="connsiteY11" fmla="*/ 92787 h 111848"/>
                <a:gd name="connsiteX12" fmla="*/ 70046 w 126362"/>
                <a:gd name="connsiteY12" fmla="*/ 104174 h 111848"/>
                <a:gd name="connsiteX13" fmla="*/ 70046 w 126362"/>
                <a:gd name="connsiteY13" fmla="*/ 112019 h 111848"/>
                <a:gd name="connsiteX14" fmla="*/ 98434 w 126362"/>
                <a:gd name="connsiteY14" fmla="*/ 111260 h 111848"/>
                <a:gd name="connsiteX15" fmla="*/ 126570 w 126362"/>
                <a:gd name="connsiteY15" fmla="*/ 112019 h 111848"/>
                <a:gd name="connsiteX16" fmla="*/ 126570 w 126362"/>
                <a:gd name="connsiteY16" fmla="*/ 104174 h 111848"/>
                <a:gd name="connsiteX17" fmla="*/ 106975 w 126362"/>
                <a:gd name="connsiteY17" fmla="*/ 96583 h 111848"/>
                <a:gd name="connsiteX18" fmla="*/ 106975 w 126362"/>
                <a:gd name="connsiteY18" fmla="*/ 48250 h 111848"/>
                <a:gd name="connsiteX19" fmla="*/ 99188 w 126362"/>
                <a:gd name="connsiteY19" fmla="*/ 9533 h 111848"/>
                <a:gd name="connsiteX20" fmla="*/ 72810 w 126362"/>
                <a:gd name="connsiteY20" fmla="*/ 170 h 111848"/>
                <a:gd name="connsiteX21" fmla="*/ 35630 w 126362"/>
                <a:gd name="connsiteY21" fmla="*/ 26740 h 111848"/>
                <a:gd name="connsiteX22" fmla="*/ 35630 w 126362"/>
                <a:gd name="connsiteY22" fmla="*/ 170 h 111848"/>
                <a:gd name="connsiteX23" fmla="*/ 208 w 126362"/>
                <a:gd name="connsiteY23" fmla="*/ 2954 h 111848"/>
                <a:gd name="connsiteX24" fmla="*/ 208 w 126362"/>
                <a:gd name="connsiteY24" fmla="*/ 10798 h 111848"/>
                <a:gd name="connsiteX25" fmla="*/ 19803 w 126362"/>
                <a:gd name="connsiteY25" fmla="*/ 24969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362" h="111848">
                  <a:moveTo>
                    <a:pt x="19803" y="24969"/>
                  </a:moveTo>
                  <a:lnTo>
                    <a:pt x="19803" y="92787"/>
                  </a:lnTo>
                  <a:cubicBezTo>
                    <a:pt x="19803" y="104174"/>
                    <a:pt x="17040" y="104174"/>
                    <a:pt x="208" y="104174"/>
                  </a:cubicBezTo>
                  <a:lnTo>
                    <a:pt x="208" y="112019"/>
                  </a:lnTo>
                  <a:cubicBezTo>
                    <a:pt x="9001" y="111766"/>
                    <a:pt x="21813" y="111260"/>
                    <a:pt x="28596" y="111260"/>
                  </a:cubicBezTo>
                  <a:cubicBezTo>
                    <a:pt x="35127" y="111260"/>
                    <a:pt x="48191" y="111766"/>
                    <a:pt x="56732" y="112019"/>
                  </a:cubicBezTo>
                  <a:lnTo>
                    <a:pt x="56732" y="104174"/>
                  </a:lnTo>
                  <a:cubicBezTo>
                    <a:pt x="39900" y="104174"/>
                    <a:pt x="37137" y="104174"/>
                    <a:pt x="37137" y="92787"/>
                  </a:cubicBezTo>
                  <a:lnTo>
                    <a:pt x="37137" y="46225"/>
                  </a:lnTo>
                  <a:cubicBezTo>
                    <a:pt x="37137" y="19908"/>
                    <a:pt x="54973" y="5737"/>
                    <a:pt x="71051" y="5737"/>
                  </a:cubicBezTo>
                  <a:cubicBezTo>
                    <a:pt x="86878" y="5737"/>
                    <a:pt x="89641" y="19402"/>
                    <a:pt x="89641" y="33826"/>
                  </a:cubicBezTo>
                  <a:lnTo>
                    <a:pt x="89641" y="92787"/>
                  </a:lnTo>
                  <a:cubicBezTo>
                    <a:pt x="89641" y="104174"/>
                    <a:pt x="86878" y="104174"/>
                    <a:pt x="70046" y="104174"/>
                  </a:cubicBezTo>
                  <a:lnTo>
                    <a:pt x="70046" y="112019"/>
                  </a:lnTo>
                  <a:cubicBezTo>
                    <a:pt x="78839" y="111766"/>
                    <a:pt x="91651" y="111260"/>
                    <a:pt x="98434" y="111260"/>
                  </a:cubicBezTo>
                  <a:cubicBezTo>
                    <a:pt x="104966" y="111260"/>
                    <a:pt x="118029" y="111766"/>
                    <a:pt x="126570" y="112019"/>
                  </a:cubicBezTo>
                  <a:lnTo>
                    <a:pt x="126570" y="104174"/>
                  </a:lnTo>
                  <a:cubicBezTo>
                    <a:pt x="113507" y="104174"/>
                    <a:pt x="107227" y="104174"/>
                    <a:pt x="106975" y="96583"/>
                  </a:cubicBezTo>
                  <a:lnTo>
                    <a:pt x="106975" y="48250"/>
                  </a:lnTo>
                  <a:cubicBezTo>
                    <a:pt x="106975" y="26487"/>
                    <a:pt x="106975" y="18643"/>
                    <a:pt x="99188" y="9533"/>
                  </a:cubicBezTo>
                  <a:cubicBezTo>
                    <a:pt x="95671" y="5231"/>
                    <a:pt x="87380" y="170"/>
                    <a:pt x="72810" y="170"/>
                  </a:cubicBezTo>
                  <a:cubicBezTo>
                    <a:pt x="54471" y="170"/>
                    <a:pt x="42664" y="11051"/>
                    <a:pt x="35630" y="26740"/>
                  </a:cubicBezTo>
                  <a:lnTo>
                    <a:pt x="35630" y="170"/>
                  </a:lnTo>
                  <a:lnTo>
                    <a:pt x="208" y="2954"/>
                  </a:lnTo>
                  <a:lnTo>
                    <a:pt x="208" y="10798"/>
                  </a:lnTo>
                  <a:cubicBezTo>
                    <a:pt x="17793" y="10798"/>
                    <a:pt x="19803" y="12570"/>
                    <a:pt x="19803" y="24969"/>
                  </a:cubicBezTo>
                  <a:close/>
                </a:path>
              </a:pathLst>
            </a:custGeom>
            <a:solidFill>
              <a:srgbClr val="000000"/>
            </a:solidFill>
            <a:ln w="25193" cap="flat">
              <a:noFill/>
              <a:prstDash val="solid"/>
              <a:miter/>
            </a:ln>
          </p:spPr>
          <p:txBody>
            <a:bodyPr rtlCol="0" anchor="ctr"/>
            <a:lstStyle/>
            <a:p>
              <a:endParaRPr lang="en-CN"/>
            </a:p>
          </p:txBody>
        </p:sp>
        <p:sp>
          <p:nvSpPr>
            <p:cNvPr id="18495" name="Freeform 18494">
              <a:extLst>
                <a:ext uri="{FF2B5EF4-FFF2-40B4-BE49-F238E27FC236}">
                  <a16:creationId xmlns:a16="http://schemas.microsoft.com/office/drawing/2014/main" id="{992C5F21-D8D0-1775-AD17-EDAD9C1C6CC0}"/>
                </a:ext>
              </a:extLst>
            </p:cNvPr>
            <p:cNvSpPr/>
            <p:nvPr>
              <p:custDataLst>
                <p:tags r:id="rId190"/>
              </p:custDataLst>
            </p:nvPr>
          </p:nvSpPr>
          <p:spPr>
            <a:xfrm>
              <a:off x="7933005" y="6684600"/>
              <a:ext cx="126362" cy="175617"/>
            </a:xfrm>
            <a:custGeom>
              <a:avLst/>
              <a:gdLst>
                <a:gd name="connsiteX0" fmla="*/ 19809 w 126362"/>
                <a:gd name="connsiteY0" fmla="*/ 156556 h 175617"/>
                <a:gd name="connsiteX1" fmla="*/ 214 w 126362"/>
                <a:gd name="connsiteY1" fmla="*/ 167943 h 175617"/>
                <a:gd name="connsiteX2" fmla="*/ 214 w 126362"/>
                <a:gd name="connsiteY2" fmla="*/ 175788 h 175617"/>
                <a:gd name="connsiteX3" fmla="*/ 28601 w 126362"/>
                <a:gd name="connsiteY3" fmla="*/ 175028 h 175617"/>
                <a:gd name="connsiteX4" fmla="*/ 56737 w 126362"/>
                <a:gd name="connsiteY4" fmla="*/ 175788 h 175617"/>
                <a:gd name="connsiteX5" fmla="*/ 56737 w 126362"/>
                <a:gd name="connsiteY5" fmla="*/ 167943 h 175617"/>
                <a:gd name="connsiteX6" fmla="*/ 37143 w 126362"/>
                <a:gd name="connsiteY6" fmla="*/ 156556 h 175617"/>
                <a:gd name="connsiteX7" fmla="*/ 37143 w 126362"/>
                <a:gd name="connsiteY7" fmla="*/ 109994 h 175617"/>
                <a:gd name="connsiteX8" fmla="*/ 71057 w 126362"/>
                <a:gd name="connsiteY8" fmla="*/ 69506 h 175617"/>
                <a:gd name="connsiteX9" fmla="*/ 89647 w 126362"/>
                <a:gd name="connsiteY9" fmla="*/ 97595 h 175617"/>
                <a:gd name="connsiteX10" fmla="*/ 89647 w 126362"/>
                <a:gd name="connsiteY10" fmla="*/ 156556 h 175617"/>
                <a:gd name="connsiteX11" fmla="*/ 70052 w 126362"/>
                <a:gd name="connsiteY11" fmla="*/ 167943 h 175617"/>
                <a:gd name="connsiteX12" fmla="*/ 70052 w 126362"/>
                <a:gd name="connsiteY12" fmla="*/ 175788 h 175617"/>
                <a:gd name="connsiteX13" fmla="*/ 98440 w 126362"/>
                <a:gd name="connsiteY13" fmla="*/ 175028 h 175617"/>
                <a:gd name="connsiteX14" fmla="*/ 126576 w 126362"/>
                <a:gd name="connsiteY14" fmla="*/ 175788 h 175617"/>
                <a:gd name="connsiteX15" fmla="*/ 126576 w 126362"/>
                <a:gd name="connsiteY15" fmla="*/ 167943 h 175617"/>
                <a:gd name="connsiteX16" fmla="*/ 106981 w 126362"/>
                <a:gd name="connsiteY16" fmla="*/ 160351 h 175617"/>
                <a:gd name="connsiteX17" fmla="*/ 106981 w 126362"/>
                <a:gd name="connsiteY17" fmla="*/ 112019 h 175617"/>
                <a:gd name="connsiteX18" fmla="*/ 99193 w 126362"/>
                <a:gd name="connsiteY18" fmla="*/ 73302 h 175617"/>
                <a:gd name="connsiteX19" fmla="*/ 72815 w 126362"/>
                <a:gd name="connsiteY19" fmla="*/ 63939 h 175617"/>
                <a:gd name="connsiteX20" fmla="*/ 36389 w 126362"/>
                <a:gd name="connsiteY20" fmla="*/ 88738 h 175617"/>
                <a:gd name="connsiteX21" fmla="*/ 36389 w 126362"/>
                <a:gd name="connsiteY21" fmla="*/ 170 h 175617"/>
                <a:gd name="connsiteX22" fmla="*/ 214 w 126362"/>
                <a:gd name="connsiteY22" fmla="*/ 2954 h 175617"/>
                <a:gd name="connsiteX23" fmla="*/ 214 w 126362"/>
                <a:gd name="connsiteY23" fmla="*/ 10798 h 175617"/>
                <a:gd name="connsiteX24" fmla="*/ 19809 w 126362"/>
                <a:gd name="connsiteY24" fmla="*/ 24969 h 175617"/>
                <a:gd name="connsiteX25" fmla="*/ 19809 w 126362"/>
                <a:gd name="connsiteY25" fmla="*/ 156556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362" h="175617">
                  <a:moveTo>
                    <a:pt x="19809" y="156556"/>
                  </a:moveTo>
                  <a:cubicBezTo>
                    <a:pt x="19809" y="167943"/>
                    <a:pt x="17045" y="167943"/>
                    <a:pt x="214" y="167943"/>
                  </a:cubicBezTo>
                  <a:lnTo>
                    <a:pt x="214" y="175788"/>
                  </a:lnTo>
                  <a:cubicBezTo>
                    <a:pt x="9006" y="175534"/>
                    <a:pt x="21818" y="175028"/>
                    <a:pt x="28601" y="175028"/>
                  </a:cubicBezTo>
                  <a:cubicBezTo>
                    <a:pt x="35133" y="175028"/>
                    <a:pt x="48196" y="175534"/>
                    <a:pt x="56737" y="175788"/>
                  </a:cubicBezTo>
                  <a:lnTo>
                    <a:pt x="56737" y="167943"/>
                  </a:lnTo>
                  <a:cubicBezTo>
                    <a:pt x="39906" y="167943"/>
                    <a:pt x="37143" y="167943"/>
                    <a:pt x="37143" y="156556"/>
                  </a:cubicBezTo>
                  <a:lnTo>
                    <a:pt x="37143" y="109994"/>
                  </a:lnTo>
                  <a:cubicBezTo>
                    <a:pt x="37143" y="83677"/>
                    <a:pt x="54979" y="69506"/>
                    <a:pt x="71057" y="69506"/>
                  </a:cubicBezTo>
                  <a:cubicBezTo>
                    <a:pt x="86884" y="69506"/>
                    <a:pt x="89647" y="83171"/>
                    <a:pt x="89647" y="97595"/>
                  </a:cubicBezTo>
                  <a:lnTo>
                    <a:pt x="89647" y="156556"/>
                  </a:lnTo>
                  <a:cubicBezTo>
                    <a:pt x="89647" y="167943"/>
                    <a:pt x="86884" y="167943"/>
                    <a:pt x="70052" y="167943"/>
                  </a:cubicBezTo>
                  <a:lnTo>
                    <a:pt x="70052" y="175788"/>
                  </a:lnTo>
                  <a:cubicBezTo>
                    <a:pt x="78845" y="175534"/>
                    <a:pt x="91657" y="175028"/>
                    <a:pt x="98440" y="175028"/>
                  </a:cubicBezTo>
                  <a:cubicBezTo>
                    <a:pt x="104971" y="175028"/>
                    <a:pt x="118035" y="175534"/>
                    <a:pt x="126576" y="175788"/>
                  </a:cubicBezTo>
                  <a:lnTo>
                    <a:pt x="126576" y="167943"/>
                  </a:lnTo>
                  <a:cubicBezTo>
                    <a:pt x="113513" y="167943"/>
                    <a:pt x="107232" y="167943"/>
                    <a:pt x="106981" y="160351"/>
                  </a:cubicBezTo>
                  <a:lnTo>
                    <a:pt x="106981" y="112019"/>
                  </a:lnTo>
                  <a:cubicBezTo>
                    <a:pt x="106981" y="90256"/>
                    <a:pt x="106981" y="82412"/>
                    <a:pt x="99193" y="73302"/>
                  </a:cubicBezTo>
                  <a:cubicBezTo>
                    <a:pt x="95676" y="69000"/>
                    <a:pt x="87386" y="63939"/>
                    <a:pt x="72815" y="63939"/>
                  </a:cubicBezTo>
                  <a:cubicBezTo>
                    <a:pt x="51713" y="63939"/>
                    <a:pt x="40660" y="79122"/>
                    <a:pt x="36389" y="88738"/>
                  </a:cubicBezTo>
                  <a:lnTo>
                    <a:pt x="36389" y="170"/>
                  </a:lnTo>
                  <a:lnTo>
                    <a:pt x="214" y="2954"/>
                  </a:lnTo>
                  <a:lnTo>
                    <a:pt x="214" y="10798"/>
                  </a:lnTo>
                  <a:cubicBezTo>
                    <a:pt x="17799" y="10798"/>
                    <a:pt x="19809" y="12570"/>
                    <a:pt x="19809" y="24969"/>
                  </a:cubicBezTo>
                  <a:lnTo>
                    <a:pt x="19809" y="156556"/>
                  </a:lnTo>
                  <a:close/>
                </a:path>
              </a:pathLst>
            </a:custGeom>
            <a:solidFill>
              <a:srgbClr val="000000"/>
            </a:solidFill>
            <a:ln w="25193" cap="flat">
              <a:noFill/>
              <a:prstDash val="solid"/>
              <a:miter/>
            </a:ln>
          </p:spPr>
          <p:txBody>
            <a:bodyPr rtlCol="0" anchor="ctr"/>
            <a:lstStyle/>
            <a:p>
              <a:endParaRPr lang="en-CN"/>
            </a:p>
          </p:txBody>
        </p:sp>
        <p:sp>
          <p:nvSpPr>
            <p:cNvPr id="18496" name="Freeform 18495">
              <a:extLst>
                <a:ext uri="{FF2B5EF4-FFF2-40B4-BE49-F238E27FC236}">
                  <a16:creationId xmlns:a16="http://schemas.microsoft.com/office/drawing/2014/main" id="{79C5ACFB-5D92-C27C-FBCF-F676CEE2BED7}"/>
                </a:ext>
              </a:extLst>
            </p:cNvPr>
            <p:cNvSpPr/>
            <p:nvPr>
              <p:custDataLst>
                <p:tags r:id="rId191"/>
              </p:custDataLst>
            </p:nvPr>
          </p:nvSpPr>
          <p:spPr>
            <a:xfrm>
              <a:off x="8089402" y="6670429"/>
              <a:ext cx="58282" cy="253051"/>
            </a:xfrm>
            <a:custGeom>
              <a:avLst/>
              <a:gdLst>
                <a:gd name="connsiteX0" fmla="*/ 58502 w 58282"/>
                <a:gd name="connsiteY0" fmla="*/ 250691 h 253051"/>
                <a:gd name="connsiteX1" fmla="*/ 54231 w 58282"/>
                <a:gd name="connsiteY1" fmla="*/ 245124 h 253051"/>
                <a:gd name="connsiteX2" fmla="*/ 14790 w 58282"/>
                <a:gd name="connsiteY2" fmla="*/ 126696 h 253051"/>
                <a:gd name="connsiteX3" fmla="*/ 55236 w 58282"/>
                <a:gd name="connsiteY3" fmla="*/ 7002 h 253051"/>
                <a:gd name="connsiteX4" fmla="*/ 58502 w 58282"/>
                <a:gd name="connsiteY4" fmla="*/ 2701 h 253051"/>
                <a:gd name="connsiteX5" fmla="*/ 55989 w 58282"/>
                <a:gd name="connsiteY5" fmla="*/ 170 h 253051"/>
                <a:gd name="connsiteX6" fmla="*/ 16046 w 58282"/>
                <a:gd name="connsiteY6" fmla="*/ 49515 h 253051"/>
                <a:gd name="connsiteX7" fmla="*/ 219 w 58282"/>
                <a:gd name="connsiteY7" fmla="*/ 126696 h 253051"/>
                <a:gd name="connsiteX8" fmla="*/ 16799 w 58282"/>
                <a:gd name="connsiteY8" fmla="*/ 205648 h 253051"/>
                <a:gd name="connsiteX9" fmla="*/ 55989 w 58282"/>
                <a:gd name="connsiteY9" fmla="*/ 253221 h 253051"/>
                <a:gd name="connsiteX10" fmla="*/ 58502 w 58282"/>
                <a:gd name="connsiteY10" fmla="*/ 25069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82" h="253051">
                  <a:moveTo>
                    <a:pt x="58502" y="250691"/>
                  </a:moveTo>
                  <a:cubicBezTo>
                    <a:pt x="58502" y="249931"/>
                    <a:pt x="58502" y="249425"/>
                    <a:pt x="54231" y="245124"/>
                  </a:cubicBezTo>
                  <a:cubicBezTo>
                    <a:pt x="22829" y="213239"/>
                    <a:pt x="14790" y="165412"/>
                    <a:pt x="14790" y="126696"/>
                  </a:cubicBezTo>
                  <a:cubicBezTo>
                    <a:pt x="14790" y="82665"/>
                    <a:pt x="24336" y="38634"/>
                    <a:pt x="55236" y="7002"/>
                  </a:cubicBezTo>
                  <a:cubicBezTo>
                    <a:pt x="58502" y="3966"/>
                    <a:pt x="58502" y="3460"/>
                    <a:pt x="58502" y="2701"/>
                  </a:cubicBezTo>
                  <a:cubicBezTo>
                    <a:pt x="58502" y="929"/>
                    <a:pt x="57497" y="170"/>
                    <a:pt x="55989" y="170"/>
                  </a:cubicBezTo>
                  <a:cubicBezTo>
                    <a:pt x="53477" y="170"/>
                    <a:pt x="30868" y="17378"/>
                    <a:pt x="16046" y="49515"/>
                  </a:cubicBezTo>
                  <a:cubicBezTo>
                    <a:pt x="3234" y="77351"/>
                    <a:pt x="219" y="105439"/>
                    <a:pt x="219" y="126696"/>
                  </a:cubicBezTo>
                  <a:cubicBezTo>
                    <a:pt x="219" y="146434"/>
                    <a:pt x="2982" y="177053"/>
                    <a:pt x="16799" y="205648"/>
                  </a:cubicBezTo>
                  <a:cubicBezTo>
                    <a:pt x="31872" y="236773"/>
                    <a:pt x="53477" y="253221"/>
                    <a:pt x="55989" y="253221"/>
                  </a:cubicBezTo>
                  <a:cubicBezTo>
                    <a:pt x="57497" y="253221"/>
                    <a:pt x="58502" y="252462"/>
                    <a:pt x="58502" y="250691"/>
                  </a:cubicBezTo>
                  <a:close/>
                </a:path>
              </a:pathLst>
            </a:custGeom>
            <a:solidFill>
              <a:srgbClr val="000000"/>
            </a:solidFill>
            <a:ln w="25193" cap="flat">
              <a:noFill/>
              <a:prstDash val="solid"/>
              <a:miter/>
            </a:ln>
          </p:spPr>
          <p:txBody>
            <a:bodyPr rtlCol="0" anchor="ctr"/>
            <a:lstStyle/>
            <a:p>
              <a:endParaRPr lang="en-CN"/>
            </a:p>
          </p:txBody>
        </p:sp>
        <p:sp>
          <p:nvSpPr>
            <p:cNvPr id="18497" name="Freeform 18496">
              <a:extLst>
                <a:ext uri="{FF2B5EF4-FFF2-40B4-BE49-F238E27FC236}">
                  <a16:creationId xmlns:a16="http://schemas.microsoft.com/office/drawing/2014/main" id="{FDC6AA55-B3AC-5CA9-A6CE-1C17B893A7BF}"/>
                </a:ext>
              </a:extLst>
            </p:cNvPr>
            <p:cNvSpPr/>
            <p:nvPr>
              <p:custDataLst>
                <p:tags r:id="rId192"/>
              </p:custDataLst>
            </p:nvPr>
          </p:nvSpPr>
          <p:spPr>
            <a:xfrm>
              <a:off x="8361385" y="6605985"/>
              <a:ext cx="83655" cy="23533"/>
            </a:xfrm>
            <a:custGeom>
              <a:avLst/>
              <a:gdLst>
                <a:gd name="connsiteX0" fmla="*/ 83885 w 83655"/>
                <a:gd name="connsiteY0" fmla="*/ 3963 h 23533"/>
                <a:gd name="connsiteX1" fmla="*/ 79866 w 83655"/>
                <a:gd name="connsiteY1" fmla="*/ 167 h 23533"/>
                <a:gd name="connsiteX2" fmla="*/ 59266 w 83655"/>
                <a:gd name="connsiteY2" fmla="*/ 12313 h 23533"/>
                <a:gd name="connsiteX3" fmla="*/ 42937 w 83655"/>
                <a:gd name="connsiteY3" fmla="*/ 5987 h 23533"/>
                <a:gd name="connsiteX4" fmla="*/ 27362 w 83655"/>
                <a:gd name="connsiteY4" fmla="*/ 167 h 23533"/>
                <a:gd name="connsiteX5" fmla="*/ 230 w 83655"/>
                <a:gd name="connsiteY5" fmla="*/ 19905 h 23533"/>
                <a:gd name="connsiteX6" fmla="*/ 4250 w 83655"/>
                <a:gd name="connsiteY6" fmla="*/ 23700 h 23533"/>
                <a:gd name="connsiteX7" fmla="*/ 24849 w 83655"/>
                <a:gd name="connsiteY7" fmla="*/ 11554 h 23533"/>
                <a:gd name="connsiteX8" fmla="*/ 41178 w 83655"/>
                <a:gd name="connsiteY8" fmla="*/ 17880 h 23533"/>
                <a:gd name="connsiteX9" fmla="*/ 56754 w 83655"/>
                <a:gd name="connsiteY9" fmla="*/ 23700 h 23533"/>
                <a:gd name="connsiteX10" fmla="*/ 83885 w 83655"/>
                <a:gd name="connsiteY10" fmla="*/ 3963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55" h="23533">
                  <a:moveTo>
                    <a:pt x="83885" y="3963"/>
                  </a:moveTo>
                  <a:lnTo>
                    <a:pt x="79866" y="167"/>
                  </a:lnTo>
                  <a:cubicBezTo>
                    <a:pt x="79866" y="420"/>
                    <a:pt x="70320" y="12313"/>
                    <a:pt x="59266" y="12313"/>
                  </a:cubicBezTo>
                  <a:cubicBezTo>
                    <a:pt x="53488" y="12313"/>
                    <a:pt x="47208" y="8517"/>
                    <a:pt x="42937" y="5987"/>
                  </a:cubicBezTo>
                  <a:cubicBezTo>
                    <a:pt x="36154" y="1938"/>
                    <a:pt x="31632" y="167"/>
                    <a:pt x="27362" y="167"/>
                  </a:cubicBezTo>
                  <a:cubicBezTo>
                    <a:pt x="17815" y="167"/>
                    <a:pt x="13042" y="5734"/>
                    <a:pt x="230" y="19905"/>
                  </a:cubicBezTo>
                  <a:lnTo>
                    <a:pt x="4250" y="23700"/>
                  </a:lnTo>
                  <a:cubicBezTo>
                    <a:pt x="4250" y="23447"/>
                    <a:pt x="13796" y="11554"/>
                    <a:pt x="24849" y="11554"/>
                  </a:cubicBezTo>
                  <a:cubicBezTo>
                    <a:pt x="30627" y="11554"/>
                    <a:pt x="36908" y="15350"/>
                    <a:pt x="41178" y="17880"/>
                  </a:cubicBezTo>
                  <a:cubicBezTo>
                    <a:pt x="47961" y="21929"/>
                    <a:pt x="52483" y="23700"/>
                    <a:pt x="56754" y="23700"/>
                  </a:cubicBezTo>
                  <a:cubicBezTo>
                    <a:pt x="66300" y="23700"/>
                    <a:pt x="71073" y="18133"/>
                    <a:pt x="83885" y="3963"/>
                  </a:cubicBezTo>
                  <a:close/>
                </a:path>
              </a:pathLst>
            </a:custGeom>
            <a:solidFill>
              <a:srgbClr val="000000"/>
            </a:solidFill>
            <a:ln w="25193" cap="flat">
              <a:noFill/>
              <a:prstDash val="solid"/>
              <a:miter/>
            </a:ln>
          </p:spPr>
          <p:txBody>
            <a:bodyPr rtlCol="0" anchor="ctr"/>
            <a:lstStyle/>
            <a:p>
              <a:endParaRPr lang="en-CN"/>
            </a:p>
          </p:txBody>
        </p:sp>
        <p:sp>
          <p:nvSpPr>
            <p:cNvPr id="18501" name="Freeform 18500">
              <a:extLst>
                <a:ext uri="{FF2B5EF4-FFF2-40B4-BE49-F238E27FC236}">
                  <a16:creationId xmlns:a16="http://schemas.microsoft.com/office/drawing/2014/main" id="{9498D8EF-0BC1-AF57-6274-74EE869D45D3}"/>
                </a:ext>
              </a:extLst>
            </p:cNvPr>
            <p:cNvSpPr/>
            <p:nvPr>
              <p:custDataLst>
                <p:tags r:id="rId193"/>
              </p:custDataLst>
            </p:nvPr>
          </p:nvSpPr>
          <p:spPr>
            <a:xfrm>
              <a:off x="8178557" y="6686625"/>
              <a:ext cx="286890" cy="177894"/>
            </a:xfrm>
            <a:custGeom>
              <a:avLst/>
              <a:gdLst>
                <a:gd name="connsiteX0" fmla="*/ 257721 w 286890"/>
                <a:gd name="connsiteY0" fmla="*/ 21679 h 177894"/>
                <a:gd name="connsiteX1" fmla="*/ 279577 w 286890"/>
                <a:gd name="connsiteY1" fmla="*/ 12063 h 177894"/>
                <a:gd name="connsiteX2" fmla="*/ 287113 w 286890"/>
                <a:gd name="connsiteY2" fmla="*/ 4725 h 177894"/>
                <a:gd name="connsiteX3" fmla="*/ 282591 w 286890"/>
                <a:gd name="connsiteY3" fmla="*/ 170 h 177894"/>
                <a:gd name="connsiteX4" fmla="*/ 261238 w 286890"/>
                <a:gd name="connsiteY4" fmla="*/ 929 h 177894"/>
                <a:gd name="connsiteX5" fmla="*/ 232348 w 286890"/>
                <a:gd name="connsiteY5" fmla="*/ 170 h 177894"/>
                <a:gd name="connsiteX6" fmla="*/ 225565 w 286890"/>
                <a:gd name="connsiteY6" fmla="*/ 7509 h 177894"/>
                <a:gd name="connsiteX7" fmla="*/ 231845 w 286890"/>
                <a:gd name="connsiteY7" fmla="*/ 12063 h 177894"/>
                <a:gd name="connsiteX8" fmla="*/ 249431 w 286890"/>
                <a:gd name="connsiteY8" fmla="*/ 14847 h 177894"/>
                <a:gd name="connsiteX9" fmla="*/ 176829 w 286890"/>
                <a:gd name="connsiteY9" fmla="*/ 130491 h 177894"/>
                <a:gd name="connsiteX10" fmla="*/ 161756 w 286890"/>
                <a:gd name="connsiteY10" fmla="*/ 13329 h 177894"/>
                <a:gd name="connsiteX11" fmla="*/ 178085 w 286890"/>
                <a:gd name="connsiteY11" fmla="*/ 12063 h 177894"/>
                <a:gd name="connsiteX12" fmla="*/ 187380 w 286890"/>
                <a:gd name="connsiteY12" fmla="*/ 4725 h 177894"/>
                <a:gd name="connsiteX13" fmla="*/ 182104 w 286890"/>
                <a:gd name="connsiteY13" fmla="*/ 170 h 177894"/>
                <a:gd name="connsiteX14" fmla="*/ 145175 w 286890"/>
                <a:gd name="connsiteY14" fmla="*/ 929 h 177894"/>
                <a:gd name="connsiteX15" fmla="*/ 129097 w 286890"/>
                <a:gd name="connsiteY15" fmla="*/ 676 h 177894"/>
                <a:gd name="connsiteX16" fmla="*/ 112266 w 286890"/>
                <a:gd name="connsiteY16" fmla="*/ 170 h 177894"/>
                <a:gd name="connsiteX17" fmla="*/ 105483 w 286890"/>
                <a:gd name="connsiteY17" fmla="*/ 7509 h 177894"/>
                <a:gd name="connsiteX18" fmla="*/ 113773 w 286890"/>
                <a:gd name="connsiteY18" fmla="*/ 12063 h 177894"/>
                <a:gd name="connsiteX19" fmla="*/ 125832 w 286890"/>
                <a:gd name="connsiteY19" fmla="*/ 12570 h 177894"/>
                <a:gd name="connsiteX20" fmla="*/ 129097 w 286890"/>
                <a:gd name="connsiteY20" fmla="*/ 37875 h 177894"/>
                <a:gd name="connsiteX21" fmla="*/ 127088 w 286890"/>
                <a:gd name="connsiteY21" fmla="*/ 41924 h 177894"/>
                <a:gd name="connsiteX22" fmla="*/ 71569 w 286890"/>
                <a:gd name="connsiteY22" fmla="*/ 130491 h 177894"/>
                <a:gd name="connsiteX23" fmla="*/ 56496 w 286890"/>
                <a:gd name="connsiteY23" fmla="*/ 13329 h 177894"/>
                <a:gd name="connsiteX24" fmla="*/ 72825 w 286890"/>
                <a:gd name="connsiteY24" fmla="*/ 12063 h 177894"/>
                <a:gd name="connsiteX25" fmla="*/ 80110 w 286890"/>
                <a:gd name="connsiteY25" fmla="*/ 10545 h 177894"/>
                <a:gd name="connsiteX26" fmla="*/ 82120 w 286890"/>
                <a:gd name="connsiteY26" fmla="*/ 4725 h 177894"/>
                <a:gd name="connsiteX27" fmla="*/ 76844 w 286890"/>
                <a:gd name="connsiteY27" fmla="*/ 170 h 177894"/>
                <a:gd name="connsiteX28" fmla="*/ 39664 w 286890"/>
                <a:gd name="connsiteY28" fmla="*/ 929 h 177894"/>
                <a:gd name="connsiteX29" fmla="*/ 23586 w 286890"/>
                <a:gd name="connsiteY29" fmla="*/ 676 h 177894"/>
                <a:gd name="connsiteX30" fmla="*/ 7006 w 286890"/>
                <a:gd name="connsiteY30" fmla="*/ 170 h 177894"/>
                <a:gd name="connsiteX31" fmla="*/ 223 w 286890"/>
                <a:gd name="connsiteY31" fmla="*/ 7509 h 177894"/>
                <a:gd name="connsiteX32" fmla="*/ 8513 w 286890"/>
                <a:gd name="connsiteY32" fmla="*/ 12063 h 177894"/>
                <a:gd name="connsiteX33" fmla="*/ 20572 w 286890"/>
                <a:gd name="connsiteY33" fmla="*/ 12570 h 177894"/>
                <a:gd name="connsiteX34" fmla="*/ 40920 w 286890"/>
                <a:gd name="connsiteY34" fmla="*/ 170473 h 177894"/>
                <a:gd name="connsiteX35" fmla="*/ 48205 w 286890"/>
                <a:gd name="connsiteY35" fmla="*/ 178065 h 177894"/>
                <a:gd name="connsiteX36" fmla="*/ 58757 w 286890"/>
                <a:gd name="connsiteY36" fmla="*/ 171486 h 177894"/>
                <a:gd name="connsiteX37" fmla="*/ 131358 w 286890"/>
                <a:gd name="connsiteY37" fmla="*/ 55335 h 177894"/>
                <a:gd name="connsiteX38" fmla="*/ 146180 w 286890"/>
                <a:gd name="connsiteY38" fmla="*/ 170473 h 177894"/>
                <a:gd name="connsiteX39" fmla="*/ 153717 w 286890"/>
                <a:gd name="connsiteY39" fmla="*/ 178065 h 177894"/>
                <a:gd name="connsiteX40" fmla="*/ 164017 w 286890"/>
                <a:gd name="connsiteY40" fmla="*/ 171486 h 177894"/>
                <a:gd name="connsiteX41" fmla="*/ 257721 w 286890"/>
                <a:gd name="connsiteY41" fmla="*/ 21679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6890" h="177894">
                  <a:moveTo>
                    <a:pt x="257721" y="21679"/>
                  </a:moveTo>
                  <a:cubicBezTo>
                    <a:pt x="260735" y="16871"/>
                    <a:pt x="263750" y="12317"/>
                    <a:pt x="279577" y="12063"/>
                  </a:cubicBezTo>
                  <a:cubicBezTo>
                    <a:pt x="282591" y="12063"/>
                    <a:pt x="287113" y="12063"/>
                    <a:pt x="287113" y="4725"/>
                  </a:cubicBezTo>
                  <a:cubicBezTo>
                    <a:pt x="287113" y="2448"/>
                    <a:pt x="285103" y="170"/>
                    <a:pt x="282591" y="170"/>
                  </a:cubicBezTo>
                  <a:cubicBezTo>
                    <a:pt x="275808" y="170"/>
                    <a:pt x="268272" y="929"/>
                    <a:pt x="261238" y="929"/>
                  </a:cubicBezTo>
                  <a:cubicBezTo>
                    <a:pt x="251692" y="929"/>
                    <a:pt x="241643" y="170"/>
                    <a:pt x="232348" y="170"/>
                  </a:cubicBezTo>
                  <a:cubicBezTo>
                    <a:pt x="230338" y="170"/>
                    <a:pt x="225565" y="170"/>
                    <a:pt x="225565" y="7509"/>
                  </a:cubicBezTo>
                  <a:cubicBezTo>
                    <a:pt x="225565" y="12063"/>
                    <a:pt x="230087" y="12063"/>
                    <a:pt x="231845" y="12063"/>
                  </a:cubicBezTo>
                  <a:cubicBezTo>
                    <a:pt x="232850" y="12063"/>
                    <a:pt x="242899" y="12063"/>
                    <a:pt x="249431" y="14847"/>
                  </a:cubicBezTo>
                  <a:lnTo>
                    <a:pt x="176829" y="130491"/>
                  </a:lnTo>
                  <a:lnTo>
                    <a:pt x="161756" y="13329"/>
                  </a:lnTo>
                  <a:cubicBezTo>
                    <a:pt x="166529" y="12317"/>
                    <a:pt x="174317" y="12063"/>
                    <a:pt x="178085" y="12063"/>
                  </a:cubicBezTo>
                  <a:cubicBezTo>
                    <a:pt x="183360" y="12063"/>
                    <a:pt x="187380" y="12063"/>
                    <a:pt x="187380" y="4725"/>
                  </a:cubicBezTo>
                  <a:cubicBezTo>
                    <a:pt x="187380" y="4472"/>
                    <a:pt x="187380" y="170"/>
                    <a:pt x="182104" y="170"/>
                  </a:cubicBezTo>
                  <a:cubicBezTo>
                    <a:pt x="173814" y="170"/>
                    <a:pt x="153466" y="929"/>
                    <a:pt x="145175" y="929"/>
                  </a:cubicBezTo>
                  <a:cubicBezTo>
                    <a:pt x="139900" y="929"/>
                    <a:pt x="134373" y="676"/>
                    <a:pt x="129097" y="676"/>
                  </a:cubicBezTo>
                  <a:cubicBezTo>
                    <a:pt x="121812" y="676"/>
                    <a:pt x="112768" y="170"/>
                    <a:pt x="112266" y="170"/>
                  </a:cubicBezTo>
                  <a:cubicBezTo>
                    <a:pt x="110507" y="170"/>
                    <a:pt x="105483" y="170"/>
                    <a:pt x="105483" y="7509"/>
                  </a:cubicBezTo>
                  <a:cubicBezTo>
                    <a:pt x="105483" y="12063"/>
                    <a:pt x="109754" y="12063"/>
                    <a:pt x="113773" y="12063"/>
                  </a:cubicBezTo>
                  <a:cubicBezTo>
                    <a:pt x="117541" y="12063"/>
                    <a:pt x="122566" y="12317"/>
                    <a:pt x="125832" y="12570"/>
                  </a:cubicBezTo>
                  <a:lnTo>
                    <a:pt x="129097" y="37875"/>
                  </a:lnTo>
                  <a:cubicBezTo>
                    <a:pt x="129097" y="38634"/>
                    <a:pt x="129097" y="39140"/>
                    <a:pt x="127088" y="41924"/>
                  </a:cubicBezTo>
                  <a:lnTo>
                    <a:pt x="71569" y="130491"/>
                  </a:lnTo>
                  <a:lnTo>
                    <a:pt x="56496" y="13329"/>
                  </a:lnTo>
                  <a:cubicBezTo>
                    <a:pt x="61269" y="12317"/>
                    <a:pt x="69057" y="12063"/>
                    <a:pt x="72825" y="12063"/>
                  </a:cubicBezTo>
                  <a:cubicBezTo>
                    <a:pt x="78603" y="12063"/>
                    <a:pt x="78854" y="11810"/>
                    <a:pt x="80110" y="10545"/>
                  </a:cubicBezTo>
                  <a:cubicBezTo>
                    <a:pt x="81617" y="9280"/>
                    <a:pt x="82120" y="4978"/>
                    <a:pt x="82120" y="4725"/>
                  </a:cubicBezTo>
                  <a:cubicBezTo>
                    <a:pt x="82120" y="4472"/>
                    <a:pt x="82120" y="170"/>
                    <a:pt x="76844" y="170"/>
                  </a:cubicBezTo>
                  <a:cubicBezTo>
                    <a:pt x="68554" y="170"/>
                    <a:pt x="47954" y="929"/>
                    <a:pt x="39664" y="929"/>
                  </a:cubicBezTo>
                  <a:cubicBezTo>
                    <a:pt x="34389" y="929"/>
                    <a:pt x="28862" y="676"/>
                    <a:pt x="23586" y="676"/>
                  </a:cubicBezTo>
                  <a:cubicBezTo>
                    <a:pt x="16803" y="676"/>
                    <a:pt x="7257" y="170"/>
                    <a:pt x="7006" y="170"/>
                  </a:cubicBezTo>
                  <a:cubicBezTo>
                    <a:pt x="4996" y="170"/>
                    <a:pt x="223" y="170"/>
                    <a:pt x="223" y="7509"/>
                  </a:cubicBezTo>
                  <a:cubicBezTo>
                    <a:pt x="223" y="12063"/>
                    <a:pt x="4242" y="12063"/>
                    <a:pt x="8513" y="12063"/>
                  </a:cubicBezTo>
                  <a:cubicBezTo>
                    <a:pt x="12281" y="12063"/>
                    <a:pt x="17306" y="12317"/>
                    <a:pt x="20572" y="12570"/>
                  </a:cubicBezTo>
                  <a:lnTo>
                    <a:pt x="40920" y="170473"/>
                  </a:lnTo>
                  <a:cubicBezTo>
                    <a:pt x="41674" y="175534"/>
                    <a:pt x="42176" y="178065"/>
                    <a:pt x="48205" y="178065"/>
                  </a:cubicBezTo>
                  <a:cubicBezTo>
                    <a:pt x="53481" y="178065"/>
                    <a:pt x="55742" y="176294"/>
                    <a:pt x="58757" y="171486"/>
                  </a:cubicBezTo>
                  <a:lnTo>
                    <a:pt x="131358" y="55335"/>
                  </a:lnTo>
                  <a:lnTo>
                    <a:pt x="146180" y="170473"/>
                  </a:lnTo>
                  <a:cubicBezTo>
                    <a:pt x="146934" y="176294"/>
                    <a:pt x="147688" y="178065"/>
                    <a:pt x="153717" y="178065"/>
                  </a:cubicBezTo>
                  <a:cubicBezTo>
                    <a:pt x="159244" y="178065"/>
                    <a:pt x="161253" y="176041"/>
                    <a:pt x="164017" y="171486"/>
                  </a:cubicBezTo>
                  <a:lnTo>
                    <a:pt x="257721" y="21679"/>
                  </a:lnTo>
                  <a:close/>
                </a:path>
              </a:pathLst>
            </a:custGeom>
            <a:solidFill>
              <a:srgbClr val="000000"/>
            </a:solidFill>
            <a:ln w="25193" cap="flat">
              <a:noFill/>
              <a:prstDash val="solid"/>
              <a:miter/>
            </a:ln>
          </p:spPr>
          <p:txBody>
            <a:bodyPr rtlCol="0" anchor="ctr"/>
            <a:lstStyle/>
            <a:p>
              <a:endParaRPr lang="en-CN"/>
            </a:p>
          </p:txBody>
        </p:sp>
        <p:sp>
          <p:nvSpPr>
            <p:cNvPr id="18502" name="Freeform 18501">
              <a:extLst>
                <a:ext uri="{FF2B5EF4-FFF2-40B4-BE49-F238E27FC236}">
                  <a16:creationId xmlns:a16="http://schemas.microsoft.com/office/drawing/2014/main" id="{6D80A304-5641-30DB-3C34-F804C4264D77}"/>
                </a:ext>
              </a:extLst>
            </p:cNvPr>
            <p:cNvSpPr/>
            <p:nvPr>
              <p:custDataLst>
                <p:tags r:id="rId194"/>
              </p:custDataLst>
            </p:nvPr>
          </p:nvSpPr>
          <p:spPr>
            <a:xfrm>
              <a:off x="8489431" y="6666130"/>
              <a:ext cx="134175" cy="120983"/>
            </a:xfrm>
            <a:custGeom>
              <a:avLst/>
              <a:gdLst>
                <a:gd name="connsiteX0" fmla="*/ 47716 w 134175"/>
                <a:gd name="connsiteY0" fmla="*/ 66239 h 120983"/>
                <a:gd name="connsiteX1" fmla="*/ 79545 w 134175"/>
                <a:gd name="connsiteY1" fmla="*/ 66239 h 120983"/>
                <a:gd name="connsiteX2" fmla="*/ 134411 w 134175"/>
                <a:gd name="connsiteY2" fmla="*/ 27800 h 120983"/>
                <a:gd name="connsiteX3" fmla="*/ 95899 w 134175"/>
                <a:gd name="connsiteY3" fmla="*/ 167 h 120983"/>
                <a:gd name="connsiteX4" fmla="*/ 34351 w 134175"/>
                <a:gd name="connsiteY4" fmla="*/ 167 h 120983"/>
                <a:gd name="connsiteX5" fmla="*/ 28724 w 134175"/>
                <a:gd name="connsiteY5" fmla="*/ 4064 h 120983"/>
                <a:gd name="connsiteX6" fmla="*/ 34527 w 134175"/>
                <a:gd name="connsiteY6" fmla="*/ 6544 h 120983"/>
                <a:gd name="connsiteX7" fmla="*/ 41209 w 134175"/>
                <a:gd name="connsiteY7" fmla="*/ 6898 h 120983"/>
                <a:gd name="connsiteX8" fmla="*/ 45078 w 134175"/>
                <a:gd name="connsiteY8" fmla="*/ 9378 h 120983"/>
                <a:gd name="connsiteX9" fmla="*/ 44374 w 134175"/>
                <a:gd name="connsiteY9" fmla="*/ 13275 h 120983"/>
                <a:gd name="connsiteX10" fmla="*/ 21162 w 134175"/>
                <a:gd name="connsiteY10" fmla="*/ 106626 h 120983"/>
                <a:gd name="connsiteX11" fmla="*/ 5511 w 134175"/>
                <a:gd name="connsiteY11" fmla="*/ 114774 h 120983"/>
                <a:gd name="connsiteX12" fmla="*/ 235 w 134175"/>
                <a:gd name="connsiteY12" fmla="*/ 118671 h 120983"/>
                <a:gd name="connsiteX13" fmla="*/ 3049 w 134175"/>
                <a:gd name="connsiteY13" fmla="*/ 121151 h 120983"/>
                <a:gd name="connsiteX14" fmla="*/ 25910 w 134175"/>
                <a:gd name="connsiteY14" fmla="*/ 120442 h 120983"/>
                <a:gd name="connsiteX15" fmla="*/ 38044 w 134175"/>
                <a:gd name="connsiteY15" fmla="*/ 120619 h 120983"/>
                <a:gd name="connsiteX16" fmla="*/ 49298 w 134175"/>
                <a:gd name="connsiteY16" fmla="*/ 121151 h 120983"/>
                <a:gd name="connsiteX17" fmla="*/ 52991 w 134175"/>
                <a:gd name="connsiteY17" fmla="*/ 117254 h 120983"/>
                <a:gd name="connsiteX18" fmla="*/ 47364 w 134175"/>
                <a:gd name="connsiteY18" fmla="*/ 114774 h 120983"/>
                <a:gd name="connsiteX19" fmla="*/ 40681 w 134175"/>
                <a:gd name="connsiteY19" fmla="*/ 114420 h 120983"/>
                <a:gd name="connsiteX20" fmla="*/ 36637 w 134175"/>
                <a:gd name="connsiteY20" fmla="*/ 111763 h 120983"/>
                <a:gd name="connsiteX21" fmla="*/ 37340 w 134175"/>
                <a:gd name="connsiteY21" fmla="*/ 107866 h 120983"/>
                <a:gd name="connsiteX22" fmla="*/ 47716 w 134175"/>
                <a:gd name="connsiteY22" fmla="*/ 66239 h 120983"/>
                <a:gd name="connsiteX23" fmla="*/ 60377 w 134175"/>
                <a:gd name="connsiteY23" fmla="*/ 12567 h 120983"/>
                <a:gd name="connsiteX24" fmla="*/ 69345 w 134175"/>
                <a:gd name="connsiteY24" fmla="*/ 6544 h 120983"/>
                <a:gd name="connsiteX25" fmla="*/ 89920 w 134175"/>
                <a:gd name="connsiteY25" fmla="*/ 6544 h 120983"/>
                <a:gd name="connsiteX26" fmla="*/ 116474 w 134175"/>
                <a:gd name="connsiteY26" fmla="*/ 24081 h 120983"/>
                <a:gd name="connsiteX27" fmla="*/ 105571 w 134175"/>
                <a:gd name="connsiteY27" fmla="*/ 51537 h 120983"/>
                <a:gd name="connsiteX28" fmla="*/ 76555 w 134175"/>
                <a:gd name="connsiteY28" fmla="*/ 60570 h 120983"/>
                <a:gd name="connsiteX29" fmla="*/ 48419 w 134175"/>
                <a:gd name="connsiteY29" fmla="*/ 60570 h 120983"/>
                <a:gd name="connsiteX30" fmla="*/ 60377 w 134175"/>
                <a:gd name="connsiteY30" fmla="*/ 1256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175" h="120983">
                  <a:moveTo>
                    <a:pt x="47716" y="66239"/>
                  </a:moveTo>
                  <a:lnTo>
                    <a:pt x="79545" y="66239"/>
                  </a:lnTo>
                  <a:cubicBezTo>
                    <a:pt x="109264" y="66239"/>
                    <a:pt x="134411" y="47108"/>
                    <a:pt x="134411" y="27800"/>
                  </a:cubicBezTo>
                  <a:cubicBezTo>
                    <a:pt x="134411" y="12921"/>
                    <a:pt x="119991" y="167"/>
                    <a:pt x="95899" y="167"/>
                  </a:cubicBezTo>
                  <a:lnTo>
                    <a:pt x="34351" y="167"/>
                  </a:lnTo>
                  <a:cubicBezTo>
                    <a:pt x="30834" y="167"/>
                    <a:pt x="28724" y="167"/>
                    <a:pt x="28724" y="4064"/>
                  </a:cubicBezTo>
                  <a:cubicBezTo>
                    <a:pt x="28724" y="6544"/>
                    <a:pt x="30658" y="6544"/>
                    <a:pt x="34527" y="6544"/>
                  </a:cubicBezTo>
                  <a:cubicBezTo>
                    <a:pt x="37340" y="6544"/>
                    <a:pt x="38044" y="6544"/>
                    <a:pt x="41209" y="6898"/>
                  </a:cubicBezTo>
                  <a:cubicBezTo>
                    <a:pt x="44726" y="7253"/>
                    <a:pt x="45078" y="7607"/>
                    <a:pt x="45078" y="9378"/>
                  </a:cubicBezTo>
                  <a:cubicBezTo>
                    <a:pt x="45078" y="9733"/>
                    <a:pt x="45078" y="10618"/>
                    <a:pt x="44374" y="13275"/>
                  </a:cubicBezTo>
                  <a:lnTo>
                    <a:pt x="21162" y="106626"/>
                  </a:lnTo>
                  <a:cubicBezTo>
                    <a:pt x="19403" y="113534"/>
                    <a:pt x="19227" y="114774"/>
                    <a:pt x="5511" y="114774"/>
                  </a:cubicBezTo>
                  <a:cubicBezTo>
                    <a:pt x="2346" y="114774"/>
                    <a:pt x="235" y="114774"/>
                    <a:pt x="235" y="118671"/>
                  </a:cubicBezTo>
                  <a:cubicBezTo>
                    <a:pt x="235" y="118848"/>
                    <a:pt x="235" y="121151"/>
                    <a:pt x="3049" y="121151"/>
                  </a:cubicBezTo>
                  <a:cubicBezTo>
                    <a:pt x="8149" y="121151"/>
                    <a:pt x="20810" y="120442"/>
                    <a:pt x="25910" y="120442"/>
                  </a:cubicBezTo>
                  <a:cubicBezTo>
                    <a:pt x="28899" y="120442"/>
                    <a:pt x="35054" y="120442"/>
                    <a:pt x="38044" y="120619"/>
                  </a:cubicBezTo>
                  <a:cubicBezTo>
                    <a:pt x="41561" y="120797"/>
                    <a:pt x="45957" y="121151"/>
                    <a:pt x="49298" y="121151"/>
                  </a:cubicBezTo>
                  <a:cubicBezTo>
                    <a:pt x="50353" y="121151"/>
                    <a:pt x="52991" y="121151"/>
                    <a:pt x="52991" y="117254"/>
                  </a:cubicBezTo>
                  <a:cubicBezTo>
                    <a:pt x="52991" y="114774"/>
                    <a:pt x="50881" y="114774"/>
                    <a:pt x="47364" y="114774"/>
                  </a:cubicBezTo>
                  <a:cubicBezTo>
                    <a:pt x="47188" y="114774"/>
                    <a:pt x="43847" y="114774"/>
                    <a:pt x="40681" y="114420"/>
                  </a:cubicBezTo>
                  <a:cubicBezTo>
                    <a:pt x="36637" y="114065"/>
                    <a:pt x="36637" y="113534"/>
                    <a:pt x="36637" y="111763"/>
                  </a:cubicBezTo>
                  <a:cubicBezTo>
                    <a:pt x="36637" y="111586"/>
                    <a:pt x="36637" y="110523"/>
                    <a:pt x="37340" y="107866"/>
                  </a:cubicBezTo>
                  <a:lnTo>
                    <a:pt x="47716" y="66239"/>
                  </a:lnTo>
                  <a:close/>
                  <a:moveTo>
                    <a:pt x="60377" y="12567"/>
                  </a:moveTo>
                  <a:cubicBezTo>
                    <a:pt x="61784" y="7075"/>
                    <a:pt x="61960" y="6544"/>
                    <a:pt x="69345" y="6544"/>
                  </a:cubicBezTo>
                  <a:lnTo>
                    <a:pt x="89920" y="6544"/>
                  </a:lnTo>
                  <a:cubicBezTo>
                    <a:pt x="106274" y="6544"/>
                    <a:pt x="116474" y="11504"/>
                    <a:pt x="116474" y="24081"/>
                  </a:cubicBezTo>
                  <a:cubicBezTo>
                    <a:pt x="116474" y="29572"/>
                    <a:pt x="114364" y="43565"/>
                    <a:pt x="105571" y="51537"/>
                  </a:cubicBezTo>
                  <a:cubicBezTo>
                    <a:pt x="99240" y="57205"/>
                    <a:pt x="89217" y="60570"/>
                    <a:pt x="76555" y="60570"/>
                  </a:cubicBezTo>
                  <a:lnTo>
                    <a:pt x="48419" y="60570"/>
                  </a:lnTo>
                  <a:lnTo>
                    <a:pt x="60377" y="12567"/>
                  </a:lnTo>
                  <a:close/>
                </a:path>
              </a:pathLst>
            </a:custGeom>
            <a:solidFill>
              <a:srgbClr val="000000"/>
            </a:solidFill>
            <a:ln w="25193" cap="flat">
              <a:noFill/>
              <a:prstDash val="solid"/>
              <a:miter/>
            </a:ln>
          </p:spPr>
          <p:txBody>
            <a:bodyPr rtlCol="0" anchor="ctr"/>
            <a:lstStyle/>
            <a:p>
              <a:endParaRPr lang="en-CN"/>
            </a:p>
          </p:txBody>
        </p:sp>
        <p:sp>
          <p:nvSpPr>
            <p:cNvPr id="18503" name="Freeform 18502">
              <a:extLst>
                <a:ext uri="{FF2B5EF4-FFF2-40B4-BE49-F238E27FC236}">
                  <a16:creationId xmlns:a16="http://schemas.microsoft.com/office/drawing/2014/main" id="{19E3194A-E8E3-7394-8A51-9EE74B5BFC68}"/>
                </a:ext>
              </a:extLst>
            </p:cNvPr>
            <p:cNvSpPr/>
            <p:nvPr>
              <p:custDataLst>
                <p:tags r:id="rId195"/>
              </p:custDataLst>
            </p:nvPr>
          </p:nvSpPr>
          <p:spPr>
            <a:xfrm>
              <a:off x="8445086" y="6844482"/>
              <a:ext cx="85639" cy="80065"/>
            </a:xfrm>
            <a:custGeom>
              <a:avLst/>
              <a:gdLst>
                <a:gd name="connsiteX0" fmla="*/ 85874 w 85639"/>
                <a:gd name="connsiteY0" fmla="*/ 14166 h 80065"/>
                <a:gd name="connsiteX1" fmla="*/ 77081 w 85639"/>
                <a:gd name="connsiteY1" fmla="*/ 173 h 80065"/>
                <a:gd name="connsiteX2" fmla="*/ 67585 w 85639"/>
                <a:gd name="connsiteY2" fmla="*/ 9561 h 80065"/>
                <a:gd name="connsiteX3" fmla="*/ 70575 w 85639"/>
                <a:gd name="connsiteY3" fmla="*/ 15052 h 80065"/>
                <a:gd name="connsiteX4" fmla="*/ 77081 w 85639"/>
                <a:gd name="connsiteY4" fmla="*/ 29223 h 80065"/>
                <a:gd name="connsiteX5" fmla="*/ 44549 w 85639"/>
                <a:gd name="connsiteY5" fmla="*/ 75278 h 80065"/>
                <a:gd name="connsiteX6" fmla="*/ 30305 w 85639"/>
                <a:gd name="connsiteY6" fmla="*/ 59513 h 80065"/>
                <a:gd name="connsiteX7" fmla="*/ 39976 w 85639"/>
                <a:gd name="connsiteY7" fmla="*/ 24972 h 80065"/>
                <a:gd name="connsiteX8" fmla="*/ 42438 w 85639"/>
                <a:gd name="connsiteY8" fmla="*/ 15583 h 80065"/>
                <a:gd name="connsiteX9" fmla="*/ 25732 w 85639"/>
                <a:gd name="connsiteY9" fmla="*/ 350 h 80065"/>
                <a:gd name="connsiteX10" fmla="*/ 234 w 85639"/>
                <a:gd name="connsiteY10" fmla="*/ 27451 h 80065"/>
                <a:gd name="connsiteX11" fmla="*/ 3223 w 85639"/>
                <a:gd name="connsiteY11" fmla="*/ 29754 h 80065"/>
                <a:gd name="connsiteX12" fmla="*/ 6389 w 85639"/>
                <a:gd name="connsiteY12" fmla="*/ 26920 h 80065"/>
                <a:gd name="connsiteX13" fmla="*/ 25205 w 85639"/>
                <a:gd name="connsiteY13" fmla="*/ 5310 h 80065"/>
                <a:gd name="connsiteX14" fmla="*/ 29601 w 85639"/>
                <a:gd name="connsiteY14" fmla="*/ 11509 h 80065"/>
                <a:gd name="connsiteX15" fmla="*/ 26436 w 85639"/>
                <a:gd name="connsiteY15" fmla="*/ 23377 h 80065"/>
                <a:gd name="connsiteX16" fmla="*/ 16940 w 85639"/>
                <a:gd name="connsiteY16" fmla="*/ 57033 h 80065"/>
                <a:gd name="connsiteX17" fmla="*/ 44021 w 85639"/>
                <a:gd name="connsiteY17" fmla="*/ 80238 h 80065"/>
                <a:gd name="connsiteX18" fmla="*/ 85874 w 85639"/>
                <a:gd name="connsiteY18" fmla="*/ 14166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639" h="80065">
                  <a:moveTo>
                    <a:pt x="85874" y="14166"/>
                  </a:moveTo>
                  <a:cubicBezTo>
                    <a:pt x="85874" y="350"/>
                    <a:pt x="77609" y="173"/>
                    <a:pt x="77081" y="173"/>
                  </a:cubicBezTo>
                  <a:cubicBezTo>
                    <a:pt x="72509" y="173"/>
                    <a:pt x="67585" y="4955"/>
                    <a:pt x="67585" y="9561"/>
                  </a:cubicBezTo>
                  <a:cubicBezTo>
                    <a:pt x="67585" y="12572"/>
                    <a:pt x="69344" y="13989"/>
                    <a:pt x="70575" y="15052"/>
                  </a:cubicBezTo>
                  <a:cubicBezTo>
                    <a:pt x="73564" y="17532"/>
                    <a:pt x="77081" y="22137"/>
                    <a:pt x="77081" y="29223"/>
                  </a:cubicBezTo>
                  <a:cubicBezTo>
                    <a:pt x="77081" y="37194"/>
                    <a:pt x="65475" y="75278"/>
                    <a:pt x="44549" y="75278"/>
                  </a:cubicBezTo>
                  <a:cubicBezTo>
                    <a:pt x="30305" y="75278"/>
                    <a:pt x="30305" y="62524"/>
                    <a:pt x="30305" y="59513"/>
                  </a:cubicBezTo>
                  <a:cubicBezTo>
                    <a:pt x="30305" y="51365"/>
                    <a:pt x="33470" y="41445"/>
                    <a:pt x="39976" y="24972"/>
                  </a:cubicBezTo>
                  <a:cubicBezTo>
                    <a:pt x="41383" y="21252"/>
                    <a:pt x="42438" y="18595"/>
                    <a:pt x="42438" y="15583"/>
                  </a:cubicBezTo>
                  <a:cubicBezTo>
                    <a:pt x="42438" y="6372"/>
                    <a:pt x="34701" y="350"/>
                    <a:pt x="25732" y="350"/>
                  </a:cubicBezTo>
                  <a:cubicBezTo>
                    <a:pt x="8147" y="350"/>
                    <a:pt x="234" y="24617"/>
                    <a:pt x="234" y="27451"/>
                  </a:cubicBezTo>
                  <a:cubicBezTo>
                    <a:pt x="234" y="29754"/>
                    <a:pt x="2696" y="29754"/>
                    <a:pt x="3223" y="29754"/>
                  </a:cubicBezTo>
                  <a:cubicBezTo>
                    <a:pt x="5685" y="29754"/>
                    <a:pt x="5861" y="28869"/>
                    <a:pt x="6389" y="26920"/>
                  </a:cubicBezTo>
                  <a:cubicBezTo>
                    <a:pt x="10609" y="12395"/>
                    <a:pt x="18171" y="5310"/>
                    <a:pt x="25205" y="5310"/>
                  </a:cubicBezTo>
                  <a:cubicBezTo>
                    <a:pt x="28194" y="5310"/>
                    <a:pt x="29601" y="7258"/>
                    <a:pt x="29601" y="11509"/>
                  </a:cubicBezTo>
                  <a:cubicBezTo>
                    <a:pt x="29601" y="15583"/>
                    <a:pt x="28194" y="19303"/>
                    <a:pt x="26436" y="23377"/>
                  </a:cubicBezTo>
                  <a:cubicBezTo>
                    <a:pt x="18874" y="43039"/>
                    <a:pt x="16940" y="50656"/>
                    <a:pt x="16940" y="57033"/>
                  </a:cubicBezTo>
                  <a:cubicBezTo>
                    <a:pt x="16940" y="74570"/>
                    <a:pt x="30656" y="80238"/>
                    <a:pt x="44021" y="80238"/>
                  </a:cubicBezTo>
                  <a:cubicBezTo>
                    <a:pt x="73564" y="80238"/>
                    <a:pt x="85874" y="28691"/>
                    <a:pt x="85874" y="14166"/>
                  </a:cubicBezTo>
                  <a:close/>
                </a:path>
              </a:pathLst>
            </a:custGeom>
            <a:solidFill>
              <a:srgbClr val="000000"/>
            </a:solidFill>
            <a:ln w="25193" cap="flat">
              <a:noFill/>
              <a:prstDash val="solid"/>
              <a:miter/>
            </a:ln>
          </p:spPr>
          <p:txBody>
            <a:bodyPr rtlCol="0" anchor="ctr"/>
            <a:lstStyle/>
            <a:p>
              <a:endParaRPr lang="en-CN"/>
            </a:p>
          </p:txBody>
        </p:sp>
        <p:sp>
          <p:nvSpPr>
            <p:cNvPr id="18504" name="Freeform 18503">
              <a:extLst>
                <a:ext uri="{FF2B5EF4-FFF2-40B4-BE49-F238E27FC236}">
                  <a16:creationId xmlns:a16="http://schemas.microsoft.com/office/drawing/2014/main" id="{52F38E59-8953-B78E-5DEF-F4085A1FA93A}"/>
                </a:ext>
              </a:extLst>
            </p:cNvPr>
            <p:cNvSpPr/>
            <p:nvPr>
              <p:custDataLst>
                <p:tags r:id="rId196"/>
              </p:custDataLst>
            </p:nvPr>
          </p:nvSpPr>
          <p:spPr>
            <a:xfrm>
              <a:off x="8652489" y="6745586"/>
              <a:ext cx="127869" cy="116656"/>
            </a:xfrm>
            <a:custGeom>
              <a:avLst/>
              <a:gdLst>
                <a:gd name="connsiteX0" fmla="*/ 128112 w 127869"/>
                <a:gd name="connsiteY0" fmla="*/ 23198 h 116656"/>
                <a:gd name="connsiteX1" fmla="*/ 111029 w 127869"/>
                <a:gd name="connsiteY1" fmla="*/ 170 h 116656"/>
                <a:gd name="connsiteX2" fmla="*/ 91936 w 127869"/>
                <a:gd name="connsiteY2" fmla="*/ 19402 h 116656"/>
                <a:gd name="connsiteX3" fmla="*/ 99473 w 127869"/>
                <a:gd name="connsiteY3" fmla="*/ 30789 h 116656"/>
                <a:gd name="connsiteX4" fmla="*/ 112034 w 127869"/>
                <a:gd name="connsiteY4" fmla="*/ 46731 h 116656"/>
                <a:gd name="connsiteX5" fmla="*/ 68071 w 127869"/>
                <a:gd name="connsiteY5" fmla="*/ 107717 h 116656"/>
                <a:gd name="connsiteX6" fmla="*/ 49983 w 127869"/>
                <a:gd name="connsiteY6" fmla="*/ 87979 h 116656"/>
                <a:gd name="connsiteX7" fmla="*/ 65056 w 127869"/>
                <a:gd name="connsiteY7" fmla="*/ 34585 h 116656"/>
                <a:gd name="connsiteX8" fmla="*/ 67820 w 127869"/>
                <a:gd name="connsiteY8" fmla="*/ 23198 h 116656"/>
                <a:gd name="connsiteX9" fmla="*/ 39432 w 127869"/>
                <a:gd name="connsiteY9" fmla="*/ 423 h 116656"/>
                <a:gd name="connsiteX10" fmla="*/ 242 w 127869"/>
                <a:gd name="connsiteY10" fmla="*/ 39899 h 116656"/>
                <a:gd name="connsiteX11" fmla="*/ 6271 w 127869"/>
                <a:gd name="connsiteY11" fmla="*/ 43442 h 116656"/>
                <a:gd name="connsiteX12" fmla="*/ 12049 w 127869"/>
                <a:gd name="connsiteY12" fmla="*/ 40152 h 116656"/>
                <a:gd name="connsiteX13" fmla="*/ 37925 w 127869"/>
                <a:gd name="connsiteY13" fmla="*/ 9533 h 116656"/>
                <a:gd name="connsiteX14" fmla="*/ 42195 w 127869"/>
                <a:gd name="connsiteY14" fmla="*/ 14847 h 116656"/>
                <a:gd name="connsiteX15" fmla="*/ 38427 w 127869"/>
                <a:gd name="connsiteY15" fmla="*/ 30030 h 116656"/>
                <a:gd name="connsiteX16" fmla="*/ 23103 w 127869"/>
                <a:gd name="connsiteY16" fmla="*/ 82918 h 116656"/>
                <a:gd name="connsiteX17" fmla="*/ 66563 w 127869"/>
                <a:gd name="connsiteY17" fmla="*/ 116827 h 116656"/>
                <a:gd name="connsiteX18" fmla="*/ 128112 w 127869"/>
                <a:gd name="connsiteY18" fmla="*/ 23198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869" h="116656">
                  <a:moveTo>
                    <a:pt x="128112" y="23198"/>
                  </a:moveTo>
                  <a:cubicBezTo>
                    <a:pt x="128112" y="170"/>
                    <a:pt x="111280" y="170"/>
                    <a:pt x="111029" y="170"/>
                  </a:cubicBezTo>
                  <a:cubicBezTo>
                    <a:pt x="100980" y="170"/>
                    <a:pt x="91936" y="10798"/>
                    <a:pt x="91936" y="19402"/>
                  </a:cubicBezTo>
                  <a:cubicBezTo>
                    <a:pt x="91936" y="26487"/>
                    <a:pt x="97212" y="29524"/>
                    <a:pt x="99473" y="30789"/>
                  </a:cubicBezTo>
                  <a:cubicBezTo>
                    <a:pt x="110024" y="37116"/>
                    <a:pt x="112034" y="41670"/>
                    <a:pt x="112034" y="46731"/>
                  </a:cubicBezTo>
                  <a:cubicBezTo>
                    <a:pt x="112034" y="52299"/>
                    <a:pt x="97463" y="107717"/>
                    <a:pt x="68071" y="107717"/>
                  </a:cubicBezTo>
                  <a:cubicBezTo>
                    <a:pt x="49983" y="107717"/>
                    <a:pt x="49983" y="92534"/>
                    <a:pt x="49983" y="87979"/>
                  </a:cubicBezTo>
                  <a:cubicBezTo>
                    <a:pt x="49983" y="73302"/>
                    <a:pt x="57017" y="54829"/>
                    <a:pt x="65056" y="34585"/>
                  </a:cubicBezTo>
                  <a:cubicBezTo>
                    <a:pt x="67066" y="29524"/>
                    <a:pt x="67820" y="27247"/>
                    <a:pt x="67820" y="23198"/>
                  </a:cubicBezTo>
                  <a:cubicBezTo>
                    <a:pt x="67820" y="8521"/>
                    <a:pt x="53249" y="423"/>
                    <a:pt x="39432" y="423"/>
                  </a:cubicBezTo>
                  <a:cubicBezTo>
                    <a:pt x="12803" y="423"/>
                    <a:pt x="242" y="34838"/>
                    <a:pt x="242" y="39899"/>
                  </a:cubicBezTo>
                  <a:cubicBezTo>
                    <a:pt x="242" y="43442"/>
                    <a:pt x="4010" y="43442"/>
                    <a:pt x="6271" y="43442"/>
                  </a:cubicBezTo>
                  <a:cubicBezTo>
                    <a:pt x="9286" y="43442"/>
                    <a:pt x="11044" y="43442"/>
                    <a:pt x="12049" y="40152"/>
                  </a:cubicBezTo>
                  <a:cubicBezTo>
                    <a:pt x="20088" y="12823"/>
                    <a:pt x="33403" y="9533"/>
                    <a:pt x="37925" y="9533"/>
                  </a:cubicBezTo>
                  <a:cubicBezTo>
                    <a:pt x="39683" y="9533"/>
                    <a:pt x="42195" y="9533"/>
                    <a:pt x="42195" y="14847"/>
                  </a:cubicBezTo>
                  <a:cubicBezTo>
                    <a:pt x="42195" y="20667"/>
                    <a:pt x="39181" y="28006"/>
                    <a:pt x="38427" y="30030"/>
                  </a:cubicBezTo>
                  <a:cubicBezTo>
                    <a:pt x="26871" y="59384"/>
                    <a:pt x="23103" y="70771"/>
                    <a:pt x="23103" y="82918"/>
                  </a:cubicBezTo>
                  <a:cubicBezTo>
                    <a:pt x="23103" y="109741"/>
                    <a:pt x="44708" y="116827"/>
                    <a:pt x="66563" y="116827"/>
                  </a:cubicBezTo>
                  <a:cubicBezTo>
                    <a:pt x="109773" y="116827"/>
                    <a:pt x="128112" y="44960"/>
                    <a:pt x="128112" y="23198"/>
                  </a:cubicBezTo>
                  <a:close/>
                </a:path>
              </a:pathLst>
            </a:custGeom>
            <a:solidFill>
              <a:srgbClr val="000000"/>
            </a:solidFill>
            <a:ln w="25193" cap="flat">
              <a:noFill/>
              <a:prstDash val="solid"/>
              <a:miter/>
            </a:ln>
          </p:spPr>
          <p:txBody>
            <a:bodyPr rtlCol="0" anchor="ctr"/>
            <a:lstStyle/>
            <a:p>
              <a:endParaRPr lang="en-CN"/>
            </a:p>
          </p:txBody>
        </p:sp>
        <p:sp>
          <p:nvSpPr>
            <p:cNvPr id="18505" name="Freeform 18504">
              <a:extLst>
                <a:ext uri="{FF2B5EF4-FFF2-40B4-BE49-F238E27FC236}">
                  <a16:creationId xmlns:a16="http://schemas.microsoft.com/office/drawing/2014/main" id="{2AC77C88-5837-65D0-A6DF-4673A82C60F5}"/>
                </a:ext>
              </a:extLst>
            </p:cNvPr>
            <p:cNvSpPr/>
            <p:nvPr>
              <p:custDataLst>
                <p:tags r:id="rId197"/>
              </p:custDataLst>
            </p:nvPr>
          </p:nvSpPr>
          <p:spPr>
            <a:xfrm>
              <a:off x="8808068" y="6634220"/>
              <a:ext cx="152287" cy="121515"/>
            </a:xfrm>
            <a:custGeom>
              <a:avLst/>
              <a:gdLst>
                <a:gd name="connsiteX0" fmla="*/ 56872 w 152287"/>
                <a:gd name="connsiteY0" fmla="*/ 69957 h 121515"/>
                <a:gd name="connsiteX1" fmla="*/ 91164 w 152287"/>
                <a:gd name="connsiteY1" fmla="*/ 69957 h 121515"/>
                <a:gd name="connsiteX2" fmla="*/ 152536 w 152287"/>
                <a:gd name="connsiteY2" fmla="*/ 28685 h 121515"/>
                <a:gd name="connsiteX3" fmla="*/ 108397 w 152287"/>
                <a:gd name="connsiteY3" fmla="*/ 166 h 121515"/>
                <a:gd name="connsiteX4" fmla="*/ 34891 w 152287"/>
                <a:gd name="connsiteY4" fmla="*/ 166 h 121515"/>
                <a:gd name="connsiteX5" fmla="*/ 27857 w 152287"/>
                <a:gd name="connsiteY5" fmla="*/ 6189 h 121515"/>
                <a:gd name="connsiteX6" fmla="*/ 34363 w 152287"/>
                <a:gd name="connsiteY6" fmla="*/ 10086 h 121515"/>
                <a:gd name="connsiteX7" fmla="*/ 37880 w 152287"/>
                <a:gd name="connsiteY7" fmla="*/ 10086 h 121515"/>
                <a:gd name="connsiteX8" fmla="*/ 45266 w 152287"/>
                <a:gd name="connsiteY8" fmla="*/ 10971 h 121515"/>
                <a:gd name="connsiteX9" fmla="*/ 21175 w 152287"/>
                <a:gd name="connsiteY9" fmla="*/ 108396 h 121515"/>
                <a:gd name="connsiteX10" fmla="*/ 17130 w 152287"/>
                <a:gd name="connsiteY10" fmla="*/ 111584 h 121515"/>
                <a:gd name="connsiteX11" fmla="*/ 8865 w 152287"/>
                <a:gd name="connsiteY11" fmla="*/ 111762 h 121515"/>
                <a:gd name="connsiteX12" fmla="*/ 2534 w 152287"/>
                <a:gd name="connsiteY12" fmla="*/ 112470 h 121515"/>
                <a:gd name="connsiteX13" fmla="*/ 248 w 152287"/>
                <a:gd name="connsiteY13" fmla="*/ 117784 h 121515"/>
                <a:gd name="connsiteX14" fmla="*/ 4293 w 152287"/>
                <a:gd name="connsiteY14" fmla="*/ 121681 h 121515"/>
                <a:gd name="connsiteX15" fmla="*/ 17306 w 152287"/>
                <a:gd name="connsiteY15" fmla="*/ 121150 h 121515"/>
                <a:gd name="connsiteX16" fmla="*/ 31022 w 152287"/>
                <a:gd name="connsiteY16" fmla="*/ 120973 h 121515"/>
                <a:gd name="connsiteX17" fmla="*/ 44563 w 152287"/>
                <a:gd name="connsiteY17" fmla="*/ 121150 h 121515"/>
                <a:gd name="connsiteX18" fmla="*/ 58631 w 152287"/>
                <a:gd name="connsiteY18" fmla="*/ 121681 h 121515"/>
                <a:gd name="connsiteX19" fmla="*/ 64082 w 152287"/>
                <a:gd name="connsiteY19" fmla="*/ 115658 h 121515"/>
                <a:gd name="connsiteX20" fmla="*/ 55817 w 152287"/>
                <a:gd name="connsiteY20" fmla="*/ 111762 h 121515"/>
                <a:gd name="connsiteX21" fmla="*/ 48080 w 152287"/>
                <a:gd name="connsiteY21" fmla="*/ 111584 h 121515"/>
                <a:gd name="connsiteX22" fmla="*/ 46673 w 152287"/>
                <a:gd name="connsiteY22" fmla="*/ 110876 h 121515"/>
                <a:gd name="connsiteX23" fmla="*/ 47201 w 152287"/>
                <a:gd name="connsiteY23" fmla="*/ 108573 h 121515"/>
                <a:gd name="connsiteX24" fmla="*/ 56872 w 152287"/>
                <a:gd name="connsiteY24" fmla="*/ 69957 h 121515"/>
                <a:gd name="connsiteX25" fmla="*/ 69710 w 152287"/>
                <a:gd name="connsiteY25" fmla="*/ 13097 h 121515"/>
                <a:gd name="connsiteX26" fmla="*/ 71468 w 152287"/>
                <a:gd name="connsiteY26" fmla="*/ 10263 h 121515"/>
                <a:gd name="connsiteX27" fmla="*/ 75689 w 152287"/>
                <a:gd name="connsiteY27" fmla="*/ 10086 h 121515"/>
                <a:gd name="connsiteX28" fmla="*/ 100132 w 152287"/>
                <a:gd name="connsiteY28" fmla="*/ 10086 h 121515"/>
                <a:gd name="connsiteX29" fmla="*/ 125455 w 152287"/>
                <a:gd name="connsiteY29" fmla="*/ 24611 h 121515"/>
                <a:gd name="connsiteX30" fmla="*/ 115607 w 152287"/>
                <a:gd name="connsiteY30" fmla="*/ 52598 h 121515"/>
                <a:gd name="connsiteX31" fmla="*/ 87471 w 152287"/>
                <a:gd name="connsiteY31" fmla="*/ 60924 h 121515"/>
                <a:gd name="connsiteX32" fmla="*/ 57928 w 152287"/>
                <a:gd name="connsiteY32" fmla="*/ 60924 h 121515"/>
                <a:gd name="connsiteX33" fmla="*/ 69710 w 152287"/>
                <a:gd name="connsiteY33" fmla="*/ 13097 h 12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2287" h="121515">
                  <a:moveTo>
                    <a:pt x="56872" y="69957"/>
                  </a:moveTo>
                  <a:lnTo>
                    <a:pt x="91164" y="69957"/>
                  </a:lnTo>
                  <a:cubicBezTo>
                    <a:pt x="131258" y="69957"/>
                    <a:pt x="152536" y="48170"/>
                    <a:pt x="152536" y="28685"/>
                  </a:cubicBezTo>
                  <a:cubicBezTo>
                    <a:pt x="152536" y="10617"/>
                    <a:pt x="135127" y="166"/>
                    <a:pt x="108397" y="166"/>
                  </a:cubicBezTo>
                  <a:lnTo>
                    <a:pt x="34891" y="166"/>
                  </a:lnTo>
                  <a:cubicBezTo>
                    <a:pt x="31726" y="166"/>
                    <a:pt x="27857" y="166"/>
                    <a:pt x="27857" y="6189"/>
                  </a:cubicBezTo>
                  <a:cubicBezTo>
                    <a:pt x="27857" y="10086"/>
                    <a:pt x="31550" y="10086"/>
                    <a:pt x="34363" y="10086"/>
                  </a:cubicBezTo>
                  <a:lnTo>
                    <a:pt x="37880" y="10086"/>
                  </a:lnTo>
                  <a:cubicBezTo>
                    <a:pt x="45266" y="10086"/>
                    <a:pt x="45266" y="10440"/>
                    <a:pt x="45266" y="10971"/>
                  </a:cubicBezTo>
                  <a:lnTo>
                    <a:pt x="21175" y="108396"/>
                  </a:lnTo>
                  <a:cubicBezTo>
                    <a:pt x="20471" y="111053"/>
                    <a:pt x="20295" y="111230"/>
                    <a:pt x="17130" y="111584"/>
                  </a:cubicBezTo>
                  <a:cubicBezTo>
                    <a:pt x="14668" y="111762"/>
                    <a:pt x="11503" y="111762"/>
                    <a:pt x="8865" y="111762"/>
                  </a:cubicBezTo>
                  <a:cubicBezTo>
                    <a:pt x="3589" y="111762"/>
                    <a:pt x="3238" y="111762"/>
                    <a:pt x="2534" y="112470"/>
                  </a:cubicBezTo>
                  <a:cubicBezTo>
                    <a:pt x="248" y="113887"/>
                    <a:pt x="248" y="116721"/>
                    <a:pt x="248" y="117784"/>
                  </a:cubicBezTo>
                  <a:cubicBezTo>
                    <a:pt x="248" y="119201"/>
                    <a:pt x="1127" y="121681"/>
                    <a:pt x="4293" y="121681"/>
                  </a:cubicBezTo>
                  <a:cubicBezTo>
                    <a:pt x="8513" y="121681"/>
                    <a:pt x="13085" y="121150"/>
                    <a:pt x="17306" y="121150"/>
                  </a:cubicBezTo>
                  <a:cubicBezTo>
                    <a:pt x="17306" y="121150"/>
                    <a:pt x="31022" y="120973"/>
                    <a:pt x="31022" y="120973"/>
                  </a:cubicBezTo>
                  <a:cubicBezTo>
                    <a:pt x="35419" y="120973"/>
                    <a:pt x="40167" y="121150"/>
                    <a:pt x="44563" y="121150"/>
                  </a:cubicBezTo>
                  <a:cubicBezTo>
                    <a:pt x="49135" y="121150"/>
                    <a:pt x="54059" y="121681"/>
                    <a:pt x="58631" y="121681"/>
                  </a:cubicBezTo>
                  <a:cubicBezTo>
                    <a:pt x="59862" y="121681"/>
                    <a:pt x="64082" y="121681"/>
                    <a:pt x="64082" y="115658"/>
                  </a:cubicBezTo>
                  <a:cubicBezTo>
                    <a:pt x="64082" y="111762"/>
                    <a:pt x="60741" y="111762"/>
                    <a:pt x="55817" y="111762"/>
                  </a:cubicBezTo>
                  <a:cubicBezTo>
                    <a:pt x="53531" y="111762"/>
                    <a:pt x="50366" y="111762"/>
                    <a:pt x="48080" y="111584"/>
                  </a:cubicBezTo>
                  <a:cubicBezTo>
                    <a:pt x="46849" y="111407"/>
                    <a:pt x="46673" y="111230"/>
                    <a:pt x="46673" y="110876"/>
                  </a:cubicBezTo>
                  <a:cubicBezTo>
                    <a:pt x="46673" y="110522"/>
                    <a:pt x="47025" y="109104"/>
                    <a:pt x="47201" y="108573"/>
                  </a:cubicBezTo>
                  <a:lnTo>
                    <a:pt x="56872" y="69957"/>
                  </a:lnTo>
                  <a:close/>
                  <a:moveTo>
                    <a:pt x="69710" y="13097"/>
                  </a:moveTo>
                  <a:cubicBezTo>
                    <a:pt x="70413" y="10617"/>
                    <a:pt x="70589" y="10440"/>
                    <a:pt x="71468" y="10263"/>
                  </a:cubicBezTo>
                  <a:cubicBezTo>
                    <a:pt x="72523" y="10086"/>
                    <a:pt x="72875" y="10086"/>
                    <a:pt x="75689" y="10086"/>
                  </a:cubicBezTo>
                  <a:lnTo>
                    <a:pt x="100132" y="10086"/>
                  </a:lnTo>
                  <a:cubicBezTo>
                    <a:pt x="115607" y="10086"/>
                    <a:pt x="125455" y="13805"/>
                    <a:pt x="125455" y="24611"/>
                  </a:cubicBezTo>
                  <a:cubicBezTo>
                    <a:pt x="125455" y="24788"/>
                    <a:pt x="124224" y="43919"/>
                    <a:pt x="115607" y="52598"/>
                  </a:cubicBezTo>
                  <a:cubicBezTo>
                    <a:pt x="108573" y="59506"/>
                    <a:pt x="96439" y="60924"/>
                    <a:pt x="87471" y="60924"/>
                  </a:cubicBezTo>
                  <a:lnTo>
                    <a:pt x="57928" y="60924"/>
                  </a:lnTo>
                  <a:lnTo>
                    <a:pt x="69710" y="13097"/>
                  </a:lnTo>
                  <a:close/>
                </a:path>
              </a:pathLst>
            </a:custGeom>
            <a:solidFill>
              <a:srgbClr val="000000"/>
            </a:solidFill>
            <a:ln w="25193" cap="flat">
              <a:noFill/>
              <a:prstDash val="solid"/>
              <a:miter/>
            </a:ln>
          </p:spPr>
          <p:txBody>
            <a:bodyPr rtlCol="0" anchor="ctr"/>
            <a:lstStyle/>
            <a:p>
              <a:endParaRPr lang="en-CN"/>
            </a:p>
          </p:txBody>
        </p:sp>
        <p:sp>
          <p:nvSpPr>
            <p:cNvPr id="18506" name="Freeform 18505">
              <a:extLst>
                <a:ext uri="{FF2B5EF4-FFF2-40B4-BE49-F238E27FC236}">
                  <a16:creationId xmlns:a16="http://schemas.microsoft.com/office/drawing/2014/main" id="{EBE5A143-0919-CA56-D391-64CAE894F9F8}"/>
                </a:ext>
              </a:extLst>
            </p:cNvPr>
            <p:cNvSpPr/>
            <p:nvPr>
              <p:custDataLst>
                <p:tags r:id="rId198"/>
              </p:custDataLst>
            </p:nvPr>
          </p:nvSpPr>
          <p:spPr>
            <a:xfrm>
              <a:off x="8785575" y="6799667"/>
              <a:ext cx="86870" cy="158890"/>
            </a:xfrm>
            <a:custGeom>
              <a:avLst/>
              <a:gdLst>
                <a:gd name="connsiteX0" fmla="*/ 80260 w 86870"/>
                <a:gd name="connsiteY0" fmla="*/ 65890 h 158890"/>
                <a:gd name="connsiteX1" fmla="*/ 80964 w 86870"/>
                <a:gd name="connsiteY1" fmla="*/ 60753 h 158890"/>
                <a:gd name="connsiteX2" fmla="*/ 55817 w 86870"/>
                <a:gd name="connsiteY2" fmla="*/ 43217 h 158890"/>
                <a:gd name="connsiteX3" fmla="*/ 19064 w 86870"/>
                <a:gd name="connsiteY3" fmla="*/ 70850 h 158890"/>
                <a:gd name="connsiteX4" fmla="*/ 24691 w 86870"/>
                <a:gd name="connsiteY4" fmla="*/ 74038 h 158890"/>
                <a:gd name="connsiteX5" fmla="*/ 30318 w 86870"/>
                <a:gd name="connsiteY5" fmla="*/ 70850 h 158890"/>
                <a:gd name="connsiteX6" fmla="*/ 54586 w 86870"/>
                <a:gd name="connsiteY6" fmla="*/ 51365 h 158890"/>
                <a:gd name="connsiteX7" fmla="*/ 59686 w 86870"/>
                <a:gd name="connsiteY7" fmla="*/ 58450 h 158890"/>
                <a:gd name="connsiteX8" fmla="*/ 58806 w 86870"/>
                <a:gd name="connsiteY8" fmla="*/ 64473 h 158890"/>
                <a:gd name="connsiteX9" fmla="*/ 42452 w 86870"/>
                <a:gd name="connsiteY9" fmla="*/ 129836 h 158890"/>
                <a:gd name="connsiteX10" fmla="*/ 19064 w 86870"/>
                <a:gd name="connsiteY10" fmla="*/ 150915 h 158890"/>
                <a:gd name="connsiteX11" fmla="*/ 19064 w 86870"/>
                <a:gd name="connsiteY11" fmla="*/ 150738 h 158890"/>
                <a:gd name="connsiteX12" fmla="*/ 23812 w 86870"/>
                <a:gd name="connsiteY12" fmla="*/ 140464 h 158890"/>
                <a:gd name="connsiteX13" fmla="*/ 14140 w 86870"/>
                <a:gd name="connsiteY13" fmla="*/ 131076 h 158890"/>
                <a:gd name="connsiteX14" fmla="*/ 248 w 86870"/>
                <a:gd name="connsiteY14" fmla="*/ 145247 h 158890"/>
                <a:gd name="connsiteX15" fmla="*/ 20471 w 86870"/>
                <a:gd name="connsiteY15" fmla="*/ 159063 h 158890"/>
                <a:gd name="connsiteX16" fmla="*/ 63906 w 86870"/>
                <a:gd name="connsiteY16" fmla="*/ 131430 h 158890"/>
                <a:gd name="connsiteX17" fmla="*/ 80260 w 86870"/>
                <a:gd name="connsiteY17" fmla="*/ 65890 h 158890"/>
                <a:gd name="connsiteX18" fmla="*/ 87119 w 86870"/>
                <a:gd name="connsiteY18" fmla="*/ 9738 h 158890"/>
                <a:gd name="connsiteX19" fmla="*/ 77447 w 86870"/>
                <a:gd name="connsiteY19" fmla="*/ 173 h 158890"/>
                <a:gd name="connsiteX20" fmla="*/ 63554 w 86870"/>
                <a:gd name="connsiteY20" fmla="*/ 13812 h 158890"/>
                <a:gd name="connsiteX21" fmla="*/ 73402 w 86870"/>
                <a:gd name="connsiteY21" fmla="*/ 23377 h 158890"/>
                <a:gd name="connsiteX22" fmla="*/ 87119 w 86870"/>
                <a:gd name="connsiteY22" fmla="*/ 9738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870" h="158890">
                  <a:moveTo>
                    <a:pt x="80260" y="65890"/>
                  </a:moveTo>
                  <a:cubicBezTo>
                    <a:pt x="80612" y="64296"/>
                    <a:pt x="80964" y="63056"/>
                    <a:pt x="80964" y="60753"/>
                  </a:cubicBezTo>
                  <a:cubicBezTo>
                    <a:pt x="80964" y="49062"/>
                    <a:pt x="68303" y="43217"/>
                    <a:pt x="55817" y="43217"/>
                  </a:cubicBezTo>
                  <a:cubicBezTo>
                    <a:pt x="32253" y="43217"/>
                    <a:pt x="19064" y="66953"/>
                    <a:pt x="19064" y="70850"/>
                  </a:cubicBezTo>
                  <a:cubicBezTo>
                    <a:pt x="19064" y="74038"/>
                    <a:pt x="22053" y="74038"/>
                    <a:pt x="24691" y="74038"/>
                  </a:cubicBezTo>
                  <a:cubicBezTo>
                    <a:pt x="28912" y="74038"/>
                    <a:pt x="29087" y="73861"/>
                    <a:pt x="30318" y="70850"/>
                  </a:cubicBezTo>
                  <a:cubicBezTo>
                    <a:pt x="37353" y="55970"/>
                    <a:pt x="48431" y="51365"/>
                    <a:pt x="54586" y="51365"/>
                  </a:cubicBezTo>
                  <a:cubicBezTo>
                    <a:pt x="56872" y="51365"/>
                    <a:pt x="59686" y="52250"/>
                    <a:pt x="59686" y="58450"/>
                  </a:cubicBezTo>
                  <a:cubicBezTo>
                    <a:pt x="59686" y="60399"/>
                    <a:pt x="59334" y="62524"/>
                    <a:pt x="58806" y="64473"/>
                  </a:cubicBezTo>
                  <a:lnTo>
                    <a:pt x="42452" y="129836"/>
                  </a:lnTo>
                  <a:cubicBezTo>
                    <a:pt x="39814" y="140464"/>
                    <a:pt x="31901" y="150915"/>
                    <a:pt x="19064" y="150915"/>
                  </a:cubicBezTo>
                  <a:lnTo>
                    <a:pt x="19064" y="150738"/>
                  </a:lnTo>
                  <a:cubicBezTo>
                    <a:pt x="19240" y="150738"/>
                    <a:pt x="23812" y="146664"/>
                    <a:pt x="23812" y="140464"/>
                  </a:cubicBezTo>
                  <a:cubicBezTo>
                    <a:pt x="23812" y="132670"/>
                    <a:pt x="17305" y="131076"/>
                    <a:pt x="14140" y="131076"/>
                  </a:cubicBezTo>
                  <a:cubicBezTo>
                    <a:pt x="6930" y="131076"/>
                    <a:pt x="248" y="137098"/>
                    <a:pt x="248" y="145247"/>
                  </a:cubicBezTo>
                  <a:cubicBezTo>
                    <a:pt x="248" y="153749"/>
                    <a:pt x="8337" y="159063"/>
                    <a:pt x="20471" y="159063"/>
                  </a:cubicBezTo>
                  <a:cubicBezTo>
                    <a:pt x="32429" y="159063"/>
                    <a:pt x="58279" y="153749"/>
                    <a:pt x="63906" y="131430"/>
                  </a:cubicBezTo>
                  <a:lnTo>
                    <a:pt x="80260" y="65890"/>
                  </a:lnTo>
                  <a:close/>
                  <a:moveTo>
                    <a:pt x="87119" y="9738"/>
                  </a:moveTo>
                  <a:cubicBezTo>
                    <a:pt x="87119" y="3007"/>
                    <a:pt x="81843" y="173"/>
                    <a:pt x="77447" y="173"/>
                  </a:cubicBezTo>
                  <a:cubicBezTo>
                    <a:pt x="70413" y="173"/>
                    <a:pt x="63554" y="6904"/>
                    <a:pt x="63554" y="13812"/>
                  </a:cubicBezTo>
                  <a:cubicBezTo>
                    <a:pt x="63554" y="18063"/>
                    <a:pt x="66720" y="23377"/>
                    <a:pt x="73402" y="23377"/>
                  </a:cubicBezTo>
                  <a:cubicBezTo>
                    <a:pt x="79909" y="23377"/>
                    <a:pt x="87119" y="17355"/>
                    <a:pt x="87119" y="9738"/>
                  </a:cubicBezTo>
                  <a:close/>
                </a:path>
              </a:pathLst>
            </a:custGeom>
            <a:solidFill>
              <a:srgbClr val="000000"/>
            </a:solidFill>
            <a:ln w="25193" cap="flat">
              <a:noFill/>
              <a:prstDash val="solid"/>
              <a:miter/>
            </a:ln>
          </p:spPr>
          <p:txBody>
            <a:bodyPr rtlCol="0" anchor="ctr"/>
            <a:lstStyle/>
            <a:p>
              <a:endParaRPr lang="en-CN"/>
            </a:p>
          </p:txBody>
        </p:sp>
        <p:sp>
          <p:nvSpPr>
            <p:cNvPr id="18507" name="Freeform 18506">
              <a:extLst>
                <a:ext uri="{FF2B5EF4-FFF2-40B4-BE49-F238E27FC236}">
                  <a16:creationId xmlns:a16="http://schemas.microsoft.com/office/drawing/2014/main" id="{748894DB-B642-FCB5-44A9-9F3697107878}"/>
                </a:ext>
              </a:extLst>
            </p:cNvPr>
            <p:cNvSpPr/>
            <p:nvPr>
              <p:custDataLst>
                <p:tags r:id="rId199"/>
              </p:custDataLst>
            </p:nvPr>
          </p:nvSpPr>
          <p:spPr>
            <a:xfrm>
              <a:off x="9050836" y="6712689"/>
              <a:ext cx="167059" cy="168531"/>
            </a:xfrm>
            <a:custGeom>
              <a:avLst/>
              <a:gdLst>
                <a:gd name="connsiteX0" fmla="*/ 88937 w 167059"/>
                <a:gd name="connsiteY0" fmla="*/ 89497 h 168531"/>
                <a:gd name="connsiteX1" fmla="*/ 159027 w 167059"/>
                <a:gd name="connsiteY1" fmla="*/ 89497 h 168531"/>
                <a:gd name="connsiteX2" fmla="*/ 167317 w 167059"/>
                <a:gd name="connsiteY2" fmla="*/ 84436 h 168531"/>
                <a:gd name="connsiteX3" fmla="*/ 159027 w 167059"/>
                <a:gd name="connsiteY3" fmla="*/ 79375 h 168531"/>
                <a:gd name="connsiteX4" fmla="*/ 88937 w 167059"/>
                <a:gd name="connsiteY4" fmla="*/ 79375 h 168531"/>
                <a:gd name="connsiteX5" fmla="*/ 88937 w 167059"/>
                <a:gd name="connsiteY5" fmla="*/ 8521 h 168531"/>
                <a:gd name="connsiteX6" fmla="*/ 83913 w 167059"/>
                <a:gd name="connsiteY6" fmla="*/ 170 h 168531"/>
                <a:gd name="connsiteX7" fmla="*/ 78889 w 167059"/>
                <a:gd name="connsiteY7" fmla="*/ 8521 h 168531"/>
                <a:gd name="connsiteX8" fmla="*/ 78889 w 167059"/>
                <a:gd name="connsiteY8" fmla="*/ 79375 h 168531"/>
                <a:gd name="connsiteX9" fmla="*/ 8548 w 167059"/>
                <a:gd name="connsiteY9" fmla="*/ 79375 h 168531"/>
                <a:gd name="connsiteX10" fmla="*/ 258 w 167059"/>
                <a:gd name="connsiteY10" fmla="*/ 84436 h 168531"/>
                <a:gd name="connsiteX11" fmla="*/ 8548 w 167059"/>
                <a:gd name="connsiteY11" fmla="*/ 89497 h 168531"/>
                <a:gd name="connsiteX12" fmla="*/ 78889 w 167059"/>
                <a:gd name="connsiteY12" fmla="*/ 89497 h 168531"/>
                <a:gd name="connsiteX13" fmla="*/ 78889 w 167059"/>
                <a:gd name="connsiteY13" fmla="*/ 160351 h 168531"/>
                <a:gd name="connsiteX14" fmla="*/ 83913 w 167059"/>
                <a:gd name="connsiteY14" fmla="*/ 168702 h 168531"/>
                <a:gd name="connsiteX15" fmla="*/ 88937 w 167059"/>
                <a:gd name="connsiteY15" fmla="*/ 160351 h 168531"/>
                <a:gd name="connsiteX16" fmla="*/ 88937 w 167059"/>
                <a:gd name="connsiteY16" fmla="*/ 89497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059" h="168531">
                  <a:moveTo>
                    <a:pt x="88937" y="89497"/>
                  </a:moveTo>
                  <a:lnTo>
                    <a:pt x="159027" y="89497"/>
                  </a:lnTo>
                  <a:cubicBezTo>
                    <a:pt x="162544" y="89497"/>
                    <a:pt x="167317" y="89497"/>
                    <a:pt x="167317" y="84436"/>
                  </a:cubicBezTo>
                  <a:cubicBezTo>
                    <a:pt x="167317" y="79375"/>
                    <a:pt x="162544" y="79375"/>
                    <a:pt x="159027" y="79375"/>
                  </a:cubicBezTo>
                  <a:lnTo>
                    <a:pt x="88937" y="79375"/>
                  </a:lnTo>
                  <a:lnTo>
                    <a:pt x="88937" y="8521"/>
                  </a:lnTo>
                  <a:cubicBezTo>
                    <a:pt x="88937" y="4978"/>
                    <a:pt x="88937" y="170"/>
                    <a:pt x="83913" y="170"/>
                  </a:cubicBezTo>
                  <a:cubicBezTo>
                    <a:pt x="78889" y="170"/>
                    <a:pt x="78889" y="4978"/>
                    <a:pt x="78889" y="8521"/>
                  </a:cubicBezTo>
                  <a:lnTo>
                    <a:pt x="78889" y="79375"/>
                  </a:lnTo>
                  <a:lnTo>
                    <a:pt x="8548" y="79375"/>
                  </a:lnTo>
                  <a:cubicBezTo>
                    <a:pt x="5031" y="79375"/>
                    <a:pt x="258" y="79375"/>
                    <a:pt x="258" y="84436"/>
                  </a:cubicBezTo>
                  <a:cubicBezTo>
                    <a:pt x="258" y="89497"/>
                    <a:pt x="5031" y="89497"/>
                    <a:pt x="8548" y="89497"/>
                  </a:cubicBezTo>
                  <a:lnTo>
                    <a:pt x="78889" y="89497"/>
                  </a:lnTo>
                  <a:lnTo>
                    <a:pt x="78889" y="160351"/>
                  </a:lnTo>
                  <a:cubicBezTo>
                    <a:pt x="78889" y="163894"/>
                    <a:pt x="78889" y="168702"/>
                    <a:pt x="83913" y="168702"/>
                  </a:cubicBezTo>
                  <a:cubicBezTo>
                    <a:pt x="88937" y="168702"/>
                    <a:pt x="88937" y="163894"/>
                    <a:pt x="88937" y="160351"/>
                  </a:cubicBezTo>
                  <a:lnTo>
                    <a:pt x="88937" y="89497"/>
                  </a:lnTo>
                  <a:close/>
                </a:path>
              </a:pathLst>
            </a:custGeom>
            <a:solidFill>
              <a:srgbClr val="000000"/>
            </a:solidFill>
            <a:ln w="25193" cap="flat">
              <a:noFill/>
              <a:prstDash val="solid"/>
              <a:miter/>
            </a:ln>
          </p:spPr>
          <p:txBody>
            <a:bodyPr rtlCol="0" anchor="ctr"/>
            <a:lstStyle/>
            <a:p>
              <a:endParaRPr lang="en-CN"/>
            </a:p>
          </p:txBody>
        </p:sp>
        <p:sp>
          <p:nvSpPr>
            <p:cNvPr id="18508" name="Freeform 18507">
              <a:extLst>
                <a:ext uri="{FF2B5EF4-FFF2-40B4-BE49-F238E27FC236}">
                  <a16:creationId xmlns:a16="http://schemas.microsoft.com/office/drawing/2014/main" id="{6A6EF836-A596-9654-6240-2A45678D56BC}"/>
                </a:ext>
              </a:extLst>
            </p:cNvPr>
            <p:cNvSpPr/>
            <p:nvPr>
              <p:custDataLst>
                <p:tags r:id="rId200"/>
              </p:custDataLst>
            </p:nvPr>
          </p:nvSpPr>
          <p:spPr>
            <a:xfrm>
              <a:off x="9487142" y="6605985"/>
              <a:ext cx="83655" cy="23533"/>
            </a:xfrm>
            <a:custGeom>
              <a:avLst/>
              <a:gdLst>
                <a:gd name="connsiteX0" fmla="*/ 83930 w 83655"/>
                <a:gd name="connsiteY0" fmla="*/ 3963 h 23533"/>
                <a:gd name="connsiteX1" fmla="*/ 79911 w 83655"/>
                <a:gd name="connsiteY1" fmla="*/ 167 h 23533"/>
                <a:gd name="connsiteX2" fmla="*/ 59311 w 83655"/>
                <a:gd name="connsiteY2" fmla="*/ 12313 h 23533"/>
                <a:gd name="connsiteX3" fmla="*/ 42982 w 83655"/>
                <a:gd name="connsiteY3" fmla="*/ 5987 h 23533"/>
                <a:gd name="connsiteX4" fmla="*/ 27406 w 83655"/>
                <a:gd name="connsiteY4" fmla="*/ 167 h 23533"/>
                <a:gd name="connsiteX5" fmla="*/ 275 w 83655"/>
                <a:gd name="connsiteY5" fmla="*/ 19905 h 23533"/>
                <a:gd name="connsiteX6" fmla="*/ 4294 w 83655"/>
                <a:gd name="connsiteY6" fmla="*/ 23700 h 23533"/>
                <a:gd name="connsiteX7" fmla="*/ 24894 w 83655"/>
                <a:gd name="connsiteY7" fmla="*/ 11554 h 23533"/>
                <a:gd name="connsiteX8" fmla="*/ 41223 w 83655"/>
                <a:gd name="connsiteY8" fmla="*/ 17880 h 23533"/>
                <a:gd name="connsiteX9" fmla="*/ 56799 w 83655"/>
                <a:gd name="connsiteY9" fmla="*/ 23700 h 23533"/>
                <a:gd name="connsiteX10" fmla="*/ 83930 w 83655"/>
                <a:gd name="connsiteY10" fmla="*/ 3963 h 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55" h="23533">
                  <a:moveTo>
                    <a:pt x="83930" y="3963"/>
                  </a:moveTo>
                  <a:lnTo>
                    <a:pt x="79911" y="167"/>
                  </a:lnTo>
                  <a:cubicBezTo>
                    <a:pt x="79911" y="420"/>
                    <a:pt x="70364" y="12313"/>
                    <a:pt x="59311" y="12313"/>
                  </a:cubicBezTo>
                  <a:cubicBezTo>
                    <a:pt x="53533" y="12313"/>
                    <a:pt x="47252" y="8517"/>
                    <a:pt x="42982" y="5987"/>
                  </a:cubicBezTo>
                  <a:cubicBezTo>
                    <a:pt x="36199" y="1938"/>
                    <a:pt x="31677" y="167"/>
                    <a:pt x="27406" y="167"/>
                  </a:cubicBezTo>
                  <a:cubicBezTo>
                    <a:pt x="17860" y="167"/>
                    <a:pt x="13087" y="5734"/>
                    <a:pt x="275" y="19905"/>
                  </a:cubicBezTo>
                  <a:lnTo>
                    <a:pt x="4294" y="23700"/>
                  </a:lnTo>
                  <a:cubicBezTo>
                    <a:pt x="4294" y="23447"/>
                    <a:pt x="13840" y="11554"/>
                    <a:pt x="24894" y="11554"/>
                  </a:cubicBezTo>
                  <a:cubicBezTo>
                    <a:pt x="30672" y="11554"/>
                    <a:pt x="36952" y="15350"/>
                    <a:pt x="41223" y="17880"/>
                  </a:cubicBezTo>
                  <a:cubicBezTo>
                    <a:pt x="48006" y="21929"/>
                    <a:pt x="52528" y="23700"/>
                    <a:pt x="56799" y="23700"/>
                  </a:cubicBezTo>
                  <a:cubicBezTo>
                    <a:pt x="66345" y="23700"/>
                    <a:pt x="71118" y="18133"/>
                    <a:pt x="83930" y="3963"/>
                  </a:cubicBezTo>
                  <a:close/>
                </a:path>
              </a:pathLst>
            </a:custGeom>
            <a:solidFill>
              <a:srgbClr val="000000"/>
            </a:solidFill>
            <a:ln w="25193" cap="flat">
              <a:noFill/>
              <a:prstDash val="solid"/>
              <a:miter/>
            </a:ln>
          </p:spPr>
          <p:txBody>
            <a:bodyPr rtlCol="0" anchor="ctr"/>
            <a:lstStyle/>
            <a:p>
              <a:endParaRPr lang="en-CN"/>
            </a:p>
          </p:txBody>
        </p:sp>
        <p:sp>
          <p:nvSpPr>
            <p:cNvPr id="18510" name="Freeform 18509">
              <a:extLst>
                <a:ext uri="{FF2B5EF4-FFF2-40B4-BE49-F238E27FC236}">
                  <a16:creationId xmlns:a16="http://schemas.microsoft.com/office/drawing/2014/main" id="{A7DBE6CA-801F-3213-4477-5F3626291BC4}"/>
                </a:ext>
              </a:extLst>
            </p:cNvPr>
            <p:cNvSpPr/>
            <p:nvPr>
              <p:custDataLst>
                <p:tags r:id="rId201"/>
              </p:custDataLst>
            </p:nvPr>
          </p:nvSpPr>
          <p:spPr>
            <a:xfrm>
              <a:off x="9304313" y="6686625"/>
              <a:ext cx="286890" cy="177894"/>
            </a:xfrm>
            <a:custGeom>
              <a:avLst/>
              <a:gdLst>
                <a:gd name="connsiteX0" fmla="*/ 257765 w 286890"/>
                <a:gd name="connsiteY0" fmla="*/ 21679 h 177894"/>
                <a:gd name="connsiteX1" fmla="*/ 279621 w 286890"/>
                <a:gd name="connsiteY1" fmla="*/ 12063 h 177894"/>
                <a:gd name="connsiteX2" fmla="*/ 287158 w 286890"/>
                <a:gd name="connsiteY2" fmla="*/ 4725 h 177894"/>
                <a:gd name="connsiteX3" fmla="*/ 282636 w 286890"/>
                <a:gd name="connsiteY3" fmla="*/ 170 h 177894"/>
                <a:gd name="connsiteX4" fmla="*/ 261282 w 286890"/>
                <a:gd name="connsiteY4" fmla="*/ 929 h 177894"/>
                <a:gd name="connsiteX5" fmla="*/ 232392 w 286890"/>
                <a:gd name="connsiteY5" fmla="*/ 170 h 177894"/>
                <a:gd name="connsiteX6" fmla="*/ 225610 w 286890"/>
                <a:gd name="connsiteY6" fmla="*/ 7509 h 177894"/>
                <a:gd name="connsiteX7" fmla="*/ 231890 w 286890"/>
                <a:gd name="connsiteY7" fmla="*/ 12063 h 177894"/>
                <a:gd name="connsiteX8" fmla="*/ 249475 w 286890"/>
                <a:gd name="connsiteY8" fmla="*/ 14847 h 177894"/>
                <a:gd name="connsiteX9" fmla="*/ 176873 w 286890"/>
                <a:gd name="connsiteY9" fmla="*/ 130491 h 177894"/>
                <a:gd name="connsiteX10" fmla="*/ 161800 w 286890"/>
                <a:gd name="connsiteY10" fmla="*/ 13329 h 177894"/>
                <a:gd name="connsiteX11" fmla="*/ 178129 w 286890"/>
                <a:gd name="connsiteY11" fmla="*/ 12063 h 177894"/>
                <a:gd name="connsiteX12" fmla="*/ 187425 w 286890"/>
                <a:gd name="connsiteY12" fmla="*/ 4725 h 177894"/>
                <a:gd name="connsiteX13" fmla="*/ 182149 w 286890"/>
                <a:gd name="connsiteY13" fmla="*/ 170 h 177894"/>
                <a:gd name="connsiteX14" fmla="*/ 145220 w 286890"/>
                <a:gd name="connsiteY14" fmla="*/ 929 h 177894"/>
                <a:gd name="connsiteX15" fmla="*/ 129142 w 286890"/>
                <a:gd name="connsiteY15" fmla="*/ 676 h 177894"/>
                <a:gd name="connsiteX16" fmla="*/ 112311 w 286890"/>
                <a:gd name="connsiteY16" fmla="*/ 170 h 177894"/>
                <a:gd name="connsiteX17" fmla="*/ 105528 w 286890"/>
                <a:gd name="connsiteY17" fmla="*/ 7509 h 177894"/>
                <a:gd name="connsiteX18" fmla="*/ 113818 w 286890"/>
                <a:gd name="connsiteY18" fmla="*/ 12063 h 177894"/>
                <a:gd name="connsiteX19" fmla="*/ 125876 w 286890"/>
                <a:gd name="connsiteY19" fmla="*/ 12570 h 177894"/>
                <a:gd name="connsiteX20" fmla="*/ 129142 w 286890"/>
                <a:gd name="connsiteY20" fmla="*/ 37875 h 177894"/>
                <a:gd name="connsiteX21" fmla="*/ 127132 w 286890"/>
                <a:gd name="connsiteY21" fmla="*/ 41924 h 177894"/>
                <a:gd name="connsiteX22" fmla="*/ 71613 w 286890"/>
                <a:gd name="connsiteY22" fmla="*/ 130491 h 177894"/>
                <a:gd name="connsiteX23" fmla="*/ 56540 w 286890"/>
                <a:gd name="connsiteY23" fmla="*/ 13329 h 177894"/>
                <a:gd name="connsiteX24" fmla="*/ 72869 w 286890"/>
                <a:gd name="connsiteY24" fmla="*/ 12063 h 177894"/>
                <a:gd name="connsiteX25" fmla="*/ 80155 w 286890"/>
                <a:gd name="connsiteY25" fmla="*/ 10545 h 177894"/>
                <a:gd name="connsiteX26" fmla="*/ 82164 w 286890"/>
                <a:gd name="connsiteY26" fmla="*/ 4725 h 177894"/>
                <a:gd name="connsiteX27" fmla="*/ 76889 w 286890"/>
                <a:gd name="connsiteY27" fmla="*/ 170 h 177894"/>
                <a:gd name="connsiteX28" fmla="*/ 39709 w 286890"/>
                <a:gd name="connsiteY28" fmla="*/ 929 h 177894"/>
                <a:gd name="connsiteX29" fmla="*/ 23631 w 286890"/>
                <a:gd name="connsiteY29" fmla="*/ 676 h 177894"/>
                <a:gd name="connsiteX30" fmla="*/ 7050 w 286890"/>
                <a:gd name="connsiteY30" fmla="*/ 170 h 177894"/>
                <a:gd name="connsiteX31" fmla="*/ 268 w 286890"/>
                <a:gd name="connsiteY31" fmla="*/ 7509 h 177894"/>
                <a:gd name="connsiteX32" fmla="*/ 8558 w 286890"/>
                <a:gd name="connsiteY32" fmla="*/ 12063 h 177894"/>
                <a:gd name="connsiteX33" fmla="*/ 20616 w 286890"/>
                <a:gd name="connsiteY33" fmla="*/ 12570 h 177894"/>
                <a:gd name="connsiteX34" fmla="*/ 40965 w 286890"/>
                <a:gd name="connsiteY34" fmla="*/ 170473 h 177894"/>
                <a:gd name="connsiteX35" fmla="*/ 48250 w 286890"/>
                <a:gd name="connsiteY35" fmla="*/ 178065 h 177894"/>
                <a:gd name="connsiteX36" fmla="*/ 58801 w 286890"/>
                <a:gd name="connsiteY36" fmla="*/ 171486 h 177894"/>
                <a:gd name="connsiteX37" fmla="*/ 131403 w 286890"/>
                <a:gd name="connsiteY37" fmla="*/ 55335 h 177894"/>
                <a:gd name="connsiteX38" fmla="*/ 146225 w 286890"/>
                <a:gd name="connsiteY38" fmla="*/ 170473 h 177894"/>
                <a:gd name="connsiteX39" fmla="*/ 153761 w 286890"/>
                <a:gd name="connsiteY39" fmla="*/ 178065 h 177894"/>
                <a:gd name="connsiteX40" fmla="*/ 164061 w 286890"/>
                <a:gd name="connsiteY40" fmla="*/ 171486 h 177894"/>
                <a:gd name="connsiteX41" fmla="*/ 257765 w 286890"/>
                <a:gd name="connsiteY41" fmla="*/ 21679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6890" h="177894">
                  <a:moveTo>
                    <a:pt x="257765" y="21679"/>
                  </a:moveTo>
                  <a:cubicBezTo>
                    <a:pt x="260780" y="16871"/>
                    <a:pt x="263795" y="12317"/>
                    <a:pt x="279621" y="12063"/>
                  </a:cubicBezTo>
                  <a:cubicBezTo>
                    <a:pt x="282636" y="12063"/>
                    <a:pt x="287158" y="12063"/>
                    <a:pt x="287158" y="4725"/>
                  </a:cubicBezTo>
                  <a:cubicBezTo>
                    <a:pt x="287158" y="2448"/>
                    <a:pt x="285148" y="170"/>
                    <a:pt x="282636" y="170"/>
                  </a:cubicBezTo>
                  <a:cubicBezTo>
                    <a:pt x="275853" y="170"/>
                    <a:pt x="268317" y="929"/>
                    <a:pt x="261282" y="929"/>
                  </a:cubicBezTo>
                  <a:cubicBezTo>
                    <a:pt x="251736" y="929"/>
                    <a:pt x="241687" y="170"/>
                    <a:pt x="232392" y="170"/>
                  </a:cubicBezTo>
                  <a:cubicBezTo>
                    <a:pt x="230383" y="170"/>
                    <a:pt x="225610" y="170"/>
                    <a:pt x="225610" y="7509"/>
                  </a:cubicBezTo>
                  <a:cubicBezTo>
                    <a:pt x="225610" y="12063"/>
                    <a:pt x="230131" y="12063"/>
                    <a:pt x="231890" y="12063"/>
                  </a:cubicBezTo>
                  <a:cubicBezTo>
                    <a:pt x="232895" y="12063"/>
                    <a:pt x="242944" y="12063"/>
                    <a:pt x="249475" y="14847"/>
                  </a:cubicBezTo>
                  <a:lnTo>
                    <a:pt x="176873" y="130491"/>
                  </a:lnTo>
                  <a:lnTo>
                    <a:pt x="161800" y="13329"/>
                  </a:lnTo>
                  <a:cubicBezTo>
                    <a:pt x="166573" y="12317"/>
                    <a:pt x="174361" y="12063"/>
                    <a:pt x="178129" y="12063"/>
                  </a:cubicBezTo>
                  <a:cubicBezTo>
                    <a:pt x="183405" y="12063"/>
                    <a:pt x="187425" y="12063"/>
                    <a:pt x="187425" y="4725"/>
                  </a:cubicBezTo>
                  <a:cubicBezTo>
                    <a:pt x="187425" y="4472"/>
                    <a:pt x="187425" y="170"/>
                    <a:pt x="182149" y="170"/>
                  </a:cubicBezTo>
                  <a:cubicBezTo>
                    <a:pt x="173859" y="170"/>
                    <a:pt x="153510" y="929"/>
                    <a:pt x="145220" y="929"/>
                  </a:cubicBezTo>
                  <a:cubicBezTo>
                    <a:pt x="139944" y="929"/>
                    <a:pt x="134418" y="676"/>
                    <a:pt x="129142" y="676"/>
                  </a:cubicBezTo>
                  <a:cubicBezTo>
                    <a:pt x="121857" y="676"/>
                    <a:pt x="112813" y="170"/>
                    <a:pt x="112311" y="170"/>
                  </a:cubicBezTo>
                  <a:cubicBezTo>
                    <a:pt x="110552" y="170"/>
                    <a:pt x="105528" y="170"/>
                    <a:pt x="105528" y="7509"/>
                  </a:cubicBezTo>
                  <a:cubicBezTo>
                    <a:pt x="105528" y="12063"/>
                    <a:pt x="109798" y="12063"/>
                    <a:pt x="113818" y="12063"/>
                  </a:cubicBezTo>
                  <a:cubicBezTo>
                    <a:pt x="117586" y="12063"/>
                    <a:pt x="122610" y="12317"/>
                    <a:pt x="125876" y="12570"/>
                  </a:cubicBezTo>
                  <a:lnTo>
                    <a:pt x="129142" y="37875"/>
                  </a:lnTo>
                  <a:cubicBezTo>
                    <a:pt x="129142" y="38634"/>
                    <a:pt x="129142" y="39140"/>
                    <a:pt x="127132" y="41924"/>
                  </a:cubicBezTo>
                  <a:lnTo>
                    <a:pt x="71613" y="130491"/>
                  </a:lnTo>
                  <a:lnTo>
                    <a:pt x="56540" y="13329"/>
                  </a:lnTo>
                  <a:cubicBezTo>
                    <a:pt x="61313" y="12317"/>
                    <a:pt x="69101" y="12063"/>
                    <a:pt x="72869" y="12063"/>
                  </a:cubicBezTo>
                  <a:cubicBezTo>
                    <a:pt x="78647" y="12063"/>
                    <a:pt x="78899" y="11810"/>
                    <a:pt x="80155" y="10545"/>
                  </a:cubicBezTo>
                  <a:cubicBezTo>
                    <a:pt x="81662" y="9280"/>
                    <a:pt x="82164" y="4978"/>
                    <a:pt x="82164" y="4725"/>
                  </a:cubicBezTo>
                  <a:cubicBezTo>
                    <a:pt x="82164" y="4472"/>
                    <a:pt x="82164" y="170"/>
                    <a:pt x="76889" y="170"/>
                  </a:cubicBezTo>
                  <a:cubicBezTo>
                    <a:pt x="68599" y="170"/>
                    <a:pt x="47999" y="929"/>
                    <a:pt x="39709" y="929"/>
                  </a:cubicBezTo>
                  <a:cubicBezTo>
                    <a:pt x="34433" y="929"/>
                    <a:pt x="28906" y="676"/>
                    <a:pt x="23631" y="676"/>
                  </a:cubicBezTo>
                  <a:cubicBezTo>
                    <a:pt x="16848" y="676"/>
                    <a:pt x="7302" y="170"/>
                    <a:pt x="7050" y="170"/>
                  </a:cubicBezTo>
                  <a:cubicBezTo>
                    <a:pt x="5041" y="170"/>
                    <a:pt x="268" y="170"/>
                    <a:pt x="268" y="7509"/>
                  </a:cubicBezTo>
                  <a:cubicBezTo>
                    <a:pt x="268" y="12063"/>
                    <a:pt x="4287" y="12063"/>
                    <a:pt x="8558" y="12063"/>
                  </a:cubicBezTo>
                  <a:cubicBezTo>
                    <a:pt x="12326" y="12063"/>
                    <a:pt x="17350" y="12317"/>
                    <a:pt x="20616" y="12570"/>
                  </a:cubicBezTo>
                  <a:lnTo>
                    <a:pt x="40965" y="170473"/>
                  </a:lnTo>
                  <a:cubicBezTo>
                    <a:pt x="41718" y="175534"/>
                    <a:pt x="42221" y="178065"/>
                    <a:pt x="48250" y="178065"/>
                  </a:cubicBezTo>
                  <a:cubicBezTo>
                    <a:pt x="53526" y="178065"/>
                    <a:pt x="55787" y="176294"/>
                    <a:pt x="58801" y="171486"/>
                  </a:cubicBezTo>
                  <a:lnTo>
                    <a:pt x="131403" y="55335"/>
                  </a:lnTo>
                  <a:lnTo>
                    <a:pt x="146225" y="170473"/>
                  </a:lnTo>
                  <a:cubicBezTo>
                    <a:pt x="146979" y="176294"/>
                    <a:pt x="147732" y="178065"/>
                    <a:pt x="153761" y="178065"/>
                  </a:cubicBezTo>
                  <a:cubicBezTo>
                    <a:pt x="159288" y="178065"/>
                    <a:pt x="161298" y="176041"/>
                    <a:pt x="164061" y="171486"/>
                  </a:cubicBezTo>
                  <a:lnTo>
                    <a:pt x="257765" y="21679"/>
                  </a:lnTo>
                  <a:close/>
                </a:path>
              </a:pathLst>
            </a:custGeom>
            <a:solidFill>
              <a:srgbClr val="000000"/>
            </a:solidFill>
            <a:ln w="25193" cap="flat">
              <a:noFill/>
              <a:prstDash val="solid"/>
              <a:miter/>
            </a:ln>
          </p:spPr>
          <p:txBody>
            <a:bodyPr rtlCol="0" anchor="ctr"/>
            <a:lstStyle/>
            <a:p>
              <a:endParaRPr lang="en-CN"/>
            </a:p>
          </p:txBody>
        </p:sp>
        <p:sp>
          <p:nvSpPr>
            <p:cNvPr id="18580" name="Freeform 18579">
              <a:extLst>
                <a:ext uri="{FF2B5EF4-FFF2-40B4-BE49-F238E27FC236}">
                  <a16:creationId xmlns:a16="http://schemas.microsoft.com/office/drawing/2014/main" id="{EE76A3FD-C7E0-18FF-1A8F-A9250E42470A}"/>
                </a:ext>
              </a:extLst>
            </p:cNvPr>
            <p:cNvSpPr/>
            <p:nvPr>
              <p:custDataLst>
                <p:tags r:id="rId202"/>
              </p:custDataLst>
            </p:nvPr>
          </p:nvSpPr>
          <p:spPr>
            <a:xfrm>
              <a:off x="9615188" y="6666130"/>
              <a:ext cx="134175" cy="120983"/>
            </a:xfrm>
            <a:custGeom>
              <a:avLst/>
              <a:gdLst>
                <a:gd name="connsiteX0" fmla="*/ 47760 w 134175"/>
                <a:gd name="connsiteY0" fmla="*/ 66239 h 120983"/>
                <a:gd name="connsiteX1" fmla="*/ 79589 w 134175"/>
                <a:gd name="connsiteY1" fmla="*/ 66239 h 120983"/>
                <a:gd name="connsiteX2" fmla="*/ 134455 w 134175"/>
                <a:gd name="connsiteY2" fmla="*/ 27800 h 120983"/>
                <a:gd name="connsiteX3" fmla="*/ 95944 w 134175"/>
                <a:gd name="connsiteY3" fmla="*/ 167 h 120983"/>
                <a:gd name="connsiteX4" fmla="*/ 34395 w 134175"/>
                <a:gd name="connsiteY4" fmla="*/ 167 h 120983"/>
                <a:gd name="connsiteX5" fmla="*/ 28768 w 134175"/>
                <a:gd name="connsiteY5" fmla="*/ 4064 h 120983"/>
                <a:gd name="connsiteX6" fmla="*/ 34571 w 134175"/>
                <a:gd name="connsiteY6" fmla="*/ 6544 h 120983"/>
                <a:gd name="connsiteX7" fmla="*/ 41254 w 134175"/>
                <a:gd name="connsiteY7" fmla="*/ 6898 h 120983"/>
                <a:gd name="connsiteX8" fmla="*/ 45122 w 134175"/>
                <a:gd name="connsiteY8" fmla="*/ 9378 h 120983"/>
                <a:gd name="connsiteX9" fmla="*/ 44419 w 134175"/>
                <a:gd name="connsiteY9" fmla="*/ 13275 h 120983"/>
                <a:gd name="connsiteX10" fmla="*/ 21206 w 134175"/>
                <a:gd name="connsiteY10" fmla="*/ 106626 h 120983"/>
                <a:gd name="connsiteX11" fmla="*/ 5556 w 134175"/>
                <a:gd name="connsiteY11" fmla="*/ 114774 h 120983"/>
                <a:gd name="connsiteX12" fmla="*/ 280 w 134175"/>
                <a:gd name="connsiteY12" fmla="*/ 118671 h 120983"/>
                <a:gd name="connsiteX13" fmla="*/ 3094 w 134175"/>
                <a:gd name="connsiteY13" fmla="*/ 121151 h 120983"/>
                <a:gd name="connsiteX14" fmla="*/ 25955 w 134175"/>
                <a:gd name="connsiteY14" fmla="*/ 120442 h 120983"/>
                <a:gd name="connsiteX15" fmla="*/ 38088 w 134175"/>
                <a:gd name="connsiteY15" fmla="*/ 120619 h 120983"/>
                <a:gd name="connsiteX16" fmla="*/ 49343 w 134175"/>
                <a:gd name="connsiteY16" fmla="*/ 121151 h 120983"/>
                <a:gd name="connsiteX17" fmla="*/ 53036 w 134175"/>
                <a:gd name="connsiteY17" fmla="*/ 117254 h 120983"/>
                <a:gd name="connsiteX18" fmla="*/ 47408 w 134175"/>
                <a:gd name="connsiteY18" fmla="*/ 114774 h 120983"/>
                <a:gd name="connsiteX19" fmla="*/ 40726 w 134175"/>
                <a:gd name="connsiteY19" fmla="*/ 114420 h 120983"/>
                <a:gd name="connsiteX20" fmla="*/ 36681 w 134175"/>
                <a:gd name="connsiteY20" fmla="*/ 111763 h 120983"/>
                <a:gd name="connsiteX21" fmla="*/ 37385 w 134175"/>
                <a:gd name="connsiteY21" fmla="*/ 107866 h 120983"/>
                <a:gd name="connsiteX22" fmla="*/ 47760 w 134175"/>
                <a:gd name="connsiteY22" fmla="*/ 66239 h 120983"/>
                <a:gd name="connsiteX23" fmla="*/ 60422 w 134175"/>
                <a:gd name="connsiteY23" fmla="*/ 12567 h 120983"/>
                <a:gd name="connsiteX24" fmla="*/ 69390 w 134175"/>
                <a:gd name="connsiteY24" fmla="*/ 6544 h 120983"/>
                <a:gd name="connsiteX25" fmla="*/ 89965 w 134175"/>
                <a:gd name="connsiteY25" fmla="*/ 6544 h 120983"/>
                <a:gd name="connsiteX26" fmla="*/ 116518 w 134175"/>
                <a:gd name="connsiteY26" fmla="*/ 24081 h 120983"/>
                <a:gd name="connsiteX27" fmla="*/ 105616 w 134175"/>
                <a:gd name="connsiteY27" fmla="*/ 51537 h 120983"/>
                <a:gd name="connsiteX28" fmla="*/ 76600 w 134175"/>
                <a:gd name="connsiteY28" fmla="*/ 60570 h 120983"/>
                <a:gd name="connsiteX29" fmla="*/ 48464 w 134175"/>
                <a:gd name="connsiteY29" fmla="*/ 60570 h 120983"/>
                <a:gd name="connsiteX30" fmla="*/ 60422 w 134175"/>
                <a:gd name="connsiteY30" fmla="*/ 1256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175" h="120983">
                  <a:moveTo>
                    <a:pt x="47760" y="66239"/>
                  </a:moveTo>
                  <a:lnTo>
                    <a:pt x="79589" y="66239"/>
                  </a:lnTo>
                  <a:cubicBezTo>
                    <a:pt x="109308" y="66239"/>
                    <a:pt x="134455" y="47108"/>
                    <a:pt x="134455" y="27800"/>
                  </a:cubicBezTo>
                  <a:cubicBezTo>
                    <a:pt x="134455" y="12921"/>
                    <a:pt x="120035" y="167"/>
                    <a:pt x="95944" y="167"/>
                  </a:cubicBezTo>
                  <a:lnTo>
                    <a:pt x="34395" y="167"/>
                  </a:lnTo>
                  <a:cubicBezTo>
                    <a:pt x="30878" y="167"/>
                    <a:pt x="28768" y="167"/>
                    <a:pt x="28768" y="4064"/>
                  </a:cubicBezTo>
                  <a:cubicBezTo>
                    <a:pt x="28768" y="6544"/>
                    <a:pt x="30703" y="6544"/>
                    <a:pt x="34571" y="6544"/>
                  </a:cubicBezTo>
                  <a:cubicBezTo>
                    <a:pt x="37385" y="6544"/>
                    <a:pt x="38088" y="6544"/>
                    <a:pt x="41254" y="6898"/>
                  </a:cubicBezTo>
                  <a:cubicBezTo>
                    <a:pt x="44771" y="7253"/>
                    <a:pt x="45122" y="7607"/>
                    <a:pt x="45122" y="9378"/>
                  </a:cubicBezTo>
                  <a:cubicBezTo>
                    <a:pt x="45122" y="9733"/>
                    <a:pt x="45122" y="10618"/>
                    <a:pt x="44419" y="13275"/>
                  </a:cubicBezTo>
                  <a:lnTo>
                    <a:pt x="21206" y="106626"/>
                  </a:lnTo>
                  <a:cubicBezTo>
                    <a:pt x="19448" y="113534"/>
                    <a:pt x="19272" y="114774"/>
                    <a:pt x="5556" y="114774"/>
                  </a:cubicBezTo>
                  <a:cubicBezTo>
                    <a:pt x="2390" y="114774"/>
                    <a:pt x="280" y="114774"/>
                    <a:pt x="280" y="118671"/>
                  </a:cubicBezTo>
                  <a:cubicBezTo>
                    <a:pt x="280" y="118848"/>
                    <a:pt x="280" y="121151"/>
                    <a:pt x="3094" y="121151"/>
                  </a:cubicBezTo>
                  <a:cubicBezTo>
                    <a:pt x="8193" y="121151"/>
                    <a:pt x="20855" y="120442"/>
                    <a:pt x="25955" y="120442"/>
                  </a:cubicBezTo>
                  <a:cubicBezTo>
                    <a:pt x="28944" y="120442"/>
                    <a:pt x="35099" y="120442"/>
                    <a:pt x="38088" y="120619"/>
                  </a:cubicBezTo>
                  <a:cubicBezTo>
                    <a:pt x="41605" y="120797"/>
                    <a:pt x="46002" y="121151"/>
                    <a:pt x="49343" y="121151"/>
                  </a:cubicBezTo>
                  <a:cubicBezTo>
                    <a:pt x="50398" y="121151"/>
                    <a:pt x="53036" y="121151"/>
                    <a:pt x="53036" y="117254"/>
                  </a:cubicBezTo>
                  <a:cubicBezTo>
                    <a:pt x="53036" y="114774"/>
                    <a:pt x="50926" y="114774"/>
                    <a:pt x="47408" y="114774"/>
                  </a:cubicBezTo>
                  <a:cubicBezTo>
                    <a:pt x="47233" y="114774"/>
                    <a:pt x="43891" y="114774"/>
                    <a:pt x="40726" y="114420"/>
                  </a:cubicBezTo>
                  <a:cubicBezTo>
                    <a:pt x="36681" y="114065"/>
                    <a:pt x="36681" y="113534"/>
                    <a:pt x="36681" y="111763"/>
                  </a:cubicBezTo>
                  <a:cubicBezTo>
                    <a:pt x="36681" y="111586"/>
                    <a:pt x="36681" y="110523"/>
                    <a:pt x="37385" y="107866"/>
                  </a:cubicBezTo>
                  <a:lnTo>
                    <a:pt x="47760" y="66239"/>
                  </a:lnTo>
                  <a:close/>
                  <a:moveTo>
                    <a:pt x="60422" y="12567"/>
                  </a:moveTo>
                  <a:cubicBezTo>
                    <a:pt x="61828" y="7075"/>
                    <a:pt x="62004" y="6544"/>
                    <a:pt x="69390" y="6544"/>
                  </a:cubicBezTo>
                  <a:lnTo>
                    <a:pt x="89965" y="6544"/>
                  </a:lnTo>
                  <a:cubicBezTo>
                    <a:pt x="106319" y="6544"/>
                    <a:pt x="116518" y="11504"/>
                    <a:pt x="116518" y="24081"/>
                  </a:cubicBezTo>
                  <a:cubicBezTo>
                    <a:pt x="116518" y="29572"/>
                    <a:pt x="114408" y="43565"/>
                    <a:pt x="105616" y="51537"/>
                  </a:cubicBezTo>
                  <a:cubicBezTo>
                    <a:pt x="99285" y="57205"/>
                    <a:pt x="89261" y="60570"/>
                    <a:pt x="76600" y="60570"/>
                  </a:cubicBezTo>
                  <a:lnTo>
                    <a:pt x="48464" y="60570"/>
                  </a:lnTo>
                  <a:lnTo>
                    <a:pt x="60422" y="12567"/>
                  </a:lnTo>
                  <a:close/>
                </a:path>
              </a:pathLst>
            </a:custGeom>
            <a:solidFill>
              <a:srgbClr val="000000"/>
            </a:solidFill>
            <a:ln w="25193" cap="flat">
              <a:noFill/>
              <a:prstDash val="solid"/>
              <a:miter/>
            </a:ln>
          </p:spPr>
          <p:txBody>
            <a:bodyPr rtlCol="0" anchor="ctr"/>
            <a:lstStyle/>
            <a:p>
              <a:endParaRPr lang="en-CN"/>
            </a:p>
          </p:txBody>
        </p:sp>
        <p:sp>
          <p:nvSpPr>
            <p:cNvPr id="18582" name="Freeform 18581">
              <a:extLst>
                <a:ext uri="{FF2B5EF4-FFF2-40B4-BE49-F238E27FC236}">
                  <a16:creationId xmlns:a16="http://schemas.microsoft.com/office/drawing/2014/main" id="{E059B2D6-1DC1-3AD4-F0D0-FEAF385686AA}"/>
                </a:ext>
              </a:extLst>
            </p:cNvPr>
            <p:cNvSpPr/>
            <p:nvPr>
              <p:custDataLst>
                <p:tags r:id="rId203"/>
              </p:custDataLst>
            </p:nvPr>
          </p:nvSpPr>
          <p:spPr>
            <a:xfrm>
              <a:off x="9570843" y="6844482"/>
              <a:ext cx="85639" cy="80065"/>
            </a:xfrm>
            <a:custGeom>
              <a:avLst/>
              <a:gdLst>
                <a:gd name="connsiteX0" fmla="*/ 85918 w 85639"/>
                <a:gd name="connsiteY0" fmla="*/ 14166 h 80065"/>
                <a:gd name="connsiteX1" fmla="*/ 77126 w 85639"/>
                <a:gd name="connsiteY1" fmla="*/ 173 h 80065"/>
                <a:gd name="connsiteX2" fmla="*/ 67630 w 85639"/>
                <a:gd name="connsiteY2" fmla="*/ 9561 h 80065"/>
                <a:gd name="connsiteX3" fmla="*/ 70619 w 85639"/>
                <a:gd name="connsiteY3" fmla="*/ 15052 h 80065"/>
                <a:gd name="connsiteX4" fmla="*/ 77126 w 85639"/>
                <a:gd name="connsiteY4" fmla="*/ 29223 h 80065"/>
                <a:gd name="connsiteX5" fmla="*/ 44593 w 85639"/>
                <a:gd name="connsiteY5" fmla="*/ 75278 h 80065"/>
                <a:gd name="connsiteX6" fmla="*/ 30349 w 85639"/>
                <a:gd name="connsiteY6" fmla="*/ 59513 h 80065"/>
                <a:gd name="connsiteX7" fmla="*/ 40021 w 85639"/>
                <a:gd name="connsiteY7" fmla="*/ 24972 h 80065"/>
                <a:gd name="connsiteX8" fmla="*/ 42483 w 85639"/>
                <a:gd name="connsiteY8" fmla="*/ 15583 h 80065"/>
                <a:gd name="connsiteX9" fmla="*/ 25777 w 85639"/>
                <a:gd name="connsiteY9" fmla="*/ 350 h 80065"/>
                <a:gd name="connsiteX10" fmla="*/ 278 w 85639"/>
                <a:gd name="connsiteY10" fmla="*/ 27451 h 80065"/>
                <a:gd name="connsiteX11" fmla="*/ 3268 w 85639"/>
                <a:gd name="connsiteY11" fmla="*/ 29754 h 80065"/>
                <a:gd name="connsiteX12" fmla="*/ 6433 w 85639"/>
                <a:gd name="connsiteY12" fmla="*/ 26920 h 80065"/>
                <a:gd name="connsiteX13" fmla="*/ 25249 w 85639"/>
                <a:gd name="connsiteY13" fmla="*/ 5310 h 80065"/>
                <a:gd name="connsiteX14" fmla="*/ 29646 w 85639"/>
                <a:gd name="connsiteY14" fmla="*/ 11509 h 80065"/>
                <a:gd name="connsiteX15" fmla="*/ 26480 w 85639"/>
                <a:gd name="connsiteY15" fmla="*/ 23377 h 80065"/>
                <a:gd name="connsiteX16" fmla="*/ 16984 w 85639"/>
                <a:gd name="connsiteY16" fmla="*/ 57033 h 80065"/>
                <a:gd name="connsiteX17" fmla="*/ 44066 w 85639"/>
                <a:gd name="connsiteY17" fmla="*/ 80238 h 80065"/>
                <a:gd name="connsiteX18" fmla="*/ 85918 w 85639"/>
                <a:gd name="connsiteY18" fmla="*/ 14166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639" h="80065">
                  <a:moveTo>
                    <a:pt x="85918" y="14166"/>
                  </a:moveTo>
                  <a:cubicBezTo>
                    <a:pt x="85918" y="350"/>
                    <a:pt x="77653" y="173"/>
                    <a:pt x="77126" y="173"/>
                  </a:cubicBezTo>
                  <a:cubicBezTo>
                    <a:pt x="72554" y="173"/>
                    <a:pt x="67630" y="4955"/>
                    <a:pt x="67630" y="9561"/>
                  </a:cubicBezTo>
                  <a:cubicBezTo>
                    <a:pt x="67630" y="12572"/>
                    <a:pt x="69388" y="13989"/>
                    <a:pt x="70619" y="15052"/>
                  </a:cubicBezTo>
                  <a:cubicBezTo>
                    <a:pt x="73609" y="17532"/>
                    <a:pt x="77126" y="22137"/>
                    <a:pt x="77126" y="29223"/>
                  </a:cubicBezTo>
                  <a:cubicBezTo>
                    <a:pt x="77126" y="37194"/>
                    <a:pt x="65520" y="75278"/>
                    <a:pt x="44593" y="75278"/>
                  </a:cubicBezTo>
                  <a:cubicBezTo>
                    <a:pt x="30349" y="75278"/>
                    <a:pt x="30349" y="62524"/>
                    <a:pt x="30349" y="59513"/>
                  </a:cubicBezTo>
                  <a:cubicBezTo>
                    <a:pt x="30349" y="51365"/>
                    <a:pt x="33515" y="41445"/>
                    <a:pt x="40021" y="24972"/>
                  </a:cubicBezTo>
                  <a:cubicBezTo>
                    <a:pt x="41428" y="21252"/>
                    <a:pt x="42483" y="18595"/>
                    <a:pt x="42483" y="15583"/>
                  </a:cubicBezTo>
                  <a:cubicBezTo>
                    <a:pt x="42483" y="6372"/>
                    <a:pt x="34746" y="350"/>
                    <a:pt x="25777" y="350"/>
                  </a:cubicBezTo>
                  <a:cubicBezTo>
                    <a:pt x="8192" y="350"/>
                    <a:pt x="278" y="24617"/>
                    <a:pt x="278" y="27451"/>
                  </a:cubicBezTo>
                  <a:cubicBezTo>
                    <a:pt x="278" y="29754"/>
                    <a:pt x="2740" y="29754"/>
                    <a:pt x="3268" y="29754"/>
                  </a:cubicBezTo>
                  <a:cubicBezTo>
                    <a:pt x="5730" y="29754"/>
                    <a:pt x="5906" y="28869"/>
                    <a:pt x="6433" y="26920"/>
                  </a:cubicBezTo>
                  <a:cubicBezTo>
                    <a:pt x="10654" y="12395"/>
                    <a:pt x="18215" y="5310"/>
                    <a:pt x="25249" y="5310"/>
                  </a:cubicBezTo>
                  <a:cubicBezTo>
                    <a:pt x="28239" y="5310"/>
                    <a:pt x="29646" y="7258"/>
                    <a:pt x="29646" y="11509"/>
                  </a:cubicBezTo>
                  <a:cubicBezTo>
                    <a:pt x="29646" y="15583"/>
                    <a:pt x="28239" y="19303"/>
                    <a:pt x="26480" y="23377"/>
                  </a:cubicBezTo>
                  <a:cubicBezTo>
                    <a:pt x="18919" y="43039"/>
                    <a:pt x="16984" y="50656"/>
                    <a:pt x="16984" y="57033"/>
                  </a:cubicBezTo>
                  <a:cubicBezTo>
                    <a:pt x="16984" y="74570"/>
                    <a:pt x="30701" y="80238"/>
                    <a:pt x="44066" y="80238"/>
                  </a:cubicBezTo>
                  <a:cubicBezTo>
                    <a:pt x="73609" y="80238"/>
                    <a:pt x="85918" y="28691"/>
                    <a:pt x="85918" y="14166"/>
                  </a:cubicBezTo>
                  <a:close/>
                </a:path>
              </a:pathLst>
            </a:custGeom>
            <a:solidFill>
              <a:srgbClr val="000000"/>
            </a:solidFill>
            <a:ln w="25193" cap="flat">
              <a:noFill/>
              <a:prstDash val="solid"/>
              <a:miter/>
            </a:ln>
          </p:spPr>
          <p:txBody>
            <a:bodyPr rtlCol="0" anchor="ctr"/>
            <a:lstStyle/>
            <a:p>
              <a:endParaRPr lang="en-CN"/>
            </a:p>
          </p:txBody>
        </p:sp>
        <p:sp>
          <p:nvSpPr>
            <p:cNvPr id="18583" name="Freeform 18582">
              <a:extLst>
                <a:ext uri="{FF2B5EF4-FFF2-40B4-BE49-F238E27FC236}">
                  <a16:creationId xmlns:a16="http://schemas.microsoft.com/office/drawing/2014/main" id="{D82F098C-78F8-A7E0-26AF-BAEF9CF7C6D3}"/>
                </a:ext>
              </a:extLst>
            </p:cNvPr>
            <p:cNvSpPr/>
            <p:nvPr>
              <p:custDataLst>
                <p:tags r:id="rId204"/>
              </p:custDataLst>
            </p:nvPr>
          </p:nvSpPr>
          <p:spPr>
            <a:xfrm>
              <a:off x="9777492" y="6748369"/>
              <a:ext cx="110284" cy="114632"/>
            </a:xfrm>
            <a:custGeom>
              <a:avLst/>
              <a:gdLst>
                <a:gd name="connsiteX0" fmla="*/ 110571 w 110284"/>
                <a:gd name="connsiteY0" fmla="*/ 17884 h 114632"/>
                <a:gd name="connsiteX1" fmla="*/ 99518 w 110284"/>
                <a:gd name="connsiteY1" fmla="*/ 170 h 114632"/>
                <a:gd name="connsiteX2" fmla="*/ 87208 w 110284"/>
                <a:gd name="connsiteY2" fmla="*/ 12317 h 114632"/>
                <a:gd name="connsiteX3" fmla="*/ 91227 w 110284"/>
                <a:gd name="connsiteY3" fmla="*/ 19908 h 114632"/>
                <a:gd name="connsiteX4" fmla="*/ 99769 w 110284"/>
                <a:gd name="connsiteY4" fmla="*/ 40658 h 114632"/>
                <a:gd name="connsiteX5" fmla="*/ 55052 w 110284"/>
                <a:gd name="connsiteY5" fmla="*/ 109235 h 114632"/>
                <a:gd name="connsiteX6" fmla="*/ 36462 w 110284"/>
                <a:gd name="connsiteY6" fmla="*/ 87220 h 114632"/>
                <a:gd name="connsiteX7" fmla="*/ 51033 w 110284"/>
                <a:gd name="connsiteY7" fmla="*/ 33573 h 114632"/>
                <a:gd name="connsiteX8" fmla="*/ 54047 w 110284"/>
                <a:gd name="connsiteY8" fmla="*/ 20920 h 114632"/>
                <a:gd name="connsiteX9" fmla="*/ 33447 w 110284"/>
                <a:gd name="connsiteY9" fmla="*/ 170 h 114632"/>
                <a:gd name="connsiteX10" fmla="*/ 287 w 110284"/>
                <a:gd name="connsiteY10" fmla="*/ 39140 h 114632"/>
                <a:gd name="connsiteX11" fmla="*/ 3301 w 110284"/>
                <a:gd name="connsiteY11" fmla="*/ 41670 h 114632"/>
                <a:gd name="connsiteX12" fmla="*/ 7321 w 110284"/>
                <a:gd name="connsiteY12" fmla="*/ 37116 h 114632"/>
                <a:gd name="connsiteX13" fmla="*/ 32694 w 110284"/>
                <a:gd name="connsiteY13" fmla="*/ 5737 h 114632"/>
                <a:gd name="connsiteX14" fmla="*/ 38974 w 110284"/>
                <a:gd name="connsiteY14" fmla="*/ 13835 h 114632"/>
                <a:gd name="connsiteX15" fmla="*/ 34703 w 110284"/>
                <a:gd name="connsiteY15" fmla="*/ 31548 h 114632"/>
                <a:gd name="connsiteX16" fmla="*/ 20384 w 110284"/>
                <a:gd name="connsiteY16" fmla="*/ 83424 h 114632"/>
                <a:gd name="connsiteX17" fmla="*/ 54047 w 110284"/>
                <a:gd name="connsiteY17" fmla="*/ 114802 h 114632"/>
                <a:gd name="connsiteX18" fmla="*/ 110571 w 110284"/>
                <a:gd name="connsiteY18" fmla="*/ 17884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284" h="114632">
                  <a:moveTo>
                    <a:pt x="110571" y="17884"/>
                  </a:moveTo>
                  <a:cubicBezTo>
                    <a:pt x="110571" y="4219"/>
                    <a:pt x="104039" y="170"/>
                    <a:pt x="99518" y="170"/>
                  </a:cubicBezTo>
                  <a:cubicBezTo>
                    <a:pt x="93237" y="170"/>
                    <a:pt x="87208" y="6749"/>
                    <a:pt x="87208" y="12317"/>
                  </a:cubicBezTo>
                  <a:cubicBezTo>
                    <a:pt x="87208" y="15606"/>
                    <a:pt x="88464" y="17125"/>
                    <a:pt x="91227" y="19908"/>
                  </a:cubicBezTo>
                  <a:cubicBezTo>
                    <a:pt x="96503" y="24969"/>
                    <a:pt x="99769" y="31548"/>
                    <a:pt x="99769" y="40658"/>
                  </a:cubicBezTo>
                  <a:cubicBezTo>
                    <a:pt x="99769" y="51286"/>
                    <a:pt x="84445" y="109235"/>
                    <a:pt x="55052" y="109235"/>
                  </a:cubicBezTo>
                  <a:cubicBezTo>
                    <a:pt x="42240" y="109235"/>
                    <a:pt x="36462" y="100378"/>
                    <a:pt x="36462" y="87220"/>
                  </a:cubicBezTo>
                  <a:cubicBezTo>
                    <a:pt x="36462" y="73049"/>
                    <a:pt x="43245" y="54576"/>
                    <a:pt x="51033" y="33573"/>
                  </a:cubicBezTo>
                  <a:cubicBezTo>
                    <a:pt x="52791" y="29271"/>
                    <a:pt x="54047" y="25728"/>
                    <a:pt x="54047" y="20920"/>
                  </a:cubicBezTo>
                  <a:cubicBezTo>
                    <a:pt x="54047" y="9533"/>
                    <a:pt x="46008" y="170"/>
                    <a:pt x="33447" y="170"/>
                  </a:cubicBezTo>
                  <a:cubicBezTo>
                    <a:pt x="9833" y="170"/>
                    <a:pt x="287" y="36863"/>
                    <a:pt x="287" y="39140"/>
                  </a:cubicBezTo>
                  <a:cubicBezTo>
                    <a:pt x="287" y="41670"/>
                    <a:pt x="2799" y="41670"/>
                    <a:pt x="3301" y="41670"/>
                  </a:cubicBezTo>
                  <a:cubicBezTo>
                    <a:pt x="5814" y="41670"/>
                    <a:pt x="6065" y="41164"/>
                    <a:pt x="7321" y="37116"/>
                  </a:cubicBezTo>
                  <a:cubicBezTo>
                    <a:pt x="14606" y="11557"/>
                    <a:pt x="25408" y="5737"/>
                    <a:pt x="32694" y="5737"/>
                  </a:cubicBezTo>
                  <a:cubicBezTo>
                    <a:pt x="34703" y="5737"/>
                    <a:pt x="38974" y="5737"/>
                    <a:pt x="38974" y="13835"/>
                  </a:cubicBezTo>
                  <a:cubicBezTo>
                    <a:pt x="38974" y="20161"/>
                    <a:pt x="36462" y="26994"/>
                    <a:pt x="34703" y="31548"/>
                  </a:cubicBezTo>
                  <a:cubicBezTo>
                    <a:pt x="23650" y="60902"/>
                    <a:pt x="20384" y="72543"/>
                    <a:pt x="20384" y="83424"/>
                  </a:cubicBezTo>
                  <a:cubicBezTo>
                    <a:pt x="20384" y="110753"/>
                    <a:pt x="42491" y="114802"/>
                    <a:pt x="54047" y="114802"/>
                  </a:cubicBezTo>
                  <a:cubicBezTo>
                    <a:pt x="96252" y="114802"/>
                    <a:pt x="110571" y="31042"/>
                    <a:pt x="110571" y="17884"/>
                  </a:cubicBezTo>
                  <a:close/>
                </a:path>
              </a:pathLst>
            </a:custGeom>
            <a:solidFill>
              <a:srgbClr val="000000"/>
            </a:solidFill>
            <a:ln w="25193" cap="flat">
              <a:noFill/>
              <a:prstDash val="solid"/>
              <a:miter/>
            </a:ln>
          </p:spPr>
          <p:txBody>
            <a:bodyPr rtlCol="0" anchor="ctr"/>
            <a:lstStyle/>
            <a:p>
              <a:endParaRPr lang="en-CN"/>
            </a:p>
          </p:txBody>
        </p:sp>
        <p:sp>
          <p:nvSpPr>
            <p:cNvPr id="18584" name="Freeform 18583">
              <a:extLst>
                <a:ext uri="{FF2B5EF4-FFF2-40B4-BE49-F238E27FC236}">
                  <a16:creationId xmlns:a16="http://schemas.microsoft.com/office/drawing/2014/main" id="{7ED6F969-01E8-8D8A-B288-05A74C1D4054}"/>
                </a:ext>
              </a:extLst>
            </p:cNvPr>
            <p:cNvSpPr/>
            <p:nvPr>
              <p:custDataLst>
                <p:tags r:id="rId205"/>
              </p:custDataLst>
            </p:nvPr>
          </p:nvSpPr>
          <p:spPr>
            <a:xfrm>
              <a:off x="9913476" y="6634751"/>
              <a:ext cx="134175" cy="120983"/>
            </a:xfrm>
            <a:custGeom>
              <a:avLst/>
              <a:gdLst>
                <a:gd name="connsiteX0" fmla="*/ 47772 w 134175"/>
                <a:gd name="connsiteY0" fmla="*/ 66238 h 120983"/>
                <a:gd name="connsiteX1" fmla="*/ 79601 w 134175"/>
                <a:gd name="connsiteY1" fmla="*/ 66238 h 120983"/>
                <a:gd name="connsiteX2" fmla="*/ 134467 w 134175"/>
                <a:gd name="connsiteY2" fmla="*/ 27799 h 120983"/>
                <a:gd name="connsiteX3" fmla="*/ 95956 w 134175"/>
                <a:gd name="connsiteY3" fmla="*/ 166 h 120983"/>
                <a:gd name="connsiteX4" fmla="*/ 34407 w 134175"/>
                <a:gd name="connsiteY4" fmla="*/ 166 h 120983"/>
                <a:gd name="connsiteX5" fmla="*/ 28780 w 134175"/>
                <a:gd name="connsiteY5" fmla="*/ 4063 h 120983"/>
                <a:gd name="connsiteX6" fmla="*/ 34583 w 134175"/>
                <a:gd name="connsiteY6" fmla="*/ 6543 h 120983"/>
                <a:gd name="connsiteX7" fmla="*/ 41265 w 134175"/>
                <a:gd name="connsiteY7" fmla="*/ 6897 h 120983"/>
                <a:gd name="connsiteX8" fmla="*/ 45134 w 134175"/>
                <a:gd name="connsiteY8" fmla="*/ 9377 h 120983"/>
                <a:gd name="connsiteX9" fmla="*/ 44431 w 134175"/>
                <a:gd name="connsiteY9" fmla="*/ 13274 h 120983"/>
                <a:gd name="connsiteX10" fmla="*/ 21218 w 134175"/>
                <a:gd name="connsiteY10" fmla="*/ 106625 h 120983"/>
                <a:gd name="connsiteX11" fmla="*/ 5567 w 134175"/>
                <a:gd name="connsiteY11" fmla="*/ 114773 h 120983"/>
                <a:gd name="connsiteX12" fmla="*/ 292 w 134175"/>
                <a:gd name="connsiteY12" fmla="*/ 118670 h 120983"/>
                <a:gd name="connsiteX13" fmla="*/ 3106 w 134175"/>
                <a:gd name="connsiteY13" fmla="*/ 121150 h 120983"/>
                <a:gd name="connsiteX14" fmla="*/ 25966 w 134175"/>
                <a:gd name="connsiteY14" fmla="*/ 120441 h 120983"/>
                <a:gd name="connsiteX15" fmla="*/ 38100 w 134175"/>
                <a:gd name="connsiteY15" fmla="*/ 120618 h 120983"/>
                <a:gd name="connsiteX16" fmla="*/ 49355 w 134175"/>
                <a:gd name="connsiteY16" fmla="*/ 121150 h 120983"/>
                <a:gd name="connsiteX17" fmla="*/ 53048 w 134175"/>
                <a:gd name="connsiteY17" fmla="*/ 117253 h 120983"/>
                <a:gd name="connsiteX18" fmla="*/ 47420 w 134175"/>
                <a:gd name="connsiteY18" fmla="*/ 114773 h 120983"/>
                <a:gd name="connsiteX19" fmla="*/ 40738 w 134175"/>
                <a:gd name="connsiteY19" fmla="*/ 114419 h 120983"/>
                <a:gd name="connsiteX20" fmla="*/ 36693 w 134175"/>
                <a:gd name="connsiteY20" fmla="*/ 111761 h 120983"/>
                <a:gd name="connsiteX21" fmla="*/ 37397 w 134175"/>
                <a:gd name="connsiteY21" fmla="*/ 107864 h 120983"/>
                <a:gd name="connsiteX22" fmla="*/ 47772 w 134175"/>
                <a:gd name="connsiteY22" fmla="*/ 66238 h 120983"/>
                <a:gd name="connsiteX23" fmla="*/ 60433 w 134175"/>
                <a:gd name="connsiteY23" fmla="*/ 12565 h 120983"/>
                <a:gd name="connsiteX24" fmla="*/ 69402 w 134175"/>
                <a:gd name="connsiteY24" fmla="*/ 6543 h 120983"/>
                <a:gd name="connsiteX25" fmla="*/ 89977 w 134175"/>
                <a:gd name="connsiteY25" fmla="*/ 6543 h 120983"/>
                <a:gd name="connsiteX26" fmla="*/ 116530 w 134175"/>
                <a:gd name="connsiteY26" fmla="*/ 24079 h 120983"/>
                <a:gd name="connsiteX27" fmla="*/ 105627 w 134175"/>
                <a:gd name="connsiteY27" fmla="*/ 51535 h 120983"/>
                <a:gd name="connsiteX28" fmla="*/ 76612 w 134175"/>
                <a:gd name="connsiteY28" fmla="*/ 60569 h 120983"/>
                <a:gd name="connsiteX29" fmla="*/ 48475 w 134175"/>
                <a:gd name="connsiteY29" fmla="*/ 60569 h 120983"/>
                <a:gd name="connsiteX30" fmla="*/ 60433 w 134175"/>
                <a:gd name="connsiteY30" fmla="*/ 12565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175" h="120983">
                  <a:moveTo>
                    <a:pt x="47772" y="66238"/>
                  </a:moveTo>
                  <a:lnTo>
                    <a:pt x="79601" y="66238"/>
                  </a:lnTo>
                  <a:cubicBezTo>
                    <a:pt x="109320" y="66238"/>
                    <a:pt x="134467" y="47107"/>
                    <a:pt x="134467" y="27799"/>
                  </a:cubicBezTo>
                  <a:cubicBezTo>
                    <a:pt x="134467" y="12920"/>
                    <a:pt x="120047" y="166"/>
                    <a:pt x="95956" y="166"/>
                  </a:cubicBezTo>
                  <a:lnTo>
                    <a:pt x="34407" y="166"/>
                  </a:lnTo>
                  <a:cubicBezTo>
                    <a:pt x="30890" y="166"/>
                    <a:pt x="28780" y="166"/>
                    <a:pt x="28780" y="4063"/>
                  </a:cubicBezTo>
                  <a:cubicBezTo>
                    <a:pt x="28780" y="6543"/>
                    <a:pt x="30714" y="6543"/>
                    <a:pt x="34583" y="6543"/>
                  </a:cubicBezTo>
                  <a:cubicBezTo>
                    <a:pt x="37397" y="6543"/>
                    <a:pt x="38100" y="6543"/>
                    <a:pt x="41265" y="6897"/>
                  </a:cubicBezTo>
                  <a:cubicBezTo>
                    <a:pt x="44783" y="7251"/>
                    <a:pt x="45134" y="7606"/>
                    <a:pt x="45134" y="9377"/>
                  </a:cubicBezTo>
                  <a:cubicBezTo>
                    <a:pt x="45134" y="9731"/>
                    <a:pt x="45134" y="10617"/>
                    <a:pt x="44431" y="13274"/>
                  </a:cubicBezTo>
                  <a:lnTo>
                    <a:pt x="21218" y="106625"/>
                  </a:lnTo>
                  <a:cubicBezTo>
                    <a:pt x="19460" y="113533"/>
                    <a:pt x="19284" y="114773"/>
                    <a:pt x="5567" y="114773"/>
                  </a:cubicBezTo>
                  <a:cubicBezTo>
                    <a:pt x="2402" y="114773"/>
                    <a:pt x="292" y="114773"/>
                    <a:pt x="292" y="118670"/>
                  </a:cubicBezTo>
                  <a:cubicBezTo>
                    <a:pt x="292" y="118847"/>
                    <a:pt x="292" y="121150"/>
                    <a:pt x="3106" y="121150"/>
                  </a:cubicBezTo>
                  <a:cubicBezTo>
                    <a:pt x="8205" y="121150"/>
                    <a:pt x="20867" y="120441"/>
                    <a:pt x="25966" y="120441"/>
                  </a:cubicBezTo>
                  <a:cubicBezTo>
                    <a:pt x="28956" y="120441"/>
                    <a:pt x="35111" y="120441"/>
                    <a:pt x="38100" y="120618"/>
                  </a:cubicBezTo>
                  <a:cubicBezTo>
                    <a:pt x="41617" y="120795"/>
                    <a:pt x="46013" y="121150"/>
                    <a:pt x="49355" y="121150"/>
                  </a:cubicBezTo>
                  <a:cubicBezTo>
                    <a:pt x="50410" y="121150"/>
                    <a:pt x="53048" y="121150"/>
                    <a:pt x="53048" y="117253"/>
                  </a:cubicBezTo>
                  <a:cubicBezTo>
                    <a:pt x="53048" y="114773"/>
                    <a:pt x="50937" y="114773"/>
                    <a:pt x="47420" y="114773"/>
                  </a:cubicBezTo>
                  <a:cubicBezTo>
                    <a:pt x="47244" y="114773"/>
                    <a:pt x="43903" y="114773"/>
                    <a:pt x="40738" y="114419"/>
                  </a:cubicBezTo>
                  <a:cubicBezTo>
                    <a:pt x="36693" y="114064"/>
                    <a:pt x="36693" y="113533"/>
                    <a:pt x="36693" y="111761"/>
                  </a:cubicBezTo>
                  <a:cubicBezTo>
                    <a:pt x="36693" y="111584"/>
                    <a:pt x="36693" y="110522"/>
                    <a:pt x="37397" y="107864"/>
                  </a:cubicBezTo>
                  <a:lnTo>
                    <a:pt x="47772" y="66238"/>
                  </a:lnTo>
                  <a:close/>
                  <a:moveTo>
                    <a:pt x="60433" y="12565"/>
                  </a:moveTo>
                  <a:cubicBezTo>
                    <a:pt x="61840" y="7074"/>
                    <a:pt x="62016" y="6543"/>
                    <a:pt x="69402" y="6543"/>
                  </a:cubicBezTo>
                  <a:lnTo>
                    <a:pt x="89977" y="6543"/>
                  </a:lnTo>
                  <a:cubicBezTo>
                    <a:pt x="106331" y="6543"/>
                    <a:pt x="116530" y="11503"/>
                    <a:pt x="116530" y="24079"/>
                  </a:cubicBezTo>
                  <a:cubicBezTo>
                    <a:pt x="116530" y="29571"/>
                    <a:pt x="114420" y="43564"/>
                    <a:pt x="105627" y="51535"/>
                  </a:cubicBezTo>
                  <a:cubicBezTo>
                    <a:pt x="99297" y="57204"/>
                    <a:pt x="89273" y="60569"/>
                    <a:pt x="76612" y="60569"/>
                  </a:cubicBezTo>
                  <a:lnTo>
                    <a:pt x="48475" y="60569"/>
                  </a:lnTo>
                  <a:lnTo>
                    <a:pt x="60433" y="12565"/>
                  </a:lnTo>
                  <a:close/>
                </a:path>
              </a:pathLst>
            </a:custGeom>
            <a:solidFill>
              <a:srgbClr val="000000"/>
            </a:solidFill>
            <a:ln w="25193" cap="flat">
              <a:noFill/>
              <a:prstDash val="solid"/>
              <a:miter/>
            </a:ln>
          </p:spPr>
          <p:txBody>
            <a:bodyPr rtlCol="0" anchor="ctr"/>
            <a:lstStyle/>
            <a:p>
              <a:endParaRPr lang="en-CN"/>
            </a:p>
          </p:txBody>
        </p:sp>
        <p:sp>
          <p:nvSpPr>
            <p:cNvPr id="18626" name="Freeform 18625">
              <a:extLst>
                <a:ext uri="{FF2B5EF4-FFF2-40B4-BE49-F238E27FC236}">
                  <a16:creationId xmlns:a16="http://schemas.microsoft.com/office/drawing/2014/main" id="{BB471311-8399-018E-F56F-C9C0E49A40E3}"/>
                </a:ext>
              </a:extLst>
            </p:cNvPr>
            <p:cNvSpPr/>
            <p:nvPr>
              <p:custDataLst>
                <p:tags r:id="rId206"/>
              </p:custDataLst>
            </p:nvPr>
          </p:nvSpPr>
          <p:spPr>
            <a:xfrm>
              <a:off x="9899363" y="6812066"/>
              <a:ext cx="59438" cy="112481"/>
            </a:xfrm>
            <a:custGeom>
              <a:avLst/>
              <a:gdLst>
                <a:gd name="connsiteX0" fmla="*/ 36165 w 59438"/>
                <a:gd name="connsiteY0" fmla="*/ 40914 h 112481"/>
                <a:gd name="connsiteX1" fmla="*/ 54102 w 59438"/>
                <a:gd name="connsiteY1" fmla="*/ 40914 h 112481"/>
                <a:gd name="connsiteX2" fmla="*/ 59730 w 59438"/>
                <a:gd name="connsiteY2" fmla="*/ 37017 h 112481"/>
                <a:gd name="connsiteX3" fmla="*/ 54454 w 59438"/>
                <a:gd name="connsiteY3" fmla="*/ 34537 h 112481"/>
                <a:gd name="connsiteX4" fmla="*/ 37748 w 59438"/>
                <a:gd name="connsiteY4" fmla="*/ 34537 h 112481"/>
                <a:gd name="connsiteX5" fmla="*/ 44255 w 59438"/>
                <a:gd name="connsiteY5" fmla="*/ 8321 h 112481"/>
                <a:gd name="connsiteX6" fmla="*/ 44782 w 59438"/>
                <a:gd name="connsiteY6" fmla="*/ 5841 h 112481"/>
                <a:gd name="connsiteX7" fmla="*/ 38803 w 59438"/>
                <a:gd name="connsiteY7" fmla="*/ 173 h 112481"/>
                <a:gd name="connsiteX8" fmla="*/ 30538 w 59438"/>
                <a:gd name="connsiteY8" fmla="*/ 7789 h 112481"/>
                <a:gd name="connsiteX9" fmla="*/ 23856 w 59438"/>
                <a:gd name="connsiteY9" fmla="*/ 34537 h 112481"/>
                <a:gd name="connsiteX10" fmla="*/ 5919 w 59438"/>
                <a:gd name="connsiteY10" fmla="*/ 34537 h 112481"/>
                <a:gd name="connsiteX11" fmla="*/ 292 w 59438"/>
                <a:gd name="connsiteY11" fmla="*/ 38434 h 112481"/>
                <a:gd name="connsiteX12" fmla="*/ 5567 w 59438"/>
                <a:gd name="connsiteY12" fmla="*/ 40914 h 112481"/>
                <a:gd name="connsiteX13" fmla="*/ 22273 w 59438"/>
                <a:gd name="connsiteY13" fmla="*/ 40914 h 112481"/>
                <a:gd name="connsiteX14" fmla="*/ 11898 w 59438"/>
                <a:gd name="connsiteY14" fmla="*/ 82718 h 112481"/>
                <a:gd name="connsiteX15" fmla="*/ 9260 w 59438"/>
                <a:gd name="connsiteY15" fmla="*/ 95826 h 112481"/>
                <a:gd name="connsiteX16" fmla="*/ 28076 w 59438"/>
                <a:gd name="connsiteY16" fmla="*/ 112654 h 112481"/>
                <a:gd name="connsiteX17" fmla="*/ 58674 w 59438"/>
                <a:gd name="connsiteY17" fmla="*/ 85552 h 112481"/>
                <a:gd name="connsiteX18" fmla="*/ 55861 w 59438"/>
                <a:gd name="connsiteY18" fmla="*/ 83249 h 112481"/>
                <a:gd name="connsiteX19" fmla="*/ 52168 w 59438"/>
                <a:gd name="connsiteY19" fmla="*/ 86615 h 112481"/>
                <a:gd name="connsiteX20" fmla="*/ 28604 w 59438"/>
                <a:gd name="connsiteY20" fmla="*/ 107694 h 112481"/>
                <a:gd name="connsiteX21" fmla="*/ 22449 w 59438"/>
                <a:gd name="connsiteY21" fmla="*/ 99014 h 112481"/>
                <a:gd name="connsiteX22" fmla="*/ 23504 w 59438"/>
                <a:gd name="connsiteY22" fmla="*/ 91752 h 112481"/>
                <a:gd name="connsiteX23" fmla="*/ 36165 w 59438"/>
                <a:gd name="connsiteY23" fmla="*/ 40914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8" h="112481">
                  <a:moveTo>
                    <a:pt x="36165" y="40914"/>
                  </a:moveTo>
                  <a:lnTo>
                    <a:pt x="54102" y="40914"/>
                  </a:lnTo>
                  <a:cubicBezTo>
                    <a:pt x="57443" y="40914"/>
                    <a:pt x="59730" y="40914"/>
                    <a:pt x="59730" y="37017"/>
                  </a:cubicBezTo>
                  <a:cubicBezTo>
                    <a:pt x="59730" y="34537"/>
                    <a:pt x="57443" y="34537"/>
                    <a:pt x="54454" y="34537"/>
                  </a:cubicBezTo>
                  <a:lnTo>
                    <a:pt x="37748" y="34537"/>
                  </a:lnTo>
                  <a:lnTo>
                    <a:pt x="44255" y="8321"/>
                  </a:lnTo>
                  <a:cubicBezTo>
                    <a:pt x="44430" y="7435"/>
                    <a:pt x="44782" y="6549"/>
                    <a:pt x="44782" y="5841"/>
                  </a:cubicBezTo>
                  <a:cubicBezTo>
                    <a:pt x="44782" y="2652"/>
                    <a:pt x="42320" y="173"/>
                    <a:pt x="38803" y="173"/>
                  </a:cubicBezTo>
                  <a:cubicBezTo>
                    <a:pt x="34407" y="173"/>
                    <a:pt x="31769" y="3184"/>
                    <a:pt x="30538" y="7789"/>
                  </a:cubicBezTo>
                  <a:cubicBezTo>
                    <a:pt x="29307" y="12218"/>
                    <a:pt x="31593" y="3715"/>
                    <a:pt x="23856" y="34537"/>
                  </a:cubicBezTo>
                  <a:lnTo>
                    <a:pt x="5919" y="34537"/>
                  </a:lnTo>
                  <a:cubicBezTo>
                    <a:pt x="2578" y="34537"/>
                    <a:pt x="292" y="34537"/>
                    <a:pt x="292" y="38434"/>
                  </a:cubicBezTo>
                  <a:cubicBezTo>
                    <a:pt x="292" y="40914"/>
                    <a:pt x="2402" y="40914"/>
                    <a:pt x="5567" y="40914"/>
                  </a:cubicBezTo>
                  <a:lnTo>
                    <a:pt x="22273" y="40914"/>
                  </a:lnTo>
                  <a:lnTo>
                    <a:pt x="11898" y="82718"/>
                  </a:lnTo>
                  <a:cubicBezTo>
                    <a:pt x="10843" y="87146"/>
                    <a:pt x="9260" y="93523"/>
                    <a:pt x="9260" y="95826"/>
                  </a:cubicBezTo>
                  <a:cubicBezTo>
                    <a:pt x="9260" y="106277"/>
                    <a:pt x="18053" y="112654"/>
                    <a:pt x="28076" y="112654"/>
                  </a:cubicBezTo>
                  <a:cubicBezTo>
                    <a:pt x="47596" y="112654"/>
                    <a:pt x="58674" y="87855"/>
                    <a:pt x="58674" y="85552"/>
                  </a:cubicBezTo>
                  <a:cubicBezTo>
                    <a:pt x="58674" y="83249"/>
                    <a:pt x="56388" y="83249"/>
                    <a:pt x="55861" y="83249"/>
                  </a:cubicBezTo>
                  <a:cubicBezTo>
                    <a:pt x="53751" y="83249"/>
                    <a:pt x="53575" y="83603"/>
                    <a:pt x="52168" y="86615"/>
                  </a:cubicBezTo>
                  <a:cubicBezTo>
                    <a:pt x="47244" y="97774"/>
                    <a:pt x="38276" y="107694"/>
                    <a:pt x="28604" y="107694"/>
                  </a:cubicBezTo>
                  <a:cubicBezTo>
                    <a:pt x="24911" y="107694"/>
                    <a:pt x="22449" y="105391"/>
                    <a:pt x="22449" y="99014"/>
                  </a:cubicBezTo>
                  <a:cubicBezTo>
                    <a:pt x="22449" y="97243"/>
                    <a:pt x="23152" y="93523"/>
                    <a:pt x="23504" y="91752"/>
                  </a:cubicBezTo>
                  <a:lnTo>
                    <a:pt x="36165" y="40914"/>
                  </a:lnTo>
                  <a:close/>
                </a:path>
              </a:pathLst>
            </a:custGeom>
            <a:solidFill>
              <a:srgbClr val="000000"/>
            </a:solidFill>
            <a:ln w="25193" cap="flat">
              <a:noFill/>
              <a:prstDash val="solid"/>
              <a:miter/>
            </a:ln>
          </p:spPr>
          <p:txBody>
            <a:bodyPr rtlCol="0" anchor="ctr"/>
            <a:lstStyle/>
            <a:p>
              <a:endParaRPr lang="en-CN"/>
            </a:p>
          </p:txBody>
        </p:sp>
        <p:sp>
          <p:nvSpPr>
            <p:cNvPr id="18627" name="Freeform 18626">
              <a:extLst>
                <a:ext uri="{FF2B5EF4-FFF2-40B4-BE49-F238E27FC236}">
                  <a16:creationId xmlns:a16="http://schemas.microsoft.com/office/drawing/2014/main" id="{7BEED5BE-0588-D15F-FD6C-DED92208B5BA}"/>
                </a:ext>
              </a:extLst>
            </p:cNvPr>
            <p:cNvSpPr/>
            <p:nvPr>
              <p:custDataLst>
                <p:tags r:id="rId207"/>
              </p:custDataLst>
            </p:nvPr>
          </p:nvSpPr>
          <p:spPr>
            <a:xfrm>
              <a:off x="10082815" y="6670429"/>
              <a:ext cx="58282" cy="253051"/>
            </a:xfrm>
            <a:custGeom>
              <a:avLst/>
              <a:gdLst>
                <a:gd name="connsiteX0" fmla="*/ 58581 w 58282"/>
                <a:gd name="connsiteY0" fmla="*/ 126696 h 253051"/>
                <a:gd name="connsiteX1" fmla="*/ 42001 w 58282"/>
                <a:gd name="connsiteY1" fmla="*/ 47744 h 253051"/>
                <a:gd name="connsiteX2" fmla="*/ 2811 w 58282"/>
                <a:gd name="connsiteY2" fmla="*/ 170 h 253051"/>
                <a:gd name="connsiteX3" fmla="*/ 299 w 58282"/>
                <a:gd name="connsiteY3" fmla="*/ 2701 h 253051"/>
                <a:gd name="connsiteX4" fmla="*/ 5072 w 58282"/>
                <a:gd name="connsiteY4" fmla="*/ 8521 h 253051"/>
                <a:gd name="connsiteX5" fmla="*/ 44010 w 58282"/>
                <a:gd name="connsiteY5" fmla="*/ 126696 h 253051"/>
                <a:gd name="connsiteX6" fmla="*/ 3564 w 58282"/>
                <a:gd name="connsiteY6" fmla="*/ 246389 h 253051"/>
                <a:gd name="connsiteX7" fmla="*/ 299 w 58282"/>
                <a:gd name="connsiteY7" fmla="*/ 250691 h 253051"/>
                <a:gd name="connsiteX8" fmla="*/ 2811 w 58282"/>
                <a:gd name="connsiteY8" fmla="*/ 253221 h 253051"/>
                <a:gd name="connsiteX9" fmla="*/ 42754 w 58282"/>
                <a:gd name="connsiteY9" fmla="*/ 203876 h 253051"/>
                <a:gd name="connsiteX10" fmla="*/ 58581 w 58282"/>
                <a:gd name="connsiteY10" fmla="*/ 12669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82" h="253051">
                  <a:moveTo>
                    <a:pt x="58581" y="126696"/>
                  </a:moveTo>
                  <a:cubicBezTo>
                    <a:pt x="58581" y="106958"/>
                    <a:pt x="55818" y="76338"/>
                    <a:pt x="42001" y="47744"/>
                  </a:cubicBezTo>
                  <a:cubicBezTo>
                    <a:pt x="26928" y="16618"/>
                    <a:pt x="5323" y="170"/>
                    <a:pt x="2811" y="170"/>
                  </a:cubicBezTo>
                  <a:cubicBezTo>
                    <a:pt x="1303" y="170"/>
                    <a:pt x="299" y="1182"/>
                    <a:pt x="299" y="2701"/>
                  </a:cubicBezTo>
                  <a:cubicBezTo>
                    <a:pt x="299" y="3460"/>
                    <a:pt x="299" y="3966"/>
                    <a:pt x="5072" y="8521"/>
                  </a:cubicBezTo>
                  <a:cubicBezTo>
                    <a:pt x="29691" y="33573"/>
                    <a:pt x="44010" y="73808"/>
                    <a:pt x="44010" y="126696"/>
                  </a:cubicBezTo>
                  <a:cubicBezTo>
                    <a:pt x="44010" y="169967"/>
                    <a:pt x="34715" y="214504"/>
                    <a:pt x="3564" y="246389"/>
                  </a:cubicBezTo>
                  <a:cubicBezTo>
                    <a:pt x="299" y="249425"/>
                    <a:pt x="299" y="249931"/>
                    <a:pt x="299" y="250691"/>
                  </a:cubicBezTo>
                  <a:cubicBezTo>
                    <a:pt x="299" y="252209"/>
                    <a:pt x="1303" y="253221"/>
                    <a:pt x="2811" y="253221"/>
                  </a:cubicBezTo>
                  <a:cubicBezTo>
                    <a:pt x="5323" y="253221"/>
                    <a:pt x="27932" y="236014"/>
                    <a:pt x="42754" y="203876"/>
                  </a:cubicBezTo>
                  <a:cubicBezTo>
                    <a:pt x="55566" y="176041"/>
                    <a:pt x="58581" y="147952"/>
                    <a:pt x="58581" y="126696"/>
                  </a:cubicBezTo>
                  <a:close/>
                </a:path>
              </a:pathLst>
            </a:custGeom>
            <a:solidFill>
              <a:srgbClr val="000000"/>
            </a:solidFill>
            <a:ln w="25193" cap="flat">
              <a:noFill/>
              <a:prstDash val="solid"/>
              <a:miter/>
            </a:ln>
          </p:spPr>
          <p:txBody>
            <a:bodyPr rtlCol="0" anchor="ctr"/>
            <a:lstStyle/>
            <a:p>
              <a:endParaRPr lang="en-CN"/>
            </a:p>
          </p:txBody>
        </p:sp>
      </p:grpSp>
      <p:sp>
        <p:nvSpPr>
          <p:cNvPr id="18630" name="TextBox 18629">
            <a:extLst>
              <a:ext uri="{FF2B5EF4-FFF2-40B4-BE49-F238E27FC236}">
                <a16:creationId xmlns:a16="http://schemas.microsoft.com/office/drawing/2014/main" id="{D3C5E841-2B46-56E7-AC82-9115D86CF404}"/>
              </a:ext>
            </a:extLst>
          </p:cNvPr>
          <p:cNvSpPr txBox="1"/>
          <p:nvPr/>
        </p:nvSpPr>
        <p:spPr>
          <a:xfrm>
            <a:off x="446989" y="3994749"/>
            <a:ext cx="11367186" cy="408445"/>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最后R-Net利用Pointer Network对答案的起始位置</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p</a:t>
            </a:r>
            <a:r>
              <a:rPr lang="en-CN" baseline="30000"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和结束位置</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p</a:t>
            </a:r>
            <a:r>
              <a:rPr lang="en-CN" baseline="30000" dirty="0">
                <a:latin typeface="Microsoft YaHei" panose="020B0503020204020204" pitchFamily="34" charset="-122"/>
                <a:ea typeface="Microsoft YaHei" panose="020B0503020204020204" pitchFamily="34" charset="-122"/>
              </a:rPr>
              <a:t>2</a:t>
            </a:r>
            <a:r>
              <a:rPr lang="zh-CN" altLang="en-US" baseline="30000"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进行预测： </a:t>
            </a:r>
          </a:p>
        </p:txBody>
      </p:sp>
      <p:grpSp>
        <p:nvGrpSpPr>
          <p:cNvPr id="18740" name="Group 18739" descr="\documentclass{article}&#10;\usepackage{amsmath, amsfonts , amssymb, bm}&#10;\pagestyle{empty}&#10;\begin{document}&#10;&#10;&#10;\begin{gather*}&#10;    \bm{p}^t=\text{argmax}(\bm{a}^t_1, ..., \bm{a}^t_n) \\&#10;    \bm{a}^t_i=\frac{exp(\bm{s}^t_i)}{\sum^{n}_{j=1}exp(\bm{s}^t_j)}\\&#10;    \bm{s}^t_j=\bm{v}^T\tanh(\bm{W}^P_h \bm{h}^P_j+\bm{W}^a_hh^a_{t-1})\\&#10;    \bm{h}^a_t=\text{RNN}(\bm{h}^a_{t-1}, \bm{c}_t)\\&#10;    \bm{c}_t = \sum_{i=1}^{n} \bm{a}^t_i \bm{h}^P_i&#10;\end{gather*}&#10;&#10;\end{document}" title="IguanaTex Vector Display">
            <a:extLst>
              <a:ext uri="{FF2B5EF4-FFF2-40B4-BE49-F238E27FC236}">
                <a16:creationId xmlns:a16="http://schemas.microsoft.com/office/drawing/2014/main" id="{CED6BE1A-E64E-7577-FEBE-47ACDC773F29}"/>
              </a:ext>
            </a:extLst>
          </p:cNvPr>
          <p:cNvGrpSpPr>
            <a:grpSpLocks noChangeAspect="1"/>
          </p:cNvGrpSpPr>
          <p:nvPr>
            <p:custDataLst>
              <p:tags r:id="rId3"/>
            </p:custDataLst>
          </p:nvPr>
        </p:nvGrpSpPr>
        <p:grpSpPr>
          <a:xfrm>
            <a:off x="4123691" y="4576878"/>
            <a:ext cx="2808073" cy="2075540"/>
            <a:chOff x="6609520" y="4457650"/>
            <a:chExt cx="3636987" cy="2688218"/>
          </a:xfrm>
        </p:grpSpPr>
        <p:sp>
          <p:nvSpPr>
            <p:cNvPr id="18634" name="Freeform 18633">
              <a:extLst>
                <a:ext uri="{FF2B5EF4-FFF2-40B4-BE49-F238E27FC236}">
                  <a16:creationId xmlns:a16="http://schemas.microsoft.com/office/drawing/2014/main" id="{FF3D34DB-C906-97EE-1769-E87F4347256B}"/>
                </a:ext>
              </a:extLst>
            </p:cNvPr>
            <p:cNvSpPr/>
            <p:nvPr>
              <p:custDataLst>
                <p:tags r:id="rId4"/>
              </p:custDataLst>
            </p:nvPr>
          </p:nvSpPr>
          <p:spPr>
            <a:xfrm>
              <a:off x="7135623" y="4557521"/>
              <a:ext cx="151042" cy="161943"/>
            </a:xfrm>
            <a:custGeom>
              <a:avLst/>
              <a:gdLst>
                <a:gd name="connsiteX0" fmla="*/ 17021 w 151042"/>
                <a:gd name="connsiteY0" fmla="*/ 145733 h 161943"/>
                <a:gd name="connsiteX1" fmla="*/ 15513 w 151042"/>
                <a:gd name="connsiteY1" fmla="*/ 149744 h 161943"/>
                <a:gd name="connsiteX2" fmla="*/ 8978 w 151042"/>
                <a:gd name="connsiteY2" fmla="*/ 150246 h 161943"/>
                <a:gd name="connsiteX3" fmla="*/ 182 w 151042"/>
                <a:gd name="connsiteY3" fmla="*/ 157265 h 161943"/>
                <a:gd name="connsiteX4" fmla="*/ 4957 w 151042"/>
                <a:gd name="connsiteY4" fmla="*/ 162028 h 161943"/>
                <a:gd name="connsiteX5" fmla="*/ 28079 w 151042"/>
                <a:gd name="connsiteY5" fmla="*/ 161276 h 161943"/>
                <a:gd name="connsiteX6" fmla="*/ 54970 w 151042"/>
                <a:gd name="connsiteY6" fmla="*/ 162028 h 161943"/>
                <a:gd name="connsiteX7" fmla="*/ 61504 w 151042"/>
                <a:gd name="connsiteY7" fmla="*/ 154758 h 161943"/>
                <a:gd name="connsiteX8" fmla="*/ 54970 w 151042"/>
                <a:gd name="connsiteY8" fmla="*/ 150246 h 161943"/>
                <a:gd name="connsiteX9" fmla="*/ 44163 w 151042"/>
                <a:gd name="connsiteY9" fmla="*/ 149995 h 161943"/>
                <a:gd name="connsiteX10" fmla="*/ 54970 w 151042"/>
                <a:gd name="connsiteY10" fmla="*/ 106376 h 161943"/>
                <a:gd name="connsiteX11" fmla="*/ 80353 w 151042"/>
                <a:gd name="connsiteY11" fmla="*/ 115400 h 161943"/>
                <a:gd name="connsiteX12" fmla="*/ 151224 w 151042"/>
                <a:gd name="connsiteY12" fmla="*/ 41448 h 161943"/>
                <a:gd name="connsiteX13" fmla="*/ 107244 w 151042"/>
                <a:gd name="connsiteY13" fmla="*/ 85 h 161943"/>
                <a:gd name="connsiteX14" fmla="*/ 72311 w 151042"/>
                <a:gd name="connsiteY14" fmla="*/ 13622 h 161943"/>
                <a:gd name="connsiteX15" fmla="*/ 43409 w 151042"/>
                <a:gd name="connsiteY15" fmla="*/ 85 h 161943"/>
                <a:gd name="connsiteX16" fmla="*/ 21544 w 151042"/>
                <a:gd name="connsiteY16" fmla="*/ 14374 h 161943"/>
                <a:gd name="connsiteX17" fmla="*/ 11994 w 151042"/>
                <a:gd name="connsiteY17" fmla="*/ 39192 h 161943"/>
                <a:gd name="connsiteX18" fmla="*/ 18026 w 151042"/>
                <a:gd name="connsiteY18" fmla="*/ 42701 h 161943"/>
                <a:gd name="connsiteX19" fmla="*/ 23052 w 151042"/>
                <a:gd name="connsiteY19" fmla="*/ 41448 h 161943"/>
                <a:gd name="connsiteX20" fmla="*/ 25063 w 151042"/>
                <a:gd name="connsiteY20" fmla="*/ 34178 h 161943"/>
                <a:gd name="connsiteX21" fmla="*/ 42152 w 151042"/>
                <a:gd name="connsiteY21" fmla="*/ 9109 h 161943"/>
                <a:gd name="connsiteX22" fmla="*/ 47933 w 151042"/>
                <a:gd name="connsiteY22" fmla="*/ 18385 h 161943"/>
                <a:gd name="connsiteX23" fmla="*/ 46425 w 151042"/>
                <a:gd name="connsiteY23" fmla="*/ 29164 h 161943"/>
                <a:gd name="connsiteX24" fmla="*/ 17021 w 151042"/>
                <a:gd name="connsiteY24" fmla="*/ 145733 h 161943"/>
                <a:gd name="connsiteX25" fmla="*/ 74824 w 151042"/>
                <a:gd name="connsiteY25" fmla="*/ 25404 h 161943"/>
                <a:gd name="connsiteX26" fmla="*/ 105987 w 151042"/>
                <a:gd name="connsiteY26" fmla="*/ 9109 h 161943"/>
                <a:gd name="connsiteX27" fmla="*/ 122825 w 151042"/>
                <a:gd name="connsiteY27" fmla="*/ 28162 h 161943"/>
                <a:gd name="connsiteX28" fmla="*/ 110260 w 151042"/>
                <a:gd name="connsiteY28" fmla="*/ 81808 h 161943"/>
                <a:gd name="connsiteX29" fmla="*/ 79850 w 151042"/>
                <a:gd name="connsiteY29" fmla="*/ 106376 h 161943"/>
                <a:gd name="connsiteX30" fmla="*/ 58991 w 151042"/>
                <a:gd name="connsiteY30" fmla="*/ 91836 h 161943"/>
                <a:gd name="connsiteX31" fmla="*/ 59493 w 151042"/>
                <a:gd name="connsiteY31" fmla="*/ 88326 h 161943"/>
                <a:gd name="connsiteX32" fmla="*/ 74824 w 151042"/>
                <a:gd name="connsiteY32" fmla="*/ 25404 h 16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042" h="161943">
                  <a:moveTo>
                    <a:pt x="17021" y="145733"/>
                  </a:moveTo>
                  <a:cubicBezTo>
                    <a:pt x="16015" y="149243"/>
                    <a:pt x="15764" y="149494"/>
                    <a:pt x="15513" y="149744"/>
                  </a:cubicBezTo>
                  <a:cubicBezTo>
                    <a:pt x="14005" y="150246"/>
                    <a:pt x="11240" y="150246"/>
                    <a:pt x="8978" y="150246"/>
                  </a:cubicBezTo>
                  <a:cubicBezTo>
                    <a:pt x="4706" y="150246"/>
                    <a:pt x="182" y="150246"/>
                    <a:pt x="182" y="157265"/>
                  </a:cubicBezTo>
                  <a:cubicBezTo>
                    <a:pt x="182" y="160022"/>
                    <a:pt x="2193" y="162028"/>
                    <a:pt x="4957" y="162028"/>
                  </a:cubicBezTo>
                  <a:cubicBezTo>
                    <a:pt x="12246" y="162028"/>
                    <a:pt x="20539" y="161276"/>
                    <a:pt x="28079" y="161276"/>
                  </a:cubicBezTo>
                  <a:cubicBezTo>
                    <a:pt x="36875" y="161276"/>
                    <a:pt x="46425" y="162028"/>
                    <a:pt x="54970" y="162028"/>
                  </a:cubicBezTo>
                  <a:cubicBezTo>
                    <a:pt x="56729" y="162028"/>
                    <a:pt x="61504" y="162028"/>
                    <a:pt x="61504" y="154758"/>
                  </a:cubicBezTo>
                  <a:cubicBezTo>
                    <a:pt x="61504" y="150496"/>
                    <a:pt x="57483" y="150246"/>
                    <a:pt x="54970" y="150246"/>
                  </a:cubicBezTo>
                  <a:cubicBezTo>
                    <a:pt x="51451" y="150246"/>
                    <a:pt x="47430" y="150246"/>
                    <a:pt x="44163" y="149995"/>
                  </a:cubicBezTo>
                  <a:lnTo>
                    <a:pt x="54970" y="106376"/>
                  </a:lnTo>
                  <a:cubicBezTo>
                    <a:pt x="58739" y="109885"/>
                    <a:pt x="67033" y="115400"/>
                    <a:pt x="80353" y="115400"/>
                  </a:cubicBezTo>
                  <a:cubicBezTo>
                    <a:pt x="124082" y="115400"/>
                    <a:pt x="151224" y="75792"/>
                    <a:pt x="151224" y="41448"/>
                  </a:cubicBezTo>
                  <a:cubicBezTo>
                    <a:pt x="151224" y="10613"/>
                    <a:pt x="128103" y="85"/>
                    <a:pt x="107244" y="85"/>
                  </a:cubicBezTo>
                  <a:cubicBezTo>
                    <a:pt x="89400" y="85"/>
                    <a:pt x="76332" y="9861"/>
                    <a:pt x="72311" y="13622"/>
                  </a:cubicBezTo>
                  <a:cubicBezTo>
                    <a:pt x="62760" y="85"/>
                    <a:pt x="46174" y="85"/>
                    <a:pt x="43409" y="85"/>
                  </a:cubicBezTo>
                  <a:cubicBezTo>
                    <a:pt x="34110" y="85"/>
                    <a:pt x="26822" y="5349"/>
                    <a:pt x="21544" y="14374"/>
                  </a:cubicBezTo>
                  <a:cubicBezTo>
                    <a:pt x="15261" y="24401"/>
                    <a:pt x="11994" y="37938"/>
                    <a:pt x="11994" y="39192"/>
                  </a:cubicBezTo>
                  <a:cubicBezTo>
                    <a:pt x="11994" y="42701"/>
                    <a:pt x="15764" y="42701"/>
                    <a:pt x="18026" y="42701"/>
                  </a:cubicBezTo>
                  <a:cubicBezTo>
                    <a:pt x="20790" y="42701"/>
                    <a:pt x="21796" y="42701"/>
                    <a:pt x="23052" y="41448"/>
                  </a:cubicBezTo>
                  <a:cubicBezTo>
                    <a:pt x="23555" y="40947"/>
                    <a:pt x="23555" y="40445"/>
                    <a:pt x="25063" y="34178"/>
                  </a:cubicBezTo>
                  <a:cubicBezTo>
                    <a:pt x="30089" y="14123"/>
                    <a:pt x="35869" y="9109"/>
                    <a:pt x="42152" y="9109"/>
                  </a:cubicBezTo>
                  <a:cubicBezTo>
                    <a:pt x="44917" y="9109"/>
                    <a:pt x="47933" y="10112"/>
                    <a:pt x="47933" y="18385"/>
                  </a:cubicBezTo>
                  <a:cubicBezTo>
                    <a:pt x="47933" y="22145"/>
                    <a:pt x="47430" y="25655"/>
                    <a:pt x="46425" y="29164"/>
                  </a:cubicBezTo>
                  <a:lnTo>
                    <a:pt x="17021" y="145733"/>
                  </a:lnTo>
                  <a:close/>
                  <a:moveTo>
                    <a:pt x="74824" y="25404"/>
                  </a:moveTo>
                  <a:cubicBezTo>
                    <a:pt x="82112" y="16881"/>
                    <a:pt x="93924" y="9109"/>
                    <a:pt x="105987" y="9109"/>
                  </a:cubicBezTo>
                  <a:cubicBezTo>
                    <a:pt x="121569" y="9109"/>
                    <a:pt x="122825" y="22646"/>
                    <a:pt x="122825" y="28162"/>
                  </a:cubicBezTo>
                  <a:cubicBezTo>
                    <a:pt x="122825" y="41197"/>
                    <a:pt x="114281" y="72032"/>
                    <a:pt x="110260" y="81808"/>
                  </a:cubicBezTo>
                  <a:cubicBezTo>
                    <a:pt x="102469" y="100108"/>
                    <a:pt x="90154" y="106376"/>
                    <a:pt x="79850" y="106376"/>
                  </a:cubicBezTo>
                  <a:cubicBezTo>
                    <a:pt x="65022" y="106376"/>
                    <a:pt x="58991" y="94593"/>
                    <a:pt x="58991" y="91836"/>
                  </a:cubicBezTo>
                  <a:lnTo>
                    <a:pt x="59493" y="88326"/>
                  </a:lnTo>
                  <a:lnTo>
                    <a:pt x="74824" y="25404"/>
                  </a:lnTo>
                  <a:close/>
                </a:path>
              </a:pathLst>
            </a:custGeom>
            <a:solidFill>
              <a:srgbClr val="000000"/>
            </a:solidFill>
            <a:ln w="25183" cap="flat">
              <a:noFill/>
              <a:prstDash val="solid"/>
              <a:miter/>
            </a:ln>
          </p:spPr>
          <p:txBody>
            <a:bodyPr rtlCol="0" anchor="ctr"/>
            <a:lstStyle/>
            <a:p>
              <a:endParaRPr lang="en-CN"/>
            </a:p>
          </p:txBody>
        </p:sp>
        <p:sp>
          <p:nvSpPr>
            <p:cNvPr id="18635" name="Freeform 18634">
              <a:extLst>
                <a:ext uri="{FF2B5EF4-FFF2-40B4-BE49-F238E27FC236}">
                  <a16:creationId xmlns:a16="http://schemas.microsoft.com/office/drawing/2014/main" id="{AE43A664-5924-0507-3526-CF644E194099}"/>
                </a:ext>
              </a:extLst>
            </p:cNvPr>
            <p:cNvSpPr/>
            <p:nvPr>
              <p:custDataLst>
                <p:tags r:id="rId5"/>
              </p:custDataLst>
            </p:nvPr>
          </p:nvSpPr>
          <p:spPr>
            <a:xfrm>
              <a:off x="7297804" y="4457650"/>
              <a:ext cx="59461" cy="111429"/>
            </a:xfrm>
            <a:custGeom>
              <a:avLst/>
              <a:gdLst>
                <a:gd name="connsiteX0" fmla="*/ 36077 w 59461"/>
                <a:gd name="connsiteY0" fmla="*/ 40441 h 111429"/>
                <a:gd name="connsiteX1" fmla="*/ 54021 w 59461"/>
                <a:gd name="connsiteY1" fmla="*/ 40441 h 111429"/>
                <a:gd name="connsiteX2" fmla="*/ 59650 w 59461"/>
                <a:gd name="connsiteY2" fmla="*/ 36580 h 111429"/>
                <a:gd name="connsiteX3" fmla="*/ 54372 w 59461"/>
                <a:gd name="connsiteY3" fmla="*/ 34124 h 111429"/>
                <a:gd name="connsiteX4" fmla="*/ 37660 w 59461"/>
                <a:gd name="connsiteY4" fmla="*/ 34124 h 111429"/>
                <a:gd name="connsiteX5" fmla="*/ 44169 w 59461"/>
                <a:gd name="connsiteY5" fmla="*/ 8153 h 111429"/>
                <a:gd name="connsiteX6" fmla="*/ 44697 w 59461"/>
                <a:gd name="connsiteY6" fmla="*/ 5696 h 111429"/>
                <a:gd name="connsiteX7" fmla="*/ 38715 w 59461"/>
                <a:gd name="connsiteY7" fmla="*/ 81 h 111429"/>
                <a:gd name="connsiteX8" fmla="*/ 30447 w 59461"/>
                <a:gd name="connsiteY8" fmla="*/ 7626 h 111429"/>
                <a:gd name="connsiteX9" fmla="*/ 23762 w 59461"/>
                <a:gd name="connsiteY9" fmla="*/ 34124 h 111429"/>
                <a:gd name="connsiteX10" fmla="*/ 5818 w 59461"/>
                <a:gd name="connsiteY10" fmla="*/ 34124 h 111429"/>
                <a:gd name="connsiteX11" fmla="*/ 188 w 59461"/>
                <a:gd name="connsiteY11" fmla="*/ 37984 h 111429"/>
                <a:gd name="connsiteX12" fmla="*/ 5466 w 59461"/>
                <a:gd name="connsiteY12" fmla="*/ 40441 h 111429"/>
                <a:gd name="connsiteX13" fmla="*/ 22179 w 59461"/>
                <a:gd name="connsiteY13" fmla="*/ 40441 h 111429"/>
                <a:gd name="connsiteX14" fmla="*/ 11799 w 59461"/>
                <a:gd name="connsiteY14" fmla="*/ 81854 h 111429"/>
                <a:gd name="connsiteX15" fmla="*/ 9160 w 59461"/>
                <a:gd name="connsiteY15" fmla="*/ 94840 h 111429"/>
                <a:gd name="connsiteX16" fmla="*/ 27984 w 59461"/>
                <a:gd name="connsiteY16" fmla="*/ 111511 h 111429"/>
                <a:gd name="connsiteX17" fmla="*/ 58595 w 59461"/>
                <a:gd name="connsiteY17" fmla="*/ 84662 h 111429"/>
                <a:gd name="connsiteX18" fmla="*/ 55780 w 59461"/>
                <a:gd name="connsiteY18" fmla="*/ 82381 h 111429"/>
                <a:gd name="connsiteX19" fmla="*/ 52085 w 59461"/>
                <a:gd name="connsiteY19" fmla="*/ 85715 h 111429"/>
                <a:gd name="connsiteX20" fmla="*/ 28512 w 59461"/>
                <a:gd name="connsiteY20" fmla="*/ 106597 h 111429"/>
                <a:gd name="connsiteX21" fmla="*/ 22355 w 59461"/>
                <a:gd name="connsiteY21" fmla="*/ 97999 h 111429"/>
                <a:gd name="connsiteX22" fmla="*/ 23410 w 59461"/>
                <a:gd name="connsiteY22" fmla="*/ 90804 h 111429"/>
                <a:gd name="connsiteX23" fmla="*/ 36077 w 59461"/>
                <a:gd name="connsiteY23" fmla="*/ 40441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077" y="40441"/>
                  </a:moveTo>
                  <a:lnTo>
                    <a:pt x="54021" y="40441"/>
                  </a:lnTo>
                  <a:cubicBezTo>
                    <a:pt x="57363" y="40441"/>
                    <a:pt x="59650" y="40441"/>
                    <a:pt x="59650" y="36580"/>
                  </a:cubicBezTo>
                  <a:cubicBezTo>
                    <a:pt x="59650" y="34124"/>
                    <a:pt x="57363" y="34124"/>
                    <a:pt x="54372" y="34124"/>
                  </a:cubicBezTo>
                  <a:lnTo>
                    <a:pt x="37660" y="34124"/>
                  </a:lnTo>
                  <a:lnTo>
                    <a:pt x="44169" y="8153"/>
                  </a:lnTo>
                  <a:cubicBezTo>
                    <a:pt x="44345" y="7275"/>
                    <a:pt x="44697" y="6398"/>
                    <a:pt x="44697" y="5696"/>
                  </a:cubicBezTo>
                  <a:cubicBezTo>
                    <a:pt x="44697" y="2537"/>
                    <a:pt x="42234" y="81"/>
                    <a:pt x="38715" y="81"/>
                  </a:cubicBezTo>
                  <a:cubicBezTo>
                    <a:pt x="34317" y="81"/>
                    <a:pt x="31678" y="3064"/>
                    <a:pt x="30447" y="7626"/>
                  </a:cubicBezTo>
                  <a:cubicBezTo>
                    <a:pt x="29216" y="12013"/>
                    <a:pt x="31503" y="3590"/>
                    <a:pt x="23762" y="34124"/>
                  </a:cubicBezTo>
                  <a:lnTo>
                    <a:pt x="5818" y="34124"/>
                  </a:lnTo>
                  <a:cubicBezTo>
                    <a:pt x="2475" y="34124"/>
                    <a:pt x="188" y="34124"/>
                    <a:pt x="188" y="37984"/>
                  </a:cubicBezTo>
                  <a:cubicBezTo>
                    <a:pt x="188" y="40441"/>
                    <a:pt x="2299" y="40441"/>
                    <a:pt x="5466" y="40441"/>
                  </a:cubicBezTo>
                  <a:lnTo>
                    <a:pt x="22179" y="40441"/>
                  </a:lnTo>
                  <a:lnTo>
                    <a:pt x="11799" y="81854"/>
                  </a:lnTo>
                  <a:cubicBezTo>
                    <a:pt x="10744" y="86241"/>
                    <a:pt x="9160" y="92559"/>
                    <a:pt x="9160" y="94840"/>
                  </a:cubicBezTo>
                  <a:cubicBezTo>
                    <a:pt x="9160" y="105193"/>
                    <a:pt x="17956" y="111511"/>
                    <a:pt x="27984" y="111511"/>
                  </a:cubicBezTo>
                  <a:cubicBezTo>
                    <a:pt x="47511" y="111511"/>
                    <a:pt x="58595" y="86943"/>
                    <a:pt x="58595" y="84662"/>
                  </a:cubicBezTo>
                  <a:cubicBezTo>
                    <a:pt x="58595" y="82381"/>
                    <a:pt x="56308" y="82381"/>
                    <a:pt x="55780" y="82381"/>
                  </a:cubicBezTo>
                  <a:cubicBezTo>
                    <a:pt x="53669" y="82381"/>
                    <a:pt x="53493" y="82732"/>
                    <a:pt x="52085" y="85715"/>
                  </a:cubicBezTo>
                  <a:cubicBezTo>
                    <a:pt x="47160" y="96770"/>
                    <a:pt x="38188" y="106597"/>
                    <a:pt x="28512" y="106597"/>
                  </a:cubicBezTo>
                  <a:cubicBezTo>
                    <a:pt x="24817" y="106597"/>
                    <a:pt x="22355" y="104316"/>
                    <a:pt x="22355" y="97999"/>
                  </a:cubicBezTo>
                  <a:cubicBezTo>
                    <a:pt x="22355" y="96244"/>
                    <a:pt x="23058" y="92559"/>
                    <a:pt x="23410" y="90804"/>
                  </a:cubicBezTo>
                  <a:lnTo>
                    <a:pt x="36077" y="40441"/>
                  </a:lnTo>
                  <a:close/>
                </a:path>
              </a:pathLst>
            </a:custGeom>
            <a:solidFill>
              <a:srgbClr val="000000"/>
            </a:solidFill>
            <a:ln w="25183" cap="flat">
              <a:noFill/>
              <a:prstDash val="solid"/>
              <a:miter/>
            </a:ln>
          </p:spPr>
          <p:txBody>
            <a:bodyPr rtlCol="0" anchor="ctr"/>
            <a:lstStyle/>
            <a:p>
              <a:endParaRPr lang="en-CN"/>
            </a:p>
          </p:txBody>
        </p:sp>
        <p:sp>
          <p:nvSpPr>
            <p:cNvPr id="18636" name="Freeform 18635">
              <a:extLst>
                <a:ext uri="{FF2B5EF4-FFF2-40B4-BE49-F238E27FC236}">
                  <a16:creationId xmlns:a16="http://schemas.microsoft.com/office/drawing/2014/main" id="{2E913031-075D-CB39-FBAF-CA0234FFF9ED}"/>
                </a:ext>
              </a:extLst>
            </p:cNvPr>
            <p:cNvSpPr/>
            <p:nvPr>
              <p:custDataLst>
                <p:tags r:id="rId6"/>
              </p:custDataLst>
            </p:nvPr>
          </p:nvSpPr>
          <p:spPr>
            <a:xfrm>
              <a:off x="7462783" y="4578830"/>
              <a:ext cx="167126" cy="58660"/>
            </a:xfrm>
            <a:custGeom>
              <a:avLst/>
              <a:gdLst>
                <a:gd name="connsiteX0" fmla="*/ 158776 w 167126"/>
                <a:gd name="connsiteY0" fmla="*/ 10112 h 58660"/>
                <a:gd name="connsiteX1" fmla="*/ 167321 w 167126"/>
                <a:gd name="connsiteY1" fmla="*/ 5098 h 58660"/>
                <a:gd name="connsiteX2" fmla="*/ 159027 w 167126"/>
                <a:gd name="connsiteY2" fmla="*/ 85 h 58660"/>
                <a:gd name="connsiteX3" fmla="*/ 8488 w 167126"/>
                <a:gd name="connsiteY3" fmla="*/ 85 h 58660"/>
                <a:gd name="connsiteX4" fmla="*/ 195 w 167126"/>
                <a:gd name="connsiteY4" fmla="*/ 5098 h 58660"/>
                <a:gd name="connsiteX5" fmla="*/ 8739 w 167126"/>
                <a:gd name="connsiteY5" fmla="*/ 10112 h 58660"/>
                <a:gd name="connsiteX6" fmla="*/ 158776 w 167126"/>
                <a:gd name="connsiteY6" fmla="*/ 10112 h 58660"/>
                <a:gd name="connsiteX7" fmla="*/ 159027 w 167126"/>
                <a:gd name="connsiteY7" fmla="*/ 58745 h 58660"/>
                <a:gd name="connsiteX8" fmla="*/ 167321 w 167126"/>
                <a:gd name="connsiteY8" fmla="*/ 53732 h 58660"/>
                <a:gd name="connsiteX9" fmla="*/ 158776 w 167126"/>
                <a:gd name="connsiteY9" fmla="*/ 48718 h 58660"/>
                <a:gd name="connsiteX10" fmla="*/ 8739 w 167126"/>
                <a:gd name="connsiteY10" fmla="*/ 48718 h 58660"/>
                <a:gd name="connsiteX11" fmla="*/ 195 w 167126"/>
                <a:gd name="connsiteY11" fmla="*/ 53732 h 58660"/>
                <a:gd name="connsiteX12" fmla="*/ 8488 w 167126"/>
                <a:gd name="connsiteY12" fmla="*/ 58745 h 58660"/>
                <a:gd name="connsiteX13" fmla="*/ 159027 w 167126"/>
                <a:gd name="connsiteY13" fmla="*/ 58745 h 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26" h="58660">
                  <a:moveTo>
                    <a:pt x="158776" y="10112"/>
                  </a:moveTo>
                  <a:cubicBezTo>
                    <a:pt x="162546" y="10112"/>
                    <a:pt x="167321" y="10112"/>
                    <a:pt x="167321" y="5098"/>
                  </a:cubicBezTo>
                  <a:cubicBezTo>
                    <a:pt x="167321" y="85"/>
                    <a:pt x="162546" y="85"/>
                    <a:pt x="159027" y="85"/>
                  </a:cubicBezTo>
                  <a:lnTo>
                    <a:pt x="8488" y="85"/>
                  </a:lnTo>
                  <a:cubicBezTo>
                    <a:pt x="4970" y="85"/>
                    <a:pt x="195" y="85"/>
                    <a:pt x="195" y="5098"/>
                  </a:cubicBezTo>
                  <a:cubicBezTo>
                    <a:pt x="195" y="10112"/>
                    <a:pt x="4970" y="10112"/>
                    <a:pt x="8739" y="10112"/>
                  </a:cubicBezTo>
                  <a:lnTo>
                    <a:pt x="158776" y="10112"/>
                  </a:lnTo>
                  <a:close/>
                  <a:moveTo>
                    <a:pt x="159027" y="58745"/>
                  </a:moveTo>
                  <a:cubicBezTo>
                    <a:pt x="162546" y="58745"/>
                    <a:pt x="167321" y="58745"/>
                    <a:pt x="167321" y="53732"/>
                  </a:cubicBezTo>
                  <a:cubicBezTo>
                    <a:pt x="167321" y="48718"/>
                    <a:pt x="162546" y="48718"/>
                    <a:pt x="158776" y="48718"/>
                  </a:cubicBezTo>
                  <a:lnTo>
                    <a:pt x="8739" y="48718"/>
                  </a:lnTo>
                  <a:cubicBezTo>
                    <a:pt x="4970" y="48718"/>
                    <a:pt x="195" y="48718"/>
                    <a:pt x="195" y="53732"/>
                  </a:cubicBezTo>
                  <a:cubicBezTo>
                    <a:pt x="195" y="58745"/>
                    <a:pt x="4970" y="58745"/>
                    <a:pt x="8488" y="58745"/>
                  </a:cubicBezTo>
                  <a:lnTo>
                    <a:pt x="159027" y="58745"/>
                  </a:lnTo>
                  <a:close/>
                </a:path>
              </a:pathLst>
            </a:custGeom>
            <a:solidFill>
              <a:srgbClr val="000000"/>
            </a:solidFill>
            <a:ln w="25183" cap="flat">
              <a:noFill/>
              <a:prstDash val="solid"/>
              <a:miter/>
            </a:ln>
          </p:spPr>
          <p:txBody>
            <a:bodyPr rtlCol="0" anchor="ctr"/>
            <a:lstStyle/>
            <a:p>
              <a:endParaRPr lang="en-CN"/>
            </a:p>
          </p:txBody>
        </p:sp>
        <p:sp>
          <p:nvSpPr>
            <p:cNvPr id="18637" name="Freeform 18636">
              <a:extLst>
                <a:ext uri="{FF2B5EF4-FFF2-40B4-BE49-F238E27FC236}">
                  <a16:creationId xmlns:a16="http://schemas.microsoft.com/office/drawing/2014/main" id="{802BFE5A-968D-1F21-B541-7D875B39354E}"/>
                </a:ext>
              </a:extLst>
            </p:cNvPr>
            <p:cNvSpPr/>
            <p:nvPr>
              <p:custDataLst>
                <p:tags r:id="rId7"/>
              </p:custDataLst>
            </p:nvPr>
          </p:nvSpPr>
          <p:spPr>
            <a:xfrm>
              <a:off x="7724544" y="4558524"/>
              <a:ext cx="113344" cy="115064"/>
            </a:xfrm>
            <a:custGeom>
              <a:avLst/>
              <a:gdLst>
                <a:gd name="connsiteX0" fmla="*/ 73339 w 113344"/>
                <a:gd name="connsiteY0" fmla="*/ 93340 h 115064"/>
                <a:gd name="connsiteX1" fmla="*/ 92941 w 113344"/>
                <a:gd name="connsiteY1" fmla="*/ 113896 h 115064"/>
                <a:gd name="connsiteX2" fmla="*/ 113549 w 113344"/>
                <a:gd name="connsiteY2" fmla="*/ 90081 h 115064"/>
                <a:gd name="connsiteX3" fmla="*/ 113549 w 113344"/>
                <a:gd name="connsiteY3" fmla="*/ 76043 h 115064"/>
                <a:gd name="connsiteX4" fmla="*/ 107267 w 113344"/>
                <a:gd name="connsiteY4" fmla="*/ 76043 h 115064"/>
                <a:gd name="connsiteX5" fmla="*/ 107267 w 113344"/>
                <a:gd name="connsiteY5" fmla="*/ 90081 h 115064"/>
                <a:gd name="connsiteX6" fmla="*/ 98219 w 113344"/>
                <a:gd name="connsiteY6" fmla="*/ 106125 h 115064"/>
                <a:gd name="connsiteX7" fmla="*/ 88920 w 113344"/>
                <a:gd name="connsiteY7" fmla="*/ 93591 h 115064"/>
                <a:gd name="connsiteX8" fmla="*/ 88920 w 113344"/>
                <a:gd name="connsiteY8" fmla="*/ 43453 h 115064"/>
                <a:gd name="connsiteX9" fmla="*/ 79873 w 113344"/>
                <a:gd name="connsiteY9" fmla="*/ 13872 h 115064"/>
                <a:gd name="connsiteX10" fmla="*/ 45442 w 113344"/>
                <a:gd name="connsiteY10" fmla="*/ 85 h 115064"/>
                <a:gd name="connsiteX11" fmla="*/ 7493 w 113344"/>
                <a:gd name="connsiteY11" fmla="*/ 28412 h 115064"/>
                <a:gd name="connsiteX12" fmla="*/ 19054 w 113344"/>
                <a:gd name="connsiteY12" fmla="*/ 40194 h 115064"/>
                <a:gd name="connsiteX13" fmla="*/ 30615 w 113344"/>
                <a:gd name="connsiteY13" fmla="*/ 28663 h 115064"/>
                <a:gd name="connsiteX14" fmla="*/ 17797 w 113344"/>
                <a:gd name="connsiteY14" fmla="*/ 17131 h 115064"/>
                <a:gd name="connsiteX15" fmla="*/ 44940 w 113344"/>
                <a:gd name="connsiteY15" fmla="*/ 5600 h 115064"/>
                <a:gd name="connsiteX16" fmla="*/ 71579 w 113344"/>
                <a:gd name="connsiteY16" fmla="*/ 37688 h 115064"/>
                <a:gd name="connsiteX17" fmla="*/ 71579 w 113344"/>
                <a:gd name="connsiteY17" fmla="*/ 46963 h 115064"/>
                <a:gd name="connsiteX18" fmla="*/ 25337 w 113344"/>
                <a:gd name="connsiteY18" fmla="*/ 55988 h 115064"/>
                <a:gd name="connsiteX19" fmla="*/ 205 w 113344"/>
                <a:gd name="connsiteY19" fmla="*/ 88577 h 115064"/>
                <a:gd name="connsiteX20" fmla="*/ 40416 w 113344"/>
                <a:gd name="connsiteY20" fmla="*/ 115150 h 115064"/>
                <a:gd name="connsiteX21" fmla="*/ 73339 w 113344"/>
                <a:gd name="connsiteY21" fmla="*/ 93340 h 115064"/>
                <a:gd name="connsiteX22" fmla="*/ 71579 w 113344"/>
                <a:gd name="connsiteY22" fmla="*/ 52227 h 115064"/>
                <a:gd name="connsiteX23" fmla="*/ 71579 w 113344"/>
                <a:gd name="connsiteY23" fmla="*/ 77296 h 115064"/>
                <a:gd name="connsiteX24" fmla="*/ 42175 w 113344"/>
                <a:gd name="connsiteY24" fmla="*/ 109635 h 115064"/>
                <a:gd name="connsiteX25" fmla="*/ 19557 w 113344"/>
                <a:gd name="connsiteY25" fmla="*/ 88326 h 115064"/>
                <a:gd name="connsiteX26" fmla="*/ 71579 w 113344"/>
                <a:gd name="connsiteY26" fmla="*/ 52227 h 11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344" h="115064">
                  <a:moveTo>
                    <a:pt x="73339" y="93340"/>
                  </a:moveTo>
                  <a:cubicBezTo>
                    <a:pt x="74344" y="103367"/>
                    <a:pt x="81129" y="113896"/>
                    <a:pt x="92941" y="113896"/>
                  </a:cubicBezTo>
                  <a:cubicBezTo>
                    <a:pt x="98219" y="113896"/>
                    <a:pt x="113549" y="110387"/>
                    <a:pt x="113549" y="90081"/>
                  </a:cubicBezTo>
                  <a:lnTo>
                    <a:pt x="113549" y="76043"/>
                  </a:lnTo>
                  <a:lnTo>
                    <a:pt x="107267" y="76043"/>
                  </a:lnTo>
                  <a:lnTo>
                    <a:pt x="107267" y="90081"/>
                  </a:lnTo>
                  <a:cubicBezTo>
                    <a:pt x="107267" y="104621"/>
                    <a:pt x="100984" y="106125"/>
                    <a:pt x="98219" y="106125"/>
                  </a:cubicBezTo>
                  <a:cubicBezTo>
                    <a:pt x="89926" y="106125"/>
                    <a:pt x="88920" y="94844"/>
                    <a:pt x="88920" y="93591"/>
                  </a:cubicBezTo>
                  <a:lnTo>
                    <a:pt x="88920" y="43453"/>
                  </a:lnTo>
                  <a:cubicBezTo>
                    <a:pt x="88920" y="32925"/>
                    <a:pt x="88920" y="23148"/>
                    <a:pt x="79873" y="13872"/>
                  </a:cubicBezTo>
                  <a:cubicBezTo>
                    <a:pt x="70071" y="4096"/>
                    <a:pt x="57506" y="85"/>
                    <a:pt x="45442" y="85"/>
                  </a:cubicBezTo>
                  <a:cubicBezTo>
                    <a:pt x="24834" y="85"/>
                    <a:pt x="7493" y="11867"/>
                    <a:pt x="7493" y="28412"/>
                  </a:cubicBezTo>
                  <a:cubicBezTo>
                    <a:pt x="7493" y="35933"/>
                    <a:pt x="12520" y="40194"/>
                    <a:pt x="19054" y="40194"/>
                  </a:cubicBezTo>
                  <a:cubicBezTo>
                    <a:pt x="26091" y="40194"/>
                    <a:pt x="30615" y="35181"/>
                    <a:pt x="30615" y="28663"/>
                  </a:cubicBezTo>
                  <a:cubicBezTo>
                    <a:pt x="30615" y="25655"/>
                    <a:pt x="29358" y="17382"/>
                    <a:pt x="17797" y="17131"/>
                  </a:cubicBezTo>
                  <a:cubicBezTo>
                    <a:pt x="24583" y="8357"/>
                    <a:pt x="36897" y="5600"/>
                    <a:pt x="44940" y="5600"/>
                  </a:cubicBezTo>
                  <a:cubicBezTo>
                    <a:pt x="57254" y="5600"/>
                    <a:pt x="71579" y="15377"/>
                    <a:pt x="71579" y="37688"/>
                  </a:cubicBezTo>
                  <a:lnTo>
                    <a:pt x="71579" y="46963"/>
                  </a:lnTo>
                  <a:cubicBezTo>
                    <a:pt x="58762" y="47715"/>
                    <a:pt x="41170" y="48467"/>
                    <a:pt x="25337" y="55988"/>
                  </a:cubicBezTo>
                  <a:cubicBezTo>
                    <a:pt x="6488" y="64511"/>
                    <a:pt x="205" y="77547"/>
                    <a:pt x="205" y="88577"/>
                  </a:cubicBezTo>
                  <a:cubicBezTo>
                    <a:pt x="205" y="108882"/>
                    <a:pt x="24583" y="115150"/>
                    <a:pt x="40416" y="115150"/>
                  </a:cubicBezTo>
                  <a:cubicBezTo>
                    <a:pt x="57003" y="115150"/>
                    <a:pt x="68564" y="105122"/>
                    <a:pt x="73339" y="93340"/>
                  </a:cubicBezTo>
                  <a:close/>
                  <a:moveTo>
                    <a:pt x="71579" y="52227"/>
                  </a:moveTo>
                  <a:lnTo>
                    <a:pt x="71579" y="77296"/>
                  </a:lnTo>
                  <a:cubicBezTo>
                    <a:pt x="71579" y="101111"/>
                    <a:pt x="53484" y="109635"/>
                    <a:pt x="42175" y="109635"/>
                  </a:cubicBezTo>
                  <a:cubicBezTo>
                    <a:pt x="29861" y="109635"/>
                    <a:pt x="19557" y="100861"/>
                    <a:pt x="19557" y="88326"/>
                  </a:cubicBezTo>
                  <a:cubicBezTo>
                    <a:pt x="19557" y="74538"/>
                    <a:pt x="30112" y="53732"/>
                    <a:pt x="71579" y="52227"/>
                  </a:cubicBezTo>
                  <a:close/>
                </a:path>
              </a:pathLst>
            </a:custGeom>
            <a:solidFill>
              <a:srgbClr val="000000"/>
            </a:solidFill>
            <a:ln w="25183" cap="flat">
              <a:noFill/>
              <a:prstDash val="solid"/>
              <a:miter/>
            </a:ln>
          </p:spPr>
          <p:txBody>
            <a:bodyPr rtlCol="0" anchor="ctr"/>
            <a:lstStyle/>
            <a:p>
              <a:endParaRPr lang="en-CN"/>
            </a:p>
          </p:txBody>
        </p:sp>
        <p:sp>
          <p:nvSpPr>
            <p:cNvPr id="18638" name="Freeform 18637">
              <a:extLst>
                <a:ext uri="{FF2B5EF4-FFF2-40B4-BE49-F238E27FC236}">
                  <a16:creationId xmlns:a16="http://schemas.microsoft.com/office/drawing/2014/main" id="{900C41F4-2B3C-6457-282B-26C04A763F6F}"/>
                </a:ext>
              </a:extLst>
            </p:cNvPr>
            <p:cNvSpPr/>
            <p:nvPr>
              <p:custDataLst>
                <p:tags r:id="rId8"/>
              </p:custDataLst>
            </p:nvPr>
          </p:nvSpPr>
          <p:spPr>
            <a:xfrm>
              <a:off x="7846685" y="4560028"/>
              <a:ext cx="84442" cy="110803"/>
            </a:xfrm>
            <a:custGeom>
              <a:avLst/>
              <a:gdLst>
                <a:gd name="connsiteX0" fmla="*/ 35143 w 84442"/>
                <a:gd name="connsiteY0" fmla="*/ 27660 h 110803"/>
                <a:gd name="connsiteX1" fmla="*/ 35143 w 84442"/>
                <a:gd name="connsiteY1" fmla="*/ 85 h 110803"/>
                <a:gd name="connsiteX2" fmla="*/ 210 w 84442"/>
                <a:gd name="connsiteY2" fmla="*/ 2842 h 110803"/>
                <a:gd name="connsiteX3" fmla="*/ 210 w 84442"/>
                <a:gd name="connsiteY3" fmla="*/ 10614 h 110803"/>
                <a:gd name="connsiteX4" fmla="*/ 19813 w 84442"/>
                <a:gd name="connsiteY4" fmla="*/ 24652 h 110803"/>
                <a:gd name="connsiteX5" fmla="*/ 19813 w 84442"/>
                <a:gd name="connsiteY5" fmla="*/ 91836 h 110803"/>
                <a:gd name="connsiteX6" fmla="*/ 210 w 84442"/>
                <a:gd name="connsiteY6" fmla="*/ 103117 h 110803"/>
                <a:gd name="connsiteX7" fmla="*/ 210 w 84442"/>
                <a:gd name="connsiteY7" fmla="*/ 110888 h 110803"/>
                <a:gd name="connsiteX8" fmla="*/ 28860 w 84442"/>
                <a:gd name="connsiteY8" fmla="*/ 110136 h 110803"/>
                <a:gd name="connsiteX9" fmla="*/ 60778 w 84442"/>
                <a:gd name="connsiteY9" fmla="*/ 110888 h 110803"/>
                <a:gd name="connsiteX10" fmla="*/ 60778 w 84442"/>
                <a:gd name="connsiteY10" fmla="*/ 103117 h 110803"/>
                <a:gd name="connsiteX11" fmla="*/ 55500 w 84442"/>
                <a:gd name="connsiteY11" fmla="*/ 103117 h 110803"/>
                <a:gd name="connsiteX12" fmla="*/ 36400 w 84442"/>
                <a:gd name="connsiteY12" fmla="*/ 91334 h 110803"/>
                <a:gd name="connsiteX13" fmla="*/ 36400 w 84442"/>
                <a:gd name="connsiteY13" fmla="*/ 52729 h 110803"/>
                <a:gd name="connsiteX14" fmla="*/ 66055 w 84442"/>
                <a:gd name="connsiteY14" fmla="*/ 5600 h 110803"/>
                <a:gd name="connsiteX15" fmla="*/ 68820 w 84442"/>
                <a:gd name="connsiteY15" fmla="*/ 5850 h 110803"/>
                <a:gd name="connsiteX16" fmla="*/ 63040 w 84442"/>
                <a:gd name="connsiteY16" fmla="*/ 15627 h 110803"/>
                <a:gd name="connsiteX17" fmla="*/ 73846 w 84442"/>
                <a:gd name="connsiteY17" fmla="*/ 26407 h 110803"/>
                <a:gd name="connsiteX18" fmla="*/ 84653 w 84442"/>
                <a:gd name="connsiteY18" fmla="*/ 15377 h 110803"/>
                <a:gd name="connsiteX19" fmla="*/ 66055 w 84442"/>
                <a:gd name="connsiteY19" fmla="*/ 85 h 110803"/>
                <a:gd name="connsiteX20" fmla="*/ 35143 w 84442"/>
                <a:gd name="connsiteY20" fmla="*/ 27660 h 11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442" h="110803">
                  <a:moveTo>
                    <a:pt x="35143" y="27660"/>
                  </a:moveTo>
                  <a:lnTo>
                    <a:pt x="35143" y="85"/>
                  </a:lnTo>
                  <a:lnTo>
                    <a:pt x="210" y="2842"/>
                  </a:lnTo>
                  <a:lnTo>
                    <a:pt x="210" y="10614"/>
                  </a:lnTo>
                  <a:cubicBezTo>
                    <a:pt x="17802" y="10614"/>
                    <a:pt x="19813" y="12368"/>
                    <a:pt x="19813" y="24652"/>
                  </a:cubicBezTo>
                  <a:lnTo>
                    <a:pt x="19813" y="91836"/>
                  </a:lnTo>
                  <a:cubicBezTo>
                    <a:pt x="19813" y="103117"/>
                    <a:pt x="17048" y="103117"/>
                    <a:pt x="210" y="103117"/>
                  </a:cubicBezTo>
                  <a:lnTo>
                    <a:pt x="210" y="110888"/>
                  </a:lnTo>
                  <a:cubicBezTo>
                    <a:pt x="10011" y="110637"/>
                    <a:pt x="21823" y="110136"/>
                    <a:pt x="28860" y="110136"/>
                  </a:cubicBezTo>
                  <a:cubicBezTo>
                    <a:pt x="38913" y="110136"/>
                    <a:pt x="50725" y="110136"/>
                    <a:pt x="60778" y="110888"/>
                  </a:cubicBezTo>
                  <a:lnTo>
                    <a:pt x="60778" y="103117"/>
                  </a:lnTo>
                  <a:lnTo>
                    <a:pt x="55500" y="103117"/>
                  </a:lnTo>
                  <a:cubicBezTo>
                    <a:pt x="36902" y="103117"/>
                    <a:pt x="36400" y="100359"/>
                    <a:pt x="36400" y="91334"/>
                  </a:cubicBezTo>
                  <a:lnTo>
                    <a:pt x="36400" y="52729"/>
                  </a:lnTo>
                  <a:cubicBezTo>
                    <a:pt x="36400" y="27911"/>
                    <a:pt x="46955" y="5600"/>
                    <a:pt x="66055" y="5600"/>
                  </a:cubicBezTo>
                  <a:cubicBezTo>
                    <a:pt x="67815" y="5600"/>
                    <a:pt x="68317" y="5600"/>
                    <a:pt x="68820" y="5850"/>
                  </a:cubicBezTo>
                  <a:cubicBezTo>
                    <a:pt x="68066" y="6101"/>
                    <a:pt x="63040" y="9109"/>
                    <a:pt x="63040" y="15627"/>
                  </a:cubicBezTo>
                  <a:cubicBezTo>
                    <a:pt x="63040" y="22646"/>
                    <a:pt x="68317" y="26407"/>
                    <a:pt x="73846" y="26407"/>
                  </a:cubicBezTo>
                  <a:cubicBezTo>
                    <a:pt x="78370" y="26407"/>
                    <a:pt x="84653" y="23399"/>
                    <a:pt x="84653" y="15377"/>
                  </a:cubicBezTo>
                  <a:cubicBezTo>
                    <a:pt x="84653" y="7355"/>
                    <a:pt x="76862" y="85"/>
                    <a:pt x="66055" y="85"/>
                  </a:cubicBezTo>
                  <a:cubicBezTo>
                    <a:pt x="47709" y="85"/>
                    <a:pt x="38662" y="16881"/>
                    <a:pt x="35143" y="27660"/>
                  </a:cubicBezTo>
                  <a:close/>
                </a:path>
              </a:pathLst>
            </a:custGeom>
            <a:solidFill>
              <a:srgbClr val="000000"/>
            </a:solidFill>
            <a:ln w="25183" cap="flat">
              <a:noFill/>
              <a:prstDash val="solid"/>
              <a:miter/>
            </a:ln>
          </p:spPr>
          <p:txBody>
            <a:bodyPr rtlCol="0" anchor="ctr"/>
            <a:lstStyle/>
            <a:p>
              <a:endParaRPr lang="en-CN"/>
            </a:p>
          </p:txBody>
        </p:sp>
        <p:sp>
          <p:nvSpPr>
            <p:cNvPr id="18639" name="Freeform 18638">
              <a:extLst>
                <a:ext uri="{FF2B5EF4-FFF2-40B4-BE49-F238E27FC236}">
                  <a16:creationId xmlns:a16="http://schemas.microsoft.com/office/drawing/2014/main" id="{14E3FEF0-0564-A5B4-C507-0BCDD7347063}"/>
                </a:ext>
              </a:extLst>
            </p:cNvPr>
            <p:cNvSpPr/>
            <p:nvPr>
              <p:custDataLst>
                <p:tags r:id="rId9"/>
              </p:custDataLst>
            </p:nvPr>
          </p:nvSpPr>
          <p:spPr>
            <a:xfrm>
              <a:off x="7945118" y="4557271"/>
              <a:ext cx="114852" cy="165202"/>
            </a:xfrm>
            <a:custGeom>
              <a:avLst/>
              <a:gdLst>
                <a:gd name="connsiteX0" fmla="*/ 48970 w 114852"/>
                <a:gd name="connsiteY0" fmla="*/ 70527 h 165202"/>
                <a:gd name="connsiteX1" fmla="*/ 27105 w 114852"/>
                <a:gd name="connsiteY1" fmla="*/ 39693 h 165202"/>
                <a:gd name="connsiteX2" fmla="*/ 31126 w 114852"/>
                <a:gd name="connsiteY2" fmla="*/ 18635 h 165202"/>
                <a:gd name="connsiteX3" fmla="*/ 48970 w 114852"/>
                <a:gd name="connsiteY3" fmla="*/ 8608 h 165202"/>
                <a:gd name="connsiteX4" fmla="*/ 70834 w 114852"/>
                <a:gd name="connsiteY4" fmla="*/ 39442 h 165202"/>
                <a:gd name="connsiteX5" fmla="*/ 66813 w 114852"/>
                <a:gd name="connsiteY5" fmla="*/ 60500 h 165202"/>
                <a:gd name="connsiteX6" fmla="*/ 48970 w 114852"/>
                <a:gd name="connsiteY6" fmla="*/ 70527 h 165202"/>
                <a:gd name="connsiteX7" fmla="*/ 19817 w 114852"/>
                <a:gd name="connsiteY7" fmla="*/ 80304 h 165202"/>
                <a:gd name="connsiteX8" fmla="*/ 24089 w 114852"/>
                <a:gd name="connsiteY8" fmla="*/ 68522 h 165202"/>
                <a:gd name="connsiteX9" fmla="*/ 48970 w 114852"/>
                <a:gd name="connsiteY9" fmla="*/ 76293 h 165202"/>
                <a:gd name="connsiteX10" fmla="*/ 89683 w 114852"/>
                <a:gd name="connsiteY10" fmla="*/ 39693 h 165202"/>
                <a:gd name="connsiteX11" fmla="*/ 79379 w 114852"/>
                <a:gd name="connsiteY11" fmla="*/ 15377 h 165202"/>
                <a:gd name="connsiteX12" fmla="*/ 101998 w 114852"/>
                <a:gd name="connsiteY12" fmla="*/ 5600 h 165202"/>
                <a:gd name="connsiteX13" fmla="*/ 104511 w 114852"/>
                <a:gd name="connsiteY13" fmla="*/ 5850 h 165202"/>
                <a:gd name="connsiteX14" fmla="*/ 100490 w 114852"/>
                <a:gd name="connsiteY14" fmla="*/ 12619 h 165202"/>
                <a:gd name="connsiteX15" fmla="*/ 107778 w 114852"/>
                <a:gd name="connsiteY15" fmla="*/ 19889 h 165202"/>
                <a:gd name="connsiteX16" fmla="*/ 115066 w 114852"/>
                <a:gd name="connsiteY16" fmla="*/ 12368 h 165202"/>
                <a:gd name="connsiteX17" fmla="*/ 102249 w 114852"/>
                <a:gd name="connsiteY17" fmla="*/ 85 h 165202"/>
                <a:gd name="connsiteX18" fmla="*/ 75609 w 114852"/>
                <a:gd name="connsiteY18" fmla="*/ 11867 h 165202"/>
                <a:gd name="connsiteX19" fmla="*/ 48970 w 114852"/>
                <a:gd name="connsiteY19" fmla="*/ 2842 h 165202"/>
                <a:gd name="connsiteX20" fmla="*/ 8256 w 114852"/>
                <a:gd name="connsiteY20" fmla="*/ 39442 h 165202"/>
                <a:gd name="connsiteX21" fmla="*/ 20068 w 114852"/>
                <a:gd name="connsiteY21" fmla="*/ 65263 h 165202"/>
                <a:gd name="connsiteX22" fmla="*/ 12277 w 114852"/>
                <a:gd name="connsiteY22" fmla="*/ 86070 h 165202"/>
                <a:gd name="connsiteX23" fmla="*/ 23335 w 114852"/>
                <a:gd name="connsiteY23" fmla="*/ 108381 h 165202"/>
                <a:gd name="connsiteX24" fmla="*/ 214 w 114852"/>
                <a:gd name="connsiteY24" fmla="*/ 133450 h 165202"/>
                <a:gd name="connsiteX25" fmla="*/ 55755 w 114852"/>
                <a:gd name="connsiteY25" fmla="*/ 165287 h 165202"/>
                <a:gd name="connsiteX26" fmla="*/ 111548 w 114852"/>
                <a:gd name="connsiteY26" fmla="*/ 132948 h 165202"/>
                <a:gd name="connsiteX27" fmla="*/ 95212 w 114852"/>
                <a:gd name="connsiteY27" fmla="*/ 104370 h 165202"/>
                <a:gd name="connsiteX28" fmla="*/ 51985 w 114852"/>
                <a:gd name="connsiteY28" fmla="*/ 97351 h 165202"/>
                <a:gd name="connsiteX29" fmla="*/ 33137 w 114852"/>
                <a:gd name="connsiteY29" fmla="*/ 97100 h 165202"/>
                <a:gd name="connsiteX30" fmla="*/ 19817 w 114852"/>
                <a:gd name="connsiteY30" fmla="*/ 80304 h 165202"/>
                <a:gd name="connsiteX31" fmla="*/ 56007 w 114852"/>
                <a:gd name="connsiteY31" fmla="*/ 159521 h 165202"/>
                <a:gd name="connsiteX32" fmla="*/ 13283 w 114852"/>
                <a:gd name="connsiteY32" fmla="*/ 133450 h 165202"/>
                <a:gd name="connsiteX33" fmla="*/ 33891 w 114852"/>
                <a:gd name="connsiteY33" fmla="*/ 111891 h 165202"/>
                <a:gd name="connsiteX34" fmla="*/ 48718 w 114852"/>
                <a:gd name="connsiteY34" fmla="*/ 111891 h 165202"/>
                <a:gd name="connsiteX35" fmla="*/ 98479 w 114852"/>
                <a:gd name="connsiteY35" fmla="*/ 133450 h 165202"/>
                <a:gd name="connsiteX36" fmla="*/ 56007 w 114852"/>
                <a:gd name="connsiteY36" fmla="*/ 159521 h 16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4852" h="165202">
                  <a:moveTo>
                    <a:pt x="48970" y="70527"/>
                  </a:moveTo>
                  <a:cubicBezTo>
                    <a:pt x="27105" y="70527"/>
                    <a:pt x="27105" y="45459"/>
                    <a:pt x="27105" y="39693"/>
                  </a:cubicBezTo>
                  <a:cubicBezTo>
                    <a:pt x="27105" y="32925"/>
                    <a:pt x="27356" y="24903"/>
                    <a:pt x="31126" y="18635"/>
                  </a:cubicBezTo>
                  <a:cubicBezTo>
                    <a:pt x="33137" y="15627"/>
                    <a:pt x="38917" y="8608"/>
                    <a:pt x="48970" y="8608"/>
                  </a:cubicBezTo>
                  <a:cubicBezTo>
                    <a:pt x="70834" y="8608"/>
                    <a:pt x="70834" y="33677"/>
                    <a:pt x="70834" y="39442"/>
                  </a:cubicBezTo>
                  <a:cubicBezTo>
                    <a:pt x="70834" y="46211"/>
                    <a:pt x="70583" y="54233"/>
                    <a:pt x="66813" y="60500"/>
                  </a:cubicBezTo>
                  <a:cubicBezTo>
                    <a:pt x="64803" y="63508"/>
                    <a:pt x="59022" y="70527"/>
                    <a:pt x="48970" y="70527"/>
                  </a:cubicBezTo>
                  <a:close/>
                  <a:moveTo>
                    <a:pt x="19817" y="80304"/>
                  </a:moveTo>
                  <a:cubicBezTo>
                    <a:pt x="19817" y="79301"/>
                    <a:pt x="19817" y="73536"/>
                    <a:pt x="24089" y="68522"/>
                  </a:cubicBezTo>
                  <a:cubicBezTo>
                    <a:pt x="33891" y="75541"/>
                    <a:pt x="44195" y="76293"/>
                    <a:pt x="48970" y="76293"/>
                  </a:cubicBezTo>
                  <a:cubicBezTo>
                    <a:pt x="72342" y="76293"/>
                    <a:pt x="89683" y="58996"/>
                    <a:pt x="89683" y="39693"/>
                  </a:cubicBezTo>
                  <a:cubicBezTo>
                    <a:pt x="89683" y="30418"/>
                    <a:pt x="85662" y="21142"/>
                    <a:pt x="79379" y="15377"/>
                  </a:cubicBezTo>
                  <a:cubicBezTo>
                    <a:pt x="88427" y="6853"/>
                    <a:pt x="97474" y="5600"/>
                    <a:pt x="101998" y="5600"/>
                  </a:cubicBezTo>
                  <a:cubicBezTo>
                    <a:pt x="102500" y="5600"/>
                    <a:pt x="103757" y="5600"/>
                    <a:pt x="104511" y="5850"/>
                  </a:cubicBezTo>
                  <a:cubicBezTo>
                    <a:pt x="101746" y="6853"/>
                    <a:pt x="100490" y="9611"/>
                    <a:pt x="100490" y="12619"/>
                  </a:cubicBezTo>
                  <a:cubicBezTo>
                    <a:pt x="100490" y="16881"/>
                    <a:pt x="103757" y="19889"/>
                    <a:pt x="107778" y="19889"/>
                  </a:cubicBezTo>
                  <a:cubicBezTo>
                    <a:pt x="110291" y="19889"/>
                    <a:pt x="115066" y="18134"/>
                    <a:pt x="115066" y="12368"/>
                  </a:cubicBezTo>
                  <a:cubicBezTo>
                    <a:pt x="115066" y="8107"/>
                    <a:pt x="112050" y="85"/>
                    <a:pt x="102249" y="85"/>
                  </a:cubicBezTo>
                  <a:cubicBezTo>
                    <a:pt x="97223" y="85"/>
                    <a:pt x="86165" y="1589"/>
                    <a:pt x="75609" y="11867"/>
                  </a:cubicBezTo>
                  <a:cubicBezTo>
                    <a:pt x="65054" y="3594"/>
                    <a:pt x="54499" y="2842"/>
                    <a:pt x="48970" y="2842"/>
                  </a:cubicBezTo>
                  <a:cubicBezTo>
                    <a:pt x="25597" y="2842"/>
                    <a:pt x="8256" y="20140"/>
                    <a:pt x="8256" y="39442"/>
                  </a:cubicBezTo>
                  <a:cubicBezTo>
                    <a:pt x="8256" y="50473"/>
                    <a:pt x="13785" y="59999"/>
                    <a:pt x="20068" y="65263"/>
                  </a:cubicBezTo>
                  <a:cubicBezTo>
                    <a:pt x="16801" y="69023"/>
                    <a:pt x="12277" y="77296"/>
                    <a:pt x="12277" y="86070"/>
                  </a:cubicBezTo>
                  <a:cubicBezTo>
                    <a:pt x="12277" y="93841"/>
                    <a:pt x="15544" y="103367"/>
                    <a:pt x="23335" y="108381"/>
                  </a:cubicBezTo>
                  <a:cubicBezTo>
                    <a:pt x="8256" y="112643"/>
                    <a:pt x="214" y="123422"/>
                    <a:pt x="214" y="133450"/>
                  </a:cubicBezTo>
                  <a:cubicBezTo>
                    <a:pt x="214" y="151499"/>
                    <a:pt x="25094" y="165287"/>
                    <a:pt x="55755" y="165287"/>
                  </a:cubicBezTo>
                  <a:cubicBezTo>
                    <a:pt x="85411" y="165287"/>
                    <a:pt x="111548" y="152502"/>
                    <a:pt x="111548" y="132948"/>
                  </a:cubicBezTo>
                  <a:cubicBezTo>
                    <a:pt x="111548" y="124174"/>
                    <a:pt x="108029" y="111389"/>
                    <a:pt x="95212" y="104370"/>
                  </a:cubicBezTo>
                  <a:cubicBezTo>
                    <a:pt x="81892" y="97351"/>
                    <a:pt x="67316" y="97351"/>
                    <a:pt x="51985" y="97351"/>
                  </a:cubicBezTo>
                  <a:cubicBezTo>
                    <a:pt x="45703" y="97351"/>
                    <a:pt x="34896" y="97351"/>
                    <a:pt x="33137" y="97100"/>
                  </a:cubicBezTo>
                  <a:cubicBezTo>
                    <a:pt x="25094" y="96097"/>
                    <a:pt x="19817" y="88326"/>
                    <a:pt x="19817" y="80304"/>
                  </a:cubicBezTo>
                  <a:close/>
                  <a:moveTo>
                    <a:pt x="56007" y="159521"/>
                  </a:moveTo>
                  <a:cubicBezTo>
                    <a:pt x="30623" y="159521"/>
                    <a:pt x="13283" y="146736"/>
                    <a:pt x="13283" y="133450"/>
                  </a:cubicBezTo>
                  <a:cubicBezTo>
                    <a:pt x="13283" y="121918"/>
                    <a:pt x="22833" y="112643"/>
                    <a:pt x="33891" y="111891"/>
                  </a:cubicBezTo>
                  <a:lnTo>
                    <a:pt x="48718" y="111891"/>
                  </a:lnTo>
                  <a:cubicBezTo>
                    <a:pt x="70332" y="111891"/>
                    <a:pt x="98479" y="111891"/>
                    <a:pt x="98479" y="133450"/>
                  </a:cubicBezTo>
                  <a:cubicBezTo>
                    <a:pt x="98479" y="146987"/>
                    <a:pt x="80636" y="159521"/>
                    <a:pt x="56007" y="159521"/>
                  </a:cubicBezTo>
                  <a:close/>
                </a:path>
              </a:pathLst>
            </a:custGeom>
            <a:solidFill>
              <a:srgbClr val="000000"/>
            </a:solidFill>
            <a:ln w="25183" cap="flat">
              <a:noFill/>
              <a:prstDash val="solid"/>
              <a:miter/>
            </a:ln>
          </p:spPr>
          <p:txBody>
            <a:bodyPr rtlCol="0" anchor="ctr"/>
            <a:lstStyle/>
            <a:p>
              <a:endParaRPr lang="en-CN"/>
            </a:p>
          </p:txBody>
        </p:sp>
        <p:sp>
          <p:nvSpPr>
            <p:cNvPr id="18640" name="Freeform 18639">
              <a:extLst>
                <a:ext uri="{FF2B5EF4-FFF2-40B4-BE49-F238E27FC236}">
                  <a16:creationId xmlns:a16="http://schemas.microsoft.com/office/drawing/2014/main" id="{94C9B445-C144-20EE-4DEC-3BB40303D14E}"/>
                </a:ext>
              </a:extLst>
            </p:cNvPr>
            <p:cNvSpPr/>
            <p:nvPr>
              <p:custDataLst>
                <p:tags r:id="rId10"/>
              </p:custDataLst>
            </p:nvPr>
          </p:nvSpPr>
          <p:spPr>
            <a:xfrm>
              <a:off x="8071782" y="4560028"/>
              <a:ext cx="196279" cy="110803"/>
            </a:xfrm>
            <a:custGeom>
              <a:avLst/>
              <a:gdLst>
                <a:gd name="connsiteX0" fmla="*/ 19822 w 196279"/>
                <a:gd name="connsiteY0" fmla="*/ 24652 h 110803"/>
                <a:gd name="connsiteX1" fmla="*/ 19822 w 196279"/>
                <a:gd name="connsiteY1" fmla="*/ 91836 h 110803"/>
                <a:gd name="connsiteX2" fmla="*/ 219 w 196279"/>
                <a:gd name="connsiteY2" fmla="*/ 103117 h 110803"/>
                <a:gd name="connsiteX3" fmla="*/ 219 w 196279"/>
                <a:gd name="connsiteY3" fmla="*/ 110888 h 110803"/>
                <a:gd name="connsiteX4" fmla="*/ 28618 w 196279"/>
                <a:gd name="connsiteY4" fmla="*/ 110136 h 110803"/>
                <a:gd name="connsiteX5" fmla="*/ 56766 w 196279"/>
                <a:gd name="connsiteY5" fmla="*/ 110888 h 110803"/>
                <a:gd name="connsiteX6" fmla="*/ 56766 w 196279"/>
                <a:gd name="connsiteY6" fmla="*/ 103117 h 110803"/>
                <a:gd name="connsiteX7" fmla="*/ 37163 w 196279"/>
                <a:gd name="connsiteY7" fmla="*/ 91836 h 110803"/>
                <a:gd name="connsiteX8" fmla="*/ 37163 w 196279"/>
                <a:gd name="connsiteY8" fmla="*/ 45710 h 110803"/>
                <a:gd name="connsiteX9" fmla="*/ 71091 w 196279"/>
                <a:gd name="connsiteY9" fmla="*/ 5600 h 110803"/>
                <a:gd name="connsiteX10" fmla="*/ 89688 w 196279"/>
                <a:gd name="connsiteY10" fmla="*/ 33426 h 110803"/>
                <a:gd name="connsiteX11" fmla="*/ 89688 w 196279"/>
                <a:gd name="connsiteY11" fmla="*/ 91836 h 110803"/>
                <a:gd name="connsiteX12" fmla="*/ 70085 w 196279"/>
                <a:gd name="connsiteY12" fmla="*/ 103117 h 110803"/>
                <a:gd name="connsiteX13" fmla="*/ 70085 w 196279"/>
                <a:gd name="connsiteY13" fmla="*/ 110888 h 110803"/>
                <a:gd name="connsiteX14" fmla="*/ 98484 w 196279"/>
                <a:gd name="connsiteY14" fmla="*/ 110136 h 110803"/>
                <a:gd name="connsiteX15" fmla="*/ 126632 w 196279"/>
                <a:gd name="connsiteY15" fmla="*/ 110888 h 110803"/>
                <a:gd name="connsiteX16" fmla="*/ 126632 w 196279"/>
                <a:gd name="connsiteY16" fmla="*/ 103117 h 110803"/>
                <a:gd name="connsiteX17" fmla="*/ 107029 w 196279"/>
                <a:gd name="connsiteY17" fmla="*/ 91836 h 110803"/>
                <a:gd name="connsiteX18" fmla="*/ 107029 w 196279"/>
                <a:gd name="connsiteY18" fmla="*/ 45710 h 110803"/>
                <a:gd name="connsiteX19" fmla="*/ 140957 w 196279"/>
                <a:gd name="connsiteY19" fmla="*/ 5600 h 110803"/>
                <a:gd name="connsiteX20" fmla="*/ 159554 w 196279"/>
                <a:gd name="connsiteY20" fmla="*/ 33426 h 110803"/>
                <a:gd name="connsiteX21" fmla="*/ 159554 w 196279"/>
                <a:gd name="connsiteY21" fmla="*/ 91836 h 110803"/>
                <a:gd name="connsiteX22" fmla="*/ 139952 w 196279"/>
                <a:gd name="connsiteY22" fmla="*/ 103117 h 110803"/>
                <a:gd name="connsiteX23" fmla="*/ 139952 w 196279"/>
                <a:gd name="connsiteY23" fmla="*/ 110888 h 110803"/>
                <a:gd name="connsiteX24" fmla="*/ 168351 w 196279"/>
                <a:gd name="connsiteY24" fmla="*/ 110136 h 110803"/>
                <a:gd name="connsiteX25" fmla="*/ 196498 w 196279"/>
                <a:gd name="connsiteY25" fmla="*/ 110888 h 110803"/>
                <a:gd name="connsiteX26" fmla="*/ 196498 w 196279"/>
                <a:gd name="connsiteY26" fmla="*/ 103117 h 110803"/>
                <a:gd name="connsiteX27" fmla="*/ 176895 w 196279"/>
                <a:gd name="connsiteY27" fmla="*/ 95596 h 110803"/>
                <a:gd name="connsiteX28" fmla="*/ 176895 w 196279"/>
                <a:gd name="connsiteY28" fmla="*/ 47715 h 110803"/>
                <a:gd name="connsiteX29" fmla="*/ 169105 w 196279"/>
                <a:gd name="connsiteY29" fmla="*/ 9360 h 110803"/>
                <a:gd name="connsiteX30" fmla="*/ 142716 w 196279"/>
                <a:gd name="connsiteY30" fmla="*/ 85 h 110803"/>
                <a:gd name="connsiteX31" fmla="*/ 106275 w 196279"/>
                <a:gd name="connsiteY31" fmla="*/ 24652 h 110803"/>
                <a:gd name="connsiteX32" fmla="*/ 72850 w 196279"/>
                <a:gd name="connsiteY32" fmla="*/ 85 h 110803"/>
                <a:gd name="connsiteX33" fmla="*/ 35655 w 196279"/>
                <a:gd name="connsiteY33" fmla="*/ 26407 h 110803"/>
                <a:gd name="connsiteX34" fmla="*/ 35655 w 196279"/>
                <a:gd name="connsiteY34" fmla="*/ 85 h 110803"/>
                <a:gd name="connsiteX35" fmla="*/ 219 w 196279"/>
                <a:gd name="connsiteY35" fmla="*/ 2842 h 110803"/>
                <a:gd name="connsiteX36" fmla="*/ 219 w 196279"/>
                <a:gd name="connsiteY36" fmla="*/ 10614 h 110803"/>
                <a:gd name="connsiteX37" fmla="*/ 19822 w 196279"/>
                <a:gd name="connsiteY37" fmla="*/ 24652 h 11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6279" h="110803">
                  <a:moveTo>
                    <a:pt x="19822" y="24652"/>
                  </a:moveTo>
                  <a:lnTo>
                    <a:pt x="19822" y="91836"/>
                  </a:lnTo>
                  <a:cubicBezTo>
                    <a:pt x="19822" y="103117"/>
                    <a:pt x="17057" y="103117"/>
                    <a:pt x="219" y="103117"/>
                  </a:cubicBezTo>
                  <a:lnTo>
                    <a:pt x="219" y="110888"/>
                  </a:lnTo>
                  <a:cubicBezTo>
                    <a:pt x="9015" y="110637"/>
                    <a:pt x="21832" y="110136"/>
                    <a:pt x="28618" y="110136"/>
                  </a:cubicBezTo>
                  <a:cubicBezTo>
                    <a:pt x="35152" y="110136"/>
                    <a:pt x="48221" y="110637"/>
                    <a:pt x="56766" y="110888"/>
                  </a:cubicBezTo>
                  <a:lnTo>
                    <a:pt x="56766" y="103117"/>
                  </a:lnTo>
                  <a:cubicBezTo>
                    <a:pt x="39927" y="103117"/>
                    <a:pt x="37163" y="103117"/>
                    <a:pt x="37163" y="91836"/>
                  </a:cubicBezTo>
                  <a:lnTo>
                    <a:pt x="37163" y="45710"/>
                  </a:lnTo>
                  <a:cubicBezTo>
                    <a:pt x="37163" y="19638"/>
                    <a:pt x="55006" y="5600"/>
                    <a:pt x="71091" y="5600"/>
                  </a:cubicBezTo>
                  <a:cubicBezTo>
                    <a:pt x="86924" y="5600"/>
                    <a:pt x="89688" y="19137"/>
                    <a:pt x="89688" y="33426"/>
                  </a:cubicBezTo>
                  <a:lnTo>
                    <a:pt x="89688" y="91836"/>
                  </a:lnTo>
                  <a:cubicBezTo>
                    <a:pt x="89688" y="103117"/>
                    <a:pt x="86924" y="103117"/>
                    <a:pt x="70085" y="103117"/>
                  </a:cubicBezTo>
                  <a:lnTo>
                    <a:pt x="70085" y="110888"/>
                  </a:lnTo>
                  <a:cubicBezTo>
                    <a:pt x="78881" y="110637"/>
                    <a:pt x="91699" y="110136"/>
                    <a:pt x="98484" y="110136"/>
                  </a:cubicBezTo>
                  <a:cubicBezTo>
                    <a:pt x="105019" y="110136"/>
                    <a:pt x="118087" y="110637"/>
                    <a:pt x="126632" y="110888"/>
                  </a:cubicBezTo>
                  <a:lnTo>
                    <a:pt x="126632" y="103117"/>
                  </a:lnTo>
                  <a:cubicBezTo>
                    <a:pt x="109794" y="103117"/>
                    <a:pt x="107029" y="103117"/>
                    <a:pt x="107029" y="91836"/>
                  </a:cubicBezTo>
                  <a:lnTo>
                    <a:pt x="107029" y="45710"/>
                  </a:lnTo>
                  <a:cubicBezTo>
                    <a:pt x="107029" y="19638"/>
                    <a:pt x="124873" y="5600"/>
                    <a:pt x="140957" y="5600"/>
                  </a:cubicBezTo>
                  <a:cubicBezTo>
                    <a:pt x="156790" y="5600"/>
                    <a:pt x="159554" y="19137"/>
                    <a:pt x="159554" y="33426"/>
                  </a:cubicBezTo>
                  <a:lnTo>
                    <a:pt x="159554" y="91836"/>
                  </a:lnTo>
                  <a:cubicBezTo>
                    <a:pt x="159554" y="103117"/>
                    <a:pt x="156790" y="103117"/>
                    <a:pt x="139952" y="103117"/>
                  </a:cubicBezTo>
                  <a:lnTo>
                    <a:pt x="139952" y="110888"/>
                  </a:lnTo>
                  <a:cubicBezTo>
                    <a:pt x="148748" y="110637"/>
                    <a:pt x="161565" y="110136"/>
                    <a:pt x="168351" y="110136"/>
                  </a:cubicBezTo>
                  <a:cubicBezTo>
                    <a:pt x="174885" y="110136"/>
                    <a:pt x="187953" y="110637"/>
                    <a:pt x="196498" y="110888"/>
                  </a:cubicBezTo>
                  <a:lnTo>
                    <a:pt x="196498" y="103117"/>
                  </a:lnTo>
                  <a:cubicBezTo>
                    <a:pt x="183430" y="103117"/>
                    <a:pt x="177147" y="103117"/>
                    <a:pt x="176895" y="95596"/>
                  </a:cubicBezTo>
                  <a:lnTo>
                    <a:pt x="176895" y="47715"/>
                  </a:lnTo>
                  <a:cubicBezTo>
                    <a:pt x="176895" y="26156"/>
                    <a:pt x="176895" y="18385"/>
                    <a:pt x="169105" y="9360"/>
                  </a:cubicBezTo>
                  <a:cubicBezTo>
                    <a:pt x="165586" y="5098"/>
                    <a:pt x="157293" y="85"/>
                    <a:pt x="142716" y="85"/>
                  </a:cubicBezTo>
                  <a:cubicBezTo>
                    <a:pt x="121606" y="85"/>
                    <a:pt x="110547" y="15126"/>
                    <a:pt x="106275" y="24652"/>
                  </a:cubicBezTo>
                  <a:cubicBezTo>
                    <a:pt x="102757" y="2842"/>
                    <a:pt x="84159" y="85"/>
                    <a:pt x="72850" y="85"/>
                  </a:cubicBezTo>
                  <a:cubicBezTo>
                    <a:pt x="54504" y="85"/>
                    <a:pt x="42692" y="10864"/>
                    <a:pt x="35655" y="26407"/>
                  </a:cubicBezTo>
                  <a:lnTo>
                    <a:pt x="35655" y="85"/>
                  </a:lnTo>
                  <a:lnTo>
                    <a:pt x="219" y="2842"/>
                  </a:lnTo>
                  <a:lnTo>
                    <a:pt x="219" y="10614"/>
                  </a:lnTo>
                  <a:cubicBezTo>
                    <a:pt x="17811" y="10614"/>
                    <a:pt x="19822" y="12368"/>
                    <a:pt x="19822" y="24652"/>
                  </a:cubicBezTo>
                  <a:close/>
                </a:path>
              </a:pathLst>
            </a:custGeom>
            <a:solidFill>
              <a:srgbClr val="000000"/>
            </a:solidFill>
            <a:ln w="25183" cap="flat">
              <a:noFill/>
              <a:prstDash val="solid"/>
              <a:miter/>
            </a:ln>
          </p:spPr>
          <p:txBody>
            <a:bodyPr rtlCol="0" anchor="ctr"/>
            <a:lstStyle/>
            <a:p>
              <a:endParaRPr lang="en-CN"/>
            </a:p>
          </p:txBody>
        </p:sp>
        <p:sp>
          <p:nvSpPr>
            <p:cNvPr id="18641" name="Freeform 18640">
              <a:extLst>
                <a:ext uri="{FF2B5EF4-FFF2-40B4-BE49-F238E27FC236}">
                  <a16:creationId xmlns:a16="http://schemas.microsoft.com/office/drawing/2014/main" id="{0A924413-016C-2A80-0FE0-F9C35B1701BF}"/>
                </a:ext>
              </a:extLst>
            </p:cNvPr>
            <p:cNvSpPr/>
            <p:nvPr>
              <p:custDataLst>
                <p:tags r:id="rId11"/>
              </p:custDataLst>
            </p:nvPr>
          </p:nvSpPr>
          <p:spPr>
            <a:xfrm>
              <a:off x="8283728" y="4558524"/>
              <a:ext cx="113344" cy="115064"/>
            </a:xfrm>
            <a:custGeom>
              <a:avLst/>
              <a:gdLst>
                <a:gd name="connsiteX0" fmla="*/ 73361 w 113344"/>
                <a:gd name="connsiteY0" fmla="*/ 93340 h 115064"/>
                <a:gd name="connsiteX1" fmla="*/ 92964 w 113344"/>
                <a:gd name="connsiteY1" fmla="*/ 113896 h 115064"/>
                <a:gd name="connsiteX2" fmla="*/ 113572 w 113344"/>
                <a:gd name="connsiteY2" fmla="*/ 90081 h 115064"/>
                <a:gd name="connsiteX3" fmla="*/ 113572 w 113344"/>
                <a:gd name="connsiteY3" fmla="*/ 76043 h 115064"/>
                <a:gd name="connsiteX4" fmla="*/ 107289 w 113344"/>
                <a:gd name="connsiteY4" fmla="*/ 76043 h 115064"/>
                <a:gd name="connsiteX5" fmla="*/ 107289 w 113344"/>
                <a:gd name="connsiteY5" fmla="*/ 90081 h 115064"/>
                <a:gd name="connsiteX6" fmla="*/ 98241 w 113344"/>
                <a:gd name="connsiteY6" fmla="*/ 106125 h 115064"/>
                <a:gd name="connsiteX7" fmla="*/ 88942 w 113344"/>
                <a:gd name="connsiteY7" fmla="*/ 93591 h 115064"/>
                <a:gd name="connsiteX8" fmla="*/ 88942 w 113344"/>
                <a:gd name="connsiteY8" fmla="*/ 43453 h 115064"/>
                <a:gd name="connsiteX9" fmla="*/ 79895 w 113344"/>
                <a:gd name="connsiteY9" fmla="*/ 13872 h 115064"/>
                <a:gd name="connsiteX10" fmla="*/ 45464 w 113344"/>
                <a:gd name="connsiteY10" fmla="*/ 85 h 115064"/>
                <a:gd name="connsiteX11" fmla="*/ 7515 w 113344"/>
                <a:gd name="connsiteY11" fmla="*/ 28412 h 115064"/>
                <a:gd name="connsiteX12" fmla="*/ 19076 w 113344"/>
                <a:gd name="connsiteY12" fmla="*/ 40194 h 115064"/>
                <a:gd name="connsiteX13" fmla="*/ 30637 w 113344"/>
                <a:gd name="connsiteY13" fmla="*/ 28663 h 115064"/>
                <a:gd name="connsiteX14" fmla="*/ 17820 w 113344"/>
                <a:gd name="connsiteY14" fmla="*/ 17131 h 115064"/>
                <a:gd name="connsiteX15" fmla="*/ 44962 w 113344"/>
                <a:gd name="connsiteY15" fmla="*/ 5600 h 115064"/>
                <a:gd name="connsiteX16" fmla="*/ 71602 w 113344"/>
                <a:gd name="connsiteY16" fmla="*/ 37688 h 115064"/>
                <a:gd name="connsiteX17" fmla="*/ 71602 w 113344"/>
                <a:gd name="connsiteY17" fmla="*/ 46963 h 115064"/>
                <a:gd name="connsiteX18" fmla="*/ 25359 w 113344"/>
                <a:gd name="connsiteY18" fmla="*/ 55988 h 115064"/>
                <a:gd name="connsiteX19" fmla="*/ 227 w 113344"/>
                <a:gd name="connsiteY19" fmla="*/ 88577 h 115064"/>
                <a:gd name="connsiteX20" fmla="*/ 40438 w 113344"/>
                <a:gd name="connsiteY20" fmla="*/ 115150 h 115064"/>
                <a:gd name="connsiteX21" fmla="*/ 73361 w 113344"/>
                <a:gd name="connsiteY21" fmla="*/ 93340 h 115064"/>
                <a:gd name="connsiteX22" fmla="*/ 71602 w 113344"/>
                <a:gd name="connsiteY22" fmla="*/ 52227 h 115064"/>
                <a:gd name="connsiteX23" fmla="*/ 71602 w 113344"/>
                <a:gd name="connsiteY23" fmla="*/ 77296 h 115064"/>
                <a:gd name="connsiteX24" fmla="*/ 42197 w 113344"/>
                <a:gd name="connsiteY24" fmla="*/ 109635 h 115064"/>
                <a:gd name="connsiteX25" fmla="*/ 19579 w 113344"/>
                <a:gd name="connsiteY25" fmla="*/ 88326 h 115064"/>
                <a:gd name="connsiteX26" fmla="*/ 71602 w 113344"/>
                <a:gd name="connsiteY26" fmla="*/ 52227 h 11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344" h="115064">
                  <a:moveTo>
                    <a:pt x="73361" y="93340"/>
                  </a:moveTo>
                  <a:cubicBezTo>
                    <a:pt x="74366" y="103367"/>
                    <a:pt x="81152" y="113896"/>
                    <a:pt x="92964" y="113896"/>
                  </a:cubicBezTo>
                  <a:cubicBezTo>
                    <a:pt x="98241" y="113896"/>
                    <a:pt x="113572" y="110387"/>
                    <a:pt x="113572" y="90081"/>
                  </a:cubicBezTo>
                  <a:lnTo>
                    <a:pt x="113572" y="76043"/>
                  </a:lnTo>
                  <a:lnTo>
                    <a:pt x="107289" y="76043"/>
                  </a:lnTo>
                  <a:lnTo>
                    <a:pt x="107289" y="90081"/>
                  </a:lnTo>
                  <a:cubicBezTo>
                    <a:pt x="107289" y="104621"/>
                    <a:pt x="101006" y="106125"/>
                    <a:pt x="98241" y="106125"/>
                  </a:cubicBezTo>
                  <a:cubicBezTo>
                    <a:pt x="89948" y="106125"/>
                    <a:pt x="88942" y="94844"/>
                    <a:pt x="88942" y="93591"/>
                  </a:cubicBezTo>
                  <a:lnTo>
                    <a:pt x="88942" y="43453"/>
                  </a:lnTo>
                  <a:cubicBezTo>
                    <a:pt x="88942" y="32925"/>
                    <a:pt x="88942" y="23148"/>
                    <a:pt x="79895" y="13872"/>
                  </a:cubicBezTo>
                  <a:cubicBezTo>
                    <a:pt x="70094" y="4096"/>
                    <a:pt x="57528" y="85"/>
                    <a:pt x="45464" y="85"/>
                  </a:cubicBezTo>
                  <a:cubicBezTo>
                    <a:pt x="24856" y="85"/>
                    <a:pt x="7515" y="11867"/>
                    <a:pt x="7515" y="28412"/>
                  </a:cubicBezTo>
                  <a:cubicBezTo>
                    <a:pt x="7515" y="35933"/>
                    <a:pt x="12542" y="40194"/>
                    <a:pt x="19076" y="40194"/>
                  </a:cubicBezTo>
                  <a:cubicBezTo>
                    <a:pt x="26113" y="40194"/>
                    <a:pt x="30637" y="35181"/>
                    <a:pt x="30637" y="28663"/>
                  </a:cubicBezTo>
                  <a:cubicBezTo>
                    <a:pt x="30637" y="25655"/>
                    <a:pt x="29380" y="17382"/>
                    <a:pt x="17820" y="17131"/>
                  </a:cubicBezTo>
                  <a:cubicBezTo>
                    <a:pt x="24605" y="8357"/>
                    <a:pt x="36920" y="5600"/>
                    <a:pt x="44962" y="5600"/>
                  </a:cubicBezTo>
                  <a:cubicBezTo>
                    <a:pt x="57276" y="5600"/>
                    <a:pt x="71602" y="15377"/>
                    <a:pt x="71602" y="37688"/>
                  </a:cubicBezTo>
                  <a:lnTo>
                    <a:pt x="71602" y="46963"/>
                  </a:lnTo>
                  <a:cubicBezTo>
                    <a:pt x="58784" y="47715"/>
                    <a:pt x="41192" y="48467"/>
                    <a:pt x="25359" y="55988"/>
                  </a:cubicBezTo>
                  <a:cubicBezTo>
                    <a:pt x="6510" y="64511"/>
                    <a:pt x="227" y="77547"/>
                    <a:pt x="227" y="88577"/>
                  </a:cubicBezTo>
                  <a:cubicBezTo>
                    <a:pt x="227" y="108882"/>
                    <a:pt x="24605" y="115150"/>
                    <a:pt x="40438" y="115150"/>
                  </a:cubicBezTo>
                  <a:cubicBezTo>
                    <a:pt x="57025" y="115150"/>
                    <a:pt x="68586" y="105122"/>
                    <a:pt x="73361" y="93340"/>
                  </a:cubicBezTo>
                  <a:close/>
                  <a:moveTo>
                    <a:pt x="71602" y="52227"/>
                  </a:moveTo>
                  <a:lnTo>
                    <a:pt x="71602" y="77296"/>
                  </a:lnTo>
                  <a:cubicBezTo>
                    <a:pt x="71602" y="101111"/>
                    <a:pt x="53507" y="109635"/>
                    <a:pt x="42197" y="109635"/>
                  </a:cubicBezTo>
                  <a:cubicBezTo>
                    <a:pt x="29883" y="109635"/>
                    <a:pt x="19579" y="100861"/>
                    <a:pt x="19579" y="88326"/>
                  </a:cubicBezTo>
                  <a:cubicBezTo>
                    <a:pt x="19579" y="74538"/>
                    <a:pt x="30134" y="53732"/>
                    <a:pt x="71602" y="52227"/>
                  </a:cubicBezTo>
                  <a:close/>
                </a:path>
              </a:pathLst>
            </a:custGeom>
            <a:solidFill>
              <a:srgbClr val="000000"/>
            </a:solidFill>
            <a:ln w="25183" cap="flat">
              <a:noFill/>
              <a:prstDash val="solid"/>
              <a:miter/>
            </a:ln>
          </p:spPr>
          <p:txBody>
            <a:bodyPr rtlCol="0" anchor="ctr"/>
            <a:lstStyle/>
            <a:p>
              <a:endParaRPr lang="en-CN"/>
            </a:p>
          </p:txBody>
        </p:sp>
        <p:sp>
          <p:nvSpPr>
            <p:cNvPr id="18642" name="Freeform 18641">
              <a:extLst>
                <a:ext uri="{FF2B5EF4-FFF2-40B4-BE49-F238E27FC236}">
                  <a16:creationId xmlns:a16="http://schemas.microsoft.com/office/drawing/2014/main" id="{D3E01892-175F-E403-4CDC-5F36B3085A2A}"/>
                </a:ext>
              </a:extLst>
            </p:cNvPr>
            <p:cNvSpPr/>
            <p:nvPr>
              <p:custDataLst>
                <p:tags r:id="rId12"/>
              </p:custDataLst>
            </p:nvPr>
          </p:nvSpPr>
          <p:spPr>
            <a:xfrm>
              <a:off x="8401848" y="4562786"/>
              <a:ext cx="126664" cy="108045"/>
            </a:xfrm>
            <a:custGeom>
              <a:avLst/>
              <a:gdLst>
                <a:gd name="connsiteX0" fmla="*/ 69345 w 126664"/>
                <a:gd name="connsiteY0" fmla="*/ 49219 h 108045"/>
                <a:gd name="connsiteX1" fmla="*/ 92466 w 126664"/>
                <a:gd name="connsiteY1" fmla="*/ 20892 h 108045"/>
                <a:gd name="connsiteX2" fmla="*/ 122373 w 126664"/>
                <a:gd name="connsiteY2" fmla="*/ 7856 h 108045"/>
                <a:gd name="connsiteX3" fmla="*/ 122373 w 126664"/>
                <a:gd name="connsiteY3" fmla="*/ 85 h 108045"/>
                <a:gd name="connsiteX4" fmla="*/ 101765 w 126664"/>
                <a:gd name="connsiteY4" fmla="*/ 837 h 108045"/>
                <a:gd name="connsiteX5" fmla="*/ 77638 w 126664"/>
                <a:gd name="connsiteY5" fmla="*/ 85 h 108045"/>
                <a:gd name="connsiteX6" fmla="*/ 77638 w 126664"/>
                <a:gd name="connsiteY6" fmla="*/ 7856 h 108045"/>
                <a:gd name="connsiteX7" fmla="*/ 84926 w 126664"/>
                <a:gd name="connsiteY7" fmla="*/ 15627 h 108045"/>
                <a:gd name="connsiteX8" fmla="*/ 81157 w 126664"/>
                <a:gd name="connsiteY8" fmla="*/ 24401 h 108045"/>
                <a:gd name="connsiteX9" fmla="*/ 65575 w 126664"/>
                <a:gd name="connsiteY9" fmla="*/ 43955 h 108045"/>
                <a:gd name="connsiteX10" fmla="*/ 45972 w 126664"/>
                <a:gd name="connsiteY10" fmla="*/ 18635 h 108045"/>
                <a:gd name="connsiteX11" fmla="*/ 43710 w 126664"/>
                <a:gd name="connsiteY11" fmla="*/ 14123 h 108045"/>
                <a:gd name="connsiteX12" fmla="*/ 52506 w 126664"/>
                <a:gd name="connsiteY12" fmla="*/ 7856 h 108045"/>
                <a:gd name="connsiteX13" fmla="*/ 52506 w 126664"/>
                <a:gd name="connsiteY13" fmla="*/ 85 h 108045"/>
                <a:gd name="connsiteX14" fmla="*/ 25364 w 126664"/>
                <a:gd name="connsiteY14" fmla="*/ 837 h 108045"/>
                <a:gd name="connsiteX15" fmla="*/ 1489 w 126664"/>
                <a:gd name="connsiteY15" fmla="*/ 85 h 108045"/>
                <a:gd name="connsiteX16" fmla="*/ 1489 w 126664"/>
                <a:gd name="connsiteY16" fmla="*/ 7856 h 108045"/>
                <a:gd name="connsiteX17" fmla="*/ 31144 w 126664"/>
                <a:gd name="connsiteY17" fmla="*/ 23148 h 108045"/>
                <a:gd name="connsiteX18" fmla="*/ 56025 w 126664"/>
                <a:gd name="connsiteY18" fmla="*/ 55486 h 108045"/>
                <a:gd name="connsiteX19" fmla="*/ 32401 w 126664"/>
                <a:gd name="connsiteY19" fmla="*/ 85318 h 108045"/>
                <a:gd name="connsiteX20" fmla="*/ 232 w 126664"/>
                <a:gd name="connsiteY20" fmla="*/ 100359 h 108045"/>
                <a:gd name="connsiteX21" fmla="*/ 232 w 126664"/>
                <a:gd name="connsiteY21" fmla="*/ 108130 h 108045"/>
                <a:gd name="connsiteX22" fmla="*/ 21092 w 126664"/>
                <a:gd name="connsiteY22" fmla="*/ 107378 h 108045"/>
                <a:gd name="connsiteX23" fmla="*/ 44967 w 126664"/>
                <a:gd name="connsiteY23" fmla="*/ 108130 h 108045"/>
                <a:gd name="connsiteX24" fmla="*/ 44967 w 126664"/>
                <a:gd name="connsiteY24" fmla="*/ 100359 h 108045"/>
                <a:gd name="connsiteX25" fmla="*/ 37679 w 126664"/>
                <a:gd name="connsiteY25" fmla="*/ 92588 h 108045"/>
                <a:gd name="connsiteX26" fmla="*/ 60297 w 126664"/>
                <a:gd name="connsiteY26" fmla="*/ 60751 h 108045"/>
                <a:gd name="connsiteX27" fmla="*/ 79397 w 126664"/>
                <a:gd name="connsiteY27" fmla="*/ 85819 h 108045"/>
                <a:gd name="connsiteX28" fmla="*/ 84675 w 126664"/>
                <a:gd name="connsiteY28" fmla="*/ 94092 h 108045"/>
                <a:gd name="connsiteX29" fmla="*/ 75628 w 126664"/>
                <a:gd name="connsiteY29" fmla="*/ 100359 h 108045"/>
                <a:gd name="connsiteX30" fmla="*/ 75628 w 126664"/>
                <a:gd name="connsiteY30" fmla="*/ 108130 h 108045"/>
                <a:gd name="connsiteX31" fmla="*/ 102770 w 126664"/>
                <a:gd name="connsiteY31" fmla="*/ 107378 h 108045"/>
                <a:gd name="connsiteX32" fmla="*/ 126896 w 126664"/>
                <a:gd name="connsiteY32" fmla="*/ 108130 h 108045"/>
                <a:gd name="connsiteX33" fmla="*/ 126896 w 126664"/>
                <a:gd name="connsiteY33" fmla="*/ 100359 h 108045"/>
                <a:gd name="connsiteX34" fmla="*/ 103021 w 126664"/>
                <a:gd name="connsiteY34" fmla="*/ 92588 h 108045"/>
                <a:gd name="connsiteX35" fmla="*/ 69345 w 126664"/>
                <a:gd name="connsiteY35" fmla="*/ 49219 h 10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664" h="108045">
                  <a:moveTo>
                    <a:pt x="69345" y="49219"/>
                  </a:moveTo>
                  <a:cubicBezTo>
                    <a:pt x="76884" y="39693"/>
                    <a:pt x="86434" y="27409"/>
                    <a:pt x="92466" y="20892"/>
                  </a:cubicBezTo>
                  <a:cubicBezTo>
                    <a:pt x="100257" y="11867"/>
                    <a:pt x="110561" y="8107"/>
                    <a:pt x="122373" y="7856"/>
                  </a:cubicBezTo>
                  <a:lnTo>
                    <a:pt x="122373" y="85"/>
                  </a:lnTo>
                  <a:cubicBezTo>
                    <a:pt x="115838" y="586"/>
                    <a:pt x="108299" y="837"/>
                    <a:pt x="101765" y="837"/>
                  </a:cubicBezTo>
                  <a:cubicBezTo>
                    <a:pt x="94225" y="837"/>
                    <a:pt x="80905" y="335"/>
                    <a:pt x="77638" y="85"/>
                  </a:cubicBezTo>
                  <a:lnTo>
                    <a:pt x="77638" y="7856"/>
                  </a:lnTo>
                  <a:cubicBezTo>
                    <a:pt x="82916" y="8357"/>
                    <a:pt x="84926" y="11616"/>
                    <a:pt x="84926" y="15627"/>
                  </a:cubicBezTo>
                  <a:cubicBezTo>
                    <a:pt x="84926" y="19638"/>
                    <a:pt x="82413" y="22897"/>
                    <a:pt x="81157" y="24401"/>
                  </a:cubicBezTo>
                  <a:lnTo>
                    <a:pt x="65575" y="43955"/>
                  </a:lnTo>
                  <a:lnTo>
                    <a:pt x="45972" y="18635"/>
                  </a:lnTo>
                  <a:cubicBezTo>
                    <a:pt x="43710" y="16129"/>
                    <a:pt x="43710" y="15627"/>
                    <a:pt x="43710" y="14123"/>
                  </a:cubicBezTo>
                  <a:cubicBezTo>
                    <a:pt x="43710" y="10363"/>
                    <a:pt x="47480" y="8107"/>
                    <a:pt x="52506" y="7856"/>
                  </a:cubicBezTo>
                  <a:lnTo>
                    <a:pt x="52506" y="85"/>
                  </a:lnTo>
                  <a:cubicBezTo>
                    <a:pt x="45972" y="335"/>
                    <a:pt x="29385" y="837"/>
                    <a:pt x="25364" y="837"/>
                  </a:cubicBezTo>
                  <a:cubicBezTo>
                    <a:pt x="20086" y="837"/>
                    <a:pt x="8274" y="586"/>
                    <a:pt x="1489" y="85"/>
                  </a:cubicBezTo>
                  <a:lnTo>
                    <a:pt x="1489" y="7856"/>
                  </a:lnTo>
                  <a:cubicBezTo>
                    <a:pt x="19081" y="7856"/>
                    <a:pt x="19332" y="8107"/>
                    <a:pt x="31144" y="23148"/>
                  </a:cubicBezTo>
                  <a:lnTo>
                    <a:pt x="56025" y="55486"/>
                  </a:lnTo>
                  <a:lnTo>
                    <a:pt x="32401" y="85318"/>
                  </a:lnTo>
                  <a:cubicBezTo>
                    <a:pt x="20338" y="99858"/>
                    <a:pt x="5510" y="100359"/>
                    <a:pt x="232" y="100359"/>
                  </a:cubicBezTo>
                  <a:lnTo>
                    <a:pt x="232" y="108130"/>
                  </a:lnTo>
                  <a:cubicBezTo>
                    <a:pt x="6767" y="107629"/>
                    <a:pt x="14557" y="107378"/>
                    <a:pt x="21092" y="107378"/>
                  </a:cubicBezTo>
                  <a:cubicBezTo>
                    <a:pt x="28380" y="107378"/>
                    <a:pt x="38935" y="107880"/>
                    <a:pt x="44967" y="108130"/>
                  </a:cubicBezTo>
                  <a:lnTo>
                    <a:pt x="44967" y="100359"/>
                  </a:lnTo>
                  <a:cubicBezTo>
                    <a:pt x="39438" y="99607"/>
                    <a:pt x="37679" y="96348"/>
                    <a:pt x="37679" y="92588"/>
                  </a:cubicBezTo>
                  <a:cubicBezTo>
                    <a:pt x="37679" y="87073"/>
                    <a:pt x="44967" y="78800"/>
                    <a:pt x="60297" y="60751"/>
                  </a:cubicBezTo>
                  <a:lnTo>
                    <a:pt x="79397" y="85819"/>
                  </a:lnTo>
                  <a:cubicBezTo>
                    <a:pt x="81408" y="88577"/>
                    <a:pt x="84675" y="92588"/>
                    <a:pt x="84675" y="94092"/>
                  </a:cubicBezTo>
                  <a:cubicBezTo>
                    <a:pt x="84675" y="96348"/>
                    <a:pt x="82413" y="100108"/>
                    <a:pt x="75628" y="100359"/>
                  </a:cubicBezTo>
                  <a:lnTo>
                    <a:pt x="75628" y="108130"/>
                  </a:lnTo>
                  <a:cubicBezTo>
                    <a:pt x="83167" y="107880"/>
                    <a:pt x="97241" y="107378"/>
                    <a:pt x="102770" y="107378"/>
                  </a:cubicBezTo>
                  <a:cubicBezTo>
                    <a:pt x="109556" y="107378"/>
                    <a:pt x="119357" y="107629"/>
                    <a:pt x="126896" y="108130"/>
                  </a:cubicBezTo>
                  <a:lnTo>
                    <a:pt x="126896" y="100359"/>
                  </a:lnTo>
                  <a:cubicBezTo>
                    <a:pt x="113325" y="100359"/>
                    <a:pt x="108802" y="99858"/>
                    <a:pt x="103021" y="92588"/>
                  </a:cubicBezTo>
                  <a:lnTo>
                    <a:pt x="69345" y="49219"/>
                  </a:lnTo>
                  <a:close/>
                </a:path>
              </a:pathLst>
            </a:custGeom>
            <a:solidFill>
              <a:srgbClr val="000000"/>
            </a:solidFill>
            <a:ln w="25183" cap="flat">
              <a:noFill/>
              <a:prstDash val="solid"/>
              <a:miter/>
            </a:ln>
          </p:spPr>
          <p:txBody>
            <a:bodyPr rtlCol="0" anchor="ctr"/>
            <a:lstStyle/>
            <a:p>
              <a:endParaRPr lang="en-CN"/>
            </a:p>
          </p:txBody>
        </p:sp>
        <p:sp>
          <p:nvSpPr>
            <p:cNvPr id="18643" name="Freeform 18642">
              <a:extLst>
                <a:ext uri="{FF2B5EF4-FFF2-40B4-BE49-F238E27FC236}">
                  <a16:creationId xmlns:a16="http://schemas.microsoft.com/office/drawing/2014/main" id="{C865B7E2-5E4F-4125-55BF-3573AA602DE0}"/>
                </a:ext>
              </a:extLst>
            </p:cNvPr>
            <p:cNvSpPr/>
            <p:nvPr>
              <p:custDataLst>
                <p:tags r:id="rId13"/>
              </p:custDataLst>
            </p:nvPr>
          </p:nvSpPr>
          <p:spPr>
            <a:xfrm>
              <a:off x="8556352" y="4482817"/>
              <a:ext cx="58305" cy="250686"/>
            </a:xfrm>
            <a:custGeom>
              <a:avLst/>
              <a:gdLst>
                <a:gd name="connsiteX0" fmla="*/ 58543 w 58305"/>
                <a:gd name="connsiteY0" fmla="*/ 248264 h 250686"/>
                <a:gd name="connsiteX1" fmla="*/ 54271 w 58305"/>
                <a:gd name="connsiteY1" fmla="*/ 242749 h 250686"/>
                <a:gd name="connsiteX2" fmla="*/ 14814 w 58305"/>
                <a:gd name="connsiteY2" fmla="*/ 125428 h 250686"/>
                <a:gd name="connsiteX3" fmla="*/ 55276 w 58305"/>
                <a:gd name="connsiteY3" fmla="*/ 6853 h 250686"/>
                <a:gd name="connsiteX4" fmla="*/ 58543 w 58305"/>
                <a:gd name="connsiteY4" fmla="*/ 2592 h 250686"/>
                <a:gd name="connsiteX5" fmla="*/ 56030 w 58305"/>
                <a:gd name="connsiteY5" fmla="*/ 85 h 250686"/>
                <a:gd name="connsiteX6" fmla="*/ 16071 w 58305"/>
                <a:gd name="connsiteY6" fmla="*/ 48968 h 250686"/>
                <a:gd name="connsiteX7" fmla="*/ 238 w 58305"/>
                <a:gd name="connsiteY7" fmla="*/ 125428 h 250686"/>
                <a:gd name="connsiteX8" fmla="*/ 16825 w 58305"/>
                <a:gd name="connsiteY8" fmla="*/ 203642 h 250686"/>
                <a:gd name="connsiteX9" fmla="*/ 56030 w 58305"/>
                <a:gd name="connsiteY9" fmla="*/ 250771 h 250686"/>
                <a:gd name="connsiteX10" fmla="*/ 58543 w 58305"/>
                <a:gd name="connsiteY10" fmla="*/ 248264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43" y="248264"/>
                  </a:moveTo>
                  <a:cubicBezTo>
                    <a:pt x="58543" y="247512"/>
                    <a:pt x="58543" y="247010"/>
                    <a:pt x="54271" y="242749"/>
                  </a:cubicBezTo>
                  <a:cubicBezTo>
                    <a:pt x="22856" y="211162"/>
                    <a:pt x="14814" y="163783"/>
                    <a:pt x="14814" y="125428"/>
                  </a:cubicBezTo>
                  <a:cubicBezTo>
                    <a:pt x="14814" y="81808"/>
                    <a:pt x="24364" y="38189"/>
                    <a:pt x="55276" y="6853"/>
                  </a:cubicBezTo>
                  <a:cubicBezTo>
                    <a:pt x="58543" y="3845"/>
                    <a:pt x="58543" y="3344"/>
                    <a:pt x="58543" y="2592"/>
                  </a:cubicBezTo>
                  <a:cubicBezTo>
                    <a:pt x="58543" y="837"/>
                    <a:pt x="57538" y="85"/>
                    <a:pt x="56030" y="85"/>
                  </a:cubicBezTo>
                  <a:cubicBezTo>
                    <a:pt x="53517" y="85"/>
                    <a:pt x="30898" y="17131"/>
                    <a:pt x="16071" y="48968"/>
                  </a:cubicBezTo>
                  <a:cubicBezTo>
                    <a:pt x="3253" y="76544"/>
                    <a:pt x="238" y="104370"/>
                    <a:pt x="238" y="125428"/>
                  </a:cubicBezTo>
                  <a:cubicBezTo>
                    <a:pt x="238" y="144981"/>
                    <a:pt x="3002" y="175314"/>
                    <a:pt x="16825" y="203642"/>
                  </a:cubicBezTo>
                  <a:cubicBezTo>
                    <a:pt x="31904" y="234476"/>
                    <a:pt x="53517" y="250771"/>
                    <a:pt x="56030" y="250771"/>
                  </a:cubicBezTo>
                  <a:cubicBezTo>
                    <a:pt x="57538" y="250771"/>
                    <a:pt x="58543" y="250019"/>
                    <a:pt x="58543" y="248264"/>
                  </a:cubicBezTo>
                  <a:close/>
                </a:path>
              </a:pathLst>
            </a:custGeom>
            <a:solidFill>
              <a:srgbClr val="000000"/>
            </a:solidFill>
            <a:ln w="25183" cap="flat">
              <a:noFill/>
              <a:prstDash val="solid"/>
              <a:miter/>
            </a:ln>
          </p:spPr>
          <p:txBody>
            <a:bodyPr rtlCol="0" anchor="ctr"/>
            <a:lstStyle/>
            <a:p>
              <a:endParaRPr lang="en-CN"/>
            </a:p>
          </p:txBody>
        </p:sp>
        <p:sp>
          <p:nvSpPr>
            <p:cNvPr id="18644" name="Freeform 18643">
              <a:extLst>
                <a:ext uri="{FF2B5EF4-FFF2-40B4-BE49-F238E27FC236}">
                  <a16:creationId xmlns:a16="http://schemas.microsoft.com/office/drawing/2014/main" id="{EF67A588-723A-38AB-9834-2FD3CD62673B}"/>
                </a:ext>
              </a:extLst>
            </p:cNvPr>
            <p:cNvSpPr/>
            <p:nvPr>
              <p:custDataLst>
                <p:tags r:id="rId14"/>
              </p:custDataLst>
            </p:nvPr>
          </p:nvSpPr>
          <p:spPr>
            <a:xfrm>
              <a:off x="8640516" y="4557521"/>
              <a:ext cx="139230" cy="115315"/>
            </a:xfrm>
            <a:custGeom>
              <a:avLst/>
              <a:gdLst>
                <a:gd name="connsiteX0" fmla="*/ 118361 w 139230"/>
                <a:gd name="connsiteY0" fmla="*/ 33927 h 115315"/>
                <a:gd name="connsiteX1" fmla="*/ 122382 w 139230"/>
                <a:gd name="connsiteY1" fmla="*/ 15377 h 115315"/>
                <a:gd name="connsiteX2" fmla="*/ 110570 w 139230"/>
                <a:gd name="connsiteY2" fmla="*/ 4346 h 115315"/>
                <a:gd name="connsiteX3" fmla="*/ 97753 w 139230"/>
                <a:gd name="connsiteY3" fmla="*/ 10613 h 115315"/>
                <a:gd name="connsiteX4" fmla="*/ 71113 w 139230"/>
                <a:gd name="connsiteY4" fmla="*/ 85 h 115315"/>
                <a:gd name="connsiteX5" fmla="*/ 241 w 139230"/>
                <a:gd name="connsiteY5" fmla="*/ 74037 h 115315"/>
                <a:gd name="connsiteX6" fmla="*/ 44222 w 139230"/>
                <a:gd name="connsiteY6" fmla="*/ 115400 h 115315"/>
                <a:gd name="connsiteX7" fmla="*/ 79155 w 139230"/>
                <a:gd name="connsiteY7" fmla="*/ 101863 h 115315"/>
                <a:gd name="connsiteX8" fmla="*/ 108057 w 139230"/>
                <a:gd name="connsiteY8" fmla="*/ 115400 h 115315"/>
                <a:gd name="connsiteX9" fmla="*/ 129921 w 139230"/>
                <a:gd name="connsiteY9" fmla="*/ 101111 h 115315"/>
                <a:gd name="connsiteX10" fmla="*/ 139471 w 139230"/>
                <a:gd name="connsiteY10" fmla="*/ 76293 h 115315"/>
                <a:gd name="connsiteX11" fmla="*/ 133440 w 139230"/>
                <a:gd name="connsiteY11" fmla="*/ 72784 h 115315"/>
                <a:gd name="connsiteX12" fmla="*/ 128413 w 139230"/>
                <a:gd name="connsiteY12" fmla="*/ 74037 h 115315"/>
                <a:gd name="connsiteX13" fmla="*/ 126403 w 139230"/>
                <a:gd name="connsiteY13" fmla="*/ 81307 h 115315"/>
                <a:gd name="connsiteX14" fmla="*/ 109313 w 139230"/>
                <a:gd name="connsiteY14" fmla="*/ 106376 h 115315"/>
                <a:gd name="connsiteX15" fmla="*/ 103533 w 139230"/>
                <a:gd name="connsiteY15" fmla="*/ 97100 h 115315"/>
                <a:gd name="connsiteX16" fmla="*/ 107051 w 139230"/>
                <a:gd name="connsiteY16" fmla="*/ 78800 h 115315"/>
                <a:gd name="connsiteX17" fmla="*/ 112580 w 139230"/>
                <a:gd name="connsiteY17" fmla="*/ 56238 h 115315"/>
                <a:gd name="connsiteX18" fmla="*/ 118361 w 139230"/>
                <a:gd name="connsiteY18" fmla="*/ 33927 h 115315"/>
                <a:gd name="connsiteX19" fmla="*/ 76642 w 139230"/>
                <a:gd name="connsiteY19" fmla="*/ 90081 h 115315"/>
                <a:gd name="connsiteX20" fmla="*/ 45479 w 139230"/>
                <a:gd name="connsiteY20" fmla="*/ 106376 h 115315"/>
                <a:gd name="connsiteX21" fmla="*/ 28640 w 139230"/>
                <a:gd name="connsiteY21" fmla="*/ 87323 h 115315"/>
                <a:gd name="connsiteX22" fmla="*/ 41206 w 139230"/>
                <a:gd name="connsiteY22" fmla="*/ 33677 h 115315"/>
                <a:gd name="connsiteX23" fmla="*/ 71616 w 139230"/>
                <a:gd name="connsiteY23" fmla="*/ 9109 h 115315"/>
                <a:gd name="connsiteX24" fmla="*/ 92475 w 139230"/>
                <a:gd name="connsiteY24" fmla="*/ 23649 h 115315"/>
                <a:gd name="connsiteX25" fmla="*/ 91972 w 139230"/>
                <a:gd name="connsiteY25" fmla="*/ 27159 h 115315"/>
                <a:gd name="connsiteX26" fmla="*/ 76642 w 139230"/>
                <a:gd name="connsiteY26" fmla="*/ 90081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230" h="115315">
                  <a:moveTo>
                    <a:pt x="118361" y="33927"/>
                  </a:moveTo>
                  <a:cubicBezTo>
                    <a:pt x="119869" y="27660"/>
                    <a:pt x="122382" y="17633"/>
                    <a:pt x="122382" y="15377"/>
                  </a:cubicBezTo>
                  <a:cubicBezTo>
                    <a:pt x="122382" y="7355"/>
                    <a:pt x="115848" y="4346"/>
                    <a:pt x="110570" y="4346"/>
                  </a:cubicBezTo>
                  <a:cubicBezTo>
                    <a:pt x="105795" y="4346"/>
                    <a:pt x="100769" y="6853"/>
                    <a:pt x="97753" y="10613"/>
                  </a:cubicBezTo>
                  <a:cubicBezTo>
                    <a:pt x="93983" y="6603"/>
                    <a:pt x="85689" y="85"/>
                    <a:pt x="71113" y="85"/>
                  </a:cubicBezTo>
                  <a:cubicBezTo>
                    <a:pt x="27384" y="85"/>
                    <a:pt x="241" y="39693"/>
                    <a:pt x="241" y="74037"/>
                  </a:cubicBezTo>
                  <a:cubicBezTo>
                    <a:pt x="241" y="104871"/>
                    <a:pt x="23363" y="115400"/>
                    <a:pt x="44222" y="115400"/>
                  </a:cubicBezTo>
                  <a:cubicBezTo>
                    <a:pt x="62066" y="115400"/>
                    <a:pt x="75134" y="105624"/>
                    <a:pt x="79155" y="101863"/>
                  </a:cubicBezTo>
                  <a:cubicBezTo>
                    <a:pt x="88705" y="115400"/>
                    <a:pt x="105292" y="115400"/>
                    <a:pt x="108057" y="115400"/>
                  </a:cubicBezTo>
                  <a:cubicBezTo>
                    <a:pt x="117355" y="115400"/>
                    <a:pt x="124644" y="110136"/>
                    <a:pt x="129921" y="101111"/>
                  </a:cubicBezTo>
                  <a:cubicBezTo>
                    <a:pt x="136204" y="91084"/>
                    <a:pt x="139471" y="77547"/>
                    <a:pt x="139471" y="76293"/>
                  </a:cubicBezTo>
                  <a:cubicBezTo>
                    <a:pt x="139471" y="72784"/>
                    <a:pt x="135702" y="72784"/>
                    <a:pt x="133440" y="72784"/>
                  </a:cubicBezTo>
                  <a:cubicBezTo>
                    <a:pt x="130675" y="72784"/>
                    <a:pt x="129670" y="72784"/>
                    <a:pt x="128413" y="74037"/>
                  </a:cubicBezTo>
                  <a:cubicBezTo>
                    <a:pt x="127911" y="74538"/>
                    <a:pt x="127911" y="75040"/>
                    <a:pt x="126403" y="81307"/>
                  </a:cubicBezTo>
                  <a:cubicBezTo>
                    <a:pt x="121377" y="101362"/>
                    <a:pt x="115596" y="106376"/>
                    <a:pt x="109313" y="106376"/>
                  </a:cubicBezTo>
                  <a:cubicBezTo>
                    <a:pt x="106549" y="106376"/>
                    <a:pt x="103533" y="105373"/>
                    <a:pt x="103533" y="97100"/>
                  </a:cubicBezTo>
                  <a:cubicBezTo>
                    <a:pt x="103533" y="92839"/>
                    <a:pt x="104538" y="88828"/>
                    <a:pt x="107051" y="78800"/>
                  </a:cubicBezTo>
                  <a:cubicBezTo>
                    <a:pt x="108811" y="71781"/>
                    <a:pt x="111324" y="61753"/>
                    <a:pt x="112580" y="56238"/>
                  </a:cubicBezTo>
                  <a:lnTo>
                    <a:pt x="118361" y="33927"/>
                  </a:lnTo>
                  <a:close/>
                  <a:moveTo>
                    <a:pt x="76642" y="90081"/>
                  </a:moveTo>
                  <a:cubicBezTo>
                    <a:pt x="69354" y="98604"/>
                    <a:pt x="57542" y="106376"/>
                    <a:pt x="45479" y="106376"/>
                  </a:cubicBezTo>
                  <a:cubicBezTo>
                    <a:pt x="29897" y="106376"/>
                    <a:pt x="28640" y="92839"/>
                    <a:pt x="28640" y="87323"/>
                  </a:cubicBezTo>
                  <a:cubicBezTo>
                    <a:pt x="28640" y="74288"/>
                    <a:pt x="37185" y="43453"/>
                    <a:pt x="41206" y="33677"/>
                  </a:cubicBezTo>
                  <a:cubicBezTo>
                    <a:pt x="48997" y="15377"/>
                    <a:pt x="61312" y="9109"/>
                    <a:pt x="71616" y="9109"/>
                  </a:cubicBezTo>
                  <a:cubicBezTo>
                    <a:pt x="86443" y="9109"/>
                    <a:pt x="92475" y="20892"/>
                    <a:pt x="92475" y="23649"/>
                  </a:cubicBezTo>
                  <a:lnTo>
                    <a:pt x="91972" y="27159"/>
                  </a:lnTo>
                  <a:lnTo>
                    <a:pt x="76642" y="90081"/>
                  </a:lnTo>
                  <a:close/>
                </a:path>
              </a:pathLst>
            </a:custGeom>
            <a:solidFill>
              <a:srgbClr val="000000"/>
            </a:solidFill>
            <a:ln w="25183" cap="flat">
              <a:noFill/>
              <a:prstDash val="solid"/>
              <a:miter/>
            </a:ln>
          </p:spPr>
          <p:txBody>
            <a:bodyPr rtlCol="0" anchor="ctr"/>
            <a:lstStyle/>
            <a:p>
              <a:endParaRPr lang="en-CN"/>
            </a:p>
          </p:txBody>
        </p:sp>
        <p:sp>
          <p:nvSpPr>
            <p:cNvPr id="18645" name="Freeform 18644">
              <a:extLst>
                <a:ext uri="{FF2B5EF4-FFF2-40B4-BE49-F238E27FC236}">
                  <a16:creationId xmlns:a16="http://schemas.microsoft.com/office/drawing/2014/main" id="{0478F153-27DC-28E8-3B01-924418096955}"/>
                </a:ext>
              </a:extLst>
            </p:cNvPr>
            <p:cNvSpPr/>
            <p:nvPr>
              <p:custDataLst>
                <p:tags r:id="rId15"/>
              </p:custDataLst>
            </p:nvPr>
          </p:nvSpPr>
          <p:spPr>
            <a:xfrm>
              <a:off x="8795647" y="4457650"/>
              <a:ext cx="59461" cy="111429"/>
            </a:xfrm>
            <a:custGeom>
              <a:avLst/>
              <a:gdLst>
                <a:gd name="connsiteX0" fmla="*/ 36136 w 59461"/>
                <a:gd name="connsiteY0" fmla="*/ 40441 h 111429"/>
                <a:gd name="connsiteX1" fmla="*/ 54080 w 59461"/>
                <a:gd name="connsiteY1" fmla="*/ 40441 h 111429"/>
                <a:gd name="connsiteX2" fmla="*/ 59709 w 59461"/>
                <a:gd name="connsiteY2" fmla="*/ 36580 h 111429"/>
                <a:gd name="connsiteX3" fmla="*/ 54432 w 59461"/>
                <a:gd name="connsiteY3" fmla="*/ 34124 h 111429"/>
                <a:gd name="connsiteX4" fmla="*/ 37719 w 59461"/>
                <a:gd name="connsiteY4" fmla="*/ 34124 h 111429"/>
                <a:gd name="connsiteX5" fmla="*/ 44228 w 59461"/>
                <a:gd name="connsiteY5" fmla="*/ 8153 h 111429"/>
                <a:gd name="connsiteX6" fmla="*/ 44756 w 59461"/>
                <a:gd name="connsiteY6" fmla="*/ 5696 h 111429"/>
                <a:gd name="connsiteX7" fmla="*/ 38775 w 59461"/>
                <a:gd name="connsiteY7" fmla="*/ 81 h 111429"/>
                <a:gd name="connsiteX8" fmla="*/ 30506 w 59461"/>
                <a:gd name="connsiteY8" fmla="*/ 7626 h 111429"/>
                <a:gd name="connsiteX9" fmla="*/ 23821 w 59461"/>
                <a:gd name="connsiteY9" fmla="*/ 34124 h 111429"/>
                <a:gd name="connsiteX10" fmla="*/ 5877 w 59461"/>
                <a:gd name="connsiteY10" fmla="*/ 34124 h 111429"/>
                <a:gd name="connsiteX11" fmla="*/ 248 w 59461"/>
                <a:gd name="connsiteY11" fmla="*/ 37984 h 111429"/>
                <a:gd name="connsiteX12" fmla="*/ 5525 w 59461"/>
                <a:gd name="connsiteY12" fmla="*/ 40441 h 111429"/>
                <a:gd name="connsiteX13" fmla="*/ 22238 w 59461"/>
                <a:gd name="connsiteY13" fmla="*/ 40441 h 111429"/>
                <a:gd name="connsiteX14" fmla="*/ 11859 w 59461"/>
                <a:gd name="connsiteY14" fmla="*/ 81854 h 111429"/>
                <a:gd name="connsiteX15" fmla="*/ 9220 w 59461"/>
                <a:gd name="connsiteY15" fmla="*/ 94840 h 111429"/>
                <a:gd name="connsiteX16" fmla="*/ 28043 w 59461"/>
                <a:gd name="connsiteY16" fmla="*/ 111511 h 111429"/>
                <a:gd name="connsiteX17" fmla="*/ 58654 w 59461"/>
                <a:gd name="connsiteY17" fmla="*/ 84662 h 111429"/>
                <a:gd name="connsiteX18" fmla="*/ 55839 w 59461"/>
                <a:gd name="connsiteY18" fmla="*/ 82381 h 111429"/>
                <a:gd name="connsiteX19" fmla="*/ 52145 w 59461"/>
                <a:gd name="connsiteY19" fmla="*/ 85715 h 111429"/>
                <a:gd name="connsiteX20" fmla="*/ 28571 w 59461"/>
                <a:gd name="connsiteY20" fmla="*/ 106597 h 111429"/>
                <a:gd name="connsiteX21" fmla="*/ 22414 w 59461"/>
                <a:gd name="connsiteY21" fmla="*/ 97999 h 111429"/>
                <a:gd name="connsiteX22" fmla="*/ 23469 w 59461"/>
                <a:gd name="connsiteY22" fmla="*/ 90804 h 111429"/>
                <a:gd name="connsiteX23" fmla="*/ 36136 w 59461"/>
                <a:gd name="connsiteY23" fmla="*/ 40441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36" y="40441"/>
                  </a:moveTo>
                  <a:lnTo>
                    <a:pt x="54080" y="40441"/>
                  </a:lnTo>
                  <a:cubicBezTo>
                    <a:pt x="57422" y="40441"/>
                    <a:pt x="59709" y="40441"/>
                    <a:pt x="59709" y="36580"/>
                  </a:cubicBezTo>
                  <a:cubicBezTo>
                    <a:pt x="59709" y="34124"/>
                    <a:pt x="57422" y="34124"/>
                    <a:pt x="54432" y="34124"/>
                  </a:cubicBezTo>
                  <a:lnTo>
                    <a:pt x="37719" y="34124"/>
                  </a:lnTo>
                  <a:lnTo>
                    <a:pt x="44228" y="8153"/>
                  </a:lnTo>
                  <a:cubicBezTo>
                    <a:pt x="44404" y="7275"/>
                    <a:pt x="44756" y="6398"/>
                    <a:pt x="44756" y="5696"/>
                  </a:cubicBezTo>
                  <a:cubicBezTo>
                    <a:pt x="44756" y="2537"/>
                    <a:pt x="42293" y="81"/>
                    <a:pt x="38775" y="81"/>
                  </a:cubicBezTo>
                  <a:cubicBezTo>
                    <a:pt x="34377" y="81"/>
                    <a:pt x="31738" y="3064"/>
                    <a:pt x="30506" y="7626"/>
                  </a:cubicBezTo>
                  <a:cubicBezTo>
                    <a:pt x="29275" y="12013"/>
                    <a:pt x="31562" y="3590"/>
                    <a:pt x="23821" y="34124"/>
                  </a:cubicBezTo>
                  <a:lnTo>
                    <a:pt x="5877" y="34124"/>
                  </a:lnTo>
                  <a:cubicBezTo>
                    <a:pt x="2535" y="34124"/>
                    <a:pt x="248" y="34124"/>
                    <a:pt x="248" y="37984"/>
                  </a:cubicBezTo>
                  <a:cubicBezTo>
                    <a:pt x="248" y="40441"/>
                    <a:pt x="2359" y="40441"/>
                    <a:pt x="5525" y="40441"/>
                  </a:cubicBezTo>
                  <a:lnTo>
                    <a:pt x="22238" y="40441"/>
                  </a:lnTo>
                  <a:lnTo>
                    <a:pt x="11859" y="81854"/>
                  </a:lnTo>
                  <a:cubicBezTo>
                    <a:pt x="10803" y="86241"/>
                    <a:pt x="9220" y="92559"/>
                    <a:pt x="9220" y="94840"/>
                  </a:cubicBezTo>
                  <a:cubicBezTo>
                    <a:pt x="9220" y="105193"/>
                    <a:pt x="18016" y="111511"/>
                    <a:pt x="28043" y="111511"/>
                  </a:cubicBezTo>
                  <a:cubicBezTo>
                    <a:pt x="47571" y="111511"/>
                    <a:pt x="58654" y="86943"/>
                    <a:pt x="58654" y="84662"/>
                  </a:cubicBezTo>
                  <a:cubicBezTo>
                    <a:pt x="58654" y="82381"/>
                    <a:pt x="56367" y="82381"/>
                    <a:pt x="55839" y="82381"/>
                  </a:cubicBezTo>
                  <a:cubicBezTo>
                    <a:pt x="53728" y="82381"/>
                    <a:pt x="53552" y="82732"/>
                    <a:pt x="52145" y="85715"/>
                  </a:cubicBezTo>
                  <a:cubicBezTo>
                    <a:pt x="47219" y="96770"/>
                    <a:pt x="38247" y="106597"/>
                    <a:pt x="28571" y="106597"/>
                  </a:cubicBezTo>
                  <a:cubicBezTo>
                    <a:pt x="24877" y="106597"/>
                    <a:pt x="22414" y="104316"/>
                    <a:pt x="22414" y="97999"/>
                  </a:cubicBezTo>
                  <a:cubicBezTo>
                    <a:pt x="22414" y="96244"/>
                    <a:pt x="23118" y="92559"/>
                    <a:pt x="23469" y="90804"/>
                  </a:cubicBezTo>
                  <a:lnTo>
                    <a:pt x="36136" y="40441"/>
                  </a:lnTo>
                  <a:close/>
                </a:path>
              </a:pathLst>
            </a:custGeom>
            <a:solidFill>
              <a:srgbClr val="000000"/>
            </a:solidFill>
            <a:ln w="25183" cap="flat">
              <a:noFill/>
              <a:prstDash val="solid"/>
              <a:miter/>
            </a:ln>
          </p:spPr>
          <p:txBody>
            <a:bodyPr rtlCol="0" anchor="ctr"/>
            <a:lstStyle/>
            <a:p>
              <a:endParaRPr lang="en-CN"/>
            </a:p>
          </p:txBody>
        </p:sp>
        <p:sp>
          <p:nvSpPr>
            <p:cNvPr id="18646" name="Freeform 18645">
              <a:extLst>
                <a:ext uri="{FF2B5EF4-FFF2-40B4-BE49-F238E27FC236}">
                  <a16:creationId xmlns:a16="http://schemas.microsoft.com/office/drawing/2014/main" id="{63FEBD49-F40D-8294-B44B-1DD4ACF1FA5F}"/>
                </a:ext>
              </a:extLst>
            </p:cNvPr>
            <p:cNvSpPr/>
            <p:nvPr>
              <p:custDataLst>
                <p:tags r:id="rId16"/>
              </p:custDataLst>
            </p:nvPr>
          </p:nvSpPr>
          <p:spPr>
            <a:xfrm>
              <a:off x="8807433" y="4616286"/>
              <a:ext cx="64035" cy="116518"/>
            </a:xfrm>
            <a:custGeom>
              <a:avLst/>
              <a:gdLst>
                <a:gd name="connsiteX0" fmla="*/ 40006 w 64035"/>
                <a:gd name="connsiteY0" fmla="*/ 5001 h 116518"/>
                <a:gd name="connsiteX1" fmla="*/ 34729 w 64035"/>
                <a:gd name="connsiteY1" fmla="*/ 87 h 116518"/>
                <a:gd name="connsiteX2" fmla="*/ 248 w 64035"/>
                <a:gd name="connsiteY2" fmla="*/ 11318 h 116518"/>
                <a:gd name="connsiteX3" fmla="*/ 248 w 64035"/>
                <a:gd name="connsiteY3" fmla="*/ 17635 h 116518"/>
                <a:gd name="connsiteX4" fmla="*/ 25756 w 64035"/>
                <a:gd name="connsiteY4" fmla="*/ 12722 h 116518"/>
                <a:gd name="connsiteX5" fmla="*/ 25756 w 64035"/>
                <a:gd name="connsiteY5" fmla="*/ 102217 h 116518"/>
                <a:gd name="connsiteX6" fmla="*/ 8164 w 64035"/>
                <a:gd name="connsiteY6" fmla="*/ 110289 h 116518"/>
                <a:gd name="connsiteX7" fmla="*/ 1479 w 64035"/>
                <a:gd name="connsiteY7" fmla="*/ 110289 h 116518"/>
                <a:gd name="connsiteX8" fmla="*/ 1479 w 64035"/>
                <a:gd name="connsiteY8" fmla="*/ 116606 h 116518"/>
                <a:gd name="connsiteX9" fmla="*/ 32793 w 64035"/>
                <a:gd name="connsiteY9" fmla="*/ 115904 h 116518"/>
                <a:gd name="connsiteX10" fmla="*/ 64283 w 64035"/>
                <a:gd name="connsiteY10" fmla="*/ 116606 h 116518"/>
                <a:gd name="connsiteX11" fmla="*/ 64283 w 64035"/>
                <a:gd name="connsiteY11" fmla="*/ 110289 h 116518"/>
                <a:gd name="connsiteX12" fmla="*/ 57598 w 64035"/>
                <a:gd name="connsiteY12" fmla="*/ 110289 h 116518"/>
                <a:gd name="connsiteX13" fmla="*/ 40006 w 64035"/>
                <a:gd name="connsiteY13" fmla="*/ 102217 h 116518"/>
                <a:gd name="connsiteX14" fmla="*/ 40006 w 64035"/>
                <a:gd name="connsiteY14" fmla="*/ 5001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5" h="116518">
                  <a:moveTo>
                    <a:pt x="40006" y="5001"/>
                  </a:moveTo>
                  <a:cubicBezTo>
                    <a:pt x="40006" y="263"/>
                    <a:pt x="39654" y="87"/>
                    <a:pt x="34729" y="87"/>
                  </a:cubicBezTo>
                  <a:cubicBezTo>
                    <a:pt x="23469" y="11142"/>
                    <a:pt x="7461" y="11318"/>
                    <a:pt x="248" y="11318"/>
                  </a:cubicBezTo>
                  <a:lnTo>
                    <a:pt x="248" y="17635"/>
                  </a:lnTo>
                  <a:cubicBezTo>
                    <a:pt x="4470" y="17635"/>
                    <a:pt x="16081" y="17635"/>
                    <a:pt x="25756" y="12722"/>
                  </a:cubicBezTo>
                  <a:lnTo>
                    <a:pt x="25756" y="102217"/>
                  </a:lnTo>
                  <a:cubicBezTo>
                    <a:pt x="25756" y="108007"/>
                    <a:pt x="25756" y="110289"/>
                    <a:pt x="8164" y="110289"/>
                  </a:cubicBezTo>
                  <a:lnTo>
                    <a:pt x="1479" y="110289"/>
                  </a:lnTo>
                  <a:lnTo>
                    <a:pt x="1479" y="116606"/>
                  </a:lnTo>
                  <a:cubicBezTo>
                    <a:pt x="4646" y="116431"/>
                    <a:pt x="26284" y="115904"/>
                    <a:pt x="32793" y="115904"/>
                  </a:cubicBezTo>
                  <a:cubicBezTo>
                    <a:pt x="38247" y="115904"/>
                    <a:pt x="60413" y="116431"/>
                    <a:pt x="64283" y="116606"/>
                  </a:cubicBezTo>
                  <a:lnTo>
                    <a:pt x="64283" y="110289"/>
                  </a:lnTo>
                  <a:lnTo>
                    <a:pt x="57598" y="110289"/>
                  </a:lnTo>
                  <a:cubicBezTo>
                    <a:pt x="40006" y="110289"/>
                    <a:pt x="40006" y="108007"/>
                    <a:pt x="40006" y="102217"/>
                  </a:cubicBezTo>
                  <a:lnTo>
                    <a:pt x="40006" y="5001"/>
                  </a:lnTo>
                  <a:close/>
                </a:path>
              </a:pathLst>
            </a:custGeom>
            <a:solidFill>
              <a:srgbClr val="000000"/>
            </a:solidFill>
            <a:ln w="25183" cap="flat">
              <a:noFill/>
              <a:prstDash val="solid"/>
              <a:miter/>
            </a:ln>
          </p:spPr>
          <p:txBody>
            <a:bodyPr rtlCol="0" anchor="ctr"/>
            <a:lstStyle/>
            <a:p>
              <a:endParaRPr lang="en-CN"/>
            </a:p>
          </p:txBody>
        </p:sp>
        <p:sp>
          <p:nvSpPr>
            <p:cNvPr id="18647" name="Freeform 18646">
              <a:extLst>
                <a:ext uri="{FF2B5EF4-FFF2-40B4-BE49-F238E27FC236}">
                  <a16:creationId xmlns:a16="http://schemas.microsoft.com/office/drawing/2014/main" id="{8820FEA3-5670-8D57-EE4B-B56E75B205E3}"/>
                </a:ext>
              </a:extLst>
            </p:cNvPr>
            <p:cNvSpPr/>
            <p:nvPr>
              <p:custDataLst>
                <p:tags r:id="rId17"/>
              </p:custDataLst>
            </p:nvPr>
          </p:nvSpPr>
          <p:spPr>
            <a:xfrm>
              <a:off x="8922616" y="4644259"/>
              <a:ext cx="29404" cy="74955"/>
            </a:xfrm>
            <a:custGeom>
              <a:avLst/>
              <a:gdLst>
                <a:gd name="connsiteX0" fmla="*/ 29656 w 29404"/>
                <a:gd name="connsiteY0" fmla="*/ 26407 h 74955"/>
                <a:gd name="connsiteX1" fmla="*/ 13572 w 29404"/>
                <a:gd name="connsiteY1" fmla="*/ 85 h 74955"/>
                <a:gd name="connsiteX2" fmla="*/ 252 w 29404"/>
                <a:gd name="connsiteY2" fmla="*/ 13371 h 74955"/>
                <a:gd name="connsiteX3" fmla="*/ 13572 w 29404"/>
                <a:gd name="connsiteY3" fmla="*/ 26657 h 74955"/>
                <a:gd name="connsiteX4" fmla="*/ 22368 w 29404"/>
                <a:gd name="connsiteY4" fmla="*/ 23399 h 74955"/>
                <a:gd name="connsiteX5" fmla="*/ 23625 w 29404"/>
                <a:gd name="connsiteY5" fmla="*/ 22646 h 74955"/>
                <a:gd name="connsiteX6" fmla="*/ 24127 w 29404"/>
                <a:gd name="connsiteY6" fmla="*/ 26407 h 74955"/>
                <a:gd name="connsiteX7" fmla="*/ 7038 w 29404"/>
                <a:gd name="connsiteY7" fmla="*/ 68271 h 74955"/>
                <a:gd name="connsiteX8" fmla="*/ 4273 w 29404"/>
                <a:gd name="connsiteY8" fmla="*/ 72282 h 74955"/>
                <a:gd name="connsiteX9" fmla="*/ 6786 w 29404"/>
                <a:gd name="connsiteY9" fmla="*/ 75040 h 74955"/>
                <a:gd name="connsiteX10" fmla="*/ 29656 w 29404"/>
                <a:gd name="connsiteY10" fmla="*/ 26407 h 7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04" h="74955">
                  <a:moveTo>
                    <a:pt x="29656" y="26407"/>
                  </a:moveTo>
                  <a:cubicBezTo>
                    <a:pt x="29656" y="9861"/>
                    <a:pt x="23373" y="85"/>
                    <a:pt x="13572" y="85"/>
                  </a:cubicBezTo>
                  <a:cubicBezTo>
                    <a:pt x="5279" y="85"/>
                    <a:pt x="252" y="6352"/>
                    <a:pt x="252" y="13371"/>
                  </a:cubicBezTo>
                  <a:cubicBezTo>
                    <a:pt x="252" y="20140"/>
                    <a:pt x="5279" y="26657"/>
                    <a:pt x="13572" y="26657"/>
                  </a:cubicBezTo>
                  <a:cubicBezTo>
                    <a:pt x="16588" y="26657"/>
                    <a:pt x="19855" y="25655"/>
                    <a:pt x="22368" y="23399"/>
                  </a:cubicBezTo>
                  <a:cubicBezTo>
                    <a:pt x="23122" y="22897"/>
                    <a:pt x="23373" y="22646"/>
                    <a:pt x="23625" y="22646"/>
                  </a:cubicBezTo>
                  <a:cubicBezTo>
                    <a:pt x="23876" y="22646"/>
                    <a:pt x="24127" y="22897"/>
                    <a:pt x="24127" y="26407"/>
                  </a:cubicBezTo>
                  <a:cubicBezTo>
                    <a:pt x="24127" y="44958"/>
                    <a:pt x="15331" y="59999"/>
                    <a:pt x="7038" y="68271"/>
                  </a:cubicBezTo>
                  <a:cubicBezTo>
                    <a:pt x="4273" y="71029"/>
                    <a:pt x="4273" y="71530"/>
                    <a:pt x="4273" y="72282"/>
                  </a:cubicBezTo>
                  <a:cubicBezTo>
                    <a:pt x="4273" y="74037"/>
                    <a:pt x="5530" y="75040"/>
                    <a:pt x="6786" y="75040"/>
                  </a:cubicBezTo>
                  <a:cubicBezTo>
                    <a:pt x="9551" y="75040"/>
                    <a:pt x="29656" y="55737"/>
                    <a:pt x="29656" y="26407"/>
                  </a:cubicBezTo>
                  <a:close/>
                </a:path>
              </a:pathLst>
            </a:custGeom>
            <a:solidFill>
              <a:srgbClr val="000000"/>
            </a:solidFill>
            <a:ln w="25183" cap="flat">
              <a:noFill/>
              <a:prstDash val="solid"/>
              <a:miter/>
            </a:ln>
          </p:spPr>
          <p:txBody>
            <a:bodyPr rtlCol="0" anchor="ctr"/>
            <a:lstStyle/>
            <a:p>
              <a:endParaRPr lang="en-CN"/>
            </a:p>
          </p:txBody>
        </p:sp>
        <p:sp>
          <p:nvSpPr>
            <p:cNvPr id="18648" name="Freeform 18647">
              <a:extLst>
                <a:ext uri="{FF2B5EF4-FFF2-40B4-BE49-F238E27FC236}">
                  <a16:creationId xmlns:a16="http://schemas.microsoft.com/office/drawing/2014/main" id="{47A93800-9C59-F555-1A06-825E2B4DB9AE}"/>
                </a:ext>
              </a:extLst>
            </p:cNvPr>
            <p:cNvSpPr/>
            <p:nvPr>
              <p:custDataLst>
                <p:tags r:id="rId18"/>
              </p:custDataLst>
            </p:nvPr>
          </p:nvSpPr>
          <p:spPr>
            <a:xfrm>
              <a:off x="9034312" y="4644259"/>
              <a:ext cx="26639" cy="26572"/>
            </a:xfrm>
            <a:custGeom>
              <a:avLst/>
              <a:gdLst>
                <a:gd name="connsiteX0" fmla="*/ 26896 w 26639"/>
                <a:gd name="connsiteY0" fmla="*/ 13371 h 26572"/>
                <a:gd name="connsiteX1" fmla="*/ 13576 w 26639"/>
                <a:gd name="connsiteY1" fmla="*/ 85 h 26572"/>
                <a:gd name="connsiteX2" fmla="*/ 257 w 26639"/>
                <a:gd name="connsiteY2" fmla="*/ 13371 h 26572"/>
                <a:gd name="connsiteX3" fmla="*/ 13576 w 26639"/>
                <a:gd name="connsiteY3" fmla="*/ 26657 h 26572"/>
                <a:gd name="connsiteX4" fmla="*/ 26896 w 26639"/>
                <a:gd name="connsiteY4" fmla="*/ 13371 h 2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9" h="26572">
                  <a:moveTo>
                    <a:pt x="26896" y="13371"/>
                  </a:moveTo>
                  <a:cubicBezTo>
                    <a:pt x="26896" y="6101"/>
                    <a:pt x="20865" y="85"/>
                    <a:pt x="13576" y="85"/>
                  </a:cubicBezTo>
                  <a:cubicBezTo>
                    <a:pt x="6288" y="85"/>
                    <a:pt x="257" y="6101"/>
                    <a:pt x="257" y="13371"/>
                  </a:cubicBezTo>
                  <a:cubicBezTo>
                    <a:pt x="257" y="20641"/>
                    <a:pt x="6288" y="26657"/>
                    <a:pt x="13576" y="26657"/>
                  </a:cubicBezTo>
                  <a:cubicBezTo>
                    <a:pt x="20865" y="26657"/>
                    <a:pt x="26896" y="20641"/>
                    <a:pt x="26896" y="13371"/>
                  </a:cubicBezTo>
                  <a:close/>
                </a:path>
              </a:pathLst>
            </a:custGeom>
            <a:solidFill>
              <a:srgbClr val="000000"/>
            </a:solidFill>
            <a:ln w="25183" cap="flat">
              <a:noFill/>
              <a:prstDash val="solid"/>
              <a:miter/>
            </a:ln>
          </p:spPr>
          <p:txBody>
            <a:bodyPr rtlCol="0" anchor="ctr"/>
            <a:lstStyle/>
            <a:p>
              <a:endParaRPr lang="en-CN"/>
            </a:p>
          </p:txBody>
        </p:sp>
        <p:sp>
          <p:nvSpPr>
            <p:cNvPr id="18649" name="Freeform 18648">
              <a:extLst>
                <a:ext uri="{FF2B5EF4-FFF2-40B4-BE49-F238E27FC236}">
                  <a16:creationId xmlns:a16="http://schemas.microsoft.com/office/drawing/2014/main" id="{3FB358A0-5A00-B850-8AAD-5E79510CB0AD}"/>
                </a:ext>
              </a:extLst>
            </p:cNvPr>
            <p:cNvSpPr/>
            <p:nvPr>
              <p:custDataLst>
                <p:tags r:id="rId19"/>
              </p:custDataLst>
            </p:nvPr>
          </p:nvSpPr>
          <p:spPr>
            <a:xfrm>
              <a:off x="9104122" y="4644259"/>
              <a:ext cx="26639" cy="26572"/>
            </a:xfrm>
            <a:custGeom>
              <a:avLst/>
              <a:gdLst>
                <a:gd name="connsiteX0" fmla="*/ 26899 w 26639"/>
                <a:gd name="connsiteY0" fmla="*/ 13371 h 26572"/>
                <a:gd name="connsiteX1" fmla="*/ 13579 w 26639"/>
                <a:gd name="connsiteY1" fmla="*/ 85 h 26572"/>
                <a:gd name="connsiteX2" fmla="*/ 259 w 26639"/>
                <a:gd name="connsiteY2" fmla="*/ 13371 h 26572"/>
                <a:gd name="connsiteX3" fmla="*/ 13579 w 26639"/>
                <a:gd name="connsiteY3" fmla="*/ 26657 h 26572"/>
                <a:gd name="connsiteX4" fmla="*/ 26899 w 26639"/>
                <a:gd name="connsiteY4" fmla="*/ 13371 h 2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9" h="26572">
                  <a:moveTo>
                    <a:pt x="26899" y="13371"/>
                  </a:moveTo>
                  <a:cubicBezTo>
                    <a:pt x="26899" y="6101"/>
                    <a:pt x="20867" y="85"/>
                    <a:pt x="13579" y="85"/>
                  </a:cubicBezTo>
                  <a:cubicBezTo>
                    <a:pt x="6291" y="85"/>
                    <a:pt x="259" y="6101"/>
                    <a:pt x="259" y="13371"/>
                  </a:cubicBezTo>
                  <a:cubicBezTo>
                    <a:pt x="259" y="20641"/>
                    <a:pt x="6291" y="26657"/>
                    <a:pt x="13579" y="26657"/>
                  </a:cubicBezTo>
                  <a:cubicBezTo>
                    <a:pt x="20867" y="26657"/>
                    <a:pt x="26899" y="20641"/>
                    <a:pt x="26899" y="13371"/>
                  </a:cubicBezTo>
                  <a:close/>
                </a:path>
              </a:pathLst>
            </a:custGeom>
            <a:solidFill>
              <a:srgbClr val="000000"/>
            </a:solidFill>
            <a:ln w="25183" cap="flat">
              <a:noFill/>
              <a:prstDash val="solid"/>
              <a:miter/>
            </a:ln>
          </p:spPr>
          <p:txBody>
            <a:bodyPr rtlCol="0" anchor="ctr"/>
            <a:lstStyle/>
            <a:p>
              <a:endParaRPr lang="en-CN"/>
            </a:p>
          </p:txBody>
        </p:sp>
        <p:sp>
          <p:nvSpPr>
            <p:cNvPr id="18650" name="Freeform 18649">
              <a:extLst>
                <a:ext uri="{FF2B5EF4-FFF2-40B4-BE49-F238E27FC236}">
                  <a16:creationId xmlns:a16="http://schemas.microsoft.com/office/drawing/2014/main" id="{149F38B1-F219-64A4-94F9-91925CF09F8D}"/>
                </a:ext>
              </a:extLst>
            </p:cNvPr>
            <p:cNvSpPr/>
            <p:nvPr>
              <p:custDataLst>
                <p:tags r:id="rId20"/>
              </p:custDataLst>
            </p:nvPr>
          </p:nvSpPr>
          <p:spPr>
            <a:xfrm>
              <a:off x="9173933" y="4644259"/>
              <a:ext cx="26639" cy="26572"/>
            </a:xfrm>
            <a:custGeom>
              <a:avLst/>
              <a:gdLst>
                <a:gd name="connsiteX0" fmla="*/ 26902 w 26639"/>
                <a:gd name="connsiteY0" fmla="*/ 13371 h 26572"/>
                <a:gd name="connsiteX1" fmla="*/ 13582 w 26639"/>
                <a:gd name="connsiteY1" fmla="*/ 85 h 26572"/>
                <a:gd name="connsiteX2" fmla="*/ 262 w 26639"/>
                <a:gd name="connsiteY2" fmla="*/ 13371 h 26572"/>
                <a:gd name="connsiteX3" fmla="*/ 13582 w 26639"/>
                <a:gd name="connsiteY3" fmla="*/ 26657 h 26572"/>
                <a:gd name="connsiteX4" fmla="*/ 26902 w 26639"/>
                <a:gd name="connsiteY4" fmla="*/ 13371 h 2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9" h="26572">
                  <a:moveTo>
                    <a:pt x="26902" y="13371"/>
                  </a:moveTo>
                  <a:cubicBezTo>
                    <a:pt x="26902" y="6101"/>
                    <a:pt x="20870" y="85"/>
                    <a:pt x="13582" y="85"/>
                  </a:cubicBezTo>
                  <a:cubicBezTo>
                    <a:pt x="6294" y="85"/>
                    <a:pt x="262" y="6101"/>
                    <a:pt x="262" y="13371"/>
                  </a:cubicBezTo>
                  <a:cubicBezTo>
                    <a:pt x="262" y="20641"/>
                    <a:pt x="6294" y="26657"/>
                    <a:pt x="13582" y="26657"/>
                  </a:cubicBezTo>
                  <a:cubicBezTo>
                    <a:pt x="20870" y="26657"/>
                    <a:pt x="26902" y="20641"/>
                    <a:pt x="26902" y="13371"/>
                  </a:cubicBezTo>
                  <a:close/>
                </a:path>
              </a:pathLst>
            </a:custGeom>
            <a:solidFill>
              <a:srgbClr val="000000"/>
            </a:solidFill>
            <a:ln w="25183" cap="flat">
              <a:noFill/>
              <a:prstDash val="solid"/>
              <a:miter/>
            </a:ln>
          </p:spPr>
          <p:txBody>
            <a:bodyPr rtlCol="0" anchor="ctr"/>
            <a:lstStyle/>
            <a:p>
              <a:endParaRPr lang="en-CN"/>
            </a:p>
          </p:txBody>
        </p:sp>
        <p:sp>
          <p:nvSpPr>
            <p:cNvPr id="18651" name="Freeform 18650">
              <a:extLst>
                <a:ext uri="{FF2B5EF4-FFF2-40B4-BE49-F238E27FC236}">
                  <a16:creationId xmlns:a16="http://schemas.microsoft.com/office/drawing/2014/main" id="{CE7722B3-5E8A-6D2C-7DF0-B38F9EE2BA81}"/>
                </a:ext>
              </a:extLst>
            </p:cNvPr>
            <p:cNvSpPr/>
            <p:nvPr>
              <p:custDataLst>
                <p:tags r:id="rId21"/>
              </p:custDataLst>
            </p:nvPr>
          </p:nvSpPr>
          <p:spPr>
            <a:xfrm>
              <a:off x="9243744" y="4644259"/>
              <a:ext cx="29404" cy="74955"/>
            </a:xfrm>
            <a:custGeom>
              <a:avLst/>
              <a:gdLst>
                <a:gd name="connsiteX0" fmla="*/ 29669 w 29404"/>
                <a:gd name="connsiteY0" fmla="*/ 26407 h 74955"/>
                <a:gd name="connsiteX1" fmla="*/ 13585 w 29404"/>
                <a:gd name="connsiteY1" fmla="*/ 85 h 74955"/>
                <a:gd name="connsiteX2" fmla="*/ 265 w 29404"/>
                <a:gd name="connsiteY2" fmla="*/ 13371 h 74955"/>
                <a:gd name="connsiteX3" fmla="*/ 13585 w 29404"/>
                <a:gd name="connsiteY3" fmla="*/ 26657 h 74955"/>
                <a:gd name="connsiteX4" fmla="*/ 22381 w 29404"/>
                <a:gd name="connsiteY4" fmla="*/ 23399 h 74955"/>
                <a:gd name="connsiteX5" fmla="*/ 23637 w 29404"/>
                <a:gd name="connsiteY5" fmla="*/ 22646 h 74955"/>
                <a:gd name="connsiteX6" fmla="*/ 24140 w 29404"/>
                <a:gd name="connsiteY6" fmla="*/ 26407 h 74955"/>
                <a:gd name="connsiteX7" fmla="*/ 7050 w 29404"/>
                <a:gd name="connsiteY7" fmla="*/ 68271 h 74955"/>
                <a:gd name="connsiteX8" fmla="*/ 4286 w 29404"/>
                <a:gd name="connsiteY8" fmla="*/ 72282 h 74955"/>
                <a:gd name="connsiteX9" fmla="*/ 6799 w 29404"/>
                <a:gd name="connsiteY9" fmla="*/ 75040 h 74955"/>
                <a:gd name="connsiteX10" fmla="*/ 29669 w 29404"/>
                <a:gd name="connsiteY10" fmla="*/ 26407 h 7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04" h="74955">
                  <a:moveTo>
                    <a:pt x="29669" y="26407"/>
                  </a:moveTo>
                  <a:cubicBezTo>
                    <a:pt x="29669" y="9861"/>
                    <a:pt x="23386" y="85"/>
                    <a:pt x="13585" y="85"/>
                  </a:cubicBezTo>
                  <a:cubicBezTo>
                    <a:pt x="5291" y="85"/>
                    <a:pt x="265" y="6352"/>
                    <a:pt x="265" y="13371"/>
                  </a:cubicBezTo>
                  <a:cubicBezTo>
                    <a:pt x="265" y="20140"/>
                    <a:pt x="5291" y="26657"/>
                    <a:pt x="13585" y="26657"/>
                  </a:cubicBezTo>
                  <a:cubicBezTo>
                    <a:pt x="16601" y="26657"/>
                    <a:pt x="19868" y="25655"/>
                    <a:pt x="22381" y="23399"/>
                  </a:cubicBezTo>
                  <a:cubicBezTo>
                    <a:pt x="23135" y="22897"/>
                    <a:pt x="23386" y="22646"/>
                    <a:pt x="23637" y="22646"/>
                  </a:cubicBezTo>
                  <a:cubicBezTo>
                    <a:pt x="23889" y="22646"/>
                    <a:pt x="24140" y="22897"/>
                    <a:pt x="24140" y="26407"/>
                  </a:cubicBezTo>
                  <a:cubicBezTo>
                    <a:pt x="24140" y="44958"/>
                    <a:pt x="15344" y="59999"/>
                    <a:pt x="7050" y="68271"/>
                  </a:cubicBezTo>
                  <a:cubicBezTo>
                    <a:pt x="4286" y="71029"/>
                    <a:pt x="4286" y="71530"/>
                    <a:pt x="4286" y="72282"/>
                  </a:cubicBezTo>
                  <a:cubicBezTo>
                    <a:pt x="4286" y="74037"/>
                    <a:pt x="5543" y="75040"/>
                    <a:pt x="6799" y="75040"/>
                  </a:cubicBezTo>
                  <a:cubicBezTo>
                    <a:pt x="9564" y="75040"/>
                    <a:pt x="29669" y="55737"/>
                    <a:pt x="29669" y="26407"/>
                  </a:cubicBezTo>
                  <a:close/>
                </a:path>
              </a:pathLst>
            </a:custGeom>
            <a:solidFill>
              <a:srgbClr val="000000"/>
            </a:solidFill>
            <a:ln w="25183" cap="flat">
              <a:noFill/>
              <a:prstDash val="solid"/>
              <a:miter/>
            </a:ln>
          </p:spPr>
          <p:txBody>
            <a:bodyPr rtlCol="0" anchor="ctr"/>
            <a:lstStyle/>
            <a:p>
              <a:endParaRPr lang="en-CN"/>
            </a:p>
          </p:txBody>
        </p:sp>
        <p:sp>
          <p:nvSpPr>
            <p:cNvPr id="18652" name="Freeform 18651">
              <a:extLst>
                <a:ext uri="{FF2B5EF4-FFF2-40B4-BE49-F238E27FC236}">
                  <a16:creationId xmlns:a16="http://schemas.microsoft.com/office/drawing/2014/main" id="{90E90602-B4EB-1FF0-E830-0620B0A77D67}"/>
                </a:ext>
              </a:extLst>
            </p:cNvPr>
            <p:cNvSpPr/>
            <p:nvPr>
              <p:custDataLst>
                <p:tags r:id="rId22"/>
              </p:custDataLst>
            </p:nvPr>
          </p:nvSpPr>
          <p:spPr>
            <a:xfrm>
              <a:off x="9345136" y="4557521"/>
              <a:ext cx="139230" cy="115315"/>
            </a:xfrm>
            <a:custGeom>
              <a:avLst/>
              <a:gdLst>
                <a:gd name="connsiteX0" fmla="*/ 118389 w 139230"/>
                <a:gd name="connsiteY0" fmla="*/ 33927 h 115315"/>
                <a:gd name="connsiteX1" fmla="*/ 122410 w 139230"/>
                <a:gd name="connsiteY1" fmla="*/ 15377 h 115315"/>
                <a:gd name="connsiteX2" fmla="*/ 110598 w 139230"/>
                <a:gd name="connsiteY2" fmla="*/ 4346 h 115315"/>
                <a:gd name="connsiteX3" fmla="*/ 97781 w 139230"/>
                <a:gd name="connsiteY3" fmla="*/ 10613 h 115315"/>
                <a:gd name="connsiteX4" fmla="*/ 71141 w 139230"/>
                <a:gd name="connsiteY4" fmla="*/ 85 h 115315"/>
                <a:gd name="connsiteX5" fmla="*/ 269 w 139230"/>
                <a:gd name="connsiteY5" fmla="*/ 74037 h 115315"/>
                <a:gd name="connsiteX6" fmla="*/ 44250 w 139230"/>
                <a:gd name="connsiteY6" fmla="*/ 115400 h 115315"/>
                <a:gd name="connsiteX7" fmla="*/ 79183 w 139230"/>
                <a:gd name="connsiteY7" fmla="*/ 101863 h 115315"/>
                <a:gd name="connsiteX8" fmla="*/ 108085 w 139230"/>
                <a:gd name="connsiteY8" fmla="*/ 115400 h 115315"/>
                <a:gd name="connsiteX9" fmla="*/ 129949 w 139230"/>
                <a:gd name="connsiteY9" fmla="*/ 101111 h 115315"/>
                <a:gd name="connsiteX10" fmla="*/ 139499 w 139230"/>
                <a:gd name="connsiteY10" fmla="*/ 76293 h 115315"/>
                <a:gd name="connsiteX11" fmla="*/ 133468 w 139230"/>
                <a:gd name="connsiteY11" fmla="*/ 72784 h 115315"/>
                <a:gd name="connsiteX12" fmla="*/ 128441 w 139230"/>
                <a:gd name="connsiteY12" fmla="*/ 74037 h 115315"/>
                <a:gd name="connsiteX13" fmla="*/ 126431 w 139230"/>
                <a:gd name="connsiteY13" fmla="*/ 81307 h 115315"/>
                <a:gd name="connsiteX14" fmla="*/ 109341 w 139230"/>
                <a:gd name="connsiteY14" fmla="*/ 106376 h 115315"/>
                <a:gd name="connsiteX15" fmla="*/ 103561 w 139230"/>
                <a:gd name="connsiteY15" fmla="*/ 97100 h 115315"/>
                <a:gd name="connsiteX16" fmla="*/ 107079 w 139230"/>
                <a:gd name="connsiteY16" fmla="*/ 78800 h 115315"/>
                <a:gd name="connsiteX17" fmla="*/ 112608 w 139230"/>
                <a:gd name="connsiteY17" fmla="*/ 56238 h 115315"/>
                <a:gd name="connsiteX18" fmla="*/ 118389 w 139230"/>
                <a:gd name="connsiteY18" fmla="*/ 33927 h 115315"/>
                <a:gd name="connsiteX19" fmla="*/ 76670 w 139230"/>
                <a:gd name="connsiteY19" fmla="*/ 90081 h 115315"/>
                <a:gd name="connsiteX20" fmla="*/ 45507 w 139230"/>
                <a:gd name="connsiteY20" fmla="*/ 106376 h 115315"/>
                <a:gd name="connsiteX21" fmla="*/ 28668 w 139230"/>
                <a:gd name="connsiteY21" fmla="*/ 87323 h 115315"/>
                <a:gd name="connsiteX22" fmla="*/ 41234 w 139230"/>
                <a:gd name="connsiteY22" fmla="*/ 33677 h 115315"/>
                <a:gd name="connsiteX23" fmla="*/ 71644 w 139230"/>
                <a:gd name="connsiteY23" fmla="*/ 9109 h 115315"/>
                <a:gd name="connsiteX24" fmla="*/ 92503 w 139230"/>
                <a:gd name="connsiteY24" fmla="*/ 23649 h 115315"/>
                <a:gd name="connsiteX25" fmla="*/ 92000 w 139230"/>
                <a:gd name="connsiteY25" fmla="*/ 27159 h 115315"/>
                <a:gd name="connsiteX26" fmla="*/ 76670 w 139230"/>
                <a:gd name="connsiteY26" fmla="*/ 90081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230" h="115315">
                  <a:moveTo>
                    <a:pt x="118389" y="33927"/>
                  </a:moveTo>
                  <a:cubicBezTo>
                    <a:pt x="119897" y="27660"/>
                    <a:pt x="122410" y="17633"/>
                    <a:pt x="122410" y="15377"/>
                  </a:cubicBezTo>
                  <a:cubicBezTo>
                    <a:pt x="122410" y="7355"/>
                    <a:pt x="115876" y="4346"/>
                    <a:pt x="110598" y="4346"/>
                  </a:cubicBezTo>
                  <a:cubicBezTo>
                    <a:pt x="105823" y="4346"/>
                    <a:pt x="100796" y="6853"/>
                    <a:pt x="97781" y="10613"/>
                  </a:cubicBezTo>
                  <a:cubicBezTo>
                    <a:pt x="94011" y="6603"/>
                    <a:pt x="85717" y="85"/>
                    <a:pt x="71141" y="85"/>
                  </a:cubicBezTo>
                  <a:cubicBezTo>
                    <a:pt x="27412" y="85"/>
                    <a:pt x="269" y="39693"/>
                    <a:pt x="269" y="74037"/>
                  </a:cubicBezTo>
                  <a:cubicBezTo>
                    <a:pt x="269" y="104871"/>
                    <a:pt x="23391" y="115400"/>
                    <a:pt x="44250" y="115400"/>
                  </a:cubicBezTo>
                  <a:cubicBezTo>
                    <a:pt x="62093" y="115400"/>
                    <a:pt x="75162" y="105624"/>
                    <a:pt x="79183" y="101863"/>
                  </a:cubicBezTo>
                  <a:cubicBezTo>
                    <a:pt x="88733" y="115400"/>
                    <a:pt x="105320" y="115400"/>
                    <a:pt x="108085" y="115400"/>
                  </a:cubicBezTo>
                  <a:cubicBezTo>
                    <a:pt x="117383" y="115400"/>
                    <a:pt x="124672" y="110136"/>
                    <a:pt x="129949" y="101111"/>
                  </a:cubicBezTo>
                  <a:cubicBezTo>
                    <a:pt x="136232" y="91084"/>
                    <a:pt x="139499" y="77547"/>
                    <a:pt x="139499" y="76293"/>
                  </a:cubicBezTo>
                  <a:cubicBezTo>
                    <a:pt x="139499" y="72784"/>
                    <a:pt x="135730" y="72784"/>
                    <a:pt x="133468" y="72784"/>
                  </a:cubicBezTo>
                  <a:cubicBezTo>
                    <a:pt x="130703" y="72784"/>
                    <a:pt x="129698" y="72784"/>
                    <a:pt x="128441" y="74037"/>
                  </a:cubicBezTo>
                  <a:cubicBezTo>
                    <a:pt x="127939" y="74538"/>
                    <a:pt x="127939" y="75040"/>
                    <a:pt x="126431" y="81307"/>
                  </a:cubicBezTo>
                  <a:cubicBezTo>
                    <a:pt x="121405" y="101362"/>
                    <a:pt x="115624" y="106376"/>
                    <a:pt x="109341" y="106376"/>
                  </a:cubicBezTo>
                  <a:cubicBezTo>
                    <a:pt x="106577" y="106376"/>
                    <a:pt x="103561" y="105373"/>
                    <a:pt x="103561" y="97100"/>
                  </a:cubicBezTo>
                  <a:cubicBezTo>
                    <a:pt x="103561" y="92839"/>
                    <a:pt x="104566" y="88828"/>
                    <a:pt x="107079" y="78800"/>
                  </a:cubicBezTo>
                  <a:cubicBezTo>
                    <a:pt x="108839" y="71781"/>
                    <a:pt x="111352" y="61753"/>
                    <a:pt x="112608" y="56238"/>
                  </a:cubicBezTo>
                  <a:lnTo>
                    <a:pt x="118389" y="33927"/>
                  </a:lnTo>
                  <a:close/>
                  <a:moveTo>
                    <a:pt x="76670" y="90081"/>
                  </a:moveTo>
                  <a:cubicBezTo>
                    <a:pt x="69382" y="98604"/>
                    <a:pt x="57570" y="106376"/>
                    <a:pt x="45507" y="106376"/>
                  </a:cubicBezTo>
                  <a:cubicBezTo>
                    <a:pt x="29925" y="106376"/>
                    <a:pt x="28668" y="92839"/>
                    <a:pt x="28668" y="87323"/>
                  </a:cubicBezTo>
                  <a:cubicBezTo>
                    <a:pt x="28668" y="74288"/>
                    <a:pt x="37213" y="43453"/>
                    <a:pt x="41234" y="33677"/>
                  </a:cubicBezTo>
                  <a:cubicBezTo>
                    <a:pt x="49025" y="15377"/>
                    <a:pt x="61340" y="9109"/>
                    <a:pt x="71644" y="9109"/>
                  </a:cubicBezTo>
                  <a:cubicBezTo>
                    <a:pt x="86471" y="9109"/>
                    <a:pt x="92503" y="20892"/>
                    <a:pt x="92503" y="23649"/>
                  </a:cubicBezTo>
                  <a:lnTo>
                    <a:pt x="92000" y="27159"/>
                  </a:lnTo>
                  <a:lnTo>
                    <a:pt x="76670" y="90081"/>
                  </a:lnTo>
                  <a:close/>
                </a:path>
              </a:pathLst>
            </a:custGeom>
            <a:solidFill>
              <a:srgbClr val="000000"/>
            </a:solidFill>
            <a:ln w="25183" cap="flat">
              <a:noFill/>
              <a:prstDash val="solid"/>
              <a:miter/>
            </a:ln>
          </p:spPr>
          <p:txBody>
            <a:bodyPr rtlCol="0" anchor="ctr"/>
            <a:lstStyle/>
            <a:p>
              <a:endParaRPr lang="en-CN"/>
            </a:p>
          </p:txBody>
        </p:sp>
        <p:sp>
          <p:nvSpPr>
            <p:cNvPr id="18653" name="Freeform 18652">
              <a:extLst>
                <a:ext uri="{FF2B5EF4-FFF2-40B4-BE49-F238E27FC236}">
                  <a16:creationId xmlns:a16="http://schemas.microsoft.com/office/drawing/2014/main" id="{2AE44196-E808-B695-F0BC-FECC46570A36}"/>
                </a:ext>
              </a:extLst>
            </p:cNvPr>
            <p:cNvSpPr/>
            <p:nvPr>
              <p:custDataLst>
                <p:tags r:id="rId23"/>
              </p:custDataLst>
            </p:nvPr>
          </p:nvSpPr>
          <p:spPr>
            <a:xfrm>
              <a:off x="9500266" y="4457650"/>
              <a:ext cx="59461" cy="111429"/>
            </a:xfrm>
            <a:custGeom>
              <a:avLst/>
              <a:gdLst>
                <a:gd name="connsiteX0" fmla="*/ 36164 w 59461"/>
                <a:gd name="connsiteY0" fmla="*/ 40441 h 111429"/>
                <a:gd name="connsiteX1" fmla="*/ 54108 w 59461"/>
                <a:gd name="connsiteY1" fmla="*/ 40441 h 111429"/>
                <a:gd name="connsiteX2" fmla="*/ 59737 w 59461"/>
                <a:gd name="connsiteY2" fmla="*/ 36580 h 111429"/>
                <a:gd name="connsiteX3" fmla="*/ 54460 w 59461"/>
                <a:gd name="connsiteY3" fmla="*/ 34124 h 111429"/>
                <a:gd name="connsiteX4" fmla="*/ 37747 w 59461"/>
                <a:gd name="connsiteY4" fmla="*/ 34124 h 111429"/>
                <a:gd name="connsiteX5" fmla="*/ 44256 w 59461"/>
                <a:gd name="connsiteY5" fmla="*/ 8153 h 111429"/>
                <a:gd name="connsiteX6" fmla="*/ 44784 w 59461"/>
                <a:gd name="connsiteY6" fmla="*/ 5696 h 111429"/>
                <a:gd name="connsiteX7" fmla="*/ 38803 w 59461"/>
                <a:gd name="connsiteY7" fmla="*/ 81 h 111429"/>
                <a:gd name="connsiteX8" fmla="*/ 30534 w 59461"/>
                <a:gd name="connsiteY8" fmla="*/ 7626 h 111429"/>
                <a:gd name="connsiteX9" fmla="*/ 23849 w 59461"/>
                <a:gd name="connsiteY9" fmla="*/ 34124 h 111429"/>
                <a:gd name="connsiteX10" fmla="*/ 5905 w 59461"/>
                <a:gd name="connsiteY10" fmla="*/ 34124 h 111429"/>
                <a:gd name="connsiteX11" fmla="*/ 276 w 59461"/>
                <a:gd name="connsiteY11" fmla="*/ 37984 h 111429"/>
                <a:gd name="connsiteX12" fmla="*/ 5553 w 59461"/>
                <a:gd name="connsiteY12" fmla="*/ 40441 h 111429"/>
                <a:gd name="connsiteX13" fmla="*/ 22266 w 59461"/>
                <a:gd name="connsiteY13" fmla="*/ 40441 h 111429"/>
                <a:gd name="connsiteX14" fmla="*/ 11887 w 59461"/>
                <a:gd name="connsiteY14" fmla="*/ 81854 h 111429"/>
                <a:gd name="connsiteX15" fmla="*/ 9248 w 59461"/>
                <a:gd name="connsiteY15" fmla="*/ 94840 h 111429"/>
                <a:gd name="connsiteX16" fmla="*/ 28071 w 59461"/>
                <a:gd name="connsiteY16" fmla="*/ 111511 h 111429"/>
                <a:gd name="connsiteX17" fmla="*/ 58682 w 59461"/>
                <a:gd name="connsiteY17" fmla="*/ 84662 h 111429"/>
                <a:gd name="connsiteX18" fmla="*/ 55867 w 59461"/>
                <a:gd name="connsiteY18" fmla="*/ 82381 h 111429"/>
                <a:gd name="connsiteX19" fmla="*/ 52173 w 59461"/>
                <a:gd name="connsiteY19" fmla="*/ 85715 h 111429"/>
                <a:gd name="connsiteX20" fmla="*/ 28599 w 59461"/>
                <a:gd name="connsiteY20" fmla="*/ 106597 h 111429"/>
                <a:gd name="connsiteX21" fmla="*/ 22442 w 59461"/>
                <a:gd name="connsiteY21" fmla="*/ 97999 h 111429"/>
                <a:gd name="connsiteX22" fmla="*/ 23497 w 59461"/>
                <a:gd name="connsiteY22" fmla="*/ 90804 h 111429"/>
                <a:gd name="connsiteX23" fmla="*/ 36164 w 59461"/>
                <a:gd name="connsiteY23" fmla="*/ 40441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64" y="40441"/>
                  </a:moveTo>
                  <a:lnTo>
                    <a:pt x="54108" y="40441"/>
                  </a:lnTo>
                  <a:cubicBezTo>
                    <a:pt x="57450" y="40441"/>
                    <a:pt x="59737" y="40441"/>
                    <a:pt x="59737" y="36580"/>
                  </a:cubicBezTo>
                  <a:cubicBezTo>
                    <a:pt x="59737" y="34124"/>
                    <a:pt x="57450" y="34124"/>
                    <a:pt x="54460" y="34124"/>
                  </a:cubicBezTo>
                  <a:lnTo>
                    <a:pt x="37747" y="34124"/>
                  </a:lnTo>
                  <a:lnTo>
                    <a:pt x="44256" y="8153"/>
                  </a:lnTo>
                  <a:cubicBezTo>
                    <a:pt x="44432" y="7275"/>
                    <a:pt x="44784" y="6398"/>
                    <a:pt x="44784" y="5696"/>
                  </a:cubicBezTo>
                  <a:cubicBezTo>
                    <a:pt x="44784" y="2537"/>
                    <a:pt x="42321" y="81"/>
                    <a:pt x="38803" y="81"/>
                  </a:cubicBezTo>
                  <a:cubicBezTo>
                    <a:pt x="34405" y="81"/>
                    <a:pt x="31766" y="3064"/>
                    <a:pt x="30534" y="7626"/>
                  </a:cubicBezTo>
                  <a:cubicBezTo>
                    <a:pt x="29303" y="12013"/>
                    <a:pt x="31590" y="3590"/>
                    <a:pt x="23849" y="34124"/>
                  </a:cubicBezTo>
                  <a:lnTo>
                    <a:pt x="5905" y="34124"/>
                  </a:lnTo>
                  <a:cubicBezTo>
                    <a:pt x="2563" y="34124"/>
                    <a:pt x="276" y="34124"/>
                    <a:pt x="276" y="37984"/>
                  </a:cubicBezTo>
                  <a:cubicBezTo>
                    <a:pt x="276" y="40441"/>
                    <a:pt x="2387" y="40441"/>
                    <a:pt x="5553" y="40441"/>
                  </a:cubicBezTo>
                  <a:lnTo>
                    <a:pt x="22266" y="40441"/>
                  </a:lnTo>
                  <a:lnTo>
                    <a:pt x="11887" y="81854"/>
                  </a:lnTo>
                  <a:cubicBezTo>
                    <a:pt x="10831" y="86241"/>
                    <a:pt x="9248" y="92559"/>
                    <a:pt x="9248" y="94840"/>
                  </a:cubicBezTo>
                  <a:cubicBezTo>
                    <a:pt x="9248" y="105193"/>
                    <a:pt x="18044" y="111511"/>
                    <a:pt x="28071" y="111511"/>
                  </a:cubicBezTo>
                  <a:cubicBezTo>
                    <a:pt x="47599" y="111511"/>
                    <a:pt x="58682" y="86943"/>
                    <a:pt x="58682" y="84662"/>
                  </a:cubicBezTo>
                  <a:cubicBezTo>
                    <a:pt x="58682" y="82381"/>
                    <a:pt x="56395" y="82381"/>
                    <a:pt x="55867" y="82381"/>
                  </a:cubicBezTo>
                  <a:cubicBezTo>
                    <a:pt x="53756" y="82381"/>
                    <a:pt x="53580" y="82732"/>
                    <a:pt x="52173" y="85715"/>
                  </a:cubicBezTo>
                  <a:cubicBezTo>
                    <a:pt x="47247" y="96770"/>
                    <a:pt x="38275" y="106597"/>
                    <a:pt x="28599" y="106597"/>
                  </a:cubicBezTo>
                  <a:cubicBezTo>
                    <a:pt x="24905" y="106597"/>
                    <a:pt x="22442" y="104316"/>
                    <a:pt x="22442" y="97999"/>
                  </a:cubicBezTo>
                  <a:cubicBezTo>
                    <a:pt x="22442" y="96244"/>
                    <a:pt x="23146" y="92559"/>
                    <a:pt x="23497" y="90804"/>
                  </a:cubicBezTo>
                  <a:lnTo>
                    <a:pt x="36164" y="40441"/>
                  </a:lnTo>
                  <a:close/>
                </a:path>
              </a:pathLst>
            </a:custGeom>
            <a:solidFill>
              <a:srgbClr val="000000"/>
            </a:solidFill>
            <a:ln w="25183" cap="flat">
              <a:noFill/>
              <a:prstDash val="solid"/>
              <a:miter/>
            </a:ln>
          </p:spPr>
          <p:txBody>
            <a:bodyPr rtlCol="0" anchor="ctr"/>
            <a:lstStyle/>
            <a:p>
              <a:endParaRPr lang="en-CN"/>
            </a:p>
          </p:txBody>
        </p:sp>
        <p:sp>
          <p:nvSpPr>
            <p:cNvPr id="18654" name="Freeform 18653">
              <a:extLst>
                <a:ext uri="{FF2B5EF4-FFF2-40B4-BE49-F238E27FC236}">
                  <a16:creationId xmlns:a16="http://schemas.microsoft.com/office/drawing/2014/main" id="{B2A8DF84-869C-AED3-98BE-3D66CBF50A64}"/>
                </a:ext>
              </a:extLst>
            </p:cNvPr>
            <p:cNvSpPr/>
            <p:nvPr>
              <p:custDataLst>
                <p:tags r:id="rId24"/>
              </p:custDataLst>
            </p:nvPr>
          </p:nvSpPr>
          <p:spPr>
            <a:xfrm>
              <a:off x="9501146" y="4655418"/>
              <a:ext cx="107488" cy="79141"/>
            </a:xfrm>
            <a:custGeom>
              <a:avLst/>
              <a:gdLst>
                <a:gd name="connsiteX0" fmla="*/ 13470 w 107488"/>
                <a:gd name="connsiteY0" fmla="*/ 66419 h 79141"/>
                <a:gd name="connsiteX1" fmla="*/ 11711 w 107488"/>
                <a:gd name="connsiteY1" fmla="*/ 73613 h 79141"/>
                <a:gd name="connsiteX2" fmla="*/ 17692 w 107488"/>
                <a:gd name="connsiteY2" fmla="*/ 79229 h 79141"/>
                <a:gd name="connsiteX3" fmla="*/ 24553 w 107488"/>
                <a:gd name="connsiteY3" fmla="*/ 75368 h 79141"/>
                <a:gd name="connsiteX4" fmla="*/ 27720 w 107488"/>
                <a:gd name="connsiteY4" fmla="*/ 64488 h 79141"/>
                <a:gd name="connsiteX5" fmla="*/ 31590 w 107488"/>
                <a:gd name="connsiteY5" fmla="*/ 48695 h 79141"/>
                <a:gd name="connsiteX6" fmla="*/ 34580 w 107488"/>
                <a:gd name="connsiteY6" fmla="*/ 36938 h 79141"/>
                <a:gd name="connsiteX7" fmla="*/ 41969 w 107488"/>
                <a:gd name="connsiteY7" fmla="*/ 21145 h 79141"/>
                <a:gd name="connsiteX8" fmla="*/ 68358 w 107488"/>
                <a:gd name="connsiteY8" fmla="*/ 5001 h 79141"/>
                <a:gd name="connsiteX9" fmla="*/ 78737 w 107488"/>
                <a:gd name="connsiteY9" fmla="*/ 17284 h 79141"/>
                <a:gd name="connsiteX10" fmla="*/ 68358 w 107488"/>
                <a:gd name="connsiteY10" fmla="*/ 54662 h 79141"/>
                <a:gd name="connsiteX11" fmla="*/ 65719 w 107488"/>
                <a:gd name="connsiteY11" fmla="*/ 64137 h 79141"/>
                <a:gd name="connsiteX12" fmla="*/ 82431 w 107488"/>
                <a:gd name="connsiteY12" fmla="*/ 79229 h 79141"/>
                <a:gd name="connsiteX13" fmla="*/ 107764 w 107488"/>
                <a:gd name="connsiteY13" fmla="*/ 52380 h 79141"/>
                <a:gd name="connsiteX14" fmla="*/ 104949 w 107488"/>
                <a:gd name="connsiteY14" fmla="*/ 50099 h 79141"/>
                <a:gd name="connsiteX15" fmla="*/ 101607 w 107488"/>
                <a:gd name="connsiteY15" fmla="*/ 53082 h 79141"/>
                <a:gd name="connsiteX16" fmla="*/ 82959 w 107488"/>
                <a:gd name="connsiteY16" fmla="*/ 74315 h 79141"/>
                <a:gd name="connsiteX17" fmla="*/ 78561 w 107488"/>
                <a:gd name="connsiteY17" fmla="*/ 68173 h 79141"/>
                <a:gd name="connsiteX18" fmla="*/ 82607 w 107488"/>
                <a:gd name="connsiteY18" fmla="*/ 53960 h 79141"/>
                <a:gd name="connsiteX19" fmla="*/ 91931 w 107488"/>
                <a:gd name="connsiteY19" fmla="*/ 20092 h 79141"/>
                <a:gd name="connsiteX20" fmla="*/ 69061 w 107488"/>
                <a:gd name="connsiteY20" fmla="*/ 87 h 79141"/>
                <a:gd name="connsiteX21" fmla="*/ 39330 w 107488"/>
                <a:gd name="connsiteY21" fmla="*/ 16056 h 79141"/>
                <a:gd name="connsiteX22" fmla="*/ 20507 w 107488"/>
                <a:gd name="connsiteY22" fmla="*/ 87 h 79141"/>
                <a:gd name="connsiteX23" fmla="*/ 6609 w 107488"/>
                <a:gd name="connsiteY23" fmla="*/ 9563 h 79141"/>
                <a:gd name="connsiteX24" fmla="*/ 276 w 107488"/>
                <a:gd name="connsiteY24" fmla="*/ 26936 h 79141"/>
                <a:gd name="connsiteX25" fmla="*/ 3266 w 107488"/>
                <a:gd name="connsiteY25" fmla="*/ 29217 h 79141"/>
                <a:gd name="connsiteX26" fmla="*/ 7137 w 107488"/>
                <a:gd name="connsiteY26" fmla="*/ 23952 h 79141"/>
                <a:gd name="connsiteX27" fmla="*/ 19979 w 107488"/>
                <a:gd name="connsiteY27" fmla="*/ 5001 h 79141"/>
                <a:gd name="connsiteX28" fmla="*/ 25784 w 107488"/>
                <a:gd name="connsiteY28" fmla="*/ 13599 h 79141"/>
                <a:gd name="connsiteX29" fmla="*/ 22970 w 107488"/>
                <a:gd name="connsiteY29" fmla="*/ 28164 h 79141"/>
                <a:gd name="connsiteX30" fmla="*/ 19099 w 107488"/>
                <a:gd name="connsiteY30" fmla="*/ 43957 h 79141"/>
                <a:gd name="connsiteX31" fmla="*/ 13470 w 107488"/>
                <a:gd name="connsiteY31" fmla="*/ 66419 h 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488" h="79141">
                  <a:moveTo>
                    <a:pt x="13470" y="66419"/>
                  </a:moveTo>
                  <a:cubicBezTo>
                    <a:pt x="12766" y="68700"/>
                    <a:pt x="11711" y="73087"/>
                    <a:pt x="11711" y="73613"/>
                  </a:cubicBezTo>
                  <a:cubicBezTo>
                    <a:pt x="11711" y="77474"/>
                    <a:pt x="14877" y="79229"/>
                    <a:pt x="17692" y="79229"/>
                  </a:cubicBezTo>
                  <a:cubicBezTo>
                    <a:pt x="20859" y="79229"/>
                    <a:pt x="23673" y="76947"/>
                    <a:pt x="24553" y="75368"/>
                  </a:cubicBezTo>
                  <a:cubicBezTo>
                    <a:pt x="25433" y="73789"/>
                    <a:pt x="26840" y="68173"/>
                    <a:pt x="27720" y="64488"/>
                  </a:cubicBezTo>
                  <a:cubicBezTo>
                    <a:pt x="28599" y="61154"/>
                    <a:pt x="30534" y="53082"/>
                    <a:pt x="31590" y="48695"/>
                  </a:cubicBezTo>
                  <a:cubicBezTo>
                    <a:pt x="32645" y="44835"/>
                    <a:pt x="33701" y="40974"/>
                    <a:pt x="34580" y="36938"/>
                  </a:cubicBezTo>
                  <a:cubicBezTo>
                    <a:pt x="36516" y="29743"/>
                    <a:pt x="36867" y="28339"/>
                    <a:pt x="41969" y="21145"/>
                  </a:cubicBezTo>
                  <a:cubicBezTo>
                    <a:pt x="46895" y="14126"/>
                    <a:pt x="55163" y="5001"/>
                    <a:pt x="68358" y="5001"/>
                  </a:cubicBezTo>
                  <a:cubicBezTo>
                    <a:pt x="78561" y="5001"/>
                    <a:pt x="78737" y="13950"/>
                    <a:pt x="78737" y="17284"/>
                  </a:cubicBezTo>
                  <a:cubicBezTo>
                    <a:pt x="78737" y="27813"/>
                    <a:pt x="71172" y="47291"/>
                    <a:pt x="68358" y="54662"/>
                  </a:cubicBezTo>
                  <a:cubicBezTo>
                    <a:pt x="66422" y="59575"/>
                    <a:pt x="65719" y="61154"/>
                    <a:pt x="65719" y="64137"/>
                  </a:cubicBezTo>
                  <a:cubicBezTo>
                    <a:pt x="65719" y="73438"/>
                    <a:pt x="73459" y="79229"/>
                    <a:pt x="82431" y="79229"/>
                  </a:cubicBezTo>
                  <a:cubicBezTo>
                    <a:pt x="100024" y="79229"/>
                    <a:pt x="107764" y="55012"/>
                    <a:pt x="107764" y="52380"/>
                  </a:cubicBezTo>
                  <a:cubicBezTo>
                    <a:pt x="107764" y="50099"/>
                    <a:pt x="105477" y="50099"/>
                    <a:pt x="104949" y="50099"/>
                  </a:cubicBezTo>
                  <a:cubicBezTo>
                    <a:pt x="102487" y="50099"/>
                    <a:pt x="102311" y="51152"/>
                    <a:pt x="101607" y="53082"/>
                  </a:cubicBezTo>
                  <a:cubicBezTo>
                    <a:pt x="97561" y="67121"/>
                    <a:pt x="89996" y="74315"/>
                    <a:pt x="82959" y="74315"/>
                  </a:cubicBezTo>
                  <a:cubicBezTo>
                    <a:pt x="79265" y="74315"/>
                    <a:pt x="78561" y="71859"/>
                    <a:pt x="78561" y="68173"/>
                  </a:cubicBezTo>
                  <a:cubicBezTo>
                    <a:pt x="78561" y="64137"/>
                    <a:pt x="79441" y="61856"/>
                    <a:pt x="82607" y="53960"/>
                  </a:cubicBezTo>
                  <a:cubicBezTo>
                    <a:pt x="84718" y="48520"/>
                    <a:pt x="91931" y="29919"/>
                    <a:pt x="91931" y="20092"/>
                  </a:cubicBezTo>
                  <a:cubicBezTo>
                    <a:pt x="91931" y="3070"/>
                    <a:pt x="78385" y="87"/>
                    <a:pt x="69061" y="87"/>
                  </a:cubicBezTo>
                  <a:cubicBezTo>
                    <a:pt x="54460" y="87"/>
                    <a:pt x="44608" y="9037"/>
                    <a:pt x="39330" y="16056"/>
                  </a:cubicBezTo>
                  <a:cubicBezTo>
                    <a:pt x="38099" y="3948"/>
                    <a:pt x="27720" y="87"/>
                    <a:pt x="20507" y="87"/>
                  </a:cubicBezTo>
                  <a:cubicBezTo>
                    <a:pt x="12942" y="87"/>
                    <a:pt x="8896" y="5527"/>
                    <a:pt x="6609" y="9563"/>
                  </a:cubicBezTo>
                  <a:cubicBezTo>
                    <a:pt x="2739" y="16056"/>
                    <a:pt x="276" y="26058"/>
                    <a:pt x="276" y="26936"/>
                  </a:cubicBezTo>
                  <a:cubicBezTo>
                    <a:pt x="276" y="29217"/>
                    <a:pt x="2739" y="29217"/>
                    <a:pt x="3266" y="29217"/>
                  </a:cubicBezTo>
                  <a:cubicBezTo>
                    <a:pt x="5729" y="29217"/>
                    <a:pt x="5905" y="28690"/>
                    <a:pt x="7137" y="23952"/>
                  </a:cubicBezTo>
                  <a:cubicBezTo>
                    <a:pt x="9775" y="13599"/>
                    <a:pt x="13118" y="5001"/>
                    <a:pt x="19979" y="5001"/>
                  </a:cubicBezTo>
                  <a:cubicBezTo>
                    <a:pt x="24553" y="5001"/>
                    <a:pt x="25784" y="8861"/>
                    <a:pt x="25784" y="13599"/>
                  </a:cubicBezTo>
                  <a:cubicBezTo>
                    <a:pt x="25784" y="16933"/>
                    <a:pt x="24201" y="23426"/>
                    <a:pt x="22970" y="28164"/>
                  </a:cubicBezTo>
                  <a:cubicBezTo>
                    <a:pt x="21738" y="32902"/>
                    <a:pt x="19979" y="40097"/>
                    <a:pt x="19099" y="43957"/>
                  </a:cubicBezTo>
                  <a:lnTo>
                    <a:pt x="13470" y="66419"/>
                  </a:lnTo>
                  <a:close/>
                </a:path>
              </a:pathLst>
            </a:custGeom>
            <a:solidFill>
              <a:srgbClr val="000000"/>
            </a:solidFill>
            <a:ln w="25183" cap="flat">
              <a:noFill/>
              <a:prstDash val="solid"/>
              <a:miter/>
            </a:ln>
          </p:spPr>
          <p:txBody>
            <a:bodyPr rtlCol="0" anchor="ctr"/>
            <a:lstStyle/>
            <a:p>
              <a:endParaRPr lang="en-CN"/>
            </a:p>
          </p:txBody>
        </p:sp>
        <p:sp>
          <p:nvSpPr>
            <p:cNvPr id="18655" name="Freeform 18654">
              <a:extLst>
                <a:ext uri="{FF2B5EF4-FFF2-40B4-BE49-F238E27FC236}">
                  <a16:creationId xmlns:a16="http://schemas.microsoft.com/office/drawing/2014/main" id="{A0957838-7F92-58DA-F9E2-DB1986AEF40F}"/>
                </a:ext>
              </a:extLst>
            </p:cNvPr>
            <p:cNvSpPr/>
            <p:nvPr>
              <p:custDataLst>
                <p:tags r:id="rId25"/>
              </p:custDataLst>
            </p:nvPr>
          </p:nvSpPr>
          <p:spPr>
            <a:xfrm>
              <a:off x="9644003" y="4482817"/>
              <a:ext cx="58305" cy="250686"/>
            </a:xfrm>
            <a:custGeom>
              <a:avLst/>
              <a:gdLst>
                <a:gd name="connsiteX0" fmla="*/ 58587 w 58305"/>
                <a:gd name="connsiteY0" fmla="*/ 125428 h 250686"/>
                <a:gd name="connsiteX1" fmla="*/ 42000 w 58305"/>
                <a:gd name="connsiteY1" fmla="*/ 47214 h 250686"/>
                <a:gd name="connsiteX2" fmla="*/ 2794 w 58305"/>
                <a:gd name="connsiteY2" fmla="*/ 85 h 250686"/>
                <a:gd name="connsiteX3" fmla="*/ 281 w 58305"/>
                <a:gd name="connsiteY3" fmla="*/ 2592 h 250686"/>
                <a:gd name="connsiteX4" fmla="*/ 5056 w 58305"/>
                <a:gd name="connsiteY4" fmla="*/ 8357 h 250686"/>
                <a:gd name="connsiteX5" fmla="*/ 44010 w 58305"/>
                <a:gd name="connsiteY5" fmla="*/ 125428 h 250686"/>
                <a:gd name="connsiteX6" fmla="*/ 3548 w 58305"/>
                <a:gd name="connsiteY6" fmla="*/ 244002 h 250686"/>
                <a:gd name="connsiteX7" fmla="*/ 281 w 58305"/>
                <a:gd name="connsiteY7" fmla="*/ 248264 h 250686"/>
                <a:gd name="connsiteX8" fmla="*/ 2794 w 58305"/>
                <a:gd name="connsiteY8" fmla="*/ 250771 h 250686"/>
                <a:gd name="connsiteX9" fmla="*/ 42754 w 58305"/>
                <a:gd name="connsiteY9" fmla="*/ 201887 h 250686"/>
                <a:gd name="connsiteX10" fmla="*/ 58587 w 58305"/>
                <a:gd name="connsiteY10" fmla="*/ 125428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87" y="125428"/>
                  </a:moveTo>
                  <a:cubicBezTo>
                    <a:pt x="58587" y="105874"/>
                    <a:pt x="55822" y="75541"/>
                    <a:pt x="42000" y="47214"/>
                  </a:cubicBezTo>
                  <a:cubicBezTo>
                    <a:pt x="26921" y="16379"/>
                    <a:pt x="5307" y="85"/>
                    <a:pt x="2794" y="85"/>
                  </a:cubicBezTo>
                  <a:cubicBezTo>
                    <a:pt x="1286" y="85"/>
                    <a:pt x="281" y="1087"/>
                    <a:pt x="281" y="2592"/>
                  </a:cubicBezTo>
                  <a:cubicBezTo>
                    <a:pt x="281" y="3344"/>
                    <a:pt x="281" y="3845"/>
                    <a:pt x="5056" y="8357"/>
                  </a:cubicBezTo>
                  <a:cubicBezTo>
                    <a:pt x="29685" y="33175"/>
                    <a:pt x="44010" y="73034"/>
                    <a:pt x="44010" y="125428"/>
                  </a:cubicBezTo>
                  <a:cubicBezTo>
                    <a:pt x="44010" y="168295"/>
                    <a:pt x="34712" y="212416"/>
                    <a:pt x="3548" y="244002"/>
                  </a:cubicBezTo>
                  <a:cubicBezTo>
                    <a:pt x="281" y="247010"/>
                    <a:pt x="281" y="247512"/>
                    <a:pt x="281" y="248264"/>
                  </a:cubicBezTo>
                  <a:cubicBezTo>
                    <a:pt x="281" y="249768"/>
                    <a:pt x="1286" y="250771"/>
                    <a:pt x="2794" y="250771"/>
                  </a:cubicBezTo>
                  <a:cubicBezTo>
                    <a:pt x="5307" y="250771"/>
                    <a:pt x="27926" y="233724"/>
                    <a:pt x="42754" y="201887"/>
                  </a:cubicBezTo>
                  <a:cubicBezTo>
                    <a:pt x="55571" y="174312"/>
                    <a:pt x="58587" y="146485"/>
                    <a:pt x="58587" y="125428"/>
                  </a:cubicBezTo>
                  <a:close/>
                </a:path>
              </a:pathLst>
            </a:custGeom>
            <a:solidFill>
              <a:srgbClr val="000000"/>
            </a:solidFill>
            <a:ln w="25183" cap="flat">
              <a:noFill/>
              <a:prstDash val="solid"/>
              <a:miter/>
            </a:ln>
          </p:spPr>
          <p:txBody>
            <a:bodyPr rtlCol="0" anchor="ctr"/>
            <a:lstStyle/>
            <a:p>
              <a:endParaRPr lang="en-CN"/>
            </a:p>
          </p:txBody>
        </p:sp>
        <p:sp>
          <p:nvSpPr>
            <p:cNvPr id="18656" name="Freeform 18655">
              <a:extLst>
                <a:ext uri="{FF2B5EF4-FFF2-40B4-BE49-F238E27FC236}">
                  <a16:creationId xmlns:a16="http://schemas.microsoft.com/office/drawing/2014/main" id="{C49B9347-D010-6FB7-29DB-562275852674}"/>
                </a:ext>
              </a:extLst>
            </p:cNvPr>
            <p:cNvSpPr/>
            <p:nvPr>
              <p:custDataLst>
                <p:tags r:id="rId26"/>
              </p:custDataLst>
            </p:nvPr>
          </p:nvSpPr>
          <p:spPr>
            <a:xfrm>
              <a:off x="7378493" y="5116541"/>
              <a:ext cx="139230" cy="115315"/>
            </a:xfrm>
            <a:custGeom>
              <a:avLst/>
              <a:gdLst>
                <a:gd name="connsiteX0" fmla="*/ 118311 w 139230"/>
                <a:gd name="connsiteY0" fmla="*/ 33950 h 115315"/>
                <a:gd name="connsiteX1" fmla="*/ 122332 w 139230"/>
                <a:gd name="connsiteY1" fmla="*/ 15399 h 115315"/>
                <a:gd name="connsiteX2" fmla="*/ 110520 w 139230"/>
                <a:gd name="connsiteY2" fmla="*/ 4369 h 115315"/>
                <a:gd name="connsiteX3" fmla="*/ 97703 w 139230"/>
                <a:gd name="connsiteY3" fmla="*/ 10636 h 115315"/>
                <a:gd name="connsiteX4" fmla="*/ 71063 w 139230"/>
                <a:gd name="connsiteY4" fmla="*/ 107 h 115315"/>
                <a:gd name="connsiteX5" fmla="*/ 191 w 139230"/>
                <a:gd name="connsiteY5" fmla="*/ 74059 h 115315"/>
                <a:gd name="connsiteX6" fmla="*/ 44172 w 139230"/>
                <a:gd name="connsiteY6" fmla="*/ 115422 h 115315"/>
                <a:gd name="connsiteX7" fmla="*/ 79105 w 139230"/>
                <a:gd name="connsiteY7" fmla="*/ 101885 h 115315"/>
                <a:gd name="connsiteX8" fmla="*/ 108007 w 139230"/>
                <a:gd name="connsiteY8" fmla="*/ 115422 h 115315"/>
                <a:gd name="connsiteX9" fmla="*/ 129871 w 139230"/>
                <a:gd name="connsiteY9" fmla="*/ 101133 h 115315"/>
                <a:gd name="connsiteX10" fmla="*/ 139421 w 139230"/>
                <a:gd name="connsiteY10" fmla="*/ 76315 h 115315"/>
                <a:gd name="connsiteX11" fmla="*/ 133390 w 139230"/>
                <a:gd name="connsiteY11" fmla="*/ 72806 h 115315"/>
                <a:gd name="connsiteX12" fmla="*/ 128363 w 139230"/>
                <a:gd name="connsiteY12" fmla="*/ 74059 h 115315"/>
                <a:gd name="connsiteX13" fmla="*/ 126353 w 139230"/>
                <a:gd name="connsiteY13" fmla="*/ 81329 h 115315"/>
                <a:gd name="connsiteX14" fmla="*/ 109263 w 139230"/>
                <a:gd name="connsiteY14" fmla="*/ 106398 h 115315"/>
                <a:gd name="connsiteX15" fmla="*/ 103483 w 139230"/>
                <a:gd name="connsiteY15" fmla="*/ 97122 h 115315"/>
                <a:gd name="connsiteX16" fmla="*/ 107001 w 139230"/>
                <a:gd name="connsiteY16" fmla="*/ 78822 h 115315"/>
                <a:gd name="connsiteX17" fmla="*/ 112530 w 139230"/>
                <a:gd name="connsiteY17" fmla="*/ 56261 h 115315"/>
                <a:gd name="connsiteX18" fmla="*/ 118311 w 139230"/>
                <a:gd name="connsiteY18" fmla="*/ 33950 h 115315"/>
                <a:gd name="connsiteX19" fmla="*/ 76592 w 139230"/>
                <a:gd name="connsiteY19" fmla="*/ 90103 h 115315"/>
                <a:gd name="connsiteX20" fmla="*/ 45429 w 139230"/>
                <a:gd name="connsiteY20" fmla="*/ 106398 h 115315"/>
                <a:gd name="connsiteX21" fmla="*/ 28590 w 139230"/>
                <a:gd name="connsiteY21" fmla="*/ 87346 h 115315"/>
                <a:gd name="connsiteX22" fmla="*/ 41156 w 139230"/>
                <a:gd name="connsiteY22" fmla="*/ 33699 h 115315"/>
                <a:gd name="connsiteX23" fmla="*/ 71566 w 139230"/>
                <a:gd name="connsiteY23" fmla="*/ 9132 h 115315"/>
                <a:gd name="connsiteX24" fmla="*/ 92425 w 139230"/>
                <a:gd name="connsiteY24" fmla="*/ 23671 h 115315"/>
                <a:gd name="connsiteX25" fmla="*/ 91922 w 139230"/>
                <a:gd name="connsiteY25" fmla="*/ 27181 h 115315"/>
                <a:gd name="connsiteX26" fmla="*/ 76592 w 139230"/>
                <a:gd name="connsiteY26" fmla="*/ 90103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230" h="115315">
                  <a:moveTo>
                    <a:pt x="118311" y="33950"/>
                  </a:moveTo>
                  <a:cubicBezTo>
                    <a:pt x="119819" y="27682"/>
                    <a:pt x="122332" y="17655"/>
                    <a:pt x="122332" y="15399"/>
                  </a:cubicBezTo>
                  <a:cubicBezTo>
                    <a:pt x="122332" y="7377"/>
                    <a:pt x="115798" y="4369"/>
                    <a:pt x="110520" y="4369"/>
                  </a:cubicBezTo>
                  <a:cubicBezTo>
                    <a:pt x="105745" y="4369"/>
                    <a:pt x="100718" y="6875"/>
                    <a:pt x="97703" y="10636"/>
                  </a:cubicBezTo>
                  <a:cubicBezTo>
                    <a:pt x="93933" y="6625"/>
                    <a:pt x="85639" y="107"/>
                    <a:pt x="71063" y="107"/>
                  </a:cubicBezTo>
                  <a:cubicBezTo>
                    <a:pt x="27334" y="107"/>
                    <a:pt x="191" y="39715"/>
                    <a:pt x="191" y="74059"/>
                  </a:cubicBezTo>
                  <a:cubicBezTo>
                    <a:pt x="191" y="104894"/>
                    <a:pt x="23313" y="115422"/>
                    <a:pt x="44172" y="115422"/>
                  </a:cubicBezTo>
                  <a:cubicBezTo>
                    <a:pt x="62016" y="115422"/>
                    <a:pt x="75084" y="105646"/>
                    <a:pt x="79105" y="101885"/>
                  </a:cubicBezTo>
                  <a:cubicBezTo>
                    <a:pt x="88655" y="115422"/>
                    <a:pt x="105242" y="115422"/>
                    <a:pt x="108007" y="115422"/>
                  </a:cubicBezTo>
                  <a:cubicBezTo>
                    <a:pt x="117305" y="115422"/>
                    <a:pt x="124594" y="110158"/>
                    <a:pt x="129871" y="101133"/>
                  </a:cubicBezTo>
                  <a:cubicBezTo>
                    <a:pt x="136154" y="91106"/>
                    <a:pt x="139421" y="77569"/>
                    <a:pt x="139421" y="76315"/>
                  </a:cubicBezTo>
                  <a:cubicBezTo>
                    <a:pt x="139421" y="72806"/>
                    <a:pt x="135652" y="72806"/>
                    <a:pt x="133390" y="72806"/>
                  </a:cubicBezTo>
                  <a:cubicBezTo>
                    <a:pt x="130625" y="72806"/>
                    <a:pt x="129620" y="72806"/>
                    <a:pt x="128363" y="74059"/>
                  </a:cubicBezTo>
                  <a:cubicBezTo>
                    <a:pt x="127861" y="74561"/>
                    <a:pt x="127861" y="75062"/>
                    <a:pt x="126353" y="81329"/>
                  </a:cubicBezTo>
                  <a:cubicBezTo>
                    <a:pt x="121327" y="101384"/>
                    <a:pt x="115546" y="106398"/>
                    <a:pt x="109263" y="106398"/>
                  </a:cubicBezTo>
                  <a:cubicBezTo>
                    <a:pt x="106499" y="106398"/>
                    <a:pt x="103483" y="105395"/>
                    <a:pt x="103483" y="97122"/>
                  </a:cubicBezTo>
                  <a:cubicBezTo>
                    <a:pt x="103483" y="92861"/>
                    <a:pt x="104488" y="88850"/>
                    <a:pt x="107001" y="78822"/>
                  </a:cubicBezTo>
                  <a:cubicBezTo>
                    <a:pt x="108761" y="71803"/>
                    <a:pt x="111274" y="61776"/>
                    <a:pt x="112530" y="56261"/>
                  </a:cubicBezTo>
                  <a:lnTo>
                    <a:pt x="118311" y="33950"/>
                  </a:lnTo>
                  <a:close/>
                  <a:moveTo>
                    <a:pt x="76592" y="90103"/>
                  </a:moveTo>
                  <a:cubicBezTo>
                    <a:pt x="69304" y="98627"/>
                    <a:pt x="57492" y="106398"/>
                    <a:pt x="45429" y="106398"/>
                  </a:cubicBezTo>
                  <a:cubicBezTo>
                    <a:pt x="29847" y="106398"/>
                    <a:pt x="28590" y="92861"/>
                    <a:pt x="28590" y="87346"/>
                  </a:cubicBezTo>
                  <a:cubicBezTo>
                    <a:pt x="28590" y="74310"/>
                    <a:pt x="37135" y="43476"/>
                    <a:pt x="41156" y="33699"/>
                  </a:cubicBezTo>
                  <a:cubicBezTo>
                    <a:pt x="48947" y="15399"/>
                    <a:pt x="61262" y="9132"/>
                    <a:pt x="71566" y="9132"/>
                  </a:cubicBezTo>
                  <a:cubicBezTo>
                    <a:pt x="86393" y="9132"/>
                    <a:pt x="92425" y="20914"/>
                    <a:pt x="92425" y="23671"/>
                  </a:cubicBezTo>
                  <a:lnTo>
                    <a:pt x="91922" y="27181"/>
                  </a:lnTo>
                  <a:lnTo>
                    <a:pt x="76592" y="90103"/>
                  </a:lnTo>
                  <a:close/>
                </a:path>
              </a:pathLst>
            </a:custGeom>
            <a:solidFill>
              <a:srgbClr val="000000"/>
            </a:solidFill>
            <a:ln w="25183" cap="flat">
              <a:noFill/>
              <a:prstDash val="solid"/>
              <a:miter/>
            </a:ln>
          </p:spPr>
          <p:txBody>
            <a:bodyPr rtlCol="0" anchor="ctr"/>
            <a:lstStyle/>
            <a:p>
              <a:endParaRPr lang="en-CN"/>
            </a:p>
          </p:txBody>
        </p:sp>
        <p:sp>
          <p:nvSpPr>
            <p:cNvPr id="18657" name="Freeform 18656">
              <a:extLst>
                <a:ext uri="{FF2B5EF4-FFF2-40B4-BE49-F238E27FC236}">
                  <a16:creationId xmlns:a16="http://schemas.microsoft.com/office/drawing/2014/main" id="{A9D33C50-02D8-D566-298E-17482F6613EF}"/>
                </a:ext>
              </a:extLst>
            </p:cNvPr>
            <p:cNvSpPr/>
            <p:nvPr>
              <p:custDataLst>
                <p:tags r:id="rId27"/>
              </p:custDataLst>
            </p:nvPr>
          </p:nvSpPr>
          <p:spPr>
            <a:xfrm>
              <a:off x="7533624" y="5016670"/>
              <a:ext cx="59461" cy="111429"/>
            </a:xfrm>
            <a:custGeom>
              <a:avLst/>
              <a:gdLst>
                <a:gd name="connsiteX0" fmla="*/ 36086 w 59461"/>
                <a:gd name="connsiteY0" fmla="*/ 40463 h 111429"/>
                <a:gd name="connsiteX1" fmla="*/ 54030 w 59461"/>
                <a:gd name="connsiteY1" fmla="*/ 40463 h 111429"/>
                <a:gd name="connsiteX2" fmla="*/ 59659 w 59461"/>
                <a:gd name="connsiteY2" fmla="*/ 36603 h 111429"/>
                <a:gd name="connsiteX3" fmla="*/ 54382 w 59461"/>
                <a:gd name="connsiteY3" fmla="*/ 34146 h 111429"/>
                <a:gd name="connsiteX4" fmla="*/ 37669 w 59461"/>
                <a:gd name="connsiteY4" fmla="*/ 34146 h 111429"/>
                <a:gd name="connsiteX5" fmla="*/ 44178 w 59461"/>
                <a:gd name="connsiteY5" fmla="*/ 8175 h 111429"/>
                <a:gd name="connsiteX6" fmla="*/ 44706 w 59461"/>
                <a:gd name="connsiteY6" fmla="*/ 5718 h 111429"/>
                <a:gd name="connsiteX7" fmla="*/ 38725 w 59461"/>
                <a:gd name="connsiteY7" fmla="*/ 103 h 111429"/>
                <a:gd name="connsiteX8" fmla="*/ 30456 w 59461"/>
                <a:gd name="connsiteY8" fmla="*/ 7648 h 111429"/>
                <a:gd name="connsiteX9" fmla="*/ 23771 w 59461"/>
                <a:gd name="connsiteY9" fmla="*/ 34146 h 111429"/>
                <a:gd name="connsiteX10" fmla="*/ 5827 w 59461"/>
                <a:gd name="connsiteY10" fmla="*/ 34146 h 111429"/>
                <a:gd name="connsiteX11" fmla="*/ 198 w 59461"/>
                <a:gd name="connsiteY11" fmla="*/ 38007 h 111429"/>
                <a:gd name="connsiteX12" fmla="*/ 5475 w 59461"/>
                <a:gd name="connsiteY12" fmla="*/ 40463 h 111429"/>
                <a:gd name="connsiteX13" fmla="*/ 22188 w 59461"/>
                <a:gd name="connsiteY13" fmla="*/ 40463 h 111429"/>
                <a:gd name="connsiteX14" fmla="*/ 11809 w 59461"/>
                <a:gd name="connsiteY14" fmla="*/ 81877 h 111429"/>
                <a:gd name="connsiteX15" fmla="*/ 9170 w 59461"/>
                <a:gd name="connsiteY15" fmla="*/ 94862 h 111429"/>
                <a:gd name="connsiteX16" fmla="*/ 27993 w 59461"/>
                <a:gd name="connsiteY16" fmla="*/ 111533 h 111429"/>
                <a:gd name="connsiteX17" fmla="*/ 58604 w 59461"/>
                <a:gd name="connsiteY17" fmla="*/ 84684 h 111429"/>
                <a:gd name="connsiteX18" fmla="*/ 55789 w 59461"/>
                <a:gd name="connsiteY18" fmla="*/ 82403 h 111429"/>
                <a:gd name="connsiteX19" fmla="*/ 52095 w 59461"/>
                <a:gd name="connsiteY19" fmla="*/ 85737 h 111429"/>
                <a:gd name="connsiteX20" fmla="*/ 28521 w 59461"/>
                <a:gd name="connsiteY20" fmla="*/ 106619 h 111429"/>
                <a:gd name="connsiteX21" fmla="*/ 22364 w 59461"/>
                <a:gd name="connsiteY21" fmla="*/ 98021 h 111429"/>
                <a:gd name="connsiteX22" fmla="*/ 23419 w 59461"/>
                <a:gd name="connsiteY22" fmla="*/ 90826 h 111429"/>
                <a:gd name="connsiteX23" fmla="*/ 36086 w 59461"/>
                <a:gd name="connsiteY23" fmla="*/ 40463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086" y="40463"/>
                  </a:moveTo>
                  <a:lnTo>
                    <a:pt x="54030" y="40463"/>
                  </a:lnTo>
                  <a:cubicBezTo>
                    <a:pt x="57372" y="40463"/>
                    <a:pt x="59659" y="40463"/>
                    <a:pt x="59659" y="36603"/>
                  </a:cubicBezTo>
                  <a:cubicBezTo>
                    <a:pt x="59659" y="34146"/>
                    <a:pt x="57372" y="34146"/>
                    <a:pt x="54382" y="34146"/>
                  </a:cubicBezTo>
                  <a:lnTo>
                    <a:pt x="37669" y="34146"/>
                  </a:lnTo>
                  <a:lnTo>
                    <a:pt x="44178" y="8175"/>
                  </a:lnTo>
                  <a:cubicBezTo>
                    <a:pt x="44354" y="7297"/>
                    <a:pt x="44706" y="6420"/>
                    <a:pt x="44706" y="5718"/>
                  </a:cubicBezTo>
                  <a:cubicBezTo>
                    <a:pt x="44706" y="2560"/>
                    <a:pt x="42243" y="103"/>
                    <a:pt x="38725" y="103"/>
                  </a:cubicBezTo>
                  <a:cubicBezTo>
                    <a:pt x="34327" y="103"/>
                    <a:pt x="31688" y="3086"/>
                    <a:pt x="30456" y="7648"/>
                  </a:cubicBezTo>
                  <a:cubicBezTo>
                    <a:pt x="29225" y="12035"/>
                    <a:pt x="31512" y="3612"/>
                    <a:pt x="23771" y="34146"/>
                  </a:cubicBezTo>
                  <a:lnTo>
                    <a:pt x="5827" y="34146"/>
                  </a:lnTo>
                  <a:cubicBezTo>
                    <a:pt x="2485" y="34146"/>
                    <a:pt x="198" y="34146"/>
                    <a:pt x="198" y="38007"/>
                  </a:cubicBezTo>
                  <a:cubicBezTo>
                    <a:pt x="198" y="40463"/>
                    <a:pt x="2309" y="40463"/>
                    <a:pt x="5475" y="40463"/>
                  </a:cubicBezTo>
                  <a:lnTo>
                    <a:pt x="22188" y="40463"/>
                  </a:lnTo>
                  <a:lnTo>
                    <a:pt x="11809" y="81877"/>
                  </a:lnTo>
                  <a:cubicBezTo>
                    <a:pt x="10753" y="86264"/>
                    <a:pt x="9170" y="92581"/>
                    <a:pt x="9170" y="94862"/>
                  </a:cubicBezTo>
                  <a:cubicBezTo>
                    <a:pt x="9170" y="105215"/>
                    <a:pt x="17966" y="111533"/>
                    <a:pt x="27993" y="111533"/>
                  </a:cubicBezTo>
                  <a:cubicBezTo>
                    <a:pt x="47521" y="111533"/>
                    <a:pt x="58604" y="86966"/>
                    <a:pt x="58604" y="84684"/>
                  </a:cubicBezTo>
                  <a:cubicBezTo>
                    <a:pt x="58604" y="82403"/>
                    <a:pt x="56317" y="82403"/>
                    <a:pt x="55789" y="82403"/>
                  </a:cubicBezTo>
                  <a:cubicBezTo>
                    <a:pt x="53678" y="82403"/>
                    <a:pt x="53502" y="82754"/>
                    <a:pt x="52095" y="85737"/>
                  </a:cubicBezTo>
                  <a:cubicBezTo>
                    <a:pt x="47169" y="96792"/>
                    <a:pt x="38197" y="106619"/>
                    <a:pt x="28521" y="106619"/>
                  </a:cubicBezTo>
                  <a:cubicBezTo>
                    <a:pt x="24827" y="106619"/>
                    <a:pt x="22364" y="104338"/>
                    <a:pt x="22364" y="98021"/>
                  </a:cubicBezTo>
                  <a:cubicBezTo>
                    <a:pt x="22364" y="96266"/>
                    <a:pt x="23068" y="92581"/>
                    <a:pt x="23419" y="90826"/>
                  </a:cubicBezTo>
                  <a:lnTo>
                    <a:pt x="36086" y="40463"/>
                  </a:lnTo>
                  <a:close/>
                </a:path>
              </a:pathLst>
            </a:custGeom>
            <a:solidFill>
              <a:srgbClr val="000000"/>
            </a:solidFill>
            <a:ln w="25183" cap="flat">
              <a:noFill/>
              <a:prstDash val="solid"/>
              <a:miter/>
            </a:ln>
          </p:spPr>
          <p:txBody>
            <a:bodyPr rtlCol="0" anchor="ctr"/>
            <a:lstStyle/>
            <a:p>
              <a:endParaRPr lang="en-CN"/>
            </a:p>
          </p:txBody>
        </p:sp>
        <p:sp>
          <p:nvSpPr>
            <p:cNvPr id="18658" name="Freeform 18657">
              <a:extLst>
                <a:ext uri="{FF2B5EF4-FFF2-40B4-BE49-F238E27FC236}">
                  <a16:creationId xmlns:a16="http://schemas.microsoft.com/office/drawing/2014/main" id="{CA5F4BA9-4457-D1F8-BE18-325EF412285C}"/>
                </a:ext>
              </a:extLst>
            </p:cNvPr>
            <p:cNvSpPr/>
            <p:nvPr>
              <p:custDataLst>
                <p:tags r:id="rId28"/>
              </p:custDataLst>
            </p:nvPr>
          </p:nvSpPr>
          <p:spPr>
            <a:xfrm>
              <a:off x="7534503" y="5175481"/>
              <a:ext cx="53304" cy="118098"/>
            </a:xfrm>
            <a:custGeom>
              <a:avLst/>
              <a:gdLst>
                <a:gd name="connsiteX0" fmla="*/ 48928 w 53304"/>
                <a:gd name="connsiteY0" fmla="*/ 6778 h 118098"/>
                <a:gd name="connsiteX1" fmla="*/ 41891 w 53304"/>
                <a:gd name="connsiteY1" fmla="*/ 109 h 118098"/>
                <a:gd name="connsiteX2" fmla="*/ 32040 w 53304"/>
                <a:gd name="connsiteY2" fmla="*/ 9761 h 118098"/>
                <a:gd name="connsiteX3" fmla="*/ 39077 w 53304"/>
                <a:gd name="connsiteY3" fmla="*/ 16429 h 118098"/>
                <a:gd name="connsiteX4" fmla="*/ 48928 w 53304"/>
                <a:gd name="connsiteY4" fmla="*/ 6778 h 118098"/>
                <a:gd name="connsiteX5" fmla="*/ 13040 w 53304"/>
                <a:gd name="connsiteY5" fmla="*/ 95922 h 118098"/>
                <a:gd name="connsiteX6" fmla="*/ 11457 w 53304"/>
                <a:gd name="connsiteY6" fmla="*/ 103292 h 118098"/>
                <a:gd name="connsiteX7" fmla="*/ 28169 w 53304"/>
                <a:gd name="connsiteY7" fmla="*/ 118208 h 118098"/>
                <a:gd name="connsiteX8" fmla="*/ 53502 w 53304"/>
                <a:gd name="connsiteY8" fmla="*/ 91359 h 118098"/>
                <a:gd name="connsiteX9" fmla="*/ 50687 w 53304"/>
                <a:gd name="connsiteY9" fmla="*/ 89078 h 118098"/>
                <a:gd name="connsiteX10" fmla="*/ 47345 w 53304"/>
                <a:gd name="connsiteY10" fmla="*/ 92061 h 118098"/>
                <a:gd name="connsiteX11" fmla="*/ 28697 w 53304"/>
                <a:gd name="connsiteY11" fmla="*/ 113294 h 118098"/>
                <a:gd name="connsiteX12" fmla="*/ 24299 w 53304"/>
                <a:gd name="connsiteY12" fmla="*/ 107152 h 118098"/>
                <a:gd name="connsiteX13" fmla="*/ 27114 w 53304"/>
                <a:gd name="connsiteY13" fmla="*/ 95922 h 118098"/>
                <a:gd name="connsiteX14" fmla="*/ 32743 w 53304"/>
                <a:gd name="connsiteY14" fmla="*/ 81883 h 118098"/>
                <a:gd name="connsiteX15" fmla="*/ 41364 w 53304"/>
                <a:gd name="connsiteY15" fmla="*/ 59597 h 118098"/>
                <a:gd name="connsiteX16" fmla="*/ 42419 w 53304"/>
                <a:gd name="connsiteY16" fmla="*/ 53982 h 118098"/>
                <a:gd name="connsiteX17" fmla="*/ 25706 w 53304"/>
                <a:gd name="connsiteY17" fmla="*/ 39066 h 118098"/>
                <a:gd name="connsiteX18" fmla="*/ 198 w 53304"/>
                <a:gd name="connsiteY18" fmla="*/ 65914 h 118098"/>
                <a:gd name="connsiteX19" fmla="*/ 3188 w 53304"/>
                <a:gd name="connsiteY19" fmla="*/ 68196 h 118098"/>
                <a:gd name="connsiteX20" fmla="*/ 6355 w 53304"/>
                <a:gd name="connsiteY20" fmla="*/ 65388 h 118098"/>
                <a:gd name="connsiteX21" fmla="*/ 25179 w 53304"/>
                <a:gd name="connsiteY21" fmla="*/ 43979 h 118098"/>
                <a:gd name="connsiteX22" fmla="*/ 29577 w 53304"/>
                <a:gd name="connsiteY22" fmla="*/ 50121 h 118098"/>
                <a:gd name="connsiteX23" fmla="*/ 24123 w 53304"/>
                <a:gd name="connsiteY23" fmla="*/ 67669 h 118098"/>
                <a:gd name="connsiteX24" fmla="*/ 13040 w 53304"/>
                <a:gd name="connsiteY24" fmla="*/ 95922 h 1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8098">
                  <a:moveTo>
                    <a:pt x="48928" y="6778"/>
                  </a:moveTo>
                  <a:cubicBezTo>
                    <a:pt x="48928" y="3970"/>
                    <a:pt x="46817" y="109"/>
                    <a:pt x="41891" y="109"/>
                  </a:cubicBezTo>
                  <a:cubicBezTo>
                    <a:pt x="37141" y="109"/>
                    <a:pt x="32040" y="4672"/>
                    <a:pt x="32040" y="9761"/>
                  </a:cubicBezTo>
                  <a:cubicBezTo>
                    <a:pt x="32040" y="12744"/>
                    <a:pt x="34327" y="16429"/>
                    <a:pt x="39077" y="16429"/>
                  </a:cubicBezTo>
                  <a:cubicBezTo>
                    <a:pt x="44178" y="16429"/>
                    <a:pt x="48928" y="11516"/>
                    <a:pt x="48928" y="6778"/>
                  </a:cubicBezTo>
                  <a:close/>
                  <a:moveTo>
                    <a:pt x="13040" y="95922"/>
                  </a:moveTo>
                  <a:cubicBezTo>
                    <a:pt x="12336" y="98203"/>
                    <a:pt x="11457" y="100309"/>
                    <a:pt x="11457" y="103292"/>
                  </a:cubicBezTo>
                  <a:cubicBezTo>
                    <a:pt x="11457" y="111539"/>
                    <a:pt x="18494" y="118208"/>
                    <a:pt x="28169" y="118208"/>
                  </a:cubicBezTo>
                  <a:cubicBezTo>
                    <a:pt x="45762" y="118208"/>
                    <a:pt x="53502" y="93991"/>
                    <a:pt x="53502" y="91359"/>
                  </a:cubicBezTo>
                  <a:cubicBezTo>
                    <a:pt x="53502" y="89078"/>
                    <a:pt x="51215" y="89078"/>
                    <a:pt x="50687" y="89078"/>
                  </a:cubicBezTo>
                  <a:cubicBezTo>
                    <a:pt x="48224" y="89078"/>
                    <a:pt x="48049" y="90131"/>
                    <a:pt x="47345" y="92061"/>
                  </a:cubicBezTo>
                  <a:cubicBezTo>
                    <a:pt x="43299" y="106099"/>
                    <a:pt x="35558" y="113294"/>
                    <a:pt x="28697" y="113294"/>
                  </a:cubicBezTo>
                  <a:cubicBezTo>
                    <a:pt x="25179" y="113294"/>
                    <a:pt x="24299" y="111013"/>
                    <a:pt x="24299" y="107152"/>
                  </a:cubicBezTo>
                  <a:cubicBezTo>
                    <a:pt x="24299" y="103116"/>
                    <a:pt x="25530" y="99782"/>
                    <a:pt x="27114" y="95922"/>
                  </a:cubicBezTo>
                  <a:cubicBezTo>
                    <a:pt x="28873" y="91184"/>
                    <a:pt x="30808" y="86446"/>
                    <a:pt x="32743" y="81883"/>
                  </a:cubicBezTo>
                  <a:cubicBezTo>
                    <a:pt x="34327" y="77672"/>
                    <a:pt x="40660" y="61703"/>
                    <a:pt x="41364" y="59597"/>
                  </a:cubicBezTo>
                  <a:cubicBezTo>
                    <a:pt x="41891" y="57842"/>
                    <a:pt x="42419" y="55737"/>
                    <a:pt x="42419" y="53982"/>
                  </a:cubicBezTo>
                  <a:cubicBezTo>
                    <a:pt x="42419" y="45734"/>
                    <a:pt x="35382" y="39066"/>
                    <a:pt x="25706" y="39066"/>
                  </a:cubicBezTo>
                  <a:cubicBezTo>
                    <a:pt x="8290" y="39066"/>
                    <a:pt x="198" y="62931"/>
                    <a:pt x="198" y="65914"/>
                  </a:cubicBezTo>
                  <a:cubicBezTo>
                    <a:pt x="198" y="68196"/>
                    <a:pt x="2661" y="68196"/>
                    <a:pt x="3188" y="68196"/>
                  </a:cubicBezTo>
                  <a:cubicBezTo>
                    <a:pt x="5651" y="68196"/>
                    <a:pt x="5827" y="67318"/>
                    <a:pt x="6355" y="65388"/>
                  </a:cubicBezTo>
                  <a:cubicBezTo>
                    <a:pt x="10929" y="50297"/>
                    <a:pt x="18670" y="43979"/>
                    <a:pt x="25179" y="43979"/>
                  </a:cubicBezTo>
                  <a:cubicBezTo>
                    <a:pt x="27993" y="43979"/>
                    <a:pt x="29577" y="45383"/>
                    <a:pt x="29577" y="50121"/>
                  </a:cubicBezTo>
                  <a:cubicBezTo>
                    <a:pt x="29577" y="54157"/>
                    <a:pt x="28521" y="56789"/>
                    <a:pt x="24123" y="67669"/>
                  </a:cubicBezTo>
                  <a:lnTo>
                    <a:pt x="13040" y="95922"/>
                  </a:lnTo>
                  <a:close/>
                </a:path>
              </a:pathLst>
            </a:custGeom>
            <a:solidFill>
              <a:srgbClr val="000000"/>
            </a:solidFill>
            <a:ln w="25183" cap="flat">
              <a:noFill/>
              <a:prstDash val="solid"/>
              <a:miter/>
            </a:ln>
          </p:spPr>
          <p:txBody>
            <a:bodyPr rtlCol="0" anchor="ctr"/>
            <a:lstStyle/>
            <a:p>
              <a:endParaRPr lang="en-CN"/>
            </a:p>
          </p:txBody>
        </p:sp>
        <p:sp>
          <p:nvSpPr>
            <p:cNvPr id="18659" name="Freeform 18658">
              <a:extLst>
                <a:ext uri="{FF2B5EF4-FFF2-40B4-BE49-F238E27FC236}">
                  <a16:creationId xmlns:a16="http://schemas.microsoft.com/office/drawing/2014/main" id="{EB384C45-4049-86E1-FBD7-93DE15E1229E}"/>
                </a:ext>
              </a:extLst>
            </p:cNvPr>
            <p:cNvSpPr/>
            <p:nvPr>
              <p:custDataLst>
                <p:tags r:id="rId29"/>
              </p:custDataLst>
            </p:nvPr>
          </p:nvSpPr>
          <p:spPr>
            <a:xfrm>
              <a:off x="7698603" y="5137849"/>
              <a:ext cx="167126" cy="58660"/>
            </a:xfrm>
            <a:custGeom>
              <a:avLst/>
              <a:gdLst>
                <a:gd name="connsiteX0" fmla="*/ 158786 w 167126"/>
                <a:gd name="connsiteY0" fmla="*/ 10134 h 58660"/>
                <a:gd name="connsiteX1" fmla="*/ 167330 w 167126"/>
                <a:gd name="connsiteY1" fmla="*/ 5121 h 58660"/>
                <a:gd name="connsiteX2" fmla="*/ 159037 w 167126"/>
                <a:gd name="connsiteY2" fmla="*/ 107 h 58660"/>
                <a:gd name="connsiteX3" fmla="*/ 8497 w 167126"/>
                <a:gd name="connsiteY3" fmla="*/ 107 h 58660"/>
                <a:gd name="connsiteX4" fmla="*/ 204 w 167126"/>
                <a:gd name="connsiteY4" fmla="*/ 5121 h 58660"/>
                <a:gd name="connsiteX5" fmla="*/ 8749 w 167126"/>
                <a:gd name="connsiteY5" fmla="*/ 10134 h 58660"/>
                <a:gd name="connsiteX6" fmla="*/ 158786 w 167126"/>
                <a:gd name="connsiteY6" fmla="*/ 10134 h 58660"/>
                <a:gd name="connsiteX7" fmla="*/ 159037 w 167126"/>
                <a:gd name="connsiteY7" fmla="*/ 58767 h 58660"/>
                <a:gd name="connsiteX8" fmla="*/ 167330 w 167126"/>
                <a:gd name="connsiteY8" fmla="*/ 53754 h 58660"/>
                <a:gd name="connsiteX9" fmla="*/ 158786 w 167126"/>
                <a:gd name="connsiteY9" fmla="*/ 48740 h 58660"/>
                <a:gd name="connsiteX10" fmla="*/ 8749 w 167126"/>
                <a:gd name="connsiteY10" fmla="*/ 48740 h 58660"/>
                <a:gd name="connsiteX11" fmla="*/ 204 w 167126"/>
                <a:gd name="connsiteY11" fmla="*/ 53754 h 58660"/>
                <a:gd name="connsiteX12" fmla="*/ 8497 w 167126"/>
                <a:gd name="connsiteY12" fmla="*/ 58767 h 58660"/>
                <a:gd name="connsiteX13" fmla="*/ 159037 w 167126"/>
                <a:gd name="connsiteY13" fmla="*/ 58767 h 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26" h="58660">
                  <a:moveTo>
                    <a:pt x="158786" y="10134"/>
                  </a:moveTo>
                  <a:cubicBezTo>
                    <a:pt x="162555" y="10134"/>
                    <a:pt x="167330" y="10134"/>
                    <a:pt x="167330" y="5121"/>
                  </a:cubicBezTo>
                  <a:cubicBezTo>
                    <a:pt x="167330" y="107"/>
                    <a:pt x="162555" y="107"/>
                    <a:pt x="159037" y="107"/>
                  </a:cubicBezTo>
                  <a:lnTo>
                    <a:pt x="8497" y="107"/>
                  </a:lnTo>
                  <a:cubicBezTo>
                    <a:pt x="4979" y="107"/>
                    <a:pt x="204" y="107"/>
                    <a:pt x="204" y="5121"/>
                  </a:cubicBezTo>
                  <a:cubicBezTo>
                    <a:pt x="204" y="10134"/>
                    <a:pt x="4979" y="10134"/>
                    <a:pt x="8749" y="10134"/>
                  </a:cubicBezTo>
                  <a:lnTo>
                    <a:pt x="158786" y="10134"/>
                  </a:lnTo>
                  <a:close/>
                  <a:moveTo>
                    <a:pt x="159037" y="58767"/>
                  </a:moveTo>
                  <a:cubicBezTo>
                    <a:pt x="162555" y="58767"/>
                    <a:pt x="167330" y="58767"/>
                    <a:pt x="167330" y="53754"/>
                  </a:cubicBezTo>
                  <a:cubicBezTo>
                    <a:pt x="167330" y="48740"/>
                    <a:pt x="162555" y="48740"/>
                    <a:pt x="158786" y="48740"/>
                  </a:cubicBezTo>
                  <a:lnTo>
                    <a:pt x="8749" y="48740"/>
                  </a:lnTo>
                  <a:cubicBezTo>
                    <a:pt x="4979" y="48740"/>
                    <a:pt x="204" y="48740"/>
                    <a:pt x="204" y="53754"/>
                  </a:cubicBezTo>
                  <a:cubicBezTo>
                    <a:pt x="204" y="58767"/>
                    <a:pt x="4979" y="58767"/>
                    <a:pt x="8497" y="58767"/>
                  </a:cubicBezTo>
                  <a:lnTo>
                    <a:pt x="159037" y="58767"/>
                  </a:lnTo>
                  <a:close/>
                </a:path>
              </a:pathLst>
            </a:custGeom>
            <a:solidFill>
              <a:srgbClr val="000000"/>
            </a:solidFill>
            <a:ln w="25183" cap="flat">
              <a:noFill/>
              <a:prstDash val="solid"/>
              <a:miter/>
            </a:ln>
          </p:spPr>
          <p:txBody>
            <a:bodyPr rtlCol="0" anchor="ctr"/>
            <a:lstStyle/>
            <a:p>
              <a:endParaRPr lang="en-CN"/>
            </a:p>
          </p:txBody>
        </p:sp>
        <p:sp>
          <p:nvSpPr>
            <p:cNvPr id="18660" name="Freeform 18659">
              <a:extLst>
                <a:ext uri="{FF2B5EF4-FFF2-40B4-BE49-F238E27FC236}">
                  <a16:creationId xmlns:a16="http://schemas.microsoft.com/office/drawing/2014/main" id="{89844A0D-3DBC-E009-9196-95A3AE212559}"/>
                </a:ext>
              </a:extLst>
            </p:cNvPr>
            <p:cNvSpPr/>
            <p:nvPr>
              <p:custDataLst>
                <p:tags r:id="rId30"/>
              </p:custDataLst>
            </p:nvPr>
          </p:nvSpPr>
          <p:spPr>
            <a:xfrm>
              <a:off x="8333991" y="4949457"/>
              <a:ext cx="96506" cy="113560"/>
            </a:xfrm>
            <a:custGeom>
              <a:avLst/>
              <a:gdLst>
                <a:gd name="connsiteX0" fmla="*/ 35665 w 96506"/>
                <a:gd name="connsiteY0" fmla="*/ 52995 h 113560"/>
                <a:gd name="connsiteX1" fmla="*/ 74117 w 96506"/>
                <a:gd name="connsiteY1" fmla="*/ 47229 h 113560"/>
                <a:gd name="connsiteX2" fmla="*/ 92966 w 96506"/>
                <a:gd name="connsiteY2" fmla="*/ 21408 h 113560"/>
                <a:gd name="connsiteX3" fmla="*/ 66075 w 96506"/>
                <a:gd name="connsiteY3" fmla="*/ 100 h 113560"/>
                <a:gd name="connsiteX4" fmla="*/ 229 w 96506"/>
                <a:gd name="connsiteY4" fmla="*/ 68287 h 113560"/>
                <a:gd name="connsiteX5" fmla="*/ 39686 w 96506"/>
                <a:gd name="connsiteY5" fmla="*/ 113661 h 113560"/>
                <a:gd name="connsiteX6" fmla="*/ 96735 w 96506"/>
                <a:gd name="connsiteY6" fmla="*/ 84080 h 113560"/>
                <a:gd name="connsiteX7" fmla="*/ 93719 w 96506"/>
                <a:gd name="connsiteY7" fmla="*/ 80821 h 113560"/>
                <a:gd name="connsiteX8" fmla="*/ 90452 w 96506"/>
                <a:gd name="connsiteY8" fmla="*/ 83328 h 113560"/>
                <a:gd name="connsiteX9" fmla="*/ 40189 w 96506"/>
                <a:gd name="connsiteY9" fmla="*/ 108146 h 113560"/>
                <a:gd name="connsiteX10" fmla="*/ 18324 w 96506"/>
                <a:gd name="connsiteY10" fmla="*/ 79066 h 113560"/>
                <a:gd name="connsiteX11" fmla="*/ 22345 w 96506"/>
                <a:gd name="connsiteY11" fmla="*/ 52995 h 113560"/>
                <a:gd name="connsiteX12" fmla="*/ 35665 w 96506"/>
                <a:gd name="connsiteY12" fmla="*/ 52995 h 113560"/>
                <a:gd name="connsiteX13" fmla="*/ 23853 w 96506"/>
                <a:gd name="connsiteY13" fmla="*/ 47480 h 113560"/>
                <a:gd name="connsiteX14" fmla="*/ 66075 w 96506"/>
                <a:gd name="connsiteY14" fmla="*/ 5615 h 113560"/>
                <a:gd name="connsiteX15" fmla="*/ 84672 w 96506"/>
                <a:gd name="connsiteY15" fmla="*/ 21408 h 113560"/>
                <a:gd name="connsiteX16" fmla="*/ 34157 w 96506"/>
                <a:gd name="connsiteY16" fmla="*/ 47480 h 113560"/>
                <a:gd name="connsiteX17" fmla="*/ 23853 w 96506"/>
                <a:gd name="connsiteY17" fmla="*/ 47480 h 1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06" h="113560">
                  <a:moveTo>
                    <a:pt x="35665" y="52995"/>
                  </a:moveTo>
                  <a:cubicBezTo>
                    <a:pt x="42953" y="52995"/>
                    <a:pt x="61551" y="52494"/>
                    <a:pt x="74117" y="47229"/>
                  </a:cubicBezTo>
                  <a:cubicBezTo>
                    <a:pt x="91709" y="39709"/>
                    <a:pt x="92966" y="24918"/>
                    <a:pt x="92966" y="21408"/>
                  </a:cubicBezTo>
                  <a:cubicBezTo>
                    <a:pt x="92966" y="10378"/>
                    <a:pt x="83415" y="100"/>
                    <a:pt x="66075" y="100"/>
                  </a:cubicBezTo>
                  <a:cubicBezTo>
                    <a:pt x="38178" y="100"/>
                    <a:pt x="229" y="24417"/>
                    <a:pt x="229" y="68287"/>
                  </a:cubicBezTo>
                  <a:cubicBezTo>
                    <a:pt x="229" y="93857"/>
                    <a:pt x="15057" y="113661"/>
                    <a:pt x="39686" y="113661"/>
                  </a:cubicBezTo>
                  <a:cubicBezTo>
                    <a:pt x="75625" y="113661"/>
                    <a:pt x="96735" y="87088"/>
                    <a:pt x="96735" y="84080"/>
                  </a:cubicBezTo>
                  <a:cubicBezTo>
                    <a:pt x="96735" y="82576"/>
                    <a:pt x="95227" y="80821"/>
                    <a:pt x="93719" y="80821"/>
                  </a:cubicBezTo>
                  <a:cubicBezTo>
                    <a:pt x="92463" y="80821"/>
                    <a:pt x="91960" y="81322"/>
                    <a:pt x="90452" y="83328"/>
                  </a:cubicBezTo>
                  <a:cubicBezTo>
                    <a:pt x="70598" y="108146"/>
                    <a:pt x="43205" y="108146"/>
                    <a:pt x="40189" y="108146"/>
                  </a:cubicBezTo>
                  <a:cubicBezTo>
                    <a:pt x="20586" y="108146"/>
                    <a:pt x="18324" y="87088"/>
                    <a:pt x="18324" y="79066"/>
                  </a:cubicBezTo>
                  <a:cubicBezTo>
                    <a:pt x="18324" y="76058"/>
                    <a:pt x="18575" y="68287"/>
                    <a:pt x="22345" y="52995"/>
                  </a:cubicBezTo>
                  <a:lnTo>
                    <a:pt x="35665" y="52995"/>
                  </a:lnTo>
                  <a:close/>
                  <a:moveTo>
                    <a:pt x="23853" y="47480"/>
                  </a:moveTo>
                  <a:cubicBezTo>
                    <a:pt x="33655" y="9376"/>
                    <a:pt x="59540" y="5615"/>
                    <a:pt x="66075" y="5615"/>
                  </a:cubicBezTo>
                  <a:cubicBezTo>
                    <a:pt x="77886" y="5615"/>
                    <a:pt x="84672" y="12885"/>
                    <a:pt x="84672" y="21408"/>
                  </a:cubicBezTo>
                  <a:cubicBezTo>
                    <a:pt x="84672" y="47480"/>
                    <a:pt x="44461" y="47480"/>
                    <a:pt x="34157" y="47480"/>
                  </a:cubicBezTo>
                  <a:lnTo>
                    <a:pt x="23853" y="47480"/>
                  </a:lnTo>
                  <a:close/>
                </a:path>
              </a:pathLst>
            </a:custGeom>
            <a:solidFill>
              <a:srgbClr val="000000"/>
            </a:solidFill>
            <a:ln w="25183" cap="flat">
              <a:noFill/>
              <a:prstDash val="solid"/>
              <a:miter/>
            </a:ln>
          </p:spPr>
          <p:txBody>
            <a:bodyPr rtlCol="0" anchor="ctr"/>
            <a:lstStyle/>
            <a:p>
              <a:endParaRPr lang="en-CN"/>
            </a:p>
          </p:txBody>
        </p:sp>
        <p:sp>
          <p:nvSpPr>
            <p:cNvPr id="18661" name="Freeform 18660">
              <a:extLst>
                <a:ext uri="{FF2B5EF4-FFF2-40B4-BE49-F238E27FC236}">
                  <a16:creationId xmlns:a16="http://schemas.microsoft.com/office/drawing/2014/main" id="{9C984A6D-9B80-89A0-CEAD-CCF163F23606}"/>
                </a:ext>
              </a:extLst>
            </p:cNvPr>
            <p:cNvSpPr/>
            <p:nvPr>
              <p:custDataLst>
                <p:tags r:id="rId31"/>
              </p:custDataLst>
            </p:nvPr>
          </p:nvSpPr>
          <p:spPr>
            <a:xfrm>
              <a:off x="8446739" y="4949457"/>
              <a:ext cx="125156" cy="113560"/>
            </a:xfrm>
            <a:custGeom>
              <a:avLst/>
              <a:gdLst>
                <a:gd name="connsiteX0" fmla="*/ 76886 w 125156"/>
                <a:gd name="connsiteY0" fmla="*/ 35196 h 113560"/>
                <a:gd name="connsiteX1" fmla="*/ 101766 w 125156"/>
                <a:gd name="connsiteY1" fmla="*/ 5615 h 113560"/>
                <a:gd name="connsiteX2" fmla="*/ 114332 w 125156"/>
                <a:gd name="connsiteY2" fmla="*/ 8874 h 113560"/>
                <a:gd name="connsiteX3" fmla="*/ 102269 w 125156"/>
                <a:gd name="connsiteY3" fmla="*/ 22411 h 113560"/>
                <a:gd name="connsiteX4" fmla="*/ 111819 w 125156"/>
                <a:gd name="connsiteY4" fmla="*/ 31185 h 113560"/>
                <a:gd name="connsiteX5" fmla="*/ 125390 w 125156"/>
                <a:gd name="connsiteY5" fmla="*/ 16645 h 113560"/>
                <a:gd name="connsiteX6" fmla="*/ 102018 w 125156"/>
                <a:gd name="connsiteY6" fmla="*/ 100 h 113560"/>
                <a:gd name="connsiteX7" fmla="*/ 75629 w 125156"/>
                <a:gd name="connsiteY7" fmla="*/ 19152 h 113560"/>
                <a:gd name="connsiteX8" fmla="*/ 48487 w 125156"/>
                <a:gd name="connsiteY8" fmla="*/ 100 h 113560"/>
                <a:gd name="connsiteX9" fmla="*/ 8025 w 125156"/>
                <a:gd name="connsiteY9" fmla="*/ 38706 h 113560"/>
                <a:gd name="connsiteX10" fmla="*/ 11041 w 125156"/>
                <a:gd name="connsiteY10" fmla="*/ 41213 h 113560"/>
                <a:gd name="connsiteX11" fmla="*/ 14308 w 125156"/>
                <a:gd name="connsiteY11" fmla="*/ 38455 h 113560"/>
                <a:gd name="connsiteX12" fmla="*/ 47984 w 125156"/>
                <a:gd name="connsiteY12" fmla="*/ 5615 h 113560"/>
                <a:gd name="connsiteX13" fmla="*/ 61555 w 125156"/>
                <a:gd name="connsiteY13" fmla="*/ 22411 h 113560"/>
                <a:gd name="connsiteX14" fmla="*/ 47984 w 125156"/>
                <a:gd name="connsiteY14" fmla="*/ 82075 h 113560"/>
                <a:gd name="connsiteX15" fmla="*/ 24109 w 125156"/>
                <a:gd name="connsiteY15" fmla="*/ 108146 h 113560"/>
                <a:gd name="connsiteX16" fmla="*/ 11543 w 125156"/>
                <a:gd name="connsiteY16" fmla="*/ 104887 h 113560"/>
                <a:gd name="connsiteX17" fmla="*/ 23355 w 125156"/>
                <a:gd name="connsiteY17" fmla="*/ 91350 h 113560"/>
                <a:gd name="connsiteX18" fmla="*/ 14056 w 125156"/>
                <a:gd name="connsiteY18" fmla="*/ 82576 h 113560"/>
                <a:gd name="connsiteX19" fmla="*/ 234 w 125156"/>
                <a:gd name="connsiteY19" fmla="*/ 97116 h 113560"/>
                <a:gd name="connsiteX20" fmla="*/ 23858 w 125156"/>
                <a:gd name="connsiteY20" fmla="*/ 113661 h 113560"/>
                <a:gd name="connsiteX21" fmla="*/ 50246 w 125156"/>
                <a:gd name="connsiteY21" fmla="*/ 94609 h 113560"/>
                <a:gd name="connsiteX22" fmla="*/ 77388 w 125156"/>
                <a:gd name="connsiteY22" fmla="*/ 113661 h 113560"/>
                <a:gd name="connsiteX23" fmla="*/ 117599 w 125156"/>
                <a:gd name="connsiteY23" fmla="*/ 75055 h 113560"/>
                <a:gd name="connsiteX24" fmla="*/ 114583 w 125156"/>
                <a:gd name="connsiteY24" fmla="*/ 72548 h 113560"/>
                <a:gd name="connsiteX25" fmla="*/ 111316 w 125156"/>
                <a:gd name="connsiteY25" fmla="*/ 75306 h 113560"/>
                <a:gd name="connsiteX26" fmla="*/ 77891 w 125156"/>
                <a:gd name="connsiteY26" fmla="*/ 108146 h 113560"/>
                <a:gd name="connsiteX27" fmla="*/ 64069 w 125156"/>
                <a:gd name="connsiteY27" fmla="*/ 91601 h 113560"/>
                <a:gd name="connsiteX28" fmla="*/ 68341 w 125156"/>
                <a:gd name="connsiteY28" fmla="*/ 69540 h 113560"/>
                <a:gd name="connsiteX29" fmla="*/ 76886 w 125156"/>
                <a:gd name="connsiteY29" fmla="*/ 35196 h 1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156" h="113560">
                  <a:moveTo>
                    <a:pt x="76886" y="35196"/>
                  </a:moveTo>
                  <a:cubicBezTo>
                    <a:pt x="78394" y="28678"/>
                    <a:pt x="84174" y="5615"/>
                    <a:pt x="101766" y="5615"/>
                  </a:cubicBezTo>
                  <a:cubicBezTo>
                    <a:pt x="103023" y="5615"/>
                    <a:pt x="109054" y="5615"/>
                    <a:pt x="114332" y="8874"/>
                  </a:cubicBezTo>
                  <a:cubicBezTo>
                    <a:pt x="107295" y="10128"/>
                    <a:pt x="102269" y="16395"/>
                    <a:pt x="102269" y="22411"/>
                  </a:cubicBezTo>
                  <a:cubicBezTo>
                    <a:pt x="102269" y="26422"/>
                    <a:pt x="105033" y="31185"/>
                    <a:pt x="111819" y="31185"/>
                  </a:cubicBezTo>
                  <a:cubicBezTo>
                    <a:pt x="117348" y="31185"/>
                    <a:pt x="125390" y="26673"/>
                    <a:pt x="125390" y="16645"/>
                  </a:cubicBezTo>
                  <a:cubicBezTo>
                    <a:pt x="125390" y="3610"/>
                    <a:pt x="110562" y="100"/>
                    <a:pt x="102018" y="100"/>
                  </a:cubicBezTo>
                  <a:cubicBezTo>
                    <a:pt x="87441" y="100"/>
                    <a:pt x="78645" y="13387"/>
                    <a:pt x="75629" y="19152"/>
                  </a:cubicBezTo>
                  <a:cubicBezTo>
                    <a:pt x="69346" y="2607"/>
                    <a:pt x="55775" y="100"/>
                    <a:pt x="48487" y="100"/>
                  </a:cubicBezTo>
                  <a:cubicBezTo>
                    <a:pt x="22350" y="100"/>
                    <a:pt x="8025" y="32439"/>
                    <a:pt x="8025" y="38706"/>
                  </a:cubicBezTo>
                  <a:cubicBezTo>
                    <a:pt x="8025" y="41213"/>
                    <a:pt x="10538" y="41213"/>
                    <a:pt x="11041" y="41213"/>
                  </a:cubicBezTo>
                  <a:cubicBezTo>
                    <a:pt x="13051" y="41213"/>
                    <a:pt x="13805" y="40711"/>
                    <a:pt x="14308" y="38455"/>
                  </a:cubicBezTo>
                  <a:cubicBezTo>
                    <a:pt x="22852" y="11882"/>
                    <a:pt x="39439" y="5615"/>
                    <a:pt x="47984" y="5615"/>
                  </a:cubicBezTo>
                  <a:cubicBezTo>
                    <a:pt x="52759" y="5615"/>
                    <a:pt x="61555" y="7871"/>
                    <a:pt x="61555" y="22411"/>
                  </a:cubicBezTo>
                  <a:cubicBezTo>
                    <a:pt x="61555" y="30183"/>
                    <a:pt x="57283" y="46978"/>
                    <a:pt x="47984" y="82075"/>
                  </a:cubicBezTo>
                  <a:cubicBezTo>
                    <a:pt x="43963" y="97617"/>
                    <a:pt x="35167" y="108146"/>
                    <a:pt x="24109" y="108146"/>
                  </a:cubicBezTo>
                  <a:cubicBezTo>
                    <a:pt x="22601" y="108146"/>
                    <a:pt x="16821" y="108146"/>
                    <a:pt x="11543" y="104887"/>
                  </a:cubicBezTo>
                  <a:cubicBezTo>
                    <a:pt x="17826" y="103634"/>
                    <a:pt x="23355" y="98369"/>
                    <a:pt x="23355" y="91350"/>
                  </a:cubicBezTo>
                  <a:cubicBezTo>
                    <a:pt x="23355" y="84581"/>
                    <a:pt x="17826" y="82576"/>
                    <a:pt x="14056" y="82576"/>
                  </a:cubicBezTo>
                  <a:cubicBezTo>
                    <a:pt x="6517" y="82576"/>
                    <a:pt x="234" y="89094"/>
                    <a:pt x="234" y="97116"/>
                  </a:cubicBezTo>
                  <a:cubicBezTo>
                    <a:pt x="234" y="108647"/>
                    <a:pt x="12800" y="113661"/>
                    <a:pt x="23858" y="113661"/>
                  </a:cubicBezTo>
                  <a:cubicBezTo>
                    <a:pt x="40445" y="113661"/>
                    <a:pt x="49492" y="96113"/>
                    <a:pt x="50246" y="94609"/>
                  </a:cubicBezTo>
                  <a:cubicBezTo>
                    <a:pt x="53262" y="103884"/>
                    <a:pt x="62309" y="113661"/>
                    <a:pt x="77388" y="113661"/>
                  </a:cubicBezTo>
                  <a:cubicBezTo>
                    <a:pt x="103274" y="113661"/>
                    <a:pt x="117599" y="81322"/>
                    <a:pt x="117599" y="75055"/>
                  </a:cubicBezTo>
                  <a:cubicBezTo>
                    <a:pt x="117599" y="72548"/>
                    <a:pt x="115337" y="72548"/>
                    <a:pt x="114583" y="72548"/>
                  </a:cubicBezTo>
                  <a:cubicBezTo>
                    <a:pt x="112322" y="72548"/>
                    <a:pt x="111819" y="73551"/>
                    <a:pt x="111316" y="75306"/>
                  </a:cubicBezTo>
                  <a:cubicBezTo>
                    <a:pt x="103023" y="102129"/>
                    <a:pt x="85933" y="108146"/>
                    <a:pt x="77891" y="108146"/>
                  </a:cubicBezTo>
                  <a:cubicBezTo>
                    <a:pt x="68090" y="108146"/>
                    <a:pt x="64069" y="100124"/>
                    <a:pt x="64069" y="91601"/>
                  </a:cubicBezTo>
                  <a:cubicBezTo>
                    <a:pt x="64069" y="86086"/>
                    <a:pt x="65576" y="80570"/>
                    <a:pt x="68341" y="69540"/>
                  </a:cubicBezTo>
                  <a:lnTo>
                    <a:pt x="76886" y="35196"/>
                  </a:lnTo>
                  <a:close/>
                </a:path>
              </a:pathLst>
            </a:custGeom>
            <a:solidFill>
              <a:srgbClr val="000000"/>
            </a:solidFill>
            <a:ln w="25183" cap="flat">
              <a:noFill/>
              <a:prstDash val="solid"/>
              <a:miter/>
            </a:ln>
          </p:spPr>
          <p:txBody>
            <a:bodyPr rtlCol="0" anchor="ctr"/>
            <a:lstStyle/>
            <a:p>
              <a:endParaRPr lang="en-CN"/>
            </a:p>
          </p:txBody>
        </p:sp>
        <p:sp>
          <p:nvSpPr>
            <p:cNvPr id="18662" name="Freeform 18661">
              <a:extLst>
                <a:ext uri="{FF2B5EF4-FFF2-40B4-BE49-F238E27FC236}">
                  <a16:creationId xmlns:a16="http://schemas.microsoft.com/office/drawing/2014/main" id="{6EA3E5FE-5801-9E17-1DA1-6F5C0DDDB095}"/>
                </a:ext>
              </a:extLst>
            </p:cNvPr>
            <p:cNvSpPr/>
            <p:nvPr>
              <p:custDataLst>
                <p:tags r:id="rId32"/>
              </p:custDataLst>
            </p:nvPr>
          </p:nvSpPr>
          <p:spPr>
            <a:xfrm>
              <a:off x="8575044" y="4949457"/>
              <a:ext cx="131187" cy="159436"/>
            </a:xfrm>
            <a:custGeom>
              <a:avLst/>
              <a:gdLst>
                <a:gd name="connsiteX0" fmla="*/ 19591 w 131187"/>
                <a:gd name="connsiteY0" fmla="*/ 141487 h 159436"/>
                <a:gd name="connsiteX1" fmla="*/ 6020 w 131187"/>
                <a:gd name="connsiteY1" fmla="*/ 151765 h 159436"/>
                <a:gd name="connsiteX2" fmla="*/ 240 w 131187"/>
                <a:gd name="connsiteY2" fmla="*/ 156528 h 159436"/>
                <a:gd name="connsiteX3" fmla="*/ 3507 w 131187"/>
                <a:gd name="connsiteY3" fmla="*/ 159537 h 159436"/>
                <a:gd name="connsiteX4" fmla="*/ 24617 w 131187"/>
                <a:gd name="connsiteY4" fmla="*/ 158784 h 159436"/>
                <a:gd name="connsiteX5" fmla="*/ 49498 w 131187"/>
                <a:gd name="connsiteY5" fmla="*/ 159537 h 159436"/>
                <a:gd name="connsiteX6" fmla="*/ 54022 w 131187"/>
                <a:gd name="connsiteY6" fmla="*/ 154523 h 159436"/>
                <a:gd name="connsiteX7" fmla="*/ 47990 w 131187"/>
                <a:gd name="connsiteY7" fmla="*/ 151765 h 159436"/>
                <a:gd name="connsiteX8" fmla="*/ 35424 w 131187"/>
                <a:gd name="connsiteY8" fmla="*/ 147754 h 159436"/>
                <a:gd name="connsiteX9" fmla="*/ 47739 w 131187"/>
                <a:gd name="connsiteY9" fmla="*/ 97617 h 159436"/>
                <a:gd name="connsiteX10" fmla="*/ 70860 w 131187"/>
                <a:gd name="connsiteY10" fmla="*/ 113661 h 159436"/>
                <a:gd name="connsiteX11" fmla="*/ 131427 w 131187"/>
                <a:gd name="connsiteY11" fmla="*/ 40210 h 159436"/>
                <a:gd name="connsiteX12" fmla="*/ 98002 w 131187"/>
                <a:gd name="connsiteY12" fmla="*/ 100 h 159436"/>
                <a:gd name="connsiteX13" fmla="*/ 65080 w 131187"/>
                <a:gd name="connsiteY13" fmla="*/ 18902 h 159436"/>
                <a:gd name="connsiteX14" fmla="*/ 42461 w 131187"/>
                <a:gd name="connsiteY14" fmla="*/ 100 h 159436"/>
                <a:gd name="connsiteX15" fmla="*/ 23863 w 131187"/>
                <a:gd name="connsiteY15" fmla="*/ 14389 h 159436"/>
                <a:gd name="connsiteX16" fmla="*/ 16073 w 131187"/>
                <a:gd name="connsiteY16" fmla="*/ 38706 h 159436"/>
                <a:gd name="connsiteX17" fmla="*/ 19088 w 131187"/>
                <a:gd name="connsiteY17" fmla="*/ 41213 h 159436"/>
                <a:gd name="connsiteX18" fmla="*/ 23361 w 131187"/>
                <a:gd name="connsiteY18" fmla="*/ 35447 h 159436"/>
                <a:gd name="connsiteX19" fmla="*/ 41707 w 131187"/>
                <a:gd name="connsiteY19" fmla="*/ 5615 h 159436"/>
                <a:gd name="connsiteX20" fmla="*/ 49498 w 131187"/>
                <a:gd name="connsiteY20" fmla="*/ 17147 h 159436"/>
                <a:gd name="connsiteX21" fmla="*/ 47739 w 131187"/>
                <a:gd name="connsiteY21" fmla="*/ 29932 h 159436"/>
                <a:gd name="connsiteX22" fmla="*/ 19591 w 131187"/>
                <a:gd name="connsiteY22" fmla="*/ 141487 h 159436"/>
                <a:gd name="connsiteX23" fmla="*/ 63823 w 131187"/>
                <a:gd name="connsiteY23" fmla="*/ 32689 h 159436"/>
                <a:gd name="connsiteX24" fmla="*/ 76891 w 131187"/>
                <a:gd name="connsiteY24" fmla="*/ 15141 h 159436"/>
                <a:gd name="connsiteX25" fmla="*/ 97248 w 131187"/>
                <a:gd name="connsiteY25" fmla="*/ 5615 h 159436"/>
                <a:gd name="connsiteX26" fmla="*/ 113333 w 131187"/>
                <a:gd name="connsiteY26" fmla="*/ 29180 h 159436"/>
                <a:gd name="connsiteX27" fmla="*/ 100515 w 131187"/>
                <a:gd name="connsiteY27" fmla="*/ 82325 h 159436"/>
                <a:gd name="connsiteX28" fmla="*/ 70609 w 131187"/>
                <a:gd name="connsiteY28" fmla="*/ 108146 h 159436"/>
                <a:gd name="connsiteX29" fmla="*/ 50754 w 131187"/>
                <a:gd name="connsiteY29" fmla="*/ 85835 h 159436"/>
                <a:gd name="connsiteX30" fmla="*/ 51508 w 131187"/>
                <a:gd name="connsiteY30" fmla="*/ 81824 h 159436"/>
                <a:gd name="connsiteX31" fmla="*/ 63823 w 131187"/>
                <a:gd name="connsiteY31" fmla="*/ 32689 h 1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87" h="159436">
                  <a:moveTo>
                    <a:pt x="19591" y="141487"/>
                  </a:moveTo>
                  <a:cubicBezTo>
                    <a:pt x="17580" y="150010"/>
                    <a:pt x="17078" y="151765"/>
                    <a:pt x="6020" y="151765"/>
                  </a:cubicBezTo>
                  <a:cubicBezTo>
                    <a:pt x="3004" y="151765"/>
                    <a:pt x="240" y="151765"/>
                    <a:pt x="240" y="156528"/>
                  </a:cubicBezTo>
                  <a:cubicBezTo>
                    <a:pt x="240" y="158534"/>
                    <a:pt x="1496" y="159537"/>
                    <a:pt x="3507" y="159537"/>
                  </a:cubicBezTo>
                  <a:cubicBezTo>
                    <a:pt x="10292" y="159537"/>
                    <a:pt x="17580" y="158784"/>
                    <a:pt x="24617" y="158784"/>
                  </a:cubicBezTo>
                  <a:cubicBezTo>
                    <a:pt x="32911" y="158784"/>
                    <a:pt x="41456" y="159537"/>
                    <a:pt x="49498" y="159537"/>
                  </a:cubicBezTo>
                  <a:cubicBezTo>
                    <a:pt x="50754" y="159537"/>
                    <a:pt x="54022" y="159537"/>
                    <a:pt x="54022" y="154523"/>
                  </a:cubicBezTo>
                  <a:cubicBezTo>
                    <a:pt x="54022" y="151765"/>
                    <a:pt x="51508" y="151765"/>
                    <a:pt x="47990" y="151765"/>
                  </a:cubicBezTo>
                  <a:cubicBezTo>
                    <a:pt x="35424" y="151765"/>
                    <a:pt x="35424" y="150010"/>
                    <a:pt x="35424" y="147754"/>
                  </a:cubicBezTo>
                  <a:cubicBezTo>
                    <a:pt x="35424" y="144746"/>
                    <a:pt x="45979" y="103884"/>
                    <a:pt x="47739" y="97617"/>
                  </a:cubicBezTo>
                  <a:cubicBezTo>
                    <a:pt x="51006" y="104887"/>
                    <a:pt x="58043" y="113661"/>
                    <a:pt x="70860" y="113661"/>
                  </a:cubicBezTo>
                  <a:cubicBezTo>
                    <a:pt x="100013" y="113661"/>
                    <a:pt x="131427" y="77061"/>
                    <a:pt x="131427" y="40210"/>
                  </a:cubicBezTo>
                  <a:cubicBezTo>
                    <a:pt x="131427" y="16645"/>
                    <a:pt x="117102" y="100"/>
                    <a:pt x="98002" y="100"/>
                  </a:cubicBezTo>
                  <a:cubicBezTo>
                    <a:pt x="85436" y="100"/>
                    <a:pt x="73373" y="9125"/>
                    <a:pt x="65080" y="18902"/>
                  </a:cubicBezTo>
                  <a:cubicBezTo>
                    <a:pt x="62566" y="5365"/>
                    <a:pt x="51760" y="100"/>
                    <a:pt x="42461" y="100"/>
                  </a:cubicBezTo>
                  <a:cubicBezTo>
                    <a:pt x="30900" y="100"/>
                    <a:pt x="26125" y="9877"/>
                    <a:pt x="23863" y="14389"/>
                  </a:cubicBezTo>
                  <a:cubicBezTo>
                    <a:pt x="19340" y="22913"/>
                    <a:pt x="16073" y="37954"/>
                    <a:pt x="16073" y="38706"/>
                  </a:cubicBezTo>
                  <a:cubicBezTo>
                    <a:pt x="16073" y="41213"/>
                    <a:pt x="18586" y="41213"/>
                    <a:pt x="19088" y="41213"/>
                  </a:cubicBezTo>
                  <a:cubicBezTo>
                    <a:pt x="21602" y="41213"/>
                    <a:pt x="21853" y="40962"/>
                    <a:pt x="23361" y="35447"/>
                  </a:cubicBezTo>
                  <a:cubicBezTo>
                    <a:pt x="27633" y="17648"/>
                    <a:pt x="32660" y="5615"/>
                    <a:pt x="41707" y="5615"/>
                  </a:cubicBezTo>
                  <a:cubicBezTo>
                    <a:pt x="45979" y="5615"/>
                    <a:pt x="49498" y="7621"/>
                    <a:pt x="49498" y="17147"/>
                  </a:cubicBezTo>
                  <a:cubicBezTo>
                    <a:pt x="49498" y="22913"/>
                    <a:pt x="48744" y="25670"/>
                    <a:pt x="47739" y="29932"/>
                  </a:cubicBezTo>
                  <a:lnTo>
                    <a:pt x="19591" y="141487"/>
                  </a:lnTo>
                  <a:close/>
                  <a:moveTo>
                    <a:pt x="63823" y="32689"/>
                  </a:moveTo>
                  <a:cubicBezTo>
                    <a:pt x="65582" y="25921"/>
                    <a:pt x="72368" y="18902"/>
                    <a:pt x="76891" y="15141"/>
                  </a:cubicBezTo>
                  <a:cubicBezTo>
                    <a:pt x="85688" y="7370"/>
                    <a:pt x="92976" y="5615"/>
                    <a:pt x="97248" y="5615"/>
                  </a:cubicBezTo>
                  <a:cubicBezTo>
                    <a:pt x="107301" y="5615"/>
                    <a:pt x="113333" y="14389"/>
                    <a:pt x="113333" y="29180"/>
                  </a:cubicBezTo>
                  <a:cubicBezTo>
                    <a:pt x="113333" y="43970"/>
                    <a:pt x="105039" y="72799"/>
                    <a:pt x="100515" y="82325"/>
                  </a:cubicBezTo>
                  <a:cubicBezTo>
                    <a:pt x="91971" y="99873"/>
                    <a:pt x="79907" y="108146"/>
                    <a:pt x="70609" y="108146"/>
                  </a:cubicBezTo>
                  <a:cubicBezTo>
                    <a:pt x="54022" y="108146"/>
                    <a:pt x="50754" y="87339"/>
                    <a:pt x="50754" y="85835"/>
                  </a:cubicBezTo>
                  <a:cubicBezTo>
                    <a:pt x="50754" y="85333"/>
                    <a:pt x="50754" y="84832"/>
                    <a:pt x="51508" y="81824"/>
                  </a:cubicBezTo>
                  <a:lnTo>
                    <a:pt x="63823" y="32689"/>
                  </a:lnTo>
                  <a:close/>
                </a:path>
              </a:pathLst>
            </a:custGeom>
            <a:solidFill>
              <a:srgbClr val="000000"/>
            </a:solidFill>
            <a:ln w="25183" cap="flat">
              <a:noFill/>
              <a:prstDash val="solid"/>
              <a:miter/>
            </a:ln>
          </p:spPr>
          <p:txBody>
            <a:bodyPr rtlCol="0" anchor="ctr"/>
            <a:lstStyle/>
            <a:p>
              <a:endParaRPr lang="en-CN"/>
            </a:p>
          </p:txBody>
        </p:sp>
        <p:sp>
          <p:nvSpPr>
            <p:cNvPr id="18663" name="Freeform 18662">
              <a:extLst>
                <a:ext uri="{FF2B5EF4-FFF2-40B4-BE49-F238E27FC236}">
                  <a16:creationId xmlns:a16="http://schemas.microsoft.com/office/drawing/2014/main" id="{8392D519-922D-319E-CB42-8EE5F4D96695}"/>
                </a:ext>
              </a:extLst>
            </p:cNvPr>
            <p:cNvSpPr/>
            <p:nvPr>
              <p:custDataLst>
                <p:tags r:id="rId33"/>
              </p:custDataLst>
            </p:nvPr>
          </p:nvSpPr>
          <p:spPr>
            <a:xfrm>
              <a:off x="8734411" y="4872245"/>
              <a:ext cx="58305" cy="250686"/>
            </a:xfrm>
            <a:custGeom>
              <a:avLst/>
              <a:gdLst>
                <a:gd name="connsiteX0" fmla="*/ 58550 w 58305"/>
                <a:gd name="connsiteY0" fmla="*/ 248279 h 250686"/>
                <a:gd name="connsiteX1" fmla="*/ 54278 w 58305"/>
                <a:gd name="connsiteY1" fmla="*/ 242764 h 250686"/>
                <a:gd name="connsiteX2" fmla="*/ 14821 w 58305"/>
                <a:gd name="connsiteY2" fmla="*/ 125443 h 250686"/>
                <a:gd name="connsiteX3" fmla="*/ 55283 w 58305"/>
                <a:gd name="connsiteY3" fmla="*/ 6869 h 250686"/>
                <a:gd name="connsiteX4" fmla="*/ 58550 w 58305"/>
                <a:gd name="connsiteY4" fmla="*/ 2607 h 250686"/>
                <a:gd name="connsiteX5" fmla="*/ 56037 w 58305"/>
                <a:gd name="connsiteY5" fmla="*/ 100 h 250686"/>
                <a:gd name="connsiteX6" fmla="*/ 16078 w 58305"/>
                <a:gd name="connsiteY6" fmla="*/ 48984 h 250686"/>
                <a:gd name="connsiteX7" fmla="*/ 245 w 58305"/>
                <a:gd name="connsiteY7" fmla="*/ 125443 h 250686"/>
                <a:gd name="connsiteX8" fmla="*/ 16832 w 58305"/>
                <a:gd name="connsiteY8" fmla="*/ 203657 h 250686"/>
                <a:gd name="connsiteX9" fmla="*/ 56037 w 58305"/>
                <a:gd name="connsiteY9" fmla="*/ 250786 h 250686"/>
                <a:gd name="connsiteX10" fmla="*/ 58550 w 58305"/>
                <a:gd name="connsiteY10" fmla="*/ 248279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50" y="248279"/>
                  </a:moveTo>
                  <a:cubicBezTo>
                    <a:pt x="58550" y="247527"/>
                    <a:pt x="58550" y="247026"/>
                    <a:pt x="54278" y="242764"/>
                  </a:cubicBezTo>
                  <a:cubicBezTo>
                    <a:pt x="22863" y="211178"/>
                    <a:pt x="14821" y="163798"/>
                    <a:pt x="14821" y="125443"/>
                  </a:cubicBezTo>
                  <a:cubicBezTo>
                    <a:pt x="14821" y="81824"/>
                    <a:pt x="24371" y="38204"/>
                    <a:pt x="55283" y="6869"/>
                  </a:cubicBezTo>
                  <a:cubicBezTo>
                    <a:pt x="58550" y="3860"/>
                    <a:pt x="58550" y="3359"/>
                    <a:pt x="58550" y="2607"/>
                  </a:cubicBezTo>
                  <a:cubicBezTo>
                    <a:pt x="58550" y="852"/>
                    <a:pt x="57545" y="100"/>
                    <a:pt x="56037" y="100"/>
                  </a:cubicBezTo>
                  <a:cubicBezTo>
                    <a:pt x="53524" y="100"/>
                    <a:pt x="30905" y="17147"/>
                    <a:pt x="16078" y="48984"/>
                  </a:cubicBezTo>
                  <a:cubicBezTo>
                    <a:pt x="3260" y="76559"/>
                    <a:pt x="245" y="104386"/>
                    <a:pt x="245" y="125443"/>
                  </a:cubicBezTo>
                  <a:cubicBezTo>
                    <a:pt x="245" y="144997"/>
                    <a:pt x="3009" y="175330"/>
                    <a:pt x="16832" y="203657"/>
                  </a:cubicBezTo>
                  <a:cubicBezTo>
                    <a:pt x="31911" y="234492"/>
                    <a:pt x="53524" y="250786"/>
                    <a:pt x="56037" y="250786"/>
                  </a:cubicBezTo>
                  <a:cubicBezTo>
                    <a:pt x="57545" y="250786"/>
                    <a:pt x="58550" y="250034"/>
                    <a:pt x="58550" y="248279"/>
                  </a:cubicBezTo>
                  <a:close/>
                </a:path>
              </a:pathLst>
            </a:custGeom>
            <a:solidFill>
              <a:srgbClr val="000000"/>
            </a:solidFill>
            <a:ln w="25183" cap="flat">
              <a:noFill/>
              <a:prstDash val="solid"/>
              <a:miter/>
            </a:ln>
          </p:spPr>
          <p:txBody>
            <a:bodyPr rtlCol="0" anchor="ctr"/>
            <a:lstStyle/>
            <a:p>
              <a:endParaRPr lang="en-CN"/>
            </a:p>
          </p:txBody>
        </p:sp>
        <p:sp>
          <p:nvSpPr>
            <p:cNvPr id="18664" name="Freeform 18663">
              <a:extLst>
                <a:ext uri="{FF2B5EF4-FFF2-40B4-BE49-F238E27FC236}">
                  <a16:creationId xmlns:a16="http://schemas.microsoft.com/office/drawing/2014/main" id="{D6E87132-44E7-655F-D968-9E07859AAE54}"/>
                </a:ext>
              </a:extLst>
            </p:cNvPr>
            <p:cNvSpPr/>
            <p:nvPr>
              <p:custDataLst>
                <p:tags r:id="rId34"/>
              </p:custDataLst>
            </p:nvPr>
          </p:nvSpPr>
          <p:spPr>
            <a:xfrm>
              <a:off x="8821591" y="4946950"/>
              <a:ext cx="105302" cy="115315"/>
            </a:xfrm>
            <a:custGeom>
              <a:avLst/>
              <a:gdLst>
                <a:gd name="connsiteX0" fmla="*/ 89969 w 105302"/>
                <a:gd name="connsiteY0" fmla="*/ 14640 h 115315"/>
                <a:gd name="connsiteX1" fmla="*/ 79414 w 105302"/>
                <a:gd name="connsiteY1" fmla="*/ 28929 h 115315"/>
                <a:gd name="connsiteX2" fmla="*/ 90220 w 105302"/>
                <a:gd name="connsiteY2" fmla="*/ 39207 h 115315"/>
                <a:gd name="connsiteX3" fmla="*/ 105551 w 105302"/>
                <a:gd name="connsiteY3" fmla="*/ 22161 h 115315"/>
                <a:gd name="connsiteX4" fmla="*/ 69612 w 105302"/>
                <a:gd name="connsiteY4" fmla="*/ 100 h 115315"/>
                <a:gd name="connsiteX5" fmla="*/ 36690 w 105302"/>
                <a:gd name="connsiteY5" fmla="*/ 9376 h 115315"/>
                <a:gd name="connsiteX6" fmla="*/ 21359 w 105302"/>
                <a:gd name="connsiteY6" fmla="*/ 38706 h 115315"/>
                <a:gd name="connsiteX7" fmla="*/ 30407 w 105302"/>
                <a:gd name="connsiteY7" fmla="*/ 57758 h 115315"/>
                <a:gd name="connsiteX8" fmla="*/ 58806 w 105302"/>
                <a:gd name="connsiteY8" fmla="*/ 67284 h 115315"/>
                <a:gd name="connsiteX9" fmla="*/ 81424 w 105302"/>
                <a:gd name="connsiteY9" fmla="*/ 82576 h 115315"/>
                <a:gd name="connsiteX10" fmla="*/ 43978 w 105302"/>
                <a:gd name="connsiteY10" fmla="*/ 106391 h 115315"/>
                <a:gd name="connsiteX11" fmla="*/ 16835 w 105302"/>
                <a:gd name="connsiteY11" fmla="*/ 99873 h 115315"/>
                <a:gd name="connsiteX12" fmla="*/ 30658 w 105302"/>
                <a:gd name="connsiteY12" fmla="*/ 82576 h 115315"/>
                <a:gd name="connsiteX13" fmla="*/ 18343 w 105302"/>
                <a:gd name="connsiteY13" fmla="*/ 71044 h 115315"/>
                <a:gd name="connsiteX14" fmla="*/ 248 w 105302"/>
                <a:gd name="connsiteY14" fmla="*/ 90598 h 115315"/>
                <a:gd name="connsiteX15" fmla="*/ 43475 w 105302"/>
                <a:gd name="connsiteY15" fmla="*/ 115416 h 115315"/>
                <a:gd name="connsiteX16" fmla="*/ 100776 w 105302"/>
                <a:gd name="connsiteY16" fmla="*/ 72298 h 115315"/>
                <a:gd name="connsiteX17" fmla="*/ 90723 w 105302"/>
                <a:gd name="connsiteY17" fmla="*/ 51992 h 115315"/>
                <a:gd name="connsiteX18" fmla="*/ 64586 w 105302"/>
                <a:gd name="connsiteY18" fmla="*/ 41965 h 115315"/>
                <a:gd name="connsiteX19" fmla="*/ 40962 w 105302"/>
                <a:gd name="connsiteY19" fmla="*/ 28428 h 115315"/>
                <a:gd name="connsiteX20" fmla="*/ 69110 w 105302"/>
                <a:gd name="connsiteY20" fmla="*/ 9125 h 115315"/>
                <a:gd name="connsiteX21" fmla="*/ 89969 w 105302"/>
                <a:gd name="connsiteY21" fmla="*/ 14640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302" h="115315">
                  <a:moveTo>
                    <a:pt x="89969" y="14640"/>
                  </a:moveTo>
                  <a:cubicBezTo>
                    <a:pt x="81675" y="17899"/>
                    <a:pt x="79414" y="25419"/>
                    <a:pt x="79414" y="28929"/>
                  </a:cubicBezTo>
                  <a:cubicBezTo>
                    <a:pt x="79414" y="35447"/>
                    <a:pt x="84691" y="39207"/>
                    <a:pt x="90220" y="39207"/>
                  </a:cubicBezTo>
                  <a:cubicBezTo>
                    <a:pt x="96252" y="39207"/>
                    <a:pt x="105551" y="34193"/>
                    <a:pt x="105551" y="22161"/>
                  </a:cubicBezTo>
                  <a:cubicBezTo>
                    <a:pt x="105551" y="8874"/>
                    <a:pt x="92231" y="100"/>
                    <a:pt x="69612" y="100"/>
                  </a:cubicBezTo>
                  <a:cubicBezTo>
                    <a:pt x="62324" y="100"/>
                    <a:pt x="48250" y="602"/>
                    <a:pt x="36690" y="9376"/>
                  </a:cubicBezTo>
                  <a:cubicBezTo>
                    <a:pt x="25380" y="17899"/>
                    <a:pt x="21359" y="32439"/>
                    <a:pt x="21359" y="38706"/>
                  </a:cubicBezTo>
                  <a:cubicBezTo>
                    <a:pt x="21359" y="46226"/>
                    <a:pt x="24878" y="53246"/>
                    <a:pt x="30407" y="57758"/>
                  </a:cubicBezTo>
                  <a:cubicBezTo>
                    <a:pt x="37443" y="63273"/>
                    <a:pt x="41716" y="64025"/>
                    <a:pt x="58806" y="67284"/>
                  </a:cubicBezTo>
                  <a:cubicBezTo>
                    <a:pt x="66345" y="68537"/>
                    <a:pt x="81424" y="71295"/>
                    <a:pt x="81424" y="82576"/>
                  </a:cubicBezTo>
                  <a:cubicBezTo>
                    <a:pt x="81424" y="83579"/>
                    <a:pt x="81424" y="106391"/>
                    <a:pt x="43978" y="106391"/>
                  </a:cubicBezTo>
                  <a:cubicBezTo>
                    <a:pt x="31663" y="106391"/>
                    <a:pt x="22364" y="103884"/>
                    <a:pt x="16835" y="99873"/>
                  </a:cubicBezTo>
                  <a:cubicBezTo>
                    <a:pt x="25380" y="97366"/>
                    <a:pt x="30658" y="90096"/>
                    <a:pt x="30658" y="82576"/>
                  </a:cubicBezTo>
                  <a:cubicBezTo>
                    <a:pt x="30658" y="73551"/>
                    <a:pt x="23370" y="71044"/>
                    <a:pt x="18343" y="71044"/>
                  </a:cubicBezTo>
                  <a:cubicBezTo>
                    <a:pt x="9799" y="71044"/>
                    <a:pt x="248" y="78064"/>
                    <a:pt x="248" y="90598"/>
                  </a:cubicBezTo>
                  <a:cubicBezTo>
                    <a:pt x="248" y="106892"/>
                    <a:pt x="17841" y="115416"/>
                    <a:pt x="43475" y="115416"/>
                  </a:cubicBezTo>
                  <a:cubicBezTo>
                    <a:pt x="100776" y="115416"/>
                    <a:pt x="100776" y="72548"/>
                    <a:pt x="100776" y="72298"/>
                  </a:cubicBezTo>
                  <a:cubicBezTo>
                    <a:pt x="100776" y="63774"/>
                    <a:pt x="96503" y="57006"/>
                    <a:pt x="90723" y="51992"/>
                  </a:cubicBezTo>
                  <a:cubicBezTo>
                    <a:pt x="82932" y="45224"/>
                    <a:pt x="73382" y="43469"/>
                    <a:pt x="64586" y="41965"/>
                  </a:cubicBezTo>
                  <a:cubicBezTo>
                    <a:pt x="50763" y="39458"/>
                    <a:pt x="40962" y="37703"/>
                    <a:pt x="40962" y="28428"/>
                  </a:cubicBezTo>
                  <a:cubicBezTo>
                    <a:pt x="40962" y="27926"/>
                    <a:pt x="40962" y="9125"/>
                    <a:pt x="69110" y="9125"/>
                  </a:cubicBezTo>
                  <a:cubicBezTo>
                    <a:pt x="74136" y="9125"/>
                    <a:pt x="83183" y="9626"/>
                    <a:pt x="89969" y="14640"/>
                  </a:cubicBezTo>
                  <a:close/>
                </a:path>
              </a:pathLst>
            </a:custGeom>
            <a:solidFill>
              <a:srgbClr val="000000"/>
            </a:solidFill>
            <a:ln w="25183" cap="flat">
              <a:noFill/>
              <a:prstDash val="solid"/>
              <a:miter/>
            </a:ln>
          </p:spPr>
          <p:txBody>
            <a:bodyPr rtlCol="0" anchor="ctr"/>
            <a:lstStyle/>
            <a:p>
              <a:endParaRPr lang="en-CN"/>
            </a:p>
          </p:txBody>
        </p:sp>
        <p:sp>
          <p:nvSpPr>
            <p:cNvPr id="18665" name="Freeform 18664">
              <a:extLst>
                <a:ext uri="{FF2B5EF4-FFF2-40B4-BE49-F238E27FC236}">
                  <a16:creationId xmlns:a16="http://schemas.microsoft.com/office/drawing/2014/main" id="{61071E93-652B-C430-8EC2-081DF6D0B6E9}"/>
                </a:ext>
              </a:extLst>
            </p:cNvPr>
            <p:cNvSpPr/>
            <p:nvPr>
              <p:custDataLst>
                <p:tags r:id="rId35"/>
              </p:custDataLst>
            </p:nvPr>
          </p:nvSpPr>
          <p:spPr>
            <a:xfrm>
              <a:off x="8948167" y="4859613"/>
              <a:ext cx="59461" cy="111429"/>
            </a:xfrm>
            <a:custGeom>
              <a:avLst/>
              <a:gdLst>
                <a:gd name="connsiteX0" fmla="*/ 36142 w 59461"/>
                <a:gd name="connsiteY0" fmla="*/ 40457 h 111429"/>
                <a:gd name="connsiteX1" fmla="*/ 54086 w 59461"/>
                <a:gd name="connsiteY1" fmla="*/ 40457 h 111429"/>
                <a:gd name="connsiteX2" fmla="*/ 59716 w 59461"/>
                <a:gd name="connsiteY2" fmla="*/ 36596 h 111429"/>
                <a:gd name="connsiteX3" fmla="*/ 54438 w 59461"/>
                <a:gd name="connsiteY3" fmla="*/ 34140 h 111429"/>
                <a:gd name="connsiteX4" fmla="*/ 37725 w 59461"/>
                <a:gd name="connsiteY4" fmla="*/ 34140 h 111429"/>
                <a:gd name="connsiteX5" fmla="*/ 44234 w 59461"/>
                <a:gd name="connsiteY5" fmla="*/ 8169 h 111429"/>
                <a:gd name="connsiteX6" fmla="*/ 44762 w 59461"/>
                <a:gd name="connsiteY6" fmla="*/ 5712 h 111429"/>
                <a:gd name="connsiteX7" fmla="*/ 38781 w 59461"/>
                <a:gd name="connsiteY7" fmla="*/ 97 h 111429"/>
                <a:gd name="connsiteX8" fmla="*/ 30512 w 59461"/>
                <a:gd name="connsiteY8" fmla="*/ 7642 h 111429"/>
                <a:gd name="connsiteX9" fmla="*/ 23827 w 59461"/>
                <a:gd name="connsiteY9" fmla="*/ 34140 h 111429"/>
                <a:gd name="connsiteX10" fmla="*/ 5883 w 59461"/>
                <a:gd name="connsiteY10" fmla="*/ 34140 h 111429"/>
                <a:gd name="connsiteX11" fmla="*/ 254 w 59461"/>
                <a:gd name="connsiteY11" fmla="*/ 38000 h 111429"/>
                <a:gd name="connsiteX12" fmla="*/ 5531 w 59461"/>
                <a:gd name="connsiteY12" fmla="*/ 40457 h 111429"/>
                <a:gd name="connsiteX13" fmla="*/ 22244 w 59461"/>
                <a:gd name="connsiteY13" fmla="*/ 40457 h 111429"/>
                <a:gd name="connsiteX14" fmla="*/ 11865 w 59461"/>
                <a:gd name="connsiteY14" fmla="*/ 81870 h 111429"/>
                <a:gd name="connsiteX15" fmla="*/ 9226 w 59461"/>
                <a:gd name="connsiteY15" fmla="*/ 94856 h 111429"/>
                <a:gd name="connsiteX16" fmla="*/ 28049 w 59461"/>
                <a:gd name="connsiteY16" fmla="*/ 111527 h 111429"/>
                <a:gd name="connsiteX17" fmla="*/ 58660 w 59461"/>
                <a:gd name="connsiteY17" fmla="*/ 84678 h 111429"/>
                <a:gd name="connsiteX18" fmla="*/ 55845 w 59461"/>
                <a:gd name="connsiteY18" fmla="*/ 82397 h 111429"/>
                <a:gd name="connsiteX19" fmla="*/ 52151 w 59461"/>
                <a:gd name="connsiteY19" fmla="*/ 85731 h 111429"/>
                <a:gd name="connsiteX20" fmla="*/ 28577 w 59461"/>
                <a:gd name="connsiteY20" fmla="*/ 106613 h 111429"/>
                <a:gd name="connsiteX21" fmla="*/ 22420 w 59461"/>
                <a:gd name="connsiteY21" fmla="*/ 98015 h 111429"/>
                <a:gd name="connsiteX22" fmla="*/ 23476 w 59461"/>
                <a:gd name="connsiteY22" fmla="*/ 90820 h 111429"/>
                <a:gd name="connsiteX23" fmla="*/ 36142 w 59461"/>
                <a:gd name="connsiteY23" fmla="*/ 40457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42" y="40457"/>
                  </a:moveTo>
                  <a:lnTo>
                    <a:pt x="54086" y="40457"/>
                  </a:lnTo>
                  <a:cubicBezTo>
                    <a:pt x="57429" y="40457"/>
                    <a:pt x="59716" y="40457"/>
                    <a:pt x="59716" y="36596"/>
                  </a:cubicBezTo>
                  <a:cubicBezTo>
                    <a:pt x="59716" y="34140"/>
                    <a:pt x="57429" y="34140"/>
                    <a:pt x="54438" y="34140"/>
                  </a:cubicBezTo>
                  <a:lnTo>
                    <a:pt x="37725" y="34140"/>
                  </a:lnTo>
                  <a:lnTo>
                    <a:pt x="44234" y="8169"/>
                  </a:lnTo>
                  <a:cubicBezTo>
                    <a:pt x="44410" y="7291"/>
                    <a:pt x="44762" y="6414"/>
                    <a:pt x="44762" y="5712"/>
                  </a:cubicBezTo>
                  <a:cubicBezTo>
                    <a:pt x="44762" y="2553"/>
                    <a:pt x="42299" y="97"/>
                    <a:pt x="38781" y="97"/>
                  </a:cubicBezTo>
                  <a:cubicBezTo>
                    <a:pt x="34383" y="97"/>
                    <a:pt x="31744" y="3080"/>
                    <a:pt x="30512" y="7642"/>
                  </a:cubicBezTo>
                  <a:cubicBezTo>
                    <a:pt x="29281" y="12029"/>
                    <a:pt x="31568" y="3606"/>
                    <a:pt x="23827" y="34140"/>
                  </a:cubicBezTo>
                  <a:lnTo>
                    <a:pt x="5883" y="34140"/>
                  </a:lnTo>
                  <a:cubicBezTo>
                    <a:pt x="2541" y="34140"/>
                    <a:pt x="254" y="34140"/>
                    <a:pt x="254" y="38000"/>
                  </a:cubicBezTo>
                  <a:cubicBezTo>
                    <a:pt x="254" y="40457"/>
                    <a:pt x="2365" y="40457"/>
                    <a:pt x="5531" y="40457"/>
                  </a:cubicBezTo>
                  <a:lnTo>
                    <a:pt x="22244" y="40457"/>
                  </a:lnTo>
                  <a:lnTo>
                    <a:pt x="11865" y="81870"/>
                  </a:lnTo>
                  <a:cubicBezTo>
                    <a:pt x="10809" y="86257"/>
                    <a:pt x="9226" y="92575"/>
                    <a:pt x="9226" y="94856"/>
                  </a:cubicBezTo>
                  <a:cubicBezTo>
                    <a:pt x="9226" y="105209"/>
                    <a:pt x="18022" y="111527"/>
                    <a:pt x="28049" y="111527"/>
                  </a:cubicBezTo>
                  <a:cubicBezTo>
                    <a:pt x="47577" y="111527"/>
                    <a:pt x="58660" y="86959"/>
                    <a:pt x="58660" y="84678"/>
                  </a:cubicBezTo>
                  <a:cubicBezTo>
                    <a:pt x="58660" y="82397"/>
                    <a:pt x="56373" y="82397"/>
                    <a:pt x="55845" y="82397"/>
                  </a:cubicBezTo>
                  <a:cubicBezTo>
                    <a:pt x="53734" y="82397"/>
                    <a:pt x="53558" y="82748"/>
                    <a:pt x="52151" y="85731"/>
                  </a:cubicBezTo>
                  <a:cubicBezTo>
                    <a:pt x="47225" y="96786"/>
                    <a:pt x="38253" y="106613"/>
                    <a:pt x="28577" y="106613"/>
                  </a:cubicBezTo>
                  <a:cubicBezTo>
                    <a:pt x="24883" y="106613"/>
                    <a:pt x="22420" y="104332"/>
                    <a:pt x="22420" y="98015"/>
                  </a:cubicBezTo>
                  <a:cubicBezTo>
                    <a:pt x="22420" y="96260"/>
                    <a:pt x="23124" y="92575"/>
                    <a:pt x="23476" y="90820"/>
                  </a:cubicBezTo>
                  <a:lnTo>
                    <a:pt x="36142" y="40457"/>
                  </a:lnTo>
                  <a:close/>
                </a:path>
              </a:pathLst>
            </a:custGeom>
            <a:solidFill>
              <a:srgbClr val="000000"/>
            </a:solidFill>
            <a:ln w="25183" cap="flat">
              <a:noFill/>
              <a:prstDash val="solid"/>
              <a:miter/>
            </a:ln>
          </p:spPr>
          <p:txBody>
            <a:bodyPr rtlCol="0" anchor="ctr"/>
            <a:lstStyle/>
            <a:p>
              <a:endParaRPr lang="en-CN"/>
            </a:p>
          </p:txBody>
        </p:sp>
        <p:sp>
          <p:nvSpPr>
            <p:cNvPr id="18666" name="Freeform 18665">
              <a:extLst>
                <a:ext uri="{FF2B5EF4-FFF2-40B4-BE49-F238E27FC236}">
                  <a16:creationId xmlns:a16="http://schemas.microsoft.com/office/drawing/2014/main" id="{4E8AB58C-5C73-480A-2831-10440A8860D2}"/>
                </a:ext>
              </a:extLst>
            </p:cNvPr>
            <p:cNvSpPr/>
            <p:nvPr>
              <p:custDataLst>
                <p:tags r:id="rId36"/>
              </p:custDataLst>
            </p:nvPr>
          </p:nvSpPr>
          <p:spPr>
            <a:xfrm>
              <a:off x="8949047" y="5009168"/>
              <a:ext cx="53304" cy="118098"/>
            </a:xfrm>
            <a:custGeom>
              <a:avLst/>
              <a:gdLst>
                <a:gd name="connsiteX0" fmla="*/ 48984 w 53304"/>
                <a:gd name="connsiteY0" fmla="*/ 6771 h 118098"/>
                <a:gd name="connsiteX1" fmla="*/ 41947 w 53304"/>
                <a:gd name="connsiteY1" fmla="*/ 103 h 118098"/>
                <a:gd name="connsiteX2" fmla="*/ 32096 w 53304"/>
                <a:gd name="connsiteY2" fmla="*/ 9754 h 118098"/>
                <a:gd name="connsiteX3" fmla="*/ 39133 w 53304"/>
                <a:gd name="connsiteY3" fmla="*/ 16422 h 118098"/>
                <a:gd name="connsiteX4" fmla="*/ 48984 w 53304"/>
                <a:gd name="connsiteY4" fmla="*/ 6771 h 118098"/>
                <a:gd name="connsiteX5" fmla="*/ 13096 w 53304"/>
                <a:gd name="connsiteY5" fmla="*/ 95915 h 118098"/>
                <a:gd name="connsiteX6" fmla="*/ 11513 w 53304"/>
                <a:gd name="connsiteY6" fmla="*/ 103285 h 118098"/>
                <a:gd name="connsiteX7" fmla="*/ 28225 w 53304"/>
                <a:gd name="connsiteY7" fmla="*/ 118201 h 118098"/>
                <a:gd name="connsiteX8" fmla="*/ 53558 w 53304"/>
                <a:gd name="connsiteY8" fmla="*/ 91352 h 118098"/>
                <a:gd name="connsiteX9" fmla="*/ 50743 w 53304"/>
                <a:gd name="connsiteY9" fmla="*/ 89071 h 118098"/>
                <a:gd name="connsiteX10" fmla="*/ 47401 w 53304"/>
                <a:gd name="connsiteY10" fmla="*/ 92054 h 118098"/>
                <a:gd name="connsiteX11" fmla="*/ 28753 w 53304"/>
                <a:gd name="connsiteY11" fmla="*/ 113288 h 118098"/>
                <a:gd name="connsiteX12" fmla="*/ 24355 w 53304"/>
                <a:gd name="connsiteY12" fmla="*/ 107146 h 118098"/>
                <a:gd name="connsiteX13" fmla="*/ 27170 w 53304"/>
                <a:gd name="connsiteY13" fmla="*/ 95915 h 118098"/>
                <a:gd name="connsiteX14" fmla="*/ 32799 w 53304"/>
                <a:gd name="connsiteY14" fmla="*/ 81877 h 118098"/>
                <a:gd name="connsiteX15" fmla="*/ 41420 w 53304"/>
                <a:gd name="connsiteY15" fmla="*/ 59591 h 118098"/>
                <a:gd name="connsiteX16" fmla="*/ 42475 w 53304"/>
                <a:gd name="connsiteY16" fmla="*/ 53975 h 118098"/>
                <a:gd name="connsiteX17" fmla="*/ 25762 w 53304"/>
                <a:gd name="connsiteY17" fmla="*/ 39059 h 118098"/>
                <a:gd name="connsiteX18" fmla="*/ 254 w 53304"/>
                <a:gd name="connsiteY18" fmla="*/ 65908 h 118098"/>
                <a:gd name="connsiteX19" fmla="*/ 3244 w 53304"/>
                <a:gd name="connsiteY19" fmla="*/ 68189 h 118098"/>
                <a:gd name="connsiteX20" fmla="*/ 6411 w 53304"/>
                <a:gd name="connsiteY20" fmla="*/ 65381 h 118098"/>
                <a:gd name="connsiteX21" fmla="*/ 25235 w 53304"/>
                <a:gd name="connsiteY21" fmla="*/ 43973 h 118098"/>
                <a:gd name="connsiteX22" fmla="*/ 29633 w 53304"/>
                <a:gd name="connsiteY22" fmla="*/ 50115 h 118098"/>
                <a:gd name="connsiteX23" fmla="*/ 24179 w 53304"/>
                <a:gd name="connsiteY23" fmla="*/ 67663 h 118098"/>
                <a:gd name="connsiteX24" fmla="*/ 13096 w 53304"/>
                <a:gd name="connsiteY24" fmla="*/ 95915 h 1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8098">
                  <a:moveTo>
                    <a:pt x="48984" y="6771"/>
                  </a:moveTo>
                  <a:cubicBezTo>
                    <a:pt x="48984" y="3963"/>
                    <a:pt x="46873" y="103"/>
                    <a:pt x="41947" y="103"/>
                  </a:cubicBezTo>
                  <a:cubicBezTo>
                    <a:pt x="37197" y="103"/>
                    <a:pt x="32096" y="4665"/>
                    <a:pt x="32096" y="9754"/>
                  </a:cubicBezTo>
                  <a:cubicBezTo>
                    <a:pt x="32096" y="12737"/>
                    <a:pt x="34383" y="16422"/>
                    <a:pt x="39133" y="16422"/>
                  </a:cubicBezTo>
                  <a:cubicBezTo>
                    <a:pt x="44234" y="16422"/>
                    <a:pt x="48984" y="11509"/>
                    <a:pt x="48984" y="6771"/>
                  </a:cubicBezTo>
                  <a:close/>
                  <a:moveTo>
                    <a:pt x="13096" y="95915"/>
                  </a:moveTo>
                  <a:cubicBezTo>
                    <a:pt x="12392" y="98196"/>
                    <a:pt x="11513" y="100302"/>
                    <a:pt x="11513" y="103285"/>
                  </a:cubicBezTo>
                  <a:cubicBezTo>
                    <a:pt x="11513" y="111533"/>
                    <a:pt x="18550" y="118201"/>
                    <a:pt x="28225" y="118201"/>
                  </a:cubicBezTo>
                  <a:cubicBezTo>
                    <a:pt x="45818" y="118201"/>
                    <a:pt x="53558" y="93985"/>
                    <a:pt x="53558" y="91352"/>
                  </a:cubicBezTo>
                  <a:cubicBezTo>
                    <a:pt x="53558" y="89071"/>
                    <a:pt x="51271" y="89071"/>
                    <a:pt x="50743" y="89071"/>
                  </a:cubicBezTo>
                  <a:cubicBezTo>
                    <a:pt x="48281" y="89071"/>
                    <a:pt x="48105" y="90124"/>
                    <a:pt x="47401" y="92054"/>
                  </a:cubicBezTo>
                  <a:cubicBezTo>
                    <a:pt x="43355" y="106093"/>
                    <a:pt x="35614" y="113288"/>
                    <a:pt x="28753" y="113288"/>
                  </a:cubicBezTo>
                  <a:cubicBezTo>
                    <a:pt x="25235" y="113288"/>
                    <a:pt x="24355" y="111006"/>
                    <a:pt x="24355" y="107146"/>
                  </a:cubicBezTo>
                  <a:cubicBezTo>
                    <a:pt x="24355" y="103110"/>
                    <a:pt x="25587" y="99776"/>
                    <a:pt x="27170" y="95915"/>
                  </a:cubicBezTo>
                  <a:cubicBezTo>
                    <a:pt x="28929" y="91177"/>
                    <a:pt x="30864" y="86439"/>
                    <a:pt x="32799" y="81877"/>
                  </a:cubicBezTo>
                  <a:cubicBezTo>
                    <a:pt x="34383" y="77665"/>
                    <a:pt x="40716" y="61696"/>
                    <a:pt x="41420" y="59591"/>
                  </a:cubicBezTo>
                  <a:cubicBezTo>
                    <a:pt x="41947" y="57836"/>
                    <a:pt x="42475" y="55730"/>
                    <a:pt x="42475" y="53975"/>
                  </a:cubicBezTo>
                  <a:cubicBezTo>
                    <a:pt x="42475" y="45728"/>
                    <a:pt x="35438" y="39059"/>
                    <a:pt x="25762" y="39059"/>
                  </a:cubicBezTo>
                  <a:cubicBezTo>
                    <a:pt x="8346" y="39059"/>
                    <a:pt x="254" y="62925"/>
                    <a:pt x="254" y="65908"/>
                  </a:cubicBezTo>
                  <a:cubicBezTo>
                    <a:pt x="254" y="68189"/>
                    <a:pt x="2717" y="68189"/>
                    <a:pt x="3244" y="68189"/>
                  </a:cubicBezTo>
                  <a:cubicBezTo>
                    <a:pt x="5707" y="68189"/>
                    <a:pt x="5883" y="67312"/>
                    <a:pt x="6411" y="65381"/>
                  </a:cubicBezTo>
                  <a:cubicBezTo>
                    <a:pt x="10985" y="50290"/>
                    <a:pt x="18726" y="43973"/>
                    <a:pt x="25235" y="43973"/>
                  </a:cubicBezTo>
                  <a:cubicBezTo>
                    <a:pt x="28049" y="43973"/>
                    <a:pt x="29633" y="45377"/>
                    <a:pt x="29633" y="50115"/>
                  </a:cubicBezTo>
                  <a:cubicBezTo>
                    <a:pt x="29633" y="54151"/>
                    <a:pt x="28577" y="56783"/>
                    <a:pt x="24179" y="67663"/>
                  </a:cubicBezTo>
                  <a:lnTo>
                    <a:pt x="13096" y="95915"/>
                  </a:lnTo>
                  <a:close/>
                </a:path>
              </a:pathLst>
            </a:custGeom>
            <a:solidFill>
              <a:srgbClr val="000000"/>
            </a:solidFill>
            <a:ln w="25183" cap="flat">
              <a:noFill/>
              <a:prstDash val="solid"/>
              <a:miter/>
            </a:ln>
          </p:spPr>
          <p:txBody>
            <a:bodyPr rtlCol="0" anchor="ctr"/>
            <a:lstStyle/>
            <a:p>
              <a:endParaRPr lang="en-CN"/>
            </a:p>
          </p:txBody>
        </p:sp>
        <p:sp>
          <p:nvSpPr>
            <p:cNvPr id="18667" name="Freeform 18666">
              <a:extLst>
                <a:ext uri="{FF2B5EF4-FFF2-40B4-BE49-F238E27FC236}">
                  <a16:creationId xmlns:a16="http://schemas.microsoft.com/office/drawing/2014/main" id="{9AB10832-818C-A54B-B656-953AE400EC9C}"/>
                </a:ext>
              </a:extLst>
            </p:cNvPr>
            <p:cNvSpPr/>
            <p:nvPr>
              <p:custDataLst>
                <p:tags r:id="rId37"/>
              </p:custDataLst>
            </p:nvPr>
          </p:nvSpPr>
          <p:spPr>
            <a:xfrm>
              <a:off x="9043589" y="4872245"/>
              <a:ext cx="58305" cy="250686"/>
            </a:xfrm>
            <a:custGeom>
              <a:avLst/>
              <a:gdLst>
                <a:gd name="connsiteX0" fmla="*/ 58563 w 58305"/>
                <a:gd name="connsiteY0" fmla="*/ 125443 h 250686"/>
                <a:gd name="connsiteX1" fmla="*/ 41976 w 58305"/>
                <a:gd name="connsiteY1" fmla="*/ 47229 h 250686"/>
                <a:gd name="connsiteX2" fmla="*/ 2770 w 58305"/>
                <a:gd name="connsiteY2" fmla="*/ 100 h 250686"/>
                <a:gd name="connsiteX3" fmla="*/ 257 w 58305"/>
                <a:gd name="connsiteY3" fmla="*/ 2607 h 250686"/>
                <a:gd name="connsiteX4" fmla="*/ 5032 w 58305"/>
                <a:gd name="connsiteY4" fmla="*/ 8373 h 250686"/>
                <a:gd name="connsiteX5" fmla="*/ 43987 w 58305"/>
                <a:gd name="connsiteY5" fmla="*/ 125443 h 250686"/>
                <a:gd name="connsiteX6" fmla="*/ 3524 w 58305"/>
                <a:gd name="connsiteY6" fmla="*/ 244018 h 250686"/>
                <a:gd name="connsiteX7" fmla="*/ 257 w 58305"/>
                <a:gd name="connsiteY7" fmla="*/ 248279 h 250686"/>
                <a:gd name="connsiteX8" fmla="*/ 2770 w 58305"/>
                <a:gd name="connsiteY8" fmla="*/ 250786 h 250686"/>
                <a:gd name="connsiteX9" fmla="*/ 42730 w 58305"/>
                <a:gd name="connsiteY9" fmla="*/ 201902 h 250686"/>
                <a:gd name="connsiteX10" fmla="*/ 58563 w 58305"/>
                <a:gd name="connsiteY10" fmla="*/ 125443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63" y="125443"/>
                  </a:moveTo>
                  <a:cubicBezTo>
                    <a:pt x="58563" y="105890"/>
                    <a:pt x="55799" y="75557"/>
                    <a:pt x="41976" y="47229"/>
                  </a:cubicBezTo>
                  <a:cubicBezTo>
                    <a:pt x="26897" y="16395"/>
                    <a:pt x="5284" y="100"/>
                    <a:pt x="2770" y="100"/>
                  </a:cubicBezTo>
                  <a:cubicBezTo>
                    <a:pt x="1263" y="100"/>
                    <a:pt x="257" y="1103"/>
                    <a:pt x="257" y="2607"/>
                  </a:cubicBezTo>
                  <a:cubicBezTo>
                    <a:pt x="257" y="3359"/>
                    <a:pt x="257" y="3860"/>
                    <a:pt x="5032" y="8373"/>
                  </a:cubicBezTo>
                  <a:cubicBezTo>
                    <a:pt x="29661" y="33191"/>
                    <a:pt x="43987" y="73050"/>
                    <a:pt x="43987" y="125443"/>
                  </a:cubicBezTo>
                  <a:cubicBezTo>
                    <a:pt x="43987" y="168311"/>
                    <a:pt x="34688" y="212431"/>
                    <a:pt x="3524" y="244018"/>
                  </a:cubicBezTo>
                  <a:cubicBezTo>
                    <a:pt x="257" y="247026"/>
                    <a:pt x="257" y="247527"/>
                    <a:pt x="257" y="248279"/>
                  </a:cubicBezTo>
                  <a:cubicBezTo>
                    <a:pt x="257" y="249784"/>
                    <a:pt x="1263" y="250786"/>
                    <a:pt x="2770" y="250786"/>
                  </a:cubicBezTo>
                  <a:cubicBezTo>
                    <a:pt x="5284" y="250786"/>
                    <a:pt x="27902" y="233740"/>
                    <a:pt x="42730" y="201902"/>
                  </a:cubicBezTo>
                  <a:cubicBezTo>
                    <a:pt x="55547" y="174327"/>
                    <a:pt x="58563" y="146501"/>
                    <a:pt x="58563" y="125443"/>
                  </a:cubicBezTo>
                  <a:close/>
                </a:path>
              </a:pathLst>
            </a:custGeom>
            <a:solidFill>
              <a:srgbClr val="000000"/>
            </a:solidFill>
            <a:ln w="25183" cap="flat">
              <a:noFill/>
              <a:prstDash val="solid"/>
              <a:miter/>
            </a:ln>
          </p:spPr>
          <p:txBody>
            <a:bodyPr rtlCol="0" anchor="ctr"/>
            <a:lstStyle/>
            <a:p>
              <a:endParaRPr lang="en-CN"/>
            </a:p>
          </p:txBody>
        </p:sp>
        <p:sp>
          <p:nvSpPr>
            <p:cNvPr id="18668" name="Freeform 18667">
              <a:extLst>
                <a:ext uri="{FF2B5EF4-FFF2-40B4-BE49-F238E27FC236}">
                  <a16:creationId xmlns:a16="http://schemas.microsoft.com/office/drawing/2014/main" id="{5803266B-291A-809A-71AB-F068427917E4}"/>
                </a:ext>
              </a:extLst>
            </p:cNvPr>
            <p:cNvSpPr/>
            <p:nvPr>
              <p:custDataLst>
                <p:tags r:id="rId38"/>
              </p:custDataLst>
            </p:nvPr>
          </p:nvSpPr>
          <p:spPr>
            <a:xfrm>
              <a:off x="7979966" y="5162166"/>
              <a:ext cx="1489497" cy="10026"/>
            </a:xfrm>
            <a:custGeom>
              <a:avLst/>
              <a:gdLst>
                <a:gd name="connsiteX0" fmla="*/ 0 w 1489497"/>
                <a:gd name="connsiteY0" fmla="*/ 0 h 10026"/>
                <a:gd name="connsiteX1" fmla="*/ 1489498 w 1489497"/>
                <a:gd name="connsiteY1" fmla="*/ 0 h 10026"/>
                <a:gd name="connsiteX2" fmla="*/ 1489498 w 1489497"/>
                <a:gd name="connsiteY2" fmla="*/ 10027 h 10026"/>
                <a:gd name="connsiteX3" fmla="*/ 0 w 1489497"/>
                <a:gd name="connsiteY3" fmla="*/ 10027 h 10026"/>
              </a:gdLst>
              <a:ahLst/>
              <a:cxnLst>
                <a:cxn ang="0">
                  <a:pos x="connsiteX0" y="connsiteY0"/>
                </a:cxn>
                <a:cxn ang="0">
                  <a:pos x="connsiteX1" y="connsiteY1"/>
                </a:cxn>
                <a:cxn ang="0">
                  <a:pos x="connsiteX2" y="connsiteY2"/>
                </a:cxn>
                <a:cxn ang="0">
                  <a:pos x="connsiteX3" y="connsiteY3"/>
                </a:cxn>
              </a:cxnLst>
              <a:rect l="l" t="t" r="r" b="b"/>
              <a:pathLst>
                <a:path w="1489497" h="10026">
                  <a:moveTo>
                    <a:pt x="0" y="0"/>
                  </a:moveTo>
                  <a:lnTo>
                    <a:pt x="1489498" y="0"/>
                  </a:lnTo>
                  <a:lnTo>
                    <a:pt x="1489498" y="10027"/>
                  </a:lnTo>
                  <a:lnTo>
                    <a:pt x="0" y="10027"/>
                  </a:lnTo>
                  <a:close/>
                </a:path>
              </a:pathLst>
            </a:custGeom>
            <a:solidFill>
              <a:srgbClr val="000000"/>
            </a:solidFill>
            <a:ln w="25183" cap="flat">
              <a:noFill/>
              <a:prstDash val="solid"/>
              <a:miter/>
            </a:ln>
          </p:spPr>
          <p:txBody>
            <a:bodyPr rtlCol="0" anchor="ctr"/>
            <a:lstStyle/>
            <a:p>
              <a:endParaRPr lang="en-CN"/>
            </a:p>
          </p:txBody>
        </p:sp>
        <p:sp>
          <p:nvSpPr>
            <p:cNvPr id="18669" name="Freeform 18668">
              <a:extLst>
                <a:ext uri="{FF2B5EF4-FFF2-40B4-BE49-F238E27FC236}">
                  <a16:creationId xmlns:a16="http://schemas.microsoft.com/office/drawing/2014/main" id="{579ADEF5-962A-B8F2-26DD-E723FACD9EE2}"/>
                </a:ext>
              </a:extLst>
            </p:cNvPr>
            <p:cNvSpPr/>
            <p:nvPr>
              <p:custDataLst>
                <p:tags r:id="rId39"/>
              </p:custDataLst>
            </p:nvPr>
          </p:nvSpPr>
          <p:spPr>
            <a:xfrm>
              <a:off x="7994040" y="5215853"/>
              <a:ext cx="236992" cy="250686"/>
            </a:xfrm>
            <a:custGeom>
              <a:avLst/>
              <a:gdLst>
                <a:gd name="connsiteX0" fmla="*/ 91947 w 236992"/>
                <a:gd name="connsiteY0" fmla="*/ 133973 h 250686"/>
                <a:gd name="connsiteX1" fmla="*/ 2729 w 236992"/>
                <a:gd name="connsiteY1" fmla="*/ 244024 h 250686"/>
                <a:gd name="connsiteX2" fmla="*/ 467 w 236992"/>
                <a:gd name="connsiteY2" fmla="*/ 248035 h 250686"/>
                <a:gd name="connsiteX3" fmla="*/ 7253 w 236992"/>
                <a:gd name="connsiteY3" fmla="*/ 250792 h 250686"/>
                <a:gd name="connsiteX4" fmla="*/ 215595 w 236992"/>
                <a:gd name="connsiteY4" fmla="*/ 250792 h 250686"/>
                <a:gd name="connsiteX5" fmla="*/ 237208 w 236992"/>
                <a:gd name="connsiteY5" fmla="*/ 188372 h 250686"/>
                <a:gd name="connsiteX6" fmla="*/ 230925 w 236992"/>
                <a:gd name="connsiteY6" fmla="*/ 188372 h 250686"/>
                <a:gd name="connsiteX7" fmla="*/ 186442 w 236992"/>
                <a:gd name="connsiteY7" fmla="*/ 229735 h 250686"/>
                <a:gd name="connsiteX8" fmla="*/ 128136 w 236992"/>
                <a:gd name="connsiteY8" fmla="*/ 237005 h 250686"/>
                <a:gd name="connsiteX9" fmla="*/ 21326 w 236992"/>
                <a:gd name="connsiteY9" fmla="*/ 237005 h 250686"/>
                <a:gd name="connsiteX10" fmla="*/ 108534 w 236992"/>
                <a:gd name="connsiteY10" fmla="*/ 129460 h 250686"/>
                <a:gd name="connsiteX11" fmla="*/ 110795 w 236992"/>
                <a:gd name="connsiteY11" fmla="*/ 125449 h 250686"/>
                <a:gd name="connsiteX12" fmla="*/ 109036 w 236992"/>
                <a:gd name="connsiteY12" fmla="*/ 121940 h 250686"/>
                <a:gd name="connsiteX13" fmla="*/ 27358 w 236992"/>
                <a:gd name="connsiteY13" fmla="*/ 10134 h 250686"/>
                <a:gd name="connsiteX14" fmla="*/ 126880 w 236992"/>
                <a:gd name="connsiteY14" fmla="*/ 10134 h 250686"/>
                <a:gd name="connsiteX15" fmla="*/ 230925 w 236992"/>
                <a:gd name="connsiteY15" fmla="*/ 58767 h 250686"/>
                <a:gd name="connsiteX16" fmla="*/ 237208 w 236992"/>
                <a:gd name="connsiteY16" fmla="*/ 58767 h 250686"/>
                <a:gd name="connsiteX17" fmla="*/ 215595 w 236992"/>
                <a:gd name="connsiteY17" fmla="*/ 106 h 250686"/>
                <a:gd name="connsiteX18" fmla="*/ 7253 w 236992"/>
                <a:gd name="connsiteY18" fmla="*/ 106 h 250686"/>
                <a:gd name="connsiteX19" fmla="*/ 216 w 236992"/>
                <a:gd name="connsiteY19" fmla="*/ 8128 h 250686"/>
                <a:gd name="connsiteX20" fmla="*/ 91947 w 236992"/>
                <a:gd name="connsiteY20" fmla="*/ 133973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6992" h="250686">
                  <a:moveTo>
                    <a:pt x="91947" y="133973"/>
                  </a:moveTo>
                  <a:lnTo>
                    <a:pt x="2729" y="244024"/>
                  </a:lnTo>
                  <a:cubicBezTo>
                    <a:pt x="718" y="246531"/>
                    <a:pt x="467" y="247032"/>
                    <a:pt x="467" y="248035"/>
                  </a:cubicBezTo>
                  <a:cubicBezTo>
                    <a:pt x="467" y="250792"/>
                    <a:pt x="2729" y="250792"/>
                    <a:pt x="7253" y="250792"/>
                  </a:cubicBezTo>
                  <a:lnTo>
                    <a:pt x="215595" y="250792"/>
                  </a:lnTo>
                  <a:lnTo>
                    <a:pt x="237208" y="188372"/>
                  </a:lnTo>
                  <a:lnTo>
                    <a:pt x="230925" y="188372"/>
                  </a:lnTo>
                  <a:cubicBezTo>
                    <a:pt x="224642" y="207173"/>
                    <a:pt x="207804" y="222465"/>
                    <a:pt x="186442" y="229735"/>
                  </a:cubicBezTo>
                  <a:cubicBezTo>
                    <a:pt x="182421" y="230988"/>
                    <a:pt x="165080" y="237005"/>
                    <a:pt x="128136" y="237005"/>
                  </a:cubicBezTo>
                  <a:lnTo>
                    <a:pt x="21326" y="237005"/>
                  </a:lnTo>
                  <a:lnTo>
                    <a:pt x="108534" y="129460"/>
                  </a:lnTo>
                  <a:cubicBezTo>
                    <a:pt x="110293" y="127204"/>
                    <a:pt x="110795" y="126452"/>
                    <a:pt x="110795" y="125449"/>
                  </a:cubicBezTo>
                  <a:cubicBezTo>
                    <a:pt x="110795" y="124447"/>
                    <a:pt x="110544" y="124196"/>
                    <a:pt x="109036" y="121940"/>
                  </a:cubicBezTo>
                  <a:lnTo>
                    <a:pt x="27358" y="10134"/>
                  </a:lnTo>
                  <a:lnTo>
                    <a:pt x="126880" y="10134"/>
                  </a:lnTo>
                  <a:cubicBezTo>
                    <a:pt x="155530" y="10134"/>
                    <a:pt x="213333" y="11889"/>
                    <a:pt x="230925" y="58767"/>
                  </a:cubicBezTo>
                  <a:lnTo>
                    <a:pt x="237208" y="58767"/>
                  </a:lnTo>
                  <a:lnTo>
                    <a:pt x="215595" y="106"/>
                  </a:lnTo>
                  <a:lnTo>
                    <a:pt x="7253" y="106"/>
                  </a:lnTo>
                  <a:cubicBezTo>
                    <a:pt x="467" y="106"/>
                    <a:pt x="216" y="357"/>
                    <a:pt x="216" y="8128"/>
                  </a:cubicBezTo>
                  <a:lnTo>
                    <a:pt x="91947" y="133973"/>
                  </a:lnTo>
                  <a:close/>
                </a:path>
              </a:pathLst>
            </a:custGeom>
            <a:solidFill>
              <a:srgbClr val="000000"/>
            </a:solidFill>
            <a:ln w="25183" cap="flat">
              <a:noFill/>
              <a:prstDash val="solid"/>
              <a:miter/>
            </a:ln>
          </p:spPr>
          <p:txBody>
            <a:bodyPr rtlCol="0" anchor="ctr"/>
            <a:lstStyle/>
            <a:p>
              <a:endParaRPr lang="en-CN"/>
            </a:p>
          </p:txBody>
        </p:sp>
        <p:sp>
          <p:nvSpPr>
            <p:cNvPr id="18670" name="Freeform 18669">
              <a:extLst>
                <a:ext uri="{FF2B5EF4-FFF2-40B4-BE49-F238E27FC236}">
                  <a16:creationId xmlns:a16="http://schemas.microsoft.com/office/drawing/2014/main" id="{694EBD72-49E3-20E7-1A36-184EF5AD13EB}"/>
                </a:ext>
              </a:extLst>
            </p:cNvPr>
            <p:cNvSpPr/>
            <p:nvPr>
              <p:custDataLst>
                <p:tags r:id="rId40"/>
              </p:custDataLst>
            </p:nvPr>
          </p:nvSpPr>
          <p:spPr>
            <a:xfrm>
              <a:off x="8253515" y="5200441"/>
              <a:ext cx="107488" cy="79141"/>
            </a:xfrm>
            <a:custGeom>
              <a:avLst/>
              <a:gdLst>
                <a:gd name="connsiteX0" fmla="*/ 13420 w 107488"/>
                <a:gd name="connsiteY0" fmla="*/ 66440 h 79141"/>
                <a:gd name="connsiteX1" fmla="*/ 11661 w 107488"/>
                <a:gd name="connsiteY1" fmla="*/ 73635 h 79141"/>
                <a:gd name="connsiteX2" fmla="*/ 17642 w 107488"/>
                <a:gd name="connsiteY2" fmla="*/ 79250 h 79141"/>
                <a:gd name="connsiteX3" fmla="*/ 24503 w 107488"/>
                <a:gd name="connsiteY3" fmla="*/ 75390 h 79141"/>
                <a:gd name="connsiteX4" fmla="*/ 27670 w 107488"/>
                <a:gd name="connsiteY4" fmla="*/ 64510 h 79141"/>
                <a:gd name="connsiteX5" fmla="*/ 31540 w 107488"/>
                <a:gd name="connsiteY5" fmla="*/ 48717 h 79141"/>
                <a:gd name="connsiteX6" fmla="*/ 34531 w 107488"/>
                <a:gd name="connsiteY6" fmla="*/ 36960 h 79141"/>
                <a:gd name="connsiteX7" fmla="*/ 41920 w 107488"/>
                <a:gd name="connsiteY7" fmla="*/ 21166 h 79141"/>
                <a:gd name="connsiteX8" fmla="*/ 68308 w 107488"/>
                <a:gd name="connsiteY8" fmla="*/ 5022 h 79141"/>
                <a:gd name="connsiteX9" fmla="*/ 78688 w 107488"/>
                <a:gd name="connsiteY9" fmla="*/ 17306 h 79141"/>
                <a:gd name="connsiteX10" fmla="*/ 68308 w 107488"/>
                <a:gd name="connsiteY10" fmla="*/ 54683 h 79141"/>
                <a:gd name="connsiteX11" fmla="*/ 65669 w 107488"/>
                <a:gd name="connsiteY11" fmla="*/ 64159 h 79141"/>
                <a:gd name="connsiteX12" fmla="*/ 82382 w 107488"/>
                <a:gd name="connsiteY12" fmla="*/ 79250 h 79141"/>
                <a:gd name="connsiteX13" fmla="*/ 107715 w 107488"/>
                <a:gd name="connsiteY13" fmla="*/ 52402 h 79141"/>
                <a:gd name="connsiteX14" fmla="*/ 104900 w 107488"/>
                <a:gd name="connsiteY14" fmla="*/ 50121 h 79141"/>
                <a:gd name="connsiteX15" fmla="*/ 101558 w 107488"/>
                <a:gd name="connsiteY15" fmla="*/ 53104 h 79141"/>
                <a:gd name="connsiteX16" fmla="*/ 82910 w 107488"/>
                <a:gd name="connsiteY16" fmla="*/ 74337 h 79141"/>
                <a:gd name="connsiteX17" fmla="*/ 78512 w 107488"/>
                <a:gd name="connsiteY17" fmla="*/ 68195 h 79141"/>
                <a:gd name="connsiteX18" fmla="*/ 82558 w 107488"/>
                <a:gd name="connsiteY18" fmla="*/ 53981 h 79141"/>
                <a:gd name="connsiteX19" fmla="*/ 91882 w 107488"/>
                <a:gd name="connsiteY19" fmla="*/ 20114 h 79141"/>
                <a:gd name="connsiteX20" fmla="*/ 69012 w 107488"/>
                <a:gd name="connsiteY20" fmla="*/ 109 h 79141"/>
                <a:gd name="connsiteX21" fmla="*/ 39281 w 107488"/>
                <a:gd name="connsiteY21" fmla="*/ 16078 h 79141"/>
                <a:gd name="connsiteX22" fmla="*/ 20457 w 107488"/>
                <a:gd name="connsiteY22" fmla="*/ 109 h 79141"/>
                <a:gd name="connsiteX23" fmla="*/ 6559 w 107488"/>
                <a:gd name="connsiteY23" fmla="*/ 9585 h 79141"/>
                <a:gd name="connsiteX24" fmla="*/ 226 w 107488"/>
                <a:gd name="connsiteY24" fmla="*/ 26957 h 79141"/>
                <a:gd name="connsiteX25" fmla="*/ 3217 w 107488"/>
                <a:gd name="connsiteY25" fmla="*/ 29239 h 79141"/>
                <a:gd name="connsiteX26" fmla="*/ 7087 w 107488"/>
                <a:gd name="connsiteY26" fmla="*/ 23974 h 79141"/>
                <a:gd name="connsiteX27" fmla="*/ 19929 w 107488"/>
                <a:gd name="connsiteY27" fmla="*/ 5022 h 79141"/>
                <a:gd name="connsiteX28" fmla="*/ 25735 w 107488"/>
                <a:gd name="connsiteY28" fmla="*/ 13621 h 79141"/>
                <a:gd name="connsiteX29" fmla="*/ 22920 w 107488"/>
                <a:gd name="connsiteY29" fmla="*/ 28186 h 79141"/>
                <a:gd name="connsiteX30" fmla="*/ 19050 w 107488"/>
                <a:gd name="connsiteY30" fmla="*/ 43979 h 79141"/>
                <a:gd name="connsiteX31" fmla="*/ 13420 w 107488"/>
                <a:gd name="connsiteY31" fmla="*/ 66440 h 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488" h="79141">
                  <a:moveTo>
                    <a:pt x="13420" y="66440"/>
                  </a:moveTo>
                  <a:cubicBezTo>
                    <a:pt x="12717" y="68722"/>
                    <a:pt x="11661" y="73109"/>
                    <a:pt x="11661" y="73635"/>
                  </a:cubicBezTo>
                  <a:cubicBezTo>
                    <a:pt x="11661" y="77496"/>
                    <a:pt x="14828" y="79250"/>
                    <a:pt x="17642" y="79250"/>
                  </a:cubicBezTo>
                  <a:cubicBezTo>
                    <a:pt x="20809" y="79250"/>
                    <a:pt x="23624" y="76969"/>
                    <a:pt x="24503" y="75390"/>
                  </a:cubicBezTo>
                  <a:cubicBezTo>
                    <a:pt x="25383" y="73811"/>
                    <a:pt x="26790" y="68195"/>
                    <a:pt x="27670" y="64510"/>
                  </a:cubicBezTo>
                  <a:cubicBezTo>
                    <a:pt x="28550" y="61176"/>
                    <a:pt x="30485" y="53104"/>
                    <a:pt x="31540" y="48717"/>
                  </a:cubicBezTo>
                  <a:cubicBezTo>
                    <a:pt x="32596" y="44856"/>
                    <a:pt x="33651" y="40996"/>
                    <a:pt x="34531" y="36960"/>
                  </a:cubicBezTo>
                  <a:cubicBezTo>
                    <a:pt x="36466" y="29765"/>
                    <a:pt x="36818" y="28361"/>
                    <a:pt x="41920" y="21166"/>
                  </a:cubicBezTo>
                  <a:cubicBezTo>
                    <a:pt x="46846" y="14147"/>
                    <a:pt x="55114" y="5022"/>
                    <a:pt x="68308" y="5022"/>
                  </a:cubicBezTo>
                  <a:cubicBezTo>
                    <a:pt x="78512" y="5022"/>
                    <a:pt x="78688" y="13972"/>
                    <a:pt x="78688" y="17306"/>
                  </a:cubicBezTo>
                  <a:cubicBezTo>
                    <a:pt x="78688" y="27835"/>
                    <a:pt x="71123" y="47313"/>
                    <a:pt x="68308" y="54683"/>
                  </a:cubicBezTo>
                  <a:cubicBezTo>
                    <a:pt x="66373" y="59597"/>
                    <a:pt x="65669" y="61176"/>
                    <a:pt x="65669" y="64159"/>
                  </a:cubicBezTo>
                  <a:cubicBezTo>
                    <a:pt x="65669" y="73460"/>
                    <a:pt x="73410" y="79250"/>
                    <a:pt x="82382" y="79250"/>
                  </a:cubicBezTo>
                  <a:cubicBezTo>
                    <a:pt x="99974" y="79250"/>
                    <a:pt x="107715" y="55034"/>
                    <a:pt x="107715" y="52402"/>
                  </a:cubicBezTo>
                  <a:cubicBezTo>
                    <a:pt x="107715" y="50121"/>
                    <a:pt x="105428" y="50121"/>
                    <a:pt x="104900" y="50121"/>
                  </a:cubicBezTo>
                  <a:cubicBezTo>
                    <a:pt x="102437" y="50121"/>
                    <a:pt x="102261" y="51174"/>
                    <a:pt x="101558" y="53104"/>
                  </a:cubicBezTo>
                  <a:cubicBezTo>
                    <a:pt x="97511" y="67142"/>
                    <a:pt x="89947" y="74337"/>
                    <a:pt x="82910" y="74337"/>
                  </a:cubicBezTo>
                  <a:cubicBezTo>
                    <a:pt x="79215" y="74337"/>
                    <a:pt x="78512" y="71880"/>
                    <a:pt x="78512" y="68195"/>
                  </a:cubicBezTo>
                  <a:cubicBezTo>
                    <a:pt x="78512" y="64159"/>
                    <a:pt x="79391" y="61878"/>
                    <a:pt x="82558" y="53981"/>
                  </a:cubicBezTo>
                  <a:cubicBezTo>
                    <a:pt x="84669" y="48541"/>
                    <a:pt x="91882" y="29940"/>
                    <a:pt x="91882" y="20114"/>
                  </a:cubicBezTo>
                  <a:cubicBezTo>
                    <a:pt x="91882" y="3092"/>
                    <a:pt x="78336" y="109"/>
                    <a:pt x="69012" y="109"/>
                  </a:cubicBezTo>
                  <a:cubicBezTo>
                    <a:pt x="54410" y="109"/>
                    <a:pt x="44559" y="9058"/>
                    <a:pt x="39281" y="16078"/>
                  </a:cubicBezTo>
                  <a:cubicBezTo>
                    <a:pt x="38049" y="3969"/>
                    <a:pt x="27670" y="109"/>
                    <a:pt x="20457" y="109"/>
                  </a:cubicBezTo>
                  <a:cubicBezTo>
                    <a:pt x="12893" y="109"/>
                    <a:pt x="8846" y="5549"/>
                    <a:pt x="6559" y="9585"/>
                  </a:cubicBezTo>
                  <a:cubicBezTo>
                    <a:pt x="2689" y="16078"/>
                    <a:pt x="226" y="26080"/>
                    <a:pt x="226" y="26957"/>
                  </a:cubicBezTo>
                  <a:cubicBezTo>
                    <a:pt x="226" y="29239"/>
                    <a:pt x="2689" y="29239"/>
                    <a:pt x="3217" y="29239"/>
                  </a:cubicBezTo>
                  <a:cubicBezTo>
                    <a:pt x="5680" y="29239"/>
                    <a:pt x="5856" y="28712"/>
                    <a:pt x="7087" y="23974"/>
                  </a:cubicBezTo>
                  <a:cubicBezTo>
                    <a:pt x="9726" y="13621"/>
                    <a:pt x="13069" y="5022"/>
                    <a:pt x="19929" y="5022"/>
                  </a:cubicBezTo>
                  <a:cubicBezTo>
                    <a:pt x="24503" y="5022"/>
                    <a:pt x="25735" y="8883"/>
                    <a:pt x="25735" y="13621"/>
                  </a:cubicBezTo>
                  <a:cubicBezTo>
                    <a:pt x="25735" y="16955"/>
                    <a:pt x="24152" y="23448"/>
                    <a:pt x="22920" y="28186"/>
                  </a:cubicBezTo>
                  <a:cubicBezTo>
                    <a:pt x="21689" y="32924"/>
                    <a:pt x="19929" y="40118"/>
                    <a:pt x="19050" y="43979"/>
                  </a:cubicBezTo>
                  <a:lnTo>
                    <a:pt x="13420" y="66440"/>
                  </a:lnTo>
                  <a:close/>
                </a:path>
              </a:pathLst>
            </a:custGeom>
            <a:solidFill>
              <a:srgbClr val="000000"/>
            </a:solidFill>
            <a:ln w="25183" cap="flat">
              <a:noFill/>
              <a:prstDash val="solid"/>
              <a:miter/>
            </a:ln>
          </p:spPr>
          <p:txBody>
            <a:bodyPr rtlCol="0" anchor="ctr"/>
            <a:lstStyle/>
            <a:p>
              <a:endParaRPr lang="en-CN"/>
            </a:p>
          </p:txBody>
        </p:sp>
        <p:sp>
          <p:nvSpPr>
            <p:cNvPr id="18671" name="Freeform 18670">
              <a:extLst>
                <a:ext uri="{FF2B5EF4-FFF2-40B4-BE49-F238E27FC236}">
                  <a16:creationId xmlns:a16="http://schemas.microsoft.com/office/drawing/2014/main" id="{C860F86A-961D-7C48-E331-84C82AC6D7A3}"/>
                </a:ext>
              </a:extLst>
            </p:cNvPr>
            <p:cNvSpPr/>
            <p:nvPr>
              <p:custDataLst>
                <p:tags r:id="rId41"/>
              </p:custDataLst>
            </p:nvPr>
          </p:nvSpPr>
          <p:spPr>
            <a:xfrm>
              <a:off x="8245247" y="5362733"/>
              <a:ext cx="77229" cy="152141"/>
            </a:xfrm>
            <a:custGeom>
              <a:avLst/>
              <a:gdLst>
                <a:gd name="connsiteX0" fmla="*/ 77456 w 77229"/>
                <a:gd name="connsiteY0" fmla="*/ 6785 h 152141"/>
                <a:gd name="connsiteX1" fmla="*/ 70419 w 77229"/>
                <a:gd name="connsiteY1" fmla="*/ 117 h 152141"/>
                <a:gd name="connsiteX2" fmla="*/ 60568 w 77229"/>
                <a:gd name="connsiteY2" fmla="*/ 9768 h 152141"/>
                <a:gd name="connsiteX3" fmla="*/ 67604 w 77229"/>
                <a:gd name="connsiteY3" fmla="*/ 16436 h 152141"/>
                <a:gd name="connsiteX4" fmla="*/ 77456 w 77229"/>
                <a:gd name="connsiteY4" fmla="*/ 6785 h 152141"/>
                <a:gd name="connsiteX5" fmla="*/ 40161 w 77229"/>
                <a:gd name="connsiteY5" fmla="*/ 125059 h 152141"/>
                <a:gd name="connsiteX6" fmla="*/ 17467 w 77229"/>
                <a:gd name="connsiteY6" fmla="*/ 147345 h 152141"/>
                <a:gd name="connsiteX7" fmla="*/ 11133 w 77229"/>
                <a:gd name="connsiteY7" fmla="*/ 146292 h 152141"/>
                <a:gd name="connsiteX8" fmla="*/ 17115 w 77229"/>
                <a:gd name="connsiteY8" fmla="*/ 137342 h 152141"/>
                <a:gd name="connsiteX9" fmla="*/ 10254 w 77229"/>
                <a:gd name="connsiteY9" fmla="*/ 130850 h 152141"/>
                <a:gd name="connsiteX10" fmla="*/ 226 w 77229"/>
                <a:gd name="connsiteY10" fmla="*/ 141203 h 152141"/>
                <a:gd name="connsiteX11" fmla="*/ 17642 w 77229"/>
                <a:gd name="connsiteY11" fmla="*/ 152258 h 152141"/>
                <a:gd name="connsiteX12" fmla="*/ 54234 w 77229"/>
                <a:gd name="connsiteY12" fmla="*/ 124532 h 152141"/>
                <a:gd name="connsiteX13" fmla="*/ 70067 w 77229"/>
                <a:gd name="connsiteY13" fmla="*/ 61710 h 152141"/>
                <a:gd name="connsiteX14" fmla="*/ 70947 w 77229"/>
                <a:gd name="connsiteY14" fmla="*/ 55569 h 152141"/>
                <a:gd name="connsiteX15" fmla="*/ 52123 w 77229"/>
                <a:gd name="connsiteY15" fmla="*/ 39073 h 152141"/>
                <a:gd name="connsiteX16" fmla="*/ 21337 w 77229"/>
                <a:gd name="connsiteY16" fmla="*/ 65922 h 152141"/>
                <a:gd name="connsiteX17" fmla="*/ 24328 w 77229"/>
                <a:gd name="connsiteY17" fmla="*/ 68203 h 152141"/>
                <a:gd name="connsiteX18" fmla="*/ 27846 w 77229"/>
                <a:gd name="connsiteY18" fmla="*/ 65045 h 152141"/>
                <a:gd name="connsiteX19" fmla="*/ 51596 w 77229"/>
                <a:gd name="connsiteY19" fmla="*/ 43987 h 152141"/>
                <a:gd name="connsiteX20" fmla="*/ 57577 w 77229"/>
                <a:gd name="connsiteY20" fmla="*/ 52585 h 152141"/>
                <a:gd name="connsiteX21" fmla="*/ 57049 w 77229"/>
                <a:gd name="connsiteY21" fmla="*/ 57850 h 152141"/>
                <a:gd name="connsiteX22" fmla="*/ 40161 w 77229"/>
                <a:gd name="connsiteY22" fmla="*/ 125059 h 1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29" h="152141">
                  <a:moveTo>
                    <a:pt x="77456" y="6785"/>
                  </a:moveTo>
                  <a:cubicBezTo>
                    <a:pt x="77456" y="3802"/>
                    <a:pt x="75169" y="117"/>
                    <a:pt x="70419" y="117"/>
                  </a:cubicBezTo>
                  <a:cubicBezTo>
                    <a:pt x="65317" y="117"/>
                    <a:pt x="60568" y="5030"/>
                    <a:pt x="60568" y="9768"/>
                  </a:cubicBezTo>
                  <a:cubicBezTo>
                    <a:pt x="60568" y="12576"/>
                    <a:pt x="62679" y="16436"/>
                    <a:pt x="67604" y="16436"/>
                  </a:cubicBezTo>
                  <a:cubicBezTo>
                    <a:pt x="72354" y="16436"/>
                    <a:pt x="77456" y="11874"/>
                    <a:pt x="77456" y="6785"/>
                  </a:cubicBezTo>
                  <a:close/>
                  <a:moveTo>
                    <a:pt x="40161" y="125059"/>
                  </a:moveTo>
                  <a:cubicBezTo>
                    <a:pt x="37170" y="137167"/>
                    <a:pt x="27846" y="147345"/>
                    <a:pt x="17467" y="147345"/>
                  </a:cubicBezTo>
                  <a:cubicBezTo>
                    <a:pt x="15180" y="147345"/>
                    <a:pt x="13069" y="146994"/>
                    <a:pt x="11133" y="146292"/>
                  </a:cubicBezTo>
                  <a:cubicBezTo>
                    <a:pt x="15707" y="144186"/>
                    <a:pt x="17115" y="139975"/>
                    <a:pt x="17115" y="137342"/>
                  </a:cubicBezTo>
                  <a:cubicBezTo>
                    <a:pt x="17115" y="133131"/>
                    <a:pt x="13772" y="130850"/>
                    <a:pt x="10254" y="130850"/>
                  </a:cubicBezTo>
                  <a:cubicBezTo>
                    <a:pt x="4800" y="130850"/>
                    <a:pt x="226" y="135588"/>
                    <a:pt x="226" y="141203"/>
                  </a:cubicBezTo>
                  <a:cubicBezTo>
                    <a:pt x="226" y="147871"/>
                    <a:pt x="7087" y="152258"/>
                    <a:pt x="17642" y="152258"/>
                  </a:cubicBezTo>
                  <a:cubicBezTo>
                    <a:pt x="28198" y="152258"/>
                    <a:pt x="48781" y="145941"/>
                    <a:pt x="54234" y="124532"/>
                  </a:cubicBezTo>
                  <a:lnTo>
                    <a:pt x="70067" y="61710"/>
                  </a:lnTo>
                  <a:cubicBezTo>
                    <a:pt x="70595" y="59780"/>
                    <a:pt x="70947" y="58201"/>
                    <a:pt x="70947" y="55569"/>
                  </a:cubicBezTo>
                  <a:cubicBezTo>
                    <a:pt x="70947" y="45917"/>
                    <a:pt x="62679" y="39073"/>
                    <a:pt x="52123" y="39073"/>
                  </a:cubicBezTo>
                  <a:cubicBezTo>
                    <a:pt x="32596" y="39073"/>
                    <a:pt x="21337" y="63465"/>
                    <a:pt x="21337" y="65922"/>
                  </a:cubicBezTo>
                  <a:cubicBezTo>
                    <a:pt x="21337" y="68203"/>
                    <a:pt x="23800" y="68203"/>
                    <a:pt x="24328" y="68203"/>
                  </a:cubicBezTo>
                  <a:cubicBezTo>
                    <a:pt x="26439" y="68203"/>
                    <a:pt x="26615" y="67677"/>
                    <a:pt x="27846" y="65045"/>
                  </a:cubicBezTo>
                  <a:cubicBezTo>
                    <a:pt x="32244" y="54867"/>
                    <a:pt x="41392" y="43987"/>
                    <a:pt x="51596" y="43987"/>
                  </a:cubicBezTo>
                  <a:cubicBezTo>
                    <a:pt x="55994" y="43987"/>
                    <a:pt x="57577" y="46970"/>
                    <a:pt x="57577" y="52585"/>
                  </a:cubicBezTo>
                  <a:cubicBezTo>
                    <a:pt x="57577" y="54516"/>
                    <a:pt x="57225" y="56972"/>
                    <a:pt x="57049" y="57850"/>
                  </a:cubicBezTo>
                  <a:lnTo>
                    <a:pt x="40161" y="125059"/>
                  </a:lnTo>
                  <a:close/>
                </a:path>
              </a:pathLst>
            </a:custGeom>
            <a:solidFill>
              <a:srgbClr val="000000"/>
            </a:solidFill>
            <a:ln w="25183" cap="flat">
              <a:noFill/>
              <a:prstDash val="solid"/>
              <a:miter/>
            </a:ln>
          </p:spPr>
          <p:txBody>
            <a:bodyPr rtlCol="0" anchor="ctr"/>
            <a:lstStyle/>
            <a:p>
              <a:endParaRPr lang="en-CN"/>
            </a:p>
          </p:txBody>
        </p:sp>
        <p:sp>
          <p:nvSpPr>
            <p:cNvPr id="18672" name="Freeform 18671">
              <a:extLst>
                <a:ext uri="{FF2B5EF4-FFF2-40B4-BE49-F238E27FC236}">
                  <a16:creationId xmlns:a16="http://schemas.microsoft.com/office/drawing/2014/main" id="{7E9B64B7-964A-9119-1905-33277782BDEB}"/>
                </a:ext>
              </a:extLst>
            </p:cNvPr>
            <p:cNvSpPr/>
            <p:nvPr>
              <p:custDataLst>
                <p:tags r:id="rId42"/>
              </p:custDataLst>
            </p:nvPr>
          </p:nvSpPr>
          <p:spPr>
            <a:xfrm>
              <a:off x="8350890" y="5411516"/>
              <a:ext cx="129478" cy="47204"/>
            </a:xfrm>
            <a:custGeom>
              <a:avLst/>
              <a:gdLst>
                <a:gd name="connsiteX0" fmla="*/ 123024 w 129478"/>
                <a:gd name="connsiteY0" fmla="*/ 8715 h 47204"/>
                <a:gd name="connsiteX1" fmla="*/ 129709 w 129478"/>
                <a:gd name="connsiteY1" fmla="*/ 4328 h 47204"/>
                <a:gd name="connsiteX2" fmla="*/ 123200 w 129478"/>
                <a:gd name="connsiteY2" fmla="*/ 117 h 47204"/>
                <a:gd name="connsiteX3" fmla="*/ 6739 w 129478"/>
                <a:gd name="connsiteY3" fmla="*/ 117 h 47204"/>
                <a:gd name="connsiteX4" fmla="*/ 230 w 129478"/>
                <a:gd name="connsiteY4" fmla="*/ 4328 h 47204"/>
                <a:gd name="connsiteX5" fmla="*/ 6915 w 129478"/>
                <a:gd name="connsiteY5" fmla="*/ 8715 h 47204"/>
                <a:gd name="connsiteX6" fmla="*/ 123024 w 129478"/>
                <a:gd name="connsiteY6" fmla="*/ 8715 h 47204"/>
                <a:gd name="connsiteX7" fmla="*/ 123200 w 129478"/>
                <a:gd name="connsiteY7" fmla="*/ 47321 h 47204"/>
                <a:gd name="connsiteX8" fmla="*/ 129709 w 129478"/>
                <a:gd name="connsiteY8" fmla="*/ 43109 h 47204"/>
                <a:gd name="connsiteX9" fmla="*/ 123024 w 129478"/>
                <a:gd name="connsiteY9" fmla="*/ 38722 h 47204"/>
                <a:gd name="connsiteX10" fmla="*/ 6915 w 129478"/>
                <a:gd name="connsiteY10" fmla="*/ 38722 h 47204"/>
                <a:gd name="connsiteX11" fmla="*/ 230 w 129478"/>
                <a:gd name="connsiteY11" fmla="*/ 43109 h 47204"/>
                <a:gd name="connsiteX12" fmla="*/ 6739 w 129478"/>
                <a:gd name="connsiteY12" fmla="*/ 47321 h 47204"/>
                <a:gd name="connsiteX13" fmla="*/ 123200 w 129478"/>
                <a:gd name="connsiteY13" fmla="*/ 47321 h 4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478" h="47204">
                  <a:moveTo>
                    <a:pt x="123024" y="8715"/>
                  </a:moveTo>
                  <a:cubicBezTo>
                    <a:pt x="125663" y="8715"/>
                    <a:pt x="129709" y="8715"/>
                    <a:pt x="129709" y="4328"/>
                  </a:cubicBezTo>
                  <a:cubicBezTo>
                    <a:pt x="129709" y="117"/>
                    <a:pt x="125487" y="117"/>
                    <a:pt x="123200" y="117"/>
                  </a:cubicBezTo>
                  <a:lnTo>
                    <a:pt x="6739" y="117"/>
                  </a:lnTo>
                  <a:cubicBezTo>
                    <a:pt x="4452" y="117"/>
                    <a:pt x="230" y="117"/>
                    <a:pt x="230" y="4328"/>
                  </a:cubicBezTo>
                  <a:cubicBezTo>
                    <a:pt x="230" y="8715"/>
                    <a:pt x="4276" y="8715"/>
                    <a:pt x="6915" y="8715"/>
                  </a:cubicBezTo>
                  <a:lnTo>
                    <a:pt x="123024" y="8715"/>
                  </a:lnTo>
                  <a:close/>
                  <a:moveTo>
                    <a:pt x="123200" y="47321"/>
                  </a:moveTo>
                  <a:cubicBezTo>
                    <a:pt x="125487" y="47321"/>
                    <a:pt x="129709" y="47321"/>
                    <a:pt x="129709" y="43109"/>
                  </a:cubicBezTo>
                  <a:cubicBezTo>
                    <a:pt x="129709" y="38722"/>
                    <a:pt x="125663" y="38722"/>
                    <a:pt x="123024" y="38722"/>
                  </a:cubicBezTo>
                  <a:lnTo>
                    <a:pt x="6915" y="38722"/>
                  </a:lnTo>
                  <a:cubicBezTo>
                    <a:pt x="4276" y="38722"/>
                    <a:pt x="230" y="38722"/>
                    <a:pt x="230" y="43109"/>
                  </a:cubicBezTo>
                  <a:cubicBezTo>
                    <a:pt x="230" y="47321"/>
                    <a:pt x="4452" y="47321"/>
                    <a:pt x="6739" y="47321"/>
                  </a:cubicBezTo>
                  <a:lnTo>
                    <a:pt x="123200" y="47321"/>
                  </a:lnTo>
                  <a:close/>
                </a:path>
              </a:pathLst>
            </a:custGeom>
            <a:solidFill>
              <a:srgbClr val="000000"/>
            </a:solidFill>
            <a:ln w="25183" cap="flat">
              <a:noFill/>
              <a:prstDash val="solid"/>
              <a:miter/>
            </a:ln>
          </p:spPr>
          <p:txBody>
            <a:bodyPr rtlCol="0" anchor="ctr"/>
            <a:lstStyle/>
            <a:p>
              <a:endParaRPr lang="en-CN"/>
            </a:p>
          </p:txBody>
        </p:sp>
        <p:sp>
          <p:nvSpPr>
            <p:cNvPr id="18673" name="Freeform 18672">
              <a:extLst>
                <a:ext uri="{FF2B5EF4-FFF2-40B4-BE49-F238E27FC236}">
                  <a16:creationId xmlns:a16="http://schemas.microsoft.com/office/drawing/2014/main" id="{1FE87532-0F55-96B1-4838-009FF39616E7}"/>
                </a:ext>
              </a:extLst>
            </p:cNvPr>
            <p:cNvSpPr/>
            <p:nvPr>
              <p:custDataLst>
                <p:tags r:id="rId43"/>
              </p:custDataLst>
            </p:nvPr>
          </p:nvSpPr>
          <p:spPr>
            <a:xfrm>
              <a:off x="8512033" y="5362557"/>
              <a:ext cx="64035" cy="116518"/>
            </a:xfrm>
            <a:custGeom>
              <a:avLst/>
              <a:gdLst>
                <a:gd name="connsiteX0" fmla="*/ 39994 w 64035"/>
                <a:gd name="connsiteY0" fmla="*/ 5030 h 116518"/>
                <a:gd name="connsiteX1" fmla="*/ 34717 w 64035"/>
                <a:gd name="connsiteY1" fmla="*/ 117 h 116518"/>
                <a:gd name="connsiteX2" fmla="*/ 236 w 64035"/>
                <a:gd name="connsiteY2" fmla="*/ 11348 h 116518"/>
                <a:gd name="connsiteX3" fmla="*/ 236 w 64035"/>
                <a:gd name="connsiteY3" fmla="*/ 17665 h 116518"/>
                <a:gd name="connsiteX4" fmla="*/ 25745 w 64035"/>
                <a:gd name="connsiteY4" fmla="*/ 12751 h 116518"/>
                <a:gd name="connsiteX5" fmla="*/ 25745 w 64035"/>
                <a:gd name="connsiteY5" fmla="*/ 102246 h 116518"/>
                <a:gd name="connsiteX6" fmla="*/ 8153 w 64035"/>
                <a:gd name="connsiteY6" fmla="*/ 110318 h 116518"/>
                <a:gd name="connsiteX7" fmla="*/ 1467 w 64035"/>
                <a:gd name="connsiteY7" fmla="*/ 110318 h 116518"/>
                <a:gd name="connsiteX8" fmla="*/ 1467 w 64035"/>
                <a:gd name="connsiteY8" fmla="*/ 116636 h 116518"/>
                <a:gd name="connsiteX9" fmla="*/ 32782 w 64035"/>
                <a:gd name="connsiteY9" fmla="*/ 115934 h 116518"/>
                <a:gd name="connsiteX10" fmla="*/ 64272 w 64035"/>
                <a:gd name="connsiteY10" fmla="*/ 116636 h 116518"/>
                <a:gd name="connsiteX11" fmla="*/ 64272 w 64035"/>
                <a:gd name="connsiteY11" fmla="*/ 110318 h 116518"/>
                <a:gd name="connsiteX12" fmla="*/ 57587 w 64035"/>
                <a:gd name="connsiteY12" fmla="*/ 110318 h 116518"/>
                <a:gd name="connsiteX13" fmla="*/ 39994 w 64035"/>
                <a:gd name="connsiteY13" fmla="*/ 102246 h 116518"/>
                <a:gd name="connsiteX14" fmla="*/ 39994 w 64035"/>
                <a:gd name="connsiteY14" fmla="*/ 5030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5" h="116518">
                  <a:moveTo>
                    <a:pt x="39994" y="5030"/>
                  </a:moveTo>
                  <a:cubicBezTo>
                    <a:pt x="39994" y="292"/>
                    <a:pt x="39643" y="117"/>
                    <a:pt x="34717" y="117"/>
                  </a:cubicBezTo>
                  <a:cubicBezTo>
                    <a:pt x="23458" y="11172"/>
                    <a:pt x="7449" y="11348"/>
                    <a:pt x="236" y="11348"/>
                  </a:cubicBezTo>
                  <a:lnTo>
                    <a:pt x="236" y="17665"/>
                  </a:lnTo>
                  <a:cubicBezTo>
                    <a:pt x="4458" y="17665"/>
                    <a:pt x="16069" y="17665"/>
                    <a:pt x="25745" y="12751"/>
                  </a:cubicBezTo>
                  <a:lnTo>
                    <a:pt x="25745" y="102246"/>
                  </a:lnTo>
                  <a:cubicBezTo>
                    <a:pt x="25745" y="108037"/>
                    <a:pt x="25745" y="110318"/>
                    <a:pt x="8153" y="110318"/>
                  </a:cubicBezTo>
                  <a:lnTo>
                    <a:pt x="1467" y="110318"/>
                  </a:lnTo>
                  <a:lnTo>
                    <a:pt x="1467" y="116636"/>
                  </a:lnTo>
                  <a:cubicBezTo>
                    <a:pt x="4634" y="116460"/>
                    <a:pt x="26273" y="115934"/>
                    <a:pt x="32782" y="115934"/>
                  </a:cubicBezTo>
                  <a:cubicBezTo>
                    <a:pt x="38235" y="115934"/>
                    <a:pt x="60401" y="116460"/>
                    <a:pt x="64272" y="116636"/>
                  </a:cubicBezTo>
                  <a:lnTo>
                    <a:pt x="64272" y="110318"/>
                  </a:lnTo>
                  <a:lnTo>
                    <a:pt x="57587" y="110318"/>
                  </a:lnTo>
                  <a:cubicBezTo>
                    <a:pt x="39994" y="110318"/>
                    <a:pt x="39994" y="108037"/>
                    <a:pt x="39994" y="102246"/>
                  </a:cubicBezTo>
                  <a:lnTo>
                    <a:pt x="39994" y="5030"/>
                  </a:lnTo>
                  <a:close/>
                </a:path>
              </a:pathLst>
            </a:custGeom>
            <a:solidFill>
              <a:srgbClr val="000000"/>
            </a:solidFill>
            <a:ln w="25183" cap="flat">
              <a:noFill/>
              <a:prstDash val="solid"/>
              <a:miter/>
            </a:ln>
          </p:spPr>
          <p:txBody>
            <a:bodyPr rtlCol="0" anchor="ctr"/>
            <a:lstStyle/>
            <a:p>
              <a:endParaRPr lang="en-CN"/>
            </a:p>
          </p:txBody>
        </p:sp>
        <p:sp>
          <p:nvSpPr>
            <p:cNvPr id="18674" name="Freeform 18673">
              <a:extLst>
                <a:ext uri="{FF2B5EF4-FFF2-40B4-BE49-F238E27FC236}">
                  <a16:creationId xmlns:a16="http://schemas.microsoft.com/office/drawing/2014/main" id="{986BF3EC-4F1A-639D-AFB2-CF4001E96379}"/>
                </a:ext>
              </a:extLst>
            </p:cNvPr>
            <p:cNvSpPr/>
            <p:nvPr>
              <p:custDataLst>
                <p:tags r:id="rId44"/>
              </p:custDataLst>
            </p:nvPr>
          </p:nvSpPr>
          <p:spPr>
            <a:xfrm>
              <a:off x="8659047" y="5293066"/>
              <a:ext cx="96506" cy="113560"/>
            </a:xfrm>
            <a:custGeom>
              <a:avLst/>
              <a:gdLst>
                <a:gd name="connsiteX0" fmla="*/ 35678 w 96506"/>
                <a:gd name="connsiteY0" fmla="*/ 53009 h 113560"/>
                <a:gd name="connsiteX1" fmla="*/ 74130 w 96506"/>
                <a:gd name="connsiteY1" fmla="*/ 47243 h 113560"/>
                <a:gd name="connsiteX2" fmla="*/ 92978 w 96506"/>
                <a:gd name="connsiteY2" fmla="*/ 21422 h 113560"/>
                <a:gd name="connsiteX3" fmla="*/ 66087 w 96506"/>
                <a:gd name="connsiteY3" fmla="*/ 114 h 113560"/>
                <a:gd name="connsiteX4" fmla="*/ 242 w 96506"/>
                <a:gd name="connsiteY4" fmla="*/ 68300 h 113560"/>
                <a:gd name="connsiteX5" fmla="*/ 39699 w 96506"/>
                <a:gd name="connsiteY5" fmla="*/ 113675 h 113560"/>
                <a:gd name="connsiteX6" fmla="*/ 96748 w 96506"/>
                <a:gd name="connsiteY6" fmla="*/ 84094 h 113560"/>
                <a:gd name="connsiteX7" fmla="*/ 93732 w 96506"/>
                <a:gd name="connsiteY7" fmla="*/ 80835 h 113560"/>
                <a:gd name="connsiteX8" fmla="*/ 90465 w 96506"/>
                <a:gd name="connsiteY8" fmla="*/ 83342 h 113560"/>
                <a:gd name="connsiteX9" fmla="*/ 40202 w 96506"/>
                <a:gd name="connsiteY9" fmla="*/ 108160 h 113560"/>
                <a:gd name="connsiteX10" fmla="*/ 18337 w 96506"/>
                <a:gd name="connsiteY10" fmla="*/ 79080 h 113560"/>
                <a:gd name="connsiteX11" fmla="*/ 22358 w 96506"/>
                <a:gd name="connsiteY11" fmla="*/ 53009 h 113560"/>
                <a:gd name="connsiteX12" fmla="*/ 35678 w 96506"/>
                <a:gd name="connsiteY12" fmla="*/ 53009 h 113560"/>
                <a:gd name="connsiteX13" fmla="*/ 23866 w 96506"/>
                <a:gd name="connsiteY13" fmla="*/ 47493 h 113560"/>
                <a:gd name="connsiteX14" fmla="*/ 66087 w 96506"/>
                <a:gd name="connsiteY14" fmla="*/ 5629 h 113560"/>
                <a:gd name="connsiteX15" fmla="*/ 84685 w 96506"/>
                <a:gd name="connsiteY15" fmla="*/ 21422 h 113560"/>
                <a:gd name="connsiteX16" fmla="*/ 34170 w 96506"/>
                <a:gd name="connsiteY16" fmla="*/ 47493 h 113560"/>
                <a:gd name="connsiteX17" fmla="*/ 23866 w 96506"/>
                <a:gd name="connsiteY17" fmla="*/ 47493 h 1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506" h="113560">
                  <a:moveTo>
                    <a:pt x="35678" y="53009"/>
                  </a:moveTo>
                  <a:cubicBezTo>
                    <a:pt x="42966" y="53009"/>
                    <a:pt x="61564" y="52507"/>
                    <a:pt x="74130" y="47243"/>
                  </a:cubicBezTo>
                  <a:cubicBezTo>
                    <a:pt x="91722" y="39722"/>
                    <a:pt x="92978" y="24932"/>
                    <a:pt x="92978" y="21422"/>
                  </a:cubicBezTo>
                  <a:cubicBezTo>
                    <a:pt x="92978" y="10392"/>
                    <a:pt x="83428" y="114"/>
                    <a:pt x="66087" y="114"/>
                  </a:cubicBezTo>
                  <a:cubicBezTo>
                    <a:pt x="38191" y="114"/>
                    <a:pt x="242" y="24430"/>
                    <a:pt x="242" y="68300"/>
                  </a:cubicBezTo>
                  <a:cubicBezTo>
                    <a:pt x="242" y="93870"/>
                    <a:pt x="15070" y="113675"/>
                    <a:pt x="39699" y="113675"/>
                  </a:cubicBezTo>
                  <a:cubicBezTo>
                    <a:pt x="75637" y="113675"/>
                    <a:pt x="96748" y="87102"/>
                    <a:pt x="96748" y="84094"/>
                  </a:cubicBezTo>
                  <a:cubicBezTo>
                    <a:pt x="96748" y="82590"/>
                    <a:pt x="95240" y="80835"/>
                    <a:pt x="93732" y="80835"/>
                  </a:cubicBezTo>
                  <a:cubicBezTo>
                    <a:pt x="92476" y="80835"/>
                    <a:pt x="91973" y="81336"/>
                    <a:pt x="90465" y="83342"/>
                  </a:cubicBezTo>
                  <a:cubicBezTo>
                    <a:pt x="70611" y="108160"/>
                    <a:pt x="43217" y="108160"/>
                    <a:pt x="40202" y="108160"/>
                  </a:cubicBezTo>
                  <a:cubicBezTo>
                    <a:pt x="20599" y="108160"/>
                    <a:pt x="18337" y="87102"/>
                    <a:pt x="18337" y="79080"/>
                  </a:cubicBezTo>
                  <a:cubicBezTo>
                    <a:pt x="18337" y="76072"/>
                    <a:pt x="18588" y="68300"/>
                    <a:pt x="22358" y="53009"/>
                  </a:cubicBezTo>
                  <a:lnTo>
                    <a:pt x="35678" y="53009"/>
                  </a:lnTo>
                  <a:close/>
                  <a:moveTo>
                    <a:pt x="23866" y="47493"/>
                  </a:moveTo>
                  <a:cubicBezTo>
                    <a:pt x="33667" y="9389"/>
                    <a:pt x="59553" y="5629"/>
                    <a:pt x="66087" y="5629"/>
                  </a:cubicBezTo>
                  <a:cubicBezTo>
                    <a:pt x="77899" y="5629"/>
                    <a:pt x="84685" y="12899"/>
                    <a:pt x="84685" y="21422"/>
                  </a:cubicBezTo>
                  <a:cubicBezTo>
                    <a:pt x="84685" y="47493"/>
                    <a:pt x="44474" y="47493"/>
                    <a:pt x="34170" y="47493"/>
                  </a:cubicBezTo>
                  <a:lnTo>
                    <a:pt x="23866" y="47493"/>
                  </a:lnTo>
                  <a:close/>
                </a:path>
              </a:pathLst>
            </a:custGeom>
            <a:solidFill>
              <a:srgbClr val="000000"/>
            </a:solidFill>
            <a:ln w="25183" cap="flat">
              <a:noFill/>
              <a:prstDash val="solid"/>
              <a:miter/>
            </a:ln>
          </p:spPr>
          <p:txBody>
            <a:bodyPr rtlCol="0" anchor="ctr"/>
            <a:lstStyle/>
            <a:p>
              <a:endParaRPr lang="en-CN"/>
            </a:p>
          </p:txBody>
        </p:sp>
        <p:sp>
          <p:nvSpPr>
            <p:cNvPr id="18675" name="Freeform 18674">
              <a:extLst>
                <a:ext uri="{FF2B5EF4-FFF2-40B4-BE49-F238E27FC236}">
                  <a16:creationId xmlns:a16="http://schemas.microsoft.com/office/drawing/2014/main" id="{4A4161C2-A60D-BD18-DEA0-079A7691F80D}"/>
                </a:ext>
              </a:extLst>
            </p:cNvPr>
            <p:cNvSpPr/>
            <p:nvPr>
              <p:custDataLst>
                <p:tags r:id="rId45"/>
              </p:custDataLst>
            </p:nvPr>
          </p:nvSpPr>
          <p:spPr>
            <a:xfrm>
              <a:off x="8771795" y="5293066"/>
              <a:ext cx="125156" cy="113560"/>
            </a:xfrm>
            <a:custGeom>
              <a:avLst/>
              <a:gdLst>
                <a:gd name="connsiteX0" fmla="*/ 76899 w 125156"/>
                <a:gd name="connsiteY0" fmla="*/ 35210 h 113560"/>
                <a:gd name="connsiteX1" fmla="*/ 101779 w 125156"/>
                <a:gd name="connsiteY1" fmla="*/ 5629 h 113560"/>
                <a:gd name="connsiteX2" fmla="*/ 114345 w 125156"/>
                <a:gd name="connsiteY2" fmla="*/ 8888 h 113560"/>
                <a:gd name="connsiteX3" fmla="*/ 102282 w 125156"/>
                <a:gd name="connsiteY3" fmla="*/ 22425 h 113560"/>
                <a:gd name="connsiteX4" fmla="*/ 111832 w 125156"/>
                <a:gd name="connsiteY4" fmla="*/ 31199 h 113560"/>
                <a:gd name="connsiteX5" fmla="*/ 125403 w 125156"/>
                <a:gd name="connsiteY5" fmla="*/ 16659 h 113560"/>
                <a:gd name="connsiteX6" fmla="*/ 102030 w 125156"/>
                <a:gd name="connsiteY6" fmla="*/ 114 h 113560"/>
                <a:gd name="connsiteX7" fmla="*/ 75642 w 125156"/>
                <a:gd name="connsiteY7" fmla="*/ 19166 h 113560"/>
                <a:gd name="connsiteX8" fmla="*/ 48500 w 125156"/>
                <a:gd name="connsiteY8" fmla="*/ 114 h 113560"/>
                <a:gd name="connsiteX9" fmla="*/ 8038 w 125156"/>
                <a:gd name="connsiteY9" fmla="*/ 38719 h 113560"/>
                <a:gd name="connsiteX10" fmla="*/ 11053 w 125156"/>
                <a:gd name="connsiteY10" fmla="*/ 41226 h 113560"/>
                <a:gd name="connsiteX11" fmla="*/ 14321 w 125156"/>
                <a:gd name="connsiteY11" fmla="*/ 38469 h 113560"/>
                <a:gd name="connsiteX12" fmla="*/ 47997 w 125156"/>
                <a:gd name="connsiteY12" fmla="*/ 5629 h 113560"/>
                <a:gd name="connsiteX13" fmla="*/ 61568 w 125156"/>
                <a:gd name="connsiteY13" fmla="*/ 22425 h 113560"/>
                <a:gd name="connsiteX14" fmla="*/ 47997 w 125156"/>
                <a:gd name="connsiteY14" fmla="*/ 82088 h 113560"/>
                <a:gd name="connsiteX15" fmla="*/ 24122 w 125156"/>
                <a:gd name="connsiteY15" fmla="*/ 108160 h 113560"/>
                <a:gd name="connsiteX16" fmla="*/ 11556 w 125156"/>
                <a:gd name="connsiteY16" fmla="*/ 104901 h 113560"/>
                <a:gd name="connsiteX17" fmla="*/ 23368 w 125156"/>
                <a:gd name="connsiteY17" fmla="*/ 91364 h 113560"/>
                <a:gd name="connsiteX18" fmla="*/ 14069 w 125156"/>
                <a:gd name="connsiteY18" fmla="*/ 82590 h 113560"/>
                <a:gd name="connsiteX19" fmla="*/ 247 w 125156"/>
                <a:gd name="connsiteY19" fmla="*/ 97129 h 113560"/>
                <a:gd name="connsiteX20" fmla="*/ 23871 w 125156"/>
                <a:gd name="connsiteY20" fmla="*/ 113675 h 113560"/>
                <a:gd name="connsiteX21" fmla="*/ 50259 w 125156"/>
                <a:gd name="connsiteY21" fmla="*/ 94622 h 113560"/>
                <a:gd name="connsiteX22" fmla="*/ 77401 w 125156"/>
                <a:gd name="connsiteY22" fmla="*/ 113675 h 113560"/>
                <a:gd name="connsiteX23" fmla="*/ 117612 w 125156"/>
                <a:gd name="connsiteY23" fmla="*/ 75069 h 113560"/>
                <a:gd name="connsiteX24" fmla="*/ 114596 w 125156"/>
                <a:gd name="connsiteY24" fmla="*/ 72562 h 113560"/>
                <a:gd name="connsiteX25" fmla="*/ 111329 w 125156"/>
                <a:gd name="connsiteY25" fmla="*/ 75320 h 113560"/>
                <a:gd name="connsiteX26" fmla="*/ 77904 w 125156"/>
                <a:gd name="connsiteY26" fmla="*/ 108160 h 113560"/>
                <a:gd name="connsiteX27" fmla="*/ 64081 w 125156"/>
                <a:gd name="connsiteY27" fmla="*/ 91614 h 113560"/>
                <a:gd name="connsiteX28" fmla="*/ 68354 w 125156"/>
                <a:gd name="connsiteY28" fmla="*/ 69554 h 113560"/>
                <a:gd name="connsiteX29" fmla="*/ 76899 w 125156"/>
                <a:gd name="connsiteY29" fmla="*/ 35210 h 1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156" h="113560">
                  <a:moveTo>
                    <a:pt x="76899" y="35210"/>
                  </a:moveTo>
                  <a:cubicBezTo>
                    <a:pt x="78407" y="28692"/>
                    <a:pt x="84187" y="5629"/>
                    <a:pt x="101779" y="5629"/>
                  </a:cubicBezTo>
                  <a:cubicBezTo>
                    <a:pt x="103036" y="5629"/>
                    <a:pt x="109067" y="5629"/>
                    <a:pt x="114345" y="8888"/>
                  </a:cubicBezTo>
                  <a:cubicBezTo>
                    <a:pt x="107308" y="10141"/>
                    <a:pt x="102282" y="16408"/>
                    <a:pt x="102282" y="22425"/>
                  </a:cubicBezTo>
                  <a:cubicBezTo>
                    <a:pt x="102282" y="26436"/>
                    <a:pt x="105046" y="31199"/>
                    <a:pt x="111832" y="31199"/>
                  </a:cubicBezTo>
                  <a:cubicBezTo>
                    <a:pt x="117361" y="31199"/>
                    <a:pt x="125403" y="26687"/>
                    <a:pt x="125403" y="16659"/>
                  </a:cubicBezTo>
                  <a:cubicBezTo>
                    <a:pt x="125403" y="3623"/>
                    <a:pt x="110575" y="114"/>
                    <a:pt x="102030" y="114"/>
                  </a:cubicBezTo>
                  <a:cubicBezTo>
                    <a:pt x="87454" y="114"/>
                    <a:pt x="78658" y="13400"/>
                    <a:pt x="75642" y="19166"/>
                  </a:cubicBezTo>
                  <a:cubicBezTo>
                    <a:pt x="69359" y="2621"/>
                    <a:pt x="55788" y="114"/>
                    <a:pt x="48500" y="114"/>
                  </a:cubicBezTo>
                  <a:cubicBezTo>
                    <a:pt x="22363" y="114"/>
                    <a:pt x="8038" y="32452"/>
                    <a:pt x="8038" y="38719"/>
                  </a:cubicBezTo>
                  <a:cubicBezTo>
                    <a:pt x="8038" y="41226"/>
                    <a:pt x="10551" y="41226"/>
                    <a:pt x="11053" y="41226"/>
                  </a:cubicBezTo>
                  <a:cubicBezTo>
                    <a:pt x="13064" y="41226"/>
                    <a:pt x="13818" y="40725"/>
                    <a:pt x="14321" y="38469"/>
                  </a:cubicBezTo>
                  <a:cubicBezTo>
                    <a:pt x="22865" y="11896"/>
                    <a:pt x="39452" y="5629"/>
                    <a:pt x="47997" y="5629"/>
                  </a:cubicBezTo>
                  <a:cubicBezTo>
                    <a:pt x="52772" y="5629"/>
                    <a:pt x="61568" y="7885"/>
                    <a:pt x="61568" y="22425"/>
                  </a:cubicBezTo>
                  <a:cubicBezTo>
                    <a:pt x="61568" y="30196"/>
                    <a:pt x="57296" y="46992"/>
                    <a:pt x="47997" y="82088"/>
                  </a:cubicBezTo>
                  <a:cubicBezTo>
                    <a:pt x="43976" y="97631"/>
                    <a:pt x="35180" y="108160"/>
                    <a:pt x="24122" y="108160"/>
                  </a:cubicBezTo>
                  <a:cubicBezTo>
                    <a:pt x="22614" y="108160"/>
                    <a:pt x="16834" y="108160"/>
                    <a:pt x="11556" y="104901"/>
                  </a:cubicBezTo>
                  <a:cubicBezTo>
                    <a:pt x="17839" y="103647"/>
                    <a:pt x="23368" y="98383"/>
                    <a:pt x="23368" y="91364"/>
                  </a:cubicBezTo>
                  <a:cubicBezTo>
                    <a:pt x="23368" y="84595"/>
                    <a:pt x="17839" y="82590"/>
                    <a:pt x="14069" y="82590"/>
                  </a:cubicBezTo>
                  <a:cubicBezTo>
                    <a:pt x="6530" y="82590"/>
                    <a:pt x="247" y="89107"/>
                    <a:pt x="247" y="97129"/>
                  </a:cubicBezTo>
                  <a:cubicBezTo>
                    <a:pt x="247" y="108661"/>
                    <a:pt x="12813" y="113675"/>
                    <a:pt x="23871" y="113675"/>
                  </a:cubicBezTo>
                  <a:cubicBezTo>
                    <a:pt x="40458" y="113675"/>
                    <a:pt x="49505" y="96127"/>
                    <a:pt x="50259" y="94622"/>
                  </a:cubicBezTo>
                  <a:cubicBezTo>
                    <a:pt x="53275" y="103898"/>
                    <a:pt x="62322" y="113675"/>
                    <a:pt x="77401" y="113675"/>
                  </a:cubicBezTo>
                  <a:cubicBezTo>
                    <a:pt x="103287" y="113675"/>
                    <a:pt x="117612" y="81336"/>
                    <a:pt x="117612" y="75069"/>
                  </a:cubicBezTo>
                  <a:cubicBezTo>
                    <a:pt x="117612" y="72562"/>
                    <a:pt x="115350" y="72562"/>
                    <a:pt x="114596" y="72562"/>
                  </a:cubicBezTo>
                  <a:cubicBezTo>
                    <a:pt x="112334" y="72562"/>
                    <a:pt x="111832" y="73565"/>
                    <a:pt x="111329" y="75320"/>
                  </a:cubicBezTo>
                  <a:cubicBezTo>
                    <a:pt x="103036" y="102143"/>
                    <a:pt x="85946" y="108160"/>
                    <a:pt x="77904" y="108160"/>
                  </a:cubicBezTo>
                  <a:cubicBezTo>
                    <a:pt x="68103" y="108160"/>
                    <a:pt x="64081" y="100138"/>
                    <a:pt x="64081" y="91614"/>
                  </a:cubicBezTo>
                  <a:cubicBezTo>
                    <a:pt x="64081" y="86099"/>
                    <a:pt x="65589" y="80584"/>
                    <a:pt x="68354" y="69554"/>
                  </a:cubicBezTo>
                  <a:lnTo>
                    <a:pt x="76899" y="35210"/>
                  </a:lnTo>
                  <a:close/>
                </a:path>
              </a:pathLst>
            </a:custGeom>
            <a:solidFill>
              <a:srgbClr val="000000"/>
            </a:solidFill>
            <a:ln w="25183" cap="flat">
              <a:noFill/>
              <a:prstDash val="solid"/>
              <a:miter/>
            </a:ln>
          </p:spPr>
          <p:txBody>
            <a:bodyPr rtlCol="0" anchor="ctr"/>
            <a:lstStyle/>
            <a:p>
              <a:endParaRPr lang="en-CN"/>
            </a:p>
          </p:txBody>
        </p:sp>
        <p:sp>
          <p:nvSpPr>
            <p:cNvPr id="18676" name="Freeform 18675">
              <a:extLst>
                <a:ext uri="{FF2B5EF4-FFF2-40B4-BE49-F238E27FC236}">
                  <a16:creationId xmlns:a16="http://schemas.microsoft.com/office/drawing/2014/main" id="{6D98C51D-B23F-96A2-6CD8-503D93EC29F7}"/>
                </a:ext>
              </a:extLst>
            </p:cNvPr>
            <p:cNvSpPr/>
            <p:nvPr>
              <p:custDataLst>
                <p:tags r:id="rId46"/>
              </p:custDataLst>
            </p:nvPr>
          </p:nvSpPr>
          <p:spPr>
            <a:xfrm>
              <a:off x="8900100" y="5293066"/>
              <a:ext cx="131187" cy="159436"/>
            </a:xfrm>
            <a:custGeom>
              <a:avLst/>
              <a:gdLst>
                <a:gd name="connsiteX0" fmla="*/ 19604 w 131187"/>
                <a:gd name="connsiteY0" fmla="*/ 141501 h 159436"/>
                <a:gd name="connsiteX1" fmla="*/ 6033 w 131187"/>
                <a:gd name="connsiteY1" fmla="*/ 151779 h 159436"/>
                <a:gd name="connsiteX2" fmla="*/ 252 w 131187"/>
                <a:gd name="connsiteY2" fmla="*/ 156542 h 159436"/>
                <a:gd name="connsiteX3" fmla="*/ 3520 w 131187"/>
                <a:gd name="connsiteY3" fmla="*/ 159550 h 159436"/>
                <a:gd name="connsiteX4" fmla="*/ 24630 w 131187"/>
                <a:gd name="connsiteY4" fmla="*/ 158798 h 159436"/>
                <a:gd name="connsiteX5" fmla="*/ 49511 w 131187"/>
                <a:gd name="connsiteY5" fmla="*/ 159550 h 159436"/>
                <a:gd name="connsiteX6" fmla="*/ 54034 w 131187"/>
                <a:gd name="connsiteY6" fmla="*/ 154536 h 159436"/>
                <a:gd name="connsiteX7" fmla="*/ 48003 w 131187"/>
                <a:gd name="connsiteY7" fmla="*/ 151779 h 159436"/>
                <a:gd name="connsiteX8" fmla="*/ 35437 w 131187"/>
                <a:gd name="connsiteY8" fmla="*/ 147768 h 159436"/>
                <a:gd name="connsiteX9" fmla="*/ 47751 w 131187"/>
                <a:gd name="connsiteY9" fmla="*/ 97631 h 159436"/>
                <a:gd name="connsiteX10" fmla="*/ 70873 w 131187"/>
                <a:gd name="connsiteY10" fmla="*/ 113675 h 159436"/>
                <a:gd name="connsiteX11" fmla="*/ 131440 w 131187"/>
                <a:gd name="connsiteY11" fmla="*/ 40224 h 159436"/>
                <a:gd name="connsiteX12" fmla="*/ 98015 w 131187"/>
                <a:gd name="connsiteY12" fmla="*/ 114 h 159436"/>
                <a:gd name="connsiteX13" fmla="*/ 65092 w 131187"/>
                <a:gd name="connsiteY13" fmla="*/ 18915 h 159436"/>
                <a:gd name="connsiteX14" fmla="*/ 42474 w 131187"/>
                <a:gd name="connsiteY14" fmla="*/ 114 h 159436"/>
                <a:gd name="connsiteX15" fmla="*/ 23876 w 131187"/>
                <a:gd name="connsiteY15" fmla="*/ 14403 h 159436"/>
                <a:gd name="connsiteX16" fmla="*/ 16085 w 131187"/>
                <a:gd name="connsiteY16" fmla="*/ 38719 h 159436"/>
                <a:gd name="connsiteX17" fmla="*/ 19101 w 131187"/>
                <a:gd name="connsiteY17" fmla="*/ 41226 h 159436"/>
                <a:gd name="connsiteX18" fmla="*/ 23374 w 131187"/>
                <a:gd name="connsiteY18" fmla="*/ 35461 h 159436"/>
                <a:gd name="connsiteX19" fmla="*/ 41720 w 131187"/>
                <a:gd name="connsiteY19" fmla="*/ 5629 h 159436"/>
                <a:gd name="connsiteX20" fmla="*/ 49511 w 131187"/>
                <a:gd name="connsiteY20" fmla="*/ 17160 h 159436"/>
                <a:gd name="connsiteX21" fmla="*/ 47751 w 131187"/>
                <a:gd name="connsiteY21" fmla="*/ 29945 h 159436"/>
                <a:gd name="connsiteX22" fmla="*/ 19604 w 131187"/>
                <a:gd name="connsiteY22" fmla="*/ 141501 h 159436"/>
                <a:gd name="connsiteX23" fmla="*/ 63836 w 131187"/>
                <a:gd name="connsiteY23" fmla="*/ 32703 h 159436"/>
                <a:gd name="connsiteX24" fmla="*/ 76904 w 131187"/>
                <a:gd name="connsiteY24" fmla="*/ 15155 h 159436"/>
                <a:gd name="connsiteX25" fmla="*/ 97261 w 131187"/>
                <a:gd name="connsiteY25" fmla="*/ 5629 h 159436"/>
                <a:gd name="connsiteX26" fmla="*/ 113345 w 131187"/>
                <a:gd name="connsiteY26" fmla="*/ 29193 h 159436"/>
                <a:gd name="connsiteX27" fmla="*/ 100528 w 131187"/>
                <a:gd name="connsiteY27" fmla="*/ 82339 h 159436"/>
                <a:gd name="connsiteX28" fmla="*/ 70621 w 131187"/>
                <a:gd name="connsiteY28" fmla="*/ 108160 h 159436"/>
                <a:gd name="connsiteX29" fmla="*/ 50767 w 131187"/>
                <a:gd name="connsiteY29" fmla="*/ 85848 h 159436"/>
                <a:gd name="connsiteX30" fmla="*/ 51521 w 131187"/>
                <a:gd name="connsiteY30" fmla="*/ 81837 h 159436"/>
                <a:gd name="connsiteX31" fmla="*/ 63836 w 131187"/>
                <a:gd name="connsiteY31" fmla="*/ 32703 h 15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87" h="159436">
                  <a:moveTo>
                    <a:pt x="19604" y="141501"/>
                  </a:moveTo>
                  <a:cubicBezTo>
                    <a:pt x="17593" y="150024"/>
                    <a:pt x="17091" y="151779"/>
                    <a:pt x="6033" y="151779"/>
                  </a:cubicBezTo>
                  <a:cubicBezTo>
                    <a:pt x="3017" y="151779"/>
                    <a:pt x="252" y="151779"/>
                    <a:pt x="252" y="156542"/>
                  </a:cubicBezTo>
                  <a:cubicBezTo>
                    <a:pt x="252" y="158547"/>
                    <a:pt x="1509" y="159550"/>
                    <a:pt x="3520" y="159550"/>
                  </a:cubicBezTo>
                  <a:cubicBezTo>
                    <a:pt x="10305" y="159550"/>
                    <a:pt x="17593" y="158798"/>
                    <a:pt x="24630" y="158798"/>
                  </a:cubicBezTo>
                  <a:cubicBezTo>
                    <a:pt x="32924" y="158798"/>
                    <a:pt x="41469" y="159550"/>
                    <a:pt x="49511" y="159550"/>
                  </a:cubicBezTo>
                  <a:cubicBezTo>
                    <a:pt x="50767" y="159550"/>
                    <a:pt x="54034" y="159550"/>
                    <a:pt x="54034" y="154536"/>
                  </a:cubicBezTo>
                  <a:cubicBezTo>
                    <a:pt x="54034" y="151779"/>
                    <a:pt x="51521" y="151779"/>
                    <a:pt x="48003" y="151779"/>
                  </a:cubicBezTo>
                  <a:cubicBezTo>
                    <a:pt x="35437" y="151779"/>
                    <a:pt x="35437" y="150024"/>
                    <a:pt x="35437" y="147768"/>
                  </a:cubicBezTo>
                  <a:cubicBezTo>
                    <a:pt x="35437" y="144760"/>
                    <a:pt x="45992" y="103898"/>
                    <a:pt x="47751" y="97631"/>
                  </a:cubicBezTo>
                  <a:cubicBezTo>
                    <a:pt x="51019" y="104901"/>
                    <a:pt x="58056" y="113675"/>
                    <a:pt x="70873" y="113675"/>
                  </a:cubicBezTo>
                  <a:cubicBezTo>
                    <a:pt x="100026" y="113675"/>
                    <a:pt x="131440" y="77074"/>
                    <a:pt x="131440" y="40224"/>
                  </a:cubicBezTo>
                  <a:cubicBezTo>
                    <a:pt x="131440" y="16659"/>
                    <a:pt x="117115" y="114"/>
                    <a:pt x="98015" y="114"/>
                  </a:cubicBezTo>
                  <a:cubicBezTo>
                    <a:pt x="85449" y="114"/>
                    <a:pt x="73386" y="9139"/>
                    <a:pt x="65092" y="18915"/>
                  </a:cubicBezTo>
                  <a:cubicBezTo>
                    <a:pt x="62579" y="5378"/>
                    <a:pt x="51773" y="114"/>
                    <a:pt x="42474" y="114"/>
                  </a:cubicBezTo>
                  <a:cubicBezTo>
                    <a:pt x="30913" y="114"/>
                    <a:pt x="26138" y="9891"/>
                    <a:pt x="23876" y="14403"/>
                  </a:cubicBezTo>
                  <a:cubicBezTo>
                    <a:pt x="19353" y="22926"/>
                    <a:pt x="16085" y="37967"/>
                    <a:pt x="16085" y="38719"/>
                  </a:cubicBezTo>
                  <a:cubicBezTo>
                    <a:pt x="16085" y="41226"/>
                    <a:pt x="18599" y="41226"/>
                    <a:pt x="19101" y="41226"/>
                  </a:cubicBezTo>
                  <a:cubicBezTo>
                    <a:pt x="21614" y="41226"/>
                    <a:pt x="21866" y="40976"/>
                    <a:pt x="23374" y="35461"/>
                  </a:cubicBezTo>
                  <a:cubicBezTo>
                    <a:pt x="27646" y="17662"/>
                    <a:pt x="32672" y="5629"/>
                    <a:pt x="41720" y="5629"/>
                  </a:cubicBezTo>
                  <a:cubicBezTo>
                    <a:pt x="45992" y="5629"/>
                    <a:pt x="49511" y="7634"/>
                    <a:pt x="49511" y="17160"/>
                  </a:cubicBezTo>
                  <a:cubicBezTo>
                    <a:pt x="49511" y="22926"/>
                    <a:pt x="48757" y="25684"/>
                    <a:pt x="47751" y="29945"/>
                  </a:cubicBezTo>
                  <a:lnTo>
                    <a:pt x="19604" y="141501"/>
                  </a:lnTo>
                  <a:close/>
                  <a:moveTo>
                    <a:pt x="63836" y="32703"/>
                  </a:moveTo>
                  <a:cubicBezTo>
                    <a:pt x="65595" y="25934"/>
                    <a:pt x="72381" y="18915"/>
                    <a:pt x="76904" y="15155"/>
                  </a:cubicBezTo>
                  <a:cubicBezTo>
                    <a:pt x="85700" y="7384"/>
                    <a:pt x="92989" y="5629"/>
                    <a:pt x="97261" y="5629"/>
                  </a:cubicBezTo>
                  <a:cubicBezTo>
                    <a:pt x="107314" y="5629"/>
                    <a:pt x="113345" y="14403"/>
                    <a:pt x="113345" y="29193"/>
                  </a:cubicBezTo>
                  <a:cubicBezTo>
                    <a:pt x="113345" y="43984"/>
                    <a:pt x="105052" y="72813"/>
                    <a:pt x="100528" y="82339"/>
                  </a:cubicBezTo>
                  <a:cubicBezTo>
                    <a:pt x="91983" y="99887"/>
                    <a:pt x="79920" y="108160"/>
                    <a:pt x="70621" y="108160"/>
                  </a:cubicBezTo>
                  <a:cubicBezTo>
                    <a:pt x="54034" y="108160"/>
                    <a:pt x="50767" y="87353"/>
                    <a:pt x="50767" y="85848"/>
                  </a:cubicBezTo>
                  <a:cubicBezTo>
                    <a:pt x="50767" y="85347"/>
                    <a:pt x="50767" y="84846"/>
                    <a:pt x="51521" y="81837"/>
                  </a:cubicBezTo>
                  <a:lnTo>
                    <a:pt x="63836" y="32703"/>
                  </a:lnTo>
                  <a:close/>
                </a:path>
              </a:pathLst>
            </a:custGeom>
            <a:solidFill>
              <a:srgbClr val="000000"/>
            </a:solidFill>
            <a:ln w="25183" cap="flat">
              <a:noFill/>
              <a:prstDash val="solid"/>
              <a:miter/>
            </a:ln>
          </p:spPr>
          <p:txBody>
            <a:bodyPr rtlCol="0" anchor="ctr"/>
            <a:lstStyle/>
            <a:p>
              <a:endParaRPr lang="en-CN"/>
            </a:p>
          </p:txBody>
        </p:sp>
        <p:sp>
          <p:nvSpPr>
            <p:cNvPr id="18677" name="Freeform 18676">
              <a:extLst>
                <a:ext uri="{FF2B5EF4-FFF2-40B4-BE49-F238E27FC236}">
                  <a16:creationId xmlns:a16="http://schemas.microsoft.com/office/drawing/2014/main" id="{8E706629-B4EB-70FB-8A30-362C6BAE92E0}"/>
                </a:ext>
              </a:extLst>
            </p:cNvPr>
            <p:cNvSpPr/>
            <p:nvPr>
              <p:custDataLst>
                <p:tags r:id="rId47"/>
              </p:custDataLst>
            </p:nvPr>
          </p:nvSpPr>
          <p:spPr>
            <a:xfrm>
              <a:off x="9059467" y="5215854"/>
              <a:ext cx="58305" cy="250686"/>
            </a:xfrm>
            <a:custGeom>
              <a:avLst/>
              <a:gdLst>
                <a:gd name="connsiteX0" fmla="*/ 58563 w 58305"/>
                <a:gd name="connsiteY0" fmla="*/ 248293 h 250686"/>
                <a:gd name="connsiteX1" fmla="*/ 54291 w 58305"/>
                <a:gd name="connsiteY1" fmla="*/ 242778 h 250686"/>
                <a:gd name="connsiteX2" fmla="*/ 14834 w 58305"/>
                <a:gd name="connsiteY2" fmla="*/ 125457 h 250686"/>
                <a:gd name="connsiteX3" fmla="*/ 55296 w 58305"/>
                <a:gd name="connsiteY3" fmla="*/ 6882 h 250686"/>
                <a:gd name="connsiteX4" fmla="*/ 58563 w 58305"/>
                <a:gd name="connsiteY4" fmla="*/ 2621 h 250686"/>
                <a:gd name="connsiteX5" fmla="*/ 56050 w 58305"/>
                <a:gd name="connsiteY5" fmla="*/ 114 h 250686"/>
                <a:gd name="connsiteX6" fmla="*/ 16090 w 58305"/>
                <a:gd name="connsiteY6" fmla="*/ 48998 h 250686"/>
                <a:gd name="connsiteX7" fmla="*/ 257 w 58305"/>
                <a:gd name="connsiteY7" fmla="*/ 125457 h 250686"/>
                <a:gd name="connsiteX8" fmla="*/ 16844 w 58305"/>
                <a:gd name="connsiteY8" fmla="*/ 203671 h 250686"/>
                <a:gd name="connsiteX9" fmla="*/ 56050 w 58305"/>
                <a:gd name="connsiteY9" fmla="*/ 250800 h 250686"/>
                <a:gd name="connsiteX10" fmla="*/ 58563 w 58305"/>
                <a:gd name="connsiteY10" fmla="*/ 248293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63" y="248293"/>
                  </a:moveTo>
                  <a:cubicBezTo>
                    <a:pt x="58563" y="247541"/>
                    <a:pt x="58563" y="247040"/>
                    <a:pt x="54291" y="242778"/>
                  </a:cubicBezTo>
                  <a:cubicBezTo>
                    <a:pt x="22876" y="211192"/>
                    <a:pt x="14834" y="163812"/>
                    <a:pt x="14834" y="125457"/>
                  </a:cubicBezTo>
                  <a:cubicBezTo>
                    <a:pt x="14834" y="81838"/>
                    <a:pt x="24384" y="38218"/>
                    <a:pt x="55296" y="6882"/>
                  </a:cubicBezTo>
                  <a:cubicBezTo>
                    <a:pt x="58563" y="3874"/>
                    <a:pt x="58563" y="3373"/>
                    <a:pt x="58563" y="2621"/>
                  </a:cubicBezTo>
                  <a:cubicBezTo>
                    <a:pt x="58563" y="866"/>
                    <a:pt x="57558" y="114"/>
                    <a:pt x="56050" y="114"/>
                  </a:cubicBezTo>
                  <a:cubicBezTo>
                    <a:pt x="53537" y="114"/>
                    <a:pt x="30918" y="17160"/>
                    <a:pt x="16090" y="48998"/>
                  </a:cubicBezTo>
                  <a:cubicBezTo>
                    <a:pt x="3273" y="76573"/>
                    <a:pt x="257" y="104399"/>
                    <a:pt x="257" y="125457"/>
                  </a:cubicBezTo>
                  <a:cubicBezTo>
                    <a:pt x="257" y="145010"/>
                    <a:pt x="3022" y="175343"/>
                    <a:pt x="16844" y="203671"/>
                  </a:cubicBezTo>
                  <a:cubicBezTo>
                    <a:pt x="31924" y="234505"/>
                    <a:pt x="53537" y="250800"/>
                    <a:pt x="56050" y="250800"/>
                  </a:cubicBezTo>
                  <a:cubicBezTo>
                    <a:pt x="57558" y="250800"/>
                    <a:pt x="58563" y="250048"/>
                    <a:pt x="58563" y="248293"/>
                  </a:cubicBezTo>
                  <a:close/>
                </a:path>
              </a:pathLst>
            </a:custGeom>
            <a:solidFill>
              <a:srgbClr val="000000"/>
            </a:solidFill>
            <a:ln w="25183" cap="flat">
              <a:noFill/>
              <a:prstDash val="solid"/>
              <a:miter/>
            </a:ln>
          </p:spPr>
          <p:txBody>
            <a:bodyPr rtlCol="0" anchor="ctr"/>
            <a:lstStyle/>
            <a:p>
              <a:endParaRPr lang="en-CN"/>
            </a:p>
          </p:txBody>
        </p:sp>
        <p:sp>
          <p:nvSpPr>
            <p:cNvPr id="18678" name="Freeform 18677">
              <a:extLst>
                <a:ext uri="{FF2B5EF4-FFF2-40B4-BE49-F238E27FC236}">
                  <a16:creationId xmlns:a16="http://schemas.microsoft.com/office/drawing/2014/main" id="{71CD894F-1407-4769-8F4B-A750C5A3BA96}"/>
                </a:ext>
              </a:extLst>
            </p:cNvPr>
            <p:cNvSpPr/>
            <p:nvPr>
              <p:custDataLst>
                <p:tags r:id="rId48"/>
              </p:custDataLst>
            </p:nvPr>
          </p:nvSpPr>
          <p:spPr>
            <a:xfrm>
              <a:off x="9146647" y="5290559"/>
              <a:ext cx="105302" cy="115315"/>
            </a:xfrm>
            <a:custGeom>
              <a:avLst/>
              <a:gdLst>
                <a:gd name="connsiteX0" fmla="*/ 89982 w 105302"/>
                <a:gd name="connsiteY0" fmla="*/ 14654 h 115315"/>
                <a:gd name="connsiteX1" fmla="*/ 79426 w 105302"/>
                <a:gd name="connsiteY1" fmla="*/ 28943 h 115315"/>
                <a:gd name="connsiteX2" fmla="*/ 90233 w 105302"/>
                <a:gd name="connsiteY2" fmla="*/ 39221 h 115315"/>
                <a:gd name="connsiteX3" fmla="*/ 105564 w 105302"/>
                <a:gd name="connsiteY3" fmla="*/ 22174 h 115315"/>
                <a:gd name="connsiteX4" fmla="*/ 69625 w 105302"/>
                <a:gd name="connsiteY4" fmla="*/ 114 h 115315"/>
                <a:gd name="connsiteX5" fmla="*/ 36702 w 105302"/>
                <a:gd name="connsiteY5" fmla="*/ 9389 h 115315"/>
                <a:gd name="connsiteX6" fmla="*/ 21372 w 105302"/>
                <a:gd name="connsiteY6" fmla="*/ 38719 h 115315"/>
                <a:gd name="connsiteX7" fmla="*/ 30419 w 105302"/>
                <a:gd name="connsiteY7" fmla="*/ 57772 h 115315"/>
                <a:gd name="connsiteX8" fmla="*/ 58818 w 105302"/>
                <a:gd name="connsiteY8" fmla="*/ 67298 h 115315"/>
                <a:gd name="connsiteX9" fmla="*/ 81437 w 105302"/>
                <a:gd name="connsiteY9" fmla="*/ 82590 h 115315"/>
                <a:gd name="connsiteX10" fmla="*/ 43991 w 105302"/>
                <a:gd name="connsiteY10" fmla="*/ 106405 h 115315"/>
                <a:gd name="connsiteX11" fmla="*/ 16848 w 105302"/>
                <a:gd name="connsiteY11" fmla="*/ 99887 h 115315"/>
                <a:gd name="connsiteX12" fmla="*/ 30671 w 105302"/>
                <a:gd name="connsiteY12" fmla="*/ 82590 h 115315"/>
                <a:gd name="connsiteX13" fmla="*/ 18356 w 105302"/>
                <a:gd name="connsiteY13" fmla="*/ 71058 h 115315"/>
                <a:gd name="connsiteX14" fmla="*/ 261 w 105302"/>
                <a:gd name="connsiteY14" fmla="*/ 90611 h 115315"/>
                <a:gd name="connsiteX15" fmla="*/ 43488 w 105302"/>
                <a:gd name="connsiteY15" fmla="*/ 115429 h 115315"/>
                <a:gd name="connsiteX16" fmla="*/ 100788 w 105302"/>
                <a:gd name="connsiteY16" fmla="*/ 72311 h 115315"/>
                <a:gd name="connsiteX17" fmla="*/ 90736 w 105302"/>
                <a:gd name="connsiteY17" fmla="*/ 52006 h 115315"/>
                <a:gd name="connsiteX18" fmla="*/ 64599 w 105302"/>
                <a:gd name="connsiteY18" fmla="*/ 41978 h 115315"/>
                <a:gd name="connsiteX19" fmla="*/ 40975 w 105302"/>
                <a:gd name="connsiteY19" fmla="*/ 28441 h 115315"/>
                <a:gd name="connsiteX20" fmla="*/ 69122 w 105302"/>
                <a:gd name="connsiteY20" fmla="*/ 9139 h 115315"/>
                <a:gd name="connsiteX21" fmla="*/ 89982 w 105302"/>
                <a:gd name="connsiteY21" fmla="*/ 14654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302" h="115315">
                  <a:moveTo>
                    <a:pt x="89982" y="14654"/>
                  </a:moveTo>
                  <a:cubicBezTo>
                    <a:pt x="81688" y="17913"/>
                    <a:pt x="79426" y="25433"/>
                    <a:pt x="79426" y="28943"/>
                  </a:cubicBezTo>
                  <a:cubicBezTo>
                    <a:pt x="79426" y="35461"/>
                    <a:pt x="84704" y="39221"/>
                    <a:pt x="90233" y="39221"/>
                  </a:cubicBezTo>
                  <a:cubicBezTo>
                    <a:pt x="96265" y="39221"/>
                    <a:pt x="105564" y="34207"/>
                    <a:pt x="105564" y="22174"/>
                  </a:cubicBezTo>
                  <a:cubicBezTo>
                    <a:pt x="105564" y="8888"/>
                    <a:pt x="92244" y="114"/>
                    <a:pt x="69625" y="114"/>
                  </a:cubicBezTo>
                  <a:cubicBezTo>
                    <a:pt x="62337" y="114"/>
                    <a:pt x="48263" y="615"/>
                    <a:pt x="36702" y="9389"/>
                  </a:cubicBezTo>
                  <a:cubicBezTo>
                    <a:pt x="25393" y="17913"/>
                    <a:pt x="21372" y="32452"/>
                    <a:pt x="21372" y="38719"/>
                  </a:cubicBezTo>
                  <a:cubicBezTo>
                    <a:pt x="21372" y="46240"/>
                    <a:pt x="24890" y="53259"/>
                    <a:pt x="30419" y="57772"/>
                  </a:cubicBezTo>
                  <a:cubicBezTo>
                    <a:pt x="37456" y="63287"/>
                    <a:pt x="41729" y="64039"/>
                    <a:pt x="58818" y="67298"/>
                  </a:cubicBezTo>
                  <a:cubicBezTo>
                    <a:pt x="66358" y="68551"/>
                    <a:pt x="81437" y="71309"/>
                    <a:pt x="81437" y="82590"/>
                  </a:cubicBezTo>
                  <a:cubicBezTo>
                    <a:pt x="81437" y="83592"/>
                    <a:pt x="81437" y="106405"/>
                    <a:pt x="43991" y="106405"/>
                  </a:cubicBezTo>
                  <a:cubicBezTo>
                    <a:pt x="31676" y="106405"/>
                    <a:pt x="22377" y="103898"/>
                    <a:pt x="16848" y="99887"/>
                  </a:cubicBezTo>
                  <a:cubicBezTo>
                    <a:pt x="25393" y="97380"/>
                    <a:pt x="30671" y="90110"/>
                    <a:pt x="30671" y="82590"/>
                  </a:cubicBezTo>
                  <a:cubicBezTo>
                    <a:pt x="30671" y="73565"/>
                    <a:pt x="23383" y="71058"/>
                    <a:pt x="18356" y="71058"/>
                  </a:cubicBezTo>
                  <a:cubicBezTo>
                    <a:pt x="9811" y="71058"/>
                    <a:pt x="261" y="78077"/>
                    <a:pt x="261" y="90611"/>
                  </a:cubicBezTo>
                  <a:cubicBezTo>
                    <a:pt x="261" y="106906"/>
                    <a:pt x="17854" y="115429"/>
                    <a:pt x="43488" y="115429"/>
                  </a:cubicBezTo>
                  <a:cubicBezTo>
                    <a:pt x="100788" y="115429"/>
                    <a:pt x="100788" y="72562"/>
                    <a:pt x="100788" y="72311"/>
                  </a:cubicBezTo>
                  <a:cubicBezTo>
                    <a:pt x="100788" y="63788"/>
                    <a:pt x="96516" y="57020"/>
                    <a:pt x="90736" y="52006"/>
                  </a:cubicBezTo>
                  <a:cubicBezTo>
                    <a:pt x="82945" y="45237"/>
                    <a:pt x="73395" y="43482"/>
                    <a:pt x="64599" y="41978"/>
                  </a:cubicBezTo>
                  <a:cubicBezTo>
                    <a:pt x="50776" y="39472"/>
                    <a:pt x="40975" y="37717"/>
                    <a:pt x="40975" y="28441"/>
                  </a:cubicBezTo>
                  <a:cubicBezTo>
                    <a:pt x="40975" y="27940"/>
                    <a:pt x="40975" y="9139"/>
                    <a:pt x="69122" y="9139"/>
                  </a:cubicBezTo>
                  <a:cubicBezTo>
                    <a:pt x="74149" y="9139"/>
                    <a:pt x="83196" y="9640"/>
                    <a:pt x="89982" y="14654"/>
                  </a:cubicBezTo>
                  <a:close/>
                </a:path>
              </a:pathLst>
            </a:custGeom>
            <a:solidFill>
              <a:srgbClr val="000000"/>
            </a:solidFill>
            <a:ln w="25183" cap="flat">
              <a:noFill/>
              <a:prstDash val="solid"/>
              <a:miter/>
            </a:ln>
          </p:spPr>
          <p:txBody>
            <a:bodyPr rtlCol="0" anchor="ctr"/>
            <a:lstStyle/>
            <a:p>
              <a:endParaRPr lang="en-CN"/>
            </a:p>
          </p:txBody>
        </p:sp>
        <p:sp>
          <p:nvSpPr>
            <p:cNvPr id="18679" name="Freeform 18678">
              <a:extLst>
                <a:ext uri="{FF2B5EF4-FFF2-40B4-BE49-F238E27FC236}">
                  <a16:creationId xmlns:a16="http://schemas.microsoft.com/office/drawing/2014/main" id="{D37F28D2-E5DD-9A3A-030E-ABF864A8A112}"/>
                </a:ext>
              </a:extLst>
            </p:cNvPr>
            <p:cNvSpPr/>
            <p:nvPr>
              <p:custDataLst>
                <p:tags r:id="rId49"/>
              </p:custDataLst>
            </p:nvPr>
          </p:nvSpPr>
          <p:spPr>
            <a:xfrm>
              <a:off x="9273223" y="5207847"/>
              <a:ext cx="59461" cy="111429"/>
            </a:xfrm>
            <a:custGeom>
              <a:avLst/>
              <a:gdLst>
                <a:gd name="connsiteX0" fmla="*/ 36155 w 59461"/>
                <a:gd name="connsiteY0" fmla="*/ 40471 h 111429"/>
                <a:gd name="connsiteX1" fmla="*/ 54099 w 59461"/>
                <a:gd name="connsiteY1" fmla="*/ 40471 h 111429"/>
                <a:gd name="connsiteX2" fmla="*/ 59728 w 59461"/>
                <a:gd name="connsiteY2" fmla="*/ 36610 h 111429"/>
                <a:gd name="connsiteX3" fmla="*/ 54451 w 59461"/>
                <a:gd name="connsiteY3" fmla="*/ 34154 h 111429"/>
                <a:gd name="connsiteX4" fmla="*/ 37738 w 59461"/>
                <a:gd name="connsiteY4" fmla="*/ 34154 h 111429"/>
                <a:gd name="connsiteX5" fmla="*/ 44247 w 59461"/>
                <a:gd name="connsiteY5" fmla="*/ 8182 h 111429"/>
                <a:gd name="connsiteX6" fmla="*/ 44775 w 59461"/>
                <a:gd name="connsiteY6" fmla="*/ 5726 h 111429"/>
                <a:gd name="connsiteX7" fmla="*/ 38794 w 59461"/>
                <a:gd name="connsiteY7" fmla="*/ 110 h 111429"/>
                <a:gd name="connsiteX8" fmla="*/ 30525 w 59461"/>
                <a:gd name="connsiteY8" fmla="*/ 7656 h 111429"/>
                <a:gd name="connsiteX9" fmla="*/ 23840 w 59461"/>
                <a:gd name="connsiteY9" fmla="*/ 34154 h 111429"/>
                <a:gd name="connsiteX10" fmla="*/ 5896 w 59461"/>
                <a:gd name="connsiteY10" fmla="*/ 34154 h 111429"/>
                <a:gd name="connsiteX11" fmla="*/ 267 w 59461"/>
                <a:gd name="connsiteY11" fmla="*/ 38014 h 111429"/>
                <a:gd name="connsiteX12" fmla="*/ 5544 w 59461"/>
                <a:gd name="connsiteY12" fmla="*/ 40471 h 111429"/>
                <a:gd name="connsiteX13" fmla="*/ 22257 w 59461"/>
                <a:gd name="connsiteY13" fmla="*/ 40471 h 111429"/>
                <a:gd name="connsiteX14" fmla="*/ 11878 w 59461"/>
                <a:gd name="connsiteY14" fmla="*/ 81884 h 111429"/>
                <a:gd name="connsiteX15" fmla="*/ 9239 w 59461"/>
                <a:gd name="connsiteY15" fmla="*/ 94870 h 111429"/>
                <a:gd name="connsiteX16" fmla="*/ 28062 w 59461"/>
                <a:gd name="connsiteY16" fmla="*/ 111540 h 111429"/>
                <a:gd name="connsiteX17" fmla="*/ 58673 w 59461"/>
                <a:gd name="connsiteY17" fmla="*/ 84692 h 111429"/>
                <a:gd name="connsiteX18" fmla="*/ 55858 w 59461"/>
                <a:gd name="connsiteY18" fmla="*/ 82411 h 111429"/>
                <a:gd name="connsiteX19" fmla="*/ 52164 w 59461"/>
                <a:gd name="connsiteY19" fmla="*/ 85745 h 111429"/>
                <a:gd name="connsiteX20" fmla="*/ 28590 w 59461"/>
                <a:gd name="connsiteY20" fmla="*/ 106627 h 111429"/>
                <a:gd name="connsiteX21" fmla="*/ 22433 w 59461"/>
                <a:gd name="connsiteY21" fmla="*/ 98028 h 111429"/>
                <a:gd name="connsiteX22" fmla="*/ 23488 w 59461"/>
                <a:gd name="connsiteY22" fmla="*/ 90834 h 111429"/>
                <a:gd name="connsiteX23" fmla="*/ 36155 w 59461"/>
                <a:gd name="connsiteY23" fmla="*/ 40471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55" y="40471"/>
                  </a:moveTo>
                  <a:lnTo>
                    <a:pt x="54099" y="40471"/>
                  </a:lnTo>
                  <a:cubicBezTo>
                    <a:pt x="57441" y="40471"/>
                    <a:pt x="59728" y="40471"/>
                    <a:pt x="59728" y="36610"/>
                  </a:cubicBezTo>
                  <a:cubicBezTo>
                    <a:pt x="59728" y="34154"/>
                    <a:pt x="57441" y="34154"/>
                    <a:pt x="54451" y="34154"/>
                  </a:cubicBezTo>
                  <a:lnTo>
                    <a:pt x="37738" y="34154"/>
                  </a:lnTo>
                  <a:lnTo>
                    <a:pt x="44247" y="8182"/>
                  </a:lnTo>
                  <a:cubicBezTo>
                    <a:pt x="44423" y="7305"/>
                    <a:pt x="44775" y="6428"/>
                    <a:pt x="44775" y="5726"/>
                  </a:cubicBezTo>
                  <a:cubicBezTo>
                    <a:pt x="44775" y="2567"/>
                    <a:pt x="42312" y="110"/>
                    <a:pt x="38794" y="110"/>
                  </a:cubicBezTo>
                  <a:cubicBezTo>
                    <a:pt x="34396" y="110"/>
                    <a:pt x="31757" y="3094"/>
                    <a:pt x="30525" y="7656"/>
                  </a:cubicBezTo>
                  <a:cubicBezTo>
                    <a:pt x="29294" y="12043"/>
                    <a:pt x="31581" y="3620"/>
                    <a:pt x="23840" y="34154"/>
                  </a:cubicBezTo>
                  <a:lnTo>
                    <a:pt x="5896" y="34154"/>
                  </a:lnTo>
                  <a:cubicBezTo>
                    <a:pt x="2554" y="34154"/>
                    <a:pt x="267" y="34154"/>
                    <a:pt x="267" y="38014"/>
                  </a:cubicBezTo>
                  <a:cubicBezTo>
                    <a:pt x="267" y="40471"/>
                    <a:pt x="2378" y="40471"/>
                    <a:pt x="5544" y="40471"/>
                  </a:cubicBezTo>
                  <a:lnTo>
                    <a:pt x="22257" y="40471"/>
                  </a:lnTo>
                  <a:lnTo>
                    <a:pt x="11878" y="81884"/>
                  </a:lnTo>
                  <a:cubicBezTo>
                    <a:pt x="10822" y="86271"/>
                    <a:pt x="9239" y="92588"/>
                    <a:pt x="9239" y="94870"/>
                  </a:cubicBezTo>
                  <a:cubicBezTo>
                    <a:pt x="9239" y="105223"/>
                    <a:pt x="18035" y="111540"/>
                    <a:pt x="28062" y="111540"/>
                  </a:cubicBezTo>
                  <a:cubicBezTo>
                    <a:pt x="47590" y="111540"/>
                    <a:pt x="58673" y="86973"/>
                    <a:pt x="58673" y="84692"/>
                  </a:cubicBezTo>
                  <a:cubicBezTo>
                    <a:pt x="58673" y="82411"/>
                    <a:pt x="56386" y="82411"/>
                    <a:pt x="55858" y="82411"/>
                  </a:cubicBezTo>
                  <a:cubicBezTo>
                    <a:pt x="53747" y="82411"/>
                    <a:pt x="53571" y="82762"/>
                    <a:pt x="52164" y="85745"/>
                  </a:cubicBezTo>
                  <a:cubicBezTo>
                    <a:pt x="47238" y="96800"/>
                    <a:pt x="38266" y="106627"/>
                    <a:pt x="28590" y="106627"/>
                  </a:cubicBezTo>
                  <a:cubicBezTo>
                    <a:pt x="24896" y="106627"/>
                    <a:pt x="22433" y="104346"/>
                    <a:pt x="22433" y="98028"/>
                  </a:cubicBezTo>
                  <a:cubicBezTo>
                    <a:pt x="22433" y="96274"/>
                    <a:pt x="23137" y="92588"/>
                    <a:pt x="23488" y="90834"/>
                  </a:cubicBezTo>
                  <a:lnTo>
                    <a:pt x="36155" y="40471"/>
                  </a:lnTo>
                  <a:close/>
                </a:path>
              </a:pathLst>
            </a:custGeom>
            <a:solidFill>
              <a:srgbClr val="000000"/>
            </a:solidFill>
            <a:ln w="25183" cap="flat">
              <a:noFill/>
              <a:prstDash val="solid"/>
              <a:miter/>
            </a:ln>
          </p:spPr>
          <p:txBody>
            <a:bodyPr rtlCol="0" anchor="ctr"/>
            <a:lstStyle/>
            <a:p>
              <a:endParaRPr lang="en-CN"/>
            </a:p>
          </p:txBody>
        </p:sp>
        <p:sp>
          <p:nvSpPr>
            <p:cNvPr id="18680" name="Freeform 18679">
              <a:extLst>
                <a:ext uri="{FF2B5EF4-FFF2-40B4-BE49-F238E27FC236}">
                  <a16:creationId xmlns:a16="http://schemas.microsoft.com/office/drawing/2014/main" id="{619ECE5A-0554-F0DF-B68D-24C7CFAB8667}"/>
                </a:ext>
              </a:extLst>
            </p:cNvPr>
            <p:cNvSpPr/>
            <p:nvPr>
              <p:custDataLst>
                <p:tags r:id="rId50"/>
              </p:custDataLst>
            </p:nvPr>
          </p:nvSpPr>
          <p:spPr>
            <a:xfrm>
              <a:off x="9265834" y="5357402"/>
              <a:ext cx="77229" cy="152141"/>
            </a:xfrm>
            <a:custGeom>
              <a:avLst/>
              <a:gdLst>
                <a:gd name="connsiteX0" fmla="*/ 77497 w 77229"/>
                <a:gd name="connsiteY0" fmla="*/ 6785 h 152141"/>
                <a:gd name="connsiteX1" fmla="*/ 70460 w 77229"/>
                <a:gd name="connsiteY1" fmla="*/ 117 h 152141"/>
                <a:gd name="connsiteX2" fmla="*/ 60608 w 77229"/>
                <a:gd name="connsiteY2" fmla="*/ 9768 h 152141"/>
                <a:gd name="connsiteX3" fmla="*/ 67645 w 77229"/>
                <a:gd name="connsiteY3" fmla="*/ 16436 h 152141"/>
                <a:gd name="connsiteX4" fmla="*/ 77497 w 77229"/>
                <a:gd name="connsiteY4" fmla="*/ 6785 h 152141"/>
                <a:gd name="connsiteX5" fmla="*/ 40201 w 77229"/>
                <a:gd name="connsiteY5" fmla="*/ 125059 h 152141"/>
                <a:gd name="connsiteX6" fmla="*/ 17507 w 77229"/>
                <a:gd name="connsiteY6" fmla="*/ 147345 h 152141"/>
                <a:gd name="connsiteX7" fmla="*/ 11174 w 77229"/>
                <a:gd name="connsiteY7" fmla="*/ 146292 h 152141"/>
                <a:gd name="connsiteX8" fmla="*/ 17155 w 77229"/>
                <a:gd name="connsiteY8" fmla="*/ 137342 h 152141"/>
                <a:gd name="connsiteX9" fmla="*/ 10294 w 77229"/>
                <a:gd name="connsiteY9" fmla="*/ 130849 h 152141"/>
                <a:gd name="connsiteX10" fmla="*/ 267 w 77229"/>
                <a:gd name="connsiteY10" fmla="*/ 141203 h 152141"/>
                <a:gd name="connsiteX11" fmla="*/ 17683 w 77229"/>
                <a:gd name="connsiteY11" fmla="*/ 152258 h 152141"/>
                <a:gd name="connsiteX12" fmla="*/ 54275 w 77229"/>
                <a:gd name="connsiteY12" fmla="*/ 124532 h 152141"/>
                <a:gd name="connsiteX13" fmla="*/ 70108 w 77229"/>
                <a:gd name="connsiteY13" fmla="*/ 61710 h 152141"/>
                <a:gd name="connsiteX14" fmla="*/ 70987 w 77229"/>
                <a:gd name="connsiteY14" fmla="*/ 55568 h 152141"/>
                <a:gd name="connsiteX15" fmla="*/ 52164 w 77229"/>
                <a:gd name="connsiteY15" fmla="*/ 39073 h 152141"/>
                <a:gd name="connsiteX16" fmla="*/ 21377 w 77229"/>
                <a:gd name="connsiteY16" fmla="*/ 65922 h 152141"/>
                <a:gd name="connsiteX17" fmla="*/ 24368 w 77229"/>
                <a:gd name="connsiteY17" fmla="*/ 68203 h 152141"/>
                <a:gd name="connsiteX18" fmla="*/ 27886 w 77229"/>
                <a:gd name="connsiteY18" fmla="*/ 65044 h 152141"/>
                <a:gd name="connsiteX19" fmla="*/ 51636 w 77229"/>
                <a:gd name="connsiteY19" fmla="*/ 43987 h 152141"/>
                <a:gd name="connsiteX20" fmla="*/ 57617 w 77229"/>
                <a:gd name="connsiteY20" fmla="*/ 52585 h 152141"/>
                <a:gd name="connsiteX21" fmla="*/ 57090 w 77229"/>
                <a:gd name="connsiteY21" fmla="*/ 57850 h 152141"/>
                <a:gd name="connsiteX22" fmla="*/ 40201 w 77229"/>
                <a:gd name="connsiteY22" fmla="*/ 125059 h 1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29" h="152141">
                  <a:moveTo>
                    <a:pt x="77497" y="6785"/>
                  </a:moveTo>
                  <a:cubicBezTo>
                    <a:pt x="77497" y="3802"/>
                    <a:pt x="75210" y="117"/>
                    <a:pt x="70460" y="117"/>
                  </a:cubicBezTo>
                  <a:cubicBezTo>
                    <a:pt x="65358" y="117"/>
                    <a:pt x="60608" y="5030"/>
                    <a:pt x="60608" y="9768"/>
                  </a:cubicBezTo>
                  <a:cubicBezTo>
                    <a:pt x="60608" y="12576"/>
                    <a:pt x="62719" y="16436"/>
                    <a:pt x="67645" y="16436"/>
                  </a:cubicBezTo>
                  <a:cubicBezTo>
                    <a:pt x="72395" y="16436"/>
                    <a:pt x="77497" y="11874"/>
                    <a:pt x="77497" y="6785"/>
                  </a:cubicBezTo>
                  <a:close/>
                  <a:moveTo>
                    <a:pt x="40201" y="125059"/>
                  </a:moveTo>
                  <a:cubicBezTo>
                    <a:pt x="37210" y="137167"/>
                    <a:pt x="27886" y="147345"/>
                    <a:pt x="17507" y="147345"/>
                  </a:cubicBezTo>
                  <a:cubicBezTo>
                    <a:pt x="15220" y="147345"/>
                    <a:pt x="13109" y="146994"/>
                    <a:pt x="11174" y="146292"/>
                  </a:cubicBezTo>
                  <a:cubicBezTo>
                    <a:pt x="15748" y="144186"/>
                    <a:pt x="17155" y="139974"/>
                    <a:pt x="17155" y="137342"/>
                  </a:cubicBezTo>
                  <a:cubicBezTo>
                    <a:pt x="17155" y="133131"/>
                    <a:pt x="13813" y="130849"/>
                    <a:pt x="10294" y="130849"/>
                  </a:cubicBezTo>
                  <a:cubicBezTo>
                    <a:pt x="4841" y="130849"/>
                    <a:pt x="267" y="135587"/>
                    <a:pt x="267" y="141203"/>
                  </a:cubicBezTo>
                  <a:cubicBezTo>
                    <a:pt x="267" y="147871"/>
                    <a:pt x="7128" y="152258"/>
                    <a:pt x="17683" y="152258"/>
                  </a:cubicBezTo>
                  <a:cubicBezTo>
                    <a:pt x="28238" y="152258"/>
                    <a:pt x="48821" y="145941"/>
                    <a:pt x="54275" y="124532"/>
                  </a:cubicBezTo>
                  <a:lnTo>
                    <a:pt x="70108" y="61710"/>
                  </a:lnTo>
                  <a:cubicBezTo>
                    <a:pt x="70636" y="59780"/>
                    <a:pt x="70987" y="58201"/>
                    <a:pt x="70987" y="55568"/>
                  </a:cubicBezTo>
                  <a:cubicBezTo>
                    <a:pt x="70987" y="45917"/>
                    <a:pt x="62719" y="39073"/>
                    <a:pt x="52164" y="39073"/>
                  </a:cubicBezTo>
                  <a:cubicBezTo>
                    <a:pt x="32636" y="39073"/>
                    <a:pt x="21377" y="63465"/>
                    <a:pt x="21377" y="65922"/>
                  </a:cubicBezTo>
                  <a:cubicBezTo>
                    <a:pt x="21377" y="68203"/>
                    <a:pt x="23840" y="68203"/>
                    <a:pt x="24368" y="68203"/>
                  </a:cubicBezTo>
                  <a:cubicBezTo>
                    <a:pt x="26479" y="68203"/>
                    <a:pt x="26655" y="67676"/>
                    <a:pt x="27886" y="65044"/>
                  </a:cubicBezTo>
                  <a:cubicBezTo>
                    <a:pt x="32285" y="54866"/>
                    <a:pt x="41432" y="43987"/>
                    <a:pt x="51636" y="43987"/>
                  </a:cubicBezTo>
                  <a:cubicBezTo>
                    <a:pt x="56034" y="43987"/>
                    <a:pt x="57617" y="46970"/>
                    <a:pt x="57617" y="52585"/>
                  </a:cubicBezTo>
                  <a:cubicBezTo>
                    <a:pt x="57617" y="54515"/>
                    <a:pt x="57266" y="56972"/>
                    <a:pt x="57090" y="57850"/>
                  </a:cubicBezTo>
                  <a:lnTo>
                    <a:pt x="40201" y="125059"/>
                  </a:lnTo>
                  <a:close/>
                </a:path>
              </a:pathLst>
            </a:custGeom>
            <a:solidFill>
              <a:srgbClr val="000000"/>
            </a:solidFill>
            <a:ln w="25183" cap="flat">
              <a:noFill/>
              <a:prstDash val="solid"/>
              <a:miter/>
            </a:ln>
          </p:spPr>
          <p:txBody>
            <a:bodyPr rtlCol="0" anchor="ctr"/>
            <a:lstStyle/>
            <a:p>
              <a:endParaRPr lang="en-CN"/>
            </a:p>
          </p:txBody>
        </p:sp>
        <p:sp>
          <p:nvSpPr>
            <p:cNvPr id="18681" name="Freeform 18680">
              <a:extLst>
                <a:ext uri="{FF2B5EF4-FFF2-40B4-BE49-F238E27FC236}">
                  <a16:creationId xmlns:a16="http://schemas.microsoft.com/office/drawing/2014/main" id="{93FE252A-057E-C639-797B-072F88494C92}"/>
                </a:ext>
              </a:extLst>
            </p:cNvPr>
            <p:cNvSpPr/>
            <p:nvPr>
              <p:custDataLst>
                <p:tags r:id="rId51"/>
              </p:custDataLst>
            </p:nvPr>
          </p:nvSpPr>
          <p:spPr>
            <a:xfrm>
              <a:off x="9386054" y="5215854"/>
              <a:ext cx="58305" cy="250686"/>
            </a:xfrm>
            <a:custGeom>
              <a:avLst/>
              <a:gdLst>
                <a:gd name="connsiteX0" fmla="*/ 58577 w 58305"/>
                <a:gd name="connsiteY0" fmla="*/ 125457 h 250686"/>
                <a:gd name="connsiteX1" fmla="*/ 41990 w 58305"/>
                <a:gd name="connsiteY1" fmla="*/ 47243 h 250686"/>
                <a:gd name="connsiteX2" fmla="*/ 2784 w 58305"/>
                <a:gd name="connsiteY2" fmla="*/ 114 h 250686"/>
                <a:gd name="connsiteX3" fmla="*/ 271 w 58305"/>
                <a:gd name="connsiteY3" fmla="*/ 2621 h 250686"/>
                <a:gd name="connsiteX4" fmla="*/ 5046 w 58305"/>
                <a:gd name="connsiteY4" fmla="*/ 8386 h 250686"/>
                <a:gd name="connsiteX5" fmla="*/ 44000 w 58305"/>
                <a:gd name="connsiteY5" fmla="*/ 125457 h 250686"/>
                <a:gd name="connsiteX6" fmla="*/ 3538 w 58305"/>
                <a:gd name="connsiteY6" fmla="*/ 244031 h 250686"/>
                <a:gd name="connsiteX7" fmla="*/ 271 w 58305"/>
                <a:gd name="connsiteY7" fmla="*/ 248293 h 250686"/>
                <a:gd name="connsiteX8" fmla="*/ 2784 w 58305"/>
                <a:gd name="connsiteY8" fmla="*/ 250800 h 250686"/>
                <a:gd name="connsiteX9" fmla="*/ 42744 w 58305"/>
                <a:gd name="connsiteY9" fmla="*/ 201916 h 250686"/>
                <a:gd name="connsiteX10" fmla="*/ 58577 w 58305"/>
                <a:gd name="connsiteY10" fmla="*/ 125457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77" y="125457"/>
                  </a:moveTo>
                  <a:cubicBezTo>
                    <a:pt x="58577" y="105903"/>
                    <a:pt x="55812" y="75570"/>
                    <a:pt x="41990" y="47243"/>
                  </a:cubicBezTo>
                  <a:cubicBezTo>
                    <a:pt x="26911" y="16408"/>
                    <a:pt x="5297" y="114"/>
                    <a:pt x="2784" y="114"/>
                  </a:cubicBezTo>
                  <a:cubicBezTo>
                    <a:pt x="1276" y="114"/>
                    <a:pt x="271" y="1117"/>
                    <a:pt x="271" y="2621"/>
                  </a:cubicBezTo>
                  <a:cubicBezTo>
                    <a:pt x="271" y="3373"/>
                    <a:pt x="271" y="3874"/>
                    <a:pt x="5046" y="8386"/>
                  </a:cubicBezTo>
                  <a:cubicBezTo>
                    <a:pt x="29675" y="33204"/>
                    <a:pt x="44000" y="73063"/>
                    <a:pt x="44000" y="125457"/>
                  </a:cubicBezTo>
                  <a:cubicBezTo>
                    <a:pt x="44000" y="168324"/>
                    <a:pt x="34701" y="212445"/>
                    <a:pt x="3538" y="244031"/>
                  </a:cubicBezTo>
                  <a:cubicBezTo>
                    <a:pt x="271" y="247040"/>
                    <a:pt x="271" y="247541"/>
                    <a:pt x="271" y="248293"/>
                  </a:cubicBezTo>
                  <a:cubicBezTo>
                    <a:pt x="271" y="249797"/>
                    <a:pt x="1276" y="250800"/>
                    <a:pt x="2784" y="250800"/>
                  </a:cubicBezTo>
                  <a:cubicBezTo>
                    <a:pt x="5297" y="250800"/>
                    <a:pt x="27916" y="233753"/>
                    <a:pt x="42744" y="201916"/>
                  </a:cubicBezTo>
                  <a:cubicBezTo>
                    <a:pt x="55561" y="174341"/>
                    <a:pt x="58577" y="146515"/>
                    <a:pt x="58577" y="125457"/>
                  </a:cubicBezTo>
                  <a:close/>
                </a:path>
              </a:pathLst>
            </a:custGeom>
            <a:solidFill>
              <a:srgbClr val="000000"/>
            </a:solidFill>
            <a:ln w="25183" cap="flat">
              <a:noFill/>
              <a:prstDash val="solid"/>
              <a:miter/>
            </a:ln>
          </p:spPr>
          <p:txBody>
            <a:bodyPr rtlCol="0" anchor="ctr"/>
            <a:lstStyle/>
            <a:p>
              <a:endParaRPr lang="en-CN"/>
            </a:p>
          </p:txBody>
        </p:sp>
        <p:sp>
          <p:nvSpPr>
            <p:cNvPr id="18682" name="Freeform 18681">
              <a:extLst>
                <a:ext uri="{FF2B5EF4-FFF2-40B4-BE49-F238E27FC236}">
                  <a16:creationId xmlns:a16="http://schemas.microsoft.com/office/drawing/2014/main" id="{BE433B44-626B-56C0-BCD9-D55BDE84C5D7}"/>
                </a:ext>
              </a:extLst>
            </p:cNvPr>
            <p:cNvSpPr/>
            <p:nvPr>
              <p:custDataLst>
                <p:tags r:id="rId52"/>
              </p:custDataLst>
            </p:nvPr>
          </p:nvSpPr>
          <p:spPr>
            <a:xfrm>
              <a:off x="6609520" y="5723580"/>
              <a:ext cx="105302" cy="115315"/>
            </a:xfrm>
            <a:custGeom>
              <a:avLst/>
              <a:gdLst>
                <a:gd name="connsiteX0" fmla="*/ 89881 w 105302"/>
                <a:gd name="connsiteY0" fmla="*/ 14671 h 115315"/>
                <a:gd name="connsiteX1" fmla="*/ 79326 w 105302"/>
                <a:gd name="connsiteY1" fmla="*/ 28960 h 115315"/>
                <a:gd name="connsiteX2" fmla="*/ 90133 w 105302"/>
                <a:gd name="connsiteY2" fmla="*/ 39238 h 115315"/>
                <a:gd name="connsiteX3" fmla="*/ 105463 w 105302"/>
                <a:gd name="connsiteY3" fmla="*/ 22191 h 115315"/>
                <a:gd name="connsiteX4" fmla="*/ 69524 w 105302"/>
                <a:gd name="connsiteY4" fmla="*/ 131 h 115315"/>
                <a:gd name="connsiteX5" fmla="*/ 36602 w 105302"/>
                <a:gd name="connsiteY5" fmla="*/ 9406 h 115315"/>
                <a:gd name="connsiteX6" fmla="*/ 21271 w 105302"/>
                <a:gd name="connsiteY6" fmla="*/ 38737 h 115315"/>
                <a:gd name="connsiteX7" fmla="*/ 30319 w 105302"/>
                <a:gd name="connsiteY7" fmla="*/ 57789 h 115315"/>
                <a:gd name="connsiteX8" fmla="*/ 58718 w 105302"/>
                <a:gd name="connsiteY8" fmla="*/ 67315 h 115315"/>
                <a:gd name="connsiteX9" fmla="*/ 81336 w 105302"/>
                <a:gd name="connsiteY9" fmla="*/ 82607 h 115315"/>
                <a:gd name="connsiteX10" fmla="*/ 43890 w 105302"/>
                <a:gd name="connsiteY10" fmla="*/ 106422 h 115315"/>
                <a:gd name="connsiteX11" fmla="*/ 16748 w 105302"/>
                <a:gd name="connsiteY11" fmla="*/ 99904 h 115315"/>
                <a:gd name="connsiteX12" fmla="*/ 30570 w 105302"/>
                <a:gd name="connsiteY12" fmla="*/ 82607 h 115315"/>
                <a:gd name="connsiteX13" fmla="*/ 18256 w 105302"/>
                <a:gd name="connsiteY13" fmla="*/ 71075 h 115315"/>
                <a:gd name="connsiteX14" fmla="*/ 161 w 105302"/>
                <a:gd name="connsiteY14" fmla="*/ 90629 h 115315"/>
                <a:gd name="connsiteX15" fmla="*/ 43387 w 105302"/>
                <a:gd name="connsiteY15" fmla="*/ 115447 h 115315"/>
                <a:gd name="connsiteX16" fmla="*/ 100688 w 105302"/>
                <a:gd name="connsiteY16" fmla="*/ 72329 h 115315"/>
                <a:gd name="connsiteX17" fmla="*/ 90635 w 105302"/>
                <a:gd name="connsiteY17" fmla="*/ 52023 h 115315"/>
                <a:gd name="connsiteX18" fmla="*/ 64498 w 105302"/>
                <a:gd name="connsiteY18" fmla="*/ 41996 h 115315"/>
                <a:gd name="connsiteX19" fmla="*/ 40874 w 105302"/>
                <a:gd name="connsiteY19" fmla="*/ 28459 h 115315"/>
                <a:gd name="connsiteX20" fmla="*/ 69022 w 105302"/>
                <a:gd name="connsiteY20" fmla="*/ 9156 h 115315"/>
                <a:gd name="connsiteX21" fmla="*/ 89881 w 105302"/>
                <a:gd name="connsiteY21" fmla="*/ 14671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302" h="115315">
                  <a:moveTo>
                    <a:pt x="89881" y="14671"/>
                  </a:moveTo>
                  <a:cubicBezTo>
                    <a:pt x="81588" y="17930"/>
                    <a:pt x="79326" y="25450"/>
                    <a:pt x="79326" y="28960"/>
                  </a:cubicBezTo>
                  <a:cubicBezTo>
                    <a:pt x="79326" y="35478"/>
                    <a:pt x="84604" y="39238"/>
                    <a:pt x="90133" y="39238"/>
                  </a:cubicBezTo>
                  <a:cubicBezTo>
                    <a:pt x="96164" y="39238"/>
                    <a:pt x="105463" y="34224"/>
                    <a:pt x="105463" y="22191"/>
                  </a:cubicBezTo>
                  <a:cubicBezTo>
                    <a:pt x="105463" y="8905"/>
                    <a:pt x="92143" y="131"/>
                    <a:pt x="69524" y="131"/>
                  </a:cubicBezTo>
                  <a:cubicBezTo>
                    <a:pt x="62236" y="131"/>
                    <a:pt x="48162" y="632"/>
                    <a:pt x="36602" y="9406"/>
                  </a:cubicBezTo>
                  <a:cubicBezTo>
                    <a:pt x="25293" y="17930"/>
                    <a:pt x="21271" y="32470"/>
                    <a:pt x="21271" y="38737"/>
                  </a:cubicBezTo>
                  <a:cubicBezTo>
                    <a:pt x="21271" y="46257"/>
                    <a:pt x="24790" y="53276"/>
                    <a:pt x="30319" y="57789"/>
                  </a:cubicBezTo>
                  <a:cubicBezTo>
                    <a:pt x="37356" y="63304"/>
                    <a:pt x="41628" y="64056"/>
                    <a:pt x="58718" y="67315"/>
                  </a:cubicBezTo>
                  <a:cubicBezTo>
                    <a:pt x="66257" y="68568"/>
                    <a:pt x="81336" y="71326"/>
                    <a:pt x="81336" y="82607"/>
                  </a:cubicBezTo>
                  <a:cubicBezTo>
                    <a:pt x="81336" y="83609"/>
                    <a:pt x="81336" y="106422"/>
                    <a:pt x="43890" y="106422"/>
                  </a:cubicBezTo>
                  <a:cubicBezTo>
                    <a:pt x="31575" y="106422"/>
                    <a:pt x="22277" y="103915"/>
                    <a:pt x="16748" y="99904"/>
                  </a:cubicBezTo>
                  <a:cubicBezTo>
                    <a:pt x="25293" y="97397"/>
                    <a:pt x="30570" y="90127"/>
                    <a:pt x="30570" y="82607"/>
                  </a:cubicBezTo>
                  <a:cubicBezTo>
                    <a:pt x="30570" y="73582"/>
                    <a:pt x="23282" y="71075"/>
                    <a:pt x="18256" y="71075"/>
                  </a:cubicBezTo>
                  <a:cubicBezTo>
                    <a:pt x="9711" y="71075"/>
                    <a:pt x="161" y="78094"/>
                    <a:pt x="161" y="90629"/>
                  </a:cubicBezTo>
                  <a:cubicBezTo>
                    <a:pt x="161" y="106923"/>
                    <a:pt x="17753" y="115447"/>
                    <a:pt x="43387" y="115447"/>
                  </a:cubicBezTo>
                  <a:cubicBezTo>
                    <a:pt x="100688" y="115447"/>
                    <a:pt x="100688" y="72579"/>
                    <a:pt x="100688" y="72329"/>
                  </a:cubicBezTo>
                  <a:cubicBezTo>
                    <a:pt x="100688" y="63805"/>
                    <a:pt x="96416" y="57037"/>
                    <a:pt x="90635" y="52023"/>
                  </a:cubicBezTo>
                  <a:cubicBezTo>
                    <a:pt x="82844" y="45255"/>
                    <a:pt x="73294" y="43500"/>
                    <a:pt x="64498" y="41996"/>
                  </a:cubicBezTo>
                  <a:cubicBezTo>
                    <a:pt x="50676" y="39489"/>
                    <a:pt x="40874" y="37734"/>
                    <a:pt x="40874" y="28459"/>
                  </a:cubicBezTo>
                  <a:cubicBezTo>
                    <a:pt x="40874" y="27957"/>
                    <a:pt x="40874" y="9156"/>
                    <a:pt x="69022" y="9156"/>
                  </a:cubicBezTo>
                  <a:cubicBezTo>
                    <a:pt x="74048" y="9156"/>
                    <a:pt x="83096" y="9657"/>
                    <a:pt x="89881" y="14671"/>
                  </a:cubicBezTo>
                  <a:close/>
                </a:path>
              </a:pathLst>
            </a:custGeom>
            <a:solidFill>
              <a:srgbClr val="000000"/>
            </a:solidFill>
            <a:ln w="25183" cap="flat">
              <a:noFill/>
              <a:prstDash val="solid"/>
              <a:miter/>
            </a:ln>
          </p:spPr>
          <p:txBody>
            <a:bodyPr rtlCol="0" anchor="ctr"/>
            <a:lstStyle/>
            <a:p>
              <a:endParaRPr lang="en-CN"/>
            </a:p>
          </p:txBody>
        </p:sp>
        <p:sp>
          <p:nvSpPr>
            <p:cNvPr id="18683" name="Freeform 18682">
              <a:extLst>
                <a:ext uri="{FF2B5EF4-FFF2-40B4-BE49-F238E27FC236}">
                  <a16:creationId xmlns:a16="http://schemas.microsoft.com/office/drawing/2014/main" id="{A69A3484-59CD-8AF5-DDF4-DB2A558C0229}"/>
                </a:ext>
              </a:extLst>
            </p:cNvPr>
            <p:cNvSpPr/>
            <p:nvPr>
              <p:custDataLst>
                <p:tags r:id="rId53"/>
              </p:custDataLst>
            </p:nvPr>
          </p:nvSpPr>
          <p:spPr>
            <a:xfrm>
              <a:off x="6736096" y="5623708"/>
              <a:ext cx="59461" cy="111429"/>
            </a:xfrm>
            <a:custGeom>
              <a:avLst/>
              <a:gdLst>
                <a:gd name="connsiteX0" fmla="*/ 36054 w 59461"/>
                <a:gd name="connsiteY0" fmla="*/ 40487 h 111429"/>
                <a:gd name="connsiteX1" fmla="*/ 53998 w 59461"/>
                <a:gd name="connsiteY1" fmla="*/ 40487 h 111429"/>
                <a:gd name="connsiteX2" fmla="*/ 59628 w 59461"/>
                <a:gd name="connsiteY2" fmla="*/ 36627 h 111429"/>
                <a:gd name="connsiteX3" fmla="*/ 54350 w 59461"/>
                <a:gd name="connsiteY3" fmla="*/ 34170 h 111429"/>
                <a:gd name="connsiteX4" fmla="*/ 37638 w 59461"/>
                <a:gd name="connsiteY4" fmla="*/ 34170 h 111429"/>
                <a:gd name="connsiteX5" fmla="*/ 44147 w 59461"/>
                <a:gd name="connsiteY5" fmla="*/ 8199 h 111429"/>
                <a:gd name="connsiteX6" fmla="*/ 44674 w 59461"/>
                <a:gd name="connsiteY6" fmla="*/ 5742 h 111429"/>
                <a:gd name="connsiteX7" fmla="*/ 38693 w 59461"/>
                <a:gd name="connsiteY7" fmla="*/ 127 h 111429"/>
                <a:gd name="connsiteX8" fmla="*/ 30425 w 59461"/>
                <a:gd name="connsiteY8" fmla="*/ 7673 h 111429"/>
                <a:gd name="connsiteX9" fmla="*/ 23740 w 59461"/>
                <a:gd name="connsiteY9" fmla="*/ 34170 h 111429"/>
                <a:gd name="connsiteX10" fmla="*/ 5796 w 59461"/>
                <a:gd name="connsiteY10" fmla="*/ 34170 h 111429"/>
                <a:gd name="connsiteX11" fmla="*/ 166 w 59461"/>
                <a:gd name="connsiteY11" fmla="*/ 38031 h 111429"/>
                <a:gd name="connsiteX12" fmla="*/ 5444 w 59461"/>
                <a:gd name="connsiteY12" fmla="*/ 40487 h 111429"/>
                <a:gd name="connsiteX13" fmla="*/ 22156 w 59461"/>
                <a:gd name="connsiteY13" fmla="*/ 40487 h 111429"/>
                <a:gd name="connsiteX14" fmla="*/ 11777 w 59461"/>
                <a:gd name="connsiteY14" fmla="*/ 81901 h 111429"/>
                <a:gd name="connsiteX15" fmla="*/ 9138 w 59461"/>
                <a:gd name="connsiteY15" fmla="*/ 94886 h 111429"/>
                <a:gd name="connsiteX16" fmla="*/ 27962 w 59461"/>
                <a:gd name="connsiteY16" fmla="*/ 111557 h 111429"/>
                <a:gd name="connsiteX17" fmla="*/ 58572 w 59461"/>
                <a:gd name="connsiteY17" fmla="*/ 84708 h 111429"/>
                <a:gd name="connsiteX18" fmla="*/ 55758 w 59461"/>
                <a:gd name="connsiteY18" fmla="*/ 82427 h 111429"/>
                <a:gd name="connsiteX19" fmla="*/ 52063 w 59461"/>
                <a:gd name="connsiteY19" fmla="*/ 85761 h 111429"/>
                <a:gd name="connsiteX20" fmla="*/ 28490 w 59461"/>
                <a:gd name="connsiteY20" fmla="*/ 106643 h 111429"/>
                <a:gd name="connsiteX21" fmla="*/ 22332 w 59461"/>
                <a:gd name="connsiteY21" fmla="*/ 98045 h 111429"/>
                <a:gd name="connsiteX22" fmla="*/ 23388 w 59461"/>
                <a:gd name="connsiteY22" fmla="*/ 90850 h 111429"/>
                <a:gd name="connsiteX23" fmla="*/ 36054 w 59461"/>
                <a:gd name="connsiteY23" fmla="*/ 40487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054" y="40487"/>
                  </a:moveTo>
                  <a:lnTo>
                    <a:pt x="53998" y="40487"/>
                  </a:lnTo>
                  <a:cubicBezTo>
                    <a:pt x="57341" y="40487"/>
                    <a:pt x="59628" y="40487"/>
                    <a:pt x="59628" y="36627"/>
                  </a:cubicBezTo>
                  <a:cubicBezTo>
                    <a:pt x="59628" y="34170"/>
                    <a:pt x="57341" y="34170"/>
                    <a:pt x="54350" y="34170"/>
                  </a:cubicBezTo>
                  <a:lnTo>
                    <a:pt x="37638" y="34170"/>
                  </a:lnTo>
                  <a:lnTo>
                    <a:pt x="44147" y="8199"/>
                  </a:lnTo>
                  <a:cubicBezTo>
                    <a:pt x="44323" y="7322"/>
                    <a:pt x="44674" y="6444"/>
                    <a:pt x="44674" y="5742"/>
                  </a:cubicBezTo>
                  <a:cubicBezTo>
                    <a:pt x="44674" y="2584"/>
                    <a:pt x="42212" y="127"/>
                    <a:pt x="38693" y="127"/>
                  </a:cubicBezTo>
                  <a:cubicBezTo>
                    <a:pt x="34295" y="127"/>
                    <a:pt x="31656" y="3110"/>
                    <a:pt x="30425" y="7673"/>
                  </a:cubicBezTo>
                  <a:cubicBezTo>
                    <a:pt x="29193" y="12060"/>
                    <a:pt x="31480" y="3637"/>
                    <a:pt x="23740" y="34170"/>
                  </a:cubicBezTo>
                  <a:lnTo>
                    <a:pt x="5796" y="34170"/>
                  </a:lnTo>
                  <a:cubicBezTo>
                    <a:pt x="2453" y="34170"/>
                    <a:pt x="166" y="34170"/>
                    <a:pt x="166" y="38031"/>
                  </a:cubicBezTo>
                  <a:cubicBezTo>
                    <a:pt x="166" y="40487"/>
                    <a:pt x="2277" y="40487"/>
                    <a:pt x="5444" y="40487"/>
                  </a:cubicBezTo>
                  <a:lnTo>
                    <a:pt x="22156" y="40487"/>
                  </a:lnTo>
                  <a:lnTo>
                    <a:pt x="11777" y="81901"/>
                  </a:lnTo>
                  <a:cubicBezTo>
                    <a:pt x="10721" y="86288"/>
                    <a:pt x="9138" y="92605"/>
                    <a:pt x="9138" y="94886"/>
                  </a:cubicBezTo>
                  <a:cubicBezTo>
                    <a:pt x="9138" y="105240"/>
                    <a:pt x="17934" y="111557"/>
                    <a:pt x="27962" y="111557"/>
                  </a:cubicBezTo>
                  <a:cubicBezTo>
                    <a:pt x="47489" y="111557"/>
                    <a:pt x="58572" y="86990"/>
                    <a:pt x="58572" y="84708"/>
                  </a:cubicBezTo>
                  <a:cubicBezTo>
                    <a:pt x="58572" y="82427"/>
                    <a:pt x="56285" y="82427"/>
                    <a:pt x="55758" y="82427"/>
                  </a:cubicBezTo>
                  <a:cubicBezTo>
                    <a:pt x="53646" y="82427"/>
                    <a:pt x="53471" y="82778"/>
                    <a:pt x="52063" y="85761"/>
                  </a:cubicBezTo>
                  <a:cubicBezTo>
                    <a:pt x="47137" y="96817"/>
                    <a:pt x="38165" y="106643"/>
                    <a:pt x="28490" y="106643"/>
                  </a:cubicBezTo>
                  <a:cubicBezTo>
                    <a:pt x="24795" y="106643"/>
                    <a:pt x="22332" y="104362"/>
                    <a:pt x="22332" y="98045"/>
                  </a:cubicBezTo>
                  <a:cubicBezTo>
                    <a:pt x="22332" y="96290"/>
                    <a:pt x="23036" y="92605"/>
                    <a:pt x="23388" y="90850"/>
                  </a:cubicBezTo>
                  <a:lnTo>
                    <a:pt x="36054" y="40487"/>
                  </a:lnTo>
                  <a:close/>
                </a:path>
              </a:pathLst>
            </a:custGeom>
            <a:solidFill>
              <a:srgbClr val="000000"/>
            </a:solidFill>
            <a:ln w="25183" cap="flat">
              <a:noFill/>
              <a:prstDash val="solid"/>
              <a:miter/>
            </a:ln>
          </p:spPr>
          <p:txBody>
            <a:bodyPr rtlCol="0" anchor="ctr"/>
            <a:lstStyle/>
            <a:p>
              <a:endParaRPr lang="en-CN"/>
            </a:p>
          </p:txBody>
        </p:sp>
        <p:sp>
          <p:nvSpPr>
            <p:cNvPr id="18684" name="Freeform 18683">
              <a:extLst>
                <a:ext uri="{FF2B5EF4-FFF2-40B4-BE49-F238E27FC236}">
                  <a16:creationId xmlns:a16="http://schemas.microsoft.com/office/drawing/2014/main" id="{1526C268-5544-C3E5-AB4E-7A07B820E6E5}"/>
                </a:ext>
              </a:extLst>
            </p:cNvPr>
            <p:cNvSpPr/>
            <p:nvPr>
              <p:custDataLst>
                <p:tags r:id="rId54"/>
              </p:custDataLst>
            </p:nvPr>
          </p:nvSpPr>
          <p:spPr>
            <a:xfrm>
              <a:off x="6728707" y="5782520"/>
              <a:ext cx="77229" cy="152141"/>
            </a:xfrm>
            <a:custGeom>
              <a:avLst/>
              <a:gdLst>
                <a:gd name="connsiteX0" fmla="*/ 77396 w 77229"/>
                <a:gd name="connsiteY0" fmla="*/ 6802 h 152141"/>
                <a:gd name="connsiteX1" fmla="*/ 70359 w 77229"/>
                <a:gd name="connsiteY1" fmla="*/ 133 h 152141"/>
                <a:gd name="connsiteX2" fmla="*/ 60507 w 77229"/>
                <a:gd name="connsiteY2" fmla="*/ 9785 h 152141"/>
                <a:gd name="connsiteX3" fmla="*/ 67544 w 77229"/>
                <a:gd name="connsiteY3" fmla="*/ 16453 h 152141"/>
                <a:gd name="connsiteX4" fmla="*/ 77396 w 77229"/>
                <a:gd name="connsiteY4" fmla="*/ 6802 h 152141"/>
                <a:gd name="connsiteX5" fmla="*/ 40100 w 77229"/>
                <a:gd name="connsiteY5" fmla="*/ 125075 h 152141"/>
                <a:gd name="connsiteX6" fmla="*/ 17406 w 77229"/>
                <a:gd name="connsiteY6" fmla="*/ 147361 h 152141"/>
                <a:gd name="connsiteX7" fmla="*/ 11073 w 77229"/>
                <a:gd name="connsiteY7" fmla="*/ 146309 h 152141"/>
                <a:gd name="connsiteX8" fmla="*/ 17055 w 77229"/>
                <a:gd name="connsiteY8" fmla="*/ 137359 h 152141"/>
                <a:gd name="connsiteX9" fmla="*/ 10194 w 77229"/>
                <a:gd name="connsiteY9" fmla="*/ 130866 h 152141"/>
                <a:gd name="connsiteX10" fmla="*/ 166 w 77229"/>
                <a:gd name="connsiteY10" fmla="*/ 141220 h 152141"/>
                <a:gd name="connsiteX11" fmla="*/ 17582 w 77229"/>
                <a:gd name="connsiteY11" fmla="*/ 152275 h 152141"/>
                <a:gd name="connsiteX12" fmla="*/ 54174 w 77229"/>
                <a:gd name="connsiteY12" fmla="*/ 124549 h 152141"/>
                <a:gd name="connsiteX13" fmla="*/ 70007 w 77229"/>
                <a:gd name="connsiteY13" fmla="*/ 61727 h 152141"/>
                <a:gd name="connsiteX14" fmla="*/ 70887 w 77229"/>
                <a:gd name="connsiteY14" fmla="*/ 55585 h 152141"/>
                <a:gd name="connsiteX15" fmla="*/ 52063 w 77229"/>
                <a:gd name="connsiteY15" fmla="*/ 39090 h 152141"/>
                <a:gd name="connsiteX16" fmla="*/ 21277 w 77229"/>
                <a:gd name="connsiteY16" fmla="*/ 65939 h 152141"/>
                <a:gd name="connsiteX17" fmla="*/ 24267 w 77229"/>
                <a:gd name="connsiteY17" fmla="*/ 68220 h 152141"/>
                <a:gd name="connsiteX18" fmla="*/ 27786 w 77229"/>
                <a:gd name="connsiteY18" fmla="*/ 65061 h 152141"/>
                <a:gd name="connsiteX19" fmla="*/ 51535 w 77229"/>
                <a:gd name="connsiteY19" fmla="*/ 44004 h 152141"/>
                <a:gd name="connsiteX20" fmla="*/ 57517 w 77229"/>
                <a:gd name="connsiteY20" fmla="*/ 52602 h 152141"/>
                <a:gd name="connsiteX21" fmla="*/ 56989 w 77229"/>
                <a:gd name="connsiteY21" fmla="*/ 57866 h 152141"/>
                <a:gd name="connsiteX22" fmla="*/ 40100 w 77229"/>
                <a:gd name="connsiteY22" fmla="*/ 125075 h 1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29" h="152141">
                  <a:moveTo>
                    <a:pt x="77396" y="6802"/>
                  </a:moveTo>
                  <a:cubicBezTo>
                    <a:pt x="77396" y="3819"/>
                    <a:pt x="75109" y="133"/>
                    <a:pt x="70359" y="133"/>
                  </a:cubicBezTo>
                  <a:cubicBezTo>
                    <a:pt x="65257" y="133"/>
                    <a:pt x="60507" y="5047"/>
                    <a:pt x="60507" y="9785"/>
                  </a:cubicBezTo>
                  <a:cubicBezTo>
                    <a:pt x="60507" y="12593"/>
                    <a:pt x="62619" y="16453"/>
                    <a:pt x="67544" y="16453"/>
                  </a:cubicBezTo>
                  <a:cubicBezTo>
                    <a:pt x="72294" y="16453"/>
                    <a:pt x="77396" y="11891"/>
                    <a:pt x="77396" y="6802"/>
                  </a:cubicBezTo>
                  <a:close/>
                  <a:moveTo>
                    <a:pt x="40100" y="125075"/>
                  </a:moveTo>
                  <a:cubicBezTo>
                    <a:pt x="37110" y="137184"/>
                    <a:pt x="27786" y="147361"/>
                    <a:pt x="17406" y="147361"/>
                  </a:cubicBezTo>
                  <a:cubicBezTo>
                    <a:pt x="15119" y="147361"/>
                    <a:pt x="13008" y="147010"/>
                    <a:pt x="11073" y="146309"/>
                  </a:cubicBezTo>
                  <a:cubicBezTo>
                    <a:pt x="15647" y="144203"/>
                    <a:pt x="17055" y="139991"/>
                    <a:pt x="17055" y="137359"/>
                  </a:cubicBezTo>
                  <a:cubicBezTo>
                    <a:pt x="17055" y="133148"/>
                    <a:pt x="13712" y="130866"/>
                    <a:pt x="10194" y="130866"/>
                  </a:cubicBezTo>
                  <a:cubicBezTo>
                    <a:pt x="4740" y="130866"/>
                    <a:pt x="166" y="135604"/>
                    <a:pt x="166" y="141220"/>
                  </a:cubicBezTo>
                  <a:cubicBezTo>
                    <a:pt x="166" y="147888"/>
                    <a:pt x="7027" y="152275"/>
                    <a:pt x="17582" y="152275"/>
                  </a:cubicBezTo>
                  <a:cubicBezTo>
                    <a:pt x="28138" y="152275"/>
                    <a:pt x="48721" y="145958"/>
                    <a:pt x="54174" y="124549"/>
                  </a:cubicBezTo>
                  <a:lnTo>
                    <a:pt x="70007" y="61727"/>
                  </a:lnTo>
                  <a:cubicBezTo>
                    <a:pt x="70535" y="59797"/>
                    <a:pt x="70887" y="58217"/>
                    <a:pt x="70887" y="55585"/>
                  </a:cubicBezTo>
                  <a:cubicBezTo>
                    <a:pt x="70887" y="45934"/>
                    <a:pt x="62619" y="39090"/>
                    <a:pt x="52063" y="39090"/>
                  </a:cubicBezTo>
                  <a:cubicBezTo>
                    <a:pt x="32536" y="39090"/>
                    <a:pt x="21277" y="63482"/>
                    <a:pt x="21277" y="65939"/>
                  </a:cubicBezTo>
                  <a:cubicBezTo>
                    <a:pt x="21277" y="68220"/>
                    <a:pt x="23740" y="68220"/>
                    <a:pt x="24267" y="68220"/>
                  </a:cubicBezTo>
                  <a:cubicBezTo>
                    <a:pt x="26378" y="68220"/>
                    <a:pt x="26554" y="67693"/>
                    <a:pt x="27786" y="65061"/>
                  </a:cubicBezTo>
                  <a:cubicBezTo>
                    <a:pt x="32184" y="54883"/>
                    <a:pt x="41332" y="44004"/>
                    <a:pt x="51535" y="44004"/>
                  </a:cubicBezTo>
                  <a:cubicBezTo>
                    <a:pt x="55933" y="44004"/>
                    <a:pt x="57517" y="46987"/>
                    <a:pt x="57517" y="52602"/>
                  </a:cubicBezTo>
                  <a:cubicBezTo>
                    <a:pt x="57517" y="54532"/>
                    <a:pt x="57165" y="56989"/>
                    <a:pt x="56989" y="57866"/>
                  </a:cubicBezTo>
                  <a:lnTo>
                    <a:pt x="40100" y="125075"/>
                  </a:lnTo>
                  <a:close/>
                </a:path>
              </a:pathLst>
            </a:custGeom>
            <a:solidFill>
              <a:srgbClr val="000000"/>
            </a:solidFill>
            <a:ln w="25183" cap="flat">
              <a:noFill/>
              <a:prstDash val="solid"/>
              <a:miter/>
            </a:ln>
          </p:spPr>
          <p:txBody>
            <a:bodyPr rtlCol="0" anchor="ctr"/>
            <a:lstStyle/>
            <a:p>
              <a:endParaRPr lang="en-CN"/>
            </a:p>
          </p:txBody>
        </p:sp>
        <p:sp>
          <p:nvSpPr>
            <p:cNvPr id="18685" name="Freeform 18684">
              <a:extLst>
                <a:ext uri="{FF2B5EF4-FFF2-40B4-BE49-F238E27FC236}">
                  <a16:creationId xmlns:a16="http://schemas.microsoft.com/office/drawing/2014/main" id="{8330B163-6545-C3DC-7B8E-7957AAB1CD8A}"/>
                </a:ext>
              </a:extLst>
            </p:cNvPr>
            <p:cNvSpPr/>
            <p:nvPr>
              <p:custDataLst>
                <p:tags r:id="rId55"/>
              </p:custDataLst>
            </p:nvPr>
          </p:nvSpPr>
          <p:spPr>
            <a:xfrm>
              <a:off x="6918484" y="5744888"/>
              <a:ext cx="167126" cy="58660"/>
            </a:xfrm>
            <a:custGeom>
              <a:avLst/>
              <a:gdLst>
                <a:gd name="connsiteX0" fmla="*/ 158755 w 167126"/>
                <a:gd name="connsiteY0" fmla="*/ 10158 h 58660"/>
                <a:gd name="connsiteX1" fmla="*/ 167299 w 167126"/>
                <a:gd name="connsiteY1" fmla="*/ 5145 h 58660"/>
                <a:gd name="connsiteX2" fmla="*/ 159006 w 167126"/>
                <a:gd name="connsiteY2" fmla="*/ 131 h 58660"/>
                <a:gd name="connsiteX3" fmla="*/ 8466 w 167126"/>
                <a:gd name="connsiteY3" fmla="*/ 131 h 58660"/>
                <a:gd name="connsiteX4" fmla="*/ 173 w 167126"/>
                <a:gd name="connsiteY4" fmla="*/ 5145 h 58660"/>
                <a:gd name="connsiteX5" fmla="*/ 8718 w 167126"/>
                <a:gd name="connsiteY5" fmla="*/ 10158 h 58660"/>
                <a:gd name="connsiteX6" fmla="*/ 158755 w 167126"/>
                <a:gd name="connsiteY6" fmla="*/ 10158 h 58660"/>
                <a:gd name="connsiteX7" fmla="*/ 159006 w 167126"/>
                <a:gd name="connsiteY7" fmla="*/ 58792 h 58660"/>
                <a:gd name="connsiteX8" fmla="*/ 167299 w 167126"/>
                <a:gd name="connsiteY8" fmla="*/ 53778 h 58660"/>
                <a:gd name="connsiteX9" fmla="*/ 158755 w 167126"/>
                <a:gd name="connsiteY9" fmla="*/ 48764 h 58660"/>
                <a:gd name="connsiteX10" fmla="*/ 8718 w 167126"/>
                <a:gd name="connsiteY10" fmla="*/ 48764 h 58660"/>
                <a:gd name="connsiteX11" fmla="*/ 173 w 167126"/>
                <a:gd name="connsiteY11" fmla="*/ 53778 h 58660"/>
                <a:gd name="connsiteX12" fmla="*/ 8466 w 167126"/>
                <a:gd name="connsiteY12" fmla="*/ 58792 h 58660"/>
                <a:gd name="connsiteX13" fmla="*/ 159006 w 167126"/>
                <a:gd name="connsiteY13" fmla="*/ 58792 h 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26" h="58660">
                  <a:moveTo>
                    <a:pt x="158755" y="10158"/>
                  </a:moveTo>
                  <a:cubicBezTo>
                    <a:pt x="162524" y="10158"/>
                    <a:pt x="167299" y="10158"/>
                    <a:pt x="167299" y="5145"/>
                  </a:cubicBezTo>
                  <a:cubicBezTo>
                    <a:pt x="167299" y="131"/>
                    <a:pt x="162524" y="131"/>
                    <a:pt x="159006" y="131"/>
                  </a:cubicBezTo>
                  <a:lnTo>
                    <a:pt x="8466" y="131"/>
                  </a:lnTo>
                  <a:cubicBezTo>
                    <a:pt x="4948" y="131"/>
                    <a:pt x="173" y="131"/>
                    <a:pt x="173" y="5145"/>
                  </a:cubicBezTo>
                  <a:cubicBezTo>
                    <a:pt x="173" y="10158"/>
                    <a:pt x="4948" y="10158"/>
                    <a:pt x="8718" y="10158"/>
                  </a:cubicBezTo>
                  <a:lnTo>
                    <a:pt x="158755" y="10158"/>
                  </a:lnTo>
                  <a:close/>
                  <a:moveTo>
                    <a:pt x="159006" y="58792"/>
                  </a:moveTo>
                  <a:cubicBezTo>
                    <a:pt x="162524" y="58792"/>
                    <a:pt x="167299" y="58792"/>
                    <a:pt x="167299" y="53778"/>
                  </a:cubicBezTo>
                  <a:cubicBezTo>
                    <a:pt x="167299" y="48764"/>
                    <a:pt x="162524" y="48764"/>
                    <a:pt x="158755" y="48764"/>
                  </a:cubicBezTo>
                  <a:lnTo>
                    <a:pt x="8718" y="48764"/>
                  </a:lnTo>
                  <a:cubicBezTo>
                    <a:pt x="4948" y="48764"/>
                    <a:pt x="173" y="48764"/>
                    <a:pt x="173" y="53778"/>
                  </a:cubicBezTo>
                  <a:cubicBezTo>
                    <a:pt x="173" y="58792"/>
                    <a:pt x="4948" y="58792"/>
                    <a:pt x="8466" y="58792"/>
                  </a:cubicBezTo>
                  <a:lnTo>
                    <a:pt x="159006" y="58792"/>
                  </a:lnTo>
                  <a:close/>
                </a:path>
              </a:pathLst>
            </a:custGeom>
            <a:solidFill>
              <a:srgbClr val="000000"/>
            </a:solidFill>
            <a:ln w="25183" cap="flat">
              <a:noFill/>
              <a:prstDash val="solid"/>
              <a:miter/>
            </a:ln>
          </p:spPr>
          <p:txBody>
            <a:bodyPr rtlCol="0" anchor="ctr"/>
            <a:lstStyle/>
            <a:p>
              <a:endParaRPr lang="en-CN"/>
            </a:p>
          </p:txBody>
        </p:sp>
        <p:sp>
          <p:nvSpPr>
            <p:cNvPr id="18686" name="Freeform 18685">
              <a:extLst>
                <a:ext uri="{FF2B5EF4-FFF2-40B4-BE49-F238E27FC236}">
                  <a16:creationId xmlns:a16="http://schemas.microsoft.com/office/drawing/2014/main" id="{A9A00D74-DBA9-C438-7E3B-6404B16B5893}"/>
                </a:ext>
              </a:extLst>
            </p:cNvPr>
            <p:cNvSpPr/>
            <p:nvPr>
              <p:custDataLst>
                <p:tags r:id="rId56"/>
              </p:custDataLst>
            </p:nvPr>
          </p:nvSpPr>
          <p:spPr>
            <a:xfrm>
              <a:off x="7177731" y="5723329"/>
              <a:ext cx="127920" cy="115566"/>
            </a:xfrm>
            <a:custGeom>
              <a:avLst/>
              <a:gdLst>
                <a:gd name="connsiteX0" fmla="*/ 128104 w 127920"/>
                <a:gd name="connsiteY0" fmla="*/ 22943 h 115566"/>
                <a:gd name="connsiteX1" fmla="*/ 111015 w 127920"/>
                <a:gd name="connsiteY1" fmla="*/ 131 h 115566"/>
                <a:gd name="connsiteX2" fmla="*/ 91915 w 127920"/>
                <a:gd name="connsiteY2" fmla="*/ 19183 h 115566"/>
                <a:gd name="connsiteX3" fmla="*/ 99454 w 127920"/>
                <a:gd name="connsiteY3" fmla="*/ 30464 h 115566"/>
                <a:gd name="connsiteX4" fmla="*/ 112020 w 127920"/>
                <a:gd name="connsiteY4" fmla="*/ 46257 h 115566"/>
                <a:gd name="connsiteX5" fmla="*/ 68039 w 127920"/>
                <a:gd name="connsiteY5" fmla="*/ 106673 h 115566"/>
                <a:gd name="connsiteX6" fmla="*/ 49944 w 127920"/>
                <a:gd name="connsiteY6" fmla="*/ 87119 h 115566"/>
                <a:gd name="connsiteX7" fmla="*/ 65024 w 127920"/>
                <a:gd name="connsiteY7" fmla="*/ 34224 h 115566"/>
                <a:gd name="connsiteX8" fmla="*/ 67788 w 127920"/>
                <a:gd name="connsiteY8" fmla="*/ 22943 h 115566"/>
                <a:gd name="connsiteX9" fmla="*/ 39389 w 127920"/>
                <a:gd name="connsiteY9" fmla="*/ 382 h 115566"/>
                <a:gd name="connsiteX10" fmla="*/ 184 w 127920"/>
                <a:gd name="connsiteY10" fmla="*/ 39489 h 115566"/>
                <a:gd name="connsiteX11" fmla="*/ 6215 w 127920"/>
                <a:gd name="connsiteY11" fmla="*/ 42998 h 115566"/>
                <a:gd name="connsiteX12" fmla="*/ 11995 w 127920"/>
                <a:gd name="connsiteY12" fmla="*/ 39739 h 115566"/>
                <a:gd name="connsiteX13" fmla="*/ 37881 w 127920"/>
                <a:gd name="connsiteY13" fmla="*/ 9406 h 115566"/>
                <a:gd name="connsiteX14" fmla="*/ 42154 w 127920"/>
                <a:gd name="connsiteY14" fmla="*/ 14671 h 115566"/>
                <a:gd name="connsiteX15" fmla="*/ 38384 w 127920"/>
                <a:gd name="connsiteY15" fmla="*/ 29712 h 115566"/>
                <a:gd name="connsiteX16" fmla="*/ 23053 w 127920"/>
                <a:gd name="connsiteY16" fmla="*/ 82105 h 115566"/>
                <a:gd name="connsiteX17" fmla="*/ 66531 w 127920"/>
                <a:gd name="connsiteY17" fmla="*/ 115697 h 115566"/>
                <a:gd name="connsiteX18" fmla="*/ 128104 w 127920"/>
                <a:gd name="connsiteY18" fmla="*/ 22943 h 11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920" h="115566">
                  <a:moveTo>
                    <a:pt x="128104" y="22943"/>
                  </a:moveTo>
                  <a:cubicBezTo>
                    <a:pt x="128104" y="131"/>
                    <a:pt x="111266" y="131"/>
                    <a:pt x="111015" y="131"/>
                  </a:cubicBezTo>
                  <a:cubicBezTo>
                    <a:pt x="100962" y="131"/>
                    <a:pt x="91915" y="10660"/>
                    <a:pt x="91915" y="19183"/>
                  </a:cubicBezTo>
                  <a:cubicBezTo>
                    <a:pt x="91915" y="26202"/>
                    <a:pt x="97192" y="29211"/>
                    <a:pt x="99454" y="30464"/>
                  </a:cubicBezTo>
                  <a:cubicBezTo>
                    <a:pt x="110009" y="36731"/>
                    <a:pt x="112020" y="41244"/>
                    <a:pt x="112020" y="46257"/>
                  </a:cubicBezTo>
                  <a:cubicBezTo>
                    <a:pt x="112020" y="51772"/>
                    <a:pt x="97444" y="106673"/>
                    <a:pt x="68039" y="106673"/>
                  </a:cubicBezTo>
                  <a:cubicBezTo>
                    <a:pt x="49944" y="106673"/>
                    <a:pt x="49944" y="91631"/>
                    <a:pt x="49944" y="87119"/>
                  </a:cubicBezTo>
                  <a:cubicBezTo>
                    <a:pt x="49944" y="72579"/>
                    <a:pt x="56981" y="54279"/>
                    <a:pt x="65024" y="34224"/>
                  </a:cubicBezTo>
                  <a:cubicBezTo>
                    <a:pt x="67034" y="29211"/>
                    <a:pt x="67788" y="26954"/>
                    <a:pt x="67788" y="22943"/>
                  </a:cubicBezTo>
                  <a:cubicBezTo>
                    <a:pt x="67788" y="8404"/>
                    <a:pt x="53212" y="382"/>
                    <a:pt x="39389" y="382"/>
                  </a:cubicBezTo>
                  <a:cubicBezTo>
                    <a:pt x="12749" y="382"/>
                    <a:pt x="184" y="34475"/>
                    <a:pt x="184" y="39489"/>
                  </a:cubicBezTo>
                  <a:cubicBezTo>
                    <a:pt x="184" y="42998"/>
                    <a:pt x="3953" y="42998"/>
                    <a:pt x="6215" y="42998"/>
                  </a:cubicBezTo>
                  <a:cubicBezTo>
                    <a:pt x="9231" y="42998"/>
                    <a:pt x="10990" y="42998"/>
                    <a:pt x="11995" y="39739"/>
                  </a:cubicBezTo>
                  <a:cubicBezTo>
                    <a:pt x="20038" y="12665"/>
                    <a:pt x="33357" y="9406"/>
                    <a:pt x="37881" y="9406"/>
                  </a:cubicBezTo>
                  <a:cubicBezTo>
                    <a:pt x="39640" y="9406"/>
                    <a:pt x="42154" y="9406"/>
                    <a:pt x="42154" y="14671"/>
                  </a:cubicBezTo>
                  <a:cubicBezTo>
                    <a:pt x="42154" y="20437"/>
                    <a:pt x="39138" y="27706"/>
                    <a:pt x="38384" y="29712"/>
                  </a:cubicBezTo>
                  <a:cubicBezTo>
                    <a:pt x="26823" y="58792"/>
                    <a:pt x="23053" y="70072"/>
                    <a:pt x="23053" y="82105"/>
                  </a:cubicBezTo>
                  <a:cubicBezTo>
                    <a:pt x="23053" y="108678"/>
                    <a:pt x="44667" y="115697"/>
                    <a:pt x="66531" y="115697"/>
                  </a:cubicBezTo>
                  <a:cubicBezTo>
                    <a:pt x="109758" y="115697"/>
                    <a:pt x="128104" y="44502"/>
                    <a:pt x="128104" y="22943"/>
                  </a:cubicBezTo>
                  <a:close/>
                </a:path>
              </a:pathLst>
            </a:custGeom>
            <a:solidFill>
              <a:srgbClr val="000000"/>
            </a:solidFill>
            <a:ln w="25183" cap="flat">
              <a:noFill/>
              <a:prstDash val="solid"/>
              <a:miter/>
            </a:ln>
          </p:spPr>
          <p:txBody>
            <a:bodyPr rtlCol="0" anchor="ctr"/>
            <a:lstStyle/>
            <a:p>
              <a:endParaRPr lang="en-CN"/>
            </a:p>
          </p:txBody>
        </p:sp>
        <p:sp>
          <p:nvSpPr>
            <p:cNvPr id="18687" name="Freeform 18686">
              <a:extLst>
                <a:ext uri="{FF2B5EF4-FFF2-40B4-BE49-F238E27FC236}">
                  <a16:creationId xmlns:a16="http://schemas.microsoft.com/office/drawing/2014/main" id="{39F97220-7D9F-570C-2333-A65A85A56D69}"/>
                </a:ext>
              </a:extLst>
            </p:cNvPr>
            <p:cNvSpPr/>
            <p:nvPr>
              <p:custDataLst>
                <p:tags r:id="rId57"/>
              </p:custDataLst>
            </p:nvPr>
          </p:nvSpPr>
          <p:spPr>
            <a:xfrm>
              <a:off x="7328975" y="5614759"/>
              <a:ext cx="131414" cy="118624"/>
            </a:xfrm>
            <a:custGeom>
              <a:avLst/>
              <a:gdLst>
                <a:gd name="connsiteX0" fmla="*/ 78123 w 131414"/>
                <a:gd name="connsiteY0" fmla="*/ 12586 h 118624"/>
                <a:gd name="connsiteX1" fmla="*/ 83577 w 131414"/>
                <a:gd name="connsiteY1" fmla="*/ 6620 h 118624"/>
                <a:gd name="connsiteX2" fmla="*/ 94132 w 131414"/>
                <a:gd name="connsiteY2" fmla="*/ 6444 h 118624"/>
                <a:gd name="connsiteX3" fmla="*/ 113835 w 131414"/>
                <a:gd name="connsiteY3" fmla="*/ 7848 h 118624"/>
                <a:gd name="connsiteX4" fmla="*/ 122104 w 131414"/>
                <a:gd name="connsiteY4" fmla="*/ 21711 h 118624"/>
                <a:gd name="connsiteX5" fmla="*/ 120872 w 131414"/>
                <a:gd name="connsiteY5" fmla="*/ 35925 h 118624"/>
                <a:gd name="connsiteX6" fmla="*/ 120521 w 131414"/>
                <a:gd name="connsiteY6" fmla="*/ 37855 h 118624"/>
                <a:gd name="connsiteX7" fmla="*/ 123511 w 131414"/>
                <a:gd name="connsiteY7" fmla="*/ 40487 h 118624"/>
                <a:gd name="connsiteX8" fmla="*/ 126854 w 131414"/>
                <a:gd name="connsiteY8" fmla="*/ 36100 h 118624"/>
                <a:gd name="connsiteX9" fmla="*/ 131604 w 131414"/>
                <a:gd name="connsiteY9" fmla="*/ 2584 h 118624"/>
                <a:gd name="connsiteX10" fmla="*/ 126326 w 131414"/>
                <a:gd name="connsiteY10" fmla="*/ 127 h 118624"/>
                <a:gd name="connsiteX11" fmla="*/ 18134 w 131414"/>
                <a:gd name="connsiteY11" fmla="*/ 127 h 118624"/>
                <a:gd name="connsiteX12" fmla="*/ 12152 w 131414"/>
                <a:gd name="connsiteY12" fmla="*/ 3812 h 118624"/>
                <a:gd name="connsiteX13" fmla="*/ 1069 w 131414"/>
                <a:gd name="connsiteY13" fmla="*/ 34872 h 118624"/>
                <a:gd name="connsiteX14" fmla="*/ 190 w 131414"/>
                <a:gd name="connsiteY14" fmla="*/ 38031 h 118624"/>
                <a:gd name="connsiteX15" fmla="*/ 3180 w 131414"/>
                <a:gd name="connsiteY15" fmla="*/ 40487 h 118624"/>
                <a:gd name="connsiteX16" fmla="*/ 6875 w 131414"/>
                <a:gd name="connsiteY16" fmla="*/ 36276 h 118624"/>
                <a:gd name="connsiteX17" fmla="*/ 49624 w 131414"/>
                <a:gd name="connsiteY17" fmla="*/ 6444 h 118624"/>
                <a:gd name="connsiteX18" fmla="*/ 57013 w 131414"/>
                <a:gd name="connsiteY18" fmla="*/ 6444 h 118624"/>
                <a:gd name="connsiteX19" fmla="*/ 62466 w 131414"/>
                <a:gd name="connsiteY19" fmla="*/ 8199 h 118624"/>
                <a:gd name="connsiteX20" fmla="*/ 61762 w 131414"/>
                <a:gd name="connsiteY20" fmla="*/ 11884 h 118624"/>
                <a:gd name="connsiteX21" fmla="*/ 38541 w 131414"/>
                <a:gd name="connsiteY21" fmla="*/ 104187 h 118624"/>
                <a:gd name="connsiteX22" fmla="*/ 17958 w 131414"/>
                <a:gd name="connsiteY22" fmla="*/ 112434 h 118624"/>
                <a:gd name="connsiteX23" fmla="*/ 10041 w 131414"/>
                <a:gd name="connsiteY23" fmla="*/ 116295 h 118624"/>
                <a:gd name="connsiteX24" fmla="*/ 13032 w 131414"/>
                <a:gd name="connsiteY24" fmla="*/ 118752 h 118624"/>
                <a:gd name="connsiteX25" fmla="*/ 28161 w 131414"/>
                <a:gd name="connsiteY25" fmla="*/ 118225 h 118624"/>
                <a:gd name="connsiteX26" fmla="*/ 43291 w 131414"/>
                <a:gd name="connsiteY26" fmla="*/ 118050 h 118624"/>
                <a:gd name="connsiteX27" fmla="*/ 59124 w 131414"/>
                <a:gd name="connsiteY27" fmla="*/ 118225 h 118624"/>
                <a:gd name="connsiteX28" fmla="*/ 73901 w 131414"/>
                <a:gd name="connsiteY28" fmla="*/ 118752 h 118624"/>
                <a:gd name="connsiteX29" fmla="*/ 77947 w 131414"/>
                <a:gd name="connsiteY29" fmla="*/ 114891 h 118624"/>
                <a:gd name="connsiteX30" fmla="*/ 70734 w 131414"/>
                <a:gd name="connsiteY30" fmla="*/ 112434 h 118624"/>
                <a:gd name="connsiteX31" fmla="*/ 60531 w 131414"/>
                <a:gd name="connsiteY31" fmla="*/ 112083 h 118624"/>
                <a:gd name="connsiteX32" fmla="*/ 54198 w 131414"/>
                <a:gd name="connsiteY32" fmla="*/ 108749 h 118624"/>
                <a:gd name="connsiteX33" fmla="*/ 54901 w 131414"/>
                <a:gd name="connsiteY33" fmla="*/ 104713 h 118624"/>
                <a:gd name="connsiteX34" fmla="*/ 78123 w 131414"/>
                <a:gd name="connsiteY34" fmla="*/ 12586 h 1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1414" h="118624">
                  <a:moveTo>
                    <a:pt x="78123" y="12586"/>
                  </a:moveTo>
                  <a:cubicBezTo>
                    <a:pt x="79355" y="7497"/>
                    <a:pt x="79707" y="6971"/>
                    <a:pt x="83577" y="6620"/>
                  </a:cubicBezTo>
                  <a:cubicBezTo>
                    <a:pt x="84456" y="6444"/>
                    <a:pt x="90614" y="6444"/>
                    <a:pt x="94132" y="6444"/>
                  </a:cubicBezTo>
                  <a:cubicBezTo>
                    <a:pt x="104863" y="6444"/>
                    <a:pt x="109437" y="6444"/>
                    <a:pt x="113835" y="7848"/>
                  </a:cubicBezTo>
                  <a:cubicBezTo>
                    <a:pt x="121752" y="10305"/>
                    <a:pt x="122104" y="15394"/>
                    <a:pt x="122104" y="21711"/>
                  </a:cubicBezTo>
                  <a:cubicBezTo>
                    <a:pt x="122104" y="24519"/>
                    <a:pt x="122104" y="26800"/>
                    <a:pt x="120872" y="35925"/>
                  </a:cubicBezTo>
                  <a:lnTo>
                    <a:pt x="120521" y="37855"/>
                  </a:lnTo>
                  <a:cubicBezTo>
                    <a:pt x="120521" y="39610"/>
                    <a:pt x="121752" y="40487"/>
                    <a:pt x="123511" y="40487"/>
                  </a:cubicBezTo>
                  <a:cubicBezTo>
                    <a:pt x="126150" y="40487"/>
                    <a:pt x="126502" y="38908"/>
                    <a:pt x="126854" y="36100"/>
                  </a:cubicBezTo>
                  <a:lnTo>
                    <a:pt x="131604" y="2584"/>
                  </a:lnTo>
                  <a:cubicBezTo>
                    <a:pt x="131604" y="127"/>
                    <a:pt x="129493" y="127"/>
                    <a:pt x="126326" y="127"/>
                  </a:cubicBezTo>
                  <a:lnTo>
                    <a:pt x="18134" y="127"/>
                  </a:lnTo>
                  <a:cubicBezTo>
                    <a:pt x="13736" y="127"/>
                    <a:pt x="13384" y="127"/>
                    <a:pt x="12152" y="3812"/>
                  </a:cubicBezTo>
                  <a:lnTo>
                    <a:pt x="1069" y="34872"/>
                  </a:lnTo>
                  <a:cubicBezTo>
                    <a:pt x="893" y="35574"/>
                    <a:pt x="190" y="37153"/>
                    <a:pt x="190" y="38031"/>
                  </a:cubicBezTo>
                  <a:cubicBezTo>
                    <a:pt x="190" y="38733"/>
                    <a:pt x="541" y="40487"/>
                    <a:pt x="3180" y="40487"/>
                  </a:cubicBezTo>
                  <a:cubicBezTo>
                    <a:pt x="5467" y="40487"/>
                    <a:pt x="5819" y="39610"/>
                    <a:pt x="6875" y="36276"/>
                  </a:cubicBezTo>
                  <a:cubicBezTo>
                    <a:pt x="17078" y="8199"/>
                    <a:pt x="22884" y="6444"/>
                    <a:pt x="49624" y="6444"/>
                  </a:cubicBezTo>
                  <a:lnTo>
                    <a:pt x="57013" y="6444"/>
                  </a:lnTo>
                  <a:cubicBezTo>
                    <a:pt x="62290" y="6444"/>
                    <a:pt x="62466" y="6620"/>
                    <a:pt x="62466" y="8199"/>
                  </a:cubicBezTo>
                  <a:cubicBezTo>
                    <a:pt x="62466" y="8374"/>
                    <a:pt x="62466" y="9252"/>
                    <a:pt x="61762" y="11884"/>
                  </a:cubicBezTo>
                  <a:lnTo>
                    <a:pt x="38541" y="104187"/>
                  </a:lnTo>
                  <a:cubicBezTo>
                    <a:pt x="36957" y="110679"/>
                    <a:pt x="36430" y="112434"/>
                    <a:pt x="17958" y="112434"/>
                  </a:cubicBezTo>
                  <a:cubicBezTo>
                    <a:pt x="11625" y="112434"/>
                    <a:pt x="10041" y="112434"/>
                    <a:pt x="10041" y="116295"/>
                  </a:cubicBezTo>
                  <a:cubicBezTo>
                    <a:pt x="10041" y="116821"/>
                    <a:pt x="10393" y="118752"/>
                    <a:pt x="13032" y="118752"/>
                  </a:cubicBezTo>
                  <a:cubicBezTo>
                    <a:pt x="17958" y="118752"/>
                    <a:pt x="23235" y="118225"/>
                    <a:pt x="28161" y="118225"/>
                  </a:cubicBezTo>
                  <a:cubicBezTo>
                    <a:pt x="33087" y="118225"/>
                    <a:pt x="38365" y="118050"/>
                    <a:pt x="43291" y="118050"/>
                  </a:cubicBezTo>
                  <a:cubicBezTo>
                    <a:pt x="48216" y="118050"/>
                    <a:pt x="54198" y="118050"/>
                    <a:pt x="59124" y="118225"/>
                  </a:cubicBezTo>
                  <a:cubicBezTo>
                    <a:pt x="63873" y="118401"/>
                    <a:pt x="69151" y="118752"/>
                    <a:pt x="73901" y="118752"/>
                  </a:cubicBezTo>
                  <a:cubicBezTo>
                    <a:pt x="75308" y="118752"/>
                    <a:pt x="77947" y="118752"/>
                    <a:pt x="77947" y="114891"/>
                  </a:cubicBezTo>
                  <a:cubicBezTo>
                    <a:pt x="77947" y="112434"/>
                    <a:pt x="76188" y="112434"/>
                    <a:pt x="70734" y="112434"/>
                  </a:cubicBezTo>
                  <a:cubicBezTo>
                    <a:pt x="67392" y="112434"/>
                    <a:pt x="63873" y="112259"/>
                    <a:pt x="60531" y="112083"/>
                  </a:cubicBezTo>
                  <a:cubicBezTo>
                    <a:pt x="54550" y="111557"/>
                    <a:pt x="54198" y="110855"/>
                    <a:pt x="54198" y="108749"/>
                  </a:cubicBezTo>
                  <a:cubicBezTo>
                    <a:pt x="54198" y="107521"/>
                    <a:pt x="54198" y="107170"/>
                    <a:pt x="54901" y="104713"/>
                  </a:cubicBezTo>
                  <a:lnTo>
                    <a:pt x="78123" y="12586"/>
                  </a:lnTo>
                  <a:close/>
                </a:path>
              </a:pathLst>
            </a:custGeom>
            <a:solidFill>
              <a:srgbClr val="000000"/>
            </a:solidFill>
            <a:ln w="25183" cap="flat">
              <a:noFill/>
              <a:prstDash val="solid"/>
              <a:miter/>
            </a:ln>
          </p:spPr>
          <p:txBody>
            <a:bodyPr rtlCol="0" anchor="ctr"/>
            <a:lstStyle/>
            <a:p>
              <a:endParaRPr lang="en-CN"/>
            </a:p>
          </p:txBody>
        </p:sp>
        <p:sp>
          <p:nvSpPr>
            <p:cNvPr id="18688" name="Freeform 18687">
              <a:extLst>
                <a:ext uri="{FF2B5EF4-FFF2-40B4-BE49-F238E27FC236}">
                  <a16:creationId xmlns:a16="http://schemas.microsoft.com/office/drawing/2014/main" id="{98B44B70-BEF4-EF69-DAF8-0C2425CE88C1}"/>
                </a:ext>
              </a:extLst>
            </p:cNvPr>
            <p:cNvSpPr/>
            <p:nvPr>
              <p:custDataLst>
                <p:tags r:id="rId58"/>
              </p:custDataLst>
            </p:nvPr>
          </p:nvSpPr>
          <p:spPr>
            <a:xfrm>
              <a:off x="7526392" y="5682718"/>
              <a:ext cx="78662" cy="156929"/>
            </a:xfrm>
            <a:custGeom>
              <a:avLst/>
              <a:gdLst>
                <a:gd name="connsiteX0" fmla="*/ 38900 w 78662"/>
                <a:gd name="connsiteY0" fmla="*/ 54029 h 156929"/>
                <a:gd name="connsiteX1" fmla="*/ 74839 w 78662"/>
                <a:gd name="connsiteY1" fmla="*/ 54029 h 156929"/>
                <a:gd name="connsiteX2" fmla="*/ 74839 w 78662"/>
                <a:gd name="connsiteY2" fmla="*/ 46257 h 156929"/>
                <a:gd name="connsiteX3" fmla="*/ 38900 w 78662"/>
                <a:gd name="connsiteY3" fmla="*/ 46257 h 156929"/>
                <a:gd name="connsiteX4" fmla="*/ 38900 w 78662"/>
                <a:gd name="connsiteY4" fmla="*/ 131 h 156929"/>
                <a:gd name="connsiteX5" fmla="*/ 32617 w 78662"/>
                <a:gd name="connsiteY5" fmla="*/ 131 h 156929"/>
                <a:gd name="connsiteX6" fmla="*/ 197 w 78662"/>
                <a:gd name="connsiteY6" fmla="*/ 48513 h 156929"/>
                <a:gd name="connsiteX7" fmla="*/ 197 w 78662"/>
                <a:gd name="connsiteY7" fmla="*/ 54029 h 156929"/>
                <a:gd name="connsiteX8" fmla="*/ 21560 w 78662"/>
                <a:gd name="connsiteY8" fmla="*/ 54029 h 156929"/>
                <a:gd name="connsiteX9" fmla="*/ 21560 w 78662"/>
                <a:gd name="connsiteY9" fmla="*/ 123218 h 156929"/>
                <a:gd name="connsiteX10" fmla="*/ 53979 w 78662"/>
                <a:gd name="connsiteY10" fmla="*/ 157061 h 156929"/>
                <a:gd name="connsiteX11" fmla="*/ 78860 w 78662"/>
                <a:gd name="connsiteY11" fmla="*/ 123218 h 156929"/>
                <a:gd name="connsiteX12" fmla="*/ 78860 w 78662"/>
                <a:gd name="connsiteY12" fmla="*/ 108929 h 156929"/>
                <a:gd name="connsiteX13" fmla="*/ 72577 w 78662"/>
                <a:gd name="connsiteY13" fmla="*/ 108929 h 156929"/>
                <a:gd name="connsiteX14" fmla="*/ 72577 w 78662"/>
                <a:gd name="connsiteY14" fmla="*/ 122717 h 156929"/>
                <a:gd name="connsiteX15" fmla="*/ 55739 w 78662"/>
                <a:gd name="connsiteY15" fmla="*/ 150793 h 156929"/>
                <a:gd name="connsiteX16" fmla="*/ 38900 w 78662"/>
                <a:gd name="connsiteY16" fmla="*/ 123719 h 156929"/>
                <a:gd name="connsiteX17" fmla="*/ 38900 w 78662"/>
                <a:gd name="connsiteY17" fmla="*/ 54029 h 1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662" h="156929">
                  <a:moveTo>
                    <a:pt x="38900" y="54029"/>
                  </a:moveTo>
                  <a:lnTo>
                    <a:pt x="74839" y="54029"/>
                  </a:lnTo>
                  <a:lnTo>
                    <a:pt x="74839" y="46257"/>
                  </a:lnTo>
                  <a:lnTo>
                    <a:pt x="38900" y="46257"/>
                  </a:lnTo>
                  <a:lnTo>
                    <a:pt x="38900" y="131"/>
                  </a:lnTo>
                  <a:lnTo>
                    <a:pt x="32617" y="131"/>
                  </a:lnTo>
                  <a:cubicBezTo>
                    <a:pt x="32366" y="20687"/>
                    <a:pt x="24827" y="47511"/>
                    <a:pt x="197" y="48513"/>
                  </a:cubicBezTo>
                  <a:lnTo>
                    <a:pt x="197" y="54029"/>
                  </a:lnTo>
                  <a:lnTo>
                    <a:pt x="21560" y="54029"/>
                  </a:lnTo>
                  <a:lnTo>
                    <a:pt x="21560" y="123218"/>
                  </a:lnTo>
                  <a:cubicBezTo>
                    <a:pt x="21560" y="154052"/>
                    <a:pt x="44932" y="157061"/>
                    <a:pt x="53979" y="157061"/>
                  </a:cubicBezTo>
                  <a:cubicBezTo>
                    <a:pt x="71823" y="157061"/>
                    <a:pt x="78860" y="139262"/>
                    <a:pt x="78860" y="123218"/>
                  </a:cubicBezTo>
                  <a:lnTo>
                    <a:pt x="78860" y="108929"/>
                  </a:lnTo>
                  <a:lnTo>
                    <a:pt x="72577" y="108929"/>
                  </a:lnTo>
                  <a:lnTo>
                    <a:pt x="72577" y="122717"/>
                  </a:lnTo>
                  <a:cubicBezTo>
                    <a:pt x="72577" y="141267"/>
                    <a:pt x="65037" y="150793"/>
                    <a:pt x="55739" y="150793"/>
                  </a:cubicBezTo>
                  <a:cubicBezTo>
                    <a:pt x="38900" y="150793"/>
                    <a:pt x="38900" y="127981"/>
                    <a:pt x="38900" y="123719"/>
                  </a:cubicBezTo>
                  <a:lnTo>
                    <a:pt x="38900" y="54029"/>
                  </a:lnTo>
                  <a:close/>
                </a:path>
              </a:pathLst>
            </a:custGeom>
            <a:solidFill>
              <a:srgbClr val="000000"/>
            </a:solidFill>
            <a:ln w="25183" cap="flat">
              <a:noFill/>
              <a:prstDash val="solid"/>
              <a:miter/>
            </a:ln>
          </p:spPr>
          <p:txBody>
            <a:bodyPr rtlCol="0" anchor="ctr"/>
            <a:lstStyle/>
            <a:p>
              <a:endParaRPr lang="en-CN"/>
            </a:p>
          </p:txBody>
        </p:sp>
        <p:sp>
          <p:nvSpPr>
            <p:cNvPr id="18689" name="Freeform 18688">
              <a:extLst>
                <a:ext uri="{FF2B5EF4-FFF2-40B4-BE49-F238E27FC236}">
                  <a16:creationId xmlns:a16="http://schemas.microsoft.com/office/drawing/2014/main" id="{08E22056-CBE5-D307-30C0-B726A552DA6C}"/>
                </a:ext>
              </a:extLst>
            </p:cNvPr>
            <p:cNvSpPr/>
            <p:nvPr>
              <p:custDataLst>
                <p:tags r:id="rId59"/>
              </p:custDataLst>
            </p:nvPr>
          </p:nvSpPr>
          <p:spPr>
            <a:xfrm>
              <a:off x="7629907" y="5724582"/>
              <a:ext cx="113344" cy="115064"/>
            </a:xfrm>
            <a:custGeom>
              <a:avLst/>
              <a:gdLst>
                <a:gd name="connsiteX0" fmla="*/ 73335 w 113344"/>
                <a:gd name="connsiteY0" fmla="*/ 93386 h 115064"/>
                <a:gd name="connsiteX1" fmla="*/ 92938 w 113344"/>
                <a:gd name="connsiteY1" fmla="*/ 113943 h 115064"/>
                <a:gd name="connsiteX2" fmla="*/ 113546 w 113344"/>
                <a:gd name="connsiteY2" fmla="*/ 90127 h 115064"/>
                <a:gd name="connsiteX3" fmla="*/ 113546 w 113344"/>
                <a:gd name="connsiteY3" fmla="*/ 76089 h 115064"/>
                <a:gd name="connsiteX4" fmla="*/ 107263 w 113344"/>
                <a:gd name="connsiteY4" fmla="*/ 76089 h 115064"/>
                <a:gd name="connsiteX5" fmla="*/ 107263 w 113344"/>
                <a:gd name="connsiteY5" fmla="*/ 90127 h 115064"/>
                <a:gd name="connsiteX6" fmla="*/ 98215 w 113344"/>
                <a:gd name="connsiteY6" fmla="*/ 106171 h 115064"/>
                <a:gd name="connsiteX7" fmla="*/ 88917 w 113344"/>
                <a:gd name="connsiteY7" fmla="*/ 93637 h 115064"/>
                <a:gd name="connsiteX8" fmla="*/ 88917 w 113344"/>
                <a:gd name="connsiteY8" fmla="*/ 43500 h 115064"/>
                <a:gd name="connsiteX9" fmla="*/ 79869 w 113344"/>
                <a:gd name="connsiteY9" fmla="*/ 13919 h 115064"/>
                <a:gd name="connsiteX10" fmla="*/ 45439 w 113344"/>
                <a:gd name="connsiteY10" fmla="*/ 131 h 115064"/>
                <a:gd name="connsiteX11" fmla="*/ 7490 w 113344"/>
                <a:gd name="connsiteY11" fmla="*/ 28459 h 115064"/>
                <a:gd name="connsiteX12" fmla="*/ 19050 w 113344"/>
                <a:gd name="connsiteY12" fmla="*/ 40241 h 115064"/>
                <a:gd name="connsiteX13" fmla="*/ 30611 w 113344"/>
                <a:gd name="connsiteY13" fmla="*/ 28709 h 115064"/>
                <a:gd name="connsiteX14" fmla="*/ 17794 w 113344"/>
                <a:gd name="connsiteY14" fmla="*/ 17178 h 115064"/>
                <a:gd name="connsiteX15" fmla="*/ 44936 w 113344"/>
                <a:gd name="connsiteY15" fmla="*/ 5646 h 115064"/>
                <a:gd name="connsiteX16" fmla="*/ 71576 w 113344"/>
                <a:gd name="connsiteY16" fmla="*/ 37734 h 115064"/>
                <a:gd name="connsiteX17" fmla="*/ 71576 w 113344"/>
                <a:gd name="connsiteY17" fmla="*/ 47009 h 115064"/>
                <a:gd name="connsiteX18" fmla="*/ 25333 w 113344"/>
                <a:gd name="connsiteY18" fmla="*/ 56034 h 115064"/>
                <a:gd name="connsiteX19" fmla="*/ 201 w 113344"/>
                <a:gd name="connsiteY19" fmla="*/ 88623 h 115064"/>
                <a:gd name="connsiteX20" fmla="*/ 40412 w 113344"/>
                <a:gd name="connsiteY20" fmla="*/ 115196 h 115064"/>
                <a:gd name="connsiteX21" fmla="*/ 73335 w 113344"/>
                <a:gd name="connsiteY21" fmla="*/ 93386 h 115064"/>
                <a:gd name="connsiteX22" fmla="*/ 71576 w 113344"/>
                <a:gd name="connsiteY22" fmla="*/ 52274 h 115064"/>
                <a:gd name="connsiteX23" fmla="*/ 71576 w 113344"/>
                <a:gd name="connsiteY23" fmla="*/ 77342 h 115064"/>
                <a:gd name="connsiteX24" fmla="*/ 42171 w 113344"/>
                <a:gd name="connsiteY24" fmla="*/ 109681 h 115064"/>
                <a:gd name="connsiteX25" fmla="*/ 19553 w 113344"/>
                <a:gd name="connsiteY25" fmla="*/ 88373 h 115064"/>
                <a:gd name="connsiteX26" fmla="*/ 71576 w 113344"/>
                <a:gd name="connsiteY26" fmla="*/ 52274 h 11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344" h="115064">
                  <a:moveTo>
                    <a:pt x="73335" y="93386"/>
                  </a:moveTo>
                  <a:cubicBezTo>
                    <a:pt x="74340" y="103414"/>
                    <a:pt x="81126" y="113943"/>
                    <a:pt x="92938" y="113943"/>
                  </a:cubicBezTo>
                  <a:cubicBezTo>
                    <a:pt x="98215" y="113943"/>
                    <a:pt x="113546" y="110433"/>
                    <a:pt x="113546" y="90127"/>
                  </a:cubicBezTo>
                  <a:lnTo>
                    <a:pt x="113546" y="76089"/>
                  </a:lnTo>
                  <a:lnTo>
                    <a:pt x="107263" y="76089"/>
                  </a:lnTo>
                  <a:lnTo>
                    <a:pt x="107263" y="90127"/>
                  </a:lnTo>
                  <a:cubicBezTo>
                    <a:pt x="107263" y="104667"/>
                    <a:pt x="100980" y="106171"/>
                    <a:pt x="98215" y="106171"/>
                  </a:cubicBezTo>
                  <a:cubicBezTo>
                    <a:pt x="89922" y="106171"/>
                    <a:pt x="88917" y="94890"/>
                    <a:pt x="88917" y="93637"/>
                  </a:cubicBezTo>
                  <a:lnTo>
                    <a:pt x="88917" y="43500"/>
                  </a:lnTo>
                  <a:cubicBezTo>
                    <a:pt x="88917" y="32971"/>
                    <a:pt x="88917" y="23194"/>
                    <a:pt x="79869" y="13919"/>
                  </a:cubicBezTo>
                  <a:cubicBezTo>
                    <a:pt x="70068" y="4142"/>
                    <a:pt x="57502" y="131"/>
                    <a:pt x="45439" y="131"/>
                  </a:cubicBezTo>
                  <a:cubicBezTo>
                    <a:pt x="24831" y="131"/>
                    <a:pt x="7490" y="11913"/>
                    <a:pt x="7490" y="28459"/>
                  </a:cubicBezTo>
                  <a:cubicBezTo>
                    <a:pt x="7490" y="35979"/>
                    <a:pt x="12516" y="40241"/>
                    <a:pt x="19050" y="40241"/>
                  </a:cubicBezTo>
                  <a:cubicBezTo>
                    <a:pt x="26087" y="40241"/>
                    <a:pt x="30611" y="35227"/>
                    <a:pt x="30611" y="28709"/>
                  </a:cubicBezTo>
                  <a:cubicBezTo>
                    <a:pt x="30611" y="25701"/>
                    <a:pt x="29354" y="17428"/>
                    <a:pt x="17794" y="17178"/>
                  </a:cubicBezTo>
                  <a:cubicBezTo>
                    <a:pt x="24579" y="8404"/>
                    <a:pt x="36894" y="5646"/>
                    <a:pt x="44936" y="5646"/>
                  </a:cubicBezTo>
                  <a:cubicBezTo>
                    <a:pt x="57250" y="5646"/>
                    <a:pt x="71576" y="15423"/>
                    <a:pt x="71576" y="37734"/>
                  </a:cubicBezTo>
                  <a:lnTo>
                    <a:pt x="71576" y="47009"/>
                  </a:lnTo>
                  <a:cubicBezTo>
                    <a:pt x="58758" y="47761"/>
                    <a:pt x="41166" y="48513"/>
                    <a:pt x="25333" y="56034"/>
                  </a:cubicBezTo>
                  <a:cubicBezTo>
                    <a:pt x="6484" y="64557"/>
                    <a:pt x="201" y="77593"/>
                    <a:pt x="201" y="88623"/>
                  </a:cubicBezTo>
                  <a:cubicBezTo>
                    <a:pt x="201" y="108929"/>
                    <a:pt x="24579" y="115196"/>
                    <a:pt x="40412" y="115196"/>
                  </a:cubicBezTo>
                  <a:cubicBezTo>
                    <a:pt x="56999" y="115196"/>
                    <a:pt x="68560" y="105168"/>
                    <a:pt x="73335" y="93386"/>
                  </a:cubicBezTo>
                  <a:close/>
                  <a:moveTo>
                    <a:pt x="71576" y="52274"/>
                  </a:moveTo>
                  <a:lnTo>
                    <a:pt x="71576" y="77342"/>
                  </a:lnTo>
                  <a:cubicBezTo>
                    <a:pt x="71576" y="101158"/>
                    <a:pt x="53481" y="109681"/>
                    <a:pt x="42171" y="109681"/>
                  </a:cubicBezTo>
                  <a:cubicBezTo>
                    <a:pt x="29857" y="109681"/>
                    <a:pt x="19553" y="100907"/>
                    <a:pt x="19553" y="88373"/>
                  </a:cubicBezTo>
                  <a:cubicBezTo>
                    <a:pt x="19553" y="74585"/>
                    <a:pt x="30108" y="53778"/>
                    <a:pt x="71576" y="52274"/>
                  </a:cubicBezTo>
                  <a:close/>
                </a:path>
              </a:pathLst>
            </a:custGeom>
            <a:solidFill>
              <a:srgbClr val="000000"/>
            </a:solidFill>
            <a:ln w="25183" cap="flat">
              <a:noFill/>
              <a:prstDash val="solid"/>
              <a:miter/>
            </a:ln>
          </p:spPr>
          <p:txBody>
            <a:bodyPr rtlCol="0" anchor="ctr"/>
            <a:lstStyle/>
            <a:p>
              <a:endParaRPr lang="en-CN"/>
            </a:p>
          </p:txBody>
        </p:sp>
        <p:sp>
          <p:nvSpPr>
            <p:cNvPr id="18690" name="Freeform 18689">
              <a:extLst>
                <a:ext uri="{FF2B5EF4-FFF2-40B4-BE49-F238E27FC236}">
                  <a16:creationId xmlns:a16="http://schemas.microsoft.com/office/drawing/2014/main" id="{71FAFE89-951C-3E42-23C0-3F0B2CE3481C}"/>
                </a:ext>
              </a:extLst>
            </p:cNvPr>
            <p:cNvSpPr/>
            <p:nvPr>
              <p:custDataLst>
                <p:tags r:id="rId60"/>
              </p:custDataLst>
            </p:nvPr>
          </p:nvSpPr>
          <p:spPr>
            <a:xfrm>
              <a:off x="7753054" y="5726086"/>
              <a:ext cx="126412" cy="110803"/>
            </a:xfrm>
            <a:custGeom>
              <a:avLst/>
              <a:gdLst>
                <a:gd name="connsiteX0" fmla="*/ 19809 w 126412"/>
                <a:gd name="connsiteY0" fmla="*/ 24698 h 110803"/>
                <a:gd name="connsiteX1" fmla="*/ 19809 w 126412"/>
                <a:gd name="connsiteY1" fmla="*/ 91882 h 110803"/>
                <a:gd name="connsiteX2" fmla="*/ 206 w 126412"/>
                <a:gd name="connsiteY2" fmla="*/ 103163 h 110803"/>
                <a:gd name="connsiteX3" fmla="*/ 206 w 126412"/>
                <a:gd name="connsiteY3" fmla="*/ 110934 h 110803"/>
                <a:gd name="connsiteX4" fmla="*/ 28605 w 126412"/>
                <a:gd name="connsiteY4" fmla="*/ 110182 h 110803"/>
                <a:gd name="connsiteX5" fmla="*/ 56753 w 126412"/>
                <a:gd name="connsiteY5" fmla="*/ 110934 h 110803"/>
                <a:gd name="connsiteX6" fmla="*/ 56753 w 126412"/>
                <a:gd name="connsiteY6" fmla="*/ 103163 h 110803"/>
                <a:gd name="connsiteX7" fmla="*/ 37150 w 126412"/>
                <a:gd name="connsiteY7" fmla="*/ 91882 h 110803"/>
                <a:gd name="connsiteX8" fmla="*/ 37150 w 126412"/>
                <a:gd name="connsiteY8" fmla="*/ 45756 h 110803"/>
                <a:gd name="connsiteX9" fmla="*/ 71078 w 126412"/>
                <a:gd name="connsiteY9" fmla="*/ 5646 h 110803"/>
                <a:gd name="connsiteX10" fmla="*/ 89675 w 126412"/>
                <a:gd name="connsiteY10" fmla="*/ 33472 h 110803"/>
                <a:gd name="connsiteX11" fmla="*/ 89675 w 126412"/>
                <a:gd name="connsiteY11" fmla="*/ 91882 h 110803"/>
                <a:gd name="connsiteX12" fmla="*/ 70073 w 126412"/>
                <a:gd name="connsiteY12" fmla="*/ 103163 h 110803"/>
                <a:gd name="connsiteX13" fmla="*/ 70073 w 126412"/>
                <a:gd name="connsiteY13" fmla="*/ 110934 h 110803"/>
                <a:gd name="connsiteX14" fmla="*/ 98472 w 126412"/>
                <a:gd name="connsiteY14" fmla="*/ 110182 h 110803"/>
                <a:gd name="connsiteX15" fmla="*/ 126619 w 126412"/>
                <a:gd name="connsiteY15" fmla="*/ 110934 h 110803"/>
                <a:gd name="connsiteX16" fmla="*/ 126619 w 126412"/>
                <a:gd name="connsiteY16" fmla="*/ 103163 h 110803"/>
                <a:gd name="connsiteX17" fmla="*/ 107016 w 126412"/>
                <a:gd name="connsiteY17" fmla="*/ 95642 h 110803"/>
                <a:gd name="connsiteX18" fmla="*/ 107016 w 126412"/>
                <a:gd name="connsiteY18" fmla="*/ 47761 h 110803"/>
                <a:gd name="connsiteX19" fmla="*/ 99226 w 126412"/>
                <a:gd name="connsiteY19" fmla="*/ 9406 h 110803"/>
                <a:gd name="connsiteX20" fmla="*/ 72837 w 126412"/>
                <a:gd name="connsiteY20" fmla="*/ 131 h 110803"/>
                <a:gd name="connsiteX21" fmla="*/ 35642 w 126412"/>
                <a:gd name="connsiteY21" fmla="*/ 26453 h 110803"/>
                <a:gd name="connsiteX22" fmla="*/ 35642 w 126412"/>
                <a:gd name="connsiteY22" fmla="*/ 131 h 110803"/>
                <a:gd name="connsiteX23" fmla="*/ 206 w 126412"/>
                <a:gd name="connsiteY23" fmla="*/ 2889 h 110803"/>
                <a:gd name="connsiteX24" fmla="*/ 206 w 126412"/>
                <a:gd name="connsiteY24" fmla="*/ 10660 h 110803"/>
                <a:gd name="connsiteX25" fmla="*/ 19809 w 126412"/>
                <a:gd name="connsiteY25" fmla="*/ 24698 h 11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412" h="110803">
                  <a:moveTo>
                    <a:pt x="19809" y="24698"/>
                  </a:moveTo>
                  <a:lnTo>
                    <a:pt x="19809" y="91882"/>
                  </a:lnTo>
                  <a:cubicBezTo>
                    <a:pt x="19809" y="103163"/>
                    <a:pt x="17045" y="103163"/>
                    <a:pt x="206" y="103163"/>
                  </a:cubicBezTo>
                  <a:lnTo>
                    <a:pt x="206" y="110934"/>
                  </a:lnTo>
                  <a:cubicBezTo>
                    <a:pt x="9002" y="110684"/>
                    <a:pt x="21820" y="110182"/>
                    <a:pt x="28605" y="110182"/>
                  </a:cubicBezTo>
                  <a:cubicBezTo>
                    <a:pt x="35140" y="110182"/>
                    <a:pt x="48208" y="110684"/>
                    <a:pt x="56753" y="110934"/>
                  </a:cubicBezTo>
                  <a:lnTo>
                    <a:pt x="56753" y="103163"/>
                  </a:lnTo>
                  <a:cubicBezTo>
                    <a:pt x="39915" y="103163"/>
                    <a:pt x="37150" y="103163"/>
                    <a:pt x="37150" y="91882"/>
                  </a:cubicBezTo>
                  <a:lnTo>
                    <a:pt x="37150" y="45756"/>
                  </a:lnTo>
                  <a:cubicBezTo>
                    <a:pt x="37150" y="19685"/>
                    <a:pt x="54994" y="5646"/>
                    <a:pt x="71078" y="5646"/>
                  </a:cubicBezTo>
                  <a:cubicBezTo>
                    <a:pt x="86911" y="5646"/>
                    <a:pt x="89675" y="19183"/>
                    <a:pt x="89675" y="33472"/>
                  </a:cubicBezTo>
                  <a:lnTo>
                    <a:pt x="89675" y="91882"/>
                  </a:lnTo>
                  <a:cubicBezTo>
                    <a:pt x="89675" y="103163"/>
                    <a:pt x="86911" y="103163"/>
                    <a:pt x="70073" y="103163"/>
                  </a:cubicBezTo>
                  <a:lnTo>
                    <a:pt x="70073" y="110934"/>
                  </a:lnTo>
                  <a:cubicBezTo>
                    <a:pt x="78869" y="110684"/>
                    <a:pt x="91686" y="110182"/>
                    <a:pt x="98472" y="110182"/>
                  </a:cubicBezTo>
                  <a:cubicBezTo>
                    <a:pt x="105006" y="110182"/>
                    <a:pt x="118074" y="110684"/>
                    <a:pt x="126619" y="110934"/>
                  </a:cubicBezTo>
                  <a:lnTo>
                    <a:pt x="126619" y="103163"/>
                  </a:lnTo>
                  <a:cubicBezTo>
                    <a:pt x="113551" y="103163"/>
                    <a:pt x="107268" y="103163"/>
                    <a:pt x="107016" y="95642"/>
                  </a:cubicBezTo>
                  <a:lnTo>
                    <a:pt x="107016" y="47761"/>
                  </a:lnTo>
                  <a:cubicBezTo>
                    <a:pt x="107016" y="26202"/>
                    <a:pt x="107016" y="18431"/>
                    <a:pt x="99226" y="9406"/>
                  </a:cubicBezTo>
                  <a:cubicBezTo>
                    <a:pt x="95707" y="5145"/>
                    <a:pt x="87414" y="131"/>
                    <a:pt x="72837" y="131"/>
                  </a:cubicBezTo>
                  <a:cubicBezTo>
                    <a:pt x="54491" y="131"/>
                    <a:pt x="42679" y="10911"/>
                    <a:pt x="35642" y="26453"/>
                  </a:cubicBezTo>
                  <a:lnTo>
                    <a:pt x="35642" y="131"/>
                  </a:lnTo>
                  <a:lnTo>
                    <a:pt x="206" y="2889"/>
                  </a:lnTo>
                  <a:lnTo>
                    <a:pt x="206" y="10660"/>
                  </a:lnTo>
                  <a:cubicBezTo>
                    <a:pt x="17799" y="10660"/>
                    <a:pt x="19809" y="12415"/>
                    <a:pt x="19809" y="24698"/>
                  </a:cubicBezTo>
                  <a:close/>
                </a:path>
              </a:pathLst>
            </a:custGeom>
            <a:solidFill>
              <a:srgbClr val="000000"/>
            </a:solidFill>
            <a:ln w="25183" cap="flat">
              <a:noFill/>
              <a:prstDash val="solid"/>
              <a:miter/>
            </a:ln>
          </p:spPr>
          <p:txBody>
            <a:bodyPr rtlCol="0" anchor="ctr"/>
            <a:lstStyle/>
            <a:p>
              <a:endParaRPr lang="en-CN"/>
            </a:p>
          </p:txBody>
        </p:sp>
        <p:sp>
          <p:nvSpPr>
            <p:cNvPr id="18691" name="Freeform 18690">
              <a:extLst>
                <a:ext uri="{FF2B5EF4-FFF2-40B4-BE49-F238E27FC236}">
                  <a16:creationId xmlns:a16="http://schemas.microsoft.com/office/drawing/2014/main" id="{C7E8025F-49CA-025F-703D-F9D11E17122F}"/>
                </a:ext>
              </a:extLst>
            </p:cNvPr>
            <p:cNvSpPr/>
            <p:nvPr>
              <p:custDataLst>
                <p:tags r:id="rId61"/>
              </p:custDataLst>
            </p:nvPr>
          </p:nvSpPr>
          <p:spPr>
            <a:xfrm>
              <a:off x="7892675" y="5662913"/>
              <a:ext cx="126412" cy="173976"/>
            </a:xfrm>
            <a:custGeom>
              <a:avLst/>
              <a:gdLst>
                <a:gd name="connsiteX0" fmla="*/ 19815 w 126412"/>
                <a:gd name="connsiteY0" fmla="*/ 155055 h 173976"/>
                <a:gd name="connsiteX1" fmla="*/ 212 w 126412"/>
                <a:gd name="connsiteY1" fmla="*/ 166336 h 173976"/>
                <a:gd name="connsiteX2" fmla="*/ 212 w 126412"/>
                <a:gd name="connsiteY2" fmla="*/ 174107 h 173976"/>
                <a:gd name="connsiteX3" fmla="*/ 28611 w 126412"/>
                <a:gd name="connsiteY3" fmla="*/ 173355 h 173976"/>
                <a:gd name="connsiteX4" fmla="*/ 56758 w 126412"/>
                <a:gd name="connsiteY4" fmla="*/ 174107 h 173976"/>
                <a:gd name="connsiteX5" fmla="*/ 56758 w 126412"/>
                <a:gd name="connsiteY5" fmla="*/ 166336 h 173976"/>
                <a:gd name="connsiteX6" fmla="*/ 37156 w 126412"/>
                <a:gd name="connsiteY6" fmla="*/ 155055 h 173976"/>
                <a:gd name="connsiteX7" fmla="*/ 37156 w 126412"/>
                <a:gd name="connsiteY7" fmla="*/ 108929 h 173976"/>
                <a:gd name="connsiteX8" fmla="*/ 71084 w 126412"/>
                <a:gd name="connsiteY8" fmla="*/ 68819 h 173976"/>
                <a:gd name="connsiteX9" fmla="*/ 89681 w 126412"/>
                <a:gd name="connsiteY9" fmla="*/ 96645 h 173976"/>
                <a:gd name="connsiteX10" fmla="*/ 89681 w 126412"/>
                <a:gd name="connsiteY10" fmla="*/ 155055 h 173976"/>
                <a:gd name="connsiteX11" fmla="*/ 70078 w 126412"/>
                <a:gd name="connsiteY11" fmla="*/ 166336 h 173976"/>
                <a:gd name="connsiteX12" fmla="*/ 70078 w 126412"/>
                <a:gd name="connsiteY12" fmla="*/ 174107 h 173976"/>
                <a:gd name="connsiteX13" fmla="*/ 98477 w 126412"/>
                <a:gd name="connsiteY13" fmla="*/ 173355 h 173976"/>
                <a:gd name="connsiteX14" fmla="*/ 126625 w 126412"/>
                <a:gd name="connsiteY14" fmla="*/ 174107 h 173976"/>
                <a:gd name="connsiteX15" fmla="*/ 126625 w 126412"/>
                <a:gd name="connsiteY15" fmla="*/ 166336 h 173976"/>
                <a:gd name="connsiteX16" fmla="*/ 107022 w 126412"/>
                <a:gd name="connsiteY16" fmla="*/ 158815 h 173976"/>
                <a:gd name="connsiteX17" fmla="*/ 107022 w 126412"/>
                <a:gd name="connsiteY17" fmla="*/ 110934 h 173976"/>
                <a:gd name="connsiteX18" fmla="*/ 99231 w 126412"/>
                <a:gd name="connsiteY18" fmla="*/ 72579 h 173976"/>
                <a:gd name="connsiteX19" fmla="*/ 72843 w 126412"/>
                <a:gd name="connsiteY19" fmla="*/ 63304 h 173976"/>
                <a:gd name="connsiteX20" fmla="*/ 36402 w 126412"/>
                <a:gd name="connsiteY20" fmla="*/ 87871 h 173976"/>
                <a:gd name="connsiteX21" fmla="*/ 36402 w 126412"/>
                <a:gd name="connsiteY21" fmla="*/ 131 h 173976"/>
                <a:gd name="connsiteX22" fmla="*/ 212 w 126412"/>
                <a:gd name="connsiteY22" fmla="*/ 2889 h 173976"/>
                <a:gd name="connsiteX23" fmla="*/ 212 w 126412"/>
                <a:gd name="connsiteY23" fmla="*/ 10660 h 173976"/>
                <a:gd name="connsiteX24" fmla="*/ 19815 w 126412"/>
                <a:gd name="connsiteY24" fmla="*/ 24698 h 173976"/>
                <a:gd name="connsiteX25" fmla="*/ 19815 w 126412"/>
                <a:gd name="connsiteY25" fmla="*/ 155055 h 1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412" h="173976">
                  <a:moveTo>
                    <a:pt x="19815" y="155055"/>
                  </a:moveTo>
                  <a:cubicBezTo>
                    <a:pt x="19815" y="166336"/>
                    <a:pt x="17050" y="166336"/>
                    <a:pt x="212" y="166336"/>
                  </a:cubicBezTo>
                  <a:lnTo>
                    <a:pt x="212" y="174107"/>
                  </a:lnTo>
                  <a:cubicBezTo>
                    <a:pt x="9008" y="173856"/>
                    <a:pt x="21825" y="173355"/>
                    <a:pt x="28611" y="173355"/>
                  </a:cubicBezTo>
                  <a:cubicBezTo>
                    <a:pt x="35145" y="173355"/>
                    <a:pt x="48214" y="173856"/>
                    <a:pt x="56758" y="174107"/>
                  </a:cubicBezTo>
                  <a:lnTo>
                    <a:pt x="56758" y="166336"/>
                  </a:lnTo>
                  <a:cubicBezTo>
                    <a:pt x="39920" y="166336"/>
                    <a:pt x="37156" y="166336"/>
                    <a:pt x="37156" y="155055"/>
                  </a:cubicBezTo>
                  <a:lnTo>
                    <a:pt x="37156" y="108929"/>
                  </a:lnTo>
                  <a:cubicBezTo>
                    <a:pt x="37156" y="82857"/>
                    <a:pt x="54999" y="68819"/>
                    <a:pt x="71084" y="68819"/>
                  </a:cubicBezTo>
                  <a:cubicBezTo>
                    <a:pt x="86917" y="68819"/>
                    <a:pt x="89681" y="82356"/>
                    <a:pt x="89681" y="96645"/>
                  </a:cubicBezTo>
                  <a:lnTo>
                    <a:pt x="89681" y="155055"/>
                  </a:lnTo>
                  <a:cubicBezTo>
                    <a:pt x="89681" y="166336"/>
                    <a:pt x="86917" y="166336"/>
                    <a:pt x="70078" y="166336"/>
                  </a:cubicBezTo>
                  <a:lnTo>
                    <a:pt x="70078" y="174107"/>
                  </a:lnTo>
                  <a:cubicBezTo>
                    <a:pt x="78874" y="173856"/>
                    <a:pt x="91692" y="173355"/>
                    <a:pt x="98477" y="173355"/>
                  </a:cubicBezTo>
                  <a:cubicBezTo>
                    <a:pt x="105011" y="173355"/>
                    <a:pt x="118080" y="173856"/>
                    <a:pt x="126625" y="174107"/>
                  </a:cubicBezTo>
                  <a:lnTo>
                    <a:pt x="126625" y="166336"/>
                  </a:lnTo>
                  <a:cubicBezTo>
                    <a:pt x="113556" y="166336"/>
                    <a:pt x="107273" y="166336"/>
                    <a:pt x="107022" y="158815"/>
                  </a:cubicBezTo>
                  <a:lnTo>
                    <a:pt x="107022" y="110934"/>
                  </a:lnTo>
                  <a:cubicBezTo>
                    <a:pt x="107022" y="89375"/>
                    <a:pt x="107022" y="81604"/>
                    <a:pt x="99231" y="72579"/>
                  </a:cubicBezTo>
                  <a:cubicBezTo>
                    <a:pt x="95713" y="68318"/>
                    <a:pt x="87419" y="63304"/>
                    <a:pt x="72843" y="63304"/>
                  </a:cubicBezTo>
                  <a:cubicBezTo>
                    <a:pt x="51732" y="63304"/>
                    <a:pt x="40674" y="78345"/>
                    <a:pt x="36402" y="87871"/>
                  </a:cubicBezTo>
                  <a:lnTo>
                    <a:pt x="36402" y="131"/>
                  </a:lnTo>
                  <a:lnTo>
                    <a:pt x="212" y="2889"/>
                  </a:lnTo>
                  <a:lnTo>
                    <a:pt x="212" y="10660"/>
                  </a:lnTo>
                  <a:cubicBezTo>
                    <a:pt x="17804" y="10660"/>
                    <a:pt x="19815" y="12415"/>
                    <a:pt x="19815" y="24698"/>
                  </a:cubicBezTo>
                  <a:lnTo>
                    <a:pt x="19815" y="155055"/>
                  </a:lnTo>
                  <a:close/>
                </a:path>
              </a:pathLst>
            </a:custGeom>
            <a:solidFill>
              <a:srgbClr val="000000"/>
            </a:solidFill>
            <a:ln w="25183" cap="flat">
              <a:noFill/>
              <a:prstDash val="solid"/>
              <a:miter/>
            </a:ln>
          </p:spPr>
          <p:txBody>
            <a:bodyPr rtlCol="0" anchor="ctr"/>
            <a:lstStyle/>
            <a:p>
              <a:endParaRPr lang="en-CN"/>
            </a:p>
          </p:txBody>
        </p:sp>
        <p:sp>
          <p:nvSpPr>
            <p:cNvPr id="18692" name="Freeform 18691">
              <a:extLst>
                <a:ext uri="{FF2B5EF4-FFF2-40B4-BE49-F238E27FC236}">
                  <a16:creationId xmlns:a16="http://schemas.microsoft.com/office/drawing/2014/main" id="{B26D2913-8DEF-0CB5-D84B-AAF1B656CB52}"/>
                </a:ext>
              </a:extLst>
            </p:cNvPr>
            <p:cNvSpPr/>
            <p:nvPr>
              <p:custDataLst>
                <p:tags r:id="rId62"/>
              </p:custDataLst>
            </p:nvPr>
          </p:nvSpPr>
          <p:spPr>
            <a:xfrm>
              <a:off x="8049135" y="5648875"/>
              <a:ext cx="58305" cy="250686"/>
            </a:xfrm>
            <a:custGeom>
              <a:avLst/>
              <a:gdLst>
                <a:gd name="connsiteX0" fmla="*/ 58523 w 58305"/>
                <a:gd name="connsiteY0" fmla="*/ 248310 h 250686"/>
                <a:gd name="connsiteX1" fmla="*/ 54251 w 58305"/>
                <a:gd name="connsiteY1" fmla="*/ 242795 h 250686"/>
                <a:gd name="connsiteX2" fmla="*/ 14794 w 58305"/>
                <a:gd name="connsiteY2" fmla="*/ 125474 h 250686"/>
                <a:gd name="connsiteX3" fmla="*/ 55256 w 58305"/>
                <a:gd name="connsiteY3" fmla="*/ 6900 h 250686"/>
                <a:gd name="connsiteX4" fmla="*/ 58523 w 58305"/>
                <a:gd name="connsiteY4" fmla="*/ 2638 h 250686"/>
                <a:gd name="connsiteX5" fmla="*/ 56010 w 58305"/>
                <a:gd name="connsiteY5" fmla="*/ 131 h 250686"/>
                <a:gd name="connsiteX6" fmla="*/ 16050 w 58305"/>
                <a:gd name="connsiteY6" fmla="*/ 49015 h 250686"/>
                <a:gd name="connsiteX7" fmla="*/ 217 w 58305"/>
                <a:gd name="connsiteY7" fmla="*/ 125474 h 250686"/>
                <a:gd name="connsiteX8" fmla="*/ 16804 w 58305"/>
                <a:gd name="connsiteY8" fmla="*/ 203688 h 250686"/>
                <a:gd name="connsiteX9" fmla="*/ 56010 w 58305"/>
                <a:gd name="connsiteY9" fmla="*/ 250817 h 250686"/>
                <a:gd name="connsiteX10" fmla="*/ 58523 w 58305"/>
                <a:gd name="connsiteY10" fmla="*/ 248310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23" y="248310"/>
                  </a:moveTo>
                  <a:cubicBezTo>
                    <a:pt x="58523" y="247558"/>
                    <a:pt x="58523" y="247057"/>
                    <a:pt x="54251" y="242795"/>
                  </a:cubicBezTo>
                  <a:cubicBezTo>
                    <a:pt x="22836" y="211209"/>
                    <a:pt x="14794" y="163829"/>
                    <a:pt x="14794" y="125474"/>
                  </a:cubicBezTo>
                  <a:cubicBezTo>
                    <a:pt x="14794" y="81855"/>
                    <a:pt x="24344" y="38235"/>
                    <a:pt x="55256" y="6900"/>
                  </a:cubicBezTo>
                  <a:cubicBezTo>
                    <a:pt x="58523" y="3891"/>
                    <a:pt x="58523" y="3390"/>
                    <a:pt x="58523" y="2638"/>
                  </a:cubicBezTo>
                  <a:cubicBezTo>
                    <a:pt x="58523" y="883"/>
                    <a:pt x="57518" y="131"/>
                    <a:pt x="56010" y="131"/>
                  </a:cubicBezTo>
                  <a:cubicBezTo>
                    <a:pt x="53497" y="131"/>
                    <a:pt x="30878" y="17178"/>
                    <a:pt x="16050" y="49015"/>
                  </a:cubicBezTo>
                  <a:cubicBezTo>
                    <a:pt x="3233" y="76590"/>
                    <a:pt x="217" y="104416"/>
                    <a:pt x="217" y="125474"/>
                  </a:cubicBezTo>
                  <a:cubicBezTo>
                    <a:pt x="217" y="145028"/>
                    <a:pt x="2982" y="175361"/>
                    <a:pt x="16804" y="203688"/>
                  </a:cubicBezTo>
                  <a:cubicBezTo>
                    <a:pt x="31883" y="234523"/>
                    <a:pt x="53497" y="250817"/>
                    <a:pt x="56010" y="250817"/>
                  </a:cubicBezTo>
                  <a:cubicBezTo>
                    <a:pt x="57518" y="250817"/>
                    <a:pt x="58523" y="250065"/>
                    <a:pt x="58523" y="248310"/>
                  </a:cubicBezTo>
                  <a:close/>
                </a:path>
              </a:pathLst>
            </a:custGeom>
            <a:solidFill>
              <a:srgbClr val="000000"/>
            </a:solidFill>
            <a:ln w="25183" cap="flat">
              <a:noFill/>
              <a:prstDash val="solid"/>
              <a:miter/>
            </a:ln>
          </p:spPr>
          <p:txBody>
            <a:bodyPr rtlCol="0" anchor="ctr"/>
            <a:lstStyle/>
            <a:p>
              <a:endParaRPr lang="en-CN"/>
            </a:p>
          </p:txBody>
        </p:sp>
        <p:sp>
          <p:nvSpPr>
            <p:cNvPr id="18693" name="Freeform 18692">
              <a:extLst>
                <a:ext uri="{FF2B5EF4-FFF2-40B4-BE49-F238E27FC236}">
                  <a16:creationId xmlns:a16="http://schemas.microsoft.com/office/drawing/2014/main" id="{E8492A8E-13A5-4D60-A2E0-A3228E86FF9E}"/>
                </a:ext>
              </a:extLst>
            </p:cNvPr>
            <p:cNvSpPr/>
            <p:nvPr>
              <p:custDataLst>
                <p:tags r:id="rId63"/>
              </p:custDataLst>
            </p:nvPr>
          </p:nvSpPr>
          <p:spPr>
            <a:xfrm>
              <a:off x="8138325" y="5664919"/>
              <a:ext cx="287004" cy="176232"/>
            </a:xfrm>
            <a:custGeom>
              <a:avLst/>
              <a:gdLst>
                <a:gd name="connsiteX0" fmla="*/ 257822 w 287004"/>
                <a:gd name="connsiteY0" fmla="*/ 21439 h 176232"/>
                <a:gd name="connsiteX1" fmla="*/ 279687 w 287004"/>
                <a:gd name="connsiteY1" fmla="*/ 11913 h 176232"/>
                <a:gd name="connsiteX2" fmla="*/ 287226 w 287004"/>
                <a:gd name="connsiteY2" fmla="*/ 4643 h 176232"/>
                <a:gd name="connsiteX3" fmla="*/ 282703 w 287004"/>
                <a:gd name="connsiteY3" fmla="*/ 131 h 176232"/>
                <a:gd name="connsiteX4" fmla="*/ 261341 w 287004"/>
                <a:gd name="connsiteY4" fmla="*/ 883 h 176232"/>
                <a:gd name="connsiteX5" fmla="*/ 232439 w 287004"/>
                <a:gd name="connsiteY5" fmla="*/ 131 h 176232"/>
                <a:gd name="connsiteX6" fmla="*/ 225653 w 287004"/>
                <a:gd name="connsiteY6" fmla="*/ 7401 h 176232"/>
                <a:gd name="connsiteX7" fmla="*/ 231936 w 287004"/>
                <a:gd name="connsiteY7" fmla="*/ 11913 h 176232"/>
                <a:gd name="connsiteX8" fmla="*/ 249529 w 287004"/>
                <a:gd name="connsiteY8" fmla="*/ 14671 h 176232"/>
                <a:gd name="connsiteX9" fmla="*/ 176898 w 287004"/>
                <a:gd name="connsiteY9" fmla="*/ 129234 h 176232"/>
                <a:gd name="connsiteX10" fmla="*/ 161819 w 287004"/>
                <a:gd name="connsiteY10" fmla="*/ 13167 h 176232"/>
                <a:gd name="connsiteX11" fmla="*/ 178154 w 287004"/>
                <a:gd name="connsiteY11" fmla="*/ 11913 h 176232"/>
                <a:gd name="connsiteX12" fmla="*/ 187453 w 287004"/>
                <a:gd name="connsiteY12" fmla="*/ 4643 h 176232"/>
                <a:gd name="connsiteX13" fmla="*/ 182175 w 287004"/>
                <a:gd name="connsiteY13" fmla="*/ 131 h 176232"/>
                <a:gd name="connsiteX14" fmla="*/ 145232 w 287004"/>
                <a:gd name="connsiteY14" fmla="*/ 883 h 176232"/>
                <a:gd name="connsiteX15" fmla="*/ 129147 w 287004"/>
                <a:gd name="connsiteY15" fmla="*/ 632 h 176232"/>
                <a:gd name="connsiteX16" fmla="*/ 112309 w 287004"/>
                <a:gd name="connsiteY16" fmla="*/ 131 h 176232"/>
                <a:gd name="connsiteX17" fmla="*/ 105523 w 287004"/>
                <a:gd name="connsiteY17" fmla="*/ 7401 h 176232"/>
                <a:gd name="connsiteX18" fmla="*/ 113817 w 287004"/>
                <a:gd name="connsiteY18" fmla="*/ 11913 h 176232"/>
                <a:gd name="connsiteX19" fmla="*/ 125880 w 287004"/>
                <a:gd name="connsiteY19" fmla="*/ 12415 h 176232"/>
                <a:gd name="connsiteX20" fmla="*/ 129147 w 287004"/>
                <a:gd name="connsiteY20" fmla="*/ 37483 h 176232"/>
                <a:gd name="connsiteX21" fmla="*/ 127137 w 287004"/>
                <a:gd name="connsiteY21" fmla="*/ 41494 h 176232"/>
                <a:gd name="connsiteX22" fmla="*/ 71596 w 287004"/>
                <a:gd name="connsiteY22" fmla="*/ 129234 h 176232"/>
                <a:gd name="connsiteX23" fmla="*/ 56516 w 287004"/>
                <a:gd name="connsiteY23" fmla="*/ 13167 h 176232"/>
                <a:gd name="connsiteX24" fmla="*/ 72852 w 287004"/>
                <a:gd name="connsiteY24" fmla="*/ 11913 h 176232"/>
                <a:gd name="connsiteX25" fmla="*/ 80140 w 287004"/>
                <a:gd name="connsiteY25" fmla="*/ 10409 h 176232"/>
                <a:gd name="connsiteX26" fmla="*/ 82151 w 287004"/>
                <a:gd name="connsiteY26" fmla="*/ 4643 h 176232"/>
                <a:gd name="connsiteX27" fmla="*/ 76873 w 287004"/>
                <a:gd name="connsiteY27" fmla="*/ 131 h 176232"/>
                <a:gd name="connsiteX28" fmla="*/ 39678 w 287004"/>
                <a:gd name="connsiteY28" fmla="*/ 883 h 176232"/>
                <a:gd name="connsiteX29" fmla="*/ 23594 w 287004"/>
                <a:gd name="connsiteY29" fmla="*/ 632 h 176232"/>
                <a:gd name="connsiteX30" fmla="*/ 7007 w 287004"/>
                <a:gd name="connsiteY30" fmla="*/ 131 h 176232"/>
                <a:gd name="connsiteX31" fmla="*/ 221 w 287004"/>
                <a:gd name="connsiteY31" fmla="*/ 7401 h 176232"/>
                <a:gd name="connsiteX32" fmla="*/ 8515 w 287004"/>
                <a:gd name="connsiteY32" fmla="*/ 11913 h 176232"/>
                <a:gd name="connsiteX33" fmla="*/ 20578 w 287004"/>
                <a:gd name="connsiteY33" fmla="*/ 12415 h 176232"/>
                <a:gd name="connsiteX34" fmla="*/ 40935 w 287004"/>
                <a:gd name="connsiteY34" fmla="*/ 168843 h 176232"/>
                <a:gd name="connsiteX35" fmla="*/ 48223 w 287004"/>
                <a:gd name="connsiteY35" fmla="*/ 176363 h 176232"/>
                <a:gd name="connsiteX36" fmla="*/ 58778 w 287004"/>
                <a:gd name="connsiteY36" fmla="*/ 169846 h 176232"/>
                <a:gd name="connsiteX37" fmla="*/ 131409 w 287004"/>
                <a:gd name="connsiteY37" fmla="*/ 54781 h 176232"/>
                <a:gd name="connsiteX38" fmla="*/ 146237 w 287004"/>
                <a:gd name="connsiteY38" fmla="*/ 168843 h 176232"/>
                <a:gd name="connsiteX39" fmla="*/ 153776 w 287004"/>
                <a:gd name="connsiteY39" fmla="*/ 176363 h 176232"/>
                <a:gd name="connsiteX40" fmla="*/ 164080 w 287004"/>
                <a:gd name="connsiteY40" fmla="*/ 169846 h 176232"/>
                <a:gd name="connsiteX41" fmla="*/ 257822 w 287004"/>
                <a:gd name="connsiteY41" fmla="*/ 21439 h 17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004" h="176232">
                  <a:moveTo>
                    <a:pt x="257822" y="21439"/>
                  </a:moveTo>
                  <a:cubicBezTo>
                    <a:pt x="260838" y="16676"/>
                    <a:pt x="263854" y="12164"/>
                    <a:pt x="279687" y="11913"/>
                  </a:cubicBezTo>
                  <a:cubicBezTo>
                    <a:pt x="282703" y="11913"/>
                    <a:pt x="287226" y="11913"/>
                    <a:pt x="287226" y="4643"/>
                  </a:cubicBezTo>
                  <a:cubicBezTo>
                    <a:pt x="287226" y="2387"/>
                    <a:pt x="285216" y="131"/>
                    <a:pt x="282703" y="131"/>
                  </a:cubicBezTo>
                  <a:cubicBezTo>
                    <a:pt x="275917" y="131"/>
                    <a:pt x="268377" y="883"/>
                    <a:pt x="261341" y="883"/>
                  </a:cubicBezTo>
                  <a:cubicBezTo>
                    <a:pt x="251790" y="883"/>
                    <a:pt x="241738" y="131"/>
                    <a:pt x="232439" y="131"/>
                  </a:cubicBezTo>
                  <a:cubicBezTo>
                    <a:pt x="230428" y="131"/>
                    <a:pt x="225653" y="131"/>
                    <a:pt x="225653" y="7401"/>
                  </a:cubicBezTo>
                  <a:cubicBezTo>
                    <a:pt x="225653" y="11913"/>
                    <a:pt x="230177" y="11913"/>
                    <a:pt x="231936" y="11913"/>
                  </a:cubicBezTo>
                  <a:cubicBezTo>
                    <a:pt x="232942" y="11913"/>
                    <a:pt x="242994" y="11913"/>
                    <a:pt x="249529" y="14671"/>
                  </a:cubicBezTo>
                  <a:lnTo>
                    <a:pt x="176898" y="129234"/>
                  </a:lnTo>
                  <a:lnTo>
                    <a:pt x="161819" y="13167"/>
                  </a:lnTo>
                  <a:cubicBezTo>
                    <a:pt x="166594" y="12164"/>
                    <a:pt x="174385" y="11913"/>
                    <a:pt x="178154" y="11913"/>
                  </a:cubicBezTo>
                  <a:cubicBezTo>
                    <a:pt x="183432" y="11913"/>
                    <a:pt x="187453" y="11913"/>
                    <a:pt x="187453" y="4643"/>
                  </a:cubicBezTo>
                  <a:cubicBezTo>
                    <a:pt x="187453" y="4393"/>
                    <a:pt x="187453" y="131"/>
                    <a:pt x="182175" y="131"/>
                  </a:cubicBezTo>
                  <a:cubicBezTo>
                    <a:pt x="173882" y="131"/>
                    <a:pt x="153525" y="883"/>
                    <a:pt x="145232" y="883"/>
                  </a:cubicBezTo>
                  <a:cubicBezTo>
                    <a:pt x="139954" y="883"/>
                    <a:pt x="134425" y="632"/>
                    <a:pt x="129147" y="632"/>
                  </a:cubicBezTo>
                  <a:cubicBezTo>
                    <a:pt x="121859" y="632"/>
                    <a:pt x="112812" y="131"/>
                    <a:pt x="112309" y="131"/>
                  </a:cubicBezTo>
                  <a:cubicBezTo>
                    <a:pt x="110550" y="131"/>
                    <a:pt x="105523" y="131"/>
                    <a:pt x="105523" y="7401"/>
                  </a:cubicBezTo>
                  <a:cubicBezTo>
                    <a:pt x="105523" y="11913"/>
                    <a:pt x="109796" y="11913"/>
                    <a:pt x="113817" y="11913"/>
                  </a:cubicBezTo>
                  <a:cubicBezTo>
                    <a:pt x="117587" y="11913"/>
                    <a:pt x="122613" y="12164"/>
                    <a:pt x="125880" y="12415"/>
                  </a:cubicBezTo>
                  <a:lnTo>
                    <a:pt x="129147" y="37483"/>
                  </a:lnTo>
                  <a:cubicBezTo>
                    <a:pt x="129147" y="38235"/>
                    <a:pt x="129147" y="38737"/>
                    <a:pt x="127137" y="41494"/>
                  </a:cubicBezTo>
                  <a:lnTo>
                    <a:pt x="71596" y="129234"/>
                  </a:lnTo>
                  <a:lnTo>
                    <a:pt x="56516" y="13167"/>
                  </a:lnTo>
                  <a:cubicBezTo>
                    <a:pt x="61291" y="12164"/>
                    <a:pt x="69082" y="11913"/>
                    <a:pt x="72852" y="11913"/>
                  </a:cubicBezTo>
                  <a:cubicBezTo>
                    <a:pt x="78632" y="11913"/>
                    <a:pt x="78884" y="11663"/>
                    <a:pt x="80140" y="10409"/>
                  </a:cubicBezTo>
                  <a:cubicBezTo>
                    <a:pt x="81648" y="9156"/>
                    <a:pt x="82151" y="4894"/>
                    <a:pt x="82151" y="4643"/>
                  </a:cubicBezTo>
                  <a:cubicBezTo>
                    <a:pt x="82151" y="4393"/>
                    <a:pt x="82151" y="131"/>
                    <a:pt x="76873" y="131"/>
                  </a:cubicBezTo>
                  <a:cubicBezTo>
                    <a:pt x="68580" y="131"/>
                    <a:pt x="47972" y="883"/>
                    <a:pt x="39678" y="883"/>
                  </a:cubicBezTo>
                  <a:cubicBezTo>
                    <a:pt x="34401" y="883"/>
                    <a:pt x="28872" y="632"/>
                    <a:pt x="23594" y="632"/>
                  </a:cubicBezTo>
                  <a:cubicBezTo>
                    <a:pt x="16808" y="632"/>
                    <a:pt x="7258" y="131"/>
                    <a:pt x="7007" y="131"/>
                  </a:cubicBezTo>
                  <a:cubicBezTo>
                    <a:pt x="4996" y="131"/>
                    <a:pt x="221" y="131"/>
                    <a:pt x="221" y="7401"/>
                  </a:cubicBezTo>
                  <a:cubicBezTo>
                    <a:pt x="221" y="11913"/>
                    <a:pt x="4242" y="11913"/>
                    <a:pt x="8515" y="11913"/>
                  </a:cubicBezTo>
                  <a:cubicBezTo>
                    <a:pt x="12285" y="11913"/>
                    <a:pt x="17311" y="12164"/>
                    <a:pt x="20578" y="12415"/>
                  </a:cubicBezTo>
                  <a:lnTo>
                    <a:pt x="40935" y="168843"/>
                  </a:lnTo>
                  <a:cubicBezTo>
                    <a:pt x="41689" y="173856"/>
                    <a:pt x="42191" y="176363"/>
                    <a:pt x="48223" y="176363"/>
                  </a:cubicBezTo>
                  <a:cubicBezTo>
                    <a:pt x="53501" y="176363"/>
                    <a:pt x="55763" y="174609"/>
                    <a:pt x="58778" y="169846"/>
                  </a:cubicBezTo>
                  <a:lnTo>
                    <a:pt x="131409" y="54781"/>
                  </a:lnTo>
                  <a:lnTo>
                    <a:pt x="146237" y="168843"/>
                  </a:lnTo>
                  <a:cubicBezTo>
                    <a:pt x="146991" y="174609"/>
                    <a:pt x="147745" y="176363"/>
                    <a:pt x="153776" y="176363"/>
                  </a:cubicBezTo>
                  <a:cubicBezTo>
                    <a:pt x="159305" y="176363"/>
                    <a:pt x="161316" y="174358"/>
                    <a:pt x="164080" y="169846"/>
                  </a:cubicBezTo>
                  <a:lnTo>
                    <a:pt x="257822" y="21439"/>
                  </a:lnTo>
                  <a:close/>
                </a:path>
              </a:pathLst>
            </a:custGeom>
            <a:solidFill>
              <a:srgbClr val="000000"/>
            </a:solidFill>
            <a:ln w="25183" cap="flat">
              <a:noFill/>
              <a:prstDash val="solid"/>
              <a:miter/>
            </a:ln>
          </p:spPr>
          <p:txBody>
            <a:bodyPr rtlCol="0" anchor="ctr"/>
            <a:lstStyle/>
            <a:p>
              <a:endParaRPr lang="en-CN"/>
            </a:p>
          </p:txBody>
        </p:sp>
        <p:sp>
          <p:nvSpPr>
            <p:cNvPr id="18694" name="Freeform 18693">
              <a:extLst>
                <a:ext uri="{FF2B5EF4-FFF2-40B4-BE49-F238E27FC236}">
                  <a16:creationId xmlns:a16="http://schemas.microsoft.com/office/drawing/2014/main" id="{50FA064B-E179-3A23-B2B1-6992E2BF7059}"/>
                </a:ext>
              </a:extLst>
            </p:cNvPr>
            <p:cNvSpPr/>
            <p:nvPr>
              <p:custDataLst>
                <p:tags r:id="rId64"/>
              </p:custDataLst>
            </p:nvPr>
          </p:nvSpPr>
          <p:spPr>
            <a:xfrm>
              <a:off x="8449324" y="5613530"/>
              <a:ext cx="134228" cy="119853"/>
            </a:xfrm>
            <a:custGeom>
              <a:avLst/>
              <a:gdLst>
                <a:gd name="connsiteX0" fmla="*/ 47733 w 134228"/>
                <a:gd name="connsiteY0" fmla="*/ 65581 h 119853"/>
                <a:gd name="connsiteX1" fmla="*/ 79575 w 134228"/>
                <a:gd name="connsiteY1" fmla="*/ 65581 h 119853"/>
                <a:gd name="connsiteX2" fmla="*/ 134463 w 134228"/>
                <a:gd name="connsiteY2" fmla="*/ 27502 h 119853"/>
                <a:gd name="connsiteX3" fmla="*/ 95936 w 134228"/>
                <a:gd name="connsiteY3" fmla="*/ 127 h 119853"/>
                <a:gd name="connsiteX4" fmla="*/ 34363 w 134228"/>
                <a:gd name="connsiteY4" fmla="*/ 127 h 119853"/>
                <a:gd name="connsiteX5" fmla="*/ 28733 w 134228"/>
                <a:gd name="connsiteY5" fmla="*/ 3987 h 119853"/>
                <a:gd name="connsiteX6" fmla="*/ 34539 w 134228"/>
                <a:gd name="connsiteY6" fmla="*/ 6444 h 119853"/>
                <a:gd name="connsiteX7" fmla="*/ 41224 w 134228"/>
                <a:gd name="connsiteY7" fmla="*/ 6795 h 119853"/>
                <a:gd name="connsiteX8" fmla="*/ 45094 w 134228"/>
                <a:gd name="connsiteY8" fmla="*/ 9252 h 119853"/>
                <a:gd name="connsiteX9" fmla="*/ 44390 w 134228"/>
                <a:gd name="connsiteY9" fmla="*/ 13112 h 119853"/>
                <a:gd name="connsiteX10" fmla="*/ 21169 w 134228"/>
                <a:gd name="connsiteY10" fmla="*/ 105591 h 119853"/>
                <a:gd name="connsiteX11" fmla="*/ 5511 w 134228"/>
                <a:gd name="connsiteY11" fmla="*/ 113663 h 119853"/>
                <a:gd name="connsiteX12" fmla="*/ 234 w 134228"/>
                <a:gd name="connsiteY12" fmla="*/ 117523 h 119853"/>
                <a:gd name="connsiteX13" fmla="*/ 3049 w 134228"/>
                <a:gd name="connsiteY13" fmla="*/ 119980 h 119853"/>
                <a:gd name="connsiteX14" fmla="*/ 25918 w 134228"/>
                <a:gd name="connsiteY14" fmla="*/ 119278 h 119853"/>
                <a:gd name="connsiteX15" fmla="*/ 38057 w 134228"/>
                <a:gd name="connsiteY15" fmla="*/ 119453 h 119853"/>
                <a:gd name="connsiteX16" fmla="*/ 49316 w 134228"/>
                <a:gd name="connsiteY16" fmla="*/ 119980 h 119853"/>
                <a:gd name="connsiteX17" fmla="*/ 53011 w 134228"/>
                <a:gd name="connsiteY17" fmla="*/ 116119 h 119853"/>
                <a:gd name="connsiteX18" fmla="*/ 47381 w 134228"/>
                <a:gd name="connsiteY18" fmla="*/ 113663 h 119853"/>
                <a:gd name="connsiteX19" fmla="*/ 40696 w 134228"/>
                <a:gd name="connsiteY19" fmla="*/ 113312 h 119853"/>
                <a:gd name="connsiteX20" fmla="*/ 36650 w 134228"/>
                <a:gd name="connsiteY20" fmla="*/ 110679 h 119853"/>
                <a:gd name="connsiteX21" fmla="*/ 37353 w 134228"/>
                <a:gd name="connsiteY21" fmla="*/ 106819 h 119853"/>
                <a:gd name="connsiteX22" fmla="*/ 47733 w 134228"/>
                <a:gd name="connsiteY22" fmla="*/ 65581 h 119853"/>
                <a:gd name="connsiteX23" fmla="*/ 60399 w 134228"/>
                <a:gd name="connsiteY23" fmla="*/ 12411 h 119853"/>
                <a:gd name="connsiteX24" fmla="*/ 69371 w 134228"/>
                <a:gd name="connsiteY24" fmla="*/ 6444 h 119853"/>
                <a:gd name="connsiteX25" fmla="*/ 89954 w 134228"/>
                <a:gd name="connsiteY25" fmla="*/ 6444 h 119853"/>
                <a:gd name="connsiteX26" fmla="*/ 116519 w 134228"/>
                <a:gd name="connsiteY26" fmla="*/ 23817 h 119853"/>
                <a:gd name="connsiteX27" fmla="*/ 105611 w 134228"/>
                <a:gd name="connsiteY27" fmla="*/ 51016 h 119853"/>
                <a:gd name="connsiteX28" fmla="*/ 76584 w 134228"/>
                <a:gd name="connsiteY28" fmla="*/ 59966 h 119853"/>
                <a:gd name="connsiteX29" fmla="*/ 48437 w 134228"/>
                <a:gd name="connsiteY29" fmla="*/ 59966 h 119853"/>
                <a:gd name="connsiteX30" fmla="*/ 60399 w 134228"/>
                <a:gd name="connsiteY30" fmla="*/ 12411 h 11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28" h="119853">
                  <a:moveTo>
                    <a:pt x="47733" y="65581"/>
                  </a:moveTo>
                  <a:lnTo>
                    <a:pt x="79575" y="65581"/>
                  </a:lnTo>
                  <a:cubicBezTo>
                    <a:pt x="109306" y="65581"/>
                    <a:pt x="134463" y="46629"/>
                    <a:pt x="134463" y="27502"/>
                  </a:cubicBezTo>
                  <a:cubicBezTo>
                    <a:pt x="134463" y="12761"/>
                    <a:pt x="120037" y="127"/>
                    <a:pt x="95936" y="127"/>
                  </a:cubicBezTo>
                  <a:lnTo>
                    <a:pt x="34363" y="127"/>
                  </a:lnTo>
                  <a:cubicBezTo>
                    <a:pt x="30844" y="127"/>
                    <a:pt x="28733" y="127"/>
                    <a:pt x="28733" y="3987"/>
                  </a:cubicBezTo>
                  <a:cubicBezTo>
                    <a:pt x="28733" y="6444"/>
                    <a:pt x="30668" y="6444"/>
                    <a:pt x="34539" y="6444"/>
                  </a:cubicBezTo>
                  <a:cubicBezTo>
                    <a:pt x="37353" y="6444"/>
                    <a:pt x="38057" y="6444"/>
                    <a:pt x="41224" y="6795"/>
                  </a:cubicBezTo>
                  <a:cubicBezTo>
                    <a:pt x="44742" y="7146"/>
                    <a:pt x="45094" y="7497"/>
                    <a:pt x="45094" y="9252"/>
                  </a:cubicBezTo>
                  <a:cubicBezTo>
                    <a:pt x="45094" y="9603"/>
                    <a:pt x="45094" y="10480"/>
                    <a:pt x="44390" y="13112"/>
                  </a:cubicBezTo>
                  <a:lnTo>
                    <a:pt x="21169" y="105591"/>
                  </a:lnTo>
                  <a:cubicBezTo>
                    <a:pt x="19409" y="112434"/>
                    <a:pt x="19233" y="113663"/>
                    <a:pt x="5511" y="113663"/>
                  </a:cubicBezTo>
                  <a:cubicBezTo>
                    <a:pt x="2345" y="113663"/>
                    <a:pt x="234" y="113663"/>
                    <a:pt x="234" y="117523"/>
                  </a:cubicBezTo>
                  <a:cubicBezTo>
                    <a:pt x="234" y="117699"/>
                    <a:pt x="234" y="119980"/>
                    <a:pt x="3049" y="119980"/>
                  </a:cubicBezTo>
                  <a:cubicBezTo>
                    <a:pt x="8150" y="119980"/>
                    <a:pt x="20817" y="119278"/>
                    <a:pt x="25918" y="119278"/>
                  </a:cubicBezTo>
                  <a:cubicBezTo>
                    <a:pt x="28909" y="119278"/>
                    <a:pt x="35066" y="119278"/>
                    <a:pt x="38057" y="119453"/>
                  </a:cubicBezTo>
                  <a:cubicBezTo>
                    <a:pt x="41576" y="119629"/>
                    <a:pt x="45974" y="119980"/>
                    <a:pt x="49316" y="119980"/>
                  </a:cubicBezTo>
                  <a:cubicBezTo>
                    <a:pt x="50372" y="119980"/>
                    <a:pt x="53011" y="119980"/>
                    <a:pt x="53011" y="116119"/>
                  </a:cubicBezTo>
                  <a:cubicBezTo>
                    <a:pt x="53011" y="113663"/>
                    <a:pt x="50899" y="113663"/>
                    <a:pt x="47381" y="113663"/>
                  </a:cubicBezTo>
                  <a:cubicBezTo>
                    <a:pt x="47205" y="113663"/>
                    <a:pt x="43863" y="113663"/>
                    <a:pt x="40696" y="113312"/>
                  </a:cubicBezTo>
                  <a:cubicBezTo>
                    <a:pt x="36650" y="112961"/>
                    <a:pt x="36650" y="112434"/>
                    <a:pt x="36650" y="110679"/>
                  </a:cubicBezTo>
                  <a:cubicBezTo>
                    <a:pt x="36650" y="110504"/>
                    <a:pt x="36650" y="109451"/>
                    <a:pt x="37353" y="106819"/>
                  </a:cubicBezTo>
                  <a:lnTo>
                    <a:pt x="47733" y="65581"/>
                  </a:lnTo>
                  <a:close/>
                  <a:moveTo>
                    <a:pt x="60399" y="12411"/>
                  </a:moveTo>
                  <a:cubicBezTo>
                    <a:pt x="61807" y="6971"/>
                    <a:pt x="61983" y="6444"/>
                    <a:pt x="69371" y="6444"/>
                  </a:cubicBezTo>
                  <a:lnTo>
                    <a:pt x="89954" y="6444"/>
                  </a:lnTo>
                  <a:cubicBezTo>
                    <a:pt x="106315" y="6444"/>
                    <a:pt x="116519" y="11358"/>
                    <a:pt x="116519" y="23817"/>
                  </a:cubicBezTo>
                  <a:cubicBezTo>
                    <a:pt x="116519" y="29257"/>
                    <a:pt x="114407" y="43120"/>
                    <a:pt x="105611" y="51016"/>
                  </a:cubicBezTo>
                  <a:cubicBezTo>
                    <a:pt x="99278" y="56632"/>
                    <a:pt x="89251" y="59966"/>
                    <a:pt x="76584" y="59966"/>
                  </a:cubicBezTo>
                  <a:lnTo>
                    <a:pt x="48437" y="59966"/>
                  </a:lnTo>
                  <a:lnTo>
                    <a:pt x="60399" y="12411"/>
                  </a:lnTo>
                  <a:close/>
                </a:path>
              </a:pathLst>
            </a:custGeom>
            <a:solidFill>
              <a:srgbClr val="000000"/>
            </a:solidFill>
            <a:ln w="25183" cap="flat">
              <a:noFill/>
              <a:prstDash val="solid"/>
              <a:miter/>
            </a:ln>
          </p:spPr>
          <p:txBody>
            <a:bodyPr rtlCol="0" anchor="ctr"/>
            <a:lstStyle/>
            <a:p>
              <a:endParaRPr lang="en-CN"/>
            </a:p>
          </p:txBody>
        </p:sp>
        <p:sp>
          <p:nvSpPr>
            <p:cNvPr id="18695" name="Freeform 18694">
              <a:extLst>
                <a:ext uri="{FF2B5EF4-FFF2-40B4-BE49-F238E27FC236}">
                  <a16:creationId xmlns:a16="http://schemas.microsoft.com/office/drawing/2014/main" id="{F9B586F1-8D2D-348E-90F2-795360D427D4}"/>
                </a:ext>
              </a:extLst>
            </p:cNvPr>
            <p:cNvSpPr/>
            <p:nvPr>
              <p:custDataLst>
                <p:tags r:id="rId65"/>
              </p:custDataLst>
            </p:nvPr>
          </p:nvSpPr>
          <p:spPr>
            <a:xfrm>
              <a:off x="8409887" y="5777080"/>
              <a:ext cx="95877" cy="123538"/>
            </a:xfrm>
            <a:custGeom>
              <a:avLst/>
              <a:gdLst>
                <a:gd name="connsiteX0" fmla="*/ 42102 w 95877"/>
                <a:gd name="connsiteY0" fmla="*/ 5398 h 123538"/>
                <a:gd name="connsiteX1" fmla="*/ 42805 w 95877"/>
                <a:gd name="connsiteY1" fmla="*/ 2590 h 123538"/>
                <a:gd name="connsiteX2" fmla="*/ 39991 w 95877"/>
                <a:gd name="connsiteY2" fmla="*/ 133 h 123538"/>
                <a:gd name="connsiteX3" fmla="*/ 17473 w 95877"/>
                <a:gd name="connsiteY3" fmla="*/ 1888 h 123538"/>
                <a:gd name="connsiteX4" fmla="*/ 13602 w 95877"/>
                <a:gd name="connsiteY4" fmla="*/ 5924 h 123538"/>
                <a:gd name="connsiteX5" fmla="*/ 18176 w 95877"/>
                <a:gd name="connsiteY5" fmla="*/ 8381 h 123538"/>
                <a:gd name="connsiteX6" fmla="*/ 26621 w 95877"/>
                <a:gd name="connsiteY6" fmla="*/ 11013 h 123538"/>
                <a:gd name="connsiteX7" fmla="*/ 25917 w 95877"/>
                <a:gd name="connsiteY7" fmla="*/ 14874 h 123538"/>
                <a:gd name="connsiteX8" fmla="*/ 1112 w 95877"/>
                <a:gd name="connsiteY8" fmla="*/ 114196 h 123538"/>
                <a:gd name="connsiteX9" fmla="*/ 232 w 95877"/>
                <a:gd name="connsiteY9" fmla="*/ 118056 h 123538"/>
                <a:gd name="connsiteX10" fmla="*/ 6214 w 95877"/>
                <a:gd name="connsiteY10" fmla="*/ 123672 h 123538"/>
                <a:gd name="connsiteX11" fmla="*/ 13426 w 95877"/>
                <a:gd name="connsiteY11" fmla="*/ 119109 h 123538"/>
                <a:gd name="connsiteX12" fmla="*/ 16417 w 95877"/>
                <a:gd name="connsiteY12" fmla="*/ 108054 h 123538"/>
                <a:gd name="connsiteX13" fmla="*/ 20463 w 95877"/>
                <a:gd name="connsiteY13" fmla="*/ 92436 h 123538"/>
                <a:gd name="connsiteX14" fmla="*/ 23278 w 95877"/>
                <a:gd name="connsiteY14" fmla="*/ 80503 h 123538"/>
                <a:gd name="connsiteX15" fmla="*/ 28556 w 95877"/>
                <a:gd name="connsiteY15" fmla="*/ 68044 h 123538"/>
                <a:gd name="connsiteX16" fmla="*/ 56703 w 95877"/>
                <a:gd name="connsiteY16" fmla="*/ 49443 h 123538"/>
                <a:gd name="connsiteX17" fmla="*/ 67083 w 95877"/>
                <a:gd name="connsiteY17" fmla="*/ 61727 h 123538"/>
                <a:gd name="connsiteX18" fmla="*/ 56703 w 95877"/>
                <a:gd name="connsiteY18" fmla="*/ 99104 h 123538"/>
                <a:gd name="connsiteX19" fmla="*/ 54064 w 95877"/>
                <a:gd name="connsiteY19" fmla="*/ 108580 h 123538"/>
                <a:gd name="connsiteX20" fmla="*/ 70777 w 95877"/>
                <a:gd name="connsiteY20" fmla="*/ 123672 h 123538"/>
                <a:gd name="connsiteX21" fmla="*/ 96110 w 95877"/>
                <a:gd name="connsiteY21" fmla="*/ 96823 h 123538"/>
                <a:gd name="connsiteX22" fmla="*/ 93295 w 95877"/>
                <a:gd name="connsiteY22" fmla="*/ 94542 h 123538"/>
                <a:gd name="connsiteX23" fmla="*/ 89953 w 95877"/>
                <a:gd name="connsiteY23" fmla="*/ 97525 h 123538"/>
                <a:gd name="connsiteX24" fmla="*/ 71305 w 95877"/>
                <a:gd name="connsiteY24" fmla="*/ 118758 h 123538"/>
                <a:gd name="connsiteX25" fmla="*/ 66907 w 95877"/>
                <a:gd name="connsiteY25" fmla="*/ 112616 h 123538"/>
                <a:gd name="connsiteX26" fmla="*/ 70953 w 95877"/>
                <a:gd name="connsiteY26" fmla="*/ 98402 h 123538"/>
                <a:gd name="connsiteX27" fmla="*/ 80277 w 95877"/>
                <a:gd name="connsiteY27" fmla="*/ 64535 h 123538"/>
                <a:gd name="connsiteX28" fmla="*/ 73768 w 95877"/>
                <a:gd name="connsiteY28" fmla="*/ 49268 h 123538"/>
                <a:gd name="connsiteX29" fmla="*/ 57407 w 95877"/>
                <a:gd name="connsiteY29" fmla="*/ 44530 h 123538"/>
                <a:gd name="connsiteX30" fmla="*/ 28732 w 95877"/>
                <a:gd name="connsiteY30" fmla="*/ 59095 h 123538"/>
                <a:gd name="connsiteX31" fmla="*/ 42102 w 95877"/>
                <a:gd name="connsiteY31" fmla="*/ 5398 h 12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877" h="123538">
                  <a:moveTo>
                    <a:pt x="42102" y="5398"/>
                  </a:moveTo>
                  <a:cubicBezTo>
                    <a:pt x="42278" y="5047"/>
                    <a:pt x="42805" y="2766"/>
                    <a:pt x="42805" y="2590"/>
                  </a:cubicBezTo>
                  <a:cubicBezTo>
                    <a:pt x="42805" y="1713"/>
                    <a:pt x="42102" y="133"/>
                    <a:pt x="39991" y="133"/>
                  </a:cubicBezTo>
                  <a:cubicBezTo>
                    <a:pt x="36472" y="133"/>
                    <a:pt x="21871" y="1537"/>
                    <a:pt x="17473" y="1888"/>
                  </a:cubicBezTo>
                  <a:cubicBezTo>
                    <a:pt x="16065" y="2064"/>
                    <a:pt x="13602" y="2239"/>
                    <a:pt x="13602" y="5924"/>
                  </a:cubicBezTo>
                  <a:cubicBezTo>
                    <a:pt x="13602" y="8381"/>
                    <a:pt x="16065" y="8381"/>
                    <a:pt x="18176" y="8381"/>
                  </a:cubicBezTo>
                  <a:cubicBezTo>
                    <a:pt x="26621" y="8381"/>
                    <a:pt x="26621" y="9609"/>
                    <a:pt x="26621" y="11013"/>
                  </a:cubicBezTo>
                  <a:cubicBezTo>
                    <a:pt x="26621" y="12242"/>
                    <a:pt x="26269" y="13295"/>
                    <a:pt x="25917" y="14874"/>
                  </a:cubicBezTo>
                  <a:lnTo>
                    <a:pt x="1112" y="114196"/>
                  </a:lnTo>
                  <a:cubicBezTo>
                    <a:pt x="232" y="117354"/>
                    <a:pt x="232" y="117705"/>
                    <a:pt x="232" y="118056"/>
                  </a:cubicBezTo>
                  <a:cubicBezTo>
                    <a:pt x="232" y="120688"/>
                    <a:pt x="2343" y="123672"/>
                    <a:pt x="6214" y="123672"/>
                  </a:cubicBezTo>
                  <a:cubicBezTo>
                    <a:pt x="8149" y="123672"/>
                    <a:pt x="11491" y="122794"/>
                    <a:pt x="13426" y="119109"/>
                  </a:cubicBezTo>
                  <a:cubicBezTo>
                    <a:pt x="13954" y="118056"/>
                    <a:pt x="15537" y="111739"/>
                    <a:pt x="16417" y="108054"/>
                  </a:cubicBezTo>
                  <a:lnTo>
                    <a:pt x="20463" y="92436"/>
                  </a:lnTo>
                  <a:cubicBezTo>
                    <a:pt x="20991" y="89804"/>
                    <a:pt x="22750" y="83136"/>
                    <a:pt x="23278" y="80503"/>
                  </a:cubicBezTo>
                  <a:cubicBezTo>
                    <a:pt x="25037" y="73835"/>
                    <a:pt x="25037" y="73660"/>
                    <a:pt x="28556" y="68044"/>
                  </a:cubicBezTo>
                  <a:cubicBezTo>
                    <a:pt x="34185" y="59446"/>
                    <a:pt x="42981" y="49443"/>
                    <a:pt x="56703" y="49443"/>
                  </a:cubicBezTo>
                  <a:cubicBezTo>
                    <a:pt x="66555" y="49443"/>
                    <a:pt x="67083" y="57516"/>
                    <a:pt x="67083" y="61727"/>
                  </a:cubicBezTo>
                  <a:cubicBezTo>
                    <a:pt x="67083" y="72256"/>
                    <a:pt x="59518" y="91734"/>
                    <a:pt x="56703" y="99104"/>
                  </a:cubicBezTo>
                  <a:cubicBezTo>
                    <a:pt x="54768" y="104018"/>
                    <a:pt x="54064" y="105597"/>
                    <a:pt x="54064" y="108580"/>
                  </a:cubicBezTo>
                  <a:cubicBezTo>
                    <a:pt x="54064" y="117881"/>
                    <a:pt x="61805" y="123672"/>
                    <a:pt x="70777" y="123672"/>
                  </a:cubicBezTo>
                  <a:cubicBezTo>
                    <a:pt x="88369" y="123672"/>
                    <a:pt x="96110" y="99455"/>
                    <a:pt x="96110" y="96823"/>
                  </a:cubicBezTo>
                  <a:cubicBezTo>
                    <a:pt x="96110" y="94542"/>
                    <a:pt x="93823" y="94542"/>
                    <a:pt x="93295" y="94542"/>
                  </a:cubicBezTo>
                  <a:cubicBezTo>
                    <a:pt x="90832" y="94542"/>
                    <a:pt x="90656" y="95595"/>
                    <a:pt x="89953" y="97525"/>
                  </a:cubicBezTo>
                  <a:cubicBezTo>
                    <a:pt x="85906" y="111563"/>
                    <a:pt x="78166" y="118758"/>
                    <a:pt x="71305" y="118758"/>
                  </a:cubicBezTo>
                  <a:cubicBezTo>
                    <a:pt x="67610" y="118758"/>
                    <a:pt x="66907" y="116301"/>
                    <a:pt x="66907" y="112616"/>
                  </a:cubicBezTo>
                  <a:cubicBezTo>
                    <a:pt x="66907" y="108580"/>
                    <a:pt x="67786" y="106299"/>
                    <a:pt x="70953" y="98402"/>
                  </a:cubicBezTo>
                  <a:cubicBezTo>
                    <a:pt x="73064" y="92963"/>
                    <a:pt x="80277" y="74362"/>
                    <a:pt x="80277" y="64535"/>
                  </a:cubicBezTo>
                  <a:cubicBezTo>
                    <a:pt x="80277" y="61727"/>
                    <a:pt x="80277" y="54357"/>
                    <a:pt x="73768" y="49268"/>
                  </a:cubicBezTo>
                  <a:cubicBezTo>
                    <a:pt x="70777" y="46987"/>
                    <a:pt x="65675" y="44530"/>
                    <a:pt x="57407" y="44530"/>
                  </a:cubicBezTo>
                  <a:cubicBezTo>
                    <a:pt x="44565" y="44530"/>
                    <a:pt x="35241" y="51549"/>
                    <a:pt x="28732" y="59095"/>
                  </a:cubicBezTo>
                  <a:lnTo>
                    <a:pt x="42102" y="5398"/>
                  </a:lnTo>
                  <a:close/>
                </a:path>
              </a:pathLst>
            </a:custGeom>
            <a:solidFill>
              <a:srgbClr val="000000"/>
            </a:solidFill>
            <a:ln w="25183" cap="flat">
              <a:noFill/>
              <a:prstDash val="solid"/>
              <a:miter/>
            </a:ln>
          </p:spPr>
          <p:txBody>
            <a:bodyPr rtlCol="0" anchor="ctr"/>
            <a:lstStyle/>
            <a:p>
              <a:endParaRPr lang="en-CN"/>
            </a:p>
          </p:txBody>
        </p:sp>
        <p:sp>
          <p:nvSpPr>
            <p:cNvPr id="18696" name="Freeform 18695">
              <a:extLst>
                <a:ext uri="{FF2B5EF4-FFF2-40B4-BE49-F238E27FC236}">
                  <a16:creationId xmlns:a16="http://schemas.microsoft.com/office/drawing/2014/main" id="{E42FCDB0-A204-E1D4-07B3-DB65B9204B2C}"/>
                </a:ext>
              </a:extLst>
            </p:cNvPr>
            <p:cNvSpPr/>
            <p:nvPr>
              <p:custDataLst>
                <p:tags r:id="rId66"/>
              </p:custDataLst>
            </p:nvPr>
          </p:nvSpPr>
          <p:spPr>
            <a:xfrm>
              <a:off x="8616971" y="5662913"/>
              <a:ext cx="146769" cy="175981"/>
            </a:xfrm>
            <a:custGeom>
              <a:avLst/>
              <a:gdLst>
                <a:gd name="connsiteX0" fmla="*/ 67091 w 146769"/>
                <a:gd name="connsiteY0" fmla="*/ 8905 h 175981"/>
                <a:gd name="connsiteX1" fmla="*/ 68096 w 146769"/>
                <a:gd name="connsiteY1" fmla="*/ 4643 h 175981"/>
                <a:gd name="connsiteX2" fmla="*/ 62567 w 146769"/>
                <a:gd name="connsiteY2" fmla="*/ 131 h 175981"/>
                <a:gd name="connsiteX3" fmla="*/ 60808 w 146769"/>
                <a:gd name="connsiteY3" fmla="*/ 382 h 175981"/>
                <a:gd name="connsiteX4" fmla="*/ 28388 w 146769"/>
                <a:gd name="connsiteY4" fmla="*/ 1886 h 175981"/>
                <a:gd name="connsiteX5" fmla="*/ 20346 w 146769"/>
                <a:gd name="connsiteY5" fmla="*/ 9406 h 175981"/>
                <a:gd name="connsiteX6" fmla="*/ 26880 w 146769"/>
                <a:gd name="connsiteY6" fmla="*/ 13919 h 175981"/>
                <a:gd name="connsiteX7" fmla="*/ 37435 w 146769"/>
                <a:gd name="connsiteY7" fmla="*/ 14420 h 175981"/>
                <a:gd name="connsiteX8" fmla="*/ 1246 w 146769"/>
                <a:gd name="connsiteY8" fmla="*/ 159066 h 175981"/>
                <a:gd name="connsiteX9" fmla="*/ 240 w 146769"/>
                <a:gd name="connsiteY9" fmla="*/ 164832 h 175981"/>
                <a:gd name="connsiteX10" fmla="*/ 12304 w 146769"/>
                <a:gd name="connsiteY10" fmla="*/ 176113 h 175981"/>
                <a:gd name="connsiteX11" fmla="*/ 28639 w 146769"/>
                <a:gd name="connsiteY11" fmla="*/ 162074 h 175981"/>
                <a:gd name="connsiteX12" fmla="*/ 43718 w 146769"/>
                <a:gd name="connsiteY12" fmla="*/ 102662 h 175981"/>
                <a:gd name="connsiteX13" fmla="*/ 48745 w 146769"/>
                <a:gd name="connsiteY13" fmla="*/ 92383 h 175981"/>
                <a:gd name="connsiteX14" fmla="*/ 86191 w 146769"/>
                <a:gd name="connsiteY14" fmla="*/ 69822 h 175981"/>
                <a:gd name="connsiteX15" fmla="*/ 98757 w 146769"/>
                <a:gd name="connsiteY15" fmla="*/ 84612 h 175981"/>
                <a:gd name="connsiteX16" fmla="*/ 82924 w 146769"/>
                <a:gd name="connsiteY16" fmla="*/ 140766 h 175981"/>
                <a:gd name="connsiteX17" fmla="*/ 79406 w 146769"/>
                <a:gd name="connsiteY17" fmla="*/ 153551 h 175981"/>
                <a:gd name="connsiteX18" fmla="*/ 107804 w 146769"/>
                <a:gd name="connsiteY18" fmla="*/ 176113 h 175981"/>
                <a:gd name="connsiteX19" fmla="*/ 147010 w 146769"/>
                <a:gd name="connsiteY19" fmla="*/ 137006 h 175981"/>
                <a:gd name="connsiteX20" fmla="*/ 140978 w 146769"/>
                <a:gd name="connsiteY20" fmla="*/ 133496 h 175981"/>
                <a:gd name="connsiteX21" fmla="*/ 135198 w 146769"/>
                <a:gd name="connsiteY21" fmla="*/ 136755 h 175981"/>
                <a:gd name="connsiteX22" fmla="*/ 109312 w 146769"/>
                <a:gd name="connsiteY22" fmla="*/ 167088 h 175981"/>
                <a:gd name="connsiteX23" fmla="*/ 105040 w 146769"/>
                <a:gd name="connsiteY23" fmla="*/ 161824 h 175981"/>
                <a:gd name="connsiteX24" fmla="*/ 109312 w 146769"/>
                <a:gd name="connsiteY24" fmla="*/ 145529 h 175981"/>
                <a:gd name="connsiteX25" fmla="*/ 125648 w 146769"/>
                <a:gd name="connsiteY25" fmla="*/ 89877 h 175981"/>
                <a:gd name="connsiteX26" fmla="*/ 88202 w 146769"/>
                <a:gd name="connsiteY26" fmla="*/ 60797 h 175981"/>
                <a:gd name="connsiteX27" fmla="*/ 50253 w 146769"/>
                <a:gd name="connsiteY27" fmla="*/ 76340 h 175981"/>
                <a:gd name="connsiteX28" fmla="*/ 67091 w 146769"/>
                <a:gd name="connsiteY28" fmla="*/ 8905 h 1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769" h="175981">
                  <a:moveTo>
                    <a:pt x="67091" y="8905"/>
                  </a:moveTo>
                  <a:cubicBezTo>
                    <a:pt x="68096" y="5395"/>
                    <a:pt x="68096" y="4894"/>
                    <a:pt x="68096" y="4643"/>
                  </a:cubicBezTo>
                  <a:cubicBezTo>
                    <a:pt x="68096" y="1384"/>
                    <a:pt x="65332" y="131"/>
                    <a:pt x="62567" y="131"/>
                  </a:cubicBezTo>
                  <a:cubicBezTo>
                    <a:pt x="61562" y="131"/>
                    <a:pt x="61311" y="131"/>
                    <a:pt x="60808" y="382"/>
                  </a:cubicBezTo>
                  <a:lnTo>
                    <a:pt x="28388" y="1886"/>
                  </a:lnTo>
                  <a:cubicBezTo>
                    <a:pt x="24870" y="2137"/>
                    <a:pt x="20346" y="2387"/>
                    <a:pt x="20346" y="9406"/>
                  </a:cubicBezTo>
                  <a:cubicBezTo>
                    <a:pt x="20346" y="13919"/>
                    <a:pt x="24870" y="13919"/>
                    <a:pt x="26880" y="13919"/>
                  </a:cubicBezTo>
                  <a:cubicBezTo>
                    <a:pt x="29645" y="13919"/>
                    <a:pt x="34168" y="13919"/>
                    <a:pt x="37435" y="14420"/>
                  </a:cubicBezTo>
                  <a:lnTo>
                    <a:pt x="1246" y="159066"/>
                  </a:lnTo>
                  <a:cubicBezTo>
                    <a:pt x="994" y="160069"/>
                    <a:pt x="240" y="163829"/>
                    <a:pt x="240" y="164832"/>
                  </a:cubicBezTo>
                  <a:cubicBezTo>
                    <a:pt x="240" y="170848"/>
                    <a:pt x="5015" y="176113"/>
                    <a:pt x="12304" y="176113"/>
                  </a:cubicBezTo>
                  <a:cubicBezTo>
                    <a:pt x="13812" y="176113"/>
                    <a:pt x="25121" y="176113"/>
                    <a:pt x="28639" y="162074"/>
                  </a:cubicBezTo>
                  <a:lnTo>
                    <a:pt x="43718" y="102662"/>
                  </a:lnTo>
                  <a:cubicBezTo>
                    <a:pt x="44975" y="97899"/>
                    <a:pt x="44975" y="97397"/>
                    <a:pt x="48745" y="92383"/>
                  </a:cubicBezTo>
                  <a:cubicBezTo>
                    <a:pt x="52766" y="86868"/>
                    <a:pt x="65332" y="69822"/>
                    <a:pt x="86191" y="69822"/>
                  </a:cubicBezTo>
                  <a:cubicBezTo>
                    <a:pt x="92725" y="69822"/>
                    <a:pt x="98757" y="72329"/>
                    <a:pt x="98757" y="84612"/>
                  </a:cubicBezTo>
                  <a:cubicBezTo>
                    <a:pt x="98757" y="99152"/>
                    <a:pt x="87699" y="128482"/>
                    <a:pt x="82924" y="140766"/>
                  </a:cubicBezTo>
                  <a:cubicBezTo>
                    <a:pt x="80159" y="147534"/>
                    <a:pt x="79406" y="149289"/>
                    <a:pt x="79406" y="153551"/>
                  </a:cubicBezTo>
                  <a:cubicBezTo>
                    <a:pt x="79406" y="168091"/>
                    <a:pt x="93982" y="176113"/>
                    <a:pt x="107804" y="176113"/>
                  </a:cubicBezTo>
                  <a:cubicBezTo>
                    <a:pt x="134444" y="176113"/>
                    <a:pt x="147010" y="142019"/>
                    <a:pt x="147010" y="137006"/>
                  </a:cubicBezTo>
                  <a:cubicBezTo>
                    <a:pt x="147010" y="133496"/>
                    <a:pt x="143240" y="133496"/>
                    <a:pt x="140978" y="133496"/>
                  </a:cubicBezTo>
                  <a:cubicBezTo>
                    <a:pt x="137963" y="133496"/>
                    <a:pt x="136203" y="133496"/>
                    <a:pt x="135198" y="136755"/>
                  </a:cubicBezTo>
                  <a:cubicBezTo>
                    <a:pt x="127156" y="164581"/>
                    <a:pt x="113333" y="167088"/>
                    <a:pt x="109312" y="167088"/>
                  </a:cubicBezTo>
                  <a:cubicBezTo>
                    <a:pt x="107553" y="167088"/>
                    <a:pt x="105040" y="167088"/>
                    <a:pt x="105040" y="161824"/>
                  </a:cubicBezTo>
                  <a:cubicBezTo>
                    <a:pt x="105040" y="156308"/>
                    <a:pt x="107804" y="149540"/>
                    <a:pt x="109312" y="145529"/>
                  </a:cubicBezTo>
                  <a:cubicBezTo>
                    <a:pt x="114087" y="133245"/>
                    <a:pt x="125648" y="103915"/>
                    <a:pt x="125648" y="89877"/>
                  </a:cubicBezTo>
                  <a:cubicBezTo>
                    <a:pt x="125648" y="66814"/>
                    <a:pt x="106297" y="60797"/>
                    <a:pt x="88202" y="60797"/>
                  </a:cubicBezTo>
                  <a:cubicBezTo>
                    <a:pt x="82673" y="60797"/>
                    <a:pt x="67342" y="60797"/>
                    <a:pt x="50253" y="76340"/>
                  </a:cubicBezTo>
                  <a:lnTo>
                    <a:pt x="67091" y="8905"/>
                  </a:lnTo>
                  <a:close/>
                </a:path>
              </a:pathLst>
            </a:custGeom>
            <a:solidFill>
              <a:srgbClr val="000000"/>
            </a:solidFill>
            <a:ln w="25183" cap="flat">
              <a:noFill/>
              <a:prstDash val="solid"/>
              <a:miter/>
            </a:ln>
          </p:spPr>
          <p:txBody>
            <a:bodyPr rtlCol="0" anchor="ctr"/>
            <a:lstStyle/>
            <a:p>
              <a:endParaRPr lang="en-CN"/>
            </a:p>
          </p:txBody>
        </p:sp>
        <p:sp>
          <p:nvSpPr>
            <p:cNvPr id="18697" name="Freeform 18696">
              <a:extLst>
                <a:ext uri="{FF2B5EF4-FFF2-40B4-BE49-F238E27FC236}">
                  <a16:creationId xmlns:a16="http://schemas.microsoft.com/office/drawing/2014/main" id="{18E06DBA-91EC-FEE6-D408-010A7AB3A027}"/>
                </a:ext>
              </a:extLst>
            </p:cNvPr>
            <p:cNvSpPr/>
            <p:nvPr>
              <p:custDataLst>
                <p:tags r:id="rId67"/>
              </p:custDataLst>
            </p:nvPr>
          </p:nvSpPr>
          <p:spPr>
            <a:xfrm>
              <a:off x="8784673" y="5613530"/>
              <a:ext cx="134228" cy="119853"/>
            </a:xfrm>
            <a:custGeom>
              <a:avLst/>
              <a:gdLst>
                <a:gd name="connsiteX0" fmla="*/ 47746 w 134228"/>
                <a:gd name="connsiteY0" fmla="*/ 65581 h 119853"/>
                <a:gd name="connsiteX1" fmla="*/ 79588 w 134228"/>
                <a:gd name="connsiteY1" fmla="*/ 65581 h 119853"/>
                <a:gd name="connsiteX2" fmla="*/ 134476 w 134228"/>
                <a:gd name="connsiteY2" fmla="*/ 27502 h 119853"/>
                <a:gd name="connsiteX3" fmla="*/ 95949 w 134228"/>
                <a:gd name="connsiteY3" fmla="*/ 127 h 119853"/>
                <a:gd name="connsiteX4" fmla="*/ 34376 w 134228"/>
                <a:gd name="connsiteY4" fmla="*/ 127 h 119853"/>
                <a:gd name="connsiteX5" fmla="*/ 28747 w 134228"/>
                <a:gd name="connsiteY5" fmla="*/ 3987 h 119853"/>
                <a:gd name="connsiteX6" fmla="*/ 34552 w 134228"/>
                <a:gd name="connsiteY6" fmla="*/ 6444 h 119853"/>
                <a:gd name="connsiteX7" fmla="*/ 41237 w 134228"/>
                <a:gd name="connsiteY7" fmla="*/ 6795 h 119853"/>
                <a:gd name="connsiteX8" fmla="*/ 45107 w 134228"/>
                <a:gd name="connsiteY8" fmla="*/ 9252 h 119853"/>
                <a:gd name="connsiteX9" fmla="*/ 44404 w 134228"/>
                <a:gd name="connsiteY9" fmla="*/ 13112 h 119853"/>
                <a:gd name="connsiteX10" fmla="*/ 21182 w 134228"/>
                <a:gd name="connsiteY10" fmla="*/ 105591 h 119853"/>
                <a:gd name="connsiteX11" fmla="*/ 5525 w 134228"/>
                <a:gd name="connsiteY11" fmla="*/ 113663 h 119853"/>
                <a:gd name="connsiteX12" fmla="*/ 247 w 134228"/>
                <a:gd name="connsiteY12" fmla="*/ 117523 h 119853"/>
                <a:gd name="connsiteX13" fmla="*/ 3062 w 134228"/>
                <a:gd name="connsiteY13" fmla="*/ 119980 h 119853"/>
                <a:gd name="connsiteX14" fmla="*/ 25932 w 134228"/>
                <a:gd name="connsiteY14" fmla="*/ 119278 h 119853"/>
                <a:gd name="connsiteX15" fmla="*/ 38070 w 134228"/>
                <a:gd name="connsiteY15" fmla="*/ 119453 h 119853"/>
                <a:gd name="connsiteX16" fmla="*/ 49329 w 134228"/>
                <a:gd name="connsiteY16" fmla="*/ 119980 h 119853"/>
                <a:gd name="connsiteX17" fmla="*/ 53024 w 134228"/>
                <a:gd name="connsiteY17" fmla="*/ 116119 h 119853"/>
                <a:gd name="connsiteX18" fmla="*/ 47394 w 134228"/>
                <a:gd name="connsiteY18" fmla="*/ 113663 h 119853"/>
                <a:gd name="connsiteX19" fmla="*/ 40709 w 134228"/>
                <a:gd name="connsiteY19" fmla="*/ 113312 h 119853"/>
                <a:gd name="connsiteX20" fmla="*/ 36663 w 134228"/>
                <a:gd name="connsiteY20" fmla="*/ 110679 h 119853"/>
                <a:gd name="connsiteX21" fmla="*/ 37367 w 134228"/>
                <a:gd name="connsiteY21" fmla="*/ 106819 h 119853"/>
                <a:gd name="connsiteX22" fmla="*/ 47746 w 134228"/>
                <a:gd name="connsiteY22" fmla="*/ 65581 h 119853"/>
                <a:gd name="connsiteX23" fmla="*/ 60413 w 134228"/>
                <a:gd name="connsiteY23" fmla="*/ 12411 h 119853"/>
                <a:gd name="connsiteX24" fmla="*/ 69385 w 134228"/>
                <a:gd name="connsiteY24" fmla="*/ 6444 h 119853"/>
                <a:gd name="connsiteX25" fmla="*/ 89968 w 134228"/>
                <a:gd name="connsiteY25" fmla="*/ 6444 h 119853"/>
                <a:gd name="connsiteX26" fmla="*/ 116532 w 134228"/>
                <a:gd name="connsiteY26" fmla="*/ 23817 h 119853"/>
                <a:gd name="connsiteX27" fmla="*/ 105625 w 134228"/>
                <a:gd name="connsiteY27" fmla="*/ 51016 h 119853"/>
                <a:gd name="connsiteX28" fmla="*/ 76597 w 134228"/>
                <a:gd name="connsiteY28" fmla="*/ 59966 h 119853"/>
                <a:gd name="connsiteX29" fmla="*/ 48450 w 134228"/>
                <a:gd name="connsiteY29" fmla="*/ 59966 h 119853"/>
                <a:gd name="connsiteX30" fmla="*/ 60413 w 134228"/>
                <a:gd name="connsiteY30" fmla="*/ 12411 h 11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28" h="119853">
                  <a:moveTo>
                    <a:pt x="47746" y="65581"/>
                  </a:moveTo>
                  <a:lnTo>
                    <a:pt x="79588" y="65581"/>
                  </a:lnTo>
                  <a:cubicBezTo>
                    <a:pt x="109319" y="65581"/>
                    <a:pt x="134476" y="46629"/>
                    <a:pt x="134476" y="27502"/>
                  </a:cubicBezTo>
                  <a:cubicBezTo>
                    <a:pt x="134476" y="12761"/>
                    <a:pt x="120050" y="127"/>
                    <a:pt x="95949" y="127"/>
                  </a:cubicBezTo>
                  <a:lnTo>
                    <a:pt x="34376" y="127"/>
                  </a:lnTo>
                  <a:cubicBezTo>
                    <a:pt x="30858" y="127"/>
                    <a:pt x="28747" y="127"/>
                    <a:pt x="28747" y="3987"/>
                  </a:cubicBezTo>
                  <a:cubicBezTo>
                    <a:pt x="28747" y="6444"/>
                    <a:pt x="30682" y="6444"/>
                    <a:pt x="34552" y="6444"/>
                  </a:cubicBezTo>
                  <a:cubicBezTo>
                    <a:pt x="37367" y="6444"/>
                    <a:pt x="38070" y="6444"/>
                    <a:pt x="41237" y="6795"/>
                  </a:cubicBezTo>
                  <a:cubicBezTo>
                    <a:pt x="44755" y="7146"/>
                    <a:pt x="45107" y="7497"/>
                    <a:pt x="45107" y="9252"/>
                  </a:cubicBezTo>
                  <a:cubicBezTo>
                    <a:pt x="45107" y="9603"/>
                    <a:pt x="45107" y="10480"/>
                    <a:pt x="44404" y="13112"/>
                  </a:cubicBezTo>
                  <a:lnTo>
                    <a:pt x="21182" y="105591"/>
                  </a:lnTo>
                  <a:cubicBezTo>
                    <a:pt x="19423" y="112434"/>
                    <a:pt x="19247" y="113663"/>
                    <a:pt x="5525" y="113663"/>
                  </a:cubicBezTo>
                  <a:cubicBezTo>
                    <a:pt x="2358" y="113663"/>
                    <a:pt x="247" y="113663"/>
                    <a:pt x="247" y="117523"/>
                  </a:cubicBezTo>
                  <a:cubicBezTo>
                    <a:pt x="247" y="117699"/>
                    <a:pt x="247" y="119980"/>
                    <a:pt x="3062" y="119980"/>
                  </a:cubicBezTo>
                  <a:cubicBezTo>
                    <a:pt x="8164" y="119980"/>
                    <a:pt x="20830" y="119278"/>
                    <a:pt x="25932" y="119278"/>
                  </a:cubicBezTo>
                  <a:cubicBezTo>
                    <a:pt x="28922" y="119278"/>
                    <a:pt x="35080" y="119278"/>
                    <a:pt x="38070" y="119453"/>
                  </a:cubicBezTo>
                  <a:cubicBezTo>
                    <a:pt x="41589" y="119629"/>
                    <a:pt x="45987" y="119980"/>
                    <a:pt x="49329" y="119980"/>
                  </a:cubicBezTo>
                  <a:cubicBezTo>
                    <a:pt x="50385" y="119980"/>
                    <a:pt x="53024" y="119980"/>
                    <a:pt x="53024" y="116119"/>
                  </a:cubicBezTo>
                  <a:cubicBezTo>
                    <a:pt x="53024" y="113663"/>
                    <a:pt x="50913" y="113663"/>
                    <a:pt x="47394" y="113663"/>
                  </a:cubicBezTo>
                  <a:cubicBezTo>
                    <a:pt x="47218" y="113663"/>
                    <a:pt x="43876" y="113663"/>
                    <a:pt x="40709" y="113312"/>
                  </a:cubicBezTo>
                  <a:cubicBezTo>
                    <a:pt x="36663" y="112961"/>
                    <a:pt x="36663" y="112434"/>
                    <a:pt x="36663" y="110679"/>
                  </a:cubicBezTo>
                  <a:cubicBezTo>
                    <a:pt x="36663" y="110504"/>
                    <a:pt x="36663" y="109451"/>
                    <a:pt x="37367" y="106819"/>
                  </a:cubicBezTo>
                  <a:lnTo>
                    <a:pt x="47746" y="65581"/>
                  </a:lnTo>
                  <a:close/>
                  <a:moveTo>
                    <a:pt x="60413" y="12411"/>
                  </a:moveTo>
                  <a:cubicBezTo>
                    <a:pt x="61820" y="6971"/>
                    <a:pt x="61996" y="6444"/>
                    <a:pt x="69385" y="6444"/>
                  </a:cubicBezTo>
                  <a:lnTo>
                    <a:pt x="89968" y="6444"/>
                  </a:lnTo>
                  <a:cubicBezTo>
                    <a:pt x="106328" y="6444"/>
                    <a:pt x="116532" y="11358"/>
                    <a:pt x="116532" y="23817"/>
                  </a:cubicBezTo>
                  <a:cubicBezTo>
                    <a:pt x="116532" y="29257"/>
                    <a:pt x="114421" y="43120"/>
                    <a:pt x="105625" y="51016"/>
                  </a:cubicBezTo>
                  <a:cubicBezTo>
                    <a:pt x="99291" y="56632"/>
                    <a:pt x="89264" y="59966"/>
                    <a:pt x="76597" y="59966"/>
                  </a:cubicBezTo>
                  <a:lnTo>
                    <a:pt x="48450" y="59966"/>
                  </a:lnTo>
                  <a:lnTo>
                    <a:pt x="60413" y="12411"/>
                  </a:lnTo>
                  <a:close/>
                </a:path>
              </a:pathLst>
            </a:custGeom>
            <a:solidFill>
              <a:srgbClr val="000000"/>
            </a:solidFill>
            <a:ln w="25183" cap="flat">
              <a:noFill/>
              <a:prstDash val="solid"/>
              <a:miter/>
            </a:ln>
          </p:spPr>
          <p:txBody>
            <a:bodyPr rtlCol="0" anchor="ctr"/>
            <a:lstStyle/>
            <a:p>
              <a:endParaRPr lang="en-CN"/>
            </a:p>
          </p:txBody>
        </p:sp>
        <p:sp>
          <p:nvSpPr>
            <p:cNvPr id="18698" name="Freeform 18697">
              <a:extLst>
                <a:ext uri="{FF2B5EF4-FFF2-40B4-BE49-F238E27FC236}">
                  <a16:creationId xmlns:a16="http://schemas.microsoft.com/office/drawing/2014/main" id="{2C2086A4-A8C3-42BE-F809-D23940564B45}"/>
                </a:ext>
              </a:extLst>
            </p:cNvPr>
            <p:cNvSpPr/>
            <p:nvPr>
              <p:custDataLst>
                <p:tags r:id="rId68"/>
              </p:custDataLst>
            </p:nvPr>
          </p:nvSpPr>
          <p:spPr>
            <a:xfrm>
              <a:off x="8772182" y="5782520"/>
              <a:ext cx="77229" cy="152141"/>
            </a:xfrm>
            <a:custGeom>
              <a:avLst/>
              <a:gdLst>
                <a:gd name="connsiteX0" fmla="*/ 77477 w 77229"/>
                <a:gd name="connsiteY0" fmla="*/ 6802 h 152141"/>
                <a:gd name="connsiteX1" fmla="*/ 70440 w 77229"/>
                <a:gd name="connsiteY1" fmla="*/ 133 h 152141"/>
                <a:gd name="connsiteX2" fmla="*/ 60588 w 77229"/>
                <a:gd name="connsiteY2" fmla="*/ 9785 h 152141"/>
                <a:gd name="connsiteX3" fmla="*/ 67625 w 77229"/>
                <a:gd name="connsiteY3" fmla="*/ 16453 h 152141"/>
                <a:gd name="connsiteX4" fmla="*/ 77477 w 77229"/>
                <a:gd name="connsiteY4" fmla="*/ 6802 h 152141"/>
                <a:gd name="connsiteX5" fmla="*/ 40181 w 77229"/>
                <a:gd name="connsiteY5" fmla="*/ 125075 h 152141"/>
                <a:gd name="connsiteX6" fmla="*/ 17487 w 77229"/>
                <a:gd name="connsiteY6" fmla="*/ 147361 h 152141"/>
                <a:gd name="connsiteX7" fmla="*/ 11154 w 77229"/>
                <a:gd name="connsiteY7" fmla="*/ 146309 h 152141"/>
                <a:gd name="connsiteX8" fmla="*/ 17136 w 77229"/>
                <a:gd name="connsiteY8" fmla="*/ 137359 h 152141"/>
                <a:gd name="connsiteX9" fmla="*/ 10275 w 77229"/>
                <a:gd name="connsiteY9" fmla="*/ 130866 h 152141"/>
                <a:gd name="connsiteX10" fmla="*/ 247 w 77229"/>
                <a:gd name="connsiteY10" fmla="*/ 141220 h 152141"/>
                <a:gd name="connsiteX11" fmla="*/ 17663 w 77229"/>
                <a:gd name="connsiteY11" fmla="*/ 152275 h 152141"/>
                <a:gd name="connsiteX12" fmla="*/ 54255 w 77229"/>
                <a:gd name="connsiteY12" fmla="*/ 124549 h 152141"/>
                <a:gd name="connsiteX13" fmla="*/ 70088 w 77229"/>
                <a:gd name="connsiteY13" fmla="*/ 61727 h 152141"/>
                <a:gd name="connsiteX14" fmla="*/ 70968 w 77229"/>
                <a:gd name="connsiteY14" fmla="*/ 55585 h 152141"/>
                <a:gd name="connsiteX15" fmla="*/ 52144 w 77229"/>
                <a:gd name="connsiteY15" fmla="*/ 39090 h 152141"/>
                <a:gd name="connsiteX16" fmla="*/ 21358 w 77229"/>
                <a:gd name="connsiteY16" fmla="*/ 65939 h 152141"/>
                <a:gd name="connsiteX17" fmla="*/ 24348 w 77229"/>
                <a:gd name="connsiteY17" fmla="*/ 68220 h 152141"/>
                <a:gd name="connsiteX18" fmla="*/ 27867 w 77229"/>
                <a:gd name="connsiteY18" fmla="*/ 65061 h 152141"/>
                <a:gd name="connsiteX19" fmla="*/ 51616 w 77229"/>
                <a:gd name="connsiteY19" fmla="*/ 44004 h 152141"/>
                <a:gd name="connsiteX20" fmla="*/ 57598 w 77229"/>
                <a:gd name="connsiteY20" fmla="*/ 52602 h 152141"/>
                <a:gd name="connsiteX21" fmla="*/ 57070 w 77229"/>
                <a:gd name="connsiteY21" fmla="*/ 57866 h 152141"/>
                <a:gd name="connsiteX22" fmla="*/ 40181 w 77229"/>
                <a:gd name="connsiteY22" fmla="*/ 125075 h 1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29" h="152141">
                  <a:moveTo>
                    <a:pt x="77477" y="6802"/>
                  </a:moveTo>
                  <a:cubicBezTo>
                    <a:pt x="77477" y="3819"/>
                    <a:pt x="75190" y="133"/>
                    <a:pt x="70440" y="133"/>
                  </a:cubicBezTo>
                  <a:cubicBezTo>
                    <a:pt x="65338" y="133"/>
                    <a:pt x="60588" y="5047"/>
                    <a:pt x="60588" y="9785"/>
                  </a:cubicBezTo>
                  <a:cubicBezTo>
                    <a:pt x="60588" y="12593"/>
                    <a:pt x="62700" y="16453"/>
                    <a:pt x="67625" y="16453"/>
                  </a:cubicBezTo>
                  <a:cubicBezTo>
                    <a:pt x="72375" y="16453"/>
                    <a:pt x="77477" y="11891"/>
                    <a:pt x="77477" y="6802"/>
                  </a:cubicBezTo>
                  <a:close/>
                  <a:moveTo>
                    <a:pt x="40181" y="125075"/>
                  </a:moveTo>
                  <a:cubicBezTo>
                    <a:pt x="37191" y="137184"/>
                    <a:pt x="27867" y="147361"/>
                    <a:pt x="17487" y="147361"/>
                  </a:cubicBezTo>
                  <a:cubicBezTo>
                    <a:pt x="15200" y="147361"/>
                    <a:pt x="13089" y="147010"/>
                    <a:pt x="11154" y="146309"/>
                  </a:cubicBezTo>
                  <a:cubicBezTo>
                    <a:pt x="15728" y="144203"/>
                    <a:pt x="17136" y="139991"/>
                    <a:pt x="17136" y="137359"/>
                  </a:cubicBezTo>
                  <a:cubicBezTo>
                    <a:pt x="17136" y="133148"/>
                    <a:pt x="13793" y="130866"/>
                    <a:pt x="10275" y="130866"/>
                  </a:cubicBezTo>
                  <a:cubicBezTo>
                    <a:pt x="4821" y="130866"/>
                    <a:pt x="247" y="135604"/>
                    <a:pt x="247" y="141220"/>
                  </a:cubicBezTo>
                  <a:cubicBezTo>
                    <a:pt x="247" y="147888"/>
                    <a:pt x="7108" y="152275"/>
                    <a:pt x="17663" y="152275"/>
                  </a:cubicBezTo>
                  <a:cubicBezTo>
                    <a:pt x="28219" y="152275"/>
                    <a:pt x="48802" y="145958"/>
                    <a:pt x="54255" y="124549"/>
                  </a:cubicBezTo>
                  <a:lnTo>
                    <a:pt x="70088" y="61727"/>
                  </a:lnTo>
                  <a:cubicBezTo>
                    <a:pt x="70616" y="59797"/>
                    <a:pt x="70968" y="58217"/>
                    <a:pt x="70968" y="55585"/>
                  </a:cubicBezTo>
                  <a:cubicBezTo>
                    <a:pt x="70968" y="45934"/>
                    <a:pt x="62700" y="39090"/>
                    <a:pt x="52144" y="39090"/>
                  </a:cubicBezTo>
                  <a:cubicBezTo>
                    <a:pt x="32617" y="39090"/>
                    <a:pt x="21358" y="63482"/>
                    <a:pt x="21358" y="65939"/>
                  </a:cubicBezTo>
                  <a:cubicBezTo>
                    <a:pt x="21358" y="68220"/>
                    <a:pt x="23821" y="68220"/>
                    <a:pt x="24348" y="68220"/>
                  </a:cubicBezTo>
                  <a:cubicBezTo>
                    <a:pt x="26459" y="68220"/>
                    <a:pt x="26635" y="67693"/>
                    <a:pt x="27867" y="65061"/>
                  </a:cubicBezTo>
                  <a:cubicBezTo>
                    <a:pt x="32265" y="54883"/>
                    <a:pt x="41413" y="44004"/>
                    <a:pt x="51616" y="44004"/>
                  </a:cubicBezTo>
                  <a:cubicBezTo>
                    <a:pt x="56014" y="44004"/>
                    <a:pt x="57598" y="46987"/>
                    <a:pt x="57598" y="52602"/>
                  </a:cubicBezTo>
                  <a:cubicBezTo>
                    <a:pt x="57598" y="54532"/>
                    <a:pt x="57246" y="56989"/>
                    <a:pt x="57070" y="57866"/>
                  </a:cubicBezTo>
                  <a:lnTo>
                    <a:pt x="40181" y="125075"/>
                  </a:lnTo>
                  <a:close/>
                </a:path>
              </a:pathLst>
            </a:custGeom>
            <a:solidFill>
              <a:srgbClr val="000000"/>
            </a:solidFill>
            <a:ln w="25183" cap="flat">
              <a:noFill/>
              <a:prstDash val="solid"/>
              <a:miter/>
            </a:ln>
          </p:spPr>
          <p:txBody>
            <a:bodyPr rtlCol="0" anchor="ctr"/>
            <a:lstStyle/>
            <a:p>
              <a:endParaRPr lang="en-CN"/>
            </a:p>
          </p:txBody>
        </p:sp>
        <p:sp>
          <p:nvSpPr>
            <p:cNvPr id="18699" name="Freeform 18698">
              <a:extLst>
                <a:ext uri="{FF2B5EF4-FFF2-40B4-BE49-F238E27FC236}">
                  <a16:creationId xmlns:a16="http://schemas.microsoft.com/office/drawing/2014/main" id="{A6D75EC2-FFB2-782E-AC31-4779CFFDEFB4}"/>
                </a:ext>
              </a:extLst>
            </p:cNvPr>
            <p:cNvSpPr/>
            <p:nvPr>
              <p:custDataLst>
                <p:tags r:id="rId69"/>
              </p:custDataLst>
            </p:nvPr>
          </p:nvSpPr>
          <p:spPr>
            <a:xfrm>
              <a:off x="9009674" y="5690740"/>
              <a:ext cx="167126" cy="166956"/>
            </a:xfrm>
            <a:custGeom>
              <a:avLst/>
              <a:gdLst>
                <a:gd name="connsiteX0" fmla="*/ 88971 w 167126"/>
                <a:gd name="connsiteY0" fmla="*/ 88623 h 166956"/>
                <a:gd name="connsiteX1" fmla="*/ 159089 w 167126"/>
                <a:gd name="connsiteY1" fmla="*/ 88623 h 166956"/>
                <a:gd name="connsiteX2" fmla="*/ 167382 w 167126"/>
                <a:gd name="connsiteY2" fmla="*/ 83609 h 166956"/>
                <a:gd name="connsiteX3" fmla="*/ 159089 w 167126"/>
                <a:gd name="connsiteY3" fmla="*/ 78596 h 166956"/>
                <a:gd name="connsiteX4" fmla="*/ 88971 w 167126"/>
                <a:gd name="connsiteY4" fmla="*/ 78596 h 166956"/>
                <a:gd name="connsiteX5" fmla="*/ 88971 w 167126"/>
                <a:gd name="connsiteY5" fmla="*/ 8404 h 166956"/>
                <a:gd name="connsiteX6" fmla="*/ 83945 w 167126"/>
                <a:gd name="connsiteY6" fmla="*/ 131 h 166956"/>
                <a:gd name="connsiteX7" fmla="*/ 78918 w 167126"/>
                <a:gd name="connsiteY7" fmla="*/ 8404 h 166956"/>
                <a:gd name="connsiteX8" fmla="*/ 78918 w 167126"/>
                <a:gd name="connsiteY8" fmla="*/ 78596 h 166956"/>
                <a:gd name="connsiteX9" fmla="*/ 8549 w 167126"/>
                <a:gd name="connsiteY9" fmla="*/ 78596 h 166956"/>
                <a:gd name="connsiteX10" fmla="*/ 256 w 167126"/>
                <a:gd name="connsiteY10" fmla="*/ 83609 h 166956"/>
                <a:gd name="connsiteX11" fmla="*/ 8549 w 167126"/>
                <a:gd name="connsiteY11" fmla="*/ 88623 h 166956"/>
                <a:gd name="connsiteX12" fmla="*/ 78918 w 167126"/>
                <a:gd name="connsiteY12" fmla="*/ 88623 h 166956"/>
                <a:gd name="connsiteX13" fmla="*/ 78918 w 167126"/>
                <a:gd name="connsiteY13" fmla="*/ 158815 h 166956"/>
                <a:gd name="connsiteX14" fmla="*/ 83945 w 167126"/>
                <a:gd name="connsiteY14" fmla="*/ 167088 h 166956"/>
                <a:gd name="connsiteX15" fmla="*/ 88971 w 167126"/>
                <a:gd name="connsiteY15" fmla="*/ 158815 h 166956"/>
                <a:gd name="connsiteX16" fmla="*/ 88971 w 167126"/>
                <a:gd name="connsiteY16" fmla="*/ 88623 h 16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126" h="166956">
                  <a:moveTo>
                    <a:pt x="88971" y="88623"/>
                  </a:moveTo>
                  <a:lnTo>
                    <a:pt x="159089" y="88623"/>
                  </a:lnTo>
                  <a:cubicBezTo>
                    <a:pt x="162607" y="88623"/>
                    <a:pt x="167382" y="88623"/>
                    <a:pt x="167382" y="83609"/>
                  </a:cubicBezTo>
                  <a:cubicBezTo>
                    <a:pt x="167382" y="78596"/>
                    <a:pt x="162607" y="78596"/>
                    <a:pt x="159089" y="78596"/>
                  </a:cubicBezTo>
                  <a:lnTo>
                    <a:pt x="88971" y="78596"/>
                  </a:lnTo>
                  <a:lnTo>
                    <a:pt x="88971" y="8404"/>
                  </a:lnTo>
                  <a:cubicBezTo>
                    <a:pt x="88971" y="4894"/>
                    <a:pt x="88971" y="131"/>
                    <a:pt x="83945" y="131"/>
                  </a:cubicBezTo>
                  <a:cubicBezTo>
                    <a:pt x="78918" y="131"/>
                    <a:pt x="78918" y="4894"/>
                    <a:pt x="78918" y="8404"/>
                  </a:cubicBezTo>
                  <a:lnTo>
                    <a:pt x="78918" y="78596"/>
                  </a:lnTo>
                  <a:lnTo>
                    <a:pt x="8549" y="78596"/>
                  </a:lnTo>
                  <a:cubicBezTo>
                    <a:pt x="5031" y="78596"/>
                    <a:pt x="256" y="78596"/>
                    <a:pt x="256" y="83609"/>
                  </a:cubicBezTo>
                  <a:cubicBezTo>
                    <a:pt x="256" y="88623"/>
                    <a:pt x="5031" y="88623"/>
                    <a:pt x="8549" y="88623"/>
                  </a:cubicBezTo>
                  <a:lnTo>
                    <a:pt x="78918" y="88623"/>
                  </a:lnTo>
                  <a:lnTo>
                    <a:pt x="78918" y="158815"/>
                  </a:lnTo>
                  <a:cubicBezTo>
                    <a:pt x="78918" y="162325"/>
                    <a:pt x="78918" y="167088"/>
                    <a:pt x="83945" y="167088"/>
                  </a:cubicBezTo>
                  <a:cubicBezTo>
                    <a:pt x="88971" y="167088"/>
                    <a:pt x="88971" y="162325"/>
                    <a:pt x="88971" y="158815"/>
                  </a:cubicBezTo>
                  <a:lnTo>
                    <a:pt x="88971" y="88623"/>
                  </a:lnTo>
                  <a:close/>
                </a:path>
              </a:pathLst>
            </a:custGeom>
            <a:solidFill>
              <a:srgbClr val="000000"/>
            </a:solidFill>
            <a:ln w="25183" cap="flat">
              <a:noFill/>
              <a:prstDash val="solid"/>
              <a:miter/>
            </a:ln>
          </p:spPr>
          <p:txBody>
            <a:bodyPr rtlCol="0" anchor="ctr"/>
            <a:lstStyle/>
            <a:p>
              <a:endParaRPr lang="en-CN"/>
            </a:p>
          </p:txBody>
        </p:sp>
        <p:sp>
          <p:nvSpPr>
            <p:cNvPr id="18700" name="Freeform 18699">
              <a:extLst>
                <a:ext uri="{FF2B5EF4-FFF2-40B4-BE49-F238E27FC236}">
                  <a16:creationId xmlns:a16="http://schemas.microsoft.com/office/drawing/2014/main" id="{1DA28427-7008-3369-F255-5C058A9C42A3}"/>
                </a:ext>
              </a:extLst>
            </p:cNvPr>
            <p:cNvSpPr/>
            <p:nvPr>
              <p:custDataLst>
                <p:tags r:id="rId70"/>
              </p:custDataLst>
            </p:nvPr>
          </p:nvSpPr>
          <p:spPr>
            <a:xfrm>
              <a:off x="9263253" y="5664919"/>
              <a:ext cx="287004" cy="176232"/>
            </a:xfrm>
            <a:custGeom>
              <a:avLst/>
              <a:gdLst>
                <a:gd name="connsiteX0" fmla="*/ 257867 w 287004"/>
                <a:gd name="connsiteY0" fmla="*/ 21439 h 176232"/>
                <a:gd name="connsiteX1" fmla="*/ 279731 w 287004"/>
                <a:gd name="connsiteY1" fmla="*/ 11913 h 176232"/>
                <a:gd name="connsiteX2" fmla="*/ 287271 w 287004"/>
                <a:gd name="connsiteY2" fmla="*/ 4643 h 176232"/>
                <a:gd name="connsiteX3" fmla="*/ 282747 w 287004"/>
                <a:gd name="connsiteY3" fmla="*/ 131 h 176232"/>
                <a:gd name="connsiteX4" fmla="*/ 261385 w 287004"/>
                <a:gd name="connsiteY4" fmla="*/ 883 h 176232"/>
                <a:gd name="connsiteX5" fmla="*/ 232484 w 287004"/>
                <a:gd name="connsiteY5" fmla="*/ 131 h 176232"/>
                <a:gd name="connsiteX6" fmla="*/ 225698 w 287004"/>
                <a:gd name="connsiteY6" fmla="*/ 7401 h 176232"/>
                <a:gd name="connsiteX7" fmla="*/ 231981 w 287004"/>
                <a:gd name="connsiteY7" fmla="*/ 11913 h 176232"/>
                <a:gd name="connsiteX8" fmla="*/ 249573 w 287004"/>
                <a:gd name="connsiteY8" fmla="*/ 14671 h 176232"/>
                <a:gd name="connsiteX9" fmla="*/ 176942 w 287004"/>
                <a:gd name="connsiteY9" fmla="*/ 129234 h 176232"/>
                <a:gd name="connsiteX10" fmla="*/ 161863 w 287004"/>
                <a:gd name="connsiteY10" fmla="*/ 13167 h 176232"/>
                <a:gd name="connsiteX11" fmla="*/ 178199 w 287004"/>
                <a:gd name="connsiteY11" fmla="*/ 11913 h 176232"/>
                <a:gd name="connsiteX12" fmla="*/ 187498 w 287004"/>
                <a:gd name="connsiteY12" fmla="*/ 4643 h 176232"/>
                <a:gd name="connsiteX13" fmla="*/ 182220 w 287004"/>
                <a:gd name="connsiteY13" fmla="*/ 131 h 176232"/>
                <a:gd name="connsiteX14" fmla="*/ 145276 w 287004"/>
                <a:gd name="connsiteY14" fmla="*/ 883 h 176232"/>
                <a:gd name="connsiteX15" fmla="*/ 129192 w 287004"/>
                <a:gd name="connsiteY15" fmla="*/ 632 h 176232"/>
                <a:gd name="connsiteX16" fmla="*/ 112354 w 287004"/>
                <a:gd name="connsiteY16" fmla="*/ 131 h 176232"/>
                <a:gd name="connsiteX17" fmla="*/ 105568 w 287004"/>
                <a:gd name="connsiteY17" fmla="*/ 7401 h 176232"/>
                <a:gd name="connsiteX18" fmla="*/ 113862 w 287004"/>
                <a:gd name="connsiteY18" fmla="*/ 11913 h 176232"/>
                <a:gd name="connsiteX19" fmla="*/ 125925 w 287004"/>
                <a:gd name="connsiteY19" fmla="*/ 12415 h 176232"/>
                <a:gd name="connsiteX20" fmla="*/ 129192 w 287004"/>
                <a:gd name="connsiteY20" fmla="*/ 37483 h 176232"/>
                <a:gd name="connsiteX21" fmla="*/ 127181 w 287004"/>
                <a:gd name="connsiteY21" fmla="*/ 41494 h 176232"/>
                <a:gd name="connsiteX22" fmla="*/ 71640 w 287004"/>
                <a:gd name="connsiteY22" fmla="*/ 129234 h 176232"/>
                <a:gd name="connsiteX23" fmla="*/ 56561 w 287004"/>
                <a:gd name="connsiteY23" fmla="*/ 13167 h 176232"/>
                <a:gd name="connsiteX24" fmla="*/ 72897 w 287004"/>
                <a:gd name="connsiteY24" fmla="*/ 11913 h 176232"/>
                <a:gd name="connsiteX25" fmla="*/ 80185 w 287004"/>
                <a:gd name="connsiteY25" fmla="*/ 10409 h 176232"/>
                <a:gd name="connsiteX26" fmla="*/ 82195 w 287004"/>
                <a:gd name="connsiteY26" fmla="*/ 4643 h 176232"/>
                <a:gd name="connsiteX27" fmla="*/ 76918 w 287004"/>
                <a:gd name="connsiteY27" fmla="*/ 131 h 176232"/>
                <a:gd name="connsiteX28" fmla="*/ 39723 w 287004"/>
                <a:gd name="connsiteY28" fmla="*/ 883 h 176232"/>
                <a:gd name="connsiteX29" fmla="*/ 23638 w 287004"/>
                <a:gd name="connsiteY29" fmla="*/ 632 h 176232"/>
                <a:gd name="connsiteX30" fmla="*/ 7051 w 287004"/>
                <a:gd name="connsiteY30" fmla="*/ 131 h 176232"/>
                <a:gd name="connsiteX31" fmla="*/ 266 w 287004"/>
                <a:gd name="connsiteY31" fmla="*/ 7401 h 176232"/>
                <a:gd name="connsiteX32" fmla="*/ 8559 w 287004"/>
                <a:gd name="connsiteY32" fmla="*/ 11913 h 176232"/>
                <a:gd name="connsiteX33" fmla="*/ 20623 w 287004"/>
                <a:gd name="connsiteY33" fmla="*/ 12415 h 176232"/>
                <a:gd name="connsiteX34" fmla="*/ 40979 w 287004"/>
                <a:gd name="connsiteY34" fmla="*/ 168843 h 176232"/>
                <a:gd name="connsiteX35" fmla="*/ 48268 w 287004"/>
                <a:gd name="connsiteY35" fmla="*/ 176363 h 176232"/>
                <a:gd name="connsiteX36" fmla="*/ 58823 w 287004"/>
                <a:gd name="connsiteY36" fmla="*/ 169846 h 176232"/>
                <a:gd name="connsiteX37" fmla="*/ 131454 w 287004"/>
                <a:gd name="connsiteY37" fmla="*/ 54781 h 176232"/>
                <a:gd name="connsiteX38" fmla="*/ 146282 w 287004"/>
                <a:gd name="connsiteY38" fmla="*/ 168843 h 176232"/>
                <a:gd name="connsiteX39" fmla="*/ 153821 w 287004"/>
                <a:gd name="connsiteY39" fmla="*/ 176363 h 176232"/>
                <a:gd name="connsiteX40" fmla="*/ 164125 w 287004"/>
                <a:gd name="connsiteY40" fmla="*/ 169846 h 176232"/>
                <a:gd name="connsiteX41" fmla="*/ 257867 w 287004"/>
                <a:gd name="connsiteY41" fmla="*/ 21439 h 17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004" h="176232">
                  <a:moveTo>
                    <a:pt x="257867" y="21439"/>
                  </a:moveTo>
                  <a:cubicBezTo>
                    <a:pt x="260882" y="16676"/>
                    <a:pt x="263898" y="12164"/>
                    <a:pt x="279731" y="11913"/>
                  </a:cubicBezTo>
                  <a:cubicBezTo>
                    <a:pt x="282747" y="11913"/>
                    <a:pt x="287271" y="11913"/>
                    <a:pt x="287271" y="4643"/>
                  </a:cubicBezTo>
                  <a:cubicBezTo>
                    <a:pt x="287271" y="2387"/>
                    <a:pt x="285260" y="131"/>
                    <a:pt x="282747" y="131"/>
                  </a:cubicBezTo>
                  <a:cubicBezTo>
                    <a:pt x="275962" y="131"/>
                    <a:pt x="268422" y="883"/>
                    <a:pt x="261385" y="883"/>
                  </a:cubicBezTo>
                  <a:cubicBezTo>
                    <a:pt x="251835" y="883"/>
                    <a:pt x="241782" y="131"/>
                    <a:pt x="232484" y="131"/>
                  </a:cubicBezTo>
                  <a:cubicBezTo>
                    <a:pt x="230473" y="131"/>
                    <a:pt x="225698" y="131"/>
                    <a:pt x="225698" y="7401"/>
                  </a:cubicBezTo>
                  <a:cubicBezTo>
                    <a:pt x="225698" y="11913"/>
                    <a:pt x="230222" y="11913"/>
                    <a:pt x="231981" y="11913"/>
                  </a:cubicBezTo>
                  <a:cubicBezTo>
                    <a:pt x="232986" y="11913"/>
                    <a:pt x="243039" y="11913"/>
                    <a:pt x="249573" y="14671"/>
                  </a:cubicBezTo>
                  <a:lnTo>
                    <a:pt x="176942" y="129234"/>
                  </a:lnTo>
                  <a:lnTo>
                    <a:pt x="161863" y="13167"/>
                  </a:lnTo>
                  <a:cubicBezTo>
                    <a:pt x="166638" y="12164"/>
                    <a:pt x="174429" y="11913"/>
                    <a:pt x="178199" y="11913"/>
                  </a:cubicBezTo>
                  <a:cubicBezTo>
                    <a:pt x="183477" y="11913"/>
                    <a:pt x="187498" y="11913"/>
                    <a:pt x="187498" y="4643"/>
                  </a:cubicBezTo>
                  <a:cubicBezTo>
                    <a:pt x="187498" y="4393"/>
                    <a:pt x="187498" y="131"/>
                    <a:pt x="182220" y="131"/>
                  </a:cubicBezTo>
                  <a:cubicBezTo>
                    <a:pt x="173926" y="131"/>
                    <a:pt x="153570" y="883"/>
                    <a:pt x="145276" y="883"/>
                  </a:cubicBezTo>
                  <a:cubicBezTo>
                    <a:pt x="139999" y="883"/>
                    <a:pt x="134470" y="632"/>
                    <a:pt x="129192" y="632"/>
                  </a:cubicBezTo>
                  <a:cubicBezTo>
                    <a:pt x="121904" y="632"/>
                    <a:pt x="112856" y="131"/>
                    <a:pt x="112354" y="131"/>
                  </a:cubicBezTo>
                  <a:cubicBezTo>
                    <a:pt x="110594" y="131"/>
                    <a:pt x="105568" y="131"/>
                    <a:pt x="105568" y="7401"/>
                  </a:cubicBezTo>
                  <a:cubicBezTo>
                    <a:pt x="105568" y="11913"/>
                    <a:pt x="109840" y="11913"/>
                    <a:pt x="113862" y="11913"/>
                  </a:cubicBezTo>
                  <a:cubicBezTo>
                    <a:pt x="117631" y="11913"/>
                    <a:pt x="122658" y="12164"/>
                    <a:pt x="125925" y="12415"/>
                  </a:cubicBezTo>
                  <a:lnTo>
                    <a:pt x="129192" y="37483"/>
                  </a:lnTo>
                  <a:cubicBezTo>
                    <a:pt x="129192" y="38235"/>
                    <a:pt x="129192" y="38737"/>
                    <a:pt x="127181" y="41494"/>
                  </a:cubicBezTo>
                  <a:lnTo>
                    <a:pt x="71640" y="129234"/>
                  </a:lnTo>
                  <a:lnTo>
                    <a:pt x="56561" y="13167"/>
                  </a:lnTo>
                  <a:cubicBezTo>
                    <a:pt x="61336" y="12164"/>
                    <a:pt x="69127" y="11913"/>
                    <a:pt x="72897" y="11913"/>
                  </a:cubicBezTo>
                  <a:cubicBezTo>
                    <a:pt x="78677" y="11913"/>
                    <a:pt x="78928" y="11663"/>
                    <a:pt x="80185" y="10409"/>
                  </a:cubicBezTo>
                  <a:cubicBezTo>
                    <a:pt x="81693" y="9156"/>
                    <a:pt x="82195" y="4894"/>
                    <a:pt x="82195" y="4643"/>
                  </a:cubicBezTo>
                  <a:cubicBezTo>
                    <a:pt x="82195" y="4393"/>
                    <a:pt x="82195" y="131"/>
                    <a:pt x="76918" y="131"/>
                  </a:cubicBezTo>
                  <a:cubicBezTo>
                    <a:pt x="68624" y="131"/>
                    <a:pt x="48016" y="883"/>
                    <a:pt x="39723" y="883"/>
                  </a:cubicBezTo>
                  <a:cubicBezTo>
                    <a:pt x="34445" y="883"/>
                    <a:pt x="28916" y="632"/>
                    <a:pt x="23638" y="632"/>
                  </a:cubicBezTo>
                  <a:cubicBezTo>
                    <a:pt x="16853" y="632"/>
                    <a:pt x="7303" y="131"/>
                    <a:pt x="7051" y="131"/>
                  </a:cubicBezTo>
                  <a:cubicBezTo>
                    <a:pt x="5041" y="131"/>
                    <a:pt x="266" y="131"/>
                    <a:pt x="266" y="7401"/>
                  </a:cubicBezTo>
                  <a:cubicBezTo>
                    <a:pt x="266" y="11913"/>
                    <a:pt x="4287" y="11913"/>
                    <a:pt x="8559" y="11913"/>
                  </a:cubicBezTo>
                  <a:cubicBezTo>
                    <a:pt x="12329" y="11913"/>
                    <a:pt x="17355" y="12164"/>
                    <a:pt x="20623" y="12415"/>
                  </a:cubicBezTo>
                  <a:lnTo>
                    <a:pt x="40979" y="168843"/>
                  </a:lnTo>
                  <a:cubicBezTo>
                    <a:pt x="41733" y="173856"/>
                    <a:pt x="42236" y="176363"/>
                    <a:pt x="48268" y="176363"/>
                  </a:cubicBezTo>
                  <a:cubicBezTo>
                    <a:pt x="53545" y="176363"/>
                    <a:pt x="55807" y="174609"/>
                    <a:pt x="58823" y="169846"/>
                  </a:cubicBezTo>
                  <a:lnTo>
                    <a:pt x="131454" y="54781"/>
                  </a:lnTo>
                  <a:lnTo>
                    <a:pt x="146282" y="168843"/>
                  </a:lnTo>
                  <a:cubicBezTo>
                    <a:pt x="147035" y="174609"/>
                    <a:pt x="147789" y="176363"/>
                    <a:pt x="153821" y="176363"/>
                  </a:cubicBezTo>
                  <a:cubicBezTo>
                    <a:pt x="159350" y="176363"/>
                    <a:pt x="161361" y="174358"/>
                    <a:pt x="164125" y="169846"/>
                  </a:cubicBezTo>
                  <a:lnTo>
                    <a:pt x="257867" y="21439"/>
                  </a:lnTo>
                  <a:close/>
                </a:path>
              </a:pathLst>
            </a:custGeom>
            <a:solidFill>
              <a:srgbClr val="000000"/>
            </a:solidFill>
            <a:ln w="25183" cap="flat">
              <a:noFill/>
              <a:prstDash val="solid"/>
              <a:miter/>
            </a:ln>
          </p:spPr>
          <p:txBody>
            <a:bodyPr rtlCol="0" anchor="ctr"/>
            <a:lstStyle/>
            <a:p>
              <a:endParaRPr lang="en-CN"/>
            </a:p>
          </p:txBody>
        </p:sp>
        <p:sp>
          <p:nvSpPr>
            <p:cNvPr id="18701" name="Freeform 18700">
              <a:extLst>
                <a:ext uri="{FF2B5EF4-FFF2-40B4-BE49-F238E27FC236}">
                  <a16:creationId xmlns:a16="http://schemas.microsoft.com/office/drawing/2014/main" id="{3CB8E867-96AF-B0E0-7020-E801A815CFCB}"/>
                </a:ext>
              </a:extLst>
            </p:cNvPr>
            <p:cNvSpPr/>
            <p:nvPr>
              <p:custDataLst>
                <p:tags r:id="rId71"/>
              </p:custDataLst>
            </p:nvPr>
          </p:nvSpPr>
          <p:spPr>
            <a:xfrm>
              <a:off x="9572493" y="5655997"/>
              <a:ext cx="89720" cy="79141"/>
            </a:xfrm>
            <a:custGeom>
              <a:avLst/>
              <a:gdLst>
                <a:gd name="connsiteX0" fmla="*/ 63786 w 89720"/>
                <a:gd name="connsiteY0" fmla="*/ 10480 h 79141"/>
                <a:gd name="connsiteX1" fmla="*/ 45666 w 89720"/>
                <a:gd name="connsiteY1" fmla="*/ 127 h 79141"/>
                <a:gd name="connsiteX2" fmla="*/ 278 w 89720"/>
                <a:gd name="connsiteY2" fmla="*/ 50139 h 79141"/>
                <a:gd name="connsiteX3" fmla="*/ 26843 w 89720"/>
                <a:gd name="connsiteY3" fmla="*/ 79269 h 79141"/>
                <a:gd name="connsiteX4" fmla="*/ 51824 w 89720"/>
                <a:gd name="connsiteY4" fmla="*/ 66985 h 79141"/>
                <a:gd name="connsiteX5" fmla="*/ 69944 w 89720"/>
                <a:gd name="connsiteY5" fmla="*/ 79269 h 79141"/>
                <a:gd name="connsiteX6" fmla="*/ 83842 w 89720"/>
                <a:gd name="connsiteY6" fmla="*/ 69968 h 79141"/>
                <a:gd name="connsiteX7" fmla="*/ 89999 w 89720"/>
                <a:gd name="connsiteY7" fmla="*/ 52420 h 79141"/>
                <a:gd name="connsiteX8" fmla="*/ 87184 w 89720"/>
                <a:gd name="connsiteY8" fmla="*/ 50139 h 79141"/>
                <a:gd name="connsiteX9" fmla="*/ 83314 w 89720"/>
                <a:gd name="connsiteY9" fmla="*/ 55579 h 79141"/>
                <a:gd name="connsiteX10" fmla="*/ 70471 w 89720"/>
                <a:gd name="connsiteY10" fmla="*/ 74355 h 79141"/>
                <a:gd name="connsiteX11" fmla="*/ 64666 w 89720"/>
                <a:gd name="connsiteY11" fmla="*/ 65757 h 79141"/>
                <a:gd name="connsiteX12" fmla="*/ 67305 w 89720"/>
                <a:gd name="connsiteY12" fmla="*/ 51894 h 79141"/>
                <a:gd name="connsiteX13" fmla="*/ 71175 w 89720"/>
                <a:gd name="connsiteY13" fmla="*/ 36100 h 79141"/>
                <a:gd name="connsiteX14" fmla="*/ 74694 w 89720"/>
                <a:gd name="connsiteY14" fmla="*/ 22764 h 79141"/>
                <a:gd name="connsiteX15" fmla="*/ 77860 w 89720"/>
                <a:gd name="connsiteY15" fmla="*/ 9076 h 79141"/>
                <a:gd name="connsiteX16" fmla="*/ 71879 w 89720"/>
                <a:gd name="connsiteY16" fmla="*/ 3461 h 79141"/>
                <a:gd name="connsiteX17" fmla="*/ 63786 w 89720"/>
                <a:gd name="connsiteY17" fmla="*/ 10480 h 79141"/>
                <a:gd name="connsiteX18" fmla="*/ 52527 w 89720"/>
                <a:gd name="connsiteY18" fmla="*/ 55579 h 79141"/>
                <a:gd name="connsiteX19" fmla="*/ 43555 w 89720"/>
                <a:gd name="connsiteY19" fmla="*/ 67336 h 79141"/>
                <a:gd name="connsiteX20" fmla="*/ 27370 w 89720"/>
                <a:gd name="connsiteY20" fmla="*/ 74355 h 79141"/>
                <a:gd name="connsiteX21" fmla="*/ 14528 w 89720"/>
                <a:gd name="connsiteY21" fmla="*/ 57333 h 79141"/>
                <a:gd name="connsiteX22" fmla="*/ 23676 w 89720"/>
                <a:gd name="connsiteY22" fmla="*/ 21711 h 79141"/>
                <a:gd name="connsiteX23" fmla="*/ 45666 w 89720"/>
                <a:gd name="connsiteY23" fmla="*/ 5040 h 79141"/>
                <a:gd name="connsiteX24" fmla="*/ 61323 w 89720"/>
                <a:gd name="connsiteY24" fmla="*/ 20307 h 79141"/>
                <a:gd name="connsiteX25" fmla="*/ 60796 w 89720"/>
                <a:gd name="connsiteY25" fmla="*/ 22764 h 79141"/>
                <a:gd name="connsiteX26" fmla="*/ 52527 w 89720"/>
                <a:gd name="connsiteY26" fmla="*/ 55579 h 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720" h="79141">
                  <a:moveTo>
                    <a:pt x="63786" y="10480"/>
                  </a:moveTo>
                  <a:cubicBezTo>
                    <a:pt x="60092" y="4689"/>
                    <a:pt x="54111" y="127"/>
                    <a:pt x="45666" y="127"/>
                  </a:cubicBezTo>
                  <a:cubicBezTo>
                    <a:pt x="23148" y="127"/>
                    <a:pt x="278" y="24870"/>
                    <a:pt x="278" y="50139"/>
                  </a:cubicBezTo>
                  <a:cubicBezTo>
                    <a:pt x="278" y="67160"/>
                    <a:pt x="11713" y="79269"/>
                    <a:pt x="26843" y="79269"/>
                  </a:cubicBezTo>
                  <a:cubicBezTo>
                    <a:pt x="36342" y="79269"/>
                    <a:pt x="44787" y="73829"/>
                    <a:pt x="51824" y="66985"/>
                  </a:cubicBezTo>
                  <a:cubicBezTo>
                    <a:pt x="55166" y="77514"/>
                    <a:pt x="65370" y="79269"/>
                    <a:pt x="69944" y="79269"/>
                  </a:cubicBezTo>
                  <a:cubicBezTo>
                    <a:pt x="76277" y="79269"/>
                    <a:pt x="80675" y="75408"/>
                    <a:pt x="83842" y="69968"/>
                  </a:cubicBezTo>
                  <a:cubicBezTo>
                    <a:pt x="87712" y="63124"/>
                    <a:pt x="89999" y="53122"/>
                    <a:pt x="89999" y="52420"/>
                  </a:cubicBezTo>
                  <a:cubicBezTo>
                    <a:pt x="89999" y="50139"/>
                    <a:pt x="87712" y="50139"/>
                    <a:pt x="87184" y="50139"/>
                  </a:cubicBezTo>
                  <a:cubicBezTo>
                    <a:pt x="84721" y="50139"/>
                    <a:pt x="84545" y="50841"/>
                    <a:pt x="83314" y="55579"/>
                  </a:cubicBezTo>
                  <a:cubicBezTo>
                    <a:pt x="81203" y="64002"/>
                    <a:pt x="77860" y="74355"/>
                    <a:pt x="70471" y="74355"/>
                  </a:cubicBezTo>
                  <a:cubicBezTo>
                    <a:pt x="65897" y="74355"/>
                    <a:pt x="64666" y="70495"/>
                    <a:pt x="64666" y="65757"/>
                  </a:cubicBezTo>
                  <a:cubicBezTo>
                    <a:pt x="64666" y="62773"/>
                    <a:pt x="66073" y="56456"/>
                    <a:pt x="67305" y="51894"/>
                  </a:cubicBezTo>
                  <a:cubicBezTo>
                    <a:pt x="68536" y="47156"/>
                    <a:pt x="70295" y="39961"/>
                    <a:pt x="71175" y="36100"/>
                  </a:cubicBezTo>
                  <a:lnTo>
                    <a:pt x="74694" y="22764"/>
                  </a:lnTo>
                  <a:cubicBezTo>
                    <a:pt x="75749" y="18201"/>
                    <a:pt x="77860" y="9954"/>
                    <a:pt x="77860" y="9076"/>
                  </a:cubicBezTo>
                  <a:cubicBezTo>
                    <a:pt x="77860" y="5216"/>
                    <a:pt x="74694" y="3461"/>
                    <a:pt x="71879" y="3461"/>
                  </a:cubicBezTo>
                  <a:cubicBezTo>
                    <a:pt x="68888" y="3461"/>
                    <a:pt x="64842" y="5567"/>
                    <a:pt x="63786" y="10480"/>
                  </a:cubicBezTo>
                  <a:close/>
                  <a:moveTo>
                    <a:pt x="52527" y="55579"/>
                  </a:moveTo>
                  <a:cubicBezTo>
                    <a:pt x="51296" y="60492"/>
                    <a:pt x="47426" y="64002"/>
                    <a:pt x="43555" y="67336"/>
                  </a:cubicBezTo>
                  <a:cubicBezTo>
                    <a:pt x="41972" y="68740"/>
                    <a:pt x="34935" y="74355"/>
                    <a:pt x="27370" y="74355"/>
                  </a:cubicBezTo>
                  <a:cubicBezTo>
                    <a:pt x="20861" y="74355"/>
                    <a:pt x="14528" y="69793"/>
                    <a:pt x="14528" y="57333"/>
                  </a:cubicBezTo>
                  <a:cubicBezTo>
                    <a:pt x="14528" y="48033"/>
                    <a:pt x="19630" y="28730"/>
                    <a:pt x="23676" y="21711"/>
                  </a:cubicBezTo>
                  <a:cubicBezTo>
                    <a:pt x="31768" y="7673"/>
                    <a:pt x="40741" y="5040"/>
                    <a:pt x="45666" y="5040"/>
                  </a:cubicBezTo>
                  <a:cubicBezTo>
                    <a:pt x="57981" y="5040"/>
                    <a:pt x="61323" y="18377"/>
                    <a:pt x="61323" y="20307"/>
                  </a:cubicBezTo>
                  <a:cubicBezTo>
                    <a:pt x="61323" y="21009"/>
                    <a:pt x="60972" y="22237"/>
                    <a:pt x="60796" y="22764"/>
                  </a:cubicBezTo>
                  <a:lnTo>
                    <a:pt x="52527" y="55579"/>
                  </a:lnTo>
                  <a:close/>
                </a:path>
              </a:pathLst>
            </a:custGeom>
            <a:solidFill>
              <a:srgbClr val="000000"/>
            </a:solidFill>
            <a:ln w="25183" cap="flat">
              <a:noFill/>
              <a:prstDash val="solid"/>
              <a:miter/>
            </a:ln>
          </p:spPr>
          <p:txBody>
            <a:bodyPr rtlCol="0" anchor="ctr"/>
            <a:lstStyle/>
            <a:p>
              <a:endParaRPr lang="en-CN"/>
            </a:p>
          </p:txBody>
        </p:sp>
        <p:sp>
          <p:nvSpPr>
            <p:cNvPr id="18702" name="Freeform 18701">
              <a:extLst>
                <a:ext uri="{FF2B5EF4-FFF2-40B4-BE49-F238E27FC236}">
                  <a16:creationId xmlns:a16="http://schemas.microsoft.com/office/drawing/2014/main" id="{209B3659-E53F-2DB2-BAC3-1CE2B3953D21}"/>
                </a:ext>
              </a:extLst>
            </p:cNvPr>
            <p:cNvSpPr/>
            <p:nvPr>
              <p:custDataLst>
                <p:tags r:id="rId72"/>
              </p:custDataLst>
            </p:nvPr>
          </p:nvSpPr>
          <p:spPr>
            <a:xfrm>
              <a:off x="9534815" y="5777080"/>
              <a:ext cx="95877" cy="123538"/>
            </a:xfrm>
            <a:custGeom>
              <a:avLst/>
              <a:gdLst>
                <a:gd name="connsiteX0" fmla="*/ 42146 w 95877"/>
                <a:gd name="connsiteY0" fmla="*/ 5398 h 123538"/>
                <a:gd name="connsiteX1" fmla="*/ 42850 w 95877"/>
                <a:gd name="connsiteY1" fmla="*/ 2590 h 123538"/>
                <a:gd name="connsiteX2" fmla="*/ 40035 w 95877"/>
                <a:gd name="connsiteY2" fmla="*/ 133 h 123538"/>
                <a:gd name="connsiteX3" fmla="*/ 17517 w 95877"/>
                <a:gd name="connsiteY3" fmla="*/ 1888 h 123538"/>
                <a:gd name="connsiteX4" fmla="*/ 13647 w 95877"/>
                <a:gd name="connsiteY4" fmla="*/ 5924 h 123538"/>
                <a:gd name="connsiteX5" fmla="*/ 18221 w 95877"/>
                <a:gd name="connsiteY5" fmla="*/ 8381 h 123538"/>
                <a:gd name="connsiteX6" fmla="*/ 26665 w 95877"/>
                <a:gd name="connsiteY6" fmla="*/ 11013 h 123538"/>
                <a:gd name="connsiteX7" fmla="*/ 25961 w 95877"/>
                <a:gd name="connsiteY7" fmla="*/ 14874 h 123538"/>
                <a:gd name="connsiteX8" fmla="*/ 1156 w 95877"/>
                <a:gd name="connsiteY8" fmla="*/ 114196 h 123538"/>
                <a:gd name="connsiteX9" fmla="*/ 277 w 95877"/>
                <a:gd name="connsiteY9" fmla="*/ 118056 h 123538"/>
                <a:gd name="connsiteX10" fmla="*/ 6258 w 95877"/>
                <a:gd name="connsiteY10" fmla="*/ 123672 h 123538"/>
                <a:gd name="connsiteX11" fmla="*/ 13471 w 95877"/>
                <a:gd name="connsiteY11" fmla="*/ 119109 h 123538"/>
                <a:gd name="connsiteX12" fmla="*/ 16462 w 95877"/>
                <a:gd name="connsiteY12" fmla="*/ 108054 h 123538"/>
                <a:gd name="connsiteX13" fmla="*/ 20508 w 95877"/>
                <a:gd name="connsiteY13" fmla="*/ 92436 h 123538"/>
                <a:gd name="connsiteX14" fmla="*/ 23323 w 95877"/>
                <a:gd name="connsiteY14" fmla="*/ 80503 h 123538"/>
                <a:gd name="connsiteX15" fmla="*/ 28600 w 95877"/>
                <a:gd name="connsiteY15" fmla="*/ 68044 h 123538"/>
                <a:gd name="connsiteX16" fmla="*/ 56748 w 95877"/>
                <a:gd name="connsiteY16" fmla="*/ 49443 h 123538"/>
                <a:gd name="connsiteX17" fmla="*/ 67127 w 95877"/>
                <a:gd name="connsiteY17" fmla="*/ 61727 h 123538"/>
                <a:gd name="connsiteX18" fmla="*/ 56748 w 95877"/>
                <a:gd name="connsiteY18" fmla="*/ 99104 h 123538"/>
                <a:gd name="connsiteX19" fmla="*/ 54109 w 95877"/>
                <a:gd name="connsiteY19" fmla="*/ 108580 h 123538"/>
                <a:gd name="connsiteX20" fmla="*/ 70822 w 95877"/>
                <a:gd name="connsiteY20" fmla="*/ 123672 h 123538"/>
                <a:gd name="connsiteX21" fmla="*/ 96155 w 95877"/>
                <a:gd name="connsiteY21" fmla="*/ 96823 h 123538"/>
                <a:gd name="connsiteX22" fmla="*/ 93340 w 95877"/>
                <a:gd name="connsiteY22" fmla="*/ 94542 h 123538"/>
                <a:gd name="connsiteX23" fmla="*/ 89997 w 95877"/>
                <a:gd name="connsiteY23" fmla="*/ 97525 h 123538"/>
                <a:gd name="connsiteX24" fmla="*/ 71349 w 95877"/>
                <a:gd name="connsiteY24" fmla="*/ 118758 h 123538"/>
                <a:gd name="connsiteX25" fmla="*/ 66951 w 95877"/>
                <a:gd name="connsiteY25" fmla="*/ 112616 h 123538"/>
                <a:gd name="connsiteX26" fmla="*/ 70998 w 95877"/>
                <a:gd name="connsiteY26" fmla="*/ 98402 h 123538"/>
                <a:gd name="connsiteX27" fmla="*/ 80321 w 95877"/>
                <a:gd name="connsiteY27" fmla="*/ 64535 h 123538"/>
                <a:gd name="connsiteX28" fmla="*/ 73812 w 95877"/>
                <a:gd name="connsiteY28" fmla="*/ 49268 h 123538"/>
                <a:gd name="connsiteX29" fmla="*/ 57452 w 95877"/>
                <a:gd name="connsiteY29" fmla="*/ 44530 h 123538"/>
                <a:gd name="connsiteX30" fmla="*/ 28776 w 95877"/>
                <a:gd name="connsiteY30" fmla="*/ 59095 h 123538"/>
                <a:gd name="connsiteX31" fmla="*/ 42146 w 95877"/>
                <a:gd name="connsiteY31" fmla="*/ 5398 h 12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877" h="123538">
                  <a:moveTo>
                    <a:pt x="42146" y="5398"/>
                  </a:moveTo>
                  <a:cubicBezTo>
                    <a:pt x="42322" y="5047"/>
                    <a:pt x="42850" y="2766"/>
                    <a:pt x="42850" y="2590"/>
                  </a:cubicBezTo>
                  <a:cubicBezTo>
                    <a:pt x="42850" y="1713"/>
                    <a:pt x="42146" y="133"/>
                    <a:pt x="40035" y="133"/>
                  </a:cubicBezTo>
                  <a:cubicBezTo>
                    <a:pt x="36517" y="133"/>
                    <a:pt x="21915" y="1537"/>
                    <a:pt x="17517" y="1888"/>
                  </a:cubicBezTo>
                  <a:cubicBezTo>
                    <a:pt x="16110" y="2064"/>
                    <a:pt x="13647" y="2239"/>
                    <a:pt x="13647" y="5924"/>
                  </a:cubicBezTo>
                  <a:cubicBezTo>
                    <a:pt x="13647" y="8381"/>
                    <a:pt x="16110" y="8381"/>
                    <a:pt x="18221" y="8381"/>
                  </a:cubicBezTo>
                  <a:cubicBezTo>
                    <a:pt x="26665" y="8381"/>
                    <a:pt x="26665" y="9609"/>
                    <a:pt x="26665" y="11013"/>
                  </a:cubicBezTo>
                  <a:cubicBezTo>
                    <a:pt x="26665" y="12242"/>
                    <a:pt x="26313" y="13295"/>
                    <a:pt x="25961" y="14874"/>
                  </a:cubicBezTo>
                  <a:lnTo>
                    <a:pt x="1156" y="114196"/>
                  </a:lnTo>
                  <a:cubicBezTo>
                    <a:pt x="277" y="117354"/>
                    <a:pt x="277" y="117705"/>
                    <a:pt x="277" y="118056"/>
                  </a:cubicBezTo>
                  <a:cubicBezTo>
                    <a:pt x="277" y="120688"/>
                    <a:pt x="2388" y="123672"/>
                    <a:pt x="6258" y="123672"/>
                  </a:cubicBezTo>
                  <a:cubicBezTo>
                    <a:pt x="8193" y="123672"/>
                    <a:pt x="11536" y="122794"/>
                    <a:pt x="13471" y="119109"/>
                  </a:cubicBezTo>
                  <a:cubicBezTo>
                    <a:pt x="13999" y="118056"/>
                    <a:pt x="15582" y="111739"/>
                    <a:pt x="16462" y="108054"/>
                  </a:cubicBezTo>
                  <a:lnTo>
                    <a:pt x="20508" y="92436"/>
                  </a:lnTo>
                  <a:cubicBezTo>
                    <a:pt x="21036" y="89804"/>
                    <a:pt x="22795" y="83136"/>
                    <a:pt x="23323" y="80503"/>
                  </a:cubicBezTo>
                  <a:cubicBezTo>
                    <a:pt x="25082" y="73835"/>
                    <a:pt x="25082" y="73660"/>
                    <a:pt x="28600" y="68044"/>
                  </a:cubicBezTo>
                  <a:cubicBezTo>
                    <a:pt x="34230" y="59446"/>
                    <a:pt x="43026" y="49443"/>
                    <a:pt x="56748" y="49443"/>
                  </a:cubicBezTo>
                  <a:cubicBezTo>
                    <a:pt x="66600" y="49443"/>
                    <a:pt x="67127" y="57516"/>
                    <a:pt x="67127" y="61727"/>
                  </a:cubicBezTo>
                  <a:cubicBezTo>
                    <a:pt x="67127" y="72256"/>
                    <a:pt x="59563" y="91734"/>
                    <a:pt x="56748" y="99104"/>
                  </a:cubicBezTo>
                  <a:cubicBezTo>
                    <a:pt x="54813" y="104018"/>
                    <a:pt x="54109" y="105597"/>
                    <a:pt x="54109" y="108580"/>
                  </a:cubicBezTo>
                  <a:cubicBezTo>
                    <a:pt x="54109" y="117881"/>
                    <a:pt x="61850" y="123672"/>
                    <a:pt x="70822" y="123672"/>
                  </a:cubicBezTo>
                  <a:cubicBezTo>
                    <a:pt x="88414" y="123672"/>
                    <a:pt x="96155" y="99455"/>
                    <a:pt x="96155" y="96823"/>
                  </a:cubicBezTo>
                  <a:cubicBezTo>
                    <a:pt x="96155" y="94542"/>
                    <a:pt x="93868" y="94542"/>
                    <a:pt x="93340" y="94542"/>
                  </a:cubicBezTo>
                  <a:cubicBezTo>
                    <a:pt x="90877" y="94542"/>
                    <a:pt x="90701" y="95595"/>
                    <a:pt x="89997" y="97525"/>
                  </a:cubicBezTo>
                  <a:cubicBezTo>
                    <a:pt x="85951" y="111563"/>
                    <a:pt x="78210" y="118758"/>
                    <a:pt x="71349" y="118758"/>
                  </a:cubicBezTo>
                  <a:cubicBezTo>
                    <a:pt x="67655" y="118758"/>
                    <a:pt x="66951" y="116301"/>
                    <a:pt x="66951" y="112616"/>
                  </a:cubicBezTo>
                  <a:cubicBezTo>
                    <a:pt x="66951" y="108580"/>
                    <a:pt x="67831" y="106299"/>
                    <a:pt x="70998" y="98402"/>
                  </a:cubicBezTo>
                  <a:cubicBezTo>
                    <a:pt x="73109" y="92963"/>
                    <a:pt x="80321" y="74362"/>
                    <a:pt x="80321" y="64535"/>
                  </a:cubicBezTo>
                  <a:cubicBezTo>
                    <a:pt x="80321" y="61727"/>
                    <a:pt x="80321" y="54357"/>
                    <a:pt x="73812" y="49268"/>
                  </a:cubicBezTo>
                  <a:cubicBezTo>
                    <a:pt x="70822" y="46987"/>
                    <a:pt x="65720" y="44530"/>
                    <a:pt x="57452" y="44530"/>
                  </a:cubicBezTo>
                  <a:cubicBezTo>
                    <a:pt x="44609" y="44530"/>
                    <a:pt x="35285" y="51549"/>
                    <a:pt x="28776" y="59095"/>
                  </a:cubicBezTo>
                  <a:lnTo>
                    <a:pt x="42146" y="5398"/>
                  </a:lnTo>
                  <a:close/>
                </a:path>
              </a:pathLst>
            </a:custGeom>
            <a:solidFill>
              <a:srgbClr val="000000"/>
            </a:solidFill>
            <a:ln w="25183" cap="flat">
              <a:noFill/>
              <a:prstDash val="solid"/>
              <a:miter/>
            </a:ln>
          </p:spPr>
          <p:txBody>
            <a:bodyPr rtlCol="0" anchor="ctr"/>
            <a:lstStyle/>
            <a:p>
              <a:endParaRPr lang="en-CN"/>
            </a:p>
          </p:txBody>
        </p:sp>
        <p:sp>
          <p:nvSpPr>
            <p:cNvPr id="18703" name="Freeform 18702">
              <a:extLst>
                <a:ext uri="{FF2B5EF4-FFF2-40B4-BE49-F238E27FC236}">
                  <a16:creationId xmlns:a16="http://schemas.microsoft.com/office/drawing/2014/main" id="{354BF5C6-5325-7494-81AA-18044F7D71E7}"/>
                </a:ext>
              </a:extLst>
            </p:cNvPr>
            <p:cNvSpPr/>
            <p:nvPr>
              <p:custDataLst>
                <p:tags r:id="rId73"/>
              </p:custDataLst>
            </p:nvPr>
          </p:nvSpPr>
          <p:spPr>
            <a:xfrm>
              <a:off x="9697163" y="5662913"/>
              <a:ext cx="123397" cy="176733"/>
            </a:xfrm>
            <a:custGeom>
              <a:avLst/>
              <a:gdLst>
                <a:gd name="connsiteX0" fmla="*/ 58589 w 123397"/>
                <a:gd name="connsiteY0" fmla="*/ 2889 h 176733"/>
                <a:gd name="connsiteX1" fmla="*/ 55322 w 123397"/>
                <a:gd name="connsiteY1" fmla="*/ 131 h 176733"/>
                <a:gd name="connsiteX2" fmla="*/ 24661 w 123397"/>
                <a:gd name="connsiteY2" fmla="*/ 2638 h 176733"/>
                <a:gd name="connsiteX3" fmla="*/ 19886 w 123397"/>
                <a:gd name="connsiteY3" fmla="*/ 7652 h 176733"/>
                <a:gd name="connsiteX4" fmla="*/ 25918 w 123397"/>
                <a:gd name="connsiteY4" fmla="*/ 10660 h 176733"/>
                <a:gd name="connsiteX5" fmla="*/ 38484 w 123397"/>
                <a:gd name="connsiteY5" fmla="*/ 14922 h 176733"/>
                <a:gd name="connsiteX6" fmla="*/ 37730 w 123397"/>
                <a:gd name="connsiteY6" fmla="*/ 19935 h 176733"/>
                <a:gd name="connsiteX7" fmla="*/ 1288 w 123397"/>
                <a:gd name="connsiteY7" fmla="*/ 164330 h 176733"/>
                <a:gd name="connsiteX8" fmla="*/ 283 w 123397"/>
                <a:gd name="connsiteY8" fmla="*/ 169846 h 176733"/>
                <a:gd name="connsiteX9" fmla="*/ 7571 w 123397"/>
                <a:gd name="connsiteY9" fmla="*/ 176865 h 176733"/>
                <a:gd name="connsiteX10" fmla="*/ 16870 w 123397"/>
                <a:gd name="connsiteY10" fmla="*/ 170347 h 176733"/>
                <a:gd name="connsiteX11" fmla="*/ 21645 w 123397"/>
                <a:gd name="connsiteY11" fmla="*/ 151295 h 176733"/>
                <a:gd name="connsiteX12" fmla="*/ 27174 w 123397"/>
                <a:gd name="connsiteY12" fmla="*/ 128733 h 176733"/>
                <a:gd name="connsiteX13" fmla="*/ 31447 w 123397"/>
                <a:gd name="connsiteY13" fmla="*/ 111937 h 176733"/>
                <a:gd name="connsiteX14" fmla="*/ 34211 w 123397"/>
                <a:gd name="connsiteY14" fmla="*/ 100656 h 176733"/>
                <a:gd name="connsiteX15" fmla="*/ 51301 w 123397"/>
                <a:gd name="connsiteY15" fmla="*/ 77593 h 176733"/>
                <a:gd name="connsiteX16" fmla="*/ 75427 w 123397"/>
                <a:gd name="connsiteY16" fmla="*/ 68819 h 176733"/>
                <a:gd name="connsiteX17" fmla="*/ 88998 w 123397"/>
                <a:gd name="connsiteY17" fmla="*/ 86367 h 176733"/>
                <a:gd name="connsiteX18" fmla="*/ 73417 w 123397"/>
                <a:gd name="connsiteY18" fmla="*/ 142521 h 176733"/>
                <a:gd name="connsiteX19" fmla="*/ 70150 w 123397"/>
                <a:gd name="connsiteY19" fmla="*/ 156308 h 176733"/>
                <a:gd name="connsiteX20" fmla="*/ 90758 w 123397"/>
                <a:gd name="connsiteY20" fmla="*/ 176865 h 176733"/>
                <a:gd name="connsiteX21" fmla="*/ 123680 w 123397"/>
                <a:gd name="connsiteY21" fmla="*/ 138259 h 176733"/>
                <a:gd name="connsiteX22" fmla="*/ 120664 w 123397"/>
                <a:gd name="connsiteY22" fmla="*/ 135752 h 176733"/>
                <a:gd name="connsiteX23" fmla="*/ 116895 w 123397"/>
                <a:gd name="connsiteY23" fmla="*/ 140265 h 176733"/>
                <a:gd name="connsiteX24" fmla="*/ 91260 w 123397"/>
                <a:gd name="connsiteY24" fmla="*/ 171350 h 176733"/>
                <a:gd name="connsiteX25" fmla="*/ 85229 w 123397"/>
                <a:gd name="connsiteY25" fmla="*/ 163077 h 176733"/>
                <a:gd name="connsiteX26" fmla="*/ 89752 w 123397"/>
                <a:gd name="connsiteY26" fmla="*/ 145278 h 176733"/>
                <a:gd name="connsiteX27" fmla="*/ 105083 w 123397"/>
                <a:gd name="connsiteY27" fmla="*/ 90127 h 176733"/>
                <a:gd name="connsiteX28" fmla="*/ 76181 w 123397"/>
                <a:gd name="connsiteY28" fmla="*/ 63304 h 176733"/>
                <a:gd name="connsiteX29" fmla="*/ 38986 w 123397"/>
                <a:gd name="connsiteY29" fmla="*/ 82607 h 176733"/>
                <a:gd name="connsiteX30" fmla="*/ 58589 w 123397"/>
                <a:gd name="connsiteY30" fmla="*/ 2889 h 17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397" h="176733">
                  <a:moveTo>
                    <a:pt x="58589" y="2889"/>
                  </a:moveTo>
                  <a:cubicBezTo>
                    <a:pt x="58589" y="2638"/>
                    <a:pt x="58589" y="131"/>
                    <a:pt x="55322" y="131"/>
                  </a:cubicBezTo>
                  <a:cubicBezTo>
                    <a:pt x="49541" y="131"/>
                    <a:pt x="31195" y="2137"/>
                    <a:pt x="24661" y="2638"/>
                  </a:cubicBezTo>
                  <a:cubicBezTo>
                    <a:pt x="22650" y="2889"/>
                    <a:pt x="19886" y="3139"/>
                    <a:pt x="19886" y="7652"/>
                  </a:cubicBezTo>
                  <a:cubicBezTo>
                    <a:pt x="19886" y="10660"/>
                    <a:pt x="22148" y="10660"/>
                    <a:pt x="25918" y="10660"/>
                  </a:cubicBezTo>
                  <a:cubicBezTo>
                    <a:pt x="37981" y="10660"/>
                    <a:pt x="38484" y="12415"/>
                    <a:pt x="38484" y="14922"/>
                  </a:cubicBezTo>
                  <a:lnTo>
                    <a:pt x="37730" y="19935"/>
                  </a:lnTo>
                  <a:lnTo>
                    <a:pt x="1288" y="164330"/>
                  </a:lnTo>
                  <a:cubicBezTo>
                    <a:pt x="283" y="167840"/>
                    <a:pt x="283" y="168341"/>
                    <a:pt x="283" y="169846"/>
                  </a:cubicBezTo>
                  <a:cubicBezTo>
                    <a:pt x="283" y="175611"/>
                    <a:pt x="5310" y="176865"/>
                    <a:pt x="7571" y="176865"/>
                  </a:cubicBezTo>
                  <a:cubicBezTo>
                    <a:pt x="11592" y="176865"/>
                    <a:pt x="15614" y="173856"/>
                    <a:pt x="16870" y="170347"/>
                  </a:cubicBezTo>
                  <a:lnTo>
                    <a:pt x="21645" y="151295"/>
                  </a:lnTo>
                  <a:lnTo>
                    <a:pt x="27174" y="128733"/>
                  </a:lnTo>
                  <a:cubicBezTo>
                    <a:pt x="28682" y="123218"/>
                    <a:pt x="30190" y="117703"/>
                    <a:pt x="31447" y="111937"/>
                  </a:cubicBezTo>
                  <a:cubicBezTo>
                    <a:pt x="31949" y="110433"/>
                    <a:pt x="33960" y="102160"/>
                    <a:pt x="34211" y="100656"/>
                  </a:cubicBezTo>
                  <a:cubicBezTo>
                    <a:pt x="34965" y="98400"/>
                    <a:pt x="42756" y="84362"/>
                    <a:pt x="51301" y="77593"/>
                  </a:cubicBezTo>
                  <a:cubicBezTo>
                    <a:pt x="56830" y="73582"/>
                    <a:pt x="64621" y="68819"/>
                    <a:pt x="75427" y="68819"/>
                  </a:cubicBezTo>
                  <a:cubicBezTo>
                    <a:pt x="86234" y="68819"/>
                    <a:pt x="88998" y="77342"/>
                    <a:pt x="88998" y="86367"/>
                  </a:cubicBezTo>
                  <a:cubicBezTo>
                    <a:pt x="88998" y="99904"/>
                    <a:pt x="79448" y="127229"/>
                    <a:pt x="73417" y="142521"/>
                  </a:cubicBezTo>
                  <a:cubicBezTo>
                    <a:pt x="71406" y="148287"/>
                    <a:pt x="70150" y="151295"/>
                    <a:pt x="70150" y="156308"/>
                  </a:cubicBezTo>
                  <a:cubicBezTo>
                    <a:pt x="70150" y="168091"/>
                    <a:pt x="78946" y="176865"/>
                    <a:pt x="90758" y="176865"/>
                  </a:cubicBezTo>
                  <a:cubicBezTo>
                    <a:pt x="114381" y="176865"/>
                    <a:pt x="123680" y="140265"/>
                    <a:pt x="123680" y="138259"/>
                  </a:cubicBezTo>
                  <a:cubicBezTo>
                    <a:pt x="123680" y="135752"/>
                    <a:pt x="121418" y="135752"/>
                    <a:pt x="120664" y="135752"/>
                  </a:cubicBezTo>
                  <a:cubicBezTo>
                    <a:pt x="118151" y="135752"/>
                    <a:pt x="118151" y="136504"/>
                    <a:pt x="116895" y="140265"/>
                  </a:cubicBezTo>
                  <a:cubicBezTo>
                    <a:pt x="113125" y="153551"/>
                    <a:pt x="105083" y="171350"/>
                    <a:pt x="91260" y="171350"/>
                  </a:cubicBezTo>
                  <a:cubicBezTo>
                    <a:pt x="86988" y="171350"/>
                    <a:pt x="85229" y="168843"/>
                    <a:pt x="85229" y="163077"/>
                  </a:cubicBezTo>
                  <a:cubicBezTo>
                    <a:pt x="85229" y="156810"/>
                    <a:pt x="87490" y="150793"/>
                    <a:pt x="89752" y="145278"/>
                  </a:cubicBezTo>
                  <a:cubicBezTo>
                    <a:pt x="93773" y="134499"/>
                    <a:pt x="105083" y="104667"/>
                    <a:pt x="105083" y="90127"/>
                  </a:cubicBezTo>
                  <a:cubicBezTo>
                    <a:pt x="105083" y="73833"/>
                    <a:pt x="95030" y="63304"/>
                    <a:pt x="76181" y="63304"/>
                  </a:cubicBezTo>
                  <a:cubicBezTo>
                    <a:pt x="60348" y="63304"/>
                    <a:pt x="48285" y="71075"/>
                    <a:pt x="38986" y="82607"/>
                  </a:cubicBezTo>
                  <a:lnTo>
                    <a:pt x="58589" y="2889"/>
                  </a:lnTo>
                  <a:close/>
                </a:path>
              </a:pathLst>
            </a:custGeom>
            <a:solidFill>
              <a:srgbClr val="000000"/>
            </a:solidFill>
            <a:ln w="25183" cap="flat">
              <a:noFill/>
              <a:prstDash val="solid"/>
              <a:miter/>
            </a:ln>
          </p:spPr>
          <p:txBody>
            <a:bodyPr rtlCol="0" anchor="ctr"/>
            <a:lstStyle/>
            <a:p>
              <a:endParaRPr lang="en-CN"/>
            </a:p>
          </p:txBody>
        </p:sp>
        <p:sp>
          <p:nvSpPr>
            <p:cNvPr id="18704" name="Freeform 18703">
              <a:extLst>
                <a:ext uri="{FF2B5EF4-FFF2-40B4-BE49-F238E27FC236}">
                  <a16:creationId xmlns:a16="http://schemas.microsoft.com/office/drawing/2014/main" id="{BABBA7BB-94C4-C499-1302-BAA5F482D664}"/>
                </a:ext>
              </a:extLst>
            </p:cNvPr>
            <p:cNvSpPr/>
            <p:nvPr>
              <p:custDataLst>
                <p:tags r:id="rId74"/>
              </p:custDataLst>
            </p:nvPr>
          </p:nvSpPr>
          <p:spPr>
            <a:xfrm>
              <a:off x="9838871" y="5655997"/>
              <a:ext cx="89720" cy="79141"/>
            </a:xfrm>
            <a:custGeom>
              <a:avLst/>
              <a:gdLst>
                <a:gd name="connsiteX0" fmla="*/ 63797 w 89720"/>
                <a:gd name="connsiteY0" fmla="*/ 10480 h 79141"/>
                <a:gd name="connsiteX1" fmla="*/ 45677 w 89720"/>
                <a:gd name="connsiteY1" fmla="*/ 127 h 79141"/>
                <a:gd name="connsiteX2" fmla="*/ 289 w 89720"/>
                <a:gd name="connsiteY2" fmla="*/ 50139 h 79141"/>
                <a:gd name="connsiteX3" fmla="*/ 26853 w 89720"/>
                <a:gd name="connsiteY3" fmla="*/ 79269 h 79141"/>
                <a:gd name="connsiteX4" fmla="*/ 51834 w 89720"/>
                <a:gd name="connsiteY4" fmla="*/ 66985 h 79141"/>
                <a:gd name="connsiteX5" fmla="*/ 69954 w 89720"/>
                <a:gd name="connsiteY5" fmla="*/ 79269 h 79141"/>
                <a:gd name="connsiteX6" fmla="*/ 83852 w 89720"/>
                <a:gd name="connsiteY6" fmla="*/ 69968 h 79141"/>
                <a:gd name="connsiteX7" fmla="*/ 90009 w 89720"/>
                <a:gd name="connsiteY7" fmla="*/ 52420 h 79141"/>
                <a:gd name="connsiteX8" fmla="*/ 87195 w 89720"/>
                <a:gd name="connsiteY8" fmla="*/ 50139 h 79141"/>
                <a:gd name="connsiteX9" fmla="*/ 83324 w 89720"/>
                <a:gd name="connsiteY9" fmla="*/ 55579 h 79141"/>
                <a:gd name="connsiteX10" fmla="*/ 70482 w 89720"/>
                <a:gd name="connsiteY10" fmla="*/ 74355 h 79141"/>
                <a:gd name="connsiteX11" fmla="*/ 64677 w 89720"/>
                <a:gd name="connsiteY11" fmla="*/ 65757 h 79141"/>
                <a:gd name="connsiteX12" fmla="*/ 67315 w 89720"/>
                <a:gd name="connsiteY12" fmla="*/ 51894 h 79141"/>
                <a:gd name="connsiteX13" fmla="*/ 71186 w 89720"/>
                <a:gd name="connsiteY13" fmla="*/ 36100 h 79141"/>
                <a:gd name="connsiteX14" fmla="*/ 74704 w 89720"/>
                <a:gd name="connsiteY14" fmla="*/ 22764 h 79141"/>
                <a:gd name="connsiteX15" fmla="*/ 77871 w 89720"/>
                <a:gd name="connsiteY15" fmla="*/ 9076 h 79141"/>
                <a:gd name="connsiteX16" fmla="*/ 71889 w 89720"/>
                <a:gd name="connsiteY16" fmla="*/ 3461 h 79141"/>
                <a:gd name="connsiteX17" fmla="*/ 63797 w 89720"/>
                <a:gd name="connsiteY17" fmla="*/ 10480 h 79141"/>
                <a:gd name="connsiteX18" fmla="*/ 52538 w 89720"/>
                <a:gd name="connsiteY18" fmla="*/ 55579 h 79141"/>
                <a:gd name="connsiteX19" fmla="*/ 43566 w 89720"/>
                <a:gd name="connsiteY19" fmla="*/ 67336 h 79141"/>
                <a:gd name="connsiteX20" fmla="*/ 27381 w 89720"/>
                <a:gd name="connsiteY20" fmla="*/ 74355 h 79141"/>
                <a:gd name="connsiteX21" fmla="*/ 14539 w 89720"/>
                <a:gd name="connsiteY21" fmla="*/ 57333 h 79141"/>
                <a:gd name="connsiteX22" fmla="*/ 23687 w 89720"/>
                <a:gd name="connsiteY22" fmla="*/ 21711 h 79141"/>
                <a:gd name="connsiteX23" fmla="*/ 45677 w 89720"/>
                <a:gd name="connsiteY23" fmla="*/ 5040 h 79141"/>
                <a:gd name="connsiteX24" fmla="*/ 61334 w 89720"/>
                <a:gd name="connsiteY24" fmla="*/ 20307 h 79141"/>
                <a:gd name="connsiteX25" fmla="*/ 60806 w 89720"/>
                <a:gd name="connsiteY25" fmla="*/ 22764 h 79141"/>
                <a:gd name="connsiteX26" fmla="*/ 52538 w 89720"/>
                <a:gd name="connsiteY26" fmla="*/ 55579 h 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720" h="79141">
                  <a:moveTo>
                    <a:pt x="63797" y="10480"/>
                  </a:moveTo>
                  <a:cubicBezTo>
                    <a:pt x="60103" y="4689"/>
                    <a:pt x="54121" y="127"/>
                    <a:pt x="45677" y="127"/>
                  </a:cubicBezTo>
                  <a:cubicBezTo>
                    <a:pt x="23159" y="127"/>
                    <a:pt x="289" y="24870"/>
                    <a:pt x="289" y="50139"/>
                  </a:cubicBezTo>
                  <a:cubicBezTo>
                    <a:pt x="289" y="67160"/>
                    <a:pt x="11724" y="79269"/>
                    <a:pt x="26853" y="79269"/>
                  </a:cubicBezTo>
                  <a:cubicBezTo>
                    <a:pt x="36353" y="79269"/>
                    <a:pt x="44797" y="73829"/>
                    <a:pt x="51834" y="66985"/>
                  </a:cubicBezTo>
                  <a:cubicBezTo>
                    <a:pt x="55177" y="77514"/>
                    <a:pt x="65380" y="79269"/>
                    <a:pt x="69954" y="79269"/>
                  </a:cubicBezTo>
                  <a:cubicBezTo>
                    <a:pt x="76287" y="79269"/>
                    <a:pt x="80685" y="75408"/>
                    <a:pt x="83852" y="69968"/>
                  </a:cubicBezTo>
                  <a:cubicBezTo>
                    <a:pt x="87722" y="63124"/>
                    <a:pt x="90009" y="53122"/>
                    <a:pt x="90009" y="52420"/>
                  </a:cubicBezTo>
                  <a:cubicBezTo>
                    <a:pt x="90009" y="50139"/>
                    <a:pt x="87722" y="50139"/>
                    <a:pt x="87195" y="50139"/>
                  </a:cubicBezTo>
                  <a:cubicBezTo>
                    <a:pt x="84732" y="50139"/>
                    <a:pt x="84556" y="50841"/>
                    <a:pt x="83324" y="55579"/>
                  </a:cubicBezTo>
                  <a:cubicBezTo>
                    <a:pt x="81213" y="64002"/>
                    <a:pt x="77871" y="74355"/>
                    <a:pt x="70482" y="74355"/>
                  </a:cubicBezTo>
                  <a:cubicBezTo>
                    <a:pt x="65908" y="74355"/>
                    <a:pt x="64677" y="70495"/>
                    <a:pt x="64677" y="65757"/>
                  </a:cubicBezTo>
                  <a:cubicBezTo>
                    <a:pt x="64677" y="62773"/>
                    <a:pt x="66084" y="56456"/>
                    <a:pt x="67315" y="51894"/>
                  </a:cubicBezTo>
                  <a:cubicBezTo>
                    <a:pt x="68547" y="47156"/>
                    <a:pt x="70306" y="39961"/>
                    <a:pt x="71186" y="36100"/>
                  </a:cubicBezTo>
                  <a:lnTo>
                    <a:pt x="74704" y="22764"/>
                  </a:lnTo>
                  <a:cubicBezTo>
                    <a:pt x="75760" y="18201"/>
                    <a:pt x="77871" y="9954"/>
                    <a:pt x="77871" y="9076"/>
                  </a:cubicBezTo>
                  <a:cubicBezTo>
                    <a:pt x="77871" y="5216"/>
                    <a:pt x="74704" y="3461"/>
                    <a:pt x="71889" y="3461"/>
                  </a:cubicBezTo>
                  <a:cubicBezTo>
                    <a:pt x="68899" y="3461"/>
                    <a:pt x="64852" y="5567"/>
                    <a:pt x="63797" y="10480"/>
                  </a:cubicBezTo>
                  <a:close/>
                  <a:moveTo>
                    <a:pt x="52538" y="55579"/>
                  </a:moveTo>
                  <a:cubicBezTo>
                    <a:pt x="51306" y="60492"/>
                    <a:pt x="47436" y="64002"/>
                    <a:pt x="43566" y="67336"/>
                  </a:cubicBezTo>
                  <a:cubicBezTo>
                    <a:pt x="41983" y="68740"/>
                    <a:pt x="34946" y="74355"/>
                    <a:pt x="27381" y="74355"/>
                  </a:cubicBezTo>
                  <a:cubicBezTo>
                    <a:pt x="20872" y="74355"/>
                    <a:pt x="14539" y="69793"/>
                    <a:pt x="14539" y="57333"/>
                  </a:cubicBezTo>
                  <a:cubicBezTo>
                    <a:pt x="14539" y="48033"/>
                    <a:pt x="19640" y="28730"/>
                    <a:pt x="23687" y="21711"/>
                  </a:cubicBezTo>
                  <a:cubicBezTo>
                    <a:pt x="31779" y="7673"/>
                    <a:pt x="40751" y="5040"/>
                    <a:pt x="45677" y="5040"/>
                  </a:cubicBezTo>
                  <a:cubicBezTo>
                    <a:pt x="57991" y="5040"/>
                    <a:pt x="61334" y="18377"/>
                    <a:pt x="61334" y="20307"/>
                  </a:cubicBezTo>
                  <a:cubicBezTo>
                    <a:pt x="61334" y="21009"/>
                    <a:pt x="60982" y="22237"/>
                    <a:pt x="60806" y="22764"/>
                  </a:cubicBezTo>
                  <a:lnTo>
                    <a:pt x="52538" y="55579"/>
                  </a:lnTo>
                  <a:close/>
                </a:path>
              </a:pathLst>
            </a:custGeom>
            <a:solidFill>
              <a:srgbClr val="000000"/>
            </a:solidFill>
            <a:ln w="25183" cap="flat">
              <a:noFill/>
              <a:prstDash val="solid"/>
              <a:miter/>
            </a:ln>
          </p:spPr>
          <p:txBody>
            <a:bodyPr rtlCol="0" anchor="ctr"/>
            <a:lstStyle/>
            <a:p>
              <a:endParaRPr lang="en-CN"/>
            </a:p>
          </p:txBody>
        </p:sp>
        <p:sp>
          <p:nvSpPr>
            <p:cNvPr id="18705" name="Freeform 18704">
              <a:extLst>
                <a:ext uri="{FF2B5EF4-FFF2-40B4-BE49-F238E27FC236}">
                  <a16:creationId xmlns:a16="http://schemas.microsoft.com/office/drawing/2014/main" id="{90858DA5-846A-DFF8-02E4-98F6292B30BE}"/>
                </a:ext>
              </a:extLst>
            </p:cNvPr>
            <p:cNvSpPr/>
            <p:nvPr>
              <p:custDataLst>
                <p:tags r:id="rId75"/>
              </p:custDataLst>
            </p:nvPr>
          </p:nvSpPr>
          <p:spPr>
            <a:xfrm>
              <a:off x="9835528" y="5789188"/>
              <a:ext cx="59461" cy="111429"/>
            </a:xfrm>
            <a:custGeom>
              <a:avLst/>
              <a:gdLst>
                <a:gd name="connsiteX0" fmla="*/ 36177 w 59461"/>
                <a:gd name="connsiteY0" fmla="*/ 40494 h 111429"/>
                <a:gd name="connsiteX1" fmla="*/ 54121 w 59461"/>
                <a:gd name="connsiteY1" fmla="*/ 40494 h 111429"/>
                <a:gd name="connsiteX2" fmla="*/ 59751 w 59461"/>
                <a:gd name="connsiteY2" fmla="*/ 36633 h 111429"/>
                <a:gd name="connsiteX3" fmla="*/ 54473 w 59461"/>
                <a:gd name="connsiteY3" fmla="*/ 34177 h 111429"/>
                <a:gd name="connsiteX4" fmla="*/ 37760 w 59461"/>
                <a:gd name="connsiteY4" fmla="*/ 34177 h 111429"/>
                <a:gd name="connsiteX5" fmla="*/ 44270 w 59461"/>
                <a:gd name="connsiteY5" fmla="*/ 8206 h 111429"/>
                <a:gd name="connsiteX6" fmla="*/ 44797 w 59461"/>
                <a:gd name="connsiteY6" fmla="*/ 5749 h 111429"/>
                <a:gd name="connsiteX7" fmla="*/ 38816 w 59461"/>
                <a:gd name="connsiteY7" fmla="*/ 133 h 111429"/>
                <a:gd name="connsiteX8" fmla="*/ 30548 w 59461"/>
                <a:gd name="connsiteY8" fmla="*/ 7679 h 111429"/>
                <a:gd name="connsiteX9" fmla="*/ 23863 w 59461"/>
                <a:gd name="connsiteY9" fmla="*/ 34177 h 111429"/>
                <a:gd name="connsiteX10" fmla="*/ 5918 w 59461"/>
                <a:gd name="connsiteY10" fmla="*/ 34177 h 111429"/>
                <a:gd name="connsiteX11" fmla="*/ 289 w 59461"/>
                <a:gd name="connsiteY11" fmla="*/ 38037 h 111429"/>
                <a:gd name="connsiteX12" fmla="*/ 5567 w 59461"/>
                <a:gd name="connsiteY12" fmla="*/ 40494 h 111429"/>
                <a:gd name="connsiteX13" fmla="*/ 22279 w 59461"/>
                <a:gd name="connsiteY13" fmla="*/ 40494 h 111429"/>
                <a:gd name="connsiteX14" fmla="*/ 11900 w 59461"/>
                <a:gd name="connsiteY14" fmla="*/ 81907 h 111429"/>
                <a:gd name="connsiteX15" fmla="*/ 9261 w 59461"/>
                <a:gd name="connsiteY15" fmla="*/ 94893 h 111429"/>
                <a:gd name="connsiteX16" fmla="*/ 28085 w 59461"/>
                <a:gd name="connsiteY16" fmla="*/ 111563 h 111429"/>
                <a:gd name="connsiteX17" fmla="*/ 58695 w 59461"/>
                <a:gd name="connsiteY17" fmla="*/ 84715 h 111429"/>
                <a:gd name="connsiteX18" fmla="*/ 55880 w 59461"/>
                <a:gd name="connsiteY18" fmla="*/ 82434 h 111429"/>
                <a:gd name="connsiteX19" fmla="*/ 52186 w 59461"/>
                <a:gd name="connsiteY19" fmla="*/ 85768 h 111429"/>
                <a:gd name="connsiteX20" fmla="*/ 28612 w 59461"/>
                <a:gd name="connsiteY20" fmla="*/ 106650 h 111429"/>
                <a:gd name="connsiteX21" fmla="*/ 22455 w 59461"/>
                <a:gd name="connsiteY21" fmla="*/ 98051 h 111429"/>
                <a:gd name="connsiteX22" fmla="*/ 23511 w 59461"/>
                <a:gd name="connsiteY22" fmla="*/ 90857 h 111429"/>
                <a:gd name="connsiteX23" fmla="*/ 36177 w 59461"/>
                <a:gd name="connsiteY23" fmla="*/ 40494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77" y="40494"/>
                  </a:moveTo>
                  <a:lnTo>
                    <a:pt x="54121" y="40494"/>
                  </a:lnTo>
                  <a:cubicBezTo>
                    <a:pt x="57464" y="40494"/>
                    <a:pt x="59751" y="40494"/>
                    <a:pt x="59751" y="36633"/>
                  </a:cubicBezTo>
                  <a:cubicBezTo>
                    <a:pt x="59751" y="34177"/>
                    <a:pt x="57464" y="34177"/>
                    <a:pt x="54473" y="34177"/>
                  </a:cubicBezTo>
                  <a:lnTo>
                    <a:pt x="37760" y="34177"/>
                  </a:lnTo>
                  <a:lnTo>
                    <a:pt x="44270" y="8206"/>
                  </a:lnTo>
                  <a:cubicBezTo>
                    <a:pt x="44445" y="7328"/>
                    <a:pt x="44797" y="6451"/>
                    <a:pt x="44797" y="5749"/>
                  </a:cubicBezTo>
                  <a:cubicBezTo>
                    <a:pt x="44797" y="2590"/>
                    <a:pt x="42334" y="133"/>
                    <a:pt x="38816" y="133"/>
                  </a:cubicBezTo>
                  <a:cubicBezTo>
                    <a:pt x="34418" y="133"/>
                    <a:pt x="31779" y="3117"/>
                    <a:pt x="30548" y="7679"/>
                  </a:cubicBezTo>
                  <a:cubicBezTo>
                    <a:pt x="29316" y="12066"/>
                    <a:pt x="31603" y="3643"/>
                    <a:pt x="23863" y="34177"/>
                  </a:cubicBezTo>
                  <a:lnTo>
                    <a:pt x="5918" y="34177"/>
                  </a:lnTo>
                  <a:cubicBezTo>
                    <a:pt x="2576" y="34177"/>
                    <a:pt x="289" y="34177"/>
                    <a:pt x="289" y="38037"/>
                  </a:cubicBezTo>
                  <a:cubicBezTo>
                    <a:pt x="289" y="40494"/>
                    <a:pt x="2400" y="40494"/>
                    <a:pt x="5567" y="40494"/>
                  </a:cubicBezTo>
                  <a:lnTo>
                    <a:pt x="22279" y="40494"/>
                  </a:lnTo>
                  <a:lnTo>
                    <a:pt x="11900" y="81907"/>
                  </a:lnTo>
                  <a:cubicBezTo>
                    <a:pt x="10844" y="86294"/>
                    <a:pt x="9261" y="92612"/>
                    <a:pt x="9261" y="94893"/>
                  </a:cubicBezTo>
                  <a:cubicBezTo>
                    <a:pt x="9261" y="105246"/>
                    <a:pt x="18057" y="111563"/>
                    <a:pt x="28085" y="111563"/>
                  </a:cubicBezTo>
                  <a:cubicBezTo>
                    <a:pt x="47612" y="111563"/>
                    <a:pt x="58695" y="86996"/>
                    <a:pt x="58695" y="84715"/>
                  </a:cubicBezTo>
                  <a:cubicBezTo>
                    <a:pt x="58695" y="82434"/>
                    <a:pt x="56408" y="82434"/>
                    <a:pt x="55880" y="82434"/>
                  </a:cubicBezTo>
                  <a:cubicBezTo>
                    <a:pt x="53769" y="82434"/>
                    <a:pt x="53593" y="82785"/>
                    <a:pt x="52186" y="85768"/>
                  </a:cubicBezTo>
                  <a:cubicBezTo>
                    <a:pt x="47260" y="96823"/>
                    <a:pt x="38288" y="106650"/>
                    <a:pt x="28612" y="106650"/>
                  </a:cubicBezTo>
                  <a:cubicBezTo>
                    <a:pt x="24918" y="106650"/>
                    <a:pt x="22455" y="104369"/>
                    <a:pt x="22455" y="98051"/>
                  </a:cubicBezTo>
                  <a:cubicBezTo>
                    <a:pt x="22455" y="96297"/>
                    <a:pt x="23159" y="92612"/>
                    <a:pt x="23511" y="90857"/>
                  </a:cubicBezTo>
                  <a:lnTo>
                    <a:pt x="36177" y="40494"/>
                  </a:lnTo>
                  <a:close/>
                </a:path>
              </a:pathLst>
            </a:custGeom>
            <a:solidFill>
              <a:srgbClr val="000000"/>
            </a:solidFill>
            <a:ln w="25183" cap="flat">
              <a:noFill/>
              <a:prstDash val="solid"/>
              <a:miter/>
            </a:ln>
          </p:spPr>
          <p:txBody>
            <a:bodyPr rtlCol="0" anchor="ctr"/>
            <a:lstStyle/>
            <a:p>
              <a:endParaRPr lang="en-CN"/>
            </a:p>
          </p:txBody>
        </p:sp>
        <p:sp>
          <p:nvSpPr>
            <p:cNvPr id="18706" name="Freeform 18705">
              <a:extLst>
                <a:ext uri="{FF2B5EF4-FFF2-40B4-BE49-F238E27FC236}">
                  <a16:creationId xmlns:a16="http://schemas.microsoft.com/office/drawing/2014/main" id="{7E39A294-1C78-5BF6-445E-B288325DAA2F}"/>
                </a:ext>
              </a:extLst>
            </p:cNvPr>
            <p:cNvSpPr/>
            <p:nvPr>
              <p:custDataLst>
                <p:tags r:id="rId76"/>
              </p:custDataLst>
            </p:nvPr>
          </p:nvSpPr>
          <p:spPr>
            <a:xfrm>
              <a:off x="9923059" y="5850606"/>
              <a:ext cx="118923" cy="8598"/>
            </a:xfrm>
            <a:custGeom>
              <a:avLst/>
              <a:gdLst>
                <a:gd name="connsiteX0" fmla="*/ 112179 w 118923"/>
                <a:gd name="connsiteY0" fmla="*/ 8732 h 8598"/>
                <a:gd name="connsiteX1" fmla="*/ 119216 w 118923"/>
                <a:gd name="connsiteY1" fmla="*/ 4520 h 8598"/>
                <a:gd name="connsiteX2" fmla="*/ 112179 w 118923"/>
                <a:gd name="connsiteY2" fmla="*/ 133 h 8598"/>
                <a:gd name="connsiteX3" fmla="*/ 7329 w 118923"/>
                <a:gd name="connsiteY3" fmla="*/ 133 h 8598"/>
                <a:gd name="connsiteX4" fmla="*/ 292 w 118923"/>
                <a:gd name="connsiteY4" fmla="*/ 4345 h 8598"/>
                <a:gd name="connsiteX5" fmla="*/ 7329 w 118923"/>
                <a:gd name="connsiteY5" fmla="*/ 8732 h 8598"/>
                <a:gd name="connsiteX6" fmla="*/ 112179 w 118923"/>
                <a:gd name="connsiteY6" fmla="*/ 8732 h 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3" h="8598">
                  <a:moveTo>
                    <a:pt x="112179" y="8732"/>
                  </a:moveTo>
                  <a:cubicBezTo>
                    <a:pt x="114993" y="8732"/>
                    <a:pt x="119216" y="8732"/>
                    <a:pt x="119216" y="4520"/>
                  </a:cubicBezTo>
                  <a:cubicBezTo>
                    <a:pt x="119216" y="133"/>
                    <a:pt x="115169" y="133"/>
                    <a:pt x="112179" y="133"/>
                  </a:cubicBezTo>
                  <a:lnTo>
                    <a:pt x="7329" y="133"/>
                  </a:lnTo>
                  <a:cubicBezTo>
                    <a:pt x="4514" y="133"/>
                    <a:pt x="292" y="133"/>
                    <a:pt x="292" y="4345"/>
                  </a:cubicBezTo>
                  <a:cubicBezTo>
                    <a:pt x="292" y="8732"/>
                    <a:pt x="4338" y="8732"/>
                    <a:pt x="7329" y="8732"/>
                  </a:cubicBezTo>
                  <a:lnTo>
                    <a:pt x="112179" y="8732"/>
                  </a:lnTo>
                  <a:close/>
                </a:path>
              </a:pathLst>
            </a:custGeom>
            <a:solidFill>
              <a:srgbClr val="000000"/>
            </a:solidFill>
            <a:ln w="25183" cap="flat">
              <a:noFill/>
              <a:prstDash val="solid"/>
              <a:miter/>
            </a:ln>
          </p:spPr>
          <p:txBody>
            <a:bodyPr rtlCol="0" anchor="ctr"/>
            <a:lstStyle/>
            <a:p>
              <a:endParaRPr lang="en-CN"/>
            </a:p>
          </p:txBody>
        </p:sp>
        <p:sp>
          <p:nvSpPr>
            <p:cNvPr id="18707" name="Freeform 18706">
              <a:extLst>
                <a:ext uri="{FF2B5EF4-FFF2-40B4-BE49-F238E27FC236}">
                  <a16:creationId xmlns:a16="http://schemas.microsoft.com/office/drawing/2014/main" id="{AEB9D8D1-F7BB-7AD0-5B19-2442577EEEC1}"/>
                </a:ext>
              </a:extLst>
            </p:cNvPr>
            <p:cNvSpPr/>
            <p:nvPr>
              <p:custDataLst>
                <p:tags r:id="rId77"/>
              </p:custDataLst>
            </p:nvPr>
          </p:nvSpPr>
          <p:spPr>
            <a:xfrm>
              <a:off x="10080309" y="5782345"/>
              <a:ext cx="64035" cy="116518"/>
            </a:xfrm>
            <a:custGeom>
              <a:avLst/>
              <a:gdLst>
                <a:gd name="connsiteX0" fmla="*/ 40057 w 64035"/>
                <a:gd name="connsiteY0" fmla="*/ 5047 h 116518"/>
                <a:gd name="connsiteX1" fmla="*/ 34779 w 64035"/>
                <a:gd name="connsiteY1" fmla="*/ 133 h 116518"/>
                <a:gd name="connsiteX2" fmla="*/ 298 w 64035"/>
                <a:gd name="connsiteY2" fmla="*/ 11364 h 116518"/>
                <a:gd name="connsiteX3" fmla="*/ 298 w 64035"/>
                <a:gd name="connsiteY3" fmla="*/ 17682 h 116518"/>
                <a:gd name="connsiteX4" fmla="*/ 25807 w 64035"/>
                <a:gd name="connsiteY4" fmla="*/ 12768 h 116518"/>
                <a:gd name="connsiteX5" fmla="*/ 25807 w 64035"/>
                <a:gd name="connsiteY5" fmla="*/ 102263 h 116518"/>
                <a:gd name="connsiteX6" fmla="*/ 8215 w 64035"/>
                <a:gd name="connsiteY6" fmla="*/ 110335 h 116518"/>
                <a:gd name="connsiteX7" fmla="*/ 1530 w 64035"/>
                <a:gd name="connsiteY7" fmla="*/ 110335 h 116518"/>
                <a:gd name="connsiteX8" fmla="*/ 1530 w 64035"/>
                <a:gd name="connsiteY8" fmla="*/ 116652 h 116518"/>
                <a:gd name="connsiteX9" fmla="*/ 32844 w 64035"/>
                <a:gd name="connsiteY9" fmla="*/ 115950 h 116518"/>
                <a:gd name="connsiteX10" fmla="*/ 64334 w 64035"/>
                <a:gd name="connsiteY10" fmla="*/ 116652 h 116518"/>
                <a:gd name="connsiteX11" fmla="*/ 64334 w 64035"/>
                <a:gd name="connsiteY11" fmla="*/ 110335 h 116518"/>
                <a:gd name="connsiteX12" fmla="*/ 57649 w 64035"/>
                <a:gd name="connsiteY12" fmla="*/ 110335 h 116518"/>
                <a:gd name="connsiteX13" fmla="*/ 40057 w 64035"/>
                <a:gd name="connsiteY13" fmla="*/ 102263 h 116518"/>
                <a:gd name="connsiteX14" fmla="*/ 40057 w 64035"/>
                <a:gd name="connsiteY14" fmla="*/ 5047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5" h="116518">
                  <a:moveTo>
                    <a:pt x="40057" y="5047"/>
                  </a:moveTo>
                  <a:cubicBezTo>
                    <a:pt x="40057" y="309"/>
                    <a:pt x="39705" y="133"/>
                    <a:pt x="34779" y="133"/>
                  </a:cubicBezTo>
                  <a:cubicBezTo>
                    <a:pt x="23520" y="11189"/>
                    <a:pt x="7511" y="11364"/>
                    <a:pt x="298" y="11364"/>
                  </a:cubicBezTo>
                  <a:lnTo>
                    <a:pt x="298" y="17682"/>
                  </a:lnTo>
                  <a:cubicBezTo>
                    <a:pt x="4520" y="17682"/>
                    <a:pt x="16131" y="17682"/>
                    <a:pt x="25807" y="12768"/>
                  </a:cubicBezTo>
                  <a:lnTo>
                    <a:pt x="25807" y="102263"/>
                  </a:lnTo>
                  <a:cubicBezTo>
                    <a:pt x="25807" y="108054"/>
                    <a:pt x="25807" y="110335"/>
                    <a:pt x="8215" y="110335"/>
                  </a:cubicBezTo>
                  <a:lnTo>
                    <a:pt x="1530" y="110335"/>
                  </a:lnTo>
                  <a:lnTo>
                    <a:pt x="1530" y="116652"/>
                  </a:lnTo>
                  <a:cubicBezTo>
                    <a:pt x="4696" y="116477"/>
                    <a:pt x="26335" y="115950"/>
                    <a:pt x="32844" y="115950"/>
                  </a:cubicBezTo>
                  <a:cubicBezTo>
                    <a:pt x="38297" y="115950"/>
                    <a:pt x="60464" y="116477"/>
                    <a:pt x="64334" y="116652"/>
                  </a:cubicBezTo>
                  <a:lnTo>
                    <a:pt x="64334" y="110335"/>
                  </a:lnTo>
                  <a:lnTo>
                    <a:pt x="57649" y="110335"/>
                  </a:lnTo>
                  <a:cubicBezTo>
                    <a:pt x="40057" y="110335"/>
                    <a:pt x="40057" y="108054"/>
                    <a:pt x="40057" y="102263"/>
                  </a:cubicBezTo>
                  <a:lnTo>
                    <a:pt x="40057" y="5047"/>
                  </a:lnTo>
                  <a:close/>
                </a:path>
              </a:pathLst>
            </a:custGeom>
            <a:solidFill>
              <a:srgbClr val="000000"/>
            </a:solidFill>
            <a:ln w="25183" cap="flat">
              <a:noFill/>
              <a:prstDash val="solid"/>
              <a:miter/>
            </a:ln>
          </p:spPr>
          <p:txBody>
            <a:bodyPr rtlCol="0" anchor="ctr"/>
            <a:lstStyle/>
            <a:p>
              <a:endParaRPr lang="en-CN"/>
            </a:p>
          </p:txBody>
        </p:sp>
        <p:sp>
          <p:nvSpPr>
            <p:cNvPr id="18708" name="Freeform 18707">
              <a:extLst>
                <a:ext uri="{FF2B5EF4-FFF2-40B4-BE49-F238E27FC236}">
                  <a16:creationId xmlns:a16="http://schemas.microsoft.com/office/drawing/2014/main" id="{7B06EDE4-DA52-4EB4-0F1B-7F9E08C2084A}"/>
                </a:ext>
              </a:extLst>
            </p:cNvPr>
            <p:cNvSpPr/>
            <p:nvPr>
              <p:custDataLst>
                <p:tags r:id="rId78"/>
              </p:custDataLst>
            </p:nvPr>
          </p:nvSpPr>
          <p:spPr>
            <a:xfrm>
              <a:off x="10188202" y="5648875"/>
              <a:ext cx="58305" cy="250686"/>
            </a:xfrm>
            <a:custGeom>
              <a:avLst/>
              <a:gdLst>
                <a:gd name="connsiteX0" fmla="*/ 58608 w 58305"/>
                <a:gd name="connsiteY0" fmla="*/ 125474 h 250686"/>
                <a:gd name="connsiteX1" fmla="*/ 42021 w 58305"/>
                <a:gd name="connsiteY1" fmla="*/ 47260 h 250686"/>
                <a:gd name="connsiteX2" fmla="*/ 2816 w 58305"/>
                <a:gd name="connsiteY2" fmla="*/ 131 h 250686"/>
                <a:gd name="connsiteX3" fmla="*/ 303 w 58305"/>
                <a:gd name="connsiteY3" fmla="*/ 2638 h 250686"/>
                <a:gd name="connsiteX4" fmla="*/ 5078 w 58305"/>
                <a:gd name="connsiteY4" fmla="*/ 8404 h 250686"/>
                <a:gd name="connsiteX5" fmla="*/ 44032 w 58305"/>
                <a:gd name="connsiteY5" fmla="*/ 125474 h 250686"/>
                <a:gd name="connsiteX6" fmla="*/ 3570 w 58305"/>
                <a:gd name="connsiteY6" fmla="*/ 244049 h 250686"/>
                <a:gd name="connsiteX7" fmla="*/ 303 w 58305"/>
                <a:gd name="connsiteY7" fmla="*/ 248310 h 250686"/>
                <a:gd name="connsiteX8" fmla="*/ 2816 w 58305"/>
                <a:gd name="connsiteY8" fmla="*/ 250817 h 250686"/>
                <a:gd name="connsiteX9" fmla="*/ 42775 w 58305"/>
                <a:gd name="connsiteY9" fmla="*/ 201933 h 250686"/>
                <a:gd name="connsiteX10" fmla="*/ 58608 w 58305"/>
                <a:gd name="connsiteY10" fmla="*/ 125474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608" y="125474"/>
                  </a:moveTo>
                  <a:cubicBezTo>
                    <a:pt x="58608" y="105921"/>
                    <a:pt x="55844" y="75588"/>
                    <a:pt x="42021" y="47260"/>
                  </a:cubicBezTo>
                  <a:cubicBezTo>
                    <a:pt x="26942" y="16426"/>
                    <a:pt x="5329" y="131"/>
                    <a:pt x="2816" y="131"/>
                  </a:cubicBezTo>
                  <a:cubicBezTo>
                    <a:pt x="1308" y="131"/>
                    <a:pt x="303" y="1134"/>
                    <a:pt x="303" y="2638"/>
                  </a:cubicBezTo>
                  <a:cubicBezTo>
                    <a:pt x="303" y="3390"/>
                    <a:pt x="303" y="3891"/>
                    <a:pt x="5078" y="8404"/>
                  </a:cubicBezTo>
                  <a:cubicBezTo>
                    <a:pt x="29707" y="33222"/>
                    <a:pt x="44032" y="73081"/>
                    <a:pt x="44032" y="125474"/>
                  </a:cubicBezTo>
                  <a:cubicBezTo>
                    <a:pt x="44032" y="168341"/>
                    <a:pt x="34733" y="212462"/>
                    <a:pt x="3570" y="244049"/>
                  </a:cubicBezTo>
                  <a:cubicBezTo>
                    <a:pt x="303" y="247057"/>
                    <a:pt x="303" y="247558"/>
                    <a:pt x="303" y="248310"/>
                  </a:cubicBezTo>
                  <a:cubicBezTo>
                    <a:pt x="303" y="249814"/>
                    <a:pt x="1308" y="250817"/>
                    <a:pt x="2816" y="250817"/>
                  </a:cubicBezTo>
                  <a:cubicBezTo>
                    <a:pt x="5329" y="250817"/>
                    <a:pt x="27948" y="233770"/>
                    <a:pt x="42775" y="201933"/>
                  </a:cubicBezTo>
                  <a:cubicBezTo>
                    <a:pt x="55593" y="174358"/>
                    <a:pt x="58608" y="146532"/>
                    <a:pt x="58608" y="125474"/>
                  </a:cubicBezTo>
                  <a:close/>
                </a:path>
              </a:pathLst>
            </a:custGeom>
            <a:solidFill>
              <a:srgbClr val="000000"/>
            </a:solidFill>
            <a:ln w="25183" cap="flat">
              <a:noFill/>
              <a:prstDash val="solid"/>
              <a:miter/>
            </a:ln>
          </p:spPr>
          <p:txBody>
            <a:bodyPr rtlCol="0" anchor="ctr"/>
            <a:lstStyle/>
            <a:p>
              <a:endParaRPr lang="en-CN"/>
            </a:p>
          </p:txBody>
        </p:sp>
        <p:sp>
          <p:nvSpPr>
            <p:cNvPr id="18709" name="Freeform 18708">
              <a:extLst>
                <a:ext uri="{FF2B5EF4-FFF2-40B4-BE49-F238E27FC236}">
                  <a16:creationId xmlns:a16="http://schemas.microsoft.com/office/drawing/2014/main" id="{3031F90E-7104-B36F-D9D6-7E4CE7DCCA19}"/>
                </a:ext>
              </a:extLst>
            </p:cNvPr>
            <p:cNvSpPr/>
            <p:nvPr>
              <p:custDataLst>
                <p:tags r:id="rId79"/>
              </p:custDataLst>
            </p:nvPr>
          </p:nvSpPr>
          <p:spPr>
            <a:xfrm>
              <a:off x="7333660" y="6069858"/>
              <a:ext cx="146769" cy="175981"/>
            </a:xfrm>
            <a:custGeom>
              <a:avLst/>
              <a:gdLst>
                <a:gd name="connsiteX0" fmla="*/ 67040 w 146769"/>
                <a:gd name="connsiteY0" fmla="*/ 8921 h 175981"/>
                <a:gd name="connsiteX1" fmla="*/ 68045 w 146769"/>
                <a:gd name="connsiteY1" fmla="*/ 4660 h 175981"/>
                <a:gd name="connsiteX2" fmla="*/ 62516 w 146769"/>
                <a:gd name="connsiteY2" fmla="*/ 147 h 175981"/>
                <a:gd name="connsiteX3" fmla="*/ 60757 w 146769"/>
                <a:gd name="connsiteY3" fmla="*/ 398 h 175981"/>
                <a:gd name="connsiteX4" fmla="*/ 28337 w 146769"/>
                <a:gd name="connsiteY4" fmla="*/ 1902 h 175981"/>
                <a:gd name="connsiteX5" fmla="*/ 20295 w 146769"/>
                <a:gd name="connsiteY5" fmla="*/ 9423 h 175981"/>
                <a:gd name="connsiteX6" fmla="*/ 26829 w 146769"/>
                <a:gd name="connsiteY6" fmla="*/ 13935 h 175981"/>
                <a:gd name="connsiteX7" fmla="*/ 37385 w 146769"/>
                <a:gd name="connsiteY7" fmla="*/ 14436 h 175981"/>
                <a:gd name="connsiteX8" fmla="*/ 1195 w 146769"/>
                <a:gd name="connsiteY8" fmla="*/ 159082 h 175981"/>
                <a:gd name="connsiteX9" fmla="*/ 190 w 146769"/>
                <a:gd name="connsiteY9" fmla="*/ 164848 h 175981"/>
                <a:gd name="connsiteX10" fmla="*/ 12253 w 146769"/>
                <a:gd name="connsiteY10" fmla="*/ 176129 h 175981"/>
                <a:gd name="connsiteX11" fmla="*/ 28588 w 146769"/>
                <a:gd name="connsiteY11" fmla="*/ 162090 h 175981"/>
                <a:gd name="connsiteX12" fmla="*/ 43668 w 146769"/>
                <a:gd name="connsiteY12" fmla="*/ 102678 h 175981"/>
                <a:gd name="connsiteX13" fmla="*/ 48694 w 146769"/>
                <a:gd name="connsiteY13" fmla="*/ 92400 h 175981"/>
                <a:gd name="connsiteX14" fmla="*/ 86140 w 146769"/>
                <a:gd name="connsiteY14" fmla="*/ 69838 h 175981"/>
                <a:gd name="connsiteX15" fmla="*/ 98706 w 146769"/>
                <a:gd name="connsiteY15" fmla="*/ 84628 h 175981"/>
                <a:gd name="connsiteX16" fmla="*/ 82873 w 146769"/>
                <a:gd name="connsiteY16" fmla="*/ 140782 h 175981"/>
                <a:gd name="connsiteX17" fmla="*/ 79355 w 146769"/>
                <a:gd name="connsiteY17" fmla="*/ 153567 h 175981"/>
                <a:gd name="connsiteX18" fmla="*/ 107754 w 146769"/>
                <a:gd name="connsiteY18" fmla="*/ 176129 h 175981"/>
                <a:gd name="connsiteX19" fmla="*/ 146959 w 146769"/>
                <a:gd name="connsiteY19" fmla="*/ 137022 h 175981"/>
                <a:gd name="connsiteX20" fmla="*/ 140928 w 146769"/>
                <a:gd name="connsiteY20" fmla="*/ 133512 h 175981"/>
                <a:gd name="connsiteX21" fmla="*/ 135147 w 146769"/>
                <a:gd name="connsiteY21" fmla="*/ 136771 h 175981"/>
                <a:gd name="connsiteX22" fmla="*/ 109261 w 146769"/>
                <a:gd name="connsiteY22" fmla="*/ 167104 h 175981"/>
                <a:gd name="connsiteX23" fmla="*/ 104989 w 146769"/>
                <a:gd name="connsiteY23" fmla="*/ 161840 h 175981"/>
                <a:gd name="connsiteX24" fmla="*/ 109261 w 146769"/>
                <a:gd name="connsiteY24" fmla="*/ 145545 h 175981"/>
                <a:gd name="connsiteX25" fmla="*/ 125597 w 146769"/>
                <a:gd name="connsiteY25" fmla="*/ 89893 h 175981"/>
                <a:gd name="connsiteX26" fmla="*/ 88151 w 146769"/>
                <a:gd name="connsiteY26" fmla="*/ 60813 h 175981"/>
                <a:gd name="connsiteX27" fmla="*/ 50202 w 146769"/>
                <a:gd name="connsiteY27" fmla="*/ 76356 h 175981"/>
                <a:gd name="connsiteX28" fmla="*/ 67040 w 146769"/>
                <a:gd name="connsiteY28" fmla="*/ 8921 h 1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769" h="175981">
                  <a:moveTo>
                    <a:pt x="67040" y="8921"/>
                  </a:moveTo>
                  <a:cubicBezTo>
                    <a:pt x="68045" y="5412"/>
                    <a:pt x="68045" y="4910"/>
                    <a:pt x="68045" y="4660"/>
                  </a:cubicBezTo>
                  <a:cubicBezTo>
                    <a:pt x="68045" y="1401"/>
                    <a:pt x="65281" y="147"/>
                    <a:pt x="62516" y="147"/>
                  </a:cubicBezTo>
                  <a:cubicBezTo>
                    <a:pt x="61511" y="147"/>
                    <a:pt x="61260" y="147"/>
                    <a:pt x="60757" y="398"/>
                  </a:cubicBezTo>
                  <a:lnTo>
                    <a:pt x="28337" y="1902"/>
                  </a:lnTo>
                  <a:cubicBezTo>
                    <a:pt x="24819" y="2153"/>
                    <a:pt x="20295" y="2403"/>
                    <a:pt x="20295" y="9423"/>
                  </a:cubicBezTo>
                  <a:cubicBezTo>
                    <a:pt x="20295" y="13935"/>
                    <a:pt x="24819" y="13935"/>
                    <a:pt x="26829" y="13935"/>
                  </a:cubicBezTo>
                  <a:cubicBezTo>
                    <a:pt x="29594" y="13935"/>
                    <a:pt x="34117" y="13935"/>
                    <a:pt x="37385" y="14436"/>
                  </a:cubicBezTo>
                  <a:lnTo>
                    <a:pt x="1195" y="159082"/>
                  </a:lnTo>
                  <a:cubicBezTo>
                    <a:pt x="943" y="160085"/>
                    <a:pt x="190" y="163845"/>
                    <a:pt x="190" y="164848"/>
                  </a:cubicBezTo>
                  <a:cubicBezTo>
                    <a:pt x="190" y="170864"/>
                    <a:pt x="4965" y="176129"/>
                    <a:pt x="12253" y="176129"/>
                  </a:cubicBezTo>
                  <a:cubicBezTo>
                    <a:pt x="13761" y="176129"/>
                    <a:pt x="25070" y="176129"/>
                    <a:pt x="28588" y="162090"/>
                  </a:cubicBezTo>
                  <a:lnTo>
                    <a:pt x="43668" y="102678"/>
                  </a:lnTo>
                  <a:cubicBezTo>
                    <a:pt x="44924" y="97915"/>
                    <a:pt x="44924" y="97413"/>
                    <a:pt x="48694" y="92400"/>
                  </a:cubicBezTo>
                  <a:cubicBezTo>
                    <a:pt x="52715" y="86885"/>
                    <a:pt x="65281" y="69838"/>
                    <a:pt x="86140" y="69838"/>
                  </a:cubicBezTo>
                  <a:cubicBezTo>
                    <a:pt x="92675" y="69838"/>
                    <a:pt x="98706" y="72345"/>
                    <a:pt x="98706" y="84628"/>
                  </a:cubicBezTo>
                  <a:cubicBezTo>
                    <a:pt x="98706" y="99168"/>
                    <a:pt x="87648" y="128498"/>
                    <a:pt x="82873" y="140782"/>
                  </a:cubicBezTo>
                  <a:cubicBezTo>
                    <a:pt x="80109" y="147551"/>
                    <a:pt x="79355" y="149305"/>
                    <a:pt x="79355" y="153567"/>
                  </a:cubicBezTo>
                  <a:cubicBezTo>
                    <a:pt x="79355" y="168107"/>
                    <a:pt x="93931" y="176129"/>
                    <a:pt x="107754" y="176129"/>
                  </a:cubicBezTo>
                  <a:cubicBezTo>
                    <a:pt x="134393" y="176129"/>
                    <a:pt x="146959" y="142036"/>
                    <a:pt x="146959" y="137022"/>
                  </a:cubicBezTo>
                  <a:cubicBezTo>
                    <a:pt x="146959" y="133512"/>
                    <a:pt x="143189" y="133512"/>
                    <a:pt x="140928" y="133512"/>
                  </a:cubicBezTo>
                  <a:cubicBezTo>
                    <a:pt x="137912" y="133512"/>
                    <a:pt x="136152" y="133512"/>
                    <a:pt x="135147" y="136771"/>
                  </a:cubicBezTo>
                  <a:cubicBezTo>
                    <a:pt x="127105" y="164597"/>
                    <a:pt x="113283" y="167104"/>
                    <a:pt x="109261" y="167104"/>
                  </a:cubicBezTo>
                  <a:cubicBezTo>
                    <a:pt x="107502" y="167104"/>
                    <a:pt x="104989" y="167104"/>
                    <a:pt x="104989" y="161840"/>
                  </a:cubicBezTo>
                  <a:cubicBezTo>
                    <a:pt x="104989" y="156325"/>
                    <a:pt x="107754" y="149556"/>
                    <a:pt x="109261" y="145545"/>
                  </a:cubicBezTo>
                  <a:cubicBezTo>
                    <a:pt x="114037" y="133262"/>
                    <a:pt x="125597" y="103931"/>
                    <a:pt x="125597" y="89893"/>
                  </a:cubicBezTo>
                  <a:cubicBezTo>
                    <a:pt x="125597" y="66830"/>
                    <a:pt x="106246" y="60813"/>
                    <a:pt x="88151" y="60813"/>
                  </a:cubicBezTo>
                  <a:cubicBezTo>
                    <a:pt x="82622" y="60813"/>
                    <a:pt x="67291" y="60813"/>
                    <a:pt x="50202" y="76356"/>
                  </a:cubicBezTo>
                  <a:lnTo>
                    <a:pt x="67040" y="8921"/>
                  </a:lnTo>
                  <a:close/>
                </a:path>
              </a:pathLst>
            </a:custGeom>
            <a:solidFill>
              <a:srgbClr val="000000"/>
            </a:solidFill>
            <a:ln w="25183" cap="flat">
              <a:noFill/>
              <a:prstDash val="solid"/>
              <a:miter/>
            </a:ln>
          </p:spPr>
          <p:txBody>
            <a:bodyPr rtlCol="0" anchor="ctr"/>
            <a:lstStyle/>
            <a:p>
              <a:endParaRPr lang="en-CN"/>
            </a:p>
          </p:txBody>
        </p:sp>
        <p:sp>
          <p:nvSpPr>
            <p:cNvPr id="18710" name="Freeform 18709">
              <a:extLst>
                <a:ext uri="{FF2B5EF4-FFF2-40B4-BE49-F238E27FC236}">
                  <a16:creationId xmlns:a16="http://schemas.microsoft.com/office/drawing/2014/main" id="{960F30B1-6045-061B-D897-C0F845B01016}"/>
                </a:ext>
              </a:extLst>
            </p:cNvPr>
            <p:cNvSpPr/>
            <p:nvPr>
              <p:custDataLst>
                <p:tags r:id="rId80"/>
              </p:custDataLst>
            </p:nvPr>
          </p:nvSpPr>
          <p:spPr>
            <a:xfrm>
              <a:off x="7499603" y="6062941"/>
              <a:ext cx="89720" cy="79141"/>
            </a:xfrm>
            <a:custGeom>
              <a:avLst/>
              <a:gdLst>
                <a:gd name="connsiteX0" fmla="*/ 63704 w 89720"/>
                <a:gd name="connsiteY0" fmla="*/ 10496 h 79141"/>
                <a:gd name="connsiteX1" fmla="*/ 45584 w 89720"/>
                <a:gd name="connsiteY1" fmla="*/ 143 h 79141"/>
                <a:gd name="connsiteX2" fmla="*/ 196 w 89720"/>
                <a:gd name="connsiteY2" fmla="*/ 50155 h 79141"/>
                <a:gd name="connsiteX3" fmla="*/ 26760 w 89720"/>
                <a:gd name="connsiteY3" fmla="*/ 79285 h 79141"/>
                <a:gd name="connsiteX4" fmla="*/ 51741 w 89720"/>
                <a:gd name="connsiteY4" fmla="*/ 67001 h 79141"/>
                <a:gd name="connsiteX5" fmla="*/ 69861 w 89720"/>
                <a:gd name="connsiteY5" fmla="*/ 79285 h 79141"/>
                <a:gd name="connsiteX6" fmla="*/ 83759 w 89720"/>
                <a:gd name="connsiteY6" fmla="*/ 69984 h 79141"/>
                <a:gd name="connsiteX7" fmla="*/ 89917 w 89720"/>
                <a:gd name="connsiteY7" fmla="*/ 52436 h 79141"/>
                <a:gd name="connsiteX8" fmla="*/ 87102 w 89720"/>
                <a:gd name="connsiteY8" fmla="*/ 50155 h 79141"/>
                <a:gd name="connsiteX9" fmla="*/ 83232 w 89720"/>
                <a:gd name="connsiteY9" fmla="*/ 55595 h 79141"/>
                <a:gd name="connsiteX10" fmla="*/ 70389 w 89720"/>
                <a:gd name="connsiteY10" fmla="*/ 74371 h 79141"/>
                <a:gd name="connsiteX11" fmla="*/ 64584 w 89720"/>
                <a:gd name="connsiteY11" fmla="*/ 65773 h 79141"/>
                <a:gd name="connsiteX12" fmla="*/ 67223 w 89720"/>
                <a:gd name="connsiteY12" fmla="*/ 51910 h 79141"/>
                <a:gd name="connsiteX13" fmla="*/ 71093 w 89720"/>
                <a:gd name="connsiteY13" fmla="*/ 36117 h 79141"/>
                <a:gd name="connsiteX14" fmla="*/ 74611 w 89720"/>
                <a:gd name="connsiteY14" fmla="*/ 22780 h 79141"/>
                <a:gd name="connsiteX15" fmla="*/ 77778 w 89720"/>
                <a:gd name="connsiteY15" fmla="*/ 9093 h 79141"/>
                <a:gd name="connsiteX16" fmla="*/ 71797 w 89720"/>
                <a:gd name="connsiteY16" fmla="*/ 3477 h 79141"/>
                <a:gd name="connsiteX17" fmla="*/ 63704 w 89720"/>
                <a:gd name="connsiteY17" fmla="*/ 10496 h 79141"/>
                <a:gd name="connsiteX18" fmla="*/ 52445 w 89720"/>
                <a:gd name="connsiteY18" fmla="*/ 55595 h 79141"/>
                <a:gd name="connsiteX19" fmla="*/ 43473 w 89720"/>
                <a:gd name="connsiteY19" fmla="*/ 67352 h 79141"/>
                <a:gd name="connsiteX20" fmla="*/ 27288 w 89720"/>
                <a:gd name="connsiteY20" fmla="*/ 74371 h 79141"/>
                <a:gd name="connsiteX21" fmla="*/ 14446 w 89720"/>
                <a:gd name="connsiteY21" fmla="*/ 57350 h 79141"/>
                <a:gd name="connsiteX22" fmla="*/ 23594 w 89720"/>
                <a:gd name="connsiteY22" fmla="*/ 21727 h 79141"/>
                <a:gd name="connsiteX23" fmla="*/ 45584 w 89720"/>
                <a:gd name="connsiteY23" fmla="*/ 5057 h 79141"/>
                <a:gd name="connsiteX24" fmla="*/ 61241 w 89720"/>
                <a:gd name="connsiteY24" fmla="*/ 20323 h 79141"/>
                <a:gd name="connsiteX25" fmla="*/ 60714 w 89720"/>
                <a:gd name="connsiteY25" fmla="*/ 22780 h 79141"/>
                <a:gd name="connsiteX26" fmla="*/ 52445 w 89720"/>
                <a:gd name="connsiteY26" fmla="*/ 55595 h 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720" h="79141">
                  <a:moveTo>
                    <a:pt x="63704" y="10496"/>
                  </a:moveTo>
                  <a:cubicBezTo>
                    <a:pt x="60010" y="4706"/>
                    <a:pt x="54028" y="143"/>
                    <a:pt x="45584" y="143"/>
                  </a:cubicBezTo>
                  <a:cubicBezTo>
                    <a:pt x="23066" y="143"/>
                    <a:pt x="196" y="24886"/>
                    <a:pt x="196" y="50155"/>
                  </a:cubicBezTo>
                  <a:cubicBezTo>
                    <a:pt x="196" y="67177"/>
                    <a:pt x="11631" y="79285"/>
                    <a:pt x="26760" y="79285"/>
                  </a:cubicBezTo>
                  <a:cubicBezTo>
                    <a:pt x="36260" y="79285"/>
                    <a:pt x="44705" y="73845"/>
                    <a:pt x="51741" y="67001"/>
                  </a:cubicBezTo>
                  <a:cubicBezTo>
                    <a:pt x="55084" y="77530"/>
                    <a:pt x="65288" y="79285"/>
                    <a:pt x="69861" y="79285"/>
                  </a:cubicBezTo>
                  <a:cubicBezTo>
                    <a:pt x="76195" y="79285"/>
                    <a:pt x="80593" y="75424"/>
                    <a:pt x="83759" y="69984"/>
                  </a:cubicBezTo>
                  <a:cubicBezTo>
                    <a:pt x="87630" y="63140"/>
                    <a:pt x="89917" y="53138"/>
                    <a:pt x="89917" y="52436"/>
                  </a:cubicBezTo>
                  <a:cubicBezTo>
                    <a:pt x="89917" y="50155"/>
                    <a:pt x="87630" y="50155"/>
                    <a:pt x="87102" y="50155"/>
                  </a:cubicBezTo>
                  <a:cubicBezTo>
                    <a:pt x="84639" y="50155"/>
                    <a:pt x="84463" y="50857"/>
                    <a:pt x="83232" y="55595"/>
                  </a:cubicBezTo>
                  <a:cubicBezTo>
                    <a:pt x="81121" y="64018"/>
                    <a:pt x="77778" y="74371"/>
                    <a:pt x="70389" y="74371"/>
                  </a:cubicBezTo>
                  <a:cubicBezTo>
                    <a:pt x="65815" y="74371"/>
                    <a:pt x="64584" y="70511"/>
                    <a:pt x="64584" y="65773"/>
                  </a:cubicBezTo>
                  <a:cubicBezTo>
                    <a:pt x="64584" y="62790"/>
                    <a:pt x="65991" y="56472"/>
                    <a:pt x="67223" y="51910"/>
                  </a:cubicBezTo>
                  <a:cubicBezTo>
                    <a:pt x="68454" y="47172"/>
                    <a:pt x="70213" y="39977"/>
                    <a:pt x="71093" y="36117"/>
                  </a:cubicBezTo>
                  <a:lnTo>
                    <a:pt x="74611" y="22780"/>
                  </a:lnTo>
                  <a:cubicBezTo>
                    <a:pt x="75667" y="18218"/>
                    <a:pt x="77778" y="9970"/>
                    <a:pt x="77778" y="9093"/>
                  </a:cubicBezTo>
                  <a:cubicBezTo>
                    <a:pt x="77778" y="5232"/>
                    <a:pt x="74611" y="3477"/>
                    <a:pt x="71797" y="3477"/>
                  </a:cubicBezTo>
                  <a:cubicBezTo>
                    <a:pt x="68806" y="3477"/>
                    <a:pt x="64760" y="5583"/>
                    <a:pt x="63704" y="10496"/>
                  </a:cubicBezTo>
                  <a:close/>
                  <a:moveTo>
                    <a:pt x="52445" y="55595"/>
                  </a:moveTo>
                  <a:cubicBezTo>
                    <a:pt x="51214" y="60508"/>
                    <a:pt x="47343" y="64018"/>
                    <a:pt x="43473" y="67352"/>
                  </a:cubicBezTo>
                  <a:cubicBezTo>
                    <a:pt x="41890" y="68756"/>
                    <a:pt x="34853" y="74371"/>
                    <a:pt x="27288" y="74371"/>
                  </a:cubicBezTo>
                  <a:cubicBezTo>
                    <a:pt x="20779" y="74371"/>
                    <a:pt x="14446" y="69809"/>
                    <a:pt x="14446" y="57350"/>
                  </a:cubicBezTo>
                  <a:cubicBezTo>
                    <a:pt x="14446" y="48049"/>
                    <a:pt x="19548" y="28746"/>
                    <a:pt x="23594" y="21727"/>
                  </a:cubicBezTo>
                  <a:cubicBezTo>
                    <a:pt x="31686" y="7689"/>
                    <a:pt x="40658" y="5057"/>
                    <a:pt x="45584" y="5057"/>
                  </a:cubicBezTo>
                  <a:cubicBezTo>
                    <a:pt x="57899" y="5057"/>
                    <a:pt x="61241" y="18393"/>
                    <a:pt x="61241" y="20323"/>
                  </a:cubicBezTo>
                  <a:cubicBezTo>
                    <a:pt x="61241" y="21025"/>
                    <a:pt x="60889" y="22254"/>
                    <a:pt x="60714" y="22780"/>
                  </a:cubicBezTo>
                  <a:lnTo>
                    <a:pt x="52445" y="55595"/>
                  </a:lnTo>
                  <a:close/>
                </a:path>
              </a:pathLst>
            </a:custGeom>
            <a:solidFill>
              <a:srgbClr val="000000"/>
            </a:solidFill>
            <a:ln w="25183" cap="flat">
              <a:noFill/>
              <a:prstDash val="solid"/>
              <a:miter/>
            </a:ln>
          </p:spPr>
          <p:txBody>
            <a:bodyPr rtlCol="0" anchor="ctr"/>
            <a:lstStyle/>
            <a:p>
              <a:endParaRPr lang="en-CN"/>
            </a:p>
          </p:txBody>
        </p:sp>
        <p:sp>
          <p:nvSpPr>
            <p:cNvPr id="18711" name="Freeform 18710">
              <a:extLst>
                <a:ext uri="{FF2B5EF4-FFF2-40B4-BE49-F238E27FC236}">
                  <a16:creationId xmlns:a16="http://schemas.microsoft.com/office/drawing/2014/main" id="{F93339A4-9E8B-2DA1-B591-E5C12A9E9884}"/>
                </a:ext>
              </a:extLst>
            </p:cNvPr>
            <p:cNvSpPr/>
            <p:nvPr>
              <p:custDataLst>
                <p:tags r:id="rId81"/>
              </p:custDataLst>
            </p:nvPr>
          </p:nvSpPr>
          <p:spPr>
            <a:xfrm>
              <a:off x="7496260" y="6196133"/>
              <a:ext cx="59461" cy="111429"/>
            </a:xfrm>
            <a:custGeom>
              <a:avLst/>
              <a:gdLst>
                <a:gd name="connsiteX0" fmla="*/ 36084 w 59461"/>
                <a:gd name="connsiteY0" fmla="*/ 40510 h 111429"/>
                <a:gd name="connsiteX1" fmla="*/ 54028 w 59461"/>
                <a:gd name="connsiteY1" fmla="*/ 40510 h 111429"/>
                <a:gd name="connsiteX2" fmla="*/ 59658 w 59461"/>
                <a:gd name="connsiteY2" fmla="*/ 36650 h 111429"/>
                <a:gd name="connsiteX3" fmla="*/ 54380 w 59461"/>
                <a:gd name="connsiteY3" fmla="*/ 34193 h 111429"/>
                <a:gd name="connsiteX4" fmla="*/ 37668 w 59461"/>
                <a:gd name="connsiteY4" fmla="*/ 34193 h 111429"/>
                <a:gd name="connsiteX5" fmla="*/ 44177 w 59461"/>
                <a:gd name="connsiteY5" fmla="*/ 8222 h 111429"/>
                <a:gd name="connsiteX6" fmla="*/ 44705 w 59461"/>
                <a:gd name="connsiteY6" fmla="*/ 5765 h 111429"/>
                <a:gd name="connsiteX7" fmla="*/ 38723 w 59461"/>
                <a:gd name="connsiteY7" fmla="*/ 150 h 111429"/>
                <a:gd name="connsiteX8" fmla="*/ 30455 w 59461"/>
                <a:gd name="connsiteY8" fmla="*/ 7695 h 111429"/>
                <a:gd name="connsiteX9" fmla="*/ 23770 w 59461"/>
                <a:gd name="connsiteY9" fmla="*/ 34193 h 111429"/>
                <a:gd name="connsiteX10" fmla="*/ 5826 w 59461"/>
                <a:gd name="connsiteY10" fmla="*/ 34193 h 111429"/>
                <a:gd name="connsiteX11" fmla="*/ 196 w 59461"/>
                <a:gd name="connsiteY11" fmla="*/ 38053 h 111429"/>
                <a:gd name="connsiteX12" fmla="*/ 5474 w 59461"/>
                <a:gd name="connsiteY12" fmla="*/ 40510 h 111429"/>
                <a:gd name="connsiteX13" fmla="*/ 22186 w 59461"/>
                <a:gd name="connsiteY13" fmla="*/ 40510 h 111429"/>
                <a:gd name="connsiteX14" fmla="*/ 11807 w 59461"/>
                <a:gd name="connsiteY14" fmla="*/ 81923 h 111429"/>
                <a:gd name="connsiteX15" fmla="*/ 9168 w 59461"/>
                <a:gd name="connsiteY15" fmla="*/ 94909 h 111429"/>
                <a:gd name="connsiteX16" fmla="*/ 27992 w 59461"/>
                <a:gd name="connsiteY16" fmla="*/ 111580 h 111429"/>
                <a:gd name="connsiteX17" fmla="*/ 58602 w 59461"/>
                <a:gd name="connsiteY17" fmla="*/ 84731 h 111429"/>
                <a:gd name="connsiteX18" fmla="*/ 55788 w 59461"/>
                <a:gd name="connsiteY18" fmla="*/ 82450 h 111429"/>
                <a:gd name="connsiteX19" fmla="*/ 52093 w 59461"/>
                <a:gd name="connsiteY19" fmla="*/ 85784 h 111429"/>
                <a:gd name="connsiteX20" fmla="*/ 28520 w 59461"/>
                <a:gd name="connsiteY20" fmla="*/ 106666 h 111429"/>
                <a:gd name="connsiteX21" fmla="*/ 22362 w 59461"/>
                <a:gd name="connsiteY21" fmla="*/ 98068 h 111429"/>
                <a:gd name="connsiteX22" fmla="*/ 23418 w 59461"/>
                <a:gd name="connsiteY22" fmla="*/ 90873 h 111429"/>
                <a:gd name="connsiteX23" fmla="*/ 36084 w 59461"/>
                <a:gd name="connsiteY23" fmla="*/ 40510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084" y="40510"/>
                  </a:moveTo>
                  <a:lnTo>
                    <a:pt x="54028" y="40510"/>
                  </a:lnTo>
                  <a:cubicBezTo>
                    <a:pt x="57371" y="40510"/>
                    <a:pt x="59658" y="40510"/>
                    <a:pt x="59658" y="36650"/>
                  </a:cubicBezTo>
                  <a:cubicBezTo>
                    <a:pt x="59658" y="34193"/>
                    <a:pt x="57371" y="34193"/>
                    <a:pt x="54380" y="34193"/>
                  </a:cubicBezTo>
                  <a:lnTo>
                    <a:pt x="37668" y="34193"/>
                  </a:lnTo>
                  <a:lnTo>
                    <a:pt x="44177" y="8222"/>
                  </a:lnTo>
                  <a:cubicBezTo>
                    <a:pt x="44353" y="7344"/>
                    <a:pt x="44705" y="6467"/>
                    <a:pt x="44705" y="5765"/>
                  </a:cubicBezTo>
                  <a:cubicBezTo>
                    <a:pt x="44705" y="2606"/>
                    <a:pt x="42242" y="150"/>
                    <a:pt x="38723" y="150"/>
                  </a:cubicBezTo>
                  <a:cubicBezTo>
                    <a:pt x="34325" y="150"/>
                    <a:pt x="31686" y="3133"/>
                    <a:pt x="30455" y="7695"/>
                  </a:cubicBezTo>
                  <a:cubicBezTo>
                    <a:pt x="29223" y="12082"/>
                    <a:pt x="31510" y="3659"/>
                    <a:pt x="23770" y="34193"/>
                  </a:cubicBezTo>
                  <a:lnTo>
                    <a:pt x="5826" y="34193"/>
                  </a:lnTo>
                  <a:cubicBezTo>
                    <a:pt x="2483" y="34193"/>
                    <a:pt x="196" y="34193"/>
                    <a:pt x="196" y="38053"/>
                  </a:cubicBezTo>
                  <a:cubicBezTo>
                    <a:pt x="196" y="40510"/>
                    <a:pt x="2307" y="40510"/>
                    <a:pt x="5474" y="40510"/>
                  </a:cubicBezTo>
                  <a:lnTo>
                    <a:pt x="22186" y="40510"/>
                  </a:lnTo>
                  <a:lnTo>
                    <a:pt x="11807" y="81923"/>
                  </a:lnTo>
                  <a:cubicBezTo>
                    <a:pt x="10752" y="86310"/>
                    <a:pt x="9168" y="92628"/>
                    <a:pt x="9168" y="94909"/>
                  </a:cubicBezTo>
                  <a:cubicBezTo>
                    <a:pt x="9168" y="105262"/>
                    <a:pt x="17964" y="111580"/>
                    <a:pt x="27992" y="111580"/>
                  </a:cubicBezTo>
                  <a:cubicBezTo>
                    <a:pt x="47519" y="111580"/>
                    <a:pt x="58602" y="87012"/>
                    <a:pt x="58602" y="84731"/>
                  </a:cubicBezTo>
                  <a:cubicBezTo>
                    <a:pt x="58602" y="82450"/>
                    <a:pt x="56315" y="82450"/>
                    <a:pt x="55788" y="82450"/>
                  </a:cubicBezTo>
                  <a:cubicBezTo>
                    <a:pt x="53677" y="82450"/>
                    <a:pt x="53501" y="82801"/>
                    <a:pt x="52093" y="85784"/>
                  </a:cubicBezTo>
                  <a:cubicBezTo>
                    <a:pt x="47167" y="96839"/>
                    <a:pt x="38195" y="106666"/>
                    <a:pt x="28520" y="106666"/>
                  </a:cubicBezTo>
                  <a:cubicBezTo>
                    <a:pt x="24825" y="106666"/>
                    <a:pt x="22362" y="104385"/>
                    <a:pt x="22362" y="98068"/>
                  </a:cubicBezTo>
                  <a:cubicBezTo>
                    <a:pt x="22362" y="96313"/>
                    <a:pt x="23066" y="92628"/>
                    <a:pt x="23418" y="90873"/>
                  </a:cubicBezTo>
                  <a:lnTo>
                    <a:pt x="36084" y="40510"/>
                  </a:lnTo>
                  <a:close/>
                </a:path>
              </a:pathLst>
            </a:custGeom>
            <a:solidFill>
              <a:srgbClr val="000000"/>
            </a:solidFill>
            <a:ln w="25183" cap="flat">
              <a:noFill/>
              <a:prstDash val="solid"/>
              <a:miter/>
            </a:ln>
          </p:spPr>
          <p:txBody>
            <a:bodyPr rtlCol="0" anchor="ctr"/>
            <a:lstStyle/>
            <a:p>
              <a:endParaRPr lang="en-CN"/>
            </a:p>
          </p:txBody>
        </p:sp>
        <p:sp>
          <p:nvSpPr>
            <p:cNvPr id="18712" name="Freeform 18711">
              <a:extLst>
                <a:ext uri="{FF2B5EF4-FFF2-40B4-BE49-F238E27FC236}">
                  <a16:creationId xmlns:a16="http://schemas.microsoft.com/office/drawing/2014/main" id="{0FA52FE6-ED8A-0AC9-EAE0-C90469770823}"/>
                </a:ext>
              </a:extLst>
            </p:cNvPr>
            <p:cNvSpPr/>
            <p:nvPr>
              <p:custDataLst>
                <p:tags r:id="rId82"/>
              </p:custDataLst>
            </p:nvPr>
          </p:nvSpPr>
          <p:spPr>
            <a:xfrm>
              <a:off x="7694333" y="6151832"/>
              <a:ext cx="167126" cy="58660"/>
            </a:xfrm>
            <a:custGeom>
              <a:avLst/>
              <a:gdLst>
                <a:gd name="connsiteX0" fmla="*/ 158785 w 167126"/>
                <a:gd name="connsiteY0" fmla="*/ 10175 h 58660"/>
                <a:gd name="connsiteX1" fmla="*/ 167330 w 167126"/>
                <a:gd name="connsiteY1" fmla="*/ 5161 h 58660"/>
                <a:gd name="connsiteX2" fmla="*/ 159037 w 167126"/>
                <a:gd name="connsiteY2" fmla="*/ 147 h 58660"/>
                <a:gd name="connsiteX3" fmla="*/ 8497 w 167126"/>
                <a:gd name="connsiteY3" fmla="*/ 147 h 58660"/>
                <a:gd name="connsiteX4" fmla="*/ 204 w 167126"/>
                <a:gd name="connsiteY4" fmla="*/ 5161 h 58660"/>
                <a:gd name="connsiteX5" fmla="*/ 8749 w 167126"/>
                <a:gd name="connsiteY5" fmla="*/ 10175 h 58660"/>
                <a:gd name="connsiteX6" fmla="*/ 158785 w 167126"/>
                <a:gd name="connsiteY6" fmla="*/ 10175 h 58660"/>
                <a:gd name="connsiteX7" fmla="*/ 159037 w 167126"/>
                <a:gd name="connsiteY7" fmla="*/ 58808 h 58660"/>
                <a:gd name="connsiteX8" fmla="*/ 167330 w 167126"/>
                <a:gd name="connsiteY8" fmla="*/ 53794 h 58660"/>
                <a:gd name="connsiteX9" fmla="*/ 158785 w 167126"/>
                <a:gd name="connsiteY9" fmla="*/ 48780 h 58660"/>
                <a:gd name="connsiteX10" fmla="*/ 8749 w 167126"/>
                <a:gd name="connsiteY10" fmla="*/ 48780 h 58660"/>
                <a:gd name="connsiteX11" fmla="*/ 204 w 167126"/>
                <a:gd name="connsiteY11" fmla="*/ 53794 h 58660"/>
                <a:gd name="connsiteX12" fmla="*/ 8497 w 167126"/>
                <a:gd name="connsiteY12" fmla="*/ 58808 h 58660"/>
                <a:gd name="connsiteX13" fmla="*/ 159037 w 167126"/>
                <a:gd name="connsiteY13" fmla="*/ 58808 h 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26" h="58660">
                  <a:moveTo>
                    <a:pt x="158785" y="10175"/>
                  </a:moveTo>
                  <a:cubicBezTo>
                    <a:pt x="162555" y="10175"/>
                    <a:pt x="167330" y="10175"/>
                    <a:pt x="167330" y="5161"/>
                  </a:cubicBezTo>
                  <a:cubicBezTo>
                    <a:pt x="167330" y="147"/>
                    <a:pt x="162555" y="147"/>
                    <a:pt x="159037" y="147"/>
                  </a:cubicBezTo>
                  <a:lnTo>
                    <a:pt x="8497" y="147"/>
                  </a:lnTo>
                  <a:cubicBezTo>
                    <a:pt x="4979" y="147"/>
                    <a:pt x="204" y="147"/>
                    <a:pt x="204" y="5161"/>
                  </a:cubicBezTo>
                  <a:cubicBezTo>
                    <a:pt x="204" y="10175"/>
                    <a:pt x="4979" y="10175"/>
                    <a:pt x="8749" y="10175"/>
                  </a:cubicBezTo>
                  <a:lnTo>
                    <a:pt x="158785" y="10175"/>
                  </a:lnTo>
                  <a:close/>
                  <a:moveTo>
                    <a:pt x="159037" y="58808"/>
                  </a:moveTo>
                  <a:cubicBezTo>
                    <a:pt x="162555" y="58808"/>
                    <a:pt x="167330" y="58808"/>
                    <a:pt x="167330" y="53794"/>
                  </a:cubicBezTo>
                  <a:cubicBezTo>
                    <a:pt x="167330" y="48780"/>
                    <a:pt x="162555" y="48780"/>
                    <a:pt x="158785" y="48780"/>
                  </a:cubicBezTo>
                  <a:lnTo>
                    <a:pt x="8749" y="48780"/>
                  </a:lnTo>
                  <a:cubicBezTo>
                    <a:pt x="4979" y="48780"/>
                    <a:pt x="204" y="48780"/>
                    <a:pt x="204" y="53794"/>
                  </a:cubicBezTo>
                  <a:cubicBezTo>
                    <a:pt x="204" y="58808"/>
                    <a:pt x="4979" y="58808"/>
                    <a:pt x="8497" y="58808"/>
                  </a:cubicBezTo>
                  <a:lnTo>
                    <a:pt x="159037" y="58808"/>
                  </a:lnTo>
                  <a:close/>
                </a:path>
              </a:pathLst>
            </a:custGeom>
            <a:solidFill>
              <a:srgbClr val="000000"/>
            </a:solidFill>
            <a:ln w="25183" cap="flat">
              <a:noFill/>
              <a:prstDash val="solid"/>
              <a:miter/>
            </a:ln>
          </p:spPr>
          <p:txBody>
            <a:bodyPr rtlCol="0" anchor="ctr"/>
            <a:lstStyle/>
            <a:p>
              <a:endParaRPr lang="en-CN"/>
            </a:p>
          </p:txBody>
        </p:sp>
        <p:sp>
          <p:nvSpPr>
            <p:cNvPr id="18713" name="Freeform 18712">
              <a:extLst>
                <a:ext uri="{FF2B5EF4-FFF2-40B4-BE49-F238E27FC236}">
                  <a16:creationId xmlns:a16="http://schemas.microsoft.com/office/drawing/2014/main" id="{9CBD4E4E-3F61-5388-BF4D-72D06077A2DE}"/>
                </a:ext>
              </a:extLst>
            </p:cNvPr>
            <p:cNvSpPr/>
            <p:nvPr>
              <p:custDataLst>
                <p:tags r:id="rId83"/>
              </p:custDataLst>
            </p:nvPr>
          </p:nvSpPr>
          <p:spPr>
            <a:xfrm>
              <a:off x="7954334" y="6072616"/>
              <a:ext cx="175168" cy="176733"/>
            </a:xfrm>
            <a:custGeom>
              <a:avLst/>
              <a:gdLst>
                <a:gd name="connsiteX0" fmla="*/ 47713 w 175168"/>
                <a:gd name="connsiteY0" fmla="*/ 82874 h 176733"/>
                <a:gd name="connsiteX1" fmla="*/ 47713 w 175168"/>
                <a:gd name="connsiteY1" fmla="*/ 17946 h 176733"/>
                <a:gd name="connsiteX2" fmla="*/ 53242 w 175168"/>
                <a:gd name="connsiteY2" fmla="*/ 8420 h 176733"/>
                <a:gd name="connsiteX3" fmla="*/ 68070 w 175168"/>
                <a:gd name="connsiteY3" fmla="*/ 7918 h 176733"/>
                <a:gd name="connsiteX4" fmla="*/ 118836 w 175168"/>
                <a:gd name="connsiteY4" fmla="*/ 45271 h 176733"/>
                <a:gd name="connsiteX5" fmla="*/ 75610 w 175168"/>
                <a:gd name="connsiteY5" fmla="*/ 82874 h 176733"/>
                <a:gd name="connsiteX6" fmla="*/ 47713 w 175168"/>
                <a:gd name="connsiteY6" fmla="*/ 82874 h 176733"/>
                <a:gd name="connsiteX7" fmla="*/ 100741 w 175168"/>
                <a:gd name="connsiteY7" fmla="*/ 86133 h 176733"/>
                <a:gd name="connsiteX8" fmla="*/ 144722 w 175168"/>
                <a:gd name="connsiteY8" fmla="*/ 45271 h 176733"/>
                <a:gd name="connsiteX9" fmla="*/ 79128 w 175168"/>
                <a:gd name="connsiteY9" fmla="*/ 147 h 176733"/>
                <a:gd name="connsiteX10" fmla="*/ 214 w 175168"/>
                <a:gd name="connsiteY10" fmla="*/ 147 h 176733"/>
                <a:gd name="connsiteX11" fmla="*/ 214 w 175168"/>
                <a:gd name="connsiteY11" fmla="*/ 7918 h 176733"/>
                <a:gd name="connsiteX12" fmla="*/ 6246 w 175168"/>
                <a:gd name="connsiteY12" fmla="*/ 7918 h 176733"/>
                <a:gd name="connsiteX13" fmla="*/ 26100 w 175168"/>
                <a:gd name="connsiteY13" fmla="*/ 19701 h 176733"/>
                <a:gd name="connsiteX14" fmla="*/ 26100 w 175168"/>
                <a:gd name="connsiteY14" fmla="*/ 151812 h 176733"/>
                <a:gd name="connsiteX15" fmla="*/ 6246 w 175168"/>
                <a:gd name="connsiteY15" fmla="*/ 163595 h 176733"/>
                <a:gd name="connsiteX16" fmla="*/ 214 w 175168"/>
                <a:gd name="connsiteY16" fmla="*/ 163595 h 176733"/>
                <a:gd name="connsiteX17" fmla="*/ 214 w 175168"/>
                <a:gd name="connsiteY17" fmla="*/ 171366 h 176733"/>
                <a:gd name="connsiteX18" fmla="*/ 36907 w 175168"/>
                <a:gd name="connsiteY18" fmla="*/ 170614 h 176733"/>
                <a:gd name="connsiteX19" fmla="*/ 73599 w 175168"/>
                <a:gd name="connsiteY19" fmla="*/ 171366 h 176733"/>
                <a:gd name="connsiteX20" fmla="*/ 73599 w 175168"/>
                <a:gd name="connsiteY20" fmla="*/ 163595 h 176733"/>
                <a:gd name="connsiteX21" fmla="*/ 67567 w 175168"/>
                <a:gd name="connsiteY21" fmla="*/ 163595 h 176733"/>
                <a:gd name="connsiteX22" fmla="*/ 47713 w 175168"/>
                <a:gd name="connsiteY22" fmla="*/ 151812 h 176733"/>
                <a:gd name="connsiteX23" fmla="*/ 47713 w 175168"/>
                <a:gd name="connsiteY23" fmla="*/ 88389 h 176733"/>
                <a:gd name="connsiteX24" fmla="*/ 76615 w 175168"/>
                <a:gd name="connsiteY24" fmla="*/ 88389 h 176733"/>
                <a:gd name="connsiteX25" fmla="*/ 99987 w 175168"/>
                <a:gd name="connsiteY25" fmla="*/ 96912 h 176733"/>
                <a:gd name="connsiteX26" fmla="*/ 109538 w 175168"/>
                <a:gd name="connsiteY26" fmla="*/ 130504 h 176733"/>
                <a:gd name="connsiteX27" fmla="*/ 119842 w 175168"/>
                <a:gd name="connsiteY27" fmla="*/ 166352 h 176733"/>
                <a:gd name="connsiteX28" fmla="*/ 151508 w 175168"/>
                <a:gd name="connsiteY28" fmla="*/ 176881 h 176733"/>
                <a:gd name="connsiteX29" fmla="*/ 175383 w 175168"/>
                <a:gd name="connsiteY29" fmla="*/ 149305 h 176733"/>
                <a:gd name="connsiteX30" fmla="*/ 172116 w 175168"/>
                <a:gd name="connsiteY30" fmla="*/ 145044 h 176733"/>
                <a:gd name="connsiteX31" fmla="*/ 169100 w 175168"/>
                <a:gd name="connsiteY31" fmla="*/ 149055 h 176733"/>
                <a:gd name="connsiteX32" fmla="*/ 152513 w 175168"/>
                <a:gd name="connsiteY32" fmla="*/ 171366 h 176733"/>
                <a:gd name="connsiteX33" fmla="*/ 134669 w 175168"/>
                <a:gd name="connsiteY33" fmla="*/ 135267 h 176733"/>
                <a:gd name="connsiteX34" fmla="*/ 131402 w 175168"/>
                <a:gd name="connsiteY34" fmla="*/ 115212 h 176733"/>
                <a:gd name="connsiteX35" fmla="*/ 100741 w 175168"/>
                <a:gd name="connsiteY35" fmla="*/ 86133 h 17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5168" h="176733">
                  <a:moveTo>
                    <a:pt x="47713" y="82874"/>
                  </a:moveTo>
                  <a:lnTo>
                    <a:pt x="47713" y="17946"/>
                  </a:lnTo>
                  <a:cubicBezTo>
                    <a:pt x="47713" y="12180"/>
                    <a:pt x="47713" y="9172"/>
                    <a:pt x="53242" y="8420"/>
                  </a:cubicBezTo>
                  <a:cubicBezTo>
                    <a:pt x="55756" y="7918"/>
                    <a:pt x="63044" y="7918"/>
                    <a:pt x="68070" y="7918"/>
                  </a:cubicBezTo>
                  <a:cubicBezTo>
                    <a:pt x="90689" y="7918"/>
                    <a:pt x="118836" y="8921"/>
                    <a:pt x="118836" y="45271"/>
                  </a:cubicBezTo>
                  <a:cubicBezTo>
                    <a:pt x="118836" y="62568"/>
                    <a:pt x="112805" y="82874"/>
                    <a:pt x="75610" y="82874"/>
                  </a:cubicBezTo>
                  <a:lnTo>
                    <a:pt x="47713" y="82874"/>
                  </a:lnTo>
                  <a:close/>
                  <a:moveTo>
                    <a:pt x="100741" y="86133"/>
                  </a:moveTo>
                  <a:cubicBezTo>
                    <a:pt x="125119" y="80116"/>
                    <a:pt x="144722" y="64824"/>
                    <a:pt x="144722" y="45271"/>
                  </a:cubicBezTo>
                  <a:cubicBezTo>
                    <a:pt x="144722" y="21205"/>
                    <a:pt x="116072" y="147"/>
                    <a:pt x="79128" y="147"/>
                  </a:cubicBezTo>
                  <a:lnTo>
                    <a:pt x="214" y="147"/>
                  </a:lnTo>
                  <a:lnTo>
                    <a:pt x="214" y="7918"/>
                  </a:lnTo>
                  <a:lnTo>
                    <a:pt x="6246" y="7918"/>
                  </a:lnTo>
                  <a:cubicBezTo>
                    <a:pt x="25597" y="7918"/>
                    <a:pt x="26100" y="10676"/>
                    <a:pt x="26100" y="19701"/>
                  </a:cubicBezTo>
                  <a:lnTo>
                    <a:pt x="26100" y="151812"/>
                  </a:lnTo>
                  <a:cubicBezTo>
                    <a:pt x="26100" y="160837"/>
                    <a:pt x="25597" y="163595"/>
                    <a:pt x="6246" y="163595"/>
                  </a:cubicBezTo>
                  <a:lnTo>
                    <a:pt x="214" y="163595"/>
                  </a:lnTo>
                  <a:lnTo>
                    <a:pt x="214" y="171366"/>
                  </a:lnTo>
                  <a:cubicBezTo>
                    <a:pt x="9262" y="170614"/>
                    <a:pt x="27105" y="170614"/>
                    <a:pt x="36907" y="170614"/>
                  </a:cubicBezTo>
                  <a:cubicBezTo>
                    <a:pt x="46708" y="170614"/>
                    <a:pt x="64552" y="170614"/>
                    <a:pt x="73599" y="171366"/>
                  </a:cubicBezTo>
                  <a:lnTo>
                    <a:pt x="73599" y="163595"/>
                  </a:lnTo>
                  <a:lnTo>
                    <a:pt x="67567" y="163595"/>
                  </a:lnTo>
                  <a:cubicBezTo>
                    <a:pt x="48216" y="163595"/>
                    <a:pt x="47713" y="160837"/>
                    <a:pt x="47713" y="151812"/>
                  </a:cubicBezTo>
                  <a:lnTo>
                    <a:pt x="47713" y="88389"/>
                  </a:lnTo>
                  <a:lnTo>
                    <a:pt x="76615" y="88389"/>
                  </a:lnTo>
                  <a:cubicBezTo>
                    <a:pt x="80636" y="88389"/>
                    <a:pt x="91191" y="88389"/>
                    <a:pt x="99987" y="96912"/>
                  </a:cubicBezTo>
                  <a:cubicBezTo>
                    <a:pt x="109538" y="105937"/>
                    <a:pt x="109538" y="113708"/>
                    <a:pt x="109538" y="130504"/>
                  </a:cubicBezTo>
                  <a:cubicBezTo>
                    <a:pt x="109538" y="146799"/>
                    <a:pt x="109538" y="156826"/>
                    <a:pt x="119842" y="166352"/>
                  </a:cubicBezTo>
                  <a:cubicBezTo>
                    <a:pt x="130146" y="175377"/>
                    <a:pt x="143968" y="176881"/>
                    <a:pt x="151508" y="176881"/>
                  </a:cubicBezTo>
                  <a:cubicBezTo>
                    <a:pt x="171110" y="176881"/>
                    <a:pt x="175383" y="156325"/>
                    <a:pt x="175383" y="149305"/>
                  </a:cubicBezTo>
                  <a:cubicBezTo>
                    <a:pt x="175383" y="147801"/>
                    <a:pt x="175383" y="145044"/>
                    <a:pt x="172116" y="145044"/>
                  </a:cubicBezTo>
                  <a:cubicBezTo>
                    <a:pt x="169351" y="145044"/>
                    <a:pt x="169351" y="147300"/>
                    <a:pt x="169100" y="149055"/>
                  </a:cubicBezTo>
                  <a:cubicBezTo>
                    <a:pt x="167592" y="166853"/>
                    <a:pt x="158796" y="171366"/>
                    <a:pt x="152513" y="171366"/>
                  </a:cubicBezTo>
                  <a:cubicBezTo>
                    <a:pt x="140198" y="171366"/>
                    <a:pt x="138188" y="158581"/>
                    <a:pt x="134669" y="135267"/>
                  </a:cubicBezTo>
                  <a:lnTo>
                    <a:pt x="131402" y="115212"/>
                  </a:lnTo>
                  <a:cubicBezTo>
                    <a:pt x="126878" y="99168"/>
                    <a:pt x="114564" y="90896"/>
                    <a:pt x="100741" y="86133"/>
                  </a:cubicBezTo>
                  <a:close/>
                </a:path>
              </a:pathLst>
            </a:custGeom>
            <a:solidFill>
              <a:srgbClr val="000000"/>
            </a:solidFill>
            <a:ln w="25183" cap="flat">
              <a:noFill/>
              <a:prstDash val="solid"/>
              <a:miter/>
            </a:ln>
          </p:spPr>
          <p:txBody>
            <a:bodyPr rtlCol="0" anchor="ctr"/>
            <a:lstStyle/>
            <a:p>
              <a:endParaRPr lang="en-CN"/>
            </a:p>
          </p:txBody>
        </p:sp>
        <p:sp>
          <p:nvSpPr>
            <p:cNvPr id="18714" name="Freeform 18713">
              <a:extLst>
                <a:ext uri="{FF2B5EF4-FFF2-40B4-BE49-F238E27FC236}">
                  <a16:creationId xmlns:a16="http://schemas.microsoft.com/office/drawing/2014/main" id="{8D8EDF69-DF78-6C7A-2EB0-820FD7FF2E95}"/>
                </a:ext>
              </a:extLst>
            </p:cNvPr>
            <p:cNvSpPr/>
            <p:nvPr>
              <p:custDataLst>
                <p:tags r:id="rId84"/>
              </p:custDataLst>
            </p:nvPr>
          </p:nvSpPr>
          <p:spPr>
            <a:xfrm>
              <a:off x="8138830" y="6072616"/>
              <a:ext cx="171650" cy="171218"/>
            </a:xfrm>
            <a:custGeom>
              <a:avLst/>
              <a:gdLst>
                <a:gd name="connsiteX0" fmla="*/ 50234 w 171650"/>
                <a:gd name="connsiteY0" fmla="*/ 3406 h 171218"/>
                <a:gd name="connsiteX1" fmla="*/ 42946 w 171650"/>
                <a:gd name="connsiteY1" fmla="*/ 147 h 171218"/>
                <a:gd name="connsiteX2" fmla="*/ 222 w 171650"/>
                <a:gd name="connsiteY2" fmla="*/ 147 h 171218"/>
                <a:gd name="connsiteX3" fmla="*/ 222 w 171650"/>
                <a:gd name="connsiteY3" fmla="*/ 7918 h 171218"/>
                <a:gd name="connsiteX4" fmla="*/ 7510 w 171650"/>
                <a:gd name="connsiteY4" fmla="*/ 7918 h 171218"/>
                <a:gd name="connsiteX5" fmla="*/ 20076 w 171650"/>
                <a:gd name="connsiteY5" fmla="*/ 8420 h 171218"/>
                <a:gd name="connsiteX6" fmla="*/ 26107 w 171650"/>
                <a:gd name="connsiteY6" fmla="*/ 14186 h 171218"/>
                <a:gd name="connsiteX7" fmla="*/ 26107 w 171650"/>
                <a:gd name="connsiteY7" fmla="*/ 145044 h 171218"/>
                <a:gd name="connsiteX8" fmla="*/ 222 w 171650"/>
                <a:gd name="connsiteY8" fmla="*/ 163595 h 171218"/>
                <a:gd name="connsiteX9" fmla="*/ 222 w 171650"/>
                <a:gd name="connsiteY9" fmla="*/ 171366 h 171218"/>
                <a:gd name="connsiteX10" fmla="*/ 29626 w 171650"/>
                <a:gd name="connsiteY10" fmla="*/ 170614 h 171218"/>
                <a:gd name="connsiteX11" fmla="*/ 59030 w 171650"/>
                <a:gd name="connsiteY11" fmla="*/ 171366 h 171218"/>
                <a:gd name="connsiteX12" fmla="*/ 59030 w 171650"/>
                <a:gd name="connsiteY12" fmla="*/ 163595 h 171218"/>
                <a:gd name="connsiteX13" fmla="*/ 33144 w 171650"/>
                <a:gd name="connsiteY13" fmla="*/ 145044 h 171218"/>
                <a:gd name="connsiteX14" fmla="*/ 33144 w 171650"/>
                <a:gd name="connsiteY14" fmla="*/ 14687 h 171218"/>
                <a:gd name="connsiteX15" fmla="*/ 35657 w 171650"/>
                <a:gd name="connsiteY15" fmla="*/ 17695 h 171218"/>
                <a:gd name="connsiteX16" fmla="*/ 138195 w 171650"/>
                <a:gd name="connsiteY16" fmla="*/ 168107 h 171218"/>
                <a:gd name="connsiteX17" fmla="*/ 142468 w 171650"/>
                <a:gd name="connsiteY17" fmla="*/ 171366 h 171218"/>
                <a:gd name="connsiteX18" fmla="*/ 145986 w 171650"/>
                <a:gd name="connsiteY18" fmla="*/ 164848 h 171218"/>
                <a:gd name="connsiteX19" fmla="*/ 145986 w 171650"/>
                <a:gd name="connsiteY19" fmla="*/ 26469 h 171218"/>
                <a:gd name="connsiteX20" fmla="*/ 171872 w 171650"/>
                <a:gd name="connsiteY20" fmla="*/ 7918 h 171218"/>
                <a:gd name="connsiteX21" fmla="*/ 171872 w 171650"/>
                <a:gd name="connsiteY21" fmla="*/ 147 h 171218"/>
                <a:gd name="connsiteX22" fmla="*/ 142468 w 171650"/>
                <a:gd name="connsiteY22" fmla="*/ 899 h 171218"/>
                <a:gd name="connsiteX23" fmla="*/ 113063 w 171650"/>
                <a:gd name="connsiteY23" fmla="*/ 147 h 171218"/>
                <a:gd name="connsiteX24" fmla="*/ 113063 w 171650"/>
                <a:gd name="connsiteY24" fmla="*/ 7918 h 171218"/>
                <a:gd name="connsiteX25" fmla="*/ 138949 w 171650"/>
                <a:gd name="connsiteY25" fmla="*/ 26469 h 171218"/>
                <a:gd name="connsiteX26" fmla="*/ 138949 w 171650"/>
                <a:gd name="connsiteY26" fmla="*/ 133512 h 171218"/>
                <a:gd name="connsiteX27" fmla="*/ 50234 w 171650"/>
                <a:gd name="connsiteY27" fmla="*/ 3406 h 17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650" h="171218">
                  <a:moveTo>
                    <a:pt x="50234" y="3406"/>
                  </a:moveTo>
                  <a:cubicBezTo>
                    <a:pt x="47972" y="398"/>
                    <a:pt x="47721" y="147"/>
                    <a:pt x="42946" y="147"/>
                  </a:cubicBezTo>
                  <a:lnTo>
                    <a:pt x="222" y="147"/>
                  </a:lnTo>
                  <a:lnTo>
                    <a:pt x="222" y="7918"/>
                  </a:lnTo>
                  <a:lnTo>
                    <a:pt x="7510" y="7918"/>
                  </a:lnTo>
                  <a:cubicBezTo>
                    <a:pt x="11280" y="7918"/>
                    <a:pt x="16306" y="8169"/>
                    <a:pt x="20076" y="8420"/>
                  </a:cubicBezTo>
                  <a:cubicBezTo>
                    <a:pt x="25856" y="9172"/>
                    <a:pt x="26107" y="9423"/>
                    <a:pt x="26107" y="14186"/>
                  </a:cubicBezTo>
                  <a:lnTo>
                    <a:pt x="26107" y="145044"/>
                  </a:lnTo>
                  <a:cubicBezTo>
                    <a:pt x="26107" y="151812"/>
                    <a:pt x="26107" y="163595"/>
                    <a:pt x="222" y="163595"/>
                  </a:cubicBezTo>
                  <a:lnTo>
                    <a:pt x="222" y="171366"/>
                  </a:lnTo>
                  <a:cubicBezTo>
                    <a:pt x="9018" y="171115"/>
                    <a:pt x="21332" y="170614"/>
                    <a:pt x="29626" y="170614"/>
                  </a:cubicBezTo>
                  <a:cubicBezTo>
                    <a:pt x="37919" y="170614"/>
                    <a:pt x="50234" y="171115"/>
                    <a:pt x="59030" y="171366"/>
                  </a:cubicBezTo>
                  <a:lnTo>
                    <a:pt x="59030" y="163595"/>
                  </a:lnTo>
                  <a:cubicBezTo>
                    <a:pt x="33144" y="163595"/>
                    <a:pt x="33144" y="151812"/>
                    <a:pt x="33144" y="145044"/>
                  </a:cubicBezTo>
                  <a:lnTo>
                    <a:pt x="33144" y="14687"/>
                  </a:lnTo>
                  <a:cubicBezTo>
                    <a:pt x="34401" y="15940"/>
                    <a:pt x="34652" y="16191"/>
                    <a:pt x="35657" y="17695"/>
                  </a:cubicBezTo>
                  <a:lnTo>
                    <a:pt x="138195" y="168107"/>
                  </a:lnTo>
                  <a:cubicBezTo>
                    <a:pt x="140457" y="171115"/>
                    <a:pt x="140708" y="171366"/>
                    <a:pt x="142468" y="171366"/>
                  </a:cubicBezTo>
                  <a:cubicBezTo>
                    <a:pt x="145986" y="171366"/>
                    <a:pt x="145986" y="169611"/>
                    <a:pt x="145986" y="164848"/>
                  </a:cubicBezTo>
                  <a:lnTo>
                    <a:pt x="145986" y="26469"/>
                  </a:lnTo>
                  <a:cubicBezTo>
                    <a:pt x="145986" y="19701"/>
                    <a:pt x="145986" y="7918"/>
                    <a:pt x="171872" y="7918"/>
                  </a:cubicBezTo>
                  <a:lnTo>
                    <a:pt x="171872" y="147"/>
                  </a:lnTo>
                  <a:cubicBezTo>
                    <a:pt x="163076" y="398"/>
                    <a:pt x="150761" y="899"/>
                    <a:pt x="142468" y="899"/>
                  </a:cubicBezTo>
                  <a:cubicBezTo>
                    <a:pt x="134174" y="899"/>
                    <a:pt x="121859" y="398"/>
                    <a:pt x="113063" y="147"/>
                  </a:cubicBezTo>
                  <a:lnTo>
                    <a:pt x="113063" y="7918"/>
                  </a:lnTo>
                  <a:cubicBezTo>
                    <a:pt x="138949" y="7918"/>
                    <a:pt x="138949" y="19701"/>
                    <a:pt x="138949" y="26469"/>
                  </a:cubicBezTo>
                  <a:lnTo>
                    <a:pt x="138949" y="133512"/>
                  </a:lnTo>
                  <a:lnTo>
                    <a:pt x="50234" y="3406"/>
                  </a:lnTo>
                  <a:close/>
                </a:path>
              </a:pathLst>
            </a:custGeom>
            <a:solidFill>
              <a:srgbClr val="000000"/>
            </a:solidFill>
            <a:ln w="25183" cap="flat">
              <a:noFill/>
              <a:prstDash val="solid"/>
              <a:miter/>
            </a:ln>
          </p:spPr>
          <p:txBody>
            <a:bodyPr rtlCol="0" anchor="ctr"/>
            <a:lstStyle/>
            <a:p>
              <a:endParaRPr lang="en-CN"/>
            </a:p>
          </p:txBody>
        </p:sp>
        <p:sp>
          <p:nvSpPr>
            <p:cNvPr id="18715" name="Freeform 18714">
              <a:extLst>
                <a:ext uri="{FF2B5EF4-FFF2-40B4-BE49-F238E27FC236}">
                  <a16:creationId xmlns:a16="http://schemas.microsoft.com/office/drawing/2014/main" id="{7DC1DBEC-7B70-9B18-A5E3-E9F2E0359403}"/>
                </a:ext>
              </a:extLst>
            </p:cNvPr>
            <p:cNvSpPr/>
            <p:nvPr>
              <p:custDataLst>
                <p:tags r:id="rId85"/>
              </p:custDataLst>
            </p:nvPr>
          </p:nvSpPr>
          <p:spPr>
            <a:xfrm>
              <a:off x="8327319" y="6072616"/>
              <a:ext cx="171650" cy="171218"/>
            </a:xfrm>
            <a:custGeom>
              <a:avLst/>
              <a:gdLst>
                <a:gd name="connsiteX0" fmla="*/ 50241 w 171650"/>
                <a:gd name="connsiteY0" fmla="*/ 3406 h 171218"/>
                <a:gd name="connsiteX1" fmla="*/ 42953 w 171650"/>
                <a:gd name="connsiteY1" fmla="*/ 147 h 171218"/>
                <a:gd name="connsiteX2" fmla="*/ 229 w 171650"/>
                <a:gd name="connsiteY2" fmla="*/ 147 h 171218"/>
                <a:gd name="connsiteX3" fmla="*/ 229 w 171650"/>
                <a:gd name="connsiteY3" fmla="*/ 7918 h 171218"/>
                <a:gd name="connsiteX4" fmla="*/ 7517 w 171650"/>
                <a:gd name="connsiteY4" fmla="*/ 7918 h 171218"/>
                <a:gd name="connsiteX5" fmla="*/ 20083 w 171650"/>
                <a:gd name="connsiteY5" fmla="*/ 8420 h 171218"/>
                <a:gd name="connsiteX6" fmla="*/ 26115 w 171650"/>
                <a:gd name="connsiteY6" fmla="*/ 14186 h 171218"/>
                <a:gd name="connsiteX7" fmla="*/ 26115 w 171650"/>
                <a:gd name="connsiteY7" fmla="*/ 145044 h 171218"/>
                <a:gd name="connsiteX8" fmla="*/ 229 w 171650"/>
                <a:gd name="connsiteY8" fmla="*/ 163595 h 171218"/>
                <a:gd name="connsiteX9" fmla="*/ 229 w 171650"/>
                <a:gd name="connsiteY9" fmla="*/ 171366 h 171218"/>
                <a:gd name="connsiteX10" fmla="*/ 29633 w 171650"/>
                <a:gd name="connsiteY10" fmla="*/ 170614 h 171218"/>
                <a:gd name="connsiteX11" fmla="*/ 59037 w 171650"/>
                <a:gd name="connsiteY11" fmla="*/ 171366 h 171218"/>
                <a:gd name="connsiteX12" fmla="*/ 59037 w 171650"/>
                <a:gd name="connsiteY12" fmla="*/ 163595 h 171218"/>
                <a:gd name="connsiteX13" fmla="*/ 33152 w 171650"/>
                <a:gd name="connsiteY13" fmla="*/ 145044 h 171218"/>
                <a:gd name="connsiteX14" fmla="*/ 33152 w 171650"/>
                <a:gd name="connsiteY14" fmla="*/ 14687 h 171218"/>
                <a:gd name="connsiteX15" fmla="*/ 35665 w 171650"/>
                <a:gd name="connsiteY15" fmla="*/ 17695 h 171218"/>
                <a:gd name="connsiteX16" fmla="*/ 138203 w 171650"/>
                <a:gd name="connsiteY16" fmla="*/ 168107 h 171218"/>
                <a:gd name="connsiteX17" fmla="*/ 142475 w 171650"/>
                <a:gd name="connsiteY17" fmla="*/ 171366 h 171218"/>
                <a:gd name="connsiteX18" fmla="*/ 145993 w 171650"/>
                <a:gd name="connsiteY18" fmla="*/ 164848 h 171218"/>
                <a:gd name="connsiteX19" fmla="*/ 145993 w 171650"/>
                <a:gd name="connsiteY19" fmla="*/ 26469 h 171218"/>
                <a:gd name="connsiteX20" fmla="*/ 171879 w 171650"/>
                <a:gd name="connsiteY20" fmla="*/ 7918 h 171218"/>
                <a:gd name="connsiteX21" fmla="*/ 171879 w 171650"/>
                <a:gd name="connsiteY21" fmla="*/ 147 h 171218"/>
                <a:gd name="connsiteX22" fmla="*/ 142475 w 171650"/>
                <a:gd name="connsiteY22" fmla="*/ 899 h 171218"/>
                <a:gd name="connsiteX23" fmla="*/ 113071 w 171650"/>
                <a:gd name="connsiteY23" fmla="*/ 147 h 171218"/>
                <a:gd name="connsiteX24" fmla="*/ 113071 w 171650"/>
                <a:gd name="connsiteY24" fmla="*/ 7918 h 171218"/>
                <a:gd name="connsiteX25" fmla="*/ 138957 w 171650"/>
                <a:gd name="connsiteY25" fmla="*/ 26469 h 171218"/>
                <a:gd name="connsiteX26" fmla="*/ 138957 w 171650"/>
                <a:gd name="connsiteY26" fmla="*/ 133512 h 171218"/>
                <a:gd name="connsiteX27" fmla="*/ 50241 w 171650"/>
                <a:gd name="connsiteY27" fmla="*/ 3406 h 17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650" h="171218">
                  <a:moveTo>
                    <a:pt x="50241" y="3406"/>
                  </a:moveTo>
                  <a:cubicBezTo>
                    <a:pt x="47979" y="398"/>
                    <a:pt x="47728" y="147"/>
                    <a:pt x="42953" y="147"/>
                  </a:cubicBezTo>
                  <a:lnTo>
                    <a:pt x="229" y="147"/>
                  </a:lnTo>
                  <a:lnTo>
                    <a:pt x="229" y="7918"/>
                  </a:lnTo>
                  <a:lnTo>
                    <a:pt x="7517" y="7918"/>
                  </a:lnTo>
                  <a:cubicBezTo>
                    <a:pt x="11287" y="7918"/>
                    <a:pt x="16313" y="8169"/>
                    <a:pt x="20083" y="8420"/>
                  </a:cubicBezTo>
                  <a:cubicBezTo>
                    <a:pt x="25864" y="9172"/>
                    <a:pt x="26115" y="9423"/>
                    <a:pt x="26115" y="14186"/>
                  </a:cubicBezTo>
                  <a:lnTo>
                    <a:pt x="26115" y="145044"/>
                  </a:lnTo>
                  <a:cubicBezTo>
                    <a:pt x="26115" y="151812"/>
                    <a:pt x="26115" y="163595"/>
                    <a:pt x="229" y="163595"/>
                  </a:cubicBezTo>
                  <a:lnTo>
                    <a:pt x="229" y="171366"/>
                  </a:lnTo>
                  <a:cubicBezTo>
                    <a:pt x="9025" y="171115"/>
                    <a:pt x="21340" y="170614"/>
                    <a:pt x="29633" y="170614"/>
                  </a:cubicBezTo>
                  <a:cubicBezTo>
                    <a:pt x="37927" y="170614"/>
                    <a:pt x="50241" y="171115"/>
                    <a:pt x="59037" y="171366"/>
                  </a:cubicBezTo>
                  <a:lnTo>
                    <a:pt x="59037" y="163595"/>
                  </a:lnTo>
                  <a:cubicBezTo>
                    <a:pt x="33152" y="163595"/>
                    <a:pt x="33152" y="151812"/>
                    <a:pt x="33152" y="145044"/>
                  </a:cubicBezTo>
                  <a:lnTo>
                    <a:pt x="33152" y="14687"/>
                  </a:lnTo>
                  <a:cubicBezTo>
                    <a:pt x="34408" y="15940"/>
                    <a:pt x="34660" y="16191"/>
                    <a:pt x="35665" y="17695"/>
                  </a:cubicBezTo>
                  <a:lnTo>
                    <a:pt x="138203" y="168107"/>
                  </a:lnTo>
                  <a:cubicBezTo>
                    <a:pt x="140464" y="171115"/>
                    <a:pt x="140716" y="171366"/>
                    <a:pt x="142475" y="171366"/>
                  </a:cubicBezTo>
                  <a:cubicBezTo>
                    <a:pt x="145993" y="171366"/>
                    <a:pt x="145993" y="169611"/>
                    <a:pt x="145993" y="164848"/>
                  </a:cubicBezTo>
                  <a:lnTo>
                    <a:pt x="145993" y="26469"/>
                  </a:lnTo>
                  <a:cubicBezTo>
                    <a:pt x="145993" y="19701"/>
                    <a:pt x="145993" y="7918"/>
                    <a:pt x="171879" y="7918"/>
                  </a:cubicBezTo>
                  <a:lnTo>
                    <a:pt x="171879" y="147"/>
                  </a:lnTo>
                  <a:cubicBezTo>
                    <a:pt x="163083" y="398"/>
                    <a:pt x="150768" y="899"/>
                    <a:pt x="142475" y="899"/>
                  </a:cubicBezTo>
                  <a:cubicBezTo>
                    <a:pt x="134181" y="899"/>
                    <a:pt x="121867" y="398"/>
                    <a:pt x="113071" y="147"/>
                  </a:cubicBezTo>
                  <a:lnTo>
                    <a:pt x="113071" y="7918"/>
                  </a:lnTo>
                  <a:cubicBezTo>
                    <a:pt x="138957" y="7918"/>
                    <a:pt x="138957" y="19701"/>
                    <a:pt x="138957" y="26469"/>
                  </a:cubicBezTo>
                  <a:lnTo>
                    <a:pt x="138957" y="133512"/>
                  </a:lnTo>
                  <a:lnTo>
                    <a:pt x="50241" y="3406"/>
                  </a:lnTo>
                  <a:close/>
                </a:path>
              </a:pathLst>
            </a:custGeom>
            <a:solidFill>
              <a:srgbClr val="000000"/>
            </a:solidFill>
            <a:ln w="25183" cap="flat">
              <a:noFill/>
              <a:prstDash val="solid"/>
              <a:miter/>
            </a:ln>
          </p:spPr>
          <p:txBody>
            <a:bodyPr rtlCol="0" anchor="ctr"/>
            <a:lstStyle/>
            <a:p>
              <a:endParaRPr lang="en-CN"/>
            </a:p>
          </p:txBody>
        </p:sp>
        <p:sp>
          <p:nvSpPr>
            <p:cNvPr id="18716" name="Freeform 18715">
              <a:extLst>
                <a:ext uri="{FF2B5EF4-FFF2-40B4-BE49-F238E27FC236}">
                  <a16:creationId xmlns:a16="http://schemas.microsoft.com/office/drawing/2014/main" id="{16EB8D9A-F47C-1B78-2882-56C4E1124CF1}"/>
                </a:ext>
              </a:extLst>
            </p:cNvPr>
            <p:cNvSpPr/>
            <p:nvPr>
              <p:custDataLst>
                <p:tags r:id="rId86"/>
              </p:custDataLst>
            </p:nvPr>
          </p:nvSpPr>
          <p:spPr>
            <a:xfrm>
              <a:off x="8532394" y="6055820"/>
              <a:ext cx="58305" cy="250686"/>
            </a:xfrm>
            <a:custGeom>
              <a:avLst/>
              <a:gdLst>
                <a:gd name="connsiteX0" fmla="*/ 58542 w 58305"/>
                <a:gd name="connsiteY0" fmla="*/ 248326 h 250686"/>
                <a:gd name="connsiteX1" fmla="*/ 54270 w 58305"/>
                <a:gd name="connsiteY1" fmla="*/ 242811 h 250686"/>
                <a:gd name="connsiteX2" fmla="*/ 14813 w 58305"/>
                <a:gd name="connsiteY2" fmla="*/ 125490 h 250686"/>
                <a:gd name="connsiteX3" fmla="*/ 55275 w 58305"/>
                <a:gd name="connsiteY3" fmla="*/ 6916 h 250686"/>
                <a:gd name="connsiteX4" fmla="*/ 58542 w 58305"/>
                <a:gd name="connsiteY4" fmla="*/ 2654 h 250686"/>
                <a:gd name="connsiteX5" fmla="*/ 56029 w 58305"/>
                <a:gd name="connsiteY5" fmla="*/ 147 h 250686"/>
                <a:gd name="connsiteX6" fmla="*/ 16070 w 58305"/>
                <a:gd name="connsiteY6" fmla="*/ 49031 h 250686"/>
                <a:gd name="connsiteX7" fmla="*/ 237 w 58305"/>
                <a:gd name="connsiteY7" fmla="*/ 125490 h 250686"/>
                <a:gd name="connsiteX8" fmla="*/ 16824 w 58305"/>
                <a:gd name="connsiteY8" fmla="*/ 203704 h 250686"/>
                <a:gd name="connsiteX9" fmla="*/ 56029 w 58305"/>
                <a:gd name="connsiteY9" fmla="*/ 250833 h 250686"/>
                <a:gd name="connsiteX10" fmla="*/ 58542 w 58305"/>
                <a:gd name="connsiteY10" fmla="*/ 248326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42" y="248326"/>
                  </a:moveTo>
                  <a:cubicBezTo>
                    <a:pt x="58542" y="247574"/>
                    <a:pt x="58542" y="247073"/>
                    <a:pt x="54270" y="242811"/>
                  </a:cubicBezTo>
                  <a:cubicBezTo>
                    <a:pt x="22855" y="211225"/>
                    <a:pt x="14813" y="163845"/>
                    <a:pt x="14813" y="125490"/>
                  </a:cubicBezTo>
                  <a:cubicBezTo>
                    <a:pt x="14813" y="81871"/>
                    <a:pt x="24363" y="38251"/>
                    <a:pt x="55275" y="6916"/>
                  </a:cubicBezTo>
                  <a:cubicBezTo>
                    <a:pt x="58542" y="3908"/>
                    <a:pt x="58542" y="3406"/>
                    <a:pt x="58542" y="2654"/>
                  </a:cubicBezTo>
                  <a:cubicBezTo>
                    <a:pt x="58542" y="899"/>
                    <a:pt x="57537" y="147"/>
                    <a:pt x="56029" y="147"/>
                  </a:cubicBezTo>
                  <a:cubicBezTo>
                    <a:pt x="53516" y="147"/>
                    <a:pt x="30897" y="17194"/>
                    <a:pt x="16070" y="49031"/>
                  </a:cubicBezTo>
                  <a:cubicBezTo>
                    <a:pt x="3252" y="76606"/>
                    <a:pt x="237" y="104433"/>
                    <a:pt x="237" y="125490"/>
                  </a:cubicBezTo>
                  <a:cubicBezTo>
                    <a:pt x="237" y="145044"/>
                    <a:pt x="3001" y="175377"/>
                    <a:pt x="16824" y="203704"/>
                  </a:cubicBezTo>
                  <a:cubicBezTo>
                    <a:pt x="31903" y="234539"/>
                    <a:pt x="53516" y="250833"/>
                    <a:pt x="56029" y="250833"/>
                  </a:cubicBezTo>
                  <a:cubicBezTo>
                    <a:pt x="57537" y="250833"/>
                    <a:pt x="58542" y="250081"/>
                    <a:pt x="58542" y="248326"/>
                  </a:cubicBezTo>
                  <a:close/>
                </a:path>
              </a:pathLst>
            </a:custGeom>
            <a:solidFill>
              <a:srgbClr val="000000"/>
            </a:solidFill>
            <a:ln w="25183" cap="flat">
              <a:noFill/>
              <a:prstDash val="solid"/>
              <a:miter/>
            </a:ln>
          </p:spPr>
          <p:txBody>
            <a:bodyPr rtlCol="0" anchor="ctr"/>
            <a:lstStyle/>
            <a:p>
              <a:endParaRPr lang="en-CN"/>
            </a:p>
          </p:txBody>
        </p:sp>
        <p:sp>
          <p:nvSpPr>
            <p:cNvPr id="18717" name="Freeform 18716">
              <a:extLst>
                <a:ext uri="{FF2B5EF4-FFF2-40B4-BE49-F238E27FC236}">
                  <a16:creationId xmlns:a16="http://schemas.microsoft.com/office/drawing/2014/main" id="{26985455-1839-C508-BA62-0E120416CF1F}"/>
                </a:ext>
              </a:extLst>
            </p:cNvPr>
            <p:cNvSpPr/>
            <p:nvPr>
              <p:custDataLst>
                <p:tags r:id="rId87"/>
              </p:custDataLst>
            </p:nvPr>
          </p:nvSpPr>
          <p:spPr>
            <a:xfrm>
              <a:off x="8617814" y="6069858"/>
              <a:ext cx="146769" cy="175981"/>
            </a:xfrm>
            <a:custGeom>
              <a:avLst/>
              <a:gdLst>
                <a:gd name="connsiteX0" fmla="*/ 67091 w 146769"/>
                <a:gd name="connsiteY0" fmla="*/ 8921 h 175981"/>
                <a:gd name="connsiteX1" fmla="*/ 68096 w 146769"/>
                <a:gd name="connsiteY1" fmla="*/ 4660 h 175981"/>
                <a:gd name="connsiteX2" fmla="*/ 62567 w 146769"/>
                <a:gd name="connsiteY2" fmla="*/ 147 h 175981"/>
                <a:gd name="connsiteX3" fmla="*/ 60808 w 146769"/>
                <a:gd name="connsiteY3" fmla="*/ 398 h 175981"/>
                <a:gd name="connsiteX4" fmla="*/ 28388 w 146769"/>
                <a:gd name="connsiteY4" fmla="*/ 1902 h 175981"/>
                <a:gd name="connsiteX5" fmla="*/ 20346 w 146769"/>
                <a:gd name="connsiteY5" fmla="*/ 9423 h 175981"/>
                <a:gd name="connsiteX6" fmla="*/ 26880 w 146769"/>
                <a:gd name="connsiteY6" fmla="*/ 13935 h 175981"/>
                <a:gd name="connsiteX7" fmla="*/ 37435 w 146769"/>
                <a:gd name="connsiteY7" fmla="*/ 14436 h 175981"/>
                <a:gd name="connsiteX8" fmla="*/ 1246 w 146769"/>
                <a:gd name="connsiteY8" fmla="*/ 159082 h 175981"/>
                <a:gd name="connsiteX9" fmla="*/ 240 w 146769"/>
                <a:gd name="connsiteY9" fmla="*/ 164848 h 175981"/>
                <a:gd name="connsiteX10" fmla="*/ 12304 w 146769"/>
                <a:gd name="connsiteY10" fmla="*/ 176129 h 175981"/>
                <a:gd name="connsiteX11" fmla="*/ 28639 w 146769"/>
                <a:gd name="connsiteY11" fmla="*/ 162090 h 175981"/>
                <a:gd name="connsiteX12" fmla="*/ 43718 w 146769"/>
                <a:gd name="connsiteY12" fmla="*/ 102678 h 175981"/>
                <a:gd name="connsiteX13" fmla="*/ 48745 w 146769"/>
                <a:gd name="connsiteY13" fmla="*/ 92400 h 175981"/>
                <a:gd name="connsiteX14" fmla="*/ 86191 w 146769"/>
                <a:gd name="connsiteY14" fmla="*/ 69838 h 175981"/>
                <a:gd name="connsiteX15" fmla="*/ 98757 w 146769"/>
                <a:gd name="connsiteY15" fmla="*/ 84628 h 175981"/>
                <a:gd name="connsiteX16" fmla="*/ 82924 w 146769"/>
                <a:gd name="connsiteY16" fmla="*/ 140782 h 175981"/>
                <a:gd name="connsiteX17" fmla="*/ 79406 w 146769"/>
                <a:gd name="connsiteY17" fmla="*/ 153567 h 175981"/>
                <a:gd name="connsiteX18" fmla="*/ 107804 w 146769"/>
                <a:gd name="connsiteY18" fmla="*/ 176129 h 175981"/>
                <a:gd name="connsiteX19" fmla="*/ 147010 w 146769"/>
                <a:gd name="connsiteY19" fmla="*/ 137022 h 175981"/>
                <a:gd name="connsiteX20" fmla="*/ 140978 w 146769"/>
                <a:gd name="connsiteY20" fmla="*/ 133512 h 175981"/>
                <a:gd name="connsiteX21" fmla="*/ 135198 w 146769"/>
                <a:gd name="connsiteY21" fmla="*/ 136771 h 175981"/>
                <a:gd name="connsiteX22" fmla="*/ 109312 w 146769"/>
                <a:gd name="connsiteY22" fmla="*/ 167104 h 175981"/>
                <a:gd name="connsiteX23" fmla="*/ 105040 w 146769"/>
                <a:gd name="connsiteY23" fmla="*/ 161840 h 175981"/>
                <a:gd name="connsiteX24" fmla="*/ 109312 w 146769"/>
                <a:gd name="connsiteY24" fmla="*/ 145545 h 175981"/>
                <a:gd name="connsiteX25" fmla="*/ 125648 w 146769"/>
                <a:gd name="connsiteY25" fmla="*/ 89893 h 175981"/>
                <a:gd name="connsiteX26" fmla="*/ 88202 w 146769"/>
                <a:gd name="connsiteY26" fmla="*/ 60813 h 175981"/>
                <a:gd name="connsiteX27" fmla="*/ 50253 w 146769"/>
                <a:gd name="connsiteY27" fmla="*/ 76356 h 175981"/>
                <a:gd name="connsiteX28" fmla="*/ 67091 w 146769"/>
                <a:gd name="connsiteY28" fmla="*/ 8921 h 1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769" h="175981">
                  <a:moveTo>
                    <a:pt x="67091" y="8921"/>
                  </a:moveTo>
                  <a:cubicBezTo>
                    <a:pt x="68096" y="5412"/>
                    <a:pt x="68096" y="4910"/>
                    <a:pt x="68096" y="4660"/>
                  </a:cubicBezTo>
                  <a:cubicBezTo>
                    <a:pt x="68096" y="1401"/>
                    <a:pt x="65332" y="147"/>
                    <a:pt x="62567" y="147"/>
                  </a:cubicBezTo>
                  <a:cubicBezTo>
                    <a:pt x="61562" y="147"/>
                    <a:pt x="61311" y="147"/>
                    <a:pt x="60808" y="398"/>
                  </a:cubicBezTo>
                  <a:lnTo>
                    <a:pt x="28388" y="1902"/>
                  </a:lnTo>
                  <a:cubicBezTo>
                    <a:pt x="24870" y="2153"/>
                    <a:pt x="20346" y="2403"/>
                    <a:pt x="20346" y="9423"/>
                  </a:cubicBezTo>
                  <a:cubicBezTo>
                    <a:pt x="20346" y="13935"/>
                    <a:pt x="24870" y="13935"/>
                    <a:pt x="26880" y="13935"/>
                  </a:cubicBezTo>
                  <a:cubicBezTo>
                    <a:pt x="29645" y="13935"/>
                    <a:pt x="34168" y="13935"/>
                    <a:pt x="37435" y="14436"/>
                  </a:cubicBezTo>
                  <a:lnTo>
                    <a:pt x="1246" y="159082"/>
                  </a:lnTo>
                  <a:cubicBezTo>
                    <a:pt x="994" y="160085"/>
                    <a:pt x="240" y="163845"/>
                    <a:pt x="240" y="164848"/>
                  </a:cubicBezTo>
                  <a:cubicBezTo>
                    <a:pt x="240" y="170864"/>
                    <a:pt x="5015" y="176129"/>
                    <a:pt x="12304" y="176129"/>
                  </a:cubicBezTo>
                  <a:cubicBezTo>
                    <a:pt x="13812" y="176129"/>
                    <a:pt x="25121" y="176129"/>
                    <a:pt x="28639" y="162090"/>
                  </a:cubicBezTo>
                  <a:lnTo>
                    <a:pt x="43718" y="102678"/>
                  </a:lnTo>
                  <a:cubicBezTo>
                    <a:pt x="44975" y="97915"/>
                    <a:pt x="44975" y="97413"/>
                    <a:pt x="48745" y="92400"/>
                  </a:cubicBezTo>
                  <a:cubicBezTo>
                    <a:pt x="52766" y="86885"/>
                    <a:pt x="65332" y="69838"/>
                    <a:pt x="86191" y="69838"/>
                  </a:cubicBezTo>
                  <a:cubicBezTo>
                    <a:pt x="92725" y="69838"/>
                    <a:pt x="98757" y="72345"/>
                    <a:pt x="98757" y="84628"/>
                  </a:cubicBezTo>
                  <a:cubicBezTo>
                    <a:pt x="98757" y="99168"/>
                    <a:pt x="87699" y="128498"/>
                    <a:pt x="82924" y="140782"/>
                  </a:cubicBezTo>
                  <a:cubicBezTo>
                    <a:pt x="80160" y="147551"/>
                    <a:pt x="79406" y="149305"/>
                    <a:pt x="79406" y="153567"/>
                  </a:cubicBezTo>
                  <a:cubicBezTo>
                    <a:pt x="79406" y="168107"/>
                    <a:pt x="93982" y="176129"/>
                    <a:pt x="107804" y="176129"/>
                  </a:cubicBezTo>
                  <a:cubicBezTo>
                    <a:pt x="134444" y="176129"/>
                    <a:pt x="147010" y="142036"/>
                    <a:pt x="147010" y="137022"/>
                  </a:cubicBezTo>
                  <a:cubicBezTo>
                    <a:pt x="147010" y="133512"/>
                    <a:pt x="143240" y="133512"/>
                    <a:pt x="140978" y="133512"/>
                  </a:cubicBezTo>
                  <a:cubicBezTo>
                    <a:pt x="137963" y="133512"/>
                    <a:pt x="136203" y="133512"/>
                    <a:pt x="135198" y="136771"/>
                  </a:cubicBezTo>
                  <a:cubicBezTo>
                    <a:pt x="127156" y="164597"/>
                    <a:pt x="113333" y="167104"/>
                    <a:pt x="109312" y="167104"/>
                  </a:cubicBezTo>
                  <a:cubicBezTo>
                    <a:pt x="107553" y="167104"/>
                    <a:pt x="105040" y="167104"/>
                    <a:pt x="105040" y="161840"/>
                  </a:cubicBezTo>
                  <a:cubicBezTo>
                    <a:pt x="105040" y="156325"/>
                    <a:pt x="107804" y="149556"/>
                    <a:pt x="109312" y="145545"/>
                  </a:cubicBezTo>
                  <a:cubicBezTo>
                    <a:pt x="114087" y="133262"/>
                    <a:pt x="125648" y="103931"/>
                    <a:pt x="125648" y="89893"/>
                  </a:cubicBezTo>
                  <a:cubicBezTo>
                    <a:pt x="125648" y="66830"/>
                    <a:pt x="106297" y="60813"/>
                    <a:pt x="88202" y="60813"/>
                  </a:cubicBezTo>
                  <a:cubicBezTo>
                    <a:pt x="82673" y="60813"/>
                    <a:pt x="67342" y="60813"/>
                    <a:pt x="50253" y="76356"/>
                  </a:cubicBezTo>
                  <a:lnTo>
                    <a:pt x="67091" y="8921"/>
                  </a:lnTo>
                  <a:close/>
                </a:path>
              </a:pathLst>
            </a:custGeom>
            <a:solidFill>
              <a:srgbClr val="000000"/>
            </a:solidFill>
            <a:ln w="25183" cap="flat">
              <a:noFill/>
              <a:prstDash val="solid"/>
              <a:miter/>
            </a:ln>
          </p:spPr>
          <p:txBody>
            <a:bodyPr rtlCol="0" anchor="ctr"/>
            <a:lstStyle/>
            <a:p>
              <a:endParaRPr lang="en-CN"/>
            </a:p>
          </p:txBody>
        </p:sp>
        <p:sp>
          <p:nvSpPr>
            <p:cNvPr id="18718" name="Freeform 18717">
              <a:extLst>
                <a:ext uri="{FF2B5EF4-FFF2-40B4-BE49-F238E27FC236}">
                  <a16:creationId xmlns:a16="http://schemas.microsoft.com/office/drawing/2014/main" id="{AA36160A-CF78-8DC1-5037-3FB0EE584A26}"/>
                </a:ext>
              </a:extLst>
            </p:cNvPr>
            <p:cNvSpPr/>
            <p:nvPr>
              <p:custDataLst>
                <p:tags r:id="rId88"/>
              </p:custDataLst>
            </p:nvPr>
          </p:nvSpPr>
          <p:spPr>
            <a:xfrm>
              <a:off x="8783757" y="6062941"/>
              <a:ext cx="89720" cy="79141"/>
            </a:xfrm>
            <a:custGeom>
              <a:avLst/>
              <a:gdLst>
                <a:gd name="connsiteX0" fmla="*/ 63755 w 89720"/>
                <a:gd name="connsiteY0" fmla="*/ 10496 h 79141"/>
                <a:gd name="connsiteX1" fmla="*/ 45635 w 89720"/>
                <a:gd name="connsiteY1" fmla="*/ 143 h 79141"/>
                <a:gd name="connsiteX2" fmla="*/ 247 w 89720"/>
                <a:gd name="connsiteY2" fmla="*/ 50155 h 79141"/>
                <a:gd name="connsiteX3" fmla="*/ 26811 w 89720"/>
                <a:gd name="connsiteY3" fmla="*/ 79285 h 79141"/>
                <a:gd name="connsiteX4" fmla="*/ 51792 w 89720"/>
                <a:gd name="connsiteY4" fmla="*/ 67001 h 79141"/>
                <a:gd name="connsiteX5" fmla="*/ 69912 w 89720"/>
                <a:gd name="connsiteY5" fmla="*/ 79285 h 79141"/>
                <a:gd name="connsiteX6" fmla="*/ 83810 w 89720"/>
                <a:gd name="connsiteY6" fmla="*/ 69984 h 79141"/>
                <a:gd name="connsiteX7" fmla="*/ 89968 w 89720"/>
                <a:gd name="connsiteY7" fmla="*/ 52436 h 79141"/>
                <a:gd name="connsiteX8" fmla="*/ 87153 w 89720"/>
                <a:gd name="connsiteY8" fmla="*/ 50155 h 79141"/>
                <a:gd name="connsiteX9" fmla="*/ 83282 w 89720"/>
                <a:gd name="connsiteY9" fmla="*/ 55595 h 79141"/>
                <a:gd name="connsiteX10" fmla="*/ 70440 w 89720"/>
                <a:gd name="connsiteY10" fmla="*/ 74371 h 79141"/>
                <a:gd name="connsiteX11" fmla="*/ 64635 w 89720"/>
                <a:gd name="connsiteY11" fmla="*/ 65773 h 79141"/>
                <a:gd name="connsiteX12" fmla="*/ 67274 w 89720"/>
                <a:gd name="connsiteY12" fmla="*/ 51910 h 79141"/>
                <a:gd name="connsiteX13" fmla="*/ 71144 w 89720"/>
                <a:gd name="connsiteY13" fmla="*/ 36117 h 79141"/>
                <a:gd name="connsiteX14" fmla="*/ 74662 w 89720"/>
                <a:gd name="connsiteY14" fmla="*/ 22780 h 79141"/>
                <a:gd name="connsiteX15" fmla="*/ 77829 w 89720"/>
                <a:gd name="connsiteY15" fmla="*/ 9093 h 79141"/>
                <a:gd name="connsiteX16" fmla="*/ 71848 w 89720"/>
                <a:gd name="connsiteY16" fmla="*/ 3477 h 79141"/>
                <a:gd name="connsiteX17" fmla="*/ 63755 w 89720"/>
                <a:gd name="connsiteY17" fmla="*/ 10496 h 79141"/>
                <a:gd name="connsiteX18" fmla="*/ 52496 w 89720"/>
                <a:gd name="connsiteY18" fmla="*/ 55595 h 79141"/>
                <a:gd name="connsiteX19" fmla="*/ 43524 w 89720"/>
                <a:gd name="connsiteY19" fmla="*/ 67352 h 79141"/>
                <a:gd name="connsiteX20" fmla="*/ 27339 w 89720"/>
                <a:gd name="connsiteY20" fmla="*/ 74371 h 79141"/>
                <a:gd name="connsiteX21" fmla="*/ 14497 w 89720"/>
                <a:gd name="connsiteY21" fmla="*/ 57350 h 79141"/>
                <a:gd name="connsiteX22" fmla="*/ 23645 w 89720"/>
                <a:gd name="connsiteY22" fmla="*/ 21727 h 79141"/>
                <a:gd name="connsiteX23" fmla="*/ 45635 w 89720"/>
                <a:gd name="connsiteY23" fmla="*/ 5057 h 79141"/>
                <a:gd name="connsiteX24" fmla="*/ 61292 w 89720"/>
                <a:gd name="connsiteY24" fmla="*/ 20323 h 79141"/>
                <a:gd name="connsiteX25" fmla="*/ 60764 w 89720"/>
                <a:gd name="connsiteY25" fmla="*/ 22780 h 79141"/>
                <a:gd name="connsiteX26" fmla="*/ 52496 w 89720"/>
                <a:gd name="connsiteY26" fmla="*/ 55595 h 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720" h="79141">
                  <a:moveTo>
                    <a:pt x="63755" y="10496"/>
                  </a:moveTo>
                  <a:cubicBezTo>
                    <a:pt x="60061" y="4706"/>
                    <a:pt x="54079" y="143"/>
                    <a:pt x="45635" y="143"/>
                  </a:cubicBezTo>
                  <a:cubicBezTo>
                    <a:pt x="23117" y="143"/>
                    <a:pt x="247" y="24886"/>
                    <a:pt x="247" y="50155"/>
                  </a:cubicBezTo>
                  <a:cubicBezTo>
                    <a:pt x="247" y="67177"/>
                    <a:pt x="11682" y="79285"/>
                    <a:pt x="26811" y="79285"/>
                  </a:cubicBezTo>
                  <a:cubicBezTo>
                    <a:pt x="36311" y="79285"/>
                    <a:pt x="44755" y="73845"/>
                    <a:pt x="51792" y="67001"/>
                  </a:cubicBezTo>
                  <a:cubicBezTo>
                    <a:pt x="55135" y="77530"/>
                    <a:pt x="65338" y="79285"/>
                    <a:pt x="69912" y="79285"/>
                  </a:cubicBezTo>
                  <a:cubicBezTo>
                    <a:pt x="76246" y="79285"/>
                    <a:pt x="80644" y="75424"/>
                    <a:pt x="83810" y="69984"/>
                  </a:cubicBezTo>
                  <a:cubicBezTo>
                    <a:pt x="87681" y="63140"/>
                    <a:pt x="89968" y="53138"/>
                    <a:pt x="89968" y="52436"/>
                  </a:cubicBezTo>
                  <a:cubicBezTo>
                    <a:pt x="89968" y="50155"/>
                    <a:pt x="87681" y="50155"/>
                    <a:pt x="87153" y="50155"/>
                  </a:cubicBezTo>
                  <a:cubicBezTo>
                    <a:pt x="84690" y="50155"/>
                    <a:pt x="84514" y="50857"/>
                    <a:pt x="83282" y="55595"/>
                  </a:cubicBezTo>
                  <a:cubicBezTo>
                    <a:pt x="81171" y="64018"/>
                    <a:pt x="77829" y="74371"/>
                    <a:pt x="70440" y="74371"/>
                  </a:cubicBezTo>
                  <a:cubicBezTo>
                    <a:pt x="65866" y="74371"/>
                    <a:pt x="64635" y="70511"/>
                    <a:pt x="64635" y="65773"/>
                  </a:cubicBezTo>
                  <a:cubicBezTo>
                    <a:pt x="64635" y="62790"/>
                    <a:pt x="66042" y="56472"/>
                    <a:pt x="67274" y="51910"/>
                  </a:cubicBezTo>
                  <a:cubicBezTo>
                    <a:pt x="68505" y="47172"/>
                    <a:pt x="70264" y="39977"/>
                    <a:pt x="71144" y="36117"/>
                  </a:cubicBezTo>
                  <a:lnTo>
                    <a:pt x="74662" y="22780"/>
                  </a:lnTo>
                  <a:cubicBezTo>
                    <a:pt x="75718" y="18218"/>
                    <a:pt x="77829" y="9970"/>
                    <a:pt x="77829" y="9093"/>
                  </a:cubicBezTo>
                  <a:cubicBezTo>
                    <a:pt x="77829" y="5232"/>
                    <a:pt x="74662" y="3477"/>
                    <a:pt x="71848" y="3477"/>
                  </a:cubicBezTo>
                  <a:cubicBezTo>
                    <a:pt x="68857" y="3477"/>
                    <a:pt x="64811" y="5583"/>
                    <a:pt x="63755" y="10496"/>
                  </a:cubicBezTo>
                  <a:close/>
                  <a:moveTo>
                    <a:pt x="52496" y="55595"/>
                  </a:moveTo>
                  <a:cubicBezTo>
                    <a:pt x="51265" y="60508"/>
                    <a:pt x="47394" y="64018"/>
                    <a:pt x="43524" y="67352"/>
                  </a:cubicBezTo>
                  <a:cubicBezTo>
                    <a:pt x="41941" y="68756"/>
                    <a:pt x="34904" y="74371"/>
                    <a:pt x="27339" y="74371"/>
                  </a:cubicBezTo>
                  <a:cubicBezTo>
                    <a:pt x="20830" y="74371"/>
                    <a:pt x="14497" y="69809"/>
                    <a:pt x="14497" y="57350"/>
                  </a:cubicBezTo>
                  <a:cubicBezTo>
                    <a:pt x="14497" y="48049"/>
                    <a:pt x="19599" y="28746"/>
                    <a:pt x="23645" y="21727"/>
                  </a:cubicBezTo>
                  <a:cubicBezTo>
                    <a:pt x="31737" y="7689"/>
                    <a:pt x="40709" y="5057"/>
                    <a:pt x="45635" y="5057"/>
                  </a:cubicBezTo>
                  <a:cubicBezTo>
                    <a:pt x="57950" y="5057"/>
                    <a:pt x="61292" y="18393"/>
                    <a:pt x="61292" y="20323"/>
                  </a:cubicBezTo>
                  <a:cubicBezTo>
                    <a:pt x="61292" y="21025"/>
                    <a:pt x="60940" y="22254"/>
                    <a:pt x="60764" y="22780"/>
                  </a:cubicBezTo>
                  <a:lnTo>
                    <a:pt x="52496" y="55595"/>
                  </a:lnTo>
                  <a:close/>
                </a:path>
              </a:pathLst>
            </a:custGeom>
            <a:solidFill>
              <a:srgbClr val="000000"/>
            </a:solidFill>
            <a:ln w="25183" cap="flat">
              <a:noFill/>
              <a:prstDash val="solid"/>
              <a:miter/>
            </a:ln>
          </p:spPr>
          <p:txBody>
            <a:bodyPr rtlCol="0" anchor="ctr"/>
            <a:lstStyle/>
            <a:p>
              <a:endParaRPr lang="en-CN"/>
            </a:p>
          </p:txBody>
        </p:sp>
        <p:sp>
          <p:nvSpPr>
            <p:cNvPr id="18719" name="Freeform 18718">
              <a:extLst>
                <a:ext uri="{FF2B5EF4-FFF2-40B4-BE49-F238E27FC236}">
                  <a16:creationId xmlns:a16="http://schemas.microsoft.com/office/drawing/2014/main" id="{A5BBBB31-8913-B692-AB69-C71AF0E81CD8}"/>
                </a:ext>
              </a:extLst>
            </p:cNvPr>
            <p:cNvSpPr/>
            <p:nvPr>
              <p:custDataLst>
                <p:tags r:id="rId89"/>
              </p:custDataLst>
            </p:nvPr>
          </p:nvSpPr>
          <p:spPr>
            <a:xfrm>
              <a:off x="8780415" y="6196133"/>
              <a:ext cx="59461" cy="111429"/>
            </a:xfrm>
            <a:custGeom>
              <a:avLst/>
              <a:gdLst>
                <a:gd name="connsiteX0" fmla="*/ 36135 w 59461"/>
                <a:gd name="connsiteY0" fmla="*/ 40510 h 111429"/>
                <a:gd name="connsiteX1" fmla="*/ 54079 w 59461"/>
                <a:gd name="connsiteY1" fmla="*/ 40510 h 111429"/>
                <a:gd name="connsiteX2" fmla="*/ 59709 w 59461"/>
                <a:gd name="connsiteY2" fmla="*/ 36650 h 111429"/>
                <a:gd name="connsiteX3" fmla="*/ 54431 w 59461"/>
                <a:gd name="connsiteY3" fmla="*/ 34193 h 111429"/>
                <a:gd name="connsiteX4" fmla="*/ 37719 w 59461"/>
                <a:gd name="connsiteY4" fmla="*/ 34193 h 111429"/>
                <a:gd name="connsiteX5" fmla="*/ 44228 w 59461"/>
                <a:gd name="connsiteY5" fmla="*/ 8222 h 111429"/>
                <a:gd name="connsiteX6" fmla="*/ 44755 w 59461"/>
                <a:gd name="connsiteY6" fmla="*/ 5765 h 111429"/>
                <a:gd name="connsiteX7" fmla="*/ 38774 w 59461"/>
                <a:gd name="connsiteY7" fmla="*/ 150 h 111429"/>
                <a:gd name="connsiteX8" fmla="*/ 30506 w 59461"/>
                <a:gd name="connsiteY8" fmla="*/ 7695 h 111429"/>
                <a:gd name="connsiteX9" fmla="*/ 23821 w 59461"/>
                <a:gd name="connsiteY9" fmla="*/ 34193 h 111429"/>
                <a:gd name="connsiteX10" fmla="*/ 5877 w 59461"/>
                <a:gd name="connsiteY10" fmla="*/ 34193 h 111429"/>
                <a:gd name="connsiteX11" fmla="*/ 247 w 59461"/>
                <a:gd name="connsiteY11" fmla="*/ 38053 h 111429"/>
                <a:gd name="connsiteX12" fmla="*/ 5525 w 59461"/>
                <a:gd name="connsiteY12" fmla="*/ 40510 h 111429"/>
                <a:gd name="connsiteX13" fmla="*/ 22237 w 59461"/>
                <a:gd name="connsiteY13" fmla="*/ 40510 h 111429"/>
                <a:gd name="connsiteX14" fmla="*/ 11858 w 59461"/>
                <a:gd name="connsiteY14" fmla="*/ 81923 h 111429"/>
                <a:gd name="connsiteX15" fmla="*/ 9219 w 59461"/>
                <a:gd name="connsiteY15" fmla="*/ 94909 h 111429"/>
                <a:gd name="connsiteX16" fmla="*/ 28043 w 59461"/>
                <a:gd name="connsiteY16" fmla="*/ 111580 h 111429"/>
                <a:gd name="connsiteX17" fmla="*/ 58653 w 59461"/>
                <a:gd name="connsiteY17" fmla="*/ 84731 h 111429"/>
                <a:gd name="connsiteX18" fmla="*/ 55839 w 59461"/>
                <a:gd name="connsiteY18" fmla="*/ 82450 h 111429"/>
                <a:gd name="connsiteX19" fmla="*/ 52144 w 59461"/>
                <a:gd name="connsiteY19" fmla="*/ 85784 h 111429"/>
                <a:gd name="connsiteX20" fmla="*/ 28571 w 59461"/>
                <a:gd name="connsiteY20" fmla="*/ 106666 h 111429"/>
                <a:gd name="connsiteX21" fmla="*/ 22413 w 59461"/>
                <a:gd name="connsiteY21" fmla="*/ 98068 h 111429"/>
                <a:gd name="connsiteX22" fmla="*/ 23469 w 59461"/>
                <a:gd name="connsiteY22" fmla="*/ 90873 h 111429"/>
                <a:gd name="connsiteX23" fmla="*/ 36135 w 59461"/>
                <a:gd name="connsiteY23" fmla="*/ 40510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35" y="40510"/>
                  </a:moveTo>
                  <a:lnTo>
                    <a:pt x="54079" y="40510"/>
                  </a:lnTo>
                  <a:cubicBezTo>
                    <a:pt x="57422" y="40510"/>
                    <a:pt x="59709" y="40510"/>
                    <a:pt x="59709" y="36650"/>
                  </a:cubicBezTo>
                  <a:cubicBezTo>
                    <a:pt x="59709" y="34193"/>
                    <a:pt x="57422" y="34193"/>
                    <a:pt x="54431" y="34193"/>
                  </a:cubicBezTo>
                  <a:lnTo>
                    <a:pt x="37719" y="34193"/>
                  </a:lnTo>
                  <a:lnTo>
                    <a:pt x="44228" y="8222"/>
                  </a:lnTo>
                  <a:cubicBezTo>
                    <a:pt x="44404" y="7344"/>
                    <a:pt x="44755" y="6467"/>
                    <a:pt x="44755" y="5765"/>
                  </a:cubicBezTo>
                  <a:cubicBezTo>
                    <a:pt x="44755" y="2606"/>
                    <a:pt x="42293" y="150"/>
                    <a:pt x="38774" y="150"/>
                  </a:cubicBezTo>
                  <a:cubicBezTo>
                    <a:pt x="34376" y="150"/>
                    <a:pt x="31737" y="3133"/>
                    <a:pt x="30506" y="7695"/>
                  </a:cubicBezTo>
                  <a:cubicBezTo>
                    <a:pt x="29274" y="12082"/>
                    <a:pt x="31561" y="3659"/>
                    <a:pt x="23821" y="34193"/>
                  </a:cubicBezTo>
                  <a:lnTo>
                    <a:pt x="5877" y="34193"/>
                  </a:lnTo>
                  <a:cubicBezTo>
                    <a:pt x="2534" y="34193"/>
                    <a:pt x="247" y="34193"/>
                    <a:pt x="247" y="38053"/>
                  </a:cubicBezTo>
                  <a:cubicBezTo>
                    <a:pt x="247" y="40510"/>
                    <a:pt x="2358" y="40510"/>
                    <a:pt x="5525" y="40510"/>
                  </a:cubicBezTo>
                  <a:lnTo>
                    <a:pt x="22237" y="40510"/>
                  </a:lnTo>
                  <a:lnTo>
                    <a:pt x="11858" y="81923"/>
                  </a:lnTo>
                  <a:cubicBezTo>
                    <a:pt x="10802" y="86310"/>
                    <a:pt x="9219" y="92628"/>
                    <a:pt x="9219" y="94909"/>
                  </a:cubicBezTo>
                  <a:cubicBezTo>
                    <a:pt x="9219" y="105262"/>
                    <a:pt x="18015" y="111580"/>
                    <a:pt x="28043" y="111580"/>
                  </a:cubicBezTo>
                  <a:cubicBezTo>
                    <a:pt x="47570" y="111580"/>
                    <a:pt x="58653" y="87012"/>
                    <a:pt x="58653" y="84731"/>
                  </a:cubicBezTo>
                  <a:cubicBezTo>
                    <a:pt x="58653" y="82450"/>
                    <a:pt x="56366" y="82450"/>
                    <a:pt x="55839" y="82450"/>
                  </a:cubicBezTo>
                  <a:cubicBezTo>
                    <a:pt x="53728" y="82450"/>
                    <a:pt x="53552" y="82801"/>
                    <a:pt x="52144" y="85784"/>
                  </a:cubicBezTo>
                  <a:cubicBezTo>
                    <a:pt x="47218" y="96839"/>
                    <a:pt x="38246" y="106666"/>
                    <a:pt x="28571" y="106666"/>
                  </a:cubicBezTo>
                  <a:cubicBezTo>
                    <a:pt x="24876" y="106666"/>
                    <a:pt x="22413" y="104385"/>
                    <a:pt x="22413" y="98068"/>
                  </a:cubicBezTo>
                  <a:cubicBezTo>
                    <a:pt x="22413" y="96313"/>
                    <a:pt x="23117" y="92628"/>
                    <a:pt x="23469" y="90873"/>
                  </a:cubicBezTo>
                  <a:lnTo>
                    <a:pt x="36135" y="40510"/>
                  </a:lnTo>
                  <a:close/>
                </a:path>
              </a:pathLst>
            </a:custGeom>
            <a:solidFill>
              <a:srgbClr val="000000"/>
            </a:solidFill>
            <a:ln w="25183" cap="flat">
              <a:noFill/>
              <a:prstDash val="solid"/>
              <a:miter/>
            </a:ln>
          </p:spPr>
          <p:txBody>
            <a:bodyPr rtlCol="0" anchor="ctr"/>
            <a:lstStyle/>
            <a:p>
              <a:endParaRPr lang="en-CN"/>
            </a:p>
          </p:txBody>
        </p:sp>
        <p:sp>
          <p:nvSpPr>
            <p:cNvPr id="18720" name="Freeform 18719">
              <a:extLst>
                <a:ext uri="{FF2B5EF4-FFF2-40B4-BE49-F238E27FC236}">
                  <a16:creationId xmlns:a16="http://schemas.microsoft.com/office/drawing/2014/main" id="{8917E795-FEF6-27BD-B863-1AB3169718D9}"/>
                </a:ext>
              </a:extLst>
            </p:cNvPr>
            <p:cNvSpPr/>
            <p:nvPr>
              <p:custDataLst>
                <p:tags r:id="rId90"/>
              </p:custDataLst>
            </p:nvPr>
          </p:nvSpPr>
          <p:spPr>
            <a:xfrm>
              <a:off x="8867945" y="6257551"/>
              <a:ext cx="118923" cy="8598"/>
            </a:xfrm>
            <a:custGeom>
              <a:avLst/>
              <a:gdLst>
                <a:gd name="connsiteX0" fmla="*/ 112137 w 118923"/>
                <a:gd name="connsiteY0" fmla="*/ 8748 h 8598"/>
                <a:gd name="connsiteX1" fmla="*/ 119174 w 118923"/>
                <a:gd name="connsiteY1" fmla="*/ 4537 h 8598"/>
                <a:gd name="connsiteX2" fmla="*/ 112137 w 118923"/>
                <a:gd name="connsiteY2" fmla="*/ 150 h 8598"/>
                <a:gd name="connsiteX3" fmla="*/ 7287 w 118923"/>
                <a:gd name="connsiteY3" fmla="*/ 150 h 8598"/>
                <a:gd name="connsiteX4" fmla="*/ 250 w 118923"/>
                <a:gd name="connsiteY4" fmla="*/ 4361 h 8598"/>
                <a:gd name="connsiteX5" fmla="*/ 7287 w 118923"/>
                <a:gd name="connsiteY5" fmla="*/ 8748 h 8598"/>
                <a:gd name="connsiteX6" fmla="*/ 112137 w 118923"/>
                <a:gd name="connsiteY6" fmla="*/ 8748 h 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3" h="8598">
                  <a:moveTo>
                    <a:pt x="112137" y="8748"/>
                  </a:moveTo>
                  <a:cubicBezTo>
                    <a:pt x="114952" y="8748"/>
                    <a:pt x="119174" y="8748"/>
                    <a:pt x="119174" y="4537"/>
                  </a:cubicBezTo>
                  <a:cubicBezTo>
                    <a:pt x="119174" y="150"/>
                    <a:pt x="115127" y="150"/>
                    <a:pt x="112137" y="150"/>
                  </a:cubicBezTo>
                  <a:lnTo>
                    <a:pt x="7287" y="150"/>
                  </a:lnTo>
                  <a:cubicBezTo>
                    <a:pt x="4472" y="150"/>
                    <a:pt x="250" y="150"/>
                    <a:pt x="250" y="4361"/>
                  </a:cubicBezTo>
                  <a:cubicBezTo>
                    <a:pt x="250" y="8748"/>
                    <a:pt x="4296" y="8748"/>
                    <a:pt x="7287" y="8748"/>
                  </a:cubicBezTo>
                  <a:lnTo>
                    <a:pt x="112137" y="8748"/>
                  </a:lnTo>
                  <a:close/>
                </a:path>
              </a:pathLst>
            </a:custGeom>
            <a:solidFill>
              <a:srgbClr val="000000"/>
            </a:solidFill>
            <a:ln w="25183" cap="flat">
              <a:noFill/>
              <a:prstDash val="solid"/>
              <a:miter/>
            </a:ln>
          </p:spPr>
          <p:txBody>
            <a:bodyPr rtlCol="0" anchor="ctr"/>
            <a:lstStyle/>
            <a:p>
              <a:endParaRPr lang="en-CN"/>
            </a:p>
          </p:txBody>
        </p:sp>
        <p:sp>
          <p:nvSpPr>
            <p:cNvPr id="18721" name="Freeform 18720">
              <a:extLst>
                <a:ext uri="{FF2B5EF4-FFF2-40B4-BE49-F238E27FC236}">
                  <a16:creationId xmlns:a16="http://schemas.microsoft.com/office/drawing/2014/main" id="{47CD6ECF-1ABE-3BA3-5DA7-AA5C21B8C2A6}"/>
                </a:ext>
              </a:extLst>
            </p:cNvPr>
            <p:cNvSpPr/>
            <p:nvPr>
              <p:custDataLst>
                <p:tags r:id="rId91"/>
              </p:custDataLst>
            </p:nvPr>
          </p:nvSpPr>
          <p:spPr>
            <a:xfrm>
              <a:off x="9025195" y="6189289"/>
              <a:ext cx="64035" cy="116518"/>
            </a:xfrm>
            <a:custGeom>
              <a:avLst/>
              <a:gdLst>
                <a:gd name="connsiteX0" fmla="*/ 40015 w 64035"/>
                <a:gd name="connsiteY0" fmla="*/ 5063 h 116518"/>
                <a:gd name="connsiteX1" fmla="*/ 34737 w 64035"/>
                <a:gd name="connsiteY1" fmla="*/ 150 h 116518"/>
                <a:gd name="connsiteX2" fmla="*/ 256 w 64035"/>
                <a:gd name="connsiteY2" fmla="*/ 11380 h 116518"/>
                <a:gd name="connsiteX3" fmla="*/ 256 w 64035"/>
                <a:gd name="connsiteY3" fmla="*/ 17698 h 116518"/>
                <a:gd name="connsiteX4" fmla="*/ 25765 w 64035"/>
                <a:gd name="connsiteY4" fmla="*/ 12784 h 116518"/>
                <a:gd name="connsiteX5" fmla="*/ 25765 w 64035"/>
                <a:gd name="connsiteY5" fmla="*/ 102279 h 116518"/>
                <a:gd name="connsiteX6" fmla="*/ 8173 w 64035"/>
                <a:gd name="connsiteY6" fmla="*/ 110351 h 116518"/>
                <a:gd name="connsiteX7" fmla="*/ 1488 w 64035"/>
                <a:gd name="connsiteY7" fmla="*/ 110351 h 116518"/>
                <a:gd name="connsiteX8" fmla="*/ 1488 w 64035"/>
                <a:gd name="connsiteY8" fmla="*/ 116669 h 116518"/>
                <a:gd name="connsiteX9" fmla="*/ 32802 w 64035"/>
                <a:gd name="connsiteY9" fmla="*/ 115967 h 116518"/>
                <a:gd name="connsiteX10" fmla="*/ 64292 w 64035"/>
                <a:gd name="connsiteY10" fmla="*/ 116669 h 116518"/>
                <a:gd name="connsiteX11" fmla="*/ 64292 w 64035"/>
                <a:gd name="connsiteY11" fmla="*/ 110351 h 116518"/>
                <a:gd name="connsiteX12" fmla="*/ 57607 w 64035"/>
                <a:gd name="connsiteY12" fmla="*/ 110351 h 116518"/>
                <a:gd name="connsiteX13" fmla="*/ 40015 w 64035"/>
                <a:gd name="connsiteY13" fmla="*/ 102279 h 116518"/>
                <a:gd name="connsiteX14" fmla="*/ 40015 w 64035"/>
                <a:gd name="connsiteY14" fmla="*/ 5063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5" h="116518">
                  <a:moveTo>
                    <a:pt x="40015" y="5063"/>
                  </a:moveTo>
                  <a:cubicBezTo>
                    <a:pt x="40015" y="325"/>
                    <a:pt x="39663" y="150"/>
                    <a:pt x="34737" y="150"/>
                  </a:cubicBezTo>
                  <a:cubicBezTo>
                    <a:pt x="23478" y="11205"/>
                    <a:pt x="7469" y="11380"/>
                    <a:pt x="256" y="11380"/>
                  </a:cubicBezTo>
                  <a:lnTo>
                    <a:pt x="256" y="17698"/>
                  </a:lnTo>
                  <a:cubicBezTo>
                    <a:pt x="4478" y="17698"/>
                    <a:pt x="16089" y="17698"/>
                    <a:pt x="25765" y="12784"/>
                  </a:cubicBezTo>
                  <a:lnTo>
                    <a:pt x="25765" y="102279"/>
                  </a:lnTo>
                  <a:cubicBezTo>
                    <a:pt x="25765" y="108070"/>
                    <a:pt x="25765" y="110351"/>
                    <a:pt x="8173" y="110351"/>
                  </a:cubicBezTo>
                  <a:lnTo>
                    <a:pt x="1488" y="110351"/>
                  </a:lnTo>
                  <a:lnTo>
                    <a:pt x="1488" y="116669"/>
                  </a:lnTo>
                  <a:cubicBezTo>
                    <a:pt x="4654" y="116493"/>
                    <a:pt x="26293" y="115967"/>
                    <a:pt x="32802" y="115967"/>
                  </a:cubicBezTo>
                  <a:cubicBezTo>
                    <a:pt x="38256" y="115967"/>
                    <a:pt x="60422" y="116493"/>
                    <a:pt x="64292" y="116669"/>
                  </a:cubicBezTo>
                  <a:lnTo>
                    <a:pt x="64292" y="110351"/>
                  </a:lnTo>
                  <a:lnTo>
                    <a:pt x="57607" y="110351"/>
                  </a:lnTo>
                  <a:cubicBezTo>
                    <a:pt x="40015" y="110351"/>
                    <a:pt x="40015" y="108070"/>
                    <a:pt x="40015" y="102279"/>
                  </a:cubicBezTo>
                  <a:lnTo>
                    <a:pt x="40015" y="5063"/>
                  </a:lnTo>
                  <a:close/>
                </a:path>
              </a:pathLst>
            </a:custGeom>
            <a:solidFill>
              <a:srgbClr val="000000"/>
            </a:solidFill>
            <a:ln w="25183" cap="flat">
              <a:noFill/>
              <a:prstDash val="solid"/>
              <a:miter/>
            </a:ln>
          </p:spPr>
          <p:txBody>
            <a:bodyPr rtlCol="0" anchor="ctr"/>
            <a:lstStyle/>
            <a:p>
              <a:endParaRPr lang="en-CN"/>
            </a:p>
          </p:txBody>
        </p:sp>
        <p:sp>
          <p:nvSpPr>
            <p:cNvPr id="18722" name="Freeform 18721">
              <a:extLst>
                <a:ext uri="{FF2B5EF4-FFF2-40B4-BE49-F238E27FC236}">
                  <a16:creationId xmlns:a16="http://schemas.microsoft.com/office/drawing/2014/main" id="{3084C5B3-7A31-34A3-0F93-22CC8187EAC4}"/>
                </a:ext>
              </a:extLst>
            </p:cNvPr>
            <p:cNvSpPr/>
            <p:nvPr>
              <p:custDataLst>
                <p:tags r:id="rId92"/>
              </p:custDataLst>
            </p:nvPr>
          </p:nvSpPr>
          <p:spPr>
            <a:xfrm>
              <a:off x="9140377" y="6217261"/>
              <a:ext cx="29404" cy="74955"/>
            </a:xfrm>
            <a:custGeom>
              <a:avLst/>
              <a:gdLst>
                <a:gd name="connsiteX0" fmla="*/ 29665 w 29404"/>
                <a:gd name="connsiteY0" fmla="*/ 26469 h 74955"/>
                <a:gd name="connsiteX1" fmla="*/ 13581 w 29404"/>
                <a:gd name="connsiteY1" fmla="*/ 147 h 74955"/>
                <a:gd name="connsiteX2" fmla="*/ 261 w 29404"/>
                <a:gd name="connsiteY2" fmla="*/ 13434 h 74955"/>
                <a:gd name="connsiteX3" fmla="*/ 13581 w 29404"/>
                <a:gd name="connsiteY3" fmla="*/ 26720 h 74955"/>
                <a:gd name="connsiteX4" fmla="*/ 22377 w 29404"/>
                <a:gd name="connsiteY4" fmla="*/ 23461 h 74955"/>
                <a:gd name="connsiteX5" fmla="*/ 23633 w 29404"/>
                <a:gd name="connsiteY5" fmla="*/ 22709 h 74955"/>
                <a:gd name="connsiteX6" fmla="*/ 24136 w 29404"/>
                <a:gd name="connsiteY6" fmla="*/ 26469 h 74955"/>
                <a:gd name="connsiteX7" fmla="*/ 7046 w 29404"/>
                <a:gd name="connsiteY7" fmla="*/ 68334 h 74955"/>
                <a:gd name="connsiteX8" fmla="*/ 4282 w 29404"/>
                <a:gd name="connsiteY8" fmla="*/ 72345 h 74955"/>
                <a:gd name="connsiteX9" fmla="*/ 6795 w 29404"/>
                <a:gd name="connsiteY9" fmla="*/ 75102 h 74955"/>
                <a:gd name="connsiteX10" fmla="*/ 29665 w 29404"/>
                <a:gd name="connsiteY10" fmla="*/ 26469 h 7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04" h="74955">
                  <a:moveTo>
                    <a:pt x="29665" y="26469"/>
                  </a:moveTo>
                  <a:cubicBezTo>
                    <a:pt x="29665" y="9924"/>
                    <a:pt x="23382" y="147"/>
                    <a:pt x="13581" y="147"/>
                  </a:cubicBezTo>
                  <a:cubicBezTo>
                    <a:pt x="5287" y="147"/>
                    <a:pt x="261" y="6414"/>
                    <a:pt x="261" y="13434"/>
                  </a:cubicBezTo>
                  <a:cubicBezTo>
                    <a:pt x="261" y="20202"/>
                    <a:pt x="5287" y="26720"/>
                    <a:pt x="13581" y="26720"/>
                  </a:cubicBezTo>
                  <a:cubicBezTo>
                    <a:pt x="16596" y="26720"/>
                    <a:pt x="19864" y="25717"/>
                    <a:pt x="22377" y="23461"/>
                  </a:cubicBezTo>
                  <a:cubicBezTo>
                    <a:pt x="23131" y="22960"/>
                    <a:pt x="23382" y="22709"/>
                    <a:pt x="23633" y="22709"/>
                  </a:cubicBezTo>
                  <a:cubicBezTo>
                    <a:pt x="23885" y="22709"/>
                    <a:pt x="24136" y="22960"/>
                    <a:pt x="24136" y="26469"/>
                  </a:cubicBezTo>
                  <a:cubicBezTo>
                    <a:pt x="24136" y="45020"/>
                    <a:pt x="15340" y="60061"/>
                    <a:pt x="7046" y="68334"/>
                  </a:cubicBezTo>
                  <a:cubicBezTo>
                    <a:pt x="4282" y="71091"/>
                    <a:pt x="4282" y="71593"/>
                    <a:pt x="4282" y="72345"/>
                  </a:cubicBezTo>
                  <a:cubicBezTo>
                    <a:pt x="4282" y="74100"/>
                    <a:pt x="5538" y="75102"/>
                    <a:pt x="6795" y="75102"/>
                  </a:cubicBezTo>
                  <a:cubicBezTo>
                    <a:pt x="9560" y="75102"/>
                    <a:pt x="29665" y="55800"/>
                    <a:pt x="29665" y="26469"/>
                  </a:cubicBezTo>
                  <a:close/>
                </a:path>
              </a:pathLst>
            </a:custGeom>
            <a:solidFill>
              <a:srgbClr val="000000"/>
            </a:solidFill>
            <a:ln w="25183" cap="flat">
              <a:noFill/>
              <a:prstDash val="solid"/>
              <a:miter/>
            </a:ln>
          </p:spPr>
          <p:txBody>
            <a:bodyPr rtlCol="0" anchor="ctr"/>
            <a:lstStyle/>
            <a:p>
              <a:endParaRPr lang="en-CN"/>
            </a:p>
          </p:txBody>
        </p:sp>
        <p:sp>
          <p:nvSpPr>
            <p:cNvPr id="18723" name="Freeform 18722">
              <a:extLst>
                <a:ext uri="{FF2B5EF4-FFF2-40B4-BE49-F238E27FC236}">
                  <a16:creationId xmlns:a16="http://schemas.microsoft.com/office/drawing/2014/main" id="{923BC152-CDA7-A53A-DDB1-1AC92F8DC314}"/>
                </a:ext>
              </a:extLst>
            </p:cNvPr>
            <p:cNvSpPr/>
            <p:nvPr>
              <p:custDataLst>
                <p:tags r:id="rId93"/>
              </p:custDataLst>
            </p:nvPr>
          </p:nvSpPr>
          <p:spPr>
            <a:xfrm>
              <a:off x="9242020" y="6130524"/>
              <a:ext cx="116862" cy="115315"/>
            </a:xfrm>
            <a:custGeom>
              <a:avLst/>
              <a:gdLst>
                <a:gd name="connsiteX0" fmla="*/ 97023 w 116862"/>
                <a:gd name="connsiteY0" fmla="*/ 14186 h 115315"/>
                <a:gd name="connsiteX1" fmla="*/ 83451 w 116862"/>
                <a:gd name="connsiteY1" fmla="*/ 31232 h 115315"/>
                <a:gd name="connsiteX2" fmla="*/ 96017 w 116862"/>
                <a:gd name="connsiteY2" fmla="*/ 42764 h 115315"/>
                <a:gd name="connsiteX3" fmla="*/ 114112 w 116862"/>
                <a:gd name="connsiteY3" fmla="*/ 23461 h 115315"/>
                <a:gd name="connsiteX4" fmla="*/ 78928 w 116862"/>
                <a:gd name="connsiteY4" fmla="*/ 147 h 115315"/>
                <a:gd name="connsiteX5" fmla="*/ 265 w 116862"/>
                <a:gd name="connsiteY5" fmla="*/ 72094 h 115315"/>
                <a:gd name="connsiteX6" fmla="*/ 53545 w 116862"/>
                <a:gd name="connsiteY6" fmla="*/ 115463 h 115315"/>
                <a:gd name="connsiteX7" fmla="*/ 92499 w 116862"/>
                <a:gd name="connsiteY7" fmla="*/ 109446 h 115315"/>
                <a:gd name="connsiteX8" fmla="*/ 117128 w 116862"/>
                <a:gd name="connsiteY8" fmla="*/ 90394 h 115315"/>
                <a:gd name="connsiteX9" fmla="*/ 110845 w 116862"/>
                <a:gd name="connsiteY9" fmla="*/ 83876 h 115315"/>
                <a:gd name="connsiteX10" fmla="*/ 107075 w 116862"/>
                <a:gd name="connsiteY10" fmla="*/ 86634 h 115315"/>
                <a:gd name="connsiteX11" fmla="*/ 54047 w 116862"/>
                <a:gd name="connsiteY11" fmla="*/ 106438 h 115315"/>
                <a:gd name="connsiteX12" fmla="*/ 29167 w 116862"/>
                <a:gd name="connsiteY12" fmla="*/ 83124 h 115315"/>
                <a:gd name="connsiteX13" fmla="*/ 43241 w 116862"/>
                <a:gd name="connsiteY13" fmla="*/ 30731 h 115315"/>
                <a:gd name="connsiteX14" fmla="*/ 79179 w 116862"/>
                <a:gd name="connsiteY14" fmla="*/ 9172 h 115315"/>
                <a:gd name="connsiteX15" fmla="*/ 97023 w 116862"/>
                <a:gd name="connsiteY15" fmla="*/ 14186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862" h="115315">
                  <a:moveTo>
                    <a:pt x="97023" y="14186"/>
                  </a:moveTo>
                  <a:cubicBezTo>
                    <a:pt x="83703" y="18197"/>
                    <a:pt x="83451" y="30731"/>
                    <a:pt x="83451" y="31232"/>
                  </a:cubicBezTo>
                  <a:cubicBezTo>
                    <a:pt x="83451" y="34993"/>
                    <a:pt x="85713" y="42764"/>
                    <a:pt x="96017" y="42764"/>
                  </a:cubicBezTo>
                  <a:cubicBezTo>
                    <a:pt x="106573" y="42764"/>
                    <a:pt x="114112" y="33739"/>
                    <a:pt x="114112" y="23461"/>
                  </a:cubicBezTo>
                  <a:cubicBezTo>
                    <a:pt x="114112" y="10175"/>
                    <a:pt x="101044" y="147"/>
                    <a:pt x="78928" y="147"/>
                  </a:cubicBezTo>
                  <a:cubicBezTo>
                    <a:pt x="28413" y="147"/>
                    <a:pt x="265" y="39254"/>
                    <a:pt x="265" y="72094"/>
                  </a:cubicBezTo>
                  <a:cubicBezTo>
                    <a:pt x="265" y="94656"/>
                    <a:pt x="14339" y="115463"/>
                    <a:pt x="53545" y="115463"/>
                  </a:cubicBezTo>
                  <a:cubicBezTo>
                    <a:pt x="60079" y="115463"/>
                    <a:pt x="77420" y="115212"/>
                    <a:pt x="92499" y="109446"/>
                  </a:cubicBezTo>
                  <a:cubicBezTo>
                    <a:pt x="107075" y="103681"/>
                    <a:pt x="117128" y="93402"/>
                    <a:pt x="117128" y="90394"/>
                  </a:cubicBezTo>
                  <a:cubicBezTo>
                    <a:pt x="117128" y="88389"/>
                    <a:pt x="113107" y="83876"/>
                    <a:pt x="110845" y="83876"/>
                  </a:cubicBezTo>
                  <a:cubicBezTo>
                    <a:pt x="109337" y="83876"/>
                    <a:pt x="108835" y="84628"/>
                    <a:pt x="107075" y="86634"/>
                  </a:cubicBezTo>
                  <a:cubicBezTo>
                    <a:pt x="93504" y="100923"/>
                    <a:pt x="73650" y="106438"/>
                    <a:pt x="54047" y="106438"/>
                  </a:cubicBezTo>
                  <a:cubicBezTo>
                    <a:pt x="37460" y="106438"/>
                    <a:pt x="29167" y="98165"/>
                    <a:pt x="29167" y="83124"/>
                  </a:cubicBezTo>
                  <a:cubicBezTo>
                    <a:pt x="29167" y="74350"/>
                    <a:pt x="35701" y="43767"/>
                    <a:pt x="43241" y="30731"/>
                  </a:cubicBezTo>
                  <a:cubicBezTo>
                    <a:pt x="53293" y="13684"/>
                    <a:pt x="68624" y="9172"/>
                    <a:pt x="79179" y="9172"/>
                  </a:cubicBezTo>
                  <a:cubicBezTo>
                    <a:pt x="82446" y="9172"/>
                    <a:pt x="90488" y="9423"/>
                    <a:pt x="97023" y="14186"/>
                  </a:cubicBezTo>
                  <a:close/>
                </a:path>
              </a:pathLst>
            </a:custGeom>
            <a:solidFill>
              <a:srgbClr val="000000"/>
            </a:solidFill>
            <a:ln w="25183" cap="flat">
              <a:noFill/>
              <a:prstDash val="solid"/>
              <a:miter/>
            </a:ln>
          </p:spPr>
          <p:txBody>
            <a:bodyPr rtlCol="0" anchor="ctr"/>
            <a:lstStyle/>
            <a:p>
              <a:endParaRPr lang="en-CN"/>
            </a:p>
          </p:txBody>
        </p:sp>
        <p:sp>
          <p:nvSpPr>
            <p:cNvPr id="18724" name="Freeform 18723">
              <a:extLst>
                <a:ext uri="{FF2B5EF4-FFF2-40B4-BE49-F238E27FC236}">
                  <a16:creationId xmlns:a16="http://schemas.microsoft.com/office/drawing/2014/main" id="{56D32962-B757-9646-98D0-34CB7EDD4FCA}"/>
                </a:ext>
              </a:extLst>
            </p:cNvPr>
            <p:cNvSpPr/>
            <p:nvPr>
              <p:custDataLst>
                <p:tags r:id="rId94"/>
              </p:custDataLst>
            </p:nvPr>
          </p:nvSpPr>
          <p:spPr>
            <a:xfrm>
              <a:off x="9366881" y="6171762"/>
              <a:ext cx="59461" cy="111429"/>
            </a:xfrm>
            <a:custGeom>
              <a:avLst/>
              <a:gdLst>
                <a:gd name="connsiteX0" fmla="*/ 36159 w 59461"/>
                <a:gd name="connsiteY0" fmla="*/ 40509 h 111429"/>
                <a:gd name="connsiteX1" fmla="*/ 54103 w 59461"/>
                <a:gd name="connsiteY1" fmla="*/ 40509 h 111429"/>
                <a:gd name="connsiteX2" fmla="*/ 59732 w 59461"/>
                <a:gd name="connsiteY2" fmla="*/ 36649 h 111429"/>
                <a:gd name="connsiteX3" fmla="*/ 54454 w 59461"/>
                <a:gd name="connsiteY3" fmla="*/ 34192 h 111429"/>
                <a:gd name="connsiteX4" fmla="*/ 37742 w 59461"/>
                <a:gd name="connsiteY4" fmla="*/ 34192 h 111429"/>
                <a:gd name="connsiteX5" fmla="*/ 44251 w 59461"/>
                <a:gd name="connsiteY5" fmla="*/ 8221 h 111429"/>
                <a:gd name="connsiteX6" fmla="*/ 44779 w 59461"/>
                <a:gd name="connsiteY6" fmla="*/ 5764 h 111429"/>
                <a:gd name="connsiteX7" fmla="*/ 38797 w 59461"/>
                <a:gd name="connsiteY7" fmla="*/ 149 h 111429"/>
                <a:gd name="connsiteX8" fmla="*/ 30529 w 59461"/>
                <a:gd name="connsiteY8" fmla="*/ 7694 h 111429"/>
                <a:gd name="connsiteX9" fmla="*/ 23844 w 59461"/>
                <a:gd name="connsiteY9" fmla="*/ 34192 h 111429"/>
                <a:gd name="connsiteX10" fmla="*/ 5900 w 59461"/>
                <a:gd name="connsiteY10" fmla="*/ 34192 h 111429"/>
                <a:gd name="connsiteX11" fmla="*/ 270 w 59461"/>
                <a:gd name="connsiteY11" fmla="*/ 38052 h 111429"/>
                <a:gd name="connsiteX12" fmla="*/ 5548 w 59461"/>
                <a:gd name="connsiteY12" fmla="*/ 40509 h 111429"/>
                <a:gd name="connsiteX13" fmla="*/ 22261 w 59461"/>
                <a:gd name="connsiteY13" fmla="*/ 40509 h 111429"/>
                <a:gd name="connsiteX14" fmla="*/ 11881 w 59461"/>
                <a:gd name="connsiteY14" fmla="*/ 81922 h 111429"/>
                <a:gd name="connsiteX15" fmla="*/ 9242 w 59461"/>
                <a:gd name="connsiteY15" fmla="*/ 94908 h 111429"/>
                <a:gd name="connsiteX16" fmla="*/ 28066 w 59461"/>
                <a:gd name="connsiteY16" fmla="*/ 111579 h 111429"/>
                <a:gd name="connsiteX17" fmla="*/ 58677 w 59461"/>
                <a:gd name="connsiteY17" fmla="*/ 84730 h 111429"/>
                <a:gd name="connsiteX18" fmla="*/ 55862 w 59461"/>
                <a:gd name="connsiteY18" fmla="*/ 82449 h 111429"/>
                <a:gd name="connsiteX19" fmla="*/ 52167 w 59461"/>
                <a:gd name="connsiteY19" fmla="*/ 85783 h 111429"/>
                <a:gd name="connsiteX20" fmla="*/ 28594 w 59461"/>
                <a:gd name="connsiteY20" fmla="*/ 106665 h 111429"/>
                <a:gd name="connsiteX21" fmla="*/ 22437 w 59461"/>
                <a:gd name="connsiteY21" fmla="*/ 98067 h 111429"/>
                <a:gd name="connsiteX22" fmla="*/ 23492 w 59461"/>
                <a:gd name="connsiteY22" fmla="*/ 90872 h 111429"/>
                <a:gd name="connsiteX23" fmla="*/ 36159 w 59461"/>
                <a:gd name="connsiteY23" fmla="*/ 40509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59" y="40509"/>
                  </a:moveTo>
                  <a:lnTo>
                    <a:pt x="54103" y="40509"/>
                  </a:lnTo>
                  <a:cubicBezTo>
                    <a:pt x="57445" y="40509"/>
                    <a:pt x="59732" y="40509"/>
                    <a:pt x="59732" y="36649"/>
                  </a:cubicBezTo>
                  <a:cubicBezTo>
                    <a:pt x="59732" y="34192"/>
                    <a:pt x="57445" y="34192"/>
                    <a:pt x="54454" y="34192"/>
                  </a:cubicBezTo>
                  <a:lnTo>
                    <a:pt x="37742" y="34192"/>
                  </a:lnTo>
                  <a:lnTo>
                    <a:pt x="44251" y="8221"/>
                  </a:lnTo>
                  <a:cubicBezTo>
                    <a:pt x="44427" y="7343"/>
                    <a:pt x="44779" y="6466"/>
                    <a:pt x="44779" y="5764"/>
                  </a:cubicBezTo>
                  <a:cubicBezTo>
                    <a:pt x="44779" y="2605"/>
                    <a:pt x="42316" y="149"/>
                    <a:pt x="38797" y="149"/>
                  </a:cubicBezTo>
                  <a:cubicBezTo>
                    <a:pt x="34399" y="149"/>
                    <a:pt x="31760" y="3132"/>
                    <a:pt x="30529" y="7694"/>
                  </a:cubicBezTo>
                  <a:cubicBezTo>
                    <a:pt x="29298" y="12081"/>
                    <a:pt x="31585" y="3658"/>
                    <a:pt x="23844" y="34192"/>
                  </a:cubicBezTo>
                  <a:lnTo>
                    <a:pt x="5900" y="34192"/>
                  </a:lnTo>
                  <a:cubicBezTo>
                    <a:pt x="2557" y="34192"/>
                    <a:pt x="270" y="34192"/>
                    <a:pt x="270" y="38052"/>
                  </a:cubicBezTo>
                  <a:cubicBezTo>
                    <a:pt x="270" y="40509"/>
                    <a:pt x="2381" y="40509"/>
                    <a:pt x="5548" y="40509"/>
                  </a:cubicBezTo>
                  <a:lnTo>
                    <a:pt x="22261" y="40509"/>
                  </a:lnTo>
                  <a:lnTo>
                    <a:pt x="11881" y="81922"/>
                  </a:lnTo>
                  <a:cubicBezTo>
                    <a:pt x="10826" y="86309"/>
                    <a:pt x="9242" y="92627"/>
                    <a:pt x="9242" y="94908"/>
                  </a:cubicBezTo>
                  <a:cubicBezTo>
                    <a:pt x="9242" y="105261"/>
                    <a:pt x="18038" y="111579"/>
                    <a:pt x="28066" y="111579"/>
                  </a:cubicBezTo>
                  <a:cubicBezTo>
                    <a:pt x="47593" y="111579"/>
                    <a:pt x="58677" y="87011"/>
                    <a:pt x="58677" y="84730"/>
                  </a:cubicBezTo>
                  <a:cubicBezTo>
                    <a:pt x="58677" y="82449"/>
                    <a:pt x="56390" y="82449"/>
                    <a:pt x="55862" y="82449"/>
                  </a:cubicBezTo>
                  <a:cubicBezTo>
                    <a:pt x="53751" y="82449"/>
                    <a:pt x="53575" y="82800"/>
                    <a:pt x="52167" y="85783"/>
                  </a:cubicBezTo>
                  <a:cubicBezTo>
                    <a:pt x="47242" y="96838"/>
                    <a:pt x="38270" y="106665"/>
                    <a:pt x="28594" y="106665"/>
                  </a:cubicBezTo>
                  <a:cubicBezTo>
                    <a:pt x="24899" y="106665"/>
                    <a:pt x="22437" y="104384"/>
                    <a:pt x="22437" y="98067"/>
                  </a:cubicBezTo>
                  <a:cubicBezTo>
                    <a:pt x="22437" y="96312"/>
                    <a:pt x="23140" y="92627"/>
                    <a:pt x="23492" y="90872"/>
                  </a:cubicBezTo>
                  <a:lnTo>
                    <a:pt x="36159" y="40509"/>
                  </a:lnTo>
                  <a:close/>
                </a:path>
              </a:pathLst>
            </a:custGeom>
            <a:solidFill>
              <a:srgbClr val="000000"/>
            </a:solidFill>
            <a:ln w="25183" cap="flat">
              <a:noFill/>
              <a:prstDash val="solid"/>
              <a:miter/>
            </a:ln>
          </p:spPr>
          <p:txBody>
            <a:bodyPr rtlCol="0" anchor="ctr"/>
            <a:lstStyle/>
            <a:p>
              <a:endParaRPr lang="en-CN"/>
            </a:p>
          </p:txBody>
        </p:sp>
        <p:sp>
          <p:nvSpPr>
            <p:cNvPr id="18725" name="Freeform 18724">
              <a:extLst>
                <a:ext uri="{FF2B5EF4-FFF2-40B4-BE49-F238E27FC236}">
                  <a16:creationId xmlns:a16="http://schemas.microsoft.com/office/drawing/2014/main" id="{EA8ED451-834E-5C2B-22A4-3FB1484718C8}"/>
                </a:ext>
              </a:extLst>
            </p:cNvPr>
            <p:cNvSpPr/>
            <p:nvPr>
              <p:custDataLst>
                <p:tags r:id="rId95"/>
              </p:custDataLst>
            </p:nvPr>
          </p:nvSpPr>
          <p:spPr>
            <a:xfrm>
              <a:off x="9462302" y="6055820"/>
              <a:ext cx="58305" cy="250686"/>
            </a:xfrm>
            <a:custGeom>
              <a:avLst/>
              <a:gdLst>
                <a:gd name="connsiteX0" fmla="*/ 58580 w 58305"/>
                <a:gd name="connsiteY0" fmla="*/ 125490 h 250686"/>
                <a:gd name="connsiteX1" fmla="*/ 41993 w 58305"/>
                <a:gd name="connsiteY1" fmla="*/ 47276 h 250686"/>
                <a:gd name="connsiteX2" fmla="*/ 2787 w 58305"/>
                <a:gd name="connsiteY2" fmla="*/ 147 h 250686"/>
                <a:gd name="connsiteX3" fmla="*/ 274 w 58305"/>
                <a:gd name="connsiteY3" fmla="*/ 2654 h 250686"/>
                <a:gd name="connsiteX4" fmla="*/ 5049 w 58305"/>
                <a:gd name="connsiteY4" fmla="*/ 8420 h 250686"/>
                <a:gd name="connsiteX5" fmla="*/ 44003 w 58305"/>
                <a:gd name="connsiteY5" fmla="*/ 125490 h 250686"/>
                <a:gd name="connsiteX6" fmla="*/ 3541 w 58305"/>
                <a:gd name="connsiteY6" fmla="*/ 244065 h 250686"/>
                <a:gd name="connsiteX7" fmla="*/ 274 w 58305"/>
                <a:gd name="connsiteY7" fmla="*/ 248326 h 250686"/>
                <a:gd name="connsiteX8" fmla="*/ 2787 w 58305"/>
                <a:gd name="connsiteY8" fmla="*/ 250833 h 250686"/>
                <a:gd name="connsiteX9" fmla="*/ 42747 w 58305"/>
                <a:gd name="connsiteY9" fmla="*/ 201950 h 250686"/>
                <a:gd name="connsiteX10" fmla="*/ 58580 w 58305"/>
                <a:gd name="connsiteY10" fmla="*/ 125490 h 2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50686">
                  <a:moveTo>
                    <a:pt x="58580" y="125490"/>
                  </a:moveTo>
                  <a:cubicBezTo>
                    <a:pt x="58580" y="105937"/>
                    <a:pt x="55815" y="75604"/>
                    <a:pt x="41993" y="47276"/>
                  </a:cubicBezTo>
                  <a:cubicBezTo>
                    <a:pt x="26914" y="16442"/>
                    <a:pt x="5300" y="147"/>
                    <a:pt x="2787" y="147"/>
                  </a:cubicBezTo>
                  <a:cubicBezTo>
                    <a:pt x="1279" y="147"/>
                    <a:pt x="274" y="1150"/>
                    <a:pt x="274" y="2654"/>
                  </a:cubicBezTo>
                  <a:cubicBezTo>
                    <a:pt x="274" y="3406"/>
                    <a:pt x="274" y="3908"/>
                    <a:pt x="5049" y="8420"/>
                  </a:cubicBezTo>
                  <a:cubicBezTo>
                    <a:pt x="29678" y="33238"/>
                    <a:pt x="44003" y="73097"/>
                    <a:pt x="44003" y="125490"/>
                  </a:cubicBezTo>
                  <a:cubicBezTo>
                    <a:pt x="44003" y="168358"/>
                    <a:pt x="34704" y="212478"/>
                    <a:pt x="3541" y="244065"/>
                  </a:cubicBezTo>
                  <a:cubicBezTo>
                    <a:pt x="274" y="247073"/>
                    <a:pt x="274" y="247574"/>
                    <a:pt x="274" y="248326"/>
                  </a:cubicBezTo>
                  <a:cubicBezTo>
                    <a:pt x="274" y="249831"/>
                    <a:pt x="1279" y="250833"/>
                    <a:pt x="2787" y="250833"/>
                  </a:cubicBezTo>
                  <a:cubicBezTo>
                    <a:pt x="5300" y="250833"/>
                    <a:pt x="27919" y="233787"/>
                    <a:pt x="42747" y="201950"/>
                  </a:cubicBezTo>
                  <a:cubicBezTo>
                    <a:pt x="55564" y="174374"/>
                    <a:pt x="58580" y="146548"/>
                    <a:pt x="58580" y="125490"/>
                  </a:cubicBezTo>
                  <a:close/>
                </a:path>
              </a:pathLst>
            </a:custGeom>
            <a:solidFill>
              <a:srgbClr val="000000"/>
            </a:solidFill>
            <a:ln w="25183" cap="flat">
              <a:noFill/>
              <a:prstDash val="solid"/>
              <a:miter/>
            </a:ln>
          </p:spPr>
          <p:txBody>
            <a:bodyPr rtlCol="0" anchor="ctr"/>
            <a:lstStyle/>
            <a:p>
              <a:endParaRPr lang="en-CN"/>
            </a:p>
          </p:txBody>
        </p:sp>
        <p:sp>
          <p:nvSpPr>
            <p:cNvPr id="18726" name="Freeform 18725">
              <a:extLst>
                <a:ext uri="{FF2B5EF4-FFF2-40B4-BE49-F238E27FC236}">
                  <a16:creationId xmlns:a16="http://schemas.microsoft.com/office/drawing/2014/main" id="{040AE913-B5CF-9765-CB6D-BBE291A7CFDF}"/>
                </a:ext>
              </a:extLst>
            </p:cNvPr>
            <p:cNvSpPr/>
            <p:nvPr>
              <p:custDataLst>
                <p:tags r:id="rId96"/>
              </p:custDataLst>
            </p:nvPr>
          </p:nvSpPr>
          <p:spPr>
            <a:xfrm>
              <a:off x="7674768" y="6735028"/>
              <a:ext cx="116862" cy="115315"/>
            </a:xfrm>
            <a:custGeom>
              <a:avLst/>
              <a:gdLst>
                <a:gd name="connsiteX0" fmla="*/ 96960 w 116862"/>
                <a:gd name="connsiteY0" fmla="*/ 14210 h 115315"/>
                <a:gd name="connsiteX1" fmla="*/ 83389 w 116862"/>
                <a:gd name="connsiteY1" fmla="*/ 31256 h 115315"/>
                <a:gd name="connsiteX2" fmla="*/ 95955 w 116862"/>
                <a:gd name="connsiteY2" fmla="*/ 42788 h 115315"/>
                <a:gd name="connsiteX3" fmla="*/ 114050 w 116862"/>
                <a:gd name="connsiteY3" fmla="*/ 23485 h 115315"/>
                <a:gd name="connsiteX4" fmla="*/ 78866 w 116862"/>
                <a:gd name="connsiteY4" fmla="*/ 171 h 115315"/>
                <a:gd name="connsiteX5" fmla="*/ 203 w 116862"/>
                <a:gd name="connsiteY5" fmla="*/ 72118 h 115315"/>
                <a:gd name="connsiteX6" fmla="*/ 53482 w 116862"/>
                <a:gd name="connsiteY6" fmla="*/ 115487 h 115315"/>
                <a:gd name="connsiteX7" fmla="*/ 92437 w 116862"/>
                <a:gd name="connsiteY7" fmla="*/ 109470 h 115315"/>
                <a:gd name="connsiteX8" fmla="*/ 117066 w 116862"/>
                <a:gd name="connsiteY8" fmla="*/ 90418 h 115315"/>
                <a:gd name="connsiteX9" fmla="*/ 110783 w 116862"/>
                <a:gd name="connsiteY9" fmla="*/ 83900 h 115315"/>
                <a:gd name="connsiteX10" fmla="*/ 107013 w 116862"/>
                <a:gd name="connsiteY10" fmla="*/ 86658 h 115315"/>
                <a:gd name="connsiteX11" fmla="*/ 53985 w 116862"/>
                <a:gd name="connsiteY11" fmla="*/ 106462 h 115315"/>
                <a:gd name="connsiteX12" fmla="*/ 29105 w 116862"/>
                <a:gd name="connsiteY12" fmla="*/ 83148 h 115315"/>
                <a:gd name="connsiteX13" fmla="*/ 43178 w 116862"/>
                <a:gd name="connsiteY13" fmla="*/ 30755 h 115315"/>
                <a:gd name="connsiteX14" fmla="*/ 79117 w 116862"/>
                <a:gd name="connsiteY14" fmla="*/ 9196 h 115315"/>
                <a:gd name="connsiteX15" fmla="*/ 96960 w 116862"/>
                <a:gd name="connsiteY15" fmla="*/ 14210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862" h="115315">
                  <a:moveTo>
                    <a:pt x="96960" y="14210"/>
                  </a:moveTo>
                  <a:cubicBezTo>
                    <a:pt x="83641" y="18221"/>
                    <a:pt x="83389" y="30755"/>
                    <a:pt x="83389" y="31256"/>
                  </a:cubicBezTo>
                  <a:cubicBezTo>
                    <a:pt x="83389" y="35017"/>
                    <a:pt x="85651" y="42788"/>
                    <a:pt x="95955" y="42788"/>
                  </a:cubicBezTo>
                  <a:cubicBezTo>
                    <a:pt x="106511" y="42788"/>
                    <a:pt x="114050" y="33763"/>
                    <a:pt x="114050" y="23485"/>
                  </a:cubicBezTo>
                  <a:cubicBezTo>
                    <a:pt x="114050" y="10199"/>
                    <a:pt x="100982" y="171"/>
                    <a:pt x="78866" y="171"/>
                  </a:cubicBezTo>
                  <a:cubicBezTo>
                    <a:pt x="28351" y="171"/>
                    <a:pt x="203" y="39278"/>
                    <a:pt x="203" y="72118"/>
                  </a:cubicBezTo>
                  <a:cubicBezTo>
                    <a:pt x="203" y="94680"/>
                    <a:pt x="14277" y="115487"/>
                    <a:pt x="53482" y="115487"/>
                  </a:cubicBezTo>
                  <a:cubicBezTo>
                    <a:pt x="60017" y="115487"/>
                    <a:pt x="77358" y="115236"/>
                    <a:pt x="92437" y="109470"/>
                  </a:cubicBezTo>
                  <a:cubicBezTo>
                    <a:pt x="107013" y="103705"/>
                    <a:pt x="117066" y="93426"/>
                    <a:pt x="117066" y="90418"/>
                  </a:cubicBezTo>
                  <a:cubicBezTo>
                    <a:pt x="117066" y="88413"/>
                    <a:pt x="113045" y="83900"/>
                    <a:pt x="110783" y="83900"/>
                  </a:cubicBezTo>
                  <a:cubicBezTo>
                    <a:pt x="109275" y="83900"/>
                    <a:pt x="108772" y="84652"/>
                    <a:pt x="107013" y="86658"/>
                  </a:cubicBezTo>
                  <a:cubicBezTo>
                    <a:pt x="93442" y="100947"/>
                    <a:pt x="73588" y="106462"/>
                    <a:pt x="53985" y="106462"/>
                  </a:cubicBezTo>
                  <a:cubicBezTo>
                    <a:pt x="37398" y="106462"/>
                    <a:pt x="29105" y="98189"/>
                    <a:pt x="29105" y="83148"/>
                  </a:cubicBezTo>
                  <a:cubicBezTo>
                    <a:pt x="29105" y="74374"/>
                    <a:pt x="35639" y="43791"/>
                    <a:pt x="43178" y="30755"/>
                  </a:cubicBezTo>
                  <a:cubicBezTo>
                    <a:pt x="53231" y="13708"/>
                    <a:pt x="68562" y="9196"/>
                    <a:pt x="79117" y="9196"/>
                  </a:cubicBezTo>
                  <a:cubicBezTo>
                    <a:pt x="82384" y="9196"/>
                    <a:pt x="90426" y="9447"/>
                    <a:pt x="96960" y="14210"/>
                  </a:cubicBezTo>
                  <a:close/>
                </a:path>
              </a:pathLst>
            </a:custGeom>
            <a:solidFill>
              <a:srgbClr val="000000"/>
            </a:solidFill>
            <a:ln w="25183" cap="flat">
              <a:noFill/>
              <a:prstDash val="solid"/>
              <a:miter/>
            </a:ln>
          </p:spPr>
          <p:txBody>
            <a:bodyPr rtlCol="0" anchor="ctr"/>
            <a:lstStyle/>
            <a:p>
              <a:endParaRPr lang="en-CN"/>
            </a:p>
          </p:txBody>
        </p:sp>
        <p:sp>
          <p:nvSpPr>
            <p:cNvPr id="18727" name="Freeform 18726">
              <a:extLst>
                <a:ext uri="{FF2B5EF4-FFF2-40B4-BE49-F238E27FC236}">
                  <a16:creationId xmlns:a16="http://schemas.microsoft.com/office/drawing/2014/main" id="{09502B93-BA1F-386A-8D52-47C665837DCC}"/>
                </a:ext>
              </a:extLst>
            </p:cNvPr>
            <p:cNvSpPr/>
            <p:nvPr>
              <p:custDataLst>
                <p:tags r:id="rId97"/>
              </p:custDataLst>
            </p:nvPr>
          </p:nvSpPr>
          <p:spPr>
            <a:xfrm>
              <a:off x="7799629" y="6776265"/>
              <a:ext cx="59461" cy="111429"/>
            </a:xfrm>
            <a:custGeom>
              <a:avLst/>
              <a:gdLst>
                <a:gd name="connsiteX0" fmla="*/ 36096 w 59461"/>
                <a:gd name="connsiteY0" fmla="*/ 40533 h 111429"/>
                <a:gd name="connsiteX1" fmla="*/ 54040 w 59461"/>
                <a:gd name="connsiteY1" fmla="*/ 40533 h 111429"/>
                <a:gd name="connsiteX2" fmla="*/ 59670 w 59461"/>
                <a:gd name="connsiteY2" fmla="*/ 36673 h 111429"/>
                <a:gd name="connsiteX3" fmla="*/ 54392 w 59461"/>
                <a:gd name="connsiteY3" fmla="*/ 34216 h 111429"/>
                <a:gd name="connsiteX4" fmla="*/ 37680 w 59461"/>
                <a:gd name="connsiteY4" fmla="*/ 34216 h 111429"/>
                <a:gd name="connsiteX5" fmla="*/ 44189 w 59461"/>
                <a:gd name="connsiteY5" fmla="*/ 8245 h 111429"/>
                <a:gd name="connsiteX6" fmla="*/ 44717 w 59461"/>
                <a:gd name="connsiteY6" fmla="*/ 5788 h 111429"/>
                <a:gd name="connsiteX7" fmla="*/ 38735 w 59461"/>
                <a:gd name="connsiteY7" fmla="*/ 173 h 111429"/>
                <a:gd name="connsiteX8" fmla="*/ 30467 w 59461"/>
                <a:gd name="connsiteY8" fmla="*/ 7718 h 111429"/>
                <a:gd name="connsiteX9" fmla="*/ 23782 w 59461"/>
                <a:gd name="connsiteY9" fmla="*/ 34216 h 111429"/>
                <a:gd name="connsiteX10" fmla="*/ 5838 w 59461"/>
                <a:gd name="connsiteY10" fmla="*/ 34216 h 111429"/>
                <a:gd name="connsiteX11" fmla="*/ 208 w 59461"/>
                <a:gd name="connsiteY11" fmla="*/ 38076 h 111429"/>
                <a:gd name="connsiteX12" fmla="*/ 5486 w 59461"/>
                <a:gd name="connsiteY12" fmla="*/ 40533 h 111429"/>
                <a:gd name="connsiteX13" fmla="*/ 22199 w 59461"/>
                <a:gd name="connsiteY13" fmla="*/ 40533 h 111429"/>
                <a:gd name="connsiteX14" fmla="*/ 11819 w 59461"/>
                <a:gd name="connsiteY14" fmla="*/ 81947 h 111429"/>
                <a:gd name="connsiteX15" fmla="*/ 9180 w 59461"/>
                <a:gd name="connsiteY15" fmla="*/ 94932 h 111429"/>
                <a:gd name="connsiteX16" fmla="*/ 28004 w 59461"/>
                <a:gd name="connsiteY16" fmla="*/ 111603 h 111429"/>
                <a:gd name="connsiteX17" fmla="*/ 58614 w 59461"/>
                <a:gd name="connsiteY17" fmla="*/ 84754 h 111429"/>
                <a:gd name="connsiteX18" fmla="*/ 55800 w 59461"/>
                <a:gd name="connsiteY18" fmla="*/ 82473 h 111429"/>
                <a:gd name="connsiteX19" fmla="*/ 52105 w 59461"/>
                <a:gd name="connsiteY19" fmla="*/ 85807 h 111429"/>
                <a:gd name="connsiteX20" fmla="*/ 28532 w 59461"/>
                <a:gd name="connsiteY20" fmla="*/ 106689 h 111429"/>
                <a:gd name="connsiteX21" fmla="*/ 22374 w 59461"/>
                <a:gd name="connsiteY21" fmla="*/ 98091 h 111429"/>
                <a:gd name="connsiteX22" fmla="*/ 23430 w 59461"/>
                <a:gd name="connsiteY22" fmla="*/ 90896 h 111429"/>
                <a:gd name="connsiteX23" fmla="*/ 36096 w 59461"/>
                <a:gd name="connsiteY23" fmla="*/ 40533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096" y="40533"/>
                  </a:moveTo>
                  <a:lnTo>
                    <a:pt x="54040" y="40533"/>
                  </a:lnTo>
                  <a:cubicBezTo>
                    <a:pt x="57383" y="40533"/>
                    <a:pt x="59670" y="40533"/>
                    <a:pt x="59670" y="36673"/>
                  </a:cubicBezTo>
                  <a:cubicBezTo>
                    <a:pt x="59670" y="34216"/>
                    <a:pt x="57383" y="34216"/>
                    <a:pt x="54392" y="34216"/>
                  </a:cubicBezTo>
                  <a:lnTo>
                    <a:pt x="37680" y="34216"/>
                  </a:lnTo>
                  <a:lnTo>
                    <a:pt x="44189" y="8245"/>
                  </a:lnTo>
                  <a:cubicBezTo>
                    <a:pt x="44365" y="7367"/>
                    <a:pt x="44717" y="6490"/>
                    <a:pt x="44717" y="5788"/>
                  </a:cubicBezTo>
                  <a:cubicBezTo>
                    <a:pt x="44717" y="2629"/>
                    <a:pt x="42254" y="173"/>
                    <a:pt x="38735" y="173"/>
                  </a:cubicBezTo>
                  <a:cubicBezTo>
                    <a:pt x="34337" y="173"/>
                    <a:pt x="31698" y="3156"/>
                    <a:pt x="30467" y="7718"/>
                  </a:cubicBezTo>
                  <a:cubicBezTo>
                    <a:pt x="29235" y="12105"/>
                    <a:pt x="31522" y="3682"/>
                    <a:pt x="23782" y="34216"/>
                  </a:cubicBezTo>
                  <a:lnTo>
                    <a:pt x="5838" y="34216"/>
                  </a:lnTo>
                  <a:cubicBezTo>
                    <a:pt x="2495" y="34216"/>
                    <a:pt x="208" y="34216"/>
                    <a:pt x="208" y="38076"/>
                  </a:cubicBezTo>
                  <a:cubicBezTo>
                    <a:pt x="208" y="40533"/>
                    <a:pt x="2319" y="40533"/>
                    <a:pt x="5486" y="40533"/>
                  </a:cubicBezTo>
                  <a:lnTo>
                    <a:pt x="22199" y="40533"/>
                  </a:lnTo>
                  <a:lnTo>
                    <a:pt x="11819" y="81947"/>
                  </a:lnTo>
                  <a:cubicBezTo>
                    <a:pt x="10764" y="86334"/>
                    <a:pt x="9180" y="92651"/>
                    <a:pt x="9180" y="94932"/>
                  </a:cubicBezTo>
                  <a:cubicBezTo>
                    <a:pt x="9180" y="105285"/>
                    <a:pt x="17976" y="111603"/>
                    <a:pt x="28004" y="111603"/>
                  </a:cubicBezTo>
                  <a:cubicBezTo>
                    <a:pt x="47531" y="111603"/>
                    <a:pt x="58614" y="87035"/>
                    <a:pt x="58614" y="84754"/>
                  </a:cubicBezTo>
                  <a:cubicBezTo>
                    <a:pt x="58614" y="82473"/>
                    <a:pt x="56327" y="82473"/>
                    <a:pt x="55800" y="82473"/>
                  </a:cubicBezTo>
                  <a:cubicBezTo>
                    <a:pt x="53689" y="82473"/>
                    <a:pt x="53513" y="82824"/>
                    <a:pt x="52105" y="85807"/>
                  </a:cubicBezTo>
                  <a:cubicBezTo>
                    <a:pt x="47179" y="96862"/>
                    <a:pt x="38207" y="106689"/>
                    <a:pt x="28532" y="106689"/>
                  </a:cubicBezTo>
                  <a:cubicBezTo>
                    <a:pt x="24837" y="106689"/>
                    <a:pt x="22374" y="104408"/>
                    <a:pt x="22374" y="98091"/>
                  </a:cubicBezTo>
                  <a:cubicBezTo>
                    <a:pt x="22374" y="96336"/>
                    <a:pt x="23078" y="92651"/>
                    <a:pt x="23430" y="90896"/>
                  </a:cubicBezTo>
                  <a:lnTo>
                    <a:pt x="36096" y="40533"/>
                  </a:lnTo>
                  <a:close/>
                </a:path>
              </a:pathLst>
            </a:custGeom>
            <a:solidFill>
              <a:srgbClr val="000000"/>
            </a:solidFill>
            <a:ln w="25183" cap="flat">
              <a:noFill/>
              <a:prstDash val="solid"/>
              <a:miter/>
            </a:ln>
          </p:spPr>
          <p:txBody>
            <a:bodyPr rtlCol="0" anchor="ctr"/>
            <a:lstStyle/>
            <a:p>
              <a:endParaRPr lang="en-CN"/>
            </a:p>
          </p:txBody>
        </p:sp>
        <p:sp>
          <p:nvSpPr>
            <p:cNvPr id="18728" name="Freeform 18727">
              <a:extLst>
                <a:ext uri="{FF2B5EF4-FFF2-40B4-BE49-F238E27FC236}">
                  <a16:creationId xmlns:a16="http://schemas.microsoft.com/office/drawing/2014/main" id="{56200B71-2D1C-132B-B830-51D594FB76CC}"/>
                </a:ext>
              </a:extLst>
            </p:cNvPr>
            <p:cNvSpPr/>
            <p:nvPr>
              <p:custDataLst>
                <p:tags r:id="rId98"/>
              </p:custDataLst>
            </p:nvPr>
          </p:nvSpPr>
          <p:spPr>
            <a:xfrm>
              <a:off x="7964608" y="6756336"/>
              <a:ext cx="167126" cy="58660"/>
            </a:xfrm>
            <a:custGeom>
              <a:avLst/>
              <a:gdLst>
                <a:gd name="connsiteX0" fmla="*/ 158796 w 167126"/>
                <a:gd name="connsiteY0" fmla="*/ 10199 h 58660"/>
                <a:gd name="connsiteX1" fmla="*/ 167341 w 167126"/>
                <a:gd name="connsiteY1" fmla="*/ 5185 h 58660"/>
                <a:gd name="connsiteX2" fmla="*/ 159047 w 167126"/>
                <a:gd name="connsiteY2" fmla="*/ 171 h 58660"/>
                <a:gd name="connsiteX3" fmla="*/ 8508 w 167126"/>
                <a:gd name="connsiteY3" fmla="*/ 171 h 58660"/>
                <a:gd name="connsiteX4" fmla="*/ 214 w 167126"/>
                <a:gd name="connsiteY4" fmla="*/ 5185 h 58660"/>
                <a:gd name="connsiteX5" fmla="*/ 8759 w 167126"/>
                <a:gd name="connsiteY5" fmla="*/ 10199 h 58660"/>
                <a:gd name="connsiteX6" fmla="*/ 158796 w 167126"/>
                <a:gd name="connsiteY6" fmla="*/ 10199 h 58660"/>
                <a:gd name="connsiteX7" fmla="*/ 159047 w 167126"/>
                <a:gd name="connsiteY7" fmla="*/ 58832 h 58660"/>
                <a:gd name="connsiteX8" fmla="*/ 167341 w 167126"/>
                <a:gd name="connsiteY8" fmla="*/ 53818 h 58660"/>
                <a:gd name="connsiteX9" fmla="*/ 158796 w 167126"/>
                <a:gd name="connsiteY9" fmla="*/ 48804 h 58660"/>
                <a:gd name="connsiteX10" fmla="*/ 8759 w 167126"/>
                <a:gd name="connsiteY10" fmla="*/ 48804 h 58660"/>
                <a:gd name="connsiteX11" fmla="*/ 214 w 167126"/>
                <a:gd name="connsiteY11" fmla="*/ 53818 h 58660"/>
                <a:gd name="connsiteX12" fmla="*/ 8508 w 167126"/>
                <a:gd name="connsiteY12" fmla="*/ 58832 h 58660"/>
                <a:gd name="connsiteX13" fmla="*/ 159047 w 167126"/>
                <a:gd name="connsiteY13" fmla="*/ 58832 h 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26" h="58660">
                  <a:moveTo>
                    <a:pt x="158796" y="10199"/>
                  </a:moveTo>
                  <a:cubicBezTo>
                    <a:pt x="162566" y="10199"/>
                    <a:pt x="167341" y="10199"/>
                    <a:pt x="167341" y="5185"/>
                  </a:cubicBezTo>
                  <a:cubicBezTo>
                    <a:pt x="167341" y="171"/>
                    <a:pt x="162566" y="171"/>
                    <a:pt x="159047" y="171"/>
                  </a:cubicBezTo>
                  <a:lnTo>
                    <a:pt x="8508" y="171"/>
                  </a:lnTo>
                  <a:cubicBezTo>
                    <a:pt x="4990" y="171"/>
                    <a:pt x="214" y="171"/>
                    <a:pt x="214" y="5185"/>
                  </a:cubicBezTo>
                  <a:cubicBezTo>
                    <a:pt x="214" y="10199"/>
                    <a:pt x="4990" y="10199"/>
                    <a:pt x="8759" y="10199"/>
                  </a:cubicBezTo>
                  <a:lnTo>
                    <a:pt x="158796" y="10199"/>
                  </a:lnTo>
                  <a:close/>
                  <a:moveTo>
                    <a:pt x="159047" y="58832"/>
                  </a:moveTo>
                  <a:cubicBezTo>
                    <a:pt x="162566" y="58832"/>
                    <a:pt x="167341" y="58832"/>
                    <a:pt x="167341" y="53818"/>
                  </a:cubicBezTo>
                  <a:cubicBezTo>
                    <a:pt x="167341" y="48804"/>
                    <a:pt x="162566" y="48804"/>
                    <a:pt x="158796" y="48804"/>
                  </a:cubicBezTo>
                  <a:lnTo>
                    <a:pt x="8759" y="48804"/>
                  </a:lnTo>
                  <a:cubicBezTo>
                    <a:pt x="4990" y="48804"/>
                    <a:pt x="214" y="48804"/>
                    <a:pt x="214" y="53818"/>
                  </a:cubicBezTo>
                  <a:cubicBezTo>
                    <a:pt x="214" y="58832"/>
                    <a:pt x="4990" y="58832"/>
                    <a:pt x="8508" y="58832"/>
                  </a:cubicBezTo>
                  <a:lnTo>
                    <a:pt x="159047" y="58832"/>
                  </a:lnTo>
                  <a:close/>
                </a:path>
              </a:pathLst>
            </a:custGeom>
            <a:solidFill>
              <a:srgbClr val="000000"/>
            </a:solidFill>
            <a:ln w="25183" cap="flat">
              <a:noFill/>
              <a:prstDash val="solid"/>
              <a:miter/>
            </a:ln>
          </p:spPr>
          <p:txBody>
            <a:bodyPr rtlCol="0" anchor="ctr"/>
            <a:lstStyle/>
            <a:p>
              <a:endParaRPr lang="en-CN"/>
            </a:p>
          </p:txBody>
        </p:sp>
        <p:sp>
          <p:nvSpPr>
            <p:cNvPr id="18729" name="Freeform 18728">
              <a:extLst>
                <a:ext uri="{FF2B5EF4-FFF2-40B4-BE49-F238E27FC236}">
                  <a16:creationId xmlns:a16="http://schemas.microsoft.com/office/drawing/2014/main" id="{59BD2A13-C032-E7B2-CFB5-D5C51095D597}"/>
                </a:ext>
              </a:extLst>
            </p:cNvPr>
            <p:cNvSpPr/>
            <p:nvPr>
              <p:custDataLst>
                <p:tags r:id="rId99"/>
              </p:custDataLst>
            </p:nvPr>
          </p:nvSpPr>
          <p:spPr>
            <a:xfrm>
              <a:off x="8343472" y="6457592"/>
              <a:ext cx="107488" cy="79141"/>
            </a:xfrm>
            <a:custGeom>
              <a:avLst/>
              <a:gdLst>
                <a:gd name="connsiteX0" fmla="*/ 13424 w 107488"/>
                <a:gd name="connsiteY0" fmla="*/ 66490 h 79141"/>
                <a:gd name="connsiteX1" fmla="*/ 11665 w 107488"/>
                <a:gd name="connsiteY1" fmla="*/ 73685 h 79141"/>
                <a:gd name="connsiteX2" fmla="*/ 17646 w 107488"/>
                <a:gd name="connsiteY2" fmla="*/ 79300 h 79141"/>
                <a:gd name="connsiteX3" fmla="*/ 24507 w 107488"/>
                <a:gd name="connsiteY3" fmla="*/ 75440 h 79141"/>
                <a:gd name="connsiteX4" fmla="*/ 27674 w 107488"/>
                <a:gd name="connsiteY4" fmla="*/ 64560 h 79141"/>
                <a:gd name="connsiteX5" fmla="*/ 31544 w 107488"/>
                <a:gd name="connsiteY5" fmla="*/ 48767 h 79141"/>
                <a:gd name="connsiteX6" fmla="*/ 34535 w 107488"/>
                <a:gd name="connsiteY6" fmla="*/ 37010 h 79141"/>
                <a:gd name="connsiteX7" fmla="*/ 41923 w 107488"/>
                <a:gd name="connsiteY7" fmla="*/ 21216 h 79141"/>
                <a:gd name="connsiteX8" fmla="*/ 68312 w 107488"/>
                <a:gd name="connsiteY8" fmla="*/ 5072 h 79141"/>
                <a:gd name="connsiteX9" fmla="*/ 78691 w 107488"/>
                <a:gd name="connsiteY9" fmla="*/ 17356 h 79141"/>
                <a:gd name="connsiteX10" fmla="*/ 68312 w 107488"/>
                <a:gd name="connsiteY10" fmla="*/ 54733 h 79141"/>
                <a:gd name="connsiteX11" fmla="*/ 65673 w 107488"/>
                <a:gd name="connsiteY11" fmla="*/ 64209 h 79141"/>
                <a:gd name="connsiteX12" fmla="*/ 82386 w 107488"/>
                <a:gd name="connsiteY12" fmla="*/ 79300 h 79141"/>
                <a:gd name="connsiteX13" fmla="*/ 107718 w 107488"/>
                <a:gd name="connsiteY13" fmla="*/ 52452 h 79141"/>
                <a:gd name="connsiteX14" fmla="*/ 104904 w 107488"/>
                <a:gd name="connsiteY14" fmla="*/ 50171 h 79141"/>
                <a:gd name="connsiteX15" fmla="*/ 101561 w 107488"/>
                <a:gd name="connsiteY15" fmla="*/ 53154 h 79141"/>
                <a:gd name="connsiteX16" fmla="*/ 82913 w 107488"/>
                <a:gd name="connsiteY16" fmla="*/ 74387 h 79141"/>
                <a:gd name="connsiteX17" fmla="*/ 78515 w 107488"/>
                <a:gd name="connsiteY17" fmla="*/ 68245 h 79141"/>
                <a:gd name="connsiteX18" fmla="*/ 82561 w 107488"/>
                <a:gd name="connsiteY18" fmla="*/ 54031 h 79141"/>
                <a:gd name="connsiteX19" fmla="*/ 91885 w 107488"/>
                <a:gd name="connsiteY19" fmla="*/ 20164 h 79141"/>
                <a:gd name="connsiteX20" fmla="*/ 69015 w 107488"/>
                <a:gd name="connsiteY20" fmla="*/ 159 h 79141"/>
                <a:gd name="connsiteX21" fmla="*/ 39285 w 107488"/>
                <a:gd name="connsiteY21" fmla="*/ 16127 h 79141"/>
                <a:gd name="connsiteX22" fmla="*/ 20461 w 107488"/>
                <a:gd name="connsiteY22" fmla="*/ 159 h 79141"/>
                <a:gd name="connsiteX23" fmla="*/ 6563 w 107488"/>
                <a:gd name="connsiteY23" fmla="*/ 9635 h 79141"/>
                <a:gd name="connsiteX24" fmla="*/ 230 w 107488"/>
                <a:gd name="connsiteY24" fmla="*/ 27007 h 79141"/>
                <a:gd name="connsiteX25" fmla="*/ 3220 w 107488"/>
                <a:gd name="connsiteY25" fmla="*/ 29288 h 79141"/>
                <a:gd name="connsiteX26" fmla="*/ 7091 w 107488"/>
                <a:gd name="connsiteY26" fmla="*/ 24024 h 79141"/>
                <a:gd name="connsiteX27" fmla="*/ 19933 w 107488"/>
                <a:gd name="connsiteY27" fmla="*/ 5072 h 79141"/>
                <a:gd name="connsiteX28" fmla="*/ 25738 w 107488"/>
                <a:gd name="connsiteY28" fmla="*/ 13671 h 79141"/>
                <a:gd name="connsiteX29" fmla="*/ 22924 w 107488"/>
                <a:gd name="connsiteY29" fmla="*/ 28236 h 79141"/>
                <a:gd name="connsiteX30" fmla="*/ 19053 w 107488"/>
                <a:gd name="connsiteY30" fmla="*/ 44029 h 79141"/>
                <a:gd name="connsiteX31" fmla="*/ 13424 w 107488"/>
                <a:gd name="connsiteY31" fmla="*/ 66490 h 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488" h="79141">
                  <a:moveTo>
                    <a:pt x="13424" y="66490"/>
                  </a:moveTo>
                  <a:cubicBezTo>
                    <a:pt x="12720" y="68772"/>
                    <a:pt x="11665" y="73159"/>
                    <a:pt x="11665" y="73685"/>
                  </a:cubicBezTo>
                  <a:cubicBezTo>
                    <a:pt x="11665" y="77546"/>
                    <a:pt x="14831" y="79300"/>
                    <a:pt x="17646" y="79300"/>
                  </a:cubicBezTo>
                  <a:cubicBezTo>
                    <a:pt x="20813" y="79300"/>
                    <a:pt x="23627" y="77019"/>
                    <a:pt x="24507" y="75440"/>
                  </a:cubicBezTo>
                  <a:cubicBezTo>
                    <a:pt x="25387" y="73861"/>
                    <a:pt x="26794" y="68245"/>
                    <a:pt x="27674" y="64560"/>
                  </a:cubicBezTo>
                  <a:cubicBezTo>
                    <a:pt x="28553" y="61226"/>
                    <a:pt x="30488" y="53154"/>
                    <a:pt x="31544" y="48767"/>
                  </a:cubicBezTo>
                  <a:cubicBezTo>
                    <a:pt x="32599" y="44906"/>
                    <a:pt x="33655" y="41046"/>
                    <a:pt x="34535" y="37010"/>
                  </a:cubicBezTo>
                  <a:cubicBezTo>
                    <a:pt x="36470" y="29815"/>
                    <a:pt x="36822" y="28411"/>
                    <a:pt x="41923" y="21216"/>
                  </a:cubicBezTo>
                  <a:cubicBezTo>
                    <a:pt x="46849" y="14197"/>
                    <a:pt x="55118" y="5072"/>
                    <a:pt x="68312" y="5072"/>
                  </a:cubicBezTo>
                  <a:cubicBezTo>
                    <a:pt x="78515" y="5072"/>
                    <a:pt x="78691" y="14022"/>
                    <a:pt x="78691" y="17356"/>
                  </a:cubicBezTo>
                  <a:cubicBezTo>
                    <a:pt x="78691" y="27885"/>
                    <a:pt x="71127" y="47363"/>
                    <a:pt x="68312" y="54733"/>
                  </a:cubicBezTo>
                  <a:cubicBezTo>
                    <a:pt x="66377" y="59647"/>
                    <a:pt x="65673" y="61226"/>
                    <a:pt x="65673" y="64209"/>
                  </a:cubicBezTo>
                  <a:cubicBezTo>
                    <a:pt x="65673" y="73510"/>
                    <a:pt x="73413" y="79300"/>
                    <a:pt x="82386" y="79300"/>
                  </a:cubicBezTo>
                  <a:cubicBezTo>
                    <a:pt x="99978" y="79300"/>
                    <a:pt x="107718" y="55084"/>
                    <a:pt x="107718" y="52452"/>
                  </a:cubicBezTo>
                  <a:cubicBezTo>
                    <a:pt x="107718" y="50171"/>
                    <a:pt x="105431" y="50171"/>
                    <a:pt x="104904" y="50171"/>
                  </a:cubicBezTo>
                  <a:cubicBezTo>
                    <a:pt x="102441" y="50171"/>
                    <a:pt x="102265" y="51224"/>
                    <a:pt x="101561" y="53154"/>
                  </a:cubicBezTo>
                  <a:cubicBezTo>
                    <a:pt x="97515" y="67192"/>
                    <a:pt x="89950" y="74387"/>
                    <a:pt x="82913" y="74387"/>
                  </a:cubicBezTo>
                  <a:cubicBezTo>
                    <a:pt x="79219" y="74387"/>
                    <a:pt x="78515" y="71930"/>
                    <a:pt x="78515" y="68245"/>
                  </a:cubicBezTo>
                  <a:cubicBezTo>
                    <a:pt x="78515" y="64209"/>
                    <a:pt x="79395" y="61928"/>
                    <a:pt x="82561" y="54031"/>
                  </a:cubicBezTo>
                  <a:cubicBezTo>
                    <a:pt x="84673" y="48591"/>
                    <a:pt x="91885" y="29990"/>
                    <a:pt x="91885" y="20164"/>
                  </a:cubicBezTo>
                  <a:cubicBezTo>
                    <a:pt x="91885" y="3142"/>
                    <a:pt x="78339" y="159"/>
                    <a:pt x="69015" y="159"/>
                  </a:cubicBezTo>
                  <a:cubicBezTo>
                    <a:pt x="54414" y="159"/>
                    <a:pt x="44562" y="9108"/>
                    <a:pt x="39285" y="16127"/>
                  </a:cubicBezTo>
                  <a:cubicBezTo>
                    <a:pt x="38053" y="4019"/>
                    <a:pt x="27674" y="159"/>
                    <a:pt x="20461" y="159"/>
                  </a:cubicBezTo>
                  <a:cubicBezTo>
                    <a:pt x="12896" y="159"/>
                    <a:pt x="8850" y="5599"/>
                    <a:pt x="6563" y="9635"/>
                  </a:cubicBezTo>
                  <a:cubicBezTo>
                    <a:pt x="2693" y="16127"/>
                    <a:pt x="230" y="26130"/>
                    <a:pt x="230" y="27007"/>
                  </a:cubicBezTo>
                  <a:cubicBezTo>
                    <a:pt x="230" y="29288"/>
                    <a:pt x="2693" y="29288"/>
                    <a:pt x="3220" y="29288"/>
                  </a:cubicBezTo>
                  <a:cubicBezTo>
                    <a:pt x="5683" y="29288"/>
                    <a:pt x="5859" y="28762"/>
                    <a:pt x="7091" y="24024"/>
                  </a:cubicBezTo>
                  <a:cubicBezTo>
                    <a:pt x="9730" y="13671"/>
                    <a:pt x="13072" y="5072"/>
                    <a:pt x="19933" y="5072"/>
                  </a:cubicBezTo>
                  <a:cubicBezTo>
                    <a:pt x="24507" y="5072"/>
                    <a:pt x="25738" y="8933"/>
                    <a:pt x="25738" y="13671"/>
                  </a:cubicBezTo>
                  <a:cubicBezTo>
                    <a:pt x="25738" y="17005"/>
                    <a:pt x="24155" y="23498"/>
                    <a:pt x="22924" y="28236"/>
                  </a:cubicBezTo>
                  <a:cubicBezTo>
                    <a:pt x="21692" y="32974"/>
                    <a:pt x="19933" y="40168"/>
                    <a:pt x="19053" y="44029"/>
                  </a:cubicBezTo>
                  <a:lnTo>
                    <a:pt x="13424" y="66490"/>
                  </a:lnTo>
                  <a:close/>
                </a:path>
              </a:pathLst>
            </a:custGeom>
            <a:solidFill>
              <a:srgbClr val="000000"/>
            </a:solidFill>
            <a:ln w="25183" cap="flat">
              <a:noFill/>
              <a:prstDash val="solid"/>
              <a:miter/>
            </a:ln>
          </p:spPr>
          <p:txBody>
            <a:bodyPr rtlCol="0" anchor="ctr"/>
            <a:lstStyle/>
            <a:p>
              <a:endParaRPr lang="en-CN"/>
            </a:p>
          </p:txBody>
        </p:sp>
        <p:sp>
          <p:nvSpPr>
            <p:cNvPr id="18730" name="Freeform 18729">
              <a:extLst>
                <a:ext uri="{FF2B5EF4-FFF2-40B4-BE49-F238E27FC236}">
                  <a16:creationId xmlns:a16="http://schemas.microsoft.com/office/drawing/2014/main" id="{ED0DE086-473D-F9BC-5BE4-082D6CB0A57E}"/>
                </a:ext>
              </a:extLst>
            </p:cNvPr>
            <p:cNvSpPr/>
            <p:nvPr>
              <p:custDataLst>
                <p:tags r:id="rId100"/>
              </p:custDataLst>
            </p:nvPr>
          </p:nvSpPr>
          <p:spPr>
            <a:xfrm>
              <a:off x="8229887" y="6610184"/>
              <a:ext cx="334504" cy="350960"/>
            </a:xfrm>
            <a:custGeom>
              <a:avLst/>
              <a:gdLst>
                <a:gd name="connsiteX0" fmla="*/ 304320 w 334504"/>
                <a:gd name="connsiteY0" fmla="*/ 351122 h 350960"/>
                <a:gd name="connsiteX1" fmla="*/ 334729 w 334504"/>
                <a:gd name="connsiteY1" fmla="*/ 270903 h 350960"/>
                <a:gd name="connsiteX2" fmla="*/ 328446 w 334504"/>
                <a:gd name="connsiteY2" fmla="*/ 270903 h 350960"/>
                <a:gd name="connsiteX3" fmla="*/ 263103 w 334504"/>
                <a:gd name="connsiteY3" fmla="*/ 321541 h 350960"/>
                <a:gd name="connsiteX4" fmla="*/ 184944 w 334504"/>
                <a:gd name="connsiteY4" fmla="*/ 329313 h 350960"/>
                <a:gd name="connsiteX5" fmla="*/ 33399 w 334504"/>
                <a:gd name="connsiteY5" fmla="*/ 329313 h 350960"/>
                <a:gd name="connsiteX6" fmla="*/ 161320 w 334504"/>
                <a:gd name="connsiteY6" fmla="*/ 179653 h 350960"/>
                <a:gd name="connsiteX7" fmla="*/ 163582 w 334504"/>
                <a:gd name="connsiteY7" fmla="*/ 175642 h 350960"/>
                <a:gd name="connsiteX8" fmla="*/ 161822 w 334504"/>
                <a:gd name="connsiteY8" fmla="*/ 171882 h 350960"/>
                <a:gd name="connsiteX9" fmla="*/ 44708 w 334504"/>
                <a:gd name="connsiteY9" fmla="*/ 12195 h 350960"/>
                <a:gd name="connsiteX10" fmla="*/ 182430 w 334504"/>
                <a:gd name="connsiteY10" fmla="*/ 12195 h 350960"/>
                <a:gd name="connsiteX11" fmla="*/ 241239 w 334504"/>
                <a:gd name="connsiteY11" fmla="*/ 16206 h 350960"/>
                <a:gd name="connsiteX12" fmla="*/ 296529 w 334504"/>
                <a:gd name="connsiteY12" fmla="*/ 35007 h 350960"/>
                <a:gd name="connsiteX13" fmla="*/ 328446 w 334504"/>
                <a:gd name="connsiteY13" fmla="*/ 70605 h 350960"/>
                <a:gd name="connsiteX14" fmla="*/ 334729 w 334504"/>
                <a:gd name="connsiteY14" fmla="*/ 70605 h 350960"/>
                <a:gd name="connsiteX15" fmla="*/ 304320 w 334504"/>
                <a:gd name="connsiteY15" fmla="*/ 162 h 350960"/>
                <a:gd name="connsiteX16" fmla="*/ 7262 w 334504"/>
                <a:gd name="connsiteY16" fmla="*/ 162 h 350960"/>
                <a:gd name="connsiteX17" fmla="*/ 476 w 334504"/>
                <a:gd name="connsiteY17" fmla="*/ 1917 h 350960"/>
                <a:gd name="connsiteX18" fmla="*/ 225 w 334504"/>
                <a:gd name="connsiteY18" fmla="*/ 10189 h 350960"/>
                <a:gd name="connsiteX19" fmla="*/ 133172 w 334504"/>
                <a:gd name="connsiteY19" fmla="*/ 191686 h 350960"/>
                <a:gd name="connsiteX20" fmla="*/ 2989 w 334504"/>
                <a:gd name="connsiteY20" fmla="*/ 343852 h 350960"/>
                <a:gd name="connsiteX21" fmla="*/ 476 w 334504"/>
                <a:gd name="connsiteY21" fmla="*/ 348365 h 350960"/>
                <a:gd name="connsiteX22" fmla="*/ 7262 w 334504"/>
                <a:gd name="connsiteY22" fmla="*/ 351122 h 350960"/>
                <a:gd name="connsiteX23" fmla="*/ 304320 w 334504"/>
                <a:gd name="connsiteY23" fmla="*/ 351122 h 35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4504" h="350960">
                  <a:moveTo>
                    <a:pt x="304320" y="351122"/>
                  </a:moveTo>
                  <a:lnTo>
                    <a:pt x="334729" y="270903"/>
                  </a:lnTo>
                  <a:lnTo>
                    <a:pt x="328446" y="270903"/>
                  </a:lnTo>
                  <a:cubicBezTo>
                    <a:pt x="318645" y="296974"/>
                    <a:pt x="292005" y="314021"/>
                    <a:pt x="263103" y="321541"/>
                  </a:cubicBezTo>
                  <a:cubicBezTo>
                    <a:pt x="257826" y="322795"/>
                    <a:pt x="233197" y="329313"/>
                    <a:pt x="184944" y="329313"/>
                  </a:cubicBezTo>
                  <a:lnTo>
                    <a:pt x="33399" y="329313"/>
                  </a:lnTo>
                  <a:lnTo>
                    <a:pt x="161320" y="179653"/>
                  </a:lnTo>
                  <a:cubicBezTo>
                    <a:pt x="163079" y="177648"/>
                    <a:pt x="163582" y="176895"/>
                    <a:pt x="163582" y="175642"/>
                  </a:cubicBezTo>
                  <a:cubicBezTo>
                    <a:pt x="163582" y="175141"/>
                    <a:pt x="163582" y="174389"/>
                    <a:pt x="161822" y="171882"/>
                  </a:cubicBezTo>
                  <a:lnTo>
                    <a:pt x="44708" y="12195"/>
                  </a:lnTo>
                  <a:lnTo>
                    <a:pt x="182430" y="12195"/>
                  </a:lnTo>
                  <a:cubicBezTo>
                    <a:pt x="216107" y="12195"/>
                    <a:pt x="238977" y="15704"/>
                    <a:pt x="241239" y="16206"/>
                  </a:cubicBezTo>
                  <a:cubicBezTo>
                    <a:pt x="254810" y="18211"/>
                    <a:pt x="276675" y="22473"/>
                    <a:pt x="296529" y="35007"/>
                  </a:cubicBezTo>
                  <a:cubicBezTo>
                    <a:pt x="302812" y="39018"/>
                    <a:pt x="319901" y="50299"/>
                    <a:pt x="328446" y="70605"/>
                  </a:cubicBezTo>
                  <a:lnTo>
                    <a:pt x="334729" y="70605"/>
                  </a:lnTo>
                  <a:lnTo>
                    <a:pt x="304320" y="162"/>
                  </a:lnTo>
                  <a:lnTo>
                    <a:pt x="7262" y="162"/>
                  </a:lnTo>
                  <a:cubicBezTo>
                    <a:pt x="1482" y="162"/>
                    <a:pt x="1230" y="412"/>
                    <a:pt x="476" y="1917"/>
                  </a:cubicBezTo>
                  <a:cubicBezTo>
                    <a:pt x="225" y="2669"/>
                    <a:pt x="225" y="7432"/>
                    <a:pt x="225" y="10189"/>
                  </a:cubicBezTo>
                  <a:lnTo>
                    <a:pt x="133172" y="191686"/>
                  </a:lnTo>
                  <a:lnTo>
                    <a:pt x="2989" y="343852"/>
                  </a:lnTo>
                  <a:cubicBezTo>
                    <a:pt x="476" y="346861"/>
                    <a:pt x="476" y="348114"/>
                    <a:pt x="476" y="348365"/>
                  </a:cubicBezTo>
                  <a:cubicBezTo>
                    <a:pt x="476" y="351122"/>
                    <a:pt x="2738" y="351122"/>
                    <a:pt x="7262" y="351122"/>
                  </a:cubicBezTo>
                  <a:lnTo>
                    <a:pt x="304320" y="351122"/>
                  </a:lnTo>
                  <a:close/>
                </a:path>
              </a:pathLst>
            </a:custGeom>
            <a:solidFill>
              <a:srgbClr val="000000"/>
            </a:solidFill>
            <a:ln w="25183" cap="flat">
              <a:noFill/>
              <a:prstDash val="solid"/>
              <a:miter/>
            </a:ln>
          </p:spPr>
          <p:txBody>
            <a:bodyPr rtlCol="0" anchor="ctr"/>
            <a:lstStyle/>
            <a:p>
              <a:endParaRPr lang="en-CN"/>
            </a:p>
          </p:txBody>
        </p:sp>
        <p:sp>
          <p:nvSpPr>
            <p:cNvPr id="18731" name="Freeform 18730">
              <a:extLst>
                <a:ext uri="{FF2B5EF4-FFF2-40B4-BE49-F238E27FC236}">
                  <a16:creationId xmlns:a16="http://schemas.microsoft.com/office/drawing/2014/main" id="{A982CC4F-EC3F-1F93-EA05-D83F978FD071}"/>
                </a:ext>
              </a:extLst>
            </p:cNvPr>
            <p:cNvSpPr/>
            <p:nvPr>
              <p:custDataLst>
                <p:tags r:id="rId101"/>
              </p:custDataLst>
            </p:nvPr>
          </p:nvSpPr>
          <p:spPr>
            <a:xfrm>
              <a:off x="8242806" y="7027770"/>
              <a:ext cx="53304" cy="118098"/>
            </a:xfrm>
            <a:custGeom>
              <a:avLst/>
              <a:gdLst>
                <a:gd name="connsiteX0" fmla="*/ 48956 w 53304"/>
                <a:gd name="connsiteY0" fmla="*/ 6851 h 118098"/>
                <a:gd name="connsiteX1" fmla="*/ 41919 w 53304"/>
                <a:gd name="connsiteY1" fmla="*/ 183 h 118098"/>
                <a:gd name="connsiteX2" fmla="*/ 32068 w 53304"/>
                <a:gd name="connsiteY2" fmla="*/ 9834 h 118098"/>
                <a:gd name="connsiteX3" fmla="*/ 39105 w 53304"/>
                <a:gd name="connsiteY3" fmla="*/ 16503 h 118098"/>
                <a:gd name="connsiteX4" fmla="*/ 48956 w 53304"/>
                <a:gd name="connsiteY4" fmla="*/ 6851 h 118098"/>
                <a:gd name="connsiteX5" fmla="*/ 13068 w 53304"/>
                <a:gd name="connsiteY5" fmla="*/ 95995 h 118098"/>
                <a:gd name="connsiteX6" fmla="*/ 11485 w 53304"/>
                <a:gd name="connsiteY6" fmla="*/ 103365 h 118098"/>
                <a:gd name="connsiteX7" fmla="*/ 28197 w 53304"/>
                <a:gd name="connsiteY7" fmla="*/ 118281 h 118098"/>
                <a:gd name="connsiteX8" fmla="*/ 53530 w 53304"/>
                <a:gd name="connsiteY8" fmla="*/ 91433 h 118098"/>
                <a:gd name="connsiteX9" fmla="*/ 50715 w 53304"/>
                <a:gd name="connsiteY9" fmla="*/ 89151 h 118098"/>
                <a:gd name="connsiteX10" fmla="*/ 47373 w 53304"/>
                <a:gd name="connsiteY10" fmla="*/ 92135 h 118098"/>
                <a:gd name="connsiteX11" fmla="*/ 28725 w 53304"/>
                <a:gd name="connsiteY11" fmla="*/ 113368 h 118098"/>
                <a:gd name="connsiteX12" fmla="*/ 24327 w 53304"/>
                <a:gd name="connsiteY12" fmla="*/ 107226 h 118098"/>
                <a:gd name="connsiteX13" fmla="*/ 27142 w 53304"/>
                <a:gd name="connsiteY13" fmla="*/ 95995 h 118098"/>
                <a:gd name="connsiteX14" fmla="*/ 32771 w 53304"/>
                <a:gd name="connsiteY14" fmla="*/ 81957 h 118098"/>
                <a:gd name="connsiteX15" fmla="*/ 41392 w 53304"/>
                <a:gd name="connsiteY15" fmla="*/ 59671 h 118098"/>
                <a:gd name="connsiteX16" fmla="*/ 42447 w 53304"/>
                <a:gd name="connsiteY16" fmla="*/ 54055 h 118098"/>
                <a:gd name="connsiteX17" fmla="*/ 25735 w 53304"/>
                <a:gd name="connsiteY17" fmla="*/ 39140 h 118098"/>
                <a:gd name="connsiteX18" fmla="*/ 226 w 53304"/>
                <a:gd name="connsiteY18" fmla="*/ 65988 h 118098"/>
                <a:gd name="connsiteX19" fmla="*/ 3216 w 53304"/>
                <a:gd name="connsiteY19" fmla="*/ 68269 h 118098"/>
                <a:gd name="connsiteX20" fmla="*/ 6383 w 53304"/>
                <a:gd name="connsiteY20" fmla="*/ 65462 h 118098"/>
                <a:gd name="connsiteX21" fmla="*/ 25207 w 53304"/>
                <a:gd name="connsiteY21" fmla="*/ 44053 h 118098"/>
                <a:gd name="connsiteX22" fmla="*/ 29605 w 53304"/>
                <a:gd name="connsiteY22" fmla="*/ 50195 h 118098"/>
                <a:gd name="connsiteX23" fmla="*/ 24151 w 53304"/>
                <a:gd name="connsiteY23" fmla="*/ 67743 h 118098"/>
                <a:gd name="connsiteX24" fmla="*/ 13068 w 53304"/>
                <a:gd name="connsiteY24" fmla="*/ 95995 h 1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8098">
                  <a:moveTo>
                    <a:pt x="48956" y="6851"/>
                  </a:moveTo>
                  <a:cubicBezTo>
                    <a:pt x="48956" y="4044"/>
                    <a:pt x="46845" y="183"/>
                    <a:pt x="41919" y="183"/>
                  </a:cubicBezTo>
                  <a:cubicBezTo>
                    <a:pt x="37169" y="183"/>
                    <a:pt x="32068" y="4745"/>
                    <a:pt x="32068" y="9834"/>
                  </a:cubicBezTo>
                  <a:cubicBezTo>
                    <a:pt x="32068" y="12818"/>
                    <a:pt x="34355" y="16503"/>
                    <a:pt x="39105" y="16503"/>
                  </a:cubicBezTo>
                  <a:cubicBezTo>
                    <a:pt x="44206" y="16503"/>
                    <a:pt x="48956" y="11589"/>
                    <a:pt x="48956" y="6851"/>
                  </a:cubicBezTo>
                  <a:close/>
                  <a:moveTo>
                    <a:pt x="13068" y="95995"/>
                  </a:moveTo>
                  <a:cubicBezTo>
                    <a:pt x="12364" y="98276"/>
                    <a:pt x="11485" y="100382"/>
                    <a:pt x="11485" y="103365"/>
                  </a:cubicBezTo>
                  <a:cubicBezTo>
                    <a:pt x="11485" y="111613"/>
                    <a:pt x="18522" y="118281"/>
                    <a:pt x="28197" y="118281"/>
                  </a:cubicBezTo>
                  <a:cubicBezTo>
                    <a:pt x="45790" y="118281"/>
                    <a:pt x="53530" y="94065"/>
                    <a:pt x="53530" y="91433"/>
                  </a:cubicBezTo>
                  <a:cubicBezTo>
                    <a:pt x="53530" y="89151"/>
                    <a:pt x="51243" y="89151"/>
                    <a:pt x="50715" y="89151"/>
                  </a:cubicBezTo>
                  <a:cubicBezTo>
                    <a:pt x="48253" y="89151"/>
                    <a:pt x="48077" y="90204"/>
                    <a:pt x="47373" y="92135"/>
                  </a:cubicBezTo>
                  <a:cubicBezTo>
                    <a:pt x="43327" y="106173"/>
                    <a:pt x="35586" y="113368"/>
                    <a:pt x="28725" y="113368"/>
                  </a:cubicBezTo>
                  <a:cubicBezTo>
                    <a:pt x="25207" y="113368"/>
                    <a:pt x="24327" y="111087"/>
                    <a:pt x="24327" y="107226"/>
                  </a:cubicBezTo>
                  <a:cubicBezTo>
                    <a:pt x="24327" y="103190"/>
                    <a:pt x="25559" y="99856"/>
                    <a:pt x="27142" y="95995"/>
                  </a:cubicBezTo>
                  <a:cubicBezTo>
                    <a:pt x="28901" y="91257"/>
                    <a:pt x="30836" y="86519"/>
                    <a:pt x="32771" y="81957"/>
                  </a:cubicBezTo>
                  <a:cubicBezTo>
                    <a:pt x="34355" y="77745"/>
                    <a:pt x="40688" y="61777"/>
                    <a:pt x="41392" y="59671"/>
                  </a:cubicBezTo>
                  <a:cubicBezTo>
                    <a:pt x="41919" y="57916"/>
                    <a:pt x="42447" y="55810"/>
                    <a:pt x="42447" y="54055"/>
                  </a:cubicBezTo>
                  <a:cubicBezTo>
                    <a:pt x="42447" y="45808"/>
                    <a:pt x="35410" y="39140"/>
                    <a:pt x="25735" y="39140"/>
                  </a:cubicBezTo>
                  <a:cubicBezTo>
                    <a:pt x="8318" y="39140"/>
                    <a:pt x="226" y="63005"/>
                    <a:pt x="226" y="65988"/>
                  </a:cubicBezTo>
                  <a:cubicBezTo>
                    <a:pt x="226" y="68269"/>
                    <a:pt x="2689" y="68269"/>
                    <a:pt x="3216" y="68269"/>
                  </a:cubicBezTo>
                  <a:cubicBezTo>
                    <a:pt x="5679" y="68269"/>
                    <a:pt x="5855" y="67392"/>
                    <a:pt x="6383" y="65462"/>
                  </a:cubicBezTo>
                  <a:cubicBezTo>
                    <a:pt x="10957" y="50370"/>
                    <a:pt x="18698" y="44053"/>
                    <a:pt x="25207" y="44053"/>
                  </a:cubicBezTo>
                  <a:cubicBezTo>
                    <a:pt x="28021" y="44053"/>
                    <a:pt x="29605" y="45457"/>
                    <a:pt x="29605" y="50195"/>
                  </a:cubicBezTo>
                  <a:cubicBezTo>
                    <a:pt x="29605" y="54231"/>
                    <a:pt x="28549" y="56863"/>
                    <a:pt x="24151" y="67743"/>
                  </a:cubicBezTo>
                  <a:lnTo>
                    <a:pt x="13068" y="95995"/>
                  </a:lnTo>
                  <a:close/>
                </a:path>
              </a:pathLst>
            </a:custGeom>
            <a:solidFill>
              <a:srgbClr val="000000"/>
            </a:solidFill>
            <a:ln w="25183" cap="flat">
              <a:noFill/>
              <a:prstDash val="solid"/>
              <a:miter/>
            </a:ln>
          </p:spPr>
          <p:txBody>
            <a:bodyPr rtlCol="0" anchor="ctr"/>
            <a:lstStyle/>
            <a:p>
              <a:endParaRPr lang="en-CN"/>
            </a:p>
          </p:txBody>
        </p:sp>
        <p:sp>
          <p:nvSpPr>
            <p:cNvPr id="18732" name="Freeform 18731">
              <a:extLst>
                <a:ext uri="{FF2B5EF4-FFF2-40B4-BE49-F238E27FC236}">
                  <a16:creationId xmlns:a16="http://schemas.microsoft.com/office/drawing/2014/main" id="{0DA69032-DC54-E59B-80E7-92640118457B}"/>
                </a:ext>
              </a:extLst>
            </p:cNvPr>
            <p:cNvSpPr/>
            <p:nvPr>
              <p:custDataLst>
                <p:tags r:id="rId102"/>
              </p:custDataLst>
            </p:nvPr>
          </p:nvSpPr>
          <p:spPr>
            <a:xfrm>
              <a:off x="8317958" y="7076554"/>
              <a:ext cx="129478" cy="47204"/>
            </a:xfrm>
            <a:custGeom>
              <a:avLst/>
              <a:gdLst>
                <a:gd name="connsiteX0" fmla="*/ 123022 w 129478"/>
                <a:gd name="connsiteY0" fmla="*/ 8782 h 47204"/>
                <a:gd name="connsiteX1" fmla="*/ 129708 w 129478"/>
                <a:gd name="connsiteY1" fmla="*/ 4395 h 47204"/>
                <a:gd name="connsiteX2" fmla="*/ 123198 w 129478"/>
                <a:gd name="connsiteY2" fmla="*/ 183 h 47204"/>
                <a:gd name="connsiteX3" fmla="*/ 6738 w 129478"/>
                <a:gd name="connsiteY3" fmla="*/ 183 h 47204"/>
                <a:gd name="connsiteX4" fmla="*/ 229 w 129478"/>
                <a:gd name="connsiteY4" fmla="*/ 4395 h 47204"/>
                <a:gd name="connsiteX5" fmla="*/ 6914 w 129478"/>
                <a:gd name="connsiteY5" fmla="*/ 8782 h 47204"/>
                <a:gd name="connsiteX6" fmla="*/ 123022 w 129478"/>
                <a:gd name="connsiteY6" fmla="*/ 8782 h 47204"/>
                <a:gd name="connsiteX7" fmla="*/ 123198 w 129478"/>
                <a:gd name="connsiteY7" fmla="*/ 47387 h 47204"/>
                <a:gd name="connsiteX8" fmla="*/ 129708 w 129478"/>
                <a:gd name="connsiteY8" fmla="*/ 43176 h 47204"/>
                <a:gd name="connsiteX9" fmla="*/ 123022 w 129478"/>
                <a:gd name="connsiteY9" fmla="*/ 38789 h 47204"/>
                <a:gd name="connsiteX10" fmla="*/ 6914 w 129478"/>
                <a:gd name="connsiteY10" fmla="*/ 38789 h 47204"/>
                <a:gd name="connsiteX11" fmla="*/ 229 w 129478"/>
                <a:gd name="connsiteY11" fmla="*/ 43176 h 47204"/>
                <a:gd name="connsiteX12" fmla="*/ 6738 w 129478"/>
                <a:gd name="connsiteY12" fmla="*/ 47387 h 47204"/>
                <a:gd name="connsiteX13" fmla="*/ 123198 w 129478"/>
                <a:gd name="connsiteY13" fmla="*/ 47387 h 4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478" h="47204">
                  <a:moveTo>
                    <a:pt x="123022" y="8782"/>
                  </a:moveTo>
                  <a:cubicBezTo>
                    <a:pt x="125661" y="8782"/>
                    <a:pt x="129708" y="8782"/>
                    <a:pt x="129708" y="4395"/>
                  </a:cubicBezTo>
                  <a:cubicBezTo>
                    <a:pt x="129708" y="183"/>
                    <a:pt x="125485" y="183"/>
                    <a:pt x="123198" y="183"/>
                  </a:cubicBezTo>
                  <a:lnTo>
                    <a:pt x="6738" y="183"/>
                  </a:lnTo>
                  <a:cubicBezTo>
                    <a:pt x="4451" y="183"/>
                    <a:pt x="229" y="183"/>
                    <a:pt x="229" y="4395"/>
                  </a:cubicBezTo>
                  <a:cubicBezTo>
                    <a:pt x="229" y="8782"/>
                    <a:pt x="4275" y="8782"/>
                    <a:pt x="6914" y="8782"/>
                  </a:cubicBezTo>
                  <a:lnTo>
                    <a:pt x="123022" y="8782"/>
                  </a:lnTo>
                  <a:close/>
                  <a:moveTo>
                    <a:pt x="123198" y="47387"/>
                  </a:moveTo>
                  <a:cubicBezTo>
                    <a:pt x="125485" y="47387"/>
                    <a:pt x="129708" y="47387"/>
                    <a:pt x="129708" y="43176"/>
                  </a:cubicBezTo>
                  <a:cubicBezTo>
                    <a:pt x="129708" y="38789"/>
                    <a:pt x="125661" y="38789"/>
                    <a:pt x="123022" y="38789"/>
                  </a:cubicBezTo>
                  <a:lnTo>
                    <a:pt x="6914" y="38789"/>
                  </a:lnTo>
                  <a:cubicBezTo>
                    <a:pt x="4275" y="38789"/>
                    <a:pt x="229" y="38789"/>
                    <a:pt x="229" y="43176"/>
                  </a:cubicBezTo>
                  <a:cubicBezTo>
                    <a:pt x="229" y="47387"/>
                    <a:pt x="4451" y="47387"/>
                    <a:pt x="6738" y="47387"/>
                  </a:cubicBezTo>
                  <a:lnTo>
                    <a:pt x="123198" y="47387"/>
                  </a:lnTo>
                  <a:close/>
                </a:path>
              </a:pathLst>
            </a:custGeom>
            <a:solidFill>
              <a:srgbClr val="000000"/>
            </a:solidFill>
            <a:ln w="25183" cap="flat">
              <a:noFill/>
              <a:prstDash val="solid"/>
              <a:miter/>
            </a:ln>
          </p:spPr>
          <p:txBody>
            <a:bodyPr rtlCol="0" anchor="ctr"/>
            <a:lstStyle/>
            <a:p>
              <a:endParaRPr lang="en-CN"/>
            </a:p>
          </p:txBody>
        </p:sp>
        <p:sp>
          <p:nvSpPr>
            <p:cNvPr id="18733" name="Freeform 18732">
              <a:extLst>
                <a:ext uri="{FF2B5EF4-FFF2-40B4-BE49-F238E27FC236}">
                  <a16:creationId xmlns:a16="http://schemas.microsoft.com/office/drawing/2014/main" id="{AE103106-CBA7-00CF-3BFD-0C4BB91BF50D}"/>
                </a:ext>
              </a:extLst>
            </p:cNvPr>
            <p:cNvSpPr/>
            <p:nvPr>
              <p:custDataLst>
                <p:tags r:id="rId103"/>
              </p:custDataLst>
            </p:nvPr>
          </p:nvSpPr>
          <p:spPr>
            <a:xfrm>
              <a:off x="8479101" y="7027595"/>
              <a:ext cx="64035" cy="116518"/>
            </a:xfrm>
            <a:custGeom>
              <a:avLst/>
              <a:gdLst>
                <a:gd name="connsiteX0" fmla="*/ 39993 w 64035"/>
                <a:gd name="connsiteY0" fmla="*/ 5096 h 116518"/>
                <a:gd name="connsiteX1" fmla="*/ 34716 w 64035"/>
                <a:gd name="connsiteY1" fmla="*/ 183 h 116518"/>
                <a:gd name="connsiteX2" fmla="*/ 235 w 64035"/>
                <a:gd name="connsiteY2" fmla="*/ 11414 h 116518"/>
                <a:gd name="connsiteX3" fmla="*/ 235 w 64035"/>
                <a:gd name="connsiteY3" fmla="*/ 17731 h 116518"/>
                <a:gd name="connsiteX4" fmla="*/ 25743 w 64035"/>
                <a:gd name="connsiteY4" fmla="*/ 12818 h 116518"/>
                <a:gd name="connsiteX5" fmla="*/ 25743 w 64035"/>
                <a:gd name="connsiteY5" fmla="*/ 102312 h 116518"/>
                <a:gd name="connsiteX6" fmla="*/ 8151 w 64035"/>
                <a:gd name="connsiteY6" fmla="*/ 110385 h 116518"/>
                <a:gd name="connsiteX7" fmla="*/ 1466 w 64035"/>
                <a:gd name="connsiteY7" fmla="*/ 110385 h 116518"/>
                <a:gd name="connsiteX8" fmla="*/ 1466 w 64035"/>
                <a:gd name="connsiteY8" fmla="*/ 116702 h 116518"/>
                <a:gd name="connsiteX9" fmla="*/ 32780 w 64035"/>
                <a:gd name="connsiteY9" fmla="*/ 116000 h 116518"/>
                <a:gd name="connsiteX10" fmla="*/ 64270 w 64035"/>
                <a:gd name="connsiteY10" fmla="*/ 116702 h 116518"/>
                <a:gd name="connsiteX11" fmla="*/ 64270 w 64035"/>
                <a:gd name="connsiteY11" fmla="*/ 110385 h 116518"/>
                <a:gd name="connsiteX12" fmla="*/ 57585 w 64035"/>
                <a:gd name="connsiteY12" fmla="*/ 110385 h 116518"/>
                <a:gd name="connsiteX13" fmla="*/ 39993 w 64035"/>
                <a:gd name="connsiteY13" fmla="*/ 102312 h 116518"/>
                <a:gd name="connsiteX14" fmla="*/ 39993 w 64035"/>
                <a:gd name="connsiteY14" fmla="*/ 5096 h 1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5" h="116518">
                  <a:moveTo>
                    <a:pt x="39993" y="5096"/>
                  </a:moveTo>
                  <a:cubicBezTo>
                    <a:pt x="39993" y="358"/>
                    <a:pt x="39641" y="183"/>
                    <a:pt x="34716" y="183"/>
                  </a:cubicBezTo>
                  <a:cubicBezTo>
                    <a:pt x="23456" y="11238"/>
                    <a:pt x="7448" y="11414"/>
                    <a:pt x="235" y="11414"/>
                  </a:cubicBezTo>
                  <a:lnTo>
                    <a:pt x="235" y="17731"/>
                  </a:lnTo>
                  <a:cubicBezTo>
                    <a:pt x="4457" y="17731"/>
                    <a:pt x="16068" y="17731"/>
                    <a:pt x="25743" y="12818"/>
                  </a:cubicBezTo>
                  <a:lnTo>
                    <a:pt x="25743" y="102312"/>
                  </a:lnTo>
                  <a:cubicBezTo>
                    <a:pt x="25743" y="108103"/>
                    <a:pt x="25743" y="110385"/>
                    <a:pt x="8151" y="110385"/>
                  </a:cubicBezTo>
                  <a:lnTo>
                    <a:pt x="1466" y="110385"/>
                  </a:lnTo>
                  <a:lnTo>
                    <a:pt x="1466" y="116702"/>
                  </a:lnTo>
                  <a:cubicBezTo>
                    <a:pt x="4633" y="116526"/>
                    <a:pt x="26271" y="116000"/>
                    <a:pt x="32780" y="116000"/>
                  </a:cubicBezTo>
                  <a:cubicBezTo>
                    <a:pt x="38234" y="116000"/>
                    <a:pt x="60400" y="116526"/>
                    <a:pt x="64270" y="116702"/>
                  </a:cubicBezTo>
                  <a:lnTo>
                    <a:pt x="64270" y="110385"/>
                  </a:lnTo>
                  <a:lnTo>
                    <a:pt x="57585" y="110385"/>
                  </a:lnTo>
                  <a:cubicBezTo>
                    <a:pt x="39993" y="110385"/>
                    <a:pt x="39993" y="108103"/>
                    <a:pt x="39993" y="102312"/>
                  </a:cubicBezTo>
                  <a:lnTo>
                    <a:pt x="39993" y="5096"/>
                  </a:lnTo>
                  <a:close/>
                </a:path>
              </a:pathLst>
            </a:custGeom>
            <a:solidFill>
              <a:srgbClr val="000000"/>
            </a:solidFill>
            <a:ln w="25183" cap="flat">
              <a:noFill/>
              <a:prstDash val="solid"/>
              <a:miter/>
            </a:ln>
          </p:spPr>
          <p:txBody>
            <a:bodyPr rtlCol="0" anchor="ctr"/>
            <a:lstStyle/>
            <a:p>
              <a:endParaRPr lang="en-CN"/>
            </a:p>
          </p:txBody>
        </p:sp>
        <p:sp>
          <p:nvSpPr>
            <p:cNvPr id="18734" name="Freeform 18733">
              <a:extLst>
                <a:ext uri="{FF2B5EF4-FFF2-40B4-BE49-F238E27FC236}">
                  <a16:creationId xmlns:a16="http://schemas.microsoft.com/office/drawing/2014/main" id="{7C916ADA-45B8-F2B7-FA5B-073ED1CA3ABE}"/>
                </a:ext>
              </a:extLst>
            </p:cNvPr>
            <p:cNvSpPr/>
            <p:nvPr>
              <p:custDataLst>
                <p:tags r:id="rId104"/>
              </p:custDataLst>
            </p:nvPr>
          </p:nvSpPr>
          <p:spPr>
            <a:xfrm>
              <a:off x="8632023" y="6735028"/>
              <a:ext cx="139230" cy="115315"/>
            </a:xfrm>
            <a:custGeom>
              <a:avLst/>
              <a:gdLst>
                <a:gd name="connsiteX0" fmla="*/ 118360 w 139230"/>
                <a:gd name="connsiteY0" fmla="*/ 34014 h 115315"/>
                <a:gd name="connsiteX1" fmla="*/ 122382 w 139230"/>
                <a:gd name="connsiteY1" fmla="*/ 15463 h 115315"/>
                <a:gd name="connsiteX2" fmla="*/ 110570 w 139230"/>
                <a:gd name="connsiteY2" fmla="*/ 4433 h 115315"/>
                <a:gd name="connsiteX3" fmla="*/ 97752 w 139230"/>
                <a:gd name="connsiteY3" fmla="*/ 10700 h 115315"/>
                <a:gd name="connsiteX4" fmla="*/ 71113 w 139230"/>
                <a:gd name="connsiteY4" fmla="*/ 171 h 115315"/>
                <a:gd name="connsiteX5" fmla="*/ 241 w 139230"/>
                <a:gd name="connsiteY5" fmla="*/ 74124 h 115315"/>
                <a:gd name="connsiteX6" fmla="*/ 44222 w 139230"/>
                <a:gd name="connsiteY6" fmla="*/ 115487 h 115315"/>
                <a:gd name="connsiteX7" fmla="*/ 79155 w 139230"/>
                <a:gd name="connsiteY7" fmla="*/ 101950 h 115315"/>
                <a:gd name="connsiteX8" fmla="*/ 108056 w 139230"/>
                <a:gd name="connsiteY8" fmla="*/ 115487 h 115315"/>
                <a:gd name="connsiteX9" fmla="*/ 129921 w 139230"/>
                <a:gd name="connsiteY9" fmla="*/ 101198 h 115315"/>
                <a:gd name="connsiteX10" fmla="*/ 139471 w 139230"/>
                <a:gd name="connsiteY10" fmla="*/ 76380 h 115315"/>
                <a:gd name="connsiteX11" fmla="*/ 133440 w 139230"/>
                <a:gd name="connsiteY11" fmla="*/ 72870 h 115315"/>
                <a:gd name="connsiteX12" fmla="*/ 128413 w 139230"/>
                <a:gd name="connsiteY12" fmla="*/ 74124 h 115315"/>
                <a:gd name="connsiteX13" fmla="*/ 126403 w 139230"/>
                <a:gd name="connsiteY13" fmla="*/ 81394 h 115315"/>
                <a:gd name="connsiteX14" fmla="*/ 109313 w 139230"/>
                <a:gd name="connsiteY14" fmla="*/ 106462 h 115315"/>
                <a:gd name="connsiteX15" fmla="*/ 103533 w 139230"/>
                <a:gd name="connsiteY15" fmla="*/ 97187 h 115315"/>
                <a:gd name="connsiteX16" fmla="*/ 107051 w 139230"/>
                <a:gd name="connsiteY16" fmla="*/ 78887 h 115315"/>
                <a:gd name="connsiteX17" fmla="*/ 112580 w 139230"/>
                <a:gd name="connsiteY17" fmla="*/ 56325 h 115315"/>
                <a:gd name="connsiteX18" fmla="*/ 118360 w 139230"/>
                <a:gd name="connsiteY18" fmla="*/ 34014 h 115315"/>
                <a:gd name="connsiteX19" fmla="*/ 76642 w 139230"/>
                <a:gd name="connsiteY19" fmla="*/ 90168 h 115315"/>
                <a:gd name="connsiteX20" fmla="*/ 45478 w 139230"/>
                <a:gd name="connsiteY20" fmla="*/ 106462 h 115315"/>
                <a:gd name="connsiteX21" fmla="*/ 28640 w 139230"/>
                <a:gd name="connsiteY21" fmla="*/ 87410 h 115315"/>
                <a:gd name="connsiteX22" fmla="*/ 41206 w 139230"/>
                <a:gd name="connsiteY22" fmla="*/ 33763 h 115315"/>
                <a:gd name="connsiteX23" fmla="*/ 71615 w 139230"/>
                <a:gd name="connsiteY23" fmla="*/ 9196 h 115315"/>
                <a:gd name="connsiteX24" fmla="*/ 92475 w 139230"/>
                <a:gd name="connsiteY24" fmla="*/ 23736 h 115315"/>
                <a:gd name="connsiteX25" fmla="*/ 91972 w 139230"/>
                <a:gd name="connsiteY25" fmla="*/ 27245 h 115315"/>
                <a:gd name="connsiteX26" fmla="*/ 76642 w 139230"/>
                <a:gd name="connsiteY26" fmla="*/ 90168 h 1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230" h="115315">
                  <a:moveTo>
                    <a:pt x="118360" y="34014"/>
                  </a:moveTo>
                  <a:cubicBezTo>
                    <a:pt x="119868" y="27747"/>
                    <a:pt x="122382" y="17719"/>
                    <a:pt x="122382" y="15463"/>
                  </a:cubicBezTo>
                  <a:cubicBezTo>
                    <a:pt x="122382" y="7441"/>
                    <a:pt x="115847" y="4433"/>
                    <a:pt x="110570" y="4433"/>
                  </a:cubicBezTo>
                  <a:cubicBezTo>
                    <a:pt x="105795" y="4433"/>
                    <a:pt x="100768" y="6940"/>
                    <a:pt x="97752" y="10700"/>
                  </a:cubicBezTo>
                  <a:cubicBezTo>
                    <a:pt x="93983" y="6689"/>
                    <a:pt x="85689" y="171"/>
                    <a:pt x="71113" y="171"/>
                  </a:cubicBezTo>
                  <a:cubicBezTo>
                    <a:pt x="27383" y="171"/>
                    <a:pt x="241" y="39780"/>
                    <a:pt x="241" y="74124"/>
                  </a:cubicBezTo>
                  <a:cubicBezTo>
                    <a:pt x="241" y="104958"/>
                    <a:pt x="23362" y="115487"/>
                    <a:pt x="44222" y="115487"/>
                  </a:cubicBezTo>
                  <a:cubicBezTo>
                    <a:pt x="62065" y="115487"/>
                    <a:pt x="75134" y="105710"/>
                    <a:pt x="79155" y="101950"/>
                  </a:cubicBezTo>
                  <a:cubicBezTo>
                    <a:pt x="88705" y="115487"/>
                    <a:pt x="105292" y="115487"/>
                    <a:pt x="108056" y="115487"/>
                  </a:cubicBezTo>
                  <a:cubicBezTo>
                    <a:pt x="117355" y="115487"/>
                    <a:pt x="124643" y="110222"/>
                    <a:pt x="129921" y="101198"/>
                  </a:cubicBezTo>
                  <a:cubicBezTo>
                    <a:pt x="136204" y="91170"/>
                    <a:pt x="139471" y="77633"/>
                    <a:pt x="139471" y="76380"/>
                  </a:cubicBezTo>
                  <a:cubicBezTo>
                    <a:pt x="139471" y="72870"/>
                    <a:pt x="135701" y="72870"/>
                    <a:pt x="133440" y="72870"/>
                  </a:cubicBezTo>
                  <a:cubicBezTo>
                    <a:pt x="130675" y="72870"/>
                    <a:pt x="129670" y="72870"/>
                    <a:pt x="128413" y="74124"/>
                  </a:cubicBezTo>
                  <a:cubicBezTo>
                    <a:pt x="127911" y="74625"/>
                    <a:pt x="127911" y="75126"/>
                    <a:pt x="126403" y="81394"/>
                  </a:cubicBezTo>
                  <a:cubicBezTo>
                    <a:pt x="121376" y="101448"/>
                    <a:pt x="115596" y="106462"/>
                    <a:pt x="109313" y="106462"/>
                  </a:cubicBezTo>
                  <a:cubicBezTo>
                    <a:pt x="106549" y="106462"/>
                    <a:pt x="103533" y="105459"/>
                    <a:pt x="103533" y="97187"/>
                  </a:cubicBezTo>
                  <a:cubicBezTo>
                    <a:pt x="103533" y="92925"/>
                    <a:pt x="104538" y="88914"/>
                    <a:pt x="107051" y="78887"/>
                  </a:cubicBezTo>
                  <a:cubicBezTo>
                    <a:pt x="108810" y="71867"/>
                    <a:pt x="111324" y="61840"/>
                    <a:pt x="112580" y="56325"/>
                  </a:cubicBezTo>
                  <a:lnTo>
                    <a:pt x="118360" y="34014"/>
                  </a:lnTo>
                  <a:close/>
                  <a:moveTo>
                    <a:pt x="76642" y="90168"/>
                  </a:moveTo>
                  <a:cubicBezTo>
                    <a:pt x="69353" y="98691"/>
                    <a:pt x="57542" y="106462"/>
                    <a:pt x="45478" y="106462"/>
                  </a:cubicBezTo>
                  <a:cubicBezTo>
                    <a:pt x="29897" y="106462"/>
                    <a:pt x="28640" y="92925"/>
                    <a:pt x="28640" y="87410"/>
                  </a:cubicBezTo>
                  <a:cubicBezTo>
                    <a:pt x="28640" y="74374"/>
                    <a:pt x="37185" y="43540"/>
                    <a:pt x="41206" y="33763"/>
                  </a:cubicBezTo>
                  <a:cubicBezTo>
                    <a:pt x="48997" y="15463"/>
                    <a:pt x="61311" y="9196"/>
                    <a:pt x="71615" y="9196"/>
                  </a:cubicBezTo>
                  <a:cubicBezTo>
                    <a:pt x="86443" y="9196"/>
                    <a:pt x="92475" y="20978"/>
                    <a:pt x="92475" y="23736"/>
                  </a:cubicBezTo>
                  <a:lnTo>
                    <a:pt x="91972" y="27245"/>
                  </a:lnTo>
                  <a:lnTo>
                    <a:pt x="76642" y="90168"/>
                  </a:lnTo>
                  <a:close/>
                </a:path>
              </a:pathLst>
            </a:custGeom>
            <a:solidFill>
              <a:srgbClr val="000000"/>
            </a:solidFill>
            <a:ln w="25183" cap="flat">
              <a:noFill/>
              <a:prstDash val="solid"/>
              <a:miter/>
            </a:ln>
          </p:spPr>
          <p:txBody>
            <a:bodyPr rtlCol="0" anchor="ctr"/>
            <a:lstStyle/>
            <a:p>
              <a:endParaRPr lang="en-CN"/>
            </a:p>
          </p:txBody>
        </p:sp>
        <p:sp>
          <p:nvSpPr>
            <p:cNvPr id="18735" name="Freeform 18734">
              <a:extLst>
                <a:ext uri="{FF2B5EF4-FFF2-40B4-BE49-F238E27FC236}">
                  <a16:creationId xmlns:a16="http://schemas.microsoft.com/office/drawing/2014/main" id="{3040615A-5D6C-612D-31DA-638AF7635E25}"/>
                </a:ext>
              </a:extLst>
            </p:cNvPr>
            <p:cNvSpPr/>
            <p:nvPr>
              <p:custDataLst>
                <p:tags r:id="rId105"/>
              </p:custDataLst>
            </p:nvPr>
          </p:nvSpPr>
          <p:spPr>
            <a:xfrm>
              <a:off x="8787153" y="6635156"/>
              <a:ext cx="59461" cy="111429"/>
            </a:xfrm>
            <a:custGeom>
              <a:avLst/>
              <a:gdLst>
                <a:gd name="connsiteX0" fmla="*/ 36136 w 59461"/>
                <a:gd name="connsiteY0" fmla="*/ 40528 h 111429"/>
                <a:gd name="connsiteX1" fmla="*/ 54080 w 59461"/>
                <a:gd name="connsiteY1" fmla="*/ 40528 h 111429"/>
                <a:gd name="connsiteX2" fmla="*/ 59709 w 59461"/>
                <a:gd name="connsiteY2" fmla="*/ 36667 h 111429"/>
                <a:gd name="connsiteX3" fmla="*/ 54431 w 59461"/>
                <a:gd name="connsiteY3" fmla="*/ 34210 h 111429"/>
                <a:gd name="connsiteX4" fmla="*/ 37719 w 59461"/>
                <a:gd name="connsiteY4" fmla="*/ 34210 h 111429"/>
                <a:gd name="connsiteX5" fmla="*/ 44228 w 59461"/>
                <a:gd name="connsiteY5" fmla="*/ 8239 h 111429"/>
                <a:gd name="connsiteX6" fmla="*/ 44756 w 59461"/>
                <a:gd name="connsiteY6" fmla="*/ 5782 h 111429"/>
                <a:gd name="connsiteX7" fmla="*/ 38774 w 59461"/>
                <a:gd name="connsiteY7" fmla="*/ 167 h 111429"/>
                <a:gd name="connsiteX8" fmla="*/ 30506 w 59461"/>
                <a:gd name="connsiteY8" fmla="*/ 7713 h 111429"/>
                <a:gd name="connsiteX9" fmla="*/ 23821 w 59461"/>
                <a:gd name="connsiteY9" fmla="*/ 34210 h 111429"/>
                <a:gd name="connsiteX10" fmla="*/ 5877 w 59461"/>
                <a:gd name="connsiteY10" fmla="*/ 34210 h 111429"/>
                <a:gd name="connsiteX11" fmla="*/ 247 w 59461"/>
                <a:gd name="connsiteY11" fmla="*/ 38071 h 111429"/>
                <a:gd name="connsiteX12" fmla="*/ 5525 w 59461"/>
                <a:gd name="connsiteY12" fmla="*/ 40528 h 111429"/>
                <a:gd name="connsiteX13" fmla="*/ 22238 w 59461"/>
                <a:gd name="connsiteY13" fmla="*/ 40528 h 111429"/>
                <a:gd name="connsiteX14" fmla="*/ 11858 w 59461"/>
                <a:gd name="connsiteY14" fmla="*/ 81941 h 111429"/>
                <a:gd name="connsiteX15" fmla="*/ 9219 w 59461"/>
                <a:gd name="connsiteY15" fmla="*/ 94926 h 111429"/>
                <a:gd name="connsiteX16" fmla="*/ 28043 w 59461"/>
                <a:gd name="connsiteY16" fmla="*/ 111597 h 111429"/>
                <a:gd name="connsiteX17" fmla="*/ 58654 w 59461"/>
                <a:gd name="connsiteY17" fmla="*/ 84749 h 111429"/>
                <a:gd name="connsiteX18" fmla="*/ 55839 w 59461"/>
                <a:gd name="connsiteY18" fmla="*/ 82467 h 111429"/>
                <a:gd name="connsiteX19" fmla="*/ 52144 w 59461"/>
                <a:gd name="connsiteY19" fmla="*/ 85801 h 111429"/>
                <a:gd name="connsiteX20" fmla="*/ 28571 w 59461"/>
                <a:gd name="connsiteY20" fmla="*/ 106684 h 111429"/>
                <a:gd name="connsiteX21" fmla="*/ 22414 w 59461"/>
                <a:gd name="connsiteY21" fmla="*/ 98085 h 111429"/>
                <a:gd name="connsiteX22" fmla="*/ 23469 w 59461"/>
                <a:gd name="connsiteY22" fmla="*/ 90890 h 111429"/>
                <a:gd name="connsiteX23" fmla="*/ 36136 w 59461"/>
                <a:gd name="connsiteY23" fmla="*/ 40528 h 1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61" h="111429">
                  <a:moveTo>
                    <a:pt x="36136" y="40528"/>
                  </a:moveTo>
                  <a:lnTo>
                    <a:pt x="54080" y="40528"/>
                  </a:lnTo>
                  <a:cubicBezTo>
                    <a:pt x="57422" y="40528"/>
                    <a:pt x="59709" y="40528"/>
                    <a:pt x="59709" y="36667"/>
                  </a:cubicBezTo>
                  <a:cubicBezTo>
                    <a:pt x="59709" y="34210"/>
                    <a:pt x="57422" y="34210"/>
                    <a:pt x="54431" y="34210"/>
                  </a:cubicBezTo>
                  <a:lnTo>
                    <a:pt x="37719" y="34210"/>
                  </a:lnTo>
                  <a:lnTo>
                    <a:pt x="44228" y="8239"/>
                  </a:lnTo>
                  <a:cubicBezTo>
                    <a:pt x="44404" y="7362"/>
                    <a:pt x="44756" y="6484"/>
                    <a:pt x="44756" y="5782"/>
                  </a:cubicBezTo>
                  <a:cubicBezTo>
                    <a:pt x="44756" y="2624"/>
                    <a:pt x="42293" y="167"/>
                    <a:pt x="38774" y="167"/>
                  </a:cubicBezTo>
                  <a:cubicBezTo>
                    <a:pt x="34376" y="167"/>
                    <a:pt x="31737" y="3150"/>
                    <a:pt x="30506" y="7713"/>
                  </a:cubicBezTo>
                  <a:cubicBezTo>
                    <a:pt x="29275" y="12100"/>
                    <a:pt x="31562" y="3677"/>
                    <a:pt x="23821" y="34210"/>
                  </a:cubicBezTo>
                  <a:lnTo>
                    <a:pt x="5877" y="34210"/>
                  </a:lnTo>
                  <a:cubicBezTo>
                    <a:pt x="2534" y="34210"/>
                    <a:pt x="247" y="34210"/>
                    <a:pt x="247" y="38071"/>
                  </a:cubicBezTo>
                  <a:cubicBezTo>
                    <a:pt x="247" y="40528"/>
                    <a:pt x="2358" y="40528"/>
                    <a:pt x="5525" y="40528"/>
                  </a:cubicBezTo>
                  <a:lnTo>
                    <a:pt x="22238" y="40528"/>
                  </a:lnTo>
                  <a:lnTo>
                    <a:pt x="11858" y="81941"/>
                  </a:lnTo>
                  <a:cubicBezTo>
                    <a:pt x="10803" y="86328"/>
                    <a:pt x="9219" y="92645"/>
                    <a:pt x="9219" y="94926"/>
                  </a:cubicBezTo>
                  <a:cubicBezTo>
                    <a:pt x="9219" y="105280"/>
                    <a:pt x="18016" y="111597"/>
                    <a:pt x="28043" y="111597"/>
                  </a:cubicBezTo>
                  <a:cubicBezTo>
                    <a:pt x="47571" y="111597"/>
                    <a:pt x="58654" y="87030"/>
                    <a:pt x="58654" y="84749"/>
                  </a:cubicBezTo>
                  <a:cubicBezTo>
                    <a:pt x="58654" y="82467"/>
                    <a:pt x="56367" y="82467"/>
                    <a:pt x="55839" y="82467"/>
                  </a:cubicBezTo>
                  <a:cubicBezTo>
                    <a:pt x="53728" y="82467"/>
                    <a:pt x="53552" y="82818"/>
                    <a:pt x="52144" y="85801"/>
                  </a:cubicBezTo>
                  <a:cubicBezTo>
                    <a:pt x="47219" y="96857"/>
                    <a:pt x="38247" y="106684"/>
                    <a:pt x="28571" y="106684"/>
                  </a:cubicBezTo>
                  <a:cubicBezTo>
                    <a:pt x="24876" y="106684"/>
                    <a:pt x="22414" y="104402"/>
                    <a:pt x="22414" y="98085"/>
                  </a:cubicBezTo>
                  <a:cubicBezTo>
                    <a:pt x="22414" y="96330"/>
                    <a:pt x="23117" y="92645"/>
                    <a:pt x="23469" y="90890"/>
                  </a:cubicBezTo>
                  <a:lnTo>
                    <a:pt x="36136" y="40528"/>
                  </a:lnTo>
                  <a:close/>
                </a:path>
              </a:pathLst>
            </a:custGeom>
            <a:solidFill>
              <a:srgbClr val="000000"/>
            </a:solidFill>
            <a:ln w="25183" cap="flat">
              <a:noFill/>
              <a:prstDash val="solid"/>
              <a:miter/>
            </a:ln>
          </p:spPr>
          <p:txBody>
            <a:bodyPr rtlCol="0" anchor="ctr"/>
            <a:lstStyle/>
            <a:p>
              <a:endParaRPr lang="en-CN"/>
            </a:p>
          </p:txBody>
        </p:sp>
        <p:sp>
          <p:nvSpPr>
            <p:cNvPr id="18736" name="Freeform 18735">
              <a:extLst>
                <a:ext uri="{FF2B5EF4-FFF2-40B4-BE49-F238E27FC236}">
                  <a16:creationId xmlns:a16="http://schemas.microsoft.com/office/drawing/2014/main" id="{BAF830E8-10F0-0BF2-262E-F964EE146B20}"/>
                </a:ext>
              </a:extLst>
            </p:cNvPr>
            <p:cNvSpPr/>
            <p:nvPr>
              <p:custDataLst>
                <p:tags r:id="rId106"/>
              </p:custDataLst>
            </p:nvPr>
          </p:nvSpPr>
          <p:spPr>
            <a:xfrm>
              <a:off x="8788033" y="6793968"/>
              <a:ext cx="53304" cy="118098"/>
            </a:xfrm>
            <a:custGeom>
              <a:avLst/>
              <a:gdLst>
                <a:gd name="connsiteX0" fmla="*/ 48978 w 53304"/>
                <a:gd name="connsiteY0" fmla="*/ 6842 h 118098"/>
                <a:gd name="connsiteX1" fmla="*/ 41941 w 53304"/>
                <a:gd name="connsiteY1" fmla="*/ 174 h 118098"/>
                <a:gd name="connsiteX2" fmla="*/ 32089 w 53304"/>
                <a:gd name="connsiteY2" fmla="*/ 9825 h 118098"/>
                <a:gd name="connsiteX3" fmla="*/ 39126 w 53304"/>
                <a:gd name="connsiteY3" fmla="*/ 16493 h 118098"/>
                <a:gd name="connsiteX4" fmla="*/ 48978 w 53304"/>
                <a:gd name="connsiteY4" fmla="*/ 6842 h 118098"/>
                <a:gd name="connsiteX5" fmla="*/ 13090 w 53304"/>
                <a:gd name="connsiteY5" fmla="*/ 95986 h 118098"/>
                <a:gd name="connsiteX6" fmla="*/ 11506 w 53304"/>
                <a:gd name="connsiteY6" fmla="*/ 103356 h 118098"/>
                <a:gd name="connsiteX7" fmla="*/ 28219 w 53304"/>
                <a:gd name="connsiteY7" fmla="*/ 118272 h 118098"/>
                <a:gd name="connsiteX8" fmla="*/ 53552 w 53304"/>
                <a:gd name="connsiteY8" fmla="*/ 91423 h 118098"/>
                <a:gd name="connsiteX9" fmla="*/ 50737 w 53304"/>
                <a:gd name="connsiteY9" fmla="*/ 89142 h 118098"/>
                <a:gd name="connsiteX10" fmla="*/ 47395 w 53304"/>
                <a:gd name="connsiteY10" fmla="*/ 92125 h 118098"/>
                <a:gd name="connsiteX11" fmla="*/ 28747 w 53304"/>
                <a:gd name="connsiteY11" fmla="*/ 113358 h 118098"/>
                <a:gd name="connsiteX12" fmla="*/ 24349 w 53304"/>
                <a:gd name="connsiteY12" fmla="*/ 107217 h 118098"/>
                <a:gd name="connsiteX13" fmla="*/ 27164 w 53304"/>
                <a:gd name="connsiteY13" fmla="*/ 95986 h 118098"/>
                <a:gd name="connsiteX14" fmla="*/ 32793 w 53304"/>
                <a:gd name="connsiteY14" fmla="*/ 81947 h 118098"/>
                <a:gd name="connsiteX15" fmla="*/ 41413 w 53304"/>
                <a:gd name="connsiteY15" fmla="*/ 59661 h 118098"/>
                <a:gd name="connsiteX16" fmla="*/ 42469 w 53304"/>
                <a:gd name="connsiteY16" fmla="*/ 54046 h 118098"/>
                <a:gd name="connsiteX17" fmla="*/ 25756 w 53304"/>
                <a:gd name="connsiteY17" fmla="*/ 39130 h 118098"/>
                <a:gd name="connsiteX18" fmla="*/ 247 w 53304"/>
                <a:gd name="connsiteY18" fmla="*/ 65979 h 118098"/>
                <a:gd name="connsiteX19" fmla="*/ 3238 w 53304"/>
                <a:gd name="connsiteY19" fmla="*/ 68260 h 118098"/>
                <a:gd name="connsiteX20" fmla="*/ 6405 w 53304"/>
                <a:gd name="connsiteY20" fmla="*/ 65452 h 118098"/>
                <a:gd name="connsiteX21" fmla="*/ 25228 w 53304"/>
                <a:gd name="connsiteY21" fmla="*/ 44044 h 118098"/>
                <a:gd name="connsiteX22" fmla="*/ 29626 w 53304"/>
                <a:gd name="connsiteY22" fmla="*/ 50186 h 118098"/>
                <a:gd name="connsiteX23" fmla="*/ 24173 w 53304"/>
                <a:gd name="connsiteY23" fmla="*/ 67734 h 118098"/>
                <a:gd name="connsiteX24" fmla="*/ 13090 w 53304"/>
                <a:gd name="connsiteY24" fmla="*/ 95986 h 1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8098">
                  <a:moveTo>
                    <a:pt x="48978" y="6842"/>
                  </a:moveTo>
                  <a:cubicBezTo>
                    <a:pt x="48978" y="4034"/>
                    <a:pt x="46867" y="174"/>
                    <a:pt x="41941" y="174"/>
                  </a:cubicBezTo>
                  <a:cubicBezTo>
                    <a:pt x="37191" y="174"/>
                    <a:pt x="32089" y="4736"/>
                    <a:pt x="32089" y="9825"/>
                  </a:cubicBezTo>
                  <a:cubicBezTo>
                    <a:pt x="32089" y="12808"/>
                    <a:pt x="34376" y="16493"/>
                    <a:pt x="39126" y="16493"/>
                  </a:cubicBezTo>
                  <a:cubicBezTo>
                    <a:pt x="44228" y="16493"/>
                    <a:pt x="48978" y="11580"/>
                    <a:pt x="48978" y="6842"/>
                  </a:cubicBezTo>
                  <a:close/>
                  <a:moveTo>
                    <a:pt x="13090" y="95986"/>
                  </a:moveTo>
                  <a:cubicBezTo>
                    <a:pt x="12386" y="98267"/>
                    <a:pt x="11506" y="100373"/>
                    <a:pt x="11506" y="103356"/>
                  </a:cubicBezTo>
                  <a:cubicBezTo>
                    <a:pt x="11506" y="111604"/>
                    <a:pt x="18543" y="118272"/>
                    <a:pt x="28219" y="118272"/>
                  </a:cubicBezTo>
                  <a:cubicBezTo>
                    <a:pt x="45811" y="118272"/>
                    <a:pt x="53552" y="94056"/>
                    <a:pt x="53552" y="91423"/>
                  </a:cubicBezTo>
                  <a:cubicBezTo>
                    <a:pt x="53552" y="89142"/>
                    <a:pt x="51265" y="89142"/>
                    <a:pt x="50737" y="89142"/>
                  </a:cubicBezTo>
                  <a:cubicBezTo>
                    <a:pt x="48274" y="89142"/>
                    <a:pt x="48098" y="90195"/>
                    <a:pt x="47395" y="92125"/>
                  </a:cubicBezTo>
                  <a:cubicBezTo>
                    <a:pt x="43348" y="106164"/>
                    <a:pt x="35608" y="113358"/>
                    <a:pt x="28747" y="113358"/>
                  </a:cubicBezTo>
                  <a:cubicBezTo>
                    <a:pt x="25228" y="113358"/>
                    <a:pt x="24349" y="111077"/>
                    <a:pt x="24349" y="107217"/>
                  </a:cubicBezTo>
                  <a:cubicBezTo>
                    <a:pt x="24349" y="103181"/>
                    <a:pt x="25580" y="99846"/>
                    <a:pt x="27164" y="95986"/>
                  </a:cubicBezTo>
                  <a:cubicBezTo>
                    <a:pt x="28923" y="91248"/>
                    <a:pt x="30858" y="86510"/>
                    <a:pt x="32793" y="81947"/>
                  </a:cubicBezTo>
                  <a:cubicBezTo>
                    <a:pt x="34376" y="77736"/>
                    <a:pt x="40710" y="61767"/>
                    <a:pt x="41413" y="59661"/>
                  </a:cubicBezTo>
                  <a:cubicBezTo>
                    <a:pt x="41941" y="57907"/>
                    <a:pt x="42469" y="55801"/>
                    <a:pt x="42469" y="54046"/>
                  </a:cubicBezTo>
                  <a:cubicBezTo>
                    <a:pt x="42469" y="45799"/>
                    <a:pt x="35432" y="39130"/>
                    <a:pt x="25756" y="39130"/>
                  </a:cubicBezTo>
                  <a:cubicBezTo>
                    <a:pt x="8340" y="39130"/>
                    <a:pt x="247" y="62996"/>
                    <a:pt x="247" y="65979"/>
                  </a:cubicBezTo>
                  <a:cubicBezTo>
                    <a:pt x="247" y="68260"/>
                    <a:pt x="2710" y="68260"/>
                    <a:pt x="3238" y="68260"/>
                  </a:cubicBezTo>
                  <a:cubicBezTo>
                    <a:pt x="5701" y="68260"/>
                    <a:pt x="5877" y="67383"/>
                    <a:pt x="6405" y="65452"/>
                  </a:cubicBezTo>
                  <a:cubicBezTo>
                    <a:pt x="10979" y="50361"/>
                    <a:pt x="18719" y="44044"/>
                    <a:pt x="25228" y="44044"/>
                  </a:cubicBezTo>
                  <a:cubicBezTo>
                    <a:pt x="28043" y="44044"/>
                    <a:pt x="29626" y="45448"/>
                    <a:pt x="29626" y="50186"/>
                  </a:cubicBezTo>
                  <a:cubicBezTo>
                    <a:pt x="29626" y="54222"/>
                    <a:pt x="28571" y="56854"/>
                    <a:pt x="24173" y="67734"/>
                  </a:cubicBezTo>
                  <a:lnTo>
                    <a:pt x="13090" y="95986"/>
                  </a:lnTo>
                  <a:close/>
                </a:path>
              </a:pathLst>
            </a:custGeom>
            <a:solidFill>
              <a:srgbClr val="000000"/>
            </a:solidFill>
            <a:ln w="25183" cap="flat">
              <a:noFill/>
              <a:prstDash val="solid"/>
              <a:miter/>
            </a:ln>
          </p:spPr>
          <p:txBody>
            <a:bodyPr rtlCol="0" anchor="ctr"/>
            <a:lstStyle/>
            <a:p>
              <a:endParaRPr lang="en-CN"/>
            </a:p>
          </p:txBody>
        </p:sp>
        <p:sp>
          <p:nvSpPr>
            <p:cNvPr id="18737" name="Freeform 18736">
              <a:extLst>
                <a:ext uri="{FF2B5EF4-FFF2-40B4-BE49-F238E27FC236}">
                  <a16:creationId xmlns:a16="http://schemas.microsoft.com/office/drawing/2014/main" id="{C14BBDBC-07A3-EF67-1AAC-5B140CFA6535}"/>
                </a:ext>
              </a:extLst>
            </p:cNvPr>
            <p:cNvSpPr/>
            <p:nvPr>
              <p:custDataLst>
                <p:tags r:id="rId107"/>
              </p:custDataLst>
            </p:nvPr>
          </p:nvSpPr>
          <p:spPr>
            <a:xfrm>
              <a:off x="8880815" y="6674362"/>
              <a:ext cx="146769" cy="175981"/>
            </a:xfrm>
            <a:custGeom>
              <a:avLst/>
              <a:gdLst>
                <a:gd name="connsiteX0" fmla="*/ 67101 w 146769"/>
                <a:gd name="connsiteY0" fmla="*/ 8945 h 175981"/>
                <a:gd name="connsiteX1" fmla="*/ 68107 w 146769"/>
                <a:gd name="connsiteY1" fmla="*/ 4684 h 175981"/>
                <a:gd name="connsiteX2" fmla="*/ 62578 w 146769"/>
                <a:gd name="connsiteY2" fmla="*/ 171 h 175981"/>
                <a:gd name="connsiteX3" fmla="*/ 60818 w 146769"/>
                <a:gd name="connsiteY3" fmla="*/ 422 h 175981"/>
                <a:gd name="connsiteX4" fmla="*/ 28398 w 146769"/>
                <a:gd name="connsiteY4" fmla="*/ 1926 h 175981"/>
                <a:gd name="connsiteX5" fmla="*/ 20356 w 146769"/>
                <a:gd name="connsiteY5" fmla="*/ 9447 h 175981"/>
                <a:gd name="connsiteX6" fmla="*/ 26891 w 146769"/>
                <a:gd name="connsiteY6" fmla="*/ 13959 h 175981"/>
                <a:gd name="connsiteX7" fmla="*/ 37446 w 146769"/>
                <a:gd name="connsiteY7" fmla="*/ 14460 h 175981"/>
                <a:gd name="connsiteX8" fmla="*/ 1256 w 146769"/>
                <a:gd name="connsiteY8" fmla="*/ 159106 h 175981"/>
                <a:gd name="connsiteX9" fmla="*/ 251 w 146769"/>
                <a:gd name="connsiteY9" fmla="*/ 164872 h 175981"/>
                <a:gd name="connsiteX10" fmla="*/ 12314 w 146769"/>
                <a:gd name="connsiteY10" fmla="*/ 176153 h 175981"/>
                <a:gd name="connsiteX11" fmla="*/ 28650 w 146769"/>
                <a:gd name="connsiteY11" fmla="*/ 162114 h 175981"/>
                <a:gd name="connsiteX12" fmla="*/ 43729 w 146769"/>
                <a:gd name="connsiteY12" fmla="*/ 102702 h 175981"/>
                <a:gd name="connsiteX13" fmla="*/ 48755 w 146769"/>
                <a:gd name="connsiteY13" fmla="*/ 92424 h 175981"/>
                <a:gd name="connsiteX14" fmla="*/ 86202 w 146769"/>
                <a:gd name="connsiteY14" fmla="*/ 69862 h 175981"/>
                <a:gd name="connsiteX15" fmla="*/ 98767 w 146769"/>
                <a:gd name="connsiteY15" fmla="*/ 84652 h 175981"/>
                <a:gd name="connsiteX16" fmla="*/ 82934 w 146769"/>
                <a:gd name="connsiteY16" fmla="*/ 140806 h 175981"/>
                <a:gd name="connsiteX17" fmla="*/ 79416 w 146769"/>
                <a:gd name="connsiteY17" fmla="*/ 153591 h 175981"/>
                <a:gd name="connsiteX18" fmla="*/ 107815 w 146769"/>
                <a:gd name="connsiteY18" fmla="*/ 176153 h 175981"/>
                <a:gd name="connsiteX19" fmla="*/ 147020 w 146769"/>
                <a:gd name="connsiteY19" fmla="*/ 137046 h 175981"/>
                <a:gd name="connsiteX20" fmla="*/ 140989 w 146769"/>
                <a:gd name="connsiteY20" fmla="*/ 133536 h 175981"/>
                <a:gd name="connsiteX21" fmla="*/ 135209 w 146769"/>
                <a:gd name="connsiteY21" fmla="*/ 136795 h 175981"/>
                <a:gd name="connsiteX22" fmla="*/ 109323 w 146769"/>
                <a:gd name="connsiteY22" fmla="*/ 167128 h 175981"/>
                <a:gd name="connsiteX23" fmla="*/ 105050 w 146769"/>
                <a:gd name="connsiteY23" fmla="*/ 161864 h 175981"/>
                <a:gd name="connsiteX24" fmla="*/ 109323 w 146769"/>
                <a:gd name="connsiteY24" fmla="*/ 145569 h 175981"/>
                <a:gd name="connsiteX25" fmla="*/ 125658 w 146769"/>
                <a:gd name="connsiteY25" fmla="*/ 89917 h 175981"/>
                <a:gd name="connsiteX26" fmla="*/ 88212 w 146769"/>
                <a:gd name="connsiteY26" fmla="*/ 60837 h 175981"/>
                <a:gd name="connsiteX27" fmla="*/ 50263 w 146769"/>
                <a:gd name="connsiteY27" fmla="*/ 76380 h 175981"/>
                <a:gd name="connsiteX28" fmla="*/ 67101 w 146769"/>
                <a:gd name="connsiteY28" fmla="*/ 8945 h 1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769" h="175981">
                  <a:moveTo>
                    <a:pt x="67101" y="8945"/>
                  </a:moveTo>
                  <a:cubicBezTo>
                    <a:pt x="68107" y="5436"/>
                    <a:pt x="68107" y="4934"/>
                    <a:pt x="68107" y="4684"/>
                  </a:cubicBezTo>
                  <a:cubicBezTo>
                    <a:pt x="68107" y="1425"/>
                    <a:pt x="65342" y="171"/>
                    <a:pt x="62578" y="171"/>
                  </a:cubicBezTo>
                  <a:cubicBezTo>
                    <a:pt x="61572" y="171"/>
                    <a:pt x="61321" y="171"/>
                    <a:pt x="60818" y="422"/>
                  </a:cubicBezTo>
                  <a:lnTo>
                    <a:pt x="28398" y="1926"/>
                  </a:lnTo>
                  <a:cubicBezTo>
                    <a:pt x="24880" y="2177"/>
                    <a:pt x="20356" y="2427"/>
                    <a:pt x="20356" y="9447"/>
                  </a:cubicBezTo>
                  <a:cubicBezTo>
                    <a:pt x="20356" y="13959"/>
                    <a:pt x="24880" y="13959"/>
                    <a:pt x="26891" y="13959"/>
                  </a:cubicBezTo>
                  <a:cubicBezTo>
                    <a:pt x="29655" y="13959"/>
                    <a:pt x="34179" y="13959"/>
                    <a:pt x="37446" y="14460"/>
                  </a:cubicBezTo>
                  <a:lnTo>
                    <a:pt x="1256" y="159106"/>
                  </a:lnTo>
                  <a:cubicBezTo>
                    <a:pt x="1005" y="160109"/>
                    <a:pt x="251" y="163869"/>
                    <a:pt x="251" y="164872"/>
                  </a:cubicBezTo>
                  <a:cubicBezTo>
                    <a:pt x="251" y="170888"/>
                    <a:pt x="5026" y="176153"/>
                    <a:pt x="12314" y="176153"/>
                  </a:cubicBezTo>
                  <a:cubicBezTo>
                    <a:pt x="13822" y="176153"/>
                    <a:pt x="25131" y="176153"/>
                    <a:pt x="28650" y="162114"/>
                  </a:cubicBezTo>
                  <a:lnTo>
                    <a:pt x="43729" y="102702"/>
                  </a:lnTo>
                  <a:cubicBezTo>
                    <a:pt x="44985" y="97939"/>
                    <a:pt x="44985" y="97437"/>
                    <a:pt x="48755" y="92424"/>
                  </a:cubicBezTo>
                  <a:cubicBezTo>
                    <a:pt x="52776" y="86909"/>
                    <a:pt x="65342" y="69862"/>
                    <a:pt x="86202" y="69862"/>
                  </a:cubicBezTo>
                  <a:cubicBezTo>
                    <a:pt x="92736" y="69862"/>
                    <a:pt x="98767" y="72369"/>
                    <a:pt x="98767" y="84652"/>
                  </a:cubicBezTo>
                  <a:cubicBezTo>
                    <a:pt x="98767" y="99192"/>
                    <a:pt x="87709" y="128523"/>
                    <a:pt x="82934" y="140806"/>
                  </a:cubicBezTo>
                  <a:cubicBezTo>
                    <a:pt x="80170" y="147575"/>
                    <a:pt x="79416" y="149329"/>
                    <a:pt x="79416" y="153591"/>
                  </a:cubicBezTo>
                  <a:cubicBezTo>
                    <a:pt x="79416" y="168131"/>
                    <a:pt x="93992" y="176153"/>
                    <a:pt x="107815" y="176153"/>
                  </a:cubicBezTo>
                  <a:cubicBezTo>
                    <a:pt x="134455" y="176153"/>
                    <a:pt x="147020" y="142060"/>
                    <a:pt x="147020" y="137046"/>
                  </a:cubicBezTo>
                  <a:cubicBezTo>
                    <a:pt x="147020" y="133536"/>
                    <a:pt x="143251" y="133536"/>
                    <a:pt x="140989" y="133536"/>
                  </a:cubicBezTo>
                  <a:cubicBezTo>
                    <a:pt x="137973" y="133536"/>
                    <a:pt x="136214" y="133536"/>
                    <a:pt x="135209" y="136795"/>
                  </a:cubicBezTo>
                  <a:cubicBezTo>
                    <a:pt x="127166" y="164621"/>
                    <a:pt x="113344" y="167128"/>
                    <a:pt x="109323" y="167128"/>
                  </a:cubicBezTo>
                  <a:cubicBezTo>
                    <a:pt x="107564" y="167128"/>
                    <a:pt x="105050" y="167128"/>
                    <a:pt x="105050" y="161864"/>
                  </a:cubicBezTo>
                  <a:cubicBezTo>
                    <a:pt x="105050" y="156349"/>
                    <a:pt x="107815" y="149580"/>
                    <a:pt x="109323" y="145569"/>
                  </a:cubicBezTo>
                  <a:cubicBezTo>
                    <a:pt x="114098" y="133286"/>
                    <a:pt x="125658" y="103955"/>
                    <a:pt x="125658" y="89917"/>
                  </a:cubicBezTo>
                  <a:cubicBezTo>
                    <a:pt x="125658" y="66854"/>
                    <a:pt x="106307" y="60837"/>
                    <a:pt x="88212" y="60837"/>
                  </a:cubicBezTo>
                  <a:cubicBezTo>
                    <a:pt x="82683" y="60837"/>
                    <a:pt x="67353" y="60837"/>
                    <a:pt x="50263" y="76380"/>
                  </a:cubicBezTo>
                  <a:lnTo>
                    <a:pt x="67101" y="8945"/>
                  </a:lnTo>
                  <a:close/>
                </a:path>
              </a:pathLst>
            </a:custGeom>
            <a:solidFill>
              <a:srgbClr val="000000"/>
            </a:solidFill>
            <a:ln w="25183" cap="flat">
              <a:noFill/>
              <a:prstDash val="solid"/>
              <a:miter/>
            </a:ln>
          </p:spPr>
          <p:txBody>
            <a:bodyPr rtlCol="0" anchor="ctr"/>
            <a:lstStyle/>
            <a:p>
              <a:endParaRPr lang="en-CN"/>
            </a:p>
          </p:txBody>
        </p:sp>
        <p:sp>
          <p:nvSpPr>
            <p:cNvPr id="18738" name="Freeform 18737">
              <a:extLst>
                <a:ext uri="{FF2B5EF4-FFF2-40B4-BE49-F238E27FC236}">
                  <a16:creationId xmlns:a16="http://schemas.microsoft.com/office/drawing/2014/main" id="{29094E3C-53B0-9C8A-2273-6A5D2B1E6A97}"/>
                </a:ext>
              </a:extLst>
            </p:cNvPr>
            <p:cNvSpPr/>
            <p:nvPr>
              <p:custDataLst>
                <p:tags r:id="rId108"/>
              </p:custDataLst>
            </p:nvPr>
          </p:nvSpPr>
          <p:spPr>
            <a:xfrm>
              <a:off x="9048517" y="6624978"/>
              <a:ext cx="134228" cy="119853"/>
            </a:xfrm>
            <a:custGeom>
              <a:avLst/>
              <a:gdLst>
                <a:gd name="connsiteX0" fmla="*/ 47757 w 134228"/>
                <a:gd name="connsiteY0" fmla="*/ 65621 h 119853"/>
                <a:gd name="connsiteX1" fmla="*/ 79599 w 134228"/>
                <a:gd name="connsiteY1" fmla="*/ 65621 h 119853"/>
                <a:gd name="connsiteX2" fmla="*/ 134486 w 134228"/>
                <a:gd name="connsiteY2" fmla="*/ 27542 h 119853"/>
                <a:gd name="connsiteX3" fmla="*/ 95959 w 134228"/>
                <a:gd name="connsiteY3" fmla="*/ 167 h 119853"/>
                <a:gd name="connsiteX4" fmla="*/ 34386 w 134228"/>
                <a:gd name="connsiteY4" fmla="*/ 167 h 119853"/>
                <a:gd name="connsiteX5" fmla="*/ 28757 w 134228"/>
                <a:gd name="connsiteY5" fmla="*/ 4028 h 119853"/>
                <a:gd name="connsiteX6" fmla="*/ 34562 w 134228"/>
                <a:gd name="connsiteY6" fmla="*/ 6484 h 119853"/>
                <a:gd name="connsiteX7" fmla="*/ 41247 w 134228"/>
                <a:gd name="connsiteY7" fmla="*/ 6835 h 119853"/>
                <a:gd name="connsiteX8" fmla="*/ 45118 w 134228"/>
                <a:gd name="connsiteY8" fmla="*/ 9292 h 119853"/>
                <a:gd name="connsiteX9" fmla="*/ 44414 w 134228"/>
                <a:gd name="connsiteY9" fmla="*/ 13153 h 119853"/>
                <a:gd name="connsiteX10" fmla="*/ 21192 w 134228"/>
                <a:gd name="connsiteY10" fmla="*/ 105631 h 119853"/>
                <a:gd name="connsiteX11" fmla="*/ 5535 w 134228"/>
                <a:gd name="connsiteY11" fmla="*/ 113703 h 119853"/>
                <a:gd name="connsiteX12" fmla="*/ 258 w 134228"/>
                <a:gd name="connsiteY12" fmla="*/ 117563 h 119853"/>
                <a:gd name="connsiteX13" fmla="*/ 3072 w 134228"/>
                <a:gd name="connsiteY13" fmla="*/ 120020 h 119853"/>
                <a:gd name="connsiteX14" fmla="*/ 25942 w 134228"/>
                <a:gd name="connsiteY14" fmla="*/ 119318 h 119853"/>
                <a:gd name="connsiteX15" fmla="*/ 38081 w 134228"/>
                <a:gd name="connsiteY15" fmla="*/ 119494 h 119853"/>
                <a:gd name="connsiteX16" fmla="*/ 49340 w 134228"/>
                <a:gd name="connsiteY16" fmla="*/ 120020 h 119853"/>
                <a:gd name="connsiteX17" fmla="*/ 53034 w 134228"/>
                <a:gd name="connsiteY17" fmla="*/ 116160 h 119853"/>
                <a:gd name="connsiteX18" fmla="*/ 47405 w 134228"/>
                <a:gd name="connsiteY18" fmla="*/ 113703 h 119853"/>
                <a:gd name="connsiteX19" fmla="*/ 40720 w 134228"/>
                <a:gd name="connsiteY19" fmla="*/ 113352 h 119853"/>
                <a:gd name="connsiteX20" fmla="*/ 36673 w 134228"/>
                <a:gd name="connsiteY20" fmla="*/ 110720 h 119853"/>
                <a:gd name="connsiteX21" fmla="*/ 37377 w 134228"/>
                <a:gd name="connsiteY21" fmla="*/ 106859 h 119853"/>
                <a:gd name="connsiteX22" fmla="*/ 47757 w 134228"/>
                <a:gd name="connsiteY22" fmla="*/ 65621 h 119853"/>
                <a:gd name="connsiteX23" fmla="*/ 60423 w 134228"/>
                <a:gd name="connsiteY23" fmla="*/ 12451 h 119853"/>
                <a:gd name="connsiteX24" fmla="*/ 69395 w 134228"/>
                <a:gd name="connsiteY24" fmla="*/ 6484 h 119853"/>
                <a:gd name="connsiteX25" fmla="*/ 89978 w 134228"/>
                <a:gd name="connsiteY25" fmla="*/ 6484 h 119853"/>
                <a:gd name="connsiteX26" fmla="*/ 116542 w 134228"/>
                <a:gd name="connsiteY26" fmla="*/ 23857 h 119853"/>
                <a:gd name="connsiteX27" fmla="*/ 105635 w 134228"/>
                <a:gd name="connsiteY27" fmla="*/ 51056 h 119853"/>
                <a:gd name="connsiteX28" fmla="*/ 76608 w 134228"/>
                <a:gd name="connsiteY28" fmla="*/ 60006 h 119853"/>
                <a:gd name="connsiteX29" fmla="*/ 48460 w 134228"/>
                <a:gd name="connsiteY29" fmla="*/ 60006 h 119853"/>
                <a:gd name="connsiteX30" fmla="*/ 60423 w 134228"/>
                <a:gd name="connsiteY30" fmla="*/ 12451 h 11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228" h="119853">
                  <a:moveTo>
                    <a:pt x="47757" y="65621"/>
                  </a:moveTo>
                  <a:lnTo>
                    <a:pt x="79599" y="65621"/>
                  </a:lnTo>
                  <a:cubicBezTo>
                    <a:pt x="109329" y="65621"/>
                    <a:pt x="134486" y="46669"/>
                    <a:pt x="134486" y="27542"/>
                  </a:cubicBezTo>
                  <a:cubicBezTo>
                    <a:pt x="134486" y="12802"/>
                    <a:pt x="120061" y="167"/>
                    <a:pt x="95959" y="167"/>
                  </a:cubicBezTo>
                  <a:lnTo>
                    <a:pt x="34386" y="167"/>
                  </a:lnTo>
                  <a:cubicBezTo>
                    <a:pt x="30868" y="167"/>
                    <a:pt x="28757" y="167"/>
                    <a:pt x="28757" y="4028"/>
                  </a:cubicBezTo>
                  <a:cubicBezTo>
                    <a:pt x="28757" y="6484"/>
                    <a:pt x="30692" y="6484"/>
                    <a:pt x="34562" y="6484"/>
                  </a:cubicBezTo>
                  <a:cubicBezTo>
                    <a:pt x="37377" y="6484"/>
                    <a:pt x="38081" y="6484"/>
                    <a:pt x="41247" y="6835"/>
                  </a:cubicBezTo>
                  <a:cubicBezTo>
                    <a:pt x="44766" y="7186"/>
                    <a:pt x="45118" y="7537"/>
                    <a:pt x="45118" y="9292"/>
                  </a:cubicBezTo>
                  <a:cubicBezTo>
                    <a:pt x="45118" y="9643"/>
                    <a:pt x="45118" y="10520"/>
                    <a:pt x="44414" y="13153"/>
                  </a:cubicBezTo>
                  <a:lnTo>
                    <a:pt x="21192" y="105631"/>
                  </a:lnTo>
                  <a:cubicBezTo>
                    <a:pt x="19433" y="112474"/>
                    <a:pt x="19257" y="113703"/>
                    <a:pt x="5535" y="113703"/>
                  </a:cubicBezTo>
                  <a:cubicBezTo>
                    <a:pt x="2369" y="113703"/>
                    <a:pt x="258" y="113703"/>
                    <a:pt x="258" y="117563"/>
                  </a:cubicBezTo>
                  <a:cubicBezTo>
                    <a:pt x="258" y="117739"/>
                    <a:pt x="258" y="120020"/>
                    <a:pt x="3072" y="120020"/>
                  </a:cubicBezTo>
                  <a:cubicBezTo>
                    <a:pt x="8174" y="120020"/>
                    <a:pt x="20840" y="119318"/>
                    <a:pt x="25942" y="119318"/>
                  </a:cubicBezTo>
                  <a:cubicBezTo>
                    <a:pt x="28933" y="119318"/>
                    <a:pt x="35090" y="119318"/>
                    <a:pt x="38081" y="119494"/>
                  </a:cubicBezTo>
                  <a:cubicBezTo>
                    <a:pt x="41599" y="119669"/>
                    <a:pt x="45997" y="120020"/>
                    <a:pt x="49340" y="120020"/>
                  </a:cubicBezTo>
                  <a:cubicBezTo>
                    <a:pt x="50395" y="120020"/>
                    <a:pt x="53034" y="120020"/>
                    <a:pt x="53034" y="116160"/>
                  </a:cubicBezTo>
                  <a:cubicBezTo>
                    <a:pt x="53034" y="113703"/>
                    <a:pt x="50923" y="113703"/>
                    <a:pt x="47405" y="113703"/>
                  </a:cubicBezTo>
                  <a:cubicBezTo>
                    <a:pt x="47229" y="113703"/>
                    <a:pt x="43886" y="113703"/>
                    <a:pt x="40720" y="113352"/>
                  </a:cubicBezTo>
                  <a:cubicBezTo>
                    <a:pt x="36673" y="113001"/>
                    <a:pt x="36673" y="112474"/>
                    <a:pt x="36673" y="110720"/>
                  </a:cubicBezTo>
                  <a:cubicBezTo>
                    <a:pt x="36673" y="110544"/>
                    <a:pt x="36673" y="109491"/>
                    <a:pt x="37377" y="106859"/>
                  </a:cubicBezTo>
                  <a:lnTo>
                    <a:pt x="47757" y="65621"/>
                  </a:lnTo>
                  <a:close/>
                  <a:moveTo>
                    <a:pt x="60423" y="12451"/>
                  </a:moveTo>
                  <a:cubicBezTo>
                    <a:pt x="61830" y="7011"/>
                    <a:pt x="62006" y="6484"/>
                    <a:pt x="69395" y="6484"/>
                  </a:cubicBezTo>
                  <a:lnTo>
                    <a:pt x="89978" y="6484"/>
                  </a:lnTo>
                  <a:cubicBezTo>
                    <a:pt x="106339" y="6484"/>
                    <a:pt x="116542" y="11398"/>
                    <a:pt x="116542" y="23857"/>
                  </a:cubicBezTo>
                  <a:cubicBezTo>
                    <a:pt x="116542" y="29297"/>
                    <a:pt x="114431" y="43160"/>
                    <a:pt x="105635" y="51056"/>
                  </a:cubicBezTo>
                  <a:cubicBezTo>
                    <a:pt x="99302" y="56672"/>
                    <a:pt x="89274" y="60006"/>
                    <a:pt x="76608" y="60006"/>
                  </a:cubicBezTo>
                  <a:lnTo>
                    <a:pt x="48460" y="60006"/>
                  </a:lnTo>
                  <a:lnTo>
                    <a:pt x="60423" y="12451"/>
                  </a:lnTo>
                  <a:close/>
                </a:path>
              </a:pathLst>
            </a:custGeom>
            <a:solidFill>
              <a:srgbClr val="000000"/>
            </a:solidFill>
            <a:ln w="25183" cap="flat">
              <a:noFill/>
              <a:prstDash val="solid"/>
              <a:miter/>
            </a:ln>
          </p:spPr>
          <p:txBody>
            <a:bodyPr rtlCol="0" anchor="ctr"/>
            <a:lstStyle/>
            <a:p>
              <a:endParaRPr lang="en-CN"/>
            </a:p>
          </p:txBody>
        </p:sp>
        <p:sp>
          <p:nvSpPr>
            <p:cNvPr id="18739" name="Freeform 18738">
              <a:extLst>
                <a:ext uri="{FF2B5EF4-FFF2-40B4-BE49-F238E27FC236}">
                  <a16:creationId xmlns:a16="http://schemas.microsoft.com/office/drawing/2014/main" id="{DC4FFAD3-A6CF-E2B4-B89D-7A83A706FAA8}"/>
                </a:ext>
              </a:extLst>
            </p:cNvPr>
            <p:cNvSpPr/>
            <p:nvPr>
              <p:custDataLst>
                <p:tags r:id="rId109"/>
              </p:custDataLst>
            </p:nvPr>
          </p:nvSpPr>
          <p:spPr>
            <a:xfrm>
              <a:off x="9044295" y="6793968"/>
              <a:ext cx="53304" cy="118098"/>
            </a:xfrm>
            <a:custGeom>
              <a:avLst/>
              <a:gdLst>
                <a:gd name="connsiteX0" fmla="*/ 48988 w 53304"/>
                <a:gd name="connsiteY0" fmla="*/ 6842 h 118098"/>
                <a:gd name="connsiteX1" fmla="*/ 41951 w 53304"/>
                <a:gd name="connsiteY1" fmla="*/ 174 h 118098"/>
                <a:gd name="connsiteX2" fmla="*/ 32099 w 53304"/>
                <a:gd name="connsiteY2" fmla="*/ 9825 h 118098"/>
                <a:gd name="connsiteX3" fmla="*/ 39136 w 53304"/>
                <a:gd name="connsiteY3" fmla="*/ 16493 h 118098"/>
                <a:gd name="connsiteX4" fmla="*/ 48988 w 53304"/>
                <a:gd name="connsiteY4" fmla="*/ 6842 h 118098"/>
                <a:gd name="connsiteX5" fmla="*/ 13100 w 53304"/>
                <a:gd name="connsiteY5" fmla="*/ 95986 h 118098"/>
                <a:gd name="connsiteX6" fmla="*/ 11517 w 53304"/>
                <a:gd name="connsiteY6" fmla="*/ 103356 h 118098"/>
                <a:gd name="connsiteX7" fmla="*/ 28229 w 53304"/>
                <a:gd name="connsiteY7" fmla="*/ 118272 h 118098"/>
                <a:gd name="connsiteX8" fmla="*/ 53562 w 53304"/>
                <a:gd name="connsiteY8" fmla="*/ 91423 h 118098"/>
                <a:gd name="connsiteX9" fmla="*/ 50747 w 53304"/>
                <a:gd name="connsiteY9" fmla="*/ 89142 h 118098"/>
                <a:gd name="connsiteX10" fmla="*/ 47405 w 53304"/>
                <a:gd name="connsiteY10" fmla="*/ 92125 h 118098"/>
                <a:gd name="connsiteX11" fmla="*/ 28757 w 53304"/>
                <a:gd name="connsiteY11" fmla="*/ 113358 h 118098"/>
                <a:gd name="connsiteX12" fmla="*/ 24359 w 53304"/>
                <a:gd name="connsiteY12" fmla="*/ 107217 h 118098"/>
                <a:gd name="connsiteX13" fmla="*/ 27174 w 53304"/>
                <a:gd name="connsiteY13" fmla="*/ 95986 h 118098"/>
                <a:gd name="connsiteX14" fmla="*/ 32803 w 53304"/>
                <a:gd name="connsiteY14" fmla="*/ 81947 h 118098"/>
                <a:gd name="connsiteX15" fmla="*/ 41423 w 53304"/>
                <a:gd name="connsiteY15" fmla="*/ 59661 h 118098"/>
                <a:gd name="connsiteX16" fmla="*/ 42479 w 53304"/>
                <a:gd name="connsiteY16" fmla="*/ 54046 h 118098"/>
                <a:gd name="connsiteX17" fmla="*/ 25766 w 53304"/>
                <a:gd name="connsiteY17" fmla="*/ 39130 h 118098"/>
                <a:gd name="connsiteX18" fmla="*/ 258 w 53304"/>
                <a:gd name="connsiteY18" fmla="*/ 65979 h 118098"/>
                <a:gd name="connsiteX19" fmla="*/ 3248 w 53304"/>
                <a:gd name="connsiteY19" fmla="*/ 68260 h 118098"/>
                <a:gd name="connsiteX20" fmla="*/ 6415 w 53304"/>
                <a:gd name="connsiteY20" fmla="*/ 65452 h 118098"/>
                <a:gd name="connsiteX21" fmla="*/ 25238 w 53304"/>
                <a:gd name="connsiteY21" fmla="*/ 44044 h 118098"/>
                <a:gd name="connsiteX22" fmla="*/ 29637 w 53304"/>
                <a:gd name="connsiteY22" fmla="*/ 50186 h 118098"/>
                <a:gd name="connsiteX23" fmla="*/ 24183 w 53304"/>
                <a:gd name="connsiteY23" fmla="*/ 67734 h 118098"/>
                <a:gd name="connsiteX24" fmla="*/ 13100 w 53304"/>
                <a:gd name="connsiteY24" fmla="*/ 95986 h 11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8098">
                  <a:moveTo>
                    <a:pt x="48988" y="6842"/>
                  </a:moveTo>
                  <a:cubicBezTo>
                    <a:pt x="48988" y="4034"/>
                    <a:pt x="46877" y="174"/>
                    <a:pt x="41951" y="174"/>
                  </a:cubicBezTo>
                  <a:cubicBezTo>
                    <a:pt x="37201" y="174"/>
                    <a:pt x="32099" y="4736"/>
                    <a:pt x="32099" y="9825"/>
                  </a:cubicBezTo>
                  <a:cubicBezTo>
                    <a:pt x="32099" y="12808"/>
                    <a:pt x="34386" y="16493"/>
                    <a:pt x="39136" y="16493"/>
                  </a:cubicBezTo>
                  <a:cubicBezTo>
                    <a:pt x="44238" y="16493"/>
                    <a:pt x="48988" y="11580"/>
                    <a:pt x="48988" y="6842"/>
                  </a:cubicBezTo>
                  <a:close/>
                  <a:moveTo>
                    <a:pt x="13100" y="95986"/>
                  </a:moveTo>
                  <a:cubicBezTo>
                    <a:pt x="12396" y="98267"/>
                    <a:pt x="11517" y="100373"/>
                    <a:pt x="11517" y="103356"/>
                  </a:cubicBezTo>
                  <a:cubicBezTo>
                    <a:pt x="11517" y="111604"/>
                    <a:pt x="18553" y="118272"/>
                    <a:pt x="28229" y="118272"/>
                  </a:cubicBezTo>
                  <a:cubicBezTo>
                    <a:pt x="45821" y="118272"/>
                    <a:pt x="53562" y="94056"/>
                    <a:pt x="53562" y="91423"/>
                  </a:cubicBezTo>
                  <a:cubicBezTo>
                    <a:pt x="53562" y="89142"/>
                    <a:pt x="51275" y="89142"/>
                    <a:pt x="50747" y="89142"/>
                  </a:cubicBezTo>
                  <a:cubicBezTo>
                    <a:pt x="48284" y="89142"/>
                    <a:pt x="48108" y="90195"/>
                    <a:pt x="47405" y="92125"/>
                  </a:cubicBezTo>
                  <a:cubicBezTo>
                    <a:pt x="43359" y="106164"/>
                    <a:pt x="35618" y="113358"/>
                    <a:pt x="28757" y="113358"/>
                  </a:cubicBezTo>
                  <a:cubicBezTo>
                    <a:pt x="25238" y="113358"/>
                    <a:pt x="24359" y="111077"/>
                    <a:pt x="24359" y="107217"/>
                  </a:cubicBezTo>
                  <a:cubicBezTo>
                    <a:pt x="24359" y="103181"/>
                    <a:pt x="25590" y="99846"/>
                    <a:pt x="27174" y="95986"/>
                  </a:cubicBezTo>
                  <a:cubicBezTo>
                    <a:pt x="28933" y="91248"/>
                    <a:pt x="30868" y="86510"/>
                    <a:pt x="32803" y="81947"/>
                  </a:cubicBezTo>
                  <a:cubicBezTo>
                    <a:pt x="34386" y="77736"/>
                    <a:pt x="40720" y="61767"/>
                    <a:pt x="41423" y="59661"/>
                  </a:cubicBezTo>
                  <a:cubicBezTo>
                    <a:pt x="41951" y="57907"/>
                    <a:pt x="42479" y="55801"/>
                    <a:pt x="42479" y="54046"/>
                  </a:cubicBezTo>
                  <a:cubicBezTo>
                    <a:pt x="42479" y="45799"/>
                    <a:pt x="35442" y="39130"/>
                    <a:pt x="25766" y="39130"/>
                  </a:cubicBezTo>
                  <a:cubicBezTo>
                    <a:pt x="8350" y="39130"/>
                    <a:pt x="258" y="62996"/>
                    <a:pt x="258" y="65979"/>
                  </a:cubicBezTo>
                  <a:cubicBezTo>
                    <a:pt x="258" y="68260"/>
                    <a:pt x="2720" y="68260"/>
                    <a:pt x="3248" y="68260"/>
                  </a:cubicBezTo>
                  <a:cubicBezTo>
                    <a:pt x="5711" y="68260"/>
                    <a:pt x="5887" y="67383"/>
                    <a:pt x="6415" y="65452"/>
                  </a:cubicBezTo>
                  <a:cubicBezTo>
                    <a:pt x="10989" y="50361"/>
                    <a:pt x="18729" y="44044"/>
                    <a:pt x="25238" y="44044"/>
                  </a:cubicBezTo>
                  <a:cubicBezTo>
                    <a:pt x="28053" y="44044"/>
                    <a:pt x="29637" y="45448"/>
                    <a:pt x="29637" y="50186"/>
                  </a:cubicBezTo>
                  <a:cubicBezTo>
                    <a:pt x="29637" y="54222"/>
                    <a:pt x="28581" y="56854"/>
                    <a:pt x="24183" y="67734"/>
                  </a:cubicBezTo>
                  <a:lnTo>
                    <a:pt x="13100" y="95986"/>
                  </a:lnTo>
                  <a:close/>
                </a:path>
              </a:pathLst>
            </a:custGeom>
            <a:solidFill>
              <a:srgbClr val="000000"/>
            </a:solidFill>
            <a:ln w="25183" cap="flat">
              <a:noFill/>
              <a:prstDash val="solid"/>
              <a:miter/>
            </a:ln>
          </p:spPr>
          <p:txBody>
            <a:bodyPr rtlCol="0" anchor="ctr"/>
            <a:lstStyle/>
            <a:p>
              <a:endParaRPr lang="en-CN"/>
            </a:p>
          </p:txBody>
        </p:sp>
      </p:grpSp>
    </p:spTree>
    <p:extLst>
      <p:ext uri="{BB962C8B-B14F-4D97-AF65-F5344CB8AC3E}">
        <p14:creationId xmlns:p14="http://schemas.microsoft.com/office/powerpoint/2010/main" val="331311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0485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 </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基于片段掩盖的预训练的阅读理解算法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29</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285751" y="1030287"/>
            <a:ext cx="11528424" cy="4677371"/>
          </a:xfrm>
          <a:prstGeom prst="rect">
            <a:avLst/>
          </a:prstGeom>
          <a:noFill/>
        </p:spPr>
        <p:txBody>
          <a:bodyPr wrap="square">
            <a:spAutoFit/>
          </a:bodyPr>
          <a:lstStyle/>
          <a:p>
            <a:pPr algn="just">
              <a:lnSpc>
                <a:spcPct val="125000"/>
              </a:lnSpc>
              <a:spcBef>
                <a:spcPts val="1200"/>
              </a:spcBef>
            </a:pPr>
            <a:r>
              <a:rPr lang="en-US" altLang="zh-CN" b="1" dirty="0" err="1">
                <a:latin typeface="Microsoft YaHei" panose="020B0503020204020204" pitchFamily="34" charset="-122"/>
                <a:ea typeface="Microsoft YaHei" panose="020B0503020204020204" pitchFamily="34" charset="-122"/>
              </a:rPr>
              <a:t>SpanBERT</a:t>
            </a:r>
            <a:r>
              <a:rPr lang="zh-CN" altLang="en-US" dirty="0">
                <a:latin typeface="Microsoft YaHei" panose="020B0503020204020204" pitchFamily="34" charset="-122"/>
                <a:ea typeface="Microsoft YaHei" panose="020B0503020204020204" pitchFamily="34" charset="-122"/>
              </a:rPr>
              <a:t>通过对</a:t>
            </a:r>
            <a:r>
              <a:rPr lang="en-US" altLang="zh-CN" dirty="0">
                <a:latin typeface="Microsoft YaHei" panose="020B0503020204020204" pitchFamily="34" charset="-122"/>
                <a:ea typeface="Microsoft YaHei" panose="020B0503020204020204" pitchFamily="34" charset="-122"/>
              </a:rPr>
              <a:t>BERT</a:t>
            </a:r>
            <a:r>
              <a:rPr lang="zh-CN" altLang="en-US" dirty="0">
                <a:latin typeface="Microsoft YaHei" panose="020B0503020204020204" pitchFamily="34" charset="-122"/>
                <a:ea typeface="Microsoft YaHei" panose="020B0503020204020204" pitchFamily="34" charset="-122"/>
              </a:rPr>
              <a:t>进行扩展，可以更有效的表示和预测片段相关的任务，如抽取式问答。原始</a:t>
            </a:r>
            <a:r>
              <a:rPr lang="en-US" altLang="zh-CN" dirty="0">
                <a:latin typeface="Microsoft YaHei" panose="020B0503020204020204" pitchFamily="34" charset="-122"/>
                <a:ea typeface="Microsoft YaHei" panose="020B0503020204020204" pitchFamily="34" charset="-122"/>
              </a:rPr>
              <a:t>BERT</a:t>
            </a:r>
            <a:r>
              <a:rPr lang="zh-CN" altLang="en-US" dirty="0">
                <a:latin typeface="Microsoft YaHei" panose="020B0503020204020204" pitchFamily="34" charset="-122"/>
                <a:ea typeface="Microsoft YaHei" panose="020B0503020204020204" pitchFamily="34" charset="-122"/>
              </a:rPr>
              <a:t>算法在训练时会随机选取句中的子词进行遮盖，但这种训练方式会让一些原本就连续出现且相关性很强的词组短语，在训练的时候被割裂开。</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dirty="0" err="1">
                <a:latin typeface="Microsoft YaHei" panose="020B0503020204020204" pitchFamily="34" charset="-122"/>
                <a:ea typeface="Microsoft YaHei" panose="020B0503020204020204" pitchFamily="34" charset="-122"/>
              </a:rPr>
              <a:t>SpanBERT</a:t>
            </a:r>
            <a:r>
              <a:rPr lang="zh-CN" altLang="en-US" dirty="0">
                <a:latin typeface="Microsoft YaHei" panose="020B0503020204020204" pitchFamily="34" charset="-122"/>
                <a:ea typeface="Microsoft YaHei" panose="020B0503020204020204" pitchFamily="34" charset="-122"/>
              </a:rPr>
              <a:t>打破了这种范式，对于给定的文本 </a:t>
            </a:r>
            <a:r>
              <a:rPr lang="en-US" altLang="zh-CN" dirty="0">
                <a:latin typeface="Microsoft YaHei" panose="020B0503020204020204" pitchFamily="34" charset="-122"/>
                <a:ea typeface="Microsoft YaHei" panose="020B0503020204020204" pitchFamily="34" charset="-122"/>
              </a:rPr>
              <a:t>X = x</a:t>
            </a:r>
            <a:r>
              <a:rPr lang="en-US" altLang="zh-CN" baseline="-25000" dirty="0">
                <a:latin typeface="Microsoft YaHei" panose="020B0503020204020204" pitchFamily="34" charset="-122"/>
                <a:ea typeface="Microsoft YaHei" panose="020B0503020204020204" pitchFamily="34" charset="-122"/>
              </a:rPr>
              <a:t>1</a:t>
            </a:r>
            <a:r>
              <a:rPr lang="en-US" altLang="zh-CN" dirty="0">
                <a:latin typeface="Microsoft YaHei" panose="020B0503020204020204" pitchFamily="34" charset="-122"/>
                <a:ea typeface="Microsoft YaHei" panose="020B0503020204020204" pitchFamily="34" charset="-122"/>
              </a:rPr>
              <a:t> ... </a:t>
            </a:r>
            <a:r>
              <a:rPr lang="en-US" altLang="zh-CN" dirty="0" err="1">
                <a:latin typeface="Microsoft YaHei" panose="020B0503020204020204" pitchFamily="34" charset="-122"/>
                <a:ea typeface="Microsoft YaHei" panose="020B0503020204020204" pitchFamily="34" charset="-122"/>
              </a:rPr>
              <a:t>x</a:t>
            </a:r>
            <a:r>
              <a:rPr lang="en-US" altLang="zh-CN" baseline="-25000" dirty="0" err="1">
                <a:latin typeface="Microsoft YaHei" panose="020B0503020204020204" pitchFamily="34" charset="-122"/>
                <a:ea typeface="Microsoft YaHei" panose="020B0503020204020204" pitchFamily="34" charset="-122"/>
              </a:rPr>
              <a:t>n</a:t>
            </a:r>
            <a:r>
              <a:rPr lang="en-US" altLang="zh-CN"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通过迭代的方式从中选择需要遮盖的片段</a:t>
            </a:r>
            <a:r>
              <a:rPr lang="zh-CN" altLang="en-US" dirty="0">
                <a:latin typeface="Microsoft YaHei" panose="020B0503020204020204" pitchFamily="34" charset="-122"/>
                <a:ea typeface="Microsoft YaHei" panose="020B0503020204020204" pitchFamily="34" charset="-122"/>
              </a:rPr>
              <a:t>。在每一次迭代中，</a:t>
            </a:r>
            <a:r>
              <a:rPr lang="en-US" altLang="zh-CN" dirty="0" err="1">
                <a:latin typeface="Microsoft YaHei" panose="020B0503020204020204" pitchFamily="34" charset="-122"/>
                <a:ea typeface="Microsoft YaHei" panose="020B0503020204020204" pitchFamily="34" charset="-122"/>
              </a:rPr>
              <a:t>SpanBERT</a:t>
            </a:r>
            <a:r>
              <a:rPr lang="zh-CN" altLang="en-US" dirty="0">
                <a:latin typeface="Microsoft YaHei" panose="020B0503020204020204" pitchFamily="34" charset="-122"/>
                <a:ea typeface="Microsoft YaHei" panose="020B0503020204020204" pitchFamily="34" charset="-122"/>
              </a:rPr>
              <a:t>通过几何分布对遮盖长度 </a:t>
            </a:r>
            <a:r>
              <a:rPr lang="en-US" altLang="zh-CN" dirty="0">
                <a:latin typeface="Microsoft YaHei" panose="020B0503020204020204" pitchFamily="34" charset="-122"/>
                <a:ea typeface="Microsoft YaHei" panose="020B0503020204020204" pitchFamily="34" charset="-122"/>
              </a:rPr>
              <a:t>l</a:t>
            </a:r>
            <a:r>
              <a:rPr lang="zh-CN" altLang="en-US" dirty="0">
                <a:latin typeface="Microsoft YaHei" panose="020B0503020204020204" pitchFamily="34" charset="-122"/>
                <a:ea typeface="Microsoft YaHei" panose="020B0503020204020204" pitchFamily="34" charset="-122"/>
              </a:rPr>
              <a:t> 进行随机采样， </a:t>
            </a:r>
            <a:r>
              <a:rPr lang="en-US" altLang="zh-CN" dirty="0">
                <a:latin typeface="Microsoft YaHei" panose="020B0503020204020204" pitchFamily="34" charset="-122"/>
                <a:ea typeface="Microsoft YaHei" panose="020B0503020204020204" pitchFamily="34" charset="-122"/>
              </a:rPr>
              <a:t>l</a:t>
            </a:r>
            <a:r>
              <a:rPr lang="zh-CN" altLang="en-US" dirty="0">
                <a:latin typeface="Microsoft YaHei" panose="020B0503020204020204" pitchFamily="34" charset="-122"/>
                <a:ea typeface="Microsoft YaHei" panose="020B0503020204020204" pitchFamily="34" charset="-122"/>
              </a:rPr>
              <a:t> 代表要遮盖的单词的数量。紧接着在一个均匀分布中采样出一个遮盖起点 </a:t>
            </a:r>
            <a:r>
              <a:rPr lang="en-US" altLang="zh-CN" dirty="0">
                <a:latin typeface="Microsoft YaHei" panose="020B0503020204020204" pitchFamily="34" charset="-122"/>
                <a:ea typeface="Microsoft YaHei" panose="020B0503020204020204" pitchFamily="34" charset="-122"/>
              </a:rPr>
              <a:t>s</a:t>
            </a:r>
            <a:r>
              <a:rPr lang="zh-CN" altLang="en-US" dirty="0">
                <a:latin typeface="Microsoft YaHei" panose="020B0503020204020204" pitchFamily="34" charset="-122"/>
                <a:ea typeface="Microsoft YaHei" panose="020B0503020204020204" pitchFamily="34" charset="-122"/>
              </a:rPr>
              <a:t> ， 对 </a:t>
            </a:r>
            <a:r>
              <a:rPr lang="en-US" altLang="zh-CN" dirty="0">
                <a:latin typeface="Microsoft YaHei" panose="020B0503020204020204" pitchFamily="34" charset="-122"/>
                <a:ea typeface="Microsoft YaHei" panose="020B0503020204020204" pitchFamily="34" charset="-122"/>
              </a:rPr>
              <a:t>{</a:t>
            </a:r>
            <a:r>
              <a:rPr lang="en-US" altLang="zh-CN" dirty="0" err="1">
                <a:latin typeface="Microsoft YaHei" panose="020B0503020204020204" pitchFamily="34" charset="-122"/>
                <a:ea typeface="Microsoft YaHei" panose="020B0503020204020204" pitchFamily="34" charset="-122"/>
              </a:rPr>
              <a:t>x</a:t>
            </a:r>
            <a:r>
              <a:rPr lang="en-US" altLang="zh-CN" baseline="-25000" dirty="0" err="1">
                <a:latin typeface="Microsoft YaHei" panose="020B0503020204020204" pitchFamily="34" charset="-122"/>
                <a:ea typeface="Microsoft YaHei" panose="020B0503020204020204" pitchFamily="34" charset="-122"/>
              </a:rPr>
              <a:t>s</a:t>
            </a:r>
            <a:r>
              <a:rPr lang="en-US" altLang="zh-CN" dirty="0">
                <a:latin typeface="Microsoft YaHei" panose="020B0503020204020204" pitchFamily="34" charset="-122"/>
                <a:ea typeface="Microsoft YaHei" panose="020B0503020204020204" pitchFamily="34" charset="-122"/>
              </a:rPr>
              <a:t>, ..., </a:t>
            </a:r>
            <a:r>
              <a:rPr lang="en-US" altLang="zh-CN" dirty="0" err="1">
                <a:latin typeface="Microsoft YaHei" panose="020B0503020204020204" pitchFamily="34" charset="-122"/>
                <a:ea typeface="Microsoft YaHei" panose="020B0503020204020204" pitchFamily="34" charset="-122"/>
              </a:rPr>
              <a:t>x</a:t>
            </a:r>
            <a:r>
              <a:rPr lang="en-US" altLang="zh-CN" baseline="-25000" dirty="0" err="1">
                <a:latin typeface="Microsoft YaHei" panose="020B0503020204020204" pitchFamily="34" charset="-122"/>
                <a:ea typeface="Microsoft YaHei" panose="020B0503020204020204" pitchFamily="34" charset="-122"/>
              </a:rPr>
              <a:t>s+l</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进行遮盖，在损失函数方面，这一部分与原本的</a:t>
            </a:r>
            <a:r>
              <a:rPr lang="en-US" altLang="zh-CN" dirty="0">
                <a:latin typeface="Microsoft YaHei" panose="020B0503020204020204" pitchFamily="34" charset="-122"/>
                <a:ea typeface="Microsoft YaHei" panose="020B0503020204020204" pitchFamily="34" charset="-122"/>
              </a:rPr>
              <a:t>BERT</a:t>
            </a:r>
            <a:r>
              <a:rPr lang="zh-CN" altLang="en-US" dirty="0">
                <a:latin typeface="Microsoft YaHei" panose="020B0503020204020204" pitchFamily="34" charset="-122"/>
                <a:ea typeface="Microsoft YaHei" panose="020B0503020204020204" pitchFamily="34" charset="-122"/>
              </a:rPr>
              <a:t>保持一致，采用</a:t>
            </a:r>
            <a:r>
              <a:rPr lang="en-US" altLang="zh-CN" dirty="0">
                <a:latin typeface="Microsoft YaHei" panose="020B0503020204020204" pitchFamily="34" charset="-122"/>
                <a:ea typeface="Microsoft YaHei" panose="020B0503020204020204" pitchFamily="34" charset="-122"/>
              </a:rPr>
              <a:t>MLM</a:t>
            </a:r>
            <a:r>
              <a:rPr lang="zh-CN" altLang="en-US" dirty="0">
                <a:latin typeface="Microsoft YaHei" panose="020B0503020204020204" pitchFamily="34" charset="-122"/>
                <a:ea typeface="Microsoft YaHei" panose="020B0503020204020204" pitchFamily="34" charset="-122"/>
              </a:rPr>
              <a:t>的损失函数进行训练。</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dirty="0" err="1">
                <a:latin typeface="Microsoft YaHei" panose="020B0503020204020204" pitchFamily="34" charset="-122"/>
                <a:ea typeface="Microsoft YaHei" panose="020B0503020204020204" pitchFamily="34" charset="-122"/>
              </a:rPr>
              <a:t>SpanBERT</a:t>
            </a:r>
            <a:r>
              <a:rPr lang="zh-CN" altLang="en-US" dirty="0">
                <a:latin typeface="Microsoft YaHei" panose="020B0503020204020204" pitchFamily="34" charset="-122"/>
                <a:ea typeface="Microsoft YaHei" panose="020B0503020204020204" pitchFamily="34" charset="-122"/>
              </a:rPr>
              <a:t>引入了一个新的训练目标，</a:t>
            </a:r>
            <a:r>
              <a:rPr lang="en-US" b="1" dirty="0">
                <a:latin typeface="Microsoft YaHei" panose="020B0503020204020204" pitchFamily="34" charset="-122"/>
                <a:ea typeface="Microsoft YaHei" panose="020B0503020204020204" pitchFamily="34" charset="-122"/>
              </a:rPr>
              <a:t>Span Boundary </a:t>
            </a:r>
            <a:r>
              <a:rPr lang="en-US" b="1" dirty="0" err="1">
                <a:latin typeface="Microsoft YaHei" panose="020B0503020204020204" pitchFamily="34" charset="-122"/>
                <a:ea typeface="Microsoft YaHei" panose="020B0503020204020204" pitchFamily="34" charset="-122"/>
              </a:rPr>
              <a:t>Objective（SBO</a:t>
            </a:r>
            <a:r>
              <a:rPr lang="en-US" b="1" dirty="0">
                <a:latin typeface="Microsoft YaHei" panose="020B0503020204020204" pitchFamily="34" charset="-122"/>
                <a:ea typeface="Microsoft YaHei" panose="020B0503020204020204" pitchFamily="34" charset="-122"/>
              </a:rPr>
              <a:t>）</a:t>
            </a:r>
            <a:r>
              <a:rPr lang="en-US" dirty="0">
                <a:latin typeface="Microsoft YaHei" panose="020B0503020204020204" pitchFamily="34" charset="-122"/>
                <a:ea typeface="Microsoft YaHei" panose="020B0503020204020204" pitchFamily="34" charset="-122"/>
              </a:rPr>
              <a:t>。</a:t>
            </a:r>
            <a:r>
              <a:rPr lang="en-US" dirty="0" err="1">
                <a:latin typeface="Microsoft YaHei" panose="020B0503020204020204" pitchFamily="34" charset="-122"/>
                <a:ea typeface="Microsoft YaHei" panose="020B0503020204020204" pitchFamily="34" charset="-122"/>
              </a:rPr>
              <a:t>SpanBERT</a:t>
            </a:r>
            <a:r>
              <a:rPr lang="zh-CN" altLang="en-US" dirty="0">
                <a:latin typeface="Microsoft YaHei" panose="020B0503020204020204" pitchFamily="34" charset="-122"/>
                <a:ea typeface="Microsoft YaHei" panose="020B0503020204020204" pitchFamily="34" charset="-122"/>
              </a:rPr>
              <a:t>希望训练好的语言模型可以让每个</a:t>
            </a:r>
            <a:r>
              <a:rPr lang="zh-CN" altLang="en-US" b="1" dirty="0">
                <a:latin typeface="Microsoft YaHei" panose="020B0503020204020204" pitchFamily="34" charset="-122"/>
                <a:ea typeface="Microsoft YaHei" panose="020B0503020204020204" pitchFamily="34" charset="-122"/>
              </a:rPr>
              <a:t>片段的边缘单词的表示尽可能的包含片段内部内容的所有语义</a:t>
            </a:r>
            <a:r>
              <a:rPr lang="zh-CN" altLang="en-US" dirty="0">
                <a:latin typeface="Microsoft YaHei" panose="020B0503020204020204" pitchFamily="34" charset="-122"/>
                <a:ea typeface="Microsoft YaHei" panose="020B0503020204020204" pitchFamily="34" charset="-122"/>
              </a:rPr>
              <a:t>，所以</a:t>
            </a:r>
            <a:r>
              <a:rPr lang="en-US" dirty="0">
                <a:latin typeface="Microsoft YaHei" panose="020B0503020204020204" pitchFamily="34" charset="-122"/>
                <a:ea typeface="Microsoft YaHei" panose="020B0503020204020204" pitchFamily="34" charset="-122"/>
              </a:rPr>
              <a:t>SBO</a:t>
            </a:r>
            <a:r>
              <a:rPr lang="zh-CN" altLang="en-US" dirty="0">
                <a:latin typeface="Microsoft YaHei" panose="020B0503020204020204" pitchFamily="34" charset="-122"/>
                <a:ea typeface="Microsoft YaHei" panose="020B0503020204020204" pitchFamily="34" charset="-122"/>
              </a:rPr>
              <a:t>的含义是要求在片段边界处的单词表示尽可能可以对遮盖片段内部的单词进行预测。</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具体来说，对于给定文本 </a:t>
            </a:r>
            <a:r>
              <a:rPr lang="en-US" altLang="zh-CN" dirty="0">
                <a:latin typeface="Microsoft YaHei" panose="020B0503020204020204" pitchFamily="34" charset="-122"/>
                <a:ea typeface="Microsoft YaHei" panose="020B0503020204020204" pitchFamily="34" charset="-122"/>
              </a:rPr>
              <a:t>X</a:t>
            </a:r>
            <a:r>
              <a:rPr lang="en-US"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对于某个被选中的遮盖片段 </a:t>
            </a:r>
            <a:r>
              <a:rPr lang="en-US" altLang="zh-CN" dirty="0">
                <a:latin typeface="Microsoft YaHei" panose="020B0503020204020204" pitchFamily="34" charset="-122"/>
                <a:ea typeface="Microsoft YaHei" panose="020B0503020204020204" pitchFamily="34" charset="-122"/>
              </a:rPr>
              <a:t>{</a:t>
            </a:r>
            <a:r>
              <a:rPr lang="en-US" dirty="0" err="1">
                <a:latin typeface="Microsoft YaHei" panose="020B0503020204020204" pitchFamily="34" charset="-122"/>
                <a:ea typeface="Microsoft YaHei" panose="020B0503020204020204" pitchFamily="34" charset="-122"/>
              </a:rPr>
              <a:t>x</a:t>
            </a:r>
            <a:r>
              <a:rPr lang="en-US" baseline="-25000" dirty="0" err="1">
                <a:latin typeface="Microsoft YaHei" panose="020B0503020204020204" pitchFamily="34" charset="-122"/>
                <a:ea typeface="Microsoft YaHei" panose="020B0503020204020204" pitchFamily="34" charset="-122"/>
              </a:rPr>
              <a:t>s</a:t>
            </a:r>
            <a:r>
              <a:rPr lang="en-US" dirty="0">
                <a:latin typeface="Microsoft YaHei" panose="020B0503020204020204" pitchFamily="34" charset="-122"/>
                <a:ea typeface="Microsoft YaHei" panose="020B0503020204020204" pitchFamily="34" charset="-122"/>
              </a:rPr>
              <a:t>, ..., x</a:t>
            </a:r>
            <a:r>
              <a:rPr lang="en-US" baseline="-25000" dirty="0">
                <a:latin typeface="Microsoft YaHei" panose="020B0503020204020204" pitchFamily="34" charset="-122"/>
                <a:ea typeface="Microsoft YaHei" panose="020B0503020204020204" pitchFamily="34" charset="-122"/>
              </a:rPr>
              <a:t>s+l-1</a:t>
            </a:r>
            <a:r>
              <a:rPr lang="en-US" dirty="0">
                <a:latin typeface="Microsoft YaHei" panose="020B0503020204020204" pitchFamily="34" charset="-122"/>
                <a:ea typeface="Microsoft YaHei" panose="020B0503020204020204" pitchFamily="34" charset="-122"/>
              </a:rPr>
              <a:t>}$，</a:t>
            </a:r>
            <a:r>
              <a:rPr lang="en-US" dirty="0" err="1">
                <a:latin typeface="Microsoft YaHei" panose="020B0503020204020204" pitchFamily="34" charset="-122"/>
                <a:ea typeface="Microsoft YaHei" panose="020B0503020204020204" pitchFamily="34" charset="-122"/>
              </a:rPr>
              <a:t>SpanBERT</a:t>
            </a:r>
            <a:r>
              <a:rPr lang="zh-CN" altLang="en-US" dirty="0">
                <a:latin typeface="Microsoft YaHei" panose="020B0503020204020204" pitchFamily="34" charset="-122"/>
                <a:ea typeface="Microsoft YaHei" panose="020B0503020204020204" pitchFamily="34" charset="-122"/>
              </a:rPr>
              <a:t>希望通过</a:t>
            </a:r>
            <a:r>
              <a:rPr lang="en-US" altLang="zh-CN" dirty="0">
                <a:latin typeface="Microsoft YaHei" panose="020B0503020204020204" pitchFamily="34" charset="-122"/>
                <a:ea typeface="Microsoft YaHei" panose="020B0503020204020204" pitchFamily="34" charset="-122"/>
              </a:rPr>
              <a:t>{</a:t>
            </a:r>
            <a:r>
              <a:rPr lang="en-US" dirty="0">
                <a:latin typeface="Microsoft YaHei" panose="020B0503020204020204" pitchFamily="34" charset="-122"/>
                <a:ea typeface="Microsoft YaHei" panose="020B0503020204020204" pitchFamily="34" charset="-122"/>
              </a:rPr>
              <a:t>x</a:t>
            </a:r>
            <a:r>
              <a:rPr lang="en-US" baseline="-25000" dirty="0">
                <a:latin typeface="Microsoft YaHei" panose="020B0503020204020204" pitchFamily="34" charset="-122"/>
                <a:ea typeface="Microsoft YaHei" panose="020B0503020204020204" pitchFamily="34" charset="-122"/>
              </a:rPr>
              <a:t>s-1</a:t>
            </a:r>
            <a:r>
              <a:rPr lang="en-US" dirty="0">
                <a:latin typeface="Microsoft YaHei" panose="020B0503020204020204" pitchFamily="34" charset="-122"/>
                <a:ea typeface="Microsoft YaHei" panose="020B0503020204020204" pitchFamily="34" charset="-122"/>
              </a:rPr>
              <a:t>, </a:t>
            </a:r>
            <a:r>
              <a:rPr lang="en-US" dirty="0" err="1">
                <a:latin typeface="Microsoft YaHei" panose="020B0503020204020204" pitchFamily="34" charset="-122"/>
                <a:ea typeface="Microsoft YaHei" panose="020B0503020204020204" pitchFamily="34" charset="-122"/>
              </a:rPr>
              <a:t>x</a:t>
            </a:r>
            <a:r>
              <a:rPr lang="en-US" baseline="-25000" dirty="0" err="1">
                <a:latin typeface="Microsoft YaHei" panose="020B0503020204020204" pitchFamily="34" charset="-122"/>
                <a:ea typeface="Microsoft YaHei" panose="020B0503020204020204" pitchFamily="34" charset="-122"/>
              </a:rPr>
              <a:t>s+l</a:t>
            </a:r>
            <a:r>
              <a:rPr lang="en-US"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以及位置向量 </a:t>
            </a:r>
            <a:r>
              <a:rPr lang="en-US" dirty="0">
                <a:latin typeface="Microsoft YaHei" panose="020B0503020204020204" pitchFamily="34" charset="-122"/>
                <a:ea typeface="Microsoft YaHei" panose="020B0503020204020204" pitchFamily="34" charset="-122"/>
              </a:rPr>
              <a:t>p</a:t>
            </a:r>
            <a:r>
              <a:rPr lang="en-US" baseline="-25000" dirty="0">
                <a:latin typeface="Microsoft YaHei" panose="020B0503020204020204" pitchFamily="34" charset="-122"/>
                <a:ea typeface="Microsoft YaHei" panose="020B0503020204020204" pitchFamily="34" charset="-122"/>
              </a:rPr>
              <a:t>i-s+1</a:t>
            </a:r>
            <a:r>
              <a:rPr lang="zh-CN" altLang="en-US" baseline="-25000"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对被遮盖的单词 </a:t>
            </a:r>
            <a:r>
              <a:rPr lang="en-US" dirty="0">
                <a:latin typeface="Microsoft YaHei" panose="020B0503020204020204" pitchFamily="34" charset="-122"/>
                <a:ea typeface="Microsoft YaHei" panose="020B0503020204020204" pitchFamily="34" charset="-122"/>
              </a:rPr>
              <a:t>x</a:t>
            </a:r>
            <a:r>
              <a:rPr lang="en-US" baseline="-25000" dirty="0">
                <a:latin typeface="Microsoft YaHei" panose="020B0503020204020204" pitchFamily="34" charset="-122"/>
                <a:ea typeface="Microsoft YaHei" panose="020B0503020204020204" pitchFamily="34" charset="-122"/>
              </a:rPr>
              <a:t>i</a:t>
            </a:r>
            <a:r>
              <a:rPr lang="zh-CN" altLang="en-US" dirty="0">
                <a:latin typeface="Microsoft YaHei" panose="020B0503020204020204" pitchFamily="34" charset="-122"/>
                <a:ea typeface="Microsoft YaHei" panose="020B0503020204020204" pitchFamily="34" charset="-122"/>
              </a:rPr>
              <a:t> 进行预测：</a:t>
            </a:r>
            <a:endParaRPr lang="en-CN" dirty="0">
              <a:latin typeface="Microsoft YaHei" panose="020B0503020204020204" pitchFamily="34" charset="-122"/>
              <a:ea typeface="Microsoft YaHei" panose="020B0503020204020204" pitchFamily="34" charset="-122"/>
            </a:endParaRPr>
          </a:p>
        </p:txBody>
      </p:sp>
      <p:grpSp>
        <p:nvGrpSpPr>
          <p:cNvPr id="46" name="Group 45" descr="\documentclass{article}&#10;\usepackage{amsmath, amsfonts , amssymb, bm}&#10;\pagestyle{empty}&#10;\begin{document}&#10;&#10;\begin{equation*}&#10;    y_i = f(h_{s-1}; h_{x_{s+l}}; p_{i-s+1})&#10;\end{equation*}&#10;&#10;&#10;\end{document}" title="IguanaTex Vector Display">
            <a:extLst>
              <a:ext uri="{FF2B5EF4-FFF2-40B4-BE49-F238E27FC236}">
                <a16:creationId xmlns:a16="http://schemas.microsoft.com/office/drawing/2014/main" id="{6640205A-3013-0651-D7C3-0BBD5E1D108C}"/>
              </a:ext>
            </a:extLst>
          </p:cNvPr>
          <p:cNvGrpSpPr>
            <a:grpSpLocks noChangeAspect="1"/>
          </p:cNvGrpSpPr>
          <p:nvPr>
            <p:custDataLst>
              <p:tags r:id="rId1"/>
            </p:custDataLst>
          </p:nvPr>
        </p:nvGrpSpPr>
        <p:grpSpPr>
          <a:xfrm>
            <a:off x="4273797" y="6019470"/>
            <a:ext cx="2856811" cy="250660"/>
            <a:chOff x="6985150" y="4092813"/>
            <a:chExt cx="2856811" cy="250660"/>
          </a:xfrm>
        </p:grpSpPr>
        <p:sp>
          <p:nvSpPr>
            <p:cNvPr id="7" name="Freeform 6">
              <a:extLst>
                <a:ext uri="{FF2B5EF4-FFF2-40B4-BE49-F238E27FC236}">
                  <a16:creationId xmlns:a16="http://schemas.microsoft.com/office/drawing/2014/main" id="{7BCC7461-99B7-571A-25F8-F987B7F74527}"/>
                </a:ext>
              </a:extLst>
            </p:cNvPr>
            <p:cNvSpPr/>
            <p:nvPr>
              <p:custDataLst>
                <p:tags r:id="rId2"/>
              </p:custDataLst>
            </p:nvPr>
          </p:nvSpPr>
          <p:spPr>
            <a:xfrm>
              <a:off x="6985150" y="4163667"/>
              <a:ext cx="115642" cy="148840"/>
            </a:xfrm>
            <a:custGeom>
              <a:avLst/>
              <a:gdLst>
                <a:gd name="connsiteX0" fmla="*/ 114815 w 115642"/>
                <a:gd name="connsiteY0" fmla="*/ 14108 h 148840"/>
                <a:gd name="connsiteX1" fmla="*/ 115818 w 115642"/>
                <a:gd name="connsiteY1" fmla="*/ 8816 h 148840"/>
                <a:gd name="connsiteX2" fmla="*/ 108544 w 115642"/>
                <a:gd name="connsiteY2" fmla="*/ 2605 h 148840"/>
                <a:gd name="connsiteX3" fmla="*/ 99764 w 115642"/>
                <a:gd name="connsiteY3" fmla="*/ 7436 h 148840"/>
                <a:gd name="connsiteX4" fmla="*/ 96252 w 115642"/>
                <a:gd name="connsiteY4" fmla="*/ 19859 h 148840"/>
                <a:gd name="connsiteX5" fmla="*/ 91235 w 115642"/>
                <a:gd name="connsiteY5" fmla="*/ 38262 h 148840"/>
                <a:gd name="connsiteX6" fmla="*/ 79947 w 115642"/>
                <a:gd name="connsiteY6" fmla="*/ 79671 h 148840"/>
                <a:gd name="connsiteX7" fmla="*/ 51601 w 115642"/>
                <a:gd name="connsiteY7" fmla="*/ 99225 h 148840"/>
                <a:gd name="connsiteX8" fmla="*/ 36048 w 115642"/>
                <a:gd name="connsiteY8" fmla="*/ 80591 h 148840"/>
                <a:gd name="connsiteX9" fmla="*/ 48841 w 115642"/>
                <a:gd name="connsiteY9" fmla="*/ 35502 h 148840"/>
                <a:gd name="connsiteX10" fmla="*/ 53858 w 115642"/>
                <a:gd name="connsiteY10" fmla="*/ 18939 h 148840"/>
                <a:gd name="connsiteX11" fmla="*/ 33289 w 115642"/>
                <a:gd name="connsiteY11" fmla="*/ 75 h 148840"/>
                <a:gd name="connsiteX12" fmla="*/ 176 w 115642"/>
                <a:gd name="connsiteY12" fmla="*/ 35502 h 148840"/>
                <a:gd name="connsiteX13" fmla="*/ 3186 w 115642"/>
                <a:gd name="connsiteY13" fmla="*/ 37802 h 148840"/>
                <a:gd name="connsiteX14" fmla="*/ 7200 w 115642"/>
                <a:gd name="connsiteY14" fmla="*/ 33662 h 148840"/>
                <a:gd name="connsiteX15" fmla="*/ 32536 w 115642"/>
                <a:gd name="connsiteY15" fmla="*/ 5136 h 148840"/>
                <a:gd name="connsiteX16" fmla="*/ 38807 w 115642"/>
                <a:gd name="connsiteY16" fmla="*/ 12497 h 148840"/>
                <a:gd name="connsiteX17" fmla="*/ 34543 w 115642"/>
                <a:gd name="connsiteY17" fmla="*/ 28600 h 148840"/>
                <a:gd name="connsiteX18" fmla="*/ 19993 w 115642"/>
                <a:gd name="connsiteY18" fmla="*/ 76910 h 148840"/>
                <a:gd name="connsiteX19" fmla="*/ 50597 w 115642"/>
                <a:gd name="connsiteY19" fmla="*/ 104286 h 148840"/>
                <a:gd name="connsiteX20" fmla="*/ 75933 w 115642"/>
                <a:gd name="connsiteY20" fmla="*/ 93934 h 148840"/>
                <a:gd name="connsiteX21" fmla="*/ 59628 w 115642"/>
                <a:gd name="connsiteY21" fmla="*/ 129361 h 148840"/>
                <a:gd name="connsiteX22" fmla="*/ 32034 w 115642"/>
                <a:gd name="connsiteY22" fmla="*/ 143854 h 148840"/>
                <a:gd name="connsiteX23" fmla="*/ 12970 w 115642"/>
                <a:gd name="connsiteY23" fmla="*/ 134192 h 148840"/>
                <a:gd name="connsiteX24" fmla="*/ 23756 w 115642"/>
                <a:gd name="connsiteY24" fmla="*/ 131431 h 148840"/>
                <a:gd name="connsiteX25" fmla="*/ 28773 w 115642"/>
                <a:gd name="connsiteY25" fmla="*/ 121999 h 148840"/>
                <a:gd name="connsiteX26" fmla="*/ 19492 w 115642"/>
                <a:gd name="connsiteY26" fmla="*/ 113948 h 148840"/>
                <a:gd name="connsiteX27" fmla="*/ 5444 w 115642"/>
                <a:gd name="connsiteY27" fmla="*/ 128901 h 148840"/>
                <a:gd name="connsiteX28" fmla="*/ 32034 w 115642"/>
                <a:gd name="connsiteY28" fmla="*/ 148915 h 148840"/>
                <a:gd name="connsiteX29" fmla="*/ 90733 w 115642"/>
                <a:gd name="connsiteY29" fmla="*/ 101985 h 148840"/>
                <a:gd name="connsiteX30" fmla="*/ 114815 w 115642"/>
                <a:gd name="connsiteY30" fmla="*/ 14108 h 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5642" h="148840">
                  <a:moveTo>
                    <a:pt x="114815" y="14108"/>
                  </a:moveTo>
                  <a:cubicBezTo>
                    <a:pt x="115818" y="10887"/>
                    <a:pt x="115818" y="10427"/>
                    <a:pt x="115818" y="8816"/>
                  </a:cubicBezTo>
                  <a:cubicBezTo>
                    <a:pt x="115818" y="4676"/>
                    <a:pt x="112306" y="2605"/>
                    <a:pt x="108544" y="2605"/>
                  </a:cubicBezTo>
                  <a:cubicBezTo>
                    <a:pt x="106035" y="2605"/>
                    <a:pt x="102022" y="3986"/>
                    <a:pt x="99764" y="7436"/>
                  </a:cubicBezTo>
                  <a:cubicBezTo>
                    <a:pt x="99262" y="8586"/>
                    <a:pt x="97255" y="15718"/>
                    <a:pt x="96252" y="19859"/>
                  </a:cubicBezTo>
                  <a:cubicBezTo>
                    <a:pt x="94496" y="25840"/>
                    <a:pt x="92740" y="32051"/>
                    <a:pt x="91235" y="38262"/>
                  </a:cubicBezTo>
                  <a:lnTo>
                    <a:pt x="79947" y="79671"/>
                  </a:lnTo>
                  <a:cubicBezTo>
                    <a:pt x="78943" y="83121"/>
                    <a:pt x="68157" y="99225"/>
                    <a:pt x="51601" y="99225"/>
                  </a:cubicBezTo>
                  <a:cubicBezTo>
                    <a:pt x="38807" y="99225"/>
                    <a:pt x="36048" y="89103"/>
                    <a:pt x="36048" y="80591"/>
                  </a:cubicBezTo>
                  <a:cubicBezTo>
                    <a:pt x="36048" y="70009"/>
                    <a:pt x="40312" y="55746"/>
                    <a:pt x="48841" y="35502"/>
                  </a:cubicBezTo>
                  <a:cubicBezTo>
                    <a:pt x="52855" y="26070"/>
                    <a:pt x="53858" y="23539"/>
                    <a:pt x="53858" y="18939"/>
                  </a:cubicBezTo>
                  <a:cubicBezTo>
                    <a:pt x="53858" y="8586"/>
                    <a:pt x="45831" y="75"/>
                    <a:pt x="33289" y="75"/>
                  </a:cubicBezTo>
                  <a:cubicBezTo>
                    <a:pt x="9458" y="75"/>
                    <a:pt x="176" y="33431"/>
                    <a:pt x="176" y="35502"/>
                  </a:cubicBezTo>
                  <a:cubicBezTo>
                    <a:pt x="176" y="37802"/>
                    <a:pt x="2685" y="37802"/>
                    <a:pt x="3186" y="37802"/>
                  </a:cubicBezTo>
                  <a:cubicBezTo>
                    <a:pt x="5695" y="37802"/>
                    <a:pt x="5946" y="37342"/>
                    <a:pt x="7200" y="33662"/>
                  </a:cubicBezTo>
                  <a:cubicBezTo>
                    <a:pt x="13973" y="12037"/>
                    <a:pt x="24007" y="5136"/>
                    <a:pt x="32536" y="5136"/>
                  </a:cubicBezTo>
                  <a:cubicBezTo>
                    <a:pt x="34543" y="5136"/>
                    <a:pt x="38807" y="5136"/>
                    <a:pt x="38807" y="12497"/>
                  </a:cubicBezTo>
                  <a:cubicBezTo>
                    <a:pt x="38807" y="18248"/>
                    <a:pt x="36299" y="24230"/>
                    <a:pt x="34543" y="28600"/>
                  </a:cubicBezTo>
                  <a:cubicBezTo>
                    <a:pt x="24509" y="52985"/>
                    <a:pt x="19993" y="66098"/>
                    <a:pt x="19993" y="76910"/>
                  </a:cubicBezTo>
                  <a:cubicBezTo>
                    <a:pt x="19993" y="97384"/>
                    <a:pt x="35797" y="104286"/>
                    <a:pt x="50597" y="104286"/>
                  </a:cubicBezTo>
                  <a:cubicBezTo>
                    <a:pt x="60380" y="104286"/>
                    <a:pt x="68909" y="100375"/>
                    <a:pt x="75933" y="93934"/>
                  </a:cubicBezTo>
                  <a:cubicBezTo>
                    <a:pt x="72672" y="105896"/>
                    <a:pt x="69662" y="117168"/>
                    <a:pt x="59628" y="129361"/>
                  </a:cubicBezTo>
                  <a:cubicBezTo>
                    <a:pt x="53106" y="137182"/>
                    <a:pt x="43573" y="143854"/>
                    <a:pt x="32034" y="143854"/>
                  </a:cubicBezTo>
                  <a:cubicBezTo>
                    <a:pt x="28522" y="143854"/>
                    <a:pt x="17234" y="143164"/>
                    <a:pt x="12970" y="134192"/>
                  </a:cubicBezTo>
                  <a:cubicBezTo>
                    <a:pt x="16983" y="134192"/>
                    <a:pt x="20244" y="134192"/>
                    <a:pt x="23756" y="131431"/>
                  </a:cubicBezTo>
                  <a:cubicBezTo>
                    <a:pt x="26265" y="129361"/>
                    <a:pt x="28773" y="126370"/>
                    <a:pt x="28773" y="121999"/>
                  </a:cubicBezTo>
                  <a:cubicBezTo>
                    <a:pt x="28773" y="114868"/>
                    <a:pt x="22000" y="113948"/>
                    <a:pt x="19492" y="113948"/>
                  </a:cubicBezTo>
                  <a:cubicBezTo>
                    <a:pt x="13722" y="113948"/>
                    <a:pt x="5444" y="117628"/>
                    <a:pt x="5444" y="128901"/>
                  </a:cubicBezTo>
                  <a:cubicBezTo>
                    <a:pt x="5444" y="140403"/>
                    <a:pt x="16482" y="148915"/>
                    <a:pt x="32034" y="148915"/>
                  </a:cubicBezTo>
                  <a:cubicBezTo>
                    <a:pt x="57872" y="148915"/>
                    <a:pt x="83710" y="127981"/>
                    <a:pt x="90733" y="101985"/>
                  </a:cubicBezTo>
                  <a:lnTo>
                    <a:pt x="114815" y="14108"/>
                  </a:lnTo>
                  <a:close/>
                </a:path>
              </a:pathLst>
            </a:custGeom>
            <a:solidFill>
              <a:srgbClr val="000000"/>
            </a:solidFill>
            <a:ln w="25179"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694989E7-B98B-B403-72C0-2031D791AAB1}"/>
                </a:ext>
              </a:extLst>
            </p:cNvPr>
            <p:cNvSpPr/>
            <p:nvPr>
              <p:custDataLst>
                <p:tags r:id="rId3"/>
              </p:custDataLst>
            </p:nvPr>
          </p:nvSpPr>
          <p:spPr>
            <a:xfrm>
              <a:off x="7109116" y="4193090"/>
              <a:ext cx="53205" cy="108374"/>
            </a:xfrm>
            <a:custGeom>
              <a:avLst/>
              <a:gdLst>
                <a:gd name="connsiteX0" fmla="*/ 48821 w 53205"/>
                <a:gd name="connsiteY0" fmla="*/ 6195 h 108374"/>
                <a:gd name="connsiteX1" fmla="*/ 41797 w 53205"/>
                <a:gd name="connsiteY1" fmla="*/ 76 h 108374"/>
                <a:gd name="connsiteX2" fmla="*/ 31964 w 53205"/>
                <a:gd name="connsiteY2" fmla="*/ 8933 h 108374"/>
                <a:gd name="connsiteX3" fmla="*/ 38988 w 53205"/>
                <a:gd name="connsiteY3" fmla="*/ 15052 h 108374"/>
                <a:gd name="connsiteX4" fmla="*/ 48821 w 53205"/>
                <a:gd name="connsiteY4" fmla="*/ 6195 h 108374"/>
                <a:gd name="connsiteX5" fmla="*/ 13000 w 53205"/>
                <a:gd name="connsiteY5" fmla="*/ 88000 h 108374"/>
                <a:gd name="connsiteX6" fmla="*/ 11419 w 53205"/>
                <a:gd name="connsiteY6" fmla="*/ 94763 h 108374"/>
                <a:gd name="connsiteX7" fmla="*/ 28101 w 53205"/>
                <a:gd name="connsiteY7" fmla="*/ 108451 h 108374"/>
                <a:gd name="connsiteX8" fmla="*/ 53387 w 53205"/>
                <a:gd name="connsiteY8" fmla="*/ 83813 h 108374"/>
                <a:gd name="connsiteX9" fmla="*/ 50577 w 53205"/>
                <a:gd name="connsiteY9" fmla="*/ 81720 h 108374"/>
                <a:gd name="connsiteX10" fmla="*/ 47241 w 53205"/>
                <a:gd name="connsiteY10" fmla="*/ 84457 h 108374"/>
                <a:gd name="connsiteX11" fmla="*/ 28628 w 53205"/>
                <a:gd name="connsiteY11" fmla="*/ 103942 h 108374"/>
                <a:gd name="connsiteX12" fmla="*/ 24238 w 53205"/>
                <a:gd name="connsiteY12" fmla="*/ 98306 h 108374"/>
                <a:gd name="connsiteX13" fmla="*/ 27047 w 53205"/>
                <a:gd name="connsiteY13" fmla="*/ 88000 h 108374"/>
                <a:gd name="connsiteX14" fmla="*/ 32666 w 53205"/>
                <a:gd name="connsiteY14" fmla="*/ 75117 h 108374"/>
                <a:gd name="connsiteX15" fmla="*/ 41270 w 53205"/>
                <a:gd name="connsiteY15" fmla="*/ 54666 h 108374"/>
                <a:gd name="connsiteX16" fmla="*/ 42324 w 53205"/>
                <a:gd name="connsiteY16" fmla="*/ 49513 h 108374"/>
                <a:gd name="connsiteX17" fmla="*/ 25642 w 53205"/>
                <a:gd name="connsiteY17" fmla="*/ 35825 h 108374"/>
                <a:gd name="connsiteX18" fmla="*/ 181 w 53205"/>
                <a:gd name="connsiteY18" fmla="*/ 60463 h 108374"/>
                <a:gd name="connsiteX19" fmla="*/ 3166 w 53205"/>
                <a:gd name="connsiteY19" fmla="*/ 62557 h 108374"/>
                <a:gd name="connsiteX20" fmla="*/ 6327 w 53205"/>
                <a:gd name="connsiteY20" fmla="*/ 59980 h 108374"/>
                <a:gd name="connsiteX21" fmla="*/ 25116 w 53205"/>
                <a:gd name="connsiteY21" fmla="*/ 40334 h 108374"/>
                <a:gd name="connsiteX22" fmla="*/ 29506 w 53205"/>
                <a:gd name="connsiteY22" fmla="*/ 45970 h 108374"/>
                <a:gd name="connsiteX23" fmla="*/ 24062 w 53205"/>
                <a:gd name="connsiteY23" fmla="*/ 62074 h 108374"/>
                <a:gd name="connsiteX24" fmla="*/ 13000 w 53205"/>
                <a:gd name="connsiteY24" fmla="*/ 88000 h 10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05" h="108374">
                  <a:moveTo>
                    <a:pt x="48821" y="6195"/>
                  </a:moveTo>
                  <a:cubicBezTo>
                    <a:pt x="48821" y="3619"/>
                    <a:pt x="46714" y="76"/>
                    <a:pt x="41797" y="76"/>
                  </a:cubicBezTo>
                  <a:cubicBezTo>
                    <a:pt x="37056" y="76"/>
                    <a:pt x="31964" y="4263"/>
                    <a:pt x="31964" y="8933"/>
                  </a:cubicBezTo>
                  <a:cubicBezTo>
                    <a:pt x="31964" y="11671"/>
                    <a:pt x="34247" y="15052"/>
                    <a:pt x="38988" y="15052"/>
                  </a:cubicBezTo>
                  <a:cubicBezTo>
                    <a:pt x="44080" y="15052"/>
                    <a:pt x="48821" y="10543"/>
                    <a:pt x="48821" y="6195"/>
                  </a:cubicBezTo>
                  <a:close/>
                  <a:moveTo>
                    <a:pt x="13000" y="88000"/>
                  </a:moveTo>
                  <a:cubicBezTo>
                    <a:pt x="12297" y="90093"/>
                    <a:pt x="11419" y="92026"/>
                    <a:pt x="11419" y="94763"/>
                  </a:cubicBezTo>
                  <a:cubicBezTo>
                    <a:pt x="11419" y="102332"/>
                    <a:pt x="18443" y="108451"/>
                    <a:pt x="28101" y="108451"/>
                  </a:cubicBezTo>
                  <a:cubicBezTo>
                    <a:pt x="45660" y="108451"/>
                    <a:pt x="53387" y="86229"/>
                    <a:pt x="53387" y="83813"/>
                  </a:cubicBezTo>
                  <a:cubicBezTo>
                    <a:pt x="53387" y="81720"/>
                    <a:pt x="51104" y="81720"/>
                    <a:pt x="50577" y="81720"/>
                  </a:cubicBezTo>
                  <a:cubicBezTo>
                    <a:pt x="48119" y="81720"/>
                    <a:pt x="47943" y="82686"/>
                    <a:pt x="47241" y="84457"/>
                  </a:cubicBezTo>
                  <a:cubicBezTo>
                    <a:pt x="43202" y="97340"/>
                    <a:pt x="35476" y="103942"/>
                    <a:pt x="28628" y="103942"/>
                  </a:cubicBezTo>
                  <a:cubicBezTo>
                    <a:pt x="25116" y="103942"/>
                    <a:pt x="24238" y="101849"/>
                    <a:pt x="24238" y="98306"/>
                  </a:cubicBezTo>
                  <a:cubicBezTo>
                    <a:pt x="24238" y="94602"/>
                    <a:pt x="25467" y="91543"/>
                    <a:pt x="27047" y="88000"/>
                  </a:cubicBezTo>
                  <a:cubicBezTo>
                    <a:pt x="28803" y="83652"/>
                    <a:pt x="30735" y="79304"/>
                    <a:pt x="32666" y="75117"/>
                  </a:cubicBezTo>
                  <a:cubicBezTo>
                    <a:pt x="34247" y="71253"/>
                    <a:pt x="40568" y="56599"/>
                    <a:pt x="41270" y="54666"/>
                  </a:cubicBezTo>
                  <a:cubicBezTo>
                    <a:pt x="41797" y="53056"/>
                    <a:pt x="42324" y="51124"/>
                    <a:pt x="42324" y="49513"/>
                  </a:cubicBezTo>
                  <a:cubicBezTo>
                    <a:pt x="42324" y="41945"/>
                    <a:pt x="35300" y="35825"/>
                    <a:pt x="25642" y="35825"/>
                  </a:cubicBezTo>
                  <a:cubicBezTo>
                    <a:pt x="8259" y="35825"/>
                    <a:pt x="181" y="57726"/>
                    <a:pt x="181" y="60463"/>
                  </a:cubicBezTo>
                  <a:cubicBezTo>
                    <a:pt x="181" y="62557"/>
                    <a:pt x="2639" y="62557"/>
                    <a:pt x="3166" y="62557"/>
                  </a:cubicBezTo>
                  <a:cubicBezTo>
                    <a:pt x="5625" y="62557"/>
                    <a:pt x="5800" y="61752"/>
                    <a:pt x="6327" y="59980"/>
                  </a:cubicBezTo>
                  <a:cubicBezTo>
                    <a:pt x="10892" y="46131"/>
                    <a:pt x="18619" y="40334"/>
                    <a:pt x="25116" y="40334"/>
                  </a:cubicBezTo>
                  <a:cubicBezTo>
                    <a:pt x="27925" y="40334"/>
                    <a:pt x="29506" y="41623"/>
                    <a:pt x="29506" y="45970"/>
                  </a:cubicBezTo>
                  <a:cubicBezTo>
                    <a:pt x="29506" y="49674"/>
                    <a:pt x="28452" y="52090"/>
                    <a:pt x="24062" y="62074"/>
                  </a:cubicBezTo>
                  <a:lnTo>
                    <a:pt x="13000" y="88000"/>
                  </a:lnTo>
                  <a:close/>
                </a:path>
              </a:pathLst>
            </a:custGeom>
            <a:solidFill>
              <a:srgbClr val="000000"/>
            </a:solidFill>
            <a:ln w="25179"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FCB39C83-D524-9072-9896-073219FCBC8F}"/>
                </a:ext>
              </a:extLst>
            </p:cNvPr>
            <p:cNvSpPr/>
            <p:nvPr>
              <p:custDataLst>
                <p:tags r:id="rId4"/>
              </p:custDataLst>
            </p:nvPr>
          </p:nvSpPr>
          <p:spPr>
            <a:xfrm>
              <a:off x="7268105" y="4180921"/>
              <a:ext cx="166815" cy="53830"/>
            </a:xfrm>
            <a:custGeom>
              <a:avLst/>
              <a:gdLst>
                <a:gd name="connsiteX0" fmla="*/ 158474 w 166815"/>
                <a:gd name="connsiteY0" fmla="*/ 9277 h 53830"/>
                <a:gd name="connsiteX1" fmla="*/ 167003 w 166815"/>
                <a:gd name="connsiteY1" fmla="*/ 4676 h 53830"/>
                <a:gd name="connsiteX2" fmla="*/ 158725 w 166815"/>
                <a:gd name="connsiteY2" fmla="*/ 75 h 53830"/>
                <a:gd name="connsiteX3" fmla="*/ 8465 w 166815"/>
                <a:gd name="connsiteY3" fmla="*/ 75 h 53830"/>
                <a:gd name="connsiteX4" fmla="*/ 187 w 166815"/>
                <a:gd name="connsiteY4" fmla="*/ 4676 h 53830"/>
                <a:gd name="connsiteX5" fmla="*/ 8716 w 166815"/>
                <a:gd name="connsiteY5" fmla="*/ 9277 h 53830"/>
                <a:gd name="connsiteX6" fmla="*/ 158474 w 166815"/>
                <a:gd name="connsiteY6" fmla="*/ 9277 h 53830"/>
                <a:gd name="connsiteX7" fmla="*/ 158725 w 166815"/>
                <a:gd name="connsiteY7" fmla="*/ 53906 h 53830"/>
                <a:gd name="connsiteX8" fmla="*/ 167003 w 166815"/>
                <a:gd name="connsiteY8" fmla="*/ 49305 h 53830"/>
                <a:gd name="connsiteX9" fmla="*/ 158474 w 166815"/>
                <a:gd name="connsiteY9" fmla="*/ 44704 h 53830"/>
                <a:gd name="connsiteX10" fmla="*/ 8716 w 166815"/>
                <a:gd name="connsiteY10" fmla="*/ 44704 h 53830"/>
                <a:gd name="connsiteX11" fmla="*/ 187 w 166815"/>
                <a:gd name="connsiteY11" fmla="*/ 49305 h 53830"/>
                <a:gd name="connsiteX12" fmla="*/ 8465 w 166815"/>
                <a:gd name="connsiteY12" fmla="*/ 53906 h 53830"/>
                <a:gd name="connsiteX13" fmla="*/ 158725 w 166815"/>
                <a:gd name="connsiteY13" fmla="*/ 53906 h 5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815" h="53830">
                  <a:moveTo>
                    <a:pt x="158474" y="9277"/>
                  </a:moveTo>
                  <a:cubicBezTo>
                    <a:pt x="162237" y="9277"/>
                    <a:pt x="167003" y="9277"/>
                    <a:pt x="167003" y="4676"/>
                  </a:cubicBezTo>
                  <a:cubicBezTo>
                    <a:pt x="167003" y="75"/>
                    <a:pt x="162237" y="75"/>
                    <a:pt x="158725" y="75"/>
                  </a:cubicBezTo>
                  <a:lnTo>
                    <a:pt x="8465" y="75"/>
                  </a:lnTo>
                  <a:cubicBezTo>
                    <a:pt x="4953" y="75"/>
                    <a:pt x="187" y="75"/>
                    <a:pt x="187" y="4676"/>
                  </a:cubicBezTo>
                  <a:cubicBezTo>
                    <a:pt x="187" y="9277"/>
                    <a:pt x="4953" y="9277"/>
                    <a:pt x="8716" y="9277"/>
                  </a:cubicBezTo>
                  <a:lnTo>
                    <a:pt x="158474" y="9277"/>
                  </a:lnTo>
                  <a:close/>
                  <a:moveTo>
                    <a:pt x="158725" y="53906"/>
                  </a:moveTo>
                  <a:cubicBezTo>
                    <a:pt x="162237" y="53906"/>
                    <a:pt x="167003" y="53906"/>
                    <a:pt x="167003" y="49305"/>
                  </a:cubicBezTo>
                  <a:cubicBezTo>
                    <a:pt x="167003" y="44704"/>
                    <a:pt x="162237" y="44704"/>
                    <a:pt x="158474" y="44704"/>
                  </a:cubicBezTo>
                  <a:lnTo>
                    <a:pt x="8716" y="44704"/>
                  </a:lnTo>
                  <a:cubicBezTo>
                    <a:pt x="4953" y="44704"/>
                    <a:pt x="187" y="44704"/>
                    <a:pt x="187" y="49305"/>
                  </a:cubicBezTo>
                  <a:cubicBezTo>
                    <a:pt x="187" y="53906"/>
                    <a:pt x="4953" y="53906"/>
                    <a:pt x="8465" y="53906"/>
                  </a:cubicBezTo>
                  <a:lnTo>
                    <a:pt x="158725" y="53906"/>
                  </a:lnTo>
                  <a:close/>
                </a:path>
              </a:pathLst>
            </a:custGeom>
            <a:solidFill>
              <a:srgbClr val="000000"/>
            </a:solidFill>
            <a:ln w="25179"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71BAF4C6-739D-7430-49E7-8FFB976C5DA1}"/>
                </a:ext>
              </a:extLst>
            </p:cNvPr>
            <p:cNvSpPr/>
            <p:nvPr>
              <p:custDataLst>
                <p:tags r:id="rId5"/>
              </p:custDataLst>
            </p:nvPr>
          </p:nvSpPr>
          <p:spPr>
            <a:xfrm>
              <a:off x="7532138" y="4103165"/>
              <a:ext cx="125174" cy="209342"/>
            </a:xfrm>
            <a:custGeom>
              <a:avLst/>
              <a:gdLst>
                <a:gd name="connsiteX0" fmla="*/ 78965 w 125174"/>
                <a:gd name="connsiteY0" fmla="*/ 70239 h 209342"/>
                <a:gd name="connsiteX1" fmla="*/ 100538 w 125174"/>
                <a:gd name="connsiteY1" fmla="*/ 70239 h 209342"/>
                <a:gd name="connsiteX2" fmla="*/ 108063 w 125174"/>
                <a:gd name="connsiteY2" fmla="*/ 65638 h 209342"/>
                <a:gd name="connsiteX3" fmla="*/ 101291 w 125174"/>
                <a:gd name="connsiteY3" fmla="*/ 63107 h 209342"/>
                <a:gd name="connsiteX4" fmla="*/ 80470 w 125174"/>
                <a:gd name="connsiteY4" fmla="*/ 63107 h 209342"/>
                <a:gd name="connsiteX5" fmla="*/ 85738 w 125174"/>
                <a:gd name="connsiteY5" fmla="*/ 36882 h 209342"/>
                <a:gd name="connsiteX6" fmla="*/ 91758 w 125174"/>
                <a:gd name="connsiteY6" fmla="*/ 12957 h 209342"/>
                <a:gd name="connsiteX7" fmla="*/ 103548 w 125174"/>
                <a:gd name="connsiteY7" fmla="*/ 5136 h 209342"/>
                <a:gd name="connsiteX8" fmla="*/ 115840 w 125174"/>
                <a:gd name="connsiteY8" fmla="*/ 9277 h 209342"/>
                <a:gd name="connsiteX9" fmla="*/ 102294 w 125174"/>
                <a:gd name="connsiteY9" fmla="*/ 21699 h 209342"/>
                <a:gd name="connsiteX10" fmla="*/ 111575 w 125174"/>
                <a:gd name="connsiteY10" fmla="*/ 29751 h 209342"/>
                <a:gd name="connsiteX11" fmla="*/ 125372 w 125174"/>
                <a:gd name="connsiteY11" fmla="*/ 15948 h 209342"/>
                <a:gd name="connsiteX12" fmla="*/ 103548 w 125174"/>
                <a:gd name="connsiteY12" fmla="*/ 75 h 209342"/>
                <a:gd name="connsiteX13" fmla="*/ 71690 w 125174"/>
                <a:gd name="connsiteY13" fmla="*/ 26990 h 209342"/>
                <a:gd name="connsiteX14" fmla="*/ 63412 w 125174"/>
                <a:gd name="connsiteY14" fmla="*/ 63107 h 209342"/>
                <a:gd name="connsiteX15" fmla="*/ 46103 w 125174"/>
                <a:gd name="connsiteY15" fmla="*/ 63107 h 209342"/>
                <a:gd name="connsiteX16" fmla="*/ 38578 w 125174"/>
                <a:gd name="connsiteY16" fmla="*/ 67478 h 209342"/>
                <a:gd name="connsiteX17" fmla="*/ 45602 w 125174"/>
                <a:gd name="connsiteY17" fmla="*/ 70239 h 209342"/>
                <a:gd name="connsiteX18" fmla="*/ 62158 w 125174"/>
                <a:gd name="connsiteY18" fmla="*/ 70239 h 209342"/>
                <a:gd name="connsiteX19" fmla="*/ 43344 w 125174"/>
                <a:gd name="connsiteY19" fmla="*/ 161107 h 209342"/>
                <a:gd name="connsiteX20" fmla="*/ 21520 w 125174"/>
                <a:gd name="connsiteY20" fmla="*/ 204356 h 209342"/>
                <a:gd name="connsiteX21" fmla="*/ 9479 w 125174"/>
                <a:gd name="connsiteY21" fmla="*/ 200215 h 209342"/>
                <a:gd name="connsiteX22" fmla="*/ 23276 w 125174"/>
                <a:gd name="connsiteY22" fmla="*/ 187793 h 209342"/>
                <a:gd name="connsiteX23" fmla="*/ 13995 w 125174"/>
                <a:gd name="connsiteY23" fmla="*/ 179741 h 209342"/>
                <a:gd name="connsiteX24" fmla="*/ 198 w 125174"/>
                <a:gd name="connsiteY24" fmla="*/ 193544 h 209342"/>
                <a:gd name="connsiteX25" fmla="*/ 21520 w 125174"/>
                <a:gd name="connsiteY25" fmla="*/ 209417 h 209342"/>
                <a:gd name="connsiteX26" fmla="*/ 49866 w 125174"/>
                <a:gd name="connsiteY26" fmla="*/ 187102 h 209342"/>
                <a:gd name="connsiteX27" fmla="*/ 63914 w 125174"/>
                <a:gd name="connsiteY27" fmla="*/ 143164 h 209342"/>
                <a:gd name="connsiteX28" fmla="*/ 78965 w 125174"/>
                <a:gd name="connsiteY28" fmla="*/ 70239 h 2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174" h="209342">
                  <a:moveTo>
                    <a:pt x="78965" y="70239"/>
                  </a:moveTo>
                  <a:lnTo>
                    <a:pt x="100538" y="70239"/>
                  </a:lnTo>
                  <a:cubicBezTo>
                    <a:pt x="105555" y="70239"/>
                    <a:pt x="108063" y="70239"/>
                    <a:pt x="108063" y="65638"/>
                  </a:cubicBezTo>
                  <a:cubicBezTo>
                    <a:pt x="108063" y="63107"/>
                    <a:pt x="105555" y="63107"/>
                    <a:pt x="101291" y="63107"/>
                  </a:cubicBezTo>
                  <a:lnTo>
                    <a:pt x="80470" y="63107"/>
                  </a:lnTo>
                  <a:lnTo>
                    <a:pt x="85738" y="36882"/>
                  </a:lnTo>
                  <a:cubicBezTo>
                    <a:pt x="86741" y="32051"/>
                    <a:pt x="90253" y="15718"/>
                    <a:pt x="91758" y="12957"/>
                  </a:cubicBezTo>
                  <a:cubicBezTo>
                    <a:pt x="94016" y="8586"/>
                    <a:pt x="98280" y="5136"/>
                    <a:pt x="103548" y="5136"/>
                  </a:cubicBezTo>
                  <a:cubicBezTo>
                    <a:pt x="104552" y="5136"/>
                    <a:pt x="111074" y="5136"/>
                    <a:pt x="115840" y="9277"/>
                  </a:cubicBezTo>
                  <a:cubicBezTo>
                    <a:pt x="104802" y="10197"/>
                    <a:pt x="102294" y="18248"/>
                    <a:pt x="102294" y="21699"/>
                  </a:cubicBezTo>
                  <a:cubicBezTo>
                    <a:pt x="102294" y="26990"/>
                    <a:pt x="106809" y="29751"/>
                    <a:pt x="111575" y="29751"/>
                  </a:cubicBezTo>
                  <a:cubicBezTo>
                    <a:pt x="118098" y="29751"/>
                    <a:pt x="125372" y="24690"/>
                    <a:pt x="125372" y="15948"/>
                  </a:cubicBezTo>
                  <a:cubicBezTo>
                    <a:pt x="125372" y="5366"/>
                    <a:pt x="113833" y="75"/>
                    <a:pt x="103548" y="75"/>
                  </a:cubicBezTo>
                  <a:cubicBezTo>
                    <a:pt x="95019" y="75"/>
                    <a:pt x="79216" y="4216"/>
                    <a:pt x="71690" y="26990"/>
                  </a:cubicBezTo>
                  <a:cubicBezTo>
                    <a:pt x="70185" y="31821"/>
                    <a:pt x="69433" y="34122"/>
                    <a:pt x="63412" y="63107"/>
                  </a:cubicBezTo>
                  <a:lnTo>
                    <a:pt x="46103" y="63107"/>
                  </a:lnTo>
                  <a:cubicBezTo>
                    <a:pt x="41337" y="63107"/>
                    <a:pt x="38578" y="63107"/>
                    <a:pt x="38578" y="67478"/>
                  </a:cubicBezTo>
                  <a:cubicBezTo>
                    <a:pt x="38578" y="70239"/>
                    <a:pt x="40836" y="70239"/>
                    <a:pt x="45602" y="70239"/>
                  </a:cubicBezTo>
                  <a:lnTo>
                    <a:pt x="62158" y="70239"/>
                  </a:lnTo>
                  <a:lnTo>
                    <a:pt x="43344" y="161107"/>
                  </a:lnTo>
                  <a:cubicBezTo>
                    <a:pt x="38829" y="183422"/>
                    <a:pt x="34564" y="204356"/>
                    <a:pt x="21520" y="204356"/>
                  </a:cubicBezTo>
                  <a:cubicBezTo>
                    <a:pt x="20517" y="204356"/>
                    <a:pt x="14245" y="204356"/>
                    <a:pt x="9479" y="200215"/>
                  </a:cubicBezTo>
                  <a:cubicBezTo>
                    <a:pt x="21018" y="199525"/>
                    <a:pt x="23276" y="191243"/>
                    <a:pt x="23276" y="187793"/>
                  </a:cubicBezTo>
                  <a:cubicBezTo>
                    <a:pt x="23276" y="182502"/>
                    <a:pt x="18761" y="179741"/>
                    <a:pt x="13995" y="179741"/>
                  </a:cubicBezTo>
                  <a:cubicBezTo>
                    <a:pt x="7472" y="179741"/>
                    <a:pt x="198" y="184802"/>
                    <a:pt x="198" y="193544"/>
                  </a:cubicBezTo>
                  <a:cubicBezTo>
                    <a:pt x="198" y="203896"/>
                    <a:pt x="11235" y="209417"/>
                    <a:pt x="21520" y="209417"/>
                  </a:cubicBezTo>
                  <a:cubicBezTo>
                    <a:pt x="35317" y="209417"/>
                    <a:pt x="45351" y="195844"/>
                    <a:pt x="49866" y="187102"/>
                  </a:cubicBezTo>
                  <a:cubicBezTo>
                    <a:pt x="57893" y="172610"/>
                    <a:pt x="63663" y="144774"/>
                    <a:pt x="63914" y="143164"/>
                  </a:cubicBezTo>
                  <a:lnTo>
                    <a:pt x="78965" y="70239"/>
                  </a:lnTo>
                  <a:close/>
                </a:path>
              </a:pathLst>
            </a:custGeom>
            <a:solidFill>
              <a:srgbClr val="000000"/>
            </a:solidFill>
            <a:ln w="25179"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40C0414A-EA55-8459-1DD5-BAFDF8B96FBD}"/>
                </a:ext>
              </a:extLst>
            </p:cNvPr>
            <p:cNvSpPr/>
            <p:nvPr>
              <p:custDataLst>
                <p:tags r:id="rId6"/>
              </p:custDataLst>
            </p:nvPr>
          </p:nvSpPr>
          <p:spPr>
            <a:xfrm>
              <a:off x="7693491" y="4092813"/>
              <a:ext cx="58197" cy="230046"/>
            </a:xfrm>
            <a:custGeom>
              <a:avLst/>
              <a:gdLst>
                <a:gd name="connsiteX0" fmla="*/ 58401 w 58197"/>
                <a:gd name="connsiteY0" fmla="*/ 227821 h 230046"/>
                <a:gd name="connsiteX1" fmla="*/ 54137 w 58197"/>
                <a:gd name="connsiteY1" fmla="*/ 222760 h 230046"/>
                <a:gd name="connsiteX2" fmla="*/ 14753 w 58197"/>
                <a:gd name="connsiteY2" fmla="*/ 115098 h 230046"/>
                <a:gd name="connsiteX3" fmla="*/ 55140 w 58197"/>
                <a:gd name="connsiteY3" fmla="*/ 6286 h 230046"/>
                <a:gd name="connsiteX4" fmla="*/ 58401 w 58197"/>
                <a:gd name="connsiteY4" fmla="*/ 2375 h 230046"/>
                <a:gd name="connsiteX5" fmla="*/ 55893 w 58197"/>
                <a:gd name="connsiteY5" fmla="*/ 75 h 230046"/>
                <a:gd name="connsiteX6" fmla="*/ 16007 w 58197"/>
                <a:gd name="connsiteY6" fmla="*/ 44934 h 230046"/>
                <a:gd name="connsiteX7" fmla="*/ 204 w 58197"/>
                <a:gd name="connsiteY7" fmla="*/ 115098 h 230046"/>
                <a:gd name="connsiteX8" fmla="*/ 16760 w 58197"/>
                <a:gd name="connsiteY8" fmla="*/ 186872 h 230046"/>
                <a:gd name="connsiteX9" fmla="*/ 55893 w 58197"/>
                <a:gd name="connsiteY9" fmla="*/ 230121 h 230046"/>
                <a:gd name="connsiteX10" fmla="*/ 58401 w 58197"/>
                <a:gd name="connsiteY10" fmla="*/ 227821 h 23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 h="230046">
                  <a:moveTo>
                    <a:pt x="58401" y="227821"/>
                  </a:moveTo>
                  <a:cubicBezTo>
                    <a:pt x="58401" y="227131"/>
                    <a:pt x="58401" y="226670"/>
                    <a:pt x="54137" y="222760"/>
                  </a:cubicBezTo>
                  <a:cubicBezTo>
                    <a:pt x="22780" y="193774"/>
                    <a:pt x="14753" y="150295"/>
                    <a:pt x="14753" y="115098"/>
                  </a:cubicBezTo>
                  <a:cubicBezTo>
                    <a:pt x="14753" y="75070"/>
                    <a:pt x="24285" y="35042"/>
                    <a:pt x="55140" y="6286"/>
                  </a:cubicBezTo>
                  <a:cubicBezTo>
                    <a:pt x="58401" y="3525"/>
                    <a:pt x="58401" y="3065"/>
                    <a:pt x="58401" y="2375"/>
                  </a:cubicBezTo>
                  <a:cubicBezTo>
                    <a:pt x="58401" y="765"/>
                    <a:pt x="57398" y="75"/>
                    <a:pt x="55893" y="75"/>
                  </a:cubicBezTo>
                  <a:cubicBezTo>
                    <a:pt x="53384" y="75"/>
                    <a:pt x="30807" y="15718"/>
                    <a:pt x="16007" y="44934"/>
                  </a:cubicBezTo>
                  <a:cubicBezTo>
                    <a:pt x="3214" y="70239"/>
                    <a:pt x="204" y="95774"/>
                    <a:pt x="204" y="115098"/>
                  </a:cubicBezTo>
                  <a:cubicBezTo>
                    <a:pt x="204" y="133042"/>
                    <a:pt x="2963" y="160877"/>
                    <a:pt x="16760" y="186872"/>
                  </a:cubicBezTo>
                  <a:cubicBezTo>
                    <a:pt x="31811" y="215168"/>
                    <a:pt x="53384" y="230121"/>
                    <a:pt x="55893" y="230121"/>
                  </a:cubicBezTo>
                  <a:cubicBezTo>
                    <a:pt x="57398" y="230121"/>
                    <a:pt x="58401" y="229431"/>
                    <a:pt x="58401" y="227821"/>
                  </a:cubicBezTo>
                  <a:close/>
                </a:path>
              </a:pathLst>
            </a:custGeom>
            <a:solidFill>
              <a:srgbClr val="000000"/>
            </a:solidFill>
            <a:ln w="25179"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E7A6D273-6B37-F5EF-E529-401CBD75A643}"/>
                </a:ext>
              </a:extLst>
            </p:cNvPr>
            <p:cNvSpPr/>
            <p:nvPr>
              <p:custDataLst>
                <p:tags r:id="rId7"/>
              </p:custDataLst>
            </p:nvPr>
          </p:nvSpPr>
          <p:spPr>
            <a:xfrm>
              <a:off x="7780007" y="4105695"/>
              <a:ext cx="123167" cy="162182"/>
            </a:xfrm>
            <a:custGeom>
              <a:avLst/>
              <a:gdLst>
                <a:gd name="connsiteX0" fmla="*/ 58405 w 123167"/>
                <a:gd name="connsiteY0" fmla="*/ 2605 h 162182"/>
                <a:gd name="connsiteX1" fmla="*/ 55144 w 123167"/>
                <a:gd name="connsiteY1" fmla="*/ 75 h 162182"/>
                <a:gd name="connsiteX2" fmla="*/ 24540 w 123167"/>
                <a:gd name="connsiteY2" fmla="*/ 2375 h 162182"/>
                <a:gd name="connsiteX3" fmla="*/ 19774 w 123167"/>
                <a:gd name="connsiteY3" fmla="*/ 6976 h 162182"/>
                <a:gd name="connsiteX4" fmla="*/ 25794 w 123167"/>
                <a:gd name="connsiteY4" fmla="*/ 9737 h 162182"/>
                <a:gd name="connsiteX5" fmla="*/ 38337 w 123167"/>
                <a:gd name="connsiteY5" fmla="*/ 13647 h 162182"/>
                <a:gd name="connsiteX6" fmla="*/ 37584 w 123167"/>
                <a:gd name="connsiteY6" fmla="*/ 18248 h 162182"/>
                <a:gd name="connsiteX7" fmla="*/ 1211 w 123167"/>
                <a:gd name="connsiteY7" fmla="*/ 150755 h 162182"/>
                <a:gd name="connsiteX8" fmla="*/ 208 w 123167"/>
                <a:gd name="connsiteY8" fmla="*/ 155816 h 162182"/>
                <a:gd name="connsiteX9" fmla="*/ 7482 w 123167"/>
                <a:gd name="connsiteY9" fmla="*/ 162257 h 162182"/>
                <a:gd name="connsiteX10" fmla="*/ 16764 w 123167"/>
                <a:gd name="connsiteY10" fmla="*/ 156276 h 162182"/>
                <a:gd name="connsiteX11" fmla="*/ 21530 w 123167"/>
                <a:gd name="connsiteY11" fmla="*/ 138793 h 162182"/>
                <a:gd name="connsiteX12" fmla="*/ 27049 w 123167"/>
                <a:gd name="connsiteY12" fmla="*/ 118089 h 162182"/>
                <a:gd name="connsiteX13" fmla="*/ 31313 w 123167"/>
                <a:gd name="connsiteY13" fmla="*/ 102675 h 162182"/>
                <a:gd name="connsiteX14" fmla="*/ 34072 w 123167"/>
                <a:gd name="connsiteY14" fmla="*/ 92323 h 162182"/>
                <a:gd name="connsiteX15" fmla="*/ 51130 w 123167"/>
                <a:gd name="connsiteY15" fmla="*/ 71159 h 162182"/>
                <a:gd name="connsiteX16" fmla="*/ 75212 w 123167"/>
                <a:gd name="connsiteY16" fmla="*/ 63107 h 162182"/>
                <a:gd name="connsiteX17" fmla="*/ 88758 w 123167"/>
                <a:gd name="connsiteY17" fmla="*/ 79211 h 162182"/>
                <a:gd name="connsiteX18" fmla="*/ 73205 w 123167"/>
                <a:gd name="connsiteY18" fmla="*/ 130741 h 162182"/>
                <a:gd name="connsiteX19" fmla="*/ 69944 w 123167"/>
                <a:gd name="connsiteY19" fmla="*/ 143394 h 162182"/>
                <a:gd name="connsiteX20" fmla="*/ 90514 w 123167"/>
                <a:gd name="connsiteY20" fmla="*/ 162257 h 162182"/>
                <a:gd name="connsiteX21" fmla="*/ 123375 w 123167"/>
                <a:gd name="connsiteY21" fmla="*/ 126830 h 162182"/>
                <a:gd name="connsiteX22" fmla="*/ 120365 w 123167"/>
                <a:gd name="connsiteY22" fmla="*/ 124530 h 162182"/>
                <a:gd name="connsiteX23" fmla="*/ 116602 w 123167"/>
                <a:gd name="connsiteY23" fmla="*/ 128671 h 162182"/>
                <a:gd name="connsiteX24" fmla="*/ 91015 w 123167"/>
                <a:gd name="connsiteY24" fmla="*/ 157196 h 162182"/>
                <a:gd name="connsiteX25" fmla="*/ 84995 w 123167"/>
                <a:gd name="connsiteY25" fmla="*/ 149605 h 162182"/>
                <a:gd name="connsiteX26" fmla="*/ 89510 w 123167"/>
                <a:gd name="connsiteY26" fmla="*/ 133272 h 162182"/>
                <a:gd name="connsiteX27" fmla="*/ 104812 w 123167"/>
                <a:gd name="connsiteY27" fmla="*/ 82661 h 162182"/>
                <a:gd name="connsiteX28" fmla="*/ 75964 w 123167"/>
                <a:gd name="connsiteY28" fmla="*/ 58046 h 162182"/>
                <a:gd name="connsiteX29" fmla="*/ 38839 w 123167"/>
                <a:gd name="connsiteY29" fmla="*/ 75760 h 162182"/>
                <a:gd name="connsiteX30" fmla="*/ 58405 w 123167"/>
                <a:gd name="connsiteY30" fmla="*/ 2605 h 1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167" h="162182">
                  <a:moveTo>
                    <a:pt x="58405" y="2605"/>
                  </a:moveTo>
                  <a:cubicBezTo>
                    <a:pt x="58405" y="2375"/>
                    <a:pt x="58405" y="75"/>
                    <a:pt x="55144" y="75"/>
                  </a:cubicBezTo>
                  <a:cubicBezTo>
                    <a:pt x="49374" y="75"/>
                    <a:pt x="31062" y="1915"/>
                    <a:pt x="24540" y="2375"/>
                  </a:cubicBezTo>
                  <a:cubicBezTo>
                    <a:pt x="22533" y="2605"/>
                    <a:pt x="19774" y="2835"/>
                    <a:pt x="19774" y="6976"/>
                  </a:cubicBezTo>
                  <a:cubicBezTo>
                    <a:pt x="19774" y="9737"/>
                    <a:pt x="22032" y="9737"/>
                    <a:pt x="25794" y="9737"/>
                  </a:cubicBezTo>
                  <a:cubicBezTo>
                    <a:pt x="37835" y="9737"/>
                    <a:pt x="38337" y="11347"/>
                    <a:pt x="38337" y="13647"/>
                  </a:cubicBezTo>
                  <a:lnTo>
                    <a:pt x="37584" y="18248"/>
                  </a:lnTo>
                  <a:lnTo>
                    <a:pt x="1211" y="150755"/>
                  </a:lnTo>
                  <a:cubicBezTo>
                    <a:pt x="208" y="153976"/>
                    <a:pt x="208" y="154436"/>
                    <a:pt x="208" y="155816"/>
                  </a:cubicBezTo>
                  <a:cubicBezTo>
                    <a:pt x="208" y="161107"/>
                    <a:pt x="5225" y="162257"/>
                    <a:pt x="7482" y="162257"/>
                  </a:cubicBezTo>
                  <a:cubicBezTo>
                    <a:pt x="11496" y="162257"/>
                    <a:pt x="15509" y="159497"/>
                    <a:pt x="16764" y="156276"/>
                  </a:cubicBezTo>
                  <a:lnTo>
                    <a:pt x="21530" y="138793"/>
                  </a:lnTo>
                  <a:lnTo>
                    <a:pt x="27049" y="118089"/>
                  </a:lnTo>
                  <a:cubicBezTo>
                    <a:pt x="28554" y="113028"/>
                    <a:pt x="30059" y="107966"/>
                    <a:pt x="31313" y="102675"/>
                  </a:cubicBezTo>
                  <a:cubicBezTo>
                    <a:pt x="31815" y="101295"/>
                    <a:pt x="33822" y="93704"/>
                    <a:pt x="34072" y="92323"/>
                  </a:cubicBezTo>
                  <a:cubicBezTo>
                    <a:pt x="34825" y="90253"/>
                    <a:pt x="42601" y="77370"/>
                    <a:pt x="51130" y="71159"/>
                  </a:cubicBezTo>
                  <a:cubicBezTo>
                    <a:pt x="56649" y="67478"/>
                    <a:pt x="64425" y="63107"/>
                    <a:pt x="75212" y="63107"/>
                  </a:cubicBezTo>
                  <a:cubicBezTo>
                    <a:pt x="85999" y="63107"/>
                    <a:pt x="88758" y="70929"/>
                    <a:pt x="88758" y="79211"/>
                  </a:cubicBezTo>
                  <a:cubicBezTo>
                    <a:pt x="88758" y="91633"/>
                    <a:pt x="79226" y="116708"/>
                    <a:pt x="73205" y="130741"/>
                  </a:cubicBezTo>
                  <a:cubicBezTo>
                    <a:pt x="71198" y="136032"/>
                    <a:pt x="69944" y="138793"/>
                    <a:pt x="69944" y="143394"/>
                  </a:cubicBezTo>
                  <a:cubicBezTo>
                    <a:pt x="69944" y="154206"/>
                    <a:pt x="78724" y="162257"/>
                    <a:pt x="90514" y="162257"/>
                  </a:cubicBezTo>
                  <a:cubicBezTo>
                    <a:pt x="114094" y="162257"/>
                    <a:pt x="123375" y="128671"/>
                    <a:pt x="123375" y="126830"/>
                  </a:cubicBezTo>
                  <a:cubicBezTo>
                    <a:pt x="123375" y="124530"/>
                    <a:pt x="121118" y="124530"/>
                    <a:pt x="120365" y="124530"/>
                  </a:cubicBezTo>
                  <a:cubicBezTo>
                    <a:pt x="117857" y="124530"/>
                    <a:pt x="117857" y="125220"/>
                    <a:pt x="116602" y="128671"/>
                  </a:cubicBezTo>
                  <a:cubicBezTo>
                    <a:pt x="112840" y="140863"/>
                    <a:pt x="104812" y="157196"/>
                    <a:pt x="91015" y="157196"/>
                  </a:cubicBezTo>
                  <a:cubicBezTo>
                    <a:pt x="86751" y="157196"/>
                    <a:pt x="84995" y="154896"/>
                    <a:pt x="84995" y="149605"/>
                  </a:cubicBezTo>
                  <a:cubicBezTo>
                    <a:pt x="84995" y="143854"/>
                    <a:pt x="87253" y="138333"/>
                    <a:pt x="89510" y="133272"/>
                  </a:cubicBezTo>
                  <a:cubicBezTo>
                    <a:pt x="93524" y="123380"/>
                    <a:pt x="104812" y="96004"/>
                    <a:pt x="104812" y="82661"/>
                  </a:cubicBezTo>
                  <a:cubicBezTo>
                    <a:pt x="104812" y="67708"/>
                    <a:pt x="94778" y="58046"/>
                    <a:pt x="75964" y="58046"/>
                  </a:cubicBezTo>
                  <a:cubicBezTo>
                    <a:pt x="60161" y="58046"/>
                    <a:pt x="48120" y="65178"/>
                    <a:pt x="38839" y="75760"/>
                  </a:cubicBezTo>
                  <a:lnTo>
                    <a:pt x="58405" y="2605"/>
                  </a:lnTo>
                  <a:close/>
                </a:path>
              </a:pathLst>
            </a:custGeom>
            <a:solidFill>
              <a:srgbClr val="000000"/>
            </a:solidFill>
            <a:ln w="25179"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93E64F76-5F3F-2CA5-AA4F-4D80CC593DD0}"/>
                </a:ext>
              </a:extLst>
            </p:cNvPr>
            <p:cNvSpPr/>
            <p:nvPr>
              <p:custDataLst>
                <p:tags r:id="rId8"/>
              </p:custDataLst>
            </p:nvPr>
          </p:nvSpPr>
          <p:spPr>
            <a:xfrm>
              <a:off x="7923208" y="4228839"/>
              <a:ext cx="70062" cy="72625"/>
            </a:xfrm>
            <a:custGeom>
              <a:avLst/>
              <a:gdLst>
                <a:gd name="connsiteX0" fmla="*/ 63428 w 70062"/>
                <a:gd name="connsiteY0" fmla="*/ 10543 h 72625"/>
                <a:gd name="connsiteX1" fmla="*/ 56053 w 70062"/>
                <a:gd name="connsiteY1" fmla="*/ 18112 h 72625"/>
                <a:gd name="connsiteX2" fmla="*/ 61847 w 70062"/>
                <a:gd name="connsiteY2" fmla="*/ 23265 h 72625"/>
                <a:gd name="connsiteX3" fmla="*/ 70276 w 70062"/>
                <a:gd name="connsiteY3" fmla="*/ 14086 h 72625"/>
                <a:gd name="connsiteX4" fmla="*/ 46922 w 70062"/>
                <a:gd name="connsiteY4" fmla="*/ 76 h 72625"/>
                <a:gd name="connsiteX5" fmla="*/ 14612 w 70062"/>
                <a:gd name="connsiteY5" fmla="*/ 23587 h 72625"/>
                <a:gd name="connsiteX6" fmla="*/ 20758 w 70062"/>
                <a:gd name="connsiteY6" fmla="*/ 35342 h 72625"/>
                <a:gd name="connsiteX7" fmla="*/ 40600 w 70062"/>
                <a:gd name="connsiteY7" fmla="*/ 41139 h 72625"/>
                <a:gd name="connsiteX8" fmla="*/ 55526 w 70062"/>
                <a:gd name="connsiteY8" fmla="*/ 51768 h 72625"/>
                <a:gd name="connsiteX9" fmla="*/ 46219 w 70062"/>
                <a:gd name="connsiteY9" fmla="*/ 64650 h 72625"/>
                <a:gd name="connsiteX10" fmla="*/ 28660 w 70062"/>
                <a:gd name="connsiteY10" fmla="*/ 68193 h 72625"/>
                <a:gd name="connsiteX11" fmla="*/ 7588 w 70062"/>
                <a:gd name="connsiteY11" fmla="*/ 61430 h 72625"/>
                <a:gd name="connsiteX12" fmla="*/ 17246 w 70062"/>
                <a:gd name="connsiteY12" fmla="*/ 52251 h 72625"/>
                <a:gd name="connsiteX13" fmla="*/ 10398 w 70062"/>
                <a:gd name="connsiteY13" fmla="*/ 46293 h 72625"/>
                <a:gd name="connsiteX14" fmla="*/ 213 w 70062"/>
                <a:gd name="connsiteY14" fmla="*/ 57082 h 72625"/>
                <a:gd name="connsiteX15" fmla="*/ 28484 w 70062"/>
                <a:gd name="connsiteY15" fmla="*/ 72702 h 72625"/>
                <a:gd name="connsiteX16" fmla="*/ 66764 w 70062"/>
                <a:gd name="connsiteY16" fmla="*/ 46132 h 72625"/>
                <a:gd name="connsiteX17" fmla="*/ 42532 w 70062"/>
                <a:gd name="connsiteY17" fmla="*/ 27291 h 72625"/>
                <a:gd name="connsiteX18" fmla="*/ 35508 w 70062"/>
                <a:gd name="connsiteY18" fmla="*/ 26002 h 72625"/>
                <a:gd name="connsiteX19" fmla="*/ 25850 w 70062"/>
                <a:gd name="connsiteY19" fmla="*/ 17951 h 72625"/>
                <a:gd name="connsiteX20" fmla="*/ 32874 w 70062"/>
                <a:gd name="connsiteY20" fmla="*/ 7645 h 72625"/>
                <a:gd name="connsiteX21" fmla="*/ 46746 w 70062"/>
                <a:gd name="connsiteY21" fmla="*/ 4585 h 72625"/>
                <a:gd name="connsiteX22" fmla="*/ 63428 w 70062"/>
                <a:gd name="connsiteY22" fmla="*/ 10543 h 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062" h="72625">
                  <a:moveTo>
                    <a:pt x="63428" y="10543"/>
                  </a:moveTo>
                  <a:cubicBezTo>
                    <a:pt x="58862" y="11510"/>
                    <a:pt x="56053" y="14891"/>
                    <a:pt x="56053" y="18112"/>
                  </a:cubicBezTo>
                  <a:cubicBezTo>
                    <a:pt x="56053" y="21816"/>
                    <a:pt x="59565" y="23265"/>
                    <a:pt x="61847" y="23265"/>
                  </a:cubicBezTo>
                  <a:cubicBezTo>
                    <a:pt x="63603" y="23265"/>
                    <a:pt x="70276" y="22299"/>
                    <a:pt x="70276" y="14086"/>
                  </a:cubicBezTo>
                  <a:cubicBezTo>
                    <a:pt x="70276" y="3619"/>
                    <a:pt x="57633" y="76"/>
                    <a:pt x="46922" y="76"/>
                  </a:cubicBezTo>
                  <a:cubicBezTo>
                    <a:pt x="19529" y="76"/>
                    <a:pt x="14612" y="18595"/>
                    <a:pt x="14612" y="23587"/>
                  </a:cubicBezTo>
                  <a:cubicBezTo>
                    <a:pt x="14612" y="29545"/>
                    <a:pt x="18300" y="33410"/>
                    <a:pt x="20758" y="35342"/>
                  </a:cubicBezTo>
                  <a:cubicBezTo>
                    <a:pt x="25323" y="38563"/>
                    <a:pt x="28484" y="39207"/>
                    <a:pt x="40600" y="41139"/>
                  </a:cubicBezTo>
                  <a:cubicBezTo>
                    <a:pt x="44288" y="41784"/>
                    <a:pt x="55526" y="43716"/>
                    <a:pt x="55526" y="51768"/>
                  </a:cubicBezTo>
                  <a:cubicBezTo>
                    <a:pt x="55526" y="54505"/>
                    <a:pt x="53594" y="60624"/>
                    <a:pt x="46219" y="64650"/>
                  </a:cubicBezTo>
                  <a:cubicBezTo>
                    <a:pt x="39371" y="68193"/>
                    <a:pt x="30767" y="68193"/>
                    <a:pt x="28660" y="68193"/>
                  </a:cubicBezTo>
                  <a:cubicBezTo>
                    <a:pt x="21636" y="68193"/>
                    <a:pt x="11627" y="66744"/>
                    <a:pt x="7588" y="61430"/>
                  </a:cubicBezTo>
                  <a:cubicBezTo>
                    <a:pt x="13383" y="60785"/>
                    <a:pt x="17246" y="56760"/>
                    <a:pt x="17246" y="52251"/>
                  </a:cubicBezTo>
                  <a:cubicBezTo>
                    <a:pt x="17246" y="48225"/>
                    <a:pt x="14085" y="46293"/>
                    <a:pt x="10398" y="46293"/>
                  </a:cubicBezTo>
                  <a:cubicBezTo>
                    <a:pt x="5306" y="46293"/>
                    <a:pt x="213" y="49996"/>
                    <a:pt x="213" y="57082"/>
                  </a:cubicBezTo>
                  <a:cubicBezTo>
                    <a:pt x="213" y="66744"/>
                    <a:pt x="11451" y="72702"/>
                    <a:pt x="28484" y="72702"/>
                  </a:cubicBezTo>
                  <a:cubicBezTo>
                    <a:pt x="60794" y="72702"/>
                    <a:pt x="66764" y="52412"/>
                    <a:pt x="66764" y="46132"/>
                  </a:cubicBezTo>
                  <a:cubicBezTo>
                    <a:pt x="66764" y="31317"/>
                    <a:pt x="49029" y="28418"/>
                    <a:pt x="42532" y="27291"/>
                  </a:cubicBezTo>
                  <a:cubicBezTo>
                    <a:pt x="40951" y="26969"/>
                    <a:pt x="36562" y="26325"/>
                    <a:pt x="35508" y="26002"/>
                  </a:cubicBezTo>
                  <a:cubicBezTo>
                    <a:pt x="29011" y="24875"/>
                    <a:pt x="25850" y="21494"/>
                    <a:pt x="25850" y="17951"/>
                  </a:cubicBezTo>
                  <a:cubicBezTo>
                    <a:pt x="25850" y="14247"/>
                    <a:pt x="29011" y="9899"/>
                    <a:pt x="32874" y="7645"/>
                  </a:cubicBezTo>
                  <a:cubicBezTo>
                    <a:pt x="37615" y="4907"/>
                    <a:pt x="43761" y="4585"/>
                    <a:pt x="46746" y="4585"/>
                  </a:cubicBezTo>
                  <a:cubicBezTo>
                    <a:pt x="50434" y="4585"/>
                    <a:pt x="59565" y="5068"/>
                    <a:pt x="63428" y="10543"/>
                  </a:cubicBezTo>
                  <a:close/>
                </a:path>
              </a:pathLst>
            </a:custGeom>
            <a:solidFill>
              <a:srgbClr val="000000"/>
            </a:solidFill>
            <a:ln w="25179"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190AC9C3-1809-F0E7-9481-98DB7708A67D}"/>
                </a:ext>
              </a:extLst>
            </p:cNvPr>
            <p:cNvSpPr/>
            <p:nvPr>
              <p:custDataLst>
                <p:tags r:id="rId9"/>
              </p:custDataLst>
            </p:nvPr>
          </p:nvSpPr>
          <p:spPr>
            <a:xfrm>
              <a:off x="8024384" y="4255570"/>
              <a:ext cx="118702" cy="7890"/>
            </a:xfrm>
            <a:custGeom>
              <a:avLst/>
              <a:gdLst>
                <a:gd name="connsiteX0" fmla="*/ 111896 w 118702"/>
                <a:gd name="connsiteY0" fmla="*/ 7967 h 7890"/>
                <a:gd name="connsiteX1" fmla="*/ 118920 w 118702"/>
                <a:gd name="connsiteY1" fmla="*/ 4102 h 7890"/>
                <a:gd name="connsiteX2" fmla="*/ 111896 w 118702"/>
                <a:gd name="connsiteY2" fmla="*/ 76 h 7890"/>
                <a:gd name="connsiteX3" fmla="*/ 7241 w 118702"/>
                <a:gd name="connsiteY3" fmla="*/ 76 h 7890"/>
                <a:gd name="connsiteX4" fmla="*/ 217 w 118702"/>
                <a:gd name="connsiteY4" fmla="*/ 3941 h 7890"/>
                <a:gd name="connsiteX5" fmla="*/ 7241 w 118702"/>
                <a:gd name="connsiteY5" fmla="*/ 7967 h 7890"/>
                <a:gd name="connsiteX6" fmla="*/ 111896 w 118702"/>
                <a:gd name="connsiteY6" fmla="*/ 7967 h 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02" h="7890">
                  <a:moveTo>
                    <a:pt x="111896" y="7967"/>
                  </a:moveTo>
                  <a:cubicBezTo>
                    <a:pt x="114705" y="7967"/>
                    <a:pt x="118920" y="7967"/>
                    <a:pt x="118920" y="4102"/>
                  </a:cubicBezTo>
                  <a:cubicBezTo>
                    <a:pt x="118920" y="76"/>
                    <a:pt x="114881" y="76"/>
                    <a:pt x="111896" y="76"/>
                  </a:cubicBezTo>
                  <a:lnTo>
                    <a:pt x="7241" y="76"/>
                  </a:lnTo>
                  <a:cubicBezTo>
                    <a:pt x="4431" y="76"/>
                    <a:pt x="217" y="76"/>
                    <a:pt x="217" y="3941"/>
                  </a:cubicBezTo>
                  <a:cubicBezTo>
                    <a:pt x="217" y="7967"/>
                    <a:pt x="4256" y="7967"/>
                    <a:pt x="7241" y="7967"/>
                  </a:cubicBezTo>
                  <a:lnTo>
                    <a:pt x="111896" y="7967"/>
                  </a:lnTo>
                  <a:close/>
                </a:path>
              </a:pathLst>
            </a:custGeom>
            <a:solidFill>
              <a:srgbClr val="000000"/>
            </a:solidFill>
            <a:ln w="25179"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914681BC-08D1-2459-89BA-A51745E1FA51}"/>
                </a:ext>
              </a:extLst>
            </p:cNvPr>
            <p:cNvSpPr/>
            <p:nvPr>
              <p:custDataLst>
                <p:tags r:id="rId10"/>
              </p:custDataLst>
            </p:nvPr>
          </p:nvSpPr>
          <p:spPr>
            <a:xfrm>
              <a:off x="8181342" y="4192929"/>
              <a:ext cx="63916" cy="106925"/>
            </a:xfrm>
            <a:custGeom>
              <a:avLst/>
              <a:gdLst>
                <a:gd name="connsiteX0" fmla="*/ 39908 w 63916"/>
                <a:gd name="connsiteY0" fmla="*/ 4585 h 106925"/>
                <a:gd name="connsiteX1" fmla="*/ 34640 w 63916"/>
                <a:gd name="connsiteY1" fmla="*/ 76 h 106925"/>
                <a:gd name="connsiteX2" fmla="*/ 223 w 63916"/>
                <a:gd name="connsiteY2" fmla="*/ 10382 h 106925"/>
                <a:gd name="connsiteX3" fmla="*/ 223 w 63916"/>
                <a:gd name="connsiteY3" fmla="*/ 16179 h 106925"/>
                <a:gd name="connsiteX4" fmla="*/ 25685 w 63916"/>
                <a:gd name="connsiteY4" fmla="*/ 11671 h 106925"/>
                <a:gd name="connsiteX5" fmla="*/ 25685 w 63916"/>
                <a:gd name="connsiteY5" fmla="*/ 93797 h 106925"/>
                <a:gd name="connsiteX6" fmla="*/ 8125 w 63916"/>
                <a:gd name="connsiteY6" fmla="*/ 101205 h 106925"/>
                <a:gd name="connsiteX7" fmla="*/ 1452 w 63916"/>
                <a:gd name="connsiteY7" fmla="*/ 101205 h 106925"/>
                <a:gd name="connsiteX8" fmla="*/ 1452 w 63916"/>
                <a:gd name="connsiteY8" fmla="*/ 107002 h 106925"/>
                <a:gd name="connsiteX9" fmla="*/ 32708 w 63916"/>
                <a:gd name="connsiteY9" fmla="*/ 106358 h 106925"/>
                <a:gd name="connsiteX10" fmla="*/ 64140 w 63916"/>
                <a:gd name="connsiteY10" fmla="*/ 107002 h 106925"/>
                <a:gd name="connsiteX11" fmla="*/ 64140 w 63916"/>
                <a:gd name="connsiteY11" fmla="*/ 101205 h 106925"/>
                <a:gd name="connsiteX12" fmla="*/ 57467 w 63916"/>
                <a:gd name="connsiteY12" fmla="*/ 101205 h 106925"/>
                <a:gd name="connsiteX13" fmla="*/ 39908 w 63916"/>
                <a:gd name="connsiteY13" fmla="*/ 93797 h 106925"/>
                <a:gd name="connsiteX14" fmla="*/ 39908 w 63916"/>
                <a:gd name="connsiteY14" fmla="*/ 4585 h 10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16" h="106925">
                  <a:moveTo>
                    <a:pt x="39908" y="4585"/>
                  </a:moveTo>
                  <a:cubicBezTo>
                    <a:pt x="39908" y="237"/>
                    <a:pt x="39557" y="76"/>
                    <a:pt x="34640" y="76"/>
                  </a:cubicBezTo>
                  <a:cubicBezTo>
                    <a:pt x="23402" y="10221"/>
                    <a:pt x="7423" y="10382"/>
                    <a:pt x="223" y="10382"/>
                  </a:cubicBezTo>
                  <a:lnTo>
                    <a:pt x="223" y="16179"/>
                  </a:lnTo>
                  <a:cubicBezTo>
                    <a:pt x="4438" y="16179"/>
                    <a:pt x="16027" y="16179"/>
                    <a:pt x="25685" y="11671"/>
                  </a:cubicBezTo>
                  <a:lnTo>
                    <a:pt x="25685" y="93797"/>
                  </a:lnTo>
                  <a:cubicBezTo>
                    <a:pt x="25685" y="99111"/>
                    <a:pt x="25685" y="101205"/>
                    <a:pt x="8125" y="101205"/>
                  </a:cubicBezTo>
                  <a:lnTo>
                    <a:pt x="1452" y="101205"/>
                  </a:lnTo>
                  <a:lnTo>
                    <a:pt x="1452" y="107002"/>
                  </a:lnTo>
                  <a:cubicBezTo>
                    <a:pt x="4613" y="106841"/>
                    <a:pt x="26211" y="106358"/>
                    <a:pt x="32708" y="106358"/>
                  </a:cubicBezTo>
                  <a:cubicBezTo>
                    <a:pt x="38152" y="106358"/>
                    <a:pt x="60277" y="106841"/>
                    <a:pt x="64140" y="107002"/>
                  </a:cubicBezTo>
                  <a:lnTo>
                    <a:pt x="64140" y="101205"/>
                  </a:lnTo>
                  <a:lnTo>
                    <a:pt x="57467" y="101205"/>
                  </a:lnTo>
                  <a:cubicBezTo>
                    <a:pt x="39908" y="101205"/>
                    <a:pt x="39908" y="99111"/>
                    <a:pt x="39908" y="93797"/>
                  </a:cubicBezTo>
                  <a:lnTo>
                    <a:pt x="39908" y="4585"/>
                  </a:lnTo>
                  <a:close/>
                </a:path>
              </a:pathLst>
            </a:custGeom>
            <a:solidFill>
              <a:srgbClr val="000000"/>
            </a:solidFill>
            <a:ln w="25179"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942D7222-D56E-65E0-79E1-7F010596886F}"/>
                </a:ext>
              </a:extLst>
            </p:cNvPr>
            <p:cNvSpPr/>
            <p:nvPr>
              <p:custDataLst>
                <p:tags r:id="rId11"/>
              </p:custDataLst>
            </p:nvPr>
          </p:nvSpPr>
          <p:spPr>
            <a:xfrm>
              <a:off x="8296310" y="4166198"/>
              <a:ext cx="27342" cy="143548"/>
            </a:xfrm>
            <a:custGeom>
              <a:avLst/>
              <a:gdLst>
                <a:gd name="connsiteX0" fmla="*/ 26818 w 27342"/>
                <a:gd name="connsiteY0" fmla="*/ 12267 h 143548"/>
                <a:gd name="connsiteX1" fmla="*/ 13523 w 27342"/>
                <a:gd name="connsiteY1" fmla="*/ 75 h 143548"/>
                <a:gd name="connsiteX2" fmla="*/ 228 w 27342"/>
                <a:gd name="connsiteY2" fmla="*/ 12267 h 143548"/>
                <a:gd name="connsiteX3" fmla="*/ 13523 w 27342"/>
                <a:gd name="connsiteY3" fmla="*/ 24460 h 143548"/>
                <a:gd name="connsiteX4" fmla="*/ 26818 w 27342"/>
                <a:gd name="connsiteY4" fmla="*/ 12267 h 143548"/>
                <a:gd name="connsiteX5" fmla="*/ 22052 w 27342"/>
                <a:gd name="connsiteY5" fmla="*/ 96694 h 143548"/>
                <a:gd name="connsiteX6" fmla="*/ 5997 w 27342"/>
                <a:gd name="connsiteY6" fmla="*/ 138103 h 143548"/>
                <a:gd name="connsiteX7" fmla="*/ 4241 w 27342"/>
                <a:gd name="connsiteY7" fmla="*/ 141093 h 143548"/>
                <a:gd name="connsiteX8" fmla="*/ 6750 w 27342"/>
                <a:gd name="connsiteY8" fmla="*/ 143624 h 143548"/>
                <a:gd name="connsiteX9" fmla="*/ 27570 w 27342"/>
                <a:gd name="connsiteY9" fmla="*/ 98535 h 143548"/>
                <a:gd name="connsiteX10" fmla="*/ 13523 w 27342"/>
                <a:gd name="connsiteY10" fmla="*/ 74840 h 143548"/>
                <a:gd name="connsiteX11" fmla="*/ 228 w 27342"/>
                <a:gd name="connsiteY11" fmla="*/ 87032 h 143548"/>
                <a:gd name="connsiteX12" fmla="*/ 13523 w 27342"/>
                <a:gd name="connsiteY12" fmla="*/ 99225 h 143548"/>
                <a:gd name="connsiteX13" fmla="*/ 15530 w 27342"/>
                <a:gd name="connsiteY13" fmla="*/ 98995 h 143548"/>
                <a:gd name="connsiteX14" fmla="*/ 22052 w 27342"/>
                <a:gd name="connsiteY14" fmla="*/ 96694 h 14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2" h="143548">
                  <a:moveTo>
                    <a:pt x="26818" y="12267"/>
                  </a:moveTo>
                  <a:cubicBezTo>
                    <a:pt x="26818" y="5596"/>
                    <a:pt x="20798" y="75"/>
                    <a:pt x="13523" y="75"/>
                  </a:cubicBezTo>
                  <a:cubicBezTo>
                    <a:pt x="6248" y="75"/>
                    <a:pt x="228" y="5596"/>
                    <a:pt x="228" y="12267"/>
                  </a:cubicBezTo>
                  <a:cubicBezTo>
                    <a:pt x="228" y="18939"/>
                    <a:pt x="6248" y="24460"/>
                    <a:pt x="13523" y="24460"/>
                  </a:cubicBezTo>
                  <a:cubicBezTo>
                    <a:pt x="20798" y="24460"/>
                    <a:pt x="26818" y="18939"/>
                    <a:pt x="26818" y="12267"/>
                  </a:cubicBezTo>
                  <a:close/>
                  <a:moveTo>
                    <a:pt x="22052" y="96694"/>
                  </a:moveTo>
                  <a:cubicBezTo>
                    <a:pt x="22052" y="103136"/>
                    <a:pt x="22052" y="121079"/>
                    <a:pt x="5997" y="138103"/>
                  </a:cubicBezTo>
                  <a:cubicBezTo>
                    <a:pt x="4241" y="139943"/>
                    <a:pt x="4241" y="140403"/>
                    <a:pt x="4241" y="141093"/>
                  </a:cubicBezTo>
                  <a:cubicBezTo>
                    <a:pt x="4241" y="142704"/>
                    <a:pt x="5496" y="143624"/>
                    <a:pt x="6750" y="143624"/>
                  </a:cubicBezTo>
                  <a:cubicBezTo>
                    <a:pt x="9509" y="143624"/>
                    <a:pt x="27570" y="125220"/>
                    <a:pt x="27570" y="98535"/>
                  </a:cubicBezTo>
                  <a:cubicBezTo>
                    <a:pt x="27570" y="91863"/>
                    <a:pt x="27069" y="74840"/>
                    <a:pt x="13523" y="74840"/>
                  </a:cubicBezTo>
                  <a:cubicBezTo>
                    <a:pt x="4743" y="74840"/>
                    <a:pt x="228" y="81051"/>
                    <a:pt x="228" y="87032"/>
                  </a:cubicBezTo>
                  <a:cubicBezTo>
                    <a:pt x="228" y="93013"/>
                    <a:pt x="4492" y="99225"/>
                    <a:pt x="13523" y="99225"/>
                  </a:cubicBezTo>
                  <a:cubicBezTo>
                    <a:pt x="14777" y="99225"/>
                    <a:pt x="15279" y="99225"/>
                    <a:pt x="15530" y="98995"/>
                  </a:cubicBezTo>
                  <a:cubicBezTo>
                    <a:pt x="17286" y="98765"/>
                    <a:pt x="20045" y="98305"/>
                    <a:pt x="22052" y="96694"/>
                  </a:cubicBezTo>
                  <a:close/>
                </a:path>
              </a:pathLst>
            </a:custGeom>
            <a:solidFill>
              <a:srgbClr val="000000"/>
            </a:solidFill>
            <a:ln w="25179"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7B99F98D-CDFF-1AA1-6C1D-3C2C191DD20C}"/>
                </a:ext>
              </a:extLst>
            </p:cNvPr>
            <p:cNvSpPr/>
            <p:nvPr>
              <p:custDataLst>
                <p:tags r:id="rId12"/>
              </p:custDataLst>
            </p:nvPr>
          </p:nvSpPr>
          <p:spPr>
            <a:xfrm>
              <a:off x="8400022" y="4105695"/>
              <a:ext cx="123167" cy="162182"/>
            </a:xfrm>
            <a:custGeom>
              <a:avLst/>
              <a:gdLst>
                <a:gd name="connsiteX0" fmla="*/ 58430 w 123167"/>
                <a:gd name="connsiteY0" fmla="*/ 2605 h 162182"/>
                <a:gd name="connsiteX1" fmla="*/ 55168 w 123167"/>
                <a:gd name="connsiteY1" fmla="*/ 75 h 162182"/>
                <a:gd name="connsiteX2" fmla="*/ 24565 w 123167"/>
                <a:gd name="connsiteY2" fmla="*/ 2375 h 162182"/>
                <a:gd name="connsiteX3" fmla="*/ 19799 w 123167"/>
                <a:gd name="connsiteY3" fmla="*/ 6976 h 162182"/>
                <a:gd name="connsiteX4" fmla="*/ 25819 w 123167"/>
                <a:gd name="connsiteY4" fmla="*/ 9737 h 162182"/>
                <a:gd name="connsiteX5" fmla="*/ 38361 w 123167"/>
                <a:gd name="connsiteY5" fmla="*/ 13647 h 162182"/>
                <a:gd name="connsiteX6" fmla="*/ 37609 w 123167"/>
                <a:gd name="connsiteY6" fmla="*/ 18248 h 162182"/>
                <a:gd name="connsiteX7" fmla="*/ 1236 w 123167"/>
                <a:gd name="connsiteY7" fmla="*/ 150755 h 162182"/>
                <a:gd name="connsiteX8" fmla="*/ 232 w 123167"/>
                <a:gd name="connsiteY8" fmla="*/ 155816 h 162182"/>
                <a:gd name="connsiteX9" fmla="*/ 7507 w 123167"/>
                <a:gd name="connsiteY9" fmla="*/ 162257 h 162182"/>
                <a:gd name="connsiteX10" fmla="*/ 16788 w 123167"/>
                <a:gd name="connsiteY10" fmla="*/ 156276 h 162182"/>
                <a:gd name="connsiteX11" fmla="*/ 21555 w 123167"/>
                <a:gd name="connsiteY11" fmla="*/ 138793 h 162182"/>
                <a:gd name="connsiteX12" fmla="*/ 27073 w 123167"/>
                <a:gd name="connsiteY12" fmla="*/ 118089 h 162182"/>
                <a:gd name="connsiteX13" fmla="*/ 31338 w 123167"/>
                <a:gd name="connsiteY13" fmla="*/ 102675 h 162182"/>
                <a:gd name="connsiteX14" fmla="*/ 34097 w 123167"/>
                <a:gd name="connsiteY14" fmla="*/ 92323 h 162182"/>
                <a:gd name="connsiteX15" fmla="*/ 51155 w 123167"/>
                <a:gd name="connsiteY15" fmla="*/ 71159 h 162182"/>
                <a:gd name="connsiteX16" fmla="*/ 75237 w 123167"/>
                <a:gd name="connsiteY16" fmla="*/ 63107 h 162182"/>
                <a:gd name="connsiteX17" fmla="*/ 88782 w 123167"/>
                <a:gd name="connsiteY17" fmla="*/ 79211 h 162182"/>
                <a:gd name="connsiteX18" fmla="*/ 73230 w 123167"/>
                <a:gd name="connsiteY18" fmla="*/ 130741 h 162182"/>
                <a:gd name="connsiteX19" fmla="*/ 69969 w 123167"/>
                <a:gd name="connsiteY19" fmla="*/ 143394 h 162182"/>
                <a:gd name="connsiteX20" fmla="*/ 90538 w 123167"/>
                <a:gd name="connsiteY20" fmla="*/ 162257 h 162182"/>
                <a:gd name="connsiteX21" fmla="*/ 123400 w 123167"/>
                <a:gd name="connsiteY21" fmla="*/ 126830 h 162182"/>
                <a:gd name="connsiteX22" fmla="*/ 120390 w 123167"/>
                <a:gd name="connsiteY22" fmla="*/ 124530 h 162182"/>
                <a:gd name="connsiteX23" fmla="*/ 116627 w 123167"/>
                <a:gd name="connsiteY23" fmla="*/ 128671 h 162182"/>
                <a:gd name="connsiteX24" fmla="*/ 91040 w 123167"/>
                <a:gd name="connsiteY24" fmla="*/ 157196 h 162182"/>
                <a:gd name="connsiteX25" fmla="*/ 85020 w 123167"/>
                <a:gd name="connsiteY25" fmla="*/ 149605 h 162182"/>
                <a:gd name="connsiteX26" fmla="*/ 89535 w 123167"/>
                <a:gd name="connsiteY26" fmla="*/ 133272 h 162182"/>
                <a:gd name="connsiteX27" fmla="*/ 104837 w 123167"/>
                <a:gd name="connsiteY27" fmla="*/ 82661 h 162182"/>
                <a:gd name="connsiteX28" fmla="*/ 75989 w 123167"/>
                <a:gd name="connsiteY28" fmla="*/ 58046 h 162182"/>
                <a:gd name="connsiteX29" fmla="*/ 38863 w 123167"/>
                <a:gd name="connsiteY29" fmla="*/ 75760 h 162182"/>
                <a:gd name="connsiteX30" fmla="*/ 58430 w 123167"/>
                <a:gd name="connsiteY30" fmla="*/ 2605 h 1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167" h="162182">
                  <a:moveTo>
                    <a:pt x="58430" y="2605"/>
                  </a:moveTo>
                  <a:cubicBezTo>
                    <a:pt x="58430" y="2375"/>
                    <a:pt x="58430" y="75"/>
                    <a:pt x="55168" y="75"/>
                  </a:cubicBezTo>
                  <a:cubicBezTo>
                    <a:pt x="49399" y="75"/>
                    <a:pt x="31087" y="1915"/>
                    <a:pt x="24565" y="2375"/>
                  </a:cubicBezTo>
                  <a:cubicBezTo>
                    <a:pt x="22558" y="2605"/>
                    <a:pt x="19799" y="2835"/>
                    <a:pt x="19799" y="6976"/>
                  </a:cubicBezTo>
                  <a:cubicBezTo>
                    <a:pt x="19799" y="9737"/>
                    <a:pt x="22056" y="9737"/>
                    <a:pt x="25819" y="9737"/>
                  </a:cubicBezTo>
                  <a:cubicBezTo>
                    <a:pt x="37860" y="9737"/>
                    <a:pt x="38361" y="11347"/>
                    <a:pt x="38361" y="13647"/>
                  </a:cubicBezTo>
                  <a:lnTo>
                    <a:pt x="37609" y="18248"/>
                  </a:lnTo>
                  <a:lnTo>
                    <a:pt x="1236" y="150755"/>
                  </a:lnTo>
                  <a:cubicBezTo>
                    <a:pt x="232" y="153976"/>
                    <a:pt x="232" y="154436"/>
                    <a:pt x="232" y="155816"/>
                  </a:cubicBezTo>
                  <a:cubicBezTo>
                    <a:pt x="232" y="161107"/>
                    <a:pt x="5249" y="162257"/>
                    <a:pt x="7507" y="162257"/>
                  </a:cubicBezTo>
                  <a:cubicBezTo>
                    <a:pt x="11520" y="162257"/>
                    <a:pt x="15534" y="159497"/>
                    <a:pt x="16788" y="156276"/>
                  </a:cubicBezTo>
                  <a:lnTo>
                    <a:pt x="21555" y="138793"/>
                  </a:lnTo>
                  <a:lnTo>
                    <a:pt x="27073" y="118089"/>
                  </a:lnTo>
                  <a:cubicBezTo>
                    <a:pt x="28578" y="113028"/>
                    <a:pt x="30083" y="107966"/>
                    <a:pt x="31338" y="102675"/>
                  </a:cubicBezTo>
                  <a:cubicBezTo>
                    <a:pt x="31839" y="101295"/>
                    <a:pt x="33846" y="93704"/>
                    <a:pt x="34097" y="92323"/>
                  </a:cubicBezTo>
                  <a:cubicBezTo>
                    <a:pt x="34850" y="90253"/>
                    <a:pt x="42626" y="77370"/>
                    <a:pt x="51155" y="71159"/>
                  </a:cubicBezTo>
                  <a:cubicBezTo>
                    <a:pt x="56674" y="67478"/>
                    <a:pt x="64450" y="63107"/>
                    <a:pt x="75237" y="63107"/>
                  </a:cubicBezTo>
                  <a:cubicBezTo>
                    <a:pt x="86023" y="63107"/>
                    <a:pt x="88782" y="70929"/>
                    <a:pt x="88782" y="79211"/>
                  </a:cubicBezTo>
                  <a:cubicBezTo>
                    <a:pt x="88782" y="91633"/>
                    <a:pt x="79250" y="116708"/>
                    <a:pt x="73230" y="130741"/>
                  </a:cubicBezTo>
                  <a:cubicBezTo>
                    <a:pt x="71223" y="136032"/>
                    <a:pt x="69969" y="138793"/>
                    <a:pt x="69969" y="143394"/>
                  </a:cubicBezTo>
                  <a:cubicBezTo>
                    <a:pt x="69969" y="154206"/>
                    <a:pt x="78748" y="162257"/>
                    <a:pt x="90538" y="162257"/>
                  </a:cubicBezTo>
                  <a:cubicBezTo>
                    <a:pt x="114118" y="162257"/>
                    <a:pt x="123400" y="128671"/>
                    <a:pt x="123400" y="126830"/>
                  </a:cubicBezTo>
                  <a:cubicBezTo>
                    <a:pt x="123400" y="124530"/>
                    <a:pt x="121142" y="124530"/>
                    <a:pt x="120390" y="124530"/>
                  </a:cubicBezTo>
                  <a:cubicBezTo>
                    <a:pt x="117881" y="124530"/>
                    <a:pt x="117881" y="125220"/>
                    <a:pt x="116627" y="128671"/>
                  </a:cubicBezTo>
                  <a:cubicBezTo>
                    <a:pt x="112864" y="140863"/>
                    <a:pt x="104837" y="157196"/>
                    <a:pt x="91040" y="157196"/>
                  </a:cubicBezTo>
                  <a:cubicBezTo>
                    <a:pt x="86776" y="157196"/>
                    <a:pt x="85020" y="154896"/>
                    <a:pt x="85020" y="149605"/>
                  </a:cubicBezTo>
                  <a:cubicBezTo>
                    <a:pt x="85020" y="143854"/>
                    <a:pt x="87277" y="138333"/>
                    <a:pt x="89535" y="133272"/>
                  </a:cubicBezTo>
                  <a:cubicBezTo>
                    <a:pt x="93549" y="123380"/>
                    <a:pt x="104837" y="96004"/>
                    <a:pt x="104837" y="82661"/>
                  </a:cubicBezTo>
                  <a:cubicBezTo>
                    <a:pt x="104837" y="67708"/>
                    <a:pt x="94803" y="58046"/>
                    <a:pt x="75989" y="58046"/>
                  </a:cubicBezTo>
                  <a:cubicBezTo>
                    <a:pt x="60185" y="58046"/>
                    <a:pt x="48145" y="65178"/>
                    <a:pt x="38863" y="75760"/>
                  </a:cubicBezTo>
                  <a:lnTo>
                    <a:pt x="58430" y="2605"/>
                  </a:lnTo>
                  <a:close/>
                </a:path>
              </a:pathLst>
            </a:custGeom>
            <a:solidFill>
              <a:srgbClr val="000000"/>
            </a:solidFill>
            <a:ln w="25179"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68297674-5CB2-925F-1FFE-4B906C75B983}"/>
                </a:ext>
              </a:extLst>
            </p:cNvPr>
            <p:cNvSpPr/>
            <p:nvPr>
              <p:custDataLst>
                <p:tags r:id="rId13"/>
              </p:custDataLst>
            </p:nvPr>
          </p:nvSpPr>
          <p:spPr>
            <a:xfrm>
              <a:off x="8539183" y="4228839"/>
              <a:ext cx="93943" cy="72625"/>
            </a:xfrm>
            <a:custGeom>
              <a:avLst/>
              <a:gdLst>
                <a:gd name="connsiteX0" fmla="*/ 35533 w 93943"/>
                <a:gd name="connsiteY0" fmla="*/ 54022 h 72625"/>
                <a:gd name="connsiteX1" fmla="*/ 19027 w 93943"/>
                <a:gd name="connsiteY1" fmla="*/ 68193 h 72625"/>
                <a:gd name="connsiteX2" fmla="*/ 9544 w 93943"/>
                <a:gd name="connsiteY2" fmla="*/ 65939 h 72625"/>
                <a:gd name="connsiteX3" fmla="*/ 17271 w 93943"/>
                <a:gd name="connsiteY3" fmla="*/ 57082 h 72625"/>
                <a:gd name="connsiteX4" fmla="*/ 10247 w 93943"/>
                <a:gd name="connsiteY4" fmla="*/ 51124 h 72625"/>
                <a:gd name="connsiteX5" fmla="*/ 238 w 93943"/>
                <a:gd name="connsiteY5" fmla="*/ 60947 h 72625"/>
                <a:gd name="connsiteX6" fmla="*/ 18675 w 93943"/>
                <a:gd name="connsiteY6" fmla="*/ 72702 h 72625"/>
                <a:gd name="connsiteX7" fmla="*/ 38342 w 93943"/>
                <a:gd name="connsiteY7" fmla="*/ 61269 h 72625"/>
                <a:gd name="connsiteX8" fmla="*/ 59238 w 93943"/>
                <a:gd name="connsiteY8" fmla="*/ 72702 h 72625"/>
                <a:gd name="connsiteX9" fmla="*/ 90143 w 93943"/>
                <a:gd name="connsiteY9" fmla="*/ 48064 h 72625"/>
                <a:gd name="connsiteX10" fmla="*/ 87333 w 93943"/>
                <a:gd name="connsiteY10" fmla="*/ 45970 h 72625"/>
                <a:gd name="connsiteX11" fmla="*/ 83997 w 93943"/>
                <a:gd name="connsiteY11" fmla="*/ 48708 h 72625"/>
                <a:gd name="connsiteX12" fmla="*/ 59940 w 93943"/>
                <a:gd name="connsiteY12" fmla="*/ 68193 h 72625"/>
                <a:gd name="connsiteX13" fmla="*/ 49229 w 93943"/>
                <a:gd name="connsiteY13" fmla="*/ 57726 h 72625"/>
                <a:gd name="connsiteX14" fmla="*/ 58360 w 93943"/>
                <a:gd name="connsiteY14" fmla="*/ 21010 h 72625"/>
                <a:gd name="connsiteX15" fmla="*/ 75568 w 93943"/>
                <a:gd name="connsiteY15" fmla="*/ 4585 h 72625"/>
                <a:gd name="connsiteX16" fmla="*/ 85051 w 93943"/>
                <a:gd name="connsiteY16" fmla="*/ 6840 h 72625"/>
                <a:gd name="connsiteX17" fmla="*/ 77324 w 93943"/>
                <a:gd name="connsiteY17" fmla="*/ 15696 h 72625"/>
                <a:gd name="connsiteX18" fmla="*/ 84348 w 93943"/>
                <a:gd name="connsiteY18" fmla="*/ 21655 h 72625"/>
                <a:gd name="connsiteX19" fmla="*/ 94181 w 93943"/>
                <a:gd name="connsiteY19" fmla="*/ 11832 h 72625"/>
                <a:gd name="connsiteX20" fmla="*/ 75920 w 93943"/>
                <a:gd name="connsiteY20" fmla="*/ 76 h 72625"/>
                <a:gd name="connsiteX21" fmla="*/ 56253 w 93943"/>
                <a:gd name="connsiteY21" fmla="*/ 11510 h 72625"/>
                <a:gd name="connsiteX22" fmla="*/ 35181 w 93943"/>
                <a:gd name="connsiteY22" fmla="*/ 76 h 72625"/>
                <a:gd name="connsiteX23" fmla="*/ 4277 w 93943"/>
                <a:gd name="connsiteY23" fmla="*/ 24714 h 72625"/>
                <a:gd name="connsiteX24" fmla="*/ 7262 w 93943"/>
                <a:gd name="connsiteY24" fmla="*/ 26808 h 72625"/>
                <a:gd name="connsiteX25" fmla="*/ 10598 w 93943"/>
                <a:gd name="connsiteY25" fmla="*/ 24070 h 72625"/>
                <a:gd name="connsiteX26" fmla="*/ 34655 w 93943"/>
                <a:gd name="connsiteY26" fmla="*/ 4585 h 72625"/>
                <a:gd name="connsiteX27" fmla="*/ 45190 w 93943"/>
                <a:gd name="connsiteY27" fmla="*/ 15213 h 72625"/>
                <a:gd name="connsiteX28" fmla="*/ 41503 w 93943"/>
                <a:gd name="connsiteY28" fmla="*/ 31961 h 72625"/>
                <a:gd name="connsiteX29" fmla="*/ 35533 w 93943"/>
                <a:gd name="connsiteY29" fmla="*/ 54022 h 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943" h="72625">
                  <a:moveTo>
                    <a:pt x="35533" y="54022"/>
                  </a:moveTo>
                  <a:cubicBezTo>
                    <a:pt x="33777" y="59497"/>
                    <a:pt x="27982" y="68193"/>
                    <a:pt x="19027" y="68193"/>
                  </a:cubicBezTo>
                  <a:cubicBezTo>
                    <a:pt x="18500" y="68193"/>
                    <a:pt x="13232" y="68193"/>
                    <a:pt x="9544" y="65939"/>
                  </a:cubicBezTo>
                  <a:cubicBezTo>
                    <a:pt x="16744" y="63845"/>
                    <a:pt x="17271" y="58048"/>
                    <a:pt x="17271" y="57082"/>
                  </a:cubicBezTo>
                  <a:cubicBezTo>
                    <a:pt x="17271" y="53539"/>
                    <a:pt x="14286" y="51124"/>
                    <a:pt x="10247" y="51124"/>
                  </a:cubicBezTo>
                  <a:cubicBezTo>
                    <a:pt x="5330" y="51124"/>
                    <a:pt x="238" y="54988"/>
                    <a:pt x="238" y="60947"/>
                  </a:cubicBezTo>
                  <a:cubicBezTo>
                    <a:pt x="238" y="68998"/>
                    <a:pt x="10071" y="72702"/>
                    <a:pt x="18675" y="72702"/>
                  </a:cubicBezTo>
                  <a:cubicBezTo>
                    <a:pt x="26753" y="72702"/>
                    <a:pt x="33952" y="68032"/>
                    <a:pt x="38342" y="61269"/>
                  </a:cubicBezTo>
                  <a:cubicBezTo>
                    <a:pt x="42556" y="69803"/>
                    <a:pt x="52214" y="72702"/>
                    <a:pt x="59238" y="72702"/>
                  </a:cubicBezTo>
                  <a:cubicBezTo>
                    <a:pt x="79431" y="72702"/>
                    <a:pt x="90143" y="52573"/>
                    <a:pt x="90143" y="48064"/>
                  </a:cubicBezTo>
                  <a:cubicBezTo>
                    <a:pt x="90143" y="45970"/>
                    <a:pt x="87860" y="45970"/>
                    <a:pt x="87333" y="45970"/>
                  </a:cubicBezTo>
                  <a:cubicBezTo>
                    <a:pt x="84875" y="45970"/>
                    <a:pt x="84699" y="46776"/>
                    <a:pt x="83997" y="48708"/>
                  </a:cubicBezTo>
                  <a:cubicBezTo>
                    <a:pt x="80309" y="59819"/>
                    <a:pt x="69774" y="68193"/>
                    <a:pt x="59940" y="68193"/>
                  </a:cubicBezTo>
                  <a:cubicBezTo>
                    <a:pt x="52917" y="68193"/>
                    <a:pt x="49229" y="63845"/>
                    <a:pt x="49229" y="57726"/>
                  </a:cubicBezTo>
                  <a:cubicBezTo>
                    <a:pt x="49229" y="53539"/>
                    <a:pt x="53443" y="38885"/>
                    <a:pt x="58360" y="21010"/>
                  </a:cubicBezTo>
                  <a:cubicBezTo>
                    <a:pt x="61872" y="8611"/>
                    <a:pt x="69774" y="4585"/>
                    <a:pt x="75568" y="4585"/>
                  </a:cubicBezTo>
                  <a:cubicBezTo>
                    <a:pt x="75920" y="4585"/>
                    <a:pt x="81363" y="4585"/>
                    <a:pt x="85051" y="6840"/>
                  </a:cubicBezTo>
                  <a:cubicBezTo>
                    <a:pt x="79431" y="8289"/>
                    <a:pt x="77324" y="12798"/>
                    <a:pt x="77324" y="15696"/>
                  </a:cubicBezTo>
                  <a:cubicBezTo>
                    <a:pt x="77324" y="19239"/>
                    <a:pt x="80309" y="21655"/>
                    <a:pt x="84348" y="21655"/>
                  </a:cubicBezTo>
                  <a:cubicBezTo>
                    <a:pt x="88387" y="21655"/>
                    <a:pt x="94181" y="18595"/>
                    <a:pt x="94181" y="11832"/>
                  </a:cubicBezTo>
                  <a:cubicBezTo>
                    <a:pt x="94181" y="2814"/>
                    <a:pt x="82943" y="76"/>
                    <a:pt x="75920" y="76"/>
                  </a:cubicBezTo>
                  <a:cubicBezTo>
                    <a:pt x="67140" y="76"/>
                    <a:pt x="60116" y="5390"/>
                    <a:pt x="56253" y="11510"/>
                  </a:cubicBezTo>
                  <a:cubicBezTo>
                    <a:pt x="53092" y="4907"/>
                    <a:pt x="45015" y="76"/>
                    <a:pt x="35181" y="76"/>
                  </a:cubicBezTo>
                  <a:cubicBezTo>
                    <a:pt x="15515" y="76"/>
                    <a:pt x="4277" y="19883"/>
                    <a:pt x="4277" y="24714"/>
                  </a:cubicBezTo>
                  <a:cubicBezTo>
                    <a:pt x="4277" y="26808"/>
                    <a:pt x="6735" y="26808"/>
                    <a:pt x="7262" y="26808"/>
                  </a:cubicBezTo>
                  <a:cubicBezTo>
                    <a:pt x="9544" y="26808"/>
                    <a:pt x="9720" y="26163"/>
                    <a:pt x="10598" y="24070"/>
                  </a:cubicBezTo>
                  <a:cubicBezTo>
                    <a:pt x="14988" y="11510"/>
                    <a:pt x="26050" y="4585"/>
                    <a:pt x="34655" y="4585"/>
                  </a:cubicBezTo>
                  <a:cubicBezTo>
                    <a:pt x="40449" y="4585"/>
                    <a:pt x="45190" y="7484"/>
                    <a:pt x="45190" y="15213"/>
                  </a:cubicBezTo>
                  <a:cubicBezTo>
                    <a:pt x="45190" y="18434"/>
                    <a:pt x="43083" y="26486"/>
                    <a:pt x="41503" y="31961"/>
                  </a:cubicBezTo>
                  <a:lnTo>
                    <a:pt x="35533" y="54022"/>
                  </a:lnTo>
                  <a:close/>
                </a:path>
              </a:pathLst>
            </a:custGeom>
            <a:solidFill>
              <a:srgbClr val="000000"/>
            </a:solidFill>
            <a:ln w="25179"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82E67AD0-96E4-94A8-0675-5515EAAC197A}"/>
                </a:ext>
              </a:extLst>
            </p:cNvPr>
            <p:cNvSpPr/>
            <p:nvPr>
              <p:custDataLst>
                <p:tags r:id="rId14"/>
              </p:custDataLst>
            </p:nvPr>
          </p:nvSpPr>
          <p:spPr>
            <a:xfrm>
              <a:off x="8658933" y="4273424"/>
              <a:ext cx="55563" cy="52105"/>
            </a:xfrm>
            <a:custGeom>
              <a:avLst/>
              <a:gdLst>
                <a:gd name="connsiteX0" fmla="*/ 49409 w 55563"/>
                <a:gd name="connsiteY0" fmla="*/ 7439 h 52105"/>
                <a:gd name="connsiteX1" fmla="*/ 44392 w 55563"/>
                <a:gd name="connsiteY1" fmla="*/ 13190 h 52105"/>
                <a:gd name="connsiteX2" fmla="*/ 49158 w 55563"/>
                <a:gd name="connsiteY2" fmla="*/ 17331 h 52105"/>
                <a:gd name="connsiteX3" fmla="*/ 55806 w 55563"/>
                <a:gd name="connsiteY3" fmla="*/ 10199 h 52105"/>
                <a:gd name="connsiteX4" fmla="*/ 36490 w 55563"/>
                <a:gd name="connsiteY4" fmla="*/ 77 h 52105"/>
                <a:gd name="connsiteX5" fmla="*/ 11280 w 55563"/>
                <a:gd name="connsiteY5" fmla="*/ 16065 h 52105"/>
                <a:gd name="connsiteX6" fmla="*/ 16171 w 55563"/>
                <a:gd name="connsiteY6" fmla="*/ 24232 h 52105"/>
                <a:gd name="connsiteX7" fmla="*/ 30094 w 55563"/>
                <a:gd name="connsiteY7" fmla="*/ 28028 h 52105"/>
                <a:gd name="connsiteX8" fmla="*/ 46775 w 55563"/>
                <a:gd name="connsiteY8" fmla="*/ 36310 h 52105"/>
                <a:gd name="connsiteX9" fmla="*/ 23697 w 55563"/>
                <a:gd name="connsiteY9" fmla="*/ 48272 h 52105"/>
                <a:gd name="connsiteX10" fmla="*/ 7141 w 55563"/>
                <a:gd name="connsiteY10" fmla="*/ 44361 h 52105"/>
                <a:gd name="connsiteX11" fmla="*/ 13663 w 55563"/>
                <a:gd name="connsiteY11" fmla="*/ 37345 h 52105"/>
                <a:gd name="connsiteX12" fmla="*/ 8270 w 55563"/>
                <a:gd name="connsiteY12" fmla="*/ 32629 h 52105"/>
                <a:gd name="connsiteX13" fmla="*/ 242 w 55563"/>
                <a:gd name="connsiteY13" fmla="*/ 40910 h 52105"/>
                <a:gd name="connsiteX14" fmla="*/ 23446 w 55563"/>
                <a:gd name="connsiteY14" fmla="*/ 52183 h 52105"/>
                <a:gd name="connsiteX15" fmla="*/ 53548 w 55563"/>
                <a:gd name="connsiteY15" fmla="*/ 33894 h 52105"/>
                <a:gd name="connsiteX16" fmla="*/ 33229 w 55563"/>
                <a:gd name="connsiteY16" fmla="*/ 20551 h 52105"/>
                <a:gd name="connsiteX17" fmla="*/ 18178 w 55563"/>
                <a:gd name="connsiteY17" fmla="*/ 13650 h 52105"/>
                <a:gd name="connsiteX18" fmla="*/ 36240 w 55563"/>
                <a:gd name="connsiteY18" fmla="*/ 3988 h 52105"/>
                <a:gd name="connsiteX19" fmla="*/ 49409 w 55563"/>
                <a:gd name="connsiteY19" fmla="*/ 7439 h 5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563" h="52105">
                  <a:moveTo>
                    <a:pt x="49409" y="7439"/>
                  </a:moveTo>
                  <a:cubicBezTo>
                    <a:pt x="45019" y="8589"/>
                    <a:pt x="44392" y="12040"/>
                    <a:pt x="44392" y="13190"/>
                  </a:cubicBezTo>
                  <a:cubicBezTo>
                    <a:pt x="44392" y="16065"/>
                    <a:pt x="47026" y="17331"/>
                    <a:pt x="49158" y="17331"/>
                  </a:cubicBezTo>
                  <a:cubicBezTo>
                    <a:pt x="50663" y="17331"/>
                    <a:pt x="55806" y="16296"/>
                    <a:pt x="55806" y="10199"/>
                  </a:cubicBezTo>
                  <a:cubicBezTo>
                    <a:pt x="55806" y="2493"/>
                    <a:pt x="45897" y="77"/>
                    <a:pt x="36490" y="77"/>
                  </a:cubicBezTo>
                  <a:cubicBezTo>
                    <a:pt x="15293" y="77"/>
                    <a:pt x="11280" y="11925"/>
                    <a:pt x="11280" y="16065"/>
                  </a:cubicBezTo>
                  <a:cubicBezTo>
                    <a:pt x="11280" y="20206"/>
                    <a:pt x="13914" y="22622"/>
                    <a:pt x="16171" y="24232"/>
                  </a:cubicBezTo>
                  <a:cubicBezTo>
                    <a:pt x="19683" y="26533"/>
                    <a:pt x="23446" y="26993"/>
                    <a:pt x="30094" y="28028"/>
                  </a:cubicBezTo>
                  <a:cubicBezTo>
                    <a:pt x="37995" y="29178"/>
                    <a:pt x="46775" y="30443"/>
                    <a:pt x="46775" y="36310"/>
                  </a:cubicBezTo>
                  <a:cubicBezTo>
                    <a:pt x="46775" y="36425"/>
                    <a:pt x="46775" y="48272"/>
                    <a:pt x="23697" y="48272"/>
                  </a:cubicBezTo>
                  <a:cubicBezTo>
                    <a:pt x="18931" y="48272"/>
                    <a:pt x="11154" y="47927"/>
                    <a:pt x="7141" y="44361"/>
                  </a:cubicBezTo>
                  <a:cubicBezTo>
                    <a:pt x="11656" y="43441"/>
                    <a:pt x="13663" y="40105"/>
                    <a:pt x="13663" y="37345"/>
                  </a:cubicBezTo>
                  <a:cubicBezTo>
                    <a:pt x="13663" y="34124"/>
                    <a:pt x="11029" y="32629"/>
                    <a:pt x="8270" y="32629"/>
                  </a:cubicBezTo>
                  <a:cubicBezTo>
                    <a:pt x="4005" y="32629"/>
                    <a:pt x="242" y="35734"/>
                    <a:pt x="242" y="40910"/>
                  </a:cubicBezTo>
                  <a:cubicBezTo>
                    <a:pt x="242" y="52183"/>
                    <a:pt x="19809" y="52183"/>
                    <a:pt x="23446" y="52183"/>
                  </a:cubicBezTo>
                  <a:cubicBezTo>
                    <a:pt x="49158" y="52183"/>
                    <a:pt x="53548" y="38610"/>
                    <a:pt x="53548" y="33894"/>
                  </a:cubicBezTo>
                  <a:cubicBezTo>
                    <a:pt x="53548" y="23542"/>
                    <a:pt x="39751" y="21587"/>
                    <a:pt x="33229" y="20551"/>
                  </a:cubicBezTo>
                  <a:cubicBezTo>
                    <a:pt x="24324" y="19286"/>
                    <a:pt x="18178" y="18366"/>
                    <a:pt x="18178" y="13650"/>
                  </a:cubicBezTo>
                  <a:cubicBezTo>
                    <a:pt x="18178" y="13535"/>
                    <a:pt x="18178" y="3988"/>
                    <a:pt x="36240" y="3988"/>
                  </a:cubicBezTo>
                  <a:cubicBezTo>
                    <a:pt x="39501" y="3988"/>
                    <a:pt x="46148" y="4218"/>
                    <a:pt x="49409" y="7439"/>
                  </a:cubicBezTo>
                  <a:close/>
                </a:path>
              </a:pathLst>
            </a:custGeom>
            <a:solidFill>
              <a:srgbClr val="000000"/>
            </a:solidFill>
            <a:ln w="25179"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37536CC6-C2CF-8FB4-EB6F-193211248CD4}"/>
                </a:ext>
              </a:extLst>
            </p:cNvPr>
            <p:cNvSpPr/>
            <p:nvPr>
              <p:custDataLst>
                <p:tags r:id="rId15"/>
              </p:custDataLst>
            </p:nvPr>
          </p:nvSpPr>
          <p:spPr>
            <a:xfrm>
              <a:off x="8740729" y="4247544"/>
              <a:ext cx="104479" cy="95929"/>
            </a:xfrm>
            <a:custGeom>
              <a:avLst/>
              <a:gdLst>
                <a:gd name="connsiteX0" fmla="*/ 56060 w 104479"/>
                <a:gd name="connsiteY0" fmla="*/ 51263 h 95929"/>
                <a:gd name="connsiteX1" fmla="*/ 99708 w 104479"/>
                <a:gd name="connsiteY1" fmla="*/ 51263 h 95929"/>
                <a:gd name="connsiteX2" fmla="*/ 104725 w 104479"/>
                <a:gd name="connsiteY2" fmla="*/ 48042 h 95929"/>
                <a:gd name="connsiteX3" fmla="*/ 99708 w 104479"/>
                <a:gd name="connsiteY3" fmla="*/ 44821 h 95929"/>
                <a:gd name="connsiteX4" fmla="*/ 56060 w 104479"/>
                <a:gd name="connsiteY4" fmla="*/ 44821 h 95929"/>
                <a:gd name="connsiteX5" fmla="*/ 56060 w 104479"/>
                <a:gd name="connsiteY5" fmla="*/ 4793 h 95929"/>
                <a:gd name="connsiteX6" fmla="*/ 52548 w 104479"/>
                <a:gd name="connsiteY6" fmla="*/ 77 h 95929"/>
                <a:gd name="connsiteX7" fmla="*/ 49036 w 104479"/>
                <a:gd name="connsiteY7" fmla="*/ 4793 h 95929"/>
                <a:gd name="connsiteX8" fmla="*/ 49036 w 104479"/>
                <a:gd name="connsiteY8" fmla="*/ 44821 h 95929"/>
                <a:gd name="connsiteX9" fmla="*/ 5263 w 104479"/>
                <a:gd name="connsiteY9" fmla="*/ 44821 h 95929"/>
                <a:gd name="connsiteX10" fmla="*/ 246 w 104479"/>
                <a:gd name="connsiteY10" fmla="*/ 48042 h 95929"/>
                <a:gd name="connsiteX11" fmla="*/ 5263 w 104479"/>
                <a:gd name="connsiteY11" fmla="*/ 51263 h 95929"/>
                <a:gd name="connsiteX12" fmla="*/ 49036 w 104479"/>
                <a:gd name="connsiteY12" fmla="*/ 51263 h 95929"/>
                <a:gd name="connsiteX13" fmla="*/ 49036 w 104479"/>
                <a:gd name="connsiteY13" fmla="*/ 91291 h 95929"/>
                <a:gd name="connsiteX14" fmla="*/ 52548 w 104479"/>
                <a:gd name="connsiteY14" fmla="*/ 96007 h 95929"/>
                <a:gd name="connsiteX15" fmla="*/ 56060 w 104479"/>
                <a:gd name="connsiteY15" fmla="*/ 91291 h 95929"/>
                <a:gd name="connsiteX16" fmla="*/ 56060 w 104479"/>
                <a:gd name="connsiteY16" fmla="*/ 51263 h 9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79" h="95929">
                  <a:moveTo>
                    <a:pt x="56060" y="51263"/>
                  </a:moveTo>
                  <a:lnTo>
                    <a:pt x="99708" y="51263"/>
                  </a:lnTo>
                  <a:cubicBezTo>
                    <a:pt x="101339" y="51263"/>
                    <a:pt x="104725" y="51263"/>
                    <a:pt x="104725" y="48042"/>
                  </a:cubicBezTo>
                  <a:cubicBezTo>
                    <a:pt x="104725" y="44821"/>
                    <a:pt x="101339" y="44821"/>
                    <a:pt x="99708" y="44821"/>
                  </a:cubicBezTo>
                  <a:lnTo>
                    <a:pt x="56060" y="44821"/>
                  </a:lnTo>
                  <a:lnTo>
                    <a:pt x="56060" y="4793"/>
                  </a:lnTo>
                  <a:cubicBezTo>
                    <a:pt x="56060" y="3183"/>
                    <a:pt x="56060" y="77"/>
                    <a:pt x="52548" y="77"/>
                  </a:cubicBezTo>
                  <a:cubicBezTo>
                    <a:pt x="49036" y="77"/>
                    <a:pt x="49036" y="3183"/>
                    <a:pt x="49036" y="4793"/>
                  </a:cubicBezTo>
                  <a:lnTo>
                    <a:pt x="49036" y="44821"/>
                  </a:lnTo>
                  <a:lnTo>
                    <a:pt x="5263" y="44821"/>
                  </a:lnTo>
                  <a:cubicBezTo>
                    <a:pt x="3632" y="44821"/>
                    <a:pt x="246" y="44821"/>
                    <a:pt x="246" y="48042"/>
                  </a:cubicBezTo>
                  <a:cubicBezTo>
                    <a:pt x="246" y="51263"/>
                    <a:pt x="3632" y="51263"/>
                    <a:pt x="5263" y="51263"/>
                  </a:cubicBezTo>
                  <a:lnTo>
                    <a:pt x="49036" y="51263"/>
                  </a:lnTo>
                  <a:lnTo>
                    <a:pt x="49036" y="91291"/>
                  </a:lnTo>
                  <a:cubicBezTo>
                    <a:pt x="49036" y="92901"/>
                    <a:pt x="49036" y="96007"/>
                    <a:pt x="52548" y="96007"/>
                  </a:cubicBezTo>
                  <a:cubicBezTo>
                    <a:pt x="56060" y="96007"/>
                    <a:pt x="56060" y="92901"/>
                    <a:pt x="56060" y="91291"/>
                  </a:cubicBezTo>
                  <a:lnTo>
                    <a:pt x="56060" y="51263"/>
                  </a:lnTo>
                  <a:close/>
                </a:path>
              </a:pathLst>
            </a:custGeom>
            <a:solidFill>
              <a:srgbClr val="000000"/>
            </a:solidFill>
            <a:ln w="25179"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A19BEA75-8C83-EB83-EC7C-E015161BEC14}"/>
                </a:ext>
              </a:extLst>
            </p:cNvPr>
            <p:cNvSpPr/>
            <p:nvPr>
              <p:custDataLst>
                <p:tags r:id="rId16"/>
              </p:custDataLst>
            </p:nvPr>
          </p:nvSpPr>
          <p:spPr>
            <a:xfrm>
              <a:off x="8870769" y="4244513"/>
              <a:ext cx="31230" cy="81016"/>
            </a:xfrm>
            <a:custGeom>
              <a:avLst/>
              <a:gdLst>
                <a:gd name="connsiteX0" fmla="*/ 28722 w 31230"/>
                <a:gd name="connsiteY0" fmla="*/ 4374 h 81016"/>
                <a:gd name="connsiteX1" fmla="*/ 29224 w 31230"/>
                <a:gd name="connsiteY1" fmla="*/ 1958 h 81016"/>
                <a:gd name="connsiteX2" fmla="*/ 25336 w 31230"/>
                <a:gd name="connsiteY2" fmla="*/ 118 h 81016"/>
                <a:gd name="connsiteX3" fmla="*/ 9909 w 31230"/>
                <a:gd name="connsiteY3" fmla="*/ 1153 h 81016"/>
                <a:gd name="connsiteX4" fmla="*/ 6898 w 31230"/>
                <a:gd name="connsiteY4" fmla="*/ 1843 h 81016"/>
                <a:gd name="connsiteX5" fmla="*/ 6020 w 31230"/>
                <a:gd name="connsiteY5" fmla="*/ 4489 h 81016"/>
                <a:gd name="connsiteX6" fmla="*/ 9783 w 31230"/>
                <a:gd name="connsiteY6" fmla="*/ 6444 h 81016"/>
                <a:gd name="connsiteX7" fmla="*/ 16556 w 31230"/>
                <a:gd name="connsiteY7" fmla="*/ 7249 h 81016"/>
                <a:gd name="connsiteX8" fmla="*/ 16054 w 31230"/>
                <a:gd name="connsiteY8" fmla="*/ 10815 h 81016"/>
                <a:gd name="connsiteX9" fmla="*/ 878 w 31230"/>
                <a:gd name="connsiteY9" fmla="*/ 66026 h 81016"/>
                <a:gd name="connsiteX10" fmla="*/ 251 w 31230"/>
                <a:gd name="connsiteY10" fmla="*/ 69937 h 81016"/>
                <a:gd name="connsiteX11" fmla="*/ 15427 w 31230"/>
                <a:gd name="connsiteY11" fmla="*/ 81094 h 81016"/>
                <a:gd name="connsiteX12" fmla="*/ 25963 w 31230"/>
                <a:gd name="connsiteY12" fmla="*/ 75573 h 81016"/>
                <a:gd name="connsiteX13" fmla="*/ 31482 w 31230"/>
                <a:gd name="connsiteY13" fmla="*/ 63266 h 81016"/>
                <a:gd name="connsiteX14" fmla="*/ 28848 w 31230"/>
                <a:gd name="connsiteY14" fmla="*/ 61655 h 81016"/>
                <a:gd name="connsiteX15" fmla="*/ 25838 w 31230"/>
                <a:gd name="connsiteY15" fmla="*/ 64186 h 81016"/>
                <a:gd name="connsiteX16" fmla="*/ 15929 w 31230"/>
                <a:gd name="connsiteY16" fmla="*/ 77183 h 81016"/>
                <a:gd name="connsiteX17" fmla="*/ 10912 w 31230"/>
                <a:gd name="connsiteY17" fmla="*/ 71087 h 81016"/>
                <a:gd name="connsiteX18" fmla="*/ 11414 w 31230"/>
                <a:gd name="connsiteY18" fmla="*/ 67406 h 81016"/>
                <a:gd name="connsiteX19" fmla="*/ 28722 w 31230"/>
                <a:gd name="connsiteY19" fmla="*/ 4374 h 8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230" h="81016">
                  <a:moveTo>
                    <a:pt x="28722" y="4374"/>
                  </a:moveTo>
                  <a:cubicBezTo>
                    <a:pt x="29224" y="2763"/>
                    <a:pt x="29224" y="2533"/>
                    <a:pt x="29224" y="1958"/>
                  </a:cubicBezTo>
                  <a:cubicBezTo>
                    <a:pt x="29224" y="3"/>
                    <a:pt x="27343" y="3"/>
                    <a:pt x="25336" y="118"/>
                  </a:cubicBezTo>
                  <a:lnTo>
                    <a:pt x="9909" y="1153"/>
                  </a:lnTo>
                  <a:cubicBezTo>
                    <a:pt x="7776" y="1268"/>
                    <a:pt x="7526" y="1383"/>
                    <a:pt x="6898" y="1843"/>
                  </a:cubicBezTo>
                  <a:cubicBezTo>
                    <a:pt x="6397" y="2418"/>
                    <a:pt x="6020" y="3799"/>
                    <a:pt x="6020" y="4489"/>
                  </a:cubicBezTo>
                  <a:cubicBezTo>
                    <a:pt x="6020" y="6444"/>
                    <a:pt x="8027" y="6444"/>
                    <a:pt x="9783" y="6444"/>
                  </a:cubicBezTo>
                  <a:cubicBezTo>
                    <a:pt x="14173" y="6444"/>
                    <a:pt x="15177" y="6789"/>
                    <a:pt x="16556" y="7249"/>
                  </a:cubicBezTo>
                  <a:cubicBezTo>
                    <a:pt x="16556" y="8169"/>
                    <a:pt x="16431" y="9435"/>
                    <a:pt x="16054" y="10815"/>
                  </a:cubicBezTo>
                  <a:lnTo>
                    <a:pt x="878" y="66026"/>
                  </a:lnTo>
                  <a:cubicBezTo>
                    <a:pt x="502" y="67291"/>
                    <a:pt x="251" y="68327"/>
                    <a:pt x="251" y="69937"/>
                  </a:cubicBezTo>
                  <a:cubicBezTo>
                    <a:pt x="251" y="76838"/>
                    <a:pt x="7651" y="81094"/>
                    <a:pt x="15427" y="81094"/>
                  </a:cubicBezTo>
                  <a:cubicBezTo>
                    <a:pt x="19566" y="81094"/>
                    <a:pt x="22953" y="79369"/>
                    <a:pt x="25963" y="75573"/>
                  </a:cubicBezTo>
                  <a:cubicBezTo>
                    <a:pt x="29600" y="70857"/>
                    <a:pt x="31482" y="63956"/>
                    <a:pt x="31482" y="63266"/>
                  </a:cubicBezTo>
                  <a:cubicBezTo>
                    <a:pt x="31482" y="61655"/>
                    <a:pt x="29350" y="61655"/>
                    <a:pt x="28848" y="61655"/>
                  </a:cubicBezTo>
                  <a:cubicBezTo>
                    <a:pt x="26590" y="61655"/>
                    <a:pt x="26465" y="62345"/>
                    <a:pt x="25838" y="64186"/>
                  </a:cubicBezTo>
                  <a:cubicBezTo>
                    <a:pt x="23831" y="71662"/>
                    <a:pt x="20821" y="77183"/>
                    <a:pt x="15929" y="77183"/>
                  </a:cubicBezTo>
                  <a:cubicBezTo>
                    <a:pt x="12417" y="77183"/>
                    <a:pt x="10912" y="74653"/>
                    <a:pt x="10912" y="71087"/>
                  </a:cubicBezTo>
                  <a:cubicBezTo>
                    <a:pt x="10912" y="69822"/>
                    <a:pt x="11037" y="68557"/>
                    <a:pt x="11414" y="67406"/>
                  </a:cubicBezTo>
                  <a:lnTo>
                    <a:pt x="28722" y="4374"/>
                  </a:lnTo>
                  <a:close/>
                </a:path>
              </a:pathLst>
            </a:custGeom>
            <a:solidFill>
              <a:srgbClr val="000000"/>
            </a:solidFill>
            <a:ln w="25179"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420A4D3C-0895-DBC0-D763-E6B3B49C5200}"/>
                </a:ext>
              </a:extLst>
            </p:cNvPr>
            <p:cNvSpPr/>
            <p:nvPr>
              <p:custDataLst>
                <p:tags r:id="rId17"/>
              </p:custDataLst>
            </p:nvPr>
          </p:nvSpPr>
          <p:spPr>
            <a:xfrm>
              <a:off x="8964377" y="4166198"/>
              <a:ext cx="27342" cy="143548"/>
            </a:xfrm>
            <a:custGeom>
              <a:avLst/>
              <a:gdLst>
                <a:gd name="connsiteX0" fmla="*/ 26844 w 27342"/>
                <a:gd name="connsiteY0" fmla="*/ 12267 h 143548"/>
                <a:gd name="connsiteX1" fmla="*/ 13549 w 27342"/>
                <a:gd name="connsiteY1" fmla="*/ 75 h 143548"/>
                <a:gd name="connsiteX2" fmla="*/ 254 w 27342"/>
                <a:gd name="connsiteY2" fmla="*/ 12267 h 143548"/>
                <a:gd name="connsiteX3" fmla="*/ 13549 w 27342"/>
                <a:gd name="connsiteY3" fmla="*/ 24460 h 143548"/>
                <a:gd name="connsiteX4" fmla="*/ 26844 w 27342"/>
                <a:gd name="connsiteY4" fmla="*/ 12267 h 143548"/>
                <a:gd name="connsiteX5" fmla="*/ 22078 w 27342"/>
                <a:gd name="connsiteY5" fmla="*/ 96694 h 143548"/>
                <a:gd name="connsiteX6" fmla="*/ 6024 w 27342"/>
                <a:gd name="connsiteY6" fmla="*/ 138103 h 143548"/>
                <a:gd name="connsiteX7" fmla="*/ 4268 w 27342"/>
                <a:gd name="connsiteY7" fmla="*/ 141093 h 143548"/>
                <a:gd name="connsiteX8" fmla="*/ 6776 w 27342"/>
                <a:gd name="connsiteY8" fmla="*/ 143624 h 143548"/>
                <a:gd name="connsiteX9" fmla="*/ 27597 w 27342"/>
                <a:gd name="connsiteY9" fmla="*/ 98535 h 143548"/>
                <a:gd name="connsiteX10" fmla="*/ 13549 w 27342"/>
                <a:gd name="connsiteY10" fmla="*/ 74840 h 143548"/>
                <a:gd name="connsiteX11" fmla="*/ 254 w 27342"/>
                <a:gd name="connsiteY11" fmla="*/ 87032 h 143548"/>
                <a:gd name="connsiteX12" fmla="*/ 13549 w 27342"/>
                <a:gd name="connsiteY12" fmla="*/ 99225 h 143548"/>
                <a:gd name="connsiteX13" fmla="*/ 15556 w 27342"/>
                <a:gd name="connsiteY13" fmla="*/ 98995 h 143548"/>
                <a:gd name="connsiteX14" fmla="*/ 22078 w 27342"/>
                <a:gd name="connsiteY14" fmla="*/ 96694 h 14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42" h="143548">
                  <a:moveTo>
                    <a:pt x="26844" y="12267"/>
                  </a:moveTo>
                  <a:cubicBezTo>
                    <a:pt x="26844" y="5596"/>
                    <a:pt x="20824" y="75"/>
                    <a:pt x="13549" y="75"/>
                  </a:cubicBezTo>
                  <a:cubicBezTo>
                    <a:pt x="6275" y="75"/>
                    <a:pt x="254" y="5596"/>
                    <a:pt x="254" y="12267"/>
                  </a:cubicBezTo>
                  <a:cubicBezTo>
                    <a:pt x="254" y="18939"/>
                    <a:pt x="6275" y="24460"/>
                    <a:pt x="13549" y="24460"/>
                  </a:cubicBezTo>
                  <a:cubicBezTo>
                    <a:pt x="20824" y="24460"/>
                    <a:pt x="26844" y="18939"/>
                    <a:pt x="26844" y="12267"/>
                  </a:cubicBezTo>
                  <a:close/>
                  <a:moveTo>
                    <a:pt x="22078" y="96694"/>
                  </a:moveTo>
                  <a:cubicBezTo>
                    <a:pt x="22078" y="103136"/>
                    <a:pt x="22078" y="121079"/>
                    <a:pt x="6024" y="138103"/>
                  </a:cubicBezTo>
                  <a:cubicBezTo>
                    <a:pt x="4268" y="139943"/>
                    <a:pt x="4268" y="140403"/>
                    <a:pt x="4268" y="141093"/>
                  </a:cubicBezTo>
                  <a:cubicBezTo>
                    <a:pt x="4268" y="142704"/>
                    <a:pt x="5522" y="143624"/>
                    <a:pt x="6776" y="143624"/>
                  </a:cubicBezTo>
                  <a:cubicBezTo>
                    <a:pt x="9536" y="143624"/>
                    <a:pt x="27597" y="125220"/>
                    <a:pt x="27597" y="98535"/>
                  </a:cubicBezTo>
                  <a:cubicBezTo>
                    <a:pt x="27597" y="91863"/>
                    <a:pt x="27095" y="74840"/>
                    <a:pt x="13549" y="74840"/>
                  </a:cubicBezTo>
                  <a:cubicBezTo>
                    <a:pt x="4770" y="74840"/>
                    <a:pt x="254" y="81051"/>
                    <a:pt x="254" y="87032"/>
                  </a:cubicBezTo>
                  <a:cubicBezTo>
                    <a:pt x="254" y="93013"/>
                    <a:pt x="4519" y="99225"/>
                    <a:pt x="13549" y="99225"/>
                  </a:cubicBezTo>
                  <a:cubicBezTo>
                    <a:pt x="14804" y="99225"/>
                    <a:pt x="15305" y="99225"/>
                    <a:pt x="15556" y="98995"/>
                  </a:cubicBezTo>
                  <a:cubicBezTo>
                    <a:pt x="17312" y="98765"/>
                    <a:pt x="20072" y="98305"/>
                    <a:pt x="22078" y="96694"/>
                  </a:cubicBezTo>
                  <a:close/>
                </a:path>
              </a:pathLst>
            </a:custGeom>
            <a:solidFill>
              <a:srgbClr val="000000"/>
            </a:solidFill>
            <a:ln w="25179"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7F885F9A-1855-C2B7-3F03-320021E42A3E}"/>
                </a:ext>
              </a:extLst>
            </p:cNvPr>
            <p:cNvSpPr/>
            <p:nvPr>
              <p:custDataLst>
                <p:tags r:id="rId18"/>
              </p:custDataLst>
            </p:nvPr>
          </p:nvSpPr>
          <p:spPr>
            <a:xfrm>
              <a:off x="9046265" y="4163667"/>
              <a:ext cx="130944" cy="146309"/>
            </a:xfrm>
            <a:custGeom>
              <a:avLst/>
              <a:gdLst>
                <a:gd name="connsiteX0" fmla="*/ 19574 w 130944"/>
                <a:gd name="connsiteY0" fmla="*/ 129821 h 146309"/>
                <a:gd name="connsiteX1" fmla="*/ 6028 w 130944"/>
                <a:gd name="connsiteY1" fmla="*/ 139253 h 146309"/>
                <a:gd name="connsiteX2" fmla="*/ 259 w 130944"/>
                <a:gd name="connsiteY2" fmla="*/ 143624 h 146309"/>
                <a:gd name="connsiteX3" fmla="*/ 3520 w 130944"/>
                <a:gd name="connsiteY3" fmla="*/ 146384 h 146309"/>
                <a:gd name="connsiteX4" fmla="*/ 24591 w 130944"/>
                <a:gd name="connsiteY4" fmla="*/ 145694 h 146309"/>
                <a:gd name="connsiteX5" fmla="*/ 49425 w 130944"/>
                <a:gd name="connsiteY5" fmla="*/ 146384 h 146309"/>
                <a:gd name="connsiteX6" fmla="*/ 53941 w 130944"/>
                <a:gd name="connsiteY6" fmla="*/ 141783 h 146309"/>
                <a:gd name="connsiteX7" fmla="*/ 47920 w 130944"/>
                <a:gd name="connsiteY7" fmla="*/ 139253 h 146309"/>
                <a:gd name="connsiteX8" fmla="*/ 35378 w 130944"/>
                <a:gd name="connsiteY8" fmla="*/ 135572 h 146309"/>
                <a:gd name="connsiteX9" fmla="*/ 47669 w 130944"/>
                <a:gd name="connsiteY9" fmla="*/ 89563 h 146309"/>
                <a:gd name="connsiteX10" fmla="*/ 70748 w 130944"/>
                <a:gd name="connsiteY10" fmla="*/ 104286 h 146309"/>
                <a:gd name="connsiteX11" fmla="*/ 131203 w 130944"/>
                <a:gd name="connsiteY11" fmla="*/ 36882 h 146309"/>
                <a:gd name="connsiteX12" fmla="*/ 97840 w 130944"/>
                <a:gd name="connsiteY12" fmla="*/ 75 h 146309"/>
                <a:gd name="connsiteX13" fmla="*/ 64978 w 130944"/>
                <a:gd name="connsiteY13" fmla="*/ 17328 h 146309"/>
                <a:gd name="connsiteX14" fmla="*/ 42402 w 130944"/>
                <a:gd name="connsiteY14" fmla="*/ 75 h 146309"/>
                <a:gd name="connsiteX15" fmla="*/ 23839 w 130944"/>
                <a:gd name="connsiteY15" fmla="*/ 13187 h 146309"/>
                <a:gd name="connsiteX16" fmla="*/ 16062 w 130944"/>
                <a:gd name="connsiteY16" fmla="*/ 35502 h 146309"/>
                <a:gd name="connsiteX17" fmla="*/ 19073 w 130944"/>
                <a:gd name="connsiteY17" fmla="*/ 37802 h 146309"/>
                <a:gd name="connsiteX18" fmla="*/ 23337 w 130944"/>
                <a:gd name="connsiteY18" fmla="*/ 32511 h 146309"/>
                <a:gd name="connsiteX19" fmla="*/ 41649 w 130944"/>
                <a:gd name="connsiteY19" fmla="*/ 5136 h 146309"/>
                <a:gd name="connsiteX20" fmla="*/ 49425 w 130944"/>
                <a:gd name="connsiteY20" fmla="*/ 15718 h 146309"/>
                <a:gd name="connsiteX21" fmla="*/ 47669 w 130944"/>
                <a:gd name="connsiteY21" fmla="*/ 27450 h 146309"/>
                <a:gd name="connsiteX22" fmla="*/ 19574 w 130944"/>
                <a:gd name="connsiteY22" fmla="*/ 129821 h 146309"/>
                <a:gd name="connsiteX23" fmla="*/ 63724 w 130944"/>
                <a:gd name="connsiteY23" fmla="*/ 29981 h 146309"/>
                <a:gd name="connsiteX24" fmla="*/ 76768 w 130944"/>
                <a:gd name="connsiteY24" fmla="*/ 13878 h 146309"/>
                <a:gd name="connsiteX25" fmla="*/ 97087 w 130944"/>
                <a:gd name="connsiteY25" fmla="*/ 5136 h 146309"/>
                <a:gd name="connsiteX26" fmla="*/ 113141 w 130944"/>
                <a:gd name="connsiteY26" fmla="*/ 26760 h 146309"/>
                <a:gd name="connsiteX27" fmla="*/ 100348 w 130944"/>
                <a:gd name="connsiteY27" fmla="*/ 75530 h 146309"/>
                <a:gd name="connsiteX28" fmla="*/ 70497 w 130944"/>
                <a:gd name="connsiteY28" fmla="*/ 99225 h 146309"/>
                <a:gd name="connsiteX29" fmla="*/ 50680 w 130944"/>
                <a:gd name="connsiteY29" fmla="*/ 78751 h 146309"/>
                <a:gd name="connsiteX30" fmla="*/ 51432 w 130944"/>
                <a:gd name="connsiteY30" fmla="*/ 75070 h 146309"/>
                <a:gd name="connsiteX31" fmla="*/ 63724 w 130944"/>
                <a:gd name="connsiteY31" fmla="*/ 29981 h 1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944" h="146309">
                  <a:moveTo>
                    <a:pt x="19574" y="129821"/>
                  </a:moveTo>
                  <a:cubicBezTo>
                    <a:pt x="17567" y="137642"/>
                    <a:pt x="17066" y="139253"/>
                    <a:pt x="6028" y="139253"/>
                  </a:cubicBezTo>
                  <a:cubicBezTo>
                    <a:pt x="3018" y="139253"/>
                    <a:pt x="259" y="139253"/>
                    <a:pt x="259" y="143624"/>
                  </a:cubicBezTo>
                  <a:cubicBezTo>
                    <a:pt x="259" y="145464"/>
                    <a:pt x="1513" y="146384"/>
                    <a:pt x="3520" y="146384"/>
                  </a:cubicBezTo>
                  <a:cubicBezTo>
                    <a:pt x="10293" y="146384"/>
                    <a:pt x="17567" y="145694"/>
                    <a:pt x="24591" y="145694"/>
                  </a:cubicBezTo>
                  <a:cubicBezTo>
                    <a:pt x="32869" y="145694"/>
                    <a:pt x="41398" y="146384"/>
                    <a:pt x="49425" y="146384"/>
                  </a:cubicBezTo>
                  <a:cubicBezTo>
                    <a:pt x="50680" y="146384"/>
                    <a:pt x="53941" y="146384"/>
                    <a:pt x="53941" y="141783"/>
                  </a:cubicBezTo>
                  <a:cubicBezTo>
                    <a:pt x="53941" y="139253"/>
                    <a:pt x="51432" y="139253"/>
                    <a:pt x="47920" y="139253"/>
                  </a:cubicBezTo>
                  <a:cubicBezTo>
                    <a:pt x="35378" y="139253"/>
                    <a:pt x="35378" y="137642"/>
                    <a:pt x="35378" y="135572"/>
                  </a:cubicBezTo>
                  <a:cubicBezTo>
                    <a:pt x="35378" y="132812"/>
                    <a:pt x="45914" y="95314"/>
                    <a:pt x="47669" y="89563"/>
                  </a:cubicBezTo>
                  <a:cubicBezTo>
                    <a:pt x="50931" y="96234"/>
                    <a:pt x="57954" y="104286"/>
                    <a:pt x="70748" y="104286"/>
                  </a:cubicBezTo>
                  <a:cubicBezTo>
                    <a:pt x="99846" y="104286"/>
                    <a:pt x="131203" y="70699"/>
                    <a:pt x="131203" y="36882"/>
                  </a:cubicBezTo>
                  <a:cubicBezTo>
                    <a:pt x="131203" y="15258"/>
                    <a:pt x="116904" y="75"/>
                    <a:pt x="97840" y="75"/>
                  </a:cubicBezTo>
                  <a:cubicBezTo>
                    <a:pt x="85297" y="75"/>
                    <a:pt x="73256" y="8356"/>
                    <a:pt x="64978" y="17328"/>
                  </a:cubicBezTo>
                  <a:cubicBezTo>
                    <a:pt x="62470" y="4906"/>
                    <a:pt x="51683" y="75"/>
                    <a:pt x="42402" y="75"/>
                  </a:cubicBezTo>
                  <a:cubicBezTo>
                    <a:pt x="30862" y="75"/>
                    <a:pt x="26096" y="9047"/>
                    <a:pt x="23839" y="13187"/>
                  </a:cubicBezTo>
                  <a:cubicBezTo>
                    <a:pt x="19323" y="21009"/>
                    <a:pt x="16062" y="34812"/>
                    <a:pt x="16062" y="35502"/>
                  </a:cubicBezTo>
                  <a:cubicBezTo>
                    <a:pt x="16062" y="37802"/>
                    <a:pt x="18571" y="37802"/>
                    <a:pt x="19073" y="37802"/>
                  </a:cubicBezTo>
                  <a:cubicBezTo>
                    <a:pt x="21581" y="37802"/>
                    <a:pt x="21832" y="37572"/>
                    <a:pt x="23337" y="32511"/>
                  </a:cubicBezTo>
                  <a:cubicBezTo>
                    <a:pt x="27601" y="16178"/>
                    <a:pt x="32618" y="5136"/>
                    <a:pt x="41649" y="5136"/>
                  </a:cubicBezTo>
                  <a:cubicBezTo>
                    <a:pt x="45914" y="5136"/>
                    <a:pt x="49425" y="6976"/>
                    <a:pt x="49425" y="15718"/>
                  </a:cubicBezTo>
                  <a:cubicBezTo>
                    <a:pt x="49425" y="21009"/>
                    <a:pt x="48673" y="23539"/>
                    <a:pt x="47669" y="27450"/>
                  </a:cubicBezTo>
                  <a:lnTo>
                    <a:pt x="19574" y="129821"/>
                  </a:lnTo>
                  <a:close/>
                  <a:moveTo>
                    <a:pt x="63724" y="29981"/>
                  </a:moveTo>
                  <a:cubicBezTo>
                    <a:pt x="65480" y="23770"/>
                    <a:pt x="72253" y="17328"/>
                    <a:pt x="76768" y="13878"/>
                  </a:cubicBezTo>
                  <a:cubicBezTo>
                    <a:pt x="85548" y="6746"/>
                    <a:pt x="92823" y="5136"/>
                    <a:pt x="97087" y="5136"/>
                  </a:cubicBezTo>
                  <a:cubicBezTo>
                    <a:pt x="107121" y="5136"/>
                    <a:pt x="113141" y="13187"/>
                    <a:pt x="113141" y="26760"/>
                  </a:cubicBezTo>
                  <a:cubicBezTo>
                    <a:pt x="113141" y="40333"/>
                    <a:pt x="104863" y="66788"/>
                    <a:pt x="100348" y="75530"/>
                  </a:cubicBezTo>
                  <a:cubicBezTo>
                    <a:pt x="91819" y="91633"/>
                    <a:pt x="79778" y="99225"/>
                    <a:pt x="70497" y="99225"/>
                  </a:cubicBezTo>
                  <a:cubicBezTo>
                    <a:pt x="53941" y="99225"/>
                    <a:pt x="50680" y="80131"/>
                    <a:pt x="50680" y="78751"/>
                  </a:cubicBezTo>
                  <a:cubicBezTo>
                    <a:pt x="50680" y="78291"/>
                    <a:pt x="50680" y="77830"/>
                    <a:pt x="51432" y="75070"/>
                  </a:cubicBezTo>
                  <a:lnTo>
                    <a:pt x="63724" y="29981"/>
                  </a:lnTo>
                  <a:close/>
                </a:path>
              </a:pathLst>
            </a:custGeom>
            <a:solidFill>
              <a:srgbClr val="000000"/>
            </a:solidFill>
            <a:ln w="25179"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02424477-49CC-0889-AB0D-6A25620A66CF}"/>
                </a:ext>
              </a:extLst>
            </p:cNvPr>
            <p:cNvSpPr/>
            <p:nvPr>
              <p:custDataLst>
                <p:tags r:id="rId19"/>
              </p:custDataLst>
            </p:nvPr>
          </p:nvSpPr>
          <p:spPr>
            <a:xfrm>
              <a:off x="9188755" y="4193090"/>
              <a:ext cx="53205" cy="108374"/>
            </a:xfrm>
            <a:custGeom>
              <a:avLst/>
              <a:gdLst>
                <a:gd name="connsiteX0" fmla="*/ 48904 w 53205"/>
                <a:gd name="connsiteY0" fmla="*/ 6195 h 108374"/>
                <a:gd name="connsiteX1" fmla="*/ 41880 w 53205"/>
                <a:gd name="connsiteY1" fmla="*/ 76 h 108374"/>
                <a:gd name="connsiteX2" fmla="*/ 32046 w 53205"/>
                <a:gd name="connsiteY2" fmla="*/ 8933 h 108374"/>
                <a:gd name="connsiteX3" fmla="*/ 39070 w 53205"/>
                <a:gd name="connsiteY3" fmla="*/ 15052 h 108374"/>
                <a:gd name="connsiteX4" fmla="*/ 48904 w 53205"/>
                <a:gd name="connsiteY4" fmla="*/ 6195 h 108374"/>
                <a:gd name="connsiteX5" fmla="*/ 13082 w 53205"/>
                <a:gd name="connsiteY5" fmla="*/ 88000 h 108374"/>
                <a:gd name="connsiteX6" fmla="*/ 11502 w 53205"/>
                <a:gd name="connsiteY6" fmla="*/ 94763 h 108374"/>
                <a:gd name="connsiteX7" fmla="*/ 28183 w 53205"/>
                <a:gd name="connsiteY7" fmla="*/ 108451 h 108374"/>
                <a:gd name="connsiteX8" fmla="*/ 53469 w 53205"/>
                <a:gd name="connsiteY8" fmla="*/ 83813 h 108374"/>
                <a:gd name="connsiteX9" fmla="*/ 50660 w 53205"/>
                <a:gd name="connsiteY9" fmla="*/ 81720 h 108374"/>
                <a:gd name="connsiteX10" fmla="*/ 47323 w 53205"/>
                <a:gd name="connsiteY10" fmla="*/ 84457 h 108374"/>
                <a:gd name="connsiteX11" fmla="*/ 28710 w 53205"/>
                <a:gd name="connsiteY11" fmla="*/ 103942 h 108374"/>
                <a:gd name="connsiteX12" fmla="*/ 24320 w 53205"/>
                <a:gd name="connsiteY12" fmla="*/ 98306 h 108374"/>
                <a:gd name="connsiteX13" fmla="*/ 27130 w 53205"/>
                <a:gd name="connsiteY13" fmla="*/ 88000 h 108374"/>
                <a:gd name="connsiteX14" fmla="*/ 32749 w 53205"/>
                <a:gd name="connsiteY14" fmla="*/ 75117 h 108374"/>
                <a:gd name="connsiteX15" fmla="*/ 41353 w 53205"/>
                <a:gd name="connsiteY15" fmla="*/ 54666 h 108374"/>
                <a:gd name="connsiteX16" fmla="*/ 42407 w 53205"/>
                <a:gd name="connsiteY16" fmla="*/ 49513 h 108374"/>
                <a:gd name="connsiteX17" fmla="*/ 25725 w 53205"/>
                <a:gd name="connsiteY17" fmla="*/ 35825 h 108374"/>
                <a:gd name="connsiteX18" fmla="*/ 264 w 53205"/>
                <a:gd name="connsiteY18" fmla="*/ 60463 h 108374"/>
                <a:gd name="connsiteX19" fmla="*/ 3249 w 53205"/>
                <a:gd name="connsiteY19" fmla="*/ 62557 h 108374"/>
                <a:gd name="connsiteX20" fmla="*/ 6410 w 53205"/>
                <a:gd name="connsiteY20" fmla="*/ 59980 h 108374"/>
                <a:gd name="connsiteX21" fmla="*/ 25198 w 53205"/>
                <a:gd name="connsiteY21" fmla="*/ 40334 h 108374"/>
                <a:gd name="connsiteX22" fmla="*/ 29588 w 53205"/>
                <a:gd name="connsiteY22" fmla="*/ 45970 h 108374"/>
                <a:gd name="connsiteX23" fmla="*/ 24145 w 53205"/>
                <a:gd name="connsiteY23" fmla="*/ 62074 h 108374"/>
                <a:gd name="connsiteX24" fmla="*/ 13082 w 53205"/>
                <a:gd name="connsiteY24" fmla="*/ 88000 h 10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05" h="108374">
                  <a:moveTo>
                    <a:pt x="48904" y="6195"/>
                  </a:moveTo>
                  <a:cubicBezTo>
                    <a:pt x="48904" y="3619"/>
                    <a:pt x="46797" y="76"/>
                    <a:pt x="41880" y="76"/>
                  </a:cubicBezTo>
                  <a:cubicBezTo>
                    <a:pt x="37139" y="76"/>
                    <a:pt x="32046" y="4263"/>
                    <a:pt x="32046" y="8933"/>
                  </a:cubicBezTo>
                  <a:cubicBezTo>
                    <a:pt x="32046" y="11671"/>
                    <a:pt x="34329" y="15052"/>
                    <a:pt x="39070" y="15052"/>
                  </a:cubicBezTo>
                  <a:cubicBezTo>
                    <a:pt x="44163" y="15052"/>
                    <a:pt x="48904" y="10543"/>
                    <a:pt x="48904" y="6195"/>
                  </a:cubicBezTo>
                  <a:close/>
                  <a:moveTo>
                    <a:pt x="13082" y="88000"/>
                  </a:moveTo>
                  <a:cubicBezTo>
                    <a:pt x="12380" y="90093"/>
                    <a:pt x="11502" y="92026"/>
                    <a:pt x="11502" y="94763"/>
                  </a:cubicBezTo>
                  <a:cubicBezTo>
                    <a:pt x="11502" y="102332"/>
                    <a:pt x="18526" y="108451"/>
                    <a:pt x="28183" y="108451"/>
                  </a:cubicBezTo>
                  <a:cubicBezTo>
                    <a:pt x="45743" y="108451"/>
                    <a:pt x="53469" y="86229"/>
                    <a:pt x="53469" y="83813"/>
                  </a:cubicBezTo>
                  <a:cubicBezTo>
                    <a:pt x="53469" y="81720"/>
                    <a:pt x="51186" y="81720"/>
                    <a:pt x="50660" y="81720"/>
                  </a:cubicBezTo>
                  <a:cubicBezTo>
                    <a:pt x="48201" y="81720"/>
                    <a:pt x="48026" y="82686"/>
                    <a:pt x="47323" y="84457"/>
                  </a:cubicBezTo>
                  <a:cubicBezTo>
                    <a:pt x="43285" y="97340"/>
                    <a:pt x="35558" y="103942"/>
                    <a:pt x="28710" y="103942"/>
                  </a:cubicBezTo>
                  <a:cubicBezTo>
                    <a:pt x="25198" y="103942"/>
                    <a:pt x="24320" y="101849"/>
                    <a:pt x="24320" y="98306"/>
                  </a:cubicBezTo>
                  <a:cubicBezTo>
                    <a:pt x="24320" y="94602"/>
                    <a:pt x="25549" y="91543"/>
                    <a:pt x="27130" y="88000"/>
                  </a:cubicBezTo>
                  <a:cubicBezTo>
                    <a:pt x="28886" y="83652"/>
                    <a:pt x="30817" y="79304"/>
                    <a:pt x="32749" y="75117"/>
                  </a:cubicBezTo>
                  <a:cubicBezTo>
                    <a:pt x="34329" y="71253"/>
                    <a:pt x="40651" y="56599"/>
                    <a:pt x="41353" y="54666"/>
                  </a:cubicBezTo>
                  <a:cubicBezTo>
                    <a:pt x="41880" y="53056"/>
                    <a:pt x="42407" y="51124"/>
                    <a:pt x="42407" y="49513"/>
                  </a:cubicBezTo>
                  <a:cubicBezTo>
                    <a:pt x="42407" y="41945"/>
                    <a:pt x="35383" y="35825"/>
                    <a:pt x="25725" y="35825"/>
                  </a:cubicBezTo>
                  <a:cubicBezTo>
                    <a:pt x="8341" y="35825"/>
                    <a:pt x="264" y="57726"/>
                    <a:pt x="264" y="60463"/>
                  </a:cubicBezTo>
                  <a:cubicBezTo>
                    <a:pt x="264" y="62557"/>
                    <a:pt x="2722" y="62557"/>
                    <a:pt x="3249" y="62557"/>
                  </a:cubicBezTo>
                  <a:cubicBezTo>
                    <a:pt x="5707" y="62557"/>
                    <a:pt x="5883" y="61752"/>
                    <a:pt x="6410" y="59980"/>
                  </a:cubicBezTo>
                  <a:cubicBezTo>
                    <a:pt x="10975" y="46131"/>
                    <a:pt x="18701" y="40334"/>
                    <a:pt x="25198" y="40334"/>
                  </a:cubicBezTo>
                  <a:cubicBezTo>
                    <a:pt x="28008" y="40334"/>
                    <a:pt x="29588" y="41623"/>
                    <a:pt x="29588" y="45970"/>
                  </a:cubicBezTo>
                  <a:cubicBezTo>
                    <a:pt x="29588" y="49674"/>
                    <a:pt x="28535" y="52090"/>
                    <a:pt x="24145" y="62074"/>
                  </a:cubicBezTo>
                  <a:lnTo>
                    <a:pt x="13082" y="88000"/>
                  </a:lnTo>
                  <a:close/>
                </a:path>
              </a:pathLst>
            </a:custGeom>
            <a:solidFill>
              <a:srgbClr val="000000"/>
            </a:solidFill>
            <a:ln w="25179"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4901CA77-75C4-1188-FF11-82E9FD895D88}"/>
                </a:ext>
              </a:extLst>
            </p:cNvPr>
            <p:cNvSpPr/>
            <p:nvPr>
              <p:custDataLst>
                <p:tags r:id="rId20"/>
              </p:custDataLst>
            </p:nvPr>
          </p:nvSpPr>
          <p:spPr>
            <a:xfrm>
              <a:off x="9270439" y="4255570"/>
              <a:ext cx="118702" cy="7890"/>
            </a:xfrm>
            <a:custGeom>
              <a:avLst/>
              <a:gdLst>
                <a:gd name="connsiteX0" fmla="*/ 111945 w 118702"/>
                <a:gd name="connsiteY0" fmla="*/ 7967 h 7890"/>
                <a:gd name="connsiteX1" fmla="*/ 118969 w 118702"/>
                <a:gd name="connsiteY1" fmla="*/ 4102 h 7890"/>
                <a:gd name="connsiteX2" fmla="*/ 111945 w 118702"/>
                <a:gd name="connsiteY2" fmla="*/ 76 h 7890"/>
                <a:gd name="connsiteX3" fmla="*/ 7290 w 118702"/>
                <a:gd name="connsiteY3" fmla="*/ 76 h 7890"/>
                <a:gd name="connsiteX4" fmla="*/ 267 w 118702"/>
                <a:gd name="connsiteY4" fmla="*/ 3941 h 7890"/>
                <a:gd name="connsiteX5" fmla="*/ 7290 w 118702"/>
                <a:gd name="connsiteY5" fmla="*/ 7967 h 7890"/>
                <a:gd name="connsiteX6" fmla="*/ 111945 w 118702"/>
                <a:gd name="connsiteY6" fmla="*/ 7967 h 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02" h="7890">
                  <a:moveTo>
                    <a:pt x="111945" y="7967"/>
                  </a:moveTo>
                  <a:cubicBezTo>
                    <a:pt x="114755" y="7967"/>
                    <a:pt x="118969" y="7967"/>
                    <a:pt x="118969" y="4102"/>
                  </a:cubicBezTo>
                  <a:cubicBezTo>
                    <a:pt x="118969" y="76"/>
                    <a:pt x="114930" y="76"/>
                    <a:pt x="111945" y="76"/>
                  </a:cubicBezTo>
                  <a:lnTo>
                    <a:pt x="7290" y="76"/>
                  </a:lnTo>
                  <a:cubicBezTo>
                    <a:pt x="4481" y="76"/>
                    <a:pt x="267" y="76"/>
                    <a:pt x="267" y="3941"/>
                  </a:cubicBezTo>
                  <a:cubicBezTo>
                    <a:pt x="267" y="7967"/>
                    <a:pt x="4305" y="7967"/>
                    <a:pt x="7290" y="7967"/>
                  </a:cubicBezTo>
                  <a:lnTo>
                    <a:pt x="111945" y="7967"/>
                  </a:lnTo>
                  <a:close/>
                </a:path>
              </a:pathLst>
            </a:custGeom>
            <a:solidFill>
              <a:srgbClr val="000000"/>
            </a:solidFill>
            <a:ln w="25179"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349B7DF0-DAFE-6DDB-B5FF-8EC78EB83A12}"/>
                </a:ext>
              </a:extLst>
            </p:cNvPr>
            <p:cNvSpPr/>
            <p:nvPr>
              <p:custDataLst>
                <p:tags r:id="rId21"/>
              </p:custDataLst>
            </p:nvPr>
          </p:nvSpPr>
          <p:spPr>
            <a:xfrm>
              <a:off x="9420724" y="4228839"/>
              <a:ext cx="70062" cy="72625"/>
            </a:xfrm>
            <a:custGeom>
              <a:avLst/>
              <a:gdLst>
                <a:gd name="connsiteX0" fmla="*/ 63487 w 70062"/>
                <a:gd name="connsiteY0" fmla="*/ 10543 h 72625"/>
                <a:gd name="connsiteX1" fmla="*/ 56112 w 70062"/>
                <a:gd name="connsiteY1" fmla="*/ 18112 h 72625"/>
                <a:gd name="connsiteX2" fmla="*/ 61907 w 70062"/>
                <a:gd name="connsiteY2" fmla="*/ 23265 h 72625"/>
                <a:gd name="connsiteX3" fmla="*/ 70335 w 70062"/>
                <a:gd name="connsiteY3" fmla="*/ 14086 h 72625"/>
                <a:gd name="connsiteX4" fmla="*/ 46981 w 70062"/>
                <a:gd name="connsiteY4" fmla="*/ 76 h 72625"/>
                <a:gd name="connsiteX5" fmla="*/ 14672 w 70062"/>
                <a:gd name="connsiteY5" fmla="*/ 23587 h 72625"/>
                <a:gd name="connsiteX6" fmla="*/ 20817 w 70062"/>
                <a:gd name="connsiteY6" fmla="*/ 35342 h 72625"/>
                <a:gd name="connsiteX7" fmla="*/ 40660 w 70062"/>
                <a:gd name="connsiteY7" fmla="*/ 41139 h 72625"/>
                <a:gd name="connsiteX8" fmla="*/ 55585 w 70062"/>
                <a:gd name="connsiteY8" fmla="*/ 51768 h 72625"/>
                <a:gd name="connsiteX9" fmla="*/ 46279 w 70062"/>
                <a:gd name="connsiteY9" fmla="*/ 64650 h 72625"/>
                <a:gd name="connsiteX10" fmla="*/ 28719 w 70062"/>
                <a:gd name="connsiteY10" fmla="*/ 68193 h 72625"/>
                <a:gd name="connsiteX11" fmla="*/ 7648 w 70062"/>
                <a:gd name="connsiteY11" fmla="*/ 61430 h 72625"/>
                <a:gd name="connsiteX12" fmla="*/ 17306 w 70062"/>
                <a:gd name="connsiteY12" fmla="*/ 52251 h 72625"/>
                <a:gd name="connsiteX13" fmla="*/ 10457 w 70062"/>
                <a:gd name="connsiteY13" fmla="*/ 46293 h 72625"/>
                <a:gd name="connsiteX14" fmla="*/ 273 w 70062"/>
                <a:gd name="connsiteY14" fmla="*/ 57082 h 72625"/>
                <a:gd name="connsiteX15" fmla="*/ 28544 w 70062"/>
                <a:gd name="connsiteY15" fmla="*/ 72702 h 72625"/>
                <a:gd name="connsiteX16" fmla="*/ 66823 w 70062"/>
                <a:gd name="connsiteY16" fmla="*/ 46132 h 72625"/>
                <a:gd name="connsiteX17" fmla="*/ 42591 w 70062"/>
                <a:gd name="connsiteY17" fmla="*/ 27291 h 72625"/>
                <a:gd name="connsiteX18" fmla="*/ 35567 w 70062"/>
                <a:gd name="connsiteY18" fmla="*/ 26002 h 72625"/>
                <a:gd name="connsiteX19" fmla="*/ 25910 w 70062"/>
                <a:gd name="connsiteY19" fmla="*/ 17951 h 72625"/>
                <a:gd name="connsiteX20" fmla="*/ 32934 w 70062"/>
                <a:gd name="connsiteY20" fmla="*/ 7645 h 72625"/>
                <a:gd name="connsiteX21" fmla="*/ 46806 w 70062"/>
                <a:gd name="connsiteY21" fmla="*/ 4585 h 72625"/>
                <a:gd name="connsiteX22" fmla="*/ 63487 w 70062"/>
                <a:gd name="connsiteY22" fmla="*/ 10543 h 7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062" h="72625">
                  <a:moveTo>
                    <a:pt x="63487" y="10543"/>
                  </a:moveTo>
                  <a:cubicBezTo>
                    <a:pt x="58922" y="11510"/>
                    <a:pt x="56112" y="14891"/>
                    <a:pt x="56112" y="18112"/>
                  </a:cubicBezTo>
                  <a:cubicBezTo>
                    <a:pt x="56112" y="21816"/>
                    <a:pt x="59624" y="23265"/>
                    <a:pt x="61907" y="23265"/>
                  </a:cubicBezTo>
                  <a:cubicBezTo>
                    <a:pt x="63663" y="23265"/>
                    <a:pt x="70335" y="22299"/>
                    <a:pt x="70335" y="14086"/>
                  </a:cubicBezTo>
                  <a:cubicBezTo>
                    <a:pt x="70335" y="3619"/>
                    <a:pt x="57693" y="76"/>
                    <a:pt x="46981" y="76"/>
                  </a:cubicBezTo>
                  <a:cubicBezTo>
                    <a:pt x="19588" y="76"/>
                    <a:pt x="14672" y="18595"/>
                    <a:pt x="14672" y="23587"/>
                  </a:cubicBezTo>
                  <a:cubicBezTo>
                    <a:pt x="14672" y="29545"/>
                    <a:pt x="18359" y="33410"/>
                    <a:pt x="20817" y="35342"/>
                  </a:cubicBezTo>
                  <a:cubicBezTo>
                    <a:pt x="25383" y="38563"/>
                    <a:pt x="28544" y="39207"/>
                    <a:pt x="40660" y="41139"/>
                  </a:cubicBezTo>
                  <a:cubicBezTo>
                    <a:pt x="44347" y="41784"/>
                    <a:pt x="55585" y="43716"/>
                    <a:pt x="55585" y="51768"/>
                  </a:cubicBezTo>
                  <a:cubicBezTo>
                    <a:pt x="55585" y="54505"/>
                    <a:pt x="53654" y="60624"/>
                    <a:pt x="46279" y="64650"/>
                  </a:cubicBezTo>
                  <a:cubicBezTo>
                    <a:pt x="39431" y="68193"/>
                    <a:pt x="30826" y="68193"/>
                    <a:pt x="28719" y="68193"/>
                  </a:cubicBezTo>
                  <a:cubicBezTo>
                    <a:pt x="21695" y="68193"/>
                    <a:pt x="11686" y="66744"/>
                    <a:pt x="7648" y="61430"/>
                  </a:cubicBezTo>
                  <a:cubicBezTo>
                    <a:pt x="13442" y="60785"/>
                    <a:pt x="17306" y="56760"/>
                    <a:pt x="17306" y="52251"/>
                  </a:cubicBezTo>
                  <a:cubicBezTo>
                    <a:pt x="17306" y="48225"/>
                    <a:pt x="14145" y="46293"/>
                    <a:pt x="10457" y="46293"/>
                  </a:cubicBezTo>
                  <a:cubicBezTo>
                    <a:pt x="5365" y="46293"/>
                    <a:pt x="273" y="49996"/>
                    <a:pt x="273" y="57082"/>
                  </a:cubicBezTo>
                  <a:cubicBezTo>
                    <a:pt x="273" y="66744"/>
                    <a:pt x="11511" y="72702"/>
                    <a:pt x="28544" y="72702"/>
                  </a:cubicBezTo>
                  <a:cubicBezTo>
                    <a:pt x="60853" y="72702"/>
                    <a:pt x="66823" y="52412"/>
                    <a:pt x="66823" y="46132"/>
                  </a:cubicBezTo>
                  <a:cubicBezTo>
                    <a:pt x="66823" y="31317"/>
                    <a:pt x="49088" y="28418"/>
                    <a:pt x="42591" y="27291"/>
                  </a:cubicBezTo>
                  <a:cubicBezTo>
                    <a:pt x="41011" y="26969"/>
                    <a:pt x="36621" y="26325"/>
                    <a:pt x="35567" y="26002"/>
                  </a:cubicBezTo>
                  <a:cubicBezTo>
                    <a:pt x="29070" y="24875"/>
                    <a:pt x="25910" y="21494"/>
                    <a:pt x="25910" y="17951"/>
                  </a:cubicBezTo>
                  <a:cubicBezTo>
                    <a:pt x="25910" y="14247"/>
                    <a:pt x="29070" y="9899"/>
                    <a:pt x="32934" y="7645"/>
                  </a:cubicBezTo>
                  <a:cubicBezTo>
                    <a:pt x="37675" y="4907"/>
                    <a:pt x="43820" y="4585"/>
                    <a:pt x="46806" y="4585"/>
                  </a:cubicBezTo>
                  <a:cubicBezTo>
                    <a:pt x="50493" y="4585"/>
                    <a:pt x="59624" y="5068"/>
                    <a:pt x="63487" y="10543"/>
                  </a:cubicBezTo>
                  <a:close/>
                </a:path>
              </a:pathLst>
            </a:custGeom>
            <a:solidFill>
              <a:srgbClr val="000000"/>
            </a:solidFill>
            <a:ln w="25179"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06256578-2B73-798A-BCAB-D0FE4E3981B4}"/>
                </a:ext>
              </a:extLst>
            </p:cNvPr>
            <p:cNvSpPr/>
            <p:nvPr>
              <p:custDataLst>
                <p:tags r:id="rId22"/>
              </p:custDataLst>
            </p:nvPr>
          </p:nvSpPr>
          <p:spPr>
            <a:xfrm>
              <a:off x="9515228" y="4200175"/>
              <a:ext cx="129238" cy="118680"/>
            </a:xfrm>
            <a:custGeom>
              <a:avLst/>
              <a:gdLst>
                <a:gd name="connsiteX0" fmla="*/ 69286 w 129238"/>
                <a:gd name="connsiteY0" fmla="*/ 63362 h 118680"/>
                <a:gd name="connsiteX1" fmla="*/ 123018 w 129238"/>
                <a:gd name="connsiteY1" fmla="*/ 63362 h 118680"/>
                <a:gd name="connsiteX2" fmla="*/ 129515 w 129238"/>
                <a:gd name="connsiteY2" fmla="*/ 59497 h 118680"/>
                <a:gd name="connsiteX3" fmla="*/ 123018 w 129238"/>
                <a:gd name="connsiteY3" fmla="*/ 55471 h 118680"/>
                <a:gd name="connsiteX4" fmla="*/ 69286 w 129238"/>
                <a:gd name="connsiteY4" fmla="*/ 55471 h 118680"/>
                <a:gd name="connsiteX5" fmla="*/ 69286 w 129238"/>
                <a:gd name="connsiteY5" fmla="*/ 6034 h 118680"/>
                <a:gd name="connsiteX6" fmla="*/ 65071 w 129238"/>
                <a:gd name="connsiteY6" fmla="*/ 76 h 118680"/>
                <a:gd name="connsiteX7" fmla="*/ 60681 w 129238"/>
                <a:gd name="connsiteY7" fmla="*/ 6034 h 118680"/>
                <a:gd name="connsiteX8" fmla="*/ 60681 w 129238"/>
                <a:gd name="connsiteY8" fmla="*/ 55471 h 118680"/>
                <a:gd name="connsiteX9" fmla="*/ 6774 w 129238"/>
                <a:gd name="connsiteY9" fmla="*/ 55471 h 118680"/>
                <a:gd name="connsiteX10" fmla="*/ 277 w 129238"/>
                <a:gd name="connsiteY10" fmla="*/ 59336 h 118680"/>
                <a:gd name="connsiteX11" fmla="*/ 6774 w 129238"/>
                <a:gd name="connsiteY11" fmla="*/ 63362 h 118680"/>
                <a:gd name="connsiteX12" fmla="*/ 60681 w 129238"/>
                <a:gd name="connsiteY12" fmla="*/ 63362 h 118680"/>
                <a:gd name="connsiteX13" fmla="*/ 60681 w 129238"/>
                <a:gd name="connsiteY13" fmla="*/ 112799 h 118680"/>
                <a:gd name="connsiteX14" fmla="*/ 64896 w 129238"/>
                <a:gd name="connsiteY14" fmla="*/ 118757 h 118680"/>
                <a:gd name="connsiteX15" fmla="*/ 69286 w 129238"/>
                <a:gd name="connsiteY15" fmla="*/ 112799 h 118680"/>
                <a:gd name="connsiteX16" fmla="*/ 69286 w 129238"/>
                <a:gd name="connsiteY16" fmla="*/ 63362 h 11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238" h="118680">
                  <a:moveTo>
                    <a:pt x="69286" y="63362"/>
                  </a:moveTo>
                  <a:lnTo>
                    <a:pt x="123018" y="63362"/>
                  </a:lnTo>
                  <a:cubicBezTo>
                    <a:pt x="125300" y="63362"/>
                    <a:pt x="129515" y="63362"/>
                    <a:pt x="129515" y="59497"/>
                  </a:cubicBezTo>
                  <a:cubicBezTo>
                    <a:pt x="129515" y="55471"/>
                    <a:pt x="125476" y="55471"/>
                    <a:pt x="123018" y="55471"/>
                  </a:cubicBezTo>
                  <a:lnTo>
                    <a:pt x="69286" y="55471"/>
                  </a:lnTo>
                  <a:lnTo>
                    <a:pt x="69286" y="6034"/>
                  </a:lnTo>
                  <a:cubicBezTo>
                    <a:pt x="69286" y="3941"/>
                    <a:pt x="69286" y="76"/>
                    <a:pt x="65071" y="76"/>
                  </a:cubicBezTo>
                  <a:cubicBezTo>
                    <a:pt x="60681" y="76"/>
                    <a:pt x="60681" y="3780"/>
                    <a:pt x="60681" y="6034"/>
                  </a:cubicBezTo>
                  <a:lnTo>
                    <a:pt x="60681" y="55471"/>
                  </a:lnTo>
                  <a:lnTo>
                    <a:pt x="6774" y="55471"/>
                  </a:lnTo>
                  <a:cubicBezTo>
                    <a:pt x="4491" y="55471"/>
                    <a:pt x="277" y="55471"/>
                    <a:pt x="277" y="59336"/>
                  </a:cubicBezTo>
                  <a:cubicBezTo>
                    <a:pt x="277" y="63362"/>
                    <a:pt x="4315" y="63362"/>
                    <a:pt x="6774" y="63362"/>
                  </a:cubicBezTo>
                  <a:lnTo>
                    <a:pt x="60681" y="63362"/>
                  </a:lnTo>
                  <a:lnTo>
                    <a:pt x="60681" y="112799"/>
                  </a:lnTo>
                  <a:cubicBezTo>
                    <a:pt x="60681" y="114892"/>
                    <a:pt x="60681" y="118757"/>
                    <a:pt x="64896" y="118757"/>
                  </a:cubicBezTo>
                  <a:cubicBezTo>
                    <a:pt x="69286" y="118757"/>
                    <a:pt x="69286" y="115053"/>
                    <a:pt x="69286" y="112799"/>
                  </a:cubicBezTo>
                  <a:lnTo>
                    <a:pt x="69286" y="63362"/>
                  </a:lnTo>
                  <a:close/>
                </a:path>
              </a:pathLst>
            </a:custGeom>
            <a:solidFill>
              <a:srgbClr val="000000"/>
            </a:solidFill>
            <a:ln w="25179"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A5EFA4AF-55E0-C48E-8B3F-E2A6660436C7}"/>
                </a:ext>
              </a:extLst>
            </p:cNvPr>
            <p:cNvSpPr/>
            <p:nvPr>
              <p:custDataLst>
                <p:tags r:id="rId23"/>
              </p:custDataLst>
            </p:nvPr>
          </p:nvSpPr>
          <p:spPr>
            <a:xfrm>
              <a:off x="9676071" y="4192929"/>
              <a:ext cx="63916" cy="106925"/>
            </a:xfrm>
            <a:custGeom>
              <a:avLst/>
              <a:gdLst>
                <a:gd name="connsiteX0" fmla="*/ 39967 w 63916"/>
                <a:gd name="connsiteY0" fmla="*/ 4585 h 106925"/>
                <a:gd name="connsiteX1" fmla="*/ 34699 w 63916"/>
                <a:gd name="connsiteY1" fmla="*/ 76 h 106925"/>
                <a:gd name="connsiteX2" fmla="*/ 283 w 63916"/>
                <a:gd name="connsiteY2" fmla="*/ 10382 h 106925"/>
                <a:gd name="connsiteX3" fmla="*/ 283 w 63916"/>
                <a:gd name="connsiteY3" fmla="*/ 16179 h 106925"/>
                <a:gd name="connsiteX4" fmla="*/ 25744 w 63916"/>
                <a:gd name="connsiteY4" fmla="*/ 11671 h 106925"/>
                <a:gd name="connsiteX5" fmla="*/ 25744 w 63916"/>
                <a:gd name="connsiteY5" fmla="*/ 93797 h 106925"/>
                <a:gd name="connsiteX6" fmla="*/ 8184 w 63916"/>
                <a:gd name="connsiteY6" fmla="*/ 101205 h 106925"/>
                <a:gd name="connsiteX7" fmla="*/ 1512 w 63916"/>
                <a:gd name="connsiteY7" fmla="*/ 101205 h 106925"/>
                <a:gd name="connsiteX8" fmla="*/ 1512 w 63916"/>
                <a:gd name="connsiteY8" fmla="*/ 107002 h 106925"/>
                <a:gd name="connsiteX9" fmla="*/ 32768 w 63916"/>
                <a:gd name="connsiteY9" fmla="*/ 106358 h 106925"/>
                <a:gd name="connsiteX10" fmla="*/ 64199 w 63916"/>
                <a:gd name="connsiteY10" fmla="*/ 107002 h 106925"/>
                <a:gd name="connsiteX11" fmla="*/ 64199 w 63916"/>
                <a:gd name="connsiteY11" fmla="*/ 101205 h 106925"/>
                <a:gd name="connsiteX12" fmla="*/ 57527 w 63916"/>
                <a:gd name="connsiteY12" fmla="*/ 101205 h 106925"/>
                <a:gd name="connsiteX13" fmla="*/ 39967 w 63916"/>
                <a:gd name="connsiteY13" fmla="*/ 93797 h 106925"/>
                <a:gd name="connsiteX14" fmla="*/ 39967 w 63916"/>
                <a:gd name="connsiteY14" fmla="*/ 4585 h 10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16" h="106925">
                  <a:moveTo>
                    <a:pt x="39967" y="4585"/>
                  </a:moveTo>
                  <a:cubicBezTo>
                    <a:pt x="39967" y="237"/>
                    <a:pt x="39616" y="76"/>
                    <a:pt x="34699" y="76"/>
                  </a:cubicBezTo>
                  <a:cubicBezTo>
                    <a:pt x="23461" y="10221"/>
                    <a:pt x="7482" y="10382"/>
                    <a:pt x="283" y="10382"/>
                  </a:cubicBezTo>
                  <a:lnTo>
                    <a:pt x="283" y="16179"/>
                  </a:lnTo>
                  <a:cubicBezTo>
                    <a:pt x="4497" y="16179"/>
                    <a:pt x="16086" y="16179"/>
                    <a:pt x="25744" y="11671"/>
                  </a:cubicBezTo>
                  <a:lnTo>
                    <a:pt x="25744" y="93797"/>
                  </a:lnTo>
                  <a:cubicBezTo>
                    <a:pt x="25744" y="99111"/>
                    <a:pt x="25744" y="101205"/>
                    <a:pt x="8184" y="101205"/>
                  </a:cubicBezTo>
                  <a:lnTo>
                    <a:pt x="1512" y="101205"/>
                  </a:lnTo>
                  <a:lnTo>
                    <a:pt x="1512" y="107002"/>
                  </a:lnTo>
                  <a:cubicBezTo>
                    <a:pt x="4673" y="106841"/>
                    <a:pt x="26271" y="106358"/>
                    <a:pt x="32768" y="106358"/>
                  </a:cubicBezTo>
                  <a:cubicBezTo>
                    <a:pt x="38211" y="106358"/>
                    <a:pt x="60336" y="106841"/>
                    <a:pt x="64199" y="107002"/>
                  </a:cubicBezTo>
                  <a:lnTo>
                    <a:pt x="64199" y="101205"/>
                  </a:lnTo>
                  <a:lnTo>
                    <a:pt x="57527" y="101205"/>
                  </a:lnTo>
                  <a:cubicBezTo>
                    <a:pt x="39967" y="101205"/>
                    <a:pt x="39967" y="99111"/>
                    <a:pt x="39967" y="93797"/>
                  </a:cubicBezTo>
                  <a:lnTo>
                    <a:pt x="39967" y="4585"/>
                  </a:lnTo>
                  <a:close/>
                </a:path>
              </a:pathLst>
            </a:custGeom>
            <a:solidFill>
              <a:srgbClr val="000000"/>
            </a:solidFill>
            <a:ln w="25179"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C282D393-356D-2040-3A3A-1E29B3B09208}"/>
                </a:ext>
              </a:extLst>
            </p:cNvPr>
            <p:cNvSpPr/>
            <p:nvPr>
              <p:custDataLst>
                <p:tags r:id="rId24"/>
              </p:custDataLst>
            </p:nvPr>
          </p:nvSpPr>
          <p:spPr>
            <a:xfrm>
              <a:off x="9783764" y="4092813"/>
              <a:ext cx="58197" cy="230046"/>
            </a:xfrm>
            <a:custGeom>
              <a:avLst/>
              <a:gdLst>
                <a:gd name="connsiteX0" fmla="*/ 58484 w 58197"/>
                <a:gd name="connsiteY0" fmla="*/ 115098 h 230046"/>
                <a:gd name="connsiteX1" fmla="*/ 41928 w 58197"/>
                <a:gd name="connsiteY1" fmla="*/ 43323 h 230046"/>
                <a:gd name="connsiteX2" fmla="*/ 2796 w 58197"/>
                <a:gd name="connsiteY2" fmla="*/ 75 h 230046"/>
                <a:gd name="connsiteX3" fmla="*/ 287 w 58197"/>
                <a:gd name="connsiteY3" fmla="*/ 2375 h 230046"/>
                <a:gd name="connsiteX4" fmla="*/ 5053 w 58197"/>
                <a:gd name="connsiteY4" fmla="*/ 7666 h 230046"/>
                <a:gd name="connsiteX5" fmla="*/ 43935 w 58197"/>
                <a:gd name="connsiteY5" fmla="*/ 115098 h 230046"/>
                <a:gd name="connsiteX6" fmla="*/ 3548 w 58197"/>
                <a:gd name="connsiteY6" fmla="*/ 223910 h 230046"/>
                <a:gd name="connsiteX7" fmla="*/ 287 w 58197"/>
                <a:gd name="connsiteY7" fmla="*/ 227821 h 230046"/>
                <a:gd name="connsiteX8" fmla="*/ 2796 w 58197"/>
                <a:gd name="connsiteY8" fmla="*/ 230121 h 230046"/>
                <a:gd name="connsiteX9" fmla="*/ 42681 w 58197"/>
                <a:gd name="connsiteY9" fmla="*/ 185262 h 230046"/>
                <a:gd name="connsiteX10" fmla="*/ 58484 w 58197"/>
                <a:gd name="connsiteY10" fmla="*/ 115098 h 23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 h="230046">
                  <a:moveTo>
                    <a:pt x="58484" y="115098"/>
                  </a:moveTo>
                  <a:cubicBezTo>
                    <a:pt x="58484" y="97154"/>
                    <a:pt x="55725" y="69319"/>
                    <a:pt x="41928" y="43323"/>
                  </a:cubicBezTo>
                  <a:cubicBezTo>
                    <a:pt x="26877" y="15028"/>
                    <a:pt x="5304" y="75"/>
                    <a:pt x="2796" y="75"/>
                  </a:cubicBezTo>
                  <a:cubicBezTo>
                    <a:pt x="1291" y="75"/>
                    <a:pt x="287" y="995"/>
                    <a:pt x="287" y="2375"/>
                  </a:cubicBezTo>
                  <a:cubicBezTo>
                    <a:pt x="287" y="3065"/>
                    <a:pt x="287" y="3525"/>
                    <a:pt x="5053" y="7666"/>
                  </a:cubicBezTo>
                  <a:cubicBezTo>
                    <a:pt x="29637" y="30441"/>
                    <a:pt x="43935" y="67018"/>
                    <a:pt x="43935" y="115098"/>
                  </a:cubicBezTo>
                  <a:cubicBezTo>
                    <a:pt x="43935" y="154436"/>
                    <a:pt x="34654" y="194924"/>
                    <a:pt x="3548" y="223910"/>
                  </a:cubicBezTo>
                  <a:cubicBezTo>
                    <a:pt x="287" y="226670"/>
                    <a:pt x="287" y="227131"/>
                    <a:pt x="287" y="227821"/>
                  </a:cubicBezTo>
                  <a:cubicBezTo>
                    <a:pt x="287" y="229201"/>
                    <a:pt x="1291" y="230121"/>
                    <a:pt x="2796" y="230121"/>
                  </a:cubicBezTo>
                  <a:cubicBezTo>
                    <a:pt x="5304" y="230121"/>
                    <a:pt x="27881" y="214478"/>
                    <a:pt x="42681" y="185262"/>
                  </a:cubicBezTo>
                  <a:cubicBezTo>
                    <a:pt x="55474" y="159957"/>
                    <a:pt x="58484" y="134422"/>
                    <a:pt x="58484" y="115098"/>
                  </a:cubicBezTo>
                  <a:close/>
                </a:path>
              </a:pathLst>
            </a:custGeom>
            <a:solidFill>
              <a:srgbClr val="000000"/>
            </a:solidFill>
            <a:ln w="25179" cap="flat">
              <a:noFill/>
              <a:prstDash val="solid"/>
              <a:miter/>
            </a:ln>
          </p:spPr>
          <p:txBody>
            <a:bodyPr rtlCol="0" anchor="ctr"/>
            <a:lstStyle/>
            <a:p>
              <a:endParaRPr lang="en-CN"/>
            </a:p>
          </p:txBody>
        </p:sp>
      </p:grpSp>
    </p:spTree>
    <p:extLst>
      <p:ext uri="{BB962C8B-B14F-4D97-AF65-F5344CB8AC3E}">
        <p14:creationId xmlns:p14="http://schemas.microsoft.com/office/powerpoint/2010/main" val="2445031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智能问答概述</a:t>
            </a: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498475" y="1155945"/>
            <a:ext cx="11195049" cy="2736134"/>
          </a:xfrm>
          <a:prstGeom prst="rect">
            <a:avLst/>
          </a:prstGeom>
          <a:noFill/>
        </p:spPr>
        <p:txBody>
          <a:bodyPr wrap="square">
            <a:spAutoFit/>
          </a:bodyPr>
          <a:lstStyle/>
          <a:p>
            <a:pPr algn="just">
              <a:lnSpc>
                <a:spcPct val="125000"/>
              </a:lnSpc>
              <a:spcBef>
                <a:spcPts val="1200"/>
              </a:spcBef>
            </a:pPr>
            <a:r>
              <a:rPr lang="zh-CN" altLang="en-US" sz="2800" b="1" dirty="0">
                <a:solidFill>
                  <a:srgbClr val="0070C0"/>
                </a:solidFill>
                <a:latin typeface="Microsoft YaHei" panose="020B0503020204020204" pitchFamily="34" charset="-122"/>
                <a:ea typeface="Microsoft YaHei" panose="020B0503020204020204" pitchFamily="34" charset="-122"/>
              </a:rPr>
              <a:t>智能问答（</a:t>
            </a:r>
            <a:r>
              <a:rPr lang="en-US" altLang="zh-CN" sz="2800" b="1" dirty="0">
                <a:solidFill>
                  <a:srgbClr val="0070C0"/>
                </a:solidFill>
                <a:latin typeface="Microsoft YaHei" panose="020B0503020204020204" pitchFamily="34" charset="-122"/>
                <a:ea typeface="Microsoft YaHei" panose="020B0503020204020204" pitchFamily="34" charset="-122"/>
              </a:rPr>
              <a:t>Questing Answering</a:t>
            </a:r>
            <a:r>
              <a:rPr lang="zh-CN" altLang="en-US" sz="2800" b="1" dirty="0">
                <a:solidFill>
                  <a:srgbClr val="0070C0"/>
                </a:solidFill>
                <a:latin typeface="Microsoft YaHei" panose="020B0503020204020204" pitchFamily="34" charset="-122"/>
                <a:ea typeface="Microsoft YaHei" panose="020B0503020204020204" pitchFamily="34" charset="-122"/>
              </a:rPr>
              <a:t>，</a:t>
            </a:r>
            <a:r>
              <a:rPr lang="en-US" altLang="zh-CN" sz="2800" b="1" dirty="0">
                <a:solidFill>
                  <a:srgbClr val="0070C0"/>
                </a:solidFill>
                <a:latin typeface="Microsoft YaHei" panose="020B0503020204020204" pitchFamily="34" charset="-122"/>
                <a:ea typeface="Microsoft YaHei" panose="020B0503020204020204" pitchFamily="34" charset="-122"/>
              </a:rPr>
              <a:t>QA</a:t>
            </a:r>
            <a:r>
              <a:rPr lang="zh-CN" altLang="en-US" sz="2800" b="1" dirty="0">
                <a:solidFill>
                  <a:srgbClr val="0070C0"/>
                </a:solidFill>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旨在</a:t>
            </a:r>
            <a:r>
              <a:rPr lang="zh-CN" altLang="en-US" sz="2800" u="sng" dirty="0">
                <a:latin typeface="Microsoft YaHei" panose="020B0503020204020204" pitchFamily="34" charset="-122"/>
                <a:ea typeface="Microsoft YaHei" panose="020B0503020204020204" pitchFamily="34" charset="-122"/>
              </a:rPr>
              <a:t>自动回答用户以自然语言方式提出的各类问题</a:t>
            </a:r>
            <a:r>
              <a:rPr lang="zh-CN" altLang="en-US" sz="2800" dirty="0">
                <a:latin typeface="Microsoft YaHei" panose="020B0503020204020204" pitchFamily="34" charset="-122"/>
                <a:ea typeface="Microsoft YaHei" panose="020B0503020204020204" pitchFamily="34" charset="-122"/>
              </a:rPr>
              <a:t>。自</a:t>
            </a:r>
            <a:r>
              <a:rPr lang="en-US" altLang="zh-CN" sz="2800" dirty="0">
                <a:latin typeface="Microsoft YaHei" panose="020B0503020204020204" pitchFamily="34" charset="-122"/>
                <a:ea typeface="Microsoft YaHei" panose="020B0503020204020204" pitchFamily="34" charset="-122"/>
              </a:rPr>
              <a:t>1950</a:t>
            </a:r>
            <a:r>
              <a:rPr lang="zh-CN" altLang="en-US" sz="2800" dirty="0">
                <a:latin typeface="Microsoft YaHei" panose="020B0503020204020204" pitchFamily="34" charset="-122"/>
                <a:ea typeface="Microsoft YaHei" panose="020B0503020204020204" pitchFamily="34" charset="-122"/>
              </a:rPr>
              <a:t>年图灵测试（</a:t>
            </a:r>
            <a:r>
              <a:rPr lang="en-US" altLang="zh-CN" sz="2800" dirty="0">
                <a:latin typeface="Microsoft YaHei" panose="020B0503020204020204" pitchFamily="34" charset="-122"/>
                <a:ea typeface="Microsoft YaHei" panose="020B0503020204020204" pitchFamily="34" charset="-122"/>
              </a:rPr>
              <a:t>Turing Test</a:t>
            </a:r>
            <a:r>
              <a:rPr lang="zh-CN" altLang="en-US" sz="2800" dirty="0">
                <a:latin typeface="Microsoft YaHei" panose="020B0503020204020204" pitchFamily="34" charset="-122"/>
                <a:ea typeface="Microsoft YaHei" panose="020B0503020204020204" pitchFamily="34" charset="-122"/>
              </a:rPr>
              <a:t>）提出以来，以自然语言进行人机交互就成为人们不断追求和奋斗的目标。这其中如何自动回答用户的各类问题，也成为了自然语言处理领域的研究热点和难点。</a:t>
            </a:r>
            <a:endParaRPr lang="en-US" altLang="zh-CN" sz="2400"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54761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0485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 </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基于片段掩盖的预训练的阅读理解算法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30</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285751" y="1030287"/>
            <a:ext cx="11528424" cy="1099468"/>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下图给出了一个片段掩盖的样例，该例子中</a:t>
            </a:r>
            <a:r>
              <a:rPr lang="en-US" altLang="zh-CN" dirty="0">
                <a:latin typeface="Microsoft YaHei" panose="020B0503020204020204" pitchFamily="34" charset="-122"/>
                <a:ea typeface="Microsoft YaHei" panose="020B0503020204020204" pitchFamily="34" charset="-122"/>
              </a:rPr>
              <a:t>``an American football game''</a:t>
            </a:r>
            <a:r>
              <a:rPr lang="zh-CN" altLang="en-US" dirty="0">
                <a:latin typeface="Microsoft YaHei" panose="020B0503020204020204" pitchFamily="34" charset="-122"/>
                <a:ea typeface="Microsoft YaHei" panose="020B0503020204020204" pitchFamily="34" charset="-122"/>
              </a:rPr>
              <a:t>全部使用</a:t>
            </a:r>
            <a:r>
              <a:rPr lang="en-US" altLang="zh-CN" dirty="0">
                <a:latin typeface="Microsoft YaHei" panose="020B0503020204020204" pitchFamily="34" charset="-122"/>
                <a:ea typeface="Microsoft YaHei" panose="020B0503020204020204" pitchFamily="34" charset="-122"/>
              </a:rPr>
              <a:t>[MASK]</a:t>
            </a:r>
            <a:r>
              <a:rPr lang="zh-CN" altLang="en-US" dirty="0">
                <a:latin typeface="Microsoft YaHei" panose="020B0503020204020204" pitchFamily="34" charset="-122"/>
                <a:ea typeface="Microsoft YaHei" panose="020B0503020204020204" pitchFamily="34" charset="-122"/>
              </a:rPr>
              <a:t>替代，</a:t>
            </a:r>
            <a:r>
              <a:rPr lang="en-US" altLang="zh-CN" dirty="0">
                <a:latin typeface="Microsoft YaHei" panose="020B0503020204020204" pitchFamily="34" charset="-122"/>
                <a:ea typeface="Microsoft YaHei" panose="020B0503020204020204" pitchFamily="34" charset="-122"/>
              </a:rPr>
              <a:t>x</a:t>
            </a:r>
            <a:r>
              <a:rPr lang="en-US" altLang="zh-CN" baseline="-25000" dirty="0">
                <a:latin typeface="Microsoft YaHei" panose="020B0503020204020204" pitchFamily="34" charset="-122"/>
                <a:ea typeface="Microsoft YaHei" panose="020B0503020204020204" pitchFamily="34" charset="-122"/>
              </a:rPr>
              <a:t>4</a:t>
            </a:r>
            <a:r>
              <a:rPr lang="zh-CN" altLang="en-US" dirty="0">
                <a:latin typeface="Microsoft YaHei" panose="020B0503020204020204" pitchFamily="34" charset="-122"/>
                <a:ea typeface="Microsoft YaHei" panose="020B0503020204020204" pitchFamily="34" charset="-122"/>
              </a:rPr>
              <a:t> 和 </a:t>
            </a:r>
            <a:r>
              <a:rPr lang="en-US" altLang="zh-CN" dirty="0">
                <a:latin typeface="Microsoft YaHei" panose="020B0503020204020204" pitchFamily="34" charset="-122"/>
                <a:ea typeface="Microsoft YaHei" panose="020B0503020204020204" pitchFamily="34" charset="-122"/>
              </a:rPr>
              <a:t>x</a:t>
            </a:r>
            <a:r>
              <a:rPr lang="en-US" altLang="zh-CN" baseline="-25000" dirty="0">
                <a:latin typeface="Microsoft YaHei" panose="020B0503020204020204" pitchFamily="34" charset="-122"/>
                <a:ea typeface="Microsoft YaHei" panose="020B0503020204020204" pitchFamily="34" charset="-122"/>
              </a:rPr>
              <a:t>9</a:t>
            </a:r>
            <a:r>
              <a:rPr lang="zh-CN" altLang="en-US" baseline="-25000"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以及位置编码用于预测掩盖区域内的单词。在本例中</a:t>
            </a:r>
            <a:r>
              <a:rPr lang="en-US" altLang="zh-CN" dirty="0">
                <a:latin typeface="Microsoft YaHei" panose="020B0503020204020204" pitchFamily="34" charset="-122"/>
                <a:ea typeface="Microsoft YaHei" panose="020B0503020204020204" pitchFamily="34" charset="-122"/>
              </a:rPr>
              <a:t>``football''</a:t>
            </a:r>
            <a:r>
              <a:rPr lang="zh-CN" altLang="en-US" dirty="0">
                <a:latin typeface="Microsoft YaHei" panose="020B0503020204020204" pitchFamily="34" charset="-122"/>
                <a:ea typeface="Microsoft YaHei" panose="020B0503020204020204" pitchFamily="34" charset="-122"/>
              </a:rPr>
              <a:t>是掩盖片段中的第</a:t>
            </a:r>
            <a:r>
              <a:rPr lang="en-US" altLang="zh-CN" dirty="0">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个单词，因此采用</a:t>
            </a:r>
            <a:r>
              <a:rPr lang="en-US" altLang="zh-CN" dirty="0">
                <a:latin typeface="Microsoft YaHei" panose="020B0503020204020204" pitchFamily="34" charset="-122"/>
                <a:ea typeface="Microsoft YaHei" panose="020B0503020204020204" pitchFamily="34" charset="-122"/>
              </a:rPr>
              <a:t>p</a:t>
            </a:r>
            <a:r>
              <a:rPr lang="en-US" altLang="zh-CN" baseline="-25000" dirty="0">
                <a:latin typeface="Microsoft YaHei" panose="020B0503020204020204" pitchFamily="34" charset="-122"/>
                <a:ea typeface="Microsoft YaHei" panose="020B0503020204020204" pitchFamily="34" charset="-122"/>
              </a:rPr>
              <a:t>3</a:t>
            </a:r>
            <a:r>
              <a:rPr lang="zh-CN" altLang="en-US" dirty="0">
                <a:latin typeface="Microsoft YaHei" panose="020B0503020204020204" pitchFamily="34" charset="-122"/>
                <a:ea typeface="Microsoft YaHei" panose="020B0503020204020204" pitchFamily="34" charset="-122"/>
              </a:rPr>
              <a:t>的位置编码。</a:t>
            </a:r>
            <a:r>
              <a:rPr lang="en-US" altLang="zh-CN" dirty="0">
                <a:latin typeface="Microsoft YaHei" panose="020B0503020204020204" pitchFamily="34" charset="-122"/>
                <a:ea typeface="Microsoft YaHei" panose="020B0503020204020204" pitchFamily="34" charset="-122"/>
              </a:rPr>
              <a:t>``football''</a:t>
            </a:r>
            <a:r>
              <a:rPr lang="zh-CN" altLang="en-US" dirty="0">
                <a:latin typeface="Microsoft YaHei" panose="020B0503020204020204" pitchFamily="34" charset="-122"/>
                <a:ea typeface="Microsoft YaHei" panose="020B0503020204020204" pitchFamily="34" charset="-122"/>
              </a:rPr>
              <a:t>所对应的损失函数为：</a:t>
            </a:r>
            <a:endParaRPr lang="en-US" altLang="zh-CN"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9F2915DC-726F-4D3C-955A-97280FB1C950}"/>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600053" y="3230883"/>
            <a:ext cx="8899820" cy="2994726"/>
          </a:xfrm>
          <a:prstGeom prst="rect">
            <a:avLst/>
          </a:prstGeom>
        </p:spPr>
      </p:pic>
      <p:grpSp>
        <p:nvGrpSpPr>
          <p:cNvPr id="18460" name="Group 18459" descr="\documentclass{article}&#10;\usepackage{amsmath, amsfonts , amssymb, bm}&#10;\pagestyle{empty}&#10;\begin{document}&#10;&#10;\begin{equation*}&#10;    \mathcal{L}(\text{football}) = -logP(\text{football}|x_7) - logP(\text{football}|x_4, x_9, p_3)&#10;\end{equation*}&#10;&#10;&#10;\end{document}" title="IguanaTex Vector Display">
            <a:extLst>
              <a:ext uri="{FF2B5EF4-FFF2-40B4-BE49-F238E27FC236}">
                <a16:creationId xmlns:a16="http://schemas.microsoft.com/office/drawing/2014/main" id="{D1910F23-7D32-3F84-9062-9AEADF74C2EC}"/>
              </a:ext>
            </a:extLst>
          </p:cNvPr>
          <p:cNvGrpSpPr>
            <a:grpSpLocks noChangeAspect="1"/>
          </p:cNvGrpSpPr>
          <p:nvPr>
            <p:custDataLst>
              <p:tags r:id="rId1"/>
            </p:custDataLst>
          </p:nvPr>
        </p:nvGrpSpPr>
        <p:grpSpPr>
          <a:xfrm>
            <a:off x="2540000" y="2540000"/>
            <a:ext cx="6522464" cy="227745"/>
            <a:chOff x="5181222" y="4077285"/>
            <a:chExt cx="6522464" cy="227745"/>
          </a:xfrm>
        </p:grpSpPr>
        <p:sp>
          <p:nvSpPr>
            <p:cNvPr id="10" name="Freeform 9">
              <a:extLst>
                <a:ext uri="{FF2B5EF4-FFF2-40B4-BE49-F238E27FC236}">
                  <a16:creationId xmlns:a16="http://schemas.microsoft.com/office/drawing/2014/main" id="{5502E169-BE85-9A88-204B-08833048E02C}"/>
                </a:ext>
              </a:extLst>
            </p:cNvPr>
            <p:cNvSpPr/>
            <p:nvPr>
              <p:custDataLst>
                <p:tags r:id="rId2"/>
              </p:custDataLst>
            </p:nvPr>
          </p:nvSpPr>
          <p:spPr>
            <a:xfrm>
              <a:off x="5181222" y="4087533"/>
              <a:ext cx="157294" cy="165571"/>
            </a:xfrm>
            <a:custGeom>
              <a:avLst/>
              <a:gdLst>
                <a:gd name="connsiteX0" fmla="*/ 37663 w 157294"/>
                <a:gd name="connsiteY0" fmla="*/ 139455 h 165571"/>
                <a:gd name="connsiteX1" fmla="*/ 58837 w 157294"/>
                <a:gd name="connsiteY1" fmla="*/ 93678 h 165571"/>
                <a:gd name="connsiteX2" fmla="*/ 92867 w 157294"/>
                <a:gd name="connsiteY2" fmla="*/ 19205 h 165571"/>
                <a:gd name="connsiteX3" fmla="*/ 105975 w 157294"/>
                <a:gd name="connsiteY3" fmla="*/ 14195 h 165571"/>
                <a:gd name="connsiteX4" fmla="*/ 123872 w 157294"/>
                <a:gd name="connsiteY4" fmla="*/ 33098 h 165571"/>
                <a:gd name="connsiteX5" fmla="*/ 122612 w 157294"/>
                <a:gd name="connsiteY5" fmla="*/ 41524 h 165571"/>
                <a:gd name="connsiteX6" fmla="*/ 124377 w 157294"/>
                <a:gd name="connsiteY6" fmla="*/ 43119 h 165571"/>
                <a:gd name="connsiteX7" fmla="*/ 141518 w 157294"/>
                <a:gd name="connsiteY7" fmla="*/ 36514 h 165571"/>
                <a:gd name="connsiteX8" fmla="*/ 148324 w 157294"/>
                <a:gd name="connsiteY8" fmla="*/ 21711 h 165571"/>
                <a:gd name="connsiteX9" fmla="*/ 127149 w 157294"/>
                <a:gd name="connsiteY9" fmla="*/ 75 h 165571"/>
                <a:gd name="connsiteX10" fmla="*/ 72197 w 157294"/>
                <a:gd name="connsiteY10" fmla="*/ 24444 h 165571"/>
                <a:gd name="connsiteX11" fmla="*/ 35394 w 157294"/>
                <a:gd name="connsiteY11" fmla="*/ 101194 h 165571"/>
                <a:gd name="connsiteX12" fmla="*/ 21278 w 157294"/>
                <a:gd name="connsiteY12" fmla="*/ 137633 h 165571"/>
                <a:gd name="connsiteX13" fmla="*/ 9431 w 157294"/>
                <a:gd name="connsiteY13" fmla="*/ 153348 h 165571"/>
                <a:gd name="connsiteX14" fmla="*/ 104 w 157294"/>
                <a:gd name="connsiteY14" fmla="*/ 164280 h 165571"/>
                <a:gd name="connsiteX15" fmla="*/ 2373 w 157294"/>
                <a:gd name="connsiteY15" fmla="*/ 165646 h 165571"/>
                <a:gd name="connsiteX16" fmla="*/ 15229 w 157294"/>
                <a:gd name="connsiteY16" fmla="*/ 160863 h 165571"/>
                <a:gd name="connsiteX17" fmla="*/ 25816 w 157294"/>
                <a:gd name="connsiteY17" fmla="*/ 152665 h 165571"/>
                <a:gd name="connsiteX18" fmla="*/ 63123 w 157294"/>
                <a:gd name="connsiteY18" fmla="*/ 159041 h 165571"/>
                <a:gd name="connsiteX19" fmla="*/ 101690 w 157294"/>
                <a:gd name="connsiteY19" fmla="*/ 165646 h 165571"/>
                <a:gd name="connsiteX20" fmla="*/ 150844 w 157294"/>
                <a:gd name="connsiteY20" fmla="*/ 141733 h 165571"/>
                <a:gd name="connsiteX21" fmla="*/ 157398 w 157294"/>
                <a:gd name="connsiteY21" fmla="*/ 129207 h 165571"/>
                <a:gd name="connsiteX22" fmla="*/ 155634 w 157294"/>
                <a:gd name="connsiteY22" fmla="*/ 127612 h 165571"/>
                <a:gd name="connsiteX23" fmla="*/ 141266 w 157294"/>
                <a:gd name="connsiteY23" fmla="*/ 132851 h 165571"/>
                <a:gd name="connsiteX24" fmla="*/ 132443 w 157294"/>
                <a:gd name="connsiteY24" fmla="*/ 141960 h 165571"/>
                <a:gd name="connsiteX25" fmla="*/ 128662 w 157294"/>
                <a:gd name="connsiteY25" fmla="*/ 148793 h 165571"/>
                <a:gd name="connsiteX26" fmla="*/ 122612 w 157294"/>
                <a:gd name="connsiteY26" fmla="*/ 151526 h 165571"/>
                <a:gd name="connsiteX27" fmla="*/ 81272 w 157294"/>
                <a:gd name="connsiteY27" fmla="*/ 144010 h 165571"/>
                <a:gd name="connsiteX28" fmla="*/ 47746 w 157294"/>
                <a:gd name="connsiteY28" fmla="*/ 138544 h 165571"/>
                <a:gd name="connsiteX29" fmla="*/ 37663 w 157294"/>
                <a:gd name="connsiteY29" fmla="*/ 139455 h 16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294" h="165571">
                  <a:moveTo>
                    <a:pt x="37663" y="139455"/>
                  </a:moveTo>
                  <a:cubicBezTo>
                    <a:pt x="51275" y="120325"/>
                    <a:pt x="55560" y="105749"/>
                    <a:pt x="58837" y="93678"/>
                  </a:cubicBezTo>
                  <a:cubicBezTo>
                    <a:pt x="67660" y="62249"/>
                    <a:pt x="77239" y="34920"/>
                    <a:pt x="92867" y="19205"/>
                  </a:cubicBezTo>
                  <a:cubicBezTo>
                    <a:pt x="95892" y="16245"/>
                    <a:pt x="97909" y="14195"/>
                    <a:pt x="105975" y="14195"/>
                  </a:cubicBezTo>
                  <a:cubicBezTo>
                    <a:pt x="123368" y="14195"/>
                    <a:pt x="123872" y="29909"/>
                    <a:pt x="123872" y="33098"/>
                  </a:cubicBezTo>
                  <a:cubicBezTo>
                    <a:pt x="123872" y="37197"/>
                    <a:pt x="122612" y="40386"/>
                    <a:pt x="122612" y="41524"/>
                  </a:cubicBezTo>
                  <a:cubicBezTo>
                    <a:pt x="122612" y="43119"/>
                    <a:pt x="124125" y="43119"/>
                    <a:pt x="124377" y="43119"/>
                  </a:cubicBezTo>
                  <a:cubicBezTo>
                    <a:pt x="128410" y="43119"/>
                    <a:pt x="135216" y="40614"/>
                    <a:pt x="141518" y="36514"/>
                  </a:cubicBezTo>
                  <a:cubicBezTo>
                    <a:pt x="146055" y="33326"/>
                    <a:pt x="148324" y="31048"/>
                    <a:pt x="148324" y="21711"/>
                  </a:cubicBezTo>
                  <a:cubicBezTo>
                    <a:pt x="148324" y="9412"/>
                    <a:pt x="141266" y="75"/>
                    <a:pt x="127149" y="75"/>
                  </a:cubicBezTo>
                  <a:cubicBezTo>
                    <a:pt x="119083" y="75"/>
                    <a:pt x="96901" y="1897"/>
                    <a:pt x="72197" y="24444"/>
                  </a:cubicBezTo>
                  <a:cubicBezTo>
                    <a:pt x="52031" y="43119"/>
                    <a:pt x="40184" y="84113"/>
                    <a:pt x="35394" y="101194"/>
                  </a:cubicBezTo>
                  <a:cubicBezTo>
                    <a:pt x="30857" y="116908"/>
                    <a:pt x="28841" y="123969"/>
                    <a:pt x="21278" y="137633"/>
                  </a:cubicBezTo>
                  <a:cubicBezTo>
                    <a:pt x="19514" y="140366"/>
                    <a:pt x="12960" y="150387"/>
                    <a:pt x="9431" y="153348"/>
                  </a:cubicBezTo>
                  <a:cubicBezTo>
                    <a:pt x="2625" y="159041"/>
                    <a:pt x="104" y="163141"/>
                    <a:pt x="104" y="164280"/>
                  </a:cubicBezTo>
                  <a:cubicBezTo>
                    <a:pt x="104" y="164735"/>
                    <a:pt x="608" y="165646"/>
                    <a:pt x="2373" y="165646"/>
                  </a:cubicBezTo>
                  <a:cubicBezTo>
                    <a:pt x="3381" y="165646"/>
                    <a:pt x="8675" y="164735"/>
                    <a:pt x="15229" y="160863"/>
                  </a:cubicBezTo>
                  <a:cubicBezTo>
                    <a:pt x="19514" y="158586"/>
                    <a:pt x="20018" y="158130"/>
                    <a:pt x="25816" y="152665"/>
                  </a:cubicBezTo>
                  <a:cubicBezTo>
                    <a:pt x="38419" y="152892"/>
                    <a:pt x="47242" y="154942"/>
                    <a:pt x="63123" y="159041"/>
                  </a:cubicBezTo>
                  <a:cubicBezTo>
                    <a:pt x="75978" y="162230"/>
                    <a:pt x="88834" y="165646"/>
                    <a:pt x="101690" y="165646"/>
                  </a:cubicBezTo>
                  <a:cubicBezTo>
                    <a:pt x="122108" y="165646"/>
                    <a:pt x="142778" y="151754"/>
                    <a:pt x="150844" y="141733"/>
                  </a:cubicBezTo>
                  <a:cubicBezTo>
                    <a:pt x="155886" y="135584"/>
                    <a:pt x="157398" y="129890"/>
                    <a:pt x="157398" y="129207"/>
                  </a:cubicBezTo>
                  <a:cubicBezTo>
                    <a:pt x="157398" y="127612"/>
                    <a:pt x="155886" y="127612"/>
                    <a:pt x="155634" y="127612"/>
                  </a:cubicBezTo>
                  <a:cubicBezTo>
                    <a:pt x="151601" y="127612"/>
                    <a:pt x="145551" y="130118"/>
                    <a:pt x="141266" y="132851"/>
                  </a:cubicBezTo>
                  <a:cubicBezTo>
                    <a:pt x="134460" y="136722"/>
                    <a:pt x="133955" y="138089"/>
                    <a:pt x="132443" y="141960"/>
                  </a:cubicBezTo>
                  <a:cubicBezTo>
                    <a:pt x="131183" y="145604"/>
                    <a:pt x="129670" y="147426"/>
                    <a:pt x="128662" y="148793"/>
                  </a:cubicBezTo>
                  <a:cubicBezTo>
                    <a:pt x="126645" y="151526"/>
                    <a:pt x="126393" y="151526"/>
                    <a:pt x="122612" y="151526"/>
                  </a:cubicBezTo>
                  <a:cubicBezTo>
                    <a:pt x="110513" y="151526"/>
                    <a:pt x="97909" y="148110"/>
                    <a:pt x="81272" y="144010"/>
                  </a:cubicBezTo>
                  <a:cubicBezTo>
                    <a:pt x="74214" y="142188"/>
                    <a:pt x="60350" y="138544"/>
                    <a:pt x="47746" y="138544"/>
                  </a:cubicBezTo>
                  <a:cubicBezTo>
                    <a:pt x="44469" y="138544"/>
                    <a:pt x="40940" y="138772"/>
                    <a:pt x="37663" y="139455"/>
                  </a:cubicBezTo>
                  <a:close/>
                </a:path>
              </a:pathLst>
            </a:custGeom>
            <a:solidFill>
              <a:srgbClr val="000000"/>
            </a:solidFill>
            <a:ln w="25302"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F1D37E50-5116-5EE8-65A3-AFA2F813DC19}"/>
                </a:ext>
              </a:extLst>
            </p:cNvPr>
            <p:cNvSpPr/>
            <p:nvPr>
              <p:custDataLst>
                <p:tags r:id="rId3"/>
              </p:custDataLst>
            </p:nvPr>
          </p:nvSpPr>
          <p:spPr>
            <a:xfrm>
              <a:off x="5372225" y="4077285"/>
              <a:ext cx="58481" cy="227745"/>
            </a:xfrm>
            <a:custGeom>
              <a:avLst/>
              <a:gdLst>
                <a:gd name="connsiteX0" fmla="*/ 58592 w 58481"/>
                <a:gd name="connsiteY0" fmla="*/ 225543 h 227745"/>
                <a:gd name="connsiteX1" fmla="*/ 54307 w 58481"/>
                <a:gd name="connsiteY1" fmla="*/ 220533 h 227745"/>
                <a:gd name="connsiteX2" fmla="*/ 14731 w 58481"/>
                <a:gd name="connsiteY2" fmla="*/ 113948 h 227745"/>
                <a:gd name="connsiteX3" fmla="*/ 55315 w 58481"/>
                <a:gd name="connsiteY3" fmla="*/ 6224 h 227745"/>
                <a:gd name="connsiteX4" fmla="*/ 58592 w 58481"/>
                <a:gd name="connsiteY4" fmla="*/ 2352 h 227745"/>
                <a:gd name="connsiteX5" fmla="*/ 56071 w 58481"/>
                <a:gd name="connsiteY5" fmla="*/ 75 h 227745"/>
                <a:gd name="connsiteX6" fmla="*/ 15992 w 58481"/>
                <a:gd name="connsiteY6" fmla="*/ 44485 h 227745"/>
                <a:gd name="connsiteX7" fmla="*/ 111 w 58481"/>
                <a:gd name="connsiteY7" fmla="*/ 113948 h 227745"/>
                <a:gd name="connsiteX8" fmla="*/ 16748 w 58481"/>
                <a:gd name="connsiteY8" fmla="*/ 185004 h 227745"/>
                <a:gd name="connsiteX9" fmla="*/ 56071 w 58481"/>
                <a:gd name="connsiteY9" fmla="*/ 227821 h 227745"/>
                <a:gd name="connsiteX10" fmla="*/ 58592 w 58481"/>
                <a:gd name="connsiteY10" fmla="*/ 22554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81" h="227745">
                  <a:moveTo>
                    <a:pt x="58592" y="225543"/>
                  </a:moveTo>
                  <a:cubicBezTo>
                    <a:pt x="58592" y="224860"/>
                    <a:pt x="58592" y="224404"/>
                    <a:pt x="54307" y="220533"/>
                  </a:cubicBezTo>
                  <a:cubicBezTo>
                    <a:pt x="22798" y="191837"/>
                    <a:pt x="14731" y="148793"/>
                    <a:pt x="14731" y="113948"/>
                  </a:cubicBezTo>
                  <a:cubicBezTo>
                    <a:pt x="14731" y="74320"/>
                    <a:pt x="24310" y="34692"/>
                    <a:pt x="55315" y="6224"/>
                  </a:cubicBezTo>
                  <a:cubicBezTo>
                    <a:pt x="58592" y="3491"/>
                    <a:pt x="58592" y="3035"/>
                    <a:pt x="58592" y="2352"/>
                  </a:cubicBezTo>
                  <a:cubicBezTo>
                    <a:pt x="58592" y="758"/>
                    <a:pt x="57584" y="75"/>
                    <a:pt x="56071" y="75"/>
                  </a:cubicBezTo>
                  <a:cubicBezTo>
                    <a:pt x="53551" y="75"/>
                    <a:pt x="30864" y="15561"/>
                    <a:pt x="15992" y="44485"/>
                  </a:cubicBezTo>
                  <a:cubicBezTo>
                    <a:pt x="3136" y="69537"/>
                    <a:pt x="111" y="94817"/>
                    <a:pt x="111" y="113948"/>
                  </a:cubicBezTo>
                  <a:cubicBezTo>
                    <a:pt x="111" y="131712"/>
                    <a:pt x="2884" y="159269"/>
                    <a:pt x="16748" y="185004"/>
                  </a:cubicBezTo>
                  <a:cubicBezTo>
                    <a:pt x="31872" y="213017"/>
                    <a:pt x="53551" y="227821"/>
                    <a:pt x="56071" y="227821"/>
                  </a:cubicBezTo>
                  <a:cubicBezTo>
                    <a:pt x="57584" y="227821"/>
                    <a:pt x="58592" y="227137"/>
                    <a:pt x="58592" y="225543"/>
                  </a:cubicBezTo>
                  <a:close/>
                </a:path>
              </a:pathLst>
            </a:custGeom>
            <a:solidFill>
              <a:srgbClr val="000000"/>
            </a:solidFill>
            <a:ln w="25302"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76AB4CCC-38D9-4376-A95E-283682B4182F}"/>
                </a:ext>
              </a:extLst>
            </p:cNvPr>
            <p:cNvSpPr/>
            <p:nvPr>
              <p:custDataLst>
                <p:tags r:id="rId4"/>
              </p:custDataLst>
            </p:nvPr>
          </p:nvSpPr>
          <p:spPr>
            <a:xfrm>
              <a:off x="5453617" y="4087533"/>
              <a:ext cx="81672" cy="160560"/>
            </a:xfrm>
            <a:custGeom>
              <a:avLst/>
              <a:gdLst>
                <a:gd name="connsiteX0" fmla="*/ 35909 w 81672"/>
                <a:gd name="connsiteY0" fmla="*/ 62477 h 160560"/>
                <a:gd name="connsiteX1" fmla="*/ 35909 w 81672"/>
                <a:gd name="connsiteY1" fmla="*/ 36059 h 160560"/>
                <a:gd name="connsiteX2" fmla="*/ 59100 w 81672"/>
                <a:gd name="connsiteY2" fmla="*/ 5085 h 160560"/>
                <a:gd name="connsiteX3" fmla="*/ 67419 w 81672"/>
                <a:gd name="connsiteY3" fmla="*/ 6679 h 160560"/>
                <a:gd name="connsiteX4" fmla="*/ 59856 w 81672"/>
                <a:gd name="connsiteY4" fmla="*/ 16245 h 160560"/>
                <a:gd name="connsiteX5" fmla="*/ 70696 w 81672"/>
                <a:gd name="connsiteY5" fmla="*/ 26038 h 160560"/>
                <a:gd name="connsiteX6" fmla="*/ 81787 w 81672"/>
                <a:gd name="connsiteY6" fmla="*/ 16017 h 160560"/>
                <a:gd name="connsiteX7" fmla="*/ 59100 w 81672"/>
                <a:gd name="connsiteY7" fmla="*/ 75 h 160560"/>
                <a:gd name="connsiteX8" fmla="*/ 20029 w 81672"/>
                <a:gd name="connsiteY8" fmla="*/ 36286 h 160560"/>
                <a:gd name="connsiteX9" fmla="*/ 20029 w 81672"/>
                <a:gd name="connsiteY9" fmla="*/ 62477 h 160560"/>
                <a:gd name="connsiteX10" fmla="*/ 115 w 81672"/>
                <a:gd name="connsiteY10" fmla="*/ 62477 h 160560"/>
                <a:gd name="connsiteX11" fmla="*/ 115 w 81672"/>
                <a:gd name="connsiteY11" fmla="*/ 69537 h 160560"/>
                <a:gd name="connsiteX12" fmla="*/ 20029 w 81672"/>
                <a:gd name="connsiteY12" fmla="*/ 69537 h 160560"/>
                <a:gd name="connsiteX13" fmla="*/ 20029 w 81672"/>
                <a:gd name="connsiteY13" fmla="*/ 143327 h 160560"/>
                <a:gd name="connsiteX14" fmla="*/ 367 w 81672"/>
                <a:gd name="connsiteY14" fmla="*/ 153575 h 160560"/>
                <a:gd name="connsiteX15" fmla="*/ 367 w 81672"/>
                <a:gd name="connsiteY15" fmla="*/ 160636 h 160560"/>
                <a:gd name="connsiteX16" fmla="*/ 29103 w 81672"/>
                <a:gd name="connsiteY16" fmla="*/ 159952 h 160560"/>
                <a:gd name="connsiteX17" fmla="*/ 61117 w 81672"/>
                <a:gd name="connsiteY17" fmla="*/ 160636 h 160560"/>
                <a:gd name="connsiteX18" fmla="*/ 61117 w 81672"/>
                <a:gd name="connsiteY18" fmla="*/ 153575 h 160560"/>
                <a:gd name="connsiteX19" fmla="*/ 55823 w 81672"/>
                <a:gd name="connsiteY19" fmla="*/ 153575 h 160560"/>
                <a:gd name="connsiteX20" fmla="*/ 36666 w 81672"/>
                <a:gd name="connsiteY20" fmla="*/ 142871 h 160560"/>
                <a:gd name="connsiteX21" fmla="*/ 36666 w 81672"/>
                <a:gd name="connsiteY21" fmla="*/ 69537 h 160560"/>
                <a:gd name="connsiteX22" fmla="*/ 65402 w 81672"/>
                <a:gd name="connsiteY22" fmla="*/ 69537 h 160560"/>
                <a:gd name="connsiteX23" fmla="*/ 65402 w 81672"/>
                <a:gd name="connsiteY23" fmla="*/ 62477 h 160560"/>
                <a:gd name="connsiteX24" fmla="*/ 35909 w 81672"/>
                <a:gd name="connsiteY24" fmla="*/ 62477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672" h="160560">
                  <a:moveTo>
                    <a:pt x="35909" y="62477"/>
                  </a:moveTo>
                  <a:lnTo>
                    <a:pt x="35909" y="36059"/>
                  </a:lnTo>
                  <a:cubicBezTo>
                    <a:pt x="35909" y="16017"/>
                    <a:pt x="48009" y="5085"/>
                    <a:pt x="59100" y="5085"/>
                  </a:cubicBezTo>
                  <a:cubicBezTo>
                    <a:pt x="59856" y="5085"/>
                    <a:pt x="63637" y="5085"/>
                    <a:pt x="67419" y="6679"/>
                  </a:cubicBezTo>
                  <a:cubicBezTo>
                    <a:pt x="64394" y="7590"/>
                    <a:pt x="59856" y="10551"/>
                    <a:pt x="59856" y="16245"/>
                  </a:cubicBezTo>
                  <a:cubicBezTo>
                    <a:pt x="59856" y="21483"/>
                    <a:pt x="63890" y="26038"/>
                    <a:pt x="70696" y="26038"/>
                  </a:cubicBezTo>
                  <a:cubicBezTo>
                    <a:pt x="78006" y="26038"/>
                    <a:pt x="81787" y="21483"/>
                    <a:pt x="81787" y="16017"/>
                  </a:cubicBezTo>
                  <a:cubicBezTo>
                    <a:pt x="81787" y="7590"/>
                    <a:pt x="72460" y="75"/>
                    <a:pt x="59100" y="75"/>
                  </a:cubicBezTo>
                  <a:cubicBezTo>
                    <a:pt x="41455" y="75"/>
                    <a:pt x="20029" y="12145"/>
                    <a:pt x="20029" y="36286"/>
                  </a:cubicBezTo>
                  <a:lnTo>
                    <a:pt x="20029" y="62477"/>
                  </a:lnTo>
                  <a:lnTo>
                    <a:pt x="115" y="62477"/>
                  </a:lnTo>
                  <a:lnTo>
                    <a:pt x="115" y="69537"/>
                  </a:lnTo>
                  <a:lnTo>
                    <a:pt x="20029" y="69537"/>
                  </a:lnTo>
                  <a:lnTo>
                    <a:pt x="20029" y="143327"/>
                  </a:lnTo>
                  <a:cubicBezTo>
                    <a:pt x="20029" y="153575"/>
                    <a:pt x="17256" y="153575"/>
                    <a:pt x="367" y="153575"/>
                  </a:cubicBezTo>
                  <a:lnTo>
                    <a:pt x="367" y="160636"/>
                  </a:lnTo>
                  <a:cubicBezTo>
                    <a:pt x="10198" y="160408"/>
                    <a:pt x="22045" y="159952"/>
                    <a:pt x="29103" y="159952"/>
                  </a:cubicBezTo>
                  <a:cubicBezTo>
                    <a:pt x="39186" y="159952"/>
                    <a:pt x="51034" y="159952"/>
                    <a:pt x="61117" y="160636"/>
                  </a:cubicBezTo>
                  <a:lnTo>
                    <a:pt x="61117" y="153575"/>
                  </a:lnTo>
                  <a:lnTo>
                    <a:pt x="55823" y="153575"/>
                  </a:lnTo>
                  <a:cubicBezTo>
                    <a:pt x="37170" y="153575"/>
                    <a:pt x="36666" y="151070"/>
                    <a:pt x="36666" y="142871"/>
                  </a:cubicBezTo>
                  <a:lnTo>
                    <a:pt x="36666" y="69537"/>
                  </a:lnTo>
                  <a:lnTo>
                    <a:pt x="65402" y="69537"/>
                  </a:lnTo>
                  <a:lnTo>
                    <a:pt x="65402" y="62477"/>
                  </a:lnTo>
                  <a:lnTo>
                    <a:pt x="35909" y="62477"/>
                  </a:lnTo>
                  <a:close/>
                </a:path>
              </a:pathLst>
            </a:custGeom>
            <a:solidFill>
              <a:srgbClr val="000000"/>
            </a:solidFill>
            <a:ln w="25302"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05A4F4AF-AEE7-71F0-C615-1FAD09890EB0}"/>
                </a:ext>
              </a:extLst>
            </p:cNvPr>
            <p:cNvSpPr/>
            <p:nvPr>
              <p:custDataLst>
                <p:tags r:id="rId5"/>
              </p:custDataLst>
            </p:nvPr>
          </p:nvSpPr>
          <p:spPr>
            <a:xfrm>
              <a:off x="5529380" y="4146064"/>
              <a:ext cx="111668" cy="104535"/>
            </a:xfrm>
            <a:custGeom>
              <a:avLst/>
              <a:gdLst>
                <a:gd name="connsiteX0" fmla="*/ 111787 w 111668"/>
                <a:gd name="connsiteY0" fmla="*/ 53367 h 104535"/>
                <a:gd name="connsiteX1" fmla="*/ 56078 w 111668"/>
                <a:gd name="connsiteY1" fmla="*/ 75 h 104535"/>
                <a:gd name="connsiteX2" fmla="*/ 118 w 111668"/>
                <a:gd name="connsiteY2" fmla="*/ 53367 h 104535"/>
                <a:gd name="connsiteX3" fmla="*/ 55826 w 111668"/>
                <a:gd name="connsiteY3" fmla="*/ 104610 h 104535"/>
                <a:gd name="connsiteX4" fmla="*/ 111787 w 111668"/>
                <a:gd name="connsiteY4" fmla="*/ 53367 h 104535"/>
                <a:gd name="connsiteX5" fmla="*/ 56078 w 111668"/>
                <a:gd name="connsiteY5" fmla="*/ 98916 h 104535"/>
                <a:gd name="connsiteX6" fmla="*/ 27342 w 111668"/>
                <a:gd name="connsiteY6" fmla="*/ 83657 h 104535"/>
                <a:gd name="connsiteX7" fmla="*/ 21040 w 111668"/>
                <a:gd name="connsiteY7" fmla="*/ 51545 h 104535"/>
                <a:gd name="connsiteX8" fmla="*/ 27090 w 111668"/>
                <a:gd name="connsiteY8" fmla="*/ 20344 h 104535"/>
                <a:gd name="connsiteX9" fmla="*/ 55826 w 111668"/>
                <a:gd name="connsiteY9" fmla="*/ 5085 h 104535"/>
                <a:gd name="connsiteX10" fmla="*/ 84311 w 111668"/>
                <a:gd name="connsiteY10" fmla="*/ 19889 h 104535"/>
                <a:gd name="connsiteX11" fmla="*/ 90865 w 111668"/>
                <a:gd name="connsiteY11" fmla="*/ 51545 h 104535"/>
                <a:gd name="connsiteX12" fmla="*/ 85319 w 111668"/>
                <a:gd name="connsiteY12" fmla="*/ 82063 h 104535"/>
                <a:gd name="connsiteX13" fmla="*/ 56078 w 111668"/>
                <a:gd name="connsiteY13" fmla="*/ 9891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68" h="104535">
                  <a:moveTo>
                    <a:pt x="111787" y="53367"/>
                  </a:moveTo>
                  <a:cubicBezTo>
                    <a:pt x="111787" y="24216"/>
                    <a:pt x="86579" y="75"/>
                    <a:pt x="56078" y="75"/>
                  </a:cubicBezTo>
                  <a:cubicBezTo>
                    <a:pt x="24569" y="75"/>
                    <a:pt x="118" y="24899"/>
                    <a:pt x="118" y="53367"/>
                  </a:cubicBezTo>
                  <a:cubicBezTo>
                    <a:pt x="118" y="82747"/>
                    <a:pt x="26334" y="104610"/>
                    <a:pt x="55826" y="104610"/>
                  </a:cubicBezTo>
                  <a:cubicBezTo>
                    <a:pt x="86327" y="104610"/>
                    <a:pt x="111787" y="82291"/>
                    <a:pt x="111787" y="53367"/>
                  </a:cubicBezTo>
                  <a:close/>
                  <a:moveTo>
                    <a:pt x="56078" y="98916"/>
                  </a:moveTo>
                  <a:cubicBezTo>
                    <a:pt x="45239" y="98916"/>
                    <a:pt x="34148" y="94134"/>
                    <a:pt x="27342" y="83657"/>
                  </a:cubicBezTo>
                  <a:cubicBezTo>
                    <a:pt x="21040" y="73637"/>
                    <a:pt x="21040" y="59744"/>
                    <a:pt x="21040" y="51545"/>
                  </a:cubicBezTo>
                  <a:cubicBezTo>
                    <a:pt x="21040" y="42663"/>
                    <a:pt x="21040" y="30365"/>
                    <a:pt x="27090" y="20344"/>
                  </a:cubicBezTo>
                  <a:cubicBezTo>
                    <a:pt x="33896" y="9868"/>
                    <a:pt x="45743" y="5085"/>
                    <a:pt x="55826" y="5085"/>
                  </a:cubicBezTo>
                  <a:cubicBezTo>
                    <a:pt x="66918" y="5085"/>
                    <a:pt x="77757" y="10096"/>
                    <a:pt x="84311" y="19889"/>
                  </a:cubicBezTo>
                  <a:cubicBezTo>
                    <a:pt x="90865" y="29682"/>
                    <a:pt x="90865" y="42891"/>
                    <a:pt x="90865" y="51545"/>
                  </a:cubicBezTo>
                  <a:cubicBezTo>
                    <a:pt x="90865" y="59744"/>
                    <a:pt x="90865" y="72042"/>
                    <a:pt x="85319" y="82063"/>
                  </a:cubicBezTo>
                  <a:cubicBezTo>
                    <a:pt x="79773" y="92312"/>
                    <a:pt x="68682" y="98916"/>
                    <a:pt x="56078" y="98916"/>
                  </a:cubicBezTo>
                  <a:close/>
                </a:path>
              </a:pathLst>
            </a:custGeom>
            <a:solidFill>
              <a:srgbClr val="000000"/>
            </a:solidFill>
            <a:ln w="25302"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2CAF8AFC-7653-1B95-F1BB-1E8EEFEE2B86}"/>
                </a:ext>
              </a:extLst>
            </p:cNvPr>
            <p:cNvSpPr/>
            <p:nvPr>
              <p:custDataLst>
                <p:tags r:id="rId6"/>
              </p:custDataLst>
            </p:nvPr>
          </p:nvSpPr>
          <p:spPr>
            <a:xfrm>
              <a:off x="5662419" y="4146064"/>
              <a:ext cx="111668" cy="104535"/>
            </a:xfrm>
            <a:custGeom>
              <a:avLst/>
              <a:gdLst>
                <a:gd name="connsiteX0" fmla="*/ 111792 w 111668"/>
                <a:gd name="connsiteY0" fmla="*/ 53367 h 104535"/>
                <a:gd name="connsiteX1" fmla="*/ 56084 w 111668"/>
                <a:gd name="connsiteY1" fmla="*/ 75 h 104535"/>
                <a:gd name="connsiteX2" fmla="*/ 123 w 111668"/>
                <a:gd name="connsiteY2" fmla="*/ 53367 h 104535"/>
                <a:gd name="connsiteX3" fmla="*/ 55831 w 111668"/>
                <a:gd name="connsiteY3" fmla="*/ 104610 h 104535"/>
                <a:gd name="connsiteX4" fmla="*/ 111792 w 111668"/>
                <a:gd name="connsiteY4" fmla="*/ 53367 h 104535"/>
                <a:gd name="connsiteX5" fmla="*/ 56084 w 111668"/>
                <a:gd name="connsiteY5" fmla="*/ 98916 h 104535"/>
                <a:gd name="connsiteX6" fmla="*/ 27347 w 111668"/>
                <a:gd name="connsiteY6" fmla="*/ 83657 h 104535"/>
                <a:gd name="connsiteX7" fmla="*/ 21045 w 111668"/>
                <a:gd name="connsiteY7" fmla="*/ 51545 h 104535"/>
                <a:gd name="connsiteX8" fmla="*/ 27095 w 111668"/>
                <a:gd name="connsiteY8" fmla="*/ 20344 h 104535"/>
                <a:gd name="connsiteX9" fmla="*/ 55831 w 111668"/>
                <a:gd name="connsiteY9" fmla="*/ 5085 h 104535"/>
                <a:gd name="connsiteX10" fmla="*/ 84316 w 111668"/>
                <a:gd name="connsiteY10" fmla="*/ 19889 h 104535"/>
                <a:gd name="connsiteX11" fmla="*/ 90870 w 111668"/>
                <a:gd name="connsiteY11" fmla="*/ 51545 h 104535"/>
                <a:gd name="connsiteX12" fmla="*/ 85324 w 111668"/>
                <a:gd name="connsiteY12" fmla="*/ 82063 h 104535"/>
                <a:gd name="connsiteX13" fmla="*/ 56084 w 111668"/>
                <a:gd name="connsiteY13" fmla="*/ 9891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68" h="104535">
                  <a:moveTo>
                    <a:pt x="111792" y="53367"/>
                  </a:moveTo>
                  <a:cubicBezTo>
                    <a:pt x="111792" y="24216"/>
                    <a:pt x="86585" y="75"/>
                    <a:pt x="56084" y="75"/>
                  </a:cubicBezTo>
                  <a:cubicBezTo>
                    <a:pt x="24574" y="75"/>
                    <a:pt x="123" y="24899"/>
                    <a:pt x="123" y="53367"/>
                  </a:cubicBezTo>
                  <a:cubicBezTo>
                    <a:pt x="123" y="82747"/>
                    <a:pt x="26339" y="104610"/>
                    <a:pt x="55831" y="104610"/>
                  </a:cubicBezTo>
                  <a:cubicBezTo>
                    <a:pt x="86332" y="104610"/>
                    <a:pt x="111792" y="82291"/>
                    <a:pt x="111792" y="53367"/>
                  </a:cubicBezTo>
                  <a:close/>
                  <a:moveTo>
                    <a:pt x="56084" y="98916"/>
                  </a:moveTo>
                  <a:cubicBezTo>
                    <a:pt x="45244" y="98916"/>
                    <a:pt x="34153" y="94134"/>
                    <a:pt x="27347" y="83657"/>
                  </a:cubicBezTo>
                  <a:cubicBezTo>
                    <a:pt x="21045" y="73637"/>
                    <a:pt x="21045" y="59744"/>
                    <a:pt x="21045" y="51545"/>
                  </a:cubicBezTo>
                  <a:cubicBezTo>
                    <a:pt x="21045" y="42663"/>
                    <a:pt x="21045" y="30365"/>
                    <a:pt x="27095" y="20344"/>
                  </a:cubicBezTo>
                  <a:cubicBezTo>
                    <a:pt x="33901" y="9868"/>
                    <a:pt x="45749" y="5085"/>
                    <a:pt x="55831" y="5085"/>
                  </a:cubicBezTo>
                  <a:cubicBezTo>
                    <a:pt x="66923" y="5085"/>
                    <a:pt x="77762" y="10096"/>
                    <a:pt x="84316" y="19889"/>
                  </a:cubicBezTo>
                  <a:cubicBezTo>
                    <a:pt x="90870" y="29682"/>
                    <a:pt x="90870" y="42891"/>
                    <a:pt x="90870" y="51545"/>
                  </a:cubicBezTo>
                  <a:cubicBezTo>
                    <a:pt x="90870" y="59744"/>
                    <a:pt x="90870" y="72042"/>
                    <a:pt x="85324" y="82063"/>
                  </a:cubicBezTo>
                  <a:cubicBezTo>
                    <a:pt x="79779" y="92312"/>
                    <a:pt x="68687" y="98916"/>
                    <a:pt x="56084" y="98916"/>
                  </a:cubicBezTo>
                  <a:close/>
                </a:path>
              </a:pathLst>
            </a:custGeom>
            <a:solidFill>
              <a:srgbClr val="000000"/>
            </a:solidFill>
            <a:ln w="25302"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BC1A43C6-F42E-F7A4-B0DC-BF6DCD696984}"/>
                </a:ext>
              </a:extLst>
            </p:cNvPr>
            <p:cNvSpPr/>
            <p:nvPr>
              <p:custDataLst>
                <p:tags r:id="rId7"/>
              </p:custDataLst>
            </p:nvPr>
          </p:nvSpPr>
          <p:spPr>
            <a:xfrm>
              <a:off x="5786188" y="4108030"/>
              <a:ext cx="78899" cy="142568"/>
            </a:xfrm>
            <a:custGeom>
              <a:avLst/>
              <a:gdLst>
                <a:gd name="connsiteX0" fmla="*/ 38948 w 78899"/>
                <a:gd name="connsiteY0" fmla="*/ 49040 h 142568"/>
                <a:gd name="connsiteX1" fmla="*/ 74994 w 78899"/>
                <a:gd name="connsiteY1" fmla="*/ 49040 h 142568"/>
                <a:gd name="connsiteX2" fmla="*/ 74994 w 78899"/>
                <a:gd name="connsiteY2" fmla="*/ 41980 h 142568"/>
                <a:gd name="connsiteX3" fmla="*/ 38948 w 78899"/>
                <a:gd name="connsiteY3" fmla="*/ 41980 h 142568"/>
                <a:gd name="connsiteX4" fmla="*/ 38948 w 78899"/>
                <a:gd name="connsiteY4" fmla="*/ 75 h 142568"/>
                <a:gd name="connsiteX5" fmla="*/ 32646 w 78899"/>
                <a:gd name="connsiteY5" fmla="*/ 75 h 142568"/>
                <a:gd name="connsiteX6" fmla="*/ 128 w 78899"/>
                <a:gd name="connsiteY6" fmla="*/ 44030 h 142568"/>
                <a:gd name="connsiteX7" fmla="*/ 128 w 78899"/>
                <a:gd name="connsiteY7" fmla="*/ 49040 h 142568"/>
                <a:gd name="connsiteX8" fmla="*/ 21554 w 78899"/>
                <a:gd name="connsiteY8" fmla="*/ 49040 h 142568"/>
                <a:gd name="connsiteX9" fmla="*/ 21554 w 78899"/>
                <a:gd name="connsiteY9" fmla="*/ 111898 h 142568"/>
                <a:gd name="connsiteX10" fmla="*/ 54072 w 78899"/>
                <a:gd name="connsiteY10" fmla="*/ 142644 h 142568"/>
                <a:gd name="connsiteX11" fmla="*/ 79027 w 78899"/>
                <a:gd name="connsiteY11" fmla="*/ 111898 h 142568"/>
                <a:gd name="connsiteX12" fmla="*/ 79027 w 78899"/>
                <a:gd name="connsiteY12" fmla="*/ 98916 h 142568"/>
                <a:gd name="connsiteX13" fmla="*/ 72725 w 78899"/>
                <a:gd name="connsiteY13" fmla="*/ 98916 h 142568"/>
                <a:gd name="connsiteX14" fmla="*/ 72725 w 78899"/>
                <a:gd name="connsiteY14" fmla="*/ 111442 h 142568"/>
                <a:gd name="connsiteX15" fmla="*/ 55836 w 78899"/>
                <a:gd name="connsiteY15" fmla="*/ 136950 h 142568"/>
                <a:gd name="connsiteX16" fmla="*/ 38948 w 78899"/>
                <a:gd name="connsiteY16" fmla="*/ 112353 h 142568"/>
                <a:gd name="connsiteX17" fmla="*/ 38948 w 78899"/>
                <a:gd name="connsiteY17" fmla="*/ 49040 h 14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899" h="142568">
                  <a:moveTo>
                    <a:pt x="38948" y="49040"/>
                  </a:moveTo>
                  <a:lnTo>
                    <a:pt x="74994" y="49040"/>
                  </a:lnTo>
                  <a:lnTo>
                    <a:pt x="74994" y="41980"/>
                  </a:lnTo>
                  <a:lnTo>
                    <a:pt x="38948" y="41980"/>
                  </a:lnTo>
                  <a:lnTo>
                    <a:pt x="38948" y="75"/>
                  </a:lnTo>
                  <a:lnTo>
                    <a:pt x="32646" y="75"/>
                  </a:lnTo>
                  <a:cubicBezTo>
                    <a:pt x="32394" y="18750"/>
                    <a:pt x="24831" y="43119"/>
                    <a:pt x="128" y="44030"/>
                  </a:cubicBezTo>
                  <a:lnTo>
                    <a:pt x="128" y="49040"/>
                  </a:lnTo>
                  <a:lnTo>
                    <a:pt x="21554" y="49040"/>
                  </a:lnTo>
                  <a:lnTo>
                    <a:pt x="21554" y="111898"/>
                  </a:lnTo>
                  <a:cubicBezTo>
                    <a:pt x="21554" y="139911"/>
                    <a:pt x="44997" y="142644"/>
                    <a:pt x="54072" y="142644"/>
                  </a:cubicBezTo>
                  <a:cubicBezTo>
                    <a:pt x="71969" y="142644"/>
                    <a:pt x="79027" y="126474"/>
                    <a:pt x="79027" y="111898"/>
                  </a:cubicBezTo>
                  <a:lnTo>
                    <a:pt x="79027" y="98916"/>
                  </a:lnTo>
                  <a:lnTo>
                    <a:pt x="72725" y="98916"/>
                  </a:lnTo>
                  <a:lnTo>
                    <a:pt x="72725" y="111442"/>
                  </a:lnTo>
                  <a:cubicBezTo>
                    <a:pt x="72725" y="128296"/>
                    <a:pt x="65163" y="136950"/>
                    <a:pt x="55836" y="136950"/>
                  </a:cubicBezTo>
                  <a:cubicBezTo>
                    <a:pt x="38948" y="136950"/>
                    <a:pt x="38948" y="116225"/>
                    <a:pt x="38948" y="112353"/>
                  </a:cubicBezTo>
                  <a:lnTo>
                    <a:pt x="38948" y="49040"/>
                  </a:lnTo>
                  <a:close/>
                </a:path>
              </a:pathLst>
            </a:custGeom>
            <a:solidFill>
              <a:srgbClr val="000000"/>
            </a:solidFill>
            <a:ln w="25302"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A7E3580B-A81D-D241-5461-5B8EBD971155}"/>
                </a:ext>
              </a:extLst>
            </p:cNvPr>
            <p:cNvSpPr/>
            <p:nvPr>
              <p:custDataLst>
                <p:tags r:id="rId8"/>
              </p:custDataLst>
            </p:nvPr>
          </p:nvSpPr>
          <p:spPr>
            <a:xfrm>
              <a:off x="5886486" y="4090038"/>
              <a:ext cx="124272" cy="160560"/>
            </a:xfrm>
            <a:custGeom>
              <a:avLst/>
              <a:gdLst>
                <a:gd name="connsiteX0" fmla="*/ 36431 w 124272"/>
                <a:gd name="connsiteY0" fmla="*/ 72270 h 160560"/>
                <a:gd name="connsiteX1" fmla="*/ 36431 w 124272"/>
                <a:gd name="connsiteY1" fmla="*/ 75 h 160560"/>
                <a:gd name="connsiteX2" fmla="*/ 132 w 124272"/>
                <a:gd name="connsiteY2" fmla="*/ 2580 h 160560"/>
                <a:gd name="connsiteX3" fmla="*/ 132 w 124272"/>
                <a:gd name="connsiteY3" fmla="*/ 9640 h 160560"/>
                <a:gd name="connsiteX4" fmla="*/ 19794 w 124272"/>
                <a:gd name="connsiteY4" fmla="*/ 22394 h 160560"/>
                <a:gd name="connsiteX5" fmla="*/ 19794 w 124272"/>
                <a:gd name="connsiteY5" fmla="*/ 158130 h 160560"/>
                <a:gd name="connsiteX6" fmla="*/ 26096 w 124272"/>
                <a:gd name="connsiteY6" fmla="*/ 158130 h 160560"/>
                <a:gd name="connsiteX7" fmla="*/ 35170 w 124272"/>
                <a:gd name="connsiteY7" fmla="*/ 144010 h 160560"/>
                <a:gd name="connsiteX8" fmla="*/ 68192 w 124272"/>
                <a:gd name="connsiteY8" fmla="*/ 160636 h 160560"/>
                <a:gd name="connsiteX9" fmla="*/ 124404 w 124272"/>
                <a:gd name="connsiteY9" fmla="*/ 108937 h 160560"/>
                <a:gd name="connsiteX10" fmla="*/ 70965 w 124272"/>
                <a:gd name="connsiteY10" fmla="*/ 57467 h 160560"/>
                <a:gd name="connsiteX11" fmla="*/ 36431 w 124272"/>
                <a:gd name="connsiteY11" fmla="*/ 72270 h 160560"/>
                <a:gd name="connsiteX12" fmla="*/ 37187 w 124272"/>
                <a:gd name="connsiteY12" fmla="*/ 132167 h 160560"/>
                <a:gd name="connsiteX13" fmla="*/ 37187 w 124272"/>
                <a:gd name="connsiteY13" fmla="*/ 85252 h 160560"/>
                <a:gd name="connsiteX14" fmla="*/ 39960 w 124272"/>
                <a:gd name="connsiteY14" fmla="*/ 77053 h 160560"/>
                <a:gd name="connsiteX15" fmla="*/ 69704 w 124272"/>
                <a:gd name="connsiteY15" fmla="*/ 62477 h 160560"/>
                <a:gd name="connsiteX16" fmla="*/ 96172 w 124272"/>
                <a:gd name="connsiteY16" fmla="*/ 77053 h 160560"/>
                <a:gd name="connsiteX17" fmla="*/ 103482 w 124272"/>
                <a:gd name="connsiteY17" fmla="*/ 108710 h 160560"/>
                <a:gd name="connsiteX18" fmla="*/ 95668 w 124272"/>
                <a:gd name="connsiteY18" fmla="*/ 141049 h 160560"/>
                <a:gd name="connsiteX19" fmla="*/ 67184 w 124272"/>
                <a:gd name="connsiteY19" fmla="*/ 155625 h 160560"/>
                <a:gd name="connsiteX20" fmla="*/ 40716 w 124272"/>
                <a:gd name="connsiteY20" fmla="*/ 141733 h 160560"/>
                <a:gd name="connsiteX21" fmla="*/ 37187 w 124272"/>
                <a:gd name="connsiteY21" fmla="*/ 132167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72" h="160560">
                  <a:moveTo>
                    <a:pt x="36431" y="72270"/>
                  </a:moveTo>
                  <a:lnTo>
                    <a:pt x="36431" y="75"/>
                  </a:lnTo>
                  <a:lnTo>
                    <a:pt x="132" y="2580"/>
                  </a:lnTo>
                  <a:lnTo>
                    <a:pt x="132" y="9640"/>
                  </a:lnTo>
                  <a:cubicBezTo>
                    <a:pt x="17777" y="9640"/>
                    <a:pt x="19794" y="11234"/>
                    <a:pt x="19794" y="22394"/>
                  </a:cubicBezTo>
                  <a:lnTo>
                    <a:pt x="19794" y="158130"/>
                  </a:lnTo>
                  <a:lnTo>
                    <a:pt x="26096" y="158130"/>
                  </a:lnTo>
                  <a:cubicBezTo>
                    <a:pt x="26348" y="157903"/>
                    <a:pt x="28364" y="154714"/>
                    <a:pt x="35170" y="144010"/>
                  </a:cubicBezTo>
                  <a:cubicBezTo>
                    <a:pt x="38951" y="149248"/>
                    <a:pt x="49538" y="160636"/>
                    <a:pt x="68192" y="160636"/>
                  </a:cubicBezTo>
                  <a:cubicBezTo>
                    <a:pt x="98189" y="160636"/>
                    <a:pt x="124404" y="138317"/>
                    <a:pt x="124404" y="108937"/>
                  </a:cubicBezTo>
                  <a:cubicBezTo>
                    <a:pt x="124404" y="80014"/>
                    <a:pt x="99701" y="57467"/>
                    <a:pt x="70965" y="57467"/>
                  </a:cubicBezTo>
                  <a:cubicBezTo>
                    <a:pt x="51303" y="57467"/>
                    <a:pt x="40464" y="68171"/>
                    <a:pt x="36431" y="72270"/>
                  </a:cubicBezTo>
                  <a:close/>
                  <a:moveTo>
                    <a:pt x="37187" y="132167"/>
                  </a:moveTo>
                  <a:lnTo>
                    <a:pt x="37187" y="85252"/>
                  </a:lnTo>
                  <a:cubicBezTo>
                    <a:pt x="37187" y="80925"/>
                    <a:pt x="37187" y="80697"/>
                    <a:pt x="39960" y="77053"/>
                  </a:cubicBezTo>
                  <a:cubicBezTo>
                    <a:pt x="49791" y="64299"/>
                    <a:pt x="63655" y="62477"/>
                    <a:pt x="69704" y="62477"/>
                  </a:cubicBezTo>
                  <a:cubicBezTo>
                    <a:pt x="81048" y="62477"/>
                    <a:pt x="90122" y="68399"/>
                    <a:pt x="96172" y="77053"/>
                  </a:cubicBezTo>
                  <a:cubicBezTo>
                    <a:pt x="102726" y="86390"/>
                    <a:pt x="103482" y="99372"/>
                    <a:pt x="103482" y="108710"/>
                  </a:cubicBezTo>
                  <a:cubicBezTo>
                    <a:pt x="103482" y="117136"/>
                    <a:pt x="102978" y="130801"/>
                    <a:pt x="95668" y="141049"/>
                  </a:cubicBezTo>
                  <a:cubicBezTo>
                    <a:pt x="90374" y="148110"/>
                    <a:pt x="80796" y="155625"/>
                    <a:pt x="67184" y="155625"/>
                  </a:cubicBezTo>
                  <a:cubicBezTo>
                    <a:pt x="55840" y="155625"/>
                    <a:pt x="46766" y="150159"/>
                    <a:pt x="40716" y="141733"/>
                  </a:cubicBezTo>
                  <a:cubicBezTo>
                    <a:pt x="37187" y="136950"/>
                    <a:pt x="37187" y="136267"/>
                    <a:pt x="37187" y="132167"/>
                  </a:cubicBezTo>
                  <a:close/>
                </a:path>
              </a:pathLst>
            </a:custGeom>
            <a:solidFill>
              <a:srgbClr val="000000"/>
            </a:solidFill>
            <a:ln w="25302"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0FA7452E-8C95-B0DF-6A4E-CAF6CE4CAFC1}"/>
                </a:ext>
              </a:extLst>
            </p:cNvPr>
            <p:cNvSpPr/>
            <p:nvPr>
              <p:custDataLst>
                <p:tags r:id="rId9"/>
              </p:custDataLst>
            </p:nvPr>
          </p:nvSpPr>
          <p:spPr>
            <a:xfrm>
              <a:off x="6030057" y="4146064"/>
              <a:ext cx="113685" cy="104535"/>
            </a:xfrm>
            <a:custGeom>
              <a:avLst/>
              <a:gdLst>
                <a:gd name="connsiteX0" fmla="*/ 73491 w 113685"/>
                <a:gd name="connsiteY0" fmla="*/ 84796 h 104535"/>
                <a:gd name="connsiteX1" fmla="*/ 93153 w 113685"/>
                <a:gd name="connsiteY1" fmla="*/ 103471 h 104535"/>
                <a:gd name="connsiteX2" fmla="*/ 113823 w 113685"/>
                <a:gd name="connsiteY2" fmla="*/ 81836 h 104535"/>
                <a:gd name="connsiteX3" fmla="*/ 113823 w 113685"/>
                <a:gd name="connsiteY3" fmla="*/ 69082 h 104535"/>
                <a:gd name="connsiteX4" fmla="*/ 107521 w 113685"/>
                <a:gd name="connsiteY4" fmla="*/ 69082 h 104535"/>
                <a:gd name="connsiteX5" fmla="*/ 107521 w 113685"/>
                <a:gd name="connsiteY5" fmla="*/ 81836 h 104535"/>
                <a:gd name="connsiteX6" fmla="*/ 98446 w 113685"/>
                <a:gd name="connsiteY6" fmla="*/ 96411 h 104535"/>
                <a:gd name="connsiteX7" fmla="*/ 89120 w 113685"/>
                <a:gd name="connsiteY7" fmla="*/ 85024 h 104535"/>
                <a:gd name="connsiteX8" fmla="*/ 89120 w 113685"/>
                <a:gd name="connsiteY8" fmla="*/ 39475 h 104535"/>
                <a:gd name="connsiteX9" fmla="*/ 80045 w 113685"/>
                <a:gd name="connsiteY9" fmla="*/ 12601 h 104535"/>
                <a:gd name="connsiteX10" fmla="*/ 45511 w 113685"/>
                <a:gd name="connsiteY10" fmla="*/ 75 h 104535"/>
                <a:gd name="connsiteX11" fmla="*/ 7448 w 113685"/>
                <a:gd name="connsiteY11" fmla="*/ 25810 h 104535"/>
                <a:gd name="connsiteX12" fmla="*/ 19043 w 113685"/>
                <a:gd name="connsiteY12" fmla="*/ 36514 h 104535"/>
                <a:gd name="connsiteX13" fmla="*/ 30638 w 113685"/>
                <a:gd name="connsiteY13" fmla="*/ 26038 h 104535"/>
                <a:gd name="connsiteX14" fmla="*/ 17783 w 113685"/>
                <a:gd name="connsiteY14" fmla="*/ 15561 h 104535"/>
                <a:gd name="connsiteX15" fmla="*/ 45007 w 113685"/>
                <a:gd name="connsiteY15" fmla="*/ 5085 h 104535"/>
                <a:gd name="connsiteX16" fmla="*/ 71727 w 113685"/>
                <a:gd name="connsiteY16" fmla="*/ 34237 h 104535"/>
                <a:gd name="connsiteX17" fmla="*/ 71727 w 113685"/>
                <a:gd name="connsiteY17" fmla="*/ 42663 h 104535"/>
                <a:gd name="connsiteX18" fmla="*/ 25345 w 113685"/>
                <a:gd name="connsiteY18" fmla="*/ 50862 h 104535"/>
                <a:gd name="connsiteX19" fmla="*/ 138 w 113685"/>
                <a:gd name="connsiteY19" fmla="*/ 80469 h 104535"/>
                <a:gd name="connsiteX20" fmla="*/ 40469 w 113685"/>
                <a:gd name="connsiteY20" fmla="*/ 104610 h 104535"/>
                <a:gd name="connsiteX21" fmla="*/ 73491 w 113685"/>
                <a:gd name="connsiteY21" fmla="*/ 84796 h 104535"/>
                <a:gd name="connsiteX22" fmla="*/ 71727 w 113685"/>
                <a:gd name="connsiteY22" fmla="*/ 47446 h 104535"/>
                <a:gd name="connsiteX23" fmla="*/ 71727 w 113685"/>
                <a:gd name="connsiteY23" fmla="*/ 70220 h 104535"/>
                <a:gd name="connsiteX24" fmla="*/ 42234 w 113685"/>
                <a:gd name="connsiteY24" fmla="*/ 99600 h 104535"/>
                <a:gd name="connsiteX25" fmla="*/ 19547 w 113685"/>
                <a:gd name="connsiteY25" fmla="*/ 80241 h 104535"/>
                <a:gd name="connsiteX26" fmla="*/ 71727 w 113685"/>
                <a:gd name="connsiteY26" fmla="*/ 4744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685" h="104535">
                  <a:moveTo>
                    <a:pt x="73491" y="84796"/>
                  </a:moveTo>
                  <a:cubicBezTo>
                    <a:pt x="74499" y="93906"/>
                    <a:pt x="81305" y="103471"/>
                    <a:pt x="93153" y="103471"/>
                  </a:cubicBezTo>
                  <a:cubicBezTo>
                    <a:pt x="98446" y="103471"/>
                    <a:pt x="113823" y="100283"/>
                    <a:pt x="113823" y="81836"/>
                  </a:cubicBezTo>
                  <a:lnTo>
                    <a:pt x="113823" y="69082"/>
                  </a:lnTo>
                  <a:lnTo>
                    <a:pt x="107521" y="69082"/>
                  </a:lnTo>
                  <a:lnTo>
                    <a:pt x="107521" y="81836"/>
                  </a:lnTo>
                  <a:cubicBezTo>
                    <a:pt x="107521" y="95045"/>
                    <a:pt x="101219" y="96411"/>
                    <a:pt x="98446" y="96411"/>
                  </a:cubicBezTo>
                  <a:cubicBezTo>
                    <a:pt x="90128" y="96411"/>
                    <a:pt x="89120" y="86163"/>
                    <a:pt x="89120" y="85024"/>
                  </a:cubicBezTo>
                  <a:lnTo>
                    <a:pt x="89120" y="39475"/>
                  </a:lnTo>
                  <a:cubicBezTo>
                    <a:pt x="89120" y="29909"/>
                    <a:pt x="89120" y="21027"/>
                    <a:pt x="80045" y="12601"/>
                  </a:cubicBezTo>
                  <a:cubicBezTo>
                    <a:pt x="70214" y="3719"/>
                    <a:pt x="57610" y="75"/>
                    <a:pt x="45511" y="75"/>
                  </a:cubicBezTo>
                  <a:cubicBezTo>
                    <a:pt x="24841" y="75"/>
                    <a:pt x="7448" y="10779"/>
                    <a:pt x="7448" y="25810"/>
                  </a:cubicBezTo>
                  <a:cubicBezTo>
                    <a:pt x="7448" y="32642"/>
                    <a:pt x="12489" y="36514"/>
                    <a:pt x="19043" y="36514"/>
                  </a:cubicBezTo>
                  <a:cubicBezTo>
                    <a:pt x="26101" y="36514"/>
                    <a:pt x="30638" y="31959"/>
                    <a:pt x="30638" y="26038"/>
                  </a:cubicBezTo>
                  <a:cubicBezTo>
                    <a:pt x="30638" y="23305"/>
                    <a:pt x="29378" y="15789"/>
                    <a:pt x="17783" y="15561"/>
                  </a:cubicBezTo>
                  <a:cubicBezTo>
                    <a:pt x="24589" y="7590"/>
                    <a:pt x="36940" y="5085"/>
                    <a:pt x="45007" y="5085"/>
                  </a:cubicBezTo>
                  <a:cubicBezTo>
                    <a:pt x="57358" y="5085"/>
                    <a:pt x="71727" y="13967"/>
                    <a:pt x="71727" y="34237"/>
                  </a:cubicBezTo>
                  <a:lnTo>
                    <a:pt x="71727" y="42663"/>
                  </a:lnTo>
                  <a:cubicBezTo>
                    <a:pt x="58871" y="43346"/>
                    <a:pt x="41226" y="44030"/>
                    <a:pt x="25345" y="50862"/>
                  </a:cubicBezTo>
                  <a:cubicBezTo>
                    <a:pt x="6439" y="58605"/>
                    <a:pt x="138" y="70448"/>
                    <a:pt x="138" y="80469"/>
                  </a:cubicBezTo>
                  <a:cubicBezTo>
                    <a:pt x="138" y="98916"/>
                    <a:pt x="24589" y="104610"/>
                    <a:pt x="40469" y="104610"/>
                  </a:cubicBezTo>
                  <a:cubicBezTo>
                    <a:pt x="57106" y="104610"/>
                    <a:pt x="68702" y="95500"/>
                    <a:pt x="73491" y="84796"/>
                  </a:cubicBezTo>
                  <a:close/>
                  <a:moveTo>
                    <a:pt x="71727" y="47446"/>
                  </a:moveTo>
                  <a:lnTo>
                    <a:pt x="71727" y="70220"/>
                  </a:lnTo>
                  <a:cubicBezTo>
                    <a:pt x="71727" y="91856"/>
                    <a:pt x="53577" y="99600"/>
                    <a:pt x="42234" y="99600"/>
                  </a:cubicBezTo>
                  <a:cubicBezTo>
                    <a:pt x="29882" y="99600"/>
                    <a:pt x="19547" y="91629"/>
                    <a:pt x="19547" y="80241"/>
                  </a:cubicBezTo>
                  <a:cubicBezTo>
                    <a:pt x="19547" y="67715"/>
                    <a:pt x="30134" y="48812"/>
                    <a:pt x="71727" y="47446"/>
                  </a:cubicBezTo>
                  <a:close/>
                </a:path>
              </a:pathLst>
            </a:custGeom>
            <a:solidFill>
              <a:srgbClr val="000000"/>
            </a:solidFill>
            <a:ln w="25302"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5B0DAE3D-1556-702D-100C-ECFF0AD72961}"/>
                </a:ext>
              </a:extLst>
            </p:cNvPr>
            <p:cNvSpPr/>
            <p:nvPr>
              <p:custDataLst>
                <p:tags r:id="rId10"/>
              </p:custDataLst>
            </p:nvPr>
          </p:nvSpPr>
          <p:spPr>
            <a:xfrm>
              <a:off x="6153825" y="4090038"/>
              <a:ext cx="55960" cy="158055"/>
            </a:xfrm>
            <a:custGeom>
              <a:avLst/>
              <a:gdLst>
                <a:gd name="connsiteX0" fmla="*/ 36441 w 55960"/>
                <a:gd name="connsiteY0" fmla="*/ 75 h 158055"/>
                <a:gd name="connsiteX1" fmla="*/ 142 w 55960"/>
                <a:gd name="connsiteY1" fmla="*/ 2580 h 158055"/>
                <a:gd name="connsiteX2" fmla="*/ 142 w 55960"/>
                <a:gd name="connsiteY2" fmla="*/ 9640 h 158055"/>
                <a:gd name="connsiteX3" fmla="*/ 19804 w 55960"/>
                <a:gd name="connsiteY3" fmla="*/ 22394 h 158055"/>
                <a:gd name="connsiteX4" fmla="*/ 19804 w 55960"/>
                <a:gd name="connsiteY4" fmla="*/ 140822 h 158055"/>
                <a:gd name="connsiteX5" fmla="*/ 142 w 55960"/>
                <a:gd name="connsiteY5" fmla="*/ 151070 h 158055"/>
                <a:gd name="connsiteX6" fmla="*/ 142 w 55960"/>
                <a:gd name="connsiteY6" fmla="*/ 158130 h 158055"/>
                <a:gd name="connsiteX7" fmla="*/ 28123 w 55960"/>
                <a:gd name="connsiteY7" fmla="*/ 157447 h 158055"/>
                <a:gd name="connsiteX8" fmla="*/ 56103 w 55960"/>
                <a:gd name="connsiteY8" fmla="*/ 158130 h 158055"/>
                <a:gd name="connsiteX9" fmla="*/ 56103 w 55960"/>
                <a:gd name="connsiteY9" fmla="*/ 151070 h 158055"/>
                <a:gd name="connsiteX10" fmla="*/ 36441 w 55960"/>
                <a:gd name="connsiteY10" fmla="*/ 140822 h 158055"/>
                <a:gd name="connsiteX11" fmla="*/ 36441 w 55960"/>
                <a:gd name="connsiteY11" fmla="*/ 75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60" h="158055">
                  <a:moveTo>
                    <a:pt x="36441" y="75"/>
                  </a:moveTo>
                  <a:lnTo>
                    <a:pt x="142" y="2580"/>
                  </a:lnTo>
                  <a:lnTo>
                    <a:pt x="142" y="9640"/>
                  </a:lnTo>
                  <a:cubicBezTo>
                    <a:pt x="17788" y="9640"/>
                    <a:pt x="19804" y="11234"/>
                    <a:pt x="19804" y="22394"/>
                  </a:cubicBezTo>
                  <a:lnTo>
                    <a:pt x="19804" y="140822"/>
                  </a:lnTo>
                  <a:cubicBezTo>
                    <a:pt x="19804" y="151070"/>
                    <a:pt x="17031" y="151070"/>
                    <a:pt x="142" y="151070"/>
                  </a:cubicBezTo>
                  <a:lnTo>
                    <a:pt x="142" y="158130"/>
                  </a:lnTo>
                  <a:cubicBezTo>
                    <a:pt x="8461" y="157903"/>
                    <a:pt x="21821" y="157447"/>
                    <a:pt x="28123" y="157447"/>
                  </a:cubicBezTo>
                  <a:cubicBezTo>
                    <a:pt x="34425" y="157447"/>
                    <a:pt x="46776" y="157903"/>
                    <a:pt x="56103" y="158130"/>
                  </a:cubicBezTo>
                  <a:lnTo>
                    <a:pt x="56103" y="151070"/>
                  </a:lnTo>
                  <a:cubicBezTo>
                    <a:pt x="39214" y="151070"/>
                    <a:pt x="36441" y="151070"/>
                    <a:pt x="36441" y="140822"/>
                  </a:cubicBezTo>
                  <a:lnTo>
                    <a:pt x="36441" y="75"/>
                  </a:lnTo>
                  <a:close/>
                </a:path>
              </a:pathLst>
            </a:custGeom>
            <a:solidFill>
              <a:srgbClr val="000000"/>
            </a:solidFill>
            <a:ln w="25302"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33BF9F90-3D86-0B63-E4E0-846CEB2FAAAA}"/>
                </a:ext>
              </a:extLst>
            </p:cNvPr>
            <p:cNvSpPr/>
            <p:nvPr>
              <p:custDataLst>
                <p:tags r:id="rId11"/>
              </p:custDataLst>
            </p:nvPr>
          </p:nvSpPr>
          <p:spPr>
            <a:xfrm>
              <a:off x="6223846" y="4090038"/>
              <a:ext cx="55960" cy="158055"/>
            </a:xfrm>
            <a:custGeom>
              <a:avLst/>
              <a:gdLst>
                <a:gd name="connsiteX0" fmla="*/ 36444 w 55960"/>
                <a:gd name="connsiteY0" fmla="*/ 75 h 158055"/>
                <a:gd name="connsiteX1" fmla="*/ 145 w 55960"/>
                <a:gd name="connsiteY1" fmla="*/ 2580 h 158055"/>
                <a:gd name="connsiteX2" fmla="*/ 145 w 55960"/>
                <a:gd name="connsiteY2" fmla="*/ 9640 h 158055"/>
                <a:gd name="connsiteX3" fmla="*/ 19807 w 55960"/>
                <a:gd name="connsiteY3" fmla="*/ 22394 h 158055"/>
                <a:gd name="connsiteX4" fmla="*/ 19807 w 55960"/>
                <a:gd name="connsiteY4" fmla="*/ 140822 h 158055"/>
                <a:gd name="connsiteX5" fmla="*/ 145 w 55960"/>
                <a:gd name="connsiteY5" fmla="*/ 151070 h 158055"/>
                <a:gd name="connsiteX6" fmla="*/ 145 w 55960"/>
                <a:gd name="connsiteY6" fmla="*/ 158130 h 158055"/>
                <a:gd name="connsiteX7" fmla="*/ 28125 w 55960"/>
                <a:gd name="connsiteY7" fmla="*/ 157447 h 158055"/>
                <a:gd name="connsiteX8" fmla="*/ 56106 w 55960"/>
                <a:gd name="connsiteY8" fmla="*/ 158130 h 158055"/>
                <a:gd name="connsiteX9" fmla="*/ 56106 w 55960"/>
                <a:gd name="connsiteY9" fmla="*/ 151070 h 158055"/>
                <a:gd name="connsiteX10" fmla="*/ 36444 w 55960"/>
                <a:gd name="connsiteY10" fmla="*/ 140822 h 158055"/>
                <a:gd name="connsiteX11" fmla="*/ 36444 w 55960"/>
                <a:gd name="connsiteY11" fmla="*/ 75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60" h="158055">
                  <a:moveTo>
                    <a:pt x="36444" y="75"/>
                  </a:moveTo>
                  <a:lnTo>
                    <a:pt x="145" y="2580"/>
                  </a:lnTo>
                  <a:lnTo>
                    <a:pt x="145" y="9640"/>
                  </a:lnTo>
                  <a:cubicBezTo>
                    <a:pt x="17790" y="9640"/>
                    <a:pt x="19807" y="11234"/>
                    <a:pt x="19807" y="22394"/>
                  </a:cubicBezTo>
                  <a:lnTo>
                    <a:pt x="19807" y="140822"/>
                  </a:lnTo>
                  <a:cubicBezTo>
                    <a:pt x="19807" y="151070"/>
                    <a:pt x="17034" y="151070"/>
                    <a:pt x="145" y="151070"/>
                  </a:cubicBezTo>
                  <a:lnTo>
                    <a:pt x="145" y="158130"/>
                  </a:lnTo>
                  <a:cubicBezTo>
                    <a:pt x="8464" y="157903"/>
                    <a:pt x="21824" y="157447"/>
                    <a:pt x="28125" y="157447"/>
                  </a:cubicBezTo>
                  <a:cubicBezTo>
                    <a:pt x="34427" y="157447"/>
                    <a:pt x="46779" y="157903"/>
                    <a:pt x="56106" y="158130"/>
                  </a:cubicBezTo>
                  <a:lnTo>
                    <a:pt x="56106" y="151070"/>
                  </a:lnTo>
                  <a:cubicBezTo>
                    <a:pt x="39217" y="151070"/>
                    <a:pt x="36444" y="151070"/>
                    <a:pt x="36444" y="140822"/>
                  </a:cubicBezTo>
                  <a:lnTo>
                    <a:pt x="36444" y="75"/>
                  </a:lnTo>
                  <a:close/>
                </a:path>
              </a:pathLst>
            </a:custGeom>
            <a:solidFill>
              <a:srgbClr val="000000"/>
            </a:solidFill>
            <a:ln w="25302"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A70C923D-D7DF-1A4F-A16C-8E669358B20D}"/>
                </a:ext>
              </a:extLst>
            </p:cNvPr>
            <p:cNvSpPr/>
            <p:nvPr>
              <p:custDataLst>
                <p:tags r:id="rId12"/>
              </p:custDataLst>
            </p:nvPr>
          </p:nvSpPr>
          <p:spPr>
            <a:xfrm>
              <a:off x="6299916" y="4077285"/>
              <a:ext cx="58481" cy="227745"/>
            </a:xfrm>
            <a:custGeom>
              <a:avLst/>
              <a:gdLst>
                <a:gd name="connsiteX0" fmla="*/ 58629 w 58481"/>
                <a:gd name="connsiteY0" fmla="*/ 113948 h 227745"/>
                <a:gd name="connsiteX1" fmla="*/ 41992 w 58481"/>
                <a:gd name="connsiteY1" fmla="*/ 42891 h 227745"/>
                <a:gd name="connsiteX2" fmla="*/ 2669 w 58481"/>
                <a:gd name="connsiteY2" fmla="*/ 75 h 227745"/>
                <a:gd name="connsiteX3" fmla="*/ 148 w 58481"/>
                <a:gd name="connsiteY3" fmla="*/ 2352 h 227745"/>
                <a:gd name="connsiteX4" fmla="*/ 4937 w 58481"/>
                <a:gd name="connsiteY4" fmla="*/ 7590 h 227745"/>
                <a:gd name="connsiteX5" fmla="*/ 44009 w 58481"/>
                <a:gd name="connsiteY5" fmla="*/ 113948 h 227745"/>
                <a:gd name="connsiteX6" fmla="*/ 3425 w 58481"/>
                <a:gd name="connsiteY6" fmla="*/ 221672 h 227745"/>
                <a:gd name="connsiteX7" fmla="*/ 148 w 58481"/>
                <a:gd name="connsiteY7" fmla="*/ 225543 h 227745"/>
                <a:gd name="connsiteX8" fmla="*/ 2669 w 58481"/>
                <a:gd name="connsiteY8" fmla="*/ 227821 h 227745"/>
                <a:gd name="connsiteX9" fmla="*/ 42749 w 58481"/>
                <a:gd name="connsiteY9" fmla="*/ 183410 h 227745"/>
                <a:gd name="connsiteX10" fmla="*/ 58629 w 58481"/>
                <a:gd name="connsiteY10" fmla="*/ 113948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81" h="227745">
                  <a:moveTo>
                    <a:pt x="58629" y="113948"/>
                  </a:moveTo>
                  <a:cubicBezTo>
                    <a:pt x="58629" y="96184"/>
                    <a:pt x="55856" y="68626"/>
                    <a:pt x="41992" y="42891"/>
                  </a:cubicBezTo>
                  <a:cubicBezTo>
                    <a:pt x="26868" y="14878"/>
                    <a:pt x="5190" y="75"/>
                    <a:pt x="2669" y="75"/>
                  </a:cubicBezTo>
                  <a:cubicBezTo>
                    <a:pt x="1156" y="75"/>
                    <a:pt x="148" y="986"/>
                    <a:pt x="148" y="2352"/>
                  </a:cubicBezTo>
                  <a:cubicBezTo>
                    <a:pt x="148" y="3035"/>
                    <a:pt x="148" y="3491"/>
                    <a:pt x="4937" y="7590"/>
                  </a:cubicBezTo>
                  <a:cubicBezTo>
                    <a:pt x="29641" y="30137"/>
                    <a:pt x="44009" y="66349"/>
                    <a:pt x="44009" y="113948"/>
                  </a:cubicBezTo>
                  <a:cubicBezTo>
                    <a:pt x="44009" y="152892"/>
                    <a:pt x="34682" y="192976"/>
                    <a:pt x="3425" y="221672"/>
                  </a:cubicBezTo>
                  <a:cubicBezTo>
                    <a:pt x="148" y="224404"/>
                    <a:pt x="148" y="224860"/>
                    <a:pt x="148" y="225543"/>
                  </a:cubicBezTo>
                  <a:cubicBezTo>
                    <a:pt x="148" y="226910"/>
                    <a:pt x="1156" y="227821"/>
                    <a:pt x="2669" y="227821"/>
                  </a:cubicBezTo>
                  <a:cubicBezTo>
                    <a:pt x="5190" y="227821"/>
                    <a:pt x="27876" y="212334"/>
                    <a:pt x="42749" y="183410"/>
                  </a:cubicBezTo>
                  <a:cubicBezTo>
                    <a:pt x="55604" y="158358"/>
                    <a:pt x="58629" y="133078"/>
                    <a:pt x="58629" y="113948"/>
                  </a:cubicBezTo>
                  <a:close/>
                </a:path>
              </a:pathLst>
            </a:custGeom>
            <a:solidFill>
              <a:srgbClr val="000000"/>
            </a:solidFill>
            <a:ln w="25302"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86730B85-ED44-0975-4A7E-F8389A60E1EC}"/>
                </a:ext>
              </a:extLst>
            </p:cNvPr>
            <p:cNvSpPr/>
            <p:nvPr>
              <p:custDataLst>
                <p:tags r:id="rId13"/>
              </p:custDataLst>
            </p:nvPr>
          </p:nvSpPr>
          <p:spPr>
            <a:xfrm>
              <a:off x="6467712" y="4164511"/>
              <a:ext cx="167629" cy="53292"/>
            </a:xfrm>
            <a:custGeom>
              <a:avLst/>
              <a:gdLst>
                <a:gd name="connsiteX0" fmla="*/ 159213 w 167629"/>
                <a:gd name="connsiteY0" fmla="*/ 9185 h 53292"/>
                <a:gd name="connsiteX1" fmla="*/ 167784 w 167629"/>
                <a:gd name="connsiteY1" fmla="*/ 4630 h 53292"/>
                <a:gd name="connsiteX2" fmla="*/ 159465 w 167629"/>
                <a:gd name="connsiteY2" fmla="*/ 75 h 53292"/>
                <a:gd name="connsiteX3" fmla="*/ 8473 w 167629"/>
                <a:gd name="connsiteY3" fmla="*/ 75 h 53292"/>
                <a:gd name="connsiteX4" fmla="*/ 155 w 167629"/>
                <a:gd name="connsiteY4" fmla="*/ 4630 h 53292"/>
                <a:gd name="connsiteX5" fmla="*/ 8725 w 167629"/>
                <a:gd name="connsiteY5" fmla="*/ 9185 h 53292"/>
                <a:gd name="connsiteX6" fmla="*/ 159213 w 167629"/>
                <a:gd name="connsiteY6" fmla="*/ 9185 h 53292"/>
                <a:gd name="connsiteX7" fmla="*/ 159465 w 167629"/>
                <a:gd name="connsiteY7" fmla="*/ 53367 h 53292"/>
                <a:gd name="connsiteX8" fmla="*/ 167784 w 167629"/>
                <a:gd name="connsiteY8" fmla="*/ 48812 h 53292"/>
                <a:gd name="connsiteX9" fmla="*/ 159213 w 167629"/>
                <a:gd name="connsiteY9" fmla="*/ 44257 h 53292"/>
                <a:gd name="connsiteX10" fmla="*/ 8725 w 167629"/>
                <a:gd name="connsiteY10" fmla="*/ 44257 h 53292"/>
                <a:gd name="connsiteX11" fmla="*/ 155 w 167629"/>
                <a:gd name="connsiteY11" fmla="*/ 48812 h 53292"/>
                <a:gd name="connsiteX12" fmla="*/ 8473 w 167629"/>
                <a:gd name="connsiteY12" fmla="*/ 53367 h 53292"/>
                <a:gd name="connsiteX13" fmla="*/ 159465 w 167629"/>
                <a:gd name="connsiteY13" fmla="*/ 53367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629" h="53292">
                  <a:moveTo>
                    <a:pt x="159213" y="9185"/>
                  </a:moveTo>
                  <a:cubicBezTo>
                    <a:pt x="162994" y="9185"/>
                    <a:pt x="167784" y="9185"/>
                    <a:pt x="167784" y="4630"/>
                  </a:cubicBezTo>
                  <a:cubicBezTo>
                    <a:pt x="167784" y="75"/>
                    <a:pt x="162994" y="75"/>
                    <a:pt x="159465" y="75"/>
                  </a:cubicBezTo>
                  <a:lnTo>
                    <a:pt x="8473" y="75"/>
                  </a:lnTo>
                  <a:cubicBezTo>
                    <a:pt x="4944" y="75"/>
                    <a:pt x="155" y="75"/>
                    <a:pt x="155" y="4630"/>
                  </a:cubicBezTo>
                  <a:cubicBezTo>
                    <a:pt x="155" y="9185"/>
                    <a:pt x="4944" y="9185"/>
                    <a:pt x="8725" y="9185"/>
                  </a:cubicBezTo>
                  <a:lnTo>
                    <a:pt x="159213" y="9185"/>
                  </a:lnTo>
                  <a:close/>
                  <a:moveTo>
                    <a:pt x="159465" y="53367"/>
                  </a:moveTo>
                  <a:cubicBezTo>
                    <a:pt x="162994" y="53367"/>
                    <a:pt x="167784" y="53367"/>
                    <a:pt x="167784" y="48812"/>
                  </a:cubicBezTo>
                  <a:cubicBezTo>
                    <a:pt x="167784" y="44257"/>
                    <a:pt x="162994" y="44257"/>
                    <a:pt x="159213" y="44257"/>
                  </a:cubicBezTo>
                  <a:lnTo>
                    <a:pt x="8725" y="44257"/>
                  </a:lnTo>
                  <a:cubicBezTo>
                    <a:pt x="4944" y="44257"/>
                    <a:pt x="155" y="44257"/>
                    <a:pt x="155" y="48812"/>
                  </a:cubicBezTo>
                  <a:cubicBezTo>
                    <a:pt x="155" y="53367"/>
                    <a:pt x="4944" y="53367"/>
                    <a:pt x="8473" y="53367"/>
                  </a:cubicBezTo>
                  <a:lnTo>
                    <a:pt x="159465" y="53367"/>
                  </a:lnTo>
                  <a:close/>
                </a:path>
              </a:pathLst>
            </a:custGeom>
            <a:solidFill>
              <a:srgbClr val="000000"/>
            </a:solidFill>
            <a:ln w="25302"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27F3C24E-0500-3996-AF55-5377DB5F16D5}"/>
                </a:ext>
              </a:extLst>
            </p:cNvPr>
            <p:cNvSpPr/>
            <p:nvPr>
              <p:custDataLst>
                <p:tags r:id="rId14"/>
              </p:custDataLst>
            </p:nvPr>
          </p:nvSpPr>
          <p:spPr>
            <a:xfrm>
              <a:off x="6740596" y="4186603"/>
              <a:ext cx="154017" cy="9109"/>
            </a:xfrm>
            <a:custGeom>
              <a:avLst/>
              <a:gdLst>
                <a:gd name="connsiteX0" fmla="*/ 145360 w 154017"/>
                <a:gd name="connsiteY0" fmla="*/ 9185 h 9109"/>
                <a:gd name="connsiteX1" fmla="*/ 154182 w 154017"/>
                <a:gd name="connsiteY1" fmla="*/ 4630 h 9109"/>
                <a:gd name="connsiteX2" fmla="*/ 145360 w 154017"/>
                <a:gd name="connsiteY2" fmla="*/ 75 h 9109"/>
                <a:gd name="connsiteX3" fmla="*/ 8988 w 154017"/>
                <a:gd name="connsiteY3" fmla="*/ 75 h 9109"/>
                <a:gd name="connsiteX4" fmla="*/ 165 w 154017"/>
                <a:gd name="connsiteY4" fmla="*/ 4630 h 9109"/>
                <a:gd name="connsiteX5" fmla="*/ 8988 w 154017"/>
                <a:gd name="connsiteY5" fmla="*/ 9185 h 9109"/>
                <a:gd name="connsiteX6" fmla="*/ 145360 w 154017"/>
                <a:gd name="connsiteY6" fmla="*/ 9185 h 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7" h="9109">
                  <a:moveTo>
                    <a:pt x="145360" y="9185"/>
                  </a:moveTo>
                  <a:cubicBezTo>
                    <a:pt x="149645" y="9185"/>
                    <a:pt x="154182" y="9185"/>
                    <a:pt x="154182" y="4630"/>
                  </a:cubicBezTo>
                  <a:cubicBezTo>
                    <a:pt x="154182" y="75"/>
                    <a:pt x="149645" y="75"/>
                    <a:pt x="145360" y="75"/>
                  </a:cubicBezTo>
                  <a:lnTo>
                    <a:pt x="8988" y="75"/>
                  </a:lnTo>
                  <a:cubicBezTo>
                    <a:pt x="4703" y="75"/>
                    <a:pt x="165" y="75"/>
                    <a:pt x="165" y="4630"/>
                  </a:cubicBezTo>
                  <a:cubicBezTo>
                    <a:pt x="165" y="9185"/>
                    <a:pt x="4703" y="9185"/>
                    <a:pt x="8988" y="9185"/>
                  </a:cubicBezTo>
                  <a:lnTo>
                    <a:pt x="145360" y="9185"/>
                  </a:lnTo>
                  <a:close/>
                </a:path>
              </a:pathLst>
            </a:custGeom>
            <a:solidFill>
              <a:srgbClr val="000000"/>
            </a:solidFill>
            <a:ln w="25302"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CED05843-A800-77C1-9A80-86E108A6CD41}"/>
                </a:ext>
              </a:extLst>
            </p:cNvPr>
            <p:cNvSpPr/>
            <p:nvPr>
              <p:custDataLst>
                <p:tags r:id="rId15"/>
              </p:custDataLst>
            </p:nvPr>
          </p:nvSpPr>
          <p:spPr>
            <a:xfrm>
              <a:off x="6926823" y="4090038"/>
              <a:ext cx="53943" cy="160560"/>
            </a:xfrm>
            <a:custGeom>
              <a:avLst/>
              <a:gdLst>
                <a:gd name="connsiteX0" fmla="*/ 54117 w 53943"/>
                <a:gd name="connsiteY0" fmla="*/ 2580 h 160560"/>
                <a:gd name="connsiteX1" fmla="*/ 50840 w 53943"/>
                <a:gd name="connsiteY1" fmla="*/ 75 h 160560"/>
                <a:gd name="connsiteX2" fmla="*/ 20087 w 53943"/>
                <a:gd name="connsiteY2" fmla="*/ 2352 h 160560"/>
                <a:gd name="connsiteX3" fmla="*/ 15297 w 53943"/>
                <a:gd name="connsiteY3" fmla="*/ 7135 h 160560"/>
                <a:gd name="connsiteX4" fmla="*/ 21599 w 53943"/>
                <a:gd name="connsiteY4" fmla="*/ 9640 h 160560"/>
                <a:gd name="connsiteX5" fmla="*/ 33951 w 53943"/>
                <a:gd name="connsiteY5" fmla="*/ 13512 h 160560"/>
                <a:gd name="connsiteX6" fmla="*/ 33195 w 53943"/>
                <a:gd name="connsiteY6" fmla="*/ 18067 h 160560"/>
                <a:gd name="connsiteX7" fmla="*/ 1433 w 53943"/>
                <a:gd name="connsiteY7" fmla="*/ 131940 h 160560"/>
                <a:gd name="connsiteX8" fmla="*/ 173 w 53943"/>
                <a:gd name="connsiteY8" fmla="*/ 139683 h 160560"/>
                <a:gd name="connsiteX9" fmla="*/ 23112 w 53943"/>
                <a:gd name="connsiteY9" fmla="*/ 160636 h 160560"/>
                <a:gd name="connsiteX10" fmla="*/ 42017 w 53943"/>
                <a:gd name="connsiteY10" fmla="*/ 147882 h 160560"/>
                <a:gd name="connsiteX11" fmla="*/ 49579 w 53943"/>
                <a:gd name="connsiteY11" fmla="*/ 125563 h 160560"/>
                <a:gd name="connsiteX12" fmla="*/ 46555 w 53943"/>
                <a:gd name="connsiteY12" fmla="*/ 123285 h 160560"/>
                <a:gd name="connsiteX13" fmla="*/ 43026 w 53943"/>
                <a:gd name="connsiteY13" fmla="*/ 127385 h 160560"/>
                <a:gd name="connsiteX14" fmla="*/ 23868 w 53943"/>
                <a:gd name="connsiteY14" fmla="*/ 155625 h 160560"/>
                <a:gd name="connsiteX15" fmla="*/ 16306 w 53943"/>
                <a:gd name="connsiteY15" fmla="*/ 145149 h 160560"/>
                <a:gd name="connsiteX16" fmla="*/ 17818 w 53943"/>
                <a:gd name="connsiteY16" fmla="*/ 134217 h 160560"/>
                <a:gd name="connsiteX17" fmla="*/ 54117 w 53943"/>
                <a:gd name="connsiteY17" fmla="*/ 2580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43" h="160560">
                  <a:moveTo>
                    <a:pt x="54117" y="2580"/>
                  </a:moveTo>
                  <a:cubicBezTo>
                    <a:pt x="54117" y="2352"/>
                    <a:pt x="54117" y="75"/>
                    <a:pt x="50840" y="75"/>
                  </a:cubicBezTo>
                  <a:cubicBezTo>
                    <a:pt x="45042" y="75"/>
                    <a:pt x="26641" y="1897"/>
                    <a:pt x="20087" y="2352"/>
                  </a:cubicBezTo>
                  <a:cubicBezTo>
                    <a:pt x="18070" y="2580"/>
                    <a:pt x="15297" y="2808"/>
                    <a:pt x="15297" y="7135"/>
                  </a:cubicBezTo>
                  <a:cubicBezTo>
                    <a:pt x="15297" y="9640"/>
                    <a:pt x="17818" y="9640"/>
                    <a:pt x="21599" y="9640"/>
                  </a:cubicBezTo>
                  <a:cubicBezTo>
                    <a:pt x="33699" y="9640"/>
                    <a:pt x="33951" y="11690"/>
                    <a:pt x="33951" y="13512"/>
                  </a:cubicBezTo>
                  <a:lnTo>
                    <a:pt x="33195" y="18067"/>
                  </a:lnTo>
                  <a:lnTo>
                    <a:pt x="1433" y="131940"/>
                  </a:lnTo>
                  <a:cubicBezTo>
                    <a:pt x="677" y="134445"/>
                    <a:pt x="173" y="136039"/>
                    <a:pt x="173" y="139683"/>
                  </a:cubicBezTo>
                  <a:cubicBezTo>
                    <a:pt x="173" y="152665"/>
                    <a:pt x="11264" y="160636"/>
                    <a:pt x="23112" y="160636"/>
                  </a:cubicBezTo>
                  <a:cubicBezTo>
                    <a:pt x="31430" y="160636"/>
                    <a:pt x="37732" y="156081"/>
                    <a:pt x="42017" y="147882"/>
                  </a:cubicBezTo>
                  <a:cubicBezTo>
                    <a:pt x="46555" y="139228"/>
                    <a:pt x="49579" y="126018"/>
                    <a:pt x="49579" y="125563"/>
                  </a:cubicBezTo>
                  <a:cubicBezTo>
                    <a:pt x="49579" y="123285"/>
                    <a:pt x="47311" y="123285"/>
                    <a:pt x="46555" y="123285"/>
                  </a:cubicBezTo>
                  <a:cubicBezTo>
                    <a:pt x="44034" y="123285"/>
                    <a:pt x="43782" y="124196"/>
                    <a:pt x="43026" y="127385"/>
                  </a:cubicBezTo>
                  <a:cubicBezTo>
                    <a:pt x="38740" y="142188"/>
                    <a:pt x="33951" y="155625"/>
                    <a:pt x="23868" y="155625"/>
                  </a:cubicBezTo>
                  <a:cubicBezTo>
                    <a:pt x="16306" y="155625"/>
                    <a:pt x="16306" y="148337"/>
                    <a:pt x="16306" y="145149"/>
                  </a:cubicBezTo>
                  <a:cubicBezTo>
                    <a:pt x="16306" y="139683"/>
                    <a:pt x="16558" y="138544"/>
                    <a:pt x="17818" y="134217"/>
                  </a:cubicBezTo>
                  <a:lnTo>
                    <a:pt x="54117" y="2580"/>
                  </a:lnTo>
                  <a:close/>
                </a:path>
              </a:pathLst>
            </a:custGeom>
            <a:solidFill>
              <a:srgbClr val="000000"/>
            </a:solidFill>
            <a:ln w="25302"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706362FD-2473-C006-2E1E-DE0E936FEA3D}"/>
                </a:ext>
              </a:extLst>
            </p:cNvPr>
            <p:cNvSpPr/>
            <p:nvPr>
              <p:custDataLst>
                <p:tags r:id="rId16"/>
              </p:custDataLst>
            </p:nvPr>
          </p:nvSpPr>
          <p:spPr>
            <a:xfrm>
              <a:off x="7006241" y="4147430"/>
              <a:ext cx="107887" cy="103168"/>
            </a:xfrm>
            <a:custGeom>
              <a:avLst/>
              <a:gdLst>
                <a:gd name="connsiteX0" fmla="*/ 108064 w 107887"/>
                <a:gd name="connsiteY0" fmla="*/ 38564 h 103168"/>
                <a:gd name="connsiteX1" fmla="*/ 67732 w 107887"/>
                <a:gd name="connsiteY1" fmla="*/ 75 h 103168"/>
                <a:gd name="connsiteX2" fmla="*/ 176 w 107887"/>
                <a:gd name="connsiteY2" fmla="*/ 64755 h 103168"/>
                <a:gd name="connsiteX3" fmla="*/ 40508 w 107887"/>
                <a:gd name="connsiteY3" fmla="*/ 103244 h 103168"/>
                <a:gd name="connsiteX4" fmla="*/ 108064 w 107887"/>
                <a:gd name="connsiteY4" fmla="*/ 38564 h 103168"/>
                <a:gd name="connsiteX5" fmla="*/ 40760 w 107887"/>
                <a:gd name="connsiteY5" fmla="*/ 98233 h 103168"/>
                <a:gd name="connsiteX6" fmla="*/ 18830 w 107887"/>
                <a:gd name="connsiteY6" fmla="*/ 73409 h 103168"/>
                <a:gd name="connsiteX7" fmla="*/ 33450 w 107887"/>
                <a:gd name="connsiteY7" fmla="*/ 26038 h 103168"/>
                <a:gd name="connsiteX8" fmla="*/ 67480 w 107887"/>
                <a:gd name="connsiteY8" fmla="*/ 5085 h 103168"/>
                <a:gd name="connsiteX9" fmla="*/ 89662 w 107887"/>
                <a:gd name="connsiteY9" fmla="*/ 29682 h 103168"/>
                <a:gd name="connsiteX10" fmla="*/ 75042 w 107887"/>
                <a:gd name="connsiteY10" fmla="*/ 77281 h 103168"/>
                <a:gd name="connsiteX11" fmla="*/ 40760 w 107887"/>
                <a:gd name="connsiteY11" fmla="*/ 98233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87" h="103168">
                  <a:moveTo>
                    <a:pt x="108064" y="38564"/>
                  </a:moveTo>
                  <a:cubicBezTo>
                    <a:pt x="108064" y="14878"/>
                    <a:pt x="90419" y="75"/>
                    <a:pt x="67732" y="75"/>
                  </a:cubicBezTo>
                  <a:cubicBezTo>
                    <a:pt x="33954" y="75"/>
                    <a:pt x="176" y="32415"/>
                    <a:pt x="176" y="64755"/>
                  </a:cubicBezTo>
                  <a:cubicBezTo>
                    <a:pt x="176" y="87301"/>
                    <a:pt x="17065" y="103244"/>
                    <a:pt x="40508" y="103244"/>
                  </a:cubicBezTo>
                  <a:cubicBezTo>
                    <a:pt x="74034" y="103244"/>
                    <a:pt x="108064" y="71815"/>
                    <a:pt x="108064" y="38564"/>
                  </a:cubicBezTo>
                  <a:close/>
                  <a:moveTo>
                    <a:pt x="40760" y="98233"/>
                  </a:moveTo>
                  <a:cubicBezTo>
                    <a:pt x="29921" y="98233"/>
                    <a:pt x="18830" y="91173"/>
                    <a:pt x="18830" y="73409"/>
                  </a:cubicBezTo>
                  <a:cubicBezTo>
                    <a:pt x="18830" y="62249"/>
                    <a:pt x="25384" y="37653"/>
                    <a:pt x="33450" y="26038"/>
                  </a:cubicBezTo>
                  <a:cubicBezTo>
                    <a:pt x="46054" y="8501"/>
                    <a:pt x="60422" y="5085"/>
                    <a:pt x="67480" y="5085"/>
                  </a:cubicBezTo>
                  <a:cubicBezTo>
                    <a:pt x="82100" y="5085"/>
                    <a:pt x="89662" y="16017"/>
                    <a:pt x="89662" y="29682"/>
                  </a:cubicBezTo>
                  <a:cubicBezTo>
                    <a:pt x="89662" y="38564"/>
                    <a:pt x="84621" y="62477"/>
                    <a:pt x="75042" y="77281"/>
                  </a:cubicBezTo>
                  <a:cubicBezTo>
                    <a:pt x="66220" y="90490"/>
                    <a:pt x="52355" y="98233"/>
                    <a:pt x="40760" y="98233"/>
                  </a:cubicBezTo>
                  <a:close/>
                </a:path>
              </a:pathLst>
            </a:custGeom>
            <a:solidFill>
              <a:srgbClr val="000000"/>
            </a:solidFill>
            <a:ln w="25302"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4324706D-06D4-0431-F41A-E83DF61E2782}"/>
                </a:ext>
              </a:extLst>
            </p:cNvPr>
            <p:cNvSpPr/>
            <p:nvPr>
              <p:custDataLst>
                <p:tags r:id="rId17"/>
              </p:custDataLst>
            </p:nvPr>
          </p:nvSpPr>
          <p:spPr>
            <a:xfrm>
              <a:off x="7121873" y="4147430"/>
              <a:ext cx="115701" cy="147351"/>
            </a:xfrm>
            <a:custGeom>
              <a:avLst/>
              <a:gdLst>
                <a:gd name="connsiteX0" fmla="*/ 115127 w 115701"/>
                <a:gd name="connsiteY0" fmla="*/ 14878 h 147351"/>
                <a:gd name="connsiteX1" fmla="*/ 115883 w 115701"/>
                <a:gd name="connsiteY1" fmla="*/ 10779 h 147351"/>
                <a:gd name="connsiteX2" fmla="*/ 108573 w 115701"/>
                <a:gd name="connsiteY2" fmla="*/ 4630 h 147351"/>
                <a:gd name="connsiteX3" fmla="*/ 98238 w 115701"/>
                <a:gd name="connsiteY3" fmla="*/ 14423 h 147351"/>
                <a:gd name="connsiteX4" fmla="*/ 74795 w 115701"/>
                <a:gd name="connsiteY4" fmla="*/ 75 h 147351"/>
                <a:gd name="connsiteX5" fmla="*/ 14801 w 115701"/>
                <a:gd name="connsiteY5" fmla="*/ 64755 h 147351"/>
                <a:gd name="connsiteX6" fmla="*/ 48327 w 115701"/>
                <a:gd name="connsiteY6" fmla="*/ 100738 h 147351"/>
                <a:gd name="connsiteX7" fmla="*/ 77568 w 115701"/>
                <a:gd name="connsiteY7" fmla="*/ 87529 h 147351"/>
                <a:gd name="connsiteX8" fmla="*/ 77820 w 115701"/>
                <a:gd name="connsiteY8" fmla="*/ 87757 h 147351"/>
                <a:gd name="connsiteX9" fmla="*/ 69501 w 115701"/>
                <a:gd name="connsiteY9" fmla="*/ 117819 h 147351"/>
                <a:gd name="connsiteX10" fmla="*/ 33203 w 115701"/>
                <a:gd name="connsiteY10" fmla="*/ 142416 h 147351"/>
                <a:gd name="connsiteX11" fmla="*/ 13037 w 115701"/>
                <a:gd name="connsiteY11" fmla="*/ 140139 h 147351"/>
                <a:gd name="connsiteX12" fmla="*/ 23372 w 115701"/>
                <a:gd name="connsiteY12" fmla="*/ 128296 h 147351"/>
                <a:gd name="connsiteX13" fmla="*/ 13793 w 115701"/>
                <a:gd name="connsiteY13" fmla="*/ 120325 h 147351"/>
                <a:gd name="connsiteX14" fmla="*/ 181 w 115701"/>
                <a:gd name="connsiteY14" fmla="*/ 133534 h 147351"/>
                <a:gd name="connsiteX15" fmla="*/ 33707 w 115701"/>
                <a:gd name="connsiteY15" fmla="*/ 147426 h 147351"/>
                <a:gd name="connsiteX16" fmla="*/ 87146 w 115701"/>
                <a:gd name="connsiteY16" fmla="*/ 115997 h 147351"/>
                <a:gd name="connsiteX17" fmla="*/ 115127 w 115701"/>
                <a:gd name="connsiteY17" fmla="*/ 14878 h 147351"/>
                <a:gd name="connsiteX18" fmla="*/ 82357 w 115701"/>
                <a:gd name="connsiteY18" fmla="*/ 71587 h 147351"/>
                <a:gd name="connsiteX19" fmla="*/ 69501 w 115701"/>
                <a:gd name="connsiteY19" fmla="*/ 87529 h 147351"/>
                <a:gd name="connsiteX20" fmla="*/ 49083 w 115701"/>
                <a:gd name="connsiteY20" fmla="*/ 95728 h 147351"/>
                <a:gd name="connsiteX21" fmla="*/ 32698 w 115701"/>
                <a:gd name="connsiteY21" fmla="*/ 74775 h 147351"/>
                <a:gd name="connsiteX22" fmla="*/ 46815 w 115701"/>
                <a:gd name="connsiteY22" fmla="*/ 25355 h 147351"/>
                <a:gd name="connsiteX23" fmla="*/ 75047 w 115701"/>
                <a:gd name="connsiteY23" fmla="*/ 5085 h 147351"/>
                <a:gd name="connsiteX24" fmla="*/ 95213 w 115701"/>
                <a:gd name="connsiteY24" fmla="*/ 24671 h 147351"/>
                <a:gd name="connsiteX25" fmla="*/ 94457 w 115701"/>
                <a:gd name="connsiteY25" fmla="*/ 28087 h 147351"/>
                <a:gd name="connsiteX26" fmla="*/ 82357 w 115701"/>
                <a:gd name="connsiteY26" fmla="*/ 71587 h 14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701" h="147351">
                  <a:moveTo>
                    <a:pt x="115127" y="14878"/>
                  </a:moveTo>
                  <a:cubicBezTo>
                    <a:pt x="115379" y="13512"/>
                    <a:pt x="115883" y="12373"/>
                    <a:pt x="115883" y="10779"/>
                  </a:cubicBezTo>
                  <a:cubicBezTo>
                    <a:pt x="115883" y="6907"/>
                    <a:pt x="112858" y="4630"/>
                    <a:pt x="108573" y="4630"/>
                  </a:cubicBezTo>
                  <a:cubicBezTo>
                    <a:pt x="106052" y="4630"/>
                    <a:pt x="99246" y="6224"/>
                    <a:pt x="98238" y="14423"/>
                  </a:cubicBezTo>
                  <a:cubicBezTo>
                    <a:pt x="93700" y="5996"/>
                    <a:pt x="84878" y="75"/>
                    <a:pt x="74795" y="75"/>
                  </a:cubicBezTo>
                  <a:cubicBezTo>
                    <a:pt x="46058" y="75"/>
                    <a:pt x="14801" y="31959"/>
                    <a:pt x="14801" y="64755"/>
                  </a:cubicBezTo>
                  <a:cubicBezTo>
                    <a:pt x="14801" y="87301"/>
                    <a:pt x="30178" y="100738"/>
                    <a:pt x="48327" y="100738"/>
                  </a:cubicBezTo>
                  <a:cubicBezTo>
                    <a:pt x="63199" y="100738"/>
                    <a:pt x="75047" y="90034"/>
                    <a:pt x="77568" y="87529"/>
                  </a:cubicBezTo>
                  <a:lnTo>
                    <a:pt x="77820" y="87757"/>
                  </a:lnTo>
                  <a:cubicBezTo>
                    <a:pt x="72526" y="108026"/>
                    <a:pt x="69501" y="117364"/>
                    <a:pt x="69501" y="117819"/>
                  </a:cubicBezTo>
                  <a:cubicBezTo>
                    <a:pt x="68493" y="119869"/>
                    <a:pt x="59922" y="142416"/>
                    <a:pt x="33203" y="142416"/>
                  </a:cubicBezTo>
                  <a:cubicBezTo>
                    <a:pt x="28413" y="142416"/>
                    <a:pt x="20095" y="142188"/>
                    <a:pt x="13037" y="140139"/>
                  </a:cubicBezTo>
                  <a:cubicBezTo>
                    <a:pt x="20599" y="138089"/>
                    <a:pt x="23372" y="132167"/>
                    <a:pt x="23372" y="128296"/>
                  </a:cubicBezTo>
                  <a:cubicBezTo>
                    <a:pt x="23372" y="124652"/>
                    <a:pt x="20599" y="120325"/>
                    <a:pt x="13793" y="120325"/>
                  </a:cubicBezTo>
                  <a:cubicBezTo>
                    <a:pt x="8247" y="120325"/>
                    <a:pt x="181" y="124424"/>
                    <a:pt x="181" y="133534"/>
                  </a:cubicBezTo>
                  <a:cubicBezTo>
                    <a:pt x="181" y="142871"/>
                    <a:pt x="9508" y="147426"/>
                    <a:pt x="33707" y="147426"/>
                  </a:cubicBezTo>
                  <a:cubicBezTo>
                    <a:pt x="65216" y="147426"/>
                    <a:pt x="83365" y="129662"/>
                    <a:pt x="87146" y="115997"/>
                  </a:cubicBezTo>
                  <a:lnTo>
                    <a:pt x="115127" y="14878"/>
                  </a:lnTo>
                  <a:close/>
                  <a:moveTo>
                    <a:pt x="82357" y="71587"/>
                  </a:moveTo>
                  <a:cubicBezTo>
                    <a:pt x="80845" y="77508"/>
                    <a:pt x="75047" y="83202"/>
                    <a:pt x="69501" y="87529"/>
                  </a:cubicBezTo>
                  <a:cubicBezTo>
                    <a:pt x="64208" y="91629"/>
                    <a:pt x="56393" y="95728"/>
                    <a:pt x="49083" y="95728"/>
                  </a:cubicBezTo>
                  <a:cubicBezTo>
                    <a:pt x="36480" y="95728"/>
                    <a:pt x="32698" y="83885"/>
                    <a:pt x="32698" y="74775"/>
                  </a:cubicBezTo>
                  <a:cubicBezTo>
                    <a:pt x="32698" y="63844"/>
                    <a:pt x="40009" y="36970"/>
                    <a:pt x="46815" y="25355"/>
                  </a:cubicBezTo>
                  <a:cubicBezTo>
                    <a:pt x="53621" y="14195"/>
                    <a:pt x="64460" y="5085"/>
                    <a:pt x="75047" y="5085"/>
                  </a:cubicBezTo>
                  <a:cubicBezTo>
                    <a:pt x="91684" y="5085"/>
                    <a:pt x="95213" y="23533"/>
                    <a:pt x="95213" y="24671"/>
                  </a:cubicBezTo>
                  <a:cubicBezTo>
                    <a:pt x="95213" y="25810"/>
                    <a:pt x="94709" y="27176"/>
                    <a:pt x="94457" y="28087"/>
                  </a:cubicBezTo>
                  <a:lnTo>
                    <a:pt x="82357" y="71587"/>
                  </a:lnTo>
                  <a:close/>
                </a:path>
              </a:pathLst>
            </a:custGeom>
            <a:solidFill>
              <a:srgbClr val="000000"/>
            </a:solidFill>
            <a:ln w="25302"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E80A2397-42D3-E5A6-B96F-7ECCEA6D6E98}"/>
                </a:ext>
              </a:extLst>
            </p:cNvPr>
            <p:cNvSpPr/>
            <p:nvPr>
              <p:custDataLst>
                <p:tags r:id="rId18"/>
              </p:custDataLst>
            </p:nvPr>
          </p:nvSpPr>
          <p:spPr>
            <a:xfrm>
              <a:off x="7257450" y="4092544"/>
              <a:ext cx="179980" cy="155550"/>
            </a:xfrm>
            <a:custGeom>
              <a:avLst/>
              <a:gdLst>
                <a:gd name="connsiteX0" fmla="*/ 66482 w 179980"/>
                <a:gd name="connsiteY0" fmla="*/ 83657 h 155550"/>
                <a:gd name="connsiteX1" fmla="*/ 109334 w 179980"/>
                <a:gd name="connsiteY1" fmla="*/ 83657 h 155550"/>
                <a:gd name="connsiteX2" fmla="*/ 180167 w 179980"/>
                <a:gd name="connsiteY2" fmla="*/ 34464 h 155550"/>
                <a:gd name="connsiteX3" fmla="*/ 130508 w 179980"/>
                <a:gd name="connsiteY3" fmla="*/ 75 h 155550"/>
                <a:gd name="connsiteX4" fmla="*/ 48836 w 179980"/>
                <a:gd name="connsiteY4" fmla="*/ 75 h 155550"/>
                <a:gd name="connsiteX5" fmla="*/ 41274 w 179980"/>
                <a:gd name="connsiteY5" fmla="*/ 4402 h 155550"/>
                <a:gd name="connsiteX6" fmla="*/ 48584 w 179980"/>
                <a:gd name="connsiteY6" fmla="*/ 7135 h 155550"/>
                <a:gd name="connsiteX7" fmla="*/ 59423 w 179980"/>
                <a:gd name="connsiteY7" fmla="*/ 7590 h 155550"/>
                <a:gd name="connsiteX8" fmla="*/ 64969 w 179980"/>
                <a:gd name="connsiteY8" fmla="*/ 11234 h 155550"/>
                <a:gd name="connsiteX9" fmla="*/ 63961 w 179980"/>
                <a:gd name="connsiteY9" fmla="*/ 15561 h 155550"/>
                <a:gd name="connsiteX10" fmla="*/ 30183 w 179980"/>
                <a:gd name="connsiteY10" fmla="*/ 137861 h 155550"/>
                <a:gd name="connsiteX11" fmla="*/ 7244 w 179980"/>
                <a:gd name="connsiteY11" fmla="*/ 148565 h 155550"/>
                <a:gd name="connsiteX12" fmla="*/ 186 w 179980"/>
                <a:gd name="connsiteY12" fmla="*/ 152892 h 155550"/>
                <a:gd name="connsiteX13" fmla="*/ 3967 w 179980"/>
                <a:gd name="connsiteY13" fmla="*/ 155625 h 155550"/>
                <a:gd name="connsiteX14" fmla="*/ 35981 w 179980"/>
                <a:gd name="connsiteY14" fmla="*/ 154942 h 155550"/>
                <a:gd name="connsiteX15" fmla="*/ 52113 w 179980"/>
                <a:gd name="connsiteY15" fmla="*/ 155170 h 155550"/>
                <a:gd name="connsiteX16" fmla="*/ 68498 w 179980"/>
                <a:gd name="connsiteY16" fmla="*/ 155625 h 155550"/>
                <a:gd name="connsiteX17" fmla="*/ 73540 w 179980"/>
                <a:gd name="connsiteY17" fmla="*/ 151070 h 155550"/>
                <a:gd name="connsiteX18" fmla="*/ 66482 w 179980"/>
                <a:gd name="connsiteY18" fmla="*/ 148565 h 155550"/>
                <a:gd name="connsiteX19" fmla="*/ 50097 w 179980"/>
                <a:gd name="connsiteY19" fmla="*/ 144466 h 155550"/>
                <a:gd name="connsiteX20" fmla="*/ 50853 w 179980"/>
                <a:gd name="connsiteY20" fmla="*/ 140594 h 155550"/>
                <a:gd name="connsiteX21" fmla="*/ 66482 w 179980"/>
                <a:gd name="connsiteY21" fmla="*/ 83657 h 155550"/>
                <a:gd name="connsiteX22" fmla="*/ 84631 w 179980"/>
                <a:gd name="connsiteY22" fmla="*/ 15789 h 155550"/>
                <a:gd name="connsiteX23" fmla="*/ 98243 w 179980"/>
                <a:gd name="connsiteY23" fmla="*/ 7135 h 155550"/>
                <a:gd name="connsiteX24" fmla="*/ 122442 w 179980"/>
                <a:gd name="connsiteY24" fmla="*/ 7135 h 155550"/>
                <a:gd name="connsiteX25" fmla="*/ 156724 w 179980"/>
                <a:gd name="connsiteY25" fmla="*/ 28998 h 155550"/>
                <a:gd name="connsiteX26" fmla="*/ 141852 w 179980"/>
                <a:gd name="connsiteY26" fmla="*/ 65666 h 155550"/>
                <a:gd name="connsiteX27" fmla="*/ 103032 w 179980"/>
                <a:gd name="connsiteY27" fmla="*/ 77736 h 155550"/>
                <a:gd name="connsiteX28" fmla="*/ 67490 w 179980"/>
                <a:gd name="connsiteY28" fmla="*/ 77736 h 155550"/>
                <a:gd name="connsiteX29" fmla="*/ 84631 w 179980"/>
                <a:gd name="connsiteY29" fmla="*/ 15789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980" h="155550">
                  <a:moveTo>
                    <a:pt x="66482" y="83657"/>
                  </a:moveTo>
                  <a:lnTo>
                    <a:pt x="109334" y="83657"/>
                  </a:lnTo>
                  <a:cubicBezTo>
                    <a:pt x="145129" y="83657"/>
                    <a:pt x="180167" y="59972"/>
                    <a:pt x="180167" y="34464"/>
                  </a:cubicBezTo>
                  <a:cubicBezTo>
                    <a:pt x="180167" y="16928"/>
                    <a:pt x="163530" y="75"/>
                    <a:pt x="130508" y="75"/>
                  </a:cubicBezTo>
                  <a:lnTo>
                    <a:pt x="48836" y="75"/>
                  </a:lnTo>
                  <a:cubicBezTo>
                    <a:pt x="44047" y="75"/>
                    <a:pt x="41274" y="75"/>
                    <a:pt x="41274" y="4402"/>
                  </a:cubicBezTo>
                  <a:cubicBezTo>
                    <a:pt x="41274" y="7135"/>
                    <a:pt x="43543" y="7135"/>
                    <a:pt x="48584" y="7135"/>
                  </a:cubicBezTo>
                  <a:cubicBezTo>
                    <a:pt x="51861" y="7135"/>
                    <a:pt x="56399" y="7363"/>
                    <a:pt x="59423" y="7590"/>
                  </a:cubicBezTo>
                  <a:cubicBezTo>
                    <a:pt x="63457" y="8046"/>
                    <a:pt x="64969" y="8729"/>
                    <a:pt x="64969" y="11234"/>
                  </a:cubicBezTo>
                  <a:cubicBezTo>
                    <a:pt x="64969" y="12145"/>
                    <a:pt x="64717" y="12828"/>
                    <a:pt x="63961" y="15561"/>
                  </a:cubicBezTo>
                  <a:lnTo>
                    <a:pt x="30183" y="137861"/>
                  </a:lnTo>
                  <a:cubicBezTo>
                    <a:pt x="27662" y="146743"/>
                    <a:pt x="27158" y="148565"/>
                    <a:pt x="7244" y="148565"/>
                  </a:cubicBezTo>
                  <a:cubicBezTo>
                    <a:pt x="2959" y="148565"/>
                    <a:pt x="186" y="148565"/>
                    <a:pt x="186" y="152892"/>
                  </a:cubicBezTo>
                  <a:cubicBezTo>
                    <a:pt x="186" y="155625"/>
                    <a:pt x="3211" y="155625"/>
                    <a:pt x="3967" y="155625"/>
                  </a:cubicBezTo>
                  <a:cubicBezTo>
                    <a:pt x="11025" y="155625"/>
                    <a:pt x="28922" y="154942"/>
                    <a:pt x="35981" y="154942"/>
                  </a:cubicBezTo>
                  <a:cubicBezTo>
                    <a:pt x="41274" y="154942"/>
                    <a:pt x="46820" y="155170"/>
                    <a:pt x="52113" y="155170"/>
                  </a:cubicBezTo>
                  <a:cubicBezTo>
                    <a:pt x="57659" y="155170"/>
                    <a:pt x="63205" y="155625"/>
                    <a:pt x="68498" y="155625"/>
                  </a:cubicBezTo>
                  <a:cubicBezTo>
                    <a:pt x="70263" y="155625"/>
                    <a:pt x="73540" y="155625"/>
                    <a:pt x="73540" y="151070"/>
                  </a:cubicBezTo>
                  <a:cubicBezTo>
                    <a:pt x="73540" y="148565"/>
                    <a:pt x="71271" y="148565"/>
                    <a:pt x="66482" y="148565"/>
                  </a:cubicBezTo>
                  <a:cubicBezTo>
                    <a:pt x="57155" y="148565"/>
                    <a:pt x="50097" y="148565"/>
                    <a:pt x="50097" y="144466"/>
                  </a:cubicBezTo>
                  <a:cubicBezTo>
                    <a:pt x="50097" y="143099"/>
                    <a:pt x="50601" y="141960"/>
                    <a:pt x="50853" y="140594"/>
                  </a:cubicBezTo>
                  <a:lnTo>
                    <a:pt x="66482" y="83657"/>
                  </a:lnTo>
                  <a:close/>
                  <a:moveTo>
                    <a:pt x="84631" y="15789"/>
                  </a:moveTo>
                  <a:cubicBezTo>
                    <a:pt x="86900" y="7818"/>
                    <a:pt x="87404" y="7135"/>
                    <a:pt x="98243" y="7135"/>
                  </a:cubicBezTo>
                  <a:lnTo>
                    <a:pt x="122442" y="7135"/>
                  </a:lnTo>
                  <a:cubicBezTo>
                    <a:pt x="143364" y="7135"/>
                    <a:pt x="156724" y="13284"/>
                    <a:pt x="156724" y="28998"/>
                  </a:cubicBezTo>
                  <a:cubicBezTo>
                    <a:pt x="156724" y="37881"/>
                    <a:pt x="151683" y="57467"/>
                    <a:pt x="141852" y="65666"/>
                  </a:cubicBezTo>
                  <a:cubicBezTo>
                    <a:pt x="129248" y="75914"/>
                    <a:pt x="114124" y="77736"/>
                    <a:pt x="103032" y="77736"/>
                  </a:cubicBezTo>
                  <a:lnTo>
                    <a:pt x="67490" y="77736"/>
                  </a:lnTo>
                  <a:lnTo>
                    <a:pt x="84631" y="15789"/>
                  </a:lnTo>
                  <a:close/>
                </a:path>
              </a:pathLst>
            </a:custGeom>
            <a:solidFill>
              <a:srgbClr val="000000"/>
            </a:solidFill>
            <a:ln w="25302"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7D505565-0FC3-58A6-65A3-B5A43E8F2F60}"/>
                </a:ext>
              </a:extLst>
            </p:cNvPr>
            <p:cNvSpPr/>
            <p:nvPr>
              <p:custDataLst>
                <p:tags r:id="rId19"/>
              </p:custDataLst>
            </p:nvPr>
          </p:nvSpPr>
          <p:spPr>
            <a:xfrm>
              <a:off x="7469168" y="4077285"/>
              <a:ext cx="58481" cy="227745"/>
            </a:xfrm>
            <a:custGeom>
              <a:avLst/>
              <a:gdLst>
                <a:gd name="connsiteX0" fmla="*/ 58675 w 58481"/>
                <a:gd name="connsiteY0" fmla="*/ 225543 h 227745"/>
                <a:gd name="connsiteX1" fmla="*/ 54390 w 58481"/>
                <a:gd name="connsiteY1" fmla="*/ 220533 h 227745"/>
                <a:gd name="connsiteX2" fmla="*/ 14814 w 58481"/>
                <a:gd name="connsiteY2" fmla="*/ 113948 h 227745"/>
                <a:gd name="connsiteX3" fmla="*/ 55398 w 58481"/>
                <a:gd name="connsiteY3" fmla="*/ 6224 h 227745"/>
                <a:gd name="connsiteX4" fmla="*/ 58675 w 58481"/>
                <a:gd name="connsiteY4" fmla="*/ 2352 h 227745"/>
                <a:gd name="connsiteX5" fmla="*/ 56154 w 58481"/>
                <a:gd name="connsiteY5" fmla="*/ 75 h 227745"/>
                <a:gd name="connsiteX6" fmla="*/ 16075 w 58481"/>
                <a:gd name="connsiteY6" fmla="*/ 44485 h 227745"/>
                <a:gd name="connsiteX7" fmla="*/ 194 w 58481"/>
                <a:gd name="connsiteY7" fmla="*/ 113948 h 227745"/>
                <a:gd name="connsiteX8" fmla="*/ 16831 w 58481"/>
                <a:gd name="connsiteY8" fmla="*/ 185004 h 227745"/>
                <a:gd name="connsiteX9" fmla="*/ 56154 w 58481"/>
                <a:gd name="connsiteY9" fmla="*/ 227821 h 227745"/>
                <a:gd name="connsiteX10" fmla="*/ 58675 w 58481"/>
                <a:gd name="connsiteY10" fmla="*/ 22554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81" h="227745">
                  <a:moveTo>
                    <a:pt x="58675" y="225543"/>
                  </a:moveTo>
                  <a:cubicBezTo>
                    <a:pt x="58675" y="224860"/>
                    <a:pt x="58675" y="224404"/>
                    <a:pt x="54390" y="220533"/>
                  </a:cubicBezTo>
                  <a:cubicBezTo>
                    <a:pt x="22881" y="191837"/>
                    <a:pt x="14814" y="148793"/>
                    <a:pt x="14814" y="113948"/>
                  </a:cubicBezTo>
                  <a:cubicBezTo>
                    <a:pt x="14814" y="74320"/>
                    <a:pt x="24393" y="34692"/>
                    <a:pt x="55398" y="6224"/>
                  </a:cubicBezTo>
                  <a:cubicBezTo>
                    <a:pt x="58675" y="3491"/>
                    <a:pt x="58675" y="3035"/>
                    <a:pt x="58675" y="2352"/>
                  </a:cubicBezTo>
                  <a:cubicBezTo>
                    <a:pt x="58675" y="758"/>
                    <a:pt x="57667" y="75"/>
                    <a:pt x="56154" y="75"/>
                  </a:cubicBezTo>
                  <a:cubicBezTo>
                    <a:pt x="53634" y="75"/>
                    <a:pt x="30947" y="15561"/>
                    <a:pt x="16075" y="44485"/>
                  </a:cubicBezTo>
                  <a:cubicBezTo>
                    <a:pt x="3219" y="69537"/>
                    <a:pt x="194" y="94817"/>
                    <a:pt x="194" y="113948"/>
                  </a:cubicBezTo>
                  <a:cubicBezTo>
                    <a:pt x="194" y="131712"/>
                    <a:pt x="2967" y="159269"/>
                    <a:pt x="16831" y="185004"/>
                  </a:cubicBezTo>
                  <a:cubicBezTo>
                    <a:pt x="31955" y="213017"/>
                    <a:pt x="53634" y="227821"/>
                    <a:pt x="56154" y="227821"/>
                  </a:cubicBezTo>
                  <a:cubicBezTo>
                    <a:pt x="57667" y="227821"/>
                    <a:pt x="58675" y="227137"/>
                    <a:pt x="58675" y="225543"/>
                  </a:cubicBezTo>
                  <a:close/>
                </a:path>
              </a:pathLst>
            </a:custGeom>
            <a:solidFill>
              <a:srgbClr val="000000"/>
            </a:solidFill>
            <a:ln w="25302"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4BDE2557-2802-62D1-61EE-7C36A7E5B011}"/>
                </a:ext>
              </a:extLst>
            </p:cNvPr>
            <p:cNvSpPr/>
            <p:nvPr>
              <p:custDataLst>
                <p:tags r:id="rId20"/>
              </p:custDataLst>
            </p:nvPr>
          </p:nvSpPr>
          <p:spPr>
            <a:xfrm>
              <a:off x="7550560" y="4087533"/>
              <a:ext cx="81672" cy="160560"/>
            </a:xfrm>
            <a:custGeom>
              <a:avLst/>
              <a:gdLst>
                <a:gd name="connsiteX0" fmla="*/ 35992 w 81672"/>
                <a:gd name="connsiteY0" fmla="*/ 62477 h 160560"/>
                <a:gd name="connsiteX1" fmla="*/ 35992 w 81672"/>
                <a:gd name="connsiteY1" fmla="*/ 36059 h 160560"/>
                <a:gd name="connsiteX2" fmla="*/ 59183 w 81672"/>
                <a:gd name="connsiteY2" fmla="*/ 5085 h 160560"/>
                <a:gd name="connsiteX3" fmla="*/ 67501 w 81672"/>
                <a:gd name="connsiteY3" fmla="*/ 6679 h 160560"/>
                <a:gd name="connsiteX4" fmla="*/ 59939 w 81672"/>
                <a:gd name="connsiteY4" fmla="*/ 16245 h 160560"/>
                <a:gd name="connsiteX5" fmla="*/ 70778 w 81672"/>
                <a:gd name="connsiteY5" fmla="*/ 26038 h 160560"/>
                <a:gd name="connsiteX6" fmla="*/ 81870 w 81672"/>
                <a:gd name="connsiteY6" fmla="*/ 16017 h 160560"/>
                <a:gd name="connsiteX7" fmla="*/ 59183 w 81672"/>
                <a:gd name="connsiteY7" fmla="*/ 75 h 160560"/>
                <a:gd name="connsiteX8" fmla="*/ 20112 w 81672"/>
                <a:gd name="connsiteY8" fmla="*/ 36286 h 160560"/>
                <a:gd name="connsiteX9" fmla="*/ 20112 w 81672"/>
                <a:gd name="connsiteY9" fmla="*/ 62477 h 160560"/>
                <a:gd name="connsiteX10" fmla="*/ 198 w 81672"/>
                <a:gd name="connsiteY10" fmla="*/ 62477 h 160560"/>
                <a:gd name="connsiteX11" fmla="*/ 198 w 81672"/>
                <a:gd name="connsiteY11" fmla="*/ 69537 h 160560"/>
                <a:gd name="connsiteX12" fmla="*/ 20112 w 81672"/>
                <a:gd name="connsiteY12" fmla="*/ 69537 h 160560"/>
                <a:gd name="connsiteX13" fmla="*/ 20112 w 81672"/>
                <a:gd name="connsiteY13" fmla="*/ 143327 h 160560"/>
                <a:gd name="connsiteX14" fmla="*/ 450 w 81672"/>
                <a:gd name="connsiteY14" fmla="*/ 153575 h 160560"/>
                <a:gd name="connsiteX15" fmla="*/ 450 w 81672"/>
                <a:gd name="connsiteY15" fmla="*/ 160636 h 160560"/>
                <a:gd name="connsiteX16" fmla="*/ 29186 w 81672"/>
                <a:gd name="connsiteY16" fmla="*/ 159952 h 160560"/>
                <a:gd name="connsiteX17" fmla="*/ 61200 w 81672"/>
                <a:gd name="connsiteY17" fmla="*/ 160636 h 160560"/>
                <a:gd name="connsiteX18" fmla="*/ 61200 w 81672"/>
                <a:gd name="connsiteY18" fmla="*/ 153575 h 160560"/>
                <a:gd name="connsiteX19" fmla="*/ 55906 w 81672"/>
                <a:gd name="connsiteY19" fmla="*/ 153575 h 160560"/>
                <a:gd name="connsiteX20" fmla="*/ 36748 w 81672"/>
                <a:gd name="connsiteY20" fmla="*/ 142871 h 160560"/>
                <a:gd name="connsiteX21" fmla="*/ 36748 w 81672"/>
                <a:gd name="connsiteY21" fmla="*/ 69537 h 160560"/>
                <a:gd name="connsiteX22" fmla="*/ 65485 w 81672"/>
                <a:gd name="connsiteY22" fmla="*/ 69537 h 160560"/>
                <a:gd name="connsiteX23" fmla="*/ 65485 w 81672"/>
                <a:gd name="connsiteY23" fmla="*/ 62477 h 160560"/>
                <a:gd name="connsiteX24" fmla="*/ 35992 w 81672"/>
                <a:gd name="connsiteY24" fmla="*/ 62477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672" h="160560">
                  <a:moveTo>
                    <a:pt x="35992" y="62477"/>
                  </a:moveTo>
                  <a:lnTo>
                    <a:pt x="35992" y="36059"/>
                  </a:lnTo>
                  <a:cubicBezTo>
                    <a:pt x="35992" y="16017"/>
                    <a:pt x="48092" y="5085"/>
                    <a:pt x="59183" y="5085"/>
                  </a:cubicBezTo>
                  <a:cubicBezTo>
                    <a:pt x="59939" y="5085"/>
                    <a:pt x="63720" y="5085"/>
                    <a:pt x="67501" y="6679"/>
                  </a:cubicBezTo>
                  <a:cubicBezTo>
                    <a:pt x="64477" y="7590"/>
                    <a:pt x="59939" y="10551"/>
                    <a:pt x="59939" y="16245"/>
                  </a:cubicBezTo>
                  <a:cubicBezTo>
                    <a:pt x="59939" y="21483"/>
                    <a:pt x="63972" y="26038"/>
                    <a:pt x="70778" y="26038"/>
                  </a:cubicBezTo>
                  <a:cubicBezTo>
                    <a:pt x="78089" y="26038"/>
                    <a:pt x="81870" y="21483"/>
                    <a:pt x="81870" y="16017"/>
                  </a:cubicBezTo>
                  <a:cubicBezTo>
                    <a:pt x="81870" y="7590"/>
                    <a:pt x="72543" y="75"/>
                    <a:pt x="59183" y="75"/>
                  </a:cubicBezTo>
                  <a:cubicBezTo>
                    <a:pt x="41538" y="75"/>
                    <a:pt x="20112" y="12145"/>
                    <a:pt x="20112" y="36286"/>
                  </a:cubicBezTo>
                  <a:lnTo>
                    <a:pt x="20112" y="62477"/>
                  </a:lnTo>
                  <a:lnTo>
                    <a:pt x="198" y="62477"/>
                  </a:lnTo>
                  <a:lnTo>
                    <a:pt x="198" y="69537"/>
                  </a:lnTo>
                  <a:lnTo>
                    <a:pt x="20112" y="69537"/>
                  </a:lnTo>
                  <a:lnTo>
                    <a:pt x="20112" y="143327"/>
                  </a:lnTo>
                  <a:cubicBezTo>
                    <a:pt x="20112" y="153575"/>
                    <a:pt x="17339" y="153575"/>
                    <a:pt x="450" y="153575"/>
                  </a:cubicBezTo>
                  <a:lnTo>
                    <a:pt x="450" y="160636"/>
                  </a:lnTo>
                  <a:cubicBezTo>
                    <a:pt x="10281" y="160408"/>
                    <a:pt x="22128" y="159952"/>
                    <a:pt x="29186" y="159952"/>
                  </a:cubicBezTo>
                  <a:cubicBezTo>
                    <a:pt x="39269" y="159952"/>
                    <a:pt x="51117" y="159952"/>
                    <a:pt x="61200" y="160636"/>
                  </a:cubicBezTo>
                  <a:lnTo>
                    <a:pt x="61200" y="153575"/>
                  </a:lnTo>
                  <a:lnTo>
                    <a:pt x="55906" y="153575"/>
                  </a:lnTo>
                  <a:cubicBezTo>
                    <a:pt x="37253" y="153575"/>
                    <a:pt x="36748" y="151070"/>
                    <a:pt x="36748" y="142871"/>
                  </a:cubicBezTo>
                  <a:lnTo>
                    <a:pt x="36748" y="69537"/>
                  </a:lnTo>
                  <a:lnTo>
                    <a:pt x="65485" y="69537"/>
                  </a:lnTo>
                  <a:lnTo>
                    <a:pt x="65485" y="62477"/>
                  </a:lnTo>
                  <a:lnTo>
                    <a:pt x="35992" y="62477"/>
                  </a:lnTo>
                  <a:close/>
                </a:path>
              </a:pathLst>
            </a:custGeom>
            <a:solidFill>
              <a:srgbClr val="000000"/>
            </a:solidFill>
            <a:ln w="25302"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6AEDA2C1-7272-ABE5-6355-59408155DC4D}"/>
                </a:ext>
              </a:extLst>
            </p:cNvPr>
            <p:cNvSpPr/>
            <p:nvPr>
              <p:custDataLst>
                <p:tags r:id="rId21"/>
              </p:custDataLst>
            </p:nvPr>
          </p:nvSpPr>
          <p:spPr>
            <a:xfrm>
              <a:off x="7626323" y="4146064"/>
              <a:ext cx="111668" cy="104535"/>
            </a:xfrm>
            <a:custGeom>
              <a:avLst/>
              <a:gdLst>
                <a:gd name="connsiteX0" fmla="*/ 111870 w 111668"/>
                <a:gd name="connsiteY0" fmla="*/ 53367 h 104535"/>
                <a:gd name="connsiteX1" fmla="*/ 56161 w 111668"/>
                <a:gd name="connsiteY1" fmla="*/ 75 h 104535"/>
                <a:gd name="connsiteX2" fmla="*/ 201 w 111668"/>
                <a:gd name="connsiteY2" fmla="*/ 53367 h 104535"/>
                <a:gd name="connsiteX3" fmla="*/ 55909 w 111668"/>
                <a:gd name="connsiteY3" fmla="*/ 104610 h 104535"/>
                <a:gd name="connsiteX4" fmla="*/ 111870 w 111668"/>
                <a:gd name="connsiteY4" fmla="*/ 53367 h 104535"/>
                <a:gd name="connsiteX5" fmla="*/ 56161 w 111668"/>
                <a:gd name="connsiteY5" fmla="*/ 98916 h 104535"/>
                <a:gd name="connsiteX6" fmla="*/ 27425 w 111668"/>
                <a:gd name="connsiteY6" fmla="*/ 83657 h 104535"/>
                <a:gd name="connsiteX7" fmla="*/ 21123 w 111668"/>
                <a:gd name="connsiteY7" fmla="*/ 51545 h 104535"/>
                <a:gd name="connsiteX8" fmla="*/ 27173 w 111668"/>
                <a:gd name="connsiteY8" fmla="*/ 20344 h 104535"/>
                <a:gd name="connsiteX9" fmla="*/ 55909 w 111668"/>
                <a:gd name="connsiteY9" fmla="*/ 5085 h 104535"/>
                <a:gd name="connsiteX10" fmla="*/ 84393 w 111668"/>
                <a:gd name="connsiteY10" fmla="*/ 19889 h 104535"/>
                <a:gd name="connsiteX11" fmla="*/ 90947 w 111668"/>
                <a:gd name="connsiteY11" fmla="*/ 51545 h 104535"/>
                <a:gd name="connsiteX12" fmla="*/ 85402 w 111668"/>
                <a:gd name="connsiteY12" fmla="*/ 82063 h 104535"/>
                <a:gd name="connsiteX13" fmla="*/ 56161 w 111668"/>
                <a:gd name="connsiteY13" fmla="*/ 9891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68" h="104535">
                  <a:moveTo>
                    <a:pt x="111870" y="53367"/>
                  </a:moveTo>
                  <a:cubicBezTo>
                    <a:pt x="111870" y="24216"/>
                    <a:pt x="86662" y="75"/>
                    <a:pt x="56161" y="75"/>
                  </a:cubicBezTo>
                  <a:cubicBezTo>
                    <a:pt x="24652" y="75"/>
                    <a:pt x="201" y="24899"/>
                    <a:pt x="201" y="53367"/>
                  </a:cubicBezTo>
                  <a:cubicBezTo>
                    <a:pt x="201" y="82747"/>
                    <a:pt x="26416" y="104610"/>
                    <a:pt x="55909" y="104610"/>
                  </a:cubicBezTo>
                  <a:cubicBezTo>
                    <a:pt x="86410" y="104610"/>
                    <a:pt x="111870" y="82291"/>
                    <a:pt x="111870" y="53367"/>
                  </a:cubicBezTo>
                  <a:close/>
                  <a:moveTo>
                    <a:pt x="56161" y="98916"/>
                  </a:moveTo>
                  <a:cubicBezTo>
                    <a:pt x="45322" y="98916"/>
                    <a:pt x="34231" y="94134"/>
                    <a:pt x="27425" y="83657"/>
                  </a:cubicBezTo>
                  <a:cubicBezTo>
                    <a:pt x="21123" y="73637"/>
                    <a:pt x="21123" y="59744"/>
                    <a:pt x="21123" y="51545"/>
                  </a:cubicBezTo>
                  <a:cubicBezTo>
                    <a:pt x="21123" y="42663"/>
                    <a:pt x="21123" y="30365"/>
                    <a:pt x="27173" y="20344"/>
                  </a:cubicBezTo>
                  <a:cubicBezTo>
                    <a:pt x="33979" y="9868"/>
                    <a:pt x="45826" y="5085"/>
                    <a:pt x="55909" y="5085"/>
                  </a:cubicBezTo>
                  <a:cubicBezTo>
                    <a:pt x="67000" y="5085"/>
                    <a:pt x="77840" y="10096"/>
                    <a:pt x="84393" y="19889"/>
                  </a:cubicBezTo>
                  <a:cubicBezTo>
                    <a:pt x="90947" y="29682"/>
                    <a:pt x="90947" y="42891"/>
                    <a:pt x="90947" y="51545"/>
                  </a:cubicBezTo>
                  <a:cubicBezTo>
                    <a:pt x="90947" y="59744"/>
                    <a:pt x="90947" y="72042"/>
                    <a:pt x="85402" y="82063"/>
                  </a:cubicBezTo>
                  <a:cubicBezTo>
                    <a:pt x="79856" y="92312"/>
                    <a:pt x="68765" y="98916"/>
                    <a:pt x="56161" y="98916"/>
                  </a:cubicBezTo>
                  <a:close/>
                </a:path>
              </a:pathLst>
            </a:custGeom>
            <a:solidFill>
              <a:srgbClr val="000000"/>
            </a:solidFill>
            <a:ln w="25302"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4AD89643-F214-4C7B-96A7-82360A0E7C35}"/>
                </a:ext>
              </a:extLst>
            </p:cNvPr>
            <p:cNvSpPr/>
            <p:nvPr>
              <p:custDataLst>
                <p:tags r:id="rId22"/>
              </p:custDataLst>
            </p:nvPr>
          </p:nvSpPr>
          <p:spPr>
            <a:xfrm>
              <a:off x="7759363" y="4146064"/>
              <a:ext cx="111668" cy="104535"/>
            </a:xfrm>
            <a:custGeom>
              <a:avLst/>
              <a:gdLst>
                <a:gd name="connsiteX0" fmla="*/ 111875 w 111668"/>
                <a:gd name="connsiteY0" fmla="*/ 53367 h 104535"/>
                <a:gd name="connsiteX1" fmla="*/ 56166 w 111668"/>
                <a:gd name="connsiteY1" fmla="*/ 75 h 104535"/>
                <a:gd name="connsiteX2" fmla="*/ 206 w 111668"/>
                <a:gd name="connsiteY2" fmla="*/ 53367 h 104535"/>
                <a:gd name="connsiteX3" fmla="*/ 55914 w 111668"/>
                <a:gd name="connsiteY3" fmla="*/ 104610 h 104535"/>
                <a:gd name="connsiteX4" fmla="*/ 111875 w 111668"/>
                <a:gd name="connsiteY4" fmla="*/ 53367 h 104535"/>
                <a:gd name="connsiteX5" fmla="*/ 56166 w 111668"/>
                <a:gd name="connsiteY5" fmla="*/ 98916 h 104535"/>
                <a:gd name="connsiteX6" fmla="*/ 27430 w 111668"/>
                <a:gd name="connsiteY6" fmla="*/ 83657 h 104535"/>
                <a:gd name="connsiteX7" fmla="*/ 21128 w 111668"/>
                <a:gd name="connsiteY7" fmla="*/ 51545 h 104535"/>
                <a:gd name="connsiteX8" fmla="*/ 27178 w 111668"/>
                <a:gd name="connsiteY8" fmla="*/ 20344 h 104535"/>
                <a:gd name="connsiteX9" fmla="*/ 55914 w 111668"/>
                <a:gd name="connsiteY9" fmla="*/ 5085 h 104535"/>
                <a:gd name="connsiteX10" fmla="*/ 84399 w 111668"/>
                <a:gd name="connsiteY10" fmla="*/ 19889 h 104535"/>
                <a:gd name="connsiteX11" fmla="*/ 90953 w 111668"/>
                <a:gd name="connsiteY11" fmla="*/ 51545 h 104535"/>
                <a:gd name="connsiteX12" fmla="*/ 85407 w 111668"/>
                <a:gd name="connsiteY12" fmla="*/ 82063 h 104535"/>
                <a:gd name="connsiteX13" fmla="*/ 56166 w 111668"/>
                <a:gd name="connsiteY13" fmla="*/ 9891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68" h="104535">
                  <a:moveTo>
                    <a:pt x="111875" y="53367"/>
                  </a:moveTo>
                  <a:cubicBezTo>
                    <a:pt x="111875" y="24216"/>
                    <a:pt x="86667" y="75"/>
                    <a:pt x="56166" y="75"/>
                  </a:cubicBezTo>
                  <a:cubicBezTo>
                    <a:pt x="24657" y="75"/>
                    <a:pt x="206" y="24899"/>
                    <a:pt x="206" y="53367"/>
                  </a:cubicBezTo>
                  <a:cubicBezTo>
                    <a:pt x="206" y="82747"/>
                    <a:pt x="26422" y="104610"/>
                    <a:pt x="55914" y="104610"/>
                  </a:cubicBezTo>
                  <a:cubicBezTo>
                    <a:pt x="86415" y="104610"/>
                    <a:pt x="111875" y="82291"/>
                    <a:pt x="111875" y="53367"/>
                  </a:cubicBezTo>
                  <a:close/>
                  <a:moveTo>
                    <a:pt x="56166" y="98916"/>
                  </a:moveTo>
                  <a:cubicBezTo>
                    <a:pt x="45327" y="98916"/>
                    <a:pt x="34236" y="94134"/>
                    <a:pt x="27430" y="83657"/>
                  </a:cubicBezTo>
                  <a:cubicBezTo>
                    <a:pt x="21128" y="73637"/>
                    <a:pt x="21128" y="59744"/>
                    <a:pt x="21128" y="51545"/>
                  </a:cubicBezTo>
                  <a:cubicBezTo>
                    <a:pt x="21128" y="42663"/>
                    <a:pt x="21128" y="30365"/>
                    <a:pt x="27178" y="20344"/>
                  </a:cubicBezTo>
                  <a:cubicBezTo>
                    <a:pt x="33984" y="9868"/>
                    <a:pt x="45831" y="5085"/>
                    <a:pt x="55914" y="5085"/>
                  </a:cubicBezTo>
                  <a:cubicBezTo>
                    <a:pt x="67006" y="5085"/>
                    <a:pt x="77845" y="10096"/>
                    <a:pt x="84399" y="19889"/>
                  </a:cubicBezTo>
                  <a:cubicBezTo>
                    <a:pt x="90953" y="29682"/>
                    <a:pt x="90953" y="42891"/>
                    <a:pt x="90953" y="51545"/>
                  </a:cubicBezTo>
                  <a:cubicBezTo>
                    <a:pt x="90953" y="59744"/>
                    <a:pt x="90953" y="72042"/>
                    <a:pt x="85407" y="82063"/>
                  </a:cubicBezTo>
                  <a:cubicBezTo>
                    <a:pt x="79861" y="92312"/>
                    <a:pt x="68770" y="98916"/>
                    <a:pt x="56166" y="98916"/>
                  </a:cubicBezTo>
                  <a:close/>
                </a:path>
              </a:pathLst>
            </a:custGeom>
            <a:solidFill>
              <a:srgbClr val="000000"/>
            </a:solidFill>
            <a:ln w="25302"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BBAFD2E5-0963-18B8-0F75-C7390134AC60}"/>
                </a:ext>
              </a:extLst>
            </p:cNvPr>
            <p:cNvSpPr/>
            <p:nvPr>
              <p:custDataLst>
                <p:tags r:id="rId23"/>
              </p:custDataLst>
            </p:nvPr>
          </p:nvSpPr>
          <p:spPr>
            <a:xfrm>
              <a:off x="7883132" y="4108030"/>
              <a:ext cx="78899" cy="142568"/>
            </a:xfrm>
            <a:custGeom>
              <a:avLst/>
              <a:gdLst>
                <a:gd name="connsiteX0" fmla="*/ 39030 w 78899"/>
                <a:gd name="connsiteY0" fmla="*/ 49040 h 142568"/>
                <a:gd name="connsiteX1" fmla="*/ 75077 w 78899"/>
                <a:gd name="connsiteY1" fmla="*/ 49040 h 142568"/>
                <a:gd name="connsiteX2" fmla="*/ 75077 w 78899"/>
                <a:gd name="connsiteY2" fmla="*/ 41980 h 142568"/>
                <a:gd name="connsiteX3" fmla="*/ 39030 w 78899"/>
                <a:gd name="connsiteY3" fmla="*/ 41980 h 142568"/>
                <a:gd name="connsiteX4" fmla="*/ 39030 w 78899"/>
                <a:gd name="connsiteY4" fmla="*/ 75 h 142568"/>
                <a:gd name="connsiteX5" fmla="*/ 32729 w 78899"/>
                <a:gd name="connsiteY5" fmla="*/ 75 h 142568"/>
                <a:gd name="connsiteX6" fmla="*/ 211 w 78899"/>
                <a:gd name="connsiteY6" fmla="*/ 44030 h 142568"/>
                <a:gd name="connsiteX7" fmla="*/ 211 w 78899"/>
                <a:gd name="connsiteY7" fmla="*/ 49040 h 142568"/>
                <a:gd name="connsiteX8" fmla="*/ 21637 w 78899"/>
                <a:gd name="connsiteY8" fmla="*/ 49040 h 142568"/>
                <a:gd name="connsiteX9" fmla="*/ 21637 w 78899"/>
                <a:gd name="connsiteY9" fmla="*/ 111898 h 142568"/>
                <a:gd name="connsiteX10" fmla="*/ 54155 w 78899"/>
                <a:gd name="connsiteY10" fmla="*/ 142644 h 142568"/>
                <a:gd name="connsiteX11" fmla="*/ 79110 w 78899"/>
                <a:gd name="connsiteY11" fmla="*/ 111898 h 142568"/>
                <a:gd name="connsiteX12" fmla="*/ 79110 w 78899"/>
                <a:gd name="connsiteY12" fmla="*/ 98916 h 142568"/>
                <a:gd name="connsiteX13" fmla="*/ 72808 w 78899"/>
                <a:gd name="connsiteY13" fmla="*/ 98916 h 142568"/>
                <a:gd name="connsiteX14" fmla="*/ 72808 w 78899"/>
                <a:gd name="connsiteY14" fmla="*/ 111442 h 142568"/>
                <a:gd name="connsiteX15" fmla="*/ 55919 w 78899"/>
                <a:gd name="connsiteY15" fmla="*/ 136950 h 142568"/>
                <a:gd name="connsiteX16" fmla="*/ 39030 w 78899"/>
                <a:gd name="connsiteY16" fmla="*/ 112353 h 142568"/>
                <a:gd name="connsiteX17" fmla="*/ 39030 w 78899"/>
                <a:gd name="connsiteY17" fmla="*/ 49040 h 14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899" h="142568">
                  <a:moveTo>
                    <a:pt x="39030" y="49040"/>
                  </a:moveTo>
                  <a:lnTo>
                    <a:pt x="75077" y="49040"/>
                  </a:lnTo>
                  <a:lnTo>
                    <a:pt x="75077" y="41980"/>
                  </a:lnTo>
                  <a:lnTo>
                    <a:pt x="39030" y="41980"/>
                  </a:lnTo>
                  <a:lnTo>
                    <a:pt x="39030" y="75"/>
                  </a:lnTo>
                  <a:lnTo>
                    <a:pt x="32729" y="75"/>
                  </a:lnTo>
                  <a:cubicBezTo>
                    <a:pt x="32476" y="18750"/>
                    <a:pt x="24914" y="43119"/>
                    <a:pt x="211" y="44030"/>
                  </a:cubicBezTo>
                  <a:lnTo>
                    <a:pt x="211" y="49040"/>
                  </a:lnTo>
                  <a:lnTo>
                    <a:pt x="21637" y="49040"/>
                  </a:lnTo>
                  <a:lnTo>
                    <a:pt x="21637" y="111898"/>
                  </a:lnTo>
                  <a:cubicBezTo>
                    <a:pt x="21637" y="139911"/>
                    <a:pt x="45080" y="142644"/>
                    <a:pt x="54155" y="142644"/>
                  </a:cubicBezTo>
                  <a:cubicBezTo>
                    <a:pt x="72052" y="142644"/>
                    <a:pt x="79110" y="126474"/>
                    <a:pt x="79110" y="111898"/>
                  </a:cubicBezTo>
                  <a:lnTo>
                    <a:pt x="79110" y="98916"/>
                  </a:lnTo>
                  <a:lnTo>
                    <a:pt x="72808" y="98916"/>
                  </a:lnTo>
                  <a:lnTo>
                    <a:pt x="72808" y="111442"/>
                  </a:lnTo>
                  <a:cubicBezTo>
                    <a:pt x="72808" y="128296"/>
                    <a:pt x="65246" y="136950"/>
                    <a:pt x="55919" y="136950"/>
                  </a:cubicBezTo>
                  <a:cubicBezTo>
                    <a:pt x="39030" y="136950"/>
                    <a:pt x="39030" y="116225"/>
                    <a:pt x="39030" y="112353"/>
                  </a:cubicBezTo>
                  <a:lnTo>
                    <a:pt x="39030" y="49040"/>
                  </a:lnTo>
                  <a:close/>
                </a:path>
              </a:pathLst>
            </a:custGeom>
            <a:solidFill>
              <a:srgbClr val="000000"/>
            </a:solidFill>
            <a:ln w="25302"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89397A9A-092C-B706-B8F9-5BAB34E15F1D}"/>
                </a:ext>
              </a:extLst>
            </p:cNvPr>
            <p:cNvSpPr/>
            <p:nvPr>
              <p:custDataLst>
                <p:tags r:id="rId24"/>
              </p:custDataLst>
            </p:nvPr>
          </p:nvSpPr>
          <p:spPr>
            <a:xfrm>
              <a:off x="7983429" y="4090038"/>
              <a:ext cx="124272" cy="160560"/>
            </a:xfrm>
            <a:custGeom>
              <a:avLst/>
              <a:gdLst>
                <a:gd name="connsiteX0" fmla="*/ 36514 w 124272"/>
                <a:gd name="connsiteY0" fmla="*/ 72270 h 160560"/>
                <a:gd name="connsiteX1" fmla="*/ 36514 w 124272"/>
                <a:gd name="connsiteY1" fmla="*/ 75 h 160560"/>
                <a:gd name="connsiteX2" fmla="*/ 215 w 124272"/>
                <a:gd name="connsiteY2" fmla="*/ 2580 h 160560"/>
                <a:gd name="connsiteX3" fmla="*/ 215 w 124272"/>
                <a:gd name="connsiteY3" fmla="*/ 9640 h 160560"/>
                <a:gd name="connsiteX4" fmla="*/ 19877 w 124272"/>
                <a:gd name="connsiteY4" fmla="*/ 22394 h 160560"/>
                <a:gd name="connsiteX5" fmla="*/ 19877 w 124272"/>
                <a:gd name="connsiteY5" fmla="*/ 158130 h 160560"/>
                <a:gd name="connsiteX6" fmla="*/ 26178 w 124272"/>
                <a:gd name="connsiteY6" fmla="*/ 158130 h 160560"/>
                <a:gd name="connsiteX7" fmla="*/ 35253 w 124272"/>
                <a:gd name="connsiteY7" fmla="*/ 144010 h 160560"/>
                <a:gd name="connsiteX8" fmla="*/ 68275 w 124272"/>
                <a:gd name="connsiteY8" fmla="*/ 160636 h 160560"/>
                <a:gd name="connsiteX9" fmla="*/ 124487 w 124272"/>
                <a:gd name="connsiteY9" fmla="*/ 108937 h 160560"/>
                <a:gd name="connsiteX10" fmla="*/ 71048 w 124272"/>
                <a:gd name="connsiteY10" fmla="*/ 57467 h 160560"/>
                <a:gd name="connsiteX11" fmla="*/ 36514 w 124272"/>
                <a:gd name="connsiteY11" fmla="*/ 72270 h 160560"/>
                <a:gd name="connsiteX12" fmla="*/ 37270 w 124272"/>
                <a:gd name="connsiteY12" fmla="*/ 132167 h 160560"/>
                <a:gd name="connsiteX13" fmla="*/ 37270 w 124272"/>
                <a:gd name="connsiteY13" fmla="*/ 85252 h 160560"/>
                <a:gd name="connsiteX14" fmla="*/ 40043 w 124272"/>
                <a:gd name="connsiteY14" fmla="*/ 77053 h 160560"/>
                <a:gd name="connsiteX15" fmla="*/ 69787 w 124272"/>
                <a:gd name="connsiteY15" fmla="*/ 62477 h 160560"/>
                <a:gd name="connsiteX16" fmla="*/ 96255 w 124272"/>
                <a:gd name="connsiteY16" fmla="*/ 77053 h 160560"/>
                <a:gd name="connsiteX17" fmla="*/ 103565 w 124272"/>
                <a:gd name="connsiteY17" fmla="*/ 108710 h 160560"/>
                <a:gd name="connsiteX18" fmla="*/ 95751 w 124272"/>
                <a:gd name="connsiteY18" fmla="*/ 141049 h 160560"/>
                <a:gd name="connsiteX19" fmla="*/ 67267 w 124272"/>
                <a:gd name="connsiteY19" fmla="*/ 155625 h 160560"/>
                <a:gd name="connsiteX20" fmla="*/ 40799 w 124272"/>
                <a:gd name="connsiteY20" fmla="*/ 141733 h 160560"/>
                <a:gd name="connsiteX21" fmla="*/ 37270 w 124272"/>
                <a:gd name="connsiteY21" fmla="*/ 132167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72" h="160560">
                  <a:moveTo>
                    <a:pt x="36514" y="72270"/>
                  </a:moveTo>
                  <a:lnTo>
                    <a:pt x="36514" y="75"/>
                  </a:lnTo>
                  <a:lnTo>
                    <a:pt x="215" y="2580"/>
                  </a:lnTo>
                  <a:lnTo>
                    <a:pt x="215" y="9640"/>
                  </a:lnTo>
                  <a:cubicBezTo>
                    <a:pt x="17860" y="9640"/>
                    <a:pt x="19877" y="11234"/>
                    <a:pt x="19877" y="22394"/>
                  </a:cubicBezTo>
                  <a:lnTo>
                    <a:pt x="19877" y="158130"/>
                  </a:lnTo>
                  <a:lnTo>
                    <a:pt x="26178" y="158130"/>
                  </a:lnTo>
                  <a:cubicBezTo>
                    <a:pt x="26431" y="157903"/>
                    <a:pt x="28447" y="154714"/>
                    <a:pt x="35253" y="144010"/>
                  </a:cubicBezTo>
                  <a:cubicBezTo>
                    <a:pt x="39034" y="149248"/>
                    <a:pt x="49621" y="160636"/>
                    <a:pt x="68275" y="160636"/>
                  </a:cubicBezTo>
                  <a:cubicBezTo>
                    <a:pt x="98272" y="160636"/>
                    <a:pt x="124487" y="138317"/>
                    <a:pt x="124487" y="108937"/>
                  </a:cubicBezTo>
                  <a:cubicBezTo>
                    <a:pt x="124487" y="80014"/>
                    <a:pt x="99784" y="57467"/>
                    <a:pt x="71048" y="57467"/>
                  </a:cubicBezTo>
                  <a:cubicBezTo>
                    <a:pt x="51386" y="57467"/>
                    <a:pt x="40547" y="68171"/>
                    <a:pt x="36514" y="72270"/>
                  </a:cubicBezTo>
                  <a:close/>
                  <a:moveTo>
                    <a:pt x="37270" y="132167"/>
                  </a:moveTo>
                  <a:lnTo>
                    <a:pt x="37270" y="85252"/>
                  </a:lnTo>
                  <a:cubicBezTo>
                    <a:pt x="37270" y="80925"/>
                    <a:pt x="37270" y="80697"/>
                    <a:pt x="40043" y="77053"/>
                  </a:cubicBezTo>
                  <a:cubicBezTo>
                    <a:pt x="49873" y="64299"/>
                    <a:pt x="63738" y="62477"/>
                    <a:pt x="69787" y="62477"/>
                  </a:cubicBezTo>
                  <a:cubicBezTo>
                    <a:pt x="81131" y="62477"/>
                    <a:pt x="90205" y="68399"/>
                    <a:pt x="96255" y="77053"/>
                  </a:cubicBezTo>
                  <a:cubicBezTo>
                    <a:pt x="102809" y="86390"/>
                    <a:pt x="103565" y="99372"/>
                    <a:pt x="103565" y="108710"/>
                  </a:cubicBezTo>
                  <a:cubicBezTo>
                    <a:pt x="103565" y="117136"/>
                    <a:pt x="103061" y="130801"/>
                    <a:pt x="95751" y="141049"/>
                  </a:cubicBezTo>
                  <a:cubicBezTo>
                    <a:pt x="90457" y="148110"/>
                    <a:pt x="80879" y="155625"/>
                    <a:pt x="67267" y="155625"/>
                  </a:cubicBezTo>
                  <a:cubicBezTo>
                    <a:pt x="55923" y="155625"/>
                    <a:pt x="46849" y="150159"/>
                    <a:pt x="40799" y="141733"/>
                  </a:cubicBezTo>
                  <a:cubicBezTo>
                    <a:pt x="37270" y="136950"/>
                    <a:pt x="37270" y="136267"/>
                    <a:pt x="37270" y="132167"/>
                  </a:cubicBezTo>
                  <a:close/>
                </a:path>
              </a:pathLst>
            </a:custGeom>
            <a:solidFill>
              <a:srgbClr val="000000"/>
            </a:solidFill>
            <a:ln w="25302"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F19485D8-6C34-DCC9-328D-BB1148C7C267}"/>
                </a:ext>
              </a:extLst>
            </p:cNvPr>
            <p:cNvSpPr/>
            <p:nvPr>
              <p:custDataLst>
                <p:tags r:id="rId25"/>
              </p:custDataLst>
            </p:nvPr>
          </p:nvSpPr>
          <p:spPr>
            <a:xfrm>
              <a:off x="8127000" y="4146064"/>
              <a:ext cx="113685" cy="104535"/>
            </a:xfrm>
            <a:custGeom>
              <a:avLst/>
              <a:gdLst>
                <a:gd name="connsiteX0" fmla="*/ 73574 w 113685"/>
                <a:gd name="connsiteY0" fmla="*/ 84796 h 104535"/>
                <a:gd name="connsiteX1" fmla="*/ 93236 w 113685"/>
                <a:gd name="connsiteY1" fmla="*/ 103471 h 104535"/>
                <a:gd name="connsiteX2" fmla="*/ 113906 w 113685"/>
                <a:gd name="connsiteY2" fmla="*/ 81836 h 104535"/>
                <a:gd name="connsiteX3" fmla="*/ 113906 w 113685"/>
                <a:gd name="connsiteY3" fmla="*/ 69082 h 104535"/>
                <a:gd name="connsiteX4" fmla="*/ 107604 w 113685"/>
                <a:gd name="connsiteY4" fmla="*/ 69082 h 104535"/>
                <a:gd name="connsiteX5" fmla="*/ 107604 w 113685"/>
                <a:gd name="connsiteY5" fmla="*/ 81836 h 104535"/>
                <a:gd name="connsiteX6" fmla="*/ 98529 w 113685"/>
                <a:gd name="connsiteY6" fmla="*/ 96411 h 104535"/>
                <a:gd name="connsiteX7" fmla="*/ 89203 w 113685"/>
                <a:gd name="connsiteY7" fmla="*/ 85024 h 104535"/>
                <a:gd name="connsiteX8" fmla="*/ 89203 w 113685"/>
                <a:gd name="connsiteY8" fmla="*/ 39475 h 104535"/>
                <a:gd name="connsiteX9" fmla="*/ 80128 w 113685"/>
                <a:gd name="connsiteY9" fmla="*/ 12601 h 104535"/>
                <a:gd name="connsiteX10" fmla="*/ 45594 w 113685"/>
                <a:gd name="connsiteY10" fmla="*/ 75 h 104535"/>
                <a:gd name="connsiteX11" fmla="*/ 7531 w 113685"/>
                <a:gd name="connsiteY11" fmla="*/ 25810 h 104535"/>
                <a:gd name="connsiteX12" fmla="*/ 19126 w 113685"/>
                <a:gd name="connsiteY12" fmla="*/ 36514 h 104535"/>
                <a:gd name="connsiteX13" fmla="*/ 30721 w 113685"/>
                <a:gd name="connsiteY13" fmla="*/ 26038 h 104535"/>
                <a:gd name="connsiteX14" fmla="*/ 17866 w 113685"/>
                <a:gd name="connsiteY14" fmla="*/ 15561 h 104535"/>
                <a:gd name="connsiteX15" fmla="*/ 45090 w 113685"/>
                <a:gd name="connsiteY15" fmla="*/ 5085 h 104535"/>
                <a:gd name="connsiteX16" fmla="*/ 71809 w 113685"/>
                <a:gd name="connsiteY16" fmla="*/ 34237 h 104535"/>
                <a:gd name="connsiteX17" fmla="*/ 71809 w 113685"/>
                <a:gd name="connsiteY17" fmla="*/ 42663 h 104535"/>
                <a:gd name="connsiteX18" fmla="*/ 25428 w 113685"/>
                <a:gd name="connsiteY18" fmla="*/ 50862 h 104535"/>
                <a:gd name="connsiteX19" fmla="*/ 220 w 113685"/>
                <a:gd name="connsiteY19" fmla="*/ 80469 h 104535"/>
                <a:gd name="connsiteX20" fmla="*/ 40552 w 113685"/>
                <a:gd name="connsiteY20" fmla="*/ 104610 h 104535"/>
                <a:gd name="connsiteX21" fmla="*/ 73574 w 113685"/>
                <a:gd name="connsiteY21" fmla="*/ 84796 h 104535"/>
                <a:gd name="connsiteX22" fmla="*/ 71809 w 113685"/>
                <a:gd name="connsiteY22" fmla="*/ 47446 h 104535"/>
                <a:gd name="connsiteX23" fmla="*/ 71809 w 113685"/>
                <a:gd name="connsiteY23" fmla="*/ 70220 h 104535"/>
                <a:gd name="connsiteX24" fmla="*/ 42317 w 113685"/>
                <a:gd name="connsiteY24" fmla="*/ 99600 h 104535"/>
                <a:gd name="connsiteX25" fmla="*/ 19630 w 113685"/>
                <a:gd name="connsiteY25" fmla="*/ 80241 h 104535"/>
                <a:gd name="connsiteX26" fmla="*/ 71809 w 113685"/>
                <a:gd name="connsiteY26" fmla="*/ 4744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685" h="104535">
                  <a:moveTo>
                    <a:pt x="73574" y="84796"/>
                  </a:moveTo>
                  <a:cubicBezTo>
                    <a:pt x="74582" y="93906"/>
                    <a:pt x="81388" y="103471"/>
                    <a:pt x="93236" y="103471"/>
                  </a:cubicBezTo>
                  <a:cubicBezTo>
                    <a:pt x="98529" y="103471"/>
                    <a:pt x="113906" y="100283"/>
                    <a:pt x="113906" y="81836"/>
                  </a:cubicBezTo>
                  <a:lnTo>
                    <a:pt x="113906" y="69082"/>
                  </a:lnTo>
                  <a:lnTo>
                    <a:pt x="107604" y="69082"/>
                  </a:lnTo>
                  <a:lnTo>
                    <a:pt x="107604" y="81836"/>
                  </a:lnTo>
                  <a:cubicBezTo>
                    <a:pt x="107604" y="95045"/>
                    <a:pt x="101302" y="96411"/>
                    <a:pt x="98529" y="96411"/>
                  </a:cubicBezTo>
                  <a:cubicBezTo>
                    <a:pt x="90211" y="96411"/>
                    <a:pt x="89203" y="86163"/>
                    <a:pt x="89203" y="85024"/>
                  </a:cubicBezTo>
                  <a:lnTo>
                    <a:pt x="89203" y="39475"/>
                  </a:lnTo>
                  <a:cubicBezTo>
                    <a:pt x="89203" y="29909"/>
                    <a:pt x="89203" y="21027"/>
                    <a:pt x="80128" y="12601"/>
                  </a:cubicBezTo>
                  <a:cubicBezTo>
                    <a:pt x="70297" y="3719"/>
                    <a:pt x="57693" y="75"/>
                    <a:pt x="45594" y="75"/>
                  </a:cubicBezTo>
                  <a:cubicBezTo>
                    <a:pt x="24924" y="75"/>
                    <a:pt x="7531" y="10779"/>
                    <a:pt x="7531" y="25810"/>
                  </a:cubicBezTo>
                  <a:cubicBezTo>
                    <a:pt x="7531" y="32642"/>
                    <a:pt x="12572" y="36514"/>
                    <a:pt x="19126" y="36514"/>
                  </a:cubicBezTo>
                  <a:cubicBezTo>
                    <a:pt x="26184" y="36514"/>
                    <a:pt x="30721" y="31959"/>
                    <a:pt x="30721" y="26038"/>
                  </a:cubicBezTo>
                  <a:cubicBezTo>
                    <a:pt x="30721" y="23305"/>
                    <a:pt x="29461" y="15789"/>
                    <a:pt x="17866" y="15561"/>
                  </a:cubicBezTo>
                  <a:cubicBezTo>
                    <a:pt x="24672" y="7590"/>
                    <a:pt x="37023" y="5085"/>
                    <a:pt x="45090" y="5085"/>
                  </a:cubicBezTo>
                  <a:cubicBezTo>
                    <a:pt x="57441" y="5085"/>
                    <a:pt x="71809" y="13967"/>
                    <a:pt x="71809" y="34237"/>
                  </a:cubicBezTo>
                  <a:lnTo>
                    <a:pt x="71809" y="42663"/>
                  </a:lnTo>
                  <a:cubicBezTo>
                    <a:pt x="58954" y="43346"/>
                    <a:pt x="41308" y="44030"/>
                    <a:pt x="25428" y="50862"/>
                  </a:cubicBezTo>
                  <a:cubicBezTo>
                    <a:pt x="6522" y="58605"/>
                    <a:pt x="220" y="70448"/>
                    <a:pt x="220" y="80469"/>
                  </a:cubicBezTo>
                  <a:cubicBezTo>
                    <a:pt x="220" y="98916"/>
                    <a:pt x="24672" y="104610"/>
                    <a:pt x="40552" y="104610"/>
                  </a:cubicBezTo>
                  <a:cubicBezTo>
                    <a:pt x="57189" y="104610"/>
                    <a:pt x="68785" y="95500"/>
                    <a:pt x="73574" y="84796"/>
                  </a:cubicBezTo>
                  <a:close/>
                  <a:moveTo>
                    <a:pt x="71809" y="47446"/>
                  </a:moveTo>
                  <a:lnTo>
                    <a:pt x="71809" y="70220"/>
                  </a:lnTo>
                  <a:cubicBezTo>
                    <a:pt x="71809" y="91856"/>
                    <a:pt x="53660" y="99600"/>
                    <a:pt x="42317" y="99600"/>
                  </a:cubicBezTo>
                  <a:cubicBezTo>
                    <a:pt x="29965" y="99600"/>
                    <a:pt x="19630" y="91629"/>
                    <a:pt x="19630" y="80241"/>
                  </a:cubicBezTo>
                  <a:cubicBezTo>
                    <a:pt x="19630" y="67715"/>
                    <a:pt x="30217" y="48812"/>
                    <a:pt x="71809" y="47446"/>
                  </a:cubicBezTo>
                  <a:close/>
                </a:path>
              </a:pathLst>
            </a:custGeom>
            <a:solidFill>
              <a:srgbClr val="000000"/>
            </a:solidFill>
            <a:ln w="25302"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0B1A664E-9BB8-2DB8-D55B-8155ED9FAFBC}"/>
                </a:ext>
              </a:extLst>
            </p:cNvPr>
            <p:cNvSpPr/>
            <p:nvPr>
              <p:custDataLst>
                <p:tags r:id="rId26"/>
              </p:custDataLst>
            </p:nvPr>
          </p:nvSpPr>
          <p:spPr>
            <a:xfrm>
              <a:off x="8250769" y="4090038"/>
              <a:ext cx="55960" cy="158055"/>
            </a:xfrm>
            <a:custGeom>
              <a:avLst/>
              <a:gdLst>
                <a:gd name="connsiteX0" fmla="*/ 36524 w 55960"/>
                <a:gd name="connsiteY0" fmla="*/ 75 h 158055"/>
                <a:gd name="connsiteX1" fmla="*/ 225 w 55960"/>
                <a:gd name="connsiteY1" fmla="*/ 2580 h 158055"/>
                <a:gd name="connsiteX2" fmla="*/ 225 w 55960"/>
                <a:gd name="connsiteY2" fmla="*/ 9640 h 158055"/>
                <a:gd name="connsiteX3" fmla="*/ 19887 w 55960"/>
                <a:gd name="connsiteY3" fmla="*/ 22394 h 158055"/>
                <a:gd name="connsiteX4" fmla="*/ 19887 w 55960"/>
                <a:gd name="connsiteY4" fmla="*/ 140822 h 158055"/>
                <a:gd name="connsiteX5" fmla="*/ 225 w 55960"/>
                <a:gd name="connsiteY5" fmla="*/ 151070 h 158055"/>
                <a:gd name="connsiteX6" fmla="*/ 225 w 55960"/>
                <a:gd name="connsiteY6" fmla="*/ 158130 h 158055"/>
                <a:gd name="connsiteX7" fmla="*/ 28206 w 55960"/>
                <a:gd name="connsiteY7" fmla="*/ 157447 h 158055"/>
                <a:gd name="connsiteX8" fmla="*/ 56186 w 55960"/>
                <a:gd name="connsiteY8" fmla="*/ 158130 h 158055"/>
                <a:gd name="connsiteX9" fmla="*/ 56186 w 55960"/>
                <a:gd name="connsiteY9" fmla="*/ 151070 h 158055"/>
                <a:gd name="connsiteX10" fmla="*/ 36524 w 55960"/>
                <a:gd name="connsiteY10" fmla="*/ 140822 h 158055"/>
                <a:gd name="connsiteX11" fmla="*/ 36524 w 55960"/>
                <a:gd name="connsiteY11" fmla="*/ 75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60" h="158055">
                  <a:moveTo>
                    <a:pt x="36524" y="75"/>
                  </a:moveTo>
                  <a:lnTo>
                    <a:pt x="225" y="2580"/>
                  </a:lnTo>
                  <a:lnTo>
                    <a:pt x="225" y="9640"/>
                  </a:lnTo>
                  <a:cubicBezTo>
                    <a:pt x="17871" y="9640"/>
                    <a:pt x="19887" y="11234"/>
                    <a:pt x="19887" y="22394"/>
                  </a:cubicBezTo>
                  <a:lnTo>
                    <a:pt x="19887" y="140822"/>
                  </a:lnTo>
                  <a:cubicBezTo>
                    <a:pt x="19887" y="151070"/>
                    <a:pt x="17114" y="151070"/>
                    <a:pt x="225" y="151070"/>
                  </a:cubicBezTo>
                  <a:lnTo>
                    <a:pt x="225" y="158130"/>
                  </a:lnTo>
                  <a:cubicBezTo>
                    <a:pt x="8544" y="157903"/>
                    <a:pt x="21904" y="157447"/>
                    <a:pt x="28206" y="157447"/>
                  </a:cubicBezTo>
                  <a:cubicBezTo>
                    <a:pt x="34507" y="157447"/>
                    <a:pt x="46859" y="157903"/>
                    <a:pt x="56186" y="158130"/>
                  </a:cubicBezTo>
                  <a:lnTo>
                    <a:pt x="56186" y="151070"/>
                  </a:lnTo>
                  <a:cubicBezTo>
                    <a:pt x="39297" y="151070"/>
                    <a:pt x="36524" y="151070"/>
                    <a:pt x="36524" y="140822"/>
                  </a:cubicBezTo>
                  <a:lnTo>
                    <a:pt x="36524" y="75"/>
                  </a:lnTo>
                  <a:close/>
                </a:path>
              </a:pathLst>
            </a:custGeom>
            <a:solidFill>
              <a:srgbClr val="000000"/>
            </a:solidFill>
            <a:ln w="25302"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DE730DE4-FF32-8942-F274-8D864827986C}"/>
                </a:ext>
              </a:extLst>
            </p:cNvPr>
            <p:cNvSpPr/>
            <p:nvPr>
              <p:custDataLst>
                <p:tags r:id="rId27"/>
              </p:custDataLst>
            </p:nvPr>
          </p:nvSpPr>
          <p:spPr>
            <a:xfrm>
              <a:off x="8320790" y="4090038"/>
              <a:ext cx="55960" cy="158055"/>
            </a:xfrm>
            <a:custGeom>
              <a:avLst/>
              <a:gdLst>
                <a:gd name="connsiteX0" fmla="*/ 36527 w 55960"/>
                <a:gd name="connsiteY0" fmla="*/ 75 h 158055"/>
                <a:gd name="connsiteX1" fmla="*/ 228 w 55960"/>
                <a:gd name="connsiteY1" fmla="*/ 2580 h 158055"/>
                <a:gd name="connsiteX2" fmla="*/ 228 w 55960"/>
                <a:gd name="connsiteY2" fmla="*/ 9640 h 158055"/>
                <a:gd name="connsiteX3" fmla="*/ 19890 w 55960"/>
                <a:gd name="connsiteY3" fmla="*/ 22394 h 158055"/>
                <a:gd name="connsiteX4" fmla="*/ 19890 w 55960"/>
                <a:gd name="connsiteY4" fmla="*/ 140822 h 158055"/>
                <a:gd name="connsiteX5" fmla="*/ 228 w 55960"/>
                <a:gd name="connsiteY5" fmla="*/ 151070 h 158055"/>
                <a:gd name="connsiteX6" fmla="*/ 228 w 55960"/>
                <a:gd name="connsiteY6" fmla="*/ 158130 h 158055"/>
                <a:gd name="connsiteX7" fmla="*/ 28208 w 55960"/>
                <a:gd name="connsiteY7" fmla="*/ 157447 h 158055"/>
                <a:gd name="connsiteX8" fmla="*/ 56189 w 55960"/>
                <a:gd name="connsiteY8" fmla="*/ 158130 h 158055"/>
                <a:gd name="connsiteX9" fmla="*/ 56189 w 55960"/>
                <a:gd name="connsiteY9" fmla="*/ 151070 h 158055"/>
                <a:gd name="connsiteX10" fmla="*/ 36527 w 55960"/>
                <a:gd name="connsiteY10" fmla="*/ 140822 h 158055"/>
                <a:gd name="connsiteX11" fmla="*/ 36527 w 55960"/>
                <a:gd name="connsiteY11" fmla="*/ 75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60" h="158055">
                  <a:moveTo>
                    <a:pt x="36527" y="75"/>
                  </a:moveTo>
                  <a:lnTo>
                    <a:pt x="228" y="2580"/>
                  </a:lnTo>
                  <a:lnTo>
                    <a:pt x="228" y="9640"/>
                  </a:lnTo>
                  <a:cubicBezTo>
                    <a:pt x="17873" y="9640"/>
                    <a:pt x="19890" y="11234"/>
                    <a:pt x="19890" y="22394"/>
                  </a:cubicBezTo>
                  <a:lnTo>
                    <a:pt x="19890" y="140822"/>
                  </a:lnTo>
                  <a:cubicBezTo>
                    <a:pt x="19890" y="151070"/>
                    <a:pt x="17117" y="151070"/>
                    <a:pt x="228" y="151070"/>
                  </a:cubicBezTo>
                  <a:lnTo>
                    <a:pt x="228" y="158130"/>
                  </a:lnTo>
                  <a:cubicBezTo>
                    <a:pt x="8547" y="157903"/>
                    <a:pt x="21907" y="157447"/>
                    <a:pt x="28208" y="157447"/>
                  </a:cubicBezTo>
                  <a:cubicBezTo>
                    <a:pt x="34510" y="157447"/>
                    <a:pt x="46862" y="157903"/>
                    <a:pt x="56189" y="158130"/>
                  </a:cubicBezTo>
                  <a:lnTo>
                    <a:pt x="56189" y="151070"/>
                  </a:lnTo>
                  <a:cubicBezTo>
                    <a:pt x="39300" y="151070"/>
                    <a:pt x="36527" y="151070"/>
                    <a:pt x="36527" y="140822"/>
                  </a:cubicBezTo>
                  <a:lnTo>
                    <a:pt x="36527" y="75"/>
                  </a:lnTo>
                  <a:close/>
                </a:path>
              </a:pathLst>
            </a:custGeom>
            <a:solidFill>
              <a:srgbClr val="000000"/>
            </a:solidFill>
            <a:ln w="25302"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3565644E-F566-9616-62E8-84900598533E}"/>
                </a:ext>
              </a:extLst>
            </p:cNvPr>
            <p:cNvSpPr/>
            <p:nvPr>
              <p:custDataLst>
                <p:tags r:id="rId28"/>
              </p:custDataLst>
            </p:nvPr>
          </p:nvSpPr>
          <p:spPr>
            <a:xfrm>
              <a:off x="8412488" y="4077285"/>
              <a:ext cx="10082" cy="227745"/>
            </a:xfrm>
            <a:custGeom>
              <a:avLst/>
              <a:gdLst>
                <a:gd name="connsiteX0" fmla="*/ 10314 w 10082"/>
                <a:gd name="connsiteY0" fmla="*/ 8274 h 227745"/>
                <a:gd name="connsiteX1" fmla="*/ 5272 w 10082"/>
                <a:gd name="connsiteY1" fmla="*/ 75 h 227745"/>
                <a:gd name="connsiteX2" fmla="*/ 231 w 10082"/>
                <a:gd name="connsiteY2" fmla="*/ 8274 h 227745"/>
                <a:gd name="connsiteX3" fmla="*/ 231 w 10082"/>
                <a:gd name="connsiteY3" fmla="*/ 219622 h 227745"/>
                <a:gd name="connsiteX4" fmla="*/ 5272 w 10082"/>
                <a:gd name="connsiteY4" fmla="*/ 227821 h 227745"/>
                <a:gd name="connsiteX5" fmla="*/ 10314 w 10082"/>
                <a:gd name="connsiteY5" fmla="*/ 219622 h 227745"/>
                <a:gd name="connsiteX6" fmla="*/ 10314 w 10082"/>
                <a:gd name="connsiteY6" fmla="*/ 8274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2" h="227745">
                  <a:moveTo>
                    <a:pt x="10314" y="8274"/>
                  </a:moveTo>
                  <a:cubicBezTo>
                    <a:pt x="10314" y="4174"/>
                    <a:pt x="10314" y="75"/>
                    <a:pt x="5272" y="75"/>
                  </a:cubicBezTo>
                  <a:cubicBezTo>
                    <a:pt x="231" y="75"/>
                    <a:pt x="231" y="4174"/>
                    <a:pt x="231" y="8274"/>
                  </a:cubicBezTo>
                  <a:lnTo>
                    <a:pt x="231" y="219622"/>
                  </a:lnTo>
                  <a:cubicBezTo>
                    <a:pt x="231" y="223721"/>
                    <a:pt x="231" y="227821"/>
                    <a:pt x="5272" y="227821"/>
                  </a:cubicBezTo>
                  <a:cubicBezTo>
                    <a:pt x="10314" y="227821"/>
                    <a:pt x="10314" y="223721"/>
                    <a:pt x="10314" y="219622"/>
                  </a:cubicBezTo>
                  <a:lnTo>
                    <a:pt x="10314" y="8274"/>
                  </a:lnTo>
                  <a:close/>
                </a:path>
              </a:pathLst>
            </a:custGeom>
            <a:solidFill>
              <a:srgbClr val="000000"/>
            </a:solidFill>
            <a:ln w="25302"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20FA21C8-EA7C-59F4-D60A-4A690515BDDD}"/>
                </a:ext>
              </a:extLst>
            </p:cNvPr>
            <p:cNvSpPr/>
            <p:nvPr>
              <p:custDataLst>
                <p:tags r:id="rId29"/>
              </p:custDataLst>
            </p:nvPr>
          </p:nvSpPr>
          <p:spPr>
            <a:xfrm>
              <a:off x="8459822" y="4147430"/>
              <a:ext cx="125532" cy="103168"/>
            </a:xfrm>
            <a:custGeom>
              <a:avLst/>
              <a:gdLst>
                <a:gd name="connsiteX0" fmla="*/ 77116 w 125532"/>
                <a:gd name="connsiteY0" fmla="*/ 31959 h 103168"/>
                <a:gd name="connsiteX1" fmla="*/ 102072 w 125532"/>
                <a:gd name="connsiteY1" fmla="*/ 5085 h 103168"/>
                <a:gd name="connsiteX2" fmla="*/ 114675 w 125532"/>
                <a:gd name="connsiteY2" fmla="*/ 8046 h 103168"/>
                <a:gd name="connsiteX3" fmla="*/ 102576 w 125532"/>
                <a:gd name="connsiteY3" fmla="*/ 20344 h 103168"/>
                <a:gd name="connsiteX4" fmla="*/ 112155 w 125532"/>
                <a:gd name="connsiteY4" fmla="*/ 28315 h 103168"/>
                <a:gd name="connsiteX5" fmla="*/ 125767 w 125532"/>
                <a:gd name="connsiteY5" fmla="*/ 15106 h 103168"/>
                <a:gd name="connsiteX6" fmla="*/ 102324 w 125532"/>
                <a:gd name="connsiteY6" fmla="*/ 75 h 103168"/>
                <a:gd name="connsiteX7" fmla="*/ 75856 w 125532"/>
                <a:gd name="connsiteY7" fmla="*/ 17383 h 103168"/>
                <a:gd name="connsiteX8" fmla="*/ 48632 w 125532"/>
                <a:gd name="connsiteY8" fmla="*/ 75 h 103168"/>
                <a:gd name="connsiteX9" fmla="*/ 8048 w 125532"/>
                <a:gd name="connsiteY9" fmla="*/ 35148 h 103168"/>
                <a:gd name="connsiteX10" fmla="*/ 11073 w 125532"/>
                <a:gd name="connsiteY10" fmla="*/ 37425 h 103168"/>
                <a:gd name="connsiteX11" fmla="*/ 14350 w 125532"/>
                <a:gd name="connsiteY11" fmla="*/ 34920 h 103168"/>
                <a:gd name="connsiteX12" fmla="*/ 48128 w 125532"/>
                <a:gd name="connsiteY12" fmla="*/ 5085 h 103168"/>
                <a:gd name="connsiteX13" fmla="*/ 61740 w 125532"/>
                <a:gd name="connsiteY13" fmla="*/ 20344 h 103168"/>
                <a:gd name="connsiteX14" fmla="*/ 48128 w 125532"/>
                <a:gd name="connsiteY14" fmla="*/ 74548 h 103168"/>
                <a:gd name="connsiteX15" fmla="*/ 24181 w 125532"/>
                <a:gd name="connsiteY15" fmla="*/ 98233 h 103168"/>
                <a:gd name="connsiteX16" fmla="*/ 11577 w 125532"/>
                <a:gd name="connsiteY16" fmla="*/ 95273 h 103168"/>
                <a:gd name="connsiteX17" fmla="*/ 23424 w 125532"/>
                <a:gd name="connsiteY17" fmla="*/ 82974 h 103168"/>
                <a:gd name="connsiteX18" fmla="*/ 14098 w 125532"/>
                <a:gd name="connsiteY18" fmla="*/ 75003 h 103168"/>
                <a:gd name="connsiteX19" fmla="*/ 234 w 125532"/>
                <a:gd name="connsiteY19" fmla="*/ 88212 h 103168"/>
                <a:gd name="connsiteX20" fmla="*/ 23929 w 125532"/>
                <a:gd name="connsiteY20" fmla="*/ 103244 h 103168"/>
                <a:gd name="connsiteX21" fmla="*/ 50396 w 125532"/>
                <a:gd name="connsiteY21" fmla="*/ 85935 h 103168"/>
                <a:gd name="connsiteX22" fmla="*/ 77620 w 125532"/>
                <a:gd name="connsiteY22" fmla="*/ 103244 h 103168"/>
                <a:gd name="connsiteX23" fmla="*/ 117952 w 125532"/>
                <a:gd name="connsiteY23" fmla="*/ 68171 h 103168"/>
                <a:gd name="connsiteX24" fmla="*/ 114927 w 125532"/>
                <a:gd name="connsiteY24" fmla="*/ 65893 h 103168"/>
                <a:gd name="connsiteX25" fmla="*/ 111650 w 125532"/>
                <a:gd name="connsiteY25" fmla="*/ 68399 h 103168"/>
                <a:gd name="connsiteX26" fmla="*/ 78125 w 125532"/>
                <a:gd name="connsiteY26" fmla="*/ 98233 h 103168"/>
                <a:gd name="connsiteX27" fmla="*/ 64260 w 125532"/>
                <a:gd name="connsiteY27" fmla="*/ 83202 h 103168"/>
                <a:gd name="connsiteX28" fmla="*/ 68546 w 125532"/>
                <a:gd name="connsiteY28" fmla="*/ 63160 h 103168"/>
                <a:gd name="connsiteX29" fmla="*/ 77116 w 125532"/>
                <a:gd name="connsiteY29" fmla="*/ 31959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532" h="103168">
                  <a:moveTo>
                    <a:pt x="77116" y="31959"/>
                  </a:moveTo>
                  <a:cubicBezTo>
                    <a:pt x="78629" y="26038"/>
                    <a:pt x="84426" y="5085"/>
                    <a:pt x="102072" y="5085"/>
                  </a:cubicBezTo>
                  <a:cubicBezTo>
                    <a:pt x="103332" y="5085"/>
                    <a:pt x="109382" y="5085"/>
                    <a:pt x="114675" y="8046"/>
                  </a:cubicBezTo>
                  <a:cubicBezTo>
                    <a:pt x="107617" y="9185"/>
                    <a:pt x="102576" y="14878"/>
                    <a:pt x="102576" y="20344"/>
                  </a:cubicBezTo>
                  <a:cubicBezTo>
                    <a:pt x="102576" y="23988"/>
                    <a:pt x="105349" y="28315"/>
                    <a:pt x="112155" y="28315"/>
                  </a:cubicBezTo>
                  <a:cubicBezTo>
                    <a:pt x="117700" y="28315"/>
                    <a:pt x="125767" y="24216"/>
                    <a:pt x="125767" y="15106"/>
                  </a:cubicBezTo>
                  <a:cubicBezTo>
                    <a:pt x="125767" y="3263"/>
                    <a:pt x="110894" y="75"/>
                    <a:pt x="102324" y="75"/>
                  </a:cubicBezTo>
                  <a:cubicBezTo>
                    <a:pt x="87703" y="75"/>
                    <a:pt x="78881" y="12145"/>
                    <a:pt x="75856" y="17383"/>
                  </a:cubicBezTo>
                  <a:cubicBezTo>
                    <a:pt x="69554" y="2352"/>
                    <a:pt x="55942" y="75"/>
                    <a:pt x="48632" y="75"/>
                  </a:cubicBezTo>
                  <a:cubicBezTo>
                    <a:pt x="22416" y="75"/>
                    <a:pt x="8048" y="29454"/>
                    <a:pt x="8048" y="35148"/>
                  </a:cubicBezTo>
                  <a:cubicBezTo>
                    <a:pt x="8048" y="37425"/>
                    <a:pt x="10569" y="37425"/>
                    <a:pt x="11073" y="37425"/>
                  </a:cubicBezTo>
                  <a:cubicBezTo>
                    <a:pt x="13089" y="37425"/>
                    <a:pt x="13846" y="36970"/>
                    <a:pt x="14350" y="34920"/>
                  </a:cubicBezTo>
                  <a:cubicBezTo>
                    <a:pt x="22920" y="10779"/>
                    <a:pt x="39557" y="5085"/>
                    <a:pt x="48128" y="5085"/>
                  </a:cubicBezTo>
                  <a:cubicBezTo>
                    <a:pt x="52917" y="5085"/>
                    <a:pt x="61740" y="7135"/>
                    <a:pt x="61740" y="20344"/>
                  </a:cubicBezTo>
                  <a:cubicBezTo>
                    <a:pt x="61740" y="27404"/>
                    <a:pt x="57454" y="42663"/>
                    <a:pt x="48128" y="74548"/>
                  </a:cubicBezTo>
                  <a:cubicBezTo>
                    <a:pt x="44095" y="88668"/>
                    <a:pt x="35272" y="98233"/>
                    <a:pt x="24181" y="98233"/>
                  </a:cubicBezTo>
                  <a:cubicBezTo>
                    <a:pt x="22668" y="98233"/>
                    <a:pt x="16871" y="98233"/>
                    <a:pt x="11577" y="95273"/>
                  </a:cubicBezTo>
                  <a:cubicBezTo>
                    <a:pt x="17879" y="94134"/>
                    <a:pt x="23424" y="89351"/>
                    <a:pt x="23424" y="82974"/>
                  </a:cubicBezTo>
                  <a:cubicBezTo>
                    <a:pt x="23424" y="76825"/>
                    <a:pt x="17879" y="75003"/>
                    <a:pt x="14098" y="75003"/>
                  </a:cubicBezTo>
                  <a:cubicBezTo>
                    <a:pt x="6536" y="75003"/>
                    <a:pt x="234" y="80925"/>
                    <a:pt x="234" y="88212"/>
                  </a:cubicBezTo>
                  <a:cubicBezTo>
                    <a:pt x="234" y="98689"/>
                    <a:pt x="12837" y="103244"/>
                    <a:pt x="23929" y="103244"/>
                  </a:cubicBezTo>
                  <a:cubicBezTo>
                    <a:pt x="40566" y="103244"/>
                    <a:pt x="49640" y="87301"/>
                    <a:pt x="50396" y="85935"/>
                  </a:cubicBezTo>
                  <a:cubicBezTo>
                    <a:pt x="53421" y="94362"/>
                    <a:pt x="62496" y="103244"/>
                    <a:pt x="77620" y="103244"/>
                  </a:cubicBezTo>
                  <a:cubicBezTo>
                    <a:pt x="103584" y="103244"/>
                    <a:pt x="117952" y="73864"/>
                    <a:pt x="117952" y="68171"/>
                  </a:cubicBezTo>
                  <a:cubicBezTo>
                    <a:pt x="117952" y="65893"/>
                    <a:pt x="115684" y="65893"/>
                    <a:pt x="114927" y="65893"/>
                  </a:cubicBezTo>
                  <a:cubicBezTo>
                    <a:pt x="112659" y="65893"/>
                    <a:pt x="112155" y="66804"/>
                    <a:pt x="111650" y="68399"/>
                  </a:cubicBezTo>
                  <a:cubicBezTo>
                    <a:pt x="103332" y="92767"/>
                    <a:pt x="86191" y="98233"/>
                    <a:pt x="78125" y="98233"/>
                  </a:cubicBezTo>
                  <a:cubicBezTo>
                    <a:pt x="68294" y="98233"/>
                    <a:pt x="64260" y="90945"/>
                    <a:pt x="64260" y="83202"/>
                  </a:cubicBezTo>
                  <a:cubicBezTo>
                    <a:pt x="64260" y="78192"/>
                    <a:pt x="65773" y="73181"/>
                    <a:pt x="68546" y="63160"/>
                  </a:cubicBezTo>
                  <a:lnTo>
                    <a:pt x="77116" y="31959"/>
                  </a:lnTo>
                  <a:close/>
                </a:path>
              </a:pathLst>
            </a:custGeom>
            <a:solidFill>
              <a:srgbClr val="000000"/>
            </a:solidFill>
            <a:ln w="25302"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AA79E63B-46A9-6BE4-B011-3B96099F0080}"/>
                </a:ext>
              </a:extLst>
            </p:cNvPr>
            <p:cNvSpPr/>
            <p:nvPr>
              <p:custDataLst>
                <p:tags r:id="rId30"/>
              </p:custDataLst>
            </p:nvPr>
          </p:nvSpPr>
          <p:spPr>
            <a:xfrm>
              <a:off x="8608931" y="4174486"/>
              <a:ext cx="83814" cy="110957"/>
            </a:xfrm>
            <a:custGeom>
              <a:avLst/>
              <a:gdLst>
                <a:gd name="connsiteX0" fmla="*/ 82289 w 83814"/>
                <a:gd name="connsiteY0" fmla="*/ 11555 h 110957"/>
                <a:gd name="connsiteX1" fmla="*/ 84054 w 83814"/>
                <a:gd name="connsiteY1" fmla="*/ 5178 h 110957"/>
                <a:gd name="connsiteX2" fmla="*/ 37824 w 83814"/>
                <a:gd name="connsiteY2" fmla="*/ 5178 h 110957"/>
                <a:gd name="connsiteX3" fmla="*/ 22472 w 83814"/>
                <a:gd name="connsiteY3" fmla="*/ 4540 h 110957"/>
                <a:gd name="connsiteX4" fmla="*/ 12415 w 83814"/>
                <a:gd name="connsiteY4" fmla="*/ 76 h 110957"/>
                <a:gd name="connsiteX5" fmla="*/ 6415 w 83814"/>
                <a:gd name="connsiteY5" fmla="*/ 76 h 110957"/>
                <a:gd name="connsiteX6" fmla="*/ 239 w 83814"/>
                <a:gd name="connsiteY6" fmla="*/ 34193 h 110957"/>
                <a:gd name="connsiteX7" fmla="*/ 6239 w 83814"/>
                <a:gd name="connsiteY7" fmla="*/ 34193 h 110957"/>
                <a:gd name="connsiteX8" fmla="*/ 11179 w 83814"/>
                <a:gd name="connsiteY8" fmla="*/ 19685 h 110957"/>
                <a:gd name="connsiteX9" fmla="*/ 29530 w 83814"/>
                <a:gd name="connsiteY9" fmla="*/ 18729 h 110957"/>
                <a:gd name="connsiteX10" fmla="*/ 67997 w 83814"/>
                <a:gd name="connsiteY10" fmla="*/ 18729 h 110957"/>
                <a:gd name="connsiteX11" fmla="*/ 49646 w 83814"/>
                <a:gd name="connsiteY11" fmla="*/ 39772 h 110957"/>
                <a:gd name="connsiteX12" fmla="*/ 24413 w 83814"/>
                <a:gd name="connsiteY12" fmla="*/ 101947 h 110957"/>
                <a:gd name="connsiteX13" fmla="*/ 32707 w 83814"/>
                <a:gd name="connsiteY13" fmla="*/ 111034 h 110957"/>
                <a:gd name="connsiteX14" fmla="*/ 41176 w 83814"/>
                <a:gd name="connsiteY14" fmla="*/ 101788 h 110957"/>
                <a:gd name="connsiteX15" fmla="*/ 41176 w 83814"/>
                <a:gd name="connsiteY15" fmla="*/ 95411 h 110957"/>
                <a:gd name="connsiteX16" fmla="*/ 55822 w 83814"/>
                <a:gd name="connsiteY16" fmla="*/ 41685 h 110957"/>
                <a:gd name="connsiteX17" fmla="*/ 82289 w 83814"/>
                <a:gd name="connsiteY17" fmla="*/ 11555 h 11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14" h="110957">
                  <a:moveTo>
                    <a:pt x="82289" y="11555"/>
                  </a:moveTo>
                  <a:cubicBezTo>
                    <a:pt x="84054" y="9642"/>
                    <a:pt x="84054" y="9323"/>
                    <a:pt x="84054" y="5178"/>
                  </a:cubicBezTo>
                  <a:lnTo>
                    <a:pt x="37824" y="5178"/>
                  </a:lnTo>
                  <a:cubicBezTo>
                    <a:pt x="30766" y="5178"/>
                    <a:pt x="28825" y="5018"/>
                    <a:pt x="22472" y="4540"/>
                  </a:cubicBezTo>
                  <a:cubicBezTo>
                    <a:pt x="13297" y="3902"/>
                    <a:pt x="12944" y="2786"/>
                    <a:pt x="12415" y="76"/>
                  </a:cubicBezTo>
                  <a:lnTo>
                    <a:pt x="6415" y="76"/>
                  </a:lnTo>
                  <a:lnTo>
                    <a:pt x="239" y="34193"/>
                  </a:lnTo>
                  <a:lnTo>
                    <a:pt x="6239" y="34193"/>
                  </a:lnTo>
                  <a:cubicBezTo>
                    <a:pt x="6592" y="31801"/>
                    <a:pt x="8356" y="21279"/>
                    <a:pt x="11179" y="19685"/>
                  </a:cubicBezTo>
                  <a:cubicBezTo>
                    <a:pt x="12591" y="18729"/>
                    <a:pt x="26884" y="18729"/>
                    <a:pt x="29530" y="18729"/>
                  </a:cubicBezTo>
                  <a:lnTo>
                    <a:pt x="67997" y="18729"/>
                  </a:lnTo>
                  <a:cubicBezTo>
                    <a:pt x="62350" y="25424"/>
                    <a:pt x="53351" y="35309"/>
                    <a:pt x="49646" y="39772"/>
                  </a:cubicBezTo>
                  <a:cubicBezTo>
                    <a:pt x="26531" y="67193"/>
                    <a:pt x="24413" y="92541"/>
                    <a:pt x="24413" y="101947"/>
                  </a:cubicBezTo>
                  <a:cubicBezTo>
                    <a:pt x="24413" y="103701"/>
                    <a:pt x="24413" y="111034"/>
                    <a:pt x="32707" y="111034"/>
                  </a:cubicBezTo>
                  <a:cubicBezTo>
                    <a:pt x="41176" y="111034"/>
                    <a:pt x="41176" y="103860"/>
                    <a:pt x="41176" y="101788"/>
                  </a:cubicBezTo>
                  <a:lnTo>
                    <a:pt x="41176" y="95411"/>
                  </a:lnTo>
                  <a:cubicBezTo>
                    <a:pt x="41176" y="64483"/>
                    <a:pt x="48234" y="50294"/>
                    <a:pt x="55822" y="41685"/>
                  </a:cubicBezTo>
                  <a:lnTo>
                    <a:pt x="82289" y="11555"/>
                  </a:lnTo>
                  <a:close/>
                </a:path>
              </a:pathLst>
            </a:custGeom>
            <a:solidFill>
              <a:srgbClr val="000000"/>
            </a:solidFill>
            <a:ln w="25302"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FF1C7076-88BF-2D35-6790-2AE4B666FB68}"/>
                </a:ext>
              </a:extLst>
            </p:cNvPr>
            <p:cNvSpPr/>
            <p:nvPr>
              <p:custDataLst>
                <p:tags r:id="rId31"/>
              </p:custDataLst>
            </p:nvPr>
          </p:nvSpPr>
          <p:spPr>
            <a:xfrm>
              <a:off x="8724032" y="4077285"/>
              <a:ext cx="58481" cy="227745"/>
            </a:xfrm>
            <a:custGeom>
              <a:avLst/>
              <a:gdLst>
                <a:gd name="connsiteX0" fmla="*/ 58725 w 58481"/>
                <a:gd name="connsiteY0" fmla="*/ 113948 h 227745"/>
                <a:gd name="connsiteX1" fmla="*/ 42088 w 58481"/>
                <a:gd name="connsiteY1" fmla="*/ 42891 h 227745"/>
                <a:gd name="connsiteX2" fmla="*/ 2765 w 58481"/>
                <a:gd name="connsiteY2" fmla="*/ 75 h 227745"/>
                <a:gd name="connsiteX3" fmla="*/ 244 w 58481"/>
                <a:gd name="connsiteY3" fmla="*/ 2352 h 227745"/>
                <a:gd name="connsiteX4" fmla="*/ 5033 w 58481"/>
                <a:gd name="connsiteY4" fmla="*/ 7590 h 227745"/>
                <a:gd name="connsiteX5" fmla="*/ 44105 w 58481"/>
                <a:gd name="connsiteY5" fmla="*/ 113948 h 227745"/>
                <a:gd name="connsiteX6" fmla="*/ 3521 w 58481"/>
                <a:gd name="connsiteY6" fmla="*/ 221672 h 227745"/>
                <a:gd name="connsiteX7" fmla="*/ 244 w 58481"/>
                <a:gd name="connsiteY7" fmla="*/ 225543 h 227745"/>
                <a:gd name="connsiteX8" fmla="*/ 2765 w 58481"/>
                <a:gd name="connsiteY8" fmla="*/ 227821 h 227745"/>
                <a:gd name="connsiteX9" fmla="*/ 42844 w 58481"/>
                <a:gd name="connsiteY9" fmla="*/ 183410 h 227745"/>
                <a:gd name="connsiteX10" fmla="*/ 58725 w 58481"/>
                <a:gd name="connsiteY10" fmla="*/ 113948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81" h="227745">
                  <a:moveTo>
                    <a:pt x="58725" y="113948"/>
                  </a:moveTo>
                  <a:cubicBezTo>
                    <a:pt x="58725" y="96184"/>
                    <a:pt x="55952" y="68626"/>
                    <a:pt x="42088" y="42891"/>
                  </a:cubicBezTo>
                  <a:cubicBezTo>
                    <a:pt x="26964" y="14878"/>
                    <a:pt x="5285" y="75"/>
                    <a:pt x="2765" y="75"/>
                  </a:cubicBezTo>
                  <a:cubicBezTo>
                    <a:pt x="1252" y="75"/>
                    <a:pt x="244" y="986"/>
                    <a:pt x="244" y="2352"/>
                  </a:cubicBezTo>
                  <a:cubicBezTo>
                    <a:pt x="244" y="3035"/>
                    <a:pt x="244" y="3491"/>
                    <a:pt x="5033" y="7590"/>
                  </a:cubicBezTo>
                  <a:cubicBezTo>
                    <a:pt x="29737" y="30137"/>
                    <a:pt x="44105" y="66349"/>
                    <a:pt x="44105" y="113948"/>
                  </a:cubicBezTo>
                  <a:cubicBezTo>
                    <a:pt x="44105" y="152892"/>
                    <a:pt x="34778" y="192976"/>
                    <a:pt x="3521" y="221672"/>
                  </a:cubicBezTo>
                  <a:cubicBezTo>
                    <a:pt x="244" y="224404"/>
                    <a:pt x="244" y="224860"/>
                    <a:pt x="244" y="225543"/>
                  </a:cubicBezTo>
                  <a:cubicBezTo>
                    <a:pt x="244" y="226910"/>
                    <a:pt x="1252" y="227821"/>
                    <a:pt x="2765" y="227821"/>
                  </a:cubicBezTo>
                  <a:cubicBezTo>
                    <a:pt x="5285" y="227821"/>
                    <a:pt x="27972" y="212334"/>
                    <a:pt x="42844" y="183410"/>
                  </a:cubicBezTo>
                  <a:cubicBezTo>
                    <a:pt x="55700" y="158358"/>
                    <a:pt x="58725" y="133078"/>
                    <a:pt x="58725" y="113948"/>
                  </a:cubicBezTo>
                  <a:close/>
                </a:path>
              </a:pathLst>
            </a:custGeom>
            <a:solidFill>
              <a:srgbClr val="000000"/>
            </a:solidFill>
            <a:ln w="25302"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5A4EDCEB-6F23-340A-6F96-234B29FDC874}"/>
                </a:ext>
              </a:extLst>
            </p:cNvPr>
            <p:cNvSpPr/>
            <p:nvPr>
              <p:custDataLst>
                <p:tags r:id="rId32"/>
              </p:custDataLst>
            </p:nvPr>
          </p:nvSpPr>
          <p:spPr>
            <a:xfrm>
              <a:off x="8884630" y="4186603"/>
              <a:ext cx="154017" cy="9109"/>
            </a:xfrm>
            <a:custGeom>
              <a:avLst/>
              <a:gdLst>
                <a:gd name="connsiteX0" fmla="*/ 145445 w 154017"/>
                <a:gd name="connsiteY0" fmla="*/ 9185 h 9109"/>
                <a:gd name="connsiteX1" fmla="*/ 154267 w 154017"/>
                <a:gd name="connsiteY1" fmla="*/ 4630 h 9109"/>
                <a:gd name="connsiteX2" fmla="*/ 145445 w 154017"/>
                <a:gd name="connsiteY2" fmla="*/ 75 h 9109"/>
                <a:gd name="connsiteX3" fmla="*/ 9073 w 154017"/>
                <a:gd name="connsiteY3" fmla="*/ 75 h 9109"/>
                <a:gd name="connsiteX4" fmla="*/ 250 w 154017"/>
                <a:gd name="connsiteY4" fmla="*/ 4630 h 9109"/>
                <a:gd name="connsiteX5" fmla="*/ 9073 w 154017"/>
                <a:gd name="connsiteY5" fmla="*/ 9185 h 9109"/>
                <a:gd name="connsiteX6" fmla="*/ 145445 w 154017"/>
                <a:gd name="connsiteY6" fmla="*/ 9185 h 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7" h="9109">
                  <a:moveTo>
                    <a:pt x="145445" y="9185"/>
                  </a:moveTo>
                  <a:cubicBezTo>
                    <a:pt x="149730" y="9185"/>
                    <a:pt x="154267" y="9185"/>
                    <a:pt x="154267" y="4630"/>
                  </a:cubicBezTo>
                  <a:cubicBezTo>
                    <a:pt x="154267" y="75"/>
                    <a:pt x="149730" y="75"/>
                    <a:pt x="145445" y="75"/>
                  </a:cubicBezTo>
                  <a:lnTo>
                    <a:pt x="9073" y="75"/>
                  </a:lnTo>
                  <a:cubicBezTo>
                    <a:pt x="4787" y="75"/>
                    <a:pt x="250" y="75"/>
                    <a:pt x="250" y="4630"/>
                  </a:cubicBezTo>
                  <a:cubicBezTo>
                    <a:pt x="250" y="9185"/>
                    <a:pt x="4787" y="9185"/>
                    <a:pt x="9073" y="9185"/>
                  </a:cubicBezTo>
                  <a:lnTo>
                    <a:pt x="145445" y="9185"/>
                  </a:lnTo>
                  <a:close/>
                </a:path>
              </a:pathLst>
            </a:custGeom>
            <a:solidFill>
              <a:srgbClr val="000000"/>
            </a:solidFill>
            <a:ln w="25302"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26699BC3-3543-B996-93C2-A1A730FAFCC7}"/>
                </a:ext>
              </a:extLst>
            </p:cNvPr>
            <p:cNvSpPr/>
            <p:nvPr>
              <p:custDataLst>
                <p:tags r:id="rId33"/>
              </p:custDataLst>
            </p:nvPr>
          </p:nvSpPr>
          <p:spPr>
            <a:xfrm>
              <a:off x="9126872" y="4090038"/>
              <a:ext cx="53943" cy="160560"/>
            </a:xfrm>
            <a:custGeom>
              <a:avLst/>
              <a:gdLst>
                <a:gd name="connsiteX0" fmla="*/ 54204 w 53943"/>
                <a:gd name="connsiteY0" fmla="*/ 2580 h 160560"/>
                <a:gd name="connsiteX1" fmla="*/ 50927 w 53943"/>
                <a:gd name="connsiteY1" fmla="*/ 75 h 160560"/>
                <a:gd name="connsiteX2" fmla="*/ 20174 w 53943"/>
                <a:gd name="connsiteY2" fmla="*/ 2352 h 160560"/>
                <a:gd name="connsiteX3" fmla="*/ 15384 w 53943"/>
                <a:gd name="connsiteY3" fmla="*/ 7135 h 160560"/>
                <a:gd name="connsiteX4" fmla="*/ 21686 w 53943"/>
                <a:gd name="connsiteY4" fmla="*/ 9640 h 160560"/>
                <a:gd name="connsiteX5" fmla="*/ 34038 w 53943"/>
                <a:gd name="connsiteY5" fmla="*/ 13512 h 160560"/>
                <a:gd name="connsiteX6" fmla="*/ 33282 w 53943"/>
                <a:gd name="connsiteY6" fmla="*/ 18067 h 160560"/>
                <a:gd name="connsiteX7" fmla="*/ 1520 w 53943"/>
                <a:gd name="connsiteY7" fmla="*/ 131940 h 160560"/>
                <a:gd name="connsiteX8" fmla="*/ 260 w 53943"/>
                <a:gd name="connsiteY8" fmla="*/ 139683 h 160560"/>
                <a:gd name="connsiteX9" fmla="*/ 23199 w 53943"/>
                <a:gd name="connsiteY9" fmla="*/ 160636 h 160560"/>
                <a:gd name="connsiteX10" fmla="*/ 42104 w 53943"/>
                <a:gd name="connsiteY10" fmla="*/ 147882 h 160560"/>
                <a:gd name="connsiteX11" fmla="*/ 49666 w 53943"/>
                <a:gd name="connsiteY11" fmla="*/ 125563 h 160560"/>
                <a:gd name="connsiteX12" fmla="*/ 46642 w 53943"/>
                <a:gd name="connsiteY12" fmla="*/ 123285 h 160560"/>
                <a:gd name="connsiteX13" fmla="*/ 43112 w 53943"/>
                <a:gd name="connsiteY13" fmla="*/ 127385 h 160560"/>
                <a:gd name="connsiteX14" fmla="*/ 23955 w 53943"/>
                <a:gd name="connsiteY14" fmla="*/ 155625 h 160560"/>
                <a:gd name="connsiteX15" fmla="*/ 16393 w 53943"/>
                <a:gd name="connsiteY15" fmla="*/ 145149 h 160560"/>
                <a:gd name="connsiteX16" fmla="*/ 17905 w 53943"/>
                <a:gd name="connsiteY16" fmla="*/ 134217 h 160560"/>
                <a:gd name="connsiteX17" fmla="*/ 54204 w 53943"/>
                <a:gd name="connsiteY17" fmla="*/ 2580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43" h="160560">
                  <a:moveTo>
                    <a:pt x="54204" y="2580"/>
                  </a:moveTo>
                  <a:cubicBezTo>
                    <a:pt x="54204" y="2352"/>
                    <a:pt x="54204" y="75"/>
                    <a:pt x="50927" y="75"/>
                  </a:cubicBezTo>
                  <a:cubicBezTo>
                    <a:pt x="45129" y="75"/>
                    <a:pt x="26728" y="1897"/>
                    <a:pt x="20174" y="2352"/>
                  </a:cubicBezTo>
                  <a:cubicBezTo>
                    <a:pt x="18157" y="2580"/>
                    <a:pt x="15384" y="2808"/>
                    <a:pt x="15384" y="7135"/>
                  </a:cubicBezTo>
                  <a:cubicBezTo>
                    <a:pt x="15384" y="9640"/>
                    <a:pt x="17905" y="9640"/>
                    <a:pt x="21686" y="9640"/>
                  </a:cubicBezTo>
                  <a:cubicBezTo>
                    <a:pt x="33786" y="9640"/>
                    <a:pt x="34038" y="11690"/>
                    <a:pt x="34038" y="13512"/>
                  </a:cubicBezTo>
                  <a:lnTo>
                    <a:pt x="33282" y="18067"/>
                  </a:lnTo>
                  <a:lnTo>
                    <a:pt x="1520" y="131940"/>
                  </a:lnTo>
                  <a:cubicBezTo>
                    <a:pt x="764" y="134445"/>
                    <a:pt x="260" y="136039"/>
                    <a:pt x="260" y="139683"/>
                  </a:cubicBezTo>
                  <a:cubicBezTo>
                    <a:pt x="260" y="152665"/>
                    <a:pt x="11351" y="160636"/>
                    <a:pt x="23199" y="160636"/>
                  </a:cubicBezTo>
                  <a:cubicBezTo>
                    <a:pt x="31517" y="160636"/>
                    <a:pt x="37819" y="156081"/>
                    <a:pt x="42104" y="147882"/>
                  </a:cubicBezTo>
                  <a:cubicBezTo>
                    <a:pt x="46642" y="139228"/>
                    <a:pt x="49666" y="126018"/>
                    <a:pt x="49666" y="125563"/>
                  </a:cubicBezTo>
                  <a:cubicBezTo>
                    <a:pt x="49666" y="123285"/>
                    <a:pt x="47398" y="123285"/>
                    <a:pt x="46642" y="123285"/>
                  </a:cubicBezTo>
                  <a:cubicBezTo>
                    <a:pt x="44121" y="123285"/>
                    <a:pt x="43869" y="124196"/>
                    <a:pt x="43112" y="127385"/>
                  </a:cubicBezTo>
                  <a:cubicBezTo>
                    <a:pt x="38827" y="142188"/>
                    <a:pt x="34038" y="155625"/>
                    <a:pt x="23955" y="155625"/>
                  </a:cubicBezTo>
                  <a:cubicBezTo>
                    <a:pt x="16393" y="155625"/>
                    <a:pt x="16393" y="148337"/>
                    <a:pt x="16393" y="145149"/>
                  </a:cubicBezTo>
                  <a:cubicBezTo>
                    <a:pt x="16393" y="139683"/>
                    <a:pt x="16645" y="138544"/>
                    <a:pt x="17905" y="134217"/>
                  </a:cubicBezTo>
                  <a:lnTo>
                    <a:pt x="54204" y="2580"/>
                  </a:lnTo>
                  <a:close/>
                </a:path>
              </a:pathLst>
            </a:custGeom>
            <a:solidFill>
              <a:srgbClr val="000000"/>
            </a:solidFill>
            <a:ln w="25302"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9DDC9449-87E5-6296-9981-6EDAFB3F40B6}"/>
                </a:ext>
              </a:extLst>
            </p:cNvPr>
            <p:cNvSpPr/>
            <p:nvPr>
              <p:custDataLst>
                <p:tags r:id="rId34"/>
              </p:custDataLst>
            </p:nvPr>
          </p:nvSpPr>
          <p:spPr>
            <a:xfrm>
              <a:off x="9206290" y="4147430"/>
              <a:ext cx="107887" cy="103168"/>
            </a:xfrm>
            <a:custGeom>
              <a:avLst/>
              <a:gdLst>
                <a:gd name="connsiteX0" fmla="*/ 108151 w 107887"/>
                <a:gd name="connsiteY0" fmla="*/ 38564 h 103168"/>
                <a:gd name="connsiteX1" fmla="*/ 67819 w 107887"/>
                <a:gd name="connsiteY1" fmla="*/ 75 h 103168"/>
                <a:gd name="connsiteX2" fmla="*/ 263 w 107887"/>
                <a:gd name="connsiteY2" fmla="*/ 64755 h 103168"/>
                <a:gd name="connsiteX3" fmla="*/ 40595 w 107887"/>
                <a:gd name="connsiteY3" fmla="*/ 103244 h 103168"/>
                <a:gd name="connsiteX4" fmla="*/ 108151 w 107887"/>
                <a:gd name="connsiteY4" fmla="*/ 38564 h 103168"/>
                <a:gd name="connsiteX5" fmla="*/ 40847 w 107887"/>
                <a:gd name="connsiteY5" fmla="*/ 98233 h 103168"/>
                <a:gd name="connsiteX6" fmla="*/ 18917 w 107887"/>
                <a:gd name="connsiteY6" fmla="*/ 73409 h 103168"/>
                <a:gd name="connsiteX7" fmla="*/ 33537 w 107887"/>
                <a:gd name="connsiteY7" fmla="*/ 26038 h 103168"/>
                <a:gd name="connsiteX8" fmla="*/ 67567 w 107887"/>
                <a:gd name="connsiteY8" fmla="*/ 5085 h 103168"/>
                <a:gd name="connsiteX9" fmla="*/ 89749 w 107887"/>
                <a:gd name="connsiteY9" fmla="*/ 29682 h 103168"/>
                <a:gd name="connsiteX10" fmla="*/ 75129 w 107887"/>
                <a:gd name="connsiteY10" fmla="*/ 77281 h 103168"/>
                <a:gd name="connsiteX11" fmla="*/ 40847 w 107887"/>
                <a:gd name="connsiteY11" fmla="*/ 98233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87" h="103168">
                  <a:moveTo>
                    <a:pt x="108151" y="38564"/>
                  </a:moveTo>
                  <a:cubicBezTo>
                    <a:pt x="108151" y="14878"/>
                    <a:pt x="90506" y="75"/>
                    <a:pt x="67819" y="75"/>
                  </a:cubicBezTo>
                  <a:cubicBezTo>
                    <a:pt x="34041" y="75"/>
                    <a:pt x="263" y="32415"/>
                    <a:pt x="263" y="64755"/>
                  </a:cubicBezTo>
                  <a:cubicBezTo>
                    <a:pt x="263" y="87301"/>
                    <a:pt x="17152" y="103244"/>
                    <a:pt x="40595" y="103244"/>
                  </a:cubicBezTo>
                  <a:cubicBezTo>
                    <a:pt x="74121" y="103244"/>
                    <a:pt x="108151" y="71815"/>
                    <a:pt x="108151" y="38564"/>
                  </a:cubicBezTo>
                  <a:close/>
                  <a:moveTo>
                    <a:pt x="40847" y="98233"/>
                  </a:moveTo>
                  <a:cubicBezTo>
                    <a:pt x="30008" y="98233"/>
                    <a:pt x="18917" y="91173"/>
                    <a:pt x="18917" y="73409"/>
                  </a:cubicBezTo>
                  <a:cubicBezTo>
                    <a:pt x="18917" y="62249"/>
                    <a:pt x="25470" y="37653"/>
                    <a:pt x="33537" y="26038"/>
                  </a:cubicBezTo>
                  <a:cubicBezTo>
                    <a:pt x="46141" y="8501"/>
                    <a:pt x="60509" y="5085"/>
                    <a:pt x="67567" y="5085"/>
                  </a:cubicBezTo>
                  <a:cubicBezTo>
                    <a:pt x="82187" y="5085"/>
                    <a:pt x="89749" y="16017"/>
                    <a:pt x="89749" y="29682"/>
                  </a:cubicBezTo>
                  <a:cubicBezTo>
                    <a:pt x="89749" y="38564"/>
                    <a:pt x="84708" y="62477"/>
                    <a:pt x="75129" y="77281"/>
                  </a:cubicBezTo>
                  <a:cubicBezTo>
                    <a:pt x="66306" y="90490"/>
                    <a:pt x="52442" y="98233"/>
                    <a:pt x="40847" y="98233"/>
                  </a:cubicBezTo>
                  <a:close/>
                </a:path>
              </a:pathLst>
            </a:custGeom>
            <a:solidFill>
              <a:srgbClr val="000000"/>
            </a:solidFill>
            <a:ln w="25302"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64EF0569-D299-43AA-80CF-2612BBFA47D5}"/>
                </a:ext>
              </a:extLst>
            </p:cNvPr>
            <p:cNvSpPr/>
            <p:nvPr>
              <p:custDataLst>
                <p:tags r:id="rId35"/>
              </p:custDataLst>
            </p:nvPr>
          </p:nvSpPr>
          <p:spPr>
            <a:xfrm>
              <a:off x="9321922" y="4147430"/>
              <a:ext cx="115701" cy="147351"/>
            </a:xfrm>
            <a:custGeom>
              <a:avLst/>
              <a:gdLst>
                <a:gd name="connsiteX0" fmla="*/ 115214 w 115701"/>
                <a:gd name="connsiteY0" fmla="*/ 14878 h 147351"/>
                <a:gd name="connsiteX1" fmla="*/ 115970 w 115701"/>
                <a:gd name="connsiteY1" fmla="*/ 10779 h 147351"/>
                <a:gd name="connsiteX2" fmla="*/ 108660 w 115701"/>
                <a:gd name="connsiteY2" fmla="*/ 4630 h 147351"/>
                <a:gd name="connsiteX3" fmla="*/ 98325 w 115701"/>
                <a:gd name="connsiteY3" fmla="*/ 14423 h 147351"/>
                <a:gd name="connsiteX4" fmla="*/ 74882 w 115701"/>
                <a:gd name="connsiteY4" fmla="*/ 75 h 147351"/>
                <a:gd name="connsiteX5" fmla="*/ 14888 w 115701"/>
                <a:gd name="connsiteY5" fmla="*/ 64755 h 147351"/>
                <a:gd name="connsiteX6" fmla="*/ 48414 w 115701"/>
                <a:gd name="connsiteY6" fmla="*/ 100738 h 147351"/>
                <a:gd name="connsiteX7" fmla="*/ 77655 w 115701"/>
                <a:gd name="connsiteY7" fmla="*/ 87529 h 147351"/>
                <a:gd name="connsiteX8" fmla="*/ 77907 w 115701"/>
                <a:gd name="connsiteY8" fmla="*/ 87757 h 147351"/>
                <a:gd name="connsiteX9" fmla="*/ 69588 w 115701"/>
                <a:gd name="connsiteY9" fmla="*/ 117819 h 147351"/>
                <a:gd name="connsiteX10" fmla="*/ 33290 w 115701"/>
                <a:gd name="connsiteY10" fmla="*/ 142416 h 147351"/>
                <a:gd name="connsiteX11" fmla="*/ 13124 w 115701"/>
                <a:gd name="connsiteY11" fmla="*/ 140139 h 147351"/>
                <a:gd name="connsiteX12" fmla="*/ 23459 w 115701"/>
                <a:gd name="connsiteY12" fmla="*/ 128296 h 147351"/>
                <a:gd name="connsiteX13" fmla="*/ 13880 w 115701"/>
                <a:gd name="connsiteY13" fmla="*/ 120325 h 147351"/>
                <a:gd name="connsiteX14" fmla="*/ 268 w 115701"/>
                <a:gd name="connsiteY14" fmla="*/ 133534 h 147351"/>
                <a:gd name="connsiteX15" fmla="*/ 33794 w 115701"/>
                <a:gd name="connsiteY15" fmla="*/ 147426 h 147351"/>
                <a:gd name="connsiteX16" fmla="*/ 87233 w 115701"/>
                <a:gd name="connsiteY16" fmla="*/ 115997 h 147351"/>
                <a:gd name="connsiteX17" fmla="*/ 115214 w 115701"/>
                <a:gd name="connsiteY17" fmla="*/ 14878 h 147351"/>
                <a:gd name="connsiteX18" fmla="*/ 82444 w 115701"/>
                <a:gd name="connsiteY18" fmla="*/ 71587 h 147351"/>
                <a:gd name="connsiteX19" fmla="*/ 69588 w 115701"/>
                <a:gd name="connsiteY19" fmla="*/ 87529 h 147351"/>
                <a:gd name="connsiteX20" fmla="*/ 49170 w 115701"/>
                <a:gd name="connsiteY20" fmla="*/ 95728 h 147351"/>
                <a:gd name="connsiteX21" fmla="*/ 32785 w 115701"/>
                <a:gd name="connsiteY21" fmla="*/ 74775 h 147351"/>
                <a:gd name="connsiteX22" fmla="*/ 46902 w 115701"/>
                <a:gd name="connsiteY22" fmla="*/ 25355 h 147351"/>
                <a:gd name="connsiteX23" fmla="*/ 75134 w 115701"/>
                <a:gd name="connsiteY23" fmla="*/ 5085 h 147351"/>
                <a:gd name="connsiteX24" fmla="*/ 95300 w 115701"/>
                <a:gd name="connsiteY24" fmla="*/ 24671 h 147351"/>
                <a:gd name="connsiteX25" fmla="*/ 94544 w 115701"/>
                <a:gd name="connsiteY25" fmla="*/ 28087 h 147351"/>
                <a:gd name="connsiteX26" fmla="*/ 82444 w 115701"/>
                <a:gd name="connsiteY26" fmla="*/ 71587 h 14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701" h="147351">
                  <a:moveTo>
                    <a:pt x="115214" y="14878"/>
                  </a:moveTo>
                  <a:cubicBezTo>
                    <a:pt x="115466" y="13512"/>
                    <a:pt x="115970" y="12373"/>
                    <a:pt x="115970" y="10779"/>
                  </a:cubicBezTo>
                  <a:cubicBezTo>
                    <a:pt x="115970" y="6907"/>
                    <a:pt x="112945" y="4630"/>
                    <a:pt x="108660" y="4630"/>
                  </a:cubicBezTo>
                  <a:cubicBezTo>
                    <a:pt x="106139" y="4630"/>
                    <a:pt x="99333" y="6224"/>
                    <a:pt x="98325" y="14423"/>
                  </a:cubicBezTo>
                  <a:cubicBezTo>
                    <a:pt x="93787" y="5996"/>
                    <a:pt x="84965" y="75"/>
                    <a:pt x="74882" y="75"/>
                  </a:cubicBezTo>
                  <a:cubicBezTo>
                    <a:pt x="46145" y="75"/>
                    <a:pt x="14888" y="31959"/>
                    <a:pt x="14888" y="64755"/>
                  </a:cubicBezTo>
                  <a:cubicBezTo>
                    <a:pt x="14888" y="87301"/>
                    <a:pt x="30265" y="100738"/>
                    <a:pt x="48414" y="100738"/>
                  </a:cubicBezTo>
                  <a:cubicBezTo>
                    <a:pt x="63286" y="100738"/>
                    <a:pt x="75134" y="90034"/>
                    <a:pt x="77655" y="87529"/>
                  </a:cubicBezTo>
                  <a:lnTo>
                    <a:pt x="77907" y="87757"/>
                  </a:lnTo>
                  <a:cubicBezTo>
                    <a:pt x="72613" y="108026"/>
                    <a:pt x="69588" y="117364"/>
                    <a:pt x="69588" y="117819"/>
                  </a:cubicBezTo>
                  <a:cubicBezTo>
                    <a:pt x="68580" y="119869"/>
                    <a:pt x="60009" y="142416"/>
                    <a:pt x="33290" y="142416"/>
                  </a:cubicBezTo>
                  <a:cubicBezTo>
                    <a:pt x="28500" y="142416"/>
                    <a:pt x="20182" y="142188"/>
                    <a:pt x="13124" y="140139"/>
                  </a:cubicBezTo>
                  <a:cubicBezTo>
                    <a:pt x="20686" y="138089"/>
                    <a:pt x="23459" y="132167"/>
                    <a:pt x="23459" y="128296"/>
                  </a:cubicBezTo>
                  <a:cubicBezTo>
                    <a:pt x="23459" y="124652"/>
                    <a:pt x="20686" y="120325"/>
                    <a:pt x="13880" y="120325"/>
                  </a:cubicBezTo>
                  <a:cubicBezTo>
                    <a:pt x="8334" y="120325"/>
                    <a:pt x="268" y="124424"/>
                    <a:pt x="268" y="133534"/>
                  </a:cubicBezTo>
                  <a:cubicBezTo>
                    <a:pt x="268" y="142871"/>
                    <a:pt x="9595" y="147426"/>
                    <a:pt x="33794" y="147426"/>
                  </a:cubicBezTo>
                  <a:cubicBezTo>
                    <a:pt x="65303" y="147426"/>
                    <a:pt x="83452" y="129662"/>
                    <a:pt x="87233" y="115997"/>
                  </a:cubicBezTo>
                  <a:lnTo>
                    <a:pt x="115214" y="14878"/>
                  </a:lnTo>
                  <a:close/>
                  <a:moveTo>
                    <a:pt x="82444" y="71587"/>
                  </a:moveTo>
                  <a:cubicBezTo>
                    <a:pt x="80932" y="77508"/>
                    <a:pt x="75134" y="83202"/>
                    <a:pt x="69588" y="87529"/>
                  </a:cubicBezTo>
                  <a:cubicBezTo>
                    <a:pt x="64295" y="91629"/>
                    <a:pt x="56480" y="95728"/>
                    <a:pt x="49170" y="95728"/>
                  </a:cubicBezTo>
                  <a:cubicBezTo>
                    <a:pt x="36567" y="95728"/>
                    <a:pt x="32785" y="83885"/>
                    <a:pt x="32785" y="74775"/>
                  </a:cubicBezTo>
                  <a:cubicBezTo>
                    <a:pt x="32785" y="63844"/>
                    <a:pt x="40096" y="36970"/>
                    <a:pt x="46902" y="25355"/>
                  </a:cubicBezTo>
                  <a:cubicBezTo>
                    <a:pt x="53708" y="14195"/>
                    <a:pt x="64547" y="5085"/>
                    <a:pt x="75134" y="5085"/>
                  </a:cubicBezTo>
                  <a:cubicBezTo>
                    <a:pt x="91771" y="5085"/>
                    <a:pt x="95300" y="23533"/>
                    <a:pt x="95300" y="24671"/>
                  </a:cubicBezTo>
                  <a:cubicBezTo>
                    <a:pt x="95300" y="25810"/>
                    <a:pt x="94796" y="27176"/>
                    <a:pt x="94544" y="28087"/>
                  </a:cubicBezTo>
                  <a:lnTo>
                    <a:pt x="82444" y="71587"/>
                  </a:lnTo>
                  <a:close/>
                </a:path>
              </a:pathLst>
            </a:custGeom>
            <a:solidFill>
              <a:srgbClr val="000000"/>
            </a:solidFill>
            <a:ln w="25302"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5A76E3C4-8644-F63D-1378-2232382DFF3E}"/>
                </a:ext>
              </a:extLst>
            </p:cNvPr>
            <p:cNvSpPr/>
            <p:nvPr>
              <p:custDataLst>
                <p:tags r:id="rId36"/>
              </p:custDataLst>
            </p:nvPr>
          </p:nvSpPr>
          <p:spPr>
            <a:xfrm>
              <a:off x="9457500" y="4092544"/>
              <a:ext cx="179980" cy="155550"/>
            </a:xfrm>
            <a:custGeom>
              <a:avLst/>
              <a:gdLst>
                <a:gd name="connsiteX0" fmla="*/ 66568 w 179980"/>
                <a:gd name="connsiteY0" fmla="*/ 83657 h 155550"/>
                <a:gd name="connsiteX1" fmla="*/ 109421 w 179980"/>
                <a:gd name="connsiteY1" fmla="*/ 83657 h 155550"/>
                <a:gd name="connsiteX2" fmla="*/ 180254 w 179980"/>
                <a:gd name="connsiteY2" fmla="*/ 34464 h 155550"/>
                <a:gd name="connsiteX3" fmla="*/ 130595 w 179980"/>
                <a:gd name="connsiteY3" fmla="*/ 75 h 155550"/>
                <a:gd name="connsiteX4" fmla="*/ 48923 w 179980"/>
                <a:gd name="connsiteY4" fmla="*/ 75 h 155550"/>
                <a:gd name="connsiteX5" fmla="*/ 41361 w 179980"/>
                <a:gd name="connsiteY5" fmla="*/ 4402 h 155550"/>
                <a:gd name="connsiteX6" fmla="*/ 48671 w 179980"/>
                <a:gd name="connsiteY6" fmla="*/ 7135 h 155550"/>
                <a:gd name="connsiteX7" fmla="*/ 59510 w 179980"/>
                <a:gd name="connsiteY7" fmla="*/ 7590 h 155550"/>
                <a:gd name="connsiteX8" fmla="*/ 65056 w 179980"/>
                <a:gd name="connsiteY8" fmla="*/ 11234 h 155550"/>
                <a:gd name="connsiteX9" fmla="*/ 64048 w 179980"/>
                <a:gd name="connsiteY9" fmla="*/ 15561 h 155550"/>
                <a:gd name="connsiteX10" fmla="*/ 30270 w 179980"/>
                <a:gd name="connsiteY10" fmla="*/ 137861 h 155550"/>
                <a:gd name="connsiteX11" fmla="*/ 7331 w 179980"/>
                <a:gd name="connsiteY11" fmla="*/ 148565 h 155550"/>
                <a:gd name="connsiteX12" fmla="*/ 273 w 179980"/>
                <a:gd name="connsiteY12" fmla="*/ 152892 h 155550"/>
                <a:gd name="connsiteX13" fmla="*/ 4054 w 179980"/>
                <a:gd name="connsiteY13" fmla="*/ 155625 h 155550"/>
                <a:gd name="connsiteX14" fmla="*/ 36067 w 179980"/>
                <a:gd name="connsiteY14" fmla="*/ 154942 h 155550"/>
                <a:gd name="connsiteX15" fmla="*/ 52200 w 179980"/>
                <a:gd name="connsiteY15" fmla="*/ 155170 h 155550"/>
                <a:gd name="connsiteX16" fmla="*/ 68585 w 179980"/>
                <a:gd name="connsiteY16" fmla="*/ 155625 h 155550"/>
                <a:gd name="connsiteX17" fmla="*/ 73627 w 179980"/>
                <a:gd name="connsiteY17" fmla="*/ 151070 h 155550"/>
                <a:gd name="connsiteX18" fmla="*/ 66568 w 179980"/>
                <a:gd name="connsiteY18" fmla="*/ 148565 h 155550"/>
                <a:gd name="connsiteX19" fmla="*/ 50184 w 179980"/>
                <a:gd name="connsiteY19" fmla="*/ 144466 h 155550"/>
                <a:gd name="connsiteX20" fmla="*/ 50940 w 179980"/>
                <a:gd name="connsiteY20" fmla="*/ 140594 h 155550"/>
                <a:gd name="connsiteX21" fmla="*/ 66568 w 179980"/>
                <a:gd name="connsiteY21" fmla="*/ 83657 h 155550"/>
                <a:gd name="connsiteX22" fmla="*/ 84718 w 179980"/>
                <a:gd name="connsiteY22" fmla="*/ 15789 h 155550"/>
                <a:gd name="connsiteX23" fmla="*/ 98330 w 179980"/>
                <a:gd name="connsiteY23" fmla="*/ 7135 h 155550"/>
                <a:gd name="connsiteX24" fmla="*/ 122529 w 179980"/>
                <a:gd name="connsiteY24" fmla="*/ 7135 h 155550"/>
                <a:gd name="connsiteX25" fmla="*/ 156811 w 179980"/>
                <a:gd name="connsiteY25" fmla="*/ 28998 h 155550"/>
                <a:gd name="connsiteX26" fmla="*/ 141939 w 179980"/>
                <a:gd name="connsiteY26" fmla="*/ 65666 h 155550"/>
                <a:gd name="connsiteX27" fmla="*/ 103119 w 179980"/>
                <a:gd name="connsiteY27" fmla="*/ 77736 h 155550"/>
                <a:gd name="connsiteX28" fmla="*/ 67577 w 179980"/>
                <a:gd name="connsiteY28" fmla="*/ 77736 h 155550"/>
                <a:gd name="connsiteX29" fmla="*/ 84718 w 179980"/>
                <a:gd name="connsiteY29" fmla="*/ 15789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980" h="155550">
                  <a:moveTo>
                    <a:pt x="66568" y="83657"/>
                  </a:moveTo>
                  <a:lnTo>
                    <a:pt x="109421" y="83657"/>
                  </a:lnTo>
                  <a:cubicBezTo>
                    <a:pt x="145216" y="83657"/>
                    <a:pt x="180254" y="59972"/>
                    <a:pt x="180254" y="34464"/>
                  </a:cubicBezTo>
                  <a:cubicBezTo>
                    <a:pt x="180254" y="16928"/>
                    <a:pt x="163617" y="75"/>
                    <a:pt x="130595" y="75"/>
                  </a:cubicBezTo>
                  <a:lnTo>
                    <a:pt x="48923" y="75"/>
                  </a:lnTo>
                  <a:cubicBezTo>
                    <a:pt x="44134" y="75"/>
                    <a:pt x="41361" y="75"/>
                    <a:pt x="41361" y="4402"/>
                  </a:cubicBezTo>
                  <a:cubicBezTo>
                    <a:pt x="41361" y="7135"/>
                    <a:pt x="43630" y="7135"/>
                    <a:pt x="48671" y="7135"/>
                  </a:cubicBezTo>
                  <a:cubicBezTo>
                    <a:pt x="51948" y="7135"/>
                    <a:pt x="56485" y="7363"/>
                    <a:pt x="59510" y="7590"/>
                  </a:cubicBezTo>
                  <a:cubicBezTo>
                    <a:pt x="63544" y="8046"/>
                    <a:pt x="65056" y="8729"/>
                    <a:pt x="65056" y="11234"/>
                  </a:cubicBezTo>
                  <a:cubicBezTo>
                    <a:pt x="65056" y="12145"/>
                    <a:pt x="64804" y="12828"/>
                    <a:pt x="64048" y="15561"/>
                  </a:cubicBezTo>
                  <a:lnTo>
                    <a:pt x="30270" y="137861"/>
                  </a:lnTo>
                  <a:cubicBezTo>
                    <a:pt x="27749" y="146743"/>
                    <a:pt x="27245" y="148565"/>
                    <a:pt x="7331" y="148565"/>
                  </a:cubicBezTo>
                  <a:cubicBezTo>
                    <a:pt x="3046" y="148565"/>
                    <a:pt x="273" y="148565"/>
                    <a:pt x="273" y="152892"/>
                  </a:cubicBezTo>
                  <a:cubicBezTo>
                    <a:pt x="273" y="155625"/>
                    <a:pt x="3298" y="155625"/>
                    <a:pt x="4054" y="155625"/>
                  </a:cubicBezTo>
                  <a:cubicBezTo>
                    <a:pt x="11112" y="155625"/>
                    <a:pt x="29009" y="154942"/>
                    <a:pt x="36067" y="154942"/>
                  </a:cubicBezTo>
                  <a:cubicBezTo>
                    <a:pt x="41361" y="154942"/>
                    <a:pt x="46907" y="155170"/>
                    <a:pt x="52200" y="155170"/>
                  </a:cubicBezTo>
                  <a:cubicBezTo>
                    <a:pt x="57746" y="155170"/>
                    <a:pt x="63292" y="155625"/>
                    <a:pt x="68585" y="155625"/>
                  </a:cubicBezTo>
                  <a:cubicBezTo>
                    <a:pt x="70350" y="155625"/>
                    <a:pt x="73627" y="155625"/>
                    <a:pt x="73627" y="151070"/>
                  </a:cubicBezTo>
                  <a:cubicBezTo>
                    <a:pt x="73627" y="148565"/>
                    <a:pt x="71358" y="148565"/>
                    <a:pt x="66568" y="148565"/>
                  </a:cubicBezTo>
                  <a:cubicBezTo>
                    <a:pt x="57242" y="148565"/>
                    <a:pt x="50184" y="148565"/>
                    <a:pt x="50184" y="144466"/>
                  </a:cubicBezTo>
                  <a:cubicBezTo>
                    <a:pt x="50184" y="143099"/>
                    <a:pt x="50688" y="141960"/>
                    <a:pt x="50940" y="140594"/>
                  </a:cubicBezTo>
                  <a:lnTo>
                    <a:pt x="66568" y="83657"/>
                  </a:lnTo>
                  <a:close/>
                  <a:moveTo>
                    <a:pt x="84718" y="15789"/>
                  </a:moveTo>
                  <a:cubicBezTo>
                    <a:pt x="86986" y="7818"/>
                    <a:pt x="87491" y="7135"/>
                    <a:pt x="98330" y="7135"/>
                  </a:cubicBezTo>
                  <a:lnTo>
                    <a:pt x="122529" y="7135"/>
                  </a:lnTo>
                  <a:cubicBezTo>
                    <a:pt x="143451" y="7135"/>
                    <a:pt x="156811" y="13284"/>
                    <a:pt x="156811" y="28998"/>
                  </a:cubicBezTo>
                  <a:cubicBezTo>
                    <a:pt x="156811" y="37881"/>
                    <a:pt x="151769" y="57467"/>
                    <a:pt x="141939" y="65666"/>
                  </a:cubicBezTo>
                  <a:cubicBezTo>
                    <a:pt x="129335" y="75914"/>
                    <a:pt x="114210" y="77736"/>
                    <a:pt x="103119" y="77736"/>
                  </a:cubicBezTo>
                  <a:lnTo>
                    <a:pt x="67577" y="77736"/>
                  </a:lnTo>
                  <a:lnTo>
                    <a:pt x="84718" y="15789"/>
                  </a:lnTo>
                  <a:close/>
                </a:path>
              </a:pathLst>
            </a:custGeom>
            <a:solidFill>
              <a:srgbClr val="000000"/>
            </a:solidFill>
            <a:ln w="25302"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8C820250-0802-B1C0-40B2-B598E5A9DBBD}"/>
                </a:ext>
              </a:extLst>
            </p:cNvPr>
            <p:cNvSpPr/>
            <p:nvPr>
              <p:custDataLst>
                <p:tags r:id="rId37"/>
              </p:custDataLst>
            </p:nvPr>
          </p:nvSpPr>
          <p:spPr>
            <a:xfrm>
              <a:off x="9669217" y="4077285"/>
              <a:ext cx="58481" cy="227745"/>
            </a:xfrm>
            <a:custGeom>
              <a:avLst/>
              <a:gdLst>
                <a:gd name="connsiteX0" fmla="*/ 58762 w 58481"/>
                <a:gd name="connsiteY0" fmla="*/ 225543 h 227745"/>
                <a:gd name="connsiteX1" fmla="*/ 54477 w 58481"/>
                <a:gd name="connsiteY1" fmla="*/ 220533 h 227745"/>
                <a:gd name="connsiteX2" fmla="*/ 14901 w 58481"/>
                <a:gd name="connsiteY2" fmla="*/ 113948 h 227745"/>
                <a:gd name="connsiteX3" fmla="*/ 55485 w 58481"/>
                <a:gd name="connsiteY3" fmla="*/ 6224 h 227745"/>
                <a:gd name="connsiteX4" fmla="*/ 58762 w 58481"/>
                <a:gd name="connsiteY4" fmla="*/ 2352 h 227745"/>
                <a:gd name="connsiteX5" fmla="*/ 56241 w 58481"/>
                <a:gd name="connsiteY5" fmla="*/ 75 h 227745"/>
                <a:gd name="connsiteX6" fmla="*/ 16161 w 58481"/>
                <a:gd name="connsiteY6" fmla="*/ 44485 h 227745"/>
                <a:gd name="connsiteX7" fmla="*/ 281 w 58481"/>
                <a:gd name="connsiteY7" fmla="*/ 113948 h 227745"/>
                <a:gd name="connsiteX8" fmla="*/ 16918 w 58481"/>
                <a:gd name="connsiteY8" fmla="*/ 185004 h 227745"/>
                <a:gd name="connsiteX9" fmla="*/ 56241 w 58481"/>
                <a:gd name="connsiteY9" fmla="*/ 227821 h 227745"/>
                <a:gd name="connsiteX10" fmla="*/ 58762 w 58481"/>
                <a:gd name="connsiteY10" fmla="*/ 22554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81" h="227745">
                  <a:moveTo>
                    <a:pt x="58762" y="225543"/>
                  </a:moveTo>
                  <a:cubicBezTo>
                    <a:pt x="58762" y="224860"/>
                    <a:pt x="58762" y="224404"/>
                    <a:pt x="54477" y="220533"/>
                  </a:cubicBezTo>
                  <a:cubicBezTo>
                    <a:pt x="22967" y="191837"/>
                    <a:pt x="14901" y="148793"/>
                    <a:pt x="14901" y="113948"/>
                  </a:cubicBezTo>
                  <a:cubicBezTo>
                    <a:pt x="14901" y="74320"/>
                    <a:pt x="24480" y="34692"/>
                    <a:pt x="55485" y="6224"/>
                  </a:cubicBezTo>
                  <a:cubicBezTo>
                    <a:pt x="58762" y="3491"/>
                    <a:pt x="58762" y="3035"/>
                    <a:pt x="58762" y="2352"/>
                  </a:cubicBezTo>
                  <a:cubicBezTo>
                    <a:pt x="58762" y="758"/>
                    <a:pt x="57754" y="75"/>
                    <a:pt x="56241" y="75"/>
                  </a:cubicBezTo>
                  <a:cubicBezTo>
                    <a:pt x="53720" y="75"/>
                    <a:pt x="31034" y="15561"/>
                    <a:pt x="16161" y="44485"/>
                  </a:cubicBezTo>
                  <a:cubicBezTo>
                    <a:pt x="3306" y="69537"/>
                    <a:pt x="281" y="94817"/>
                    <a:pt x="281" y="113948"/>
                  </a:cubicBezTo>
                  <a:cubicBezTo>
                    <a:pt x="281" y="131712"/>
                    <a:pt x="3054" y="159269"/>
                    <a:pt x="16918" y="185004"/>
                  </a:cubicBezTo>
                  <a:cubicBezTo>
                    <a:pt x="32042" y="213017"/>
                    <a:pt x="53720" y="227821"/>
                    <a:pt x="56241" y="227821"/>
                  </a:cubicBezTo>
                  <a:cubicBezTo>
                    <a:pt x="57754" y="227821"/>
                    <a:pt x="58762" y="227137"/>
                    <a:pt x="58762" y="225543"/>
                  </a:cubicBezTo>
                  <a:close/>
                </a:path>
              </a:pathLst>
            </a:custGeom>
            <a:solidFill>
              <a:srgbClr val="000000"/>
            </a:solidFill>
            <a:ln w="25302"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D487F426-25D2-C859-1AD0-AD23D517F2D5}"/>
                </a:ext>
              </a:extLst>
            </p:cNvPr>
            <p:cNvSpPr/>
            <p:nvPr>
              <p:custDataLst>
                <p:tags r:id="rId38"/>
              </p:custDataLst>
            </p:nvPr>
          </p:nvSpPr>
          <p:spPr>
            <a:xfrm>
              <a:off x="9750610" y="4087533"/>
              <a:ext cx="81672" cy="160560"/>
            </a:xfrm>
            <a:custGeom>
              <a:avLst/>
              <a:gdLst>
                <a:gd name="connsiteX0" fmla="*/ 36079 w 81672"/>
                <a:gd name="connsiteY0" fmla="*/ 62477 h 160560"/>
                <a:gd name="connsiteX1" fmla="*/ 36079 w 81672"/>
                <a:gd name="connsiteY1" fmla="*/ 36059 h 160560"/>
                <a:gd name="connsiteX2" fmla="*/ 59270 w 81672"/>
                <a:gd name="connsiteY2" fmla="*/ 5085 h 160560"/>
                <a:gd name="connsiteX3" fmla="*/ 67588 w 81672"/>
                <a:gd name="connsiteY3" fmla="*/ 6679 h 160560"/>
                <a:gd name="connsiteX4" fmla="*/ 60026 w 81672"/>
                <a:gd name="connsiteY4" fmla="*/ 16245 h 160560"/>
                <a:gd name="connsiteX5" fmla="*/ 70865 w 81672"/>
                <a:gd name="connsiteY5" fmla="*/ 26038 h 160560"/>
                <a:gd name="connsiteX6" fmla="*/ 81957 w 81672"/>
                <a:gd name="connsiteY6" fmla="*/ 16017 h 160560"/>
                <a:gd name="connsiteX7" fmla="*/ 59270 w 81672"/>
                <a:gd name="connsiteY7" fmla="*/ 75 h 160560"/>
                <a:gd name="connsiteX8" fmla="*/ 20199 w 81672"/>
                <a:gd name="connsiteY8" fmla="*/ 36286 h 160560"/>
                <a:gd name="connsiteX9" fmla="*/ 20199 w 81672"/>
                <a:gd name="connsiteY9" fmla="*/ 62477 h 160560"/>
                <a:gd name="connsiteX10" fmla="*/ 285 w 81672"/>
                <a:gd name="connsiteY10" fmla="*/ 62477 h 160560"/>
                <a:gd name="connsiteX11" fmla="*/ 285 w 81672"/>
                <a:gd name="connsiteY11" fmla="*/ 69537 h 160560"/>
                <a:gd name="connsiteX12" fmla="*/ 20199 w 81672"/>
                <a:gd name="connsiteY12" fmla="*/ 69537 h 160560"/>
                <a:gd name="connsiteX13" fmla="*/ 20199 w 81672"/>
                <a:gd name="connsiteY13" fmla="*/ 143327 h 160560"/>
                <a:gd name="connsiteX14" fmla="*/ 537 w 81672"/>
                <a:gd name="connsiteY14" fmla="*/ 153575 h 160560"/>
                <a:gd name="connsiteX15" fmla="*/ 537 w 81672"/>
                <a:gd name="connsiteY15" fmla="*/ 160636 h 160560"/>
                <a:gd name="connsiteX16" fmla="*/ 29273 w 81672"/>
                <a:gd name="connsiteY16" fmla="*/ 159952 h 160560"/>
                <a:gd name="connsiteX17" fmla="*/ 61287 w 81672"/>
                <a:gd name="connsiteY17" fmla="*/ 160636 h 160560"/>
                <a:gd name="connsiteX18" fmla="*/ 61287 w 81672"/>
                <a:gd name="connsiteY18" fmla="*/ 153575 h 160560"/>
                <a:gd name="connsiteX19" fmla="*/ 55993 w 81672"/>
                <a:gd name="connsiteY19" fmla="*/ 153575 h 160560"/>
                <a:gd name="connsiteX20" fmla="*/ 36835 w 81672"/>
                <a:gd name="connsiteY20" fmla="*/ 142871 h 160560"/>
                <a:gd name="connsiteX21" fmla="*/ 36835 w 81672"/>
                <a:gd name="connsiteY21" fmla="*/ 69537 h 160560"/>
                <a:gd name="connsiteX22" fmla="*/ 65572 w 81672"/>
                <a:gd name="connsiteY22" fmla="*/ 69537 h 160560"/>
                <a:gd name="connsiteX23" fmla="*/ 65572 w 81672"/>
                <a:gd name="connsiteY23" fmla="*/ 62477 h 160560"/>
                <a:gd name="connsiteX24" fmla="*/ 36079 w 81672"/>
                <a:gd name="connsiteY24" fmla="*/ 62477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672" h="160560">
                  <a:moveTo>
                    <a:pt x="36079" y="62477"/>
                  </a:moveTo>
                  <a:lnTo>
                    <a:pt x="36079" y="36059"/>
                  </a:lnTo>
                  <a:cubicBezTo>
                    <a:pt x="36079" y="16017"/>
                    <a:pt x="48179" y="5085"/>
                    <a:pt x="59270" y="5085"/>
                  </a:cubicBezTo>
                  <a:cubicBezTo>
                    <a:pt x="60026" y="5085"/>
                    <a:pt x="63807" y="5085"/>
                    <a:pt x="67588" y="6679"/>
                  </a:cubicBezTo>
                  <a:cubicBezTo>
                    <a:pt x="64564" y="7590"/>
                    <a:pt x="60026" y="10551"/>
                    <a:pt x="60026" y="16245"/>
                  </a:cubicBezTo>
                  <a:cubicBezTo>
                    <a:pt x="60026" y="21483"/>
                    <a:pt x="64059" y="26038"/>
                    <a:pt x="70865" y="26038"/>
                  </a:cubicBezTo>
                  <a:cubicBezTo>
                    <a:pt x="78176" y="26038"/>
                    <a:pt x="81957" y="21483"/>
                    <a:pt x="81957" y="16017"/>
                  </a:cubicBezTo>
                  <a:cubicBezTo>
                    <a:pt x="81957" y="7590"/>
                    <a:pt x="72630" y="75"/>
                    <a:pt x="59270" y="75"/>
                  </a:cubicBezTo>
                  <a:cubicBezTo>
                    <a:pt x="41625" y="75"/>
                    <a:pt x="20199" y="12145"/>
                    <a:pt x="20199" y="36286"/>
                  </a:cubicBezTo>
                  <a:lnTo>
                    <a:pt x="20199" y="62477"/>
                  </a:lnTo>
                  <a:lnTo>
                    <a:pt x="285" y="62477"/>
                  </a:lnTo>
                  <a:lnTo>
                    <a:pt x="285" y="69537"/>
                  </a:lnTo>
                  <a:lnTo>
                    <a:pt x="20199" y="69537"/>
                  </a:lnTo>
                  <a:lnTo>
                    <a:pt x="20199" y="143327"/>
                  </a:lnTo>
                  <a:cubicBezTo>
                    <a:pt x="20199" y="153575"/>
                    <a:pt x="17426" y="153575"/>
                    <a:pt x="537" y="153575"/>
                  </a:cubicBezTo>
                  <a:lnTo>
                    <a:pt x="537" y="160636"/>
                  </a:lnTo>
                  <a:cubicBezTo>
                    <a:pt x="10368" y="160408"/>
                    <a:pt x="22215" y="159952"/>
                    <a:pt x="29273" y="159952"/>
                  </a:cubicBezTo>
                  <a:cubicBezTo>
                    <a:pt x="39356" y="159952"/>
                    <a:pt x="51204" y="159952"/>
                    <a:pt x="61287" y="160636"/>
                  </a:cubicBezTo>
                  <a:lnTo>
                    <a:pt x="61287" y="153575"/>
                  </a:lnTo>
                  <a:lnTo>
                    <a:pt x="55993" y="153575"/>
                  </a:lnTo>
                  <a:cubicBezTo>
                    <a:pt x="37340" y="153575"/>
                    <a:pt x="36835" y="151070"/>
                    <a:pt x="36835" y="142871"/>
                  </a:cubicBezTo>
                  <a:lnTo>
                    <a:pt x="36835" y="69537"/>
                  </a:lnTo>
                  <a:lnTo>
                    <a:pt x="65572" y="69537"/>
                  </a:lnTo>
                  <a:lnTo>
                    <a:pt x="65572" y="62477"/>
                  </a:lnTo>
                  <a:lnTo>
                    <a:pt x="36079" y="62477"/>
                  </a:lnTo>
                  <a:close/>
                </a:path>
              </a:pathLst>
            </a:custGeom>
            <a:solidFill>
              <a:srgbClr val="000000"/>
            </a:solidFill>
            <a:ln w="25302"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7CBC2AE7-DA0F-DF35-2EA4-FA9087EC7DAE}"/>
                </a:ext>
              </a:extLst>
            </p:cNvPr>
            <p:cNvSpPr/>
            <p:nvPr>
              <p:custDataLst>
                <p:tags r:id="rId39"/>
              </p:custDataLst>
            </p:nvPr>
          </p:nvSpPr>
          <p:spPr>
            <a:xfrm>
              <a:off x="9826372" y="4146064"/>
              <a:ext cx="111668" cy="104535"/>
            </a:xfrm>
            <a:custGeom>
              <a:avLst/>
              <a:gdLst>
                <a:gd name="connsiteX0" fmla="*/ 111956 w 111668"/>
                <a:gd name="connsiteY0" fmla="*/ 53367 h 104535"/>
                <a:gd name="connsiteX1" fmla="*/ 56248 w 111668"/>
                <a:gd name="connsiteY1" fmla="*/ 75 h 104535"/>
                <a:gd name="connsiteX2" fmla="*/ 288 w 111668"/>
                <a:gd name="connsiteY2" fmla="*/ 53367 h 104535"/>
                <a:gd name="connsiteX3" fmla="*/ 55996 w 111668"/>
                <a:gd name="connsiteY3" fmla="*/ 104610 h 104535"/>
                <a:gd name="connsiteX4" fmla="*/ 111956 w 111668"/>
                <a:gd name="connsiteY4" fmla="*/ 53367 h 104535"/>
                <a:gd name="connsiteX5" fmla="*/ 56248 w 111668"/>
                <a:gd name="connsiteY5" fmla="*/ 98916 h 104535"/>
                <a:gd name="connsiteX6" fmla="*/ 27512 w 111668"/>
                <a:gd name="connsiteY6" fmla="*/ 83657 h 104535"/>
                <a:gd name="connsiteX7" fmla="*/ 21210 w 111668"/>
                <a:gd name="connsiteY7" fmla="*/ 51545 h 104535"/>
                <a:gd name="connsiteX8" fmla="*/ 27260 w 111668"/>
                <a:gd name="connsiteY8" fmla="*/ 20344 h 104535"/>
                <a:gd name="connsiteX9" fmla="*/ 55996 w 111668"/>
                <a:gd name="connsiteY9" fmla="*/ 5085 h 104535"/>
                <a:gd name="connsiteX10" fmla="*/ 84480 w 111668"/>
                <a:gd name="connsiteY10" fmla="*/ 19889 h 104535"/>
                <a:gd name="connsiteX11" fmla="*/ 91034 w 111668"/>
                <a:gd name="connsiteY11" fmla="*/ 51545 h 104535"/>
                <a:gd name="connsiteX12" fmla="*/ 85489 w 111668"/>
                <a:gd name="connsiteY12" fmla="*/ 82063 h 104535"/>
                <a:gd name="connsiteX13" fmla="*/ 56248 w 111668"/>
                <a:gd name="connsiteY13" fmla="*/ 9891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68" h="104535">
                  <a:moveTo>
                    <a:pt x="111956" y="53367"/>
                  </a:moveTo>
                  <a:cubicBezTo>
                    <a:pt x="111956" y="24216"/>
                    <a:pt x="86749" y="75"/>
                    <a:pt x="56248" y="75"/>
                  </a:cubicBezTo>
                  <a:cubicBezTo>
                    <a:pt x="24739" y="75"/>
                    <a:pt x="288" y="24899"/>
                    <a:pt x="288" y="53367"/>
                  </a:cubicBezTo>
                  <a:cubicBezTo>
                    <a:pt x="288" y="82747"/>
                    <a:pt x="26503" y="104610"/>
                    <a:pt x="55996" y="104610"/>
                  </a:cubicBezTo>
                  <a:cubicBezTo>
                    <a:pt x="86497" y="104610"/>
                    <a:pt x="111956" y="82291"/>
                    <a:pt x="111956" y="53367"/>
                  </a:cubicBezTo>
                  <a:close/>
                  <a:moveTo>
                    <a:pt x="56248" y="98916"/>
                  </a:moveTo>
                  <a:cubicBezTo>
                    <a:pt x="45409" y="98916"/>
                    <a:pt x="34318" y="94134"/>
                    <a:pt x="27512" y="83657"/>
                  </a:cubicBezTo>
                  <a:cubicBezTo>
                    <a:pt x="21210" y="73637"/>
                    <a:pt x="21210" y="59744"/>
                    <a:pt x="21210" y="51545"/>
                  </a:cubicBezTo>
                  <a:cubicBezTo>
                    <a:pt x="21210" y="42663"/>
                    <a:pt x="21210" y="30365"/>
                    <a:pt x="27260" y="20344"/>
                  </a:cubicBezTo>
                  <a:cubicBezTo>
                    <a:pt x="34066" y="9868"/>
                    <a:pt x="45913" y="5085"/>
                    <a:pt x="55996" y="5085"/>
                  </a:cubicBezTo>
                  <a:cubicBezTo>
                    <a:pt x="67087" y="5085"/>
                    <a:pt x="77926" y="10096"/>
                    <a:pt x="84480" y="19889"/>
                  </a:cubicBezTo>
                  <a:cubicBezTo>
                    <a:pt x="91034" y="29682"/>
                    <a:pt x="91034" y="42891"/>
                    <a:pt x="91034" y="51545"/>
                  </a:cubicBezTo>
                  <a:cubicBezTo>
                    <a:pt x="91034" y="59744"/>
                    <a:pt x="91034" y="72042"/>
                    <a:pt x="85489" y="82063"/>
                  </a:cubicBezTo>
                  <a:cubicBezTo>
                    <a:pt x="79943" y="92312"/>
                    <a:pt x="68852" y="98916"/>
                    <a:pt x="56248" y="98916"/>
                  </a:cubicBezTo>
                  <a:close/>
                </a:path>
              </a:pathLst>
            </a:custGeom>
            <a:solidFill>
              <a:srgbClr val="000000"/>
            </a:solidFill>
            <a:ln w="25302"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DF08B581-398D-EF19-C993-15117C9CAD74}"/>
                </a:ext>
              </a:extLst>
            </p:cNvPr>
            <p:cNvSpPr/>
            <p:nvPr>
              <p:custDataLst>
                <p:tags r:id="rId40"/>
              </p:custDataLst>
            </p:nvPr>
          </p:nvSpPr>
          <p:spPr>
            <a:xfrm>
              <a:off x="9959412" y="4146064"/>
              <a:ext cx="111668" cy="104535"/>
            </a:xfrm>
            <a:custGeom>
              <a:avLst/>
              <a:gdLst>
                <a:gd name="connsiteX0" fmla="*/ 111962 w 111668"/>
                <a:gd name="connsiteY0" fmla="*/ 53367 h 104535"/>
                <a:gd name="connsiteX1" fmla="*/ 56253 w 111668"/>
                <a:gd name="connsiteY1" fmla="*/ 75 h 104535"/>
                <a:gd name="connsiteX2" fmla="*/ 293 w 111668"/>
                <a:gd name="connsiteY2" fmla="*/ 53367 h 104535"/>
                <a:gd name="connsiteX3" fmla="*/ 56001 w 111668"/>
                <a:gd name="connsiteY3" fmla="*/ 104610 h 104535"/>
                <a:gd name="connsiteX4" fmla="*/ 111962 w 111668"/>
                <a:gd name="connsiteY4" fmla="*/ 53367 h 104535"/>
                <a:gd name="connsiteX5" fmla="*/ 56253 w 111668"/>
                <a:gd name="connsiteY5" fmla="*/ 98916 h 104535"/>
                <a:gd name="connsiteX6" fmla="*/ 27517 w 111668"/>
                <a:gd name="connsiteY6" fmla="*/ 83657 h 104535"/>
                <a:gd name="connsiteX7" fmla="*/ 21215 w 111668"/>
                <a:gd name="connsiteY7" fmla="*/ 51545 h 104535"/>
                <a:gd name="connsiteX8" fmla="*/ 27265 w 111668"/>
                <a:gd name="connsiteY8" fmla="*/ 20344 h 104535"/>
                <a:gd name="connsiteX9" fmla="*/ 56001 w 111668"/>
                <a:gd name="connsiteY9" fmla="*/ 5085 h 104535"/>
                <a:gd name="connsiteX10" fmla="*/ 84486 w 111668"/>
                <a:gd name="connsiteY10" fmla="*/ 19889 h 104535"/>
                <a:gd name="connsiteX11" fmla="*/ 91040 w 111668"/>
                <a:gd name="connsiteY11" fmla="*/ 51545 h 104535"/>
                <a:gd name="connsiteX12" fmla="*/ 85494 w 111668"/>
                <a:gd name="connsiteY12" fmla="*/ 82063 h 104535"/>
                <a:gd name="connsiteX13" fmla="*/ 56253 w 111668"/>
                <a:gd name="connsiteY13" fmla="*/ 9891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68" h="104535">
                  <a:moveTo>
                    <a:pt x="111962" y="53367"/>
                  </a:moveTo>
                  <a:cubicBezTo>
                    <a:pt x="111962" y="24216"/>
                    <a:pt x="86754" y="75"/>
                    <a:pt x="56253" y="75"/>
                  </a:cubicBezTo>
                  <a:cubicBezTo>
                    <a:pt x="24744" y="75"/>
                    <a:pt x="293" y="24899"/>
                    <a:pt x="293" y="53367"/>
                  </a:cubicBezTo>
                  <a:cubicBezTo>
                    <a:pt x="293" y="82747"/>
                    <a:pt x="26509" y="104610"/>
                    <a:pt x="56001" y="104610"/>
                  </a:cubicBezTo>
                  <a:cubicBezTo>
                    <a:pt x="86502" y="104610"/>
                    <a:pt x="111962" y="82291"/>
                    <a:pt x="111962" y="53367"/>
                  </a:cubicBezTo>
                  <a:close/>
                  <a:moveTo>
                    <a:pt x="56253" y="98916"/>
                  </a:moveTo>
                  <a:cubicBezTo>
                    <a:pt x="45414" y="98916"/>
                    <a:pt x="34323" y="94134"/>
                    <a:pt x="27517" y="83657"/>
                  </a:cubicBezTo>
                  <a:cubicBezTo>
                    <a:pt x="21215" y="73637"/>
                    <a:pt x="21215" y="59744"/>
                    <a:pt x="21215" y="51545"/>
                  </a:cubicBezTo>
                  <a:cubicBezTo>
                    <a:pt x="21215" y="42663"/>
                    <a:pt x="21215" y="30365"/>
                    <a:pt x="27265" y="20344"/>
                  </a:cubicBezTo>
                  <a:cubicBezTo>
                    <a:pt x="34071" y="9868"/>
                    <a:pt x="45918" y="5085"/>
                    <a:pt x="56001" y="5085"/>
                  </a:cubicBezTo>
                  <a:cubicBezTo>
                    <a:pt x="67093" y="5085"/>
                    <a:pt x="77932" y="10096"/>
                    <a:pt x="84486" y="19889"/>
                  </a:cubicBezTo>
                  <a:cubicBezTo>
                    <a:pt x="91040" y="29682"/>
                    <a:pt x="91040" y="42891"/>
                    <a:pt x="91040" y="51545"/>
                  </a:cubicBezTo>
                  <a:cubicBezTo>
                    <a:pt x="91040" y="59744"/>
                    <a:pt x="91040" y="72042"/>
                    <a:pt x="85494" y="82063"/>
                  </a:cubicBezTo>
                  <a:cubicBezTo>
                    <a:pt x="79948" y="92312"/>
                    <a:pt x="68857" y="98916"/>
                    <a:pt x="56253" y="98916"/>
                  </a:cubicBezTo>
                  <a:close/>
                </a:path>
              </a:pathLst>
            </a:custGeom>
            <a:solidFill>
              <a:srgbClr val="000000"/>
            </a:solidFill>
            <a:ln w="25302"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861D8EA2-32D0-8FBA-AA98-C4E730DFF039}"/>
                </a:ext>
              </a:extLst>
            </p:cNvPr>
            <p:cNvSpPr/>
            <p:nvPr>
              <p:custDataLst>
                <p:tags r:id="rId41"/>
              </p:custDataLst>
            </p:nvPr>
          </p:nvSpPr>
          <p:spPr>
            <a:xfrm>
              <a:off x="10083181" y="4108030"/>
              <a:ext cx="78899" cy="142568"/>
            </a:xfrm>
            <a:custGeom>
              <a:avLst/>
              <a:gdLst>
                <a:gd name="connsiteX0" fmla="*/ 39117 w 78899"/>
                <a:gd name="connsiteY0" fmla="*/ 49040 h 142568"/>
                <a:gd name="connsiteX1" fmla="*/ 75164 w 78899"/>
                <a:gd name="connsiteY1" fmla="*/ 49040 h 142568"/>
                <a:gd name="connsiteX2" fmla="*/ 75164 w 78899"/>
                <a:gd name="connsiteY2" fmla="*/ 41980 h 142568"/>
                <a:gd name="connsiteX3" fmla="*/ 39117 w 78899"/>
                <a:gd name="connsiteY3" fmla="*/ 41980 h 142568"/>
                <a:gd name="connsiteX4" fmla="*/ 39117 w 78899"/>
                <a:gd name="connsiteY4" fmla="*/ 75 h 142568"/>
                <a:gd name="connsiteX5" fmla="*/ 32815 w 78899"/>
                <a:gd name="connsiteY5" fmla="*/ 75 h 142568"/>
                <a:gd name="connsiteX6" fmla="*/ 298 w 78899"/>
                <a:gd name="connsiteY6" fmla="*/ 44030 h 142568"/>
                <a:gd name="connsiteX7" fmla="*/ 298 w 78899"/>
                <a:gd name="connsiteY7" fmla="*/ 49040 h 142568"/>
                <a:gd name="connsiteX8" fmla="*/ 21724 w 78899"/>
                <a:gd name="connsiteY8" fmla="*/ 49040 h 142568"/>
                <a:gd name="connsiteX9" fmla="*/ 21724 w 78899"/>
                <a:gd name="connsiteY9" fmla="*/ 111898 h 142568"/>
                <a:gd name="connsiteX10" fmla="*/ 54242 w 78899"/>
                <a:gd name="connsiteY10" fmla="*/ 142644 h 142568"/>
                <a:gd name="connsiteX11" fmla="*/ 79197 w 78899"/>
                <a:gd name="connsiteY11" fmla="*/ 111898 h 142568"/>
                <a:gd name="connsiteX12" fmla="*/ 79197 w 78899"/>
                <a:gd name="connsiteY12" fmla="*/ 98916 h 142568"/>
                <a:gd name="connsiteX13" fmla="*/ 72895 w 78899"/>
                <a:gd name="connsiteY13" fmla="*/ 98916 h 142568"/>
                <a:gd name="connsiteX14" fmla="*/ 72895 w 78899"/>
                <a:gd name="connsiteY14" fmla="*/ 111442 h 142568"/>
                <a:gd name="connsiteX15" fmla="*/ 56006 w 78899"/>
                <a:gd name="connsiteY15" fmla="*/ 136950 h 142568"/>
                <a:gd name="connsiteX16" fmla="*/ 39117 w 78899"/>
                <a:gd name="connsiteY16" fmla="*/ 112353 h 142568"/>
                <a:gd name="connsiteX17" fmla="*/ 39117 w 78899"/>
                <a:gd name="connsiteY17" fmla="*/ 49040 h 14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899" h="142568">
                  <a:moveTo>
                    <a:pt x="39117" y="49040"/>
                  </a:moveTo>
                  <a:lnTo>
                    <a:pt x="75164" y="49040"/>
                  </a:lnTo>
                  <a:lnTo>
                    <a:pt x="75164" y="41980"/>
                  </a:lnTo>
                  <a:lnTo>
                    <a:pt x="39117" y="41980"/>
                  </a:lnTo>
                  <a:lnTo>
                    <a:pt x="39117" y="75"/>
                  </a:lnTo>
                  <a:lnTo>
                    <a:pt x="32815" y="75"/>
                  </a:lnTo>
                  <a:cubicBezTo>
                    <a:pt x="32563" y="18750"/>
                    <a:pt x="25001" y="43119"/>
                    <a:pt x="298" y="44030"/>
                  </a:cubicBezTo>
                  <a:lnTo>
                    <a:pt x="298" y="49040"/>
                  </a:lnTo>
                  <a:lnTo>
                    <a:pt x="21724" y="49040"/>
                  </a:lnTo>
                  <a:lnTo>
                    <a:pt x="21724" y="111898"/>
                  </a:lnTo>
                  <a:cubicBezTo>
                    <a:pt x="21724" y="139911"/>
                    <a:pt x="45167" y="142644"/>
                    <a:pt x="54242" y="142644"/>
                  </a:cubicBezTo>
                  <a:cubicBezTo>
                    <a:pt x="72139" y="142644"/>
                    <a:pt x="79197" y="126474"/>
                    <a:pt x="79197" y="111898"/>
                  </a:cubicBezTo>
                  <a:lnTo>
                    <a:pt x="79197" y="98916"/>
                  </a:lnTo>
                  <a:lnTo>
                    <a:pt x="72895" y="98916"/>
                  </a:lnTo>
                  <a:lnTo>
                    <a:pt x="72895" y="111442"/>
                  </a:lnTo>
                  <a:cubicBezTo>
                    <a:pt x="72895" y="128296"/>
                    <a:pt x="65333" y="136950"/>
                    <a:pt x="56006" y="136950"/>
                  </a:cubicBezTo>
                  <a:cubicBezTo>
                    <a:pt x="39117" y="136950"/>
                    <a:pt x="39117" y="116225"/>
                    <a:pt x="39117" y="112353"/>
                  </a:cubicBezTo>
                  <a:lnTo>
                    <a:pt x="39117" y="49040"/>
                  </a:lnTo>
                  <a:close/>
                </a:path>
              </a:pathLst>
            </a:custGeom>
            <a:solidFill>
              <a:srgbClr val="000000"/>
            </a:solidFill>
            <a:ln w="25302"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237E85A6-C0AC-E658-CAE9-9A1EEB8D9869}"/>
                </a:ext>
              </a:extLst>
            </p:cNvPr>
            <p:cNvSpPr/>
            <p:nvPr>
              <p:custDataLst>
                <p:tags r:id="rId42"/>
              </p:custDataLst>
            </p:nvPr>
          </p:nvSpPr>
          <p:spPr>
            <a:xfrm>
              <a:off x="10183479" y="4090038"/>
              <a:ext cx="124272" cy="160560"/>
            </a:xfrm>
            <a:custGeom>
              <a:avLst/>
              <a:gdLst>
                <a:gd name="connsiteX0" fmla="*/ 36600 w 124272"/>
                <a:gd name="connsiteY0" fmla="*/ 72270 h 160560"/>
                <a:gd name="connsiteX1" fmla="*/ 36600 w 124272"/>
                <a:gd name="connsiteY1" fmla="*/ 75 h 160560"/>
                <a:gd name="connsiteX2" fmla="*/ 302 w 124272"/>
                <a:gd name="connsiteY2" fmla="*/ 2580 h 160560"/>
                <a:gd name="connsiteX3" fmla="*/ 302 w 124272"/>
                <a:gd name="connsiteY3" fmla="*/ 9640 h 160560"/>
                <a:gd name="connsiteX4" fmla="*/ 19964 w 124272"/>
                <a:gd name="connsiteY4" fmla="*/ 22394 h 160560"/>
                <a:gd name="connsiteX5" fmla="*/ 19964 w 124272"/>
                <a:gd name="connsiteY5" fmla="*/ 158130 h 160560"/>
                <a:gd name="connsiteX6" fmla="*/ 26265 w 124272"/>
                <a:gd name="connsiteY6" fmla="*/ 158130 h 160560"/>
                <a:gd name="connsiteX7" fmla="*/ 35340 w 124272"/>
                <a:gd name="connsiteY7" fmla="*/ 144010 h 160560"/>
                <a:gd name="connsiteX8" fmla="*/ 68362 w 124272"/>
                <a:gd name="connsiteY8" fmla="*/ 160636 h 160560"/>
                <a:gd name="connsiteX9" fmla="*/ 124574 w 124272"/>
                <a:gd name="connsiteY9" fmla="*/ 108937 h 160560"/>
                <a:gd name="connsiteX10" fmla="*/ 71135 w 124272"/>
                <a:gd name="connsiteY10" fmla="*/ 57467 h 160560"/>
                <a:gd name="connsiteX11" fmla="*/ 36600 w 124272"/>
                <a:gd name="connsiteY11" fmla="*/ 72270 h 160560"/>
                <a:gd name="connsiteX12" fmla="*/ 37357 w 124272"/>
                <a:gd name="connsiteY12" fmla="*/ 132167 h 160560"/>
                <a:gd name="connsiteX13" fmla="*/ 37357 w 124272"/>
                <a:gd name="connsiteY13" fmla="*/ 85252 h 160560"/>
                <a:gd name="connsiteX14" fmla="*/ 40130 w 124272"/>
                <a:gd name="connsiteY14" fmla="*/ 77053 h 160560"/>
                <a:gd name="connsiteX15" fmla="*/ 69874 w 124272"/>
                <a:gd name="connsiteY15" fmla="*/ 62477 h 160560"/>
                <a:gd name="connsiteX16" fmla="*/ 96342 w 124272"/>
                <a:gd name="connsiteY16" fmla="*/ 77053 h 160560"/>
                <a:gd name="connsiteX17" fmla="*/ 103652 w 124272"/>
                <a:gd name="connsiteY17" fmla="*/ 108710 h 160560"/>
                <a:gd name="connsiteX18" fmla="*/ 95838 w 124272"/>
                <a:gd name="connsiteY18" fmla="*/ 141049 h 160560"/>
                <a:gd name="connsiteX19" fmla="*/ 67354 w 124272"/>
                <a:gd name="connsiteY19" fmla="*/ 155625 h 160560"/>
                <a:gd name="connsiteX20" fmla="*/ 40886 w 124272"/>
                <a:gd name="connsiteY20" fmla="*/ 141733 h 160560"/>
                <a:gd name="connsiteX21" fmla="*/ 37357 w 124272"/>
                <a:gd name="connsiteY21" fmla="*/ 132167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72" h="160560">
                  <a:moveTo>
                    <a:pt x="36600" y="72270"/>
                  </a:moveTo>
                  <a:lnTo>
                    <a:pt x="36600" y="75"/>
                  </a:lnTo>
                  <a:lnTo>
                    <a:pt x="302" y="2580"/>
                  </a:lnTo>
                  <a:lnTo>
                    <a:pt x="302" y="9640"/>
                  </a:lnTo>
                  <a:cubicBezTo>
                    <a:pt x="17947" y="9640"/>
                    <a:pt x="19964" y="11234"/>
                    <a:pt x="19964" y="22394"/>
                  </a:cubicBezTo>
                  <a:lnTo>
                    <a:pt x="19964" y="158130"/>
                  </a:lnTo>
                  <a:lnTo>
                    <a:pt x="26265" y="158130"/>
                  </a:lnTo>
                  <a:cubicBezTo>
                    <a:pt x="26517" y="157903"/>
                    <a:pt x="28534" y="154714"/>
                    <a:pt x="35340" y="144010"/>
                  </a:cubicBezTo>
                  <a:cubicBezTo>
                    <a:pt x="39121" y="149248"/>
                    <a:pt x="49708" y="160636"/>
                    <a:pt x="68362" y="160636"/>
                  </a:cubicBezTo>
                  <a:cubicBezTo>
                    <a:pt x="98359" y="160636"/>
                    <a:pt x="124574" y="138317"/>
                    <a:pt x="124574" y="108937"/>
                  </a:cubicBezTo>
                  <a:cubicBezTo>
                    <a:pt x="124574" y="80014"/>
                    <a:pt x="99871" y="57467"/>
                    <a:pt x="71135" y="57467"/>
                  </a:cubicBezTo>
                  <a:cubicBezTo>
                    <a:pt x="51473" y="57467"/>
                    <a:pt x="40634" y="68171"/>
                    <a:pt x="36600" y="72270"/>
                  </a:cubicBezTo>
                  <a:close/>
                  <a:moveTo>
                    <a:pt x="37357" y="132167"/>
                  </a:moveTo>
                  <a:lnTo>
                    <a:pt x="37357" y="85252"/>
                  </a:lnTo>
                  <a:cubicBezTo>
                    <a:pt x="37357" y="80925"/>
                    <a:pt x="37357" y="80697"/>
                    <a:pt x="40130" y="77053"/>
                  </a:cubicBezTo>
                  <a:cubicBezTo>
                    <a:pt x="49960" y="64299"/>
                    <a:pt x="63824" y="62477"/>
                    <a:pt x="69874" y="62477"/>
                  </a:cubicBezTo>
                  <a:cubicBezTo>
                    <a:pt x="81218" y="62477"/>
                    <a:pt x="90292" y="68399"/>
                    <a:pt x="96342" y="77053"/>
                  </a:cubicBezTo>
                  <a:cubicBezTo>
                    <a:pt x="102896" y="86390"/>
                    <a:pt x="103652" y="99372"/>
                    <a:pt x="103652" y="108710"/>
                  </a:cubicBezTo>
                  <a:cubicBezTo>
                    <a:pt x="103652" y="117136"/>
                    <a:pt x="103148" y="130801"/>
                    <a:pt x="95838" y="141049"/>
                  </a:cubicBezTo>
                  <a:cubicBezTo>
                    <a:pt x="90544" y="148110"/>
                    <a:pt x="80966" y="155625"/>
                    <a:pt x="67354" y="155625"/>
                  </a:cubicBezTo>
                  <a:cubicBezTo>
                    <a:pt x="56010" y="155625"/>
                    <a:pt x="46935" y="150159"/>
                    <a:pt x="40886" y="141733"/>
                  </a:cubicBezTo>
                  <a:cubicBezTo>
                    <a:pt x="37357" y="136950"/>
                    <a:pt x="37357" y="136267"/>
                    <a:pt x="37357" y="132167"/>
                  </a:cubicBezTo>
                  <a:close/>
                </a:path>
              </a:pathLst>
            </a:custGeom>
            <a:solidFill>
              <a:srgbClr val="000000"/>
            </a:solidFill>
            <a:ln w="25302"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6E32CB1B-C7CA-0F01-5433-96432E7CED8E}"/>
                </a:ext>
              </a:extLst>
            </p:cNvPr>
            <p:cNvSpPr/>
            <p:nvPr>
              <p:custDataLst>
                <p:tags r:id="rId43"/>
              </p:custDataLst>
            </p:nvPr>
          </p:nvSpPr>
          <p:spPr>
            <a:xfrm>
              <a:off x="10327049" y="4146064"/>
              <a:ext cx="113685" cy="104535"/>
            </a:xfrm>
            <a:custGeom>
              <a:avLst/>
              <a:gdLst>
                <a:gd name="connsiteX0" fmla="*/ 73661 w 113685"/>
                <a:gd name="connsiteY0" fmla="*/ 84796 h 104535"/>
                <a:gd name="connsiteX1" fmla="*/ 93323 w 113685"/>
                <a:gd name="connsiteY1" fmla="*/ 103471 h 104535"/>
                <a:gd name="connsiteX2" fmla="*/ 113993 w 113685"/>
                <a:gd name="connsiteY2" fmla="*/ 81836 h 104535"/>
                <a:gd name="connsiteX3" fmla="*/ 113993 w 113685"/>
                <a:gd name="connsiteY3" fmla="*/ 69082 h 104535"/>
                <a:gd name="connsiteX4" fmla="*/ 107691 w 113685"/>
                <a:gd name="connsiteY4" fmla="*/ 69082 h 104535"/>
                <a:gd name="connsiteX5" fmla="*/ 107691 w 113685"/>
                <a:gd name="connsiteY5" fmla="*/ 81836 h 104535"/>
                <a:gd name="connsiteX6" fmla="*/ 98616 w 113685"/>
                <a:gd name="connsiteY6" fmla="*/ 96411 h 104535"/>
                <a:gd name="connsiteX7" fmla="*/ 89289 w 113685"/>
                <a:gd name="connsiteY7" fmla="*/ 85024 h 104535"/>
                <a:gd name="connsiteX8" fmla="*/ 89289 w 113685"/>
                <a:gd name="connsiteY8" fmla="*/ 39475 h 104535"/>
                <a:gd name="connsiteX9" fmla="*/ 80215 w 113685"/>
                <a:gd name="connsiteY9" fmla="*/ 12601 h 104535"/>
                <a:gd name="connsiteX10" fmla="*/ 45681 w 113685"/>
                <a:gd name="connsiteY10" fmla="*/ 75 h 104535"/>
                <a:gd name="connsiteX11" fmla="*/ 7617 w 113685"/>
                <a:gd name="connsiteY11" fmla="*/ 25810 h 104535"/>
                <a:gd name="connsiteX12" fmla="*/ 19213 w 113685"/>
                <a:gd name="connsiteY12" fmla="*/ 36514 h 104535"/>
                <a:gd name="connsiteX13" fmla="*/ 30808 w 113685"/>
                <a:gd name="connsiteY13" fmla="*/ 26038 h 104535"/>
                <a:gd name="connsiteX14" fmla="*/ 17953 w 113685"/>
                <a:gd name="connsiteY14" fmla="*/ 15561 h 104535"/>
                <a:gd name="connsiteX15" fmla="*/ 45177 w 113685"/>
                <a:gd name="connsiteY15" fmla="*/ 5085 h 104535"/>
                <a:gd name="connsiteX16" fmla="*/ 71896 w 113685"/>
                <a:gd name="connsiteY16" fmla="*/ 34237 h 104535"/>
                <a:gd name="connsiteX17" fmla="*/ 71896 w 113685"/>
                <a:gd name="connsiteY17" fmla="*/ 42663 h 104535"/>
                <a:gd name="connsiteX18" fmla="*/ 25515 w 113685"/>
                <a:gd name="connsiteY18" fmla="*/ 50862 h 104535"/>
                <a:gd name="connsiteX19" fmla="*/ 307 w 113685"/>
                <a:gd name="connsiteY19" fmla="*/ 80469 h 104535"/>
                <a:gd name="connsiteX20" fmla="*/ 40639 w 113685"/>
                <a:gd name="connsiteY20" fmla="*/ 104610 h 104535"/>
                <a:gd name="connsiteX21" fmla="*/ 73661 w 113685"/>
                <a:gd name="connsiteY21" fmla="*/ 84796 h 104535"/>
                <a:gd name="connsiteX22" fmla="*/ 71896 w 113685"/>
                <a:gd name="connsiteY22" fmla="*/ 47446 h 104535"/>
                <a:gd name="connsiteX23" fmla="*/ 71896 w 113685"/>
                <a:gd name="connsiteY23" fmla="*/ 70220 h 104535"/>
                <a:gd name="connsiteX24" fmla="*/ 42404 w 113685"/>
                <a:gd name="connsiteY24" fmla="*/ 99600 h 104535"/>
                <a:gd name="connsiteX25" fmla="*/ 19717 w 113685"/>
                <a:gd name="connsiteY25" fmla="*/ 80241 h 104535"/>
                <a:gd name="connsiteX26" fmla="*/ 71896 w 113685"/>
                <a:gd name="connsiteY26" fmla="*/ 47446 h 10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3685" h="104535">
                  <a:moveTo>
                    <a:pt x="73661" y="84796"/>
                  </a:moveTo>
                  <a:cubicBezTo>
                    <a:pt x="74669" y="93906"/>
                    <a:pt x="81475" y="103471"/>
                    <a:pt x="93323" y="103471"/>
                  </a:cubicBezTo>
                  <a:cubicBezTo>
                    <a:pt x="98616" y="103471"/>
                    <a:pt x="113993" y="100283"/>
                    <a:pt x="113993" y="81836"/>
                  </a:cubicBezTo>
                  <a:lnTo>
                    <a:pt x="113993" y="69082"/>
                  </a:lnTo>
                  <a:lnTo>
                    <a:pt x="107691" y="69082"/>
                  </a:lnTo>
                  <a:lnTo>
                    <a:pt x="107691" y="81836"/>
                  </a:lnTo>
                  <a:cubicBezTo>
                    <a:pt x="107691" y="95045"/>
                    <a:pt x="101389" y="96411"/>
                    <a:pt x="98616" y="96411"/>
                  </a:cubicBezTo>
                  <a:cubicBezTo>
                    <a:pt x="90298" y="96411"/>
                    <a:pt x="89289" y="86163"/>
                    <a:pt x="89289" y="85024"/>
                  </a:cubicBezTo>
                  <a:lnTo>
                    <a:pt x="89289" y="39475"/>
                  </a:lnTo>
                  <a:cubicBezTo>
                    <a:pt x="89289" y="29909"/>
                    <a:pt x="89289" y="21027"/>
                    <a:pt x="80215" y="12601"/>
                  </a:cubicBezTo>
                  <a:cubicBezTo>
                    <a:pt x="70384" y="3719"/>
                    <a:pt x="57780" y="75"/>
                    <a:pt x="45681" y="75"/>
                  </a:cubicBezTo>
                  <a:cubicBezTo>
                    <a:pt x="25011" y="75"/>
                    <a:pt x="7617" y="10779"/>
                    <a:pt x="7617" y="25810"/>
                  </a:cubicBezTo>
                  <a:cubicBezTo>
                    <a:pt x="7617" y="32642"/>
                    <a:pt x="12659" y="36514"/>
                    <a:pt x="19213" y="36514"/>
                  </a:cubicBezTo>
                  <a:cubicBezTo>
                    <a:pt x="26271" y="36514"/>
                    <a:pt x="30808" y="31959"/>
                    <a:pt x="30808" y="26038"/>
                  </a:cubicBezTo>
                  <a:cubicBezTo>
                    <a:pt x="30808" y="23305"/>
                    <a:pt x="29548" y="15789"/>
                    <a:pt x="17953" y="15561"/>
                  </a:cubicBezTo>
                  <a:cubicBezTo>
                    <a:pt x="24759" y="7590"/>
                    <a:pt x="37110" y="5085"/>
                    <a:pt x="45177" y="5085"/>
                  </a:cubicBezTo>
                  <a:cubicBezTo>
                    <a:pt x="57528" y="5085"/>
                    <a:pt x="71896" y="13967"/>
                    <a:pt x="71896" y="34237"/>
                  </a:cubicBezTo>
                  <a:lnTo>
                    <a:pt x="71896" y="42663"/>
                  </a:lnTo>
                  <a:cubicBezTo>
                    <a:pt x="59041" y="43346"/>
                    <a:pt x="41395" y="44030"/>
                    <a:pt x="25515" y="50862"/>
                  </a:cubicBezTo>
                  <a:cubicBezTo>
                    <a:pt x="6609" y="58605"/>
                    <a:pt x="307" y="70448"/>
                    <a:pt x="307" y="80469"/>
                  </a:cubicBezTo>
                  <a:cubicBezTo>
                    <a:pt x="307" y="98916"/>
                    <a:pt x="24759" y="104610"/>
                    <a:pt x="40639" y="104610"/>
                  </a:cubicBezTo>
                  <a:cubicBezTo>
                    <a:pt x="57276" y="104610"/>
                    <a:pt x="68871" y="95500"/>
                    <a:pt x="73661" y="84796"/>
                  </a:cubicBezTo>
                  <a:close/>
                  <a:moveTo>
                    <a:pt x="71896" y="47446"/>
                  </a:moveTo>
                  <a:lnTo>
                    <a:pt x="71896" y="70220"/>
                  </a:lnTo>
                  <a:cubicBezTo>
                    <a:pt x="71896" y="91856"/>
                    <a:pt x="53747" y="99600"/>
                    <a:pt x="42404" y="99600"/>
                  </a:cubicBezTo>
                  <a:cubicBezTo>
                    <a:pt x="30052" y="99600"/>
                    <a:pt x="19717" y="91629"/>
                    <a:pt x="19717" y="80241"/>
                  </a:cubicBezTo>
                  <a:cubicBezTo>
                    <a:pt x="19717" y="67715"/>
                    <a:pt x="30304" y="48812"/>
                    <a:pt x="71896" y="47446"/>
                  </a:cubicBezTo>
                  <a:close/>
                </a:path>
              </a:pathLst>
            </a:custGeom>
            <a:solidFill>
              <a:srgbClr val="000000"/>
            </a:solidFill>
            <a:ln w="25302"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91959AF3-48A2-5C7F-3CDF-015040A8CCB3}"/>
                </a:ext>
              </a:extLst>
            </p:cNvPr>
            <p:cNvSpPr/>
            <p:nvPr>
              <p:custDataLst>
                <p:tags r:id="rId44"/>
              </p:custDataLst>
            </p:nvPr>
          </p:nvSpPr>
          <p:spPr>
            <a:xfrm>
              <a:off x="10450818" y="4090038"/>
              <a:ext cx="55960" cy="158055"/>
            </a:xfrm>
            <a:custGeom>
              <a:avLst/>
              <a:gdLst>
                <a:gd name="connsiteX0" fmla="*/ 36611 w 55960"/>
                <a:gd name="connsiteY0" fmla="*/ 75 h 158055"/>
                <a:gd name="connsiteX1" fmla="*/ 312 w 55960"/>
                <a:gd name="connsiteY1" fmla="*/ 2580 h 158055"/>
                <a:gd name="connsiteX2" fmla="*/ 312 w 55960"/>
                <a:gd name="connsiteY2" fmla="*/ 9640 h 158055"/>
                <a:gd name="connsiteX3" fmla="*/ 19974 w 55960"/>
                <a:gd name="connsiteY3" fmla="*/ 22394 h 158055"/>
                <a:gd name="connsiteX4" fmla="*/ 19974 w 55960"/>
                <a:gd name="connsiteY4" fmla="*/ 140822 h 158055"/>
                <a:gd name="connsiteX5" fmla="*/ 312 w 55960"/>
                <a:gd name="connsiteY5" fmla="*/ 151070 h 158055"/>
                <a:gd name="connsiteX6" fmla="*/ 312 w 55960"/>
                <a:gd name="connsiteY6" fmla="*/ 158130 h 158055"/>
                <a:gd name="connsiteX7" fmla="*/ 28293 w 55960"/>
                <a:gd name="connsiteY7" fmla="*/ 157447 h 158055"/>
                <a:gd name="connsiteX8" fmla="*/ 56273 w 55960"/>
                <a:gd name="connsiteY8" fmla="*/ 158130 h 158055"/>
                <a:gd name="connsiteX9" fmla="*/ 56273 w 55960"/>
                <a:gd name="connsiteY9" fmla="*/ 151070 h 158055"/>
                <a:gd name="connsiteX10" fmla="*/ 36611 w 55960"/>
                <a:gd name="connsiteY10" fmla="*/ 140822 h 158055"/>
                <a:gd name="connsiteX11" fmla="*/ 36611 w 55960"/>
                <a:gd name="connsiteY11" fmla="*/ 75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60" h="158055">
                  <a:moveTo>
                    <a:pt x="36611" y="75"/>
                  </a:moveTo>
                  <a:lnTo>
                    <a:pt x="312" y="2580"/>
                  </a:lnTo>
                  <a:lnTo>
                    <a:pt x="312" y="9640"/>
                  </a:lnTo>
                  <a:cubicBezTo>
                    <a:pt x="17958" y="9640"/>
                    <a:pt x="19974" y="11234"/>
                    <a:pt x="19974" y="22394"/>
                  </a:cubicBezTo>
                  <a:lnTo>
                    <a:pt x="19974" y="140822"/>
                  </a:lnTo>
                  <a:cubicBezTo>
                    <a:pt x="19974" y="151070"/>
                    <a:pt x="17201" y="151070"/>
                    <a:pt x="312" y="151070"/>
                  </a:cubicBezTo>
                  <a:lnTo>
                    <a:pt x="312" y="158130"/>
                  </a:lnTo>
                  <a:cubicBezTo>
                    <a:pt x="8631" y="157903"/>
                    <a:pt x="21991" y="157447"/>
                    <a:pt x="28293" y="157447"/>
                  </a:cubicBezTo>
                  <a:cubicBezTo>
                    <a:pt x="34594" y="157447"/>
                    <a:pt x="46946" y="157903"/>
                    <a:pt x="56273" y="158130"/>
                  </a:cubicBezTo>
                  <a:lnTo>
                    <a:pt x="56273" y="151070"/>
                  </a:lnTo>
                  <a:cubicBezTo>
                    <a:pt x="39384" y="151070"/>
                    <a:pt x="36611" y="151070"/>
                    <a:pt x="36611" y="140822"/>
                  </a:cubicBezTo>
                  <a:lnTo>
                    <a:pt x="36611" y="75"/>
                  </a:lnTo>
                  <a:close/>
                </a:path>
              </a:pathLst>
            </a:custGeom>
            <a:solidFill>
              <a:srgbClr val="000000"/>
            </a:solidFill>
            <a:ln w="25302"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11A15C8E-0740-ECAC-6E72-63C551418340}"/>
                </a:ext>
              </a:extLst>
            </p:cNvPr>
            <p:cNvSpPr/>
            <p:nvPr>
              <p:custDataLst>
                <p:tags r:id="rId45"/>
              </p:custDataLst>
            </p:nvPr>
          </p:nvSpPr>
          <p:spPr>
            <a:xfrm>
              <a:off x="10520839" y="4090038"/>
              <a:ext cx="55960" cy="158055"/>
            </a:xfrm>
            <a:custGeom>
              <a:avLst/>
              <a:gdLst>
                <a:gd name="connsiteX0" fmla="*/ 36614 w 55960"/>
                <a:gd name="connsiteY0" fmla="*/ 75 h 158055"/>
                <a:gd name="connsiteX1" fmla="*/ 315 w 55960"/>
                <a:gd name="connsiteY1" fmla="*/ 2580 h 158055"/>
                <a:gd name="connsiteX2" fmla="*/ 315 w 55960"/>
                <a:gd name="connsiteY2" fmla="*/ 9640 h 158055"/>
                <a:gd name="connsiteX3" fmla="*/ 19977 w 55960"/>
                <a:gd name="connsiteY3" fmla="*/ 22394 h 158055"/>
                <a:gd name="connsiteX4" fmla="*/ 19977 w 55960"/>
                <a:gd name="connsiteY4" fmla="*/ 140822 h 158055"/>
                <a:gd name="connsiteX5" fmla="*/ 315 w 55960"/>
                <a:gd name="connsiteY5" fmla="*/ 151070 h 158055"/>
                <a:gd name="connsiteX6" fmla="*/ 315 w 55960"/>
                <a:gd name="connsiteY6" fmla="*/ 158130 h 158055"/>
                <a:gd name="connsiteX7" fmla="*/ 28295 w 55960"/>
                <a:gd name="connsiteY7" fmla="*/ 157447 h 158055"/>
                <a:gd name="connsiteX8" fmla="*/ 56276 w 55960"/>
                <a:gd name="connsiteY8" fmla="*/ 158130 h 158055"/>
                <a:gd name="connsiteX9" fmla="*/ 56276 w 55960"/>
                <a:gd name="connsiteY9" fmla="*/ 151070 h 158055"/>
                <a:gd name="connsiteX10" fmla="*/ 36614 w 55960"/>
                <a:gd name="connsiteY10" fmla="*/ 140822 h 158055"/>
                <a:gd name="connsiteX11" fmla="*/ 36614 w 55960"/>
                <a:gd name="connsiteY11" fmla="*/ 75 h 15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60" h="158055">
                  <a:moveTo>
                    <a:pt x="36614" y="75"/>
                  </a:moveTo>
                  <a:lnTo>
                    <a:pt x="315" y="2580"/>
                  </a:lnTo>
                  <a:lnTo>
                    <a:pt x="315" y="9640"/>
                  </a:lnTo>
                  <a:cubicBezTo>
                    <a:pt x="17960" y="9640"/>
                    <a:pt x="19977" y="11234"/>
                    <a:pt x="19977" y="22394"/>
                  </a:cubicBezTo>
                  <a:lnTo>
                    <a:pt x="19977" y="140822"/>
                  </a:lnTo>
                  <a:cubicBezTo>
                    <a:pt x="19977" y="151070"/>
                    <a:pt x="17204" y="151070"/>
                    <a:pt x="315" y="151070"/>
                  </a:cubicBezTo>
                  <a:lnTo>
                    <a:pt x="315" y="158130"/>
                  </a:lnTo>
                  <a:cubicBezTo>
                    <a:pt x="8634" y="157903"/>
                    <a:pt x="21993" y="157447"/>
                    <a:pt x="28295" y="157447"/>
                  </a:cubicBezTo>
                  <a:cubicBezTo>
                    <a:pt x="34597" y="157447"/>
                    <a:pt x="46949" y="157903"/>
                    <a:pt x="56276" y="158130"/>
                  </a:cubicBezTo>
                  <a:lnTo>
                    <a:pt x="56276" y="151070"/>
                  </a:lnTo>
                  <a:cubicBezTo>
                    <a:pt x="39387" y="151070"/>
                    <a:pt x="36614" y="151070"/>
                    <a:pt x="36614" y="140822"/>
                  </a:cubicBezTo>
                  <a:lnTo>
                    <a:pt x="36614" y="75"/>
                  </a:lnTo>
                  <a:close/>
                </a:path>
              </a:pathLst>
            </a:custGeom>
            <a:solidFill>
              <a:srgbClr val="000000"/>
            </a:solidFill>
            <a:ln w="25302"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D6DDB16B-26F3-DB87-FF2C-E95D2375DB09}"/>
                </a:ext>
              </a:extLst>
            </p:cNvPr>
            <p:cNvSpPr/>
            <p:nvPr>
              <p:custDataLst>
                <p:tags r:id="rId46"/>
              </p:custDataLst>
            </p:nvPr>
          </p:nvSpPr>
          <p:spPr>
            <a:xfrm>
              <a:off x="10612538" y="4077285"/>
              <a:ext cx="10082" cy="227745"/>
            </a:xfrm>
            <a:custGeom>
              <a:avLst/>
              <a:gdLst>
                <a:gd name="connsiteX0" fmla="*/ 10401 w 10082"/>
                <a:gd name="connsiteY0" fmla="*/ 8274 h 227745"/>
                <a:gd name="connsiteX1" fmla="*/ 5359 w 10082"/>
                <a:gd name="connsiteY1" fmla="*/ 75 h 227745"/>
                <a:gd name="connsiteX2" fmla="*/ 318 w 10082"/>
                <a:gd name="connsiteY2" fmla="*/ 8274 h 227745"/>
                <a:gd name="connsiteX3" fmla="*/ 318 w 10082"/>
                <a:gd name="connsiteY3" fmla="*/ 219622 h 227745"/>
                <a:gd name="connsiteX4" fmla="*/ 5359 w 10082"/>
                <a:gd name="connsiteY4" fmla="*/ 227821 h 227745"/>
                <a:gd name="connsiteX5" fmla="*/ 10401 w 10082"/>
                <a:gd name="connsiteY5" fmla="*/ 219622 h 227745"/>
                <a:gd name="connsiteX6" fmla="*/ 10401 w 10082"/>
                <a:gd name="connsiteY6" fmla="*/ 8274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2" h="227745">
                  <a:moveTo>
                    <a:pt x="10401" y="8274"/>
                  </a:moveTo>
                  <a:cubicBezTo>
                    <a:pt x="10401" y="4174"/>
                    <a:pt x="10401" y="75"/>
                    <a:pt x="5359" y="75"/>
                  </a:cubicBezTo>
                  <a:cubicBezTo>
                    <a:pt x="318" y="75"/>
                    <a:pt x="318" y="4174"/>
                    <a:pt x="318" y="8274"/>
                  </a:cubicBezTo>
                  <a:lnTo>
                    <a:pt x="318" y="219622"/>
                  </a:lnTo>
                  <a:cubicBezTo>
                    <a:pt x="318" y="223721"/>
                    <a:pt x="318" y="227821"/>
                    <a:pt x="5359" y="227821"/>
                  </a:cubicBezTo>
                  <a:cubicBezTo>
                    <a:pt x="10401" y="227821"/>
                    <a:pt x="10401" y="223721"/>
                    <a:pt x="10401" y="219622"/>
                  </a:cubicBezTo>
                  <a:lnTo>
                    <a:pt x="10401" y="8274"/>
                  </a:lnTo>
                  <a:close/>
                </a:path>
              </a:pathLst>
            </a:custGeom>
            <a:solidFill>
              <a:srgbClr val="000000"/>
            </a:solidFill>
            <a:ln w="25302"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2108B048-4FC5-1A7F-E7ED-68F7B0562CD5}"/>
                </a:ext>
              </a:extLst>
            </p:cNvPr>
            <p:cNvSpPr/>
            <p:nvPr>
              <p:custDataLst>
                <p:tags r:id="rId47"/>
              </p:custDataLst>
            </p:nvPr>
          </p:nvSpPr>
          <p:spPr>
            <a:xfrm>
              <a:off x="10659872" y="4147430"/>
              <a:ext cx="125532" cy="103168"/>
            </a:xfrm>
            <a:custGeom>
              <a:avLst/>
              <a:gdLst>
                <a:gd name="connsiteX0" fmla="*/ 77203 w 125532"/>
                <a:gd name="connsiteY0" fmla="*/ 31959 h 103168"/>
                <a:gd name="connsiteX1" fmla="*/ 102159 w 125532"/>
                <a:gd name="connsiteY1" fmla="*/ 5085 h 103168"/>
                <a:gd name="connsiteX2" fmla="*/ 114762 w 125532"/>
                <a:gd name="connsiteY2" fmla="*/ 8046 h 103168"/>
                <a:gd name="connsiteX3" fmla="*/ 102663 w 125532"/>
                <a:gd name="connsiteY3" fmla="*/ 20344 h 103168"/>
                <a:gd name="connsiteX4" fmla="*/ 112241 w 125532"/>
                <a:gd name="connsiteY4" fmla="*/ 28315 h 103168"/>
                <a:gd name="connsiteX5" fmla="*/ 125853 w 125532"/>
                <a:gd name="connsiteY5" fmla="*/ 15106 h 103168"/>
                <a:gd name="connsiteX6" fmla="*/ 102411 w 125532"/>
                <a:gd name="connsiteY6" fmla="*/ 75 h 103168"/>
                <a:gd name="connsiteX7" fmla="*/ 75943 w 125532"/>
                <a:gd name="connsiteY7" fmla="*/ 17383 h 103168"/>
                <a:gd name="connsiteX8" fmla="*/ 48719 w 125532"/>
                <a:gd name="connsiteY8" fmla="*/ 75 h 103168"/>
                <a:gd name="connsiteX9" fmla="*/ 8135 w 125532"/>
                <a:gd name="connsiteY9" fmla="*/ 35148 h 103168"/>
                <a:gd name="connsiteX10" fmla="*/ 11160 w 125532"/>
                <a:gd name="connsiteY10" fmla="*/ 37425 h 103168"/>
                <a:gd name="connsiteX11" fmla="*/ 14437 w 125532"/>
                <a:gd name="connsiteY11" fmla="*/ 34920 h 103168"/>
                <a:gd name="connsiteX12" fmla="*/ 48215 w 125532"/>
                <a:gd name="connsiteY12" fmla="*/ 5085 h 103168"/>
                <a:gd name="connsiteX13" fmla="*/ 61827 w 125532"/>
                <a:gd name="connsiteY13" fmla="*/ 20344 h 103168"/>
                <a:gd name="connsiteX14" fmla="*/ 48215 w 125532"/>
                <a:gd name="connsiteY14" fmla="*/ 74548 h 103168"/>
                <a:gd name="connsiteX15" fmla="*/ 24268 w 125532"/>
                <a:gd name="connsiteY15" fmla="*/ 98233 h 103168"/>
                <a:gd name="connsiteX16" fmla="*/ 11664 w 125532"/>
                <a:gd name="connsiteY16" fmla="*/ 95273 h 103168"/>
                <a:gd name="connsiteX17" fmla="*/ 23511 w 125532"/>
                <a:gd name="connsiteY17" fmla="*/ 82974 h 103168"/>
                <a:gd name="connsiteX18" fmla="*/ 14185 w 125532"/>
                <a:gd name="connsiteY18" fmla="*/ 75003 h 103168"/>
                <a:gd name="connsiteX19" fmla="*/ 321 w 125532"/>
                <a:gd name="connsiteY19" fmla="*/ 88212 h 103168"/>
                <a:gd name="connsiteX20" fmla="*/ 24016 w 125532"/>
                <a:gd name="connsiteY20" fmla="*/ 103244 h 103168"/>
                <a:gd name="connsiteX21" fmla="*/ 50483 w 125532"/>
                <a:gd name="connsiteY21" fmla="*/ 85935 h 103168"/>
                <a:gd name="connsiteX22" fmla="*/ 77707 w 125532"/>
                <a:gd name="connsiteY22" fmla="*/ 103244 h 103168"/>
                <a:gd name="connsiteX23" fmla="*/ 118039 w 125532"/>
                <a:gd name="connsiteY23" fmla="*/ 68171 h 103168"/>
                <a:gd name="connsiteX24" fmla="*/ 115014 w 125532"/>
                <a:gd name="connsiteY24" fmla="*/ 65893 h 103168"/>
                <a:gd name="connsiteX25" fmla="*/ 111737 w 125532"/>
                <a:gd name="connsiteY25" fmla="*/ 68399 h 103168"/>
                <a:gd name="connsiteX26" fmla="*/ 78211 w 125532"/>
                <a:gd name="connsiteY26" fmla="*/ 98233 h 103168"/>
                <a:gd name="connsiteX27" fmla="*/ 64347 w 125532"/>
                <a:gd name="connsiteY27" fmla="*/ 83202 h 103168"/>
                <a:gd name="connsiteX28" fmla="*/ 68633 w 125532"/>
                <a:gd name="connsiteY28" fmla="*/ 63160 h 103168"/>
                <a:gd name="connsiteX29" fmla="*/ 77203 w 125532"/>
                <a:gd name="connsiteY29" fmla="*/ 31959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532" h="103168">
                  <a:moveTo>
                    <a:pt x="77203" y="31959"/>
                  </a:moveTo>
                  <a:cubicBezTo>
                    <a:pt x="78716" y="26038"/>
                    <a:pt x="84513" y="5085"/>
                    <a:pt x="102159" y="5085"/>
                  </a:cubicBezTo>
                  <a:cubicBezTo>
                    <a:pt x="103419" y="5085"/>
                    <a:pt x="109469" y="5085"/>
                    <a:pt x="114762" y="8046"/>
                  </a:cubicBezTo>
                  <a:cubicBezTo>
                    <a:pt x="107704" y="9185"/>
                    <a:pt x="102663" y="14878"/>
                    <a:pt x="102663" y="20344"/>
                  </a:cubicBezTo>
                  <a:cubicBezTo>
                    <a:pt x="102663" y="23988"/>
                    <a:pt x="105435" y="28315"/>
                    <a:pt x="112241" y="28315"/>
                  </a:cubicBezTo>
                  <a:cubicBezTo>
                    <a:pt x="117787" y="28315"/>
                    <a:pt x="125853" y="24216"/>
                    <a:pt x="125853" y="15106"/>
                  </a:cubicBezTo>
                  <a:cubicBezTo>
                    <a:pt x="125853" y="3263"/>
                    <a:pt x="110981" y="75"/>
                    <a:pt x="102411" y="75"/>
                  </a:cubicBezTo>
                  <a:cubicBezTo>
                    <a:pt x="87790" y="75"/>
                    <a:pt x="78968" y="12145"/>
                    <a:pt x="75943" y="17383"/>
                  </a:cubicBezTo>
                  <a:cubicBezTo>
                    <a:pt x="69641" y="2352"/>
                    <a:pt x="56029" y="75"/>
                    <a:pt x="48719" y="75"/>
                  </a:cubicBezTo>
                  <a:cubicBezTo>
                    <a:pt x="22503" y="75"/>
                    <a:pt x="8135" y="29454"/>
                    <a:pt x="8135" y="35148"/>
                  </a:cubicBezTo>
                  <a:cubicBezTo>
                    <a:pt x="8135" y="37425"/>
                    <a:pt x="10656" y="37425"/>
                    <a:pt x="11160" y="37425"/>
                  </a:cubicBezTo>
                  <a:cubicBezTo>
                    <a:pt x="13176" y="37425"/>
                    <a:pt x="13933" y="36970"/>
                    <a:pt x="14437" y="34920"/>
                  </a:cubicBezTo>
                  <a:cubicBezTo>
                    <a:pt x="23007" y="10779"/>
                    <a:pt x="39644" y="5085"/>
                    <a:pt x="48215" y="5085"/>
                  </a:cubicBezTo>
                  <a:cubicBezTo>
                    <a:pt x="53004" y="5085"/>
                    <a:pt x="61827" y="7135"/>
                    <a:pt x="61827" y="20344"/>
                  </a:cubicBezTo>
                  <a:cubicBezTo>
                    <a:pt x="61827" y="27404"/>
                    <a:pt x="57541" y="42663"/>
                    <a:pt x="48215" y="74548"/>
                  </a:cubicBezTo>
                  <a:cubicBezTo>
                    <a:pt x="44182" y="88668"/>
                    <a:pt x="35359" y="98233"/>
                    <a:pt x="24268" y="98233"/>
                  </a:cubicBezTo>
                  <a:cubicBezTo>
                    <a:pt x="22755" y="98233"/>
                    <a:pt x="16958" y="98233"/>
                    <a:pt x="11664" y="95273"/>
                  </a:cubicBezTo>
                  <a:cubicBezTo>
                    <a:pt x="17966" y="94134"/>
                    <a:pt x="23511" y="89351"/>
                    <a:pt x="23511" y="82974"/>
                  </a:cubicBezTo>
                  <a:cubicBezTo>
                    <a:pt x="23511" y="76825"/>
                    <a:pt x="17966" y="75003"/>
                    <a:pt x="14185" y="75003"/>
                  </a:cubicBezTo>
                  <a:cubicBezTo>
                    <a:pt x="6622" y="75003"/>
                    <a:pt x="321" y="80925"/>
                    <a:pt x="321" y="88212"/>
                  </a:cubicBezTo>
                  <a:cubicBezTo>
                    <a:pt x="321" y="98689"/>
                    <a:pt x="12924" y="103244"/>
                    <a:pt x="24016" y="103244"/>
                  </a:cubicBezTo>
                  <a:cubicBezTo>
                    <a:pt x="40652" y="103244"/>
                    <a:pt x="49727" y="87301"/>
                    <a:pt x="50483" y="85935"/>
                  </a:cubicBezTo>
                  <a:cubicBezTo>
                    <a:pt x="53508" y="94362"/>
                    <a:pt x="62583" y="103244"/>
                    <a:pt x="77707" y="103244"/>
                  </a:cubicBezTo>
                  <a:cubicBezTo>
                    <a:pt x="103671" y="103244"/>
                    <a:pt x="118039" y="73864"/>
                    <a:pt x="118039" y="68171"/>
                  </a:cubicBezTo>
                  <a:cubicBezTo>
                    <a:pt x="118039" y="65893"/>
                    <a:pt x="115771" y="65893"/>
                    <a:pt x="115014" y="65893"/>
                  </a:cubicBezTo>
                  <a:cubicBezTo>
                    <a:pt x="112746" y="65893"/>
                    <a:pt x="112241" y="66804"/>
                    <a:pt x="111737" y="68399"/>
                  </a:cubicBezTo>
                  <a:cubicBezTo>
                    <a:pt x="103419" y="92767"/>
                    <a:pt x="86278" y="98233"/>
                    <a:pt x="78211" y="98233"/>
                  </a:cubicBezTo>
                  <a:cubicBezTo>
                    <a:pt x="68381" y="98233"/>
                    <a:pt x="64347" y="90945"/>
                    <a:pt x="64347" y="83202"/>
                  </a:cubicBezTo>
                  <a:cubicBezTo>
                    <a:pt x="64347" y="78192"/>
                    <a:pt x="65860" y="73181"/>
                    <a:pt x="68633" y="63160"/>
                  </a:cubicBezTo>
                  <a:lnTo>
                    <a:pt x="77203" y="31959"/>
                  </a:lnTo>
                  <a:close/>
                </a:path>
              </a:pathLst>
            </a:custGeom>
            <a:solidFill>
              <a:srgbClr val="000000"/>
            </a:solidFill>
            <a:ln w="25302"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4882FC1A-B17A-3A29-7173-AD18428341E6}"/>
                </a:ext>
              </a:extLst>
            </p:cNvPr>
            <p:cNvSpPr/>
            <p:nvPr>
              <p:custDataLst>
                <p:tags r:id="rId48"/>
              </p:custDataLst>
            </p:nvPr>
          </p:nvSpPr>
          <p:spPr>
            <a:xfrm>
              <a:off x="10803511" y="4174805"/>
              <a:ext cx="86461" cy="107450"/>
            </a:xfrm>
            <a:custGeom>
              <a:avLst/>
              <a:gdLst>
                <a:gd name="connsiteX0" fmla="*/ 86788 w 86461"/>
                <a:gd name="connsiteY0" fmla="*/ 81382 h 107450"/>
                <a:gd name="connsiteX1" fmla="*/ 86788 w 86461"/>
                <a:gd name="connsiteY1" fmla="*/ 75642 h 107450"/>
                <a:gd name="connsiteX2" fmla="*/ 67202 w 86461"/>
                <a:gd name="connsiteY2" fmla="*/ 75642 h 107450"/>
                <a:gd name="connsiteX3" fmla="*/ 67202 w 86461"/>
                <a:gd name="connsiteY3" fmla="*/ 4540 h 107450"/>
                <a:gd name="connsiteX4" fmla="*/ 63320 w 86461"/>
                <a:gd name="connsiteY4" fmla="*/ 76 h 107450"/>
                <a:gd name="connsiteX5" fmla="*/ 58732 w 86461"/>
                <a:gd name="connsiteY5" fmla="*/ 2308 h 107450"/>
                <a:gd name="connsiteX6" fmla="*/ 326 w 86461"/>
                <a:gd name="connsiteY6" fmla="*/ 75642 h 107450"/>
                <a:gd name="connsiteX7" fmla="*/ 326 w 86461"/>
                <a:gd name="connsiteY7" fmla="*/ 81382 h 107450"/>
                <a:gd name="connsiteX8" fmla="*/ 52203 w 86461"/>
                <a:gd name="connsiteY8" fmla="*/ 81382 h 107450"/>
                <a:gd name="connsiteX9" fmla="*/ 52203 w 86461"/>
                <a:gd name="connsiteY9" fmla="*/ 94454 h 107450"/>
                <a:gd name="connsiteX10" fmla="*/ 37911 w 86461"/>
                <a:gd name="connsiteY10" fmla="*/ 101788 h 107450"/>
                <a:gd name="connsiteX11" fmla="*/ 33146 w 86461"/>
                <a:gd name="connsiteY11" fmla="*/ 101788 h 107450"/>
                <a:gd name="connsiteX12" fmla="*/ 33146 w 86461"/>
                <a:gd name="connsiteY12" fmla="*/ 107527 h 107450"/>
                <a:gd name="connsiteX13" fmla="*/ 59614 w 86461"/>
                <a:gd name="connsiteY13" fmla="*/ 106889 h 107450"/>
                <a:gd name="connsiteX14" fmla="*/ 86258 w 86461"/>
                <a:gd name="connsiteY14" fmla="*/ 107527 h 107450"/>
                <a:gd name="connsiteX15" fmla="*/ 86258 w 86461"/>
                <a:gd name="connsiteY15" fmla="*/ 101788 h 107450"/>
                <a:gd name="connsiteX16" fmla="*/ 81494 w 86461"/>
                <a:gd name="connsiteY16" fmla="*/ 101788 h 107450"/>
                <a:gd name="connsiteX17" fmla="*/ 67202 w 86461"/>
                <a:gd name="connsiteY17" fmla="*/ 94454 h 107450"/>
                <a:gd name="connsiteX18" fmla="*/ 67202 w 86461"/>
                <a:gd name="connsiteY18" fmla="*/ 81382 h 107450"/>
                <a:gd name="connsiteX19" fmla="*/ 86788 w 86461"/>
                <a:gd name="connsiteY19" fmla="*/ 81382 h 107450"/>
                <a:gd name="connsiteX20" fmla="*/ 53438 w 86461"/>
                <a:gd name="connsiteY20" fmla="*/ 17294 h 107450"/>
                <a:gd name="connsiteX21" fmla="*/ 53438 w 86461"/>
                <a:gd name="connsiteY21" fmla="*/ 75642 h 107450"/>
                <a:gd name="connsiteX22" fmla="*/ 6855 w 86461"/>
                <a:gd name="connsiteY22" fmla="*/ 75642 h 107450"/>
                <a:gd name="connsiteX23" fmla="*/ 53438 w 86461"/>
                <a:gd name="connsiteY23" fmla="*/ 17294 h 10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461" h="107450">
                  <a:moveTo>
                    <a:pt x="86788" y="81382"/>
                  </a:moveTo>
                  <a:lnTo>
                    <a:pt x="86788" y="75642"/>
                  </a:lnTo>
                  <a:lnTo>
                    <a:pt x="67202" y="75642"/>
                  </a:lnTo>
                  <a:lnTo>
                    <a:pt x="67202" y="4540"/>
                  </a:lnTo>
                  <a:cubicBezTo>
                    <a:pt x="67202" y="1192"/>
                    <a:pt x="67202" y="76"/>
                    <a:pt x="63320" y="76"/>
                  </a:cubicBezTo>
                  <a:cubicBezTo>
                    <a:pt x="61202" y="76"/>
                    <a:pt x="60496" y="76"/>
                    <a:pt x="58732" y="2308"/>
                  </a:cubicBezTo>
                  <a:lnTo>
                    <a:pt x="326" y="75642"/>
                  </a:lnTo>
                  <a:lnTo>
                    <a:pt x="326" y="81382"/>
                  </a:lnTo>
                  <a:lnTo>
                    <a:pt x="52203" y="81382"/>
                  </a:lnTo>
                  <a:lnTo>
                    <a:pt x="52203" y="94454"/>
                  </a:lnTo>
                  <a:cubicBezTo>
                    <a:pt x="52203" y="99875"/>
                    <a:pt x="52203" y="101788"/>
                    <a:pt x="37911" y="101788"/>
                  </a:cubicBezTo>
                  <a:lnTo>
                    <a:pt x="33146" y="101788"/>
                  </a:lnTo>
                  <a:lnTo>
                    <a:pt x="33146" y="107527"/>
                  </a:lnTo>
                  <a:cubicBezTo>
                    <a:pt x="41969" y="107208"/>
                    <a:pt x="53262" y="106889"/>
                    <a:pt x="59614" y="106889"/>
                  </a:cubicBezTo>
                  <a:cubicBezTo>
                    <a:pt x="66143" y="106889"/>
                    <a:pt x="77436" y="107208"/>
                    <a:pt x="86258" y="107527"/>
                  </a:cubicBezTo>
                  <a:lnTo>
                    <a:pt x="86258" y="101788"/>
                  </a:lnTo>
                  <a:lnTo>
                    <a:pt x="81494" y="101788"/>
                  </a:lnTo>
                  <a:cubicBezTo>
                    <a:pt x="67202" y="101788"/>
                    <a:pt x="67202" y="99875"/>
                    <a:pt x="67202" y="94454"/>
                  </a:cubicBezTo>
                  <a:lnTo>
                    <a:pt x="67202" y="81382"/>
                  </a:lnTo>
                  <a:lnTo>
                    <a:pt x="86788" y="81382"/>
                  </a:lnTo>
                  <a:close/>
                  <a:moveTo>
                    <a:pt x="53438" y="17294"/>
                  </a:moveTo>
                  <a:lnTo>
                    <a:pt x="53438" y="75642"/>
                  </a:lnTo>
                  <a:lnTo>
                    <a:pt x="6855" y="75642"/>
                  </a:lnTo>
                  <a:lnTo>
                    <a:pt x="53438" y="17294"/>
                  </a:lnTo>
                  <a:close/>
                </a:path>
              </a:pathLst>
            </a:custGeom>
            <a:solidFill>
              <a:srgbClr val="000000"/>
            </a:solidFill>
            <a:ln w="25302"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AB3CD62B-AE5D-7990-D76E-5FBA4AA612BE}"/>
                </a:ext>
              </a:extLst>
            </p:cNvPr>
            <p:cNvSpPr/>
            <p:nvPr>
              <p:custDataLst>
                <p:tags r:id="rId49"/>
              </p:custDataLst>
            </p:nvPr>
          </p:nvSpPr>
          <p:spPr>
            <a:xfrm>
              <a:off x="10931391" y="4223953"/>
              <a:ext cx="29492" cy="68096"/>
            </a:xfrm>
            <a:custGeom>
              <a:avLst/>
              <a:gdLst>
                <a:gd name="connsiteX0" fmla="*/ 29823 w 29492"/>
                <a:gd name="connsiteY0" fmla="*/ 23988 h 68096"/>
                <a:gd name="connsiteX1" fmla="*/ 13691 w 29492"/>
                <a:gd name="connsiteY1" fmla="*/ 75 h 68096"/>
                <a:gd name="connsiteX2" fmla="*/ 331 w 29492"/>
                <a:gd name="connsiteY2" fmla="*/ 12145 h 68096"/>
                <a:gd name="connsiteX3" fmla="*/ 13691 w 29492"/>
                <a:gd name="connsiteY3" fmla="*/ 24216 h 68096"/>
                <a:gd name="connsiteX4" fmla="*/ 22513 w 29492"/>
                <a:gd name="connsiteY4" fmla="*/ 21255 h 68096"/>
                <a:gd name="connsiteX5" fmla="*/ 23774 w 29492"/>
                <a:gd name="connsiteY5" fmla="*/ 20572 h 68096"/>
                <a:gd name="connsiteX6" fmla="*/ 24278 w 29492"/>
                <a:gd name="connsiteY6" fmla="*/ 23988 h 68096"/>
                <a:gd name="connsiteX7" fmla="*/ 7137 w 29492"/>
                <a:gd name="connsiteY7" fmla="*/ 62022 h 68096"/>
                <a:gd name="connsiteX8" fmla="*/ 4364 w 29492"/>
                <a:gd name="connsiteY8" fmla="*/ 65666 h 68096"/>
                <a:gd name="connsiteX9" fmla="*/ 6885 w 29492"/>
                <a:gd name="connsiteY9" fmla="*/ 68171 h 68096"/>
                <a:gd name="connsiteX10" fmla="*/ 29823 w 29492"/>
                <a:gd name="connsiteY10" fmla="*/ 23988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2" h="68096">
                  <a:moveTo>
                    <a:pt x="29823" y="23988"/>
                  </a:moveTo>
                  <a:cubicBezTo>
                    <a:pt x="29823" y="8957"/>
                    <a:pt x="23522" y="75"/>
                    <a:pt x="13691" y="75"/>
                  </a:cubicBezTo>
                  <a:cubicBezTo>
                    <a:pt x="5372" y="75"/>
                    <a:pt x="331" y="5768"/>
                    <a:pt x="331" y="12145"/>
                  </a:cubicBezTo>
                  <a:cubicBezTo>
                    <a:pt x="331" y="18294"/>
                    <a:pt x="5372" y="24216"/>
                    <a:pt x="13691" y="24216"/>
                  </a:cubicBezTo>
                  <a:cubicBezTo>
                    <a:pt x="16716" y="24216"/>
                    <a:pt x="19993" y="23305"/>
                    <a:pt x="22513" y="21255"/>
                  </a:cubicBezTo>
                  <a:cubicBezTo>
                    <a:pt x="23270" y="20800"/>
                    <a:pt x="23522" y="20572"/>
                    <a:pt x="23774" y="20572"/>
                  </a:cubicBezTo>
                  <a:cubicBezTo>
                    <a:pt x="24026" y="20572"/>
                    <a:pt x="24278" y="20800"/>
                    <a:pt x="24278" y="23988"/>
                  </a:cubicBezTo>
                  <a:cubicBezTo>
                    <a:pt x="24278" y="40841"/>
                    <a:pt x="15455" y="54506"/>
                    <a:pt x="7137" y="62022"/>
                  </a:cubicBezTo>
                  <a:cubicBezTo>
                    <a:pt x="4364" y="64527"/>
                    <a:pt x="4364" y="64982"/>
                    <a:pt x="4364" y="65666"/>
                  </a:cubicBezTo>
                  <a:cubicBezTo>
                    <a:pt x="4364" y="67260"/>
                    <a:pt x="5624" y="68171"/>
                    <a:pt x="6885" y="68171"/>
                  </a:cubicBezTo>
                  <a:cubicBezTo>
                    <a:pt x="9658" y="68171"/>
                    <a:pt x="29823" y="50634"/>
                    <a:pt x="29823" y="23988"/>
                  </a:cubicBezTo>
                  <a:close/>
                </a:path>
              </a:pathLst>
            </a:custGeom>
            <a:solidFill>
              <a:srgbClr val="000000"/>
            </a:solidFill>
            <a:ln w="25302"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989151FF-E007-E49D-98F3-D709325C7822}"/>
                </a:ext>
              </a:extLst>
            </p:cNvPr>
            <p:cNvSpPr/>
            <p:nvPr>
              <p:custDataLst>
                <p:tags r:id="rId50"/>
              </p:custDataLst>
            </p:nvPr>
          </p:nvSpPr>
          <p:spPr>
            <a:xfrm>
              <a:off x="11029055" y="4147430"/>
              <a:ext cx="125532" cy="103168"/>
            </a:xfrm>
            <a:custGeom>
              <a:avLst/>
              <a:gdLst>
                <a:gd name="connsiteX0" fmla="*/ 77218 w 125532"/>
                <a:gd name="connsiteY0" fmla="*/ 31959 h 103168"/>
                <a:gd name="connsiteX1" fmla="*/ 102173 w 125532"/>
                <a:gd name="connsiteY1" fmla="*/ 5085 h 103168"/>
                <a:gd name="connsiteX2" fmla="*/ 114777 w 125532"/>
                <a:gd name="connsiteY2" fmla="*/ 8046 h 103168"/>
                <a:gd name="connsiteX3" fmla="*/ 102677 w 125532"/>
                <a:gd name="connsiteY3" fmla="*/ 20344 h 103168"/>
                <a:gd name="connsiteX4" fmla="*/ 112256 w 125532"/>
                <a:gd name="connsiteY4" fmla="*/ 28315 h 103168"/>
                <a:gd name="connsiteX5" fmla="*/ 125868 w 125532"/>
                <a:gd name="connsiteY5" fmla="*/ 15106 h 103168"/>
                <a:gd name="connsiteX6" fmla="*/ 102425 w 125532"/>
                <a:gd name="connsiteY6" fmla="*/ 75 h 103168"/>
                <a:gd name="connsiteX7" fmla="*/ 75957 w 125532"/>
                <a:gd name="connsiteY7" fmla="*/ 17383 h 103168"/>
                <a:gd name="connsiteX8" fmla="*/ 48733 w 125532"/>
                <a:gd name="connsiteY8" fmla="*/ 75 h 103168"/>
                <a:gd name="connsiteX9" fmla="*/ 8149 w 125532"/>
                <a:gd name="connsiteY9" fmla="*/ 35148 h 103168"/>
                <a:gd name="connsiteX10" fmla="*/ 11174 w 125532"/>
                <a:gd name="connsiteY10" fmla="*/ 37425 h 103168"/>
                <a:gd name="connsiteX11" fmla="*/ 14451 w 125532"/>
                <a:gd name="connsiteY11" fmla="*/ 34920 h 103168"/>
                <a:gd name="connsiteX12" fmla="*/ 48229 w 125532"/>
                <a:gd name="connsiteY12" fmla="*/ 5085 h 103168"/>
                <a:gd name="connsiteX13" fmla="*/ 61841 w 125532"/>
                <a:gd name="connsiteY13" fmla="*/ 20344 h 103168"/>
                <a:gd name="connsiteX14" fmla="*/ 48229 w 125532"/>
                <a:gd name="connsiteY14" fmla="*/ 74548 h 103168"/>
                <a:gd name="connsiteX15" fmla="*/ 24282 w 125532"/>
                <a:gd name="connsiteY15" fmla="*/ 98233 h 103168"/>
                <a:gd name="connsiteX16" fmla="*/ 11679 w 125532"/>
                <a:gd name="connsiteY16" fmla="*/ 95273 h 103168"/>
                <a:gd name="connsiteX17" fmla="*/ 23526 w 125532"/>
                <a:gd name="connsiteY17" fmla="*/ 82974 h 103168"/>
                <a:gd name="connsiteX18" fmla="*/ 14199 w 125532"/>
                <a:gd name="connsiteY18" fmla="*/ 75003 h 103168"/>
                <a:gd name="connsiteX19" fmla="*/ 335 w 125532"/>
                <a:gd name="connsiteY19" fmla="*/ 88212 h 103168"/>
                <a:gd name="connsiteX20" fmla="*/ 24030 w 125532"/>
                <a:gd name="connsiteY20" fmla="*/ 103244 h 103168"/>
                <a:gd name="connsiteX21" fmla="*/ 50498 w 125532"/>
                <a:gd name="connsiteY21" fmla="*/ 85935 h 103168"/>
                <a:gd name="connsiteX22" fmla="*/ 77722 w 125532"/>
                <a:gd name="connsiteY22" fmla="*/ 103244 h 103168"/>
                <a:gd name="connsiteX23" fmla="*/ 118054 w 125532"/>
                <a:gd name="connsiteY23" fmla="*/ 68171 h 103168"/>
                <a:gd name="connsiteX24" fmla="*/ 115029 w 125532"/>
                <a:gd name="connsiteY24" fmla="*/ 65893 h 103168"/>
                <a:gd name="connsiteX25" fmla="*/ 111752 w 125532"/>
                <a:gd name="connsiteY25" fmla="*/ 68399 h 103168"/>
                <a:gd name="connsiteX26" fmla="*/ 78226 w 125532"/>
                <a:gd name="connsiteY26" fmla="*/ 98233 h 103168"/>
                <a:gd name="connsiteX27" fmla="*/ 64362 w 125532"/>
                <a:gd name="connsiteY27" fmla="*/ 83202 h 103168"/>
                <a:gd name="connsiteX28" fmla="*/ 68647 w 125532"/>
                <a:gd name="connsiteY28" fmla="*/ 63160 h 103168"/>
                <a:gd name="connsiteX29" fmla="*/ 77218 w 125532"/>
                <a:gd name="connsiteY29" fmla="*/ 31959 h 1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5532" h="103168">
                  <a:moveTo>
                    <a:pt x="77218" y="31959"/>
                  </a:moveTo>
                  <a:cubicBezTo>
                    <a:pt x="78730" y="26038"/>
                    <a:pt x="84528" y="5085"/>
                    <a:pt x="102173" y="5085"/>
                  </a:cubicBezTo>
                  <a:cubicBezTo>
                    <a:pt x="103433" y="5085"/>
                    <a:pt x="109483" y="5085"/>
                    <a:pt x="114777" y="8046"/>
                  </a:cubicBezTo>
                  <a:cubicBezTo>
                    <a:pt x="107719" y="9185"/>
                    <a:pt x="102677" y="14878"/>
                    <a:pt x="102677" y="20344"/>
                  </a:cubicBezTo>
                  <a:cubicBezTo>
                    <a:pt x="102677" y="23988"/>
                    <a:pt x="105450" y="28315"/>
                    <a:pt x="112256" y="28315"/>
                  </a:cubicBezTo>
                  <a:cubicBezTo>
                    <a:pt x="117802" y="28315"/>
                    <a:pt x="125868" y="24216"/>
                    <a:pt x="125868" y="15106"/>
                  </a:cubicBezTo>
                  <a:cubicBezTo>
                    <a:pt x="125868" y="3263"/>
                    <a:pt x="110996" y="75"/>
                    <a:pt x="102425" y="75"/>
                  </a:cubicBezTo>
                  <a:cubicBezTo>
                    <a:pt x="87805" y="75"/>
                    <a:pt x="78982" y="12145"/>
                    <a:pt x="75957" y="17383"/>
                  </a:cubicBezTo>
                  <a:cubicBezTo>
                    <a:pt x="69656" y="2352"/>
                    <a:pt x="56044" y="75"/>
                    <a:pt x="48733" y="75"/>
                  </a:cubicBezTo>
                  <a:cubicBezTo>
                    <a:pt x="22518" y="75"/>
                    <a:pt x="8149" y="29454"/>
                    <a:pt x="8149" y="35148"/>
                  </a:cubicBezTo>
                  <a:cubicBezTo>
                    <a:pt x="8149" y="37425"/>
                    <a:pt x="10670" y="37425"/>
                    <a:pt x="11174" y="37425"/>
                  </a:cubicBezTo>
                  <a:cubicBezTo>
                    <a:pt x="13191" y="37425"/>
                    <a:pt x="13947" y="36970"/>
                    <a:pt x="14451" y="34920"/>
                  </a:cubicBezTo>
                  <a:cubicBezTo>
                    <a:pt x="23022" y="10779"/>
                    <a:pt x="39659" y="5085"/>
                    <a:pt x="48229" y="5085"/>
                  </a:cubicBezTo>
                  <a:cubicBezTo>
                    <a:pt x="53019" y="5085"/>
                    <a:pt x="61841" y="7135"/>
                    <a:pt x="61841" y="20344"/>
                  </a:cubicBezTo>
                  <a:cubicBezTo>
                    <a:pt x="61841" y="27404"/>
                    <a:pt x="57556" y="42663"/>
                    <a:pt x="48229" y="74548"/>
                  </a:cubicBezTo>
                  <a:cubicBezTo>
                    <a:pt x="44196" y="88668"/>
                    <a:pt x="35374" y="98233"/>
                    <a:pt x="24282" y="98233"/>
                  </a:cubicBezTo>
                  <a:cubicBezTo>
                    <a:pt x="22770" y="98233"/>
                    <a:pt x="16972" y="98233"/>
                    <a:pt x="11679" y="95273"/>
                  </a:cubicBezTo>
                  <a:cubicBezTo>
                    <a:pt x="17980" y="94134"/>
                    <a:pt x="23526" y="89351"/>
                    <a:pt x="23526" y="82974"/>
                  </a:cubicBezTo>
                  <a:cubicBezTo>
                    <a:pt x="23526" y="76825"/>
                    <a:pt x="17980" y="75003"/>
                    <a:pt x="14199" y="75003"/>
                  </a:cubicBezTo>
                  <a:cubicBezTo>
                    <a:pt x="6637" y="75003"/>
                    <a:pt x="335" y="80925"/>
                    <a:pt x="335" y="88212"/>
                  </a:cubicBezTo>
                  <a:cubicBezTo>
                    <a:pt x="335" y="98689"/>
                    <a:pt x="12939" y="103244"/>
                    <a:pt x="24030" y="103244"/>
                  </a:cubicBezTo>
                  <a:cubicBezTo>
                    <a:pt x="40667" y="103244"/>
                    <a:pt x="49742" y="87301"/>
                    <a:pt x="50498" y="85935"/>
                  </a:cubicBezTo>
                  <a:cubicBezTo>
                    <a:pt x="53523" y="94362"/>
                    <a:pt x="62598" y="103244"/>
                    <a:pt x="77722" y="103244"/>
                  </a:cubicBezTo>
                  <a:cubicBezTo>
                    <a:pt x="103686" y="103244"/>
                    <a:pt x="118054" y="73864"/>
                    <a:pt x="118054" y="68171"/>
                  </a:cubicBezTo>
                  <a:cubicBezTo>
                    <a:pt x="118054" y="65893"/>
                    <a:pt x="115785" y="65893"/>
                    <a:pt x="115029" y="65893"/>
                  </a:cubicBezTo>
                  <a:cubicBezTo>
                    <a:pt x="112760" y="65893"/>
                    <a:pt x="112256" y="66804"/>
                    <a:pt x="111752" y="68399"/>
                  </a:cubicBezTo>
                  <a:cubicBezTo>
                    <a:pt x="103433" y="92767"/>
                    <a:pt x="86292" y="98233"/>
                    <a:pt x="78226" y="98233"/>
                  </a:cubicBezTo>
                  <a:cubicBezTo>
                    <a:pt x="68395" y="98233"/>
                    <a:pt x="64362" y="90945"/>
                    <a:pt x="64362" y="83202"/>
                  </a:cubicBezTo>
                  <a:cubicBezTo>
                    <a:pt x="64362" y="78192"/>
                    <a:pt x="65874" y="73181"/>
                    <a:pt x="68647" y="63160"/>
                  </a:cubicBezTo>
                  <a:lnTo>
                    <a:pt x="77218" y="31959"/>
                  </a:lnTo>
                  <a:close/>
                </a:path>
              </a:pathLst>
            </a:custGeom>
            <a:solidFill>
              <a:srgbClr val="000000"/>
            </a:solidFill>
            <a:ln w="25302"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62CA43F0-F7A6-B91F-D2A4-0825F6B141CD}"/>
                </a:ext>
              </a:extLst>
            </p:cNvPr>
            <p:cNvSpPr/>
            <p:nvPr>
              <p:custDataLst>
                <p:tags r:id="rId51"/>
              </p:custDataLst>
            </p:nvPr>
          </p:nvSpPr>
          <p:spPr>
            <a:xfrm>
              <a:off x="11175341" y="4176399"/>
              <a:ext cx="81167" cy="109044"/>
            </a:xfrm>
            <a:custGeom>
              <a:avLst/>
              <a:gdLst>
                <a:gd name="connsiteX0" fmla="*/ 64569 w 81167"/>
                <a:gd name="connsiteY0" fmla="*/ 58425 h 109044"/>
                <a:gd name="connsiteX1" fmla="*/ 32279 w 81167"/>
                <a:gd name="connsiteY1" fmla="*/ 104019 h 109044"/>
                <a:gd name="connsiteX2" fmla="*/ 14281 w 81167"/>
                <a:gd name="connsiteY2" fmla="*/ 98759 h 109044"/>
                <a:gd name="connsiteX3" fmla="*/ 22044 w 81167"/>
                <a:gd name="connsiteY3" fmla="*/ 91266 h 109044"/>
                <a:gd name="connsiteX4" fmla="*/ 13751 w 81167"/>
                <a:gd name="connsiteY4" fmla="*/ 83773 h 109044"/>
                <a:gd name="connsiteX5" fmla="*/ 5282 w 81167"/>
                <a:gd name="connsiteY5" fmla="*/ 91585 h 109044"/>
                <a:gd name="connsiteX6" fmla="*/ 32455 w 81167"/>
                <a:gd name="connsiteY6" fmla="*/ 109121 h 109044"/>
                <a:gd name="connsiteX7" fmla="*/ 81509 w 81167"/>
                <a:gd name="connsiteY7" fmla="*/ 53483 h 109044"/>
                <a:gd name="connsiteX8" fmla="*/ 41454 w 81167"/>
                <a:gd name="connsiteY8" fmla="*/ 76 h 109044"/>
                <a:gd name="connsiteX9" fmla="*/ 13398 w 81167"/>
                <a:gd name="connsiteY9" fmla="*/ 9801 h 109044"/>
                <a:gd name="connsiteX10" fmla="*/ 341 w 81167"/>
                <a:gd name="connsiteY10" fmla="*/ 35627 h 109044"/>
                <a:gd name="connsiteX11" fmla="*/ 38807 w 81167"/>
                <a:gd name="connsiteY11" fmla="*/ 70860 h 109044"/>
                <a:gd name="connsiteX12" fmla="*/ 64569 w 81167"/>
                <a:gd name="connsiteY12" fmla="*/ 55236 h 109044"/>
                <a:gd name="connsiteX13" fmla="*/ 64569 w 81167"/>
                <a:gd name="connsiteY13" fmla="*/ 58425 h 109044"/>
                <a:gd name="connsiteX14" fmla="*/ 39690 w 81167"/>
                <a:gd name="connsiteY14" fmla="*/ 66396 h 109044"/>
                <a:gd name="connsiteX15" fmla="*/ 21339 w 81167"/>
                <a:gd name="connsiteY15" fmla="*/ 56990 h 109044"/>
                <a:gd name="connsiteX16" fmla="*/ 17280 w 81167"/>
                <a:gd name="connsiteY16" fmla="*/ 35627 h 109044"/>
                <a:gd name="connsiteX17" fmla="*/ 22397 w 81167"/>
                <a:gd name="connsiteY17" fmla="*/ 13627 h 109044"/>
                <a:gd name="connsiteX18" fmla="*/ 41631 w 81167"/>
                <a:gd name="connsiteY18" fmla="*/ 4699 h 109044"/>
                <a:gd name="connsiteX19" fmla="*/ 58746 w 81167"/>
                <a:gd name="connsiteY19" fmla="*/ 13946 h 109044"/>
                <a:gd name="connsiteX20" fmla="*/ 64040 w 81167"/>
                <a:gd name="connsiteY20" fmla="*/ 37381 h 109044"/>
                <a:gd name="connsiteX21" fmla="*/ 39690 w 81167"/>
                <a:gd name="connsiteY21" fmla="*/ 66396 h 1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167" h="109044">
                  <a:moveTo>
                    <a:pt x="64569" y="58425"/>
                  </a:moveTo>
                  <a:cubicBezTo>
                    <a:pt x="64569" y="97961"/>
                    <a:pt x="42866" y="104019"/>
                    <a:pt x="32279" y="104019"/>
                  </a:cubicBezTo>
                  <a:cubicBezTo>
                    <a:pt x="28397" y="104019"/>
                    <a:pt x="19045" y="103701"/>
                    <a:pt x="14281" y="98759"/>
                  </a:cubicBezTo>
                  <a:cubicBezTo>
                    <a:pt x="21515" y="98121"/>
                    <a:pt x="22044" y="92700"/>
                    <a:pt x="22044" y="91266"/>
                  </a:cubicBezTo>
                  <a:cubicBezTo>
                    <a:pt x="22044" y="87280"/>
                    <a:pt x="19045" y="83773"/>
                    <a:pt x="13751" y="83773"/>
                  </a:cubicBezTo>
                  <a:cubicBezTo>
                    <a:pt x="8458" y="83773"/>
                    <a:pt x="5282" y="86961"/>
                    <a:pt x="5282" y="91585"/>
                  </a:cubicBezTo>
                  <a:cubicBezTo>
                    <a:pt x="5282" y="102425"/>
                    <a:pt x="15339" y="109121"/>
                    <a:pt x="32455" y="109121"/>
                  </a:cubicBezTo>
                  <a:cubicBezTo>
                    <a:pt x="57688" y="109121"/>
                    <a:pt x="81509" y="87599"/>
                    <a:pt x="81509" y="53483"/>
                  </a:cubicBezTo>
                  <a:cubicBezTo>
                    <a:pt x="81509" y="13946"/>
                    <a:pt x="62099" y="76"/>
                    <a:pt x="41454" y="76"/>
                  </a:cubicBezTo>
                  <a:cubicBezTo>
                    <a:pt x="35631" y="76"/>
                    <a:pt x="23456" y="873"/>
                    <a:pt x="13398" y="9801"/>
                  </a:cubicBezTo>
                  <a:cubicBezTo>
                    <a:pt x="7399" y="15062"/>
                    <a:pt x="341" y="21279"/>
                    <a:pt x="341" y="35627"/>
                  </a:cubicBezTo>
                  <a:cubicBezTo>
                    <a:pt x="341" y="55874"/>
                    <a:pt x="18163" y="70860"/>
                    <a:pt x="38807" y="70860"/>
                  </a:cubicBezTo>
                  <a:cubicBezTo>
                    <a:pt x="52924" y="70860"/>
                    <a:pt x="60511" y="62410"/>
                    <a:pt x="64569" y="55236"/>
                  </a:cubicBezTo>
                  <a:lnTo>
                    <a:pt x="64569" y="58425"/>
                  </a:lnTo>
                  <a:close/>
                  <a:moveTo>
                    <a:pt x="39690" y="66396"/>
                  </a:moveTo>
                  <a:cubicBezTo>
                    <a:pt x="32808" y="66396"/>
                    <a:pt x="26279" y="64323"/>
                    <a:pt x="21339" y="56990"/>
                  </a:cubicBezTo>
                  <a:cubicBezTo>
                    <a:pt x="17280" y="51091"/>
                    <a:pt x="17280" y="44396"/>
                    <a:pt x="17280" y="35627"/>
                  </a:cubicBezTo>
                  <a:cubicBezTo>
                    <a:pt x="17280" y="26381"/>
                    <a:pt x="17280" y="20004"/>
                    <a:pt x="22397" y="13627"/>
                  </a:cubicBezTo>
                  <a:cubicBezTo>
                    <a:pt x="26632" y="8047"/>
                    <a:pt x="32455" y="4699"/>
                    <a:pt x="41631" y="4699"/>
                  </a:cubicBezTo>
                  <a:cubicBezTo>
                    <a:pt x="50630" y="4699"/>
                    <a:pt x="55923" y="9801"/>
                    <a:pt x="58746" y="13946"/>
                  </a:cubicBezTo>
                  <a:cubicBezTo>
                    <a:pt x="63511" y="20642"/>
                    <a:pt x="64040" y="31801"/>
                    <a:pt x="64040" y="37381"/>
                  </a:cubicBezTo>
                  <a:cubicBezTo>
                    <a:pt x="64040" y="58106"/>
                    <a:pt x="50806" y="66396"/>
                    <a:pt x="39690" y="66396"/>
                  </a:cubicBezTo>
                  <a:close/>
                </a:path>
              </a:pathLst>
            </a:custGeom>
            <a:solidFill>
              <a:srgbClr val="000000"/>
            </a:solidFill>
            <a:ln w="25302"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2FABCF95-ADE1-DD52-1166-BF613BD32D33}"/>
                </a:ext>
              </a:extLst>
            </p:cNvPr>
            <p:cNvSpPr/>
            <p:nvPr>
              <p:custDataLst>
                <p:tags r:id="rId52"/>
              </p:custDataLst>
            </p:nvPr>
          </p:nvSpPr>
          <p:spPr>
            <a:xfrm>
              <a:off x="11300574" y="4223953"/>
              <a:ext cx="29492" cy="68096"/>
            </a:xfrm>
            <a:custGeom>
              <a:avLst/>
              <a:gdLst>
                <a:gd name="connsiteX0" fmla="*/ 29838 w 29492"/>
                <a:gd name="connsiteY0" fmla="*/ 23988 h 68096"/>
                <a:gd name="connsiteX1" fmla="*/ 13705 w 29492"/>
                <a:gd name="connsiteY1" fmla="*/ 75 h 68096"/>
                <a:gd name="connsiteX2" fmla="*/ 345 w 29492"/>
                <a:gd name="connsiteY2" fmla="*/ 12145 h 68096"/>
                <a:gd name="connsiteX3" fmla="*/ 13705 w 29492"/>
                <a:gd name="connsiteY3" fmla="*/ 24216 h 68096"/>
                <a:gd name="connsiteX4" fmla="*/ 22528 w 29492"/>
                <a:gd name="connsiteY4" fmla="*/ 21255 h 68096"/>
                <a:gd name="connsiteX5" fmla="*/ 23788 w 29492"/>
                <a:gd name="connsiteY5" fmla="*/ 20572 h 68096"/>
                <a:gd name="connsiteX6" fmla="*/ 24292 w 29492"/>
                <a:gd name="connsiteY6" fmla="*/ 23988 h 68096"/>
                <a:gd name="connsiteX7" fmla="*/ 7151 w 29492"/>
                <a:gd name="connsiteY7" fmla="*/ 62022 h 68096"/>
                <a:gd name="connsiteX8" fmla="*/ 4379 w 29492"/>
                <a:gd name="connsiteY8" fmla="*/ 65666 h 68096"/>
                <a:gd name="connsiteX9" fmla="*/ 6899 w 29492"/>
                <a:gd name="connsiteY9" fmla="*/ 68171 h 68096"/>
                <a:gd name="connsiteX10" fmla="*/ 29838 w 29492"/>
                <a:gd name="connsiteY10" fmla="*/ 23988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2" h="68096">
                  <a:moveTo>
                    <a:pt x="29838" y="23988"/>
                  </a:moveTo>
                  <a:cubicBezTo>
                    <a:pt x="29838" y="8957"/>
                    <a:pt x="23536" y="75"/>
                    <a:pt x="13705" y="75"/>
                  </a:cubicBezTo>
                  <a:cubicBezTo>
                    <a:pt x="5387" y="75"/>
                    <a:pt x="345" y="5768"/>
                    <a:pt x="345" y="12145"/>
                  </a:cubicBezTo>
                  <a:cubicBezTo>
                    <a:pt x="345" y="18294"/>
                    <a:pt x="5387" y="24216"/>
                    <a:pt x="13705" y="24216"/>
                  </a:cubicBezTo>
                  <a:cubicBezTo>
                    <a:pt x="16730" y="24216"/>
                    <a:pt x="20007" y="23305"/>
                    <a:pt x="22528" y="21255"/>
                  </a:cubicBezTo>
                  <a:cubicBezTo>
                    <a:pt x="23284" y="20800"/>
                    <a:pt x="23536" y="20572"/>
                    <a:pt x="23788" y="20572"/>
                  </a:cubicBezTo>
                  <a:cubicBezTo>
                    <a:pt x="24040" y="20572"/>
                    <a:pt x="24292" y="20800"/>
                    <a:pt x="24292" y="23988"/>
                  </a:cubicBezTo>
                  <a:cubicBezTo>
                    <a:pt x="24292" y="40841"/>
                    <a:pt x="15470" y="54506"/>
                    <a:pt x="7151" y="62022"/>
                  </a:cubicBezTo>
                  <a:cubicBezTo>
                    <a:pt x="4379" y="64527"/>
                    <a:pt x="4379" y="64982"/>
                    <a:pt x="4379" y="65666"/>
                  </a:cubicBezTo>
                  <a:cubicBezTo>
                    <a:pt x="4379" y="67260"/>
                    <a:pt x="5639" y="68171"/>
                    <a:pt x="6899" y="68171"/>
                  </a:cubicBezTo>
                  <a:cubicBezTo>
                    <a:pt x="9672" y="68171"/>
                    <a:pt x="29838" y="50634"/>
                    <a:pt x="29838" y="23988"/>
                  </a:cubicBezTo>
                  <a:close/>
                </a:path>
              </a:pathLst>
            </a:custGeom>
            <a:solidFill>
              <a:srgbClr val="000000"/>
            </a:solidFill>
            <a:ln w="25302"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55316B3E-953A-4586-AF0F-6CF9A8CEFCF0}"/>
                </a:ext>
              </a:extLst>
            </p:cNvPr>
            <p:cNvSpPr/>
            <p:nvPr>
              <p:custDataLst>
                <p:tags r:id="rId53"/>
              </p:custDataLst>
            </p:nvPr>
          </p:nvSpPr>
          <p:spPr>
            <a:xfrm>
              <a:off x="11382862" y="4147430"/>
              <a:ext cx="131582" cy="144846"/>
            </a:xfrm>
            <a:custGeom>
              <a:avLst/>
              <a:gdLst>
                <a:gd name="connsiteX0" fmla="*/ 19760 w 131582"/>
                <a:gd name="connsiteY0" fmla="*/ 128523 h 144846"/>
                <a:gd name="connsiteX1" fmla="*/ 6147 w 131582"/>
                <a:gd name="connsiteY1" fmla="*/ 137861 h 144846"/>
                <a:gd name="connsiteX2" fmla="*/ 350 w 131582"/>
                <a:gd name="connsiteY2" fmla="*/ 142188 h 144846"/>
                <a:gd name="connsiteX3" fmla="*/ 3627 w 131582"/>
                <a:gd name="connsiteY3" fmla="*/ 144921 h 144846"/>
                <a:gd name="connsiteX4" fmla="*/ 24801 w 131582"/>
                <a:gd name="connsiteY4" fmla="*/ 144238 h 144846"/>
                <a:gd name="connsiteX5" fmla="*/ 49756 w 131582"/>
                <a:gd name="connsiteY5" fmla="*/ 144921 h 144846"/>
                <a:gd name="connsiteX6" fmla="*/ 54294 w 131582"/>
                <a:gd name="connsiteY6" fmla="*/ 140366 h 144846"/>
                <a:gd name="connsiteX7" fmla="*/ 48244 w 131582"/>
                <a:gd name="connsiteY7" fmla="*/ 137861 h 144846"/>
                <a:gd name="connsiteX8" fmla="*/ 35640 w 131582"/>
                <a:gd name="connsiteY8" fmla="*/ 134217 h 144846"/>
                <a:gd name="connsiteX9" fmla="*/ 47992 w 131582"/>
                <a:gd name="connsiteY9" fmla="*/ 88668 h 144846"/>
                <a:gd name="connsiteX10" fmla="*/ 71183 w 131582"/>
                <a:gd name="connsiteY10" fmla="*/ 103244 h 144846"/>
                <a:gd name="connsiteX11" fmla="*/ 131932 w 131582"/>
                <a:gd name="connsiteY11" fmla="*/ 36514 h 144846"/>
                <a:gd name="connsiteX12" fmla="*/ 98407 w 131582"/>
                <a:gd name="connsiteY12" fmla="*/ 75 h 144846"/>
                <a:gd name="connsiteX13" fmla="*/ 65385 w 131582"/>
                <a:gd name="connsiteY13" fmla="*/ 17156 h 144846"/>
                <a:gd name="connsiteX14" fmla="*/ 42698 w 131582"/>
                <a:gd name="connsiteY14" fmla="*/ 75 h 144846"/>
                <a:gd name="connsiteX15" fmla="*/ 24045 w 131582"/>
                <a:gd name="connsiteY15" fmla="*/ 13056 h 144846"/>
                <a:gd name="connsiteX16" fmla="*/ 16230 w 131582"/>
                <a:gd name="connsiteY16" fmla="*/ 35148 h 144846"/>
                <a:gd name="connsiteX17" fmla="*/ 19255 w 131582"/>
                <a:gd name="connsiteY17" fmla="*/ 37425 h 144846"/>
                <a:gd name="connsiteX18" fmla="*/ 23541 w 131582"/>
                <a:gd name="connsiteY18" fmla="*/ 32187 h 144846"/>
                <a:gd name="connsiteX19" fmla="*/ 41942 w 131582"/>
                <a:gd name="connsiteY19" fmla="*/ 5085 h 144846"/>
                <a:gd name="connsiteX20" fmla="*/ 49756 w 131582"/>
                <a:gd name="connsiteY20" fmla="*/ 15561 h 144846"/>
                <a:gd name="connsiteX21" fmla="*/ 47992 w 131582"/>
                <a:gd name="connsiteY21" fmla="*/ 27176 h 144846"/>
                <a:gd name="connsiteX22" fmla="*/ 19760 w 131582"/>
                <a:gd name="connsiteY22" fmla="*/ 128523 h 144846"/>
                <a:gd name="connsiteX23" fmla="*/ 64125 w 131582"/>
                <a:gd name="connsiteY23" fmla="*/ 29682 h 144846"/>
                <a:gd name="connsiteX24" fmla="*/ 77232 w 131582"/>
                <a:gd name="connsiteY24" fmla="*/ 13739 h 144846"/>
                <a:gd name="connsiteX25" fmla="*/ 97650 w 131582"/>
                <a:gd name="connsiteY25" fmla="*/ 5085 h 144846"/>
                <a:gd name="connsiteX26" fmla="*/ 113783 w 131582"/>
                <a:gd name="connsiteY26" fmla="*/ 26493 h 144846"/>
                <a:gd name="connsiteX27" fmla="*/ 100927 w 131582"/>
                <a:gd name="connsiteY27" fmla="*/ 74775 h 144846"/>
                <a:gd name="connsiteX28" fmla="*/ 70931 w 131582"/>
                <a:gd name="connsiteY28" fmla="*/ 98233 h 144846"/>
                <a:gd name="connsiteX29" fmla="*/ 51017 w 131582"/>
                <a:gd name="connsiteY29" fmla="*/ 77964 h 144846"/>
                <a:gd name="connsiteX30" fmla="*/ 51773 w 131582"/>
                <a:gd name="connsiteY30" fmla="*/ 74320 h 144846"/>
                <a:gd name="connsiteX31" fmla="*/ 64125 w 131582"/>
                <a:gd name="connsiteY31" fmla="*/ 29682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582" h="144846">
                  <a:moveTo>
                    <a:pt x="19760" y="128523"/>
                  </a:moveTo>
                  <a:cubicBezTo>
                    <a:pt x="17743" y="136267"/>
                    <a:pt x="17239" y="137861"/>
                    <a:pt x="6147" y="137861"/>
                  </a:cubicBezTo>
                  <a:cubicBezTo>
                    <a:pt x="3123" y="137861"/>
                    <a:pt x="350" y="137861"/>
                    <a:pt x="350" y="142188"/>
                  </a:cubicBezTo>
                  <a:cubicBezTo>
                    <a:pt x="350" y="144010"/>
                    <a:pt x="1610" y="144921"/>
                    <a:pt x="3627" y="144921"/>
                  </a:cubicBezTo>
                  <a:cubicBezTo>
                    <a:pt x="10433" y="144921"/>
                    <a:pt x="17743" y="144238"/>
                    <a:pt x="24801" y="144238"/>
                  </a:cubicBezTo>
                  <a:cubicBezTo>
                    <a:pt x="33119" y="144238"/>
                    <a:pt x="41690" y="144921"/>
                    <a:pt x="49756" y="144921"/>
                  </a:cubicBezTo>
                  <a:cubicBezTo>
                    <a:pt x="51017" y="144921"/>
                    <a:pt x="54294" y="144921"/>
                    <a:pt x="54294" y="140366"/>
                  </a:cubicBezTo>
                  <a:cubicBezTo>
                    <a:pt x="54294" y="137861"/>
                    <a:pt x="51773" y="137861"/>
                    <a:pt x="48244" y="137861"/>
                  </a:cubicBezTo>
                  <a:cubicBezTo>
                    <a:pt x="35640" y="137861"/>
                    <a:pt x="35640" y="136267"/>
                    <a:pt x="35640" y="134217"/>
                  </a:cubicBezTo>
                  <a:cubicBezTo>
                    <a:pt x="35640" y="131484"/>
                    <a:pt x="46227" y="94362"/>
                    <a:pt x="47992" y="88668"/>
                  </a:cubicBezTo>
                  <a:cubicBezTo>
                    <a:pt x="51269" y="95273"/>
                    <a:pt x="58327" y="103244"/>
                    <a:pt x="71183" y="103244"/>
                  </a:cubicBezTo>
                  <a:cubicBezTo>
                    <a:pt x="100423" y="103244"/>
                    <a:pt x="131932" y="69993"/>
                    <a:pt x="131932" y="36514"/>
                  </a:cubicBezTo>
                  <a:cubicBezTo>
                    <a:pt x="131932" y="15106"/>
                    <a:pt x="117564" y="75"/>
                    <a:pt x="98407" y="75"/>
                  </a:cubicBezTo>
                  <a:cubicBezTo>
                    <a:pt x="85803" y="75"/>
                    <a:pt x="73703" y="8274"/>
                    <a:pt x="65385" y="17156"/>
                  </a:cubicBezTo>
                  <a:cubicBezTo>
                    <a:pt x="62864" y="4857"/>
                    <a:pt x="52025" y="75"/>
                    <a:pt x="42698" y="75"/>
                  </a:cubicBezTo>
                  <a:cubicBezTo>
                    <a:pt x="31103" y="75"/>
                    <a:pt x="26313" y="8957"/>
                    <a:pt x="24045" y="13056"/>
                  </a:cubicBezTo>
                  <a:cubicBezTo>
                    <a:pt x="19507" y="20800"/>
                    <a:pt x="16230" y="34464"/>
                    <a:pt x="16230" y="35148"/>
                  </a:cubicBezTo>
                  <a:cubicBezTo>
                    <a:pt x="16230" y="37425"/>
                    <a:pt x="18751" y="37425"/>
                    <a:pt x="19255" y="37425"/>
                  </a:cubicBezTo>
                  <a:cubicBezTo>
                    <a:pt x="21776" y="37425"/>
                    <a:pt x="22028" y="37197"/>
                    <a:pt x="23541" y="32187"/>
                  </a:cubicBezTo>
                  <a:cubicBezTo>
                    <a:pt x="27826" y="16017"/>
                    <a:pt x="32867" y="5085"/>
                    <a:pt x="41942" y="5085"/>
                  </a:cubicBezTo>
                  <a:cubicBezTo>
                    <a:pt x="46227" y="5085"/>
                    <a:pt x="49756" y="6907"/>
                    <a:pt x="49756" y="15561"/>
                  </a:cubicBezTo>
                  <a:cubicBezTo>
                    <a:pt x="49756" y="20800"/>
                    <a:pt x="49000" y="23305"/>
                    <a:pt x="47992" y="27176"/>
                  </a:cubicBezTo>
                  <a:lnTo>
                    <a:pt x="19760" y="128523"/>
                  </a:lnTo>
                  <a:close/>
                  <a:moveTo>
                    <a:pt x="64125" y="29682"/>
                  </a:moveTo>
                  <a:cubicBezTo>
                    <a:pt x="65889" y="23533"/>
                    <a:pt x="72695" y="17156"/>
                    <a:pt x="77232" y="13739"/>
                  </a:cubicBezTo>
                  <a:cubicBezTo>
                    <a:pt x="86055" y="6679"/>
                    <a:pt x="93365" y="5085"/>
                    <a:pt x="97650" y="5085"/>
                  </a:cubicBezTo>
                  <a:cubicBezTo>
                    <a:pt x="107733" y="5085"/>
                    <a:pt x="113783" y="13056"/>
                    <a:pt x="113783" y="26493"/>
                  </a:cubicBezTo>
                  <a:cubicBezTo>
                    <a:pt x="113783" y="39930"/>
                    <a:pt x="105465" y="66121"/>
                    <a:pt x="100927" y="74775"/>
                  </a:cubicBezTo>
                  <a:cubicBezTo>
                    <a:pt x="92357" y="90718"/>
                    <a:pt x="80257" y="98233"/>
                    <a:pt x="70931" y="98233"/>
                  </a:cubicBezTo>
                  <a:cubicBezTo>
                    <a:pt x="54294" y="98233"/>
                    <a:pt x="51017" y="79330"/>
                    <a:pt x="51017" y="77964"/>
                  </a:cubicBezTo>
                  <a:cubicBezTo>
                    <a:pt x="51017" y="77508"/>
                    <a:pt x="51017" y="77053"/>
                    <a:pt x="51773" y="74320"/>
                  </a:cubicBezTo>
                  <a:lnTo>
                    <a:pt x="64125" y="29682"/>
                  </a:lnTo>
                  <a:close/>
                </a:path>
              </a:pathLst>
            </a:custGeom>
            <a:solidFill>
              <a:srgbClr val="000000"/>
            </a:solidFill>
            <a:ln w="25302"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623B6FC8-55AF-242C-7EC7-342FB30A9D2A}"/>
                </a:ext>
              </a:extLst>
            </p:cNvPr>
            <p:cNvSpPr/>
            <p:nvPr>
              <p:custDataLst>
                <p:tags r:id="rId54"/>
              </p:custDataLst>
            </p:nvPr>
          </p:nvSpPr>
          <p:spPr>
            <a:xfrm>
              <a:off x="11527282" y="4176399"/>
              <a:ext cx="81167" cy="109044"/>
            </a:xfrm>
            <a:custGeom>
              <a:avLst/>
              <a:gdLst>
                <a:gd name="connsiteX0" fmla="*/ 38998 w 81167"/>
                <a:gd name="connsiteY0" fmla="*/ 52686 h 109044"/>
                <a:gd name="connsiteX1" fmla="*/ 62642 w 81167"/>
                <a:gd name="connsiteY1" fmla="*/ 78352 h 109044"/>
                <a:gd name="connsiteX2" fmla="*/ 39704 w 81167"/>
                <a:gd name="connsiteY2" fmla="*/ 104019 h 109044"/>
                <a:gd name="connsiteX3" fmla="*/ 9707 w 81167"/>
                <a:gd name="connsiteY3" fmla="*/ 92860 h 109044"/>
                <a:gd name="connsiteX4" fmla="*/ 19941 w 81167"/>
                <a:gd name="connsiteY4" fmla="*/ 83932 h 109044"/>
                <a:gd name="connsiteX5" fmla="*/ 10236 w 81167"/>
                <a:gd name="connsiteY5" fmla="*/ 75164 h 109044"/>
                <a:gd name="connsiteX6" fmla="*/ 355 w 81167"/>
                <a:gd name="connsiteY6" fmla="*/ 84411 h 109044"/>
                <a:gd name="connsiteX7" fmla="*/ 40056 w 81167"/>
                <a:gd name="connsiteY7" fmla="*/ 109121 h 109044"/>
                <a:gd name="connsiteX8" fmla="*/ 81523 w 81167"/>
                <a:gd name="connsiteY8" fmla="*/ 78352 h 109044"/>
                <a:gd name="connsiteX9" fmla="*/ 50820 w 81167"/>
                <a:gd name="connsiteY9" fmla="*/ 49816 h 109044"/>
                <a:gd name="connsiteX10" fmla="*/ 76053 w 81167"/>
                <a:gd name="connsiteY10" fmla="*/ 22076 h 109044"/>
                <a:gd name="connsiteX11" fmla="*/ 40409 w 81167"/>
                <a:gd name="connsiteY11" fmla="*/ 76 h 109044"/>
                <a:gd name="connsiteX12" fmla="*/ 5825 w 81167"/>
                <a:gd name="connsiteY12" fmla="*/ 21439 h 109044"/>
                <a:gd name="connsiteX13" fmla="*/ 15000 w 81167"/>
                <a:gd name="connsiteY13" fmla="*/ 29888 h 109044"/>
                <a:gd name="connsiteX14" fmla="*/ 23999 w 81167"/>
                <a:gd name="connsiteY14" fmla="*/ 21758 h 109044"/>
                <a:gd name="connsiteX15" fmla="*/ 15000 w 81167"/>
                <a:gd name="connsiteY15" fmla="*/ 13468 h 109044"/>
                <a:gd name="connsiteX16" fmla="*/ 39880 w 81167"/>
                <a:gd name="connsiteY16" fmla="*/ 4699 h 109044"/>
                <a:gd name="connsiteX17" fmla="*/ 58937 w 81167"/>
                <a:gd name="connsiteY17" fmla="*/ 22076 h 109044"/>
                <a:gd name="connsiteX18" fmla="*/ 51879 w 81167"/>
                <a:gd name="connsiteY18" fmla="*/ 41048 h 109044"/>
                <a:gd name="connsiteX19" fmla="*/ 32293 w 81167"/>
                <a:gd name="connsiteY19" fmla="*/ 47903 h 109044"/>
                <a:gd name="connsiteX20" fmla="*/ 26646 w 81167"/>
                <a:gd name="connsiteY20" fmla="*/ 48381 h 109044"/>
                <a:gd name="connsiteX21" fmla="*/ 24882 w 81167"/>
                <a:gd name="connsiteY21" fmla="*/ 50454 h 109044"/>
                <a:gd name="connsiteX22" fmla="*/ 29469 w 81167"/>
                <a:gd name="connsiteY22" fmla="*/ 52686 h 109044"/>
                <a:gd name="connsiteX23" fmla="*/ 38998 w 81167"/>
                <a:gd name="connsiteY23" fmla="*/ 52686 h 10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167" h="109044">
                  <a:moveTo>
                    <a:pt x="38998" y="52686"/>
                  </a:moveTo>
                  <a:cubicBezTo>
                    <a:pt x="52761" y="52686"/>
                    <a:pt x="62642" y="61294"/>
                    <a:pt x="62642" y="78352"/>
                  </a:cubicBezTo>
                  <a:cubicBezTo>
                    <a:pt x="62642" y="98121"/>
                    <a:pt x="49938" y="104019"/>
                    <a:pt x="39704" y="104019"/>
                  </a:cubicBezTo>
                  <a:cubicBezTo>
                    <a:pt x="32646" y="104019"/>
                    <a:pt x="17118" y="102266"/>
                    <a:pt x="9707" y="92860"/>
                  </a:cubicBezTo>
                  <a:cubicBezTo>
                    <a:pt x="18000" y="92541"/>
                    <a:pt x="19941" y="87280"/>
                    <a:pt x="19941" y="83932"/>
                  </a:cubicBezTo>
                  <a:cubicBezTo>
                    <a:pt x="19941" y="78831"/>
                    <a:pt x="15706" y="75164"/>
                    <a:pt x="10236" y="75164"/>
                  </a:cubicBezTo>
                  <a:cubicBezTo>
                    <a:pt x="5295" y="75164"/>
                    <a:pt x="355" y="77874"/>
                    <a:pt x="355" y="84411"/>
                  </a:cubicBezTo>
                  <a:cubicBezTo>
                    <a:pt x="355" y="99396"/>
                    <a:pt x="18706" y="109121"/>
                    <a:pt x="40056" y="109121"/>
                  </a:cubicBezTo>
                  <a:cubicBezTo>
                    <a:pt x="64583" y="109121"/>
                    <a:pt x="81523" y="94295"/>
                    <a:pt x="81523" y="78352"/>
                  </a:cubicBezTo>
                  <a:cubicBezTo>
                    <a:pt x="81523" y="65918"/>
                    <a:pt x="70230" y="53483"/>
                    <a:pt x="50820" y="49816"/>
                  </a:cubicBezTo>
                  <a:cubicBezTo>
                    <a:pt x="69347" y="43758"/>
                    <a:pt x="76053" y="31801"/>
                    <a:pt x="76053" y="22076"/>
                  </a:cubicBezTo>
                  <a:cubicBezTo>
                    <a:pt x="76053" y="9482"/>
                    <a:pt x="59996" y="76"/>
                    <a:pt x="40409" y="76"/>
                  </a:cubicBezTo>
                  <a:cubicBezTo>
                    <a:pt x="20823" y="76"/>
                    <a:pt x="5825" y="8685"/>
                    <a:pt x="5825" y="21439"/>
                  </a:cubicBezTo>
                  <a:cubicBezTo>
                    <a:pt x="5825" y="26859"/>
                    <a:pt x="9707" y="29888"/>
                    <a:pt x="15000" y="29888"/>
                  </a:cubicBezTo>
                  <a:cubicBezTo>
                    <a:pt x="20470" y="29888"/>
                    <a:pt x="23999" y="26221"/>
                    <a:pt x="23999" y="21758"/>
                  </a:cubicBezTo>
                  <a:cubicBezTo>
                    <a:pt x="23999" y="17134"/>
                    <a:pt x="20470" y="13787"/>
                    <a:pt x="15000" y="13468"/>
                  </a:cubicBezTo>
                  <a:cubicBezTo>
                    <a:pt x="21176" y="6453"/>
                    <a:pt x="33351" y="4699"/>
                    <a:pt x="39880" y="4699"/>
                  </a:cubicBezTo>
                  <a:cubicBezTo>
                    <a:pt x="47820" y="4699"/>
                    <a:pt x="58937" y="8207"/>
                    <a:pt x="58937" y="22076"/>
                  </a:cubicBezTo>
                  <a:cubicBezTo>
                    <a:pt x="58937" y="28772"/>
                    <a:pt x="56466" y="36106"/>
                    <a:pt x="51879" y="41048"/>
                  </a:cubicBezTo>
                  <a:cubicBezTo>
                    <a:pt x="46056" y="47106"/>
                    <a:pt x="41115" y="47425"/>
                    <a:pt x="32293" y="47903"/>
                  </a:cubicBezTo>
                  <a:cubicBezTo>
                    <a:pt x="27881" y="48222"/>
                    <a:pt x="27528" y="48222"/>
                    <a:pt x="26646" y="48381"/>
                  </a:cubicBezTo>
                  <a:cubicBezTo>
                    <a:pt x="26293" y="48381"/>
                    <a:pt x="24882" y="48700"/>
                    <a:pt x="24882" y="50454"/>
                  </a:cubicBezTo>
                  <a:cubicBezTo>
                    <a:pt x="24882" y="52686"/>
                    <a:pt x="26470" y="52686"/>
                    <a:pt x="29469" y="52686"/>
                  </a:cubicBezTo>
                  <a:lnTo>
                    <a:pt x="38998" y="52686"/>
                  </a:lnTo>
                  <a:close/>
                </a:path>
              </a:pathLst>
            </a:custGeom>
            <a:solidFill>
              <a:srgbClr val="000000"/>
            </a:solidFill>
            <a:ln w="25302"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F7FF6956-5E55-0C47-0BAC-6F0737BE7A4F}"/>
                </a:ext>
              </a:extLst>
            </p:cNvPr>
            <p:cNvSpPr/>
            <p:nvPr>
              <p:custDataLst>
                <p:tags r:id="rId55"/>
              </p:custDataLst>
            </p:nvPr>
          </p:nvSpPr>
          <p:spPr>
            <a:xfrm>
              <a:off x="11645205" y="4077285"/>
              <a:ext cx="58481" cy="227745"/>
            </a:xfrm>
            <a:custGeom>
              <a:avLst/>
              <a:gdLst>
                <a:gd name="connsiteX0" fmla="*/ 58840 w 58481"/>
                <a:gd name="connsiteY0" fmla="*/ 113948 h 227745"/>
                <a:gd name="connsiteX1" fmla="*/ 42204 w 58481"/>
                <a:gd name="connsiteY1" fmla="*/ 42891 h 227745"/>
                <a:gd name="connsiteX2" fmla="*/ 2880 w 58481"/>
                <a:gd name="connsiteY2" fmla="*/ 75 h 227745"/>
                <a:gd name="connsiteX3" fmla="*/ 359 w 58481"/>
                <a:gd name="connsiteY3" fmla="*/ 2352 h 227745"/>
                <a:gd name="connsiteX4" fmla="*/ 5149 w 58481"/>
                <a:gd name="connsiteY4" fmla="*/ 7590 h 227745"/>
                <a:gd name="connsiteX5" fmla="*/ 44220 w 58481"/>
                <a:gd name="connsiteY5" fmla="*/ 113948 h 227745"/>
                <a:gd name="connsiteX6" fmla="*/ 3636 w 58481"/>
                <a:gd name="connsiteY6" fmla="*/ 221672 h 227745"/>
                <a:gd name="connsiteX7" fmla="*/ 359 w 58481"/>
                <a:gd name="connsiteY7" fmla="*/ 225543 h 227745"/>
                <a:gd name="connsiteX8" fmla="*/ 2880 w 58481"/>
                <a:gd name="connsiteY8" fmla="*/ 227821 h 227745"/>
                <a:gd name="connsiteX9" fmla="*/ 42960 w 58481"/>
                <a:gd name="connsiteY9" fmla="*/ 183410 h 227745"/>
                <a:gd name="connsiteX10" fmla="*/ 58840 w 58481"/>
                <a:gd name="connsiteY10" fmla="*/ 113948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81" h="227745">
                  <a:moveTo>
                    <a:pt x="58840" y="113948"/>
                  </a:moveTo>
                  <a:cubicBezTo>
                    <a:pt x="58840" y="96184"/>
                    <a:pt x="56068" y="68626"/>
                    <a:pt x="42204" y="42891"/>
                  </a:cubicBezTo>
                  <a:cubicBezTo>
                    <a:pt x="27079" y="14878"/>
                    <a:pt x="5401" y="75"/>
                    <a:pt x="2880" y="75"/>
                  </a:cubicBezTo>
                  <a:cubicBezTo>
                    <a:pt x="1368" y="75"/>
                    <a:pt x="359" y="986"/>
                    <a:pt x="359" y="2352"/>
                  </a:cubicBezTo>
                  <a:cubicBezTo>
                    <a:pt x="359" y="3035"/>
                    <a:pt x="359" y="3491"/>
                    <a:pt x="5149" y="7590"/>
                  </a:cubicBezTo>
                  <a:cubicBezTo>
                    <a:pt x="29852" y="30137"/>
                    <a:pt x="44220" y="66349"/>
                    <a:pt x="44220" y="113948"/>
                  </a:cubicBezTo>
                  <a:cubicBezTo>
                    <a:pt x="44220" y="152892"/>
                    <a:pt x="34893" y="192976"/>
                    <a:pt x="3636" y="221672"/>
                  </a:cubicBezTo>
                  <a:cubicBezTo>
                    <a:pt x="359" y="224404"/>
                    <a:pt x="359" y="224860"/>
                    <a:pt x="359" y="225543"/>
                  </a:cubicBezTo>
                  <a:cubicBezTo>
                    <a:pt x="359" y="226910"/>
                    <a:pt x="1368" y="227821"/>
                    <a:pt x="2880" y="227821"/>
                  </a:cubicBezTo>
                  <a:cubicBezTo>
                    <a:pt x="5401" y="227821"/>
                    <a:pt x="28087" y="212334"/>
                    <a:pt x="42960" y="183410"/>
                  </a:cubicBezTo>
                  <a:cubicBezTo>
                    <a:pt x="55816" y="158358"/>
                    <a:pt x="58840" y="133078"/>
                    <a:pt x="58840" y="113948"/>
                  </a:cubicBezTo>
                  <a:close/>
                </a:path>
              </a:pathLst>
            </a:custGeom>
            <a:solidFill>
              <a:srgbClr val="000000"/>
            </a:solidFill>
            <a:ln w="25302" cap="flat">
              <a:noFill/>
              <a:prstDash val="solid"/>
              <a:miter/>
            </a:ln>
          </p:spPr>
          <p:txBody>
            <a:bodyPr rtlCol="0" anchor="ctr"/>
            <a:lstStyle/>
            <a:p>
              <a:endParaRPr lang="en-CN"/>
            </a:p>
          </p:txBody>
        </p:sp>
      </p:grpSp>
    </p:spTree>
    <p:extLst>
      <p:ext uri="{BB962C8B-B14F-4D97-AF65-F5344CB8AC3E}">
        <p14:creationId xmlns:p14="http://schemas.microsoft.com/office/powerpoint/2010/main" val="991732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0485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基于深度神经网络的阅读理解算法 </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基于片段掩盖的预训练的阅读理解算法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31</a:t>
            </a:fld>
            <a:endParaRPr lang="zh-CN" altLang="en-US" dirty="0"/>
          </a:p>
        </p:txBody>
      </p:sp>
      <p:sp>
        <p:nvSpPr>
          <p:cNvPr id="4" name="TextBox 3">
            <a:extLst>
              <a:ext uri="{FF2B5EF4-FFF2-40B4-BE49-F238E27FC236}">
                <a16:creationId xmlns:a16="http://schemas.microsoft.com/office/drawing/2014/main" id="{ADE742A6-6B5C-B4A5-DA99-1781E8E41046}"/>
              </a:ext>
            </a:extLst>
          </p:cNvPr>
          <p:cNvSpPr txBox="1"/>
          <p:nvPr/>
        </p:nvSpPr>
        <p:spPr>
          <a:xfrm>
            <a:off x="285751" y="1030287"/>
            <a:ext cx="11528424" cy="1445717"/>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在预训练完成的基础上，采用与</a:t>
            </a:r>
            <a:r>
              <a:rPr lang="en-US" altLang="zh-CN" dirty="0">
                <a:latin typeface="Microsoft YaHei" panose="020B0503020204020204" pitchFamily="34" charset="-122"/>
                <a:ea typeface="Microsoft YaHei" panose="020B0503020204020204" pitchFamily="34" charset="-122"/>
              </a:rPr>
              <a:t>BERT</a:t>
            </a:r>
            <a:r>
              <a:rPr lang="zh-CN" altLang="en-US" dirty="0">
                <a:latin typeface="Microsoft YaHei" panose="020B0503020204020204" pitchFamily="34" charset="-122"/>
                <a:ea typeface="Microsoft YaHei" panose="020B0503020204020204" pitchFamily="34" charset="-122"/>
              </a:rPr>
              <a:t>相同的建模方式，将段落 </a:t>
            </a:r>
            <a:r>
              <a:rPr lang="en-US" altLang="zh-CN" dirty="0">
                <a:latin typeface="Microsoft YaHei" panose="020B0503020204020204" pitchFamily="34" charset="-122"/>
                <a:ea typeface="Microsoft YaHei" panose="020B0503020204020204" pitchFamily="34" charset="-122"/>
              </a:rPr>
              <a:t>P=(p</a:t>
            </a:r>
            <a:r>
              <a:rPr lang="en-US" altLang="zh-CN" baseline="-25000" dirty="0">
                <a:latin typeface="Microsoft YaHei" panose="020B0503020204020204" pitchFamily="34" charset="-122"/>
                <a:ea typeface="Microsoft YaHei" panose="020B0503020204020204" pitchFamily="34" charset="-122"/>
              </a:rPr>
              <a:t>1</a:t>
            </a:r>
            <a:r>
              <a:rPr lang="en-US" altLang="zh-CN" dirty="0">
                <a:latin typeface="Microsoft YaHei" panose="020B0503020204020204" pitchFamily="34" charset="-122"/>
                <a:ea typeface="Microsoft YaHei" panose="020B0503020204020204" pitchFamily="34" charset="-122"/>
              </a:rPr>
              <a:t>, p</a:t>
            </a:r>
            <a:r>
              <a:rPr lang="en-US" altLang="zh-CN" baseline="-25000" dirty="0">
                <a:latin typeface="Microsoft YaHei" panose="020B0503020204020204" pitchFamily="34" charset="-122"/>
                <a:ea typeface="Microsoft YaHei" panose="020B0503020204020204" pitchFamily="34" charset="-122"/>
              </a:rPr>
              <a:t>2</a:t>
            </a:r>
            <a:r>
              <a:rPr lang="en-US" altLang="zh-CN" dirty="0">
                <a:latin typeface="Microsoft YaHei" panose="020B0503020204020204" pitchFamily="34" charset="-122"/>
                <a:ea typeface="Microsoft YaHei" panose="020B0503020204020204" pitchFamily="34" charset="-122"/>
              </a:rPr>
              <a:t>, ..., p</a:t>
            </a:r>
            <a:r>
              <a:rPr lang="en-US" altLang="zh-CN" baseline="-25000" dirty="0">
                <a:latin typeface="Microsoft YaHei" panose="020B0503020204020204" pitchFamily="34" charset="-122"/>
                <a:ea typeface="Microsoft YaHei" panose="020B0503020204020204" pitchFamily="34" charset="-122"/>
              </a:rPr>
              <a:t>m</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 和问题 </a:t>
            </a:r>
            <a:r>
              <a:rPr lang="en-US" altLang="zh-CN" dirty="0">
                <a:latin typeface="Microsoft YaHei" panose="020B0503020204020204" pitchFamily="34" charset="-122"/>
                <a:ea typeface="Microsoft YaHei" panose="020B0503020204020204" pitchFamily="34" charset="-122"/>
              </a:rPr>
              <a:t>Q=(q</a:t>
            </a:r>
            <a:r>
              <a:rPr lang="en-US" altLang="zh-CN" baseline="-25000" dirty="0">
                <a:latin typeface="Microsoft YaHei" panose="020B0503020204020204" pitchFamily="34" charset="-122"/>
                <a:ea typeface="Microsoft YaHei" panose="020B0503020204020204" pitchFamily="34" charset="-122"/>
              </a:rPr>
              <a:t>1</a:t>
            </a:r>
            <a:r>
              <a:rPr lang="en-US" altLang="zh-CN" dirty="0">
                <a:latin typeface="Microsoft YaHei" panose="020B0503020204020204" pitchFamily="34" charset="-122"/>
                <a:ea typeface="Microsoft YaHei" panose="020B0503020204020204" pitchFamily="34" charset="-122"/>
              </a:rPr>
              <a:t>, q</a:t>
            </a:r>
            <a:r>
              <a:rPr lang="en-US" altLang="zh-CN" baseline="-25000" dirty="0">
                <a:latin typeface="Microsoft YaHei" panose="020B0503020204020204" pitchFamily="34" charset="-122"/>
                <a:ea typeface="Microsoft YaHei" panose="020B0503020204020204" pitchFamily="34" charset="-122"/>
              </a:rPr>
              <a:t>2</a:t>
            </a:r>
            <a:r>
              <a:rPr lang="en-US" altLang="zh-CN" dirty="0">
                <a:latin typeface="Microsoft YaHei" panose="020B0503020204020204" pitchFamily="34" charset="-122"/>
                <a:ea typeface="Microsoft YaHei" panose="020B0503020204020204" pitchFamily="34" charset="-122"/>
              </a:rPr>
              <a:t>, ..., </a:t>
            </a:r>
            <a:r>
              <a:rPr lang="en-US" altLang="zh-CN" dirty="0" err="1">
                <a:latin typeface="Microsoft YaHei" panose="020B0503020204020204" pitchFamily="34" charset="-122"/>
                <a:ea typeface="Microsoft YaHei" panose="020B0503020204020204" pitchFamily="34" charset="-122"/>
              </a:rPr>
              <a:t>q</a:t>
            </a:r>
            <a:r>
              <a:rPr lang="en-US" altLang="zh-CN" baseline="-25000" dirty="0" err="1">
                <a:latin typeface="Microsoft YaHei" panose="020B0503020204020204" pitchFamily="34" charset="-122"/>
                <a:ea typeface="Microsoft YaHei" panose="020B0503020204020204" pitchFamily="34" charset="-122"/>
              </a:rPr>
              <a:t>n</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 编码为一个序列 </a:t>
            </a:r>
            <a:r>
              <a:rPr lang="en-US" altLang="zh-CN" dirty="0">
                <a:latin typeface="Microsoft YaHei" panose="020B0503020204020204" pitchFamily="34" charset="-122"/>
                <a:ea typeface="Microsoft YaHei" panose="020B0503020204020204" pitchFamily="34" charset="-122"/>
              </a:rPr>
              <a:t>X= [CLS] p</a:t>
            </a:r>
            <a:r>
              <a:rPr lang="en-US" altLang="zh-CN" baseline="-25000" dirty="0">
                <a:latin typeface="Microsoft YaHei" panose="020B0503020204020204" pitchFamily="34" charset="-122"/>
                <a:ea typeface="Microsoft YaHei" panose="020B0503020204020204" pitchFamily="34" charset="-122"/>
              </a:rPr>
              <a:t>1</a:t>
            </a:r>
            <a:r>
              <a:rPr lang="en-US" altLang="zh-CN" dirty="0">
                <a:latin typeface="Microsoft YaHei" panose="020B0503020204020204" pitchFamily="34" charset="-122"/>
                <a:ea typeface="Microsoft YaHei" panose="020B0503020204020204" pitchFamily="34" charset="-122"/>
              </a:rPr>
              <a:t> p</a:t>
            </a:r>
            <a:r>
              <a:rPr lang="en-US" altLang="zh-CN" baseline="-25000" dirty="0">
                <a:latin typeface="Microsoft YaHei" panose="020B0503020204020204" pitchFamily="34" charset="-122"/>
                <a:ea typeface="Microsoft YaHei" panose="020B0503020204020204" pitchFamily="34" charset="-122"/>
              </a:rPr>
              <a:t>2</a:t>
            </a:r>
            <a:r>
              <a:rPr lang="en-US" altLang="zh-CN" dirty="0">
                <a:latin typeface="Microsoft YaHei" panose="020B0503020204020204" pitchFamily="34" charset="-122"/>
                <a:ea typeface="Microsoft YaHei" panose="020B0503020204020204" pitchFamily="34" charset="-122"/>
              </a:rPr>
              <a:t> ... </a:t>
            </a:r>
            <a:r>
              <a:rPr lang="en-US" altLang="zh-CN" dirty="0" err="1">
                <a:latin typeface="Microsoft YaHei" panose="020B0503020204020204" pitchFamily="34" charset="-122"/>
                <a:ea typeface="Microsoft YaHei" panose="020B0503020204020204" pitchFamily="34" charset="-122"/>
              </a:rPr>
              <a:t>p</a:t>
            </a:r>
            <a:r>
              <a:rPr lang="en-US" altLang="zh-CN" baseline="-25000" dirty="0" err="1">
                <a:latin typeface="Microsoft YaHei" panose="020B0503020204020204" pitchFamily="34" charset="-122"/>
                <a:ea typeface="Microsoft YaHei" panose="020B0503020204020204" pitchFamily="34" charset="-122"/>
              </a:rPr>
              <a:t>n</a:t>
            </a:r>
            <a:r>
              <a:rPr lang="en-US" altLang="zh-CN" dirty="0">
                <a:latin typeface="Microsoft YaHei" panose="020B0503020204020204" pitchFamily="34" charset="-122"/>
                <a:ea typeface="Microsoft YaHei" panose="020B0503020204020204" pitchFamily="34" charset="-122"/>
              </a:rPr>
              <a:t> [SEP] q</a:t>
            </a:r>
            <a:r>
              <a:rPr lang="en-US" altLang="zh-CN" baseline="-25000" dirty="0">
                <a:latin typeface="Microsoft YaHei" panose="020B0503020204020204" pitchFamily="34" charset="-122"/>
                <a:ea typeface="Microsoft YaHei" panose="020B0503020204020204" pitchFamily="34" charset="-122"/>
              </a:rPr>
              <a:t>1</a:t>
            </a:r>
            <a:r>
              <a:rPr lang="en-US" altLang="zh-CN" dirty="0">
                <a:latin typeface="Microsoft YaHei" panose="020B0503020204020204" pitchFamily="34" charset="-122"/>
                <a:ea typeface="Microsoft YaHei" panose="020B0503020204020204" pitchFamily="34" charset="-122"/>
              </a:rPr>
              <a:t> q</a:t>
            </a:r>
            <a:r>
              <a:rPr lang="en-US" altLang="zh-CN" baseline="-25000" dirty="0">
                <a:latin typeface="Microsoft YaHei" panose="020B0503020204020204" pitchFamily="34" charset="-122"/>
                <a:ea typeface="Microsoft YaHei" panose="020B0503020204020204" pitchFamily="34" charset="-122"/>
              </a:rPr>
              <a:t>2</a:t>
            </a:r>
            <a:r>
              <a:rPr lang="en-US" altLang="zh-CN" dirty="0">
                <a:latin typeface="Microsoft YaHei" panose="020B0503020204020204" pitchFamily="34" charset="-122"/>
                <a:ea typeface="Microsoft YaHei" panose="020B0503020204020204" pitchFamily="34" charset="-122"/>
              </a:rPr>
              <a:t> .. </a:t>
            </a:r>
            <a:r>
              <a:rPr lang="en-US" altLang="zh-CN" dirty="0" err="1">
                <a:latin typeface="Microsoft YaHei" panose="020B0503020204020204" pitchFamily="34" charset="-122"/>
                <a:ea typeface="Microsoft YaHei" panose="020B0503020204020204" pitchFamily="34" charset="-122"/>
              </a:rPr>
              <a:t>q</a:t>
            </a:r>
            <a:r>
              <a:rPr lang="en-US" altLang="zh-CN" baseline="-25000" dirty="0" err="1">
                <a:latin typeface="Microsoft YaHei" panose="020B0503020204020204" pitchFamily="34" charset="-122"/>
                <a:ea typeface="Microsoft YaHei" panose="020B0503020204020204" pitchFamily="34" charset="-122"/>
              </a:rPr>
              <a:t>m</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作为输入。在段落单词所对应的位置，训练两个线性分类器，分别建模该单词是否为答案片段的开始还是结束位置。为了应对</a:t>
            </a:r>
            <a:r>
              <a:rPr lang="en-US" altLang="zh-CN" dirty="0" err="1">
                <a:latin typeface="Microsoft YaHei" panose="020B0503020204020204" pitchFamily="34" charset="-122"/>
                <a:ea typeface="Microsoft YaHei" panose="020B0503020204020204" pitchFamily="34" charset="-122"/>
              </a:rPr>
              <a:t>SQuAD</a:t>
            </a:r>
            <a:r>
              <a:rPr lang="en-US" altLang="zh-CN" dirty="0">
                <a:latin typeface="Microsoft YaHei" panose="020B0503020204020204" pitchFamily="34" charset="-122"/>
                <a:ea typeface="Microsoft YaHei" panose="020B0503020204020204" pitchFamily="34" charset="-122"/>
              </a:rPr>
              <a:t> 2.0</a:t>
            </a:r>
            <a:r>
              <a:rPr lang="zh-CN" altLang="en-US" dirty="0">
                <a:latin typeface="Microsoft YaHei" panose="020B0503020204020204" pitchFamily="34" charset="-122"/>
                <a:ea typeface="Microsoft YaHei" panose="020B0503020204020204" pitchFamily="34" charset="-122"/>
              </a:rPr>
              <a:t>中存在不能回答的问题的情况，将答案片段的开头和结尾都标志于</a:t>
            </a:r>
            <a:r>
              <a:rPr lang="en-US" altLang="zh-CN" dirty="0">
                <a:latin typeface="Microsoft YaHei" panose="020B0503020204020204" pitchFamily="34" charset="-122"/>
                <a:ea typeface="Microsoft YaHei" panose="020B0503020204020204" pitchFamily="34" charset="-122"/>
              </a:rPr>
              <a:t>[CLS]</a:t>
            </a:r>
            <a:r>
              <a:rPr lang="zh-CN" altLang="en-US" dirty="0">
                <a:latin typeface="Microsoft YaHei" panose="020B0503020204020204" pitchFamily="34" charset="-122"/>
                <a:ea typeface="Microsoft YaHei" panose="020B0503020204020204" pitchFamily="34" charset="-122"/>
              </a:rPr>
              <a:t>所对应的位置。神经网络架构如下图所示。</a:t>
            </a:r>
          </a:p>
        </p:txBody>
      </p:sp>
      <p:pic>
        <p:nvPicPr>
          <p:cNvPr id="6" name="Picture 5">
            <a:extLst>
              <a:ext uri="{FF2B5EF4-FFF2-40B4-BE49-F238E27FC236}">
                <a16:creationId xmlns:a16="http://schemas.microsoft.com/office/drawing/2014/main" id="{3597B0D0-5684-37F3-F574-1DBF304DD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505" y="2940050"/>
            <a:ext cx="5359400" cy="3416300"/>
          </a:xfrm>
          <a:prstGeom prst="rect">
            <a:avLst/>
          </a:prstGeom>
        </p:spPr>
      </p:pic>
    </p:spTree>
    <p:extLst>
      <p:ext uri="{BB962C8B-B14F-4D97-AF65-F5344CB8AC3E}">
        <p14:creationId xmlns:p14="http://schemas.microsoft.com/office/powerpoint/2010/main" val="2517069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阅读理解语料库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32</a:t>
            </a:fld>
            <a:endParaRPr lang="zh-CN" altLang="en-US" dirty="0"/>
          </a:p>
        </p:txBody>
      </p:sp>
      <p:pic>
        <p:nvPicPr>
          <p:cNvPr id="8" name="Picture 7">
            <a:extLst>
              <a:ext uri="{FF2B5EF4-FFF2-40B4-BE49-F238E27FC236}">
                <a16:creationId xmlns:a16="http://schemas.microsoft.com/office/drawing/2014/main" id="{91A86F99-F61E-791A-1896-AE1BA54EE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20042"/>
            <a:ext cx="7772400" cy="4604061"/>
          </a:xfrm>
          <a:prstGeom prst="rect">
            <a:avLst/>
          </a:prstGeom>
        </p:spPr>
      </p:pic>
    </p:spTree>
    <p:extLst>
      <p:ext uri="{BB962C8B-B14F-4D97-AF65-F5344CB8AC3E}">
        <p14:creationId xmlns:p14="http://schemas.microsoft.com/office/powerpoint/2010/main" val="3854844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E0F5DD07-A84E-4B0A-DFD7-0D2ECC0B0C4C}"/>
              </a:ext>
            </a:extLst>
          </p:cNvPr>
          <p:cNvSpPr>
            <a:spLocks noChangeArrowheads="1"/>
          </p:cNvSpPr>
          <p:nvPr/>
        </p:nvSpPr>
        <p:spPr bwMode="auto">
          <a:xfrm>
            <a:off x="697591" y="3866331"/>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智能问答概述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阅读理解</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表格问答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33</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社区问答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开放领域问答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1711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表格问答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34</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358466"/>
          </a:xfrm>
          <a:prstGeom prst="rect">
            <a:avLst/>
          </a:prstGeom>
          <a:noFill/>
        </p:spPr>
        <p:txBody>
          <a:bodyPr wrap="square">
            <a:spAutoFit/>
          </a:bodyPr>
          <a:lstStyle/>
          <a:p>
            <a:pPr algn="just">
              <a:lnSpc>
                <a:spcPct val="125000"/>
              </a:lnSpc>
              <a:spcBef>
                <a:spcPts val="1200"/>
              </a:spcBef>
            </a:pPr>
            <a:r>
              <a:rPr lang="zh-CN" altLang="en-US" sz="2400" b="1" dirty="0">
                <a:latin typeface="Microsoft YaHei" panose="020B0503020204020204" pitchFamily="34" charset="-122"/>
                <a:ea typeface="Microsoft YaHei" panose="020B0503020204020204" pitchFamily="34" charset="-122"/>
              </a:rPr>
              <a:t>表格</a:t>
            </a:r>
            <a:r>
              <a:rPr lang="zh-CN" altLang="en-US" sz="2400" dirty="0">
                <a:latin typeface="Microsoft YaHei" panose="020B0503020204020204" pitchFamily="34" charset="-122"/>
                <a:ea typeface="Microsoft YaHei" panose="020B0503020204020204" pitchFamily="34" charset="-122"/>
              </a:rPr>
              <a:t>是一种常见的数据存储形式，通常由表头，表格单元和表格标题构成：表格标题概括了表格包含的主要内容，表头一般表示某行或者某列表格单元的内容和类型。除此之外，表格中每个元素都是一个表格单元。下图给出了表格问答样例。对于问题“哪个城市举办了</a:t>
            </a:r>
            <a:r>
              <a:rPr lang="en-US" altLang="zh-CN" sz="2400" dirty="0">
                <a:latin typeface="Microsoft YaHei" panose="020B0503020204020204" pitchFamily="34" charset="-122"/>
                <a:ea typeface="Microsoft YaHei" panose="020B0503020204020204" pitchFamily="34" charset="-122"/>
              </a:rPr>
              <a:t>2008</a:t>
            </a:r>
            <a:r>
              <a:rPr lang="zh-CN" altLang="en-US" sz="2400" dirty="0">
                <a:latin typeface="Microsoft YaHei" panose="020B0503020204020204" pitchFamily="34" charset="-122"/>
                <a:ea typeface="Microsoft YaHei" panose="020B0503020204020204" pitchFamily="34" charset="-122"/>
              </a:rPr>
              <a:t>年奥运会？”，</a:t>
            </a:r>
            <a:r>
              <a:rPr lang="zh-CN" altLang="en-US" sz="2400" b="1" dirty="0">
                <a:latin typeface="Microsoft YaHei" panose="020B0503020204020204" pitchFamily="34" charset="-122"/>
                <a:ea typeface="Microsoft YaHei" panose="020B0503020204020204" pitchFamily="34" charset="-122"/>
              </a:rPr>
              <a:t>通过表格选择和单元格抽取</a:t>
            </a:r>
            <a:r>
              <a:rPr lang="zh-CN" altLang="en-US" sz="2400" dirty="0">
                <a:latin typeface="Microsoft YaHei" panose="020B0503020204020204" pitchFamily="34" charset="-122"/>
                <a:ea typeface="Microsoft YaHei" panose="020B0503020204020204" pitchFamily="34" charset="-122"/>
              </a:rPr>
              <a:t>，最终返回“北京”作为答案。</a:t>
            </a:r>
            <a:endParaRPr lang="en-US" altLang="zh-CN"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B9E26771-34F2-9513-F868-475480C40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540" y="3610429"/>
            <a:ext cx="9603958" cy="2841171"/>
          </a:xfrm>
          <a:prstGeom prst="rect">
            <a:avLst/>
          </a:prstGeom>
        </p:spPr>
      </p:pic>
    </p:spTree>
    <p:extLst>
      <p:ext uri="{BB962C8B-B14F-4D97-AF65-F5344CB8AC3E}">
        <p14:creationId xmlns:p14="http://schemas.microsoft.com/office/powerpoint/2010/main" val="847124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070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表格问答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基于特征的表格问答方法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35</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13462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对于解决表格问答问题，一个基本的想法是将输入的表格视为一个知识库，但这个过程本身包含着很多挑战，因为知识库包含了太多的关系，这令表格数据充满噪音。</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CSP</a:t>
            </a:r>
            <a:r>
              <a:rPr lang="zh-CN" altLang="en-US" sz="2000" b="1" dirty="0">
                <a:latin typeface="Microsoft YaHei" panose="020B0503020204020204" pitchFamily="34" charset="-122"/>
                <a:ea typeface="Microsoft YaHei" panose="020B0503020204020204" pitchFamily="34" charset="-122"/>
              </a:rPr>
              <a:t>算法是基于特征的表格问答方法，采用逻辑形式驱动</a:t>
            </a:r>
            <a:r>
              <a:rPr lang="zh-CN" altLang="en-US" sz="2000" dirty="0">
                <a:latin typeface="Microsoft YaHei" panose="020B0503020204020204" pitchFamily="34" charset="-122"/>
                <a:ea typeface="Microsoft YaHei" panose="020B0503020204020204" pitchFamily="34" charset="-122"/>
              </a:rPr>
              <a:t>。对于一个给定的表格 </a:t>
            </a:r>
            <a:r>
              <a:rPr lang="en-US" altLang="zh-CN" sz="2000" dirty="0">
                <a:latin typeface="Microsoft YaHei" panose="020B0503020204020204" pitchFamily="34" charset="-122"/>
                <a:ea typeface="Microsoft YaHei" panose="020B0503020204020204" pitchFamily="34" charset="-122"/>
              </a:rPr>
              <a:t>t</a:t>
            </a:r>
            <a:r>
              <a:rPr lang="zh-CN" altLang="en-US" sz="2000" dirty="0">
                <a:latin typeface="Microsoft YaHei" panose="020B0503020204020204" pitchFamily="34" charset="-122"/>
                <a:ea typeface="Microsoft YaHei" panose="020B0503020204020204" pitchFamily="34" charset="-122"/>
              </a:rPr>
              <a:t> 和一个关于表格的问题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模型需要根据表格内容输出答案 </a:t>
            </a:r>
            <a:r>
              <a:rPr lang="en-US" altLang="zh-CN" sz="2000" dirty="0">
                <a:latin typeface="Microsoft YaHei" panose="020B0503020204020204" pitchFamily="34" charset="-122"/>
                <a:ea typeface="Microsoft YaHei" panose="020B0503020204020204" pitchFamily="34" charset="-122"/>
              </a:rPr>
              <a:t>y</a:t>
            </a:r>
            <a:r>
              <a:rPr lang="zh-CN" altLang="en-US" sz="2000" dirty="0">
                <a:latin typeface="Microsoft YaHei" panose="020B0503020204020204" pitchFamily="34" charset="-122"/>
                <a:ea typeface="Microsoft YaHei" panose="020B0503020204020204" pitchFamily="34" charset="-122"/>
              </a:rPr>
              <a:t> 来回答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。对于问题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唯一的限制是这个问题需要仅能够通过表格内容回答，问题可以是任何形式。</a:t>
            </a: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算法的整体流程如下图所示。</a:t>
            </a:r>
            <a:endParaRPr lang="en-US" altLang="zh-CN" sz="2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C9EE5A16-E4BF-1ADE-A53B-C72740644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3406775"/>
            <a:ext cx="4787900" cy="3314700"/>
          </a:xfrm>
          <a:prstGeom prst="rect">
            <a:avLst/>
          </a:prstGeom>
        </p:spPr>
      </p:pic>
    </p:spTree>
    <p:extLst>
      <p:ext uri="{BB962C8B-B14F-4D97-AF65-F5344CB8AC3E}">
        <p14:creationId xmlns:p14="http://schemas.microsoft.com/office/powerpoint/2010/main" val="2601775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070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表格问答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基于特征的表格问答方法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36</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13462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为了解决表格知识库的噪音问题，</a:t>
            </a: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模型首先将表格 </a:t>
            </a:r>
            <a:r>
              <a:rPr lang="en-US" altLang="zh-CN" sz="2000" dirty="0">
                <a:latin typeface="Microsoft YaHei" panose="020B0503020204020204" pitchFamily="34" charset="-122"/>
                <a:ea typeface="Microsoft YaHei" panose="020B0503020204020204" pitchFamily="34" charset="-122"/>
              </a:rPr>
              <a:t>t</a:t>
            </a:r>
            <a:r>
              <a:rPr lang="zh-CN" altLang="en-US" sz="2000" dirty="0">
                <a:latin typeface="Microsoft YaHei" panose="020B0503020204020204" pitchFamily="34" charset="-122"/>
                <a:ea typeface="Microsoft YaHei" panose="020B0503020204020204" pitchFamily="34" charset="-122"/>
              </a:rPr>
              <a:t> 转化成知识图谱的形式。具体来说，将</a:t>
            </a:r>
            <a:r>
              <a:rPr lang="zh-CN" altLang="en-US" sz="2000" b="1" dirty="0">
                <a:latin typeface="Microsoft YaHei" panose="020B0503020204020204" pitchFamily="34" charset="-122"/>
                <a:ea typeface="Microsoft YaHei" panose="020B0503020204020204" pitchFamily="34" charset="-122"/>
              </a:rPr>
              <a:t>表格的行视为行节点</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表格单元中的字符串被视为实体节点</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表格的列被转化成连接行节点和实体节点的有向边</a:t>
            </a:r>
            <a:r>
              <a:rPr lang="zh-CN" altLang="en-US" sz="2000" dirty="0">
                <a:latin typeface="Microsoft YaHei" panose="020B0503020204020204" pitchFamily="34" charset="-122"/>
                <a:ea typeface="Microsoft YaHei" panose="020B0503020204020204" pitchFamily="34" charset="-122"/>
              </a:rPr>
              <a:t>，而列表头则成为了这些边的标签。</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得到知识图谱 </a:t>
            </a:r>
            <a:r>
              <a:rPr lang="en-US" altLang="zh-CN" sz="2000" dirty="0">
                <a:latin typeface="Microsoft YaHei" panose="020B0503020204020204" pitchFamily="34" charset="-122"/>
                <a:ea typeface="Microsoft YaHei" panose="020B0503020204020204" pitchFamily="34" charset="-122"/>
              </a:rPr>
              <a:t>w</a:t>
            </a:r>
            <a:r>
              <a:rPr lang="zh-CN" altLang="en-US" sz="2000" dirty="0">
                <a:latin typeface="Microsoft YaHei" panose="020B0503020204020204" pitchFamily="34" charset="-122"/>
                <a:ea typeface="Microsoft YaHei" panose="020B0503020204020204" pitchFamily="34" charset="-122"/>
              </a:rPr>
              <a:t> 之后，</a:t>
            </a: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模型将问题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解析成一些候选的逻辑形式 </a:t>
            </a:r>
            <a:r>
              <a:rPr lang="en-US" altLang="zh-CN" sz="2000" dirty="0" err="1">
                <a:latin typeface="Microsoft YaHei" panose="020B0503020204020204" pitchFamily="34" charset="-122"/>
                <a:ea typeface="Microsoft YaHei" panose="020B0503020204020204" pitchFamily="34" charset="-122"/>
              </a:rPr>
              <a:t>Z</a:t>
            </a:r>
            <a:r>
              <a:rPr lang="en-US" altLang="zh-CN" sz="2000" baseline="-25000" dirty="0" err="1">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模型提出了表单检索的方法，对于给定的问题 </a:t>
            </a:r>
            <a:r>
              <a:rPr lang="en-US" altLang="zh-CN" sz="2000" dirty="0">
                <a:latin typeface="Microsoft YaHei" panose="020B0503020204020204" pitchFamily="34" charset="-122"/>
                <a:ea typeface="Microsoft YaHei" panose="020B0503020204020204" pitchFamily="34" charset="-122"/>
              </a:rPr>
              <a:t>q={q</a:t>
            </a:r>
            <a:r>
              <a:rPr lang="en-US" altLang="zh-CN" sz="2000" baseline="-25000" dirty="0">
                <a:latin typeface="Microsoft YaHei" panose="020B0503020204020204" pitchFamily="34" charset="-122"/>
                <a:ea typeface="Microsoft YaHei" panose="020B0503020204020204" pitchFamily="34" charset="-122"/>
              </a:rPr>
              <a:t>1</a:t>
            </a:r>
            <a:r>
              <a:rPr lang="en-US" altLang="zh-CN"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q</a:t>
            </a:r>
            <a:r>
              <a:rPr lang="en-US" altLang="zh-CN" sz="2000" baseline="-25000" dirty="0" err="1">
                <a:latin typeface="Microsoft YaHei" panose="020B0503020204020204" pitchFamily="34" charset="-122"/>
                <a:ea typeface="Microsoft YaHei" panose="020B0503020204020204" pitchFamily="34" charset="-122"/>
              </a:rPr>
              <a:t>n</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模型通过两类规则对问题进行解析：</a:t>
            </a:r>
            <a:endParaRPr lang="en-US" altLang="zh-CN" sz="2000" dirty="0">
              <a:latin typeface="Microsoft YaHei" panose="020B0503020204020204" pitchFamily="34" charset="-122"/>
              <a:ea typeface="Microsoft YaHei" panose="020B0503020204020204" pitchFamily="34" charset="-122"/>
            </a:endParaRPr>
          </a:p>
        </p:txBody>
      </p:sp>
      <p:grpSp>
        <p:nvGrpSpPr>
          <p:cNvPr id="18452" name="Group 18451" descr="\documentclass{article}&#10;\usepackage{amsmath, amsfonts , amssymb, bm}&#10;\pagestyle{empty}&#10;\begin{document}&#10;&#10;&#10;\begin{align*}&#10;    &amp;(q,i,j)[s] -&gt; (c,i,j)[f(s)]\\&#10;    &amp;(c_1,i,k)[z_1] + (c_2,k+1,j)[z_2] -&gt; (c,i,j)[f(z_1,z_2]&#10;\end{align*}&#10;&#10;\end{document}" title="IguanaTex Vector Display">
            <a:extLst>
              <a:ext uri="{FF2B5EF4-FFF2-40B4-BE49-F238E27FC236}">
                <a16:creationId xmlns:a16="http://schemas.microsoft.com/office/drawing/2014/main" id="{9652E9AC-4679-1894-63AC-75FC0EC6E5E3}"/>
              </a:ext>
            </a:extLst>
          </p:cNvPr>
          <p:cNvGrpSpPr>
            <a:grpSpLocks noChangeAspect="1"/>
          </p:cNvGrpSpPr>
          <p:nvPr>
            <p:custDataLst>
              <p:tags r:id="rId1"/>
            </p:custDataLst>
          </p:nvPr>
        </p:nvGrpSpPr>
        <p:grpSpPr>
          <a:xfrm>
            <a:off x="3545672" y="3335031"/>
            <a:ext cx="4877694" cy="546591"/>
            <a:chOff x="5414943" y="4234429"/>
            <a:chExt cx="4877694" cy="546591"/>
          </a:xfrm>
        </p:grpSpPr>
        <p:sp>
          <p:nvSpPr>
            <p:cNvPr id="9" name="Freeform 8">
              <a:extLst>
                <a:ext uri="{FF2B5EF4-FFF2-40B4-BE49-F238E27FC236}">
                  <a16:creationId xmlns:a16="http://schemas.microsoft.com/office/drawing/2014/main" id="{8480A00B-8276-AE94-8F60-8FC02011B452}"/>
                </a:ext>
              </a:extLst>
            </p:cNvPr>
            <p:cNvSpPr/>
            <p:nvPr>
              <p:custDataLst>
                <p:tags r:id="rId2"/>
              </p:custDataLst>
            </p:nvPr>
          </p:nvSpPr>
          <p:spPr>
            <a:xfrm>
              <a:off x="5414943" y="4234429"/>
              <a:ext cx="52593" cy="218636"/>
            </a:xfrm>
            <a:custGeom>
              <a:avLst/>
              <a:gdLst>
                <a:gd name="connsiteX0" fmla="*/ 52719 w 52593"/>
                <a:gd name="connsiteY0" fmla="*/ 216534 h 218636"/>
                <a:gd name="connsiteX1" fmla="*/ 48865 w 52593"/>
                <a:gd name="connsiteY1" fmla="*/ 211724 h 218636"/>
                <a:gd name="connsiteX2" fmla="*/ 13274 w 52593"/>
                <a:gd name="connsiteY2" fmla="*/ 109403 h 218636"/>
                <a:gd name="connsiteX3" fmla="*/ 49772 w 52593"/>
                <a:gd name="connsiteY3" fmla="*/ 5988 h 218636"/>
                <a:gd name="connsiteX4" fmla="*/ 52719 w 52593"/>
                <a:gd name="connsiteY4" fmla="*/ 2271 h 218636"/>
                <a:gd name="connsiteX5" fmla="*/ 50452 w 52593"/>
                <a:gd name="connsiteY5" fmla="*/ 85 h 218636"/>
                <a:gd name="connsiteX6" fmla="*/ 14407 w 52593"/>
                <a:gd name="connsiteY6" fmla="*/ 42719 h 218636"/>
                <a:gd name="connsiteX7" fmla="*/ 125 w 52593"/>
                <a:gd name="connsiteY7" fmla="*/ 109403 h 218636"/>
                <a:gd name="connsiteX8" fmla="*/ 15087 w 52593"/>
                <a:gd name="connsiteY8" fmla="*/ 177617 h 218636"/>
                <a:gd name="connsiteX9" fmla="*/ 50452 w 52593"/>
                <a:gd name="connsiteY9" fmla="*/ 218721 h 218636"/>
                <a:gd name="connsiteX10" fmla="*/ 52719 w 52593"/>
                <a:gd name="connsiteY10" fmla="*/ 216534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719" y="216534"/>
                  </a:moveTo>
                  <a:cubicBezTo>
                    <a:pt x="52719" y="215879"/>
                    <a:pt x="52719" y="215441"/>
                    <a:pt x="48865" y="211724"/>
                  </a:cubicBezTo>
                  <a:cubicBezTo>
                    <a:pt x="20528" y="184176"/>
                    <a:pt x="13274" y="142854"/>
                    <a:pt x="13274" y="109403"/>
                  </a:cubicBezTo>
                  <a:cubicBezTo>
                    <a:pt x="13274" y="71360"/>
                    <a:pt x="21888" y="33317"/>
                    <a:pt x="49772" y="5988"/>
                  </a:cubicBezTo>
                  <a:cubicBezTo>
                    <a:pt x="52719" y="3364"/>
                    <a:pt x="52719" y="2927"/>
                    <a:pt x="52719" y="2271"/>
                  </a:cubicBezTo>
                  <a:cubicBezTo>
                    <a:pt x="52719" y="741"/>
                    <a:pt x="51812" y="85"/>
                    <a:pt x="50452" y="85"/>
                  </a:cubicBezTo>
                  <a:cubicBezTo>
                    <a:pt x="48185" y="85"/>
                    <a:pt x="27782" y="14952"/>
                    <a:pt x="14407" y="42719"/>
                  </a:cubicBezTo>
                  <a:cubicBezTo>
                    <a:pt x="2846" y="66769"/>
                    <a:pt x="125" y="91037"/>
                    <a:pt x="125" y="109403"/>
                  </a:cubicBezTo>
                  <a:cubicBezTo>
                    <a:pt x="125" y="126456"/>
                    <a:pt x="2619" y="152911"/>
                    <a:pt x="15087" y="177617"/>
                  </a:cubicBezTo>
                  <a:cubicBezTo>
                    <a:pt x="28689" y="204509"/>
                    <a:pt x="48185" y="218721"/>
                    <a:pt x="50452" y="218721"/>
                  </a:cubicBezTo>
                  <a:cubicBezTo>
                    <a:pt x="51812" y="218721"/>
                    <a:pt x="52719" y="218065"/>
                    <a:pt x="52719" y="216534"/>
                  </a:cubicBezTo>
                  <a:close/>
                </a:path>
              </a:pathLst>
            </a:custGeom>
            <a:solidFill>
              <a:srgbClr val="000000"/>
            </a:solidFill>
            <a:ln w="22737" cap="flat">
              <a:noFill/>
              <a:prstDash val="solid"/>
              <a:miter/>
            </a:ln>
          </p:spPr>
          <p:txBody>
            <a:bodyPr rtlCol="0" anchor="ctr"/>
            <a:lstStyle/>
            <a:p>
              <a:endParaRPr lang="en-CN"/>
            </a:p>
          </p:txBody>
        </p:sp>
        <p:sp>
          <p:nvSpPr>
            <p:cNvPr id="10" name="Freeform 9">
              <a:extLst>
                <a:ext uri="{FF2B5EF4-FFF2-40B4-BE49-F238E27FC236}">
                  <a16:creationId xmlns:a16="http://schemas.microsoft.com/office/drawing/2014/main" id="{9392EE64-483D-10AB-AF01-DCD201012EEC}"/>
                </a:ext>
              </a:extLst>
            </p:cNvPr>
            <p:cNvSpPr/>
            <p:nvPr>
              <p:custDataLst>
                <p:tags r:id="rId3"/>
              </p:custDataLst>
            </p:nvPr>
          </p:nvSpPr>
          <p:spPr>
            <a:xfrm>
              <a:off x="5489728" y="4301769"/>
              <a:ext cx="93398" cy="139052"/>
            </a:xfrm>
            <a:custGeom>
              <a:avLst/>
              <a:gdLst>
                <a:gd name="connsiteX0" fmla="*/ 93528 w 93398"/>
                <a:gd name="connsiteY0" fmla="*/ 2490 h 139052"/>
                <a:gd name="connsiteX1" fmla="*/ 91261 w 93398"/>
                <a:gd name="connsiteY1" fmla="*/ 303 h 139052"/>
                <a:gd name="connsiteX2" fmla="*/ 75846 w 93398"/>
                <a:gd name="connsiteY2" fmla="*/ 15389 h 139052"/>
                <a:gd name="connsiteX3" fmla="*/ 54763 w 93398"/>
                <a:gd name="connsiteY3" fmla="*/ 85 h 139052"/>
                <a:gd name="connsiteX4" fmla="*/ 129 w 93398"/>
                <a:gd name="connsiteY4" fmla="*/ 64145 h 139052"/>
                <a:gd name="connsiteX5" fmla="*/ 30053 w 93398"/>
                <a:gd name="connsiteY5" fmla="*/ 99127 h 139052"/>
                <a:gd name="connsiteX6" fmla="*/ 56803 w 93398"/>
                <a:gd name="connsiteY6" fmla="*/ 86009 h 139052"/>
                <a:gd name="connsiteX7" fmla="*/ 46602 w 93398"/>
                <a:gd name="connsiteY7" fmla="*/ 125145 h 139052"/>
                <a:gd name="connsiteX8" fmla="*/ 30280 w 93398"/>
                <a:gd name="connsiteY8" fmla="*/ 132360 h 139052"/>
                <a:gd name="connsiteX9" fmla="*/ 25066 w 93398"/>
                <a:gd name="connsiteY9" fmla="*/ 136732 h 139052"/>
                <a:gd name="connsiteX10" fmla="*/ 28013 w 93398"/>
                <a:gd name="connsiteY10" fmla="*/ 139137 h 139052"/>
                <a:gd name="connsiteX11" fmla="*/ 50683 w 93398"/>
                <a:gd name="connsiteY11" fmla="*/ 138481 h 139052"/>
                <a:gd name="connsiteX12" fmla="*/ 74032 w 93398"/>
                <a:gd name="connsiteY12" fmla="*/ 139137 h 139052"/>
                <a:gd name="connsiteX13" fmla="*/ 78113 w 93398"/>
                <a:gd name="connsiteY13" fmla="*/ 134765 h 139052"/>
                <a:gd name="connsiteX14" fmla="*/ 72219 w 93398"/>
                <a:gd name="connsiteY14" fmla="*/ 132360 h 139052"/>
                <a:gd name="connsiteX15" fmla="*/ 61337 w 93398"/>
                <a:gd name="connsiteY15" fmla="*/ 128861 h 139052"/>
                <a:gd name="connsiteX16" fmla="*/ 62244 w 93398"/>
                <a:gd name="connsiteY16" fmla="*/ 124051 h 139052"/>
                <a:gd name="connsiteX17" fmla="*/ 93528 w 93398"/>
                <a:gd name="connsiteY17" fmla="*/ 2490 h 139052"/>
                <a:gd name="connsiteX18" fmla="*/ 30733 w 93398"/>
                <a:gd name="connsiteY18" fmla="*/ 94317 h 139052"/>
                <a:gd name="connsiteX19" fmla="*/ 16225 w 93398"/>
                <a:gd name="connsiteY19" fmla="*/ 73765 h 139052"/>
                <a:gd name="connsiteX20" fmla="*/ 26653 w 93398"/>
                <a:gd name="connsiteY20" fmla="*/ 30256 h 139052"/>
                <a:gd name="connsiteX21" fmla="*/ 54763 w 93398"/>
                <a:gd name="connsiteY21" fmla="*/ 4895 h 139052"/>
                <a:gd name="connsiteX22" fmla="*/ 72672 w 93398"/>
                <a:gd name="connsiteY22" fmla="*/ 24135 h 139052"/>
                <a:gd name="connsiteX23" fmla="*/ 59524 w 93398"/>
                <a:gd name="connsiteY23" fmla="*/ 74202 h 139052"/>
                <a:gd name="connsiteX24" fmla="*/ 30733 w 93398"/>
                <a:gd name="connsiteY24" fmla="*/ 94317 h 1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398" h="139052">
                  <a:moveTo>
                    <a:pt x="93528" y="2490"/>
                  </a:moveTo>
                  <a:cubicBezTo>
                    <a:pt x="93528" y="1615"/>
                    <a:pt x="92848" y="303"/>
                    <a:pt x="91261" y="303"/>
                  </a:cubicBezTo>
                  <a:cubicBezTo>
                    <a:pt x="88768" y="303"/>
                    <a:pt x="79700" y="9049"/>
                    <a:pt x="75846" y="15389"/>
                  </a:cubicBezTo>
                  <a:cubicBezTo>
                    <a:pt x="70859" y="3583"/>
                    <a:pt x="62017" y="85"/>
                    <a:pt x="54763" y="85"/>
                  </a:cubicBezTo>
                  <a:cubicBezTo>
                    <a:pt x="28013" y="85"/>
                    <a:pt x="129" y="32443"/>
                    <a:pt x="129" y="64145"/>
                  </a:cubicBezTo>
                  <a:cubicBezTo>
                    <a:pt x="129" y="85571"/>
                    <a:pt x="13504" y="99127"/>
                    <a:pt x="30053" y="99127"/>
                  </a:cubicBezTo>
                  <a:cubicBezTo>
                    <a:pt x="39801" y="99127"/>
                    <a:pt x="48642" y="93880"/>
                    <a:pt x="56803" y="86009"/>
                  </a:cubicBezTo>
                  <a:cubicBezTo>
                    <a:pt x="54763" y="93661"/>
                    <a:pt x="47282" y="123177"/>
                    <a:pt x="46602" y="125145"/>
                  </a:cubicBezTo>
                  <a:cubicBezTo>
                    <a:pt x="44788" y="131266"/>
                    <a:pt x="42975" y="132141"/>
                    <a:pt x="30280" y="132360"/>
                  </a:cubicBezTo>
                  <a:cubicBezTo>
                    <a:pt x="27333" y="132360"/>
                    <a:pt x="25066" y="132360"/>
                    <a:pt x="25066" y="136732"/>
                  </a:cubicBezTo>
                  <a:cubicBezTo>
                    <a:pt x="25066" y="136951"/>
                    <a:pt x="25066" y="139137"/>
                    <a:pt x="28013" y="139137"/>
                  </a:cubicBezTo>
                  <a:cubicBezTo>
                    <a:pt x="35267" y="139137"/>
                    <a:pt x="43202" y="138481"/>
                    <a:pt x="50683" y="138481"/>
                  </a:cubicBezTo>
                  <a:cubicBezTo>
                    <a:pt x="58390" y="138481"/>
                    <a:pt x="66551" y="139137"/>
                    <a:pt x="74032" y="139137"/>
                  </a:cubicBezTo>
                  <a:cubicBezTo>
                    <a:pt x="75166" y="139137"/>
                    <a:pt x="78113" y="139137"/>
                    <a:pt x="78113" y="134765"/>
                  </a:cubicBezTo>
                  <a:cubicBezTo>
                    <a:pt x="78113" y="132360"/>
                    <a:pt x="75846" y="132360"/>
                    <a:pt x="72219" y="132360"/>
                  </a:cubicBezTo>
                  <a:cubicBezTo>
                    <a:pt x="61337" y="132360"/>
                    <a:pt x="61337" y="130829"/>
                    <a:pt x="61337" y="128861"/>
                  </a:cubicBezTo>
                  <a:cubicBezTo>
                    <a:pt x="61337" y="127331"/>
                    <a:pt x="61791" y="126019"/>
                    <a:pt x="62244" y="124051"/>
                  </a:cubicBezTo>
                  <a:lnTo>
                    <a:pt x="93528" y="2490"/>
                  </a:lnTo>
                  <a:close/>
                  <a:moveTo>
                    <a:pt x="30733" y="94317"/>
                  </a:moveTo>
                  <a:cubicBezTo>
                    <a:pt x="17131" y="94317"/>
                    <a:pt x="16225" y="77482"/>
                    <a:pt x="16225" y="73765"/>
                  </a:cubicBezTo>
                  <a:cubicBezTo>
                    <a:pt x="16225" y="63271"/>
                    <a:pt x="22799" y="39439"/>
                    <a:pt x="26653" y="30256"/>
                  </a:cubicBezTo>
                  <a:cubicBezTo>
                    <a:pt x="33680" y="14077"/>
                    <a:pt x="45469" y="4895"/>
                    <a:pt x="54763" y="4895"/>
                  </a:cubicBezTo>
                  <a:cubicBezTo>
                    <a:pt x="69498" y="4895"/>
                    <a:pt x="72672" y="22604"/>
                    <a:pt x="72672" y="24135"/>
                  </a:cubicBezTo>
                  <a:cubicBezTo>
                    <a:pt x="72672" y="25446"/>
                    <a:pt x="60204" y="73328"/>
                    <a:pt x="59524" y="74202"/>
                  </a:cubicBezTo>
                  <a:cubicBezTo>
                    <a:pt x="56123" y="80324"/>
                    <a:pt x="43428" y="94317"/>
                    <a:pt x="30733" y="94317"/>
                  </a:cubicBezTo>
                  <a:close/>
                </a:path>
              </a:pathLst>
            </a:custGeom>
            <a:solidFill>
              <a:srgbClr val="000000"/>
            </a:solidFill>
            <a:ln w="22737"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510297B1-640F-3350-62E1-9E1DD00EFC21}"/>
                </a:ext>
              </a:extLst>
            </p:cNvPr>
            <p:cNvSpPr/>
            <p:nvPr>
              <p:custDataLst>
                <p:tags r:id="rId4"/>
              </p:custDataLst>
            </p:nvPr>
          </p:nvSpPr>
          <p:spPr>
            <a:xfrm>
              <a:off x="5609489" y="4375231"/>
              <a:ext cx="26523" cy="65372"/>
            </a:xfrm>
            <a:custGeom>
              <a:avLst/>
              <a:gdLst>
                <a:gd name="connsiteX0" fmla="*/ 26658 w 26523"/>
                <a:gd name="connsiteY0" fmla="*/ 23041 h 65372"/>
                <a:gd name="connsiteX1" fmla="*/ 12149 w 26523"/>
                <a:gd name="connsiteY1" fmla="*/ 85 h 65372"/>
                <a:gd name="connsiteX2" fmla="*/ 134 w 26523"/>
                <a:gd name="connsiteY2" fmla="*/ 11672 h 65372"/>
                <a:gd name="connsiteX3" fmla="*/ 12149 w 26523"/>
                <a:gd name="connsiteY3" fmla="*/ 23260 h 65372"/>
                <a:gd name="connsiteX4" fmla="*/ 20083 w 26523"/>
                <a:gd name="connsiteY4" fmla="*/ 20418 h 65372"/>
                <a:gd name="connsiteX5" fmla="*/ 21217 w 26523"/>
                <a:gd name="connsiteY5" fmla="*/ 19762 h 65372"/>
                <a:gd name="connsiteX6" fmla="*/ 21670 w 26523"/>
                <a:gd name="connsiteY6" fmla="*/ 23041 h 65372"/>
                <a:gd name="connsiteX7" fmla="*/ 6255 w 26523"/>
                <a:gd name="connsiteY7" fmla="*/ 59554 h 65372"/>
                <a:gd name="connsiteX8" fmla="*/ 3761 w 26523"/>
                <a:gd name="connsiteY8" fmla="*/ 63052 h 65372"/>
                <a:gd name="connsiteX9" fmla="*/ 6028 w 26523"/>
                <a:gd name="connsiteY9" fmla="*/ 65457 h 65372"/>
                <a:gd name="connsiteX10" fmla="*/ 26658 w 26523"/>
                <a:gd name="connsiteY10" fmla="*/ 23041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658" y="23041"/>
                  </a:moveTo>
                  <a:cubicBezTo>
                    <a:pt x="26658" y="8611"/>
                    <a:pt x="20990" y="85"/>
                    <a:pt x="12149" y="85"/>
                  </a:cubicBezTo>
                  <a:cubicBezTo>
                    <a:pt x="4668" y="85"/>
                    <a:pt x="134" y="5551"/>
                    <a:pt x="134" y="11672"/>
                  </a:cubicBezTo>
                  <a:cubicBezTo>
                    <a:pt x="134" y="17576"/>
                    <a:pt x="4668" y="23260"/>
                    <a:pt x="12149" y="23260"/>
                  </a:cubicBezTo>
                  <a:cubicBezTo>
                    <a:pt x="14869" y="23260"/>
                    <a:pt x="17816" y="22386"/>
                    <a:pt x="20083" y="20418"/>
                  </a:cubicBezTo>
                  <a:cubicBezTo>
                    <a:pt x="20763" y="19981"/>
                    <a:pt x="20990" y="19762"/>
                    <a:pt x="21217" y="19762"/>
                  </a:cubicBezTo>
                  <a:cubicBezTo>
                    <a:pt x="21444" y="19762"/>
                    <a:pt x="21670" y="19981"/>
                    <a:pt x="21670" y="23041"/>
                  </a:cubicBezTo>
                  <a:cubicBezTo>
                    <a:pt x="21670" y="39221"/>
                    <a:pt x="13736" y="52339"/>
                    <a:pt x="6255" y="59554"/>
                  </a:cubicBezTo>
                  <a:cubicBezTo>
                    <a:pt x="3761" y="61959"/>
                    <a:pt x="3761" y="62396"/>
                    <a:pt x="3761" y="63052"/>
                  </a:cubicBezTo>
                  <a:cubicBezTo>
                    <a:pt x="3761" y="64582"/>
                    <a:pt x="4895" y="65457"/>
                    <a:pt x="6028" y="65457"/>
                  </a:cubicBezTo>
                  <a:cubicBezTo>
                    <a:pt x="8522" y="65457"/>
                    <a:pt x="26658" y="48622"/>
                    <a:pt x="26658" y="23041"/>
                  </a:cubicBezTo>
                  <a:close/>
                </a:path>
              </a:pathLst>
            </a:custGeom>
            <a:solidFill>
              <a:srgbClr val="000000"/>
            </a:solidFill>
            <a:ln w="22737"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A6E00FDD-16C2-6D13-649C-37546B854CE2}"/>
                </a:ext>
              </a:extLst>
            </p:cNvPr>
            <p:cNvSpPr/>
            <p:nvPr>
              <p:custDataLst>
                <p:tags r:id="rId5"/>
              </p:custDataLst>
            </p:nvPr>
          </p:nvSpPr>
          <p:spPr>
            <a:xfrm>
              <a:off x="5697321" y="4253888"/>
              <a:ext cx="59847" cy="146923"/>
            </a:xfrm>
            <a:custGeom>
              <a:avLst/>
              <a:gdLst>
                <a:gd name="connsiteX0" fmla="*/ 57946 w 59847"/>
                <a:gd name="connsiteY0" fmla="*/ 7956 h 146923"/>
                <a:gd name="connsiteX1" fmla="*/ 49558 w 59847"/>
                <a:gd name="connsiteY1" fmla="*/ 85 h 146923"/>
                <a:gd name="connsiteX2" fmla="*/ 37317 w 59847"/>
                <a:gd name="connsiteY2" fmla="*/ 11672 h 146923"/>
                <a:gd name="connsiteX3" fmla="*/ 45931 w 59847"/>
                <a:gd name="connsiteY3" fmla="*/ 19543 h 146923"/>
                <a:gd name="connsiteX4" fmla="*/ 57946 w 59847"/>
                <a:gd name="connsiteY4" fmla="*/ 7956 h 146923"/>
                <a:gd name="connsiteX5" fmla="*/ 40717 w 59847"/>
                <a:gd name="connsiteY5" fmla="*/ 90163 h 146923"/>
                <a:gd name="connsiteX6" fmla="*/ 45704 w 59847"/>
                <a:gd name="connsiteY6" fmla="*/ 77482 h 146923"/>
                <a:gd name="connsiteX7" fmla="*/ 48652 w 59847"/>
                <a:gd name="connsiteY7" fmla="*/ 65894 h 146923"/>
                <a:gd name="connsiteX8" fmla="*/ 30062 w 59847"/>
                <a:gd name="connsiteY8" fmla="*/ 47966 h 146923"/>
                <a:gd name="connsiteX9" fmla="*/ 138 w 59847"/>
                <a:gd name="connsiteY9" fmla="*/ 81636 h 146923"/>
                <a:gd name="connsiteX10" fmla="*/ 2859 w 59847"/>
                <a:gd name="connsiteY10" fmla="*/ 83822 h 146923"/>
                <a:gd name="connsiteX11" fmla="*/ 6486 w 59847"/>
                <a:gd name="connsiteY11" fmla="*/ 79887 h 146923"/>
                <a:gd name="connsiteX12" fmla="*/ 29382 w 59847"/>
                <a:gd name="connsiteY12" fmla="*/ 52776 h 146923"/>
                <a:gd name="connsiteX13" fmla="*/ 35050 w 59847"/>
                <a:gd name="connsiteY13" fmla="*/ 59772 h 146923"/>
                <a:gd name="connsiteX14" fmla="*/ 32556 w 59847"/>
                <a:gd name="connsiteY14" fmla="*/ 71141 h 146923"/>
                <a:gd name="connsiteX15" fmla="*/ 16914 w 59847"/>
                <a:gd name="connsiteY15" fmla="*/ 111589 h 146923"/>
                <a:gd name="connsiteX16" fmla="*/ 11700 w 59847"/>
                <a:gd name="connsiteY16" fmla="*/ 129080 h 146923"/>
                <a:gd name="connsiteX17" fmla="*/ 30289 w 59847"/>
                <a:gd name="connsiteY17" fmla="*/ 147008 h 146923"/>
                <a:gd name="connsiteX18" fmla="*/ 59986 w 59847"/>
                <a:gd name="connsiteY18" fmla="*/ 113338 h 146923"/>
                <a:gd name="connsiteX19" fmla="*/ 57266 w 59847"/>
                <a:gd name="connsiteY19" fmla="*/ 111152 h 146923"/>
                <a:gd name="connsiteX20" fmla="*/ 53866 w 59847"/>
                <a:gd name="connsiteY20" fmla="*/ 115087 h 146923"/>
                <a:gd name="connsiteX21" fmla="*/ 30742 w 59847"/>
                <a:gd name="connsiteY21" fmla="*/ 142198 h 146923"/>
                <a:gd name="connsiteX22" fmla="*/ 25302 w 59847"/>
                <a:gd name="connsiteY22" fmla="*/ 134983 h 146923"/>
                <a:gd name="connsiteX23" fmla="*/ 31876 w 59847"/>
                <a:gd name="connsiteY23" fmla="*/ 113120 h 146923"/>
                <a:gd name="connsiteX24" fmla="*/ 40717 w 59847"/>
                <a:gd name="connsiteY24" fmla="*/ 90163 h 1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847" h="146923">
                  <a:moveTo>
                    <a:pt x="57946" y="7956"/>
                  </a:moveTo>
                  <a:cubicBezTo>
                    <a:pt x="57946" y="3583"/>
                    <a:pt x="54772" y="85"/>
                    <a:pt x="49558" y="85"/>
                  </a:cubicBezTo>
                  <a:cubicBezTo>
                    <a:pt x="43437" y="85"/>
                    <a:pt x="37317" y="5769"/>
                    <a:pt x="37317" y="11672"/>
                  </a:cubicBezTo>
                  <a:cubicBezTo>
                    <a:pt x="37317" y="15826"/>
                    <a:pt x="40490" y="19543"/>
                    <a:pt x="45931" y="19543"/>
                  </a:cubicBezTo>
                  <a:cubicBezTo>
                    <a:pt x="51145" y="19543"/>
                    <a:pt x="57946" y="14515"/>
                    <a:pt x="57946" y="7956"/>
                  </a:cubicBezTo>
                  <a:close/>
                  <a:moveTo>
                    <a:pt x="40717" y="90163"/>
                  </a:moveTo>
                  <a:cubicBezTo>
                    <a:pt x="43437" y="83822"/>
                    <a:pt x="43437" y="83385"/>
                    <a:pt x="45704" y="77482"/>
                  </a:cubicBezTo>
                  <a:cubicBezTo>
                    <a:pt x="47518" y="73109"/>
                    <a:pt x="48652" y="70048"/>
                    <a:pt x="48652" y="65894"/>
                  </a:cubicBezTo>
                  <a:cubicBezTo>
                    <a:pt x="48652" y="56056"/>
                    <a:pt x="41397" y="47966"/>
                    <a:pt x="30062" y="47966"/>
                  </a:cubicBezTo>
                  <a:cubicBezTo>
                    <a:pt x="8753" y="47966"/>
                    <a:pt x="138" y="79668"/>
                    <a:pt x="138" y="81636"/>
                  </a:cubicBezTo>
                  <a:cubicBezTo>
                    <a:pt x="138" y="83822"/>
                    <a:pt x="2405" y="83822"/>
                    <a:pt x="2859" y="83822"/>
                  </a:cubicBezTo>
                  <a:cubicBezTo>
                    <a:pt x="5126" y="83822"/>
                    <a:pt x="5352" y="83385"/>
                    <a:pt x="6486" y="79887"/>
                  </a:cubicBezTo>
                  <a:cubicBezTo>
                    <a:pt x="12607" y="59335"/>
                    <a:pt x="21675" y="52776"/>
                    <a:pt x="29382" y="52776"/>
                  </a:cubicBezTo>
                  <a:cubicBezTo>
                    <a:pt x="31196" y="52776"/>
                    <a:pt x="35050" y="52776"/>
                    <a:pt x="35050" y="59772"/>
                  </a:cubicBezTo>
                  <a:cubicBezTo>
                    <a:pt x="35050" y="64364"/>
                    <a:pt x="33463" y="68955"/>
                    <a:pt x="32556" y="71141"/>
                  </a:cubicBezTo>
                  <a:cubicBezTo>
                    <a:pt x="30742" y="76826"/>
                    <a:pt x="20541" y="102188"/>
                    <a:pt x="16914" y="111589"/>
                  </a:cubicBezTo>
                  <a:cubicBezTo>
                    <a:pt x="14647" y="117274"/>
                    <a:pt x="11700" y="124489"/>
                    <a:pt x="11700" y="129080"/>
                  </a:cubicBezTo>
                  <a:cubicBezTo>
                    <a:pt x="11700" y="139356"/>
                    <a:pt x="19408" y="147008"/>
                    <a:pt x="30289" y="147008"/>
                  </a:cubicBezTo>
                  <a:cubicBezTo>
                    <a:pt x="51599" y="147008"/>
                    <a:pt x="59986" y="115306"/>
                    <a:pt x="59986" y="113338"/>
                  </a:cubicBezTo>
                  <a:cubicBezTo>
                    <a:pt x="59986" y="111152"/>
                    <a:pt x="57946" y="111152"/>
                    <a:pt x="57266" y="111152"/>
                  </a:cubicBezTo>
                  <a:cubicBezTo>
                    <a:pt x="54999" y="111152"/>
                    <a:pt x="54999" y="111808"/>
                    <a:pt x="53866" y="115087"/>
                  </a:cubicBezTo>
                  <a:cubicBezTo>
                    <a:pt x="49785" y="128861"/>
                    <a:pt x="42304" y="142198"/>
                    <a:pt x="30742" y="142198"/>
                  </a:cubicBezTo>
                  <a:cubicBezTo>
                    <a:pt x="26889" y="142198"/>
                    <a:pt x="25302" y="140012"/>
                    <a:pt x="25302" y="134983"/>
                  </a:cubicBezTo>
                  <a:cubicBezTo>
                    <a:pt x="25302" y="129517"/>
                    <a:pt x="26662" y="126456"/>
                    <a:pt x="31876" y="113120"/>
                  </a:cubicBezTo>
                  <a:lnTo>
                    <a:pt x="40717" y="90163"/>
                  </a:lnTo>
                  <a:close/>
                </a:path>
              </a:pathLst>
            </a:custGeom>
            <a:solidFill>
              <a:srgbClr val="000000"/>
            </a:solidFill>
            <a:ln w="22737"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C51228BC-4C99-E160-032F-D7FC91160CA2}"/>
                </a:ext>
              </a:extLst>
            </p:cNvPr>
            <p:cNvSpPr/>
            <p:nvPr>
              <p:custDataLst>
                <p:tags r:id="rId6"/>
              </p:custDataLst>
            </p:nvPr>
          </p:nvSpPr>
          <p:spPr>
            <a:xfrm>
              <a:off x="5788343" y="4375231"/>
              <a:ext cx="26523" cy="65372"/>
            </a:xfrm>
            <a:custGeom>
              <a:avLst/>
              <a:gdLst>
                <a:gd name="connsiteX0" fmla="*/ 26665 w 26523"/>
                <a:gd name="connsiteY0" fmla="*/ 23041 h 65372"/>
                <a:gd name="connsiteX1" fmla="*/ 12157 w 26523"/>
                <a:gd name="connsiteY1" fmla="*/ 85 h 65372"/>
                <a:gd name="connsiteX2" fmla="*/ 142 w 26523"/>
                <a:gd name="connsiteY2" fmla="*/ 11672 h 65372"/>
                <a:gd name="connsiteX3" fmla="*/ 12157 w 26523"/>
                <a:gd name="connsiteY3" fmla="*/ 23260 h 65372"/>
                <a:gd name="connsiteX4" fmla="*/ 20091 w 26523"/>
                <a:gd name="connsiteY4" fmla="*/ 20418 h 65372"/>
                <a:gd name="connsiteX5" fmla="*/ 21225 w 26523"/>
                <a:gd name="connsiteY5" fmla="*/ 19762 h 65372"/>
                <a:gd name="connsiteX6" fmla="*/ 21678 w 26523"/>
                <a:gd name="connsiteY6" fmla="*/ 23041 h 65372"/>
                <a:gd name="connsiteX7" fmla="*/ 6263 w 26523"/>
                <a:gd name="connsiteY7" fmla="*/ 59554 h 65372"/>
                <a:gd name="connsiteX8" fmla="*/ 3769 w 26523"/>
                <a:gd name="connsiteY8" fmla="*/ 63052 h 65372"/>
                <a:gd name="connsiteX9" fmla="*/ 6036 w 26523"/>
                <a:gd name="connsiteY9" fmla="*/ 65457 h 65372"/>
                <a:gd name="connsiteX10" fmla="*/ 26665 w 26523"/>
                <a:gd name="connsiteY10" fmla="*/ 23041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665" y="23041"/>
                  </a:moveTo>
                  <a:cubicBezTo>
                    <a:pt x="26665" y="8611"/>
                    <a:pt x="20998" y="85"/>
                    <a:pt x="12157" y="85"/>
                  </a:cubicBezTo>
                  <a:cubicBezTo>
                    <a:pt x="4676" y="85"/>
                    <a:pt x="142" y="5551"/>
                    <a:pt x="142" y="11672"/>
                  </a:cubicBezTo>
                  <a:cubicBezTo>
                    <a:pt x="142" y="17576"/>
                    <a:pt x="4676" y="23260"/>
                    <a:pt x="12157" y="23260"/>
                  </a:cubicBezTo>
                  <a:cubicBezTo>
                    <a:pt x="14877" y="23260"/>
                    <a:pt x="17824" y="22386"/>
                    <a:pt x="20091" y="20418"/>
                  </a:cubicBezTo>
                  <a:cubicBezTo>
                    <a:pt x="20771" y="19981"/>
                    <a:pt x="20998" y="19762"/>
                    <a:pt x="21225" y="19762"/>
                  </a:cubicBezTo>
                  <a:cubicBezTo>
                    <a:pt x="21451" y="19762"/>
                    <a:pt x="21678" y="19981"/>
                    <a:pt x="21678" y="23041"/>
                  </a:cubicBezTo>
                  <a:cubicBezTo>
                    <a:pt x="21678" y="39221"/>
                    <a:pt x="13744" y="52339"/>
                    <a:pt x="6263" y="59554"/>
                  </a:cubicBezTo>
                  <a:cubicBezTo>
                    <a:pt x="3769" y="61959"/>
                    <a:pt x="3769" y="62396"/>
                    <a:pt x="3769" y="63052"/>
                  </a:cubicBezTo>
                  <a:cubicBezTo>
                    <a:pt x="3769" y="64582"/>
                    <a:pt x="4903" y="65457"/>
                    <a:pt x="6036" y="65457"/>
                  </a:cubicBezTo>
                  <a:cubicBezTo>
                    <a:pt x="8530" y="65457"/>
                    <a:pt x="26665" y="48622"/>
                    <a:pt x="26665" y="23041"/>
                  </a:cubicBezTo>
                  <a:close/>
                </a:path>
              </a:pathLst>
            </a:custGeom>
            <a:solidFill>
              <a:srgbClr val="000000"/>
            </a:solidFill>
            <a:ln w="22737"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716F3EFB-C2ED-BCBC-4BFA-C86E9CB19764}"/>
                </a:ext>
              </a:extLst>
            </p:cNvPr>
            <p:cNvSpPr/>
            <p:nvPr>
              <p:custDataLst>
                <p:tags r:id="rId7"/>
              </p:custDataLst>
            </p:nvPr>
          </p:nvSpPr>
          <p:spPr>
            <a:xfrm>
              <a:off x="5866653" y="4253888"/>
              <a:ext cx="92945" cy="189338"/>
            </a:xfrm>
            <a:custGeom>
              <a:avLst/>
              <a:gdLst>
                <a:gd name="connsiteX0" fmla="*/ 93092 w 92945"/>
                <a:gd name="connsiteY0" fmla="*/ 7956 h 189338"/>
                <a:gd name="connsiteX1" fmla="*/ 84477 w 92945"/>
                <a:gd name="connsiteY1" fmla="*/ 85 h 189338"/>
                <a:gd name="connsiteX2" fmla="*/ 72462 w 92945"/>
                <a:gd name="connsiteY2" fmla="*/ 11672 h 189338"/>
                <a:gd name="connsiteX3" fmla="*/ 80850 w 92945"/>
                <a:gd name="connsiteY3" fmla="*/ 19543 h 189338"/>
                <a:gd name="connsiteX4" fmla="*/ 93092 w 92945"/>
                <a:gd name="connsiteY4" fmla="*/ 7956 h 189338"/>
                <a:gd name="connsiteX5" fmla="*/ 47526 w 92945"/>
                <a:gd name="connsiteY5" fmla="*/ 155535 h 189338"/>
                <a:gd name="connsiteX6" fmla="*/ 19642 w 92945"/>
                <a:gd name="connsiteY6" fmla="*/ 184614 h 189338"/>
                <a:gd name="connsiteX7" fmla="*/ 10801 w 92945"/>
                <a:gd name="connsiteY7" fmla="*/ 182646 h 189338"/>
                <a:gd name="connsiteX8" fmla="*/ 21002 w 92945"/>
                <a:gd name="connsiteY8" fmla="*/ 171058 h 189338"/>
                <a:gd name="connsiteX9" fmla="*/ 12388 w 92945"/>
                <a:gd name="connsiteY9" fmla="*/ 163406 h 189338"/>
                <a:gd name="connsiteX10" fmla="*/ 146 w 92945"/>
                <a:gd name="connsiteY10" fmla="*/ 175868 h 189338"/>
                <a:gd name="connsiteX11" fmla="*/ 20096 w 92945"/>
                <a:gd name="connsiteY11" fmla="*/ 189424 h 189338"/>
                <a:gd name="connsiteX12" fmla="*/ 62715 w 92945"/>
                <a:gd name="connsiteY12" fmla="*/ 156191 h 189338"/>
                <a:gd name="connsiteX13" fmla="*/ 83571 w 92945"/>
                <a:gd name="connsiteY13" fmla="*/ 76170 h 189338"/>
                <a:gd name="connsiteX14" fmla="*/ 84704 w 92945"/>
                <a:gd name="connsiteY14" fmla="*/ 68081 h 189338"/>
                <a:gd name="connsiteX15" fmla="*/ 63848 w 92945"/>
                <a:gd name="connsiteY15" fmla="*/ 47966 h 189338"/>
                <a:gd name="connsiteX16" fmla="*/ 27803 w 92945"/>
                <a:gd name="connsiteY16" fmla="*/ 81636 h 189338"/>
                <a:gd name="connsiteX17" fmla="*/ 30524 w 92945"/>
                <a:gd name="connsiteY17" fmla="*/ 83822 h 189338"/>
                <a:gd name="connsiteX18" fmla="*/ 34604 w 92945"/>
                <a:gd name="connsiteY18" fmla="*/ 79450 h 189338"/>
                <a:gd name="connsiteX19" fmla="*/ 63168 w 92945"/>
                <a:gd name="connsiteY19" fmla="*/ 52776 h 189338"/>
                <a:gd name="connsiteX20" fmla="*/ 70422 w 92945"/>
                <a:gd name="connsiteY20" fmla="*/ 62833 h 189338"/>
                <a:gd name="connsiteX21" fmla="*/ 68835 w 92945"/>
                <a:gd name="connsiteY21" fmla="*/ 73984 h 189338"/>
                <a:gd name="connsiteX22" fmla="*/ 47526 w 92945"/>
                <a:gd name="connsiteY22" fmla="*/ 155535 h 18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945" h="189338">
                  <a:moveTo>
                    <a:pt x="93092" y="7956"/>
                  </a:moveTo>
                  <a:cubicBezTo>
                    <a:pt x="93092" y="3802"/>
                    <a:pt x="89918" y="85"/>
                    <a:pt x="84477" y="85"/>
                  </a:cubicBezTo>
                  <a:cubicBezTo>
                    <a:pt x="79263" y="85"/>
                    <a:pt x="72462" y="5113"/>
                    <a:pt x="72462" y="11672"/>
                  </a:cubicBezTo>
                  <a:cubicBezTo>
                    <a:pt x="72462" y="16045"/>
                    <a:pt x="75636" y="19543"/>
                    <a:pt x="80850" y="19543"/>
                  </a:cubicBezTo>
                  <a:cubicBezTo>
                    <a:pt x="86971" y="19543"/>
                    <a:pt x="93092" y="13859"/>
                    <a:pt x="93092" y="7956"/>
                  </a:cubicBezTo>
                  <a:close/>
                  <a:moveTo>
                    <a:pt x="47526" y="155535"/>
                  </a:moveTo>
                  <a:cubicBezTo>
                    <a:pt x="43219" y="172151"/>
                    <a:pt x="32337" y="184614"/>
                    <a:pt x="19642" y="184614"/>
                  </a:cubicBezTo>
                  <a:cubicBezTo>
                    <a:pt x="18282" y="184614"/>
                    <a:pt x="14882" y="184614"/>
                    <a:pt x="10801" y="182646"/>
                  </a:cubicBezTo>
                  <a:cubicBezTo>
                    <a:pt x="17602" y="181115"/>
                    <a:pt x="21002" y="175431"/>
                    <a:pt x="21002" y="171058"/>
                  </a:cubicBezTo>
                  <a:cubicBezTo>
                    <a:pt x="21002" y="167560"/>
                    <a:pt x="18509" y="163406"/>
                    <a:pt x="12388" y="163406"/>
                  </a:cubicBezTo>
                  <a:cubicBezTo>
                    <a:pt x="6721" y="163406"/>
                    <a:pt x="146" y="167997"/>
                    <a:pt x="146" y="175868"/>
                  </a:cubicBezTo>
                  <a:cubicBezTo>
                    <a:pt x="146" y="184614"/>
                    <a:pt x="9214" y="189424"/>
                    <a:pt x="20096" y="189424"/>
                  </a:cubicBezTo>
                  <a:cubicBezTo>
                    <a:pt x="35964" y="189424"/>
                    <a:pt x="57047" y="177836"/>
                    <a:pt x="62715" y="156191"/>
                  </a:cubicBezTo>
                  <a:lnTo>
                    <a:pt x="83571" y="76170"/>
                  </a:lnTo>
                  <a:cubicBezTo>
                    <a:pt x="84704" y="71797"/>
                    <a:pt x="84704" y="68736"/>
                    <a:pt x="84704" y="68081"/>
                  </a:cubicBezTo>
                  <a:cubicBezTo>
                    <a:pt x="84704" y="55618"/>
                    <a:pt x="75183" y="47966"/>
                    <a:pt x="63848" y="47966"/>
                  </a:cubicBezTo>
                  <a:cubicBezTo>
                    <a:pt x="40725" y="47966"/>
                    <a:pt x="27803" y="79668"/>
                    <a:pt x="27803" y="81636"/>
                  </a:cubicBezTo>
                  <a:cubicBezTo>
                    <a:pt x="27803" y="83822"/>
                    <a:pt x="30070" y="83822"/>
                    <a:pt x="30524" y="83822"/>
                  </a:cubicBezTo>
                  <a:cubicBezTo>
                    <a:pt x="32564" y="83822"/>
                    <a:pt x="32791" y="83604"/>
                    <a:pt x="34604" y="79450"/>
                  </a:cubicBezTo>
                  <a:cubicBezTo>
                    <a:pt x="40272" y="66113"/>
                    <a:pt x="50700" y="52776"/>
                    <a:pt x="63168" y="52776"/>
                  </a:cubicBezTo>
                  <a:cubicBezTo>
                    <a:pt x="66342" y="52776"/>
                    <a:pt x="70422" y="53651"/>
                    <a:pt x="70422" y="62833"/>
                  </a:cubicBezTo>
                  <a:cubicBezTo>
                    <a:pt x="70422" y="67862"/>
                    <a:pt x="69742" y="70267"/>
                    <a:pt x="68835" y="73984"/>
                  </a:cubicBezTo>
                  <a:lnTo>
                    <a:pt x="47526" y="155535"/>
                  </a:lnTo>
                  <a:close/>
                </a:path>
              </a:pathLst>
            </a:custGeom>
            <a:solidFill>
              <a:srgbClr val="000000"/>
            </a:solidFill>
            <a:ln w="22737"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80590E14-C0B7-0479-9F57-AD6F5FE0AD4E}"/>
                </a:ext>
              </a:extLst>
            </p:cNvPr>
            <p:cNvSpPr/>
            <p:nvPr>
              <p:custDataLst>
                <p:tags r:id="rId8"/>
              </p:custDataLst>
            </p:nvPr>
          </p:nvSpPr>
          <p:spPr>
            <a:xfrm>
              <a:off x="5988854" y="4234429"/>
              <a:ext cx="52593" cy="218636"/>
            </a:xfrm>
            <a:custGeom>
              <a:avLst/>
              <a:gdLst>
                <a:gd name="connsiteX0" fmla="*/ 52745 w 52593"/>
                <a:gd name="connsiteY0" fmla="*/ 109403 h 218636"/>
                <a:gd name="connsiteX1" fmla="*/ 37783 w 52593"/>
                <a:gd name="connsiteY1" fmla="*/ 41188 h 218636"/>
                <a:gd name="connsiteX2" fmla="*/ 2418 w 52593"/>
                <a:gd name="connsiteY2" fmla="*/ 85 h 218636"/>
                <a:gd name="connsiteX3" fmla="*/ 151 w 52593"/>
                <a:gd name="connsiteY3" fmla="*/ 2271 h 218636"/>
                <a:gd name="connsiteX4" fmla="*/ 4458 w 52593"/>
                <a:gd name="connsiteY4" fmla="*/ 7300 h 218636"/>
                <a:gd name="connsiteX5" fmla="*/ 39596 w 52593"/>
                <a:gd name="connsiteY5" fmla="*/ 109403 h 218636"/>
                <a:gd name="connsiteX6" fmla="*/ 3098 w 52593"/>
                <a:gd name="connsiteY6" fmla="*/ 212818 h 218636"/>
                <a:gd name="connsiteX7" fmla="*/ 151 w 52593"/>
                <a:gd name="connsiteY7" fmla="*/ 216534 h 218636"/>
                <a:gd name="connsiteX8" fmla="*/ 2418 w 52593"/>
                <a:gd name="connsiteY8" fmla="*/ 218721 h 218636"/>
                <a:gd name="connsiteX9" fmla="*/ 38463 w 52593"/>
                <a:gd name="connsiteY9" fmla="*/ 176087 h 218636"/>
                <a:gd name="connsiteX10" fmla="*/ 52745 w 52593"/>
                <a:gd name="connsiteY10" fmla="*/ 109403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745" y="109403"/>
                  </a:moveTo>
                  <a:cubicBezTo>
                    <a:pt x="52745" y="92349"/>
                    <a:pt x="50251" y="65894"/>
                    <a:pt x="37783" y="41188"/>
                  </a:cubicBezTo>
                  <a:cubicBezTo>
                    <a:pt x="24181" y="14296"/>
                    <a:pt x="4685" y="85"/>
                    <a:pt x="2418" y="85"/>
                  </a:cubicBezTo>
                  <a:cubicBezTo>
                    <a:pt x="1058" y="85"/>
                    <a:pt x="151" y="959"/>
                    <a:pt x="151" y="2271"/>
                  </a:cubicBezTo>
                  <a:cubicBezTo>
                    <a:pt x="151" y="2927"/>
                    <a:pt x="151" y="3364"/>
                    <a:pt x="4458" y="7300"/>
                  </a:cubicBezTo>
                  <a:cubicBezTo>
                    <a:pt x="26674" y="28945"/>
                    <a:pt x="39596" y="63708"/>
                    <a:pt x="39596" y="109403"/>
                  </a:cubicBezTo>
                  <a:cubicBezTo>
                    <a:pt x="39596" y="146790"/>
                    <a:pt x="31208" y="185269"/>
                    <a:pt x="3098" y="212818"/>
                  </a:cubicBezTo>
                  <a:cubicBezTo>
                    <a:pt x="151" y="215441"/>
                    <a:pt x="151" y="215879"/>
                    <a:pt x="151" y="216534"/>
                  </a:cubicBezTo>
                  <a:cubicBezTo>
                    <a:pt x="151" y="217846"/>
                    <a:pt x="1058" y="218721"/>
                    <a:pt x="2418" y="218721"/>
                  </a:cubicBezTo>
                  <a:cubicBezTo>
                    <a:pt x="4685" y="218721"/>
                    <a:pt x="25088" y="203854"/>
                    <a:pt x="38463" y="176087"/>
                  </a:cubicBezTo>
                  <a:cubicBezTo>
                    <a:pt x="50024" y="152037"/>
                    <a:pt x="52745" y="127768"/>
                    <a:pt x="52745" y="109403"/>
                  </a:cubicBezTo>
                  <a:close/>
                </a:path>
              </a:pathLst>
            </a:custGeom>
            <a:solidFill>
              <a:srgbClr val="000000"/>
            </a:solidFill>
            <a:ln w="22737"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A169E969-76F9-335D-B3AE-4BFCC159B118}"/>
                </a:ext>
              </a:extLst>
            </p:cNvPr>
            <p:cNvSpPr/>
            <p:nvPr>
              <p:custDataLst>
                <p:tags r:id="rId9"/>
              </p:custDataLst>
            </p:nvPr>
          </p:nvSpPr>
          <p:spPr>
            <a:xfrm>
              <a:off x="6090842" y="4234429"/>
              <a:ext cx="31057" cy="218636"/>
            </a:xfrm>
            <a:custGeom>
              <a:avLst/>
              <a:gdLst>
                <a:gd name="connsiteX0" fmla="*/ 31212 w 31057"/>
                <a:gd name="connsiteY0" fmla="*/ 218721 h 218636"/>
                <a:gd name="connsiteX1" fmla="*/ 31212 w 31057"/>
                <a:gd name="connsiteY1" fmla="*/ 209975 h 218636"/>
                <a:gd name="connsiteX2" fmla="*/ 9223 w 31057"/>
                <a:gd name="connsiteY2" fmla="*/ 209975 h 218636"/>
                <a:gd name="connsiteX3" fmla="*/ 9223 w 31057"/>
                <a:gd name="connsiteY3" fmla="*/ 8830 h 218636"/>
                <a:gd name="connsiteX4" fmla="*/ 31212 w 31057"/>
                <a:gd name="connsiteY4" fmla="*/ 8830 h 218636"/>
                <a:gd name="connsiteX5" fmla="*/ 31212 w 31057"/>
                <a:gd name="connsiteY5" fmla="*/ 85 h 218636"/>
                <a:gd name="connsiteX6" fmla="*/ 155 w 31057"/>
                <a:gd name="connsiteY6" fmla="*/ 85 h 218636"/>
                <a:gd name="connsiteX7" fmla="*/ 155 w 31057"/>
                <a:gd name="connsiteY7" fmla="*/ 218721 h 218636"/>
                <a:gd name="connsiteX8" fmla="*/ 31212 w 31057"/>
                <a:gd name="connsiteY8" fmla="*/ 218721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212" y="218721"/>
                  </a:moveTo>
                  <a:lnTo>
                    <a:pt x="31212" y="209975"/>
                  </a:lnTo>
                  <a:lnTo>
                    <a:pt x="9223" y="209975"/>
                  </a:lnTo>
                  <a:lnTo>
                    <a:pt x="9223" y="8830"/>
                  </a:lnTo>
                  <a:lnTo>
                    <a:pt x="31212" y="8830"/>
                  </a:lnTo>
                  <a:lnTo>
                    <a:pt x="31212" y="85"/>
                  </a:lnTo>
                  <a:lnTo>
                    <a:pt x="155" y="85"/>
                  </a:lnTo>
                  <a:lnTo>
                    <a:pt x="155" y="218721"/>
                  </a:lnTo>
                  <a:lnTo>
                    <a:pt x="31212" y="218721"/>
                  </a:lnTo>
                  <a:close/>
                </a:path>
              </a:pathLst>
            </a:custGeom>
            <a:solidFill>
              <a:srgbClr val="000000"/>
            </a:solidFill>
            <a:ln w="22737"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6677AA3F-882A-AD31-4E6B-C3AB6484188A}"/>
                </a:ext>
              </a:extLst>
            </p:cNvPr>
            <p:cNvSpPr/>
            <p:nvPr>
              <p:custDataLst>
                <p:tags r:id="rId10"/>
              </p:custDataLst>
            </p:nvPr>
          </p:nvSpPr>
          <p:spPr>
            <a:xfrm>
              <a:off x="6138852" y="4301769"/>
              <a:ext cx="83424" cy="99042"/>
            </a:xfrm>
            <a:custGeom>
              <a:avLst/>
              <a:gdLst>
                <a:gd name="connsiteX0" fmla="*/ 77008 w 83424"/>
                <a:gd name="connsiteY0" fmla="*/ 14952 h 99042"/>
                <a:gd name="connsiteX1" fmla="*/ 66126 w 83424"/>
                <a:gd name="connsiteY1" fmla="*/ 24791 h 99042"/>
                <a:gd name="connsiteX2" fmla="*/ 73154 w 83424"/>
                <a:gd name="connsiteY2" fmla="*/ 31131 h 99042"/>
                <a:gd name="connsiteX3" fmla="*/ 83582 w 83424"/>
                <a:gd name="connsiteY3" fmla="*/ 18887 h 99042"/>
                <a:gd name="connsiteX4" fmla="*/ 56605 w 83424"/>
                <a:gd name="connsiteY4" fmla="*/ 85 h 99042"/>
                <a:gd name="connsiteX5" fmla="*/ 18293 w 83424"/>
                <a:gd name="connsiteY5" fmla="*/ 32006 h 99042"/>
                <a:gd name="connsiteX6" fmla="*/ 41643 w 83424"/>
                <a:gd name="connsiteY6" fmla="*/ 53651 h 99042"/>
                <a:gd name="connsiteX7" fmla="*/ 65220 w 83424"/>
                <a:gd name="connsiteY7" fmla="*/ 70267 h 99042"/>
                <a:gd name="connsiteX8" fmla="*/ 32802 w 83424"/>
                <a:gd name="connsiteY8" fmla="*/ 94317 h 99042"/>
                <a:gd name="connsiteX9" fmla="*/ 6959 w 83424"/>
                <a:gd name="connsiteY9" fmla="*/ 82729 h 99042"/>
                <a:gd name="connsiteX10" fmla="*/ 21240 w 83424"/>
                <a:gd name="connsiteY10" fmla="*/ 71141 h 99042"/>
                <a:gd name="connsiteX11" fmla="*/ 12853 w 83424"/>
                <a:gd name="connsiteY11" fmla="*/ 63489 h 99042"/>
                <a:gd name="connsiteX12" fmla="*/ 158 w 83424"/>
                <a:gd name="connsiteY12" fmla="*/ 77919 h 99042"/>
                <a:gd name="connsiteX13" fmla="*/ 32575 w 83424"/>
                <a:gd name="connsiteY13" fmla="*/ 99127 h 99042"/>
                <a:gd name="connsiteX14" fmla="*/ 78141 w 83424"/>
                <a:gd name="connsiteY14" fmla="*/ 62833 h 99042"/>
                <a:gd name="connsiteX15" fmla="*/ 71114 w 83424"/>
                <a:gd name="connsiteY15" fmla="*/ 46873 h 99042"/>
                <a:gd name="connsiteX16" fmla="*/ 48444 w 83424"/>
                <a:gd name="connsiteY16" fmla="*/ 37690 h 99042"/>
                <a:gd name="connsiteX17" fmla="*/ 31215 w 83424"/>
                <a:gd name="connsiteY17" fmla="*/ 24572 h 99042"/>
                <a:gd name="connsiteX18" fmla="*/ 56605 w 83424"/>
                <a:gd name="connsiteY18" fmla="*/ 4895 h 99042"/>
                <a:gd name="connsiteX19" fmla="*/ 77008 w 83424"/>
                <a:gd name="connsiteY19" fmla="*/ 14952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424" h="99042">
                  <a:moveTo>
                    <a:pt x="77008" y="14952"/>
                  </a:moveTo>
                  <a:cubicBezTo>
                    <a:pt x="70660" y="15171"/>
                    <a:pt x="66126" y="19981"/>
                    <a:pt x="66126" y="24791"/>
                  </a:cubicBezTo>
                  <a:cubicBezTo>
                    <a:pt x="66126" y="27851"/>
                    <a:pt x="68167" y="31131"/>
                    <a:pt x="73154" y="31131"/>
                  </a:cubicBezTo>
                  <a:cubicBezTo>
                    <a:pt x="78141" y="31131"/>
                    <a:pt x="83582" y="27414"/>
                    <a:pt x="83582" y="18887"/>
                  </a:cubicBezTo>
                  <a:cubicBezTo>
                    <a:pt x="83582" y="9049"/>
                    <a:pt x="73834" y="85"/>
                    <a:pt x="56605" y="85"/>
                  </a:cubicBezTo>
                  <a:cubicBezTo>
                    <a:pt x="26681" y="85"/>
                    <a:pt x="18293" y="22386"/>
                    <a:pt x="18293" y="32006"/>
                  </a:cubicBezTo>
                  <a:cubicBezTo>
                    <a:pt x="18293" y="49059"/>
                    <a:pt x="35069" y="52339"/>
                    <a:pt x="41643" y="53651"/>
                  </a:cubicBezTo>
                  <a:cubicBezTo>
                    <a:pt x="53431" y="55837"/>
                    <a:pt x="65220" y="58242"/>
                    <a:pt x="65220" y="70267"/>
                  </a:cubicBezTo>
                  <a:cubicBezTo>
                    <a:pt x="65220" y="75951"/>
                    <a:pt x="60006" y="94317"/>
                    <a:pt x="32802" y="94317"/>
                  </a:cubicBezTo>
                  <a:cubicBezTo>
                    <a:pt x="29628" y="94317"/>
                    <a:pt x="12173" y="94317"/>
                    <a:pt x="6959" y="82729"/>
                  </a:cubicBezTo>
                  <a:cubicBezTo>
                    <a:pt x="15573" y="83822"/>
                    <a:pt x="21240" y="77263"/>
                    <a:pt x="21240" y="71141"/>
                  </a:cubicBezTo>
                  <a:cubicBezTo>
                    <a:pt x="21240" y="66113"/>
                    <a:pt x="17613" y="63489"/>
                    <a:pt x="12853" y="63489"/>
                  </a:cubicBezTo>
                  <a:cubicBezTo>
                    <a:pt x="6959" y="63489"/>
                    <a:pt x="158" y="68081"/>
                    <a:pt x="158" y="77919"/>
                  </a:cubicBezTo>
                  <a:cubicBezTo>
                    <a:pt x="158" y="90381"/>
                    <a:pt x="13079" y="99127"/>
                    <a:pt x="32575" y="99127"/>
                  </a:cubicBezTo>
                  <a:cubicBezTo>
                    <a:pt x="69300" y="99127"/>
                    <a:pt x="78141" y="72672"/>
                    <a:pt x="78141" y="62833"/>
                  </a:cubicBezTo>
                  <a:cubicBezTo>
                    <a:pt x="78141" y="54962"/>
                    <a:pt x="73834" y="49496"/>
                    <a:pt x="71114" y="46873"/>
                  </a:cubicBezTo>
                  <a:cubicBezTo>
                    <a:pt x="64993" y="40751"/>
                    <a:pt x="58419" y="39658"/>
                    <a:pt x="48444" y="37690"/>
                  </a:cubicBezTo>
                  <a:cubicBezTo>
                    <a:pt x="40283" y="35941"/>
                    <a:pt x="31215" y="34411"/>
                    <a:pt x="31215" y="24572"/>
                  </a:cubicBezTo>
                  <a:cubicBezTo>
                    <a:pt x="31215" y="18231"/>
                    <a:pt x="36656" y="4895"/>
                    <a:pt x="56605" y="4895"/>
                  </a:cubicBezTo>
                  <a:cubicBezTo>
                    <a:pt x="62272" y="4895"/>
                    <a:pt x="73607" y="6425"/>
                    <a:pt x="77008" y="14952"/>
                  </a:cubicBezTo>
                  <a:close/>
                </a:path>
              </a:pathLst>
            </a:custGeom>
            <a:solidFill>
              <a:srgbClr val="000000"/>
            </a:solidFill>
            <a:ln w="22737"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F92F1FC1-EC33-69E0-38A6-3B8CDE96C95D}"/>
                </a:ext>
              </a:extLst>
            </p:cNvPr>
            <p:cNvSpPr/>
            <p:nvPr>
              <p:custDataLst>
                <p:tags r:id="rId11"/>
              </p:custDataLst>
            </p:nvPr>
          </p:nvSpPr>
          <p:spPr>
            <a:xfrm>
              <a:off x="6238315" y="4234429"/>
              <a:ext cx="31057" cy="218636"/>
            </a:xfrm>
            <a:custGeom>
              <a:avLst/>
              <a:gdLst>
                <a:gd name="connsiteX0" fmla="*/ 31220 w 31057"/>
                <a:gd name="connsiteY0" fmla="*/ 85 h 218636"/>
                <a:gd name="connsiteX1" fmla="*/ 162 w 31057"/>
                <a:gd name="connsiteY1" fmla="*/ 85 h 218636"/>
                <a:gd name="connsiteX2" fmla="*/ 162 w 31057"/>
                <a:gd name="connsiteY2" fmla="*/ 8830 h 218636"/>
                <a:gd name="connsiteX3" fmla="*/ 22152 w 31057"/>
                <a:gd name="connsiteY3" fmla="*/ 8830 h 218636"/>
                <a:gd name="connsiteX4" fmla="*/ 22152 w 31057"/>
                <a:gd name="connsiteY4" fmla="*/ 209975 h 218636"/>
                <a:gd name="connsiteX5" fmla="*/ 162 w 31057"/>
                <a:gd name="connsiteY5" fmla="*/ 209975 h 218636"/>
                <a:gd name="connsiteX6" fmla="*/ 162 w 31057"/>
                <a:gd name="connsiteY6" fmla="*/ 218721 h 218636"/>
                <a:gd name="connsiteX7" fmla="*/ 31220 w 31057"/>
                <a:gd name="connsiteY7" fmla="*/ 218721 h 218636"/>
                <a:gd name="connsiteX8" fmla="*/ 31220 w 31057"/>
                <a:gd name="connsiteY8" fmla="*/ 85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220" y="85"/>
                  </a:moveTo>
                  <a:lnTo>
                    <a:pt x="162" y="85"/>
                  </a:lnTo>
                  <a:lnTo>
                    <a:pt x="162" y="8830"/>
                  </a:lnTo>
                  <a:lnTo>
                    <a:pt x="22152" y="8830"/>
                  </a:lnTo>
                  <a:lnTo>
                    <a:pt x="22152" y="209975"/>
                  </a:lnTo>
                  <a:lnTo>
                    <a:pt x="162" y="209975"/>
                  </a:lnTo>
                  <a:lnTo>
                    <a:pt x="162" y="218721"/>
                  </a:lnTo>
                  <a:lnTo>
                    <a:pt x="31220" y="218721"/>
                  </a:lnTo>
                  <a:lnTo>
                    <a:pt x="31220" y="85"/>
                  </a:lnTo>
                  <a:close/>
                </a:path>
              </a:pathLst>
            </a:custGeom>
            <a:solidFill>
              <a:srgbClr val="000000"/>
            </a:solidFill>
            <a:ln w="22737"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5A5BE198-9F14-6396-2F39-BA5D407B39EB}"/>
                </a:ext>
              </a:extLst>
            </p:cNvPr>
            <p:cNvSpPr/>
            <p:nvPr>
              <p:custDataLst>
                <p:tags r:id="rId12"/>
              </p:custDataLst>
            </p:nvPr>
          </p:nvSpPr>
          <p:spPr>
            <a:xfrm>
              <a:off x="6315115" y="4339375"/>
              <a:ext cx="138511" cy="8745"/>
            </a:xfrm>
            <a:custGeom>
              <a:avLst/>
              <a:gdLst>
                <a:gd name="connsiteX0" fmla="*/ 130742 w 138511"/>
                <a:gd name="connsiteY0" fmla="*/ 8830 h 8745"/>
                <a:gd name="connsiteX1" fmla="*/ 138677 w 138511"/>
                <a:gd name="connsiteY1" fmla="*/ 4457 h 8745"/>
                <a:gd name="connsiteX2" fmla="*/ 130742 w 138511"/>
                <a:gd name="connsiteY2" fmla="*/ 85 h 8745"/>
                <a:gd name="connsiteX3" fmla="*/ 8099 w 138511"/>
                <a:gd name="connsiteY3" fmla="*/ 85 h 8745"/>
                <a:gd name="connsiteX4" fmla="*/ 165 w 138511"/>
                <a:gd name="connsiteY4" fmla="*/ 4457 h 8745"/>
                <a:gd name="connsiteX5" fmla="*/ 8099 w 138511"/>
                <a:gd name="connsiteY5" fmla="*/ 8830 h 8745"/>
                <a:gd name="connsiteX6" fmla="*/ 130742 w 138511"/>
                <a:gd name="connsiteY6" fmla="*/ 8830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11" h="8745">
                  <a:moveTo>
                    <a:pt x="130742" y="8830"/>
                  </a:moveTo>
                  <a:cubicBezTo>
                    <a:pt x="134596" y="8830"/>
                    <a:pt x="138677" y="8830"/>
                    <a:pt x="138677" y="4457"/>
                  </a:cubicBezTo>
                  <a:cubicBezTo>
                    <a:pt x="138677" y="85"/>
                    <a:pt x="134596" y="85"/>
                    <a:pt x="130742" y="85"/>
                  </a:cubicBezTo>
                  <a:lnTo>
                    <a:pt x="8099" y="85"/>
                  </a:lnTo>
                  <a:cubicBezTo>
                    <a:pt x="4246" y="85"/>
                    <a:pt x="165" y="85"/>
                    <a:pt x="165" y="4457"/>
                  </a:cubicBezTo>
                  <a:cubicBezTo>
                    <a:pt x="165" y="8830"/>
                    <a:pt x="4246" y="8830"/>
                    <a:pt x="8099" y="8830"/>
                  </a:cubicBezTo>
                  <a:lnTo>
                    <a:pt x="130742" y="8830"/>
                  </a:lnTo>
                  <a:close/>
                </a:path>
              </a:pathLst>
            </a:custGeom>
            <a:solidFill>
              <a:srgbClr val="000000"/>
            </a:solidFill>
            <a:ln w="22737"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1F39CDAA-D1AB-FC0C-3878-2668673D81CD}"/>
                </a:ext>
              </a:extLst>
            </p:cNvPr>
            <p:cNvSpPr/>
            <p:nvPr>
              <p:custDataLst>
                <p:tags r:id="rId13"/>
              </p:custDataLst>
            </p:nvPr>
          </p:nvSpPr>
          <p:spPr>
            <a:xfrm>
              <a:off x="6554404" y="4280343"/>
              <a:ext cx="138511" cy="126808"/>
            </a:xfrm>
            <a:custGeom>
              <a:avLst/>
              <a:gdLst>
                <a:gd name="connsiteX0" fmla="*/ 134380 w 138511"/>
                <a:gd name="connsiteY0" fmla="*/ 68299 h 126808"/>
                <a:gd name="connsiteX1" fmla="*/ 138687 w 138511"/>
                <a:gd name="connsiteY1" fmla="*/ 63489 h 126808"/>
                <a:gd name="connsiteX2" fmla="*/ 134380 w 138511"/>
                <a:gd name="connsiteY2" fmla="*/ 58679 h 126808"/>
                <a:gd name="connsiteX3" fmla="*/ 8790 w 138511"/>
                <a:gd name="connsiteY3" fmla="*/ 1615 h 126808"/>
                <a:gd name="connsiteX4" fmla="*/ 4710 w 138511"/>
                <a:gd name="connsiteY4" fmla="*/ 85 h 126808"/>
                <a:gd name="connsiteX5" fmla="*/ 176 w 138511"/>
                <a:gd name="connsiteY5" fmla="*/ 4457 h 126808"/>
                <a:gd name="connsiteX6" fmla="*/ 4483 w 138511"/>
                <a:gd name="connsiteY6" fmla="*/ 9267 h 126808"/>
                <a:gd name="connsiteX7" fmla="*/ 123498 w 138511"/>
                <a:gd name="connsiteY7" fmla="*/ 63489 h 126808"/>
                <a:gd name="connsiteX8" fmla="*/ 4483 w 138511"/>
                <a:gd name="connsiteY8" fmla="*/ 117711 h 126808"/>
                <a:gd name="connsiteX9" fmla="*/ 176 w 138511"/>
                <a:gd name="connsiteY9" fmla="*/ 122521 h 126808"/>
                <a:gd name="connsiteX10" fmla="*/ 4710 w 138511"/>
                <a:gd name="connsiteY10" fmla="*/ 126894 h 126808"/>
                <a:gd name="connsiteX11" fmla="*/ 8790 w 138511"/>
                <a:gd name="connsiteY11" fmla="*/ 125363 h 126808"/>
                <a:gd name="connsiteX12" fmla="*/ 134380 w 138511"/>
                <a:gd name="connsiteY12" fmla="*/ 68299 h 12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11" h="126808">
                  <a:moveTo>
                    <a:pt x="134380" y="68299"/>
                  </a:moveTo>
                  <a:cubicBezTo>
                    <a:pt x="136874" y="67206"/>
                    <a:pt x="138687" y="66113"/>
                    <a:pt x="138687" y="63489"/>
                  </a:cubicBezTo>
                  <a:cubicBezTo>
                    <a:pt x="138687" y="60866"/>
                    <a:pt x="136874" y="59772"/>
                    <a:pt x="134380" y="58679"/>
                  </a:cubicBezTo>
                  <a:lnTo>
                    <a:pt x="8790" y="1615"/>
                  </a:lnTo>
                  <a:cubicBezTo>
                    <a:pt x="5843" y="85"/>
                    <a:pt x="5390" y="85"/>
                    <a:pt x="4710" y="85"/>
                  </a:cubicBezTo>
                  <a:cubicBezTo>
                    <a:pt x="2216" y="85"/>
                    <a:pt x="176" y="2052"/>
                    <a:pt x="176" y="4457"/>
                  </a:cubicBezTo>
                  <a:cubicBezTo>
                    <a:pt x="176" y="6425"/>
                    <a:pt x="1309" y="7737"/>
                    <a:pt x="4483" y="9267"/>
                  </a:cubicBezTo>
                  <a:lnTo>
                    <a:pt x="123498" y="63489"/>
                  </a:lnTo>
                  <a:lnTo>
                    <a:pt x="4483" y="117711"/>
                  </a:lnTo>
                  <a:cubicBezTo>
                    <a:pt x="1309" y="119241"/>
                    <a:pt x="176" y="120553"/>
                    <a:pt x="176" y="122521"/>
                  </a:cubicBezTo>
                  <a:cubicBezTo>
                    <a:pt x="176" y="124926"/>
                    <a:pt x="2216" y="126894"/>
                    <a:pt x="4710" y="126894"/>
                  </a:cubicBezTo>
                  <a:cubicBezTo>
                    <a:pt x="5390" y="126894"/>
                    <a:pt x="5843" y="126894"/>
                    <a:pt x="8790" y="125363"/>
                  </a:cubicBezTo>
                  <a:lnTo>
                    <a:pt x="134380" y="68299"/>
                  </a:lnTo>
                  <a:close/>
                </a:path>
              </a:pathLst>
            </a:custGeom>
            <a:solidFill>
              <a:srgbClr val="000000"/>
            </a:solidFill>
            <a:ln w="22737"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0FF33221-634E-33EC-EDFB-AEF28175AA42}"/>
                </a:ext>
              </a:extLst>
            </p:cNvPr>
            <p:cNvSpPr/>
            <p:nvPr>
              <p:custDataLst>
                <p:tags r:id="rId14"/>
              </p:custDataLst>
            </p:nvPr>
          </p:nvSpPr>
          <p:spPr>
            <a:xfrm>
              <a:off x="6797321" y="4234429"/>
              <a:ext cx="52593" cy="218636"/>
            </a:xfrm>
            <a:custGeom>
              <a:avLst/>
              <a:gdLst>
                <a:gd name="connsiteX0" fmla="*/ 52780 w 52593"/>
                <a:gd name="connsiteY0" fmla="*/ 216534 h 218636"/>
                <a:gd name="connsiteX1" fmla="*/ 48926 w 52593"/>
                <a:gd name="connsiteY1" fmla="*/ 211724 h 218636"/>
                <a:gd name="connsiteX2" fmla="*/ 13335 w 52593"/>
                <a:gd name="connsiteY2" fmla="*/ 109403 h 218636"/>
                <a:gd name="connsiteX3" fmla="*/ 49833 w 52593"/>
                <a:gd name="connsiteY3" fmla="*/ 5988 h 218636"/>
                <a:gd name="connsiteX4" fmla="*/ 52780 w 52593"/>
                <a:gd name="connsiteY4" fmla="*/ 2271 h 218636"/>
                <a:gd name="connsiteX5" fmla="*/ 50513 w 52593"/>
                <a:gd name="connsiteY5" fmla="*/ 85 h 218636"/>
                <a:gd name="connsiteX6" fmla="*/ 14468 w 52593"/>
                <a:gd name="connsiteY6" fmla="*/ 42719 h 218636"/>
                <a:gd name="connsiteX7" fmla="*/ 186 w 52593"/>
                <a:gd name="connsiteY7" fmla="*/ 109403 h 218636"/>
                <a:gd name="connsiteX8" fmla="*/ 15148 w 52593"/>
                <a:gd name="connsiteY8" fmla="*/ 177617 h 218636"/>
                <a:gd name="connsiteX9" fmla="*/ 50513 w 52593"/>
                <a:gd name="connsiteY9" fmla="*/ 218721 h 218636"/>
                <a:gd name="connsiteX10" fmla="*/ 52780 w 52593"/>
                <a:gd name="connsiteY10" fmla="*/ 216534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780" y="216534"/>
                  </a:moveTo>
                  <a:cubicBezTo>
                    <a:pt x="52780" y="215879"/>
                    <a:pt x="52780" y="215441"/>
                    <a:pt x="48926" y="211724"/>
                  </a:cubicBezTo>
                  <a:cubicBezTo>
                    <a:pt x="20589" y="184176"/>
                    <a:pt x="13335" y="142854"/>
                    <a:pt x="13335" y="109403"/>
                  </a:cubicBezTo>
                  <a:cubicBezTo>
                    <a:pt x="13335" y="71360"/>
                    <a:pt x="21949" y="33317"/>
                    <a:pt x="49833" y="5988"/>
                  </a:cubicBezTo>
                  <a:cubicBezTo>
                    <a:pt x="52780" y="3364"/>
                    <a:pt x="52780" y="2927"/>
                    <a:pt x="52780" y="2271"/>
                  </a:cubicBezTo>
                  <a:cubicBezTo>
                    <a:pt x="52780" y="741"/>
                    <a:pt x="51873" y="85"/>
                    <a:pt x="50513" y="85"/>
                  </a:cubicBezTo>
                  <a:cubicBezTo>
                    <a:pt x="48246" y="85"/>
                    <a:pt x="27843" y="14952"/>
                    <a:pt x="14468" y="42719"/>
                  </a:cubicBezTo>
                  <a:cubicBezTo>
                    <a:pt x="2906" y="66769"/>
                    <a:pt x="186" y="91037"/>
                    <a:pt x="186" y="109403"/>
                  </a:cubicBezTo>
                  <a:cubicBezTo>
                    <a:pt x="186" y="126456"/>
                    <a:pt x="2680" y="152911"/>
                    <a:pt x="15148" y="177617"/>
                  </a:cubicBezTo>
                  <a:cubicBezTo>
                    <a:pt x="28750" y="204509"/>
                    <a:pt x="48246" y="218721"/>
                    <a:pt x="50513" y="218721"/>
                  </a:cubicBezTo>
                  <a:cubicBezTo>
                    <a:pt x="51873" y="218721"/>
                    <a:pt x="52780" y="218065"/>
                    <a:pt x="52780" y="216534"/>
                  </a:cubicBezTo>
                  <a:close/>
                </a:path>
              </a:pathLst>
            </a:custGeom>
            <a:solidFill>
              <a:srgbClr val="000000"/>
            </a:solidFill>
            <a:ln w="22737"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197B0E0A-79F7-454B-4DC6-79E6F3C72626}"/>
                </a:ext>
              </a:extLst>
            </p:cNvPr>
            <p:cNvSpPr/>
            <p:nvPr>
              <p:custDataLst>
                <p:tags r:id="rId15"/>
              </p:custDataLst>
            </p:nvPr>
          </p:nvSpPr>
          <p:spPr>
            <a:xfrm>
              <a:off x="6872333" y="4301769"/>
              <a:ext cx="88184" cy="99042"/>
            </a:xfrm>
            <a:custGeom>
              <a:avLst/>
              <a:gdLst>
                <a:gd name="connsiteX0" fmla="*/ 80667 w 88184"/>
                <a:gd name="connsiteY0" fmla="*/ 13640 h 99042"/>
                <a:gd name="connsiteX1" fmla="*/ 70693 w 88184"/>
                <a:gd name="connsiteY1" fmla="*/ 16701 h 99042"/>
                <a:gd name="connsiteX2" fmla="*/ 66612 w 88184"/>
                <a:gd name="connsiteY2" fmla="*/ 25228 h 99042"/>
                <a:gd name="connsiteX3" fmla="*/ 75000 w 88184"/>
                <a:gd name="connsiteY3" fmla="*/ 32880 h 99042"/>
                <a:gd name="connsiteX4" fmla="*/ 87695 w 88184"/>
                <a:gd name="connsiteY4" fmla="*/ 18887 h 99042"/>
                <a:gd name="connsiteX5" fmla="*/ 60945 w 88184"/>
                <a:gd name="connsiteY5" fmla="*/ 85 h 99042"/>
                <a:gd name="connsiteX6" fmla="*/ 190 w 88184"/>
                <a:gd name="connsiteY6" fmla="*/ 62177 h 99042"/>
                <a:gd name="connsiteX7" fmla="*/ 36915 w 88184"/>
                <a:gd name="connsiteY7" fmla="*/ 99127 h 99042"/>
                <a:gd name="connsiteX8" fmla="*/ 88375 w 88184"/>
                <a:gd name="connsiteY8" fmla="*/ 73328 h 99042"/>
                <a:gd name="connsiteX9" fmla="*/ 85655 w 88184"/>
                <a:gd name="connsiteY9" fmla="*/ 70486 h 99042"/>
                <a:gd name="connsiteX10" fmla="*/ 82707 w 88184"/>
                <a:gd name="connsiteY10" fmla="*/ 72672 h 99042"/>
                <a:gd name="connsiteX11" fmla="*/ 37368 w 88184"/>
                <a:gd name="connsiteY11" fmla="*/ 94317 h 99042"/>
                <a:gd name="connsiteX12" fmla="*/ 16966 w 88184"/>
                <a:gd name="connsiteY12" fmla="*/ 70486 h 99042"/>
                <a:gd name="connsiteX13" fmla="*/ 29207 w 88184"/>
                <a:gd name="connsiteY13" fmla="*/ 26758 h 99042"/>
                <a:gd name="connsiteX14" fmla="*/ 61171 w 88184"/>
                <a:gd name="connsiteY14" fmla="*/ 4895 h 99042"/>
                <a:gd name="connsiteX15" fmla="*/ 80667 w 88184"/>
                <a:gd name="connsiteY15" fmla="*/ 13640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184" h="99042">
                  <a:moveTo>
                    <a:pt x="80667" y="13640"/>
                  </a:moveTo>
                  <a:cubicBezTo>
                    <a:pt x="77040" y="13640"/>
                    <a:pt x="73866" y="13640"/>
                    <a:pt x="70693" y="16701"/>
                  </a:cubicBezTo>
                  <a:cubicBezTo>
                    <a:pt x="67065" y="19981"/>
                    <a:pt x="66612" y="23697"/>
                    <a:pt x="66612" y="25228"/>
                  </a:cubicBezTo>
                  <a:cubicBezTo>
                    <a:pt x="66612" y="30475"/>
                    <a:pt x="70693" y="32880"/>
                    <a:pt x="75000" y="32880"/>
                  </a:cubicBezTo>
                  <a:cubicBezTo>
                    <a:pt x="81574" y="32880"/>
                    <a:pt x="87695" y="27633"/>
                    <a:pt x="87695" y="18887"/>
                  </a:cubicBezTo>
                  <a:cubicBezTo>
                    <a:pt x="87695" y="8174"/>
                    <a:pt x="77040" y="85"/>
                    <a:pt x="60945" y="85"/>
                  </a:cubicBezTo>
                  <a:cubicBezTo>
                    <a:pt x="30341" y="85"/>
                    <a:pt x="190" y="31350"/>
                    <a:pt x="190" y="62177"/>
                  </a:cubicBezTo>
                  <a:cubicBezTo>
                    <a:pt x="190" y="81855"/>
                    <a:pt x="13338" y="99127"/>
                    <a:pt x="36915" y="99127"/>
                  </a:cubicBezTo>
                  <a:cubicBezTo>
                    <a:pt x="69332" y="99127"/>
                    <a:pt x="88375" y="75951"/>
                    <a:pt x="88375" y="73328"/>
                  </a:cubicBezTo>
                  <a:cubicBezTo>
                    <a:pt x="88375" y="72016"/>
                    <a:pt x="87015" y="70486"/>
                    <a:pt x="85655" y="70486"/>
                  </a:cubicBezTo>
                  <a:cubicBezTo>
                    <a:pt x="84521" y="70486"/>
                    <a:pt x="84068" y="70923"/>
                    <a:pt x="82707" y="72672"/>
                  </a:cubicBezTo>
                  <a:cubicBezTo>
                    <a:pt x="64798" y="94317"/>
                    <a:pt x="40089" y="94317"/>
                    <a:pt x="37368" y="94317"/>
                  </a:cubicBezTo>
                  <a:cubicBezTo>
                    <a:pt x="23086" y="94317"/>
                    <a:pt x="16966" y="83604"/>
                    <a:pt x="16966" y="70486"/>
                  </a:cubicBezTo>
                  <a:cubicBezTo>
                    <a:pt x="16966" y="61521"/>
                    <a:pt x="21499" y="40314"/>
                    <a:pt x="29207" y="26758"/>
                  </a:cubicBezTo>
                  <a:cubicBezTo>
                    <a:pt x="36235" y="14296"/>
                    <a:pt x="48703" y="4895"/>
                    <a:pt x="61171" y="4895"/>
                  </a:cubicBezTo>
                  <a:cubicBezTo>
                    <a:pt x="68879" y="4895"/>
                    <a:pt x="77493" y="7737"/>
                    <a:pt x="80667" y="13640"/>
                  </a:cubicBezTo>
                  <a:close/>
                </a:path>
              </a:pathLst>
            </a:custGeom>
            <a:solidFill>
              <a:srgbClr val="000000"/>
            </a:solidFill>
            <a:ln w="22737"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A9CD8A6D-7DB0-2D66-4CEA-0D86C5443EB3}"/>
                </a:ext>
              </a:extLst>
            </p:cNvPr>
            <p:cNvSpPr/>
            <p:nvPr>
              <p:custDataLst>
                <p:tags r:id="rId16"/>
              </p:custDataLst>
            </p:nvPr>
          </p:nvSpPr>
          <p:spPr>
            <a:xfrm>
              <a:off x="6980639" y="4375231"/>
              <a:ext cx="26523" cy="65372"/>
            </a:xfrm>
            <a:custGeom>
              <a:avLst/>
              <a:gdLst>
                <a:gd name="connsiteX0" fmla="*/ 26718 w 26523"/>
                <a:gd name="connsiteY0" fmla="*/ 23041 h 65372"/>
                <a:gd name="connsiteX1" fmla="*/ 12209 w 26523"/>
                <a:gd name="connsiteY1" fmla="*/ 85 h 65372"/>
                <a:gd name="connsiteX2" fmla="*/ 194 w 26523"/>
                <a:gd name="connsiteY2" fmla="*/ 11672 h 65372"/>
                <a:gd name="connsiteX3" fmla="*/ 12209 w 26523"/>
                <a:gd name="connsiteY3" fmla="*/ 23260 h 65372"/>
                <a:gd name="connsiteX4" fmla="*/ 20144 w 26523"/>
                <a:gd name="connsiteY4" fmla="*/ 20418 h 65372"/>
                <a:gd name="connsiteX5" fmla="*/ 21277 w 26523"/>
                <a:gd name="connsiteY5" fmla="*/ 19762 h 65372"/>
                <a:gd name="connsiteX6" fmla="*/ 21730 w 26523"/>
                <a:gd name="connsiteY6" fmla="*/ 23041 h 65372"/>
                <a:gd name="connsiteX7" fmla="*/ 6315 w 26523"/>
                <a:gd name="connsiteY7" fmla="*/ 59554 h 65372"/>
                <a:gd name="connsiteX8" fmla="*/ 3821 w 26523"/>
                <a:gd name="connsiteY8" fmla="*/ 63052 h 65372"/>
                <a:gd name="connsiteX9" fmla="*/ 6088 w 26523"/>
                <a:gd name="connsiteY9" fmla="*/ 65457 h 65372"/>
                <a:gd name="connsiteX10" fmla="*/ 26718 w 26523"/>
                <a:gd name="connsiteY10" fmla="*/ 23041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718" y="23041"/>
                  </a:moveTo>
                  <a:cubicBezTo>
                    <a:pt x="26718" y="8611"/>
                    <a:pt x="21050" y="85"/>
                    <a:pt x="12209" y="85"/>
                  </a:cubicBezTo>
                  <a:cubicBezTo>
                    <a:pt x="4728" y="85"/>
                    <a:pt x="194" y="5551"/>
                    <a:pt x="194" y="11672"/>
                  </a:cubicBezTo>
                  <a:cubicBezTo>
                    <a:pt x="194" y="17576"/>
                    <a:pt x="4728" y="23260"/>
                    <a:pt x="12209" y="23260"/>
                  </a:cubicBezTo>
                  <a:cubicBezTo>
                    <a:pt x="14930" y="23260"/>
                    <a:pt x="17877" y="22386"/>
                    <a:pt x="20144" y="20418"/>
                  </a:cubicBezTo>
                  <a:cubicBezTo>
                    <a:pt x="20824" y="19981"/>
                    <a:pt x="21050" y="19762"/>
                    <a:pt x="21277" y="19762"/>
                  </a:cubicBezTo>
                  <a:cubicBezTo>
                    <a:pt x="21504" y="19762"/>
                    <a:pt x="21730" y="19981"/>
                    <a:pt x="21730" y="23041"/>
                  </a:cubicBezTo>
                  <a:cubicBezTo>
                    <a:pt x="21730" y="39221"/>
                    <a:pt x="13796" y="52339"/>
                    <a:pt x="6315" y="59554"/>
                  </a:cubicBezTo>
                  <a:cubicBezTo>
                    <a:pt x="3821" y="61959"/>
                    <a:pt x="3821" y="62396"/>
                    <a:pt x="3821" y="63052"/>
                  </a:cubicBezTo>
                  <a:cubicBezTo>
                    <a:pt x="3821" y="64582"/>
                    <a:pt x="4955" y="65457"/>
                    <a:pt x="6088" y="65457"/>
                  </a:cubicBezTo>
                  <a:cubicBezTo>
                    <a:pt x="8582" y="65457"/>
                    <a:pt x="26718" y="48622"/>
                    <a:pt x="26718" y="23041"/>
                  </a:cubicBezTo>
                  <a:close/>
                </a:path>
              </a:pathLst>
            </a:custGeom>
            <a:solidFill>
              <a:srgbClr val="000000"/>
            </a:solidFill>
            <a:ln w="22737"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6026B646-CABF-1530-6FE5-B6844A22608F}"/>
                </a:ext>
              </a:extLst>
            </p:cNvPr>
            <p:cNvSpPr/>
            <p:nvPr>
              <p:custDataLst>
                <p:tags r:id="rId17"/>
              </p:custDataLst>
            </p:nvPr>
          </p:nvSpPr>
          <p:spPr>
            <a:xfrm>
              <a:off x="7068470" y="4253888"/>
              <a:ext cx="59847" cy="146923"/>
            </a:xfrm>
            <a:custGeom>
              <a:avLst/>
              <a:gdLst>
                <a:gd name="connsiteX0" fmla="*/ 58006 w 59847"/>
                <a:gd name="connsiteY0" fmla="*/ 7956 h 146923"/>
                <a:gd name="connsiteX1" fmla="*/ 49619 w 59847"/>
                <a:gd name="connsiteY1" fmla="*/ 85 h 146923"/>
                <a:gd name="connsiteX2" fmla="*/ 37377 w 59847"/>
                <a:gd name="connsiteY2" fmla="*/ 11672 h 146923"/>
                <a:gd name="connsiteX3" fmla="*/ 45991 w 59847"/>
                <a:gd name="connsiteY3" fmla="*/ 19543 h 146923"/>
                <a:gd name="connsiteX4" fmla="*/ 58006 w 59847"/>
                <a:gd name="connsiteY4" fmla="*/ 7956 h 146923"/>
                <a:gd name="connsiteX5" fmla="*/ 40777 w 59847"/>
                <a:gd name="connsiteY5" fmla="*/ 90163 h 146923"/>
                <a:gd name="connsiteX6" fmla="*/ 45765 w 59847"/>
                <a:gd name="connsiteY6" fmla="*/ 77482 h 146923"/>
                <a:gd name="connsiteX7" fmla="*/ 48712 w 59847"/>
                <a:gd name="connsiteY7" fmla="*/ 65894 h 146923"/>
                <a:gd name="connsiteX8" fmla="*/ 30123 w 59847"/>
                <a:gd name="connsiteY8" fmla="*/ 47966 h 146923"/>
                <a:gd name="connsiteX9" fmla="*/ 199 w 59847"/>
                <a:gd name="connsiteY9" fmla="*/ 81636 h 146923"/>
                <a:gd name="connsiteX10" fmla="*/ 2919 w 59847"/>
                <a:gd name="connsiteY10" fmla="*/ 83822 h 146923"/>
                <a:gd name="connsiteX11" fmla="*/ 6546 w 59847"/>
                <a:gd name="connsiteY11" fmla="*/ 79887 h 146923"/>
                <a:gd name="connsiteX12" fmla="*/ 29443 w 59847"/>
                <a:gd name="connsiteY12" fmla="*/ 52776 h 146923"/>
                <a:gd name="connsiteX13" fmla="*/ 35110 w 59847"/>
                <a:gd name="connsiteY13" fmla="*/ 59772 h 146923"/>
                <a:gd name="connsiteX14" fmla="*/ 32616 w 59847"/>
                <a:gd name="connsiteY14" fmla="*/ 71141 h 146923"/>
                <a:gd name="connsiteX15" fmla="*/ 16974 w 59847"/>
                <a:gd name="connsiteY15" fmla="*/ 111589 h 146923"/>
                <a:gd name="connsiteX16" fmla="*/ 11760 w 59847"/>
                <a:gd name="connsiteY16" fmla="*/ 129080 h 146923"/>
                <a:gd name="connsiteX17" fmla="*/ 30349 w 59847"/>
                <a:gd name="connsiteY17" fmla="*/ 147008 h 146923"/>
                <a:gd name="connsiteX18" fmla="*/ 60047 w 59847"/>
                <a:gd name="connsiteY18" fmla="*/ 113338 h 146923"/>
                <a:gd name="connsiteX19" fmla="*/ 57326 w 59847"/>
                <a:gd name="connsiteY19" fmla="*/ 111152 h 146923"/>
                <a:gd name="connsiteX20" fmla="*/ 53926 w 59847"/>
                <a:gd name="connsiteY20" fmla="*/ 115087 h 146923"/>
                <a:gd name="connsiteX21" fmla="*/ 30803 w 59847"/>
                <a:gd name="connsiteY21" fmla="*/ 142198 h 146923"/>
                <a:gd name="connsiteX22" fmla="*/ 25362 w 59847"/>
                <a:gd name="connsiteY22" fmla="*/ 134983 h 146923"/>
                <a:gd name="connsiteX23" fmla="*/ 31936 w 59847"/>
                <a:gd name="connsiteY23" fmla="*/ 113120 h 146923"/>
                <a:gd name="connsiteX24" fmla="*/ 40777 w 59847"/>
                <a:gd name="connsiteY24" fmla="*/ 90163 h 1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847" h="146923">
                  <a:moveTo>
                    <a:pt x="58006" y="7956"/>
                  </a:moveTo>
                  <a:cubicBezTo>
                    <a:pt x="58006" y="3583"/>
                    <a:pt x="54833" y="85"/>
                    <a:pt x="49619" y="85"/>
                  </a:cubicBezTo>
                  <a:cubicBezTo>
                    <a:pt x="43498" y="85"/>
                    <a:pt x="37377" y="5769"/>
                    <a:pt x="37377" y="11672"/>
                  </a:cubicBezTo>
                  <a:cubicBezTo>
                    <a:pt x="37377" y="15826"/>
                    <a:pt x="40551" y="19543"/>
                    <a:pt x="45991" y="19543"/>
                  </a:cubicBezTo>
                  <a:cubicBezTo>
                    <a:pt x="51205" y="19543"/>
                    <a:pt x="58006" y="14515"/>
                    <a:pt x="58006" y="7956"/>
                  </a:cubicBezTo>
                  <a:close/>
                  <a:moveTo>
                    <a:pt x="40777" y="90163"/>
                  </a:moveTo>
                  <a:cubicBezTo>
                    <a:pt x="43498" y="83822"/>
                    <a:pt x="43498" y="83385"/>
                    <a:pt x="45765" y="77482"/>
                  </a:cubicBezTo>
                  <a:cubicBezTo>
                    <a:pt x="47578" y="73109"/>
                    <a:pt x="48712" y="70048"/>
                    <a:pt x="48712" y="65894"/>
                  </a:cubicBezTo>
                  <a:cubicBezTo>
                    <a:pt x="48712" y="56056"/>
                    <a:pt x="41457" y="47966"/>
                    <a:pt x="30123" y="47966"/>
                  </a:cubicBezTo>
                  <a:cubicBezTo>
                    <a:pt x="8813" y="47966"/>
                    <a:pt x="199" y="79668"/>
                    <a:pt x="199" y="81636"/>
                  </a:cubicBezTo>
                  <a:cubicBezTo>
                    <a:pt x="199" y="83822"/>
                    <a:pt x="2466" y="83822"/>
                    <a:pt x="2919" y="83822"/>
                  </a:cubicBezTo>
                  <a:cubicBezTo>
                    <a:pt x="5186" y="83822"/>
                    <a:pt x="5413" y="83385"/>
                    <a:pt x="6546" y="79887"/>
                  </a:cubicBezTo>
                  <a:cubicBezTo>
                    <a:pt x="12667" y="59335"/>
                    <a:pt x="21735" y="52776"/>
                    <a:pt x="29443" y="52776"/>
                  </a:cubicBezTo>
                  <a:cubicBezTo>
                    <a:pt x="31256" y="52776"/>
                    <a:pt x="35110" y="52776"/>
                    <a:pt x="35110" y="59772"/>
                  </a:cubicBezTo>
                  <a:cubicBezTo>
                    <a:pt x="35110" y="64364"/>
                    <a:pt x="33523" y="68955"/>
                    <a:pt x="32616" y="71141"/>
                  </a:cubicBezTo>
                  <a:cubicBezTo>
                    <a:pt x="30803" y="76826"/>
                    <a:pt x="20601" y="102188"/>
                    <a:pt x="16974" y="111589"/>
                  </a:cubicBezTo>
                  <a:cubicBezTo>
                    <a:pt x="14707" y="117274"/>
                    <a:pt x="11760" y="124489"/>
                    <a:pt x="11760" y="129080"/>
                  </a:cubicBezTo>
                  <a:cubicBezTo>
                    <a:pt x="11760" y="139356"/>
                    <a:pt x="19468" y="147008"/>
                    <a:pt x="30349" y="147008"/>
                  </a:cubicBezTo>
                  <a:cubicBezTo>
                    <a:pt x="51659" y="147008"/>
                    <a:pt x="60047" y="115306"/>
                    <a:pt x="60047" y="113338"/>
                  </a:cubicBezTo>
                  <a:cubicBezTo>
                    <a:pt x="60047" y="111152"/>
                    <a:pt x="58006" y="111152"/>
                    <a:pt x="57326" y="111152"/>
                  </a:cubicBezTo>
                  <a:cubicBezTo>
                    <a:pt x="55059" y="111152"/>
                    <a:pt x="55059" y="111808"/>
                    <a:pt x="53926" y="115087"/>
                  </a:cubicBezTo>
                  <a:cubicBezTo>
                    <a:pt x="49845" y="128861"/>
                    <a:pt x="42364" y="142198"/>
                    <a:pt x="30803" y="142198"/>
                  </a:cubicBezTo>
                  <a:cubicBezTo>
                    <a:pt x="26949" y="142198"/>
                    <a:pt x="25362" y="140012"/>
                    <a:pt x="25362" y="134983"/>
                  </a:cubicBezTo>
                  <a:cubicBezTo>
                    <a:pt x="25362" y="129517"/>
                    <a:pt x="26722" y="126456"/>
                    <a:pt x="31936" y="113120"/>
                  </a:cubicBezTo>
                  <a:lnTo>
                    <a:pt x="40777" y="90163"/>
                  </a:lnTo>
                  <a:close/>
                </a:path>
              </a:pathLst>
            </a:custGeom>
            <a:solidFill>
              <a:srgbClr val="000000"/>
            </a:solidFill>
            <a:ln w="22737"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F217F89A-C211-B667-2508-B6AC8F7129F7}"/>
                </a:ext>
              </a:extLst>
            </p:cNvPr>
            <p:cNvSpPr/>
            <p:nvPr>
              <p:custDataLst>
                <p:tags r:id="rId18"/>
              </p:custDataLst>
            </p:nvPr>
          </p:nvSpPr>
          <p:spPr>
            <a:xfrm>
              <a:off x="7159492" y="4375231"/>
              <a:ext cx="26523" cy="65372"/>
            </a:xfrm>
            <a:custGeom>
              <a:avLst/>
              <a:gdLst>
                <a:gd name="connsiteX0" fmla="*/ 26726 w 26523"/>
                <a:gd name="connsiteY0" fmla="*/ 23041 h 65372"/>
                <a:gd name="connsiteX1" fmla="*/ 12217 w 26523"/>
                <a:gd name="connsiteY1" fmla="*/ 85 h 65372"/>
                <a:gd name="connsiteX2" fmla="*/ 202 w 26523"/>
                <a:gd name="connsiteY2" fmla="*/ 11672 h 65372"/>
                <a:gd name="connsiteX3" fmla="*/ 12217 w 26523"/>
                <a:gd name="connsiteY3" fmla="*/ 23260 h 65372"/>
                <a:gd name="connsiteX4" fmla="*/ 20151 w 26523"/>
                <a:gd name="connsiteY4" fmla="*/ 20418 h 65372"/>
                <a:gd name="connsiteX5" fmla="*/ 21285 w 26523"/>
                <a:gd name="connsiteY5" fmla="*/ 19762 h 65372"/>
                <a:gd name="connsiteX6" fmla="*/ 21738 w 26523"/>
                <a:gd name="connsiteY6" fmla="*/ 23041 h 65372"/>
                <a:gd name="connsiteX7" fmla="*/ 6323 w 26523"/>
                <a:gd name="connsiteY7" fmla="*/ 59554 h 65372"/>
                <a:gd name="connsiteX8" fmla="*/ 3829 w 26523"/>
                <a:gd name="connsiteY8" fmla="*/ 63052 h 65372"/>
                <a:gd name="connsiteX9" fmla="*/ 6096 w 26523"/>
                <a:gd name="connsiteY9" fmla="*/ 65457 h 65372"/>
                <a:gd name="connsiteX10" fmla="*/ 26726 w 26523"/>
                <a:gd name="connsiteY10" fmla="*/ 23041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726" y="23041"/>
                  </a:moveTo>
                  <a:cubicBezTo>
                    <a:pt x="26726" y="8611"/>
                    <a:pt x="21058" y="85"/>
                    <a:pt x="12217" y="85"/>
                  </a:cubicBezTo>
                  <a:cubicBezTo>
                    <a:pt x="4736" y="85"/>
                    <a:pt x="202" y="5551"/>
                    <a:pt x="202" y="11672"/>
                  </a:cubicBezTo>
                  <a:cubicBezTo>
                    <a:pt x="202" y="17576"/>
                    <a:pt x="4736" y="23260"/>
                    <a:pt x="12217" y="23260"/>
                  </a:cubicBezTo>
                  <a:cubicBezTo>
                    <a:pt x="14937" y="23260"/>
                    <a:pt x="17884" y="22386"/>
                    <a:pt x="20151" y="20418"/>
                  </a:cubicBezTo>
                  <a:cubicBezTo>
                    <a:pt x="20832" y="19981"/>
                    <a:pt x="21058" y="19762"/>
                    <a:pt x="21285" y="19762"/>
                  </a:cubicBezTo>
                  <a:cubicBezTo>
                    <a:pt x="21512" y="19762"/>
                    <a:pt x="21738" y="19981"/>
                    <a:pt x="21738" y="23041"/>
                  </a:cubicBezTo>
                  <a:cubicBezTo>
                    <a:pt x="21738" y="39221"/>
                    <a:pt x="13804" y="52339"/>
                    <a:pt x="6323" y="59554"/>
                  </a:cubicBezTo>
                  <a:cubicBezTo>
                    <a:pt x="3829" y="61959"/>
                    <a:pt x="3829" y="62396"/>
                    <a:pt x="3829" y="63052"/>
                  </a:cubicBezTo>
                  <a:cubicBezTo>
                    <a:pt x="3829" y="64582"/>
                    <a:pt x="4963" y="65457"/>
                    <a:pt x="6096" y="65457"/>
                  </a:cubicBezTo>
                  <a:cubicBezTo>
                    <a:pt x="8590" y="65457"/>
                    <a:pt x="26726" y="48622"/>
                    <a:pt x="26726" y="23041"/>
                  </a:cubicBezTo>
                  <a:close/>
                </a:path>
              </a:pathLst>
            </a:custGeom>
            <a:solidFill>
              <a:srgbClr val="000000"/>
            </a:solidFill>
            <a:ln w="22737"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20137284-CAC6-9909-0270-55A18388734A}"/>
                </a:ext>
              </a:extLst>
            </p:cNvPr>
            <p:cNvSpPr/>
            <p:nvPr>
              <p:custDataLst>
                <p:tags r:id="rId19"/>
              </p:custDataLst>
            </p:nvPr>
          </p:nvSpPr>
          <p:spPr>
            <a:xfrm>
              <a:off x="7237802" y="4253888"/>
              <a:ext cx="92945" cy="189338"/>
            </a:xfrm>
            <a:custGeom>
              <a:avLst/>
              <a:gdLst>
                <a:gd name="connsiteX0" fmla="*/ 93152 w 92945"/>
                <a:gd name="connsiteY0" fmla="*/ 7956 h 189338"/>
                <a:gd name="connsiteX1" fmla="*/ 84538 w 92945"/>
                <a:gd name="connsiteY1" fmla="*/ 85 h 189338"/>
                <a:gd name="connsiteX2" fmla="*/ 72523 w 92945"/>
                <a:gd name="connsiteY2" fmla="*/ 11672 h 189338"/>
                <a:gd name="connsiteX3" fmla="*/ 80911 w 92945"/>
                <a:gd name="connsiteY3" fmla="*/ 19543 h 189338"/>
                <a:gd name="connsiteX4" fmla="*/ 93152 w 92945"/>
                <a:gd name="connsiteY4" fmla="*/ 7956 h 189338"/>
                <a:gd name="connsiteX5" fmla="*/ 47586 w 92945"/>
                <a:gd name="connsiteY5" fmla="*/ 155535 h 189338"/>
                <a:gd name="connsiteX6" fmla="*/ 19702 w 92945"/>
                <a:gd name="connsiteY6" fmla="*/ 184614 h 189338"/>
                <a:gd name="connsiteX7" fmla="*/ 10861 w 92945"/>
                <a:gd name="connsiteY7" fmla="*/ 182646 h 189338"/>
                <a:gd name="connsiteX8" fmla="*/ 21063 w 92945"/>
                <a:gd name="connsiteY8" fmla="*/ 171058 h 189338"/>
                <a:gd name="connsiteX9" fmla="*/ 12448 w 92945"/>
                <a:gd name="connsiteY9" fmla="*/ 163406 h 189338"/>
                <a:gd name="connsiteX10" fmla="*/ 207 w 92945"/>
                <a:gd name="connsiteY10" fmla="*/ 175868 h 189338"/>
                <a:gd name="connsiteX11" fmla="*/ 20156 w 92945"/>
                <a:gd name="connsiteY11" fmla="*/ 189424 h 189338"/>
                <a:gd name="connsiteX12" fmla="*/ 62775 w 92945"/>
                <a:gd name="connsiteY12" fmla="*/ 156191 h 189338"/>
                <a:gd name="connsiteX13" fmla="*/ 83631 w 92945"/>
                <a:gd name="connsiteY13" fmla="*/ 76170 h 189338"/>
                <a:gd name="connsiteX14" fmla="*/ 84764 w 92945"/>
                <a:gd name="connsiteY14" fmla="*/ 68081 h 189338"/>
                <a:gd name="connsiteX15" fmla="*/ 63908 w 92945"/>
                <a:gd name="connsiteY15" fmla="*/ 47966 h 189338"/>
                <a:gd name="connsiteX16" fmla="*/ 27864 w 92945"/>
                <a:gd name="connsiteY16" fmla="*/ 81636 h 189338"/>
                <a:gd name="connsiteX17" fmla="*/ 30584 w 92945"/>
                <a:gd name="connsiteY17" fmla="*/ 83822 h 189338"/>
                <a:gd name="connsiteX18" fmla="*/ 34664 w 92945"/>
                <a:gd name="connsiteY18" fmla="*/ 79450 h 189338"/>
                <a:gd name="connsiteX19" fmla="*/ 63228 w 92945"/>
                <a:gd name="connsiteY19" fmla="*/ 52776 h 189338"/>
                <a:gd name="connsiteX20" fmla="*/ 70482 w 92945"/>
                <a:gd name="connsiteY20" fmla="*/ 62833 h 189338"/>
                <a:gd name="connsiteX21" fmla="*/ 68896 w 92945"/>
                <a:gd name="connsiteY21" fmla="*/ 73984 h 189338"/>
                <a:gd name="connsiteX22" fmla="*/ 47586 w 92945"/>
                <a:gd name="connsiteY22" fmla="*/ 155535 h 18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945" h="189338">
                  <a:moveTo>
                    <a:pt x="93152" y="7956"/>
                  </a:moveTo>
                  <a:cubicBezTo>
                    <a:pt x="93152" y="3802"/>
                    <a:pt x="89978" y="85"/>
                    <a:pt x="84538" y="85"/>
                  </a:cubicBezTo>
                  <a:cubicBezTo>
                    <a:pt x="79324" y="85"/>
                    <a:pt x="72523" y="5113"/>
                    <a:pt x="72523" y="11672"/>
                  </a:cubicBezTo>
                  <a:cubicBezTo>
                    <a:pt x="72523" y="16045"/>
                    <a:pt x="75696" y="19543"/>
                    <a:pt x="80911" y="19543"/>
                  </a:cubicBezTo>
                  <a:cubicBezTo>
                    <a:pt x="87031" y="19543"/>
                    <a:pt x="93152" y="13859"/>
                    <a:pt x="93152" y="7956"/>
                  </a:cubicBezTo>
                  <a:close/>
                  <a:moveTo>
                    <a:pt x="47586" y="155535"/>
                  </a:moveTo>
                  <a:cubicBezTo>
                    <a:pt x="43279" y="172151"/>
                    <a:pt x="32397" y="184614"/>
                    <a:pt x="19702" y="184614"/>
                  </a:cubicBezTo>
                  <a:cubicBezTo>
                    <a:pt x="18342" y="184614"/>
                    <a:pt x="14942" y="184614"/>
                    <a:pt x="10861" y="182646"/>
                  </a:cubicBezTo>
                  <a:cubicBezTo>
                    <a:pt x="17662" y="181115"/>
                    <a:pt x="21063" y="175431"/>
                    <a:pt x="21063" y="171058"/>
                  </a:cubicBezTo>
                  <a:cubicBezTo>
                    <a:pt x="21063" y="167560"/>
                    <a:pt x="18569" y="163406"/>
                    <a:pt x="12448" y="163406"/>
                  </a:cubicBezTo>
                  <a:cubicBezTo>
                    <a:pt x="6781" y="163406"/>
                    <a:pt x="207" y="167997"/>
                    <a:pt x="207" y="175868"/>
                  </a:cubicBezTo>
                  <a:cubicBezTo>
                    <a:pt x="207" y="184614"/>
                    <a:pt x="9274" y="189424"/>
                    <a:pt x="20156" y="189424"/>
                  </a:cubicBezTo>
                  <a:cubicBezTo>
                    <a:pt x="36025" y="189424"/>
                    <a:pt x="57107" y="177836"/>
                    <a:pt x="62775" y="156191"/>
                  </a:cubicBezTo>
                  <a:lnTo>
                    <a:pt x="83631" y="76170"/>
                  </a:lnTo>
                  <a:cubicBezTo>
                    <a:pt x="84764" y="71797"/>
                    <a:pt x="84764" y="68736"/>
                    <a:pt x="84764" y="68081"/>
                  </a:cubicBezTo>
                  <a:cubicBezTo>
                    <a:pt x="84764" y="55618"/>
                    <a:pt x="75243" y="47966"/>
                    <a:pt x="63908" y="47966"/>
                  </a:cubicBezTo>
                  <a:cubicBezTo>
                    <a:pt x="40785" y="47966"/>
                    <a:pt x="27864" y="79668"/>
                    <a:pt x="27864" y="81636"/>
                  </a:cubicBezTo>
                  <a:cubicBezTo>
                    <a:pt x="27864" y="83822"/>
                    <a:pt x="30131" y="83822"/>
                    <a:pt x="30584" y="83822"/>
                  </a:cubicBezTo>
                  <a:cubicBezTo>
                    <a:pt x="32624" y="83822"/>
                    <a:pt x="32851" y="83604"/>
                    <a:pt x="34664" y="79450"/>
                  </a:cubicBezTo>
                  <a:cubicBezTo>
                    <a:pt x="40332" y="66113"/>
                    <a:pt x="50760" y="52776"/>
                    <a:pt x="63228" y="52776"/>
                  </a:cubicBezTo>
                  <a:cubicBezTo>
                    <a:pt x="66402" y="52776"/>
                    <a:pt x="70482" y="53651"/>
                    <a:pt x="70482" y="62833"/>
                  </a:cubicBezTo>
                  <a:cubicBezTo>
                    <a:pt x="70482" y="67862"/>
                    <a:pt x="69802" y="70267"/>
                    <a:pt x="68896" y="73984"/>
                  </a:cubicBezTo>
                  <a:lnTo>
                    <a:pt x="47586" y="155535"/>
                  </a:lnTo>
                  <a:close/>
                </a:path>
              </a:pathLst>
            </a:custGeom>
            <a:solidFill>
              <a:srgbClr val="000000"/>
            </a:solidFill>
            <a:ln w="22737"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7A29C4E1-5E73-C0F1-0036-E879CF145E01}"/>
                </a:ext>
              </a:extLst>
            </p:cNvPr>
            <p:cNvSpPr/>
            <p:nvPr>
              <p:custDataLst>
                <p:tags r:id="rId20"/>
              </p:custDataLst>
            </p:nvPr>
          </p:nvSpPr>
          <p:spPr>
            <a:xfrm>
              <a:off x="7360003" y="4234429"/>
              <a:ext cx="52593" cy="218636"/>
            </a:xfrm>
            <a:custGeom>
              <a:avLst/>
              <a:gdLst>
                <a:gd name="connsiteX0" fmla="*/ 52805 w 52593"/>
                <a:gd name="connsiteY0" fmla="*/ 109403 h 218636"/>
                <a:gd name="connsiteX1" fmla="*/ 37843 w 52593"/>
                <a:gd name="connsiteY1" fmla="*/ 41188 h 218636"/>
                <a:gd name="connsiteX2" fmla="*/ 2478 w 52593"/>
                <a:gd name="connsiteY2" fmla="*/ 85 h 218636"/>
                <a:gd name="connsiteX3" fmla="*/ 211 w 52593"/>
                <a:gd name="connsiteY3" fmla="*/ 2271 h 218636"/>
                <a:gd name="connsiteX4" fmla="*/ 4519 w 52593"/>
                <a:gd name="connsiteY4" fmla="*/ 7300 h 218636"/>
                <a:gd name="connsiteX5" fmla="*/ 39656 w 52593"/>
                <a:gd name="connsiteY5" fmla="*/ 109403 h 218636"/>
                <a:gd name="connsiteX6" fmla="*/ 3158 w 52593"/>
                <a:gd name="connsiteY6" fmla="*/ 212818 h 218636"/>
                <a:gd name="connsiteX7" fmla="*/ 211 w 52593"/>
                <a:gd name="connsiteY7" fmla="*/ 216534 h 218636"/>
                <a:gd name="connsiteX8" fmla="*/ 2478 w 52593"/>
                <a:gd name="connsiteY8" fmla="*/ 218721 h 218636"/>
                <a:gd name="connsiteX9" fmla="*/ 38523 w 52593"/>
                <a:gd name="connsiteY9" fmla="*/ 176087 h 218636"/>
                <a:gd name="connsiteX10" fmla="*/ 52805 w 52593"/>
                <a:gd name="connsiteY10" fmla="*/ 109403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805" y="109403"/>
                  </a:moveTo>
                  <a:cubicBezTo>
                    <a:pt x="52805" y="92349"/>
                    <a:pt x="50311" y="65894"/>
                    <a:pt x="37843" y="41188"/>
                  </a:cubicBezTo>
                  <a:cubicBezTo>
                    <a:pt x="24241" y="14296"/>
                    <a:pt x="4745" y="85"/>
                    <a:pt x="2478" y="85"/>
                  </a:cubicBezTo>
                  <a:cubicBezTo>
                    <a:pt x="1118" y="85"/>
                    <a:pt x="211" y="959"/>
                    <a:pt x="211" y="2271"/>
                  </a:cubicBezTo>
                  <a:cubicBezTo>
                    <a:pt x="211" y="2927"/>
                    <a:pt x="211" y="3364"/>
                    <a:pt x="4519" y="7300"/>
                  </a:cubicBezTo>
                  <a:cubicBezTo>
                    <a:pt x="26735" y="28945"/>
                    <a:pt x="39656" y="63708"/>
                    <a:pt x="39656" y="109403"/>
                  </a:cubicBezTo>
                  <a:cubicBezTo>
                    <a:pt x="39656" y="146790"/>
                    <a:pt x="31269" y="185269"/>
                    <a:pt x="3158" y="212818"/>
                  </a:cubicBezTo>
                  <a:cubicBezTo>
                    <a:pt x="211" y="215441"/>
                    <a:pt x="211" y="215879"/>
                    <a:pt x="211" y="216534"/>
                  </a:cubicBezTo>
                  <a:cubicBezTo>
                    <a:pt x="211" y="217846"/>
                    <a:pt x="1118" y="218721"/>
                    <a:pt x="2478" y="218721"/>
                  </a:cubicBezTo>
                  <a:cubicBezTo>
                    <a:pt x="4745" y="218721"/>
                    <a:pt x="25148" y="203854"/>
                    <a:pt x="38523" y="176087"/>
                  </a:cubicBezTo>
                  <a:cubicBezTo>
                    <a:pt x="50084" y="152037"/>
                    <a:pt x="52805" y="127768"/>
                    <a:pt x="52805" y="109403"/>
                  </a:cubicBezTo>
                  <a:close/>
                </a:path>
              </a:pathLst>
            </a:custGeom>
            <a:solidFill>
              <a:srgbClr val="000000"/>
            </a:solidFill>
            <a:ln w="22737"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699ABEFB-A176-B0DB-42E5-97101289980B}"/>
                </a:ext>
              </a:extLst>
            </p:cNvPr>
            <p:cNvSpPr/>
            <p:nvPr>
              <p:custDataLst>
                <p:tags r:id="rId21"/>
              </p:custDataLst>
            </p:nvPr>
          </p:nvSpPr>
          <p:spPr>
            <a:xfrm>
              <a:off x="7461991" y="4234429"/>
              <a:ext cx="31057" cy="218636"/>
            </a:xfrm>
            <a:custGeom>
              <a:avLst/>
              <a:gdLst>
                <a:gd name="connsiteX0" fmla="*/ 31273 w 31057"/>
                <a:gd name="connsiteY0" fmla="*/ 218721 h 218636"/>
                <a:gd name="connsiteX1" fmla="*/ 31273 w 31057"/>
                <a:gd name="connsiteY1" fmla="*/ 209975 h 218636"/>
                <a:gd name="connsiteX2" fmla="*/ 9283 w 31057"/>
                <a:gd name="connsiteY2" fmla="*/ 209975 h 218636"/>
                <a:gd name="connsiteX3" fmla="*/ 9283 w 31057"/>
                <a:gd name="connsiteY3" fmla="*/ 8830 h 218636"/>
                <a:gd name="connsiteX4" fmla="*/ 31273 w 31057"/>
                <a:gd name="connsiteY4" fmla="*/ 8830 h 218636"/>
                <a:gd name="connsiteX5" fmla="*/ 31273 w 31057"/>
                <a:gd name="connsiteY5" fmla="*/ 85 h 218636"/>
                <a:gd name="connsiteX6" fmla="*/ 215 w 31057"/>
                <a:gd name="connsiteY6" fmla="*/ 85 h 218636"/>
                <a:gd name="connsiteX7" fmla="*/ 215 w 31057"/>
                <a:gd name="connsiteY7" fmla="*/ 218721 h 218636"/>
                <a:gd name="connsiteX8" fmla="*/ 31273 w 31057"/>
                <a:gd name="connsiteY8" fmla="*/ 218721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273" y="218721"/>
                  </a:moveTo>
                  <a:lnTo>
                    <a:pt x="31273" y="209975"/>
                  </a:lnTo>
                  <a:lnTo>
                    <a:pt x="9283" y="209975"/>
                  </a:lnTo>
                  <a:lnTo>
                    <a:pt x="9283" y="8830"/>
                  </a:lnTo>
                  <a:lnTo>
                    <a:pt x="31273" y="8830"/>
                  </a:lnTo>
                  <a:lnTo>
                    <a:pt x="31273" y="85"/>
                  </a:lnTo>
                  <a:lnTo>
                    <a:pt x="215" y="85"/>
                  </a:lnTo>
                  <a:lnTo>
                    <a:pt x="215" y="218721"/>
                  </a:lnTo>
                  <a:lnTo>
                    <a:pt x="31273" y="218721"/>
                  </a:lnTo>
                  <a:close/>
                </a:path>
              </a:pathLst>
            </a:custGeom>
            <a:solidFill>
              <a:srgbClr val="000000"/>
            </a:solidFill>
            <a:ln w="22737"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5CCA879B-B0C9-8D8F-E75B-91FD7CC0B334}"/>
                </a:ext>
              </a:extLst>
            </p:cNvPr>
            <p:cNvSpPr/>
            <p:nvPr>
              <p:custDataLst>
                <p:tags r:id="rId22"/>
              </p:custDataLst>
            </p:nvPr>
          </p:nvSpPr>
          <p:spPr>
            <a:xfrm>
              <a:off x="7510227" y="4244268"/>
              <a:ext cx="113121" cy="198958"/>
            </a:xfrm>
            <a:custGeom>
              <a:avLst/>
              <a:gdLst>
                <a:gd name="connsiteX0" fmla="*/ 71401 w 113121"/>
                <a:gd name="connsiteY0" fmla="*/ 66769 h 198958"/>
                <a:gd name="connsiteX1" fmla="*/ 90896 w 113121"/>
                <a:gd name="connsiteY1" fmla="*/ 66769 h 198958"/>
                <a:gd name="connsiteX2" fmla="*/ 97697 w 113121"/>
                <a:gd name="connsiteY2" fmla="*/ 62396 h 198958"/>
                <a:gd name="connsiteX3" fmla="*/ 91577 w 113121"/>
                <a:gd name="connsiteY3" fmla="*/ 59991 h 198958"/>
                <a:gd name="connsiteX4" fmla="*/ 72761 w 113121"/>
                <a:gd name="connsiteY4" fmla="*/ 59991 h 198958"/>
                <a:gd name="connsiteX5" fmla="*/ 77521 w 113121"/>
                <a:gd name="connsiteY5" fmla="*/ 35066 h 198958"/>
                <a:gd name="connsiteX6" fmla="*/ 82962 w 113121"/>
                <a:gd name="connsiteY6" fmla="*/ 12328 h 198958"/>
                <a:gd name="connsiteX7" fmla="*/ 93617 w 113121"/>
                <a:gd name="connsiteY7" fmla="*/ 4895 h 198958"/>
                <a:gd name="connsiteX8" fmla="*/ 104725 w 113121"/>
                <a:gd name="connsiteY8" fmla="*/ 8830 h 198958"/>
                <a:gd name="connsiteX9" fmla="*/ 92483 w 113121"/>
                <a:gd name="connsiteY9" fmla="*/ 20636 h 198958"/>
                <a:gd name="connsiteX10" fmla="*/ 100871 w 113121"/>
                <a:gd name="connsiteY10" fmla="*/ 28289 h 198958"/>
                <a:gd name="connsiteX11" fmla="*/ 113339 w 113121"/>
                <a:gd name="connsiteY11" fmla="*/ 15171 h 198958"/>
                <a:gd name="connsiteX12" fmla="*/ 93617 w 113121"/>
                <a:gd name="connsiteY12" fmla="*/ 85 h 198958"/>
                <a:gd name="connsiteX13" fmla="*/ 64826 w 113121"/>
                <a:gd name="connsiteY13" fmla="*/ 25665 h 198958"/>
                <a:gd name="connsiteX14" fmla="*/ 57345 w 113121"/>
                <a:gd name="connsiteY14" fmla="*/ 59991 h 198958"/>
                <a:gd name="connsiteX15" fmla="*/ 41703 w 113121"/>
                <a:gd name="connsiteY15" fmla="*/ 59991 h 198958"/>
                <a:gd name="connsiteX16" fmla="*/ 34902 w 113121"/>
                <a:gd name="connsiteY16" fmla="*/ 64145 h 198958"/>
                <a:gd name="connsiteX17" fmla="*/ 41250 w 113121"/>
                <a:gd name="connsiteY17" fmla="*/ 66769 h 198958"/>
                <a:gd name="connsiteX18" fmla="*/ 56212 w 113121"/>
                <a:gd name="connsiteY18" fmla="*/ 66769 h 198958"/>
                <a:gd name="connsiteX19" fmla="*/ 39210 w 113121"/>
                <a:gd name="connsiteY19" fmla="*/ 153130 h 198958"/>
                <a:gd name="connsiteX20" fmla="*/ 19487 w 113121"/>
                <a:gd name="connsiteY20" fmla="*/ 194234 h 198958"/>
                <a:gd name="connsiteX21" fmla="*/ 8606 w 113121"/>
                <a:gd name="connsiteY21" fmla="*/ 190298 h 198958"/>
                <a:gd name="connsiteX22" fmla="*/ 21074 w 113121"/>
                <a:gd name="connsiteY22" fmla="*/ 178492 h 198958"/>
                <a:gd name="connsiteX23" fmla="*/ 12686 w 113121"/>
                <a:gd name="connsiteY23" fmla="*/ 170840 h 198958"/>
                <a:gd name="connsiteX24" fmla="*/ 218 w 113121"/>
                <a:gd name="connsiteY24" fmla="*/ 183958 h 198958"/>
                <a:gd name="connsiteX25" fmla="*/ 19487 w 113121"/>
                <a:gd name="connsiteY25" fmla="*/ 199044 h 198958"/>
                <a:gd name="connsiteX26" fmla="*/ 45104 w 113121"/>
                <a:gd name="connsiteY26" fmla="*/ 177836 h 198958"/>
                <a:gd name="connsiteX27" fmla="*/ 57799 w 113121"/>
                <a:gd name="connsiteY27" fmla="*/ 136076 h 198958"/>
                <a:gd name="connsiteX28" fmla="*/ 71401 w 113121"/>
                <a:gd name="connsiteY28" fmla="*/ 66769 h 19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121" h="198958">
                  <a:moveTo>
                    <a:pt x="71401" y="66769"/>
                  </a:moveTo>
                  <a:lnTo>
                    <a:pt x="90896" y="66769"/>
                  </a:lnTo>
                  <a:cubicBezTo>
                    <a:pt x="95430" y="66769"/>
                    <a:pt x="97697" y="66769"/>
                    <a:pt x="97697" y="62396"/>
                  </a:cubicBezTo>
                  <a:cubicBezTo>
                    <a:pt x="97697" y="59991"/>
                    <a:pt x="95430" y="59991"/>
                    <a:pt x="91577" y="59991"/>
                  </a:cubicBezTo>
                  <a:lnTo>
                    <a:pt x="72761" y="59991"/>
                  </a:lnTo>
                  <a:lnTo>
                    <a:pt x="77521" y="35066"/>
                  </a:lnTo>
                  <a:cubicBezTo>
                    <a:pt x="78428" y="30475"/>
                    <a:pt x="81602" y="14952"/>
                    <a:pt x="82962" y="12328"/>
                  </a:cubicBezTo>
                  <a:cubicBezTo>
                    <a:pt x="85002" y="8174"/>
                    <a:pt x="88856" y="4895"/>
                    <a:pt x="93617" y="4895"/>
                  </a:cubicBezTo>
                  <a:cubicBezTo>
                    <a:pt x="94524" y="4895"/>
                    <a:pt x="100418" y="4895"/>
                    <a:pt x="104725" y="8830"/>
                  </a:cubicBezTo>
                  <a:cubicBezTo>
                    <a:pt x="94750" y="9705"/>
                    <a:pt x="92483" y="17357"/>
                    <a:pt x="92483" y="20636"/>
                  </a:cubicBezTo>
                  <a:cubicBezTo>
                    <a:pt x="92483" y="25665"/>
                    <a:pt x="96564" y="28289"/>
                    <a:pt x="100871" y="28289"/>
                  </a:cubicBezTo>
                  <a:cubicBezTo>
                    <a:pt x="106765" y="28289"/>
                    <a:pt x="113339" y="23479"/>
                    <a:pt x="113339" y="15171"/>
                  </a:cubicBezTo>
                  <a:cubicBezTo>
                    <a:pt x="113339" y="5113"/>
                    <a:pt x="102911" y="85"/>
                    <a:pt x="93617" y="85"/>
                  </a:cubicBezTo>
                  <a:cubicBezTo>
                    <a:pt x="85909" y="85"/>
                    <a:pt x="71627" y="4020"/>
                    <a:pt x="64826" y="25665"/>
                  </a:cubicBezTo>
                  <a:cubicBezTo>
                    <a:pt x="63466" y="30256"/>
                    <a:pt x="62786" y="32443"/>
                    <a:pt x="57345" y="59991"/>
                  </a:cubicBezTo>
                  <a:lnTo>
                    <a:pt x="41703" y="59991"/>
                  </a:lnTo>
                  <a:cubicBezTo>
                    <a:pt x="37396" y="59991"/>
                    <a:pt x="34902" y="59991"/>
                    <a:pt x="34902" y="64145"/>
                  </a:cubicBezTo>
                  <a:cubicBezTo>
                    <a:pt x="34902" y="66769"/>
                    <a:pt x="36943" y="66769"/>
                    <a:pt x="41250" y="66769"/>
                  </a:cubicBezTo>
                  <a:lnTo>
                    <a:pt x="56212" y="66769"/>
                  </a:lnTo>
                  <a:lnTo>
                    <a:pt x="39210" y="153130"/>
                  </a:lnTo>
                  <a:cubicBezTo>
                    <a:pt x="35129" y="174338"/>
                    <a:pt x="31275" y="194234"/>
                    <a:pt x="19487" y="194234"/>
                  </a:cubicBezTo>
                  <a:cubicBezTo>
                    <a:pt x="18580" y="194234"/>
                    <a:pt x="12913" y="194234"/>
                    <a:pt x="8606" y="190298"/>
                  </a:cubicBezTo>
                  <a:cubicBezTo>
                    <a:pt x="19034" y="189642"/>
                    <a:pt x="21074" y="181771"/>
                    <a:pt x="21074" y="178492"/>
                  </a:cubicBezTo>
                  <a:cubicBezTo>
                    <a:pt x="21074" y="173463"/>
                    <a:pt x="16993" y="170840"/>
                    <a:pt x="12686" y="170840"/>
                  </a:cubicBezTo>
                  <a:cubicBezTo>
                    <a:pt x="6792" y="170840"/>
                    <a:pt x="218" y="175649"/>
                    <a:pt x="218" y="183958"/>
                  </a:cubicBezTo>
                  <a:cubicBezTo>
                    <a:pt x="218" y="193796"/>
                    <a:pt x="10193" y="199044"/>
                    <a:pt x="19487" y="199044"/>
                  </a:cubicBezTo>
                  <a:cubicBezTo>
                    <a:pt x="31955" y="199044"/>
                    <a:pt x="41023" y="186144"/>
                    <a:pt x="45104" y="177836"/>
                  </a:cubicBezTo>
                  <a:cubicBezTo>
                    <a:pt x="52358" y="164062"/>
                    <a:pt x="57572" y="137607"/>
                    <a:pt x="57799" y="136076"/>
                  </a:cubicBezTo>
                  <a:lnTo>
                    <a:pt x="71401" y="66769"/>
                  </a:lnTo>
                  <a:close/>
                </a:path>
              </a:pathLst>
            </a:custGeom>
            <a:solidFill>
              <a:srgbClr val="000000"/>
            </a:solidFill>
            <a:ln w="22737"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ADA60666-2D21-F155-D262-F1AEDB236724}"/>
                </a:ext>
              </a:extLst>
            </p:cNvPr>
            <p:cNvSpPr/>
            <p:nvPr>
              <p:custDataLst>
                <p:tags r:id="rId23"/>
              </p:custDataLst>
            </p:nvPr>
          </p:nvSpPr>
          <p:spPr>
            <a:xfrm>
              <a:off x="7656044" y="4234429"/>
              <a:ext cx="52593" cy="218636"/>
            </a:xfrm>
            <a:custGeom>
              <a:avLst/>
              <a:gdLst>
                <a:gd name="connsiteX0" fmla="*/ 52817 w 52593"/>
                <a:gd name="connsiteY0" fmla="*/ 216534 h 218636"/>
                <a:gd name="connsiteX1" fmla="*/ 48964 w 52593"/>
                <a:gd name="connsiteY1" fmla="*/ 211724 h 218636"/>
                <a:gd name="connsiteX2" fmla="*/ 13372 w 52593"/>
                <a:gd name="connsiteY2" fmla="*/ 109403 h 218636"/>
                <a:gd name="connsiteX3" fmla="*/ 49870 w 52593"/>
                <a:gd name="connsiteY3" fmla="*/ 5988 h 218636"/>
                <a:gd name="connsiteX4" fmla="*/ 52817 w 52593"/>
                <a:gd name="connsiteY4" fmla="*/ 2271 h 218636"/>
                <a:gd name="connsiteX5" fmla="*/ 50550 w 52593"/>
                <a:gd name="connsiteY5" fmla="*/ 85 h 218636"/>
                <a:gd name="connsiteX6" fmla="*/ 14506 w 52593"/>
                <a:gd name="connsiteY6" fmla="*/ 42719 h 218636"/>
                <a:gd name="connsiteX7" fmla="*/ 224 w 52593"/>
                <a:gd name="connsiteY7" fmla="*/ 109403 h 218636"/>
                <a:gd name="connsiteX8" fmla="*/ 15186 w 52593"/>
                <a:gd name="connsiteY8" fmla="*/ 177617 h 218636"/>
                <a:gd name="connsiteX9" fmla="*/ 50550 w 52593"/>
                <a:gd name="connsiteY9" fmla="*/ 218721 h 218636"/>
                <a:gd name="connsiteX10" fmla="*/ 52817 w 52593"/>
                <a:gd name="connsiteY10" fmla="*/ 216534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817" y="216534"/>
                  </a:moveTo>
                  <a:cubicBezTo>
                    <a:pt x="52817" y="215879"/>
                    <a:pt x="52817" y="215441"/>
                    <a:pt x="48964" y="211724"/>
                  </a:cubicBezTo>
                  <a:cubicBezTo>
                    <a:pt x="20627" y="184176"/>
                    <a:pt x="13372" y="142854"/>
                    <a:pt x="13372" y="109403"/>
                  </a:cubicBezTo>
                  <a:cubicBezTo>
                    <a:pt x="13372" y="71360"/>
                    <a:pt x="21987" y="33317"/>
                    <a:pt x="49870" y="5988"/>
                  </a:cubicBezTo>
                  <a:cubicBezTo>
                    <a:pt x="52817" y="3364"/>
                    <a:pt x="52817" y="2927"/>
                    <a:pt x="52817" y="2271"/>
                  </a:cubicBezTo>
                  <a:cubicBezTo>
                    <a:pt x="52817" y="741"/>
                    <a:pt x="51911" y="85"/>
                    <a:pt x="50550" y="85"/>
                  </a:cubicBezTo>
                  <a:cubicBezTo>
                    <a:pt x="48284" y="85"/>
                    <a:pt x="27881" y="14952"/>
                    <a:pt x="14506" y="42719"/>
                  </a:cubicBezTo>
                  <a:cubicBezTo>
                    <a:pt x="2944" y="66769"/>
                    <a:pt x="224" y="91037"/>
                    <a:pt x="224" y="109403"/>
                  </a:cubicBezTo>
                  <a:cubicBezTo>
                    <a:pt x="224" y="126456"/>
                    <a:pt x="2718" y="152911"/>
                    <a:pt x="15186" y="177617"/>
                  </a:cubicBezTo>
                  <a:cubicBezTo>
                    <a:pt x="28788" y="204509"/>
                    <a:pt x="48284" y="218721"/>
                    <a:pt x="50550" y="218721"/>
                  </a:cubicBezTo>
                  <a:cubicBezTo>
                    <a:pt x="51911" y="218721"/>
                    <a:pt x="52817" y="218065"/>
                    <a:pt x="52817" y="216534"/>
                  </a:cubicBezTo>
                  <a:close/>
                </a:path>
              </a:pathLst>
            </a:custGeom>
            <a:solidFill>
              <a:srgbClr val="000000"/>
            </a:solidFill>
            <a:ln w="22737"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9A781CB8-6BBA-36F7-3664-58BA5AFCFECB}"/>
                </a:ext>
              </a:extLst>
            </p:cNvPr>
            <p:cNvSpPr/>
            <p:nvPr>
              <p:custDataLst>
                <p:tags r:id="rId24"/>
              </p:custDataLst>
            </p:nvPr>
          </p:nvSpPr>
          <p:spPr>
            <a:xfrm>
              <a:off x="7733550" y="4301769"/>
              <a:ext cx="83424" cy="99042"/>
            </a:xfrm>
            <a:custGeom>
              <a:avLst/>
              <a:gdLst>
                <a:gd name="connsiteX0" fmla="*/ 77078 w 83424"/>
                <a:gd name="connsiteY0" fmla="*/ 14952 h 99042"/>
                <a:gd name="connsiteX1" fmla="*/ 66196 w 83424"/>
                <a:gd name="connsiteY1" fmla="*/ 24791 h 99042"/>
                <a:gd name="connsiteX2" fmla="*/ 73224 w 83424"/>
                <a:gd name="connsiteY2" fmla="*/ 31131 h 99042"/>
                <a:gd name="connsiteX3" fmla="*/ 83652 w 83424"/>
                <a:gd name="connsiteY3" fmla="*/ 18887 h 99042"/>
                <a:gd name="connsiteX4" fmla="*/ 56675 w 83424"/>
                <a:gd name="connsiteY4" fmla="*/ 85 h 99042"/>
                <a:gd name="connsiteX5" fmla="*/ 18363 w 83424"/>
                <a:gd name="connsiteY5" fmla="*/ 32006 h 99042"/>
                <a:gd name="connsiteX6" fmla="*/ 41713 w 83424"/>
                <a:gd name="connsiteY6" fmla="*/ 53651 h 99042"/>
                <a:gd name="connsiteX7" fmla="*/ 65290 w 83424"/>
                <a:gd name="connsiteY7" fmla="*/ 70267 h 99042"/>
                <a:gd name="connsiteX8" fmla="*/ 32872 w 83424"/>
                <a:gd name="connsiteY8" fmla="*/ 94317 h 99042"/>
                <a:gd name="connsiteX9" fmla="*/ 7029 w 83424"/>
                <a:gd name="connsiteY9" fmla="*/ 82729 h 99042"/>
                <a:gd name="connsiteX10" fmla="*/ 21311 w 83424"/>
                <a:gd name="connsiteY10" fmla="*/ 71141 h 99042"/>
                <a:gd name="connsiteX11" fmla="*/ 12923 w 83424"/>
                <a:gd name="connsiteY11" fmla="*/ 63489 h 99042"/>
                <a:gd name="connsiteX12" fmla="*/ 228 w 83424"/>
                <a:gd name="connsiteY12" fmla="*/ 77919 h 99042"/>
                <a:gd name="connsiteX13" fmla="*/ 32645 w 83424"/>
                <a:gd name="connsiteY13" fmla="*/ 99127 h 99042"/>
                <a:gd name="connsiteX14" fmla="*/ 78211 w 83424"/>
                <a:gd name="connsiteY14" fmla="*/ 62833 h 99042"/>
                <a:gd name="connsiteX15" fmla="*/ 71184 w 83424"/>
                <a:gd name="connsiteY15" fmla="*/ 46873 h 99042"/>
                <a:gd name="connsiteX16" fmla="*/ 48514 w 83424"/>
                <a:gd name="connsiteY16" fmla="*/ 37690 h 99042"/>
                <a:gd name="connsiteX17" fmla="*/ 31285 w 83424"/>
                <a:gd name="connsiteY17" fmla="*/ 24572 h 99042"/>
                <a:gd name="connsiteX18" fmla="*/ 56675 w 83424"/>
                <a:gd name="connsiteY18" fmla="*/ 4895 h 99042"/>
                <a:gd name="connsiteX19" fmla="*/ 77078 w 83424"/>
                <a:gd name="connsiteY19" fmla="*/ 14952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424" h="99042">
                  <a:moveTo>
                    <a:pt x="77078" y="14952"/>
                  </a:moveTo>
                  <a:cubicBezTo>
                    <a:pt x="70730" y="15171"/>
                    <a:pt x="66196" y="19981"/>
                    <a:pt x="66196" y="24791"/>
                  </a:cubicBezTo>
                  <a:cubicBezTo>
                    <a:pt x="66196" y="27851"/>
                    <a:pt x="68237" y="31131"/>
                    <a:pt x="73224" y="31131"/>
                  </a:cubicBezTo>
                  <a:cubicBezTo>
                    <a:pt x="78211" y="31131"/>
                    <a:pt x="83652" y="27414"/>
                    <a:pt x="83652" y="18887"/>
                  </a:cubicBezTo>
                  <a:cubicBezTo>
                    <a:pt x="83652" y="9049"/>
                    <a:pt x="73904" y="85"/>
                    <a:pt x="56675" y="85"/>
                  </a:cubicBezTo>
                  <a:cubicBezTo>
                    <a:pt x="26751" y="85"/>
                    <a:pt x="18363" y="22386"/>
                    <a:pt x="18363" y="32006"/>
                  </a:cubicBezTo>
                  <a:cubicBezTo>
                    <a:pt x="18363" y="49059"/>
                    <a:pt x="35139" y="52339"/>
                    <a:pt x="41713" y="53651"/>
                  </a:cubicBezTo>
                  <a:cubicBezTo>
                    <a:pt x="53501" y="55837"/>
                    <a:pt x="65290" y="58242"/>
                    <a:pt x="65290" y="70267"/>
                  </a:cubicBezTo>
                  <a:cubicBezTo>
                    <a:pt x="65290" y="75951"/>
                    <a:pt x="60076" y="94317"/>
                    <a:pt x="32872" y="94317"/>
                  </a:cubicBezTo>
                  <a:cubicBezTo>
                    <a:pt x="29698" y="94317"/>
                    <a:pt x="12243" y="94317"/>
                    <a:pt x="7029" y="82729"/>
                  </a:cubicBezTo>
                  <a:cubicBezTo>
                    <a:pt x="15643" y="83822"/>
                    <a:pt x="21311" y="77263"/>
                    <a:pt x="21311" y="71141"/>
                  </a:cubicBezTo>
                  <a:cubicBezTo>
                    <a:pt x="21311" y="66113"/>
                    <a:pt x="17683" y="63489"/>
                    <a:pt x="12923" y="63489"/>
                  </a:cubicBezTo>
                  <a:cubicBezTo>
                    <a:pt x="7029" y="63489"/>
                    <a:pt x="228" y="68081"/>
                    <a:pt x="228" y="77919"/>
                  </a:cubicBezTo>
                  <a:cubicBezTo>
                    <a:pt x="228" y="90381"/>
                    <a:pt x="13149" y="99127"/>
                    <a:pt x="32645" y="99127"/>
                  </a:cubicBezTo>
                  <a:cubicBezTo>
                    <a:pt x="69370" y="99127"/>
                    <a:pt x="78211" y="72672"/>
                    <a:pt x="78211" y="62833"/>
                  </a:cubicBezTo>
                  <a:cubicBezTo>
                    <a:pt x="78211" y="54962"/>
                    <a:pt x="73904" y="49496"/>
                    <a:pt x="71184" y="46873"/>
                  </a:cubicBezTo>
                  <a:cubicBezTo>
                    <a:pt x="65063" y="40751"/>
                    <a:pt x="58489" y="39658"/>
                    <a:pt x="48514" y="37690"/>
                  </a:cubicBezTo>
                  <a:cubicBezTo>
                    <a:pt x="40353" y="35941"/>
                    <a:pt x="31285" y="34411"/>
                    <a:pt x="31285" y="24572"/>
                  </a:cubicBezTo>
                  <a:cubicBezTo>
                    <a:pt x="31285" y="18231"/>
                    <a:pt x="36726" y="4895"/>
                    <a:pt x="56675" y="4895"/>
                  </a:cubicBezTo>
                  <a:cubicBezTo>
                    <a:pt x="62343" y="4895"/>
                    <a:pt x="73677" y="6425"/>
                    <a:pt x="77078" y="14952"/>
                  </a:cubicBezTo>
                  <a:close/>
                </a:path>
              </a:pathLst>
            </a:custGeom>
            <a:solidFill>
              <a:srgbClr val="000000"/>
            </a:solidFill>
            <a:ln w="22737"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81D3D0AB-88B8-C165-87BB-821740159888}"/>
                </a:ext>
              </a:extLst>
            </p:cNvPr>
            <p:cNvSpPr/>
            <p:nvPr>
              <p:custDataLst>
                <p:tags r:id="rId25"/>
              </p:custDataLst>
            </p:nvPr>
          </p:nvSpPr>
          <p:spPr>
            <a:xfrm>
              <a:off x="7840947" y="4234429"/>
              <a:ext cx="52593" cy="218636"/>
            </a:xfrm>
            <a:custGeom>
              <a:avLst/>
              <a:gdLst>
                <a:gd name="connsiteX0" fmla="*/ 52826 w 52593"/>
                <a:gd name="connsiteY0" fmla="*/ 109403 h 218636"/>
                <a:gd name="connsiteX1" fmla="*/ 37864 w 52593"/>
                <a:gd name="connsiteY1" fmla="*/ 41188 h 218636"/>
                <a:gd name="connsiteX2" fmla="*/ 2499 w 52593"/>
                <a:gd name="connsiteY2" fmla="*/ 85 h 218636"/>
                <a:gd name="connsiteX3" fmla="*/ 232 w 52593"/>
                <a:gd name="connsiteY3" fmla="*/ 2271 h 218636"/>
                <a:gd name="connsiteX4" fmla="*/ 4540 w 52593"/>
                <a:gd name="connsiteY4" fmla="*/ 7300 h 218636"/>
                <a:gd name="connsiteX5" fmla="*/ 39678 w 52593"/>
                <a:gd name="connsiteY5" fmla="*/ 109403 h 218636"/>
                <a:gd name="connsiteX6" fmla="*/ 3179 w 52593"/>
                <a:gd name="connsiteY6" fmla="*/ 212818 h 218636"/>
                <a:gd name="connsiteX7" fmla="*/ 232 w 52593"/>
                <a:gd name="connsiteY7" fmla="*/ 216534 h 218636"/>
                <a:gd name="connsiteX8" fmla="*/ 2499 w 52593"/>
                <a:gd name="connsiteY8" fmla="*/ 218721 h 218636"/>
                <a:gd name="connsiteX9" fmla="*/ 38544 w 52593"/>
                <a:gd name="connsiteY9" fmla="*/ 176087 h 218636"/>
                <a:gd name="connsiteX10" fmla="*/ 52826 w 52593"/>
                <a:gd name="connsiteY10" fmla="*/ 109403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826" y="109403"/>
                  </a:moveTo>
                  <a:cubicBezTo>
                    <a:pt x="52826" y="92349"/>
                    <a:pt x="50332" y="65894"/>
                    <a:pt x="37864" y="41188"/>
                  </a:cubicBezTo>
                  <a:cubicBezTo>
                    <a:pt x="24262" y="14296"/>
                    <a:pt x="4766" y="85"/>
                    <a:pt x="2499" y="85"/>
                  </a:cubicBezTo>
                  <a:cubicBezTo>
                    <a:pt x="1139" y="85"/>
                    <a:pt x="232" y="959"/>
                    <a:pt x="232" y="2271"/>
                  </a:cubicBezTo>
                  <a:cubicBezTo>
                    <a:pt x="232" y="2927"/>
                    <a:pt x="232" y="3364"/>
                    <a:pt x="4540" y="7300"/>
                  </a:cubicBezTo>
                  <a:cubicBezTo>
                    <a:pt x="26756" y="28945"/>
                    <a:pt x="39678" y="63708"/>
                    <a:pt x="39678" y="109403"/>
                  </a:cubicBezTo>
                  <a:cubicBezTo>
                    <a:pt x="39678" y="146790"/>
                    <a:pt x="31290" y="185269"/>
                    <a:pt x="3179" y="212818"/>
                  </a:cubicBezTo>
                  <a:cubicBezTo>
                    <a:pt x="232" y="215441"/>
                    <a:pt x="232" y="215879"/>
                    <a:pt x="232" y="216534"/>
                  </a:cubicBezTo>
                  <a:cubicBezTo>
                    <a:pt x="232" y="217846"/>
                    <a:pt x="1139" y="218721"/>
                    <a:pt x="2499" y="218721"/>
                  </a:cubicBezTo>
                  <a:cubicBezTo>
                    <a:pt x="4766" y="218721"/>
                    <a:pt x="25169" y="203854"/>
                    <a:pt x="38544" y="176087"/>
                  </a:cubicBezTo>
                  <a:cubicBezTo>
                    <a:pt x="50106" y="152037"/>
                    <a:pt x="52826" y="127768"/>
                    <a:pt x="52826" y="109403"/>
                  </a:cubicBezTo>
                  <a:close/>
                </a:path>
              </a:pathLst>
            </a:custGeom>
            <a:solidFill>
              <a:srgbClr val="000000"/>
            </a:solidFill>
            <a:ln w="22737"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BCDDBE3F-BC8E-1EC0-ACF7-9D768A3DDD37}"/>
                </a:ext>
              </a:extLst>
            </p:cNvPr>
            <p:cNvSpPr/>
            <p:nvPr>
              <p:custDataLst>
                <p:tags r:id="rId26"/>
              </p:custDataLst>
            </p:nvPr>
          </p:nvSpPr>
          <p:spPr>
            <a:xfrm>
              <a:off x="7921173" y="4234429"/>
              <a:ext cx="31057" cy="218636"/>
            </a:xfrm>
            <a:custGeom>
              <a:avLst/>
              <a:gdLst>
                <a:gd name="connsiteX0" fmla="*/ 31294 w 31057"/>
                <a:gd name="connsiteY0" fmla="*/ 85 h 218636"/>
                <a:gd name="connsiteX1" fmla="*/ 236 w 31057"/>
                <a:gd name="connsiteY1" fmla="*/ 85 h 218636"/>
                <a:gd name="connsiteX2" fmla="*/ 236 w 31057"/>
                <a:gd name="connsiteY2" fmla="*/ 8830 h 218636"/>
                <a:gd name="connsiteX3" fmla="*/ 22226 w 31057"/>
                <a:gd name="connsiteY3" fmla="*/ 8830 h 218636"/>
                <a:gd name="connsiteX4" fmla="*/ 22226 w 31057"/>
                <a:gd name="connsiteY4" fmla="*/ 209975 h 218636"/>
                <a:gd name="connsiteX5" fmla="*/ 236 w 31057"/>
                <a:gd name="connsiteY5" fmla="*/ 209975 h 218636"/>
                <a:gd name="connsiteX6" fmla="*/ 236 w 31057"/>
                <a:gd name="connsiteY6" fmla="*/ 218721 h 218636"/>
                <a:gd name="connsiteX7" fmla="*/ 31294 w 31057"/>
                <a:gd name="connsiteY7" fmla="*/ 218721 h 218636"/>
                <a:gd name="connsiteX8" fmla="*/ 31294 w 31057"/>
                <a:gd name="connsiteY8" fmla="*/ 85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294" y="85"/>
                  </a:moveTo>
                  <a:lnTo>
                    <a:pt x="236" y="85"/>
                  </a:lnTo>
                  <a:lnTo>
                    <a:pt x="236" y="8830"/>
                  </a:lnTo>
                  <a:lnTo>
                    <a:pt x="22226" y="8830"/>
                  </a:lnTo>
                  <a:lnTo>
                    <a:pt x="22226" y="209975"/>
                  </a:lnTo>
                  <a:lnTo>
                    <a:pt x="236" y="209975"/>
                  </a:lnTo>
                  <a:lnTo>
                    <a:pt x="236" y="218721"/>
                  </a:lnTo>
                  <a:lnTo>
                    <a:pt x="31294" y="218721"/>
                  </a:lnTo>
                  <a:lnTo>
                    <a:pt x="31294" y="85"/>
                  </a:lnTo>
                  <a:close/>
                </a:path>
              </a:pathLst>
            </a:custGeom>
            <a:solidFill>
              <a:srgbClr val="000000"/>
            </a:solidFill>
            <a:ln w="22737"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90D6788D-90F0-322D-1E6F-EA1E92FDFBD5}"/>
                </a:ext>
              </a:extLst>
            </p:cNvPr>
            <p:cNvSpPr/>
            <p:nvPr>
              <p:custDataLst>
                <p:tags r:id="rId27"/>
              </p:custDataLst>
            </p:nvPr>
          </p:nvSpPr>
          <p:spPr>
            <a:xfrm>
              <a:off x="5414943" y="4562384"/>
              <a:ext cx="52593" cy="218636"/>
            </a:xfrm>
            <a:custGeom>
              <a:avLst/>
              <a:gdLst>
                <a:gd name="connsiteX0" fmla="*/ 52719 w 52593"/>
                <a:gd name="connsiteY0" fmla="*/ 216549 h 218636"/>
                <a:gd name="connsiteX1" fmla="*/ 48865 w 52593"/>
                <a:gd name="connsiteY1" fmla="*/ 211739 h 218636"/>
                <a:gd name="connsiteX2" fmla="*/ 13274 w 52593"/>
                <a:gd name="connsiteY2" fmla="*/ 109418 h 218636"/>
                <a:gd name="connsiteX3" fmla="*/ 49772 w 52593"/>
                <a:gd name="connsiteY3" fmla="*/ 6003 h 218636"/>
                <a:gd name="connsiteX4" fmla="*/ 52719 w 52593"/>
                <a:gd name="connsiteY4" fmla="*/ 2286 h 218636"/>
                <a:gd name="connsiteX5" fmla="*/ 50452 w 52593"/>
                <a:gd name="connsiteY5" fmla="*/ 100 h 218636"/>
                <a:gd name="connsiteX6" fmla="*/ 14407 w 52593"/>
                <a:gd name="connsiteY6" fmla="*/ 42734 h 218636"/>
                <a:gd name="connsiteX7" fmla="*/ 125 w 52593"/>
                <a:gd name="connsiteY7" fmla="*/ 109418 h 218636"/>
                <a:gd name="connsiteX8" fmla="*/ 15087 w 52593"/>
                <a:gd name="connsiteY8" fmla="*/ 177632 h 218636"/>
                <a:gd name="connsiteX9" fmla="*/ 50452 w 52593"/>
                <a:gd name="connsiteY9" fmla="*/ 218736 h 218636"/>
                <a:gd name="connsiteX10" fmla="*/ 52719 w 52593"/>
                <a:gd name="connsiteY10" fmla="*/ 216549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719" y="216549"/>
                  </a:moveTo>
                  <a:cubicBezTo>
                    <a:pt x="52719" y="215893"/>
                    <a:pt x="52719" y="215456"/>
                    <a:pt x="48865" y="211739"/>
                  </a:cubicBezTo>
                  <a:cubicBezTo>
                    <a:pt x="20528" y="184191"/>
                    <a:pt x="13274" y="142869"/>
                    <a:pt x="13274" y="109418"/>
                  </a:cubicBezTo>
                  <a:cubicBezTo>
                    <a:pt x="13274" y="71375"/>
                    <a:pt x="21888" y="33332"/>
                    <a:pt x="49772" y="6003"/>
                  </a:cubicBezTo>
                  <a:cubicBezTo>
                    <a:pt x="52719" y="3379"/>
                    <a:pt x="52719" y="2942"/>
                    <a:pt x="52719" y="2286"/>
                  </a:cubicBezTo>
                  <a:cubicBezTo>
                    <a:pt x="52719" y="756"/>
                    <a:pt x="51812" y="100"/>
                    <a:pt x="50452" y="100"/>
                  </a:cubicBezTo>
                  <a:cubicBezTo>
                    <a:pt x="48185" y="100"/>
                    <a:pt x="27782" y="14967"/>
                    <a:pt x="14407" y="42734"/>
                  </a:cubicBezTo>
                  <a:cubicBezTo>
                    <a:pt x="2846" y="66784"/>
                    <a:pt x="125" y="91052"/>
                    <a:pt x="125" y="109418"/>
                  </a:cubicBezTo>
                  <a:cubicBezTo>
                    <a:pt x="125" y="126471"/>
                    <a:pt x="2619" y="152926"/>
                    <a:pt x="15087" y="177632"/>
                  </a:cubicBezTo>
                  <a:cubicBezTo>
                    <a:pt x="28689" y="204524"/>
                    <a:pt x="48185" y="218736"/>
                    <a:pt x="50452" y="218736"/>
                  </a:cubicBezTo>
                  <a:cubicBezTo>
                    <a:pt x="51812" y="218736"/>
                    <a:pt x="52719" y="218080"/>
                    <a:pt x="52719" y="216549"/>
                  </a:cubicBezTo>
                  <a:close/>
                </a:path>
              </a:pathLst>
            </a:custGeom>
            <a:solidFill>
              <a:srgbClr val="000000"/>
            </a:solidFill>
            <a:ln w="22737"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AECCACBB-C23B-A6E5-3E2E-1A7734B034B5}"/>
                </a:ext>
              </a:extLst>
            </p:cNvPr>
            <p:cNvSpPr/>
            <p:nvPr>
              <p:custDataLst>
                <p:tags r:id="rId28"/>
              </p:custDataLst>
            </p:nvPr>
          </p:nvSpPr>
          <p:spPr>
            <a:xfrm>
              <a:off x="5489954" y="4629723"/>
              <a:ext cx="88184" cy="99042"/>
            </a:xfrm>
            <a:custGeom>
              <a:avLst/>
              <a:gdLst>
                <a:gd name="connsiteX0" fmla="*/ 80606 w 88184"/>
                <a:gd name="connsiteY0" fmla="*/ 13655 h 99042"/>
                <a:gd name="connsiteX1" fmla="*/ 70632 w 88184"/>
                <a:gd name="connsiteY1" fmla="*/ 16716 h 99042"/>
                <a:gd name="connsiteX2" fmla="*/ 66551 w 88184"/>
                <a:gd name="connsiteY2" fmla="*/ 25243 h 99042"/>
                <a:gd name="connsiteX3" fmla="*/ 74939 w 88184"/>
                <a:gd name="connsiteY3" fmla="*/ 32895 h 99042"/>
                <a:gd name="connsiteX4" fmla="*/ 87634 w 88184"/>
                <a:gd name="connsiteY4" fmla="*/ 18902 h 99042"/>
                <a:gd name="connsiteX5" fmla="*/ 60884 w 88184"/>
                <a:gd name="connsiteY5" fmla="*/ 100 h 99042"/>
                <a:gd name="connsiteX6" fmla="*/ 129 w 88184"/>
                <a:gd name="connsiteY6" fmla="*/ 62192 h 99042"/>
                <a:gd name="connsiteX7" fmla="*/ 36854 w 88184"/>
                <a:gd name="connsiteY7" fmla="*/ 99142 h 99042"/>
                <a:gd name="connsiteX8" fmla="*/ 88314 w 88184"/>
                <a:gd name="connsiteY8" fmla="*/ 73343 h 99042"/>
                <a:gd name="connsiteX9" fmla="*/ 85594 w 88184"/>
                <a:gd name="connsiteY9" fmla="*/ 70500 h 99042"/>
                <a:gd name="connsiteX10" fmla="*/ 82647 w 88184"/>
                <a:gd name="connsiteY10" fmla="*/ 72687 h 99042"/>
                <a:gd name="connsiteX11" fmla="*/ 37307 w 88184"/>
                <a:gd name="connsiteY11" fmla="*/ 94332 h 99042"/>
                <a:gd name="connsiteX12" fmla="*/ 16905 w 88184"/>
                <a:gd name="connsiteY12" fmla="*/ 70500 h 99042"/>
                <a:gd name="connsiteX13" fmla="*/ 29146 w 88184"/>
                <a:gd name="connsiteY13" fmla="*/ 26773 h 99042"/>
                <a:gd name="connsiteX14" fmla="*/ 61111 w 88184"/>
                <a:gd name="connsiteY14" fmla="*/ 4910 h 99042"/>
                <a:gd name="connsiteX15" fmla="*/ 80606 w 88184"/>
                <a:gd name="connsiteY15" fmla="*/ 13655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184" h="99042">
                  <a:moveTo>
                    <a:pt x="80606" y="13655"/>
                  </a:moveTo>
                  <a:cubicBezTo>
                    <a:pt x="76979" y="13655"/>
                    <a:pt x="73806" y="13655"/>
                    <a:pt x="70632" y="16716"/>
                  </a:cubicBezTo>
                  <a:cubicBezTo>
                    <a:pt x="67005" y="19996"/>
                    <a:pt x="66551" y="23712"/>
                    <a:pt x="66551" y="25243"/>
                  </a:cubicBezTo>
                  <a:cubicBezTo>
                    <a:pt x="66551" y="30490"/>
                    <a:pt x="70632" y="32895"/>
                    <a:pt x="74939" y="32895"/>
                  </a:cubicBezTo>
                  <a:cubicBezTo>
                    <a:pt x="81513" y="32895"/>
                    <a:pt x="87634" y="27648"/>
                    <a:pt x="87634" y="18902"/>
                  </a:cubicBezTo>
                  <a:cubicBezTo>
                    <a:pt x="87634" y="8189"/>
                    <a:pt x="76979" y="100"/>
                    <a:pt x="60884" y="100"/>
                  </a:cubicBezTo>
                  <a:cubicBezTo>
                    <a:pt x="30280" y="100"/>
                    <a:pt x="129" y="31365"/>
                    <a:pt x="129" y="62192"/>
                  </a:cubicBezTo>
                  <a:cubicBezTo>
                    <a:pt x="129" y="81870"/>
                    <a:pt x="13278" y="99142"/>
                    <a:pt x="36854" y="99142"/>
                  </a:cubicBezTo>
                  <a:cubicBezTo>
                    <a:pt x="69272" y="99142"/>
                    <a:pt x="88314" y="75966"/>
                    <a:pt x="88314" y="73343"/>
                  </a:cubicBezTo>
                  <a:cubicBezTo>
                    <a:pt x="88314" y="72031"/>
                    <a:pt x="86954" y="70500"/>
                    <a:pt x="85594" y="70500"/>
                  </a:cubicBezTo>
                  <a:cubicBezTo>
                    <a:pt x="84460" y="70500"/>
                    <a:pt x="84007" y="70938"/>
                    <a:pt x="82647" y="72687"/>
                  </a:cubicBezTo>
                  <a:cubicBezTo>
                    <a:pt x="64738" y="94332"/>
                    <a:pt x="40028" y="94332"/>
                    <a:pt x="37307" y="94332"/>
                  </a:cubicBezTo>
                  <a:cubicBezTo>
                    <a:pt x="23026" y="94332"/>
                    <a:pt x="16905" y="83619"/>
                    <a:pt x="16905" y="70500"/>
                  </a:cubicBezTo>
                  <a:cubicBezTo>
                    <a:pt x="16905" y="61536"/>
                    <a:pt x="21439" y="40329"/>
                    <a:pt x="29146" y="26773"/>
                  </a:cubicBezTo>
                  <a:cubicBezTo>
                    <a:pt x="36174" y="14311"/>
                    <a:pt x="48642" y="4910"/>
                    <a:pt x="61111" y="4910"/>
                  </a:cubicBezTo>
                  <a:cubicBezTo>
                    <a:pt x="68818" y="4910"/>
                    <a:pt x="77433" y="7752"/>
                    <a:pt x="80606" y="13655"/>
                  </a:cubicBezTo>
                  <a:close/>
                </a:path>
              </a:pathLst>
            </a:custGeom>
            <a:solidFill>
              <a:srgbClr val="000000"/>
            </a:solidFill>
            <a:ln w="22737"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B23338BE-557D-5775-2605-9FB08AEC39E8}"/>
                </a:ext>
              </a:extLst>
            </p:cNvPr>
            <p:cNvSpPr/>
            <p:nvPr>
              <p:custDataLst>
                <p:tags r:id="rId29"/>
              </p:custDataLst>
            </p:nvPr>
          </p:nvSpPr>
          <p:spPr>
            <a:xfrm>
              <a:off x="5596061" y="4657534"/>
              <a:ext cx="57762" cy="101622"/>
            </a:xfrm>
            <a:custGeom>
              <a:avLst/>
              <a:gdLst>
                <a:gd name="connsiteX0" fmla="*/ 35997 w 57762"/>
                <a:gd name="connsiteY0" fmla="*/ 4386 h 101622"/>
                <a:gd name="connsiteX1" fmla="*/ 31236 w 57762"/>
                <a:gd name="connsiteY1" fmla="*/ 101 h 101622"/>
                <a:gd name="connsiteX2" fmla="*/ 134 w 57762"/>
                <a:gd name="connsiteY2" fmla="*/ 9896 h 101622"/>
                <a:gd name="connsiteX3" fmla="*/ 134 w 57762"/>
                <a:gd name="connsiteY3" fmla="*/ 15406 h 101622"/>
                <a:gd name="connsiteX4" fmla="*/ 23143 w 57762"/>
                <a:gd name="connsiteY4" fmla="*/ 11120 h 101622"/>
                <a:gd name="connsiteX5" fmla="*/ 23143 w 57762"/>
                <a:gd name="connsiteY5" fmla="*/ 89173 h 101622"/>
                <a:gd name="connsiteX6" fmla="*/ 7275 w 57762"/>
                <a:gd name="connsiteY6" fmla="*/ 96214 h 101622"/>
                <a:gd name="connsiteX7" fmla="*/ 1244 w 57762"/>
                <a:gd name="connsiteY7" fmla="*/ 96214 h 101622"/>
                <a:gd name="connsiteX8" fmla="*/ 1244 w 57762"/>
                <a:gd name="connsiteY8" fmla="*/ 101723 h 101622"/>
                <a:gd name="connsiteX9" fmla="*/ 29491 w 57762"/>
                <a:gd name="connsiteY9" fmla="*/ 101111 h 101622"/>
                <a:gd name="connsiteX10" fmla="*/ 57896 w 57762"/>
                <a:gd name="connsiteY10" fmla="*/ 101723 h 101622"/>
                <a:gd name="connsiteX11" fmla="*/ 57896 w 57762"/>
                <a:gd name="connsiteY11" fmla="*/ 96214 h 101622"/>
                <a:gd name="connsiteX12" fmla="*/ 51866 w 57762"/>
                <a:gd name="connsiteY12" fmla="*/ 96214 h 101622"/>
                <a:gd name="connsiteX13" fmla="*/ 35997 w 57762"/>
                <a:gd name="connsiteY13" fmla="*/ 89173 h 101622"/>
                <a:gd name="connsiteX14" fmla="*/ 35997 w 57762"/>
                <a:gd name="connsiteY14" fmla="*/ 4386 h 1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62" h="101622">
                  <a:moveTo>
                    <a:pt x="35997" y="4386"/>
                  </a:moveTo>
                  <a:cubicBezTo>
                    <a:pt x="35997" y="254"/>
                    <a:pt x="35680" y="101"/>
                    <a:pt x="31236" y="101"/>
                  </a:cubicBezTo>
                  <a:cubicBezTo>
                    <a:pt x="21080" y="9743"/>
                    <a:pt x="6640" y="9896"/>
                    <a:pt x="134" y="9896"/>
                  </a:cubicBezTo>
                  <a:lnTo>
                    <a:pt x="134" y="15406"/>
                  </a:lnTo>
                  <a:cubicBezTo>
                    <a:pt x="3942" y="15406"/>
                    <a:pt x="14415" y="15406"/>
                    <a:pt x="23143" y="11120"/>
                  </a:cubicBezTo>
                  <a:lnTo>
                    <a:pt x="23143" y="89173"/>
                  </a:lnTo>
                  <a:cubicBezTo>
                    <a:pt x="23143" y="94224"/>
                    <a:pt x="23143" y="96214"/>
                    <a:pt x="7275" y="96214"/>
                  </a:cubicBezTo>
                  <a:lnTo>
                    <a:pt x="1244" y="96214"/>
                  </a:lnTo>
                  <a:lnTo>
                    <a:pt x="1244" y="101723"/>
                  </a:lnTo>
                  <a:cubicBezTo>
                    <a:pt x="4101" y="101570"/>
                    <a:pt x="23619" y="101111"/>
                    <a:pt x="29491" y="101111"/>
                  </a:cubicBezTo>
                  <a:cubicBezTo>
                    <a:pt x="34410" y="101111"/>
                    <a:pt x="54405" y="101570"/>
                    <a:pt x="57896" y="101723"/>
                  </a:cubicBezTo>
                  <a:lnTo>
                    <a:pt x="57896" y="96214"/>
                  </a:lnTo>
                  <a:lnTo>
                    <a:pt x="51866" y="96214"/>
                  </a:lnTo>
                  <a:cubicBezTo>
                    <a:pt x="35997" y="96214"/>
                    <a:pt x="35997" y="94224"/>
                    <a:pt x="35997" y="89173"/>
                  </a:cubicBezTo>
                  <a:lnTo>
                    <a:pt x="35997" y="4386"/>
                  </a:lnTo>
                  <a:close/>
                </a:path>
              </a:pathLst>
            </a:custGeom>
            <a:solidFill>
              <a:srgbClr val="000000"/>
            </a:solidFill>
            <a:ln w="22737"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6DED338D-ACF9-5E3C-B033-E3B40C07FC36}"/>
                </a:ext>
              </a:extLst>
            </p:cNvPr>
            <p:cNvSpPr/>
            <p:nvPr>
              <p:custDataLst>
                <p:tags r:id="rId30"/>
              </p:custDataLst>
            </p:nvPr>
          </p:nvSpPr>
          <p:spPr>
            <a:xfrm>
              <a:off x="5699959" y="4703185"/>
              <a:ext cx="26523" cy="65372"/>
            </a:xfrm>
            <a:custGeom>
              <a:avLst/>
              <a:gdLst>
                <a:gd name="connsiteX0" fmla="*/ 26662 w 26523"/>
                <a:gd name="connsiteY0" fmla="*/ 23056 h 65372"/>
                <a:gd name="connsiteX1" fmla="*/ 12153 w 26523"/>
                <a:gd name="connsiteY1" fmla="*/ 100 h 65372"/>
                <a:gd name="connsiteX2" fmla="*/ 138 w 26523"/>
                <a:gd name="connsiteY2" fmla="*/ 11687 h 65372"/>
                <a:gd name="connsiteX3" fmla="*/ 12153 w 26523"/>
                <a:gd name="connsiteY3" fmla="*/ 23275 h 65372"/>
                <a:gd name="connsiteX4" fmla="*/ 20087 w 26523"/>
                <a:gd name="connsiteY4" fmla="*/ 20433 h 65372"/>
                <a:gd name="connsiteX5" fmla="*/ 21221 w 26523"/>
                <a:gd name="connsiteY5" fmla="*/ 19777 h 65372"/>
                <a:gd name="connsiteX6" fmla="*/ 21674 w 26523"/>
                <a:gd name="connsiteY6" fmla="*/ 23056 h 65372"/>
                <a:gd name="connsiteX7" fmla="*/ 6259 w 26523"/>
                <a:gd name="connsiteY7" fmla="*/ 59569 h 65372"/>
                <a:gd name="connsiteX8" fmla="*/ 3765 w 26523"/>
                <a:gd name="connsiteY8" fmla="*/ 63067 h 65372"/>
                <a:gd name="connsiteX9" fmla="*/ 6032 w 26523"/>
                <a:gd name="connsiteY9" fmla="*/ 65472 h 65372"/>
                <a:gd name="connsiteX10" fmla="*/ 26662 w 26523"/>
                <a:gd name="connsiteY10" fmla="*/ 23056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662" y="23056"/>
                  </a:moveTo>
                  <a:cubicBezTo>
                    <a:pt x="26662" y="8626"/>
                    <a:pt x="20994" y="100"/>
                    <a:pt x="12153" y="100"/>
                  </a:cubicBezTo>
                  <a:cubicBezTo>
                    <a:pt x="4672" y="100"/>
                    <a:pt x="138" y="5566"/>
                    <a:pt x="138" y="11687"/>
                  </a:cubicBezTo>
                  <a:cubicBezTo>
                    <a:pt x="138" y="17591"/>
                    <a:pt x="4672" y="23275"/>
                    <a:pt x="12153" y="23275"/>
                  </a:cubicBezTo>
                  <a:cubicBezTo>
                    <a:pt x="14873" y="23275"/>
                    <a:pt x="17820" y="22401"/>
                    <a:pt x="20087" y="20433"/>
                  </a:cubicBezTo>
                  <a:cubicBezTo>
                    <a:pt x="20767" y="19996"/>
                    <a:pt x="20994" y="19777"/>
                    <a:pt x="21221" y="19777"/>
                  </a:cubicBezTo>
                  <a:cubicBezTo>
                    <a:pt x="21447" y="19777"/>
                    <a:pt x="21674" y="19996"/>
                    <a:pt x="21674" y="23056"/>
                  </a:cubicBezTo>
                  <a:cubicBezTo>
                    <a:pt x="21674" y="39236"/>
                    <a:pt x="13740" y="52354"/>
                    <a:pt x="6259" y="59569"/>
                  </a:cubicBezTo>
                  <a:cubicBezTo>
                    <a:pt x="3765" y="61974"/>
                    <a:pt x="3765" y="62411"/>
                    <a:pt x="3765" y="63067"/>
                  </a:cubicBezTo>
                  <a:cubicBezTo>
                    <a:pt x="3765" y="64597"/>
                    <a:pt x="4899" y="65472"/>
                    <a:pt x="6032" y="65472"/>
                  </a:cubicBezTo>
                  <a:cubicBezTo>
                    <a:pt x="8526" y="65472"/>
                    <a:pt x="26662" y="48637"/>
                    <a:pt x="26662" y="23056"/>
                  </a:cubicBezTo>
                  <a:close/>
                </a:path>
              </a:pathLst>
            </a:custGeom>
            <a:solidFill>
              <a:srgbClr val="000000"/>
            </a:solidFill>
            <a:ln w="22737"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C44EAB3F-4944-C35B-D287-26552C373CE3}"/>
                </a:ext>
              </a:extLst>
            </p:cNvPr>
            <p:cNvSpPr/>
            <p:nvPr>
              <p:custDataLst>
                <p:tags r:id="rId31"/>
              </p:custDataLst>
            </p:nvPr>
          </p:nvSpPr>
          <p:spPr>
            <a:xfrm>
              <a:off x="5787790" y="4581842"/>
              <a:ext cx="59847" cy="146923"/>
            </a:xfrm>
            <a:custGeom>
              <a:avLst/>
              <a:gdLst>
                <a:gd name="connsiteX0" fmla="*/ 57950 w 59847"/>
                <a:gd name="connsiteY0" fmla="*/ 7971 h 146923"/>
                <a:gd name="connsiteX1" fmla="*/ 49562 w 59847"/>
                <a:gd name="connsiteY1" fmla="*/ 100 h 146923"/>
                <a:gd name="connsiteX2" fmla="*/ 37321 w 59847"/>
                <a:gd name="connsiteY2" fmla="*/ 11687 h 146923"/>
                <a:gd name="connsiteX3" fmla="*/ 45935 w 59847"/>
                <a:gd name="connsiteY3" fmla="*/ 19558 h 146923"/>
                <a:gd name="connsiteX4" fmla="*/ 57950 w 59847"/>
                <a:gd name="connsiteY4" fmla="*/ 7971 h 146923"/>
                <a:gd name="connsiteX5" fmla="*/ 40721 w 59847"/>
                <a:gd name="connsiteY5" fmla="*/ 90178 h 146923"/>
                <a:gd name="connsiteX6" fmla="*/ 45708 w 59847"/>
                <a:gd name="connsiteY6" fmla="*/ 77497 h 146923"/>
                <a:gd name="connsiteX7" fmla="*/ 48655 w 59847"/>
                <a:gd name="connsiteY7" fmla="*/ 65909 h 146923"/>
                <a:gd name="connsiteX8" fmla="*/ 30066 w 59847"/>
                <a:gd name="connsiteY8" fmla="*/ 47981 h 146923"/>
                <a:gd name="connsiteX9" fmla="*/ 142 w 59847"/>
                <a:gd name="connsiteY9" fmla="*/ 81651 h 146923"/>
                <a:gd name="connsiteX10" fmla="*/ 2863 w 59847"/>
                <a:gd name="connsiteY10" fmla="*/ 83837 h 146923"/>
                <a:gd name="connsiteX11" fmla="*/ 6490 w 59847"/>
                <a:gd name="connsiteY11" fmla="*/ 79902 h 146923"/>
                <a:gd name="connsiteX12" fmla="*/ 29386 w 59847"/>
                <a:gd name="connsiteY12" fmla="*/ 52791 h 146923"/>
                <a:gd name="connsiteX13" fmla="*/ 35054 w 59847"/>
                <a:gd name="connsiteY13" fmla="*/ 59787 h 146923"/>
                <a:gd name="connsiteX14" fmla="*/ 32560 w 59847"/>
                <a:gd name="connsiteY14" fmla="*/ 71156 h 146923"/>
                <a:gd name="connsiteX15" fmla="*/ 16918 w 59847"/>
                <a:gd name="connsiteY15" fmla="*/ 111604 h 146923"/>
                <a:gd name="connsiteX16" fmla="*/ 11704 w 59847"/>
                <a:gd name="connsiteY16" fmla="*/ 129095 h 146923"/>
                <a:gd name="connsiteX17" fmla="*/ 30293 w 59847"/>
                <a:gd name="connsiteY17" fmla="*/ 147023 h 146923"/>
                <a:gd name="connsiteX18" fmla="*/ 59990 w 59847"/>
                <a:gd name="connsiteY18" fmla="*/ 113353 h 146923"/>
                <a:gd name="connsiteX19" fmla="*/ 57270 w 59847"/>
                <a:gd name="connsiteY19" fmla="*/ 111167 h 146923"/>
                <a:gd name="connsiteX20" fmla="*/ 53869 w 59847"/>
                <a:gd name="connsiteY20" fmla="*/ 115102 h 146923"/>
                <a:gd name="connsiteX21" fmla="*/ 30746 w 59847"/>
                <a:gd name="connsiteY21" fmla="*/ 142213 h 146923"/>
                <a:gd name="connsiteX22" fmla="*/ 25306 w 59847"/>
                <a:gd name="connsiteY22" fmla="*/ 134998 h 146923"/>
                <a:gd name="connsiteX23" fmla="*/ 31880 w 59847"/>
                <a:gd name="connsiteY23" fmla="*/ 113135 h 146923"/>
                <a:gd name="connsiteX24" fmla="*/ 40721 w 59847"/>
                <a:gd name="connsiteY24" fmla="*/ 90178 h 1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847" h="146923">
                  <a:moveTo>
                    <a:pt x="57950" y="7971"/>
                  </a:moveTo>
                  <a:cubicBezTo>
                    <a:pt x="57950" y="3598"/>
                    <a:pt x="54776" y="100"/>
                    <a:pt x="49562" y="100"/>
                  </a:cubicBezTo>
                  <a:cubicBezTo>
                    <a:pt x="43441" y="100"/>
                    <a:pt x="37321" y="5784"/>
                    <a:pt x="37321" y="11687"/>
                  </a:cubicBezTo>
                  <a:cubicBezTo>
                    <a:pt x="37321" y="15841"/>
                    <a:pt x="40494" y="19558"/>
                    <a:pt x="45935" y="19558"/>
                  </a:cubicBezTo>
                  <a:cubicBezTo>
                    <a:pt x="51149" y="19558"/>
                    <a:pt x="57950" y="14530"/>
                    <a:pt x="57950" y="7971"/>
                  </a:cubicBezTo>
                  <a:close/>
                  <a:moveTo>
                    <a:pt x="40721" y="90178"/>
                  </a:moveTo>
                  <a:cubicBezTo>
                    <a:pt x="43441" y="83837"/>
                    <a:pt x="43441" y="83400"/>
                    <a:pt x="45708" y="77497"/>
                  </a:cubicBezTo>
                  <a:cubicBezTo>
                    <a:pt x="47522" y="73124"/>
                    <a:pt x="48655" y="70063"/>
                    <a:pt x="48655" y="65909"/>
                  </a:cubicBezTo>
                  <a:cubicBezTo>
                    <a:pt x="48655" y="56070"/>
                    <a:pt x="41401" y="47981"/>
                    <a:pt x="30066" y="47981"/>
                  </a:cubicBezTo>
                  <a:cubicBezTo>
                    <a:pt x="8757" y="47981"/>
                    <a:pt x="142" y="79683"/>
                    <a:pt x="142" y="81651"/>
                  </a:cubicBezTo>
                  <a:cubicBezTo>
                    <a:pt x="142" y="83837"/>
                    <a:pt x="2409" y="83837"/>
                    <a:pt x="2863" y="83837"/>
                  </a:cubicBezTo>
                  <a:cubicBezTo>
                    <a:pt x="5130" y="83837"/>
                    <a:pt x="5356" y="83400"/>
                    <a:pt x="6490" y="79902"/>
                  </a:cubicBezTo>
                  <a:cubicBezTo>
                    <a:pt x="12611" y="59350"/>
                    <a:pt x="21679" y="52791"/>
                    <a:pt x="29386" y="52791"/>
                  </a:cubicBezTo>
                  <a:cubicBezTo>
                    <a:pt x="31200" y="52791"/>
                    <a:pt x="35054" y="52791"/>
                    <a:pt x="35054" y="59787"/>
                  </a:cubicBezTo>
                  <a:cubicBezTo>
                    <a:pt x="35054" y="64379"/>
                    <a:pt x="33467" y="68970"/>
                    <a:pt x="32560" y="71156"/>
                  </a:cubicBezTo>
                  <a:cubicBezTo>
                    <a:pt x="30746" y="76841"/>
                    <a:pt x="20545" y="102203"/>
                    <a:pt x="16918" y="111604"/>
                  </a:cubicBezTo>
                  <a:cubicBezTo>
                    <a:pt x="14651" y="117289"/>
                    <a:pt x="11704" y="124504"/>
                    <a:pt x="11704" y="129095"/>
                  </a:cubicBezTo>
                  <a:cubicBezTo>
                    <a:pt x="11704" y="139371"/>
                    <a:pt x="19412" y="147023"/>
                    <a:pt x="30293" y="147023"/>
                  </a:cubicBezTo>
                  <a:cubicBezTo>
                    <a:pt x="51603" y="147023"/>
                    <a:pt x="59990" y="115321"/>
                    <a:pt x="59990" y="113353"/>
                  </a:cubicBezTo>
                  <a:cubicBezTo>
                    <a:pt x="59990" y="111167"/>
                    <a:pt x="57950" y="111167"/>
                    <a:pt x="57270" y="111167"/>
                  </a:cubicBezTo>
                  <a:cubicBezTo>
                    <a:pt x="55003" y="111167"/>
                    <a:pt x="55003" y="111823"/>
                    <a:pt x="53869" y="115102"/>
                  </a:cubicBezTo>
                  <a:cubicBezTo>
                    <a:pt x="49789" y="128876"/>
                    <a:pt x="42308" y="142213"/>
                    <a:pt x="30746" y="142213"/>
                  </a:cubicBezTo>
                  <a:cubicBezTo>
                    <a:pt x="26893" y="142213"/>
                    <a:pt x="25306" y="140027"/>
                    <a:pt x="25306" y="134998"/>
                  </a:cubicBezTo>
                  <a:cubicBezTo>
                    <a:pt x="25306" y="129532"/>
                    <a:pt x="26666" y="126471"/>
                    <a:pt x="31880" y="113135"/>
                  </a:cubicBezTo>
                  <a:lnTo>
                    <a:pt x="40721" y="90178"/>
                  </a:lnTo>
                  <a:close/>
                </a:path>
              </a:pathLst>
            </a:custGeom>
            <a:solidFill>
              <a:srgbClr val="000000"/>
            </a:solidFill>
            <a:ln w="22737"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5FD8BE5C-7312-3D3E-5890-94208F429C44}"/>
                </a:ext>
              </a:extLst>
            </p:cNvPr>
            <p:cNvSpPr/>
            <p:nvPr>
              <p:custDataLst>
                <p:tags r:id="rId32"/>
              </p:custDataLst>
            </p:nvPr>
          </p:nvSpPr>
          <p:spPr>
            <a:xfrm>
              <a:off x="5878812" y="4703185"/>
              <a:ext cx="26523" cy="65372"/>
            </a:xfrm>
            <a:custGeom>
              <a:avLst/>
              <a:gdLst>
                <a:gd name="connsiteX0" fmla="*/ 26669 w 26523"/>
                <a:gd name="connsiteY0" fmla="*/ 23056 h 65372"/>
                <a:gd name="connsiteX1" fmla="*/ 12161 w 26523"/>
                <a:gd name="connsiteY1" fmla="*/ 100 h 65372"/>
                <a:gd name="connsiteX2" fmla="*/ 146 w 26523"/>
                <a:gd name="connsiteY2" fmla="*/ 11687 h 65372"/>
                <a:gd name="connsiteX3" fmla="*/ 12161 w 26523"/>
                <a:gd name="connsiteY3" fmla="*/ 23275 h 65372"/>
                <a:gd name="connsiteX4" fmla="*/ 20095 w 26523"/>
                <a:gd name="connsiteY4" fmla="*/ 20433 h 65372"/>
                <a:gd name="connsiteX5" fmla="*/ 21229 w 26523"/>
                <a:gd name="connsiteY5" fmla="*/ 19777 h 65372"/>
                <a:gd name="connsiteX6" fmla="*/ 21682 w 26523"/>
                <a:gd name="connsiteY6" fmla="*/ 23056 h 65372"/>
                <a:gd name="connsiteX7" fmla="*/ 6267 w 26523"/>
                <a:gd name="connsiteY7" fmla="*/ 59569 h 65372"/>
                <a:gd name="connsiteX8" fmla="*/ 3773 w 26523"/>
                <a:gd name="connsiteY8" fmla="*/ 63067 h 65372"/>
                <a:gd name="connsiteX9" fmla="*/ 6040 w 26523"/>
                <a:gd name="connsiteY9" fmla="*/ 65472 h 65372"/>
                <a:gd name="connsiteX10" fmla="*/ 26669 w 26523"/>
                <a:gd name="connsiteY10" fmla="*/ 23056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669" y="23056"/>
                  </a:moveTo>
                  <a:cubicBezTo>
                    <a:pt x="26669" y="8626"/>
                    <a:pt x="21002" y="100"/>
                    <a:pt x="12161" y="100"/>
                  </a:cubicBezTo>
                  <a:cubicBezTo>
                    <a:pt x="4680" y="100"/>
                    <a:pt x="146" y="5566"/>
                    <a:pt x="146" y="11687"/>
                  </a:cubicBezTo>
                  <a:cubicBezTo>
                    <a:pt x="146" y="17591"/>
                    <a:pt x="4680" y="23275"/>
                    <a:pt x="12161" y="23275"/>
                  </a:cubicBezTo>
                  <a:cubicBezTo>
                    <a:pt x="14881" y="23275"/>
                    <a:pt x="17828" y="22401"/>
                    <a:pt x="20095" y="20433"/>
                  </a:cubicBezTo>
                  <a:cubicBezTo>
                    <a:pt x="20775" y="19996"/>
                    <a:pt x="21002" y="19777"/>
                    <a:pt x="21229" y="19777"/>
                  </a:cubicBezTo>
                  <a:cubicBezTo>
                    <a:pt x="21455" y="19777"/>
                    <a:pt x="21682" y="19996"/>
                    <a:pt x="21682" y="23056"/>
                  </a:cubicBezTo>
                  <a:cubicBezTo>
                    <a:pt x="21682" y="39236"/>
                    <a:pt x="13748" y="52354"/>
                    <a:pt x="6267" y="59569"/>
                  </a:cubicBezTo>
                  <a:cubicBezTo>
                    <a:pt x="3773" y="61974"/>
                    <a:pt x="3773" y="62411"/>
                    <a:pt x="3773" y="63067"/>
                  </a:cubicBezTo>
                  <a:cubicBezTo>
                    <a:pt x="3773" y="64597"/>
                    <a:pt x="4906" y="65472"/>
                    <a:pt x="6040" y="65472"/>
                  </a:cubicBezTo>
                  <a:cubicBezTo>
                    <a:pt x="8534" y="65472"/>
                    <a:pt x="26669" y="48637"/>
                    <a:pt x="26669" y="23056"/>
                  </a:cubicBezTo>
                  <a:close/>
                </a:path>
              </a:pathLst>
            </a:custGeom>
            <a:solidFill>
              <a:srgbClr val="000000"/>
            </a:solidFill>
            <a:ln w="22737"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D265BD72-F865-00E2-E0FB-9967376973CF}"/>
                </a:ext>
              </a:extLst>
            </p:cNvPr>
            <p:cNvSpPr/>
            <p:nvPr>
              <p:custDataLst>
                <p:tags r:id="rId33"/>
              </p:custDataLst>
            </p:nvPr>
          </p:nvSpPr>
          <p:spPr>
            <a:xfrm>
              <a:off x="5972538" y="4574627"/>
              <a:ext cx="102693" cy="154138"/>
            </a:xfrm>
            <a:custGeom>
              <a:avLst/>
              <a:gdLst>
                <a:gd name="connsiteX0" fmla="*/ 52744 w 102693"/>
                <a:gd name="connsiteY0" fmla="*/ 2505 h 154138"/>
                <a:gd name="connsiteX1" fmla="*/ 49797 w 102693"/>
                <a:gd name="connsiteY1" fmla="*/ 100 h 154138"/>
                <a:gd name="connsiteX2" fmla="*/ 22140 w 102693"/>
                <a:gd name="connsiteY2" fmla="*/ 2286 h 154138"/>
                <a:gd name="connsiteX3" fmla="*/ 17833 w 102693"/>
                <a:gd name="connsiteY3" fmla="*/ 6659 h 154138"/>
                <a:gd name="connsiteX4" fmla="*/ 23273 w 102693"/>
                <a:gd name="connsiteY4" fmla="*/ 9282 h 154138"/>
                <a:gd name="connsiteX5" fmla="*/ 34608 w 102693"/>
                <a:gd name="connsiteY5" fmla="*/ 12999 h 154138"/>
                <a:gd name="connsiteX6" fmla="*/ 33928 w 102693"/>
                <a:gd name="connsiteY6" fmla="*/ 17372 h 154138"/>
                <a:gd name="connsiteX7" fmla="*/ 1057 w 102693"/>
                <a:gd name="connsiteY7" fmla="*/ 143306 h 154138"/>
                <a:gd name="connsiteX8" fmla="*/ 150 w 102693"/>
                <a:gd name="connsiteY8" fmla="*/ 148116 h 154138"/>
                <a:gd name="connsiteX9" fmla="*/ 6725 w 102693"/>
                <a:gd name="connsiteY9" fmla="*/ 154238 h 154138"/>
                <a:gd name="connsiteX10" fmla="*/ 14432 w 102693"/>
                <a:gd name="connsiteY10" fmla="*/ 149647 h 154138"/>
                <a:gd name="connsiteX11" fmla="*/ 27127 w 102693"/>
                <a:gd name="connsiteY11" fmla="*/ 101765 h 154138"/>
                <a:gd name="connsiteX12" fmla="*/ 53424 w 102693"/>
                <a:gd name="connsiteY12" fmla="*/ 120349 h 154138"/>
                <a:gd name="connsiteX13" fmla="*/ 52744 w 102693"/>
                <a:gd name="connsiteY13" fmla="*/ 124941 h 154138"/>
                <a:gd name="connsiteX14" fmla="*/ 51837 w 102693"/>
                <a:gd name="connsiteY14" fmla="*/ 132593 h 154138"/>
                <a:gd name="connsiteX15" fmla="*/ 72693 w 102693"/>
                <a:gd name="connsiteY15" fmla="*/ 154238 h 154138"/>
                <a:gd name="connsiteX16" fmla="*/ 90602 w 102693"/>
                <a:gd name="connsiteY16" fmla="*/ 142650 h 154138"/>
                <a:gd name="connsiteX17" fmla="*/ 98763 w 102693"/>
                <a:gd name="connsiteY17" fmla="*/ 120568 h 154138"/>
                <a:gd name="connsiteX18" fmla="*/ 96043 w 102693"/>
                <a:gd name="connsiteY18" fmla="*/ 118382 h 154138"/>
                <a:gd name="connsiteX19" fmla="*/ 92869 w 102693"/>
                <a:gd name="connsiteY19" fmla="*/ 122317 h 154138"/>
                <a:gd name="connsiteX20" fmla="*/ 73147 w 102693"/>
                <a:gd name="connsiteY20" fmla="*/ 149428 h 154138"/>
                <a:gd name="connsiteX21" fmla="*/ 65892 w 102693"/>
                <a:gd name="connsiteY21" fmla="*/ 139152 h 154138"/>
                <a:gd name="connsiteX22" fmla="*/ 67706 w 102693"/>
                <a:gd name="connsiteY22" fmla="*/ 126909 h 154138"/>
                <a:gd name="connsiteX23" fmla="*/ 68613 w 102693"/>
                <a:gd name="connsiteY23" fmla="*/ 120131 h 154138"/>
                <a:gd name="connsiteX24" fmla="*/ 35062 w 102693"/>
                <a:gd name="connsiteY24" fmla="*/ 97174 h 154138"/>
                <a:gd name="connsiteX25" fmla="*/ 54557 w 102693"/>
                <a:gd name="connsiteY25" fmla="*/ 80995 h 154138"/>
                <a:gd name="connsiteX26" fmla="*/ 86975 w 102693"/>
                <a:gd name="connsiteY26" fmla="*/ 60006 h 154138"/>
                <a:gd name="connsiteX27" fmla="*/ 89015 w 102693"/>
                <a:gd name="connsiteY27" fmla="*/ 60225 h 154138"/>
                <a:gd name="connsiteX28" fmla="*/ 93776 w 102693"/>
                <a:gd name="connsiteY28" fmla="*/ 61974 h 154138"/>
                <a:gd name="connsiteX29" fmla="*/ 94683 w 102693"/>
                <a:gd name="connsiteY29" fmla="*/ 62848 h 154138"/>
                <a:gd name="connsiteX30" fmla="*/ 81761 w 102693"/>
                <a:gd name="connsiteY30" fmla="*/ 74655 h 154138"/>
                <a:gd name="connsiteX31" fmla="*/ 90375 w 102693"/>
                <a:gd name="connsiteY31" fmla="*/ 82307 h 154138"/>
                <a:gd name="connsiteX32" fmla="*/ 102844 w 102693"/>
                <a:gd name="connsiteY32" fmla="*/ 68970 h 154138"/>
                <a:gd name="connsiteX33" fmla="*/ 87428 w 102693"/>
                <a:gd name="connsiteY33" fmla="*/ 55196 h 154138"/>
                <a:gd name="connsiteX34" fmla="*/ 54331 w 102693"/>
                <a:gd name="connsiteY34" fmla="*/ 74436 h 154138"/>
                <a:gd name="connsiteX35" fmla="*/ 29167 w 102693"/>
                <a:gd name="connsiteY35" fmla="*/ 94769 h 154138"/>
                <a:gd name="connsiteX36" fmla="*/ 52744 w 102693"/>
                <a:gd name="connsiteY36" fmla="*/ 2505 h 1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693" h="154138">
                  <a:moveTo>
                    <a:pt x="52744" y="2505"/>
                  </a:moveTo>
                  <a:cubicBezTo>
                    <a:pt x="52744" y="2286"/>
                    <a:pt x="52744" y="100"/>
                    <a:pt x="49797" y="100"/>
                  </a:cubicBezTo>
                  <a:cubicBezTo>
                    <a:pt x="44583" y="100"/>
                    <a:pt x="28034" y="1849"/>
                    <a:pt x="22140" y="2286"/>
                  </a:cubicBezTo>
                  <a:cubicBezTo>
                    <a:pt x="20326" y="2505"/>
                    <a:pt x="17833" y="2723"/>
                    <a:pt x="17833" y="6659"/>
                  </a:cubicBezTo>
                  <a:cubicBezTo>
                    <a:pt x="17833" y="9282"/>
                    <a:pt x="19873" y="9282"/>
                    <a:pt x="23273" y="9282"/>
                  </a:cubicBezTo>
                  <a:cubicBezTo>
                    <a:pt x="34155" y="9282"/>
                    <a:pt x="34608" y="10813"/>
                    <a:pt x="34608" y="12999"/>
                  </a:cubicBezTo>
                  <a:lnTo>
                    <a:pt x="33928" y="17372"/>
                  </a:lnTo>
                  <a:lnTo>
                    <a:pt x="1057" y="143306"/>
                  </a:lnTo>
                  <a:cubicBezTo>
                    <a:pt x="150" y="146367"/>
                    <a:pt x="150" y="146804"/>
                    <a:pt x="150" y="148116"/>
                  </a:cubicBezTo>
                  <a:cubicBezTo>
                    <a:pt x="150" y="153145"/>
                    <a:pt x="4684" y="154238"/>
                    <a:pt x="6725" y="154238"/>
                  </a:cubicBezTo>
                  <a:cubicBezTo>
                    <a:pt x="9672" y="154238"/>
                    <a:pt x="13072" y="152270"/>
                    <a:pt x="14432" y="149647"/>
                  </a:cubicBezTo>
                  <a:cubicBezTo>
                    <a:pt x="15566" y="147679"/>
                    <a:pt x="25767" y="107231"/>
                    <a:pt x="27127" y="101765"/>
                  </a:cubicBezTo>
                  <a:cubicBezTo>
                    <a:pt x="34835" y="102421"/>
                    <a:pt x="53424" y="105920"/>
                    <a:pt x="53424" y="120349"/>
                  </a:cubicBezTo>
                  <a:cubicBezTo>
                    <a:pt x="53424" y="121880"/>
                    <a:pt x="53424" y="122754"/>
                    <a:pt x="52744" y="124941"/>
                  </a:cubicBezTo>
                  <a:cubicBezTo>
                    <a:pt x="52290" y="127564"/>
                    <a:pt x="51837" y="130188"/>
                    <a:pt x="51837" y="132593"/>
                  </a:cubicBezTo>
                  <a:cubicBezTo>
                    <a:pt x="51837" y="145493"/>
                    <a:pt x="60905" y="154238"/>
                    <a:pt x="72693" y="154238"/>
                  </a:cubicBezTo>
                  <a:cubicBezTo>
                    <a:pt x="79494" y="154238"/>
                    <a:pt x="85615" y="150740"/>
                    <a:pt x="90602" y="142650"/>
                  </a:cubicBezTo>
                  <a:cubicBezTo>
                    <a:pt x="96270" y="133030"/>
                    <a:pt x="98763" y="121005"/>
                    <a:pt x="98763" y="120568"/>
                  </a:cubicBezTo>
                  <a:cubicBezTo>
                    <a:pt x="98763" y="118382"/>
                    <a:pt x="96723" y="118382"/>
                    <a:pt x="96043" y="118382"/>
                  </a:cubicBezTo>
                  <a:cubicBezTo>
                    <a:pt x="93776" y="118382"/>
                    <a:pt x="93549" y="119256"/>
                    <a:pt x="92869" y="122317"/>
                  </a:cubicBezTo>
                  <a:cubicBezTo>
                    <a:pt x="88335" y="138278"/>
                    <a:pt x="83121" y="149428"/>
                    <a:pt x="73147" y="149428"/>
                  </a:cubicBezTo>
                  <a:cubicBezTo>
                    <a:pt x="68839" y="149428"/>
                    <a:pt x="65892" y="147023"/>
                    <a:pt x="65892" y="139152"/>
                  </a:cubicBezTo>
                  <a:cubicBezTo>
                    <a:pt x="65892" y="135435"/>
                    <a:pt x="66799" y="130407"/>
                    <a:pt x="67706" y="126909"/>
                  </a:cubicBezTo>
                  <a:cubicBezTo>
                    <a:pt x="68613" y="123192"/>
                    <a:pt x="68613" y="122317"/>
                    <a:pt x="68613" y="120131"/>
                  </a:cubicBezTo>
                  <a:cubicBezTo>
                    <a:pt x="68613" y="105920"/>
                    <a:pt x="54331" y="99579"/>
                    <a:pt x="35062" y="97174"/>
                  </a:cubicBezTo>
                  <a:cubicBezTo>
                    <a:pt x="42089" y="93239"/>
                    <a:pt x="49343" y="86242"/>
                    <a:pt x="54557" y="80995"/>
                  </a:cubicBezTo>
                  <a:cubicBezTo>
                    <a:pt x="65439" y="69407"/>
                    <a:pt x="75867" y="60006"/>
                    <a:pt x="86975" y="60006"/>
                  </a:cubicBezTo>
                  <a:cubicBezTo>
                    <a:pt x="88335" y="60006"/>
                    <a:pt x="88562" y="60006"/>
                    <a:pt x="89015" y="60225"/>
                  </a:cubicBezTo>
                  <a:cubicBezTo>
                    <a:pt x="91736" y="60662"/>
                    <a:pt x="91962" y="60662"/>
                    <a:pt x="93776" y="61974"/>
                  </a:cubicBezTo>
                  <a:cubicBezTo>
                    <a:pt x="94229" y="62192"/>
                    <a:pt x="94229" y="62411"/>
                    <a:pt x="94683" y="62848"/>
                  </a:cubicBezTo>
                  <a:cubicBezTo>
                    <a:pt x="83801" y="63504"/>
                    <a:pt x="81761" y="72031"/>
                    <a:pt x="81761" y="74655"/>
                  </a:cubicBezTo>
                  <a:cubicBezTo>
                    <a:pt x="81761" y="78153"/>
                    <a:pt x="84255" y="82307"/>
                    <a:pt x="90375" y="82307"/>
                  </a:cubicBezTo>
                  <a:cubicBezTo>
                    <a:pt x="96270" y="82307"/>
                    <a:pt x="102844" y="77497"/>
                    <a:pt x="102844" y="68970"/>
                  </a:cubicBezTo>
                  <a:cubicBezTo>
                    <a:pt x="102844" y="62411"/>
                    <a:pt x="97630" y="55196"/>
                    <a:pt x="87428" y="55196"/>
                  </a:cubicBezTo>
                  <a:cubicBezTo>
                    <a:pt x="81081" y="55196"/>
                    <a:pt x="70653" y="56945"/>
                    <a:pt x="54331" y="74436"/>
                  </a:cubicBezTo>
                  <a:cubicBezTo>
                    <a:pt x="46623" y="82744"/>
                    <a:pt x="37782" y="91490"/>
                    <a:pt x="29167" y="94769"/>
                  </a:cubicBezTo>
                  <a:lnTo>
                    <a:pt x="52744" y="2505"/>
                  </a:lnTo>
                  <a:close/>
                </a:path>
              </a:pathLst>
            </a:custGeom>
            <a:solidFill>
              <a:srgbClr val="000000"/>
            </a:solidFill>
            <a:ln w="22737"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2B70EE4B-A8B3-A496-6ADF-87D10B3405FF}"/>
                </a:ext>
              </a:extLst>
            </p:cNvPr>
            <p:cNvSpPr/>
            <p:nvPr>
              <p:custDataLst>
                <p:tags r:id="rId34"/>
              </p:custDataLst>
            </p:nvPr>
          </p:nvSpPr>
          <p:spPr>
            <a:xfrm>
              <a:off x="6098147" y="4562384"/>
              <a:ext cx="52593" cy="218636"/>
            </a:xfrm>
            <a:custGeom>
              <a:avLst/>
              <a:gdLst>
                <a:gd name="connsiteX0" fmla="*/ 52749 w 52593"/>
                <a:gd name="connsiteY0" fmla="*/ 109418 h 218636"/>
                <a:gd name="connsiteX1" fmla="*/ 37787 w 52593"/>
                <a:gd name="connsiteY1" fmla="*/ 41203 h 218636"/>
                <a:gd name="connsiteX2" fmla="*/ 2423 w 52593"/>
                <a:gd name="connsiteY2" fmla="*/ 100 h 218636"/>
                <a:gd name="connsiteX3" fmla="*/ 156 w 52593"/>
                <a:gd name="connsiteY3" fmla="*/ 2286 h 218636"/>
                <a:gd name="connsiteX4" fmla="*/ 4463 w 52593"/>
                <a:gd name="connsiteY4" fmla="*/ 7315 h 218636"/>
                <a:gd name="connsiteX5" fmla="*/ 39601 w 52593"/>
                <a:gd name="connsiteY5" fmla="*/ 109418 h 218636"/>
                <a:gd name="connsiteX6" fmla="*/ 3103 w 52593"/>
                <a:gd name="connsiteY6" fmla="*/ 212833 h 218636"/>
                <a:gd name="connsiteX7" fmla="*/ 156 w 52593"/>
                <a:gd name="connsiteY7" fmla="*/ 216549 h 218636"/>
                <a:gd name="connsiteX8" fmla="*/ 2423 w 52593"/>
                <a:gd name="connsiteY8" fmla="*/ 218736 h 218636"/>
                <a:gd name="connsiteX9" fmla="*/ 38468 w 52593"/>
                <a:gd name="connsiteY9" fmla="*/ 176102 h 218636"/>
                <a:gd name="connsiteX10" fmla="*/ 52749 w 52593"/>
                <a:gd name="connsiteY10" fmla="*/ 109418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749" y="109418"/>
                  </a:moveTo>
                  <a:cubicBezTo>
                    <a:pt x="52749" y="92364"/>
                    <a:pt x="50256" y="65909"/>
                    <a:pt x="37787" y="41203"/>
                  </a:cubicBezTo>
                  <a:cubicBezTo>
                    <a:pt x="24186" y="14311"/>
                    <a:pt x="4690" y="100"/>
                    <a:pt x="2423" y="100"/>
                  </a:cubicBezTo>
                  <a:cubicBezTo>
                    <a:pt x="1063" y="100"/>
                    <a:pt x="156" y="974"/>
                    <a:pt x="156" y="2286"/>
                  </a:cubicBezTo>
                  <a:cubicBezTo>
                    <a:pt x="156" y="2942"/>
                    <a:pt x="156" y="3379"/>
                    <a:pt x="4463" y="7315"/>
                  </a:cubicBezTo>
                  <a:cubicBezTo>
                    <a:pt x="26679" y="28960"/>
                    <a:pt x="39601" y="63723"/>
                    <a:pt x="39601" y="109418"/>
                  </a:cubicBezTo>
                  <a:cubicBezTo>
                    <a:pt x="39601" y="146804"/>
                    <a:pt x="31213" y="185284"/>
                    <a:pt x="3103" y="212833"/>
                  </a:cubicBezTo>
                  <a:cubicBezTo>
                    <a:pt x="156" y="215456"/>
                    <a:pt x="156" y="215893"/>
                    <a:pt x="156" y="216549"/>
                  </a:cubicBezTo>
                  <a:cubicBezTo>
                    <a:pt x="156" y="217861"/>
                    <a:pt x="1063" y="218736"/>
                    <a:pt x="2423" y="218736"/>
                  </a:cubicBezTo>
                  <a:cubicBezTo>
                    <a:pt x="4690" y="218736"/>
                    <a:pt x="25092" y="203868"/>
                    <a:pt x="38468" y="176102"/>
                  </a:cubicBezTo>
                  <a:cubicBezTo>
                    <a:pt x="50029" y="152052"/>
                    <a:pt x="52749" y="127783"/>
                    <a:pt x="52749" y="109418"/>
                  </a:cubicBezTo>
                  <a:close/>
                </a:path>
              </a:pathLst>
            </a:custGeom>
            <a:solidFill>
              <a:srgbClr val="000000"/>
            </a:solidFill>
            <a:ln w="22737"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D73A90EF-9AB6-75BA-4346-5F9C2B0920E5}"/>
                </a:ext>
              </a:extLst>
            </p:cNvPr>
            <p:cNvSpPr/>
            <p:nvPr>
              <p:custDataLst>
                <p:tags r:id="rId35"/>
              </p:custDataLst>
            </p:nvPr>
          </p:nvSpPr>
          <p:spPr>
            <a:xfrm>
              <a:off x="6200135" y="4562384"/>
              <a:ext cx="31057" cy="218636"/>
            </a:xfrm>
            <a:custGeom>
              <a:avLst/>
              <a:gdLst>
                <a:gd name="connsiteX0" fmla="*/ 31217 w 31057"/>
                <a:gd name="connsiteY0" fmla="*/ 218736 h 218636"/>
                <a:gd name="connsiteX1" fmla="*/ 31217 w 31057"/>
                <a:gd name="connsiteY1" fmla="*/ 209990 h 218636"/>
                <a:gd name="connsiteX2" fmla="*/ 9228 w 31057"/>
                <a:gd name="connsiteY2" fmla="*/ 209990 h 218636"/>
                <a:gd name="connsiteX3" fmla="*/ 9228 w 31057"/>
                <a:gd name="connsiteY3" fmla="*/ 8845 h 218636"/>
                <a:gd name="connsiteX4" fmla="*/ 31217 w 31057"/>
                <a:gd name="connsiteY4" fmla="*/ 8845 h 218636"/>
                <a:gd name="connsiteX5" fmla="*/ 31217 w 31057"/>
                <a:gd name="connsiteY5" fmla="*/ 100 h 218636"/>
                <a:gd name="connsiteX6" fmla="*/ 160 w 31057"/>
                <a:gd name="connsiteY6" fmla="*/ 100 h 218636"/>
                <a:gd name="connsiteX7" fmla="*/ 160 w 31057"/>
                <a:gd name="connsiteY7" fmla="*/ 218736 h 218636"/>
                <a:gd name="connsiteX8" fmla="*/ 31217 w 31057"/>
                <a:gd name="connsiteY8" fmla="*/ 218736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217" y="218736"/>
                  </a:moveTo>
                  <a:lnTo>
                    <a:pt x="31217" y="209990"/>
                  </a:lnTo>
                  <a:lnTo>
                    <a:pt x="9228" y="209990"/>
                  </a:lnTo>
                  <a:lnTo>
                    <a:pt x="9228" y="8845"/>
                  </a:lnTo>
                  <a:lnTo>
                    <a:pt x="31217" y="8845"/>
                  </a:lnTo>
                  <a:lnTo>
                    <a:pt x="31217" y="100"/>
                  </a:lnTo>
                  <a:lnTo>
                    <a:pt x="160" y="100"/>
                  </a:lnTo>
                  <a:lnTo>
                    <a:pt x="160" y="218736"/>
                  </a:lnTo>
                  <a:lnTo>
                    <a:pt x="31217" y="218736"/>
                  </a:lnTo>
                  <a:close/>
                </a:path>
              </a:pathLst>
            </a:custGeom>
            <a:solidFill>
              <a:srgbClr val="000000"/>
            </a:solidFill>
            <a:ln w="22737"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58617134-DE66-B4FA-1E9C-BC976C780B05}"/>
                </a:ext>
              </a:extLst>
            </p:cNvPr>
            <p:cNvSpPr/>
            <p:nvPr>
              <p:custDataLst>
                <p:tags r:id="rId36"/>
              </p:custDataLst>
            </p:nvPr>
          </p:nvSpPr>
          <p:spPr>
            <a:xfrm>
              <a:off x="6246104" y="4629723"/>
              <a:ext cx="96119" cy="99042"/>
            </a:xfrm>
            <a:custGeom>
              <a:avLst/>
              <a:gdLst>
                <a:gd name="connsiteX0" fmla="*/ 20565 w 96119"/>
                <a:gd name="connsiteY0" fmla="*/ 78590 h 99042"/>
                <a:gd name="connsiteX1" fmla="*/ 47542 w 96119"/>
                <a:gd name="connsiteY1" fmla="*/ 53665 h 99042"/>
                <a:gd name="connsiteX2" fmla="*/ 69758 w 96119"/>
                <a:gd name="connsiteY2" fmla="*/ 33988 h 99042"/>
                <a:gd name="connsiteX3" fmla="*/ 96282 w 96119"/>
                <a:gd name="connsiteY3" fmla="*/ 2286 h 99042"/>
                <a:gd name="connsiteX4" fmla="*/ 93788 w 96119"/>
                <a:gd name="connsiteY4" fmla="*/ 100 h 99042"/>
                <a:gd name="connsiteX5" fmla="*/ 90388 w 96119"/>
                <a:gd name="connsiteY5" fmla="*/ 2505 h 99042"/>
                <a:gd name="connsiteX6" fmla="*/ 73385 w 96119"/>
                <a:gd name="connsiteY6" fmla="*/ 16497 h 99042"/>
                <a:gd name="connsiteX7" fmla="*/ 61824 w 96119"/>
                <a:gd name="connsiteY7" fmla="*/ 9501 h 99042"/>
                <a:gd name="connsiteX8" fmla="*/ 46182 w 96119"/>
                <a:gd name="connsiteY8" fmla="*/ 100 h 99042"/>
                <a:gd name="connsiteX9" fmla="*/ 18752 w 96119"/>
                <a:gd name="connsiteY9" fmla="*/ 25024 h 99042"/>
                <a:gd name="connsiteX10" fmla="*/ 21472 w 96119"/>
                <a:gd name="connsiteY10" fmla="*/ 27429 h 99042"/>
                <a:gd name="connsiteX11" fmla="*/ 24419 w 96119"/>
                <a:gd name="connsiteY11" fmla="*/ 25024 h 99042"/>
                <a:gd name="connsiteX12" fmla="*/ 43688 w 96119"/>
                <a:gd name="connsiteY12" fmla="*/ 14748 h 99042"/>
                <a:gd name="connsiteX13" fmla="*/ 57970 w 96119"/>
                <a:gd name="connsiteY13" fmla="*/ 18028 h 99042"/>
                <a:gd name="connsiteX14" fmla="*/ 75426 w 96119"/>
                <a:gd name="connsiteY14" fmla="*/ 21307 h 99042"/>
                <a:gd name="connsiteX15" fmla="*/ 43915 w 96119"/>
                <a:gd name="connsiteY15" fmla="*/ 49949 h 99042"/>
                <a:gd name="connsiteX16" fmla="*/ 23512 w 96119"/>
                <a:gd name="connsiteY16" fmla="*/ 68314 h 99042"/>
                <a:gd name="connsiteX17" fmla="*/ 162 w 96119"/>
                <a:gd name="connsiteY17" fmla="*/ 96955 h 99042"/>
                <a:gd name="connsiteX18" fmla="*/ 2883 w 96119"/>
                <a:gd name="connsiteY18" fmla="*/ 99142 h 99042"/>
                <a:gd name="connsiteX19" fmla="*/ 6510 w 96119"/>
                <a:gd name="connsiteY19" fmla="*/ 96300 h 99042"/>
                <a:gd name="connsiteX20" fmla="*/ 25779 w 96119"/>
                <a:gd name="connsiteY20" fmla="*/ 82744 h 99042"/>
                <a:gd name="connsiteX21" fmla="*/ 38928 w 96119"/>
                <a:gd name="connsiteY21" fmla="*/ 91052 h 99042"/>
                <a:gd name="connsiteX22" fmla="*/ 53436 w 96119"/>
                <a:gd name="connsiteY22" fmla="*/ 99142 h 99042"/>
                <a:gd name="connsiteX23" fmla="*/ 89027 w 96119"/>
                <a:gd name="connsiteY23" fmla="*/ 65472 h 99042"/>
                <a:gd name="connsiteX24" fmla="*/ 86307 w 96119"/>
                <a:gd name="connsiteY24" fmla="*/ 63285 h 99042"/>
                <a:gd name="connsiteX25" fmla="*/ 83133 w 96119"/>
                <a:gd name="connsiteY25" fmla="*/ 66128 h 99042"/>
                <a:gd name="connsiteX26" fmla="*/ 55930 w 96119"/>
                <a:gd name="connsiteY26" fmla="*/ 84493 h 99042"/>
                <a:gd name="connsiteX27" fmla="*/ 42555 w 96119"/>
                <a:gd name="connsiteY27" fmla="*/ 81651 h 99042"/>
                <a:gd name="connsiteX28" fmla="*/ 26686 w 96119"/>
                <a:gd name="connsiteY28" fmla="*/ 77934 h 99042"/>
                <a:gd name="connsiteX29" fmla="*/ 20565 w 96119"/>
                <a:gd name="connsiteY29" fmla="*/ 78590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6119" h="99042">
                  <a:moveTo>
                    <a:pt x="20565" y="78590"/>
                  </a:moveTo>
                  <a:cubicBezTo>
                    <a:pt x="32807" y="65909"/>
                    <a:pt x="39381" y="60443"/>
                    <a:pt x="47542" y="53665"/>
                  </a:cubicBezTo>
                  <a:cubicBezTo>
                    <a:pt x="47542" y="53447"/>
                    <a:pt x="61597" y="41859"/>
                    <a:pt x="69758" y="33988"/>
                  </a:cubicBezTo>
                  <a:cubicBezTo>
                    <a:pt x="91294" y="13655"/>
                    <a:pt x="96282" y="3161"/>
                    <a:pt x="96282" y="2286"/>
                  </a:cubicBezTo>
                  <a:cubicBezTo>
                    <a:pt x="96282" y="100"/>
                    <a:pt x="94241" y="100"/>
                    <a:pt x="93788" y="100"/>
                  </a:cubicBezTo>
                  <a:cubicBezTo>
                    <a:pt x="92201" y="100"/>
                    <a:pt x="91521" y="537"/>
                    <a:pt x="90388" y="2505"/>
                  </a:cubicBezTo>
                  <a:cubicBezTo>
                    <a:pt x="83587" y="12999"/>
                    <a:pt x="78826" y="16497"/>
                    <a:pt x="73385" y="16497"/>
                  </a:cubicBezTo>
                  <a:cubicBezTo>
                    <a:pt x="67945" y="16497"/>
                    <a:pt x="65224" y="13218"/>
                    <a:pt x="61824" y="9501"/>
                  </a:cubicBezTo>
                  <a:cubicBezTo>
                    <a:pt x="57517" y="4472"/>
                    <a:pt x="53663" y="100"/>
                    <a:pt x="46182" y="100"/>
                  </a:cubicBezTo>
                  <a:cubicBezTo>
                    <a:pt x="29180" y="100"/>
                    <a:pt x="18752" y="20433"/>
                    <a:pt x="18752" y="25024"/>
                  </a:cubicBezTo>
                  <a:cubicBezTo>
                    <a:pt x="18752" y="26117"/>
                    <a:pt x="19432" y="27429"/>
                    <a:pt x="21472" y="27429"/>
                  </a:cubicBezTo>
                  <a:cubicBezTo>
                    <a:pt x="23512" y="27429"/>
                    <a:pt x="23966" y="26336"/>
                    <a:pt x="24419" y="25024"/>
                  </a:cubicBezTo>
                  <a:cubicBezTo>
                    <a:pt x="28726" y="14967"/>
                    <a:pt x="41875" y="14748"/>
                    <a:pt x="43688" y="14748"/>
                  </a:cubicBezTo>
                  <a:cubicBezTo>
                    <a:pt x="48449" y="14748"/>
                    <a:pt x="52756" y="16279"/>
                    <a:pt x="57970" y="18028"/>
                  </a:cubicBezTo>
                  <a:cubicBezTo>
                    <a:pt x="67038" y="21307"/>
                    <a:pt x="69532" y="21307"/>
                    <a:pt x="75426" y="21307"/>
                  </a:cubicBezTo>
                  <a:cubicBezTo>
                    <a:pt x="67265" y="30709"/>
                    <a:pt x="48222" y="46450"/>
                    <a:pt x="43915" y="49949"/>
                  </a:cubicBezTo>
                  <a:lnTo>
                    <a:pt x="23512" y="68314"/>
                  </a:lnTo>
                  <a:cubicBezTo>
                    <a:pt x="8097" y="82963"/>
                    <a:pt x="162" y="95425"/>
                    <a:pt x="162" y="96955"/>
                  </a:cubicBezTo>
                  <a:cubicBezTo>
                    <a:pt x="162" y="99142"/>
                    <a:pt x="2429" y="99142"/>
                    <a:pt x="2883" y="99142"/>
                  </a:cubicBezTo>
                  <a:cubicBezTo>
                    <a:pt x="4696" y="99142"/>
                    <a:pt x="5150" y="98705"/>
                    <a:pt x="6510" y="96300"/>
                  </a:cubicBezTo>
                  <a:cubicBezTo>
                    <a:pt x="11724" y="88647"/>
                    <a:pt x="18525" y="82744"/>
                    <a:pt x="25779" y="82744"/>
                  </a:cubicBezTo>
                  <a:cubicBezTo>
                    <a:pt x="30993" y="82744"/>
                    <a:pt x="33260" y="84712"/>
                    <a:pt x="38928" y="91052"/>
                  </a:cubicBezTo>
                  <a:cubicBezTo>
                    <a:pt x="42781" y="95644"/>
                    <a:pt x="46862" y="99142"/>
                    <a:pt x="53436" y="99142"/>
                  </a:cubicBezTo>
                  <a:cubicBezTo>
                    <a:pt x="75879" y="99142"/>
                    <a:pt x="89027" y="71375"/>
                    <a:pt x="89027" y="65472"/>
                  </a:cubicBezTo>
                  <a:cubicBezTo>
                    <a:pt x="89027" y="64379"/>
                    <a:pt x="88121" y="63285"/>
                    <a:pt x="86307" y="63285"/>
                  </a:cubicBezTo>
                  <a:cubicBezTo>
                    <a:pt x="84267" y="63285"/>
                    <a:pt x="83813" y="64597"/>
                    <a:pt x="83133" y="66128"/>
                  </a:cubicBezTo>
                  <a:cubicBezTo>
                    <a:pt x="77919" y="80339"/>
                    <a:pt x="63411" y="84493"/>
                    <a:pt x="55930" y="84493"/>
                  </a:cubicBezTo>
                  <a:cubicBezTo>
                    <a:pt x="51396" y="84493"/>
                    <a:pt x="47315" y="83181"/>
                    <a:pt x="42555" y="81651"/>
                  </a:cubicBezTo>
                  <a:cubicBezTo>
                    <a:pt x="34847" y="78809"/>
                    <a:pt x="31447" y="77934"/>
                    <a:pt x="26686" y="77934"/>
                  </a:cubicBezTo>
                  <a:cubicBezTo>
                    <a:pt x="26233" y="77934"/>
                    <a:pt x="22605" y="77934"/>
                    <a:pt x="20565" y="78590"/>
                  </a:cubicBezTo>
                  <a:close/>
                </a:path>
              </a:pathLst>
            </a:custGeom>
            <a:solidFill>
              <a:srgbClr val="000000"/>
            </a:solidFill>
            <a:ln w="22737"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0895ECA0-B21A-955B-ABBD-3BEFE18F0919}"/>
                </a:ext>
              </a:extLst>
            </p:cNvPr>
            <p:cNvSpPr/>
            <p:nvPr>
              <p:custDataLst>
                <p:tags r:id="rId37"/>
              </p:custDataLst>
            </p:nvPr>
          </p:nvSpPr>
          <p:spPr>
            <a:xfrm>
              <a:off x="6359078" y="4657534"/>
              <a:ext cx="57762" cy="101622"/>
            </a:xfrm>
            <a:custGeom>
              <a:avLst/>
              <a:gdLst>
                <a:gd name="connsiteX0" fmla="*/ 36030 w 57762"/>
                <a:gd name="connsiteY0" fmla="*/ 4386 h 101622"/>
                <a:gd name="connsiteX1" fmla="*/ 31270 w 57762"/>
                <a:gd name="connsiteY1" fmla="*/ 101 h 101622"/>
                <a:gd name="connsiteX2" fmla="*/ 167 w 57762"/>
                <a:gd name="connsiteY2" fmla="*/ 9896 h 101622"/>
                <a:gd name="connsiteX3" fmla="*/ 167 w 57762"/>
                <a:gd name="connsiteY3" fmla="*/ 15406 h 101622"/>
                <a:gd name="connsiteX4" fmla="*/ 23177 w 57762"/>
                <a:gd name="connsiteY4" fmla="*/ 11120 h 101622"/>
                <a:gd name="connsiteX5" fmla="*/ 23177 w 57762"/>
                <a:gd name="connsiteY5" fmla="*/ 89173 h 101622"/>
                <a:gd name="connsiteX6" fmla="*/ 7308 w 57762"/>
                <a:gd name="connsiteY6" fmla="*/ 96214 h 101622"/>
                <a:gd name="connsiteX7" fmla="*/ 1278 w 57762"/>
                <a:gd name="connsiteY7" fmla="*/ 96214 h 101622"/>
                <a:gd name="connsiteX8" fmla="*/ 1278 w 57762"/>
                <a:gd name="connsiteY8" fmla="*/ 101723 h 101622"/>
                <a:gd name="connsiteX9" fmla="*/ 29524 w 57762"/>
                <a:gd name="connsiteY9" fmla="*/ 101111 h 101622"/>
                <a:gd name="connsiteX10" fmla="*/ 57929 w 57762"/>
                <a:gd name="connsiteY10" fmla="*/ 101723 h 101622"/>
                <a:gd name="connsiteX11" fmla="*/ 57929 w 57762"/>
                <a:gd name="connsiteY11" fmla="*/ 96214 h 101622"/>
                <a:gd name="connsiteX12" fmla="*/ 51899 w 57762"/>
                <a:gd name="connsiteY12" fmla="*/ 96214 h 101622"/>
                <a:gd name="connsiteX13" fmla="*/ 36030 w 57762"/>
                <a:gd name="connsiteY13" fmla="*/ 89173 h 101622"/>
                <a:gd name="connsiteX14" fmla="*/ 36030 w 57762"/>
                <a:gd name="connsiteY14" fmla="*/ 4386 h 1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62" h="101622">
                  <a:moveTo>
                    <a:pt x="36030" y="4386"/>
                  </a:moveTo>
                  <a:cubicBezTo>
                    <a:pt x="36030" y="254"/>
                    <a:pt x="35713" y="101"/>
                    <a:pt x="31270" y="101"/>
                  </a:cubicBezTo>
                  <a:cubicBezTo>
                    <a:pt x="21114" y="9743"/>
                    <a:pt x="6673" y="9896"/>
                    <a:pt x="167" y="9896"/>
                  </a:cubicBezTo>
                  <a:lnTo>
                    <a:pt x="167" y="15406"/>
                  </a:lnTo>
                  <a:cubicBezTo>
                    <a:pt x="3976" y="15406"/>
                    <a:pt x="14449" y="15406"/>
                    <a:pt x="23177" y="11120"/>
                  </a:cubicBezTo>
                  <a:lnTo>
                    <a:pt x="23177" y="89173"/>
                  </a:lnTo>
                  <a:cubicBezTo>
                    <a:pt x="23177" y="94224"/>
                    <a:pt x="23177" y="96214"/>
                    <a:pt x="7308" y="96214"/>
                  </a:cubicBezTo>
                  <a:lnTo>
                    <a:pt x="1278" y="96214"/>
                  </a:lnTo>
                  <a:lnTo>
                    <a:pt x="1278" y="101723"/>
                  </a:lnTo>
                  <a:cubicBezTo>
                    <a:pt x="4134" y="101570"/>
                    <a:pt x="23653" y="101111"/>
                    <a:pt x="29524" y="101111"/>
                  </a:cubicBezTo>
                  <a:cubicBezTo>
                    <a:pt x="34444" y="101111"/>
                    <a:pt x="54438" y="101570"/>
                    <a:pt x="57929" y="101723"/>
                  </a:cubicBezTo>
                  <a:lnTo>
                    <a:pt x="57929" y="96214"/>
                  </a:lnTo>
                  <a:lnTo>
                    <a:pt x="51899" y="96214"/>
                  </a:lnTo>
                  <a:cubicBezTo>
                    <a:pt x="36030" y="96214"/>
                    <a:pt x="36030" y="94224"/>
                    <a:pt x="36030" y="89173"/>
                  </a:cubicBezTo>
                  <a:lnTo>
                    <a:pt x="36030" y="4386"/>
                  </a:lnTo>
                  <a:close/>
                </a:path>
              </a:pathLst>
            </a:custGeom>
            <a:solidFill>
              <a:srgbClr val="000000"/>
            </a:solidFill>
            <a:ln w="22737"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A1ACA250-2A96-EAF7-16CD-68C5D3339C80}"/>
                </a:ext>
              </a:extLst>
            </p:cNvPr>
            <p:cNvSpPr/>
            <p:nvPr>
              <p:custDataLst>
                <p:tags r:id="rId38"/>
              </p:custDataLst>
            </p:nvPr>
          </p:nvSpPr>
          <p:spPr>
            <a:xfrm>
              <a:off x="6448468" y="4562384"/>
              <a:ext cx="31057" cy="218636"/>
            </a:xfrm>
            <a:custGeom>
              <a:avLst/>
              <a:gdLst>
                <a:gd name="connsiteX0" fmla="*/ 31229 w 31057"/>
                <a:gd name="connsiteY0" fmla="*/ 100 h 218636"/>
                <a:gd name="connsiteX1" fmla="*/ 172 w 31057"/>
                <a:gd name="connsiteY1" fmla="*/ 100 h 218636"/>
                <a:gd name="connsiteX2" fmla="*/ 172 w 31057"/>
                <a:gd name="connsiteY2" fmla="*/ 8845 h 218636"/>
                <a:gd name="connsiteX3" fmla="*/ 22161 w 31057"/>
                <a:gd name="connsiteY3" fmla="*/ 8845 h 218636"/>
                <a:gd name="connsiteX4" fmla="*/ 22161 w 31057"/>
                <a:gd name="connsiteY4" fmla="*/ 209990 h 218636"/>
                <a:gd name="connsiteX5" fmla="*/ 172 w 31057"/>
                <a:gd name="connsiteY5" fmla="*/ 209990 h 218636"/>
                <a:gd name="connsiteX6" fmla="*/ 172 w 31057"/>
                <a:gd name="connsiteY6" fmla="*/ 218736 h 218636"/>
                <a:gd name="connsiteX7" fmla="*/ 31229 w 31057"/>
                <a:gd name="connsiteY7" fmla="*/ 218736 h 218636"/>
                <a:gd name="connsiteX8" fmla="*/ 31229 w 31057"/>
                <a:gd name="connsiteY8" fmla="*/ 100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229" y="100"/>
                  </a:moveTo>
                  <a:lnTo>
                    <a:pt x="172" y="100"/>
                  </a:lnTo>
                  <a:lnTo>
                    <a:pt x="172" y="8845"/>
                  </a:lnTo>
                  <a:lnTo>
                    <a:pt x="22161" y="8845"/>
                  </a:lnTo>
                  <a:lnTo>
                    <a:pt x="22161" y="209990"/>
                  </a:lnTo>
                  <a:lnTo>
                    <a:pt x="172" y="209990"/>
                  </a:lnTo>
                  <a:lnTo>
                    <a:pt x="172" y="218736"/>
                  </a:lnTo>
                  <a:lnTo>
                    <a:pt x="31229" y="218736"/>
                  </a:lnTo>
                  <a:lnTo>
                    <a:pt x="31229" y="100"/>
                  </a:lnTo>
                  <a:close/>
                </a:path>
              </a:pathLst>
            </a:custGeom>
            <a:solidFill>
              <a:srgbClr val="000000"/>
            </a:solidFill>
            <a:ln w="22737"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E5C4D236-8E01-3A74-F79D-5EAB658DF8DF}"/>
                </a:ext>
              </a:extLst>
            </p:cNvPr>
            <p:cNvSpPr/>
            <p:nvPr>
              <p:custDataLst>
                <p:tags r:id="rId39"/>
              </p:custDataLst>
            </p:nvPr>
          </p:nvSpPr>
          <p:spPr>
            <a:xfrm>
              <a:off x="6569523" y="4598896"/>
              <a:ext cx="150753" cy="145611"/>
            </a:xfrm>
            <a:custGeom>
              <a:avLst/>
              <a:gdLst>
                <a:gd name="connsiteX0" fmla="*/ 80200 w 150753"/>
                <a:gd name="connsiteY0" fmla="*/ 77278 h 145611"/>
                <a:gd name="connsiteX1" fmla="*/ 143449 w 150753"/>
                <a:gd name="connsiteY1" fmla="*/ 77278 h 145611"/>
                <a:gd name="connsiteX2" fmla="*/ 150930 w 150753"/>
                <a:gd name="connsiteY2" fmla="*/ 72905 h 145611"/>
                <a:gd name="connsiteX3" fmla="*/ 143449 w 150753"/>
                <a:gd name="connsiteY3" fmla="*/ 68533 h 145611"/>
                <a:gd name="connsiteX4" fmla="*/ 80200 w 150753"/>
                <a:gd name="connsiteY4" fmla="*/ 68533 h 145611"/>
                <a:gd name="connsiteX5" fmla="*/ 80200 w 150753"/>
                <a:gd name="connsiteY5" fmla="*/ 7315 h 145611"/>
                <a:gd name="connsiteX6" fmla="*/ 75666 w 150753"/>
                <a:gd name="connsiteY6" fmla="*/ 100 h 145611"/>
                <a:gd name="connsiteX7" fmla="*/ 71133 w 150753"/>
                <a:gd name="connsiteY7" fmla="*/ 7315 h 145611"/>
                <a:gd name="connsiteX8" fmla="*/ 71133 w 150753"/>
                <a:gd name="connsiteY8" fmla="*/ 68533 h 145611"/>
                <a:gd name="connsiteX9" fmla="*/ 7658 w 150753"/>
                <a:gd name="connsiteY9" fmla="*/ 68533 h 145611"/>
                <a:gd name="connsiteX10" fmla="*/ 177 w 150753"/>
                <a:gd name="connsiteY10" fmla="*/ 72905 h 145611"/>
                <a:gd name="connsiteX11" fmla="*/ 7658 w 150753"/>
                <a:gd name="connsiteY11" fmla="*/ 77278 h 145611"/>
                <a:gd name="connsiteX12" fmla="*/ 71133 w 150753"/>
                <a:gd name="connsiteY12" fmla="*/ 77278 h 145611"/>
                <a:gd name="connsiteX13" fmla="*/ 71133 w 150753"/>
                <a:gd name="connsiteY13" fmla="*/ 138496 h 145611"/>
                <a:gd name="connsiteX14" fmla="*/ 75666 w 150753"/>
                <a:gd name="connsiteY14" fmla="*/ 145711 h 145611"/>
                <a:gd name="connsiteX15" fmla="*/ 80200 w 150753"/>
                <a:gd name="connsiteY15" fmla="*/ 138496 h 145611"/>
                <a:gd name="connsiteX16" fmla="*/ 80200 w 150753"/>
                <a:gd name="connsiteY16" fmla="*/ 77278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53" h="145611">
                  <a:moveTo>
                    <a:pt x="80200" y="77278"/>
                  </a:moveTo>
                  <a:lnTo>
                    <a:pt x="143449" y="77278"/>
                  </a:lnTo>
                  <a:cubicBezTo>
                    <a:pt x="146622" y="77278"/>
                    <a:pt x="150930" y="77278"/>
                    <a:pt x="150930" y="72905"/>
                  </a:cubicBezTo>
                  <a:cubicBezTo>
                    <a:pt x="150930" y="68533"/>
                    <a:pt x="146622" y="68533"/>
                    <a:pt x="143449" y="68533"/>
                  </a:cubicBezTo>
                  <a:lnTo>
                    <a:pt x="80200" y="68533"/>
                  </a:lnTo>
                  <a:lnTo>
                    <a:pt x="80200" y="7315"/>
                  </a:lnTo>
                  <a:cubicBezTo>
                    <a:pt x="80200" y="4254"/>
                    <a:pt x="80200" y="100"/>
                    <a:pt x="75666" y="100"/>
                  </a:cubicBezTo>
                  <a:cubicBezTo>
                    <a:pt x="71133" y="100"/>
                    <a:pt x="71133" y="4254"/>
                    <a:pt x="71133" y="7315"/>
                  </a:cubicBezTo>
                  <a:lnTo>
                    <a:pt x="71133" y="68533"/>
                  </a:lnTo>
                  <a:lnTo>
                    <a:pt x="7658" y="68533"/>
                  </a:lnTo>
                  <a:cubicBezTo>
                    <a:pt x="4484" y="68533"/>
                    <a:pt x="177" y="68533"/>
                    <a:pt x="177" y="72905"/>
                  </a:cubicBezTo>
                  <a:cubicBezTo>
                    <a:pt x="177" y="77278"/>
                    <a:pt x="4484" y="77278"/>
                    <a:pt x="7658" y="77278"/>
                  </a:cubicBezTo>
                  <a:lnTo>
                    <a:pt x="71133" y="77278"/>
                  </a:lnTo>
                  <a:lnTo>
                    <a:pt x="71133" y="138496"/>
                  </a:lnTo>
                  <a:cubicBezTo>
                    <a:pt x="71133" y="141557"/>
                    <a:pt x="71133" y="145711"/>
                    <a:pt x="75666" y="145711"/>
                  </a:cubicBezTo>
                  <a:cubicBezTo>
                    <a:pt x="80200" y="145711"/>
                    <a:pt x="80200" y="141557"/>
                    <a:pt x="80200" y="138496"/>
                  </a:cubicBezTo>
                  <a:lnTo>
                    <a:pt x="80200" y="77278"/>
                  </a:lnTo>
                  <a:close/>
                </a:path>
              </a:pathLst>
            </a:custGeom>
            <a:solidFill>
              <a:srgbClr val="000000"/>
            </a:solidFill>
            <a:ln w="22737"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86B14720-8E34-0BE1-3759-6E876155D97F}"/>
                </a:ext>
              </a:extLst>
            </p:cNvPr>
            <p:cNvSpPr/>
            <p:nvPr>
              <p:custDataLst>
                <p:tags r:id="rId40"/>
              </p:custDataLst>
            </p:nvPr>
          </p:nvSpPr>
          <p:spPr>
            <a:xfrm>
              <a:off x="6805966" y="4562384"/>
              <a:ext cx="52593" cy="218636"/>
            </a:xfrm>
            <a:custGeom>
              <a:avLst/>
              <a:gdLst>
                <a:gd name="connsiteX0" fmla="*/ 52780 w 52593"/>
                <a:gd name="connsiteY0" fmla="*/ 216549 h 218636"/>
                <a:gd name="connsiteX1" fmla="*/ 48926 w 52593"/>
                <a:gd name="connsiteY1" fmla="*/ 211739 h 218636"/>
                <a:gd name="connsiteX2" fmla="*/ 13335 w 52593"/>
                <a:gd name="connsiteY2" fmla="*/ 109418 h 218636"/>
                <a:gd name="connsiteX3" fmla="*/ 49833 w 52593"/>
                <a:gd name="connsiteY3" fmla="*/ 6003 h 218636"/>
                <a:gd name="connsiteX4" fmla="*/ 52780 w 52593"/>
                <a:gd name="connsiteY4" fmla="*/ 2286 h 218636"/>
                <a:gd name="connsiteX5" fmla="*/ 50513 w 52593"/>
                <a:gd name="connsiteY5" fmla="*/ 100 h 218636"/>
                <a:gd name="connsiteX6" fmla="*/ 14468 w 52593"/>
                <a:gd name="connsiteY6" fmla="*/ 42734 h 218636"/>
                <a:gd name="connsiteX7" fmla="*/ 186 w 52593"/>
                <a:gd name="connsiteY7" fmla="*/ 109418 h 218636"/>
                <a:gd name="connsiteX8" fmla="*/ 15148 w 52593"/>
                <a:gd name="connsiteY8" fmla="*/ 177632 h 218636"/>
                <a:gd name="connsiteX9" fmla="*/ 50513 w 52593"/>
                <a:gd name="connsiteY9" fmla="*/ 218736 h 218636"/>
                <a:gd name="connsiteX10" fmla="*/ 52780 w 52593"/>
                <a:gd name="connsiteY10" fmla="*/ 216549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780" y="216549"/>
                  </a:moveTo>
                  <a:cubicBezTo>
                    <a:pt x="52780" y="215893"/>
                    <a:pt x="52780" y="215456"/>
                    <a:pt x="48926" y="211739"/>
                  </a:cubicBezTo>
                  <a:cubicBezTo>
                    <a:pt x="20589" y="184191"/>
                    <a:pt x="13335" y="142869"/>
                    <a:pt x="13335" y="109418"/>
                  </a:cubicBezTo>
                  <a:cubicBezTo>
                    <a:pt x="13335" y="71375"/>
                    <a:pt x="21949" y="33332"/>
                    <a:pt x="49833" y="6003"/>
                  </a:cubicBezTo>
                  <a:cubicBezTo>
                    <a:pt x="52780" y="3379"/>
                    <a:pt x="52780" y="2942"/>
                    <a:pt x="52780" y="2286"/>
                  </a:cubicBezTo>
                  <a:cubicBezTo>
                    <a:pt x="52780" y="756"/>
                    <a:pt x="51873" y="100"/>
                    <a:pt x="50513" y="100"/>
                  </a:cubicBezTo>
                  <a:cubicBezTo>
                    <a:pt x="48246" y="100"/>
                    <a:pt x="27843" y="14967"/>
                    <a:pt x="14468" y="42734"/>
                  </a:cubicBezTo>
                  <a:cubicBezTo>
                    <a:pt x="2907" y="66784"/>
                    <a:pt x="186" y="91052"/>
                    <a:pt x="186" y="109418"/>
                  </a:cubicBezTo>
                  <a:cubicBezTo>
                    <a:pt x="186" y="126471"/>
                    <a:pt x="2680" y="152926"/>
                    <a:pt x="15148" y="177632"/>
                  </a:cubicBezTo>
                  <a:cubicBezTo>
                    <a:pt x="28750" y="204524"/>
                    <a:pt x="48246" y="218736"/>
                    <a:pt x="50513" y="218736"/>
                  </a:cubicBezTo>
                  <a:cubicBezTo>
                    <a:pt x="51873" y="218736"/>
                    <a:pt x="52780" y="218080"/>
                    <a:pt x="52780" y="216549"/>
                  </a:cubicBezTo>
                  <a:close/>
                </a:path>
              </a:pathLst>
            </a:custGeom>
            <a:solidFill>
              <a:srgbClr val="000000"/>
            </a:solidFill>
            <a:ln w="22737"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E884299A-66E0-0C86-F33B-717DD36AA87D}"/>
                </a:ext>
              </a:extLst>
            </p:cNvPr>
            <p:cNvSpPr/>
            <p:nvPr>
              <p:custDataLst>
                <p:tags r:id="rId41"/>
              </p:custDataLst>
            </p:nvPr>
          </p:nvSpPr>
          <p:spPr>
            <a:xfrm>
              <a:off x="6880978" y="4629723"/>
              <a:ext cx="88184" cy="99042"/>
            </a:xfrm>
            <a:custGeom>
              <a:avLst/>
              <a:gdLst>
                <a:gd name="connsiteX0" fmla="*/ 80668 w 88184"/>
                <a:gd name="connsiteY0" fmla="*/ 13655 h 99042"/>
                <a:gd name="connsiteX1" fmla="*/ 70693 w 88184"/>
                <a:gd name="connsiteY1" fmla="*/ 16716 h 99042"/>
                <a:gd name="connsiteX2" fmla="*/ 66612 w 88184"/>
                <a:gd name="connsiteY2" fmla="*/ 25243 h 99042"/>
                <a:gd name="connsiteX3" fmla="*/ 75000 w 88184"/>
                <a:gd name="connsiteY3" fmla="*/ 32895 h 99042"/>
                <a:gd name="connsiteX4" fmla="*/ 87695 w 88184"/>
                <a:gd name="connsiteY4" fmla="*/ 18902 h 99042"/>
                <a:gd name="connsiteX5" fmla="*/ 60945 w 88184"/>
                <a:gd name="connsiteY5" fmla="*/ 100 h 99042"/>
                <a:gd name="connsiteX6" fmla="*/ 190 w 88184"/>
                <a:gd name="connsiteY6" fmla="*/ 62192 h 99042"/>
                <a:gd name="connsiteX7" fmla="*/ 36915 w 88184"/>
                <a:gd name="connsiteY7" fmla="*/ 99142 h 99042"/>
                <a:gd name="connsiteX8" fmla="*/ 88375 w 88184"/>
                <a:gd name="connsiteY8" fmla="*/ 73343 h 99042"/>
                <a:gd name="connsiteX9" fmla="*/ 85655 w 88184"/>
                <a:gd name="connsiteY9" fmla="*/ 70500 h 99042"/>
                <a:gd name="connsiteX10" fmla="*/ 82708 w 88184"/>
                <a:gd name="connsiteY10" fmla="*/ 72687 h 99042"/>
                <a:gd name="connsiteX11" fmla="*/ 37369 w 88184"/>
                <a:gd name="connsiteY11" fmla="*/ 94332 h 99042"/>
                <a:gd name="connsiteX12" fmla="*/ 16966 w 88184"/>
                <a:gd name="connsiteY12" fmla="*/ 70500 h 99042"/>
                <a:gd name="connsiteX13" fmla="*/ 29208 w 88184"/>
                <a:gd name="connsiteY13" fmla="*/ 26773 h 99042"/>
                <a:gd name="connsiteX14" fmla="*/ 61172 w 88184"/>
                <a:gd name="connsiteY14" fmla="*/ 4910 h 99042"/>
                <a:gd name="connsiteX15" fmla="*/ 80668 w 88184"/>
                <a:gd name="connsiteY15" fmla="*/ 13655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184" h="99042">
                  <a:moveTo>
                    <a:pt x="80668" y="13655"/>
                  </a:moveTo>
                  <a:cubicBezTo>
                    <a:pt x="77040" y="13655"/>
                    <a:pt x="73867" y="13655"/>
                    <a:pt x="70693" y="16716"/>
                  </a:cubicBezTo>
                  <a:cubicBezTo>
                    <a:pt x="67066" y="19996"/>
                    <a:pt x="66612" y="23712"/>
                    <a:pt x="66612" y="25243"/>
                  </a:cubicBezTo>
                  <a:cubicBezTo>
                    <a:pt x="66612" y="30490"/>
                    <a:pt x="70693" y="32895"/>
                    <a:pt x="75000" y="32895"/>
                  </a:cubicBezTo>
                  <a:cubicBezTo>
                    <a:pt x="81574" y="32895"/>
                    <a:pt x="87695" y="27648"/>
                    <a:pt x="87695" y="18902"/>
                  </a:cubicBezTo>
                  <a:cubicBezTo>
                    <a:pt x="87695" y="8189"/>
                    <a:pt x="77040" y="100"/>
                    <a:pt x="60945" y="100"/>
                  </a:cubicBezTo>
                  <a:cubicBezTo>
                    <a:pt x="30341" y="100"/>
                    <a:pt x="190" y="31365"/>
                    <a:pt x="190" y="62192"/>
                  </a:cubicBezTo>
                  <a:cubicBezTo>
                    <a:pt x="190" y="81870"/>
                    <a:pt x="13339" y="99142"/>
                    <a:pt x="36915" y="99142"/>
                  </a:cubicBezTo>
                  <a:cubicBezTo>
                    <a:pt x="69333" y="99142"/>
                    <a:pt x="88375" y="75966"/>
                    <a:pt x="88375" y="73343"/>
                  </a:cubicBezTo>
                  <a:cubicBezTo>
                    <a:pt x="88375" y="72031"/>
                    <a:pt x="87015" y="70500"/>
                    <a:pt x="85655" y="70500"/>
                  </a:cubicBezTo>
                  <a:cubicBezTo>
                    <a:pt x="84521" y="70500"/>
                    <a:pt x="84068" y="70938"/>
                    <a:pt x="82708" y="72687"/>
                  </a:cubicBezTo>
                  <a:cubicBezTo>
                    <a:pt x="64799" y="94332"/>
                    <a:pt x="40089" y="94332"/>
                    <a:pt x="37369" y="94332"/>
                  </a:cubicBezTo>
                  <a:cubicBezTo>
                    <a:pt x="23087" y="94332"/>
                    <a:pt x="16966" y="83619"/>
                    <a:pt x="16966" y="70500"/>
                  </a:cubicBezTo>
                  <a:cubicBezTo>
                    <a:pt x="16966" y="61536"/>
                    <a:pt x="21500" y="40329"/>
                    <a:pt x="29208" y="26773"/>
                  </a:cubicBezTo>
                  <a:cubicBezTo>
                    <a:pt x="36235" y="14311"/>
                    <a:pt x="48703" y="4910"/>
                    <a:pt x="61172" y="4910"/>
                  </a:cubicBezTo>
                  <a:cubicBezTo>
                    <a:pt x="68879" y="4910"/>
                    <a:pt x="77494" y="7752"/>
                    <a:pt x="80668" y="13655"/>
                  </a:cubicBezTo>
                  <a:close/>
                </a:path>
              </a:pathLst>
            </a:custGeom>
            <a:solidFill>
              <a:srgbClr val="000000"/>
            </a:solidFill>
            <a:ln w="22737"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6A70463C-B730-4754-90B2-040386008929}"/>
                </a:ext>
              </a:extLst>
            </p:cNvPr>
            <p:cNvSpPr/>
            <p:nvPr>
              <p:custDataLst>
                <p:tags r:id="rId42"/>
              </p:custDataLst>
            </p:nvPr>
          </p:nvSpPr>
          <p:spPr>
            <a:xfrm>
              <a:off x="6979785" y="4657534"/>
              <a:ext cx="70139" cy="101622"/>
            </a:xfrm>
            <a:custGeom>
              <a:avLst/>
              <a:gdLst>
                <a:gd name="connsiteX0" fmla="*/ 70335 w 70139"/>
                <a:gd name="connsiteY0" fmla="*/ 73869 h 101622"/>
                <a:gd name="connsiteX1" fmla="*/ 64939 w 70139"/>
                <a:gd name="connsiteY1" fmla="*/ 73869 h 101622"/>
                <a:gd name="connsiteX2" fmla="*/ 60813 w 70139"/>
                <a:gd name="connsiteY2" fmla="*/ 87796 h 101622"/>
                <a:gd name="connsiteX3" fmla="*/ 45103 w 70139"/>
                <a:gd name="connsiteY3" fmla="*/ 88714 h 101622"/>
                <a:gd name="connsiteX4" fmla="*/ 15905 w 70139"/>
                <a:gd name="connsiteY4" fmla="*/ 88714 h 101622"/>
                <a:gd name="connsiteX5" fmla="*/ 47642 w 70139"/>
                <a:gd name="connsiteY5" fmla="*/ 63003 h 101622"/>
                <a:gd name="connsiteX6" fmla="*/ 70335 w 70139"/>
                <a:gd name="connsiteY6" fmla="*/ 29945 h 101622"/>
                <a:gd name="connsiteX7" fmla="*/ 33202 w 70139"/>
                <a:gd name="connsiteY7" fmla="*/ 101 h 101622"/>
                <a:gd name="connsiteX8" fmla="*/ 195 w 70139"/>
                <a:gd name="connsiteY8" fmla="*/ 27496 h 101622"/>
                <a:gd name="connsiteX9" fmla="*/ 8605 w 70139"/>
                <a:gd name="connsiteY9" fmla="*/ 36067 h 101622"/>
                <a:gd name="connsiteX10" fmla="*/ 17016 w 70139"/>
                <a:gd name="connsiteY10" fmla="*/ 27955 h 101622"/>
                <a:gd name="connsiteX11" fmla="*/ 7653 w 70139"/>
                <a:gd name="connsiteY11" fmla="*/ 19844 h 101622"/>
                <a:gd name="connsiteX12" fmla="*/ 30821 w 70139"/>
                <a:gd name="connsiteY12" fmla="*/ 5611 h 101622"/>
                <a:gd name="connsiteX13" fmla="*/ 54942 w 70139"/>
                <a:gd name="connsiteY13" fmla="*/ 29945 h 101622"/>
                <a:gd name="connsiteX14" fmla="*/ 40025 w 70139"/>
                <a:gd name="connsiteY14" fmla="*/ 59330 h 101622"/>
                <a:gd name="connsiteX15" fmla="*/ 1782 w 70139"/>
                <a:gd name="connsiteY15" fmla="*/ 95754 h 101622"/>
                <a:gd name="connsiteX16" fmla="*/ 195 w 70139"/>
                <a:gd name="connsiteY16" fmla="*/ 101723 h 101622"/>
                <a:gd name="connsiteX17" fmla="*/ 65574 w 70139"/>
                <a:gd name="connsiteY17" fmla="*/ 101723 h 101622"/>
                <a:gd name="connsiteX18" fmla="*/ 70335 w 70139"/>
                <a:gd name="connsiteY18" fmla="*/ 73869 h 1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39" h="101622">
                  <a:moveTo>
                    <a:pt x="70335" y="73869"/>
                  </a:moveTo>
                  <a:lnTo>
                    <a:pt x="64939" y="73869"/>
                  </a:lnTo>
                  <a:cubicBezTo>
                    <a:pt x="64463" y="77236"/>
                    <a:pt x="62876" y="86266"/>
                    <a:pt x="60813" y="87796"/>
                  </a:cubicBezTo>
                  <a:cubicBezTo>
                    <a:pt x="59544" y="88714"/>
                    <a:pt x="47325" y="88714"/>
                    <a:pt x="45103" y="88714"/>
                  </a:cubicBezTo>
                  <a:lnTo>
                    <a:pt x="15905" y="88714"/>
                  </a:lnTo>
                  <a:cubicBezTo>
                    <a:pt x="32567" y="74481"/>
                    <a:pt x="38121" y="70196"/>
                    <a:pt x="47642" y="63003"/>
                  </a:cubicBezTo>
                  <a:cubicBezTo>
                    <a:pt x="59385" y="53973"/>
                    <a:pt x="70335" y="44484"/>
                    <a:pt x="70335" y="29945"/>
                  </a:cubicBezTo>
                  <a:cubicBezTo>
                    <a:pt x="70335" y="11426"/>
                    <a:pt x="53514" y="101"/>
                    <a:pt x="33202" y="101"/>
                  </a:cubicBezTo>
                  <a:cubicBezTo>
                    <a:pt x="13524" y="101"/>
                    <a:pt x="195" y="13416"/>
                    <a:pt x="195" y="27496"/>
                  </a:cubicBezTo>
                  <a:cubicBezTo>
                    <a:pt x="195" y="35302"/>
                    <a:pt x="7018" y="36067"/>
                    <a:pt x="8605" y="36067"/>
                  </a:cubicBezTo>
                  <a:cubicBezTo>
                    <a:pt x="12414" y="36067"/>
                    <a:pt x="17016" y="33465"/>
                    <a:pt x="17016" y="27955"/>
                  </a:cubicBezTo>
                  <a:cubicBezTo>
                    <a:pt x="17016" y="25201"/>
                    <a:pt x="15905" y="19844"/>
                    <a:pt x="7653" y="19844"/>
                  </a:cubicBezTo>
                  <a:cubicBezTo>
                    <a:pt x="12572" y="8978"/>
                    <a:pt x="23363" y="5611"/>
                    <a:pt x="30821" y="5611"/>
                  </a:cubicBezTo>
                  <a:cubicBezTo>
                    <a:pt x="46690" y="5611"/>
                    <a:pt x="54942" y="17548"/>
                    <a:pt x="54942" y="29945"/>
                  </a:cubicBezTo>
                  <a:cubicBezTo>
                    <a:pt x="54942" y="43260"/>
                    <a:pt x="45103" y="53820"/>
                    <a:pt x="40025" y="59330"/>
                  </a:cubicBezTo>
                  <a:lnTo>
                    <a:pt x="1782" y="95754"/>
                  </a:lnTo>
                  <a:cubicBezTo>
                    <a:pt x="195" y="97132"/>
                    <a:pt x="195" y="97438"/>
                    <a:pt x="195" y="101723"/>
                  </a:cubicBezTo>
                  <a:lnTo>
                    <a:pt x="65574" y="101723"/>
                  </a:lnTo>
                  <a:lnTo>
                    <a:pt x="70335" y="73869"/>
                  </a:lnTo>
                  <a:close/>
                </a:path>
              </a:pathLst>
            </a:custGeom>
            <a:solidFill>
              <a:srgbClr val="000000"/>
            </a:solidFill>
            <a:ln w="22737"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FA28AD1D-3D21-F69E-75CD-E7ACB6C5C237}"/>
                </a:ext>
              </a:extLst>
            </p:cNvPr>
            <p:cNvSpPr/>
            <p:nvPr>
              <p:custDataLst>
                <p:tags r:id="rId43"/>
              </p:custDataLst>
            </p:nvPr>
          </p:nvSpPr>
          <p:spPr>
            <a:xfrm>
              <a:off x="7090983" y="4703185"/>
              <a:ext cx="26523" cy="65372"/>
            </a:xfrm>
            <a:custGeom>
              <a:avLst/>
              <a:gdLst>
                <a:gd name="connsiteX0" fmla="*/ 26723 w 26523"/>
                <a:gd name="connsiteY0" fmla="*/ 23056 h 65372"/>
                <a:gd name="connsiteX1" fmla="*/ 12214 w 26523"/>
                <a:gd name="connsiteY1" fmla="*/ 100 h 65372"/>
                <a:gd name="connsiteX2" fmla="*/ 199 w 26523"/>
                <a:gd name="connsiteY2" fmla="*/ 11687 h 65372"/>
                <a:gd name="connsiteX3" fmla="*/ 12214 w 26523"/>
                <a:gd name="connsiteY3" fmla="*/ 23275 h 65372"/>
                <a:gd name="connsiteX4" fmla="*/ 20148 w 26523"/>
                <a:gd name="connsiteY4" fmla="*/ 20433 h 65372"/>
                <a:gd name="connsiteX5" fmla="*/ 21282 w 26523"/>
                <a:gd name="connsiteY5" fmla="*/ 19777 h 65372"/>
                <a:gd name="connsiteX6" fmla="*/ 21735 w 26523"/>
                <a:gd name="connsiteY6" fmla="*/ 23056 h 65372"/>
                <a:gd name="connsiteX7" fmla="*/ 6320 w 26523"/>
                <a:gd name="connsiteY7" fmla="*/ 59569 h 65372"/>
                <a:gd name="connsiteX8" fmla="*/ 3826 w 26523"/>
                <a:gd name="connsiteY8" fmla="*/ 63067 h 65372"/>
                <a:gd name="connsiteX9" fmla="*/ 6093 w 26523"/>
                <a:gd name="connsiteY9" fmla="*/ 65472 h 65372"/>
                <a:gd name="connsiteX10" fmla="*/ 26723 w 26523"/>
                <a:gd name="connsiteY10" fmla="*/ 23056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723" y="23056"/>
                  </a:moveTo>
                  <a:cubicBezTo>
                    <a:pt x="26723" y="8626"/>
                    <a:pt x="21055" y="100"/>
                    <a:pt x="12214" y="100"/>
                  </a:cubicBezTo>
                  <a:cubicBezTo>
                    <a:pt x="4733" y="100"/>
                    <a:pt x="199" y="5566"/>
                    <a:pt x="199" y="11687"/>
                  </a:cubicBezTo>
                  <a:cubicBezTo>
                    <a:pt x="199" y="17591"/>
                    <a:pt x="4733" y="23275"/>
                    <a:pt x="12214" y="23275"/>
                  </a:cubicBezTo>
                  <a:cubicBezTo>
                    <a:pt x="14934" y="23275"/>
                    <a:pt x="17881" y="22401"/>
                    <a:pt x="20148" y="20433"/>
                  </a:cubicBezTo>
                  <a:cubicBezTo>
                    <a:pt x="20829" y="19996"/>
                    <a:pt x="21055" y="19777"/>
                    <a:pt x="21282" y="19777"/>
                  </a:cubicBezTo>
                  <a:cubicBezTo>
                    <a:pt x="21509" y="19777"/>
                    <a:pt x="21735" y="19996"/>
                    <a:pt x="21735" y="23056"/>
                  </a:cubicBezTo>
                  <a:cubicBezTo>
                    <a:pt x="21735" y="39236"/>
                    <a:pt x="13801" y="52354"/>
                    <a:pt x="6320" y="59569"/>
                  </a:cubicBezTo>
                  <a:cubicBezTo>
                    <a:pt x="3826" y="61974"/>
                    <a:pt x="3826" y="62411"/>
                    <a:pt x="3826" y="63067"/>
                  </a:cubicBezTo>
                  <a:cubicBezTo>
                    <a:pt x="3826" y="64597"/>
                    <a:pt x="4960" y="65472"/>
                    <a:pt x="6093" y="65472"/>
                  </a:cubicBezTo>
                  <a:cubicBezTo>
                    <a:pt x="8587" y="65472"/>
                    <a:pt x="26723" y="48637"/>
                    <a:pt x="26723" y="23056"/>
                  </a:cubicBezTo>
                  <a:close/>
                </a:path>
              </a:pathLst>
            </a:custGeom>
            <a:solidFill>
              <a:srgbClr val="000000"/>
            </a:solidFill>
            <a:ln w="22737"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C916FCA5-7FF0-4EB4-F8F3-A3C5BADF0AEB}"/>
                </a:ext>
              </a:extLst>
            </p:cNvPr>
            <p:cNvSpPr/>
            <p:nvPr>
              <p:custDataLst>
                <p:tags r:id="rId44"/>
              </p:custDataLst>
            </p:nvPr>
          </p:nvSpPr>
          <p:spPr>
            <a:xfrm>
              <a:off x="7184708" y="4574627"/>
              <a:ext cx="102693" cy="154138"/>
            </a:xfrm>
            <a:custGeom>
              <a:avLst/>
              <a:gdLst>
                <a:gd name="connsiteX0" fmla="*/ 52797 w 102693"/>
                <a:gd name="connsiteY0" fmla="*/ 2505 h 154138"/>
                <a:gd name="connsiteX1" fmla="*/ 49850 w 102693"/>
                <a:gd name="connsiteY1" fmla="*/ 100 h 154138"/>
                <a:gd name="connsiteX2" fmla="*/ 22193 w 102693"/>
                <a:gd name="connsiteY2" fmla="*/ 2286 h 154138"/>
                <a:gd name="connsiteX3" fmla="*/ 17886 w 102693"/>
                <a:gd name="connsiteY3" fmla="*/ 6659 h 154138"/>
                <a:gd name="connsiteX4" fmla="*/ 23327 w 102693"/>
                <a:gd name="connsiteY4" fmla="*/ 9282 h 154138"/>
                <a:gd name="connsiteX5" fmla="*/ 34661 w 102693"/>
                <a:gd name="connsiteY5" fmla="*/ 12999 h 154138"/>
                <a:gd name="connsiteX6" fmla="*/ 33981 w 102693"/>
                <a:gd name="connsiteY6" fmla="*/ 17372 h 154138"/>
                <a:gd name="connsiteX7" fmla="*/ 1110 w 102693"/>
                <a:gd name="connsiteY7" fmla="*/ 143306 h 154138"/>
                <a:gd name="connsiteX8" fmla="*/ 204 w 102693"/>
                <a:gd name="connsiteY8" fmla="*/ 148116 h 154138"/>
                <a:gd name="connsiteX9" fmla="*/ 6778 w 102693"/>
                <a:gd name="connsiteY9" fmla="*/ 154238 h 154138"/>
                <a:gd name="connsiteX10" fmla="*/ 14485 w 102693"/>
                <a:gd name="connsiteY10" fmla="*/ 149647 h 154138"/>
                <a:gd name="connsiteX11" fmla="*/ 27180 w 102693"/>
                <a:gd name="connsiteY11" fmla="*/ 101765 h 154138"/>
                <a:gd name="connsiteX12" fmla="*/ 53477 w 102693"/>
                <a:gd name="connsiteY12" fmla="*/ 120349 h 154138"/>
                <a:gd name="connsiteX13" fmla="*/ 52797 w 102693"/>
                <a:gd name="connsiteY13" fmla="*/ 124941 h 154138"/>
                <a:gd name="connsiteX14" fmla="*/ 51890 w 102693"/>
                <a:gd name="connsiteY14" fmla="*/ 132593 h 154138"/>
                <a:gd name="connsiteX15" fmla="*/ 72746 w 102693"/>
                <a:gd name="connsiteY15" fmla="*/ 154238 h 154138"/>
                <a:gd name="connsiteX16" fmla="*/ 90655 w 102693"/>
                <a:gd name="connsiteY16" fmla="*/ 142650 h 154138"/>
                <a:gd name="connsiteX17" fmla="*/ 98817 w 102693"/>
                <a:gd name="connsiteY17" fmla="*/ 120568 h 154138"/>
                <a:gd name="connsiteX18" fmla="*/ 96096 w 102693"/>
                <a:gd name="connsiteY18" fmla="*/ 118382 h 154138"/>
                <a:gd name="connsiteX19" fmla="*/ 92922 w 102693"/>
                <a:gd name="connsiteY19" fmla="*/ 122317 h 154138"/>
                <a:gd name="connsiteX20" fmla="*/ 73200 w 102693"/>
                <a:gd name="connsiteY20" fmla="*/ 149428 h 154138"/>
                <a:gd name="connsiteX21" fmla="*/ 65946 w 102693"/>
                <a:gd name="connsiteY21" fmla="*/ 139152 h 154138"/>
                <a:gd name="connsiteX22" fmla="*/ 67759 w 102693"/>
                <a:gd name="connsiteY22" fmla="*/ 126909 h 154138"/>
                <a:gd name="connsiteX23" fmla="*/ 68666 w 102693"/>
                <a:gd name="connsiteY23" fmla="*/ 120131 h 154138"/>
                <a:gd name="connsiteX24" fmla="*/ 35115 w 102693"/>
                <a:gd name="connsiteY24" fmla="*/ 97174 h 154138"/>
                <a:gd name="connsiteX25" fmla="*/ 54611 w 102693"/>
                <a:gd name="connsiteY25" fmla="*/ 80995 h 154138"/>
                <a:gd name="connsiteX26" fmla="*/ 87028 w 102693"/>
                <a:gd name="connsiteY26" fmla="*/ 60006 h 154138"/>
                <a:gd name="connsiteX27" fmla="*/ 89069 w 102693"/>
                <a:gd name="connsiteY27" fmla="*/ 60225 h 154138"/>
                <a:gd name="connsiteX28" fmla="*/ 93829 w 102693"/>
                <a:gd name="connsiteY28" fmla="*/ 61974 h 154138"/>
                <a:gd name="connsiteX29" fmla="*/ 94736 w 102693"/>
                <a:gd name="connsiteY29" fmla="*/ 62848 h 154138"/>
                <a:gd name="connsiteX30" fmla="*/ 81814 w 102693"/>
                <a:gd name="connsiteY30" fmla="*/ 74655 h 154138"/>
                <a:gd name="connsiteX31" fmla="*/ 90429 w 102693"/>
                <a:gd name="connsiteY31" fmla="*/ 82307 h 154138"/>
                <a:gd name="connsiteX32" fmla="*/ 102897 w 102693"/>
                <a:gd name="connsiteY32" fmla="*/ 68970 h 154138"/>
                <a:gd name="connsiteX33" fmla="*/ 87482 w 102693"/>
                <a:gd name="connsiteY33" fmla="*/ 55196 h 154138"/>
                <a:gd name="connsiteX34" fmla="*/ 54384 w 102693"/>
                <a:gd name="connsiteY34" fmla="*/ 74436 h 154138"/>
                <a:gd name="connsiteX35" fmla="*/ 29221 w 102693"/>
                <a:gd name="connsiteY35" fmla="*/ 94769 h 154138"/>
                <a:gd name="connsiteX36" fmla="*/ 52797 w 102693"/>
                <a:gd name="connsiteY36" fmla="*/ 2505 h 15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2693" h="154138">
                  <a:moveTo>
                    <a:pt x="52797" y="2505"/>
                  </a:moveTo>
                  <a:cubicBezTo>
                    <a:pt x="52797" y="2286"/>
                    <a:pt x="52797" y="100"/>
                    <a:pt x="49850" y="100"/>
                  </a:cubicBezTo>
                  <a:cubicBezTo>
                    <a:pt x="44636" y="100"/>
                    <a:pt x="28087" y="1849"/>
                    <a:pt x="22193" y="2286"/>
                  </a:cubicBezTo>
                  <a:cubicBezTo>
                    <a:pt x="20380" y="2505"/>
                    <a:pt x="17886" y="2723"/>
                    <a:pt x="17886" y="6659"/>
                  </a:cubicBezTo>
                  <a:cubicBezTo>
                    <a:pt x="17886" y="9282"/>
                    <a:pt x="19926" y="9282"/>
                    <a:pt x="23327" y="9282"/>
                  </a:cubicBezTo>
                  <a:cubicBezTo>
                    <a:pt x="34208" y="9282"/>
                    <a:pt x="34661" y="10813"/>
                    <a:pt x="34661" y="12999"/>
                  </a:cubicBezTo>
                  <a:lnTo>
                    <a:pt x="33981" y="17372"/>
                  </a:lnTo>
                  <a:lnTo>
                    <a:pt x="1110" y="143306"/>
                  </a:lnTo>
                  <a:cubicBezTo>
                    <a:pt x="204" y="146367"/>
                    <a:pt x="204" y="146804"/>
                    <a:pt x="204" y="148116"/>
                  </a:cubicBezTo>
                  <a:cubicBezTo>
                    <a:pt x="204" y="153145"/>
                    <a:pt x="4738" y="154238"/>
                    <a:pt x="6778" y="154238"/>
                  </a:cubicBezTo>
                  <a:cubicBezTo>
                    <a:pt x="9725" y="154238"/>
                    <a:pt x="13125" y="152270"/>
                    <a:pt x="14485" y="149647"/>
                  </a:cubicBezTo>
                  <a:cubicBezTo>
                    <a:pt x="15619" y="147679"/>
                    <a:pt x="25820" y="107231"/>
                    <a:pt x="27180" y="101765"/>
                  </a:cubicBezTo>
                  <a:cubicBezTo>
                    <a:pt x="34888" y="102421"/>
                    <a:pt x="53477" y="105920"/>
                    <a:pt x="53477" y="120349"/>
                  </a:cubicBezTo>
                  <a:cubicBezTo>
                    <a:pt x="53477" y="121880"/>
                    <a:pt x="53477" y="122754"/>
                    <a:pt x="52797" y="124941"/>
                  </a:cubicBezTo>
                  <a:cubicBezTo>
                    <a:pt x="52344" y="127564"/>
                    <a:pt x="51890" y="130188"/>
                    <a:pt x="51890" y="132593"/>
                  </a:cubicBezTo>
                  <a:cubicBezTo>
                    <a:pt x="51890" y="145493"/>
                    <a:pt x="60958" y="154238"/>
                    <a:pt x="72746" y="154238"/>
                  </a:cubicBezTo>
                  <a:cubicBezTo>
                    <a:pt x="79547" y="154238"/>
                    <a:pt x="85668" y="150740"/>
                    <a:pt x="90655" y="142650"/>
                  </a:cubicBezTo>
                  <a:cubicBezTo>
                    <a:pt x="96323" y="133030"/>
                    <a:pt x="98817" y="121005"/>
                    <a:pt x="98817" y="120568"/>
                  </a:cubicBezTo>
                  <a:cubicBezTo>
                    <a:pt x="98817" y="118382"/>
                    <a:pt x="96776" y="118382"/>
                    <a:pt x="96096" y="118382"/>
                  </a:cubicBezTo>
                  <a:cubicBezTo>
                    <a:pt x="93829" y="118382"/>
                    <a:pt x="93603" y="119256"/>
                    <a:pt x="92922" y="122317"/>
                  </a:cubicBezTo>
                  <a:cubicBezTo>
                    <a:pt x="88388" y="138278"/>
                    <a:pt x="83174" y="149428"/>
                    <a:pt x="73200" y="149428"/>
                  </a:cubicBezTo>
                  <a:cubicBezTo>
                    <a:pt x="68893" y="149428"/>
                    <a:pt x="65946" y="147023"/>
                    <a:pt x="65946" y="139152"/>
                  </a:cubicBezTo>
                  <a:cubicBezTo>
                    <a:pt x="65946" y="135435"/>
                    <a:pt x="66852" y="130407"/>
                    <a:pt x="67759" y="126909"/>
                  </a:cubicBezTo>
                  <a:cubicBezTo>
                    <a:pt x="68666" y="123192"/>
                    <a:pt x="68666" y="122317"/>
                    <a:pt x="68666" y="120131"/>
                  </a:cubicBezTo>
                  <a:cubicBezTo>
                    <a:pt x="68666" y="105920"/>
                    <a:pt x="54384" y="99579"/>
                    <a:pt x="35115" y="97174"/>
                  </a:cubicBezTo>
                  <a:cubicBezTo>
                    <a:pt x="42142" y="93239"/>
                    <a:pt x="49397" y="86242"/>
                    <a:pt x="54611" y="80995"/>
                  </a:cubicBezTo>
                  <a:cubicBezTo>
                    <a:pt x="65492" y="69407"/>
                    <a:pt x="75920" y="60006"/>
                    <a:pt x="87028" y="60006"/>
                  </a:cubicBezTo>
                  <a:cubicBezTo>
                    <a:pt x="88388" y="60006"/>
                    <a:pt x="88615" y="60006"/>
                    <a:pt x="89069" y="60225"/>
                  </a:cubicBezTo>
                  <a:cubicBezTo>
                    <a:pt x="91789" y="60662"/>
                    <a:pt x="92016" y="60662"/>
                    <a:pt x="93829" y="61974"/>
                  </a:cubicBezTo>
                  <a:cubicBezTo>
                    <a:pt x="94283" y="62192"/>
                    <a:pt x="94283" y="62411"/>
                    <a:pt x="94736" y="62848"/>
                  </a:cubicBezTo>
                  <a:cubicBezTo>
                    <a:pt x="83855" y="63504"/>
                    <a:pt x="81814" y="72031"/>
                    <a:pt x="81814" y="74655"/>
                  </a:cubicBezTo>
                  <a:cubicBezTo>
                    <a:pt x="81814" y="78153"/>
                    <a:pt x="84308" y="82307"/>
                    <a:pt x="90429" y="82307"/>
                  </a:cubicBezTo>
                  <a:cubicBezTo>
                    <a:pt x="96323" y="82307"/>
                    <a:pt x="102897" y="77497"/>
                    <a:pt x="102897" y="68970"/>
                  </a:cubicBezTo>
                  <a:cubicBezTo>
                    <a:pt x="102897" y="62411"/>
                    <a:pt x="97683" y="55196"/>
                    <a:pt x="87482" y="55196"/>
                  </a:cubicBezTo>
                  <a:cubicBezTo>
                    <a:pt x="81134" y="55196"/>
                    <a:pt x="70706" y="56945"/>
                    <a:pt x="54384" y="74436"/>
                  </a:cubicBezTo>
                  <a:cubicBezTo>
                    <a:pt x="46676" y="82744"/>
                    <a:pt x="37835" y="91490"/>
                    <a:pt x="29221" y="94769"/>
                  </a:cubicBezTo>
                  <a:lnTo>
                    <a:pt x="52797" y="2505"/>
                  </a:lnTo>
                  <a:close/>
                </a:path>
              </a:pathLst>
            </a:custGeom>
            <a:solidFill>
              <a:srgbClr val="000000"/>
            </a:solidFill>
            <a:ln w="22737"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DDE2DFB5-6A68-9DF0-790A-A09083F2FFA8}"/>
                </a:ext>
              </a:extLst>
            </p:cNvPr>
            <p:cNvSpPr/>
            <p:nvPr>
              <p:custDataLst>
                <p:tags r:id="rId45"/>
              </p:custDataLst>
            </p:nvPr>
          </p:nvSpPr>
          <p:spPr>
            <a:xfrm>
              <a:off x="7360466" y="4598896"/>
              <a:ext cx="150753" cy="145611"/>
            </a:xfrm>
            <a:custGeom>
              <a:avLst/>
              <a:gdLst>
                <a:gd name="connsiteX0" fmla="*/ 80235 w 150753"/>
                <a:gd name="connsiteY0" fmla="*/ 77278 h 145611"/>
                <a:gd name="connsiteX1" fmla="*/ 143483 w 150753"/>
                <a:gd name="connsiteY1" fmla="*/ 77278 h 145611"/>
                <a:gd name="connsiteX2" fmla="*/ 150964 w 150753"/>
                <a:gd name="connsiteY2" fmla="*/ 72905 h 145611"/>
                <a:gd name="connsiteX3" fmla="*/ 143483 w 150753"/>
                <a:gd name="connsiteY3" fmla="*/ 68533 h 145611"/>
                <a:gd name="connsiteX4" fmla="*/ 80235 w 150753"/>
                <a:gd name="connsiteY4" fmla="*/ 68533 h 145611"/>
                <a:gd name="connsiteX5" fmla="*/ 80235 w 150753"/>
                <a:gd name="connsiteY5" fmla="*/ 7315 h 145611"/>
                <a:gd name="connsiteX6" fmla="*/ 75701 w 150753"/>
                <a:gd name="connsiteY6" fmla="*/ 100 h 145611"/>
                <a:gd name="connsiteX7" fmla="*/ 71167 w 150753"/>
                <a:gd name="connsiteY7" fmla="*/ 7315 h 145611"/>
                <a:gd name="connsiteX8" fmla="*/ 71167 w 150753"/>
                <a:gd name="connsiteY8" fmla="*/ 68533 h 145611"/>
                <a:gd name="connsiteX9" fmla="*/ 7692 w 150753"/>
                <a:gd name="connsiteY9" fmla="*/ 68533 h 145611"/>
                <a:gd name="connsiteX10" fmla="*/ 211 w 150753"/>
                <a:gd name="connsiteY10" fmla="*/ 72905 h 145611"/>
                <a:gd name="connsiteX11" fmla="*/ 7692 w 150753"/>
                <a:gd name="connsiteY11" fmla="*/ 77278 h 145611"/>
                <a:gd name="connsiteX12" fmla="*/ 71167 w 150753"/>
                <a:gd name="connsiteY12" fmla="*/ 77278 h 145611"/>
                <a:gd name="connsiteX13" fmla="*/ 71167 w 150753"/>
                <a:gd name="connsiteY13" fmla="*/ 138496 h 145611"/>
                <a:gd name="connsiteX14" fmla="*/ 75701 w 150753"/>
                <a:gd name="connsiteY14" fmla="*/ 145711 h 145611"/>
                <a:gd name="connsiteX15" fmla="*/ 80235 w 150753"/>
                <a:gd name="connsiteY15" fmla="*/ 138496 h 145611"/>
                <a:gd name="connsiteX16" fmla="*/ 80235 w 150753"/>
                <a:gd name="connsiteY16" fmla="*/ 77278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53" h="145611">
                  <a:moveTo>
                    <a:pt x="80235" y="77278"/>
                  </a:moveTo>
                  <a:lnTo>
                    <a:pt x="143483" y="77278"/>
                  </a:lnTo>
                  <a:cubicBezTo>
                    <a:pt x="146657" y="77278"/>
                    <a:pt x="150964" y="77278"/>
                    <a:pt x="150964" y="72905"/>
                  </a:cubicBezTo>
                  <a:cubicBezTo>
                    <a:pt x="150964" y="68533"/>
                    <a:pt x="146657" y="68533"/>
                    <a:pt x="143483" y="68533"/>
                  </a:cubicBezTo>
                  <a:lnTo>
                    <a:pt x="80235" y="68533"/>
                  </a:lnTo>
                  <a:lnTo>
                    <a:pt x="80235" y="7315"/>
                  </a:lnTo>
                  <a:cubicBezTo>
                    <a:pt x="80235" y="4254"/>
                    <a:pt x="80235" y="100"/>
                    <a:pt x="75701" y="100"/>
                  </a:cubicBezTo>
                  <a:cubicBezTo>
                    <a:pt x="71167" y="100"/>
                    <a:pt x="71167" y="4254"/>
                    <a:pt x="71167" y="7315"/>
                  </a:cubicBezTo>
                  <a:lnTo>
                    <a:pt x="71167" y="68533"/>
                  </a:lnTo>
                  <a:lnTo>
                    <a:pt x="7692" y="68533"/>
                  </a:lnTo>
                  <a:cubicBezTo>
                    <a:pt x="4519" y="68533"/>
                    <a:pt x="211" y="68533"/>
                    <a:pt x="211" y="72905"/>
                  </a:cubicBezTo>
                  <a:cubicBezTo>
                    <a:pt x="211" y="77278"/>
                    <a:pt x="4519" y="77278"/>
                    <a:pt x="7692" y="77278"/>
                  </a:cubicBezTo>
                  <a:lnTo>
                    <a:pt x="71167" y="77278"/>
                  </a:lnTo>
                  <a:lnTo>
                    <a:pt x="71167" y="138496"/>
                  </a:lnTo>
                  <a:cubicBezTo>
                    <a:pt x="71167" y="141557"/>
                    <a:pt x="71167" y="145711"/>
                    <a:pt x="75701" y="145711"/>
                  </a:cubicBezTo>
                  <a:cubicBezTo>
                    <a:pt x="80235" y="145711"/>
                    <a:pt x="80235" y="141557"/>
                    <a:pt x="80235" y="138496"/>
                  </a:cubicBezTo>
                  <a:lnTo>
                    <a:pt x="80235" y="77278"/>
                  </a:lnTo>
                  <a:close/>
                </a:path>
              </a:pathLst>
            </a:custGeom>
            <a:solidFill>
              <a:srgbClr val="000000"/>
            </a:solidFill>
            <a:ln w="22737"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9286481D-792E-9B01-E185-37559D72AE58}"/>
                </a:ext>
              </a:extLst>
            </p:cNvPr>
            <p:cNvSpPr/>
            <p:nvPr>
              <p:custDataLst>
                <p:tags r:id="rId46"/>
              </p:custDataLst>
            </p:nvPr>
          </p:nvSpPr>
          <p:spPr>
            <a:xfrm>
              <a:off x="7594643" y="4580749"/>
              <a:ext cx="74809" cy="145611"/>
            </a:xfrm>
            <a:custGeom>
              <a:avLst/>
              <a:gdLst>
                <a:gd name="connsiteX0" fmla="*/ 46694 w 74809"/>
                <a:gd name="connsiteY0" fmla="*/ 5784 h 145611"/>
                <a:gd name="connsiteX1" fmla="*/ 41480 w 74809"/>
                <a:gd name="connsiteY1" fmla="*/ 100 h 145611"/>
                <a:gd name="connsiteX2" fmla="*/ 221 w 74809"/>
                <a:gd name="connsiteY2" fmla="*/ 14092 h 145611"/>
                <a:gd name="connsiteX3" fmla="*/ 221 w 74809"/>
                <a:gd name="connsiteY3" fmla="*/ 20870 h 145611"/>
                <a:gd name="connsiteX4" fmla="*/ 29918 w 74809"/>
                <a:gd name="connsiteY4" fmla="*/ 15186 h 145611"/>
                <a:gd name="connsiteX5" fmla="*/ 29918 w 74809"/>
                <a:gd name="connsiteY5" fmla="*/ 128439 h 145611"/>
                <a:gd name="connsiteX6" fmla="*/ 8836 w 74809"/>
                <a:gd name="connsiteY6" fmla="*/ 138934 h 145611"/>
                <a:gd name="connsiteX7" fmla="*/ 1581 w 74809"/>
                <a:gd name="connsiteY7" fmla="*/ 138934 h 145611"/>
                <a:gd name="connsiteX8" fmla="*/ 1581 w 74809"/>
                <a:gd name="connsiteY8" fmla="*/ 145711 h 145611"/>
                <a:gd name="connsiteX9" fmla="*/ 38306 w 74809"/>
                <a:gd name="connsiteY9" fmla="*/ 145055 h 145611"/>
                <a:gd name="connsiteX10" fmla="*/ 75031 w 74809"/>
                <a:gd name="connsiteY10" fmla="*/ 145711 h 145611"/>
                <a:gd name="connsiteX11" fmla="*/ 75031 w 74809"/>
                <a:gd name="connsiteY11" fmla="*/ 138934 h 145611"/>
                <a:gd name="connsiteX12" fmla="*/ 67777 w 74809"/>
                <a:gd name="connsiteY12" fmla="*/ 138934 h 145611"/>
                <a:gd name="connsiteX13" fmla="*/ 46694 w 74809"/>
                <a:gd name="connsiteY13" fmla="*/ 128439 h 145611"/>
                <a:gd name="connsiteX14" fmla="*/ 46694 w 74809"/>
                <a:gd name="connsiteY14" fmla="*/ 5784 h 1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09" h="145611">
                  <a:moveTo>
                    <a:pt x="46694" y="5784"/>
                  </a:moveTo>
                  <a:cubicBezTo>
                    <a:pt x="46694" y="537"/>
                    <a:pt x="46694" y="100"/>
                    <a:pt x="41480" y="100"/>
                  </a:cubicBezTo>
                  <a:cubicBezTo>
                    <a:pt x="27425" y="14092"/>
                    <a:pt x="7476" y="14092"/>
                    <a:pt x="221" y="14092"/>
                  </a:cubicBezTo>
                  <a:lnTo>
                    <a:pt x="221" y="20870"/>
                  </a:lnTo>
                  <a:cubicBezTo>
                    <a:pt x="4755" y="20870"/>
                    <a:pt x="18130" y="20870"/>
                    <a:pt x="29918" y="15186"/>
                  </a:cubicBezTo>
                  <a:lnTo>
                    <a:pt x="29918" y="128439"/>
                  </a:lnTo>
                  <a:cubicBezTo>
                    <a:pt x="29918" y="136310"/>
                    <a:pt x="29238" y="138934"/>
                    <a:pt x="8836" y="138934"/>
                  </a:cubicBezTo>
                  <a:lnTo>
                    <a:pt x="1581" y="138934"/>
                  </a:lnTo>
                  <a:lnTo>
                    <a:pt x="1581" y="145711"/>
                  </a:lnTo>
                  <a:cubicBezTo>
                    <a:pt x="9516" y="145055"/>
                    <a:pt x="29238" y="145055"/>
                    <a:pt x="38306" y="145055"/>
                  </a:cubicBezTo>
                  <a:cubicBezTo>
                    <a:pt x="47374" y="145055"/>
                    <a:pt x="67097" y="145055"/>
                    <a:pt x="75031" y="145711"/>
                  </a:cubicBezTo>
                  <a:lnTo>
                    <a:pt x="75031" y="138934"/>
                  </a:lnTo>
                  <a:lnTo>
                    <a:pt x="67777" y="138934"/>
                  </a:lnTo>
                  <a:cubicBezTo>
                    <a:pt x="47374" y="138934"/>
                    <a:pt x="46694" y="136529"/>
                    <a:pt x="46694" y="128439"/>
                  </a:cubicBezTo>
                  <a:lnTo>
                    <a:pt x="46694" y="5784"/>
                  </a:lnTo>
                  <a:close/>
                </a:path>
              </a:pathLst>
            </a:custGeom>
            <a:solidFill>
              <a:srgbClr val="000000"/>
            </a:solidFill>
            <a:ln w="22737"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75E0023F-0B40-2C7D-3E35-11C1624CA3AD}"/>
                </a:ext>
              </a:extLst>
            </p:cNvPr>
            <p:cNvSpPr/>
            <p:nvPr>
              <p:custDataLst>
                <p:tags r:id="rId47"/>
              </p:custDataLst>
            </p:nvPr>
          </p:nvSpPr>
          <p:spPr>
            <a:xfrm>
              <a:off x="7707312" y="4703185"/>
              <a:ext cx="26523" cy="65372"/>
            </a:xfrm>
            <a:custGeom>
              <a:avLst/>
              <a:gdLst>
                <a:gd name="connsiteX0" fmla="*/ 26750 w 26523"/>
                <a:gd name="connsiteY0" fmla="*/ 23056 h 65372"/>
                <a:gd name="connsiteX1" fmla="*/ 12241 w 26523"/>
                <a:gd name="connsiteY1" fmla="*/ 100 h 65372"/>
                <a:gd name="connsiteX2" fmla="*/ 226 w 26523"/>
                <a:gd name="connsiteY2" fmla="*/ 11687 h 65372"/>
                <a:gd name="connsiteX3" fmla="*/ 12241 w 26523"/>
                <a:gd name="connsiteY3" fmla="*/ 23275 h 65372"/>
                <a:gd name="connsiteX4" fmla="*/ 20176 w 26523"/>
                <a:gd name="connsiteY4" fmla="*/ 20433 h 65372"/>
                <a:gd name="connsiteX5" fmla="*/ 21309 w 26523"/>
                <a:gd name="connsiteY5" fmla="*/ 19777 h 65372"/>
                <a:gd name="connsiteX6" fmla="*/ 21762 w 26523"/>
                <a:gd name="connsiteY6" fmla="*/ 23056 h 65372"/>
                <a:gd name="connsiteX7" fmla="*/ 6347 w 26523"/>
                <a:gd name="connsiteY7" fmla="*/ 59569 h 65372"/>
                <a:gd name="connsiteX8" fmla="*/ 3853 w 26523"/>
                <a:gd name="connsiteY8" fmla="*/ 63067 h 65372"/>
                <a:gd name="connsiteX9" fmla="*/ 6120 w 26523"/>
                <a:gd name="connsiteY9" fmla="*/ 65472 h 65372"/>
                <a:gd name="connsiteX10" fmla="*/ 26750 w 26523"/>
                <a:gd name="connsiteY10" fmla="*/ 23056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750" y="23056"/>
                  </a:moveTo>
                  <a:cubicBezTo>
                    <a:pt x="26750" y="8626"/>
                    <a:pt x="21082" y="100"/>
                    <a:pt x="12241" y="100"/>
                  </a:cubicBezTo>
                  <a:cubicBezTo>
                    <a:pt x="4760" y="100"/>
                    <a:pt x="226" y="5566"/>
                    <a:pt x="226" y="11687"/>
                  </a:cubicBezTo>
                  <a:cubicBezTo>
                    <a:pt x="226" y="17591"/>
                    <a:pt x="4760" y="23275"/>
                    <a:pt x="12241" y="23275"/>
                  </a:cubicBezTo>
                  <a:cubicBezTo>
                    <a:pt x="14962" y="23275"/>
                    <a:pt x="17909" y="22401"/>
                    <a:pt x="20176" y="20433"/>
                  </a:cubicBezTo>
                  <a:cubicBezTo>
                    <a:pt x="20856" y="19996"/>
                    <a:pt x="21082" y="19777"/>
                    <a:pt x="21309" y="19777"/>
                  </a:cubicBezTo>
                  <a:cubicBezTo>
                    <a:pt x="21536" y="19777"/>
                    <a:pt x="21762" y="19996"/>
                    <a:pt x="21762" y="23056"/>
                  </a:cubicBezTo>
                  <a:cubicBezTo>
                    <a:pt x="21762" y="39236"/>
                    <a:pt x="13828" y="52354"/>
                    <a:pt x="6347" y="59569"/>
                  </a:cubicBezTo>
                  <a:cubicBezTo>
                    <a:pt x="3853" y="61974"/>
                    <a:pt x="3853" y="62411"/>
                    <a:pt x="3853" y="63067"/>
                  </a:cubicBezTo>
                  <a:cubicBezTo>
                    <a:pt x="3853" y="64597"/>
                    <a:pt x="4987" y="65472"/>
                    <a:pt x="6120" y="65472"/>
                  </a:cubicBezTo>
                  <a:cubicBezTo>
                    <a:pt x="8614" y="65472"/>
                    <a:pt x="26750" y="48637"/>
                    <a:pt x="26750" y="23056"/>
                  </a:cubicBezTo>
                  <a:close/>
                </a:path>
              </a:pathLst>
            </a:custGeom>
            <a:solidFill>
              <a:srgbClr val="000000"/>
            </a:solidFill>
            <a:ln w="22737"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51B9B803-B31A-2EE5-F0CD-2876E44462FA}"/>
                </a:ext>
              </a:extLst>
            </p:cNvPr>
            <p:cNvSpPr/>
            <p:nvPr>
              <p:custDataLst>
                <p:tags r:id="rId48"/>
              </p:custDataLst>
            </p:nvPr>
          </p:nvSpPr>
          <p:spPr>
            <a:xfrm>
              <a:off x="7785622" y="4581842"/>
              <a:ext cx="92945" cy="189338"/>
            </a:xfrm>
            <a:custGeom>
              <a:avLst/>
              <a:gdLst>
                <a:gd name="connsiteX0" fmla="*/ 93176 w 92945"/>
                <a:gd name="connsiteY0" fmla="*/ 7971 h 189338"/>
                <a:gd name="connsiteX1" fmla="*/ 84562 w 92945"/>
                <a:gd name="connsiteY1" fmla="*/ 100 h 189338"/>
                <a:gd name="connsiteX2" fmla="*/ 72547 w 92945"/>
                <a:gd name="connsiteY2" fmla="*/ 11687 h 189338"/>
                <a:gd name="connsiteX3" fmla="*/ 80935 w 92945"/>
                <a:gd name="connsiteY3" fmla="*/ 19558 h 189338"/>
                <a:gd name="connsiteX4" fmla="*/ 93176 w 92945"/>
                <a:gd name="connsiteY4" fmla="*/ 7971 h 189338"/>
                <a:gd name="connsiteX5" fmla="*/ 47610 w 92945"/>
                <a:gd name="connsiteY5" fmla="*/ 155550 h 189338"/>
                <a:gd name="connsiteX6" fmla="*/ 19727 w 92945"/>
                <a:gd name="connsiteY6" fmla="*/ 184629 h 189338"/>
                <a:gd name="connsiteX7" fmla="*/ 10885 w 92945"/>
                <a:gd name="connsiteY7" fmla="*/ 182661 h 189338"/>
                <a:gd name="connsiteX8" fmla="*/ 21087 w 92945"/>
                <a:gd name="connsiteY8" fmla="*/ 171073 h 189338"/>
                <a:gd name="connsiteX9" fmla="*/ 12472 w 92945"/>
                <a:gd name="connsiteY9" fmla="*/ 163421 h 189338"/>
                <a:gd name="connsiteX10" fmla="*/ 231 w 92945"/>
                <a:gd name="connsiteY10" fmla="*/ 175883 h 189338"/>
                <a:gd name="connsiteX11" fmla="*/ 20180 w 92945"/>
                <a:gd name="connsiteY11" fmla="*/ 189439 h 189338"/>
                <a:gd name="connsiteX12" fmla="*/ 62799 w 92945"/>
                <a:gd name="connsiteY12" fmla="*/ 156206 h 189338"/>
                <a:gd name="connsiteX13" fmla="*/ 83655 w 92945"/>
                <a:gd name="connsiteY13" fmla="*/ 76185 h 189338"/>
                <a:gd name="connsiteX14" fmla="*/ 84788 w 92945"/>
                <a:gd name="connsiteY14" fmla="*/ 68095 h 189338"/>
                <a:gd name="connsiteX15" fmla="*/ 63932 w 92945"/>
                <a:gd name="connsiteY15" fmla="*/ 47981 h 189338"/>
                <a:gd name="connsiteX16" fmla="*/ 27888 w 92945"/>
                <a:gd name="connsiteY16" fmla="*/ 81651 h 189338"/>
                <a:gd name="connsiteX17" fmla="*/ 30608 w 92945"/>
                <a:gd name="connsiteY17" fmla="*/ 83837 h 189338"/>
                <a:gd name="connsiteX18" fmla="*/ 34689 w 92945"/>
                <a:gd name="connsiteY18" fmla="*/ 79465 h 189338"/>
                <a:gd name="connsiteX19" fmla="*/ 63252 w 92945"/>
                <a:gd name="connsiteY19" fmla="*/ 52791 h 189338"/>
                <a:gd name="connsiteX20" fmla="*/ 70507 w 92945"/>
                <a:gd name="connsiteY20" fmla="*/ 62848 h 189338"/>
                <a:gd name="connsiteX21" fmla="*/ 68920 w 92945"/>
                <a:gd name="connsiteY21" fmla="*/ 73999 h 189338"/>
                <a:gd name="connsiteX22" fmla="*/ 47610 w 92945"/>
                <a:gd name="connsiteY22" fmla="*/ 155550 h 18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945" h="189338">
                  <a:moveTo>
                    <a:pt x="93176" y="7971"/>
                  </a:moveTo>
                  <a:cubicBezTo>
                    <a:pt x="93176" y="3816"/>
                    <a:pt x="90002" y="100"/>
                    <a:pt x="84562" y="100"/>
                  </a:cubicBezTo>
                  <a:cubicBezTo>
                    <a:pt x="79348" y="100"/>
                    <a:pt x="72547" y="5128"/>
                    <a:pt x="72547" y="11687"/>
                  </a:cubicBezTo>
                  <a:cubicBezTo>
                    <a:pt x="72547" y="16060"/>
                    <a:pt x="75721" y="19558"/>
                    <a:pt x="80935" y="19558"/>
                  </a:cubicBezTo>
                  <a:cubicBezTo>
                    <a:pt x="87055" y="19558"/>
                    <a:pt x="93176" y="13874"/>
                    <a:pt x="93176" y="7971"/>
                  </a:cubicBezTo>
                  <a:close/>
                  <a:moveTo>
                    <a:pt x="47610" y="155550"/>
                  </a:moveTo>
                  <a:cubicBezTo>
                    <a:pt x="43303" y="172166"/>
                    <a:pt x="32422" y="184629"/>
                    <a:pt x="19727" y="184629"/>
                  </a:cubicBezTo>
                  <a:cubicBezTo>
                    <a:pt x="18366" y="184629"/>
                    <a:pt x="14966" y="184629"/>
                    <a:pt x="10885" y="182661"/>
                  </a:cubicBezTo>
                  <a:cubicBezTo>
                    <a:pt x="17686" y="181130"/>
                    <a:pt x="21087" y="175446"/>
                    <a:pt x="21087" y="171073"/>
                  </a:cubicBezTo>
                  <a:cubicBezTo>
                    <a:pt x="21087" y="167575"/>
                    <a:pt x="18593" y="163421"/>
                    <a:pt x="12472" y="163421"/>
                  </a:cubicBezTo>
                  <a:cubicBezTo>
                    <a:pt x="6805" y="163421"/>
                    <a:pt x="231" y="168012"/>
                    <a:pt x="231" y="175883"/>
                  </a:cubicBezTo>
                  <a:cubicBezTo>
                    <a:pt x="231" y="184629"/>
                    <a:pt x="9299" y="189439"/>
                    <a:pt x="20180" y="189439"/>
                  </a:cubicBezTo>
                  <a:cubicBezTo>
                    <a:pt x="36049" y="189439"/>
                    <a:pt x="57131" y="177851"/>
                    <a:pt x="62799" y="156206"/>
                  </a:cubicBezTo>
                  <a:lnTo>
                    <a:pt x="83655" y="76185"/>
                  </a:lnTo>
                  <a:cubicBezTo>
                    <a:pt x="84788" y="71812"/>
                    <a:pt x="84788" y="68751"/>
                    <a:pt x="84788" y="68095"/>
                  </a:cubicBezTo>
                  <a:cubicBezTo>
                    <a:pt x="84788" y="55633"/>
                    <a:pt x="75267" y="47981"/>
                    <a:pt x="63932" y="47981"/>
                  </a:cubicBezTo>
                  <a:cubicBezTo>
                    <a:pt x="40809" y="47981"/>
                    <a:pt x="27888" y="79683"/>
                    <a:pt x="27888" y="81651"/>
                  </a:cubicBezTo>
                  <a:cubicBezTo>
                    <a:pt x="27888" y="83837"/>
                    <a:pt x="30155" y="83837"/>
                    <a:pt x="30608" y="83837"/>
                  </a:cubicBezTo>
                  <a:cubicBezTo>
                    <a:pt x="32648" y="83837"/>
                    <a:pt x="32875" y="83619"/>
                    <a:pt x="34689" y="79465"/>
                  </a:cubicBezTo>
                  <a:cubicBezTo>
                    <a:pt x="40356" y="66128"/>
                    <a:pt x="50784" y="52791"/>
                    <a:pt x="63252" y="52791"/>
                  </a:cubicBezTo>
                  <a:cubicBezTo>
                    <a:pt x="66426" y="52791"/>
                    <a:pt x="70507" y="53665"/>
                    <a:pt x="70507" y="62848"/>
                  </a:cubicBezTo>
                  <a:cubicBezTo>
                    <a:pt x="70507" y="67877"/>
                    <a:pt x="69826" y="70282"/>
                    <a:pt x="68920" y="73999"/>
                  </a:cubicBezTo>
                  <a:lnTo>
                    <a:pt x="47610" y="155550"/>
                  </a:lnTo>
                  <a:close/>
                </a:path>
              </a:pathLst>
            </a:custGeom>
            <a:solidFill>
              <a:srgbClr val="000000"/>
            </a:solidFill>
            <a:ln w="22737"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B357E004-ECDD-7410-E696-28119B6B19FA}"/>
                </a:ext>
              </a:extLst>
            </p:cNvPr>
            <p:cNvSpPr/>
            <p:nvPr>
              <p:custDataLst>
                <p:tags r:id="rId49"/>
              </p:custDataLst>
            </p:nvPr>
          </p:nvSpPr>
          <p:spPr>
            <a:xfrm>
              <a:off x="7907823" y="4562384"/>
              <a:ext cx="52593" cy="218636"/>
            </a:xfrm>
            <a:custGeom>
              <a:avLst/>
              <a:gdLst>
                <a:gd name="connsiteX0" fmla="*/ 52829 w 52593"/>
                <a:gd name="connsiteY0" fmla="*/ 109418 h 218636"/>
                <a:gd name="connsiteX1" fmla="*/ 37867 w 52593"/>
                <a:gd name="connsiteY1" fmla="*/ 41203 h 218636"/>
                <a:gd name="connsiteX2" fmla="*/ 2502 w 52593"/>
                <a:gd name="connsiteY2" fmla="*/ 100 h 218636"/>
                <a:gd name="connsiteX3" fmla="*/ 235 w 52593"/>
                <a:gd name="connsiteY3" fmla="*/ 2286 h 218636"/>
                <a:gd name="connsiteX4" fmla="*/ 4543 w 52593"/>
                <a:gd name="connsiteY4" fmla="*/ 7315 h 218636"/>
                <a:gd name="connsiteX5" fmla="*/ 39681 w 52593"/>
                <a:gd name="connsiteY5" fmla="*/ 109418 h 218636"/>
                <a:gd name="connsiteX6" fmla="*/ 3182 w 52593"/>
                <a:gd name="connsiteY6" fmla="*/ 212833 h 218636"/>
                <a:gd name="connsiteX7" fmla="*/ 235 w 52593"/>
                <a:gd name="connsiteY7" fmla="*/ 216549 h 218636"/>
                <a:gd name="connsiteX8" fmla="*/ 2502 w 52593"/>
                <a:gd name="connsiteY8" fmla="*/ 218736 h 218636"/>
                <a:gd name="connsiteX9" fmla="*/ 38547 w 52593"/>
                <a:gd name="connsiteY9" fmla="*/ 176102 h 218636"/>
                <a:gd name="connsiteX10" fmla="*/ 52829 w 52593"/>
                <a:gd name="connsiteY10" fmla="*/ 109418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829" y="109418"/>
                  </a:moveTo>
                  <a:cubicBezTo>
                    <a:pt x="52829" y="92364"/>
                    <a:pt x="50335" y="65909"/>
                    <a:pt x="37867" y="41203"/>
                  </a:cubicBezTo>
                  <a:cubicBezTo>
                    <a:pt x="24265" y="14311"/>
                    <a:pt x="4769" y="100"/>
                    <a:pt x="2502" y="100"/>
                  </a:cubicBezTo>
                  <a:cubicBezTo>
                    <a:pt x="1142" y="100"/>
                    <a:pt x="235" y="974"/>
                    <a:pt x="235" y="2286"/>
                  </a:cubicBezTo>
                  <a:cubicBezTo>
                    <a:pt x="235" y="2942"/>
                    <a:pt x="235" y="3379"/>
                    <a:pt x="4543" y="7315"/>
                  </a:cubicBezTo>
                  <a:cubicBezTo>
                    <a:pt x="26759" y="28960"/>
                    <a:pt x="39681" y="63723"/>
                    <a:pt x="39681" y="109418"/>
                  </a:cubicBezTo>
                  <a:cubicBezTo>
                    <a:pt x="39681" y="146804"/>
                    <a:pt x="31293" y="185284"/>
                    <a:pt x="3182" y="212833"/>
                  </a:cubicBezTo>
                  <a:cubicBezTo>
                    <a:pt x="235" y="215456"/>
                    <a:pt x="235" y="215893"/>
                    <a:pt x="235" y="216549"/>
                  </a:cubicBezTo>
                  <a:cubicBezTo>
                    <a:pt x="235" y="217861"/>
                    <a:pt x="1142" y="218736"/>
                    <a:pt x="2502" y="218736"/>
                  </a:cubicBezTo>
                  <a:cubicBezTo>
                    <a:pt x="4769" y="218736"/>
                    <a:pt x="25172" y="203868"/>
                    <a:pt x="38547" y="176102"/>
                  </a:cubicBezTo>
                  <a:cubicBezTo>
                    <a:pt x="50109" y="152052"/>
                    <a:pt x="52829" y="127783"/>
                    <a:pt x="52829" y="109418"/>
                  </a:cubicBezTo>
                  <a:close/>
                </a:path>
              </a:pathLst>
            </a:custGeom>
            <a:solidFill>
              <a:srgbClr val="000000"/>
            </a:solidFill>
            <a:ln w="22737"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5389EE91-5A58-1450-6333-E6B47CB5DDA9}"/>
                </a:ext>
              </a:extLst>
            </p:cNvPr>
            <p:cNvSpPr/>
            <p:nvPr>
              <p:custDataLst>
                <p:tags r:id="rId50"/>
              </p:custDataLst>
            </p:nvPr>
          </p:nvSpPr>
          <p:spPr>
            <a:xfrm>
              <a:off x="8009811" y="4562384"/>
              <a:ext cx="31057" cy="218636"/>
            </a:xfrm>
            <a:custGeom>
              <a:avLst/>
              <a:gdLst>
                <a:gd name="connsiteX0" fmla="*/ 31297 w 31057"/>
                <a:gd name="connsiteY0" fmla="*/ 218736 h 218636"/>
                <a:gd name="connsiteX1" fmla="*/ 31297 w 31057"/>
                <a:gd name="connsiteY1" fmla="*/ 209990 h 218636"/>
                <a:gd name="connsiteX2" fmla="*/ 9307 w 31057"/>
                <a:gd name="connsiteY2" fmla="*/ 209990 h 218636"/>
                <a:gd name="connsiteX3" fmla="*/ 9307 w 31057"/>
                <a:gd name="connsiteY3" fmla="*/ 8845 h 218636"/>
                <a:gd name="connsiteX4" fmla="*/ 31297 w 31057"/>
                <a:gd name="connsiteY4" fmla="*/ 8845 h 218636"/>
                <a:gd name="connsiteX5" fmla="*/ 31297 w 31057"/>
                <a:gd name="connsiteY5" fmla="*/ 100 h 218636"/>
                <a:gd name="connsiteX6" fmla="*/ 239 w 31057"/>
                <a:gd name="connsiteY6" fmla="*/ 100 h 218636"/>
                <a:gd name="connsiteX7" fmla="*/ 239 w 31057"/>
                <a:gd name="connsiteY7" fmla="*/ 218736 h 218636"/>
                <a:gd name="connsiteX8" fmla="*/ 31297 w 31057"/>
                <a:gd name="connsiteY8" fmla="*/ 218736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297" y="218736"/>
                  </a:moveTo>
                  <a:lnTo>
                    <a:pt x="31297" y="209990"/>
                  </a:lnTo>
                  <a:lnTo>
                    <a:pt x="9307" y="209990"/>
                  </a:lnTo>
                  <a:lnTo>
                    <a:pt x="9307" y="8845"/>
                  </a:lnTo>
                  <a:lnTo>
                    <a:pt x="31297" y="8845"/>
                  </a:lnTo>
                  <a:lnTo>
                    <a:pt x="31297" y="100"/>
                  </a:lnTo>
                  <a:lnTo>
                    <a:pt x="239" y="100"/>
                  </a:lnTo>
                  <a:lnTo>
                    <a:pt x="239" y="218736"/>
                  </a:lnTo>
                  <a:lnTo>
                    <a:pt x="31297" y="218736"/>
                  </a:lnTo>
                  <a:close/>
                </a:path>
              </a:pathLst>
            </a:custGeom>
            <a:solidFill>
              <a:srgbClr val="000000"/>
            </a:solidFill>
            <a:ln w="22737"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F49ADB88-DD8E-8C86-A7E5-AA4A22E7944C}"/>
                </a:ext>
              </a:extLst>
            </p:cNvPr>
            <p:cNvSpPr/>
            <p:nvPr>
              <p:custDataLst>
                <p:tags r:id="rId51"/>
              </p:custDataLst>
            </p:nvPr>
          </p:nvSpPr>
          <p:spPr>
            <a:xfrm>
              <a:off x="8055781" y="4629723"/>
              <a:ext cx="96119" cy="99042"/>
            </a:xfrm>
            <a:custGeom>
              <a:avLst/>
              <a:gdLst>
                <a:gd name="connsiteX0" fmla="*/ 20645 w 96119"/>
                <a:gd name="connsiteY0" fmla="*/ 78590 h 99042"/>
                <a:gd name="connsiteX1" fmla="*/ 47622 w 96119"/>
                <a:gd name="connsiteY1" fmla="*/ 53665 h 99042"/>
                <a:gd name="connsiteX2" fmla="*/ 69838 w 96119"/>
                <a:gd name="connsiteY2" fmla="*/ 33988 h 99042"/>
                <a:gd name="connsiteX3" fmla="*/ 96361 w 96119"/>
                <a:gd name="connsiteY3" fmla="*/ 2286 h 99042"/>
                <a:gd name="connsiteX4" fmla="*/ 93868 w 96119"/>
                <a:gd name="connsiteY4" fmla="*/ 100 h 99042"/>
                <a:gd name="connsiteX5" fmla="*/ 90467 w 96119"/>
                <a:gd name="connsiteY5" fmla="*/ 2505 h 99042"/>
                <a:gd name="connsiteX6" fmla="*/ 73465 w 96119"/>
                <a:gd name="connsiteY6" fmla="*/ 16497 h 99042"/>
                <a:gd name="connsiteX7" fmla="*/ 61903 w 96119"/>
                <a:gd name="connsiteY7" fmla="*/ 9501 h 99042"/>
                <a:gd name="connsiteX8" fmla="*/ 46261 w 96119"/>
                <a:gd name="connsiteY8" fmla="*/ 100 h 99042"/>
                <a:gd name="connsiteX9" fmla="*/ 18831 w 96119"/>
                <a:gd name="connsiteY9" fmla="*/ 25024 h 99042"/>
                <a:gd name="connsiteX10" fmla="*/ 21551 w 96119"/>
                <a:gd name="connsiteY10" fmla="*/ 27429 h 99042"/>
                <a:gd name="connsiteX11" fmla="*/ 24498 w 96119"/>
                <a:gd name="connsiteY11" fmla="*/ 25024 h 99042"/>
                <a:gd name="connsiteX12" fmla="*/ 43768 w 96119"/>
                <a:gd name="connsiteY12" fmla="*/ 14748 h 99042"/>
                <a:gd name="connsiteX13" fmla="*/ 58050 w 96119"/>
                <a:gd name="connsiteY13" fmla="*/ 18028 h 99042"/>
                <a:gd name="connsiteX14" fmla="*/ 75505 w 96119"/>
                <a:gd name="connsiteY14" fmla="*/ 21307 h 99042"/>
                <a:gd name="connsiteX15" fmla="*/ 43994 w 96119"/>
                <a:gd name="connsiteY15" fmla="*/ 49949 h 99042"/>
                <a:gd name="connsiteX16" fmla="*/ 23592 w 96119"/>
                <a:gd name="connsiteY16" fmla="*/ 68314 h 99042"/>
                <a:gd name="connsiteX17" fmla="*/ 242 w 96119"/>
                <a:gd name="connsiteY17" fmla="*/ 96955 h 99042"/>
                <a:gd name="connsiteX18" fmla="*/ 2962 w 96119"/>
                <a:gd name="connsiteY18" fmla="*/ 99142 h 99042"/>
                <a:gd name="connsiteX19" fmla="*/ 6589 w 96119"/>
                <a:gd name="connsiteY19" fmla="*/ 96300 h 99042"/>
                <a:gd name="connsiteX20" fmla="*/ 25859 w 96119"/>
                <a:gd name="connsiteY20" fmla="*/ 82744 h 99042"/>
                <a:gd name="connsiteX21" fmla="*/ 39007 w 96119"/>
                <a:gd name="connsiteY21" fmla="*/ 91052 h 99042"/>
                <a:gd name="connsiteX22" fmla="*/ 53516 w 96119"/>
                <a:gd name="connsiteY22" fmla="*/ 99142 h 99042"/>
                <a:gd name="connsiteX23" fmla="*/ 89107 w 96119"/>
                <a:gd name="connsiteY23" fmla="*/ 65472 h 99042"/>
                <a:gd name="connsiteX24" fmla="*/ 86387 w 96119"/>
                <a:gd name="connsiteY24" fmla="*/ 63285 h 99042"/>
                <a:gd name="connsiteX25" fmla="*/ 83213 w 96119"/>
                <a:gd name="connsiteY25" fmla="*/ 66128 h 99042"/>
                <a:gd name="connsiteX26" fmla="*/ 56009 w 96119"/>
                <a:gd name="connsiteY26" fmla="*/ 84493 h 99042"/>
                <a:gd name="connsiteX27" fmla="*/ 42634 w 96119"/>
                <a:gd name="connsiteY27" fmla="*/ 81651 h 99042"/>
                <a:gd name="connsiteX28" fmla="*/ 26765 w 96119"/>
                <a:gd name="connsiteY28" fmla="*/ 77934 h 99042"/>
                <a:gd name="connsiteX29" fmla="*/ 20645 w 96119"/>
                <a:gd name="connsiteY29" fmla="*/ 78590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6119" h="99042">
                  <a:moveTo>
                    <a:pt x="20645" y="78590"/>
                  </a:moveTo>
                  <a:cubicBezTo>
                    <a:pt x="32886" y="65909"/>
                    <a:pt x="39460" y="60443"/>
                    <a:pt x="47622" y="53665"/>
                  </a:cubicBezTo>
                  <a:cubicBezTo>
                    <a:pt x="47622" y="53447"/>
                    <a:pt x="61677" y="41859"/>
                    <a:pt x="69838" y="33988"/>
                  </a:cubicBezTo>
                  <a:cubicBezTo>
                    <a:pt x="91374" y="13655"/>
                    <a:pt x="96361" y="3161"/>
                    <a:pt x="96361" y="2286"/>
                  </a:cubicBezTo>
                  <a:cubicBezTo>
                    <a:pt x="96361" y="100"/>
                    <a:pt x="94321" y="100"/>
                    <a:pt x="93868" y="100"/>
                  </a:cubicBezTo>
                  <a:cubicBezTo>
                    <a:pt x="92281" y="100"/>
                    <a:pt x="91601" y="537"/>
                    <a:pt x="90467" y="2505"/>
                  </a:cubicBezTo>
                  <a:cubicBezTo>
                    <a:pt x="83666" y="12999"/>
                    <a:pt x="78906" y="16497"/>
                    <a:pt x="73465" y="16497"/>
                  </a:cubicBezTo>
                  <a:cubicBezTo>
                    <a:pt x="68024" y="16497"/>
                    <a:pt x="65304" y="13218"/>
                    <a:pt x="61903" y="9501"/>
                  </a:cubicBezTo>
                  <a:cubicBezTo>
                    <a:pt x="57596" y="4472"/>
                    <a:pt x="53742" y="100"/>
                    <a:pt x="46261" y="100"/>
                  </a:cubicBezTo>
                  <a:cubicBezTo>
                    <a:pt x="29259" y="100"/>
                    <a:pt x="18831" y="20433"/>
                    <a:pt x="18831" y="25024"/>
                  </a:cubicBezTo>
                  <a:cubicBezTo>
                    <a:pt x="18831" y="26117"/>
                    <a:pt x="19511" y="27429"/>
                    <a:pt x="21551" y="27429"/>
                  </a:cubicBezTo>
                  <a:cubicBezTo>
                    <a:pt x="23592" y="27429"/>
                    <a:pt x="24045" y="26336"/>
                    <a:pt x="24498" y="25024"/>
                  </a:cubicBezTo>
                  <a:cubicBezTo>
                    <a:pt x="28806" y="14967"/>
                    <a:pt x="41954" y="14748"/>
                    <a:pt x="43768" y="14748"/>
                  </a:cubicBezTo>
                  <a:cubicBezTo>
                    <a:pt x="48528" y="14748"/>
                    <a:pt x="52836" y="16279"/>
                    <a:pt x="58050" y="18028"/>
                  </a:cubicBezTo>
                  <a:cubicBezTo>
                    <a:pt x="67117" y="21307"/>
                    <a:pt x="69611" y="21307"/>
                    <a:pt x="75505" y="21307"/>
                  </a:cubicBezTo>
                  <a:cubicBezTo>
                    <a:pt x="67344" y="30709"/>
                    <a:pt x="48302" y="46450"/>
                    <a:pt x="43994" y="49949"/>
                  </a:cubicBezTo>
                  <a:lnTo>
                    <a:pt x="23592" y="68314"/>
                  </a:lnTo>
                  <a:cubicBezTo>
                    <a:pt x="8176" y="82963"/>
                    <a:pt x="242" y="95425"/>
                    <a:pt x="242" y="96955"/>
                  </a:cubicBezTo>
                  <a:cubicBezTo>
                    <a:pt x="242" y="99142"/>
                    <a:pt x="2509" y="99142"/>
                    <a:pt x="2962" y="99142"/>
                  </a:cubicBezTo>
                  <a:cubicBezTo>
                    <a:pt x="4776" y="99142"/>
                    <a:pt x="5229" y="98705"/>
                    <a:pt x="6589" y="96300"/>
                  </a:cubicBezTo>
                  <a:cubicBezTo>
                    <a:pt x="11803" y="88647"/>
                    <a:pt x="18604" y="82744"/>
                    <a:pt x="25859" y="82744"/>
                  </a:cubicBezTo>
                  <a:cubicBezTo>
                    <a:pt x="31073" y="82744"/>
                    <a:pt x="33340" y="84712"/>
                    <a:pt x="39007" y="91052"/>
                  </a:cubicBezTo>
                  <a:cubicBezTo>
                    <a:pt x="42861" y="95644"/>
                    <a:pt x="46941" y="99142"/>
                    <a:pt x="53516" y="99142"/>
                  </a:cubicBezTo>
                  <a:cubicBezTo>
                    <a:pt x="75959" y="99142"/>
                    <a:pt x="89107" y="71375"/>
                    <a:pt x="89107" y="65472"/>
                  </a:cubicBezTo>
                  <a:cubicBezTo>
                    <a:pt x="89107" y="64379"/>
                    <a:pt x="88200" y="63285"/>
                    <a:pt x="86387" y="63285"/>
                  </a:cubicBezTo>
                  <a:cubicBezTo>
                    <a:pt x="84346" y="63285"/>
                    <a:pt x="83893" y="64597"/>
                    <a:pt x="83213" y="66128"/>
                  </a:cubicBezTo>
                  <a:cubicBezTo>
                    <a:pt x="77999" y="80339"/>
                    <a:pt x="63490" y="84493"/>
                    <a:pt x="56009" y="84493"/>
                  </a:cubicBezTo>
                  <a:cubicBezTo>
                    <a:pt x="51475" y="84493"/>
                    <a:pt x="47395" y="83181"/>
                    <a:pt x="42634" y="81651"/>
                  </a:cubicBezTo>
                  <a:cubicBezTo>
                    <a:pt x="34927" y="78809"/>
                    <a:pt x="31526" y="77934"/>
                    <a:pt x="26765" y="77934"/>
                  </a:cubicBezTo>
                  <a:cubicBezTo>
                    <a:pt x="26312" y="77934"/>
                    <a:pt x="22685" y="77934"/>
                    <a:pt x="20645" y="78590"/>
                  </a:cubicBezTo>
                  <a:close/>
                </a:path>
              </a:pathLst>
            </a:custGeom>
            <a:solidFill>
              <a:srgbClr val="000000"/>
            </a:solidFill>
            <a:ln w="22737"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BCE10F05-C657-D5CF-8D53-62B2B3F08878}"/>
                </a:ext>
              </a:extLst>
            </p:cNvPr>
            <p:cNvSpPr/>
            <p:nvPr>
              <p:custDataLst>
                <p:tags r:id="rId52"/>
              </p:custDataLst>
            </p:nvPr>
          </p:nvSpPr>
          <p:spPr>
            <a:xfrm>
              <a:off x="8161455" y="4657534"/>
              <a:ext cx="70139" cy="101622"/>
            </a:xfrm>
            <a:custGeom>
              <a:avLst/>
              <a:gdLst>
                <a:gd name="connsiteX0" fmla="*/ 70386 w 70139"/>
                <a:gd name="connsiteY0" fmla="*/ 73869 h 101622"/>
                <a:gd name="connsiteX1" fmla="*/ 64991 w 70139"/>
                <a:gd name="connsiteY1" fmla="*/ 73869 h 101622"/>
                <a:gd name="connsiteX2" fmla="*/ 60865 w 70139"/>
                <a:gd name="connsiteY2" fmla="*/ 87796 h 101622"/>
                <a:gd name="connsiteX3" fmla="*/ 45155 w 70139"/>
                <a:gd name="connsiteY3" fmla="*/ 88714 h 101622"/>
                <a:gd name="connsiteX4" fmla="*/ 15957 w 70139"/>
                <a:gd name="connsiteY4" fmla="*/ 88714 h 101622"/>
                <a:gd name="connsiteX5" fmla="*/ 47694 w 70139"/>
                <a:gd name="connsiteY5" fmla="*/ 63003 h 101622"/>
                <a:gd name="connsiteX6" fmla="*/ 70386 w 70139"/>
                <a:gd name="connsiteY6" fmla="*/ 29945 h 101622"/>
                <a:gd name="connsiteX7" fmla="*/ 33254 w 70139"/>
                <a:gd name="connsiteY7" fmla="*/ 101 h 101622"/>
                <a:gd name="connsiteX8" fmla="*/ 247 w 70139"/>
                <a:gd name="connsiteY8" fmla="*/ 27496 h 101622"/>
                <a:gd name="connsiteX9" fmla="*/ 8657 w 70139"/>
                <a:gd name="connsiteY9" fmla="*/ 36067 h 101622"/>
                <a:gd name="connsiteX10" fmla="*/ 17067 w 70139"/>
                <a:gd name="connsiteY10" fmla="*/ 27955 h 101622"/>
                <a:gd name="connsiteX11" fmla="*/ 7705 w 70139"/>
                <a:gd name="connsiteY11" fmla="*/ 19844 h 101622"/>
                <a:gd name="connsiteX12" fmla="*/ 30873 w 70139"/>
                <a:gd name="connsiteY12" fmla="*/ 5611 h 101622"/>
                <a:gd name="connsiteX13" fmla="*/ 54994 w 70139"/>
                <a:gd name="connsiteY13" fmla="*/ 29945 h 101622"/>
                <a:gd name="connsiteX14" fmla="*/ 40077 w 70139"/>
                <a:gd name="connsiteY14" fmla="*/ 59330 h 101622"/>
                <a:gd name="connsiteX15" fmla="*/ 1833 w 70139"/>
                <a:gd name="connsiteY15" fmla="*/ 95754 h 101622"/>
                <a:gd name="connsiteX16" fmla="*/ 247 w 70139"/>
                <a:gd name="connsiteY16" fmla="*/ 101723 h 101622"/>
                <a:gd name="connsiteX17" fmla="*/ 65626 w 70139"/>
                <a:gd name="connsiteY17" fmla="*/ 101723 h 101622"/>
                <a:gd name="connsiteX18" fmla="*/ 70386 w 70139"/>
                <a:gd name="connsiteY18" fmla="*/ 73869 h 1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39" h="101622">
                  <a:moveTo>
                    <a:pt x="70386" y="73869"/>
                  </a:moveTo>
                  <a:lnTo>
                    <a:pt x="64991" y="73869"/>
                  </a:lnTo>
                  <a:cubicBezTo>
                    <a:pt x="64515" y="77236"/>
                    <a:pt x="62928" y="86266"/>
                    <a:pt x="60865" y="87796"/>
                  </a:cubicBezTo>
                  <a:cubicBezTo>
                    <a:pt x="59596" y="88714"/>
                    <a:pt x="47377" y="88714"/>
                    <a:pt x="45155" y="88714"/>
                  </a:cubicBezTo>
                  <a:lnTo>
                    <a:pt x="15957" y="88714"/>
                  </a:lnTo>
                  <a:cubicBezTo>
                    <a:pt x="32619" y="74481"/>
                    <a:pt x="38173" y="70196"/>
                    <a:pt x="47694" y="63003"/>
                  </a:cubicBezTo>
                  <a:cubicBezTo>
                    <a:pt x="59437" y="53973"/>
                    <a:pt x="70386" y="44484"/>
                    <a:pt x="70386" y="29945"/>
                  </a:cubicBezTo>
                  <a:cubicBezTo>
                    <a:pt x="70386" y="11426"/>
                    <a:pt x="53566" y="101"/>
                    <a:pt x="33254" y="101"/>
                  </a:cubicBezTo>
                  <a:cubicBezTo>
                    <a:pt x="13576" y="101"/>
                    <a:pt x="247" y="13416"/>
                    <a:pt x="247" y="27496"/>
                  </a:cubicBezTo>
                  <a:cubicBezTo>
                    <a:pt x="247" y="35302"/>
                    <a:pt x="7070" y="36067"/>
                    <a:pt x="8657" y="36067"/>
                  </a:cubicBezTo>
                  <a:cubicBezTo>
                    <a:pt x="12466" y="36067"/>
                    <a:pt x="17067" y="33465"/>
                    <a:pt x="17067" y="27955"/>
                  </a:cubicBezTo>
                  <a:cubicBezTo>
                    <a:pt x="17067" y="25201"/>
                    <a:pt x="15957" y="19844"/>
                    <a:pt x="7705" y="19844"/>
                  </a:cubicBezTo>
                  <a:cubicBezTo>
                    <a:pt x="12624" y="8978"/>
                    <a:pt x="23415" y="5611"/>
                    <a:pt x="30873" y="5611"/>
                  </a:cubicBezTo>
                  <a:cubicBezTo>
                    <a:pt x="46742" y="5611"/>
                    <a:pt x="54994" y="17548"/>
                    <a:pt x="54994" y="29945"/>
                  </a:cubicBezTo>
                  <a:cubicBezTo>
                    <a:pt x="54994" y="43260"/>
                    <a:pt x="45155" y="53820"/>
                    <a:pt x="40077" y="59330"/>
                  </a:cubicBezTo>
                  <a:lnTo>
                    <a:pt x="1833" y="95754"/>
                  </a:lnTo>
                  <a:cubicBezTo>
                    <a:pt x="247" y="97132"/>
                    <a:pt x="247" y="97438"/>
                    <a:pt x="247" y="101723"/>
                  </a:cubicBezTo>
                  <a:lnTo>
                    <a:pt x="65626" y="101723"/>
                  </a:lnTo>
                  <a:lnTo>
                    <a:pt x="70386" y="73869"/>
                  </a:lnTo>
                  <a:close/>
                </a:path>
              </a:pathLst>
            </a:custGeom>
            <a:solidFill>
              <a:srgbClr val="000000"/>
            </a:solidFill>
            <a:ln w="22737"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719867F1-3678-1EE7-A5CD-2739BE8390E3}"/>
                </a:ext>
              </a:extLst>
            </p:cNvPr>
            <p:cNvSpPr/>
            <p:nvPr>
              <p:custDataLst>
                <p:tags r:id="rId53"/>
              </p:custDataLst>
            </p:nvPr>
          </p:nvSpPr>
          <p:spPr>
            <a:xfrm>
              <a:off x="8258144" y="4562384"/>
              <a:ext cx="31057" cy="218636"/>
            </a:xfrm>
            <a:custGeom>
              <a:avLst/>
              <a:gdLst>
                <a:gd name="connsiteX0" fmla="*/ 31308 w 31057"/>
                <a:gd name="connsiteY0" fmla="*/ 100 h 218636"/>
                <a:gd name="connsiteX1" fmla="*/ 251 w 31057"/>
                <a:gd name="connsiteY1" fmla="*/ 100 h 218636"/>
                <a:gd name="connsiteX2" fmla="*/ 251 w 31057"/>
                <a:gd name="connsiteY2" fmla="*/ 8845 h 218636"/>
                <a:gd name="connsiteX3" fmla="*/ 22241 w 31057"/>
                <a:gd name="connsiteY3" fmla="*/ 8845 h 218636"/>
                <a:gd name="connsiteX4" fmla="*/ 22241 w 31057"/>
                <a:gd name="connsiteY4" fmla="*/ 209990 h 218636"/>
                <a:gd name="connsiteX5" fmla="*/ 251 w 31057"/>
                <a:gd name="connsiteY5" fmla="*/ 209990 h 218636"/>
                <a:gd name="connsiteX6" fmla="*/ 251 w 31057"/>
                <a:gd name="connsiteY6" fmla="*/ 218736 h 218636"/>
                <a:gd name="connsiteX7" fmla="*/ 31308 w 31057"/>
                <a:gd name="connsiteY7" fmla="*/ 218736 h 218636"/>
                <a:gd name="connsiteX8" fmla="*/ 31308 w 31057"/>
                <a:gd name="connsiteY8" fmla="*/ 100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308" y="100"/>
                  </a:moveTo>
                  <a:lnTo>
                    <a:pt x="251" y="100"/>
                  </a:lnTo>
                  <a:lnTo>
                    <a:pt x="251" y="8845"/>
                  </a:lnTo>
                  <a:lnTo>
                    <a:pt x="22241" y="8845"/>
                  </a:lnTo>
                  <a:lnTo>
                    <a:pt x="22241" y="209990"/>
                  </a:lnTo>
                  <a:lnTo>
                    <a:pt x="251" y="209990"/>
                  </a:lnTo>
                  <a:lnTo>
                    <a:pt x="251" y="218736"/>
                  </a:lnTo>
                  <a:lnTo>
                    <a:pt x="31308" y="218736"/>
                  </a:lnTo>
                  <a:lnTo>
                    <a:pt x="31308" y="100"/>
                  </a:lnTo>
                  <a:close/>
                </a:path>
              </a:pathLst>
            </a:custGeom>
            <a:solidFill>
              <a:srgbClr val="000000"/>
            </a:solidFill>
            <a:ln w="22737"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9920E448-D8FE-816D-0E30-D395504611B8}"/>
                </a:ext>
              </a:extLst>
            </p:cNvPr>
            <p:cNvSpPr/>
            <p:nvPr>
              <p:custDataLst>
                <p:tags r:id="rId54"/>
              </p:custDataLst>
            </p:nvPr>
          </p:nvSpPr>
          <p:spPr>
            <a:xfrm>
              <a:off x="8334944" y="4667329"/>
              <a:ext cx="138511" cy="8745"/>
            </a:xfrm>
            <a:custGeom>
              <a:avLst/>
              <a:gdLst>
                <a:gd name="connsiteX0" fmla="*/ 130831 w 138511"/>
                <a:gd name="connsiteY0" fmla="*/ 8845 h 8745"/>
                <a:gd name="connsiteX1" fmla="*/ 138765 w 138511"/>
                <a:gd name="connsiteY1" fmla="*/ 4472 h 8745"/>
                <a:gd name="connsiteX2" fmla="*/ 130831 w 138511"/>
                <a:gd name="connsiteY2" fmla="*/ 100 h 8745"/>
                <a:gd name="connsiteX3" fmla="*/ 8188 w 138511"/>
                <a:gd name="connsiteY3" fmla="*/ 100 h 8745"/>
                <a:gd name="connsiteX4" fmla="*/ 254 w 138511"/>
                <a:gd name="connsiteY4" fmla="*/ 4472 h 8745"/>
                <a:gd name="connsiteX5" fmla="*/ 8188 w 138511"/>
                <a:gd name="connsiteY5" fmla="*/ 8845 h 8745"/>
                <a:gd name="connsiteX6" fmla="*/ 130831 w 138511"/>
                <a:gd name="connsiteY6" fmla="*/ 8845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11" h="8745">
                  <a:moveTo>
                    <a:pt x="130831" y="8845"/>
                  </a:moveTo>
                  <a:cubicBezTo>
                    <a:pt x="134685" y="8845"/>
                    <a:pt x="138765" y="8845"/>
                    <a:pt x="138765" y="4472"/>
                  </a:cubicBezTo>
                  <a:cubicBezTo>
                    <a:pt x="138765" y="100"/>
                    <a:pt x="134685" y="100"/>
                    <a:pt x="130831" y="100"/>
                  </a:cubicBezTo>
                  <a:lnTo>
                    <a:pt x="8188" y="100"/>
                  </a:lnTo>
                  <a:cubicBezTo>
                    <a:pt x="4334" y="100"/>
                    <a:pt x="254" y="100"/>
                    <a:pt x="254" y="4472"/>
                  </a:cubicBezTo>
                  <a:cubicBezTo>
                    <a:pt x="254" y="8845"/>
                    <a:pt x="4334" y="8845"/>
                    <a:pt x="8188" y="8845"/>
                  </a:cubicBezTo>
                  <a:lnTo>
                    <a:pt x="130831" y="8845"/>
                  </a:lnTo>
                  <a:close/>
                </a:path>
              </a:pathLst>
            </a:custGeom>
            <a:solidFill>
              <a:srgbClr val="000000"/>
            </a:solidFill>
            <a:ln w="22737"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2F7F1127-4AAB-02D9-3B58-3475E8E09138}"/>
                </a:ext>
              </a:extLst>
            </p:cNvPr>
            <p:cNvSpPr/>
            <p:nvPr>
              <p:custDataLst>
                <p:tags r:id="rId55"/>
              </p:custDataLst>
            </p:nvPr>
          </p:nvSpPr>
          <p:spPr>
            <a:xfrm>
              <a:off x="8574234" y="4608297"/>
              <a:ext cx="138511" cy="126808"/>
            </a:xfrm>
            <a:custGeom>
              <a:avLst/>
              <a:gdLst>
                <a:gd name="connsiteX0" fmla="*/ 134469 w 138511"/>
                <a:gd name="connsiteY0" fmla="*/ 68314 h 126808"/>
                <a:gd name="connsiteX1" fmla="*/ 138776 w 138511"/>
                <a:gd name="connsiteY1" fmla="*/ 63504 h 126808"/>
                <a:gd name="connsiteX2" fmla="*/ 134469 w 138511"/>
                <a:gd name="connsiteY2" fmla="*/ 58694 h 126808"/>
                <a:gd name="connsiteX3" fmla="*/ 8879 w 138511"/>
                <a:gd name="connsiteY3" fmla="*/ 1630 h 126808"/>
                <a:gd name="connsiteX4" fmla="*/ 4798 w 138511"/>
                <a:gd name="connsiteY4" fmla="*/ 100 h 126808"/>
                <a:gd name="connsiteX5" fmla="*/ 264 w 138511"/>
                <a:gd name="connsiteY5" fmla="*/ 4472 h 126808"/>
                <a:gd name="connsiteX6" fmla="*/ 4572 w 138511"/>
                <a:gd name="connsiteY6" fmla="*/ 9282 h 126808"/>
                <a:gd name="connsiteX7" fmla="*/ 123587 w 138511"/>
                <a:gd name="connsiteY7" fmla="*/ 63504 h 126808"/>
                <a:gd name="connsiteX8" fmla="*/ 4572 w 138511"/>
                <a:gd name="connsiteY8" fmla="*/ 117726 h 126808"/>
                <a:gd name="connsiteX9" fmla="*/ 264 w 138511"/>
                <a:gd name="connsiteY9" fmla="*/ 122536 h 126808"/>
                <a:gd name="connsiteX10" fmla="*/ 4798 w 138511"/>
                <a:gd name="connsiteY10" fmla="*/ 126909 h 126808"/>
                <a:gd name="connsiteX11" fmla="*/ 8879 w 138511"/>
                <a:gd name="connsiteY11" fmla="*/ 125378 h 126808"/>
                <a:gd name="connsiteX12" fmla="*/ 134469 w 138511"/>
                <a:gd name="connsiteY12" fmla="*/ 68314 h 12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11" h="126808">
                  <a:moveTo>
                    <a:pt x="134469" y="68314"/>
                  </a:moveTo>
                  <a:cubicBezTo>
                    <a:pt x="136962" y="67221"/>
                    <a:pt x="138776" y="66128"/>
                    <a:pt x="138776" y="63504"/>
                  </a:cubicBezTo>
                  <a:cubicBezTo>
                    <a:pt x="138776" y="60880"/>
                    <a:pt x="136962" y="59787"/>
                    <a:pt x="134469" y="58694"/>
                  </a:cubicBezTo>
                  <a:lnTo>
                    <a:pt x="8879" y="1630"/>
                  </a:lnTo>
                  <a:cubicBezTo>
                    <a:pt x="5932" y="100"/>
                    <a:pt x="5478" y="100"/>
                    <a:pt x="4798" y="100"/>
                  </a:cubicBezTo>
                  <a:cubicBezTo>
                    <a:pt x="2305" y="100"/>
                    <a:pt x="264" y="2067"/>
                    <a:pt x="264" y="4472"/>
                  </a:cubicBezTo>
                  <a:cubicBezTo>
                    <a:pt x="264" y="6440"/>
                    <a:pt x="1398" y="7752"/>
                    <a:pt x="4572" y="9282"/>
                  </a:cubicBezTo>
                  <a:lnTo>
                    <a:pt x="123587" y="63504"/>
                  </a:lnTo>
                  <a:lnTo>
                    <a:pt x="4572" y="117726"/>
                  </a:lnTo>
                  <a:cubicBezTo>
                    <a:pt x="1398" y="119256"/>
                    <a:pt x="264" y="120568"/>
                    <a:pt x="264" y="122536"/>
                  </a:cubicBezTo>
                  <a:cubicBezTo>
                    <a:pt x="264" y="124941"/>
                    <a:pt x="2305" y="126909"/>
                    <a:pt x="4798" y="126909"/>
                  </a:cubicBezTo>
                  <a:cubicBezTo>
                    <a:pt x="5478" y="126909"/>
                    <a:pt x="5932" y="126909"/>
                    <a:pt x="8879" y="125378"/>
                  </a:cubicBezTo>
                  <a:lnTo>
                    <a:pt x="134469" y="68314"/>
                  </a:lnTo>
                  <a:close/>
                </a:path>
              </a:pathLst>
            </a:custGeom>
            <a:solidFill>
              <a:srgbClr val="000000"/>
            </a:solidFill>
            <a:ln w="22737"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6E6E53C4-0118-D8B0-1A43-7F9570224618}"/>
                </a:ext>
              </a:extLst>
            </p:cNvPr>
            <p:cNvSpPr/>
            <p:nvPr>
              <p:custDataLst>
                <p:tags r:id="rId56"/>
              </p:custDataLst>
            </p:nvPr>
          </p:nvSpPr>
          <p:spPr>
            <a:xfrm>
              <a:off x="8817151" y="4562384"/>
              <a:ext cx="52593" cy="218636"/>
            </a:xfrm>
            <a:custGeom>
              <a:avLst/>
              <a:gdLst>
                <a:gd name="connsiteX0" fmla="*/ 52868 w 52593"/>
                <a:gd name="connsiteY0" fmla="*/ 216549 h 218636"/>
                <a:gd name="connsiteX1" fmla="*/ 49015 w 52593"/>
                <a:gd name="connsiteY1" fmla="*/ 211739 h 218636"/>
                <a:gd name="connsiteX2" fmla="*/ 13423 w 52593"/>
                <a:gd name="connsiteY2" fmla="*/ 109418 h 218636"/>
                <a:gd name="connsiteX3" fmla="*/ 49921 w 52593"/>
                <a:gd name="connsiteY3" fmla="*/ 6003 h 218636"/>
                <a:gd name="connsiteX4" fmla="*/ 52868 w 52593"/>
                <a:gd name="connsiteY4" fmla="*/ 2286 h 218636"/>
                <a:gd name="connsiteX5" fmla="*/ 50601 w 52593"/>
                <a:gd name="connsiteY5" fmla="*/ 100 h 218636"/>
                <a:gd name="connsiteX6" fmla="*/ 14557 w 52593"/>
                <a:gd name="connsiteY6" fmla="*/ 42734 h 218636"/>
                <a:gd name="connsiteX7" fmla="*/ 275 w 52593"/>
                <a:gd name="connsiteY7" fmla="*/ 109418 h 218636"/>
                <a:gd name="connsiteX8" fmla="*/ 15237 w 52593"/>
                <a:gd name="connsiteY8" fmla="*/ 177632 h 218636"/>
                <a:gd name="connsiteX9" fmla="*/ 50601 w 52593"/>
                <a:gd name="connsiteY9" fmla="*/ 218736 h 218636"/>
                <a:gd name="connsiteX10" fmla="*/ 52868 w 52593"/>
                <a:gd name="connsiteY10" fmla="*/ 216549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868" y="216549"/>
                  </a:moveTo>
                  <a:cubicBezTo>
                    <a:pt x="52868" y="215893"/>
                    <a:pt x="52868" y="215456"/>
                    <a:pt x="49015" y="211739"/>
                  </a:cubicBezTo>
                  <a:cubicBezTo>
                    <a:pt x="20678" y="184191"/>
                    <a:pt x="13423" y="142869"/>
                    <a:pt x="13423" y="109418"/>
                  </a:cubicBezTo>
                  <a:cubicBezTo>
                    <a:pt x="13423" y="71375"/>
                    <a:pt x="22038" y="33332"/>
                    <a:pt x="49921" y="6003"/>
                  </a:cubicBezTo>
                  <a:cubicBezTo>
                    <a:pt x="52868" y="3379"/>
                    <a:pt x="52868" y="2942"/>
                    <a:pt x="52868" y="2286"/>
                  </a:cubicBezTo>
                  <a:cubicBezTo>
                    <a:pt x="52868" y="756"/>
                    <a:pt x="51962" y="100"/>
                    <a:pt x="50601" y="100"/>
                  </a:cubicBezTo>
                  <a:cubicBezTo>
                    <a:pt x="48335" y="100"/>
                    <a:pt x="27932" y="14967"/>
                    <a:pt x="14557" y="42734"/>
                  </a:cubicBezTo>
                  <a:cubicBezTo>
                    <a:pt x="2995" y="66784"/>
                    <a:pt x="275" y="91052"/>
                    <a:pt x="275" y="109418"/>
                  </a:cubicBezTo>
                  <a:cubicBezTo>
                    <a:pt x="275" y="126471"/>
                    <a:pt x="2769" y="152926"/>
                    <a:pt x="15237" y="177632"/>
                  </a:cubicBezTo>
                  <a:cubicBezTo>
                    <a:pt x="28839" y="204524"/>
                    <a:pt x="48335" y="218736"/>
                    <a:pt x="50601" y="218736"/>
                  </a:cubicBezTo>
                  <a:cubicBezTo>
                    <a:pt x="51962" y="218736"/>
                    <a:pt x="52868" y="218080"/>
                    <a:pt x="52868" y="216549"/>
                  </a:cubicBezTo>
                  <a:close/>
                </a:path>
              </a:pathLst>
            </a:custGeom>
            <a:solidFill>
              <a:srgbClr val="000000"/>
            </a:solidFill>
            <a:ln w="22737"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39B0424B-E768-B2CB-7919-CF4372CE8111}"/>
                </a:ext>
              </a:extLst>
            </p:cNvPr>
            <p:cNvSpPr/>
            <p:nvPr>
              <p:custDataLst>
                <p:tags r:id="rId57"/>
              </p:custDataLst>
            </p:nvPr>
          </p:nvSpPr>
          <p:spPr>
            <a:xfrm>
              <a:off x="8892162" y="4629723"/>
              <a:ext cx="88184" cy="99042"/>
            </a:xfrm>
            <a:custGeom>
              <a:avLst/>
              <a:gdLst>
                <a:gd name="connsiteX0" fmla="*/ 80756 w 88184"/>
                <a:gd name="connsiteY0" fmla="*/ 13655 h 99042"/>
                <a:gd name="connsiteX1" fmla="*/ 70781 w 88184"/>
                <a:gd name="connsiteY1" fmla="*/ 16716 h 99042"/>
                <a:gd name="connsiteX2" fmla="*/ 66701 w 88184"/>
                <a:gd name="connsiteY2" fmla="*/ 25243 h 99042"/>
                <a:gd name="connsiteX3" fmla="*/ 75089 w 88184"/>
                <a:gd name="connsiteY3" fmla="*/ 32895 h 99042"/>
                <a:gd name="connsiteX4" fmla="*/ 87784 w 88184"/>
                <a:gd name="connsiteY4" fmla="*/ 18902 h 99042"/>
                <a:gd name="connsiteX5" fmla="*/ 61033 w 88184"/>
                <a:gd name="connsiteY5" fmla="*/ 100 h 99042"/>
                <a:gd name="connsiteX6" fmla="*/ 279 w 88184"/>
                <a:gd name="connsiteY6" fmla="*/ 62192 h 99042"/>
                <a:gd name="connsiteX7" fmla="*/ 37004 w 88184"/>
                <a:gd name="connsiteY7" fmla="*/ 99142 h 99042"/>
                <a:gd name="connsiteX8" fmla="*/ 88464 w 88184"/>
                <a:gd name="connsiteY8" fmla="*/ 73343 h 99042"/>
                <a:gd name="connsiteX9" fmla="*/ 85743 w 88184"/>
                <a:gd name="connsiteY9" fmla="*/ 70500 h 99042"/>
                <a:gd name="connsiteX10" fmla="*/ 82796 w 88184"/>
                <a:gd name="connsiteY10" fmla="*/ 72687 h 99042"/>
                <a:gd name="connsiteX11" fmla="*/ 37457 w 88184"/>
                <a:gd name="connsiteY11" fmla="*/ 94332 h 99042"/>
                <a:gd name="connsiteX12" fmla="*/ 17054 w 88184"/>
                <a:gd name="connsiteY12" fmla="*/ 70500 h 99042"/>
                <a:gd name="connsiteX13" fmla="*/ 29296 w 88184"/>
                <a:gd name="connsiteY13" fmla="*/ 26773 h 99042"/>
                <a:gd name="connsiteX14" fmla="*/ 61260 w 88184"/>
                <a:gd name="connsiteY14" fmla="*/ 4910 h 99042"/>
                <a:gd name="connsiteX15" fmla="*/ 80756 w 88184"/>
                <a:gd name="connsiteY15" fmla="*/ 13655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184" h="99042">
                  <a:moveTo>
                    <a:pt x="80756" y="13655"/>
                  </a:moveTo>
                  <a:cubicBezTo>
                    <a:pt x="77129" y="13655"/>
                    <a:pt x="73955" y="13655"/>
                    <a:pt x="70781" y="16716"/>
                  </a:cubicBezTo>
                  <a:cubicBezTo>
                    <a:pt x="67154" y="19996"/>
                    <a:pt x="66701" y="23712"/>
                    <a:pt x="66701" y="25243"/>
                  </a:cubicBezTo>
                  <a:cubicBezTo>
                    <a:pt x="66701" y="30490"/>
                    <a:pt x="70781" y="32895"/>
                    <a:pt x="75089" y="32895"/>
                  </a:cubicBezTo>
                  <a:cubicBezTo>
                    <a:pt x="81663" y="32895"/>
                    <a:pt x="87784" y="27648"/>
                    <a:pt x="87784" y="18902"/>
                  </a:cubicBezTo>
                  <a:cubicBezTo>
                    <a:pt x="87784" y="8189"/>
                    <a:pt x="77129" y="100"/>
                    <a:pt x="61033" y="100"/>
                  </a:cubicBezTo>
                  <a:cubicBezTo>
                    <a:pt x="30429" y="100"/>
                    <a:pt x="279" y="31365"/>
                    <a:pt x="279" y="62192"/>
                  </a:cubicBezTo>
                  <a:cubicBezTo>
                    <a:pt x="279" y="81870"/>
                    <a:pt x="13427" y="99142"/>
                    <a:pt x="37004" y="99142"/>
                  </a:cubicBezTo>
                  <a:cubicBezTo>
                    <a:pt x="69421" y="99142"/>
                    <a:pt x="88464" y="75966"/>
                    <a:pt x="88464" y="73343"/>
                  </a:cubicBezTo>
                  <a:cubicBezTo>
                    <a:pt x="88464" y="72031"/>
                    <a:pt x="87103" y="70500"/>
                    <a:pt x="85743" y="70500"/>
                  </a:cubicBezTo>
                  <a:cubicBezTo>
                    <a:pt x="84610" y="70500"/>
                    <a:pt x="84156" y="70938"/>
                    <a:pt x="82796" y="72687"/>
                  </a:cubicBezTo>
                  <a:cubicBezTo>
                    <a:pt x="64887" y="94332"/>
                    <a:pt x="40177" y="94332"/>
                    <a:pt x="37457" y="94332"/>
                  </a:cubicBezTo>
                  <a:cubicBezTo>
                    <a:pt x="23175" y="94332"/>
                    <a:pt x="17054" y="83619"/>
                    <a:pt x="17054" y="70500"/>
                  </a:cubicBezTo>
                  <a:cubicBezTo>
                    <a:pt x="17054" y="61536"/>
                    <a:pt x="21588" y="40329"/>
                    <a:pt x="29296" y="26773"/>
                  </a:cubicBezTo>
                  <a:cubicBezTo>
                    <a:pt x="36323" y="14311"/>
                    <a:pt x="48792" y="4910"/>
                    <a:pt x="61260" y="4910"/>
                  </a:cubicBezTo>
                  <a:cubicBezTo>
                    <a:pt x="68968" y="4910"/>
                    <a:pt x="77582" y="7752"/>
                    <a:pt x="80756" y="13655"/>
                  </a:cubicBezTo>
                  <a:close/>
                </a:path>
              </a:pathLst>
            </a:custGeom>
            <a:solidFill>
              <a:srgbClr val="000000"/>
            </a:solidFill>
            <a:ln w="22737"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5B1794EC-40BA-F1F2-AE24-4F6D32634920}"/>
                </a:ext>
              </a:extLst>
            </p:cNvPr>
            <p:cNvSpPr/>
            <p:nvPr>
              <p:custDataLst>
                <p:tags r:id="rId58"/>
              </p:custDataLst>
            </p:nvPr>
          </p:nvSpPr>
          <p:spPr>
            <a:xfrm>
              <a:off x="9000468" y="4703185"/>
              <a:ext cx="26523" cy="65372"/>
            </a:xfrm>
            <a:custGeom>
              <a:avLst/>
              <a:gdLst>
                <a:gd name="connsiteX0" fmla="*/ 26807 w 26523"/>
                <a:gd name="connsiteY0" fmla="*/ 23056 h 65372"/>
                <a:gd name="connsiteX1" fmla="*/ 12298 w 26523"/>
                <a:gd name="connsiteY1" fmla="*/ 100 h 65372"/>
                <a:gd name="connsiteX2" fmla="*/ 283 w 26523"/>
                <a:gd name="connsiteY2" fmla="*/ 11687 h 65372"/>
                <a:gd name="connsiteX3" fmla="*/ 12298 w 26523"/>
                <a:gd name="connsiteY3" fmla="*/ 23275 h 65372"/>
                <a:gd name="connsiteX4" fmla="*/ 20232 w 26523"/>
                <a:gd name="connsiteY4" fmla="*/ 20433 h 65372"/>
                <a:gd name="connsiteX5" fmla="*/ 21366 w 26523"/>
                <a:gd name="connsiteY5" fmla="*/ 19777 h 65372"/>
                <a:gd name="connsiteX6" fmla="*/ 21819 w 26523"/>
                <a:gd name="connsiteY6" fmla="*/ 23056 h 65372"/>
                <a:gd name="connsiteX7" fmla="*/ 6404 w 26523"/>
                <a:gd name="connsiteY7" fmla="*/ 59569 h 65372"/>
                <a:gd name="connsiteX8" fmla="*/ 3910 w 26523"/>
                <a:gd name="connsiteY8" fmla="*/ 63067 h 65372"/>
                <a:gd name="connsiteX9" fmla="*/ 6177 w 26523"/>
                <a:gd name="connsiteY9" fmla="*/ 65472 h 65372"/>
                <a:gd name="connsiteX10" fmla="*/ 26807 w 26523"/>
                <a:gd name="connsiteY10" fmla="*/ 23056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807" y="23056"/>
                  </a:moveTo>
                  <a:cubicBezTo>
                    <a:pt x="26807" y="8626"/>
                    <a:pt x="21139" y="100"/>
                    <a:pt x="12298" y="100"/>
                  </a:cubicBezTo>
                  <a:cubicBezTo>
                    <a:pt x="4817" y="100"/>
                    <a:pt x="283" y="5566"/>
                    <a:pt x="283" y="11687"/>
                  </a:cubicBezTo>
                  <a:cubicBezTo>
                    <a:pt x="283" y="17591"/>
                    <a:pt x="4817" y="23275"/>
                    <a:pt x="12298" y="23275"/>
                  </a:cubicBezTo>
                  <a:cubicBezTo>
                    <a:pt x="15018" y="23275"/>
                    <a:pt x="17965" y="22401"/>
                    <a:pt x="20232" y="20433"/>
                  </a:cubicBezTo>
                  <a:cubicBezTo>
                    <a:pt x="20912" y="19996"/>
                    <a:pt x="21139" y="19777"/>
                    <a:pt x="21366" y="19777"/>
                  </a:cubicBezTo>
                  <a:cubicBezTo>
                    <a:pt x="21593" y="19777"/>
                    <a:pt x="21819" y="19996"/>
                    <a:pt x="21819" y="23056"/>
                  </a:cubicBezTo>
                  <a:cubicBezTo>
                    <a:pt x="21819" y="39236"/>
                    <a:pt x="13885" y="52354"/>
                    <a:pt x="6404" y="59569"/>
                  </a:cubicBezTo>
                  <a:cubicBezTo>
                    <a:pt x="3910" y="61974"/>
                    <a:pt x="3910" y="62411"/>
                    <a:pt x="3910" y="63067"/>
                  </a:cubicBezTo>
                  <a:cubicBezTo>
                    <a:pt x="3910" y="64597"/>
                    <a:pt x="5044" y="65472"/>
                    <a:pt x="6177" y="65472"/>
                  </a:cubicBezTo>
                  <a:cubicBezTo>
                    <a:pt x="8671" y="65472"/>
                    <a:pt x="26807" y="48637"/>
                    <a:pt x="26807" y="23056"/>
                  </a:cubicBezTo>
                  <a:close/>
                </a:path>
              </a:pathLst>
            </a:custGeom>
            <a:solidFill>
              <a:srgbClr val="000000"/>
            </a:solidFill>
            <a:ln w="22737"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927FC35B-BB53-54D0-B6AB-DAEDFAC50829}"/>
                </a:ext>
              </a:extLst>
            </p:cNvPr>
            <p:cNvSpPr/>
            <p:nvPr>
              <p:custDataLst>
                <p:tags r:id="rId59"/>
              </p:custDataLst>
            </p:nvPr>
          </p:nvSpPr>
          <p:spPr>
            <a:xfrm>
              <a:off x="9088299" y="4581842"/>
              <a:ext cx="59847" cy="146923"/>
            </a:xfrm>
            <a:custGeom>
              <a:avLst/>
              <a:gdLst>
                <a:gd name="connsiteX0" fmla="*/ 58095 w 59847"/>
                <a:gd name="connsiteY0" fmla="*/ 7971 h 146923"/>
                <a:gd name="connsiteX1" fmla="*/ 49707 w 59847"/>
                <a:gd name="connsiteY1" fmla="*/ 100 h 146923"/>
                <a:gd name="connsiteX2" fmla="*/ 37466 w 59847"/>
                <a:gd name="connsiteY2" fmla="*/ 11687 h 146923"/>
                <a:gd name="connsiteX3" fmla="*/ 46080 w 59847"/>
                <a:gd name="connsiteY3" fmla="*/ 19558 h 146923"/>
                <a:gd name="connsiteX4" fmla="*/ 58095 w 59847"/>
                <a:gd name="connsiteY4" fmla="*/ 7971 h 146923"/>
                <a:gd name="connsiteX5" fmla="*/ 40866 w 59847"/>
                <a:gd name="connsiteY5" fmla="*/ 90178 h 146923"/>
                <a:gd name="connsiteX6" fmla="*/ 45853 w 59847"/>
                <a:gd name="connsiteY6" fmla="*/ 77497 h 146923"/>
                <a:gd name="connsiteX7" fmla="*/ 48801 w 59847"/>
                <a:gd name="connsiteY7" fmla="*/ 65909 h 146923"/>
                <a:gd name="connsiteX8" fmla="*/ 30211 w 59847"/>
                <a:gd name="connsiteY8" fmla="*/ 47981 h 146923"/>
                <a:gd name="connsiteX9" fmla="*/ 287 w 59847"/>
                <a:gd name="connsiteY9" fmla="*/ 81651 h 146923"/>
                <a:gd name="connsiteX10" fmla="*/ 3008 w 59847"/>
                <a:gd name="connsiteY10" fmla="*/ 83837 h 146923"/>
                <a:gd name="connsiteX11" fmla="*/ 6635 w 59847"/>
                <a:gd name="connsiteY11" fmla="*/ 79902 h 146923"/>
                <a:gd name="connsiteX12" fmla="*/ 29531 w 59847"/>
                <a:gd name="connsiteY12" fmla="*/ 52791 h 146923"/>
                <a:gd name="connsiteX13" fmla="*/ 35199 w 59847"/>
                <a:gd name="connsiteY13" fmla="*/ 59787 h 146923"/>
                <a:gd name="connsiteX14" fmla="*/ 32705 w 59847"/>
                <a:gd name="connsiteY14" fmla="*/ 71156 h 146923"/>
                <a:gd name="connsiteX15" fmla="*/ 17063 w 59847"/>
                <a:gd name="connsiteY15" fmla="*/ 111604 h 146923"/>
                <a:gd name="connsiteX16" fmla="*/ 11849 w 59847"/>
                <a:gd name="connsiteY16" fmla="*/ 129095 h 146923"/>
                <a:gd name="connsiteX17" fmla="*/ 30438 w 59847"/>
                <a:gd name="connsiteY17" fmla="*/ 147023 h 146923"/>
                <a:gd name="connsiteX18" fmla="*/ 60135 w 59847"/>
                <a:gd name="connsiteY18" fmla="*/ 113353 h 146923"/>
                <a:gd name="connsiteX19" fmla="*/ 57415 w 59847"/>
                <a:gd name="connsiteY19" fmla="*/ 111167 h 146923"/>
                <a:gd name="connsiteX20" fmla="*/ 54015 w 59847"/>
                <a:gd name="connsiteY20" fmla="*/ 115102 h 146923"/>
                <a:gd name="connsiteX21" fmla="*/ 30891 w 59847"/>
                <a:gd name="connsiteY21" fmla="*/ 142213 h 146923"/>
                <a:gd name="connsiteX22" fmla="*/ 25451 w 59847"/>
                <a:gd name="connsiteY22" fmla="*/ 134998 h 146923"/>
                <a:gd name="connsiteX23" fmla="*/ 32025 w 59847"/>
                <a:gd name="connsiteY23" fmla="*/ 113135 h 146923"/>
                <a:gd name="connsiteX24" fmla="*/ 40866 w 59847"/>
                <a:gd name="connsiteY24" fmla="*/ 90178 h 1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847" h="146923">
                  <a:moveTo>
                    <a:pt x="58095" y="7971"/>
                  </a:moveTo>
                  <a:cubicBezTo>
                    <a:pt x="58095" y="3598"/>
                    <a:pt x="54921" y="100"/>
                    <a:pt x="49707" y="100"/>
                  </a:cubicBezTo>
                  <a:cubicBezTo>
                    <a:pt x="43587" y="100"/>
                    <a:pt x="37466" y="5784"/>
                    <a:pt x="37466" y="11687"/>
                  </a:cubicBezTo>
                  <a:cubicBezTo>
                    <a:pt x="37466" y="15841"/>
                    <a:pt x="40639" y="19558"/>
                    <a:pt x="46080" y="19558"/>
                  </a:cubicBezTo>
                  <a:cubicBezTo>
                    <a:pt x="51294" y="19558"/>
                    <a:pt x="58095" y="14530"/>
                    <a:pt x="58095" y="7971"/>
                  </a:cubicBezTo>
                  <a:close/>
                  <a:moveTo>
                    <a:pt x="40866" y="90178"/>
                  </a:moveTo>
                  <a:cubicBezTo>
                    <a:pt x="43587" y="83837"/>
                    <a:pt x="43587" y="83400"/>
                    <a:pt x="45853" y="77497"/>
                  </a:cubicBezTo>
                  <a:cubicBezTo>
                    <a:pt x="47667" y="73124"/>
                    <a:pt x="48801" y="70063"/>
                    <a:pt x="48801" y="65909"/>
                  </a:cubicBezTo>
                  <a:cubicBezTo>
                    <a:pt x="48801" y="56070"/>
                    <a:pt x="41546" y="47981"/>
                    <a:pt x="30211" y="47981"/>
                  </a:cubicBezTo>
                  <a:cubicBezTo>
                    <a:pt x="8902" y="47981"/>
                    <a:pt x="287" y="79683"/>
                    <a:pt x="287" y="81651"/>
                  </a:cubicBezTo>
                  <a:cubicBezTo>
                    <a:pt x="287" y="83837"/>
                    <a:pt x="2554" y="83837"/>
                    <a:pt x="3008" y="83837"/>
                  </a:cubicBezTo>
                  <a:cubicBezTo>
                    <a:pt x="5275" y="83837"/>
                    <a:pt x="5501" y="83400"/>
                    <a:pt x="6635" y="79902"/>
                  </a:cubicBezTo>
                  <a:cubicBezTo>
                    <a:pt x="12756" y="59350"/>
                    <a:pt x="21824" y="52791"/>
                    <a:pt x="29531" y="52791"/>
                  </a:cubicBezTo>
                  <a:cubicBezTo>
                    <a:pt x="31345" y="52791"/>
                    <a:pt x="35199" y="52791"/>
                    <a:pt x="35199" y="59787"/>
                  </a:cubicBezTo>
                  <a:cubicBezTo>
                    <a:pt x="35199" y="64379"/>
                    <a:pt x="33612" y="68970"/>
                    <a:pt x="32705" y="71156"/>
                  </a:cubicBezTo>
                  <a:cubicBezTo>
                    <a:pt x="30891" y="76841"/>
                    <a:pt x="20690" y="102203"/>
                    <a:pt x="17063" y="111604"/>
                  </a:cubicBezTo>
                  <a:cubicBezTo>
                    <a:pt x="14796" y="117289"/>
                    <a:pt x="11849" y="124504"/>
                    <a:pt x="11849" y="129095"/>
                  </a:cubicBezTo>
                  <a:cubicBezTo>
                    <a:pt x="11849" y="139371"/>
                    <a:pt x="19557" y="147023"/>
                    <a:pt x="30438" y="147023"/>
                  </a:cubicBezTo>
                  <a:cubicBezTo>
                    <a:pt x="51748" y="147023"/>
                    <a:pt x="60135" y="115321"/>
                    <a:pt x="60135" y="113353"/>
                  </a:cubicBezTo>
                  <a:cubicBezTo>
                    <a:pt x="60135" y="111167"/>
                    <a:pt x="58095" y="111167"/>
                    <a:pt x="57415" y="111167"/>
                  </a:cubicBezTo>
                  <a:cubicBezTo>
                    <a:pt x="55148" y="111167"/>
                    <a:pt x="55148" y="111823"/>
                    <a:pt x="54015" y="115102"/>
                  </a:cubicBezTo>
                  <a:cubicBezTo>
                    <a:pt x="49934" y="128876"/>
                    <a:pt x="42453" y="142213"/>
                    <a:pt x="30891" y="142213"/>
                  </a:cubicBezTo>
                  <a:cubicBezTo>
                    <a:pt x="27038" y="142213"/>
                    <a:pt x="25451" y="140027"/>
                    <a:pt x="25451" y="134998"/>
                  </a:cubicBezTo>
                  <a:cubicBezTo>
                    <a:pt x="25451" y="129532"/>
                    <a:pt x="26811" y="126471"/>
                    <a:pt x="32025" y="113135"/>
                  </a:cubicBezTo>
                  <a:lnTo>
                    <a:pt x="40866" y="90178"/>
                  </a:lnTo>
                  <a:close/>
                </a:path>
              </a:pathLst>
            </a:custGeom>
            <a:solidFill>
              <a:srgbClr val="000000"/>
            </a:solidFill>
            <a:ln w="22737"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D401B23D-3396-ACD4-96B7-3849A31FD37D}"/>
                </a:ext>
              </a:extLst>
            </p:cNvPr>
            <p:cNvSpPr/>
            <p:nvPr>
              <p:custDataLst>
                <p:tags r:id="rId60"/>
              </p:custDataLst>
            </p:nvPr>
          </p:nvSpPr>
          <p:spPr>
            <a:xfrm>
              <a:off x="9179321" y="4703185"/>
              <a:ext cx="26523" cy="65372"/>
            </a:xfrm>
            <a:custGeom>
              <a:avLst/>
              <a:gdLst>
                <a:gd name="connsiteX0" fmla="*/ 26814 w 26523"/>
                <a:gd name="connsiteY0" fmla="*/ 23056 h 65372"/>
                <a:gd name="connsiteX1" fmla="*/ 12306 w 26523"/>
                <a:gd name="connsiteY1" fmla="*/ 100 h 65372"/>
                <a:gd name="connsiteX2" fmla="*/ 291 w 26523"/>
                <a:gd name="connsiteY2" fmla="*/ 11687 h 65372"/>
                <a:gd name="connsiteX3" fmla="*/ 12306 w 26523"/>
                <a:gd name="connsiteY3" fmla="*/ 23275 h 65372"/>
                <a:gd name="connsiteX4" fmla="*/ 20240 w 26523"/>
                <a:gd name="connsiteY4" fmla="*/ 20433 h 65372"/>
                <a:gd name="connsiteX5" fmla="*/ 21374 w 26523"/>
                <a:gd name="connsiteY5" fmla="*/ 19777 h 65372"/>
                <a:gd name="connsiteX6" fmla="*/ 21827 w 26523"/>
                <a:gd name="connsiteY6" fmla="*/ 23056 h 65372"/>
                <a:gd name="connsiteX7" fmla="*/ 6412 w 26523"/>
                <a:gd name="connsiteY7" fmla="*/ 59569 h 65372"/>
                <a:gd name="connsiteX8" fmla="*/ 3918 w 26523"/>
                <a:gd name="connsiteY8" fmla="*/ 63067 h 65372"/>
                <a:gd name="connsiteX9" fmla="*/ 6185 w 26523"/>
                <a:gd name="connsiteY9" fmla="*/ 65472 h 65372"/>
                <a:gd name="connsiteX10" fmla="*/ 26814 w 26523"/>
                <a:gd name="connsiteY10" fmla="*/ 23056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814" y="23056"/>
                  </a:moveTo>
                  <a:cubicBezTo>
                    <a:pt x="26814" y="8626"/>
                    <a:pt x="21147" y="100"/>
                    <a:pt x="12306" y="100"/>
                  </a:cubicBezTo>
                  <a:cubicBezTo>
                    <a:pt x="4825" y="100"/>
                    <a:pt x="291" y="5566"/>
                    <a:pt x="291" y="11687"/>
                  </a:cubicBezTo>
                  <a:cubicBezTo>
                    <a:pt x="291" y="17591"/>
                    <a:pt x="4825" y="23275"/>
                    <a:pt x="12306" y="23275"/>
                  </a:cubicBezTo>
                  <a:cubicBezTo>
                    <a:pt x="15026" y="23275"/>
                    <a:pt x="17973" y="22401"/>
                    <a:pt x="20240" y="20433"/>
                  </a:cubicBezTo>
                  <a:cubicBezTo>
                    <a:pt x="20920" y="19996"/>
                    <a:pt x="21147" y="19777"/>
                    <a:pt x="21374" y="19777"/>
                  </a:cubicBezTo>
                  <a:cubicBezTo>
                    <a:pt x="21600" y="19777"/>
                    <a:pt x="21827" y="19996"/>
                    <a:pt x="21827" y="23056"/>
                  </a:cubicBezTo>
                  <a:cubicBezTo>
                    <a:pt x="21827" y="39236"/>
                    <a:pt x="13893" y="52354"/>
                    <a:pt x="6412" y="59569"/>
                  </a:cubicBezTo>
                  <a:cubicBezTo>
                    <a:pt x="3918" y="61974"/>
                    <a:pt x="3918" y="62411"/>
                    <a:pt x="3918" y="63067"/>
                  </a:cubicBezTo>
                  <a:cubicBezTo>
                    <a:pt x="3918" y="64597"/>
                    <a:pt x="5052" y="65472"/>
                    <a:pt x="6185" y="65472"/>
                  </a:cubicBezTo>
                  <a:cubicBezTo>
                    <a:pt x="8679" y="65472"/>
                    <a:pt x="26814" y="48637"/>
                    <a:pt x="26814" y="23056"/>
                  </a:cubicBezTo>
                  <a:close/>
                </a:path>
              </a:pathLst>
            </a:custGeom>
            <a:solidFill>
              <a:srgbClr val="000000"/>
            </a:solidFill>
            <a:ln w="22737"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106B41C0-0D6F-1BF0-86F1-C82F5345DB8C}"/>
                </a:ext>
              </a:extLst>
            </p:cNvPr>
            <p:cNvSpPr/>
            <p:nvPr>
              <p:custDataLst>
                <p:tags r:id="rId61"/>
              </p:custDataLst>
            </p:nvPr>
          </p:nvSpPr>
          <p:spPr>
            <a:xfrm>
              <a:off x="9257631" y="4581842"/>
              <a:ext cx="92945" cy="189338"/>
            </a:xfrm>
            <a:custGeom>
              <a:avLst/>
              <a:gdLst>
                <a:gd name="connsiteX0" fmla="*/ 93241 w 92945"/>
                <a:gd name="connsiteY0" fmla="*/ 7971 h 189338"/>
                <a:gd name="connsiteX1" fmla="*/ 84626 w 92945"/>
                <a:gd name="connsiteY1" fmla="*/ 100 h 189338"/>
                <a:gd name="connsiteX2" fmla="*/ 72612 w 92945"/>
                <a:gd name="connsiteY2" fmla="*/ 11687 h 189338"/>
                <a:gd name="connsiteX3" fmla="*/ 80999 w 92945"/>
                <a:gd name="connsiteY3" fmla="*/ 19558 h 189338"/>
                <a:gd name="connsiteX4" fmla="*/ 93241 w 92945"/>
                <a:gd name="connsiteY4" fmla="*/ 7971 h 189338"/>
                <a:gd name="connsiteX5" fmla="*/ 47675 w 92945"/>
                <a:gd name="connsiteY5" fmla="*/ 155550 h 189338"/>
                <a:gd name="connsiteX6" fmla="*/ 19791 w 92945"/>
                <a:gd name="connsiteY6" fmla="*/ 184629 h 189338"/>
                <a:gd name="connsiteX7" fmla="*/ 10950 w 92945"/>
                <a:gd name="connsiteY7" fmla="*/ 182661 h 189338"/>
                <a:gd name="connsiteX8" fmla="*/ 21151 w 92945"/>
                <a:gd name="connsiteY8" fmla="*/ 171073 h 189338"/>
                <a:gd name="connsiteX9" fmla="*/ 12537 w 92945"/>
                <a:gd name="connsiteY9" fmla="*/ 163421 h 189338"/>
                <a:gd name="connsiteX10" fmla="*/ 295 w 92945"/>
                <a:gd name="connsiteY10" fmla="*/ 175883 h 189338"/>
                <a:gd name="connsiteX11" fmla="*/ 20245 w 92945"/>
                <a:gd name="connsiteY11" fmla="*/ 189439 h 189338"/>
                <a:gd name="connsiteX12" fmla="*/ 62864 w 92945"/>
                <a:gd name="connsiteY12" fmla="*/ 156206 h 189338"/>
                <a:gd name="connsiteX13" fmla="*/ 83720 w 92945"/>
                <a:gd name="connsiteY13" fmla="*/ 76185 h 189338"/>
                <a:gd name="connsiteX14" fmla="*/ 84853 w 92945"/>
                <a:gd name="connsiteY14" fmla="*/ 68095 h 189338"/>
                <a:gd name="connsiteX15" fmla="*/ 63997 w 92945"/>
                <a:gd name="connsiteY15" fmla="*/ 47981 h 189338"/>
                <a:gd name="connsiteX16" fmla="*/ 27952 w 92945"/>
                <a:gd name="connsiteY16" fmla="*/ 81651 h 189338"/>
                <a:gd name="connsiteX17" fmla="*/ 30673 w 92945"/>
                <a:gd name="connsiteY17" fmla="*/ 83837 h 189338"/>
                <a:gd name="connsiteX18" fmla="*/ 34753 w 92945"/>
                <a:gd name="connsiteY18" fmla="*/ 79465 h 189338"/>
                <a:gd name="connsiteX19" fmla="*/ 63317 w 92945"/>
                <a:gd name="connsiteY19" fmla="*/ 52791 h 189338"/>
                <a:gd name="connsiteX20" fmla="*/ 70571 w 92945"/>
                <a:gd name="connsiteY20" fmla="*/ 62848 h 189338"/>
                <a:gd name="connsiteX21" fmla="*/ 68984 w 92945"/>
                <a:gd name="connsiteY21" fmla="*/ 73999 h 189338"/>
                <a:gd name="connsiteX22" fmla="*/ 47675 w 92945"/>
                <a:gd name="connsiteY22" fmla="*/ 155550 h 18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945" h="189338">
                  <a:moveTo>
                    <a:pt x="93241" y="7971"/>
                  </a:moveTo>
                  <a:cubicBezTo>
                    <a:pt x="93241" y="3816"/>
                    <a:pt x="90067" y="100"/>
                    <a:pt x="84626" y="100"/>
                  </a:cubicBezTo>
                  <a:cubicBezTo>
                    <a:pt x="79412" y="100"/>
                    <a:pt x="72612" y="5128"/>
                    <a:pt x="72612" y="11687"/>
                  </a:cubicBezTo>
                  <a:cubicBezTo>
                    <a:pt x="72612" y="16060"/>
                    <a:pt x="75785" y="19558"/>
                    <a:pt x="80999" y="19558"/>
                  </a:cubicBezTo>
                  <a:cubicBezTo>
                    <a:pt x="87120" y="19558"/>
                    <a:pt x="93241" y="13874"/>
                    <a:pt x="93241" y="7971"/>
                  </a:cubicBezTo>
                  <a:close/>
                  <a:moveTo>
                    <a:pt x="47675" y="155550"/>
                  </a:moveTo>
                  <a:cubicBezTo>
                    <a:pt x="43368" y="172166"/>
                    <a:pt x="32486" y="184629"/>
                    <a:pt x="19791" y="184629"/>
                  </a:cubicBezTo>
                  <a:cubicBezTo>
                    <a:pt x="18431" y="184629"/>
                    <a:pt x="15031" y="184629"/>
                    <a:pt x="10950" y="182661"/>
                  </a:cubicBezTo>
                  <a:cubicBezTo>
                    <a:pt x="17751" y="181130"/>
                    <a:pt x="21151" y="175446"/>
                    <a:pt x="21151" y="171073"/>
                  </a:cubicBezTo>
                  <a:cubicBezTo>
                    <a:pt x="21151" y="167575"/>
                    <a:pt x="18658" y="163421"/>
                    <a:pt x="12537" y="163421"/>
                  </a:cubicBezTo>
                  <a:cubicBezTo>
                    <a:pt x="6870" y="163421"/>
                    <a:pt x="295" y="168012"/>
                    <a:pt x="295" y="175883"/>
                  </a:cubicBezTo>
                  <a:cubicBezTo>
                    <a:pt x="295" y="184629"/>
                    <a:pt x="9363" y="189439"/>
                    <a:pt x="20245" y="189439"/>
                  </a:cubicBezTo>
                  <a:cubicBezTo>
                    <a:pt x="36113" y="189439"/>
                    <a:pt x="57196" y="177851"/>
                    <a:pt x="62864" y="156206"/>
                  </a:cubicBezTo>
                  <a:lnTo>
                    <a:pt x="83720" y="76185"/>
                  </a:lnTo>
                  <a:cubicBezTo>
                    <a:pt x="84853" y="71812"/>
                    <a:pt x="84853" y="68751"/>
                    <a:pt x="84853" y="68095"/>
                  </a:cubicBezTo>
                  <a:cubicBezTo>
                    <a:pt x="84853" y="55633"/>
                    <a:pt x="75332" y="47981"/>
                    <a:pt x="63997" y="47981"/>
                  </a:cubicBezTo>
                  <a:cubicBezTo>
                    <a:pt x="40874" y="47981"/>
                    <a:pt x="27952" y="79683"/>
                    <a:pt x="27952" y="81651"/>
                  </a:cubicBezTo>
                  <a:cubicBezTo>
                    <a:pt x="27952" y="83837"/>
                    <a:pt x="30219" y="83837"/>
                    <a:pt x="30673" y="83837"/>
                  </a:cubicBezTo>
                  <a:cubicBezTo>
                    <a:pt x="32713" y="83837"/>
                    <a:pt x="32940" y="83619"/>
                    <a:pt x="34753" y="79465"/>
                  </a:cubicBezTo>
                  <a:cubicBezTo>
                    <a:pt x="40421" y="66128"/>
                    <a:pt x="50849" y="52791"/>
                    <a:pt x="63317" y="52791"/>
                  </a:cubicBezTo>
                  <a:cubicBezTo>
                    <a:pt x="66491" y="52791"/>
                    <a:pt x="70571" y="53665"/>
                    <a:pt x="70571" y="62848"/>
                  </a:cubicBezTo>
                  <a:cubicBezTo>
                    <a:pt x="70571" y="67877"/>
                    <a:pt x="69891" y="70282"/>
                    <a:pt x="68984" y="73999"/>
                  </a:cubicBezTo>
                  <a:lnTo>
                    <a:pt x="47675" y="155550"/>
                  </a:lnTo>
                  <a:close/>
                </a:path>
              </a:pathLst>
            </a:custGeom>
            <a:solidFill>
              <a:srgbClr val="000000"/>
            </a:solidFill>
            <a:ln w="22737"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6D0645CE-9B93-8627-5059-6C636EAF6827}"/>
                </a:ext>
              </a:extLst>
            </p:cNvPr>
            <p:cNvSpPr/>
            <p:nvPr>
              <p:custDataLst>
                <p:tags r:id="rId62"/>
              </p:custDataLst>
            </p:nvPr>
          </p:nvSpPr>
          <p:spPr>
            <a:xfrm>
              <a:off x="9379832" y="4562384"/>
              <a:ext cx="52593" cy="218636"/>
            </a:xfrm>
            <a:custGeom>
              <a:avLst/>
              <a:gdLst>
                <a:gd name="connsiteX0" fmla="*/ 52894 w 52593"/>
                <a:gd name="connsiteY0" fmla="*/ 109418 h 218636"/>
                <a:gd name="connsiteX1" fmla="*/ 37932 w 52593"/>
                <a:gd name="connsiteY1" fmla="*/ 41203 h 218636"/>
                <a:gd name="connsiteX2" fmla="*/ 2567 w 52593"/>
                <a:gd name="connsiteY2" fmla="*/ 100 h 218636"/>
                <a:gd name="connsiteX3" fmla="*/ 300 w 52593"/>
                <a:gd name="connsiteY3" fmla="*/ 2286 h 218636"/>
                <a:gd name="connsiteX4" fmla="*/ 4607 w 52593"/>
                <a:gd name="connsiteY4" fmla="*/ 7315 h 218636"/>
                <a:gd name="connsiteX5" fmla="*/ 39745 w 52593"/>
                <a:gd name="connsiteY5" fmla="*/ 109418 h 218636"/>
                <a:gd name="connsiteX6" fmla="*/ 3247 w 52593"/>
                <a:gd name="connsiteY6" fmla="*/ 212833 h 218636"/>
                <a:gd name="connsiteX7" fmla="*/ 300 w 52593"/>
                <a:gd name="connsiteY7" fmla="*/ 216549 h 218636"/>
                <a:gd name="connsiteX8" fmla="*/ 2567 w 52593"/>
                <a:gd name="connsiteY8" fmla="*/ 218736 h 218636"/>
                <a:gd name="connsiteX9" fmla="*/ 38612 w 52593"/>
                <a:gd name="connsiteY9" fmla="*/ 176102 h 218636"/>
                <a:gd name="connsiteX10" fmla="*/ 52894 w 52593"/>
                <a:gd name="connsiteY10" fmla="*/ 109418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894" y="109418"/>
                  </a:moveTo>
                  <a:cubicBezTo>
                    <a:pt x="52894" y="92364"/>
                    <a:pt x="50400" y="65909"/>
                    <a:pt x="37932" y="41203"/>
                  </a:cubicBezTo>
                  <a:cubicBezTo>
                    <a:pt x="24330" y="14311"/>
                    <a:pt x="4834" y="100"/>
                    <a:pt x="2567" y="100"/>
                  </a:cubicBezTo>
                  <a:cubicBezTo>
                    <a:pt x="1207" y="100"/>
                    <a:pt x="300" y="974"/>
                    <a:pt x="300" y="2286"/>
                  </a:cubicBezTo>
                  <a:cubicBezTo>
                    <a:pt x="300" y="2942"/>
                    <a:pt x="300" y="3379"/>
                    <a:pt x="4607" y="7315"/>
                  </a:cubicBezTo>
                  <a:cubicBezTo>
                    <a:pt x="26824" y="28960"/>
                    <a:pt x="39745" y="63723"/>
                    <a:pt x="39745" y="109418"/>
                  </a:cubicBezTo>
                  <a:cubicBezTo>
                    <a:pt x="39745" y="146804"/>
                    <a:pt x="31357" y="185284"/>
                    <a:pt x="3247" y="212833"/>
                  </a:cubicBezTo>
                  <a:cubicBezTo>
                    <a:pt x="300" y="215456"/>
                    <a:pt x="300" y="215893"/>
                    <a:pt x="300" y="216549"/>
                  </a:cubicBezTo>
                  <a:cubicBezTo>
                    <a:pt x="300" y="217861"/>
                    <a:pt x="1207" y="218736"/>
                    <a:pt x="2567" y="218736"/>
                  </a:cubicBezTo>
                  <a:cubicBezTo>
                    <a:pt x="4834" y="218736"/>
                    <a:pt x="25237" y="203868"/>
                    <a:pt x="38612" y="176102"/>
                  </a:cubicBezTo>
                  <a:cubicBezTo>
                    <a:pt x="50173" y="152052"/>
                    <a:pt x="52894" y="127783"/>
                    <a:pt x="52894" y="109418"/>
                  </a:cubicBezTo>
                  <a:close/>
                </a:path>
              </a:pathLst>
            </a:custGeom>
            <a:solidFill>
              <a:srgbClr val="000000"/>
            </a:solidFill>
            <a:ln w="22737"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05184FC9-A0EE-BDDF-1EB4-BA9DD58D283F}"/>
                </a:ext>
              </a:extLst>
            </p:cNvPr>
            <p:cNvSpPr/>
            <p:nvPr>
              <p:custDataLst>
                <p:tags r:id="rId63"/>
              </p:custDataLst>
            </p:nvPr>
          </p:nvSpPr>
          <p:spPr>
            <a:xfrm>
              <a:off x="9481821" y="4562384"/>
              <a:ext cx="31057" cy="218636"/>
            </a:xfrm>
            <a:custGeom>
              <a:avLst/>
              <a:gdLst>
                <a:gd name="connsiteX0" fmla="*/ 31361 w 31057"/>
                <a:gd name="connsiteY0" fmla="*/ 218736 h 218636"/>
                <a:gd name="connsiteX1" fmla="*/ 31361 w 31057"/>
                <a:gd name="connsiteY1" fmla="*/ 209990 h 218636"/>
                <a:gd name="connsiteX2" fmla="*/ 9372 w 31057"/>
                <a:gd name="connsiteY2" fmla="*/ 209990 h 218636"/>
                <a:gd name="connsiteX3" fmla="*/ 9372 w 31057"/>
                <a:gd name="connsiteY3" fmla="*/ 8845 h 218636"/>
                <a:gd name="connsiteX4" fmla="*/ 31361 w 31057"/>
                <a:gd name="connsiteY4" fmla="*/ 8845 h 218636"/>
                <a:gd name="connsiteX5" fmla="*/ 31361 w 31057"/>
                <a:gd name="connsiteY5" fmla="*/ 100 h 218636"/>
                <a:gd name="connsiteX6" fmla="*/ 304 w 31057"/>
                <a:gd name="connsiteY6" fmla="*/ 100 h 218636"/>
                <a:gd name="connsiteX7" fmla="*/ 304 w 31057"/>
                <a:gd name="connsiteY7" fmla="*/ 218736 h 218636"/>
                <a:gd name="connsiteX8" fmla="*/ 31361 w 31057"/>
                <a:gd name="connsiteY8" fmla="*/ 218736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361" y="218736"/>
                  </a:moveTo>
                  <a:lnTo>
                    <a:pt x="31361" y="209990"/>
                  </a:lnTo>
                  <a:lnTo>
                    <a:pt x="9372" y="209990"/>
                  </a:lnTo>
                  <a:lnTo>
                    <a:pt x="9372" y="8845"/>
                  </a:lnTo>
                  <a:lnTo>
                    <a:pt x="31361" y="8845"/>
                  </a:lnTo>
                  <a:lnTo>
                    <a:pt x="31361" y="100"/>
                  </a:lnTo>
                  <a:lnTo>
                    <a:pt x="304" y="100"/>
                  </a:lnTo>
                  <a:lnTo>
                    <a:pt x="304" y="218736"/>
                  </a:lnTo>
                  <a:lnTo>
                    <a:pt x="31361" y="218736"/>
                  </a:lnTo>
                  <a:close/>
                </a:path>
              </a:pathLst>
            </a:custGeom>
            <a:solidFill>
              <a:srgbClr val="000000"/>
            </a:solidFill>
            <a:ln w="22737"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A66B9CD0-BFDC-9011-DA5C-BA68B1BE0273}"/>
                </a:ext>
              </a:extLst>
            </p:cNvPr>
            <p:cNvSpPr/>
            <p:nvPr>
              <p:custDataLst>
                <p:tags r:id="rId64"/>
              </p:custDataLst>
            </p:nvPr>
          </p:nvSpPr>
          <p:spPr>
            <a:xfrm>
              <a:off x="9530057" y="4572222"/>
              <a:ext cx="113121" cy="198958"/>
            </a:xfrm>
            <a:custGeom>
              <a:avLst/>
              <a:gdLst>
                <a:gd name="connsiteX0" fmla="*/ 71489 w 113121"/>
                <a:gd name="connsiteY0" fmla="*/ 66784 h 198958"/>
                <a:gd name="connsiteX1" fmla="*/ 90985 w 113121"/>
                <a:gd name="connsiteY1" fmla="*/ 66784 h 198958"/>
                <a:gd name="connsiteX2" fmla="*/ 97786 w 113121"/>
                <a:gd name="connsiteY2" fmla="*/ 62411 h 198958"/>
                <a:gd name="connsiteX3" fmla="*/ 91665 w 113121"/>
                <a:gd name="connsiteY3" fmla="*/ 60006 h 198958"/>
                <a:gd name="connsiteX4" fmla="*/ 72850 w 113121"/>
                <a:gd name="connsiteY4" fmla="*/ 60006 h 198958"/>
                <a:gd name="connsiteX5" fmla="*/ 77610 w 113121"/>
                <a:gd name="connsiteY5" fmla="*/ 35081 h 198958"/>
                <a:gd name="connsiteX6" fmla="*/ 83051 w 113121"/>
                <a:gd name="connsiteY6" fmla="*/ 12343 h 198958"/>
                <a:gd name="connsiteX7" fmla="*/ 93706 w 113121"/>
                <a:gd name="connsiteY7" fmla="*/ 4910 h 198958"/>
                <a:gd name="connsiteX8" fmla="*/ 104814 w 113121"/>
                <a:gd name="connsiteY8" fmla="*/ 8845 h 198958"/>
                <a:gd name="connsiteX9" fmla="*/ 92572 w 113121"/>
                <a:gd name="connsiteY9" fmla="*/ 20651 h 198958"/>
                <a:gd name="connsiteX10" fmla="*/ 100960 w 113121"/>
                <a:gd name="connsiteY10" fmla="*/ 28304 h 198958"/>
                <a:gd name="connsiteX11" fmla="*/ 113428 w 113121"/>
                <a:gd name="connsiteY11" fmla="*/ 15186 h 198958"/>
                <a:gd name="connsiteX12" fmla="*/ 93706 w 113121"/>
                <a:gd name="connsiteY12" fmla="*/ 100 h 198958"/>
                <a:gd name="connsiteX13" fmla="*/ 64915 w 113121"/>
                <a:gd name="connsiteY13" fmla="*/ 25680 h 198958"/>
                <a:gd name="connsiteX14" fmla="*/ 57434 w 113121"/>
                <a:gd name="connsiteY14" fmla="*/ 60006 h 198958"/>
                <a:gd name="connsiteX15" fmla="*/ 41792 w 113121"/>
                <a:gd name="connsiteY15" fmla="*/ 60006 h 198958"/>
                <a:gd name="connsiteX16" fmla="*/ 34991 w 113121"/>
                <a:gd name="connsiteY16" fmla="*/ 64160 h 198958"/>
                <a:gd name="connsiteX17" fmla="*/ 41339 w 113121"/>
                <a:gd name="connsiteY17" fmla="*/ 66784 h 198958"/>
                <a:gd name="connsiteX18" fmla="*/ 56301 w 113121"/>
                <a:gd name="connsiteY18" fmla="*/ 66784 h 198958"/>
                <a:gd name="connsiteX19" fmla="*/ 39298 w 113121"/>
                <a:gd name="connsiteY19" fmla="*/ 153145 h 198958"/>
                <a:gd name="connsiteX20" fmla="*/ 19576 w 113121"/>
                <a:gd name="connsiteY20" fmla="*/ 194248 h 198958"/>
                <a:gd name="connsiteX21" fmla="*/ 8694 w 113121"/>
                <a:gd name="connsiteY21" fmla="*/ 190313 h 198958"/>
                <a:gd name="connsiteX22" fmla="*/ 21163 w 113121"/>
                <a:gd name="connsiteY22" fmla="*/ 178507 h 198958"/>
                <a:gd name="connsiteX23" fmla="*/ 12775 w 113121"/>
                <a:gd name="connsiteY23" fmla="*/ 170854 h 198958"/>
                <a:gd name="connsiteX24" fmla="*/ 307 w 113121"/>
                <a:gd name="connsiteY24" fmla="*/ 183973 h 198958"/>
                <a:gd name="connsiteX25" fmla="*/ 19576 w 113121"/>
                <a:gd name="connsiteY25" fmla="*/ 199058 h 198958"/>
                <a:gd name="connsiteX26" fmla="*/ 45193 w 113121"/>
                <a:gd name="connsiteY26" fmla="*/ 177851 h 198958"/>
                <a:gd name="connsiteX27" fmla="*/ 57888 w 113121"/>
                <a:gd name="connsiteY27" fmla="*/ 136091 h 198958"/>
                <a:gd name="connsiteX28" fmla="*/ 71489 w 113121"/>
                <a:gd name="connsiteY28" fmla="*/ 66784 h 19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121" h="198958">
                  <a:moveTo>
                    <a:pt x="71489" y="66784"/>
                  </a:moveTo>
                  <a:lnTo>
                    <a:pt x="90985" y="66784"/>
                  </a:lnTo>
                  <a:cubicBezTo>
                    <a:pt x="95519" y="66784"/>
                    <a:pt x="97786" y="66784"/>
                    <a:pt x="97786" y="62411"/>
                  </a:cubicBezTo>
                  <a:cubicBezTo>
                    <a:pt x="97786" y="60006"/>
                    <a:pt x="95519" y="60006"/>
                    <a:pt x="91665" y="60006"/>
                  </a:cubicBezTo>
                  <a:lnTo>
                    <a:pt x="72850" y="60006"/>
                  </a:lnTo>
                  <a:lnTo>
                    <a:pt x="77610" y="35081"/>
                  </a:lnTo>
                  <a:cubicBezTo>
                    <a:pt x="78517" y="30490"/>
                    <a:pt x="81691" y="14967"/>
                    <a:pt x="83051" y="12343"/>
                  </a:cubicBezTo>
                  <a:cubicBezTo>
                    <a:pt x="85091" y="8189"/>
                    <a:pt x="88945" y="4910"/>
                    <a:pt x="93706" y="4910"/>
                  </a:cubicBezTo>
                  <a:cubicBezTo>
                    <a:pt x="94612" y="4910"/>
                    <a:pt x="100506" y="4910"/>
                    <a:pt x="104814" y="8845"/>
                  </a:cubicBezTo>
                  <a:cubicBezTo>
                    <a:pt x="94839" y="9720"/>
                    <a:pt x="92572" y="17372"/>
                    <a:pt x="92572" y="20651"/>
                  </a:cubicBezTo>
                  <a:cubicBezTo>
                    <a:pt x="92572" y="25680"/>
                    <a:pt x="96653" y="28304"/>
                    <a:pt x="100960" y="28304"/>
                  </a:cubicBezTo>
                  <a:cubicBezTo>
                    <a:pt x="106854" y="28304"/>
                    <a:pt x="113428" y="23494"/>
                    <a:pt x="113428" y="15186"/>
                  </a:cubicBezTo>
                  <a:cubicBezTo>
                    <a:pt x="113428" y="5128"/>
                    <a:pt x="103000" y="100"/>
                    <a:pt x="93706" y="100"/>
                  </a:cubicBezTo>
                  <a:cubicBezTo>
                    <a:pt x="85998" y="100"/>
                    <a:pt x="71716" y="4035"/>
                    <a:pt x="64915" y="25680"/>
                  </a:cubicBezTo>
                  <a:cubicBezTo>
                    <a:pt x="63555" y="30271"/>
                    <a:pt x="62875" y="32458"/>
                    <a:pt x="57434" y="60006"/>
                  </a:cubicBezTo>
                  <a:lnTo>
                    <a:pt x="41792" y="60006"/>
                  </a:lnTo>
                  <a:cubicBezTo>
                    <a:pt x="37485" y="60006"/>
                    <a:pt x="34991" y="60006"/>
                    <a:pt x="34991" y="64160"/>
                  </a:cubicBezTo>
                  <a:cubicBezTo>
                    <a:pt x="34991" y="66784"/>
                    <a:pt x="37031" y="66784"/>
                    <a:pt x="41339" y="66784"/>
                  </a:cubicBezTo>
                  <a:lnTo>
                    <a:pt x="56301" y="66784"/>
                  </a:lnTo>
                  <a:lnTo>
                    <a:pt x="39298" y="153145"/>
                  </a:lnTo>
                  <a:cubicBezTo>
                    <a:pt x="35218" y="174353"/>
                    <a:pt x="31364" y="194248"/>
                    <a:pt x="19576" y="194248"/>
                  </a:cubicBezTo>
                  <a:cubicBezTo>
                    <a:pt x="18669" y="194248"/>
                    <a:pt x="13002" y="194248"/>
                    <a:pt x="8694" y="190313"/>
                  </a:cubicBezTo>
                  <a:cubicBezTo>
                    <a:pt x="19122" y="189657"/>
                    <a:pt x="21163" y="181786"/>
                    <a:pt x="21163" y="178507"/>
                  </a:cubicBezTo>
                  <a:cubicBezTo>
                    <a:pt x="21163" y="173478"/>
                    <a:pt x="17082" y="170854"/>
                    <a:pt x="12775" y="170854"/>
                  </a:cubicBezTo>
                  <a:cubicBezTo>
                    <a:pt x="6881" y="170854"/>
                    <a:pt x="307" y="175664"/>
                    <a:pt x="307" y="183973"/>
                  </a:cubicBezTo>
                  <a:cubicBezTo>
                    <a:pt x="307" y="193811"/>
                    <a:pt x="10281" y="199058"/>
                    <a:pt x="19576" y="199058"/>
                  </a:cubicBezTo>
                  <a:cubicBezTo>
                    <a:pt x="32044" y="199058"/>
                    <a:pt x="41112" y="186159"/>
                    <a:pt x="45193" y="177851"/>
                  </a:cubicBezTo>
                  <a:cubicBezTo>
                    <a:pt x="52447" y="164077"/>
                    <a:pt x="57661" y="137622"/>
                    <a:pt x="57888" y="136091"/>
                  </a:cubicBezTo>
                  <a:lnTo>
                    <a:pt x="71489" y="66784"/>
                  </a:lnTo>
                  <a:close/>
                </a:path>
              </a:pathLst>
            </a:custGeom>
            <a:solidFill>
              <a:srgbClr val="000000"/>
            </a:solidFill>
            <a:ln w="22737"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5ADE4D1E-C701-67B7-EE4E-02A9BA24D06F}"/>
                </a:ext>
              </a:extLst>
            </p:cNvPr>
            <p:cNvSpPr/>
            <p:nvPr>
              <p:custDataLst>
                <p:tags r:id="rId65"/>
              </p:custDataLst>
            </p:nvPr>
          </p:nvSpPr>
          <p:spPr>
            <a:xfrm>
              <a:off x="9675874" y="4562384"/>
              <a:ext cx="52593" cy="218636"/>
            </a:xfrm>
            <a:custGeom>
              <a:avLst/>
              <a:gdLst>
                <a:gd name="connsiteX0" fmla="*/ 52906 w 52593"/>
                <a:gd name="connsiteY0" fmla="*/ 216549 h 218636"/>
                <a:gd name="connsiteX1" fmla="*/ 49052 w 52593"/>
                <a:gd name="connsiteY1" fmla="*/ 211739 h 218636"/>
                <a:gd name="connsiteX2" fmla="*/ 13461 w 52593"/>
                <a:gd name="connsiteY2" fmla="*/ 109418 h 218636"/>
                <a:gd name="connsiteX3" fmla="*/ 49959 w 52593"/>
                <a:gd name="connsiteY3" fmla="*/ 6003 h 218636"/>
                <a:gd name="connsiteX4" fmla="*/ 52906 w 52593"/>
                <a:gd name="connsiteY4" fmla="*/ 2286 h 218636"/>
                <a:gd name="connsiteX5" fmla="*/ 50639 w 52593"/>
                <a:gd name="connsiteY5" fmla="*/ 100 h 218636"/>
                <a:gd name="connsiteX6" fmla="*/ 14595 w 52593"/>
                <a:gd name="connsiteY6" fmla="*/ 42734 h 218636"/>
                <a:gd name="connsiteX7" fmla="*/ 313 w 52593"/>
                <a:gd name="connsiteY7" fmla="*/ 109418 h 218636"/>
                <a:gd name="connsiteX8" fmla="*/ 15275 w 52593"/>
                <a:gd name="connsiteY8" fmla="*/ 177632 h 218636"/>
                <a:gd name="connsiteX9" fmla="*/ 50639 w 52593"/>
                <a:gd name="connsiteY9" fmla="*/ 218736 h 218636"/>
                <a:gd name="connsiteX10" fmla="*/ 52906 w 52593"/>
                <a:gd name="connsiteY10" fmla="*/ 216549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93" h="218636">
                  <a:moveTo>
                    <a:pt x="52906" y="216549"/>
                  </a:moveTo>
                  <a:cubicBezTo>
                    <a:pt x="52906" y="215893"/>
                    <a:pt x="52906" y="215456"/>
                    <a:pt x="49052" y="211739"/>
                  </a:cubicBezTo>
                  <a:cubicBezTo>
                    <a:pt x="20715" y="184191"/>
                    <a:pt x="13461" y="142869"/>
                    <a:pt x="13461" y="109418"/>
                  </a:cubicBezTo>
                  <a:cubicBezTo>
                    <a:pt x="13461" y="71375"/>
                    <a:pt x="22075" y="33332"/>
                    <a:pt x="49959" y="6003"/>
                  </a:cubicBezTo>
                  <a:cubicBezTo>
                    <a:pt x="52906" y="3379"/>
                    <a:pt x="52906" y="2942"/>
                    <a:pt x="52906" y="2286"/>
                  </a:cubicBezTo>
                  <a:cubicBezTo>
                    <a:pt x="52906" y="756"/>
                    <a:pt x="51999" y="100"/>
                    <a:pt x="50639" y="100"/>
                  </a:cubicBezTo>
                  <a:cubicBezTo>
                    <a:pt x="48372" y="100"/>
                    <a:pt x="27970" y="14967"/>
                    <a:pt x="14595" y="42734"/>
                  </a:cubicBezTo>
                  <a:cubicBezTo>
                    <a:pt x="3033" y="66784"/>
                    <a:pt x="313" y="91052"/>
                    <a:pt x="313" y="109418"/>
                  </a:cubicBezTo>
                  <a:cubicBezTo>
                    <a:pt x="313" y="126471"/>
                    <a:pt x="2806" y="152926"/>
                    <a:pt x="15275" y="177632"/>
                  </a:cubicBezTo>
                  <a:cubicBezTo>
                    <a:pt x="28876" y="204524"/>
                    <a:pt x="48372" y="218736"/>
                    <a:pt x="50639" y="218736"/>
                  </a:cubicBezTo>
                  <a:cubicBezTo>
                    <a:pt x="51999" y="218736"/>
                    <a:pt x="52906" y="218080"/>
                    <a:pt x="52906" y="216549"/>
                  </a:cubicBezTo>
                  <a:close/>
                </a:path>
              </a:pathLst>
            </a:custGeom>
            <a:solidFill>
              <a:srgbClr val="000000"/>
            </a:solidFill>
            <a:ln w="22737"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9DFD85CA-E1AF-64CA-32B3-D6B2BA45033D}"/>
                </a:ext>
              </a:extLst>
            </p:cNvPr>
            <p:cNvSpPr/>
            <p:nvPr>
              <p:custDataLst>
                <p:tags r:id="rId66"/>
              </p:custDataLst>
            </p:nvPr>
          </p:nvSpPr>
          <p:spPr>
            <a:xfrm>
              <a:off x="9751339" y="4629723"/>
              <a:ext cx="96119" cy="99042"/>
            </a:xfrm>
            <a:custGeom>
              <a:avLst/>
              <a:gdLst>
                <a:gd name="connsiteX0" fmla="*/ 20719 w 96119"/>
                <a:gd name="connsiteY0" fmla="*/ 78590 h 99042"/>
                <a:gd name="connsiteX1" fmla="*/ 47696 w 96119"/>
                <a:gd name="connsiteY1" fmla="*/ 53665 h 99042"/>
                <a:gd name="connsiteX2" fmla="*/ 69912 w 96119"/>
                <a:gd name="connsiteY2" fmla="*/ 33988 h 99042"/>
                <a:gd name="connsiteX3" fmla="*/ 96436 w 96119"/>
                <a:gd name="connsiteY3" fmla="*/ 2286 h 99042"/>
                <a:gd name="connsiteX4" fmla="*/ 93942 w 96119"/>
                <a:gd name="connsiteY4" fmla="*/ 100 h 99042"/>
                <a:gd name="connsiteX5" fmla="*/ 90542 w 96119"/>
                <a:gd name="connsiteY5" fmla="*/ 2505 h 99042"/>
                <a:gd name="connsiteX6" fmla="*/ 73539 w 96119"/>
                <a:gd name="connsiteY6" fmla="*/ 16497 h 99042"/>
                <a:gd name="connsiteX7" fmla="*/ 61978 w 96119"/>
                <a:gd name="connsiteY7" fmla="*/ 9501 h 99042"/>
                <a:gd name="connsiteX8" fmla="*/ 46336 w 96119"/>
                <a:gd name="connsiteY8" fmla="*/ 100 h 99042"/>
                <a:gd name="connsiteX9" fmla="*/ 18906 w 96119"/>
                <a:gd name="connsiteY9" fmla="*/ 25024 h 99042"/>
                <a:gd name="connsiteX10" fmla="*/ 21626 w 96119"/>
                <a:gd name="connsiteY10" fmla="*/ 27429 h 99042"/>
                <a:gd name="connsiteX11" fmla="*/ 24573 w 96119"/>
                <a:gd name="connsiteY11" fmla="*/ 25024 h 99042"/>
                <a:gd name="connsiteX12" fmla="*/ 43842 w 96119"/>
                <a:gd name="connsiteY12" fmla="*/ 14748 h 99042"/>
                <a:gd name="connsiteX13" fmla="*/ 58124 w 96119"/>
                <a:gd name="connsiteY13" fmla="*/ 18028 h 99042"/>
                <a:gd name="connsiteX14" fmla="*/ 75580 w 96119"/>
                <a:gd name="connsiteY14" fmla="*/ 21307 h 99042"/>
                <a:gd name="connsiteX15" fmla="*/ 44069 w 96119"/>
                <a:gd name="connsiteY15" fmla="*/ 49949 h 99042"/>
                <a:gd name="connsiteX16" fmla="*/ 23666 w 96119"/>
                <a:gd name="connsiteY16" fmla="*/ 68314 h 99042"/>
                <a:gd name="connsiteX17" fmla="*/ 316 w 96119"/>
                <a:gd name="connsiteY17" fmla="*/ 96955 h 99042"/>
                <a:gd name="connsiteX18" fmla="*/ 3037 w 96119"/>
                <a:gd name="connsiteY18" fmla="*/ 99142 h 99042"/>
                <a:gd name="connsiteX19" fmla="*/ 6664 w 96119"/>
                <a:gd name="connsiteY19" fmla="*/ 96300 h 99042"/>
                <a:gd name="connsiteX20" fmla="*/ 25933 w 96119"/>
                <a:gd name="connsiteY20" fmla="*/ 82744 h 99042"/>
                <a:gd name="connsiteX21" fmla="*/ 39082 w 96119"/>
                <a:gd name="connsiteY21" fmla="*/ 91052 h 99042"/>
                <a:gd name="connsiteX22" fmla="*/ 53590 w 96119"/>
                <a:gd name="connsiteY22" fmla="*/ 99142 h 99042"/>
                <a:gd name="connsiteX23" fmla="*/ 89181 w 96119"/>
                <a:gd name="connsiteY23" fmla="*/ 65472 h 99042"/>
                <a:gd name="connsiteX24" fmla="*/ 86461 w 96119"/>
                <a:gd name="connsiteY24" fmla="*/ 63285 h 99042"/>
                <a:gd name="connsiteX25" fmla="*/ 83287 w 96119"/>
                <a:gd name="connsiteY25" fmla="*/ 66128 h 99042"/>
                <a:gd name="connsiteX26" fmla="*/ 56084 w 96119"/>
                <a:gd name="connsiteY26" fmla="*/ 84493 h 99042"/>
                <a:gd name="connsiteX27" fmla="*/ 42709 w 96119"/>
                <a:gd name="connsiteY27" fmla="*/ 81651 h 99042"/>
                <a:gd name="connsiteX28" fmla="*/ 26840 w 96119"/>
                <a:gd name="connsiteY28" fmla="*/ 77934 h 99042"/>
                <a:gd name="connsiteX29" fmla="*/ 20719 w 96119"/>
                <a:gd name="connsiteY29" fmla="*/ 78590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6119" h="99042">
                  <a:moveTo>
                    <a:pt x="20719" y="78590"/>
                  </a:moveTo>
                  <a:cubicBezTo>
                    <a:pt x="32961" y="65909"/>
                    <a:pt x="39535" y="60443"/>
                    <a:pt x="47696" y="53665"/>
                  </a:cubicBezTo>
                  <a:cubicBezTo>
                    <a:pt x="47696" y="53447"/>
                    <a:pt x="61751" y="41859"/>
                    <a:pt x="69912" y="33988"/>
                  </a:cubicBezTo>
                  <a:cubicBezTo>
                    <a:pt x="91448" y="13655"/>
                    <a:pt x="96436" y="3161"/>
                    <a:pt x="96436" y="2286"/>
                  </a:cubicBezTo>
                  <a:cubicBezTo>
                    <a:pt x="96436" y="100"/>
                    <a:pt x="94395" y="100"/>
                    <a:pt x="93942" y="100"/>
                  </a:cubicBezTo>
                  <a:cubicBezTo>
                    <a:pt x="92355" y="100"/>
                    <a:pt x="91675" y="537"/>
                    <a:pt x="90542" y="2505"/>
                  </a:cubicBezTo>
                  <a:cubicBezTo>
                    <a:pt x="83741" y="12999"/>
                    <a:pt x="78980" y="16497"/>
                    <a:pt x="73539" y="16497"/>
                  </a:cubicBezTo>
                  <a:cubicBezTo>
                    <a:pt x="68099" y="16497"/>
                    <a:pt x="65378" y="13218"/>
                    <a:pt x="61978" y="9501"/>
                  </a:cubicBezTo>
                  <a:cubicBezTo>
                    <a:pt x="57671" y="4472"/>
                    <a:pt x="53817" y="100"/>
                    <a:pt x="46336" y="100"/>
                  </a:cubicBezTo>
                  <a:cubicBezTo>
                    <a:pt x="29334" y="100"/>
                    <a:pt x="18906" y="20433"/>
                    <a:pt x="18906" y="25024"/>
                  </a:cubicBezTo>
                  <a:cubicBezTo>
                    <a:pt x="18906" y="26117"/>
                    <a:pt x="19586" y="27429"/>
                    <a:pt x="21626" y="27429"/>
                  </a:cubicBezTo>
                  <a:cubicBezTo>
                    <a:pt x="23666" y="27429"/>
                    <a:pt x="24120" y="26336"/>
                    <a:pt x="24573" y="25024"/>
                  </a:cubicBezTo>
                  <a:cubicBezTo>
                    <a:pt x="28880" y="14967"/>
                    <a:pt x="42029" y="14748"/>
                    <a:pt x="43842" y="14748"/>
                  </a:cubicBezTo>
                  <a:cubicBezTo>
                    <a:pt x="48603" y="14748"/>
                    <a:pt x="52910" y="16279"/>
                    <a:pt x="58124" y="18028"/>
                  </a:cubicBezTo>
                  <a:cubicBezTo>
                    <a:pt x="67192" y="21307"/>
                    <a:pt x="69686" y="21307"/>
                    <a:pt x="75580" y="21307"/>
                  </a:cubicBezTo>
                  <a:cubicBezTo>
                    <a:pt x="67419" y="30709"/>
                    <a:pt x="48376" y="46450"/>
                    <a:pt x="44069" y="49949"/>
                  </a:cubicBezTo>
                  <a:lnTo>
                    <a:pt x="23666" y="68314"/>
                  </a:lnTo>
                  <a:cubicBezTo>
                    <a:pt x="8251" y="82963"/>
                    <a:pt x="316" y="95425"/>
                    <a:pt x="316" y="96955"/>
                  </a:cubicBezTo>
                  <a:cubicBezTo>
                    <a:pt x="316" y="99142"/>
                    <a:pt x="2583" y="99142"/>
                    <a:pt x="3037" y="99142"/>
                  </a:cubicBezTo>
                  <a:cubicBezTo>
                    <a:pt x="4850" y="99142"/>
                    <a:pt x="5304" y="98705"/>
                    <a:pt x="6664" y="96300"/>
                  </a:cubicBezTo>
                  <a:cubicBezTo>
                    <a:pt x="11878" y="88647"/>
                    <a:pt x="18679" y="82744"/>
                    <a:pt x="25933" y="82744"/>
                  </a:cubicBezTo>
                  <a:cubicBezTo>
                    <a:pt x="31147" y="82744"/>
                    <a:pt x="33414" y="84712"/>
                    <a:pt x="39082" y="91052"/>
                  </a:cubicBezTo>
                  <a:cubicBezTo>
                    <a:pt x="42935" y="95644"/>
                    <a:pt x="47016" y="99142"/>
                    <a:pt x="53590" y="99142"/>
                  </a:cubicBezTo>
                  <a:cubicBezTo>
                    <a:pt x="76033" y="99142"/>
                    <a:pt x="89181" y="71375"/>
                    <a:pt x="89181" y="65472"/>
                  </a:cubicBezTo>
                  <a:cubicBezTo>
                    <a:pt x="89181" y="64379"/>
                    <a:pt x="88275" y="63285"/>
                    <a:pt x="86461" y="63285"/>
                  </a:cubicBezTo>
                  <a:cubicBezTo>
                    <a:pt x="84421" y="63285"/>
                    <a:pt x="83967" y="64597"/>
                    <a:pt x="83287" y="66128"/>
                  </a:cubicBezTo>
                  <a:cubicBezTo>
                    <a:pt x="78073" y="80339"/>
                    <a:pt x="63565" y="84493"/>
                    <a:pt x="56084" y="84493"/>
                  </a:cubicBezTo>
                  <a:cubicBezTo>
                    <a:pt x="51550" y="84493"/>
                    <a:pt x="47469" y="83181"/>
                    <a:pt x="42709" y="81651"/>
                  </a:cubicBezTo>
                  <a:cubicBezTo>
                    <a:pt x="35001" y="78809"/>
                    <a:pt x="31601" y="77934"/>
                    <a:pt x="26840" y="77934"/>
                  </a:cubicBezTo>
                  <a:cubicBezTo>
                    <a:pt x="26387" y="77934"/>
                    <a:pt x="22759" y="77934"/>
                    <a:pt x="20719" y="78590"/>
                  </a:cubicBezTo>
                  <a:close/>
                </a:path>
              </a:pathLst>
            </a:custGeom>
            <a:solidFill>
              <a:srgbClr val="000000"/>
            </a:solidFill>
            <a:ln w="22737"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0F19D035-210B-C470-24E3-4316426BE35F}"/>
                </a:ext>
              </a:extLst>
            </p:cNvPr>
            <p:cNvSpPr/>
            <p:nvPr>
              <p:custDataLst>
                <p:tags r:id="rId67"/>
              </p:custDataLst>
            </p:nvPr>
          </p:nvSpPr>
          <p:spPr>
            <a:xfrm>
              <a:off x="9864313" y="4657534"/>
              <a:ext cx="57762" cy="101622"/>
            </a:xfrm>
            <a:custGeom>
              <a:avLst/>
              <a:gdLst>
                <a:gd name="connsiteX0" fmla="*/ 36185 w 57762"/>
                <a:gd name="connsiteY0" fmla="*/ 4386 h 101622"/>
                <a:gd name="connsiteX1" fmla="*/ 31424 w 57762"/>
                <a:gd name="connsiteY1" fmla="*/ 101 h 101622"/>
                <a:gd name="connsiteX2" fmla="*/ 321 w 57762"/>
                <a:gd name="connsiteY2" fmla="*/ 9896 h 101622"/>
                <a:gd name="connsiteX3" fmla="*/ 321 w 57762"/>
                <a:gd name="connsiteY3" fmla="*/ 15406 h 101622"/>
                <a:gd name="connsiteX4" fmla="*/ 23331 w 57762"/>
                <a:gd name="connsiteY4" fmla="*/ 11120 h 101622"/>
                <a:gd name="connsiteX5" fmla="*/ 23331 w 57762"/>
                <a:gd name="connsiteY5" fmla="*/ 89173 h 101622"/>
                <a:gd name="connsiteX6" fmla="*/ 7462 w 57762"/>
                <a:gd name="connsiteY6" fmla="*/ 96214 h 101622"/>
                <a:gd name="connsiteX7" fmla="*/ 1432 w 57762"/>
                <a:gd name="connsiteY7" fmla="*/ 96214 h 101622"/>
                <a:gd name="connsiteX8" fmla="*/ 1432 w 57762"/>
                <a:gd name="connsiteY8" fmla="*/ 101723 h 101622"/>
                <a:gd name="connsiteX9" fmla="*/ 29678 w 57762"/>
                <a:gd name="connsiteY9" fmla="*/ 101111 h 101622"/>
                <a:gd name="connsiteX10" fmla="*/ 58083 w 57762"/>
                <a:gd name="connsiteY10" fmla="*/ 101723 h 101622"/>
                <a:gd name="connsiteX11" fmla="*/ 58083 w 57762"/>
                <a:gd name="connsiteY11" fmla="*/ 96214 h 101622"/>
                <a:gd name="connsiteX12" fmla="*/ 52053 w 57762"/>
                <a:gd name="connsiteY12" fmla="*/ 96214 h 101622"/>
                <a:gd name="connsiteX13" fmla="*/ 36185 w 57762"/>
                <a:gd name="connsiteY13" fmla="*/ 89173 h 101622"/>
                <a:gd name="connsiteX14" fmla="*/ 36185 w 57762"/>
                <a:gd name="connsiteY14" fmla="*/ 4386 h 1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62" h="101622">
                  <a:moveTo>
                    <a:pt x="36185" y="4386"/>
                  </a:moveTo>
                  <a:cubicBezTo>
                    <a:pt x="36185" y="254"/>
                    <a:pt x="35867" y="101"/>
                    <a:pt x="31424" y="101"/>
                  </a:cubicBezTo>
                  <a:cubicBezTo>
                    <a:pt x="21268" y="9743"/>
                    <a:pt x="6827" y="9896"/>
                    <a:pt x="321" y="9896"/>
                  </a:cubicBezTo>
                  <a:lnTo>
                    <a:pt x="321" y="15406"/>
                  </a:lnTo>
                  <a:cubicBezTo>
                    <a:pt x="4130" y="15406"/>
                    <a:pt x="14603" y="15406"/>
                    <a:pt x="23331" y="11120"/>
                  </a:cubicBezTo>
                  <a:lnTo>
                    <a:pt x="23331" y="89173"/>
                  </a:lnTo>
                  <a:cubicBezTo>
                    <a:pt x="23331" y="94224"/>
                    <a:pt x="23331" y="96214"/>
                    <a:pt x="7462" y="96214"/>
                  </a:cubicBezTo>
                  <a:lnTo>
                    <a:pt x="1432" y="96214"/>
                  </a:lnTo>
                  <a:lnTo>
                    <a:pt x="1432" y="101723"/>
                  </a:lnTo>
                  <a:cubicBezTo>
                    <a:pt x="4288" y="101570"/>
                    <a:pt x="23807" y="101111"/>
                    <a:pt x="29678" y="101111"/>
                  </a:cubicBezTo>
                  <a:cubicBezTo>
                    <a:pt x="34598" y="101111"/>
                    <a:pt x="54592" y="101570"/>
                    <a:pt x="58083" y="101723"/>
                  </a:cubicBezTo>
                  <a:lnTo>
                    <a:pt x="58083" y="96214"/>
                  </a:lnTo>
                  <a:lnTo>
                    <a:pt x="52053" y="96214"/>
                  </a:lnTo>
                  <a:cubicBezTo>
                    <a:pt x="36185" y="96214"/>
                    <a:pt x="36185" y="94224"/>
                    <a:pt x="36185" y="89173"/>
                  </a:cubicBezTo>
                  <a:lnTo>
                    <a:pt x="36185" y="4386"/>
                  </a:lnTo>
                  <a:close/>
                </a:path>
              </a:pathLst>
            </a:custGeom>
            <a:solidFill>
              <a:srgbClr val="000000"/>
            </a:solidFill>
            <a:ln w="22737"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23DCE469-AA2F-C788-6283-FFEECA4F7AAB}"/>
                </a:ext>
              </a:extLst>
            </p:cNvPr>
            <p:cNvSpPr/>
            <p:nvPr>
              <p:custDataLst>
                <p:tags r:id="rId68"/>
              </p:custDataLst>
            </p:nvPr>
          </p:nvSpPr>
          <p:spPr>
            <a:xfrm>
              <a:off x="9968211" y="4703185"/>
              <a:ext cx="26523" cy="65372"/>
            </a:xfrm>
            <a:custGeom>
              <a:avLst/>
              <a:gdLst>
                <a:gd name="connsiteX0" fmla="*/ 26849 w 26523"/>
                <a:gd name="connsiteY0" fmla="*/ 23056 h 65372"/>
                <a:gd name="connsiteX1" fmla="*/ 12341 w 26523"/>
                <a:gd name="connsiteY1" fmla="*/ 100 h 65372"/>
                <a:gd name="connsiteX2" fmla="*/ 326 w 26523"/>
                <a:gd name="connsiteY2" fmla="*/ 11687 h 65372"/>
                <a:gd name="connsiteX3" fmla="*/ 12341 w 26523"/>
                <a:gd name="connsiteY3" fmla="*/ 23275 h 65372"/>
                <a:gd name="connsiteX4" fmla="*/ 20275 w 26523"/>
                <a:gd name="connsiteY4" fmla="*/ 20433 h 65372"/>
                <a:gd name="connsiteX5" fmla="*/ 21408 w 26523"/>
                <a:gd name="connsiteY5" fmla="*/ 19777 h 65372"/>
                <a:gd name="connsiteX6" fmla="*/ 21862 w 26523"/>
                <a:gd name="connsiteY6" fmla="*/ 23056 h 65372"/>
                <a:gd name="connsiteX7" fmla="*/ 6446 w 26523"/>
                <a:gd name="connsiteY7" fmla="*/ 59569 h 65372"/>
                <a:gd name="connsiteX8" fmla="*/ 3953 w 26523"/>
                <a:gd name="connsiteY8" fmla="*/ 63067 h 65372"/>
                <a:gd name="connsiteX9" fmla="*/ 6220 w 26523"/>
                <a:gd name="connsiteY9" fmla="*/ 65472 h 65372"/>
                <a:gd name="connsiteX10" fmla="*/ 26849 w 26523"/>
                <a:gd name="connsiteY10" fmla="*/ 23056 h 6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23" h="65372">
                  <a:moveTo>
                    <a:pt x="26849" y="23056"/>
                  </a:moveTo>
                  <a:cubicBezTo>
                    <a:pt x="26849" y="8626"/>
                    <a:pt x="21182" y="100"/>
                    <a:pt x="12341" y="100"/>
                  </a:cubicBezTo>
                  <a:cubicBezTo>
                    <a:pt x="4860" y="100"/>
                    <a:pt x="326" y="5566"/>
                    <a:pt x="326" y="11687"/>
                  </a:cubicBezTo>
                  <a:cubicBezTo>
                    <a:pt x="326" y="17591"/>
                    <a:pt x="4860" y="23275"/>
                    <a:pt x="12341" y="23275"/>
                  </a:cubicBezTo>
                  <a:cubicBezTo>
                    <a:pt x="15061" y="23275"/>
                    <a:pt x="18008" y="22401"/>
                    <a:pt x="20275" y="20433"/>
                  </a:cubicBezTo>
                  <a:cubicBezTo>
                    <a:pt x="20955" y="19996"/>
                    <a:pt x="21182" y="19777"/>
                    <a:pt x="21408" y="19777"/>
                  </a:cubicBezTo>
                  <a:cubicBezTo>
                    <a:pt x="21635" y="19777"/>
                    <a:pt x="21862" y="19996"/>
                    <a:pt x="21862" y="23056"/>
                  </a:cubicBezTo>
                  <a:cubicBezTo>
                    <a:pt x="21862" y="39236"/>
                    <a:pt x="13927" y="52354"/>
                    <a:pt x="6446" y="59569"/>
                  </a:cubicBezTo>
                  <a:cubicBezTo>
                    <a:pt x="3953" y="61974"/>
                    <a:pt x="3953" y="62411"/>
                    <a:pt x="3953" y="63067"/>
                  </a:cubicBezTo>
                  <a:cubicBezTo>
                    <a:pt x="3953" y="64597"/>
                    <a:pt x="5086" y="65472"/>
                    <a:pt x="6220" y="65472"/>
                  </a:cubicBezTo>
                  <a:cubicBezTo>
                    <a:pt x="8713" y="65472"/>
                    <a:pt x="26849" y="48637"/>
                    <a:pt x="26849" y="23056"/>
                  </a:cubicBezTo>
                  <a:close/>
                </a:path>
              </a:pathLst>
            </a:custGeom>
            <a:solidFill>
              <a:srgbClr val="000000"/>
            </a:solidFill>
            <a:ln w="22737"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A1DD78B7-D709-E16C-33E4-0226B420FBB1}"/>
                </a:ext>
              </a:extLst>
            </p:cNvPr>
            <p:cNvSpPr/>
            <p:nvPr>
              <p:custDataLst>
                <p:tags r:id="rId69"/>
              </p:custDataLst>
            </p:nvPr>
          </p:nvSpPr>
          <p:spPr>
            <a:xfrm>
              <a:off x="10059216" y="4629723"/>
              <a:ext cx="96119" cy="99042"/>
            </a:xfrm>
            <a:custGeom>
              <a:avLst/>
              <a:gdLst>
                <a:gd name="connsiteX0" fmla="*/ 20733 w 96119"/>
                <a:gd name="connsiteY0" fmla="*/ 78590 h 99042"/>
                <a:gd name="connsiteX1" fmla="*/ 47710 w 96119"/>
                <a:gd name="connsiteY1" fmla="*/ 53665 h 99042"/>
                <a:gd name="connsiteX2" fmla="*/ 69926 w 96119"/>
                <a:gd name="connsiteY2" fmla="*/ 33988 h 99042"/>
                <a:gd name="connsiteX3" fmla="*/ 96449 w 96119"/>
                <a:gd name="connsiteY3" fmla="*/ 2286 h 99042"/>
                <a:gd name="connsiteX4" fmla="*/ 93956 w 96119"/>
                <a:gd name="connsiteY4" fmla="*/ 100 h 99042"/>
                <a:gd name="connsiteX5" fmla="*/ 90555 w 96119"/>
                <a:gd name="connsiteY5" fmla="*/ 2505 h 99042"/>
                <a:gd name="connsiteX6" fmla="*/ 73553 w 96119"/>
                <a:gd name="connsiteY6" fmla="*/ 16497 h 99042"/>
                <a:gd name="connsiteX7" fmla="*/ 61991 w 96119"/>
                <a:gd name="connsiteY7" fmla="*/ 9501 h 99042"/>
                <a:gd name="connsiteX8" fmla="*/ 46349 w 96119"/>
                <a:gd name="connsiteY8" fmla="*/ 100 h 99042"/>
                <a:gd name="connsiteX9" fmla="*/ 18919 w 96119"/>
                <a:gd name="connsiteY9" fmla="*/ 25024 h 99042"/>
                <a:gd name="connsiteX10" fmla="*/ 21639 w 96119"/>
                <a:gd name="connsiteY10" fmla="*/ 27429 h 99042"/>
                <a:gd name="connsiteX11" fmla="*/ 24587 w 96119"/>
                <a:gd name="connsiteY11" fmla="*/ 25024 h 99042"/>
                <a:gd name="connsiteX12" fmla="*/ 43856 w 96119"/>
                <a:gd name="connsiteY12" fmla="*/ 14748 h 99042"/>
                <a:gd name="connsiteX13" fmla="*/ 58138 w 96119"/>
                <a:gd name="connsiteY13" fmla="*/ 18028 h 99042"/>
                <a:gd name="connsiteX14" fmla="*/ 75593 w 96119"/>
                <a:gd name="connsiteY14" fmla="*/ 21307 h 99042"/>
                <a:gd name="connsiteX15" fmla="*/ 44082 w 96119"/>
                <a:gd name="connsiteY15" fmla="*/ 49949 h 99042"/>
                <a:gd name="connsiteX16" fmla="*/ 23680 w 96119"/>
                <a:gd name="connsiteY16" fmla="*/ 68314 h 99042"/>
                <a:gd name="connsiteX17" fmla="*/ 330 w 96119"/>
                <a:gd name="connsiteY17" fmla="*/ 96955 h 99042"/>
                <a:gd name="connsiteX18" fmla="*/ 3050 w 96119"/>
                <a:gd name="connsiteY18" fmla="*/ 99142 h 99042"/>
                <a:gd name="connsiteX19" fmla="*/ 6677 w 96119"/>
                <a:gd name="connsiteY19" fmla="*/ 96300 h 99042"/>
                <a:gd name="connsiteX20" fmla="*/ 25947 w 96119"/>
                <a:gd name="connsiteY20" fmla="*/ 82744 h 99042"/>
                <a:gd name="connsiteX21" fmla="*/ 39095 w 96119"/>
                <a:gd name="connsiteY21" fmla="*/ 91052 h 99042"/>
                <a:gd name="connsiteX22" fmla="*/ 53604 w 96119"/>
                <a:gd name="connsiteY22" fmla="*/ 99142 h 99042"/>
                <a:gd name="connsiteX23" fmla="*/ 89195 w 96119"/>
                <a:gd name="connsiteY23" fmla="*/ 65472 h 99042"/>
                <a:gd name="connsiteX24" fmla="*/ 86475 w 96119"/>
                <a:gd name="connsiteY24" fmla="*/ 63285 h 99042"/>
                <a:gd name="connsiteX25" fmla="*/ 83301 w 96119"/>
                <a:gd name="connsiteY25" fmla="*/ 66128 h 99042"/>
                <a:gd name="connsiteX26" fmla="*/ 56097 w 96119"/>
                <a:gd name="connsiteY26" fmla="*/ 84493 h 99042"/>
                <a:gd name="connsiteX27" fmla="*/ 42722 w 96119"/>
                <a:gd name="connsiteY27" fmla="*/ 81651 h 99042"/>
                <a:gd name="connsiteX28" fmla="*/ 26853 w 96119"/>
                <a:gd name="connsiteY28" fmla="*/ 77934 h 99042"/>
                <a:gd name="connsiteX29" fmla="*/ 20733 w 96119"/>
                <a:gd name="connsiteY29" fmla="*/ 78590 h 9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6119" h="99042">
                  <a:moveTo>
                    <a:pt x="20733" y="78590"/>
                  </a:moveTo>
                  <a:cubicBezTo>
                    <a:pt x="32974" y="65909"/>
                    <a:pt x="39548" y="60443"/>
                    <a:pt x="47710" y="53665"/>
                  </a:cubicBezTo>
                  <a:cubicBezTo>
                    <a:pt x="47710" y="53447"/>
                    <a:pt x="61765" y="41859"/>
                    <a:pt x="69926" y="33988"/>
                  </a:cubicBezTo>
                  <a:cubicBezTo>
                    <a:pt x="91462" y="13655"/>
                    <a:pt x="96449" y="3161"/>
                    <a:pt x="96449" y="2286"/>
                  </a:cubicBezTo>
                  <a:cubicBezTo>
                    <a:pt x="96449" y="100"/>
                    <a:pt x="94409" y="100"/>
                    <a:pt x="93956" y="100"/>
                  </a:cubicBezTo>
                  <a:cubicBezTo>
                    <a:pt x="92369" y="100"/>
                    <a:pt x="91689" y="537"/>
                    <a:pt x="90555" y="2505"/>
                  </a:cubicBezTo>
                  <a:cubicBezTo>
                    <a:pt x="83754" y="12999"/>
                    <a:pt x="78994" y="16497"/>
                    <a:pt x="73553" y="16497"/>
                  </a:cubicBezTo>
                  <a:cubicBezTo>
                    <a:pt x="68112" y="16497"/>
                    <a:pt x="65392" y="13218"/>
                    <a:pt x="61991" y="9501"/>
                  </a:cubicBezTo>
                  <a:cubicBezTo>
                    <a:pt x="57684" y="4472"/>
                    <a:pt x="53830" y="100"/>
                    <a:pt x="46349" y="100"/>
                  </a:cubicBezTo>
                  <a:cubicBezTo>
                    <a:pt x="29347" y="100"/>
                    <a:pt x="18919" y="20433"/>
                    <a:pt x="18919" y="25024"/>
                  </a:cubicBezTo>
                  <a:cubicBezTo>
                    <a:pt x="18919" y="26117"/>
                    <a:pt x="19599" y="27429"/>
                    <a:pt x="21639" y="27429"/>
                  </a:cubicBezTo>
                  <a:cubicBezTo>
                    <a:pt x="23680" y="27429"/>
                    <a:pt x="24133" y="26336"/>
                    <a:pt x="24587" y="25024"/>
                  </a:cubicBezTo>
                  <a:cubicBezTo>
                    <a:pt x="28894" y="14967"/>
                    <a:pt x="42042" y="14748"/>
                    <a:pt x="43856" y="14748"/>
                  </a:cubicBezTo>
                  <a:cubicBezTo>
                    <a:pt x="48616" y="14748"/>
                    <a:pt x="52924" y="16279"/>
                    <a:pt x="58138" y="18028"/>
                  </a:cubicBezTo>
                  <a:cubicBezTo>
                    <a:pt x="67205" y="21307"/>
                    <a:pt x="69699" y="21307"/>
                    <a:pt x="75593" y="21307"/>
                  </a:cubicBezTo>
                  <a:cubicBezTo>
                    <a:pt x="67432" y="30709"/>
                    <a:pt x="48390" y="46450"/>
                    <a:pt x="44082" y="49949"/>
                  </a:cubicBezTo>
                  <a:lnTo>
                    <a:pt x="23680" y="68314"/>
                  </a:lnTo>
                  <a:cubicBezTo>
                    <a:pt x="8264" y="82963"/>
                    <a:pt x="330" y="95425"/>
                    <a:pt x="330" y="96955"/>
                  </a:cubicBezTo>
                  <a:cubicBezTo>
                    <a:pt x="330" y="99142"/>
                    <a:pt x="2597" y="99142"/>
                    <a:pt x="3050" y="99142"/>
                  </a:cubicBezTo>
                  <a:cubicBezTo>
                    <a:pt x="4864" y="99142"/>
                    <a:pt x="5317" y="98705"/>
                    <a:pt x="6677" y="96300"/>
                  </a:cubicBezTo>
                  <a:cubicBezTo>
                    <a:pt x="11892" y="88647"/>
                    <a:pt x="18692" y="82744"/>
                    <a:pt x="25947" y="82744"/>
                  </a:cubicBezTo>
                  <a:cubicBezTo>
                    <a:pt x="31161" y="82744"/>
                    <a:pt x="33428" y="84712"/>
                    <a:pt x="39095" y="91052"/>
                  </a:cubicBezTo>
                  <a:cubicBezTo>
                    <a:pt x="42949" y="95644"/>
                    <a:pt x="47029" y="99142"/>
                    <a:pt x="53604" y="99142"/>
                  </a:cubicBezTo>
                  <a:cubicBezTo>
                    <a:pt x="76047" y="99142"/>
                    <a:pt x="89195" y="71375"/>
                    <a:pt x="89195" y="65472"/>
                  </a:cubicBezTo>
                  <a:cubicBezTo>
                    <a:pt x="89195" y="64379"/>
                    <a:pt x="88288" y="63285"/>
                    <a:pt x="86475" y="63285"/>
                  </a:cubicBezTo>
                  <a:cubicBezTo>
                    <a:pt x="84434" y="63285"/>
                    <a:pt x="83981" y="64597"/>
                    <a:pt x="83301" y="66128"/>
                  </a:cubicBezTo>
                  <a:cubicBezTo>
                    <a:pt x="78087" y="80339"/>
                    <a:pt x="63578" y="84493"/>
                    <a:pt x="56097" y="84493"/>
                  </a:cubicBezTo>
                  <a:cubicBezTo>
                    <a:pt x="51563" y="84493"/>
                    <a:pt x="47483" y="83181"/>
                    <a:pt x="42722" y="81651"/>
                  </a:cubicBezTo>
                  <a:cubicBezTo>
                    <a:pt x="35015" y="78809"/>
                    <a:pt x="31614" y="77934"/>
                    <a:pt x="26853" y="77934"/>
                  </a:cubicBezTo>
                  <a:cubicBezTo>
                    <a:pt x="26400" y="77934"/>
                    <a:pt x="22773" y="77934"/>
                    <a:pt x="20733" y="78590"/>
                  </a:cubicBezTo>
                  <a:close/>
                </a:path>
              </a:pathLst>
            </a:custGeom>
            <a:solidFill>
              <a:srgbClr val="000000"/>
            </a:solidFill>
            <a:ln w="22737"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57093BC8-2B49-F052-8DD7-B5AEF1351063}"/>
                </a:ext>
              </a:extLst>
            </p:cNvPr>
            <p:cNvSpPr/>
            <p:nvPr>
              <p:custDataLst>
                <p:tags r:id="rId70"/>
              </p:custDataLst>
            </p:nvPr>
          </p:nvSpPr>
          <p:spPr>
            <a:xfrm>
              <a:off x="10164891" y="4657534"/>
              <a:ext cx="70139" cy="101622"/>
            </a:xfrm>
            <a:custGeom>
              <a:avLst/>
              <a:gdLst>
                <a:gd name="connsiteX0" fmla="*/ 70475 w 70139"/>
                <a:gd name="connsiteY0" fmla="*/ 73869 h 101622"/>
                <a:gd name="connsiteX1" fmla="*/ 65079 w 70139"/>
                <a:gd name="connsiteY1" fmla="*/ 73869 h 101622"/>
                <a:gd name="connsiteX2" fmla="*/ 60953 w 70139"/>
                <a:gd name="connsiteY2" fmla="*/ 87796 h 101622"/>
                <a:gd name="connsiteX3" fmla="*/ 45243 w 70139"/>
                <a:gd name="connsiteY3" fmla="*/ 88714 h 101622"/>
                <a:gd name="connsiteX4" fmla="*/ 16045 w 70139"/>
                <a:gd name="connsiteY4" fmla="*/ 88714 h 101622"/>
                <a:gd name="connsiteX5" fmla="*/ 47782 w 70139"/>
                <a:gd name="connsiteY5" fmla="*/ 63003 h 101622"/>
                <a:gd name="connsiteX6" fmla="*/ 70475 w 70139"/>
                <a:gd name="connsiteY6" fmla="*/ 29945 h 101622"/>
                <a:gd name="connsiteX7" fmla="*/ 33342 w 70139"/>
                <a:gd name="connsiteY7" fmla="*/ 101 h 101622"/>
                <a:gd name="connsiteX8" fmla="*/ 335 w 70139"/>
                <a:gd name="connsiteY8" fmla="*/ 27496 h 101622"/>
                <a:gd name="connsiteX9" fmla="*/ 8745 w 70139"/>
                <a:gd name="connsiteY9" fmla="*/ 36067 h 101622"/>
                <a:gd name="connsiteX10" fmla="*/ 17156 w 70139"/>
                <a:gd name="connsiteY10" fmla="*/ 27955 h 101622"/>
                <a:gd name="connsiteX11" fmla="*/ 7793 w 70139"/>
                <a:gd name="connsiteY11" fmla="*/ 19844 h 101622"/>
                <a:gd name="connsiteX12" fmla="*/ 30961 w 70139"/>
                <a:gd name="connsiteY12" fmla="*/ 5611 h 101622"/>
                <a:gd name="connsiteX13" fmla="*/ 55082 w 70139"/>
                <a:gd name="connsiteY13" fmla="*/ 29945 h 101622"/>
                <a:gd name="connsiteX14" fmla="*/ 40165 w 70139"/>
                <a:gd name="connsiteY14" fmla="*/ 59330 h 101622"/>
                <a:gd name="connsiteX15" fmla="*/ 1922 w 70139"/>
                <a:gd name="connsiteY15" fmla="*/ 95754 h 101622"/>
                <a:gd name="connsiteX16" fmla="*/ 335 w 70139"/>
                <a:gd name="connsiteY16" fmla="*/ 101723 h 101622"/>
                <a:gd name="connsiteX17" fmla="*/ 65714 w 70139"/>
                <a:gd name="connsiteY17" fmla="*/ 101723 h 101622"/>
                <a:gd name="connsiteX18" fmla="*/ 70475 w 70139"/>
                <a:gd name="connsiteY18" fmla="*/ 73869 h 1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39" h="101622">
                  <a:moveTo>
                    <a:pt x="70475" y="73869"/>
                  </a:moveTo>
                  <a:lnTo>
                    <a:pt x="65079" y="73869"/>
                  </a:lnTo>
                  <a:cubicBezTo>
                    <a:pt x="64603" y="77236"/>
                    <a:pt x="63016" y="86266"/>
                    <a:pt x="60953" y="87796"/>
                  </a:cubicBezTo>
                  <a:cubicBezTo>
                    <a:pt x="59684" y="88714"/>
                    <a:pt x="47465" y="88714"/>
                    <a:pt x="45243" y="88714"/>
                  </a:cubicBezTo>
                  <a:lnTo>
                    <a:pt x="16045" y="88714"/>
                  </a:lnTo>
                  <a:cubicBezTo>
                    <a:pt x="32707" y="74481"/>
                    <a:pt x="38261" y="70196"/>
                    <a:pt x="47782" y="63003"/>
                  </a:cubicBezTo>
                  <a:cubicBezTo>
                    <a:pt x="59525" y="53973"/>
                    <a:pt x="70475" y="44484"/>
                    <a:pt x="70475" y="29945"/>
                  </a:cubicBezTo>
                  <a:cubicBezTo>
                    <a:pt x="70475" y="11426"/>
                    <a:pt x="53654" y="101"/>
                    <a:pt x="33342" y="101"/>
                  </a:cubicBezTo>
                  <a:cubicBezTo>
                    <a:pt x="13664" y="101"/>
                    <a:pt x="335" y="13416"/>
                    <a:pt x="335" y="27496"/>
                  </a:cubicBezTo>
                  <a:cubicBezTo>
                    <a:pt x="335" y="35302"/>
                    <a:pt x="7158" y="36067"/>
                    <a:pt x="8745" y="36067"/>
                  </a:cubicBezTo>
                  <a:cubicBezTo>
                    <a:pt x="12554" y="36067"/>
                    <a:pt x="17156" y="33465"/>
                    <a:pt x="17156" y="27955"/>
                  </a:cubicBezTo>
                  <a:cubicBezTo>
                    <a:pt x="17156" y="25201"/>
                    <a:pt x="16045" y="19844"/>
                    <a:pt x="7793" y="19844"/>
                  </a:cubicBezTo>
                  <a:cubicBezTo>
                    <a:pt x="12712" y="8978"/>
                    <a:pt x="23503" y="5611"/>
                    <a:pt x="30961" y="5611"/>
                  </a:cubicBezTo>
                  <a:cubicBezTo>
                    <a:pt x="46830" y="5611"/>
                    <a:pt x="55082" y="17548"/>
                    <a:pt x="55082" y="29945"/>
                  </a:cubicBezTo>
                  <a:cubicBezTo>
                    <a:pt x="55082" y="43260"/>
                    <a:pt x="45243" y="53820"/>
                    <a:pt x="40165" y="59330"/>
                  </a:cubicBezTo>
                  <a:lnTo>
                    <a:pt x="1922" y="95754"/>
                  </a:lnTo>
                  <a:cubicBezTo>
                    <a:pt x="335" y="97132"/>
                    <a:pt x="335" y="97438"/>
                    <a:pt x="335" y="101723"/>
                  </a:cubicBezTo>
                  <a:lnTo>
                    <a:pt x="65714" y="101723"/>
                  </a:lnTo>
                  <a:lnTo>
                    <a:pt x="70475" y="73869"/>
                  </a:lnTo>
                  <a:close/>
                </a:path>
              </a:pathLst>
            </a:custGeom>
            <a:solidFill>
              <a:srgbClr val="000000"/>
            </a:solidFill>
            <a:ln w="22737"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AA223658-4A6E-CAF6-2E27-A474A5939D6F}"/>
                </a:ext>
              </a:extLst>
            </p:cNvPr>
            <p:cNvSpPr/>
            <p:nvPr>
              <p:custDataLst>
                <p:tags r:id="rId71"/>
              </p:custDataLst>
            </p:nvPr>
          </p:nvSpPr>
          <p:spPr>
            <a:xfrm>
              <a:off x="10261580" y="4562384"/>
              <a:ext cx="31057" cy="218636"/>
            </a:xfrm>
            <a:custGeom>
              <a:avLst/>
              <a:gdLst>
                <a:gd name="connsiteX0" fmla="*/ 31397 w 31057"/>
                <a:gd name="connsiteY0" fmla="*/ 100 h 218636"/>
                <a:gd name="connsiteX1" fmla="*/ 339 w 31057"/>
                <a:gd name="connsiteY1" fmla="*/ 100 h 218636"/>
                <a:gd name="connsiteX2" fmla="*/ 339 w 31057"/>
                <a:gd name="connsiteY2" fmla="*/ 8845 h 218636"/>
                <a:gd name="connsiteX3" fmla="*/ 22329 w 31057"/>
                <a:gd name="connsiteY3" fmla="*/ 8845 h 218636"/>
                <a:gd name="connsiteX4" fmla="*/ 22329 w 31057"/>
                <a:gd name="connsiteY4" fmla="*/ 209990 h 218636"/>
                <a:gd name="connsiteX5" fmla="*/ 339 w 31057"/>
                <a:gd name="connsiteY5" fmla="*/ 209990 h 218636"/>
                <a:gd name="connsiteX6" fmla="*/ 339 w 31057"/>
                <a:gd name="connsiteY6" fmla="*/ 218736 h 218636"/>
                <a:gd name="connsiteX7" fmla="*/ 31397 w 31057"/>
                <a:gd name="connsiteY7" fmla="*/ 218736 h 218636"/>
                <a:gd name="connsiteX8" fmla="*/ 31397 w 31057"/>
                <a:gd name="connsiteY8" fmla="*/ 100 h 21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57" h="218636">
                  <a:moveTo>
                    <a:pt x="31397" y="100"/>
                  </a:moveTo>
                  <a:lnTo>
                    <a:pt x="339" y="100"/>
                  </a:lnTo>
                  <a:lnTo>
                    <a:pt x="339" y="8845"/>
                  </a:lnTo>
                  <a:lnTo>
                    <a:pt x="22329" y="8845"/>
                  </a:lnTo>
                  <a:lnTo>
                    <a:pt x="22329" y="209990"/>
                  </a:lnTo>
                  <a:lnTo>
                    <a:pt x="339" y="209990"/>
                  </a:lnTo>
                  <a:lnTo>
                    <a:pt x="339" y="218736"/>
                  </a:lnTo>
                  <a:lnTo>
                    <a:pt x="31397" y="218736"/>
                  </a:lnTo>
                  <a:lnTo>
                    <a:pt x="31397" y="100"/>
                  </a:lnTo>
                  <a:close/>
                </a:path>
              </a:pathLst>
            </a:custGeom>
            <a:solidFill>
              <a:srgbClr val="000000"/>
            </a:solidFill>
            <a:ln w="22737" cap="flat">
              <a:noFill/>
              <a:prstDash val="solid"/>
              <a:miter/>
            </a:ln>
          </p:spPr>
          <p:txBody>
            <a:bodyPr rtlCol="0" anchor="ctr"/>
            <a:lstStyle/>
            <a:p>
              <a:endParaRPr lang="en-CN"/>
            </a:p>
          </p:txBody>
        </p:sp>
      </p:grpSp>
      <p:sp>
        <p:nvSpPr>
          <p:cNvPr id="18454" name="TextBox 18453">
            <a:extLst>
              <a:ext uri="{FF2B5EF4-FFF2-40B4-BE49-F238E27FC236}">
                <a16:creationId xmlns:a16="http://schemas.microsoft.com/office/drawing/2014/main" id="{65E5A3C4-7BF2-D955-44BC-0F855018D9DA}"/>
              </a:ext>
            </a:extLst>
          </p:cNvPr>
          <p:cNvSpPr txBox="1"/>
          <p:nvPr/>
        </p:nvSpPr>
        <p:spPr>
          <a:xfrm>
            <a:off x="411906" y="4225912"/>
            <a:ext cx="11295700" cy="1365182"/>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第一个规则是一类词法匹配规则，可以将问题片段</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q</a:t>
            </a:r>
            <a:r>
              <a:rPr lang="en-CN" sz="2000" baseline="-25000" dirty="0">
                <a:latin typeface="Microsoft YaHei" panose="020B0503020204020204" pitchFamily="34" charset="-122"/>
                <a:ea typeface="Microsoft YaHei" panose="020B0503020204020204" pitchFamily="34" charset="-122"/>
              </a:rPr>
              <a:t>i</a:t>
            </a:r>
            <a:r>
              <a:rPr lang="en-CN" sz="2000" dirty="0">
                <a:latin typeface="Microsoft YaHei" panose="020B0503020204020204" pitchFamily="34" charset="-122"/>
                <a:ea typeface="Microsoft YaHei" panose="020B0503020204020204" pitchFamily="34" charset="-122"/>
              </a:rPr>
              <a:t>...q</a:t>
            </a:r>
            <a:r>
              <a:rPr lang="en-CN" sz="2000" baseline="-25000" dirty="0">
                <a:latin typeface="Microsoft YaHei" panose="020B0503020204020204" pitchFamily="34" charset="-122"/>
                <a:ea typeface="Microsoft YaHei" panose="020B0503020204020204" pitchFamily="34" charset="-122"/>
              </a:rPr>
              <a:t>j</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转化为逻辑形式，其中</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c</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表示类别，</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s</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表示问题片段的文本。例如，s为“纽约”，c为“实体”时，根据表格查询内容f(s)为“纽约市”。</a:t>
            </a:r>
          </a:p>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第二个规则将两个相邻片段的逻辑形式</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z</a:t>
            </a:r>
            <a:r>
              <a:rPr lang="en-CN" sz="2000" baseline="-25000" dirty="0">
                <a:latin typeface="Microsoft YaHei" panose="020B0503020204020204" pitchFamily="34" charset="-122"/>
                <a:ea typeface="Microsoft YaHei" panose="020B0503020204020204" pitchFamily="34" charset="-122"/>
              </a:rPr>
              <a:t>1</a:t>
            </a:r>
            <a:r>
              <a:rPr lang="zh-CN" altLang="en-US" sz="2000" baseline="-25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和</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z</a:t>
            </a:r>
            <a:r>
              <a:rPr lang="en-CN" sz="2000" baseline="-25000" dirty="0">
                <a:latin typeface="Microsoft YaHei" panose="020B0503020204020204" pitchFamily="34" charset="-122"/>
                <a:ea typeface="Microsoft YaHei" panose="020B0503020204020204" pitchFamily="34" charset="-122"/>
              </a:rPr>
              <a:t>2</a:t>
            </a:r>
            <a:r>
              <a:rPr lang="zh-CN" altLang="en-US" sz="2000" baseline="-25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合并成一个新的逻辑形式</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f(z</a:t>
            </a:r>
            <a:r>
              <a:rPr lang="en-CN" sz="2000" baseline="-25000" dirty="0">
                <a:latin typeface="Microsoft YaHei" panose="020B0503020204020204" pitchFamily="34" charset="-122"/>
                <a:ea typeface="Microsoft YaHei" panose="020B0503020204020204" pitchFamily="34" charset="-122"/>
              </a:rPr>
              <a:t>1</a:t>
            </a:r>
            <a:r>
              <a:rPr lang="en-CN" sz="2000" dirty="0">
                <a:latin typeface="Microsoft YaHei" panose="020B0503020204020204" pitchFamily="34" charset="-122"/>
                <a:ea typeface="Microsoft YaHei" panose="020B0503020204020204" pitchFamily="34" charset="-122"/>
              </a:rPr>
              <a:t>,z</a:t>
            </a:r>
            <a:r>
              <a:rPr lang="en-CN" sz="2000" baseline="-25000" dirty="0">
                <a:latin typeface="Microsoft YaHei" panose="020B0503020204020204" pitchFamily="34" charset="-122"/>
                <a:ea typeface="Microsoft YaHei" panose="020B0503020204020204" pitchFamily="34" charset="-122"/>
              </a:rPr>
              <a:t>2</a:t>
            </a:r>
            <a:r>
              <a:rPr lang="en-CN" sz="20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82953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686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表格问答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基于深度学习的表格问答模型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37</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4981557"/>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模型将以上特征</a:t>
            </a:r>
            <a:r>
              <a:rPr lang="en-US" altLang="zh-CN" sz="2000" dirty="0">
                <a:latin typeface="Microsoft YaHei" panose="020B0503020204020204" pitchFamily="34" charset="-122"/>
                <a:ea typeface="Microsoft YaHei" panose="020B0503020204020204" pitchFamily="34" charset="-122"/>
              </a:rPr>
              <a:t>g(</a:t>
            </a:r>
            <a:r>
              <a:rPr lang="en-US" altLang="zh-CN" sz="2000" dirty="0" err="1">
                <a:latin typeface="Microsoft YaHei" panose="020B0503020204020204" pitchFamily="34" charset="-122"/>
                <a:ea typeface="Microsoft YaHei" panose="020B0503020204020204" pitchFamily="34" charset="-122"/>
              </a:rPr>
              <a:t>x,w,z</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输送给逻辑线性模型去捕捉问题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和候选 </a:t>
            </a:r>
            <a:r>
              <a:rPr lang="en-US" altLang="zh-CN" sz="2000" dirty="0">
                <a:latin typeface="Microsoft YaHei" panose="020B0503020204020204" pitchFamily="34" charset="-122"/>
                <a:ea typeface="Microsoft YaHei" panose="020B0503020204020204" pitchFamily="34" charset="-122"/>
              </a:rPr>
              <a:t>z</a:t>
            </a:r>
            <a:r>
              <a:rPr lang="zh-CN" altLang="en-US" sz="2000" dirty="0">
                <a:latin typeface="Microsoft YaHei" panose="020B0503020204020204" pitchFamily="34" charset="-122"/>
                <a:ea typeface="Microsoft YaHei" panose="020B0503020204020204" pitchFamily="34" charset="-122"/>
              </a:rPr>
              <a:t> 之间的关系。</a:t>
            </a: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模型利用解析生成出逻辑形式 </a:t>
            </a:r>
            <a:r>
              <a:rPr lang="en-US" altLang="zh-CN" sz="2000" dirty="0" err="1">
                <a:latin typeface="Microsoft YaHei" panose="020B0503020204020204" pitchFamily="34" charset="-122"/>
                <a:ea typeface="Microsoft YaHei" panose="020B0503020204020204" pitchFamily="34" charset="-122"/>
              </a:rPr>
              <a:t>Z</a:t>
            </a:r>
            <a:r>
              <a:rPr lang="en-US" altLang="zh-CN" sz="2000" baseline="-25000" dirty="0" err="1">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，每一个逻辑形式 </a:t>
            </a:r>
            <a:r>
              <a:rPr lang="en-US" altLang="zh-CN" sz="2000" dirty="0">
                <a:latin typeface="Microsoft YaHei" panose="020B0503020204020204" pitchFamily="34" charset="-122"/>
                <a:ea typeface="Microsoft YaHei" panose="020B0503020204020204" pitchFamily="34" charset="-122"/>
              </a:rPr>
              <a:t>z</a:t>
            </a:r>
            <a:r>
              <a:rPr lang="en-US" altLang="zh-CN" sz="2000" baseline="-25000" dirty="0">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 都是一个从知识图中抽取出的图问题，利用提取出的特征向量 </a:t>
            </a:r>
            <a:r>
              <a:rPr lang="en-US" altLang="zh-CN" sz="2000" dirty="0">
                <a:latin typeface="Microsoft YaHei" panose="020B0503020204020204" pitchFamily="34" charset="-122"/>
                <a:ea typeface="Microsoft YaHei" panose="020B0503020204020204" pitchFamily="34" charset="-122"/>
              </a:rPr>
              <a:t>g(</a:t>
            </a:r>
            <a:r>
              <a:rPr lang="en-US" altLang="zh-CN" sz="2000" dirty="0" err="1">
                <a:latin typeface="Microsoft YaHei" panose="020B0503020204020204" pitchFamily="34" charset="-122"/>
                <a:ea typeface="Microsoft YaHei" panose="020B0503020204020204" pitchFamily="34" charset="-122"/>
              </a:rPr>
              <a:t>x,w,z</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模型定义了对于每个逻辑线性分布：</a:t>
            </a: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模型的训练方式如下，对于给定的训练样本                             ，</a:t>
            </a:r>
            <a:r>
              <a:rPr lang="en-US" altLang="zh-CN" sz="2000" dirty="0">
                <a:latin typeface="Microsoft YaHei" panose="020B0503020204020204" pitchFamily="34" charset="-122"/>
                <a:ea typeface="Microsoft YaHei" panose="020B0503020204020204" pitchFamily="34" charset="-122"/>
              </a:rPr>
              <a:t>CSP</a:t>
            </a:r>
            <a:r>
              <a:rPr lang="zh-CN" altLang="en-US" sz="2000" dirty="0">
                <a:latin typeface="Microsoft YaHei" panose="020B0503020204020204" pitchFamily="34" charset="-122"/>
                <a:ea typeface="Microsoft YaHei" panose="020B0503020204020204" pitchFamily="34" charset="-122"/>
              </a:rPr>
              <a:t>模型在最大似然估计的基础上增加正则项作为目标函数：</a:t>
            </a: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其中</a:t>
            </a:r>
            <a:r>
              <a:rPr lang="en-US" altLang="zh-CN" sz="2000" dirty="0">
                <a:latin typeface="Microsoft YaHei" panose="020B0503020204020204" pitchFamily="34" charset="-122"/>
                <a:ea typeface="Microsoft YaHei" panose="020B0503020204020204" pitchFamily="34" charset="-122"/>
              </a:rPr>
              <a:t>L1</a:t>
            </a:r>
            <a:r>
              <a:rPr lang="zh-CN" altLang="en-US" sz="2000" dirty="0">
                <a:latin typeface="Microsoft YaHei" panose="020B0503020204020204" pitchFamily="34" charset="-122"/>
                <a:ea typeface="Microsoft YaHei" panose="020B0503020204020204" pitchFamily="34" charset="-122"/>
              </a:rPr>
              <a:t>是模型的</a:t>
            </a:r>
            <a:r>
              <a:rPr lang="en-US" altLang="zh-CN" sz="2000" dirty="0">
                <a:latin typeface="Microsoft YaHei" panose="020B0503020204020204" pitchFamily="34" charset="-122"/>
                <a:ea typeface="Microsoft YaHei" panose="020B0503020204020204" pitchFamily="34" charset="-122"/>
              </a:rPr>
              <a:t>L1</a:t>
            </a:r>
            <a:r>
              <a:rPr lang="zh-CN" altLang="en-US" sz="2000" dirty="0">
                <a:latin typeface="Microsoft YaHei" panose="020B0503020204020204" pitchFamily="34" charset="-122"/>
                <a:ea typeface="Microsoft YaHei" panose="020B0503020204020204" pitchFamily="34" charset="-122"/>
              </a:rPr>
              <a:t>正则，</a:t>
            </a:r>
            <a:r>
              <a:rPr lang="en-US" altLang="zh-CN" sz="2000" dirty="0" err="1">
                <a:latin typeface="Microsoft YaHei" panose="020B0503020204020204" pitchFamily="34" charset="-122"/>
                <a:ea typeface="Microsoft YaHei" panose="020B0503020204020204" pitchFamily="34" charset="-122"/>
              </a:rPr>
              <a:t>w</a:t>
            </a:r>
            <a:r>
              <a:rPr lang="en-US" altLang="zh-CN" sz="2000" baseline="-25000" dirty="0" err="1">
                <a:latin typeface="Microsoft YaHei" panose="020B0503020204020204" pitchFamily="34" charset="-122"/>
                <a:ea typeface="Microsoft YaHei" panose="020B0503020204020204" pitchFamily="34" charset="-122"/>
              </a:rPr>
              <a:t>i</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是根据 </a:t>
            </a:r>
            <a:r>
              <a:rPr lang="en-US" altLang="zh-CN" sz="2000" dirty="0" err="1">
                <a:latin typeface="Microsoft YaHei" panose="020B0503020204020204" pitchFamily="34" charset="-122"/>
                <a:ea typeface="Microsoft YaHei" panose="020B0503020204020204" pitchFamily="34" charset="-122"/>
              </a:rPr>
              <a:t>t</a:t>
            </a:r>
            <a:r>
              <a:rPr lang="en-US" altLang="zh-CN" sz="2000" baseline="-25000" dirty="0" err="1">
                <a:latin typeface="Microsoft YaHei" panose="020B0503020204020204" pitchFamily="34" charset="-122"/>
                <a:ea typeface="Microsoft YaHei" panose="020B0503020204020204" pitchFamily="34" charset="-122"/>
              </a:rPr>
              <a:t>i</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动态生成的：</a:t>
            </a: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在训练完毕之后，模型挑选分数最高的逻辑形式 </a:t>
            </a:r>
            <a:r>
              <a:rPr lang="en-US" altLang="zh-CN" sz="2000" dirty="0">
                <a:latin typeface="Microsoft YaHei" panose="020B0503020204020204" pitchFamily="34" charset="-122"/>
                <a:ea typeface="Microsoft YaHei" panose="020B0503020204020204" pitchFamily="34" charset="-122"/>
              </a:rPr>
              <a:t>z</a:t>
            </a:r>
            <a:r>
              <a:rPr lang="zh-CN" altLang="en-US" sz="2000" dirty="0">
                <a:latin typeface="Microsoft YaHei" panose="020B0503020204020204" pitchFamily="34" charset="-122"/>
                <a:ea typeface="Microsoft YaHei" panose="020B0503020204020204" pitchFamily="34" charset="-122"/>
              </a:rPr>
              <a:t> 作为答案。</a:t>
            </a:r>
            <a:endParaRPr lang="en-US" altLang="zh-CN" sz="2000" dirty="0">
              <a:latin typeface="Microsoft YaHei" panose="020B0503020204020204" pitchFamily="34" charset="-122"/>
              <a:ea typeface="Microsoft YaHei" panose="020B0503020204020204" pitchFamily="34" charset="-122"/>
            </a:endParaRPr>
          </a:p>
        </p:txBody>
      </p:sp>
      <p:grpSp>
        <p:nvGrpSpPr>
          <p:cNvPr id="18478" name="Group 18477" descr="\documentclass{article}&#10;\usepackage{amsmath, amsfonts , amssymb, bm}&#10;\pagestyle{empty}&#10;\begin{document}&#10;&#10;\begin{align*}&#13;&#10;    p(\bm{z}|\bm{x},\bm{w}) = exp(\bm{\theta}^T g(\bm{x},\bm{w},\bm{z}))&#13;&#10;\end{align*}&#13;&#10;&#10;&#10;&#10;\end{document}" title="IguanaTex Vector Display">
            <a:extLst>
              <a:ext uri="{FF2B5EF4-FFF2-40B4-BE49-F238E27FC236}">
                <a16:creationId xmlns:a16="http://schemas.microsoft.com/office/drawing/2014/main" id="{4024FB80-83FC-2BAF-FFBB-FDD46A41E4FA}"/>
              </a:ext>
            </a:extLst>
          </p:cNvPr>
          <p:cNvGrpSpPr>
            <a:grpSpLocks noChangeAspect="1"/>
          </p:cNvGrpSpPr>
          <p:nvPr>
            <p:custDataLst>
              <p:tags r:id="rId1"/>
            </p:custDataLst>
          </p:nvPr>
        </p:nvGrpSpPr>
        <p:grpSpPr>
          <a:xfrm>
            <a:off x="4311744" y="2516250"/>
            <a:ext cx="3345549" cy="287489"/>
            <a:chOff x="6784585" y="4466707"/>
            <a:chExt cx="3345549" cy="287489"/>
          </a:xfrm>
        </p:grpSpPr>
        <p:sp>
          <p:nvSpPr>
            <p:cNvPr id="7" name="Freeform 6">
              <a:extLst>
                <a:ext uri="{FF2B5EF4-FFF2-40B4-BE49-F238E27FC236}">
                  <a16:creationId xmlns:a16="http://schemas.microsoft.com/office/drawing/2014/main" id="{22FBE86D-2A6E-6139-1DFD-920AB6F20118}"/>
                </a:ext>
              </a:extLst>
            </p:cNvPr>
            <p:cNvSpPr/>
            <p:nvPr>
              <p:custDataLst>
                <p:tags r:id="rId72"/>
              </p:custDataLst>
            </p:nvPr>
          </p:nvSpPr>
          <p:spPr>
            <a:xfrm>
              <a:off x="6784585" y="4579085"/>
              <a:ext cx="132092" cy="160940"/>
            </a:xfrm>
            <a:custGeom>
              <a:avLst/>
              <a:gdLst>
                <a:gd name="connsiteX0" fmla="*/ 19652 w 132092"/>
                <a:gd name="connsiteY0" fmla="*/ 142805 h 160940"/>
                <a:gd name="connsiteX1" fmla="*/ 5988 w 132092"/>
                <a:gd name="connsiteY1" fmla="*/ 153181 h 160940"/>
                <a:gd name="connsiteX2" fmla="*/ 167 w 132092"/>
                <a:gd name="connsiteY2" fmla="*/ 157989 h 160940"/>
                <a:gd name="connsiteX3" fmla="*/ 3457 w 132092"/>
                <a:gd name="connsiteY3" fmla="*/ 161025 h 160940"/>
                <a:gd name="connsiteX4" fmla="*/ 24713 w 132092"/>
                <a:gd name="connsiteY4" fmla="*/ 160266 h 160940"/>
                <a:gd name="connsiteX5" fmla="*/ 49765 w 132092"/>
                <a:gd name="connsiteY5" fmla="*/ 161025 h 160940"/>
                <a:gd name="connsiteX6" fmla="*/ 54320 w 132092"/>
                <a:gd name="connsiteY6" fmla="*/ 155964 h 160940"/>
                <a:gd name="connsiteX7" fmla="*/ 48247 w 132092"/>
                <a:gd name="connsiteY7" fmla="*/ 153181 h 160940"/>
                <a:gd name="connsiteX8" fmla="*/ 35595 w 132092"/>
                <a:gd name="connsiteY8" fmla="*/ 149132 h 160940"/>
                <a:gd name="connsiteX9" fmla="*/ 47994 w 132092"/>
                <a:gd name="connsiteY9" fmla="*/ 98522 h 160940"/>
                <a:gd name="connsiteX10" fmla="*/ 71275 w 132092"/>
                <a:gd name="connsiteY10" fmla="*/ 114717 h 160940"/>
                <a:gd name="connsiteX11" fmla="*/ 132260 w 132092"/>
                <a:gd name="connsiteY11" fmla="*/ 40573 h 160940"/>
                <a:gd name="connsiteX12" fmla="*/ 98604 w 132092"/>
                <a:gd name="connsiteY12" fmla="*/ 85 h 160940"/>
                <a:gd name="connsiteX13" fmla="*/ 65455 w 132092"/>
                <a:gd name="connsiteY13" fmla="*/ 19064 h 160940"/>
                <a:gd name="connsiteX14" fmla="*/ 42680 w 132092"/>
                <a:gd name="connsiteY14" fmla="*/ 85 h 160940"/>
                <a:gd name="connsiteX15" fmla="*/ 23954 w 132092"/>
                <a:gd name="connsiteY15" fmla="*/ 14509 h 160940"/>
                <a:gd name="connsiteX16" fmla="*/ 16110 w 132092"/>
                <a:gd name="connsiteY16" fmla="*/ 39055 h 160940"/>
                <a:gd name="connsiteX17" fmla="*/ 19146 w 132092"/>
                <a:gd name="connsiteY17" fmla="*/ 41585 h 160940"/>
                <a:gd name="connsiteX18" fmla="*/ 23448 w 132092"/>
                <a:gd name="connsiteY18" fmla="*/ 35765 h 160940"/>
                <a:gd name="connsiteX19" fmla="*/ 41921 w 132092"/>
                <a:gd name="connsiteY19" fmla="*/ 5652 h 160940"/>
                <a:gd name="connsiteX20" fmla="*/ 49765 w 132092"/>
                <a:gd name="connsiteY20" fmla="*/ 17292 h 160940"/>
                <a:gd name="connsiteX21" fmla="*/ 47994 w 132092"/>
                <a:gd name="connsiteY21" fmla="*/ 30198 h 160940"/>
                <a:gd name="connsiteX22" fmla="*/ 19652 w 132092"/>
                <a:gd name="connsiteY22" fmla="*/ 142805 h 160940"/>
                <a:gd name="connsiteX23" fmla="*/ 64189 w 132092"/>
                <a:gd name="connsiteY23" fmla="*/ 32981 h 160940"/>
                <a:gd name="connsiteX24" fmla="*/ 77348 w 132092"/>
                <a:gd name="connsiteY24" fmla="*/ 15268 h 160940"/>
                <a:gd name="connsiteX25" fmla="*/ 97845 w 132092"/>
                <a:gd name="connsiteY25" fmla="*/ 5652 h 160940"/>
                <a:gd name="connsiteX26" fmla="*/ 114040 w 132092"/>
                <a:gd name="connsiteY26" fmla="*/ 29439 h 160940"/>
                <a:gd name="connsiteX27" fmla="*/ 101135 w 132092"/>
                <a:gd name="connsiteY27" fmla="*/ 83085 h 160940"/>
                <a:gd name="connsiteX28" fmla="*/ 71022 w 132092"/>
                <a:gd name="connsiteY28" fmla="*/ 109150 h 160940"/>
                <a:gd name="connsiteX29" fmla="*/ 51031 w 132092"/>
                <a:gd name="connsiteY29" fmla="*/ 86628 h 160940"/>
                <a:gd name="connsiteX30" fmla="*/ 51790 w 132092"/>
                <a:gd name="connsiteY30" fmla="*/ 82579 h 160940"/>
                <a:gd name="connsiteX31" fmla="*/ 64189 w 132092"/>
                <a:gd name="connsiteY31" fmla="*/ 32981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60940">
                  <a:moveTo>
                    <a:pt x="19652" y="142805"/>
                  </a:moveTo>
                  <a:cubicBezTo>
                    <a:pt x="17628" y="151409"/>
                    <a:pt x="17122" y="153181"/>
                    <a:pt x="5988" y="153181"/>
                  </a:cubicBezTo>
                  <a:cubicBezTo>
                    <a:pt x="2951" y="153181"/>
                    <a:pt x="167" y="153181"/>
                    <a:pt x="167" y="157989"/>
                  </a:cubicBezTo>
                  <a:cubicBezTo>
                    <a:pt x="167" y="160013"/>
                    <a:pt x="1433" y="161025"/>
                    <a:pt x="3457" y="161025"/>
                  </a:cubicBezTo>
                  <a:cubicBezTo>
                    <a:pt x="10289" y="161025"/>
                    <a:pt x="17628" y="160266"/>
                    <a:pt x="24713" y="160266"/>
                  </a:cubicBezTo>
                  <a:cubicBezTo>
                    <a:pt x="33064" y="160266"/>
                    <a:pt x="41668" y="161025"/>
                    <a:pt x="49765" y="161025"/>
                  </a:cubicBezTo>
                  <a:cubicBezTo>
                    <a:pt x="51031" y="161025"/>
                    <a:pt x="54320" y="161025"/>
                    <a:pt x="54320" y="155964"/>
                  </a:cubicBezTo>
                  <a:cubicBezTo>
                    <a:pt x="54320" y="153181"/>
                    <a:pt x="51790" y="153181"/>
                    <a:pt x="48247" y="153181"/>
                  </a:cubicBezTo>
                  <a:cubicBezTo>
                    <a:pt x="35595" y="153181"/>
                    <a:pt x="35595" y="151409"/>
                    <a:pt x="35595" y="149132"/>
                  </a:cubicBezTo>
                  <a:cubicBezTo>
                    <a:pt x="35595" y="146095"/>
                    <a:pt x="46223" y="104848"/>
                    <a:pt x="47994" y="98522"/>
                  </a:cubicBezTo>
                  <a:cubicBezTo>
                    <a:pt x="51284" y="105860"/>
                    <a:pt x="58369" y="114717"/>
                    <a:pt x="71275" y="114717"/>
                  </a:cubicBezTo>
                  <a:cubicBezTo>
                    <a:pt x="100629" y="114717"/>
                    <a:pt x="132260" y="77771"/>
                    <a:pt x="132260" y="40573"/>
                  </a:cubicBezTo>
                  <a:cubicBezTo>
                    <a:pt x="132260" y="16786"/>
                    <a:pt x="117836" y="85"/>
                    <a:pt x="98604" y="85"/>
                  </a:cubicBezTo>
                  <a:cubicBezTo>
                    <a:pt x="85952" y="85"/>
                    <a:pt x="73805" y="9195"/>
                    <a:pt x="65455" y="19064"/>
                  </a:cubicBezTo>
                  <a:cubicBezTo>
                    <a:pt x="62924" y="5399"/>
                    <a:pt x="52043" y="85"/>
                    <a:pt x="42680" y="85"/>
                  </a:cubicBezTo>
                  <a:cubicBezTo>
                    <a:pt x="31040" y="85"/>
                    <a:pt x="26232" y="9954"/>
                    <a:pt x="23954" y="14509"/>
                  </a:cubicBezTo>
                  <a:cubicBezTo>
                    <a:pt x="19399" y="23112"/>
                    <a:pt x="16110" y="38295"/>
                    <a:pt x="16110" y="39055"/>
                  </a:cubicBezTo>
                  <a:cubicBezTo>
                    <a:pt x="16110" y="41585"/>
                    <a:pt x="18640" y="41585"/>
                    <a:pt x="19146" y="41585"/>
                  </a:cubicBezTo>
                  <a:cubicBezTo>
                    <a:pt x="21677" y="41585"/>
                    <a:pt x="21930" y="41332"/>
                    <a:pt x="23448" y="35765"/>
                  </a:cubicBezTo>
                  <a:cubicBezTo>
                    <a:pt x="27750" y="17798"/>
                    <a:pt x="32811" y="5652"/>
                    <a:pt x="41921" y="5652"/>
                  </a:cubicBezTo>
                  <a:cubicBezTo>
                    <a:pt x="46223" y="5652"/>
                    <a:pt x="49765" y="7676"/>
                    <a:pt x="49765" y="17292"/>
                  </a:cubicBezTo>
                  <a:cubicBezTo>
                    <a:pt x="49765" y="23112"/>
                    <a:pt x="49006" y="25896"/>
                    <a:pt x="47994" y="30198"/>
                  </a:cubicBezTo>
                  <a:lnTo>
                    <a:pt x="19652" y="142805"/>
                  </a:lnTo>
                  <a:close/>
                  <a:moveTo>
                    <a:pt x="64189" y="32981"/>
                  </a:moveTo>
                  <a:cubicBezTo>
                    <a:pt x="65961" y="26149"/>
                    <a:pt x="72793" y="19064"/>
                    <a:pt x="77348" y="15268"/>
                  </a:cubicBezTo>
                  <a:cubicBezTo>
                    <a:pt x="86205" y="7423"/>
                    <a:pt x="93543" y="5652"/>
                    <a:pt x="97845" y="5652"/>
                  </a:cubicBezTo>
                  <a:cubicBezTo>
                    <a:pt x="107967" y="5652"/>
                    <a:pt x="114040" y="14509"/>
                    <a:pt x="114040" y="29439"/>
                  </a:cubicBezTo>
                  <a:cubicBezTo>
                    <a:pt x="114040" y="44369"/>
                    <a:pt x="105690" y="73470"/>
                    <a:pt x="101135" y="83085"/>
                  </a:cubicBezTo>
                  <a:cubicBezTo>
                    <a:pt x="92531" y="100799"/>
                    <a:pt x="80385" y="109150"/>
                    <a:pt x="71022" y="109150"/>
                  </a:cubicBezTo>
                  <a:cubicBezTo>
                    <a:pt x="54320" y="109150"/>
                    <a:pt x="51031" y="88146"/>
                    <a:pt x="51031" y="86628"/>
                  </a:cubicBezTo>
                  <a:cubicBezTo>
                    <a:pt x="51031" y="86122"/>
                    <a:pt x="51031" y="85616"/>
                    <a:pt x="51790" y="82579"/>
                  </a:cubicBezTo>
                  <a:lnTo>
                    <a:pt x="64189" y="32981"/>
                  </a:lnTo>
                  <a:close/>
                </a:path>
              </a:pathLst>
            </a:custGeom>
            <a:solidFill>
              <a:srgbClr val="000000"/>
            </a:solidFill>
            <a:ln w="25400" cap="flat">
              <a:noFill/>
              <a:prstDash val="solid"/>
              <a:miter/>
            </a:ln>
          </p:spPr>
          <p:txBody>
            <a:bodyPr rtlCol="0" anchor="ctr"/>
            <a:lstStyle/>
            <a:p>
              <a:endParaRPr lang="en-CN"/>
            </a:p>
          </p:txBody>
        </p:sp>
        <p:sp>
          <p:nvSpPr>
            <p:cNvPr id="8" name="Freeform 7">
              <a:extLst>
                <a:ext uri="{FF2B5EF4-FFF2-40B4-BE49-F238E27FC236}">
                  <a16:creationId xmlns:a16="http://schemas.microsoft.com/office/drawing/2014/main" id="{9FE57F47-96BB-C3A4-6A94-3D0F4F5DBA8B}"/>
                </a:ext>
              </a:extLst>
            </p:cNvPr>
            <p:cNvSpPr/>
            <p:nvPr>
              <p:custDataLst>
                <p:tags r:id="rId73"/>
              </p:custDataLst>
            </p:nvPr>
          </p:nvSpPr>
          <p:spPr>
            <a:xfrm>
              <a:off x="6945051" y="4501145"/>
              <a:ext cx="58707" cy="253051"/>
            </a:xfrm>
            <a:custGeom>
              <a:avLst/>
              <a:gdLst>
                <a:gd name="connsiteX0" fmla="*/ 58880 w 58707"/>
                <a:gd name="connsiteY0" fmla="*/ 250605 h 253051"/>
                <a:gd name="connsiteX1" fmla="*/ 54578 w 58707"/>
                <a:gd name="connsiteY1" fmla="*/ 245038 h 253051"/>
                <a:gd name="connsiteX2" fmla="*/ 14849 w 58707"/>
                <a:gd name="connsiteY2" fmla="*/ 126610 h 253051"/>
                <a:gd name="connsiteX3" fmla="*/ 55591 w 58707"/>
                <a:gd name="connsiteY3" fmla="*/ 6917 h 253051"/>
                <a:gd name="connsiteX4" fmla="*/ 58880 w 58707"/>
                <a:gd name="connsiteY4" fmla="*/ 2615 h 253051"/>
                <a:gd name="connsiteX5" fmla="*/ 56350 w 58707"/>
                <a:gd name="connsiteY5" fmla="*/ 85 h 253051"/>
                <a:gd name="connsiteX6" fmla="*/ 16115 w 58707"/>
                <a:gd name="connsiteY6" fmla="*/ 49430 h 253051"/>
                <a:gd name="connsiteX7" fmla="*/ 172 w 58707"/>
                <a:gd name="connsiteY7" fmla="*/ 126610 h 253051"/>
                <a:gd name="connsiteX8" fmla="*/ 16874 w 58707"/>
                <a:gd name="connsiteY8" fmla="*/ 205562 h 253051"/>
                <a:gd name="connsiteX9" fmla="*/ 56350 w 58707"/>
                <a:gd name="connsiteY9" fmla="*/ 253136 h 253051"/>
                <a:gd name="connsiteX10" fmla="*/ 58880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80" y="250605"/>
                  </a:moveTo>
                  <a:cubicBezTo>
                    <a:pt x="58880" y="249846"/>
                    <a:pt x="58880" y="249340"/>
                    <a:pt x="54578" y="245038"/>
                  </a:cubicBezTo>
                  <a:cubicBezTo>
                    <a:pt x="22947" y="213154"/>
                    <a:pt x="14849" y="165327"/>
                    <a:pt x="14849" y="126610"/>
                  </a:cubicBezTo>
                  <a:cubicBezTo>
                    <a:pt x="14849" y="82579"/>
                    <a:pt x="24465" y="38548"/>
                    <a:pt x="55591" y="6917"/>
                  </a:cubicBezTo>
                  <a:cubicBezTo>
                    <a:pt x="58880" y="3880"/>
                    <a:pt x="58880" y="3374"/>
                    <a:pt x="58880" y="2615"/>
                  </a:cubicBezTo>
                  <a:cubicBezTo>
                    <a:pt x="58880" y="844"/>
                    <a:pt x="57868" y="85"/>
                    <a:pt x="56350" y="85"/>
                  </a:cubicBezTo>
                  <a:cubicBezTo>
                    <a:pt x="53819" y="85"/>
                    <a:pt x="31045" y="17292"/>
                    <a:pt x="16115" y="49430"/>
                  </a:cubicBezTo>
                  <a:cubicBezTo>
                    <a:pt x="3209" y="77265"/>
                    <a:pt x="172" y="105354"/>
                    <a:pt x="172" y="126610"/>
                  </a:cubicBezTo>
                  <a:cubicBezTo>
                    <a:pt x="172" y="146348"/>
                    <a:pt x="2956" y="176967"/>
                    <a:pt x="16874" y="205562"/>
                  </a:cubicBezTo>
                  <a:cubicBezTo>
                    <a:pt x="32057" y="236687"/>
                    <a:pt x="53819" y="253136"/>
                    <a:pt x="56350" y="253136"/>
                  </a:cubicBezTo>
                  <a:cubicBezTo>
                    <a:pt x="57868" y="253136"/>
                    <a:pt x="58880" y="252377"/>
                    <a:pt x="58880" y="250605"/>
                  </a:cubicBezTo>
                  <a:close/>
                </a:path>
              </a:pathLst>
            </a:custGeom>
            <a:solidFill>
              <a:srgbClr val="000000"/>
            </a:solidFill>
            <a:ln w="25400"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379BE578-A1E7-73C8-9189-193C90C49B19}"/>
                </a:ext>
              </a:extLst>
            </p:cNvPr>
            <p:cNvSpPr/>
            <p:nvPr>
              <p:custDataLst>
                <p:tags r:id="rId74"/>
              </p:custDataLst>
            </p:nvPr>
          </p:nvSpPr>
          <p:spPr>
            <a:xfrm>
              <a:off x="7029037" y="4576554"/>
              <a:ext cx="125513" cy="116403"/>
            </a:xfrm>
            <a:custGeom>
              <a:avLst/>
              <a:gdLst>
                <a:gd name="connsiteX0" fmla="*/ 50533 w 125513"/>
                <a:gd name="connsiteY0" fmla="*/ 28173 h 116403"/>
                <a:gd name="connsiteX1" fmla="*/ 60909 w 125513"/>
                <a:gd name="connsiteY1" fmla="*/ 27920 h 116403"/>
                <a:gd name="connsiteX2" fmla="*/ 93552 w 125513"/>
                <a:gd name="connsiteY2" fmla="*/ 26402 h 116403"/>
                <a:gd name="connsiteX3" fmla="*/ 56860 w 125513"/>
                <a:gd name="connsiteY3" fmla="*/ 56515 h 116403"/>
                <a:gd name="connsiteX4" fmla="*/ 176 w 125513"/>
                <a:gd name="connsiteY4" fmla="*/ 112945 h 116403"/>
                <a:gd name="connsiteX5" fmla="*/ 5996 w 125513"/>
                <a:gd name="connsiteY5" fmla="*/ 116488 h 116403"/>
                <a:gd name="connsiteX6" fmla="*/ 12070 w 125513"/>
                <a:gd name="connsiteY6" fmla="*/ 113705 h 116403"/>
                <a:gd name="connsiteX7" fmla="*/ 34591 w 125513"/>
                <a:gd name="connsiteY7" fmla="*/ 99281 h 116403"/>
                <a:gd name="connsiteX8" fmla="*/ 51040 w 125513"/>
                <a:gd name="connsiteY8" fmla="*/ 106366 h 116403"/>
                <a:gd name="connsiteX9" fmla="*/ 74826 w 125513"/>
                <a:gd name="connsiteY9" fmla="*/ 116488 h 116403"/>
                <a:gd name="connsiteX10" fmla="*/ 121641 w 125513"/>
                <a:gd name="connsiteY10" fmla="*/ 76000 h 116403"/>
                <a:gd name="connsiteX11" fmla="*/ 115568 w 125513"/>
                <a:gd name="connsiteY11" fmla="*/ 72457 h 116403"/>
                <a:gd name="connsiteX12" fmla="*/ 110254 w 125513"/>
                <a:gd name="connsiteY12" fmla="*/ 74735 h 116403"/>
                <a:gd name="connsiteX13" fmla="*/ 88491 w 125513"/>
                <a:gd name="connsiteY13" fmla="*/ 87893 h 116403"/>
                <a:gd name="connsiteX14" fmla="*/ 32061 w 125513"/>
                <a:gd name="connsiteY14" fmla="*/ 90424 h 116403"/>
                <a:gd name="connsiteX15" fmla="*/ 69006 w 125513"/>
                <a:gd name="connsiteY15" fmla="*/ 60058 h 116403"/>
                <a:gd name="connsiteX16" fmla="*/ 125690 w 125513"/>
                <a:gd name="connsiteY16" fmla="*/ 3627 h 116403"/>
                <a:gd name="connsiteX17" fmla="*/ 119869 w 125513"/>
                <a:gd name="connsiteY17" fmla="*/ 85 h 116403"/>
                <a:gd name="connsiteX18" fmla="*/ 114049 w 125513"/>
                <a:gd name="connsiteY18" fmla="*/ 2615 h 116403"/>
                <a:gd name="connsiteX19" fmla="*/ 97095 w 125513"/>
                <a:gd name="connsiteY19" fmla="*/ 17292 h 116403"/>
                <a:gd name="connsiteX20" fmla="*/ 79128 w 125513"/>
                <a:gd name="connsiteY20" fmla="*/ 9195 h 116403"/>
                <a:gd name="connsiteX21" fmla="*/ 57366 w 125513"/>
                <a:gd name="connsiteY21" fmla="*/ 85 h 116403"/>
                <a:gd name="connsiteX22" fmla="*/ 20673 w 125513"/>
                <a:gd name="connsiteY22" fmla="*/ 30451 h 116403"/>
                <a:gd name="connsiteX23" fmla="*/ 26747 w 125513"/>
                <a:gd name="connsiteY23" fmla="*/ 33994 h 116403"/>
                <a:gd name="connsiteX24" fmla="*/ 32567 w 125513"/>
                <a:gd name="connsiteY24" fmla="*/ 30704 h 116403"/>
                <a:gd name="connsiteX25" fmla="*/ 45472 w 125513"/>
                <a:gd name="connsiteY25" fmla="*/ 28173 h 116403"/>
                <a:gd name="connsiteX26" fmla="*/ 50533 w 125513"/>
                <a:gd name="connsiteY26" fmla="*/ 2817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513" h="116403">
                  <a:moveTo>
                    <a:pt x="50533" y="28173"/>
                  </a:moveTo>
                  <a:cubicBezTo>
                    <a:pt x="54076" y="27920"/>
                    <a:pt x="57366" y="28173"/>
                    <a:pt x="60909" y="27920"/>
                  </a:cubicBezTo>
                  <a:cubicBezTo>
                    <a:pt x="71031" y="27414"/>
                    <a:pt x="83430" y="26655"/>
                    <a:pt x="93552" y="26402"/>
                  </a:cubicBezTo>
                  <a:cubicBezTo>
                    <a:pt x="86467" y="33234"/>
                    <a:pt x="82418" y="37283"/>
                    <a:pt x="56860" y="56515"/>
                  </a:cubicBezTo>
                  <a:cubicBezTo>
                    <a:pt x="5743" y="95485"/>
                    <a:pt x="176" y="111933"/>
                    <a:pt x="176" y="112945"/>
                  </a:cubicBezTo>
                  <a:cubicBezTo>
                    <a:pt x="176" y="116488"/>
                    <a:pt x="3719" y="116488"/>
                    <a:pt x="5996" y="116488"/>
                  </a:cubicBezTo>
                  <a:cubicBezTo>
                    <a:pt x="10045" y="116488"/>
                    <a:pt x="10298" y="116235"/>
                    <a:pt x="12070" y="113705"/>
                  </a:cubicBezTo>
                  <a:cubicBezTo>
                    <a:pt x="21180" y="101052"/>
                    <a:pt x="30542" y="99281"/>
                    <a:pt x="34591" y="99281"/>
                  </a:cubicBezTo>
                  <a:cubicBezTo>
                    <a:pt x="41424" y="99281"/>
                    <a:pt x="47244" y="103583"/>
                    <a:pt x="51040" y="106366"/>
                  </a:cubicBezTo>
                  <a:cubicBezTo>
                    <a:pt x="58884" y="111933"/>
                    <a:pt x="65210" y="116488"/>
                    <a:pt x="74826" y="116488"/>
                  </a:cubicBezTo>
                  <a:cubicBezTo>
                    <a:pt x="103168" y="116488"/>
                    <a:pt x="121641" y="85616"/>
                    <a:pt x="121641" y="76000"/>
                  </a:cubicBezTo>
                  <a:cubicBezTo>
                    <a:pt x="121641" y="72457"/>
                    <a:pt x="117339" y="72457"/>
                    <a:pt x="115568" y="72457"/>
                  </a:cubicBezTo>
                  <a:cubicBezTo>
                    <a:pt x="113796" y="72457"/>
                    <a:pt x="111013" y="72457"/>
                    <a:pt x="110254" y="74735"/>
                  </a:cubicBezTo>
                  <a:cubicBezTo>
                    <a:pt x="107976" y="79543"/>
                    <a:pt x="105446" y="85869"/>
                    <a:pt x="88491" y="87893"/>
                  </a:cubicBezTo>
                  <a:cubicBezTo>
                    <a:pt x="86973" y="88146"/>
                    <a:pt x="37628" y="90171"/>
                    <a:pt x="32061" y="90424"/>
                  </a:cubicBezTo>
                  <a:cubicBezTo>
                    <a:pt x="39146" y="83592"/>
                    <a:pt x="43195" y="79543"/>
                    <a:pt x="69006" y="60058"/>
                  </a:cubicBezTo>
                  <a:cubicBezTo>
                    <a:pt x="120123" y="21088"/>
                    <a:pt x="125690" y="4640"/>
                    <a:pt x="125690" y="3627"/>
                  </a:cubicBezTo>
                  <a:cubicBezTo>
                    <a:pt x="125690" y="85"/>
                    <a:pt x="122147" y="85"/>
                    <a:pt x="119869" y="85"/>
                  </a:cubicBezTo>
                  <a:cubicBezTo>
                    <a:pt x="116074" y="85"/>
                    <a:pt x="115568" y="85"/>
                    <a:pt x="114049" y="2615"/>
                  </a:cubicBezTo>
                  <a:cubicBezTo>
                    <a:pt x="107976" y="11472"/>
                    <a:pt x="103168" y="17292"/>
                    <a:pt x="97095" y="17292"/>
                  </a:cubicBezTo>
                  <a:cubicBezTo>
                    <a:pt x="90516" y="17292"/>
                    <a:pt x="84948" y="13243"/>
                    <a:pt x="79128" y="9195"/>
                  </a:cubicBezTo>
                  <a:cubicBezTo>
                    <a:pt x="73055" y="4640"/>
                    <a:pt x="66729" y="85"/>
                    <a:pt x="57366" y="85"/>
                  </a:cubicBezTo>
                  <a:cubicBezTo>
                    <a:pt x="35097" y="85"/>
                    <a:pt x="20673" y="22606"/>
                    <a:pt x="20673" y="30451"/>
                  </a:cubicBezTo>
                  <a:cubicBezTo>
                    <a:pt x="20673" y="33994"/>
                    <a:pt x="24722" y="33994"/>
                    <a:pt x="26747" y="33994"/>
                  </a:cubicBezTo>
                  <a:cubicBezTo>
                    <a:pt x="29024" y="33994"/>
                    <a:pt x="31808" y="33994"/>
                    <a:pt x="32567" y="30704"/>
                  </a:cubicBezTo>
                  <a:cubicBezTo>
                    <a:pt x="36110" y="28932"/>
                    <a:pt x="37881" y="28679"/>
                    <a:pt x="45472" y="28173"/>
                  </a:cubicBezTo>
                  <a:lnTo>
                    <a:pt x="50533" y="28173"/>
                  </a:lnTo>
                  <a:close/>
                </a:path>
              </a:pathLst>
            </a:custGeom>
            <a:solidFill>
              <a:srgbClr val="000000"/>
            </a:solidFill>
            <a:ln w="25400"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D400D39C-EF45-FC63-B3C8-68A374B51B44}"/>
                </a:ext>
              </a:extLst>
            </p:cNvPr>
            <p:cNvSpPr/>
            <p:nvPr>
              <p:custDataLst>
                <p:tags r:id="rId75"/>
              </p:custDataLst>
            </p:nvPr>
          </p:nvSpPr>
          <p:spPr>
            <a:xfrm>
              <a:off x="7199649" y="4501145"/>
              <a:ext cx="10122" cy="253051"/>
            </a:xfrm>
            <a:custGeom>
              <a:avLst/>
              <a:gdLst>
                <a:gd name="connsiteX0" fmla="*/ 10304 w 10122"/>
                <a:gd name="connsiteY0" fmla="*/ 9195 h 253051"/>
                <a:gd name="connsiteX1" fmla="*/ 5243 w 10122"/>
                <a:gd name="connsiteY1" fmla="*/ 85 h 253051"/>
                <a:gd name="connsiteX2" fmla="*/ 182 w 10122"/>
                <a:gd name="connsiteY2" fmla="*/ 9195 h 253051"/>
                <a:gd name="connsiteX3" fmla="*/ 182 w 10122"/>
                <a:gd name="connsiteY3" fmla="*/ 244026 h 253051"/>
                <a:gd name="connsiteX4" fmla="*/ 5243 w 10122"/>
                <a:gd name="connsiteY4" fmla="*/ 253136 h 253051"/>
                <a:gd name="connsiteX5" fmla="*/ 10304 w 10122"/>
                <a:gd name="connsiteY5" fmla="*/ 244026 h 253051"/>
                <a:gd name="connsiteX6" fmla="*/ 10304 w 10122"/>
                <a:gd name="connsiteY6" fmla="*/ 919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304" y="9195"/>
                  </a:moveTo>
                  <a:cubicBezTo>
                    <a:pt x="10304" y="4640"/>
                    <a:pt x="10304" y="85"/>
                    <a:pt x="5243" y="85"/>
                  </a:cubicBezTo>
                  <a:cubicBezTo>
                    <a:pt x="182" y="85"/>
                    <a:pt x="182" y="4640"/>
                    <a:pt x="182" y="9195"/>
                  </a:cubicBezTo>
                  <a:lnTo>
                    <a:pt x="182" y="244026"/>
                  </a:lnTo>
                  <a:cubicBezTo>
                    <a:pt x="182" y="248581"/>
                    <a:pt x="182" y="253136"/>
                    <a:pt x="5243" y="253136"/>
                  </a:cubicBezTo>
                  <a:cubicBezTo>
                    <a:pt x="10304" y="253136"/>
                    <a:pt x="10304" y="248581"/>
                    <a:pt x="10304" y="244026"/>
                  </a:cubicBezTo>
                  <a:lnTo>
                    <a:pt x="10304" y="9195"/>
                  </a:lnTo>
                  <a:close/>
                </a:path>
              </a:pathLst>
            </a:custGeom>
            <a:solidFill>
              <a:srgbClr val="000000"/>
            </a:solidFill>
            <a:ln w="25400"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90FBD21E-65E3-CD98-8CBF-01E6D6110CFA}"/>
                </a:ext>
              </a:extLst>
            </p:cNvPr>
            <p:cNvSpPr/>
            <p:nvPr>
              <p:custDataLst>
                <p:tags r:id="rId76"/>
              </p:custDataLst>
            </p:nvPr>
          </p:nvSpPr>
          <p:spPr>
            <a:xfrm>
              <a:off x="7249444" y="4576554"/>
              <a:ext cx="143226" cy="116403"/>
            </a:xfrm>
            <a:custGeom>
              <a:avLst/>
              <a:gdLst>
                <a:gd name="connsiteX0" fmla="*/ 126204 w 143226"/>
                <a:gd name="connsiteY0" fmla="*/ 12990 h 116403"/>
                <a:gd name="connsiteX1" fmla="*/ 112540 w 143226"/>
                <a:gd name="connsiteY1" fmla="*/ 30451 h 116403"/>
                <a:gd name="connsiteX2" fmla="*/ 125192 w 143226"/>
                <a:gd name="connsiteY2" fmla="*/ 42091 h 116403"/>
                <a:gd name="connsiteX3" fmla="*/ 143412 w 143226"/>
                <a:gd name="connsiteY3" fmla="*/ 22353 h 116403"/>
                <a:gd name="connsiteX4" fmla="*/ 114564 w 143226"/>
                <a:gd name="connsiteY4" fmla="*/ 85 h 116403"/>
                <a:gd name="connsiteX5" fmla="*/ 87488 w 143226"/>
                <a:gd name="connsiteY5" fmla="*/ 15521 h 116403"/>
                <a:gd name="connsiteX6" fmla="*/ 52567 w 143226"/>
                <a:gd name="connsiteY6" fmla="*/ 85 h 116403"/>
                <a:gd name="connsiteX7" fmla="*/ 3475 w 143226"/>
                <a:gd name="connsiteY7" fmla="*/ 39561 h 116403"/>
                <a:gd name="connsiteX8" fmla="*/ 9548 w 143226"/>
                <a:gd name="connsiteY8" fmla="*/ 43103 h 116403"/>
                <a:gd name="connsiteX9" fmla="*/ 15368 w 143226"/>
                <a:gd name="connsiteY9" fmla="*/ 39814 h 116403"/>
                <a:gd name="connsiteX10" fmla="*/ 51301 w 143226"/>
                <a:gd name="connsiteY10" fmla="*/ 9195 h 116403"/>
                <a:gd name="connsiteX11" fmla="*/ 65472 w 143226"/>
                <a:gd name="connsiteY11" fmla="*/ 21847 h 116403"/>
                <a:gd name="connsiteX12" fmla="*/ 59652 w 143226"/>
                <a:gd name="connsiteY12" fmla="*/ 49683 h 116403"/>
                <a:gd name="connsiteX13" fmla="*/ 51048 w 143226"/>
                <a:gd name="connsiteY13" fmla="*/ 84351 h 116403"/>
                <a:gd name="connsiteX14" fmla="*/ 29539 w 143226"/>
                <a:gd name="connsiteY14" fmla="*/ 107378 h 116403"/>
                <a:gd name="connsiteX15" fmla="*/ 17393 w 143226"/>
                <a:gd name="connsiteY15" fmla="*/ 103583 h 116403"/>
                <a:gd name="connsiteX16" fmla="*/ 31057 w 143226"/>
                <a:gd name="connsiteY16" fmla="*/ 86122 h 116403"/>
                <a:gd name="connsiteX17" fmla="*/ 18405 w 143226"/>
                <a:gd name="connsiteY17" fmla="*/ 74482 h 116403"/>
                <a:gd name="connsiteX18" fmla="*/ 185 w 143226"/>
                <a:gd name="connsiteY18" fmla="*/ 94220 h 116403"/>
                <a:gd name="connsiteX19" fmla="*/ 29033 w 143226"/>
                <a:gd name="connsiteY19" fmla="*/ 116488 h 116403"/>
                <a:gd name="connsiteX20" fmla="*/ 56109 w 143226"/>
                <a:gd name="connsiteY20" fmla="*/ 101052 h 116403"/>
                <a:gd name="connsiteX21" fmla="*/ 91030 w 143226"/>
                <a:gd name="connsiteY21" fmla="*/ 116488 h 116403"/>
                <a:gd name="connsiteX22" fmla="*/ 140122 w 143226"/>
                <a:gd name="connsiteY22" fmla="*/ 77012 h 116403"/>
                <a:gd name="connsiteX23" fmla="*/ 134049 w 143226"/>
                <a:gd name="connsiteY23" fmla="*/ 73469 h 116403"/>
                <a:gd name="connsiteX24" fmla="*/ 128229 w 143226"/>
                <a:gd name="connsiteY24" fmla="*/ 76759 h 116403"/>
                <a:gd name="connsiteX25" fmla="*/ 92296 w 143226"/>
                <a:gd name="connsiteY25" fmla="*/ 107378 h 116403"/>
                <a:gd name="connsiteX26" fmla="*/ 78125 w 143226"/>
                <a:gd name="connsiteY26" fmla="*/ 94726 h 116403"/>
                <a:gd name="connsiteX27" fmla="*/ 83692 w 143226"/>
                <a:gd name="connsiteY27" fmla="*/ 66637 h 116403"/>
                <a:gd name="connsiteX28" fmla="*/ 92549 w 143226"/>
                <a:gd name="connsiteY28" fmla="*/ 32222 h 116403"/>
                <a:gd name="connsiteX29" fmla="*/ 114058 w 143226"/>
                <a:gd name="connsiteY29" fmla="*/ 9195 h 116403"/>
                <a:gd name="connsiteX30" fmla="*/ 126204 w 143226"/>
                <a:gd name="connsiteY30" fmla="*/ 12990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226" h="116403">
                  <a:moveTo>
                    <a:pt x="126204" y="12990"/>
                  </a:moveTo>
                  <a:cubicBezTo>
                    <a:pt x="117095" y="15521"/>
                    <a:pt x="112540" y="24125"/>
                    <a:pt x="112540" y="30451"/>
                  </a:cubicBezTo>
                  <a:cubicBezTo>
                    <a:pt x="112540" y="36018"/>
                    <a:pt x="116842" y="42091"/>
                    <a:pt x="125192" y="42091"/>
                  </a:cubicBezTo>
                  <a:cubicBezTo>
                    <a:pt x="134049" y="42091"/>
                    <a:pt x="143412" y="34753"/>
                    <a:pt x="143412" y="22353"/>
                  </a:cubicBezTo>
                  <a:cubicBezTo>
                    <a:pt x="143412" y="8941"/>
                    <a:pt x="130000" y="85"/>
                    <a:pt x="114564" y="85"/>
                  </a:cubicBezTo>
                  <a:cubicBezTo>
                    <a:pt x="100140" y="85"/>
                    <a:pt x="90777" y="10966"/>
                    <a:pt x="87488" y="15521"/>
                  </a:cubicBezTo>
                  <a:cubicBezTo>
                    <a:pt x="81161" y="4893"/>
                    <a:pt x="66991" y="85"/>
                    <a:pt x="52567" y="85"/>
                  </a:cubicBezTo>
                  <a:cubicBezTo>
                    <a:pt x="20682" y="85"/>
                    <a:pt x="3475" y="31210"/>
                    <a:pt x="3475" y="39561"/>
                  </a:cubicBezTo>
                  <a:cubicBezTo>
                    <a:pt x="3475" y="43103"/>
                    <a:pt x="7270" y="43103"/>
                    <a:pt x="9548" y="43103"/>
                  </a:cubicBezTo>
                  <a:cubicBezTo>
                    <a:pt x="12585" y="43103"/>
                    <a:pt x="14356" y="43103"/>
                    <a:pt x="15368" y="39814"/>
                  </a:cubicBezTo>
                  <a:cubicBezTo>
                    <a:pt x="22707" y="16786"/>
                    <a:pt x="40926" y="9195"/>
                    <a:pt x="51301" y="9195"/>
                  </a:cubicBezTo>
                  <a:cubicBezTo>
                    <a:pt x="60917" y="9195"/>
                    <a:pt x="65472" y="13749"/>
                    <a:pt x="65472" y="21847"/>
                  </a:cubicBezTo>
                  <a:cubicBezTo>
                    <a:pt x="65472" y="26655"/>
                    <a:pt x="61930" y="40573"/>
                    <a:pt x="59652" y="49683"/>
                  </a:cubicBezTo>
                  <a:lnTo>
                    <a:pt x="51048" y="84351"/>
                  </a:lnTo>
                  <a:cubicBezTo>
                    <a:pt x="47253" y="99787"/>
                    <a:pt x="38143" y="107378"/>
                    <a:pt x="29539" y="107378"/>
                  </a:cubicBezTo>
                  <a:cubicBezTo>
                    <a:pt x="28274" y="107378"/>
                    <a:pt x="22454" y="107378"/>
                    <a:pt x="17393" y="103583"/>
                  </a:cubicBezTo>
                  <a:cubicBezTo>
                    <a:pt x="26502" y="101052"/>
                    <a:pt x="31057" y="92448"/>
                    <a:pt x="31057" y="86122"/>
                  </a:cubicBezTo>
                  <a:cubicBezTo>
                    <a:pt x="31057" y="80555"/>
                    <a:pt x="26755" y="74482"/>
                    <a:pt x="18405" y="74482"/>
                  </a:cubicBezTo>
                  <a:cubicBezTo>
                    <a:pt x="9548" y="74482"/>
                    <a:pt x="185" y="81820"/>
                    <a:pt x="185" y="94220"/>
                  </a:cubicBezTo>
                  <a:cubicBezTo>
                    <a:pt x="185" y="107631"/>
                    <a:pt x="13597" y="116488"/>
                    <a:pt x="29033" y="116488"/>
                  </a:cubicBezTo>
                  <a:cubicBezTo>
                    <a:pt x="43457" y="116488"/>
                    <a:pt x="52820" y="105607"/>
                    <a:pt x="56109" y="101052"/>
                  </a:cubicBezTo>
                  <a:cubicBezTo>
                    <a:pt x="62436" y="111680"/>
                    <a:pt x="76606" y="116488"/>
                    <a:pt x="91030" y="116488"/>
                  </a:cubicBezTo>
                  <a:cubicBezTo>
                    <a:pt x="122915" y="116488"/>
                    <a:pt x="140122" y="85363"/>
                    <a:pt x="140122" y="77012"/>
                  </a:cubicBezTo>
                  <a:cubicBezTo>
                    <a:pt x="140122" y="73469"/>
                    <a:pt x="136327" y="73469"/>
                    <a:pt x="134049" y="73469"/>
                  </a:cubicBezTo>
                  <a:cubicBezTo>
                    <a:pt x="131012" y="73469"/>
                    <a:pt x="129241" y="73469"/>
                    <a:pt x="128229" y="76759"/>
                  </a:cubicBezTo>
                  <a:cubicBezTo>
                    <a:pt x="120890" y="99787"/>
                    <a:pt x="102671" y="107378"/>
                    <a:pt x="92296" y="107378"/>
                  </a:cubicBezTo>
                  <a:cubicBezTo>
                    <a:pt x="82680" y="107378"/>
                    <a:pt x="78125" y="102823"/>
                    <a:pt x="78125" y="94726"/>
                  </a:cubicBezTo>
                  <a:cubicBezTo>
                    <a:pt x="78125" y="89412"/>
                    <a:pt x="81414" y="76000"/>
                    <a:pt x="83692" y="66637"/>
                  </a:cubicBezTo>
                  <a:cubicBezTo>
                    <a:pt x="85463" y="60058"/>
                    <a:pt x="91283" y="36271"/>
                    <a:pt x="92549" y="32222"/>
                  </a:cubicBezTo>
                  <a:cubicBezTo>
                    <a:pt x="96344" y="17039"/>
                    <a:pt x="105201" y="9195"/>
                    <a:pt x="114058" y="9195"/>
                  </a:cubicBezTo>
                  <a:cubicBezTo>
                    <a:pt x="115323" y="9195"/>
                    <a:pt x="121143" y="9195"/>
                    <a:pt x="126204" y="12990"/>
                  </a:cubicBezTo>
                  <a:close/>
                </a:path>
              </a:pathLst>
            </a:custGeom>
            <a:solidFill>
              <a:srgbClr val="000000"/>
            </a:solidFill>
            <a:ln w="25400"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9C2F185F-DC47-8BB2-2046-35433A674871}"/>
                </a:ext>
              </a:extLst>
            </p:cNvPr>
            <p:cNvSpPr/>
            <p:nvPr>
              <p:custDataLst>
                <p:tags r:id="rId77"/>
              </p:custDataLst>
            </p:nvPr>
          </p:nvSpPr>
          <p:spPr>
            <a:xfrm>
              <a:off x="7428358" y="4664110"/>
              <a:ext cx="29606" cy="75662"/>
            </a:xfrm>
            <a:custGeom>
              <a:avLst/>
              <a:gdLst>
                <a:gd name="connsiteX0" fmla="*/ 29799 w 29606"/>
                <a:gd name="connsiteY0" fmla="*/ 26655 h 75662"/>
                <a:gd name="connsiteX1" fmla="*/ 13603 w 29606"/>
                <a:gd name="connsiteY1" fmla="*/ 85 h 75662"/>
                <a:gd name="connsiteX2" fmla="*/ 192 w 29606"/>
                <a:gd name="connsiteY2" fmla="*/ 13496 h 75662"/>
                <a:gd name="connsiteX3" fmla="*/ 13603 w 29606"/>
                <a:gd name="connsiteY3" fmla="*/ 26908 h 75662"/>
                <a:gd name="connsiteX4" fmla="*/ 22460 w 29606"/>
                <a:gd name="connsiteY4" fmla="*/ 23618 h 75662"/>
                <a:gd name="connsiteX5" fmla="*/ 23725 w 29606"/>
                <a:gd name="connsiteY5" fmla="*/ 22859 h 75662"/>
                <a:gd name="connsiteX6" fmla="*/ 24231 w 29606"/>
                <a:gd name="connsiteY6" fmla="*/ 26655 h 75662"/>
                <a:gd name="connsiteX7" fmla="*/ 7024 w 29606"/>
                <a:gd name="connsiteY7" fmla="*/ 68915 h 75662"/>
                <a:gd name="connsiteX8" fmla="*/ 4240 w 29606"/>
                <a:gd name="connsiteY8" fmla="*/ 72963 h 75662"/>
                <a:gd name="connsiteX9" fmla="*/ 6771 w 29606"/>
                <a:gd name="connsiteY9" fmla="*/ 75747 h 75662"/>
                <a:gd name="connsiteX10" fmla="*/ 29799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799" y="26655"/>
                  </a:moveTo>
                  <a:cubicBezTo>
                    <a:pt x="29799" y="9954"/>
                    <a:pt x="23472" y="85"/>
                    <a:pt x="13603" y="85"/>
                  </a:cubicBezTo>
                  <a:cubicBezTo>
                    <a:pt x="5253" y="85"/>
                    <a:pt x="192" y="6411"/>
                    <a:pt x="192" y="13496"/>
                  </a:cubicBezTo>
                  <a:cubicBezTo>
                    <a:pt x="192" y="20329"/>
                    <a:pt x="5253" y="26908"/>
                    <a:pt x="13603" y="26908"/>
                  </a:cubicBezTo>
                  <a:cubicBezTo>
                    <a:pt x="16640" y="26908"/>
                    <a:pt x="19930" y="25896"/>
                    <a:pt x="22460" y="23618"/>
                  </a:cubicBezTo>
                  <a:cubicBezTo>
                    <a:pt x="23219" y="23112"/>
                    <a:pt x="23472" y="22859"/>
                    <a:pt x="23725" y="22859"/>
                  </a:cubicBezTo>
                  <a:cubicBezTo>
                    <a:pt x="23978" y="22859"/>
                    <a:pt x="24231" y="23112"/>
                    <a:pt x="24231" y="26655"/>
                  </a:cubicBezTo>
                  <a:cubicBezTo>
                    <a:pt x="24231" y="45381"/>
                    <a:pt x="15375" y="60564"/>
                    <a:pt x="7024" y="68915"/>
                  </a:cubicBezTo>
                  <a:cubicBezTo>
                    <a:pt x="4240" y="71698"/>
                    <a:pt x="4240" y="72204"/>
                    <a:pt x="4240" y="72963"/>
                  </a:cubicBezTo>
                  <a:cubicBezTo>
                    <a:pt x="4240" y="74735"/>
                    <a:pt x="5506" y="75747"/>
                    <a:pt x="6771" y="75747"/>
                  </a:cubicBezTo>
                  <a:cubicBezTo>
                    <a:pt x="9554" y="75747"/>
                    <a:pt x="29799" y="56262"/>
                    <a:pt x="29799" y="26655"/>
                  </a:cubicBezTo>
                  <a:close/>
                </a:path>
              </a:pathLst>
            </a:custGeom>
            <a:solidFill>
              <a:srgbClr val="000000"/>
            </a:solidFill>
            <a:ln w="25400"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8027D75F-0EE8-1094-46DE-762988901EE2}"/>
                </a:ext>
              </a:extLst>
            </p:cNvPr>
            <p:cNvSpPr/>
            <p:nvPr>
              <p:custDataLst>
                <p:tags r:id="rId78"/>
              </p:custDataLst>
            </p:nvPr>
          </p:nvSpPr>
          <p:spPr>
            <a:xfrm>
              <a:off x="7527160" y="4576301"/>
              <a:ext cx="193584" cy="116656"/>
            </a:xfrm>
            <a:custGeom>
              <a:avLst/>
              <a:gdLst>
                <a:gd name="connsiteX0" fmla="*/ 132795 w 193584"/>
                <a:gd name="connsiteY0" fmla="*/ 24884 h 116656"/>
                <a:gd name="connsiteX1" fmla="*/ 135325 w 193584"/>
                <a:gd name="connsiteY1" fmla="*/ 13496 h 116656"/>
                <a:gd name="connsiteX2" fmla="*/ 123432 w 193584"/>
                <a:gd name="connsiteY2" fmla="*/ 2362 h 116656"/>
                <a:gd name="connsiteX3" fmla="*/ 106731 w 193584"/>
                <a:gd name="connsiteY3" fmla="*/ 15774 h 116656"/>
                <a:gd name="connsiteX4" fmla="*/ 93825 w 193584"/>
                <a:gd name="connsiteY4" fmla="*/ 67396 h 116656"/>
                <a:gd name="connsiteX5" fmla="*/ 91801 w 193584"/>
                <a:gd name="connsiteY5" fmla="*/ 82832 h 116656"/>
                <a:gd name="connsiteX6" fmla="*/ 92560 w 193584"/>
                <a:gd name="connsiteY6" fmla="*/ 90930 h 116656"/>
                <a:gd name="connsiteX7" fmla="*/ 71050 w 193584"/>
                <a:gd name="connsiteY7" fmla="*/ 107631 h 116656"/>
                <a:gd name="connsiteX8" fmla="*/ 50553 w 193584"/>
                <a:gd name="connsiteY8" fmla="*/ 86881 h 116656"/>
                <a:gd name="connsiteX9" fmla="*/ 63712 w 193584"/>
                <a:gd name="connsiteY9" fmla="*/ 38548 h 116656"/>
                <a:gd name="connsiteX10" fmla="*/ 68267 w 193584"/>
                <a:gd name="connsiteY10" fmla="*/ 23112 h 116656"/>
                <a:gd name="connsiteX11" fmla="*/ 39672 w 193584"/>
                <a:gd name="connsiteY11" fmla="*/ 338 h 116656"/>
                <a:gd name="connsiteX12" fmla="*/ 196 w 193584"/>
                <a:gd name="connsiteY12" fmla="*/ 39814 h 116656"/>
                <a:gd name="connsiteX13" fmla="*/ 6269 w 193584"/>
                <a:gd name="connsiteY13" fmla="*/ 43356 h 116656"/>
                <a:gd name="connsiteX14" fmla="*/ 12089 w 193584"/>
                <a:gd name="connsiteY14" fmla="*/ 40067 h 116656"/>
                <a:gd name="connsiteX15" fmla="*/ 38154 w 193584"/>
                <a:gd name="connsiteY15" fmla="*/ 9448 h 116656"/>
                <a:gd name="connsiteX16" fmla="*/ 42456 w 193584"/>
                <a:gd name="connsiteY16" fmla="*/ 14762 h 116656"/>
                <a:gd name="connsiteX17" fmla="*/ 36888 w 193584"/>
                <a:gd name="connsiteY17" fmla="*/ 34753 h 116656"/>
                <a:gd name="connsiteX18" fmla="*/ 23224 w 193584"/>
                <a:gd name="connsiteY18" fmla="*/ 82326 h 116656"/>
                <a:gd name="connsiteX19" fmla="*/ 69279 w 193584"/>
                <a:gd name="connsiteY19" fmla="*/ 116741 h 116656"/>
                <a:gd name="connsiteX20" fmla="*/ 97621 w 193584"/>
                <a:gd name="connsiteY20" fmla="*/ 102570 h 116656"/>
                <a:gd name="connsiteX21" fmla="*/ 135578 w 193584"/>
                <a:gd name="connsiteY21" fmla="*/ 116741 h 116656"/>
                <a:gd name="connsiteX22" fmla="*/ 175813 w 193584"/>
                <a:gd name="connsiteY22" fmla="*/ 87134 h 116656"/>
                <a:gd name="connsiteX23" fmla="*/ 193780 w 193584"/>
                <a:gd name="connsiteY23" fmla="*/ 23112 h 116656"/>
                <a:gd name="connsiteX24" fmla="*/ 176573 w 193584"/>
                <a:gd name="connsiteY24" fmla="*/ 85 h 116656"/>
                <a:gd name="connsiteX25" fmla="*/ 157341 w 193584"/>
                <a:gd name="connsiteY25" fmla="*/ 19317 h 116656"/>
                <a:gd name="connsiteX26" fmla="*/ 164932 w 193584"/>
                <a:gd name="connsiteY26" fmla="*/ 30704 h 116656"/>
                <a:gd name="connsiteX27" fmla="*/ 177585 w 193584"/>
                <a:gd name="connsiteY27" fmla="*/ 46646 h 116656"/>
                <a:gd name="connsiteX28" fmla="*/ 163414 w 193584"/>
                <a:gd name="connsiteY28" fmla="*/ 88399 h 116656"/>
                <a:gd name="connsiteX29" fmla="*/ 137350 w 193584"/>
                <a:gd name="connsiteY29" fmla="*/ 107631 h 116656"/>
                <a:gd name="connsiteX30" fmla="*/ 118877 w 193584"/>
                <a:gd name="connsiteY30" fmla="*/ 87640 h 116656"/>
                <a:gd name="connsiteX31" fmla="*/ 122926 w 193584"/>
                <a:gd name="connsiteY31" fmla="*/ 64613 h 116656"/>
                <a:gd name="connsiteX32" fmla="*/ 129252 w 193584"/>
                <a:gd name="connsiteY32" fmla="*/ 39055 h 116656"/>
                <a:gd name="connsiteX33" fmla="*/ 132795 w 193584"/>
                <a:gd name="connsiteY33" fmla="*/ 24884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584" h="116656">
                  <a:moveTo>
                    <a:pt x="132795" y="24884"/>
                  </a:moveTo>
                  <a:cubicBezTo>
                    <a:pt x="133807" y="21088"/>
                    <a:pt x="135325" y="14762"/>
                    <a:pt x="135325" y="13496"/>
                  </a:cubicBezTo>
                  <a:cubicBezTo>
                    <a:pt x="135325" y="7929"/>
                    <a:pt x="131276" y="2362"/>
                    <a:pt x="123432" y="2362"/>
                  </a:cubicBezTo>
                  <a:cubicBezTo>
                    <a:pt x="119383" y="2362"/>
                    <a:pt x="110020" y="4387"/>
                    <a:pt x="106731" y="15774"/>
                  </a:cubicBezTo>
                  <a:cubicBezTo>
                    <a:pt x="102429" y="31716"/>
                    <a:pt x="97874" y="50189"/>
                    <a:pt x="93825" y="67396"/>
                  </a:cubicBezTo>
                  <a:cubicBezTo>
                    <a:pt x="91801" y="76253"/>
                    <a:pt x="91801" y="79543"/>
                    <a:pt x="91801" y="82832"/>
                  </a:cubicBezTo>
                  <a:cubicBezTo>
                    <a:pt x="91801" y="89665"/>
                    <a:pt x="92560" y="89412"/>
                    <a:pt x="92560" y="90930"/>
                  </a:cubicBezTo>
                  <a:cubicBezTo>
                    <a:pt x="92560" y="92195"/>
                    <a:pt x="85727" y="107631"/>
                    <a:pt x="71050" y="107631"/>
                  </a:cubicBezTo>
                  <a:cubicBezTo>
                    <a:pt x="50553" y="107631"/>
                    <a:pt x="50553" y="92195"/>
                    <a:pt x="50553" y="86881"/>
                  </a:cubicBezTo>
                  <a:cubicBezTo>
                    <a:pt x="50553" y="76253"/>
                    <a:pt x="53590" y="64360"/>
                    <a:pt x="63712" y="38548"/>
                  </a:cubicBezTo>
                  <a:cubicBezTo>
                    <a:pt x="65736" y="33487"/>
                    <a:pt x="68267" y="27414"/>
                    <a:pt x="68267" y="23112"/>
                  </a:cubicBezTo>
                  <a:cubicBezTo>
                    <a:pt x="68267" y="8435"/>
                    <a:pt x="53590" y="338"/>
                    <a:pt x="39672" y="338"/>
                  </a:cubicBezTo>
                  <a:cubicBezTo>
                    <a:pt x="12849" y="338"/>
                    <a:pt x="196" y="34753"/>
                    <a:pt x="196" y="39814"/>
                  </a:cubicBezTo>
                  <a:cubicBezTo>
                    <a:pt x="196" y="43356"/>
                    <a:pt x="3992" y="43356"/>
                    <a:pt x="6269" y="43356"/>
                  </a:cubicBezTo>
                  <a:cubicBezTo>
                    <a:pt x="9306" y="43356"/>
                    <a:pt x="11077" y="43356"/>
                    <a:pt x="12089" y="40067"/>
                  </a:cubicBezTo>
                  <a:cubicBezTo>
                    <a:pt x="20440" y="11978"/>
                    <a:pt x="34105" y="9448"/>
                    <a:pt x="38154" y="9448"/>
                  </a:cubicBezTo>
                  <a:cubicBezTo>
                    <a:pt x="39672" y="9448"/>
                    <a:pt x="42456" y="9448"/>
                    <a:pt x="42456" y="14762"/>
                  </a:cubicBezTo>
                  <a:cubicBezTo>
                    <a:pt x="42456" y="20582"/>
                    <a:pt x="39925" y="26908"/>
                    <a:pt x="36888" y="34753"/>
                  </a:cubicBezTo>
                  <a:cubicBezTo>
                    <a:pt x="27019" y="59299"/>
                    <a:pt x="23224" y="71698"/>
                    <a:pt x="23224" y="82326"/>
                  </a:cubicBezTo>
                  <a:cubicBezTo>
                    <a:pt x="23224" y="110162"/>
                    <a:pt x="47517" y="116741"/>
                    <a:pt x="69279" y="116741"/>
                  </a:cubicBezTo>
                  <a:cubicBezTo>
                    <a:pt x="74340" y="116741"/>
                    <a:pt x="85980" y="116741"/>
                    <a:pt x="97621" y="102570"/>
                  </a:cubicBezTo>
                  <a:cubicBezTo>
                    <a:pt x="104453" y="111174"/>
                    <a:pt x="115840" y="116741"/>
                    <a:pt x="135578" y="116741"/>
                  </a:cubicBezTo>
                  <a:cubicBezTo>
                    <a:pt x="150761" y="116741"/>
                    <a:pt x="164173" y="109403"/>
                    <a:pt x="175813" y="87134"/>
                  </a:cubicBezTo>
                  <a:cubicBezTo>
                    <a:pt x="185936" y="68155"/>
                    <a:pt x="193780" y="36271"/>
                    <a:pt x="193780" y="23112"/>
                  </a:cubicBezTo>
                  <a:cubicBezTo>
                    <a:pt x="193780" y="85"/>
                    <a:pt x="176826" y="85"/>
                    <a:pt x="176573" y="85"/>
                  </a:cubicBezTo>
                  <a:cubicBezTo>
                    <a:pt x="166957" y="85"/>
                    <a:pt x="157341" y="10207"/>
                    <a:pt x="157341" y="19317"/>
                  </a:cubicBezTo>
                  <a:cubicBezTo>
                    <a:pt x="157341" y="26402"/>
                    <a:pt x="162655" y="29439"/>
                    <a:pt x="164932" y="30704"/>
                  </a:cubicBezTo>
                  <a:cubicBezTo>
                    <a:pt x="174801" y="36524"/>
                    <a:pt x="177585" y="41079"/>
                    <a:pt x="177585" y="46646"/>
                  </a:cubicBezTo>
                  <a:cubicBezTo>
                    <a:pt x="177585" y="50442"/>
                    <a:pt x="171259" y="74482"/>
                    <a:pt x="163414" y="88399"/>
                  </a:cubicBezTo>
                  <a:cubicBezTo>
                    <a:pt x="156329" y="101052"/>
                    <a:pt x="148231" y="107631"/>
                    <a:pt x="137350" y="107631"/>
                  </a:cubicBezTo>
                  <a:cubicBezTo>
                    <a:pt x="119130" y="107631"/>
                    <a:pt x="118877" y="92701"/>
                    <a:pt x="118877" y="87640"/>
                  </a:cubicBezTo>
                  <a:cubicBezTo>
                    <a:pt x="118877" y="81061"/>
                    <a:pt x="119889" y="77265"/>
                    <a:pt x="122926" y="64613"/>
                  </a:cubicBezTo>
                  <a:cubicBezTo>
                    <a:pt x="124697" y="57274"/>
                    <a:pt x="127734" y="44875"/>
                    <a:pt x="129252" y="39055"/>
                  </a:cubicBezTo>
                  <a:lnTo>
                    <a:pt x="132795" y="24884"/>
                  </a:lnTo>
                  <a:close/>
                </a:path>
              </a:pathLst>
            </a:custGeom>
            <a:solidFill>
              <a:srgbClr val="000000"/>
            </a:solidFill>
            <a:ln w="25400"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D93F1932-47B6-D28D-1E5D-303DBFF3E1C0}"/>
                </a:ext>
              </a:extLst>
            </p:cNvPr>
            <p:cNvSpPr/>
            <p:nvPr>
              <p:custDataLst>
                <p:tags r:id="rId79"/>
              </p:custDataLst>
            </p:nvPr>
          </p:nvSpPr>
          <p:spPr>
            <a:xfrm>
              <a:off x="7750921" y="4501145"/>
              <a:ext cx="58707" cy="253051"/>
            </a:xfrm>
            <a:custGeom>
              <a:avLst/>
              <a:gdLst>
                <a:gd name="connsiteX0" fmla="*/ 58912 w 58707"/>
                <a:gd name="connsiteY0" fmla="*/ 126610 h 253051"/>
                <a:gd name="connsiteX1" fmla="*/ 42211 w 58707"/>
                <a:gd name="connsiteY1" fmla="*/ 47658 h 253051"/>
                <a:gd name="connsiteX2" fmla="*/ 2735 w 58707"/>
                <a:gd name="connsiteY2" fmla="*/ 85 h 253051"/>
                <a:gd name="connsiteX3" fmla="*/ 205 w 58707"/>
                <a:gd name="connsiteY3" fmla="*/ 2615 h 253051"/>
                <a:gd name="connsiteX4" fmla="*/ 5013 w 58707"/>
                <a:gd name="connsiteY4" fmla="*/ 8435 h 253051"/>
                <a:gd name="connsiteX5" fmla="*/ 44235 w 58707"/>
                <a:gd name="connsiteY5" fmla="*/ 126610 h 253051"/>
                <a:gd name="connsiteX6" fmla="*/ 3494 w 58707"/>
                <a:gd name="connsiteY6" fmla="*/ 246303 h 253051"/>
                <a:gd name="connsiteX7" fmla="*/ 205 w 58707"/>
                <a:gd name="connsiteY7" fmla="*/ 250605 h 253051"/>
                <a:gd name="connsiteX8" fmla="*/ 2735 w 58707"/>
                <a:gd name="connsiteY8" fmla="*/ 253136 h 253051"/>
                <a:gd name="connsiteX9" fmla="*/ 42970 w 58707"/>
                <a:gd name="connsiteY9" fmla="*/ 203791 h 253051"/>
                <a:gd name="connsiteX10" fmla="*/ 58912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12" y="126610"/>
                  </a:moveTo>
                  <a:cubicBezTo>
                    <a:pt x="58912" y="106872"/>
                    <a:pt x="56129" y="76253"/>
                    <a:pt x="42211" y="47658"/>
                  </a:cubicBezTo>
                  <a:cubicBezTo>
                    <a:pt x="27028" y="16533"/>
                    <a:pt x="5266" y="85"/>
                    <a:pt x="2735" y="85"/>
                  </a:cubicBezTo>
                  <a:cubicBezTo>
                    <a:pt x="1217" y="85"/>
                    <a:pt x="205" y="1097"/>
                    <a:pt x="205" y="2615"/>
                  </a:cubicBezTo>
                  <a:cubicBezTo>
                    <a:pt x="205" y="3374"/>
                    <a:pt x="205" y="3880"/>
                    <a:pt x="5013" y="8435"/>
                  </a:cubicBezTo>
                  <a:cubicBezTo>
                    <a:pt x="29812" y="33487"/>
                    <a:pt x="44235" y="73723"/>
                    <a:pt x="44235" y="126610"/>
                  </a:cubicBezTo>
                  <a:cubicBezTo>
                    <a:pt x="44235" y="169882"/>
                    <a:pt x="34873" y="214419"/>
                    <a:pt x="3494" y="246303"/>
                  </a:cubicBezTo>
                  <a:cubicBezTo>
                    <a:pt x="205" y="249340"/>
                    <a:pt x="205" y="249846"/>
                    <a:pt x="205" y="250605"/>
                  </a:cubicBezTo>
                  <a:cubicBezTo>
                    <a:pt x="205" y="252124"/>
                    <a:pt x="1217" y="253136"/>
                    <a:pt x="2735" y="253136"/>
                  </a:cubicBezTo>
                  <a:cubicBezTo>
                    <a:pt x="5266" y="253136"/>
                    <a:pt x="28040" y="235928"/>
                    <a:pt x="42970" y="203791"/>
                  </a:cubicBezTo>
                  <a:cubicBezTo>
                    <a:pt x="55876" y="175955"/>
                    <a:pt x="58912" y="147867"/>
                    <a:pt x="58912" y="126610"/>
                  </a:cubicBezTo>
                  <a:close/>
                </a:path>
              </a:pathLst>
            </a:custGeom>
            <a:solidFill>
              <a:srgbClr val="000000"/>
            </a:solidFill>
            <a:ln w="25400"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3541F51B-5805-BF41-CD4C-70CFFA8E26A7}"/>
                </a:ext>
              </a:extLst>
            </p:cNvPr>
            <p:cNvSpPr/>
            <p:nvPr>
              <p:custDataLst>
                <p:tags r:id="rId80"/>
              </p:custDataLst>
            </p:nvPr>
          </p:nvSpPr>
          <p:spPr>
            <a:xfrm>
              <a:off x="7919368" y="4598064"/>
              <a:ext cx="168278" cy="59213"/>
            </a:xfrm>
            <a:custGeom>
              <a:avLst/>
              <a:gdLst>
                <a:gd name="connsiteX0" fmla="*/ 159886 w 168278"/>
                <a:gd name="connsiteY0" fmla="*/ 10207 h 59213"/>
                <a:gd name="connsiteX1" fmla="*/ 168490 w 168278"/>
                <a:gd name="connsiteY1" fmla="*/ 5146 h 59213"/>
                <a:gd name="connsiteX2" fmla="*/ 160139 w 168278"/>
                <a:gd name="connsiteY2" fmla="*/ 85 h 59213"/>
                <a:gd name="connsiteX3" fmla="*/ 8562 w 168278"/>
                <a:gd name="connsiteY3" fmla="*/ 85 h 59213"/>
                <a:gd name="connsiteX4" fmla="*/ 211 w 168278"/>
                <a:gd name="connsiteY4" fmla="*/ 5146 h 59213"/>
                <a:gd name="connsiteX5" fmla="*/ 8815 w 168278"/>
                <a:gd name="connsiteY5" fmla="*/ 10207 h 59213"/>
                <a:gd name="connsiteX6" fmla="*/ 159886 w 168278"/>
                <a:gd name="connsiteY6" fmla="*/ 10207 h 59213"/>
                <a:gd name="connsiteX7" fmla="*/ 160139 w 168278"/>
                <a:gd name="connsiteY7" fmla="*/ 59299 h 59213"/>
                <a:gd name="connsiteX8" fmla="*/ 168490 w 168278"/>
                <a:gd name="connsiteY8" fmla="*/ 54238 h 59213"/>
                <a:gd name="connsiteX9" fmla="*/ 159886 w 168278"/>
                <a:gd name="connsiteY9" fmla="*/ 49177 h 59213"/>
                <a:gd name="connsiteX10" fmla="*/ 8815 w 168278"/>
                <a:gd name="connsiteY10" fmla="*/ 49177 h 59213"/>
                <a:gd name="connsiteX11" fmla="*/ 211 w 168278"/>
                <a:gd name="connsiteY11" fmla="*/ 54238 h 59213"/>
                <a:gd name="connsiteX12" fmla="*/ 8562 w 168278"/>
                <a:gd name="connsiteY12" fmla="*/ 59299 h 59213"/>
                <a:gd name="connsiteX13" fmla="*/ 160139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86" y="10207"/>
                  </a:moveTo>
                  <a:cubicBezTo>
                    <a:pt x="163682" y="10207"/>
                    <a:pt x="168490" y="10207"/>
                    <a:pt x="168490" y="5146"/>
                  </a:cubicBezTo>
                  <a:cubicBezTo>
                    <a:pt x="168490" y="85"/>
                    <a:pt x="163682" y="85"/>
                    <a:pt x="160139" y="85"/>
                  </a:cubicBezTo>
                  <a:lnTo>
                    <a:pt x="8562" y="85"/>
                  </a:lnTo>
                  <a:cubicBezTo>
                    <a:pt x="5019" y="85"/>
                    <a:pt x="211" y="85"/>
                    <a:pt x="211" y="5146"/>
                  </a:cubicBezTo>
                  <a:cubicBezTo>
                    <a:pt x="211" y="10207"/>
                    <a:pt x="5019" y="10207"/>
                    <a:pt x="8815" y="10207"/>
                  </a:cubicBezTo>
                  <a:lnTo>
                    <a:pt x="159886" y="10207"/>
                  </a:lnTo>
                  <a:close/>
                  <a:moveTo>
                    <a:pt x="160139" y="59299"/>
                  </a:moveTo>
                  <a:cubicBezTo>
                    <a:pt x="163682" y="59299"/>
                    <a:pt x="168490" y="59299"/>
                    <a:pt x="168490" y="54238"/>
                  </a:cubicBezTo>
                  <a:cubicBezTo>
                    <a:pt x="168490" y="49177"/>
                    <a:pt x="163682" y="49177"/>
                    <a:pt x="159886" y="49177"/>
                  </a:cubicBezTo>
                  <a:lnTo>
                    <a:pt x="8815" y="49177"/>
                  </a:lnTo>
                  <a:cubicBezTo>
                    <a:pt x="5019" y="49177"/>
                    <a:pt x="211" y="49177"/>
                    <a:pt x="211" y="54238"/>
                  </a:cubicBezTo>
                  <a:cubicBezTo>
                    <a:pt x="211" y="59299"/>
                    <a:pt x="5019" y="59299"/>
                    <a:pt x="8562" y="59299"/>
                  </a:cubicBezTo>
                  <a:lnTo>
                    <a:pt x="160139" y="59299"/>
                  </a:lnTo>
                  <a:close/>
                </a:path>
              </a:pathLst>
            </a:custGeom>
            <a:solidFill>
              <a:srgbClr val="000000"/>
            </a:solidFill>
            <a:ln w="25400" cap="flat">
              <a:noFill/>
              <a:prstDash val="solid"/>
              <a:miter/>
            </a:ln>
          </p:spPr>
          <p:txBody>
            <a:bodyPr rtlCol="0" anchor="ctr"/>
            <a:lstStyle/>
            <a:p>
              <a:endParaRPr lang="en-CN"/>
            </a:p>
          </p:txBody>
        </p:sp>
        <p:sp>
          <p:nvSpPr>
            <p:cNvPr id="18461" name="Freeform 18460">
              <a:extLst>
                <a:ext uri="{FF2B5EF4-FFF2-40B4-BE49-F238E27FC236}">
                  <a16:creationId xmlns:a16="http://schemas.microsoft.com/office/drawing/2014/main" id="{30AAF733-DBFE-505D-C3FC-B8A55A959DB6}"/>
                </a:ext>
              </a:extLst>
            </p:cNvPr>
            <p:cNvSpPr/>
            <p:nvPr>
              <p:custDataLst>
                <p:tags r:id="rId81"/>
              </p:custDataLst>
            </p:nvPr>
          </p:nvSpPr>
          <p:spPr>
            <a:xfrm>
              <a:off x="8183945" y="4579085"/>
              <a:ext cx="97171" cy="114632"/>
            </a:xfrm>
            <a:custGeom>
              <a:avLst/>
              <a:gdLst>
                <a:gd name="connsiteX0" fmla="*/ 35902 w 97171"/>
                <a:gd name="connsiteY0" fmla="*/ 53478 h 114632"/>
                <a:gd name="connsiteX1" fmla="*/ 74619 w 97171"/>
                <a:gd name="connsiteY1" fmla="*/ 47658 h 114632"/>
                <a:gd name="connsiteX2" fmla="*/ 93598 w 97171"/>
                <a:gd name="connsiteY2" fmla="*/ 21594 h 114632"/>
                <a:gd name="connsiteX3" fmla="*/ 66521 w 97171"/>
                <a:gd name="connsiteY3" fmla="*/ 85 h 114632"/>
                <a:gd name="connsiteX4" fmla="*/ 222 w 97171"/>
                <a:gd name="connsiteY4" fmla="*/ 68915 h 114632"/>
                <a:gd name="connsiteX5" fmla="*/ 39951 w 97171"/>
                <a:gd name="connsiteY5" fmla="*/ 114717 h 114632"/>
                <a:gd name="connsiteX6" fmla="*/ 97393 w 97171"/>
                <a:gd name="connsiteY6" fmla="*/ 84857 h 114632"/>
                <a:gd name="connsiteX7" fmla="*/ 94357 w 97171"/>
                <a:gd name="connsiteY7" fmla="*/ 81567 h 114632"/>
                <a:gd name="connsiteX8" fmla="*/ 91067 w 97171"/>
                <a:gd name="connsiteY8" fmla="*/ 84098 h 114632"/>
                <a:gd name="connsiteX9" fmla="*/ 40457 w 97171"/>
                <a:gd name="connsiteY9" fmla="*/ 109150 h 114632"/>
                <a:gd name="connsiteX10" fmla="*/ 18441 w 97171"/>
                <a:gd name="connsiteY10" fmla="*/ 79796 h 114632"/>
                <a:gd name="connsiteX11" fmla="*/ 22490 w 97171"/>
                <a:gd name="connsiteY11" fmla="*/ 53478 h 114632"/>
                <a:gd name="connsiteX12" fmla="*/ 35902 w 97171"/>
                <a:gd name="connsiteY12" fmla="*/ 53478 h 114632"/>
                <a:gd name="connsiteX13" fmla="*/ 24009 w 97171"/>
                <a:gd name="connsiteY13" fmla="*/ 47911 h 114632"/>
                <a:gd name="connsiteX14" fmla="*/ 66521 w 97171"/>
                <a:gd name="connsiteY14" fmla="*/ 5652 h 114632"/>
                <a:gd name="connsiteX15" fmla="*/ 85247 w 97171"/>
                <a:gd name="connsiteY15" fmla="*/ 21594 h 114632"/>
                <a:gd name="connsiteX16" fmla="*/ 34384 w 97171"/>
                <a:gd name="connsiteY16" fmla="*/ 47911 h 114632"/>
                <a:gd name="connsiteX17" fmla="*/ 24009 w 97171"/>
                <a:gd name="connsiteY17" fmla="*/ 47911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171" h="114632">
                  <a:moveTo>
                    <a:pt x="35902" y="53478"/>
                  </a:moveTo>
                  <a:cubicBezTo>
                    <a:pt x="43240" y="53478"/>
                    <a:pt x="61966" y="52972"/>
                    <a:pt x="74619" y="47658"/>
                  </a:cubicBezTo>
                  <a:cubicBezTo>
                    <a:pt x="92332" y="40067"/>
                    <a:pt x="93598" y="25137"/>
                    <a:pt x="93598" y="21594"/>
                  </a:cubicBezTo>
                  <a:cubicBezTo>
                    <a:pt x="93598" y="10460"/>
                    <a:pt x="83982" y="85"/>
                    <a:pt x="66521" y="85"/>
                  </a:cubicBezTo>
                  <a:cubicBezTo>
                    <a:pt x="38432" y="85"/>
                    <a:pt x="222" y="24631"/>
                    <a:pt x="222" y="68915"/>
                  </a:cubicBezTo>
                  <a:cubicBezTo>
                    <a:pt x="222" y="94726"/>
                    <a:pt x="15152" y="114717"/>
                    <a:pt x="39951" y="114717"/>
                  </a:cubicBezTo>
                  <a:cubicBezTo>
                    <a:pt x="76137" y="114717"/>
                    <a:pt x="97393" y="87893"/>
                    <a:pt x="97393" y="84857"/>
                  </a:cubicBezTo>
                  <a:cubicBezTo>
                    <a:pt x="97393" y="83339"/>
                    <a:pt x="95875" y="81567"/>
                    <a:pt x="94357" y="81567"/>
                  </a:cubicBezTo>
                  <a:cubicBezTo>
                    <a:pt x="93091" y="81567"/>
                    <a:pt x="92585" y="82073"/>
                    <a:pt x="91067" y="84098"/>
                  </a:cubicBezTo>
                  <a:cubicBezTo>
                    <a:pt x="71076" y="109150"/>
                    <a:pt x="43493" y="109150"/>
                    <a:pt x="40457" y="109150"/>
                  </a:cubicBezTo>
                  <a:cubicBezTo>
                    <a:pt x="20719" y="109150"/>
                    <a:pt x="18441" y="87893"/>
                    <a:pt x="18441" y="79796"/>
                  </a:cubicBezTo>
                  <a:cubicBezTo>
                    <a:pt x="18441" y="76759"/>
                    <a:pt x="18694" y="68915"/>
                    <a:pt x="22490" y="53478"/>
                  </a:cubicBezTo>
                  <a:lnTo>
                    <a:pt x="35902" y="53478"/>
                  </a:lnTo>
                  <a:close/>
                  <a:moveTo>
                    <a:pt x="24009" y="47911"/>
                  </a:moveTo>
                  <a:cubicBezTo>
                    <a:pt x="33878" y="9448"/>
                    <a:pt x="59942" y="5652"/>
                    <a:pt x="66521" y="5652"/>
                  </a:cubicBezTo>
                  <a:cubicBezTo>
                    <a:pt x="78415" y="5652"/>
                    <a:pt x="85247" y="12990"/>
                    <a:pt x="85247" y="21594"/>
                  </a:cubicBezTo>
                  <a:cubicBezTo>
                    <a:pt x="85247" y="47911"/>
                    <a:pt x="44759" y="47911"/>
                    <a:pt x="34384" y="47911"/>
                  </a:cubicBezTo>
                  <a:lnTo>
                    <a:pt x="24009" y="47911"/>
                  </a:lnTo>
                  <a:close/>
                </a:path>
              </a:pathLst>
            </a:custGeom>
            <a:solidFill>
              <a:srgbClr val="000000"/>
            </a:solidFill>
            <a:ln w="25400"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F224E9C5-1525-5FFA-EC80-BE4529E14C47}"/>
                </a:ext>
              </a:extLst>
            </p:cNvPr>
            <p:cNvSpPr/>
            <p:nvPr>
              <p:custDataLst>
                <p:tags r:id="rId82"/>
              </p:custDataLst>
            </p:nvPr>
          </p:nvSpPr>
          <p:spPr>
            <a:xfrm>
              <a:off x="8297471" y="4579085"/>
              <a:ext cx="126019" cy="114632"/>
            </a:xfrm>
            <a:custGeom>
              <a:avLst/>
              <a:gdLst>
                <a:gd name="connsiteX0" fmla="*/ 77407 w 126019"/>
                <a:gd name="connsiteY0" fmla="*/ 35512 h 114632"/>
                <a:gd name="connsiteX1" fmla="*/ 102459 w 126019"/>
                <a:gd name="connsiteY1" fmla="*/ 5652 h 114632"/>
                <a:gd name="connsiteX2" fmla="*/ 115112 w 126019"/>
                <a:gd name="connsiteY2" fmla="*/ 8941 h 114632"/>
                <a:gd name="connsiteX3" fmla="*/ 102965 w 126019"/>
                <a:gd name="connsiteY3" fmla="*/ 22606 h 114632"/>
                <a:gd name="connsiteX4" fmla="*/ 112581 w 126019"/>
                <a:gd name="connsiteY4" fmla="*/ 31463 h 114632"/>
                <a:gd name="connsiteX5" fmla="*/ 126246 w 126019"/>
                <a:gd name="connsiteY5" fmla="*/ 16786 h 114632"/>
                <a:gd name="connsiteX6" fmla="*/ 102712 w 126019"/>
                <a:gd name="connsiteY6" fmla="*/ 85 h 114632"/>
                <a:gd name="connsiteX7" fmla="*/ 76142 w 126019"/>
                <a:gd name="connsiteY7" fmla="*/ 19317 h 114632"/>
                <a:gd name="connsiteX8" fmla="*/ 48812 w 126019"/>
                <a:gd name="connsiteY8" fmla="*/ 85 h 114632"/>
                <a:gd name="connsiteX9" fmla="*/ 8071 w 126019"/>
                <a:gd name="connsiteY9" fmla="*/ 39055 h 114632"/>
                <a:gd name="connsiteX10" fmla="*/ 11108 w 126019"/>
                <a:gd name="connsiteY10" fmla="*/ 41585 h 114632"/>
                <a:gd name="connsiteX11" fmla="*/ 14397 w 126019"/>
                <a:gd name="connsiteY11" fmla="*/ 38802 h 114632"/>
                <a:gd name="connsiteX12" fmla="*/ 48306 w 126019"/>
                <a:gd name="connsiteY12" fmla="*/ 5652 h 114632"/>
                <a:gd name="connsiteX13" fmla="*/ 61971 w 126019"/>
                <a:gd name="connsiteY13" fmla="*/ 22606 h 114632"/>
                <a:gd name="connsiteX14" fmla="*/ 48306 w 126019"/>
                <a:gd name="connsiteY14" fmla="*/ 82832 h 114632"/>
                <a:gd name="connsiteX15" fmla="*/ 24266 w 126019"/>
                <a:gd name="connsiteY15" fmla="*/ 109150 h 114632"/>
                <a:gd name="connsiteX16" fmla="*/ 11614 w 126019"/>
                <a:gd name="connsiteY16" fmla="*/ 105860 h 114632"/>
                <a:gd name="connsiteX17" fmla="*/ 23507 w 126019"/>
                <a:gd name="connsiteY17" fmla="*/ 92195 h 114632"/>
                <a:gd name="connsiteX18" fmla="*/ 14144 w 126019"/>
                <a:gd name="connsiteY18" fmla="*/ 83339 h 114632"/>
                <a:gd name="connsiteX19" fmla="*/ 226 w 126019"/>
                <a:gd name="connsiteY19" fmla="*/ 98015 h 114632"/>
                <a:gd name="connsiteX20" fmla="*/ 24013 w 126019"/>
                <a:gd name="connsiteY20" fmla="*/ 114717 h 114632"/>
                <a:gd name="connsiteX21" fmla="*/ 50584 w 126019"/>
                <a:gd name="connsiteY21" fmla="*/ 95485 h 114632"/>
                <a:gd name="connsiteX22" fmla="*/ 77913 w 126019"/>
                <a:gd name="connsiteY22" fmla="*/ 114717 h 114632"/>
                <a:gd name="connsiteX23" fmla="*/ 118401 w 126019"/>
                <a:gd name="connsiteY23" fmla="*/ 75747 h 114632"/>
                <a:gd name="connsiteX24" fmla="*/ 115365 w 126019"/>
                <a:gd name="connsiteY24" fmla="*/ 73216 h 114632"/>
                <a:gd name="connsiteX25" fmla="*/ 112075 w 126019"/>
                <a:gd name="connsiteY25" fmla="*/ 76000 h 114632"/>
                <a:gd name="connsiteX26" fmla="*/ 78419 w 126019"/>
                <a:gd name="connsiteY26" fmla="*/ 109150 h 114632"/>
                <a:gd name="connsiteX27" fmla="*/ 64501 w 126019"/>
                <a:gd name="connsiteY27" fmla="*/ 92448 h 114632"/>
                <a:gd name="connsiteX28" fmla="*/ 68803 w 126019"/>
                <a:gd name="connsiteY28" fmla="*/ 70180 h 114632"/>
                <a:gd name="connsiteX29" fmla="*/ 77407 w 126019"/>
                <a:gd name="connsiteY29" fmla="*/ 35512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4632">
                  <a:moveTo>
                    <a:pt x="77407" y="35512"/>
                  </a:moveTo>
                  <a:cubicBezTo>
                    <a:pt x="78925" y="28933"/>
                    <a:pt x="84745" y="5652"/>
                    <a:pt x="102459" y="5652"/>
                  </a:cubicBezTo>
                  <a:cubicBezTo>
                    <a:pt x="103724" y="5652"/>
                    <a:pt x="109797" y="5652"/>
                    <a:pt x="115112" y="8941"/>
                  </a:cubicBezTo>
                  <a:cubicBezTo>
                    <a:pt x="108026" y="10207"/>
                    <a:pt x="102965" y="16533"/>
                    <a:pt x="102965" y="22606"/>
                  </a:cubicBezTo>
                  <a:cubicBezTo>
                    <a:pt x="102965" y="26655"/>
                    <a:pt x="105749" y="31463"/>
                    <a:pt x="112581" y="31463"/>
                  </a:cubicBezTo>
                  <a:cubicBezTo>
                    <a:pt x="118148" y="31463"/>
                    <a:pt x="126246" y="26908"/>
                    <a:pt x="126246" y="16786"/>
                  </a:cubicBezTo>
                  <a:cubicBezTo>
                    <a:pt x="126246" y="3627"/>
                    <a:pt x="111316" y="85"/>
                    <a:pt x="102712" y="85"/>
                  </a:cubicBezTo>
                  <a:cubicBezTo>
                    <a:pt x="88035" y="85"/>
                    <a:pt x="79178" y="13496"/>
                    <a:pt x="76142" y="19317"/>
                  </a:cubicBezTo>
                  <a:cubicBezTo>
                    <a:pt x="69815" y="2615"/>
                    <a:pt x="56151" y="85"/>
                    <a:pt x="48812" y="85"/>
                  </a:cubicBezTo>
                  <a:cubicBezTo>
                    <a:pt x="22495" y="85"/>
                    <a:pt x="8071" y="32728"/>
                    <a:pt x="8071" y="39055"/>
                  </a:cubicBezTo>
                  <a:cubicBezTo>
                    <a:pt x="8071" y="41585"/>
                    <a:pt x="10601" y="41585"/>
                    <a:pt x="11108" y="41585"/>
                  </a:cubicBezTo>
                  <a:cubicBezTo>
                    <a:pt x="13132" y="41585"/>
                    <a:pt x="13891" y="41079"/>
                    <a:pt x="14397" y="38802"/>
                  </a:cubicBezTo>
                  <a:cubicBezTo>
                    <a:pt x="23001" y="11978"/>
                    <a:pt x="39702" y="5652"/>
                    <a:pt x="48306" y="5652"/>
                  </a:cubicBezTo>
                  <a:cubicBezTo>
                    <a:pt x="53114" y="5652"/>
                    <a:pt x="61971" y="7929"/>
                    <a:pt x="61971" y="22606"/>
                  </a:cubicBezTo>
                  <a:cubicBezTo>
                    <a:pt x="61971" y="30451"/>
                    <a:pt x="57669" y="47405"/>
                    <a:pt x="48306" y="82832"/>
                  </a:cubicBezTo>
                  <a:cubicBezTo>
                    <a:pt x="44257" y="98522"/>
                    <a:pt x="35400" y="109150"/>
                    <a:pt x="24266" y="109150"/>
                  </a:cubicBezTo>
                  <a:cubicBezTo>
                    <a:pt x="22748" y="109150"/>
                    <a:pt x="16928" y="109150"/>
                    <a:pt x="11614" y="105860"/>
                  </a:cubicBezTo>
                  <a:cubicBezTo>
                    <a:pt x="17940" y="104595"/>
                    <a:pt x="23507" y="99281"/>
                    <a:pt x="23507" y="92195"/>
                  </a:cubicBezTo>
                  <a:cubicBezTo>
                    <a:pt x="23507" y="85363"/>
                    <a:pt x="17940" y="83339"/>
                    <a:pt x="14144" y="83339"/>
                  </a:cubicBezTo>
                  <a:cubicBezTo>
                    <a:pt x="6553" y="83339"/>
                    <a:pt x="226" y="89918"/>
                    <a:pt x="226" y="98015"/>
                  </a:cubicBezTo>
                  <a:cubicBezTo>
                    <a:pt x="226" y="109656"/>
                    <a:pt x="12879" y="114717"/>
                    <a:pt x="24013" y="114717"/>
                  </a:cubicBezTo>
                  <a:cubicBezTo>
                    <a:pt x="40715" y="114717"/>
                    <a:pt x="49824" y="97003"/>
                    <a:pt x="50584" y="95485"/>
                  </a:cubicBezTo>
                  <a:cubicBezTo>
                    <a:pt x="53620" y="104848"/>
                    <a:pt x="62730" y="114717"/>
                    <a:pt x="77913" y="114717"/>
                  </a:cubicBezTo>
                  <a:cubicBezTo>
                    <a:pt x="103977" y="114717"/>
                    <a:pt x="118401" y="82073"/>
                    <a:pt x="118401" y="75747"/>
                  </a:cubicBezTo>
                  <a:cubicBezTo>
                    <a:pt x="118401" y="73216"/>
                    <a:pt x="116124" y="73216"/>
                    <a:pt x="115365" y="73216"/>
                  </a:cubicBezTo>
                  <a:cubicBezTo>
                    <a:pt x="113087" y="73216"/>
                    <a:pt x="112581" y="74229"/>
                    <a:pt x="112075" y="76000"/>
                  </a:cubicBezTo>
                  <a:cubicBezTo>
                    <a:pt x="103724" y="103076"/>
                    <a:pt x="86517" y="109150"/>
                    <a:pt x="78419" y="109150"/>
                  </a:cubicBezTo>
                  <a:cubicBezTo>
                    <a:pt x="68550" y="109150"/>
                    <a:pt x="64501" y="101052"/>
                    <a:pt x="64501" y="92448"/>
                  </a:cubicBezTo>
                  <a:cubicBezTo>
                    <a:pt x="64501" y="86881"/>
                    <a:pt x="66020" y="81314"/>
                    <a:pt x="68803" y="70180"/>
                  </a:cubicBezTo>
                  <a:lnTo>
                    <a:pt x="77407" y="35512"/>
                  </a:lnTo>
                  <a:close/>
                </a:path>
              </a:pathLst>
            </a:custGeom>
            <a:solidFill>
              <a:srgbClr val="000000"/>
            </a:solidFill>
            <a:ln w="25400" cap="flat">
              <a:noFill/>
              <a:prstDash val="solid"/>
              <a:miter/>
            </a:ln>
          </p:spPr>
          <p:txBody>
            <a:bodyPr rtlCol="0" anchor="ctr"/>
            <a:lstStyle/>
            <a:p>
              <a:endParaRPr lang="en-CN"/>
            </a:p>
          </p:txBody>
        </p:sp>
        <p:sp>
          <p:nvSpPr>
            <p:cNvPr id="18465" name="Freeform 18464">
              <a:extLst>
                <a:ext uri="{FF2B5EF4-FFF2-40B4-BE49-F238E27FC236}">
                  <a16:creationId xmlns:a16="http://schemas.microsoft.com/office/drawing/2014/main" id="{02AC94B6-764A-9E58-A556-F53C87A1104F}"/>
                </a:ext>
              </a:extLst>
            </p:cNvPr>
            <p:cNvSpPr/>
            <p:nvPr>
              <p:custDataLst>
                <p:tags r:id="rId83"/>
              </p:custDataLst>
            </p:nvPr>
          </p:nvSpPr>
          <p:spPr>
            <a:xfrm>
              <a:off x="8426661" y="4579085"/>
              <a:ext cx="132092" cy="160940"/>
            </a:xfrm>
            <a:custGeom>
              <a:avLst/>
              <a:gdLst>
                <a:gd name="connsiteX0" fmla="*/ 19717 w 132092"/>
                <a:gd name="connsiteY0" fmla="*/ 142805 h 160940"/>
                <a:gd name="connsiteX1" fmla="*/ 6052 w 132092"/>
                <a:gd name="connsiteY1" fmla="*/ 153181 h 160940"/>
                <a:gd name="connsiteX2" fmla="*/ 232 w 132092"/>
                <a:gd name="connsiteY2" fmla="*/ 157989 h 160940"/>
                <a:gd name="connsiteX3" fmla="*/ 3522 w 132092"/>
                <a:gd name="connsiteY3" fmla="*/ 161025 h 160940"/>
                <a:gd name="connsiteX4" fmla="*/ 24778 w 132092"/>
                <a:gd name="connsiteY4" fmla="*/ 160266 h 160940"/>
                <a:gd name="connsiteX5" fmla="*/ 49830 w 132092"/>
                <a:gd name="connsiteY5" fmla="*/ 161025 h 160940"/>
                <a:gd name="connsiteX6" fmla="*/ 54385 w 132092"/>
                <a:gd name="connsiteY6" fmla="*/ 155964 h 160940"/>
                <a:gd name="connsiteX7" fmla="*/ 48312 w 132092"/>
                <a:gd name="connsiteY7" fmla="*/ 153181 h 160940"/>
                <a:gd name="connsiteX8" fmla="*/ 35659 w 132092"/>
                <a:gd name="connsiteY8" fmla="*/ 149132 h 160940"/>
                <a:gd name="connsiteX9" fmla="*/ 48059 w 132092"/>
                <a:gd name="connsiteY9" fmla="*/ 98522 h 160940"/>
                <a:gd name="connsiteX10" fmla="*/ 71339 w 132092"/>
                <a:gd name="connsiteY10" fmla="*/ 114717 h 160940"/>
                <a:gd name="connsiteX11" fmla="*/ 132325 w 132092"/>
                <a:gd name="connsiteY11" fmla="*/ 40573 h 160940"/>
                <a:gd name="connsiteX12" fmla="*/ 98669 w 132092"/>
                <a:gd name="connsiteY12" fmla="*/ 85 h 160940"/>
                <a:gd name="connsiteX13" fmla="*/ 65519 w 132092"/>
                <a:gd name="connsiteY13" fmla="*/ 19064 h 160940"/>
                <a:gd name="connsiteX14" fmla="*/ 42745 w 132092"/>
                <a:gd name="connsiteY14" fmla="*/ 85 h 160940"/>
                <a:gd name="connsiteX15" fmla="*/ 24019 w 132092"/>
                <a:gd name="connsiteY15" fmla="*/ 14509 h 160940"/>
                <a:gd name="connsiteX16" fmla="*/ 16174 w 132092"/>
                <a:gd name="connsiteY16" fmla="*/ 39055 h 160940"/>
                <a:gd name="connsiteX17" fmla="*/ 19211 w 132092"/>
                <a:gd name="connsiteY17" fmla="*/ 41585 h 160940"/>
                <a:gd name="connsiteX18" fmla="*/ 23513 w 132092"/>
                <a:gd name="connsiteY18" fmla="*/ 35765 h 160940"/>
                <a:gd name="connsiteX19" fmla="*/ 41985 w 132092"/>
                <a:gd name="connsiteY19" fmla="*/ 5652 h 160940"/>
                <a:gd name="connsiteX20" fmla="*/ 49830 w 132092"/>
                <a:gd name="connsiteY20" fmla="*/ 17292 h 160940"/>
                <a:gd name="connsiteX21" fmla="*/ 48059 w 132092"/>
                <a:gd name="connsiteY21" fmla="*/ 30198 h 160940"/>
                <a:gd name="connsiteX22" fmla="*/ 19717 w 132092"/>
                <a:gd name="connsiteY22" fmla="*/ 142805 h 160940"/>
                <a:gd name="connsiteX23" fmla="*/ 64254 w 132092"/>
                <a:gd name="connsiteY23" fmla="*/ 32981 h 160940"/>
                <a:gd name="connsiteX24" fmla="*/ 77413 w 132092"/>
                <a:gd name="connsiteY24" fmla="*/ 15268 h 160940"/>
                <a:gd name="connsiteX25" fmla="*/ 97910 w 132092"/>
                <a:gd name="connsiteY25" fmla="*/ 5652 h 160940"/>
                <a:gd name="connsiteX26" fmla="*/ 114105 w 132092"/>
                <a:gd name="connsiteY26" fmla="*/ 29439 h 160940"/>
                <a:gd name="connsiteX27" fmla="*/ 101199 w 132092"/>
                <a:gd name="connsiteY27" fmla="*/ 83085 h 160940"/>
                <a:gd name="connsiteX28" fmla="*/ 71086 w 132092"/>
                <a:gd name="connsiteY28" fmla="*/ 109150 h 160940"/>
                <a:gd name="connsiteX29" fmla="*/ 51095 w 132092"/>
                <a:gd name="connsiteY29" fmla="*/ 86628 h 160940"/>
                <a:gd name="connsiteX30" fmla="*/ 51854 w 132092"/>
                <a:gd name="connsiteY30" fmla="*/ 82579 h 160940"/>
                <a:gd name="connsiteX31" fmla="*/ 64254 w 132092"/>
                <a:gd name="connsiteY31" fmla="*/ 32981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60940">
                  <a:moveTo>
                    <a:pt x="19717" y="142805"/>
                  </a:moveTo>
                  <a:cubicBezTo>
                    <a:pt x="17693" y="151409"/>
                    <a:pt x="17186" y="153181"/>
                    <a:pt x="6052" y="153181"/>
                  </a:cubicBezTo>
                  <a:cubicBezTo>
                    <a:pt x="3016" y="153181"/>
                    <a:pt x="232" y="153181"/>
                    <a:pt x="232" y="157989"/>
                  </a:cubicBezTo>
                  <a:cubicBezTo>
                    <a:pt x="232" y="160013"/>
                    <a:pt x="1497" y="161025"/>
                    <a:pt x="3522" y="161025"/>
                  </a:cubicBezTo>
                  <a:cubicBezTo>
                    <a:pt x="10354" y="161025"/>
                    <a:pt x="17693" y="160266"/>
                    <a:pt x="24778" y="160266"/>
                  </a:cubicBezTo>
                  <a:cubicBezTo>
                    <a:pt x="33129" y="160266"/>
                    <a:pt x="41732" y="161025"/>
                    <a:pt x="49830" y="161025"/>
                  </a:cubicBezTo>
                  <a:cubicBezTo>
                    <a:pt x="51095" y="161025"/>
                    <a:pt x="54385" y="161025"/>
                    <a:pt x="54385" y="155964"/>
                  </a:cubicBezTo>
                  <a:cubicBezTo>
                    <a:pt x="54385" y="153181"/>
                    <a:pt x="51854" y="153181"/>
                    <a:pt x="48312" y="153181"/>
                  </a:cubicBezTo>
                  <a:cubicBezTo>
                    <a:pt x="35659" y="153181"/>
                    <a:pt x="35659" y="151409"/>
                    <a:pt x="35659" y="149132"/>
                  </a:cubicBezTo>
                  <a:cubicBezTo>
                    <a:pt x="35659" y="146095"/>
                    <a:pt x="46287" y="104848"/>
                    <a:pt x="48059" y="98522"/>
                  </a:cubicBezTo>
                  <a:cubicBezTo>
                    <a:pt x="51348" y="105860"/>
                    <a:pt x="58434" y="114717"/>
                    <a:pt x="71339" y="114717"/>
                  </a:cubicBezTo>
                  <a:cubicBezTo>
                    <a:pt x="100693" y="114717"/>
                    <a:pt x="132325" y="77771"/>
                    <a:pt x="132325" y="40573"/>
                  </a:cubicBezTo>
                  <a:cubicBezTo>
                    <a:pt x="132325" y="16786"/>
                    <a:pt x="117901" y="85"/>
                    <a:pt x="98669" y="85"/>
                  </a:cubicBezTo>
                  <a:cubicBezTo>
                    <a:pt x="86016" y="85"/>
                    <a:pt x="73870" y="9195"/>
                    <a:pt x="65519" y="19064"/>
                  </a:cubicBezTo>
                  <a:cubicBezTo>
                    <a:pt x="62989" y="5399"/>
                    <a:pt x="52108" y="85"/>
                    <a:pt x="42745" y="85"/>
                  </a:cubicBezTo>
                  <a:cubicBezTo>
                    <a:pt x="31104" y="85"/>
                    <a:pt x="26296" y="9954"/>
                    <a:pt x="24019" y="14509"/>
                  </a:cubicBezTo>
                  <a:cubicBezTo>
                    <a:pt x="19464" y="23112"/>
                    <a:pt x="16174" y="38295"/>
                    <a:pt x="16174" y="39055"/>
                  </a:cubicBezTo>
                  <a:cubicBezTo>
                    <a:pt x="16174" y="41585"/>
                    <a:pt x="18705" y="41585"/>
                    <a:pt x="19211" y="41585"/>
                  </a:cubicBezTo>
                  <a:cubicBezTo>
                    <a:pt x="21741" y="41585"/>
                    <a:pt x="21994" y="41332"/>
                    <a:pt x="23513" y="35765"/>
                  </a:cubicBezTo>
                  <a:cubicBezTo>
                    <a:pt x="27815" y="17798"/>
                    <a:pt x="32876" y="5652"/>
                    <a:pt x="41985" y="5652"/>
                  </a:cubicBezTo>
                  <a:cubicBezTo>
                    <a:pt x="46287" y="5652"/>
                    <a:pt x="49830" y="7676"/>
                    <a:pt x="49830" y="17292"/>
                  </a:cubicBezTo>
                  <a:cubicBezTo>
                    <a:pt x="49830" y="23112"/>
                    <a:pt x="49071" y="25896"/>
                    <a:pt x="48059" y="30198"/>
                  </a:cubicBezTo>
                  <a:lnTo>
                    <a:pt x="19717" y="142805"/>
                  </a:lnTo>
                  <a:close/>
                  <a:moveTo>
                    <a:pt x="64254" y="32981"/>
                  </a:moveTo>
                  <a:cubicBezTo>
                    <a:pt x="66025" y="26149"/>
                    <a:pt x="72858" y="19064"/>
                    <a:pt x="77413" y="15268"/>
                  </a:cubicBezTo>
                  <a:cubicBezTo>
                    <a:pt x="86269" y="7423"/>
                    <a:pt x="93608" y="5652"/>
                    <a:pt x="97910" y="5652"/>
                  </a:cubicBezTo>
                  <a:cubicBezTo>
                    <a:pt x="108032" y="5652"/>
                    <a:pt x="114105" y="14509"/>
                    <a:pt x="114105" y="29439"/>
                  </a:cubicBezTo>
                  <a:cubicBezTo>
                    <a:pt x="114105" y="44369"/>
                    <a:pt x="105754" y="73470"/>
                    <a:pt x="101199" y="83085"/>
                  </a:cubicBezTo>
                  <a:cubicBezTo>
                    <a:pt x="92596" y="100799"/>
                    <a:pt x="80449" y="109150"/>
                    <a:pt x="71086" y="109150"/>
                  </a:cubicBezTo>
                  <a:cubicBezTo>
                    <a:pt x="54385" y="109150"/>
                    <a:pt x="51095" y="88146"/>
                    <a:pt x="51095" y="86628"/>
                  </a:cubicBezTo>
                  <a:cubicBezTo>
                    <a:pt x="51095" y="86122"/>
                    <a:pt x="51095" y="85616"/>
                    <a:pt x="51854" y="82579"/>
                  </a:cubicBezTo>
                  <a:lnTo>
                    <a:pt x="64254" y="32981"/>
                  </a:lnTo>
                  <a:close/>
                </a:path>
              </a:pathLst>
            </a:custGeom>
            <a:solidFill>
              <a:srgbClr val="000000"/>
            </a:solidFill>
            <a:ln w="25400"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7160978C-D535-39C0-88EE-2DFC030FFF45}"/>
                </a:ext>
              </a:extLst>
            </p:cNvPr>
            <p:cNvSpPr/>
            <p:nvPr>
              <p:custDataLst>
                <p:tags r:id="rId84"/>
              </p:custDataLst>
            </p:nvPr>
          </p:nvSpPr>
          <p:spPr>
            <a:xfrm>
              <a:off x="8587127" y="4501145"/>
              <a:ext cx="58707" cy="253051"/>
            </a:xfrm>
            <a:custGeom>
              <a:avLst/>
              <a:gdLst>
                <a:gd name="connsiteX0" fmla="*/ 58945 w 58707"/>
                <a:gd name="connsiteY0" fmla="*/ 250605 h 253051"/>
                <a:gd name="connsiteX1" fmla="*/ 54643 w 58707"/>
                <a:gd name="connsiteY1" fmla="*/ 245038 h 253051"/>
                <a:gd name="connsiteX2" fmla="*/ 14914 w 58707"/>
                <a:gd name="connsiteY2" fmla="*/ 126610 h 253051"/>
                <a:gd name="connsiteX3" fmla="*/ 55655 w 58707"/>
                <a:gd name="connsiteY3" fmla="*/ 6917 h 253051"/>
                <a:gd name="connsiteX4" fmla="*/ 58945 w 58707"/>
                <a:gd name="connsiteY4" fmla="*/ 2615 h 253051"/>
                <a:gd name="connsiteX5" fmla="*/ 56414 w 58707"/>
                <a:gd name="connsiteY5" fmla="*/ 85 h 253051"/>
                <a:gd name="connsiteX6" fmla="*/ 16179 w 58707"/>
                <a:gd name="connsiteY6" fmla="*/ 49430 h 253051"/>
                <a:gd name="connsiteX7" fmla="*/ 237 w 58707"/>
                <a:gd name="connsiteY7" fmla="*/ 126610 h 253051"/>
                <a:gd name="connsiteX8" fmla="*/ 16938 w 58707"/>
                <a:gd name="connsiteY8" fmla="*/ 205562 h 253051"/>
                <a:gd name="connsiteX9" fmla="*/ 56414 w 58707"/>
                <a:gd name="connsiteY9" fmla="*/ 253136 h 253051"/>
                <a:gd name="connsiteX10" fmla="*/ 58945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45" y="250605"/>
                  </a:moveTo>
                  <a:cubicBezTo>
                    <a:pt x="58945" y="249846"/>
                    <a:pt x="58945" y="249340"/>
                    <a:pt x="54643" y="245038"/>
                  </a:cubicBezTo>
                  <a:cubicBezTo>
                    <a:pt x="23012" y="213154"/>
                    <a:pt x="14914" y="165327"/>
                    <a:pt x="14914" y="126610"/>
                  </a:cubicBezTo>
                  <a:cubicBezTo>
                    <a:pt x="14914" y="82579"/>
                    <a:pt x="24530" y="38548"/>
                    <a:pt x="55655" y="6917"/>
                  </a:cubicBezTo>
                  <a:cubicBezTo>
                    <a:pt x="58945" y="3880"/>
                    <a:pt x="58945" y="3374"/>
                    <a:pt x="58945" y="2615"/>
                  </a:cubicBezTo>
                  <a:cubicBezTo>
                    <a:pt x="58945" y="844"/>
                    <a:pt x="57933" y="85"/>
                    <a:pt x="56414" y="85"/>
                  </a:cubicBezTo>
                  <a:cubicBezTo>
                    <a:pt x="53884" y="85"/>
                    <a:pt x="31109" y="17292"/>
                    <a:pt x="16179" y="49430"/>
                  </a:cubicBezTo>
                  <a:cubicBezTo>
                    <a:pt x="3274" y="77265"/>
                    <a:pt x="237" y="105354"/>
                    <a:pt x="237" y="126610"/>
                  </a:cubicBezTo>
                  <a:cubicBezTo>
                    <a:pt x="237" y="146348"/>
                    <a:pt x="3021" y="176967"/>
                    <a:pt x="16938" y="205562"/>
                  </a:cubicBezTo>
                  <a:cubicBezTo>
                    <a:pt x="32122" y="236687"/>
                    <a:pt x="53884" y="253136"/>
                    <a:pt x="56414" y="253136"/>
                  </a:cubicBezTo>
                  <a:cubicBezTo>
                    <a:pt x="57933" y="253136"/>
                    <a:pt x="58945" y="252377"/>
                    <a:pt x="58945" y="250605"/>
                  </a:cubicBezTo>
                  <a:close/>
                </a:path>
              </a:pathLst>
            </a:custGeom>
            <a:solidFill>
              <a:srgbClr val="000000"/>
            </a:solidFill>
            <a:ln w="25400"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B090E31C-D7A7-4A8F-96AC-EE40CA67D614}"/>
                </a:ext>
              </a:extLst>
            </p:cNvPr>
            <p:cNvSpPr/>
            <p:nvPr>
              <p:custDataLst>
                <p:tags r:id="rId85"/>
              </p:custDataLst>
            </p:nvPr>
          </p:nvSpPr>
          <p:spPr>
            <a:xfrm>
              <a:off x="8672124" y="4513292"/>
              <a:ext cx="126778" cy="179666"/>
            </a:xfrm>
            <a:custGeom>
              <a:avLst/>
              <a:gdLst>
                <a:gd name="connsiteX0" fmla="*/ 127020 w 126778"/>
                <a:gd name="connsiteY0" fmla="*/ 53731 h 179666"/>
                <a:gd name="connsiteX1" fmla="*/ 85266 w 126778"/>
                <a:gd name="connsiteY1" fmla="*/ 85 h 179666"/>
                <a:gd name="connsiteX2" fmla="*/ 20991 w 126778"/>
                <a:gd name="connsiteY2" fmla="*/ 47658 h 179666"/>
                <a:gd name="connsiteX3" fmla="*/ 241 w 126778"/>
                <a:gd name="connsiteY3" fmla="*/ 126357 h 179666"/>
                <a:gd name="connsiteX4" fmla="*/ 42247 w 126778"/>
                <a:gd name="connsiteY4" fmla="*/ 179751 h 179666"/>
                <a:gd name="connsiteX5" fmla="*/ 98931 w 126778"/>
                <a:gd name="connsiteY5" fmla="*/ 144071 h 179666"/>
                <a:gd name="connsiteX6" fmla="*/ 127020 w 126778"/>
                <a:gd name="connsiteY6" fmla="*/ 53731 h 179666"/>
                <a:gd name="connsiteX7" fmla="*/ 38705 w 126778"/>
                <a:gd name="connsiteY7" fmla="*/ 83845 h 179666"/>
                <a:gd name="connsiteX8" fmla="*/ 56418 w 126778"/>
                <a:gd name="connsiteY8" fmla="*/ 32981 h 179666"/>
                <a:gd name="connsiteX9" fmla="*/ 84760 w 126778"/>
                <a:gd name="connsiteY9" fmla="*/ 9195 h 179666"/>
                <a:gd name="connsiteX10" fmla="*/ 99943 w 126778"/>
                <a:gd name="connsiteY10" fmla="*/ 35259 h 179666"/>
                <a:gd name="connsiteX11" fmla="*/ 91592 w 126778"/>
                <a:gd name="connsiteY11" fmla="*/ 83845 h 179666"/>
                <a:gd name="connsiteX12" fmla="*/ 38705 w 126778"/>
                <a:gd name="connsiteY12" fmla="*/ 83845 h 179666"/>
                <a:gd name="connsiteX13" fmla="*/ 88556 w 126778"/>
                <a:gd name="connsiteY13" fmla="*/ 95991 h 179666"/>
                <a:gd name="connsiteX14" fmla="*/ 42754 w 126778"/>
                <a:gd name="connsiteY14" fmla="*/ 170641 h 179666"/>
                <a:gd name="connsiteX15" fmla="*/ 30354 w 126778"/>
                <a:gd name="connsiteY15" fmla="*/ 161784 h 179666"/>
                <a:gd name="connsiteX16" fmla="*/ 27317 w 126778"/>
                <a:gd name="connsiteY16" fmla="*/ 144830 h 179666"/>
                <a:gd name="connsiteX17" fmla="*/ 35668 w 126778"/>
                <a:gd name="connsiteY17" fmla="*/ 95991 h 179666"/>
                <a:gd name="connsiteX18" fmla="*/ 88556 w 126778"/>
                <a:gd name="connsiteY18" fmla="*/ 95991 h 1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778" h="179666">
                  <a:moveTo>
                    <a:pt x="127020" y="53731"/>
                  </a:moveTo>
                  <a:cubicBezTo>
                    <a:pt x="127020" y="9195"/>
                    <a:pt x="100702" y="85"/>
                    <a:pt x="85266" y="85"/>
                  </a:cubicBezTo>
                  <a:cubicBezTo>
                    <a:pt x="65275" y="85"/>
                    <a:pt x="39970" y="13243"/>
                    <a:pt x="20991" y="47658"/>
                  </a:cubicBezTo>
                  <a:cubicBezTo>
                    <a:pt x="8086" y="71445"/>
                    <a:pt x="241" y="105860"/>
                    <a:pt x="241" y="126357"/>
                  </a:cubicBezTo>
                  <a:cubicBezTo>
                    <a:pt x="241" y="163050"/>
                    <a:pt x="19473" y="179751"/>
                    <a:pt x="42247" y="179751"/>
                  </a:cubicBezTo>
                  <a:cubicBezTo>
                    <a:pt x="59202" y="179751"/>
                    <a:pt x="81470" y="169882"/>
                    <a:pt x="98931" y="144071"/>
                  </a:cubicBezTo>
                  <a:cubicBezTo>
                    <a:pt x="120187" y="112945"/>
                    <a:pt x="127020" y="72710"/>
                    <a:pt x="127020" y="53731"/>
                  </a:cubicBezTo>
                  <a:close/>
                  <a:moveTo>
                    <a:pt x="38705" y="83845"/>
                  </a:moveTo>
                  <a:cubicBezTo>
                    <a:pt x="42247" y="69168"/>
                    <a:pt x="48827" y="46140"/>
                    <a:pt x="56418" y="32981"/>
                  </a:cubicBezTo>
                  <a:cubicBezTo>
                    <a:pt x="62238" y="22606"/>
                    <a:pt x="72614" y="9195"/>
                    <a:pt x="84760" y="9195"/>
                  </a:cubicBezTo>
                  <a:cubicBezTo>
                    <a:pt x="95388" y="9195"/>
                    <a:pt x="99943" y="20329"/>
                    <a:pt x="99943" y="35259"/>
                  </a:cubicBezTo>
                  <a:cubicBezTo>
                    <a:pt x="99943" y="51201"/>
                    <a:pt x="94376" y="73216"/>
                    <a:pt x="91592" y="83845"/>
                  </a:cubicBezTo>
                  <a:lnTo>
                    <a:pt x="38705" y="83845"/>
                  </a:lnTo>
                  <a:close/>
                  <a:moveTo>
                    <a:pt x="88556" y="95991"/>
                  </a:moveTo>
                  <a:cubicBezTo>
                    <a:pt x="72867" y="163809"/>
                    <a:pt x="51610" y="170641"/>
                    <a:pt x="42754" y="170641"/>
                  </a:cubicBezTo>
                  <a:cubicBezTo>
                    <a:pt x="39211" y="170641"/>
                    <a:pt x="33897" y="169629"/>
                    <a:pt x="30354" y="161784"/>
                  </a:cubicBezTo>
                  <a:cubicBezTo>
                    <a:pt x="27317" y="154952"/>
                    <a:pt x="27317" y="145083"/>
                    <a:pt x="27317" y="144830"/>
                  </a:cubicBezTo>
                  <a:cubicBezTo>
                    <a:pt x="27317" y="130406"/>
                    <a:pt x="32885" y="106872"/>
                    <a:pt x="35668" y="95991"/>
                  </a:cubicBezTo>
                  <a:lnTo>
                    <a:pt x="88556" y="95991"/>
                  </a:lnTo>
                  <a:close/>
                </a:path>
              </a:pathLst>
            </a:custGeom>
            <a:solidFill>
              <a:srgbClr val="000000"/>
            </a:solidFill>
            <a:ln w="25400"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EF39F74C-E0A4-A62D-64E2-AA48126AD33F}"/>
                </a:ext>
              </a:extLst>
            </p:cNvPr>
            <p:cNvSpPr/>
            <p:nvPr>
              <p:custDataLst>
                <p:tags r:id="rId86"/>
              </p:custDataLst>
            </p:nvPr>
          </p:nvSpPr>
          <p:spPr>
            <a:xfrm>
              <a:off x="8818349" y="4466707"/>
              <a:ext cx="132320" cy="119743"/>
            </a:xfrm>
            <a:custGeom>
              <a:avLst/>
              <a:gdLst>
                <a:gd name="connsiteX0" fmla="*/ 78718 w 132320"/>
                <a:gd name="connsiteY0" fmla="*/ 12657 h 119743"/>
                <a:gd name="connsiteX1" fmla="*/ 84209 w 132320"/>
                <a:gd name="connsiteY1" fmla="*/ 6635 h 119743"/>
                <a:gd name="connsiteX2" fmla="*/ 94837 w 132320"/>
                <a:gd name="connsiteY2" fmla="*/ 6457 h 119743"/>
                <a:gd name="connsiteX3" fmla="*/ 114677 w 132320"/>
                <a:gd name="connsiteY3" fmla="*/ 7875 h 119743"/>
                <a:gd name="connsiteX4" fmla="*/ 123002 w 132320"/>
                <a:gd name="connsiteY4" fmla="*/ 21868 h 119743"/>
                <a:gd name="connsiteX5" fmla="*/ 121762 w 132320"/>
                <a:gd name="connsiteY5" fmla="*/ 36216 h 119743"/>
                <a:gd name="connsiteX6" fmla="*/ 121408 w 132320"/>
                <a:gd name="connsiteY6" fmla="*/ 38165 h 119743"/>
                <a:gd name="connsiteX7" fmla="*/ 124419 w 132320"/>
                <a:gd name="connsiteY7" fmla="*/ 40822 h 119743"/>
                <a:gd name="connsiteX8" fmla="*/ 127785 w 132320"/>
                <a:gd name="connsiteY8" fmla="*/ 36393 h 119743"/>
                <a:gd name="connsiteX9" fmla="*/ 132567 w 132320"/>
                <a:gd name="connsiteY9" fmla="*/ 2560 h 119743"/>
                <a:gd name="connsiteX10" fmla="*/ 127253 w 132320"/>
                <a:gd name="connsiteY10" fmla="*/ 81 h 119743"/>
                <a:gd name="connsiteX11" fmla="*/ 18315 w 132320"/>
                <a:gd name="connsiteY11" fmla="*/ 81 h 119743"/>
                <a:gd name="connsiteX12" fmla="*/ 12292 w 132320"/>
                <a:gd name="connsiteY12" fmla="*/ 3800 h 119743"/>
                <a:gd name="connsiteX13" fmla="*/ 1133 w 132320"/>
                <a:gd name="connsiteY13" fmla="*/ 35153 h 119743"/>
                <a:gd name="connsiteX14" fmla="*/ 247 w 132320"/>
                <a:gd name="connsiteY14" fmla="*/ 38342 h 119743"/>
                <a:gd name="connsiteX15" fmla="*/ 3258 w 132320"/>
                <a:gd name="connsiteY15" fmla="*/ 40822 h 119743"/>
                <a:gd name="connsiteX16" fmla="*/ 6978 w 132320"/>
                <a:gd name="connsiteY16" fmla="*/ 36571 h 119743"/>
                <a:gd name="connsiteX17" fmla="*/ 50022 w 132320"/>
                <a:gd name="connsiteY17" fmla="*/ 6457 h 119743"/>
                <a:gd name="connsiteX18" fmla="*/ 57462 w 132320"/>
                <a:gd name="connsiteY18" fmla="*/ 6457 h 119743"/>
                <a:gd name="connsiteX19" fmla="*/ 62953 w 132320"/>
                <a:gd name="connsiteY19" fmla="*/ 8229 h 119743"/>
                <a:gd name="connsiteX20" fmla="*/ 62244 w 132320"/>
                <a:gd name="connsiteY20" fmla="*/ 11949 h 119743"/>
                <a:gd name="connsiteX21" fmla="*/ 38862 w 132320"/>
                <a:gd name="connsiteY21" fmla="*/ 105122 h 119743"/>
                <a:gd name="connsiteX22" fmla="*/ 18138 w 132320"/>
                <a:gd name="connsiteY22" fmla="*/ 113447 h 119743"/>
                <a:gd name="connsiteX23" fmla="*/ 10166 w 132320"/>
                <a:gd name="connsiteY23" fmla="*/ 117344 h 119743"/>
                <a:gd name="connsiteX24" fmla="*/ 13178 w 132320"/>
                <a:gd name="connsiteY24" fmla="*/ 119824 h 119743"/>
                <a:gd name="connsiteX25" fmla="*/ 28411 w 132320"/>
                <a:gd name="connsiteY25" fmla="*/ 119293 h 119743"/>
                <a:gd name="connsiteX26" fmla="*/ 43645 w 132320"/>
                <a:gd name="connsiteY26" fmla="*/ 119116 h 119743"/>
                <a:gd name="connsiteX27" fmla="*/ 59587 w 132320"/>
                <a:gd name="connsiteY27" fmla="*/ 119293 h 119743"/>
                <a:gd name="connsiteX28" fmla="*/ 74467 w 132320"/>
                <a:gd name="connsiteY28" fmla="*/ 119824 h 119743"/>
                <a:gd name="connsiteX29" fmla="*/ 78541 w 132320"/>
                <a:gd name="connsiteY29" fmla="*/ 115927 h 119743"/>
                <a:gd name="connsiteX30" fmla="*/ 71278 w 132320"/>
                <a:gd name="connsiteY30" fmla="*/ 113447 h 119743"/>
                <a:gd name="connsiteX31" fmla="*/ 61004 w 132320"/>
                <a:gd name="connsiteY31" fmla="*/ 113093 h 119743"/>
                <a:gd name="connsiteX32" fmla="*/ 54628 w 132320"/>
                <a:gd name="connsiteY32" fmla="*/ 109728 h 119743"/>
                <a:gd name="connsiteX33" fmla="*/ 55336 w 132320"/>
                <a:gd name="connsiteY33" fmla="*/ 105653 h 119743"/>
                <a:gd name="connsiteX34" fmla="*/ 78718 w 132320"/>
                <a:gd name="connsiteY34" fmla="*/ 12657 h 1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20" h="119743">
                  <a:moveTo>
                    <a:pt x="78718" y="12657"/>
                  </a:moveTo>
                  <a:cubicBezTo>
                    <a:pt x="79958" y="7520"/>
                    <a:pt x="80312" y="6989"/>
                    <a:pt x="84209" y="6635"/>
                  </a:cubicBezTo>
                  <a:cubicBezTo>
                    <a:pt x="85095" y="6457"/>
                    <a:pt x="91295" y="6457"/>
                    <a:pt x="94837" y="6457"/>
                  </a:cubicBezTo>
                  <a:cubicBezTo>
                    <a:pt x="105643" y="6457"/>
                    <a:pt x="110248" y="6457"/>
                    <a:pt x="114677" y="7875"/>
                  </a:cubicBezTo>
                  <a:cubicBezTo>
                    <a:pt x="122648" y="10354"/>
                    <a:pt x="123002" y="15491"/>
                    <a:pt x="123002" y="21868"/>
                  </a:cubicBezTo>
                  <a:cubicBezTo>
                    <a:pt x="123002" y="24702"/>
                    <a:pt x="123002" y="27005"/>
                    <a:pt x="121762" y="36216"/>
                  </a:cubicBezTo>
                  <a:lnTo>
                    <a:pt x="121408" y="38165"/>
                  </a:lnTo>
                  <a:cubicBezTo>
                    <a:pt x="121408" y="39936"/>
                    <a:pt x="122648" y="40822"/>
                    <a:pt x="124419" y="40822"/>
                  </a:cubicBezTo>
                  <a:cubicBezTo>
                    <a:pt x="127076" y="40822"/>
                    <a:pt x="127430" y="39228"/>
                    <a:pt x="127785" y="36393"/>
                  </a:cubicBezTo>
                  <a:lnTo>
                    <a:pt x="132567" y="2560"/>
                  </a:lnTo>
                  <a:cubicBezTo>
                    <a:pt x="132567" y="81"/>
                    <a:pt x="130442" y="81"/>
                    <a:pt x="127253" y="81"/>
                  </a:cubicBezTo>
                  <a:lnTo>
                    <a:pt x="18315" y="81"/>
                  </a:lnTo>
                  <a:cubicBezTo>
                    <a:pt x="13886" y="81"/>
                    <a:pt x="13532" y="81"/>
                    <a:pt x="12292" y="3800"/>
                  </a:cubicBezTo>
                  <a:lnTo>
                    <a:pt x="1133" y="35153"/>
                  </a:lnTo>
                  <a:cubicBezTo>
                    <a:pt x="955" y="35862"/>
                    <a:pt x="247" y="37456"/>
                    <a:pt x="247" y="38342"/>
                  </a:cubicBezTo>
                  <a:cubicBezTo>
                    <a:pt x="247" y="39050"/>
                    <a:pt x="601" y="40822"/>
                    <a:pt x="3258" y="40822"/>
                  </a:cubicBezTo>
                  <a:cubicBezTo>
                    <a:pt x="5561" y="40822"/>
                    <a:pt x="5915" y="39936"/>
                    <a:pt x="6978" y="36571"/>
                  </a:cubicBezTo>
                  <a:cubicBezTo>
                    <a:pt x="17252" y="8229"/>
                    <a:pt x="23097" y="6457"/>
                    <a:pt x="50022" y="6457"/>
                  </a:cubicBezTo>
                  <a:lnTo>
                    <a:pt x="57462" y="6457"/>
                  </a:lnTo>
                  <a:cubicBezTo>
                    <a:pt x="62776" y="6457"/>
                    <a:pt x="62953" y="6635"/>
                    <a:pt x="62953" y="8229"/>
                  </a:cubicBezTo>
                  <a:cubicBezTo>
                    <a:pt x="62953" y="8406"/>
                    <a:pt x="62953" y="9292"/>
                    <a:pt x="62244" y="11949"/>
                  </a:cubicBezTo>
                  <a:lnTo>
                    <a:pt x="38862" y="105122"/>
                  </a:lnTo>
                  <a:cubicBezTo>
                    <a:pt x="37268" y="111676"/>
                    <a:pt x="36737" y="113447"/>
                    <a:pt x="18138" y="113447"/>
                  </a:cubicBezTo>
                  <a:cubicBezTo>
                    <a:pt x="11761" y="113447"/>
                    <a:pt x="10166" y="113447"/>
                    <a:pt x="10166" y="117344"/>
                  </a:cubicBezTo>
                  <a:cubicBezTo>
                    <a:pt x="10166" y="117876"/>
                    <a:pt x="10521" y="119824"/>
                    <a:pt x="13178" y="119824"/>
                  </a:cubicBezTo>
                  <a:cubicBezTo>
                    <a:pt x="18138" y="119824"/>
                    <a:pt x="23452" y="119293"/>
                    <a:pt x="28411" y="119293"/>
                  </a:cubicBezTo>
                  <a:cubicBezTo>
                    <a:pt x="33371" y="119293"/>
                    <a:pt x="38685" y="119116"/>
                    <a:pt x="43645" y="119116"/>
                  </a:cubicBezTo>
                  <a:cubicBezTo>
                    <a:pt x="48605" y="119116"/>
                    <a:pt x="54628" y="119116"/>
                    <a:pt x="59587" y="119293"/>
                  </a:cubicBezTo>
                  <a:cubicBezTo>
                    <a:pt x="64370" y="119470"/>
                    <a:pt x="69684" y="119824"/>
                    <a:pt x="74467" y="119824"/>
                  </a:cubicBezTo>
                  <a:cubicBezTo>
                    <a:pt x="75884" y="119824"/>
                    <a:pt x="78541" y="119824"/>
                    <a:pt x="78541" y="115927"/>
                  </a:cubicBezTo>
                  <a:cubicBezTo>
                    <a:pt x="78541" y="113447"/>
                    <a:pt x="76770" y="113447"/>
                    <a:pt x="71278" y="113447"/>
                  </a:cubicBezTo>
                  <a:cubicBezTo>
                    <a:pt x="67913" y="113447"/>
                    <a:pt x="64370" y="113270"/>
                    <a:pt x="61004" y="113093"/>
                  </a:cubicBezTo>
                  <a:cubicBezTo>
                    <a:pt x="54982" y="112562"/>
                    <a:pt x="54628" y="111853"/>
                    <a:pt x="54628" y="109728"/>
                  </a:cubicBezTo>
                  <a:cubicBezTo>
                    <a:pt x="54628" y="108488"/>
                    <a:pt x="54628" y="108133"/>
                    <a:pt x="55336" y="105653"/>
                  </a:cubicBezTo>
                  <a:lnTo>
                    <a:pt x="78718" y="12657"/>
                  </a:lnTo>
                  <a:close/>
                </a:path>
              </a:pathLst>
            </a:custGeom>
            <a:solidFill>
              <a:srgbClr val="000000"/>
            </a:solidFill>
            <a:ln w="25400"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8C9F5815-7FEA-46FE-BDF7-A97B733C8CCF}"/>
                </a:ext>
              </a:extLst>
            </p:cNvPr>
            <p:cNvSpPr/>
            <p:nvPr>
              <p:custDataLst>
                <p:tags r:id="rId87"/>
              </p:custDataLst>
            </p:nvPr>
          </p:nvSpPr>
          <p:spPr>
            <a:xfrm>
              <a:off x="8973942" y="4579085"/>
              <a:ext cx="116150" cy="163724"/>
            </a:xfrm>
            <a:custGeom>
              <a:avLst/>
              <a:gdLst>
                <a:gd name="connsiteX0" fmla="*/ 115644 w 116150"/>
                <a:gd name="connsiteY0" fmla="*/ 16533 h 163724"/>
                <a:gd name="connsiteX1" fmla="*/ 116404 w 116150"/>
                <a:gd name="connsiteY1" fmla="*/ 11978 h 163724"/>
                <a:gd name="connsiteX2" fmla="*/ 109065 w 116150"/>
                <a:gd name="connsiteY2" fmla="*/ 5146 h 163724"/>
                <a:gd name="connsiteX3" fmla="*/ 98690 w 116150"/>
                <a:gd name="connsiteY3" fmla="*/ 16027 h 163724"/>
                <a:gd name="connsiteX4" fmla="*/ 75156 w 116150"/>
                <a:gd name="connsiteY4" fmla="*/ 85 h 163724"/>
                <a:gd name="connsiteX5" fmla="*/ 14930 w 116150"/>
                <a:gd name="connsiteY5" fmla="*/ 71951 h 163724"/>
                <a:gd name="connsiteX6" fmla="*/ 48586 w 116150"/>
                <a:gd name="connsiteY6" fmla="*/ 111933 h 163724"/>
                <a:gd name="connsiteX7" fmla="*/ 77940 w 116150"/>
                <a:gd name="connsiteY7" fmla="*/ 97256 h 163724"/>
                <a:gd name="connsiteX8" fmla="*/ 78193 w 116150"/>
                <a:gd name="connsiteY8" fmla="*/ 97509 h 163724"/>
                <a:gd name="connsiteX9" fmla="*/ 69842 w 116150"/>
                <a:gd name="connsiteY9" fmla="*/ 130912 h 163724"/>
                <a:gd name="connsiteX10" fmla="*/ 33403 w 116150"/>
                <a:gd name="connsiteY10" fmla="*/ 158242 h 163724"/>
                <a:gd name="connsiteX11" fmla="*/ 13159 w 116150"/>
                <a:gd name="connsiteY11" fmla="*/ 155711 h 163724"/>
                <a:gd name="connsiteX12" fmla="*/ 23534 w 116150"/>
                <a:gd name="connsiteY12" fmla="*/ 142552 h 163724"/>
                <a:gd name="connsiteX13" fmla="*/ 13918 w 116150"/>
                <a:gd name="connsiteY13" fmla="*/ 133696 h 163724"/>
                <a:gd name="connsiteX14" fmla="*/ 253 w 116150"/>
                <a:gd name="connsiteY14" fmla="*/ 148373 h 163724"/>
                <a:gd name="connsiteX15" fmla="*/ 33909 w 116150"/>
                <a:gd name="connsiteY15" fmla="*/ 163809 h 163724"/>
                <a:gd name="connsiteX16" fmla="*/ 87556 w 116150"/>
                <a:gd name="connsiteY16" fmla="*/ 128888 h 163724"/>
                <a:gd name="connsiteX17" fmla="*/ 115644 w 116150"/>
                <a:gd name="connsiteY17" fmla="*/ 16533 h 163724"/>
                <a:gd name="connsiteX18" fmla="*/ 82748 w 116150"/>
                <a:gd name="connsiteY18" fmla="*/ 79543 h 163724"/>
                <a:gd name="connsiteX19" fmla="*/ 69842 w 116150"/>
                <a:gd name="connsiteY19" fmla="*/ 97256 h 163724"/>
                <a:gd name="connsiteX20" fmla="*/ 49345 w 116150"/>
                <a:gd name="connsiteY20" fmla="*/ 106366 h 163724"/>
                <a:gd name="connsiteX21" fmla="*/ 32897 w 116150"/>
                <a:gd name="connsiteY21" fmla="*/ 83085 h 163724"/>
                <a:gd name="connsiteX22" fmla="*/ 47068 w 116150"/>
                <a:gd name="connsiteY22" fmla="*/ 28173 h 163724"/>
                <a:gd name="connsiteX23" fmla="*/ 75409 w 116150"/>
                <a:gd name="connsiteY23" fmla="*/ 5652 h 163724"/>
                <a:gd name="connsiteX24" fmla="*/ 95653 w 116150"/>
                <a:gd name="connsiteY24" fmla="*/ 27414 h 163724"/>
                <a:gd name="connsiteX25" fmla="*/ 94894 w 116150"/>
                <a:gd name="connsiteY25" fmla="*/ 31210 h 163724"/>
                <a:gd name="connsiteX26" fmla="*/ 82748 w 116150"/>
                <a:gd name="connsiteY26" fmla="*/ 79543 h 1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150" h="163724">
                  <a:moveTo>
                    <a:pt x="115644" y="16533"/>
                  </a:moveTo>
                  <a:cubicBezTo>
                    <a:pt x="115897" y="15015"/>
                    <a:pt x="116404" y="13749"/>
                    <a:pt x="116404" y="11978"/>
                  </a:cubicBezTo>
                  <a:cubicBezTo>
                    <a:pt x="116404" y="7676"/>
                    <a:pt x="113367" y="5146"/>
                    <a:pt x="109065" y="5146"/>
                  </a:cubicBezTo>
                  <a:cubicBezTo>
                    <a:pt x="106535" y="5146"/>
                    <a:pt x="99702" y="6917"/>
                    <a:pt x="98690" y="16027"/>
                  </a:cubicBezTo>
                  <a:cubicBezTo>
                    <a:pt x="94135" y="6664"/>
                    <a:pt x="85278" y="85"/>
                    <a:pt x="75156" y="85"/>
                  </a:cubicBezTo>
                  <a:cubicBezTo>
                    <a:pt x="46308" y="85"/>
                    <a:pt x="14930" y="35512"/>
                    <a:pt x="14930" y="71951"/>
                  </a:cubicBezTo>
                  <a:cubicBezTo>
                    <a:pt x="14930" y="97003"/>
                    <a:pt x="30366" y="111933"/>
                    <a:pt x="48586" y="111933"/>
                  </a:cubicBezTo>
                  <a:cubicBezTo>
                    <a:pt x="63516" y="111933"/>
                    <a:pt x="75409" y="100040"/>
                    <a:pt x="77940" y="97256"/>
                  </a:cubicBezTo>
                  <a:lnTo>
                    <a:pt x="78193" y="97509"/>
                  </a:lnTo>
                  <a:cubicBezTo>
                    <a:pt x="72879" y="120031"/>
                    <a:pt x="69842" y="130406"/>
                    <a:pt x="69842" y="130912"/>
                  </a:cubicBezTo>
                  <a:cubicBezTo>
                    <a:pt x="68830" y="133190"/>
                    <a:pt x="60226" y="158242"/>
                    <a:pt x="33403" y="158242"/>
                  </a:cubicBezTo>
                  <a:cubicBezTo>
                    <a:pt x="28595" y="158242"/>
                    <a:pt x="20244" y="157989"/>
                    <a:pt x="13159" y="155711"/>
                  </a:cubicBezTo>
                  <a:cubicBezTo>
                    <a:pt x="20750" y="153434"/>
                    <a:pt x="23534" y="146854"/>
                    <a:pt x="23534" y="142552"/>
                  </a:cubicBezTo>
                  <a:cubicBezTo>
                    <a:pt x="23534" y="138504"/>
                    <a:pt x="20750" y="133696"/>
                    <a:pt x="13918" y="133696"/>
                  </a:cubicBezTo>
                  <a:cubicBezTo>
                    <a:pt x="8351" y="133696"/>
                    <a:pt x="253" y="138251"/>
                    <a:pt x="253" y="148373"/>
                  </a:cubicBezTo>
                  <a:cubicBezTo>
                    <a:pt x="253" y="158748"/>
                    <a:pt x="9616" y="163809"/>
                    <a:pt x="33909" y="163809"/>
                  </a:cubicBezTo>
                  <a:cubicBezTo>
                    <a:pt x="65540" y="163809"/>
                    <a:pt x="83760" y="144071"/>
                    <a:pt x="87556" y="128888"/>
                  </a:cubicBezTo>
                  <a:lnTo>
                    <a:pt x="115644" y="16533"/>
                  </a:lnTo>
                  <a:close/>
                  <a:moveTo>
                    <a:pt x="82748" y="79543"/>
                  </a:moveTo>
                  <a:cubicBezTo>
                    <a:pt x="81229" y="86122"/>
                    <a:pt x="75409" y="92448"/>
                    <a:pt x="69842" y="97256"/>
                  </a:cubicBezTo>
                  <a:cubicBezTo>
                    <a:pt x="64528" y="101811"/>
                    <a:pt x="56684" y="106366"/>
                    <a:pt x="49345" y="106366"/>
                  </a:cubicBezTo>
                  <a:cubicBezTo>
                    <a:pt x="36693" y="106366"/>
                    <a:pt x="32897" y="93207"/>
                    <a:pt x="32897" y="83085"/>
                  </a:cubicBezTo>
                  <a:cubicBezTo>
                    <a:pt x="32897" y="70939"/>
                    <a:pt x="40235" y="41079"/>
                    <a:pt x="47068" y="28173"/>
                  </a:cubicBezTo>
                  <a:cubicBezTo>
                    <a:pt x="53900" y="15774"/>
                    <a:pt x="64781" y="5652"/>
                    <a:pt x="75409" y="5652"/>
                  </a:cubicBezTo>
                  <a:cubicBezTo>
                    <a:pt x="92111" y="5652"/>
                    <a:pt x="95653" y="26149"/>
                    <a:pt x="95653" y="27414"/>
                  </a:cubicBezTo>
                  <a:cubicBezTo>
                    <a:pt x="95653" y="28679"/>
                    <a:pt x="95147" y="30198"/>
                    <a:pt x="94894" y="31210"/>
                  </a:cubicBezTo>
                  <a:lnTo>
                    <a:pt x="82748" y="79543"/>
                  </a:lnTo>
                  <a:close/>
                </a:path>
              </a:pathLst>
            </a:custGeom>
            <a:solidFill>
              <a:srgbClr val="000000"/>
            </a:solidFill>
            <a:ln w="25400"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3EC4974E-38A7-AA12-1FEA-26F5BEDF5442}"/>
                </a:ext>
              </a:extLst>
            </p:cNvPr>
            <p:cNvSpPr/>
            <p:nvPr>
              <p:custDataLst>
                <p:tags r:id="rId88"/>
              </p:custDataLst>
            </p:nvPr>
          </p:nvSpPr>
          <p:spPr>
            <a:xfrm>
              <a:off x="9124974" y="4501145"/>
              <a:ext cx="58707" cy="253051"/>
            </a:xfrm>
            <a:custGeom>
              <a:avLst/>
              <a:gdLst>
                <a:gd name="connsiteX0" fmla="*/ 58966 w 58707"/>
                <a:gd name="connsiteY0" fmla="*/ 250605 h 253051"/>
                <a:gd name="connsiteX1" fmla="*/ 54664 w 58707"/>
                <a:gd name="connsiteY1" fmla="*/ 245038 h 253051"/>
                <a:gd name="connsiteX2" fmla="*/ 14935 w 58707"/>
                <a:gd name="connsiteY2" fmla="*/ 126610 h 253051"/>
                <a:gd name="connsiteX3" fmla="*/ 55676 w 58707"/>
                <a:gd name="connsiteY3" fmla="*/ 6917 h 253051"/>
                <a:gd name="connsiteX4" fmla="*/ 58966 w 58707"/>
                <a:gd name="connsiteY4" fmla="*/ 2615 h 253051"/>
                <a:gd name="connsiteX5" fmla="*/ 56436 w 58707"/>
                <a:gd name="connsiteY5" fmla="*/ 85 h 253051"/>
                <a:gd name="connsiteX6" fmla="*/ 16200 w 58707"/>
                <a:gd name="connsiteY6" fmla="*/ 49430 h 253051"/>
                <a:gd name="connsiteX7" fmla="*/ 258 w 58707"/>
                <a:gd name="connsiteY7" fmla="*/ 126610 h 253051"/>
                <a:gd name="connsiteX8" fmla="*/ 16960 w 58707"/>
                <a:gd name="connsiteY8" fmla="*/ 205562 h 253051"/>
                <a:gd name="connsiteX9" fmla="*/ 56436 w 58707"/>
                <a:gd name="connsiteY9" fmla="*/ 253136 h 253051"/>
                <a:gd name="connsiteX10" fmla="*/ 58966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66" y="250605"/>
                  </a:moveTo>
                  <a:cubicBezTo>
                    <a:pt x="58966" y="249846"/>
                    <a:pt x="58966" y="249340"/>
                    <a:pt x="54664" y="245038"/>
                  </a:cubicBezTo>
                  <a:cubicBezTo>
                    <a:pt x="23033" y="213154"/>
                    <a:pt x="14935" y="165327"/>
                    <a:pt x="14935" y="126610"/>
                  </a:cubicBezTo>
                  <a:cubicBezTo>
                    <a:pt x="14935" y="82579"/>
                    <a:pt x="24551" y="38548"/>
                    <a:pt x="55676" y="6917"/>
                  </a:cubicBezTo>
                  <a:cubicBezTo>
                    <a:pt x="58966" y="3880"/>
                    <a:pt x="58966" y="3374"/>
                    <a:pt x="58966" y="2615"/>
                  </a:cubicBezTo>
                  <a:cubicBezTo>
                    <a:pt x="58966" y="844"/>
                    <a:pt x="57954" y="85"/>
                    <a:pt x="56436" y="85"/>
                  </a:cubicBezTo>
                  <a:cubicBezTo>
                    <a:pt x="53905" y="85"/>
                    <a:pt x="31130" y="17292"/>
                    <a:pt x="16200" y="49430"/>
                  </a:cubicBezTo>
                  <a:cubicBezTo>
                    <a:pt x="3295" y="77265"/>
                    <a:pt x="258" y="105354"/>
                    <a:pt x="258" y="126610"/>
                  </a:cubicBezTo>
                  <a:cubicBezTo>
                    <a:pt x="258" y="146348"/>
                    <a:pt x="3042" y="176967"/>
                    <a:pt x="16960" y="205562"/>
                  </a:cubicBezTo>
                  <a:cubicBezTo>
                    <a:pt x="32143" y="236687"/>
                    <a:pt x="53905" y="253136"/>
                    <a:pt x="56436" y="253136"/>
                  </a:cubicBezTo>
                  <a:cubicBezTo>
                    <a:pt x="57954" y="253136"/>
                    <a:pt x="58966" y="252377"/>
                    <a:pt x="58966" y="250605"/>
                  </a:cubicBezTo>
                  <a:close/>
                </a:path>
              </a:pathLst>
            </a:custGeom>
            <a:solidFill>
              <a:srgbClr val="000000"/>
            </a:solidFill>
            <a:ln w="25400"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6CEF168F-D91D-BE7D-821C-ADCFC5AECCCF}"/>
                </a:ext>
              </a:extLst>
            </p:cNvPr>
            <p:cNvSpPr/>
            <p:nvPr>
              <p:custDataLst>
                <p:tags r:id="rId89"/>
              </p:custDataLst>
            </p:nvPr>
          </p:nvSpPr>
          <p:spPr>
            <a:xfrm>
              <a:off x="9207947" y="4576554"/>
              <a:ext cx="143226" cy="116403"/>
            </a:xfrm>
            <a:custGeom>
              <a:avLst/>
              <a:gdLst>
                <a:gd name="connsiteX0" fmla="*/ 126282 w 143226"/>
                <a:gd name="connsiteY0" fmla="*/ 12990 h 116403"/>
                <a:gd name="connsiteX1" fmla="*/ 112617 w 143226"/>
                <a:gd name="connsiteY1" fmla="*/ 30451 h 116403"/>
                <a:gd name="connsiteX2" fmla="*/ 125269 w 143226"/>
                <a:gd name="connsiteY2" fmla="*/ 42091 h 116403"/>
                <a:gd name="connsiteX3" fmla="*/ 143489 w 143226"/>
                <a:gd name="connsiteY3" fmla="*/ 22353 h 116403"/>
                <a:gd name="connsiteX4" fmla="*/ 114641 w 143226"/>
                <a:gd name="connsiteY4" fmla="*/ 85 h 116403"/>
                <a:gd name="connsiteX5" fmla="*/ 87565 w 143226"/>
                <a:gd name="connsiteY5" fmla="*/ 15521 h 116403"/>
                <a:gd name="connsiteX6" fmla="*/ 52644 w 143226"/>
                <a:gd name="connsiteY6" fmla="*/ 85 h 116403"/>
                <a:gd name="connsiteX7" fmla="*/ 3552 w 143226"/>
                <a:gd name="connsiteY7" fmla="*/ 39561 h 116403"/>
                <a:gd name="connsiteX8" fmla="*/ 9625 w 143226"/>
                <a:gd name="connsiteY8" fmla="*/ 43103 h 116403"/>
                <a:gd name="connsiteX9" fmla="*/ 15445 w 143226"/>
                <a:gd name="connsiteY9" fmla="*/ 39814 h 116403"/>
                <a:gd name="connsiteX10" fmla="*/ 51378 w 143226"/>
                <a:gd name="connsiteY10" fmla="*/ 9195 h 116403"/>
                <a:gd name="connsiteX11" fmla="*/ 65549 w 143226"/>
                <a:gd name="connsiteY11" fmla="*/ 21847 h 116403"/>
                <a:gd name="connsiteX12" fmla="*/ 59729 w 143226"/>
                <a:gd name="connsiteY12" fmla="*/ 49683 h 116403"/>
                <a:gd name="connsiteX13" fmla="*/ 51125 w 143226"/>
                <a:gd name="connsiteY13" fmla="*/ 84351 h 116403"/>
                <a:gd name="connsiteX14" fmla="*/ 29616 w 143226"/>
                <a:gd name="connsiteY14" fmla="*/ 107378 h 116403"/>
                <a:gd name="connsiteX15" fmla="*/ 17470 w 143226"/>
                <a:gd name="connsiteY15" fmla="*/ 103583 h 116403"/>
                <a:gd name="connsiteX16" fmla="*/ 31134 w 143226"/>
                <a:gd name="connsiteY16" fmla="*/ 86122 h 116403"/>
                <a:gd name="connsiteX17" fmla="*/ 18482 w 143226"/>
                <a:gd name="connsiteY17" fmla="*/ 74482 h 116403"/>
                <a:gd name="connsiteX18" fmla="*/ 262 w 143226"/>
                <a:gd name="connsiteY18" fmla="*/ 94220 h 116403"/>
                <a:gd name="connsiteX19" fmla="*/ 29110 w 143226"/>
                <a:gd name="connsiteY19" fmla="*/ 116488 h 116403"/>
                <a:gd name="connsiteX20" fmla="*/ 56186 w 143226"/>
                <a:gd name="connsiteY20" fmla="*/ 101052 h 116403"/>
                <a:gd name="connsiteX21" fmla="*/ 91107 w 143226"/>
                <a:gd name="connsiteY21" fmla="*/ 116488 h 116403"/>
                <a:gd name="connsiteX22" fmla="*/ 140199 w 143226"/>
                <a:gd name="connsiteY22" fmla="*/ 77012 h 116403"/>
                <a:gd name="connsiteX23" fmla="*/ 134126 w 143226"/>
                <a:gd name="connsiteY23" fmla="*/ 73469 h 116403"/>
                <a:gd name="connsiteX24" fmla="*/ 128306 w 143226"/>
                <a:gd name="connsiteY24" fmla="*/ 76759 h 116403"/>
                <a:gd name="connsiteX25" fmla="*/ 92373 w 143226"/>
                <a:gd name="connsiteY25" fmla="*/ 107378 h 116403"/>
                <a:gd name="connsiteX26" fmla="*/ 78202 w 143226"/>
                <a:gd name="connsiteY26" fmla="*/ 94726 h 116403"/>
                <a:gd name="connsiteX27" fmla="*/ 83769 w 143226"/>
                <a:gd name="connsiteY27" fmla="*/ 66637 h 116403"/>
                <a:gd name="connsiteX28" fmla="*/ 92626 w 143226"/>
                <a:gd name="connsiteY28" fmla="*/ 32222 h 116403"/>
                <a:gd name="connsiteX29" fmla="*/ 114135 w 143226"/>
                <a:gd name="connsiteY29" fmla="*/ 9195 h 116403"/>
                <a:gd name="connsiteX30" fmla="*/ 126282 w 143226"/>
                <a:gd name="connsiteY30" fmla="*/ 12990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226" h="116403">
                  <a:moveTo>
                    <a:pt x="126282" y="12990"/>
                  </a:moveTo>
                  <a:cubicBezTo>
                    <a:pt x="117172" y="15521"/>
                    <a:pt x="112617" y="24125"/>
                    <a:pt x="112617" y="30451"/>
                  </a:cubicBezTo>
                  <a:cubicBezTo>
                    <a:pt x="112617" y="36018"/>
                    <a:pt x="116919" y="42091"/>
                    <a:pt x="125269" y="42091"/>
                  </a:cubicBezTo>
                  <a:cubicBezTo>
                    <a:pt x="134126" y="42091"/>
                    <a:pt x="143489" y="34753"/>
                    <a:pt x="143489" y="22353"/>
                  </a:cubicBezTo>
                  <a:cubicBezTo>
                    <a:pt x="143489" y="8941"/>
                    <a:pt x="130077" y="85"/>
                    <a:pt x="114641" y="85"/>
                  </a:cubicBezTo>
                  <a:cubicBezTo>
                    <a:pt x="100217" y="85"/>
                    <a:pt x="90854" y="10966"/>
                    <a:pt x="87565" y="15521"/>
                  </a:cubicBezTo>
                  <a:cubicBezTo>
                    <a:pt x="81238" y="4893"/>
                    <a:pt x="67068" y="85"/>
                    <a:pt x="52644" y="85"/>
                  </a:cubicBezTo>
                  <a:cubicBezTo>
                    <a:pt x="20759" y="85"/>
                    <a:pt x="3552" y="31210"/>
                    <a:pt x="3552" y="39561"/>
                  </a:cubicBezTo>
                  <a:cubicBezTo>
                    <a:pt x="3552" y="43103"/>
                    <a:pt x="7348" y="43103"/>
                    <a:pt x="9625" y="43103"/>
                  </a:cubicBezTo>
                  <a:cubicBezTo>
                    <a:pt x="12662" y="43103"/>
                    <a:pt x="14433" y="43103"/>
                    <a:pt x="15445" y="39814"/>
                  </a:cubicBezTo>
                  <a:cubicBezTo>
                    <a:pt x="22784" y="16786"/>
                    <a:pt x="41003" y="9195"/>
                    <a:pt x="51378" y="9195"/>
                  </a:cubicBezTo>
                  <a:cubicBezTo>
                    <a:pt x="60994" y="9195"/>
                    <a:pt x="65549" y="13749"/>
                    <a:pt x="65549" y="21847"/>
                  </a:cubicBezTo>
                  <a:cubicBezTo>
                    <a:pt x="65549" y="26655"/>
                    <a:pt x="62007" y="40573"/>
                    <a:pt x="59729" y="49683"/>
                  </a:cubicBezTo>
                  <a:lnTo>
                    <a:pt x="51125" y="84351"/>
                  </a:lnTo>
                  <a:cubicBezTo>
                    <a:pt x="47330" y="99787"/>
                    <a:pt x="38220" y="107378"/>
                    <a:pt x="29616" y="107378"/>
                  </a:cubicBezTo>
                  <a:cubicBezTo>
                    <a:pt x="28351" y="107378"/>
                    <a:pt x="22531" y="107378"/>
                    <a:pt x="17470" y="103583"/>
                  </a:cubicBezTo>
                  <a:cubicBezTo>
                    <a:pt x="26579" y="101052"/>
                    <a:pt x="31134" y="92448"/>
                    <a:pt x="31134" y="86122"/>
                  </a:cubicBezTo>
                  <a:cubicBezTo>
                    <a:pt x="31134" y="80555"/>
                    <a:pt x="26833" y="74482"/>
                    <a:pt x="18482" y="74482"/>
                  </a:cubicBezTo>
                  <a:cubicBezTo>
                    <a:pt x="9625" y="74482"/>
                    <a:pt x="262" y="81820"/>
                    <a:pt x="262" y="94220"/>
                  </a:cubicBezTo>
                  <a:cubicBezTo>
                    <a:pt x="262" y="107631"/>
                    <a:pt x="13674" y="116488"/>
                    <a:pt x="29110" y="116488"/>
                  </a:cubicBezTo>
                  <a:cubicBezTo>
                    <a:pt x="43534" y="116488"/>
                    <a:pt x="52897" y="105607"/>
                    <a:pt x="56186" y="101052"/>
                  </a:cubicBezTo>
                  <a:cubicBezTo>
                    <a:pt x="62513" y="111680"/>
                    <a:pt x="76684" y="116488"/>
                    <a:pt x="91107" y="116488"/>
                  </a:cubicBezTo>
                  <a:cubicBezTo>
                    <a:pt x="122992" y="116488"/>
                    <a:pt x="140199" y="85363"/>
                    <a:pt x="140199" y="77012"/>
                  </a:cubicBezTo>
                  <a:cubicBezTo>
                    <a:pt x="140199" y="73469"/>
                    <a:pt x="136404" y="73469"/>
                    <a:pt x="134126" y="73469"/>
                  </a:cubicBezTo>
                  <a:cubicBezTo>
                    <a:pt x="131090" y="73469"/>
                    <a:pt x="129318" y="73469"/>
                    <a:pt x="128306" y="76759"/>
                  </a:cubicBezTo>
                  <a:cubicBezTo>
                    <a:pt x="120968" y="99787"/>
                    <a:pt x="102748" y="107378"/>
                    <a:pt x="92373" y="107378"/>
                  </a:cubicBezTo>
                  <a:cubicBezTo>
                    <a:pt x="82757" y="107378"/>
                    <a:pt x="78202" y="102823"/>
                    <a:pt x="78202" y="94726"/>
                  </a:cubicBezTo>
                  <a:cubicBezTo>
                    <a:pt x="78202" y="89412"/>
                    <a:pt x="81492" y="76000"/>
                    <a:pt x="83769" y="66637"/>
                  </a:cubicBezTo>
                  <a:cubicBezTo>
                    <a:pt x="85540" y="60058"/>
                    <a:pt x="91361" y="36271"/>
                    <a:pt x="92626" y="32222"/>
                  </a:cubicBezTo>
                  <a:cubicBezTo>
                    <a:pt x="96422" y="17039"/>
                    <a:pt x="105278" y="9195"/>
                    <a:pt x="114135" y="9195"/>
                  </a:cubicBezTo>
                  <a:cubicBezTo>
                    <a:pt x="115400" y="9195"/>
                    <a:pt x="121221" y="9195"/>
                    <a:pt x="126282" y="12990"/>
                  </a:cubicBezTo>
                  <a:close/>
                </a:path>
              </a:pathLst>
            </a:custGeom>
            <a:solidFill>
              <a:srgbClr val="000000"/>
            </a:solidFill>
            <a:ln w="25400"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01928062-0432-6A2D-CFC0-351AACF6E771}"/>
                </a:ext>
              </a:extLst>
            </p:cNvPr>
            <p:cNvSpPr/>
            <p:nvPr>
              <p:custDataLst>
                <p:tags r:id="rId90"/>
              </p:custDataLst>
            </p:nvPr>
          </p:nvSpPr>
          <p:spPr>
            <a:xfrm>
              <a:off x="9386861" y="4664110"/>
              <a:ext cx="29606" cy="75662"/>
            </a:xfrm>
            <a:custGeom>
              <a:avLst/>
              <a:gdLst>
                <a:gd name="connsiteX0" fmla="*/ 29876 w 29606"/>
                <a:gd name="connsiteY0" fmla="*/ 26655 h 75662"/>
                <a:gd name="connsiteX1" fmla="*/ 13680 w 29606"/>
                <a:gd name="connsiteY1" fmla="*/ 85 h 75662"/>
                <a:gd name="connsiteX2" fmla="*/ 269 w 29606"/>
                <a:gd name="connsiteY2" fmla="*/ 13496 h 75662"/>
                <a:gd name="connsiteX3" fmla="*/ 13680 w 29606"/>
                <a:gd name="connsiteY3" fmla="*/ 26908 h 75662"/>
                <a:gd name="connsiteX4" fmla="*/ 22537 w 29606"/>
                <a:gd name="connsiteY4" fmla="*/ 23618 h 75662"/>
                <a:gd name="connsiteX5" fmla="*/ 23802 w 29606"/>
                <a:gd name="connsiteY5" fmla="*/ 22859 h 75662"/>
                <a:gd name="connsiteX6" fmla="*/ 24309 w 29606"/>
                <a:gd name="connsiteY6" fmla="*/ 26655 h 75662"/>
                <a:gd name="connsiteX7" fmla="*/ 7101 w 29606"/>
                <a:gd name="connsiteY7" fmla="*/ 68915 h 75662"/>
                <a:gd name="connsiteX8" fmla="*/ 4318 w 29606"/>
                <a:gd name="connsiteY8" fmla="*/ 72963 h 75662"/>
                <a:gd name="connsiteX9" fmla="*/ 6848 w 29606"/>
                <a:gd name="connsiteY9" fmla="*/ 75747 h 75662"/>
                <a:gd name="connsiteX10" fmla="*/ 29876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76" y="26655"/>
                  </a:moveTo>
                  <a:cubicBezTo>
                    <a:pt x="29876" y="9954"/>
                    <a:pt x="23549" y="85"/>
                    <a:pt x="13680" y="85"/>
                  </a:cubicBezTo>
                  <a:cubicBezTo>
                    <a:pt x="5330" y="85"/>
                    <a:pt x="269" y="6411"/>
                    <a:pt x="269" y="13496"/>
                  </a:cubicBezTo>
                  <a:cubicBezTo>
                    <a:pt x="269" y="20329"/>
                    <a:pt x="5330" y="26908"/>
                    <a:pt x="13680" y="26908"/>
                  </a:cubicBezTo>
                  <a:cubicBezTo>
                    <a:pt x="16717" y="26908"/>
                    <a:pt x="20007" y="25896"/>
                    <a:pt x="22537" y="23618"/>
                  </a:cubicBezTo>
                  <a:cubicBezTo>
                    <a:pt x="23296" y="23112"/>
                    <a:pt x="23549" y="22859"/>
                    <a:pt x="23802" y="22859"/>
                  </a:cubicBezTo>
                  <a:cubicBezTo>
                    <a:pt x="24056" y="22859"/>
                    <a:pt x="24309" y="23112"/>
                    <a:pt x="24309" y="26655"/>
                  </a:cubicBezTo>
                  <a:cubicBezTo>
                    <a:pt x="24309" y="45381"/>
                    <a:pt x="15452" y="60564"/>
                    <a:pt x="7101" y="68915"/>
                  </a:cubicBezTo>
                  <a:cubicBezTo>
                    <a:pt x="4318" y="71698"/>
                    <a:pt x="4318" y="72204"/>
                    <a:pt x="4318" y="72963"/>
                  </a:cubicBezTo>
                  <a:cubicBezTo>
                    <a:pt x="4318" y="74735"/>
                    <a:pt x="5583" y="75747"/>
                    <a:pt x="6848" y="75747"/>
                  </a:cubicBezTo>
                  <a:cubicBezTo>
                    <a:pt x="9632" y="75747"/>
                    <a:pt x="29876" y="56262"/>
                    <a:pt x="29876" y="26655"/>
                  </a:cubicBezTo>
                  <a:close/>
                </a:path>
              </a:pathLst>
            </a:custGeom>
            <a:solidFill>
              <a:srgbClr val="000000"/>
            </a:solidFill>
            <a:ln w="25400" cap="flat">
              <a:noFill/>
              <a:prstDash val="solid"/>
              <a:miter/>
            </a:ln>
          </p:spPr>
          <p:txBody>
            <a:bodyPr rtlCol="0" anchor="ctr"/>
            <a:lstStyle/>
            <a:p>
              <a:endParaRPr lang="en-CN"/>
            </a:p>
          </p:txBody>
        </p:sp>
        <p:sp>
          <p:nvSpPr>
            <p:cNvPr id="18473" name="Freeform 18472">
              <a:extLst>
                <a:ext uri="{FF2B5EF4-FFF2-40B4-BE49-F238E27FC236}">
                  <a16:creationId xmlns:a16="http://schemas.microsoft.com/office/drawing/2014/main" id="{E987FD51-DE66-568D-22C2-8C4A00090AFC}"/>
                </a:ext>
              </a:extLst>
            </p:cNvPr>
            <p:cNvSpPr/>
            <p:nvPr>
              <p:custDataLst>
                <p:tags r:id="rId91"/>
              </p:custDataLst>
            </p:nvPr>
          </p:nvSpPr>
          <p:spPr>
            <a:xfrm>
              <a:off x="9485663" y="4576301"/>
              <a:ext cx="193584" cy="116656"/>
            </a:xfrm>
            <a:custGeom>
              <a:avLst/>
              <a:gdLst>
                <a:gd name="connsiteX0" fmla="*/ 132872 w 193584"/>
                <a:gd name="connsiteY0" fmla="*/ 24884 h 116656"/>
                <a:gd name="connsiteX1" fmla="*/ 135402 w 193584"/>
                <a:gd name="connsiteY1" fmla="*/ 13496 h 116656"/>
                <a:gd name="connsiteX2" fmla="*/ 123509 w 193584"/>
                <a:gd name="connsiteY2" fmla="*/ 2362 h 116656"/>
                <a:gd name="connsiteX3" fmla="*/ 106808 w 193584"/>
                <a:gd name="connsiteY3" fmla="*/ 15774 h 116656"/>
                <a:gd name="connsiteX4" fmla="*/ 93902 w 193584"/>
                <a:gd name="connsiteY4" fmla="*/ 67396 h 116656"/>
                <a:gd name="connsiteX5" fmla="*/ 91878 w 193584"/>
                <a:gd name="connsiteY5" fmla="*/ 82832 h 116656"/>
                <a:gd name="connsiteX6" fmla="*/ 92637 w 193584"/>
                <a:gd name="connsiteY6" fmla="*/ 90930 h 116656"/>
                <a:gd name="connsiteX7" fmla="*/ 71127 w 193584"/>
                <a:gd name="connsiteY7" fmla="*/ 107631 h 116656"/>
                <a:gd name="connsiteX8" fmla="*/ 50630 w 193584"/>
                <a:gd name="connsiteY8" fmla="*/ 86881 h 116656"/>
                <a:gd name="connsiteX9" fmla="*/ 63789 w 193584"/>
                <a:gd name="connsiteY9" fmla="*/ 38548 h 116656"/>
                <a:gd name="connsiteX10" fmla="*/ 68344 w 193584"/>
                <a:gd name="connsiteY10" fmla="*/ 23112 h 116656"/>
                <a:gd name="connsiteX11" fmla="*/ 39749 w 193584"/>
                <a:gd name="connsiteY11" fmla="*/ 338 h 116656"/>
                <a:gd name="connsiteX12" fmla="*/ 273 w 193584"/>
                <a:gd name="connsiteY12" fmla="*/ 39814 h 116656"/>
                <a:gd name="connsiteX13" fmla="*/ 6346 w 193584"/>
                <a:gd name="connsiteY13" fmla="*/ 43356 h 116656"/>
                <a:gd name="connsiteX14" fmla="*/ 12167 w 193584"/>
                <a:gd name="connsiteY14" fmla="*/ 40067 h 116656"/>
                <a:gd name="connsiteX15" fmla="*/ 38231 w 193584"/>
                <a:gd name="connsiteY15" fmla="*/ 9448 h 116656"/>
                <a:gd name="connsiteX16" fmla="*/ 42533 w 193584"/>
                <a:gd name="connsiteY16" fmla="*/ 14762 h 116656"/>
                <a:gd name="connsiteX17" fmla="*/ 36966 w 193584"/>
                <a:gd name="connsiteY17" fmla="*/ 34753 h 116656"/>
                <a:gd name="connsiteX18" fmla="*/ 23301 w 193584"/>
                <a:gd name="connsiteY18" fmla="*/ 82326 h 116656"/>
                <a:gd name="connsiteX19" fmla="*/ 69356 w 193584"/>
                <a:gd name="connsiteY19" fmla="*/ 116741 h 116656"/>
                <a:gd name="connsiteX20" fmla="*/ 97698 w 193584"/>
                <a:gd name="connsiteY20" fmla="*/ 102570 h 116656"/>
                <a:gd name="connsiteX21" fmla="*/ 135655 w 193584"/>
                <a:gd name="connsiteY21" fmla="*/ 116741 h 116656"/>
                <a:gd name="connsiteX22" fmla="*/ 175891 w 193584"/>
                <a:gd name="connsiteY22" fmla="*/ 87134 h 116656"/>
                <a:gd name="connsiteX23" fmla="*/ 193857 w 193584"/>
                <a:gd name="connsiteY23" fmla="*/ 23112 h 116656"/>
                <a:gd name="connsiteX24" fmla="*/ 176650 w 193584"/>
                <a:gd name="connsiteY24" fmla="*/ 85 h 116656"/>
                <a:gd name="connsiteX25" fmla="*/ 157418 w 193584"/>
                <a:gd name="connsiteY25" fmla="*/ 19317 h 116656"/>
                <a:gd name="connsiteX26" fmla="*/ 165009 w 193584"/>
                <a:gd name="connsiteY26" fmla="*/ 30704 h 116656"/>
                <a:gd name="connsiteX27" fmla="*/ 177662 w 193584"/>
                <a:gd name="connsiteY27" fmla="*/ 46646 h 116656"/>
                <a:gd name="connsiteX28" fmla="*/ 163491 w 193584"/>
                <a:gd name="connsiteY28" fmla="*/ 88399 h 116656"/>
                <a:gd name="connsiteX29" fmla="*/ 137427 w 193584"/>
                <a:gd name="connsiteY29" fmla="*/ 107631 h 116656"/>
                <a:gd name="connsiteX30" fmla="*/ 118954 w 193584"/>
                <a:gd name="connsiteY30" fmla="*/ 87640 h 116656"/>
                <a:gd name="connsiteX31" fmla="*/ 123003 w 193584"/>
                <a:gd name="connsiteY31" fmla="*/ 64613 h 116656"/>
                <a:gd name="connsiteX32" fmla="*/ 129329 w 193584"/>
                <a:gd name="connsiteY32" fmla="*/ 39055 h 116656"/>
                <a:gd name="connsiteX33" fmla="*/ 132872 w 193584"/>
                <a:gd name="connsiteY33" fmla="*/ 24884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584" h="116656">
                  <a:moveTo>
                    <a:pt x="132872" y="24884"/>
                  </a:moveTo>
                  <a:cubicBezTo>
                    <a:pt x="133884" y="21088"/>
                    <a:pt x="135402" y="14762"/>
                    <a:pt x="135402" y="13496"/>
                  </a:cubicBezTo>
                  <a:cubicBezTo>
                    <a:pt x="135402" y="7929"/>
                    <a:pt x="131354" y="2362"/>
                    <a:pt x="123509" y="2362"/>
                  </a:cubicBezTo>
                  <a:cubicBezTo>
                    <a:pt x="119460" y="2362"/>
                    <a:pt x="110097" y="4387"/>
                    <a:pt x="106808" y="15774"/>
                  </a:cubicBezTo>
                  <a:cubicBezTo>
                    <a:pt x="102506" y="31716"/>
                    <a:pt x="97951" y="50189"/>
                    <a:pt x="93902" y="67396"/>
                  </a:cubicBezTo>
                  <a:cubicBezTo>
                    <a:pt x="91878" y="76253"/>
                    <a:pt x="91878" y="79543"/>
                    <a:pt x="91878" y="82832"/>
                  </a:cubicBezTo>
                  <a:cubicBezTo>
                    <a:pt x="91878" y="89665"/>
                    <a:pt x="92637" y="89412"/>
                    <a:pt x="92637" y="90930"/>
                  </a:cubicBezTo>
                  <a:cubicBezTo>
                    <a:pt x="92637" y="92195"/>
                    <a:pt x="85804" y="107631"/>
                    <a:pt x="71127" y="107631"/>
                  </a:cubicBezTo>
                  <a:cubicBezTo>
                    <a:pt x="50630" y="107631"/>
                    <a:pt x="50630" y="92195"/>
                    <a:pt x="50630" y="86881"/>
                  </a:cubicBezTo>
                  <a:cubicBezTo>
                    <a:pt x="50630" y="76253"/>
                    <a:pt x="53667" y="64360"/>
                    <a:pt x="63789" y="38548"/>
                  </a:cubicBezTo>
                  <a:cubicBezTo>
                    <a:pt x="65813" y="33487"/>
                    <a:pt x="68344" y="27414"/>
                    <a:pt x="68344" y="23112"/>
                  </a:cubicBezTo>
                  <a:cubicBezTo>
                    <a:pt x="68344" y="8435"/>
                    <a:pt x="53667" y="338"/>
                    <a:pt x="39749" y="338"/>
                  </a:cubicBezTo>
                  <a:cubicBezTo>
                    <a:pt x="12926" y="338"/>
                    <a:pt x="273" y="34753"/>
                    <a:pt x="273" y="39814"/>
                  </a:cubicBezTo>
                  <a:cubicBezTo>
                    <a:pt x="273" y="43356"/>
                    <a:pt x="4069" y="43356"/>
                    <a:pt x="6346" y="43356"/>
                  </a:cubicBezTo>
                  <a:cubicBezTo>
                    <a:pt x="9383" y="43356"/>
                    <a:pt x="11154" y="43356"/>
                    <a:pt x="12167" y="40067"/>
                  </a:cubicBezTo>
                  <a:cubicBezTo>
                    <a:pt x="20517" y="11978"/>
                    <a:pt x="34182" y="9448"/>
                    <a:pt x="38231" y="9448"/>
                  </a:cubicBezTo>
                  <a:cubicBezTo>
                    <a:pt x="39749" y="9448"/>
                    <a:pt x="42533" y="9448"/>
                    <a:pt x="42533" y="14762"/>
                  </a:cubicBezTo>
                  <a:cubicBezTo>
                    <a:pt x="42533" y="20582"/>
                    <a:pt x="40002" y="26908"/>
                    <a:pt x="36966" y="34753"/>
                  </a:cubicBezTo>
                  <a:cubicBezTo>
                    <a:pt x="27097" y="59299"/>
                    <a:pt x="23301" y="71698"/>
                    <a:pt x="23301" y="82326"/>
                  </a:cubicBezTo>
                  <a:cubicBezTo>
                    <a:pt x="23301" y="110162"/>
                    <a:pt x="47594" y="116741"/>
                    <a:pt x="69356" y="116741"/>
                  </a:cubicBezTo>
                  <a:cubicBezTo>
                    <a:pt x="74417" y="116741"/>
                    <a:pt x="86057" y="116741"/>
                    <a:pt x="97698" y="102570"/>
                  </a:cubicBezTo>
                  <a:cubicBezTo>
                    <a:pt x="104530" y="111174"/>
                    <a:pt x="115917" y="116741"/>
                    <a:pt x="135655" y="116741"/>
                  </a:cubicBezTo>
                  <a:cubicBezTo>
                    <a:pt x="150839" y="116741"/>
                    <a:pt x="164250" y="109403"/>
                    <a:pt x="175891" y="87134"/>
                  </a:cubicBezTo>
                  <a:cubicBezTo>
                    <a:pt x="186013" y="68155"/>
                    <a:pt x="193857" y="36271"/>
                    <a:pt x="193857" y="23112"/>
                  </a:cubicBezTo>
                  <a:cubicBezTo>
                    <a:pt x="193857" y="85"/>
                    <a:pt x="176903" y="85"/>
                    <a:pt x="176650" y="85"/>
                  </a:cubicBezTo>
                  <a:cubicBezTo>
                    <a:pt x="167034" y="85"/>
                    <a:pt x="157418" y="10207"/>
                    <a:pt x="157418" y="19317"/>
                  </a:cubicBezTo>
                  <a:cubicBezTo>
                    <a:pt x="157418" y="26402"/>
                    <a:pt x="162732" y="29439"/>
                    <a:pt x="165009" y="30704"/>
                  </a:cubicBezTo>
                  <a:cubicBezTo>
                    <a:pt x="174878" y="36524"/>
                    <a:pt x="177662" y="41079"/>
                    <a:pt x="177662" y="46646"/>
                  </a:cubicBezTo>
                  <a:cubicBezTo>
                    <a:pt x="177662" y="50442"/>
                    <a:pt x="171336" y="74482"/>
                    <a:pt x="163491" y="88399"/>
                  </a:cubicBezTo>
                  <a:cubicBezTo>
                    <a:pt x="156406" y="101052"/>
                    <a:pt x="148308" y="107631"/>
                    <a:pt x="137427" y="107631"/>
                  </a:cubicBezTo>
                  <a:cubicBezTo>
                    <a:pt x="119207" y="107631"/>
                    <a:pt x="118954" y="92701"/>
                    <a:pt x="118954" y="87640"/>
                  </a:cubicBezTo>
                  <a:cubicBezTo>
                    <a:pt x="118954" y="81061"/>
                    <a:pt x="119966" y="77265"/>
                    <a:pt x="123003" y="64613"/>
                  </a:cubicBezTo>
                  <a:cubicBezTo>
                    <a:pt x="124774" y="57274"/>
                    <a:pt x="127811" y="44875"/>
                    <a:pt x="129329" y="39055"/>
                  </a:cubicBezTo>
                  <a:lnTo>
                    <a:pt x="132872" y="24884"/>
                  </a:lnTo>
                  <a:close/>
                </a:path>
              </a:pathLst>
            </a:custGeom>
            <a:solidFill>
              <a:srgbClr val="000000"/>
            </a:solidFill>
            <a:ln w="25400" cap="flat">
              <a:noFill/>
              <a:prstDash val="solid"/>
              <a:miter/>
            </a:ln>
          </p:spPr>
          <p:txBody>
            <a:bodyPr rtlCol="0" anchor="ctr"/>
            <a:lstStyle/>
            <a:p>
              <a:endParaRPr lang="en-CN"/>
            </a:p>
          </p:txBody>
        </p:sp>
        <p:sp>
          <p:nvSpPr>
            <p:cNvPr id="18474" name="Freeform 18473">
              <a:extLst>
                <a:ext uri="{FF2B5EF4-FFF2-40B4-BE49-F238E27FC236}">
                  <a16:creationId xmlns:a16="http://schemas.microsoft.com/office/drawing/2014/main" id="{7713FFD3-4D1D-106B-EF67-808D3F165D0C}"/>
                </a:ext>
              </a:extLst>
            </p:cNvPr>
            <p:cNvSpPr/>
            <p:nvPr>
              <p:custDataLst>
                <p:tags r:id="rId92"/>
              </p:custDataLst>
            </p:nvPr>
          </p:nvSpPr>
          <p:spPr>
            <a:xfrm>
              <a:off x="9716763" y="4664110"/>
              <a:ext cx="29606" cy="75662"/>
            </a:xfrm>
            <a:custGeom>
              <a:avLst/>
              <a:gdLst>
                <a:gd name="connsiteX0" fmla="*/ 29889 w 29606"/>
                <a:gd name="connsiteY0" fmla="*/ 26655 h 75662"/>
                <a:gd name="connsiteX1" fmla="*/ 13693 w 29606"/>
                <a:gd name="connsiteY1" fmla="*/ 85 h 75662"/>
                <a:gd name="connsiteX2" fmla="*/ 282 w 29606"/>
                <a:gd name="connsiteY2" fmla="*/ 13496 h 75662"/>
                <a:gd name="connsiteX3" fmla="*/ 13693 w 29606"/>
                <a:gd name="connsiteY3" fmla="*/ 26908 h 75662"/>
                <a:gd name="connsiteX4" fmla="*/ 22550 w 29606"/>
                <a:gd name="connsiteY4" fmla="*/ 23618 h 75662"/>
                <a:gd name="connsiteX5" fmla="*/ 23815 w 29606"/>
                <a:gd name="connsiteY5" fmla="*/ 22859 h 75662"/>
                <a:gd name="connsiteX6" fmla="*/ 24322 w 29606"/>
                <a:gd name="connsiteY6" fmla="*/ 26655 h 75662"/>
                <a:gd name="connsiteX7" fmla="*/ 7114 w 29606"/>
                <a:gd name="connsiteY7" fmla="*/ 68915 h 75662"/>
                <a:gd name="connsiteX8" fmla="*/ 4331 w 29606"/>
                <a:gd name="connsiteY8" fmla="*/ 72963 h 75662"/>
                <a:gd name="connsiteX9" fmla="*/ 6861 w 29606"/>
                <a:gd name="connsiteY9" fmla="*/ 75747 h 75662"/>
                <a:gd name="connsiteX10" fmla="*/ 29889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89" y="26655"/>
                  </a:moveTo>
                  <a:cubicBezTo>
                    <a:pt x="29889" y="9954"/>
                    <a:pt x="23562" y="85"/>
                    <a:pt x="13693" y="85"/>
                  </a:cubicBezTo>
                  <a:cubicBezTo>
                    <a:pt x="5343" y="85"/>
                    <a:pt x="282" y="6411"/>
                    <a:pt x="282" y="13496"/>
                  </a:cubicBezTo>
                  <a:cubicBezTo>
                    <a:pt x="282" y="20329"/>
                    <a:pt x="5343" y="26908"/>
                    <a:pt x="13693" y="26908"/>
                  </a:cubicBezTo>
                  <a:cubicBezTo>
                    <a:pt x="16730" y="26908"/>
                    <a:pt x="20020" y="25896"/>
                    <a:pt x="22550" y="23618"/>
                  </a:cubicBezTo>
                  <a:cubicBezTo>
                    <a:pt x="23309" y="23112"/>
                    <a:pt x="23562" y="22859"/>
                    <a:pt x="23815" y="22859"/>
                  </a:cubicBezTo>
                  <a:cubicBezTo>
                    <a:pt x="24069" y="22859"/>
                    <a:pt x="24322" y="23112"/>
                    <a:pt x="24322" y="26655"/>
                  </a:cubicBezTo>
                  <a:cubicBezTo>
                    <a:pt x="24322" y="45381"/>
                    <a:pt x="15465" y="60564"/>
                    <a:pt x="7114" y="68915"/>
                  </a:cubicBezTo>
                  <a:cubicBezTo>
                    <a:pt x="4331" y="71698"/>
                    <a:pt x="4331" y="72204"/>
                    <a:pt x="4331" y="72963"/>
                  </a:cubicBezTo>
                  <a:cubicBezTo>
                    <a:pt x="4331" y="74735"/>
                    <a:pt x="5596" y="75747"/>
                    <a:pt x="6861" y="75747"/>
                  </a:cubicBezTo>
                  <a:cubicBezTo>
                    <a:pt x="9645" y="75747"/>
                    <a:pt x="29889" y="56262"/>
                    <a:pt x="29889" y="26655"/>
                  </a:cubicBezTo>
                  <a:close/>
                </a:path>
              </a:pathLst>
            </a:custGeom>
            <a:solidFill>
              <a:srgbClr val="000000"/>
            </a:solidFill>
            <a:ln w="25400" cap="flat">
              <a:noFill/>
              <a:prstDash val="solid"/>
              <a:miter/>
            </a:ln>
          </p:spPr>
          <p:txBody>
            <a:bodyPr rtlCol="0" anchor="ctr"/>
            <a:lstStyle/>
            <a:p>
              <a:endParaRPr lang="en-CN"/>
            </a:p>
          </p:txBody>
        </p:sp>
        <p:sp>
          <p:nvSpPr>
            <p:cNvPr id="18475" name="Freeform 18474">
              <a:extLst>
                <a:ext uri="{FF2B5EF4-FFF2-40B4-BE49-F238E27FC236}">
                  <a16:creationId xmlns:a16="http://schemas.microsoft.com/office/drawing/2014/main" id="{6EC40533-C9CB-413E-E6D8-D9C276D822D1}"/>
                </a:ext>
              </a:extLst>
            </p:cNvPr>
            <p:cNvSpPr/>
            <p:nvPr>
              <p:custDataLst>
                <p:tags r:id="rId93"/>
              </p:custDataLst>
            </p:nvPr>
          </p:nvSpPr>
          <p:spPr>
            <a:xfrm>
              <a:off x="9818095" y="4576554"/>
              <a:ext cx="125513" cy="116403"/>
            </a:xfrm>
            <a:custGeom>
              <a:avLst/>
              <a:gdLst>
                <a:gd name="connsiteX0" fmla="*/ 50643 w 125513"/>
                <a:gd name="connsiteY0" fmla="*/ 28173 h 116403"/>
                <a:gd name="connsiteX1" fmla="*/ 61018 w 125513"/>
                <a:gd name="connsiteY1" fmla="*/ 27920 h 116403"/>
                <a:gd name="connsiteX2" fmla="*/ 93662 w 125513"/>
                <a:gd name="connsiteY2" fmla="*/ 26402 h 116403"/>
                <a:gd name="connsiteX3" fmla="*/ 56970 w 125513"/>
                <a:gd name="connsiteY3" fmla="*/ 56515 h 116403"/>
                <a:gd name="connsiteX4" fmla="*/ 286 w 125513"/>
                <a:gd name="connsiteY4" fmla="*/ 112945 h 116403"/>
                <a:gd name="connsiteX5" fmla="*/ 6106 w 125513"/>
                <a:gd name="connsiteY5" fmla="*/ 116488 h 116403"/>
                <a:gd name="connsiteX6" fmla="*/ 12180 w 125513"/>
                <a:gd name="connsiteY6" fmla="*/ 113705 h 116403"/>
                <a:gd name="connsiteX7" fmla="*/ 34701 w 125513"/>
                <a:gd name="connsiteY7" fmla="*/ 99281 h 116403"/>
                <a:gd name="connsiteX8" fmla="*/ 51149 w 125513"/>
                <a:gd name="connsiteY8" fmla="*/ 106366 h 116403"/>
                <a:gd name="connsiteX9" fmla="*/ 74936 w 125513"/>
                <a:gd name="connsiteY9" fmla="*/ 116488 h 116403"/>
                <a:gd name="connsiteX10" fmla="*/ 121751 w 125513"/>
                <a:gd name="connsiteY10" fmla="*/ 76000 h 116403"/>
                <a:gd name="connsiteX11" fmla="*/ 115677 w 125513"/>
                <a:gd name="connsiteY11" fmla="*/ 72457 h 116403"/>
                <a:gd name="connsiteX12" fmla="*/ 110363 w 125513"/>
                <a:gd name="connsiteY12" fmla="*/ 74735 h 116403"/>
                <a:gd name="connsiteX13" fmla="*/ 88601 w 125513"/>
                <a:gd name="connsiteY13" fmla="*/ 87893 h 116403"/>
                <a:gd name="connsiteX14" fmla="*/ 32171 w 125513"/>
                <a:gd name="connsiteY14" fmla="*/ 90424 h 116403"/>
                <a:gd name="connsiteX15" fmla="*/ 69116 w 125513"/>
                <a:gd name="connsiteY15" fmla="*/ 60058 h 116403"/>
                <a:gd name="connsiteX16" fmla="*/ 125799 w 125513"/>
                <a:gd name="connsiteY16" fmla="*/ 3627 h 116403"/>
                <a:gd name="connsiteX17" fmla="*/ 119979 w 125513"/>
                <a:gd name="connsiteY17" fmla="*/ 85 h 116403"/>
                <a:gd name="connsiteX18" fmla="*/ 114159 w 125513"/>
                <a:gd name="connsiteY18" fmla="*/ 2615 h 116403"/>
                <a:gd name="connsiteX19" fmla="*/ 97205 w 125513"/>
                <a:gd name="connsiteY19" fmla="*/ 17292 h 116403"/>
                <a:gd name="connsiteX20" fmla="*/ 79238 w 125513"/>
                <a:gd name="connsiteY20" fmla="*/ 9195 h 116403"/>
                <a:gd name="connsiteX21" fmla="*/ 57476 w 125513"/>
                <a:gd name="connsiteY21" fmla="*/ 85 h 116403"/>
                <a:gd name="connsiteX22" fmla="*/ 20783 w 125513"/>
                <a:gd name="connsiteY22" fmla="*/ 30451 h 116403"/>
                <a:gd name="connsiteX23" fmla="*/ 26856 w 125513"/>
                <a:gd name="connsiteY23" fmla="*/ 33994 h 116403"/>
                <a:gd name="connsiteX24" fmla="*/ 32677 w 125513"/>
                <a:gd name="connsiteY24" fmla="*/ 30704 h 116403"/>
                <a:gd name="connsiteX25" fmla="*/ 45582 w 125513"/>
                <a:gd name="connsiteY25" fmla="*/ 28173 h 116403"/>
                <a:gd name="connsiteX26" fmla="*/ 50643 w 125513"/>
                <a:gd name="connsiteY26" fmla="*/ 2817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513" h="116403">
                  <a:moveTo>
                    <a:pt x="50643" y="28173"/>
                  </a:moveTo>
                  <a:cubicBezTo>
                    <a:pt x="54186" y="27920"/>
                    <a:pt x="57476" y="28173"/>
                    <a:pt x="61018" y="27920"/>
                  </a:cubicBezTo>
                  <a:cubicBezTo>
                    <a:pt x="71140" y="27414"/>
                    <a:pt x="83540" y="26655"/>
                    <a:pt x="93662" y="26402"/>
                  </a:cubicBezTo>
                  <a:cubicBezTo>
                    <a:pt x="86577" y="33234"/>
                    <a:pt x="82528" y="37283"/>
                    <a:pt x="56970" y="56515"/>
                  </a:cubicBezTo>
                  <a:cubicBezTo>
                    <a:pt x="5853" y="95485"/>
                    <a:pt x="286" y="111933"/>
                    <a:pt x="286" y="112945"/>
                  </a:cubicBezTo>
                  <a:cubicBezTo>
                    <a:pt x="286" y="116488"/>
                    <a:pt x="3829" y="116488"/>
                    <a:pt x="6106" y="116488"/>
                  </a:cubicBezTo>
                  <a:cubicBezTo>
                    <a:pt x="10155" y="116488"/>
                    <a:pt x="10408" y="116235"/>
                    <a:pt x="12180" y="113705"/>
                  </a:cubicBezTo>
                  <a:cubicBezTo>
                    <a:pt x="21289" y="101052"/>
                    <a:pt x="30652" y="99281"/>
                    <a:pt x="34701" y="99281"/>
                  </a:cubicBezTo>
                  <a:cubicBezTo>
                    <a:pt x="41533" y="99281"/>
                    <a:pt x="47354" y="103583"/>
                    <a:pt x="51149" y="106366"/>
                  </a:cubicBezTo>
                  <a:cubicBezTo>
                    <a:pt x="58994" y="111933"/>
                    <a:pt x="65320" y="116488"/>
                    <a:pt x="74936" y="116488"/>
                  </a:cubicBezTo>
                  <a:cubicBezTo>
                    <a:pt x="103278" y="116488"/>
                    <a:pt x="121751" y="85616"/>
                    <a:pt x="121751" y="76000"/>
                  </a:cubicBezTo>
                  <a:cubicBezTo>
                    <a:pt x="121751" y="72457"/>
                    <a:pt x="117449" y="72457"/>
                    <a:pt x="115677" y="72457"/>
                  </a:cubicBezTo>
                  <a:cubicBezTo>
                    <a:pt x="113906" y="72457"/>
                    <a:pt x="111122" y="72457"/>
                    <a:pt x="110363" y="74735"/>
                  </a:cubicBezTo>
                  <a:cubicBezTo>
                    <a:pt x="108086" y="79543"/>
                    <a:pt x="105555" y="85869"/>
                    <a:pt x="88601" y="87893"/>
                  </a:cubicBezTo>
                  <a:cubicBezTo>
                    <a:pt x="87083" y="88146"/>
                    <a:pt x="37738" y="90171"/>
                    <a:pt x="32171" y="90424"/>
                  </a:cubicBezTo>
                  <a:cubicBezTo>
                    <a:pt x="39256" y="83592"/>
                    <a:pt x="43305" y="79543"/>
                    <a:pt x="69116" y="60058"/>
                  </a:cubicBezTo>
                  <a:cubicBezTo>
                    <a:pt x="120232" y="21088"/>
                    <a:pt x="125799" y="4640"/>
                    <a:pt x="125799" y="3627"/>
                  </a:cubicBezTo>
                  <a:cubicBezTo>
                    <a:pt x="125799" y="85"/>
                    <a:pt x="122257" y="85"/>
                    <a:pt x="119979" y="85"/>
                  </a:cubicBezTo>
                  <a:cubicBezTo>
                    <a:pt x="116184" y="85"/>
                    <a:pt x="115677" y="85"/>
                    <a:pt x="114159" y="2615"/>
                  </a:cubicBezTo>
                  <a:cubicBezTo>
                    <a:pt x="108086" y="11472"/>
                    <a:pt x="103278" y="17292"/>
                    <a:pt x="97205" y="17292"/>
                  </a:cubicBezTo>
                  <a:cubicBezTo>
                    <a:pt x="90625" y="17292"/>
                    <a:pt x="85058" y="13243"/>
                    <a:pt x="79238" y="9195"/>
                  </a:cubicBezTo>
                  <a:cubicBezTo>
                    <a:pt x="73165" y="4640"/>
                    <a:pt x="66839" y="85"/>
                    <a:pt x="57476" y="85"/>
                  </a:cubicBezTo>
                  <a:cubicBezTo>
                    <a:pt x="35207" y="85"/>
                    <a:pt x="20783" y="22606"/>
                    <a:pt x="20783" y="30451"/>
                  </a:cubicBezTo>
                  <a:cubicBezTo>
                    <a:pt x="20783" y="33994"/>
                    <a:pt x="24832" y="33994"/>
                    <a:pt x="26856" y="33994"/>
                  </a:cubicBezTo>
                  <a:cubicBezTo>
                    <a:pt x="29134" y="33994"/>
                    <a:pt x="31918" y="33994"/>
                    <a:pt x="32677" y="30704"/>
                  </a:cubicBezTo>
                  <a:cubicBezTo>
                    <a:pt x="36219" y="28932"/>
                    <a:pt x="37991" y="28679"/>
                    <a:pt x="45582" y="28173"/>
                  </a:cubicBezTo>
                  <a:lnTo>
                    <a:pt x="50643" y="28173"/>
                  </a:lnTo>
                  <a:close/>
                </a:path>
              </a:pathLst>
            </a:custGeom>
            <a:solidFill>
              <a:srgbClr val="000000"/>
            </a:solidFill>
            <a:ln w="25400" cap="flat">
              <a:noFill/>
              <a:prstDash val="solid"/>
              <a:miter/>
            </a:ln>
          </p:spPr>
          <p:txBody>
            <a:bodyPr rtlCol="0" anchor="ctr"/>
            <a:lstStyle/>
            <a:p>
              <a:endParaRPr lang="en-CN"/>
            </a:p>
          </p:txBody>
        </p:sp>
        <p:sp>
          <p:nvSpPr>
            <p:cNvPr id="18476" name="Freeform 18475">
              <a:extLst>
                <a:ext uri="{FF2B5EF4-FFF2-40B4-BE49-F238E27FC236}">
                  <a16:creationId xmlns:a16="http://schemas.microsoft.com/office/drawing/2014/main" id="{0343C78F-D3A4-470D-2743-D9055FFDA43B}"/>
                </a:ext>
              </a:extLst>
            </p:cNvPr>
            <p:cNvSpPr/>
            <p:nvPr>
              <p:custDataLst>
                <p:tags r:id="rId94"/>
              </p:custDataLst>
            </p:nvPr>
          </p:nvSpPr>
          <p:spPr>
            <a:xfrm>
              <a:off x="9973018" y="4501145"/>
              <a:ext cx="58707" cy="253051"/>
            </a:xfrm>
            <a:custGeom>
              <a:avLst/>
              <a:gdLst>
                <a:gd name="connsiteX0" fmla="*/ 59000 w 58707"/>
                <a:gd name="connsiteY0" fmla="*/ 126610 h 253051"/>
                <a:gd name="connsiteX1" fmla="*/ 42299 w 58707"/>
                <a:gd name="connsiteY1" fmla="*/ 47658 h 253051"/>
                <a:gd name="connsiteX2" fmla="*/ 2823 w 58707"/>
                <a:gd name="connsiteY2" fmla="*/ 85 h 253051"/>
                <a:gd name="connsiteX3" fmla="*/ 292 w 58707"/>
                <a:gd name="connsiteY3" fmla="*/ 2615 h 253051"/>
                <a:gd name="connsiteX4" fmla="*/ 5100 w 58707"/>
                <a:gd name="connsiteY4" fmla="*/ 8435 h 253051"/>
                <a:gd name="connsiteX5" fmla="*/ 44323 w 58707"/>
                <a:gd name="connsiteY5" fmla="*/ 126610 h 253051"/>
                <a:gd name="connsiteX6" fmla="*/ 3582 w 58707"/>
                <a:gd name="connsiteY6" fmla="*/ 246303 h 253051"/>
                <a:gd name="connsiteX7" fmla="*/ 292 w 58707"/>
                <a:gd name="connsiteY7" fmla="*/ 250605 h 253051"/>
                <a:gd name="connsiteX8" fmla="*/ 2823 w 58707"/>
                <a:gd name="connsiteY8" fmla="*/ 253136 h 253051"/>
                <a:gd name="connsiteX9" fmla="*/ 43058 w 58707"/>
                <a:gd name="connsiteY9" fmla="*/ 203791 h 253051"/>
                <a:gd name="connsiteX10" fmla="*/ 59000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00" y="126610"/>
                  </a:moveTo>
                  <a:cubicBezTo>
                    <a:pt x="59000" y="106872"/>
                    <a:pt x="56216" y="76253"/>
                    <a:pt x="42299" y="47658"/>
                  </a:cubicBezTo>
                  <a:cubicBezTo>
                    <a:pt x="27115" y="16533"/>
                    <a:pt x="5353" y="85"/>
                    <a:pt x="2823" y="85"/>
                  </a:cubicBezTo>
                  <a:cubicBezTo>
                    <a:pt x="1304" y="85"/>
                    <a:pt x="292" y="1097"/>
                    <a:pt x="292" y="2615"/>
                  </a:cubicBezTo>
                  <a:cubicBezTo>
                    <a:pt x="292" y="3374"/>
                    <a:pt x="292" y="3880"/>
                    <a:pt x="5100" y="8435"/>
                  </a:cubicBezTo>
                  <a:cubicBezTo>
                    <a:pt x="29899" y="33487"/>
                    <a:pt x="44323" y="73723"/>
                    <a:pt x="44323" y="126610"/>
                  </a:cubicBezTo>
                  <a:cubicBezTo>
                    <a:pt x="44323" y="169882"/>
                    <a:pt x="34960" y="214419"/>
                    <a:pt x="3582" y="246303"/>
                  </a:cubicBezTo>
                  <a:cubicBezTo>
                    <a:pt x="292" y="249340"/>
                    <a:pt x="292" y="249846"/>
                    <a:pt x="292" y="250605"/>
                  </a:cubicBezTo>
                  <a:cubicBezTo>
                    <a:pt x="292" y="252124"/>
                    <a:pt x="1304" y="253136"/>
                    <a:pt x="2823" y="253136"/>
                  </a:cubicBezTo>
                  <a:cubicBezTo>
                    <a:pt x="5353" y="253136"/>
                    <a:pt x="28128" y="235928"/>
                    <a:pt x="43058" y="203791"/>
                  </a:cubicBezTo>
                  <a:cubicBezTo>
                    <a:pt x="55963" y="175955"/>
                    <a:pt x="59000" y="147867"/>
                    <a:pt x="59000" y="126610"/>
                  </a:cubicBezTo>
                  <a:close/>
                </a:path>
              </a:pathLst>
            </a:custGeom>
            <a:solidFill>
              <a:srgbClr val="000000"/>
            </a:solidFill>
            <a:ln w="25400" cap="flat">
              <a:noFill/>
              <a:prstDash val="solid"/>
              <a:miter/>
            </a:ln>
          </p:spPr>
          <p:txBody>
            <a:bodyPr rtlCol="0" anchor="ctr"/>
            <a:lstStyle/>
            <a:p>
              <a:endParaRPr lang="en-CN"/>
            </a:p>
          </p:txBody>
        </p:sp>
        <p:sp>
          <p:nvSpPr>
            <p:cNvPr id="18477" name="Freeform 18476">
              <a:extLst>
                <a:ext uri="{FF2B5EF4-FFF2-40B4-BE49-F238E27FC236}">
                  <a16:creationId xmlns:a16="http://schemas.microsoft.com/office/drawing/2014/main" id="{7E085DB6-7780-9084-542F-FF6E4BB4F17B}"/>
                </a:ext>
              </a:extLst>
            </p:cNvPr>
            <p:cNvSpPr/>
            <p:nvPr>
              <p:custDataLst>
                <p:tags r:id="rId95"/>
              </p:custDataLst>
            </p:nvPr>
          </p:nvSpPr>
          <p:spPr>
            <a:xfrm>
              <a:off x="10071427" y="4501145"/>
              <a:ext cx="58707" cy="253051"/>
            </a:xfrm>
            <a:custGeom>
              <a:avLst/>
              <a:gdLst>
                <a:gd name="connsiteX0" fmla="*/ 59004 w 58707"/>
                <a:gd name="connsiteY0" fmla="*/ 126610 h 253051"/>
                <a:gd name="connsiteX1" fmla="*/ 42302 w 58707"/>
                <a:gd name="connsiteY1" fmla="*/ 47658 h 253051"/>
                <a:gd name="connsiteX2" fmla="*/ 2826 w 58707"/>
                <a:gd name="connsiteY2" fmla="*/ 85 h 253051"/>
                <a:gd name="connsiteX3" fmla="*/ 296 w 58707"/>
                <a:gd name="connsiteY3" fmla="*/ 2615 h 253051"/>
                <a:gd name="connsiteX4" fmla="*/ 5104 w 58707"/>
                <a:gd name="connsiteY4" fmla="*/ 8435 h 253051"/>
                <a:gd name="connsiteX5" fmla="*/ 44327 w 58707"/>
                <a:gd name="connsiteY5" fmla="*/ 126610 h 253051"/>
                <a:gd name="connsiteX6" fmla="*/ 3586 w 58707"/>
                <a:gd name="connsiteY6" fmla="*/ 246303 h 253051"/>
                <a:gd name="connsiteX7" fmla="*/ 296 w 58707"/>
                <a:gd name="connsiteY7" fmla="*/ 250605 h 253051"/>
                <a:gd name="connsiteX8" fmla="*/ 2826 w 58707"/>
                <a:gd name="connsiteY8" fmla="*/ 253136 h 253051"/>
                <a:gd name="connsiteX9" fmla="*/ 43062 w 58707"/>
                <a:gd name="connsiteY9" fmla="*/ 203791 h 253051"/>
                <a:gd name="connsiteX10" fmla="*/ 59004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04" y="126610"/>
                  </a:moveTo>
                  <a:cubicBezTo>
                    <a:pt x="59004" y="106872"/>
                    <a:pt x="56220" y="76253"/>
                    <a:pt x="42302" y="47658"/>
                  </a:cubicBezTo>
                  <a:cubicBezTo>
                    <a:pt x="27119" y="16533"/>
                    <a:pt x="5357" y="85"/>
                    <a:pt x="2826" y="85"/>
                  </a:cubicBezTo>
                  <a:cubicBezTo>
                    <a:pt x="1308" y="85"/>
                    <a:pt x="296" y="1097"/>
                    <a:pt x="296" y="2615"/>
                  </a:cubicBezTo>
                  <a:cubicBezTo>
                    <a:pt x="296" y="3374"/>
                    <a:pt x="296" y="3880"/>
                    <a:pt x="5104" y="8435"/>
                  </a:cubicBezTo>
                  <a:cubicBezTo>
                    <a:pt x="29903" y="33487"/>
                    <a:pt x="44327" y="73723"/>
                    <a:pt x="44327" y="126610"/>
                  </a:cubicBezTo>
                  <a:cubicBezTo>
                    <a:pt x="44327" y="169882"/>
                    <a:pt x="34964" y="214419"/>
                    <a:pt x="3586" y="246303"/>
                  </a:cubicBezTo>
                  <a:cubicBezTo>
                    <a:pt x="296" y="249340"/>
                    <a:pt x="296" y="249846"/>
                    <a:pt x="296" y="250605"/>
                  </a:cubicBezTo>
                  <a:cubicBezTo>
                    <a:pt x="296" y="252124"/>
                    <a:pt x="1308" y="253136"/>
                    <a:pt x="2826" y="253136"/>
                  </a:cubicBezTo>
                  <a:cubicBezTo>
                    <a:pt x="5357" y="253136"/>
                    <a:pt x="28132" y="235928"/>
                    <a:pt x="43062" y="203791"/>
                  </a:cubicBezTo>
                  <a:cubicBezTo>
                    <a:pt x="55967" y="175955"/>
                    <a:pt x="59004" y="147867"/>
                    <a:pt x="59004" y="126610"/>
                  </a:cubicBezTo>
                  <a:close/>
                </a:path>
              </a:pathLst>
            </a:custGeom>
            <a:solidFill>
              <a:srgbClr val="000000"/>
            </a:solidFill>
            <a:ln w="25400" cap="flat">
              <a:noFill/>
              <a:prstDash val="solid"/>
              <a:miter/>
            </a:ln>
          </p:spPr>
          <p:txBody>
            <a:bodyPr rtlCol="0" anchor="ctr"/>
            <a:lstStyle/>
            <a:p>
              <a:endParaRPr lang="en-CN"/>
            </a:p>
          </p:txBody>
        </p:sp>
      </p:grpSp>
      <p:grpSp>
        <p:nvGrpSpPr>
          <p:cNvPr id="18500" name="Group 18499" descr="\documentclass{article}&#10;\usepackage{amsmath, amsfonts , amssymb, bm}&#10;\pagestyle{empty}&#10;\begin{document}&#10;&#10;$D=\{(x_i,t_i.y_i)\}^N_{i=1}$&#10;&#10;&#10;\end{document}" title="IguanaTex Vector Display">
            <a:extLst>
              <a:ext uri="{FF2B5EF4-FFF2-40B4-BE49-F238E27FC236}">
                <a16:creationId xmlns:a16="http://schemas.microsoft.com/office/drawing/2014/main" id="{5771BE3F-A24B-A062-8613-F4799486FC21}"/>
              </a:ext>
            </a:extLst>
          </p:cNvPr>
          <p:cNvGrpSpPr>
            <a:grpSpLocks noChangeAspect="1"/>
          </p:cNvGrpSpPr>
          <p:nvPr>
            <p:custDataLst>
              <p:tags r:id="rId2"/>
            </p:custDataLst>
          </p:nvPr>
        </p:nvGrpSpPr>
        <p:grpSpPr>
          <a:xfrm>
            <a:off x="5417902" y="3111973"/>
            <a:ext cx="2099982" cy="280452"/>
            <a:chOff x="4498615" y="3921407"/>
            <a:chExt cx="2099982" cy="280452"/>
          </a:xfrm>
        </p:grpSpPr>
        <p:sp>
          <p:nvSpPr>
            <p:cNvPr id="18482" name="Freeform 18481">
              <a:extLst>
                <a:ext uri="{FF2B5EF4-FFF2-40B4-BE49-F238E27FC236}">
                  <a16:creationId xmlns:a16="http://schemas.microsoft.com/office/drawing/2014/main" id="{12F000B9-D6BA-A130-1CA1-39FE449E9CF5}"/>
                </a:ext>
              </a:extLst>
            </p:cNvPr>
            <p:cNvSpPr/>
            <p:nvPr>
              <p:custDataLst>
                <p:tags r:id="rId54"/>
              </p:custDataLst>
            </p:nvPr>
          </p:nvSpPr>
          <p:spPr>
            <a:xfrm>
              <a:off x="4498615" y="3961387"/>
              <a:ext cx="193331" cy="172833"/>
            </a:xfrm>
            <a:custGeom>
              <a:avLst/>
              <a:gdLst>
                <a:gd name="connsiteX0" fmla="*/ 30190 w 193331"/>
                <a:gd name="connsiteY0" fmla="*/ 153159 h 172833"/>
                <a:gd name="connsiteX1" fmla="*/ 7162 w 193331"/>
                <a:gd name="connsiteY1" fmla="*/ 165052 h 172833"/>
                <a:gd name="connsiteX2" fmla="*/ 77 w 193331"/>
                <a:gd name="connsiteY2" fmla="*/ 169860 h 172833"/>
                <a:gd name="connsiteX3" fmla="*/ 7162 w 193331"/>
                <a:gd name="connsiteY3" fmla="*/ 172897 h 172833"/>
                <a:gd name="connsiteX4" fmla="*/ 90922 w 193331"/>
                <a:gd name="connsiteY4" fmla="*/ 172897 h 172833"/>
                <a:gd name="connsiteX5" fmla="*/ 193408 w 193331"/>
                <a:gd name="connsiteY5" fmla="*/ 64085 h 172833"/>
                <a:gd name="connsiteX6" fmla="*/ 133941 w 193331"/>
                <a:gd name="connsiteY6" fmla="*/ 63 h 172833"/>
                <a:gd name="connsiteX7" fmla="*/ 48916 w 193331"/>
                <a:gd name="connsiteY7" fmla="*/ 63 h 172833"/>
                <a:gd name="connsiteX8" fmla="*/ 41324 w 193331"/>
                <a:gd name="connsiteY8" fmla="*/ 4871 h 172833"/>
                <a:gd name="connsiteX9" fmla="*/ 48663 w 193331"/>
                <a:gd name="connsiteY9" fmla="*/ 7907 h 172833"/>
                <a:gd name="connsiteX10" fmla="*/ 59544 w 193331"/>
                <a:gd name="connsiteY10" fmla="*/ 8413 h 172833"/>
                <a:gd name="connsiteX11" fmla="*/ 65111 w 193331"/>
                <a:gd name="connsiteY11" fmla="*/ 12462 h 172833"/>
                <a:gd name="connsiteX12" fmla="*/ 64099 w 193331"/>
                <a:gd name="connsiteY12" fmla="*/ 17270 h 172833"/>
                <a:gd name="connsiteX13" fmla="*/ 30190 w 193331"/>
                <a:gd name="connsiteY13" fmla="*/ 153159 h 172833"/>
                <a:gd name="connsiteX14" fmla="*/ 84849 w 193331"/>
                <a:gd name="connsiteY14" fmla="*/ 17523 h 172833"/>
                <a:gd name="connsiteX15" fmla="*/ 98514 w 193331"/>
                <a:gd name="connsiteY15" fmla="*/ 7907 h 172833"/>
                <a:gd name="connsiteX16" fmla="*/ 125590 w 193331"/>
                <a:gd name="connsiteY16" fmla="*/ 7907 h 172833"/>
                <a:gd name="connsiteX17" fmla="*/ 171392 w 193331"/>
                <a:gd name="connsiteY17" fmla="*/ 54722 h 172833"/>
                <a:gd name="connsiteX18" fmla="*/ 144822 w 193331"/>
                <a:gd name="connsiteY18" fmla="*/ 136457 h 172833"/>
                <a:gd name="connsiteX19" fmla="*/ 86367 w 193331"/>
                <a:gd name="connsiteY19" fmla="*/ 165052 h 172833"/>
                <a:gd name="connsiteX20" fmla="*/ 57772 w 193331"/>
                <a:gd name="connsiteY20" fmla="*/ 165052 h 172833"/>
                <a:gd name="connsiteX21" fmla="*/ 52205 w 193331"/>
                <a:gd name="connsiteY21" fmla="*/ 164799 h 172833"/>
                <a:gd name="connsiteX22" fmla="*/ 48916 w 193331"/>
                <a:gd name="connsiteY22" fmla="*/ 162268 h 172833"/>
                <a:gd name="connsiteX23" fmla="*/ 50181 w 193331"/>
                <a:gd name="connsiteY23" fmla="*/ 156448 h 172833"/>
                <a:gd name="connsiteX24" fmla="*/ 84849 w 193331"/>
                <a:gd name="connsiteY24" fmla="*/ 17523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3331" h="172833">
                  <a:moveTo>
                    <a:pt x="30190" y="153159"/>
                  </a:moveTo>
                  <a:cubicBezTo>
                    <a:pt x="27659" y="163028"/>
                    <a:pt x="27153" y="165052"/>
                    <a:pt x="7162" y="165052"/>
                  </a:cubicBezTo>
                  <a:cubicBezTo>
                    <a:pt x="2860" y="165052"/>
                    <a:pt x="77" y="165052"/>
                    <a:pt x="77" y="169860"/>
                  </a:cubicBezTo>
                  <a:cubicBezTo>
                    <a:pt x="77" y="172897"/>
                    <a:pt x="2354" y="172897"/>
                    <a:pt x="7162" y="172897"/>
                  </a:cubicBezTo>
                  <a:lnTo>
                    <a:pt x="90922" y="172897"/>
                  </a:lnTo>
                  <a:cubicBezTo>
                    <a:pt x="143557" y="172897"/>
                    <a:pt x="193408" y="119503"/>
                    <a:pt x="193408" y="64085"/>
                  </a:cubicBezTo>
                  <a:cubicBezTo>
                    <a:pt x="193408" y="28404"/>
                    <a:pt x="171898" y="63"/>
                    <a:pt x="133941" y="63"/>
                  </a:cubicBezTo>
                  <a:lnTo>
                    <a:pt x="48916" y="63"/>
                  </a:lnTo>
                  <a:cubicBezTo>
                    <a:pt x="44108" y="63"/>
                    <a:pt x="41324" y="63"/>
                    <a:pt x="41324" y="4871"/>
                  </a:cubicBezTo>
                  <a:cubicBezTo>
                    <a:pt x="41324" y="7907"/>
                    <a:pt x="43601" y="7907"/>
                    <a:pt x="48663" y="7907"/>
                  </a:cubicBezTo>
                  <a:cubicBezTo>
                    <a:pt x="51952" y="7907"/>
                    <a:pt x="56507" y="8160"/>
                    <a:pt x="59544" y="8413"/>
                  </a:cubicBezTo>
                  <a:cubicBezTo>
                    <a:pt x="63593" y="8920"/>
                    <a:pt x="65111" y="9679"/>
                    <a:pt x="65111" y="12462"/>
                  </a:cubicBezTo>
                  <a:cubicBezTo>
                    <a:pt x="65111" y="13474"/>
                    <a:pt x="64858" y="14234"/>
                    <a:pt x="64099" y="17270"/>
                  </a:cubicBezTo>
                  <a:lnTo>
                    <a:pt x="30190" y="153159"/>
                  </a:lnTo>
                  <a:close/>
                  <a:moveTo>
                    <a:pt x="84849" y="17523"/>
                  </a:moveTo>
                  <a:cubicBezTo>
                    <a:pt x="87126" y="8667"/>
                    <a:pt x="87632" y="7907"/>
                    <a:pt x="98514" y="7907"/>
                  </a:cubicBezTo>
                  <a:lnTo>
                    <a:pt x="125590" y="7907"/>
                  </a:lnTo>
                  <a:cubicBezTo>
                    <a:pt x="150389" y="7907"/>
                    <a:pt x="171392" y="21319"/>
                    <a:pt x="171392" y="54722"/>
                  </a:cubicBezTo>
                  <a:cubicBezTo>
                    <a:pt x="171392" y="67121"/>
                    <a:pt x="166331" y="108622"/>
                    <a:pt x="144822" y="136457"/>
                  </a:cubicBezTo>
                  <a:cubicBezTo>
                    <a:pt x="137483" y="145820"/>
                    <a:pt x="117492" y="165052"/>
                    <a:pt x="86367" y="165052"/>
                  </a:cubicBezTo>
                  <a:lnTo>
                    <a:pt x="57772" y="165052"/>
                  </a:lnTo>
                  <a:cubicBezTo>
                    <a:pt x="54230" y="165052"/>
                    <a:pt x="53724" y="165052"/>
                    <a:pt x="52205" y="164799"/>
                  </a:cubicBezTo>
                  <a:cubicBezTo>
                    <a:pt x="49675" y="164546"/>
                    <a:pt x="48916" y="164293"/>
                    <a:pt x="48916" y="162268"/>
                  </a:cubicBezTo>
                  <a:cubicBezTo>
                    <a:pt x="48916" y="161509"/>
                    <a:pt x="48916" y="161003"/>
                    <a:pt x="50181" y="156448"/>
                  </a:cubicBezTo>
                  <a:lnTo>
                    <a:pt x="84849" y="17523"/>
                  </a:lnTo>
                  <a:close/>
                </a:path>
              </a:pathLst>
            </a:custGeom>
            <a:solidFill>
              <a:srgbClr val="000000"/>
            </a:solidFill>
            <a:ln w="25400" cap="flat">
              <a:noFill/>
              <a:prstDash val="solid"/>
              <a:miter/>
            </a:ln>
          </p:spPr>
          <p:txBody>
            <a:bodyPr rtlCol="0" anchor="ctr"/>
            <a:lstStyle/>
            <a:p>
              <a:endParaRPr lang="en-CN"/>
            </a:p>
          </p:txBody>
        </p:sp>
        <p:sp>
          <p:nvSpPr>
            <p:cNvPr id="18483" name="Freeform 18482">
              <a:extLst>
                <a:ext uri="{FF2B5EF4-FFF2-40B4-BE49-F238E27FC236}">
                  <a16:creationId xmlns:a16="http://schemas.microsoft.com/office/drawing/2014/main" id="{5B85D89F-7F67-72D4-C41D-0D058E02E613}"/>
                </a:ext>
              </a:extLst>
            </p:cNvPr>
            <p:cNvSpPr/>
            <p:nvPr>
              <p:custDataLst>
                <p:tags r:id="rId55"/>
              </p:custDataLst>
            </p:nvPr>
          </p:nvSpPr>
          <p:spPr>
            <a:xfrm>
              <a:off x="4789488" y="4041351"/>
              <a:ext cx="168278" cy="59213"/>
            </a:xfrm>
            <a:custGeom>
              <a:avLst/>
              <a:gdLst>
                <a:gd name="connsiteX0" fmla="*/ 159763 w 168278"/>
                <a:gd name="connsiteY0" fmla="*/ 10185 h 59213"/>
                <a:gd name="connsiteX1" fmla="*/ 168367 w 168278"/>
                <a:gd name="connsiteY1" fmla="*/ 5124 h 59213"/>
                <a:gd name="connsiteX2" fmla="*/ 160016 w 168278"/>
                <a:gd name="connsiteY2" fmla="*/ 63 h 59213"/>
                <a:gd name="connsiteX3" fmla="*/ 8439 w 168278"/>
                <a:gd name="connsiteY3" fmla="*/ 63 h 59213"/>
                <a:gd name="connsiteX4" fmla="*/ 88 w 168278"/>
                <a:gd name="connsiteY4" fmla="*/ 5124 h 59213"/>
                <a:gd name="connsiteX5" fmla="*/ 8692 w 168278"/>
                <a:gd name="connsiteY5" fmla="*/ 10185 h 59213"/>
                <a:gd name="connsiteX6" fmla="*/ 159763 w 168278"/>
                <a:gd name="connsiteY6" fmla="*/ 10185 h 59213"/>
                <a:gd name="connsiteX7" fmla="*/ 160016 w 168278"/>
                <a:gd name="connsiteY7" fmla="*/ 59277 h 59213"/>
                <a:gd name="connsiteX8" fmla="*/ 168367 w 168278"/>
                <a:gd name="connsiteY8" fmla="*/ 54216 h 59213"/>
                <a:gd name="connsiteX9" fmla="*/ 159763 w 168278"/>
                <a:gd name="connsiteY9" fmla="*/ 49155 h 59213"/>
                <a:gd name="connsiteX10" fmla="*/ 8692 w 168278"/>
                <a:gd name="connsiteY10" fmla="*/ 49155 h 59213"/>
                <a:gd name="connsiteX11" fmla="*/ 88 w 168278"/>
                <a:gd name="connsiteY11" fmla="*/ 54216 h 59213"/>
                <a:gd name="connsiteX12" fmla="*/ 8439 w 168278"/>
                <a:gd name="connsiteY12" fmla="*/ 59277 h 59213"/>
                <a:gd name="connsiteX13" fmla="*/ 160016 w 168278"/>
                <a:gd name="connsiteY13" fmla="*/ 59277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763" y="10185"/>
                  </a:moveTo>
                  <a:cubicBezTo>
                    <a:pt x="163559" y="10185"/>
                    <a:pt x="168367" y="10185"/>
                    <a:pt x="168367" y="5124"/>
                  </a:cubicBezTo>
                  <a:cubicBezTo>
                    <a:pt x="168367" y="63"/>
                    <a:pt x="163559" y="63"/>
                    <a:pt x="160016" y="63"/>
                  </a:cubicBezTo>
                  <a:lnTo>
                    <a:pt x="8439" y="63"/>
                  </a:lnTo>
                  <a:cubicBezTo>
                    <a:pt x="4896" y="63"/>
                    <a:pt x="88" y="63"/>
                    <a:pt x="88" y="5124"/>
                  </a:cubicBezTo>
                  <a:cubicBezTo>
                    <a:pt x="88" y="10185"/>
                    <a:pt x="4896" y="10185"/>
                    <a:pt x="8692" y="10185"/>
                  </a:cubicBezTo>
                  <a:lnTo>
                    <a:pt x="159763" y="10185"/>
                  </a:lnTo>
                  <a:close/>
                  <a:moveTo>
                    <a:pt x="160016" y="59277"/>
                  </a:moveTo>
                  <a:cubicBezTo>
                    <a:pt x="163559" y="59277"/>
                    <a:pt x="168367" y="59277"/>
                    <a:pt x="168367" y="54216"/>
                  </a:cubicBezTo>
                  <a:cubicBezTo>
                    <a:pt x="168367" y="49155"/>
                    <a:pt x="163559" y="49155"/>
                    <a:pt x="159763" y="49155"/>
                  </a:cubicBezTo>
                  <a:lnTo>
                    <a:pt x="8692" y="49155"/>
                  </a:lnTo>
                  <a:cubicBezTo>
                    <a:pt x="4896" y="49155"/>
                    <a:pt x="88" y="49155"/>
                    <a:pt x="88" y="54216"/>
                  </a:cubicBezTo>
                  <a:cubicBezTo>
                    <a:pt x="88" y="59277"/>
                    <a:pt x="4896" y="59277"/>
                    <a:pt x="8439" y="59277"/>
                  </a:cubicBezTo>
                  <a:lnTo>
                    <a:pt x="160016" y="59277"/>
                  </a:lnTo>
                  <a:close/>
                </a:path>
              </a:pathLst>
            </a:custGeom>
            <a:solidFill>
              <a:srgbClr val="000000"/>
            </a:solidFill>
            <a:ln w="25400" cap="flat">
              <a:noFill/>
              <a:prstDash val="solid"/>
              <a:miter/>
            </a:ln>
          </p:spPr>
          <p:txBody>
            <a:bodyPr rtlCol="0" anchor="ctr"/>
            <a:lstStyle/>
            <a:p>
              <a:endParaRPr lang="en-CN"/>
            </a:p>
          </p:txBody>
        </p:sp>
        <p:sp>
          <p:nvSpPr>
            <p:cNvPr id="18484" name="Freeform 18483">
              <a:extLst>
                <a:ext uri="{FF2B5EF4-FFF2-40B4-BE49-F238E27FC236}">
                  <a16:creationId xmlns:a16="http://schemas.microsoft.com/office/drawing/2014/main" id="{DEF9CFF4-B80F-374D-AA22-F98B44A715A5}"/>
                </a:ext>
              </a:extLst>
            </p:cNvPr>
            <p:cNvSpPr/>
            <p:nvPr>
              <p:custDataLst>
                <p:tags r:id="rId56"/>
              </p:custDataLst>
            </p:nvPr>
          </p:nvSpPr>
          <p:spPr>
            <a:xfrm>
              <a:off x="5060646" y="3944433"/>
              <a:ext cx="89833" cy="253051"/>
            </a:xfrm>
            <a:custGeom>
              <a:avLst/>
              <a:gdLst>
                <a:gd name="connsiteX0" fmla="*/ 53492 w 89833"/>
                <a:gd name="connsiteY0" fmla="*/ 33719 h 253051"/>
                <a:gd name="connsiteX1" fmla="*/ 87654 w 89833"/>
                <a:gd name="connsiteY1" fmla="*/ 5630 h 253051"/>
                <a:gd name="connsiteX2" fmla="*/ 89932 w 89833"/>
                <a:gd name="connsiteY2" fmla="*/ 2846 h 253051"/>
                <a:gd name="connsiteX3" fmla="*/ 85124 w 89833"/>
                <a:gd name="connsiteY3" fmla="*/ 63 h 253051"/>
                <a:gd name="connsiteX4" fmla="*/ 36538 w 89833"/>
                <a:gd name="connsiteY4" fmla="*/ 31694 h 253051"/>
                <a:gd name="connsiteX5" fmla="*/ 36538 w 89833"/>
                <a:gd name="connsiteY5" fmla="*/ 89390 h 253051"/>
                <a:gd name="connsiteX6" fmla="*/ 26416 w 89833"/>
                <a:gd name="connsiteY6" fmla="*/ 115707 h 253051"/>
                <a:gd name="connsiteX7" fmla="*/ 2376 w 89833"/>
                <a:gd name="connsiteY7" fmla="*/ 123805 h 253051"/>
                <a:gd name="connsiteX8" fmla="*/ 99 w 89833"/>
                <a:gd name="connsiteY8" fmla="*/ 126588 h 253051"/>
                <a:gd name="connsiteX9" fmla="*/ 4147 w 89833"/>
                <a:gd name="connsiteY9" fmla="*/ 129372 h 253051"/>
                <a:gd name="connsiteX10" fmla="*/ 35779 w 89833"/>
                <a:gd name="connsiteY10" fmla="*/ 151893 h 253051"/>
                <a:gd name="connsiteX11" fmla="*/ 36538 w 89833"/>
                <a:gd name="connsiteY11" fmla="*/ 164293 h 253051"/>
                <a:gd name="connsiteX12" fmla="*/ 36538 w 89833"/>
                <a:gd name="connsiteY12" fmla="*/ 214397 h 253051"/>
                <a:gd name="connsiteX13" fmla="*/ 48684 w 89833"/>
                <a:gd name="connsiteY13" fmla="*/ 242739 h 253051"/>
                <a:gd name="connsiteX14" fmla="*/ 85124 w 89833"/>
                <a:gd name="connsiteY14" fmla="*/ 253114 h 253051"/>
                <a:gd name="connsiteX15" fmla="*/ 89932 w 89833"/>
                <a:gd name="connsiteY15" fmla="*/ 250330 h 253051"/>
                <a:gd name="connsiteX16" fmla="*/ 85883 w 89833"/>
                <a:gd name="connsiteY16" fmla="*/ 247547 h 253051"/>
                <a:gd name="connsiteX17" fmla="*/ 54251 w 89833"/>
                <a:gd name="connsiteY17" fmla="*/ 225531 h 253051"/>
                <a:gd name="connsiteX18" fmla="*/ 53492 w 89833"/>
                <a:gd name="connsiteY18" fmla="*/ 213638 h 253051"/>
                <a:gd name="connsiteX19" fmla="*/ 53492 w 89833"/>
                <a:gd name="connsiteY19" fmla="*/ 160497 h 253051"/>
                <a:gd name="connsiteX20" fmla="*/ 43370 w 89833"/>
                <a:gd name="connsiteY20" fmla="*/ 136457 h 253051"/>
                <a:gd name="connsiteX21" fmla="*/ 23632 w 89833"/>
                <a:gd name="connsiteY21" fmla="*/ 126588 h 253051"/>
                <a:gd name="connsiteX22" fmla="*/ 53492 w 89833"/>
                <a:gd name="connsiteY22" fmla="*/ 94451 h 253051"/>
                <a:gd name="connsiteX23" fmla="*/ 53492 w 89833"/>
                <a:gd name="connsiteY23" fmla="*/ 3371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833" h="253051">
                  <a:moveTo>
                    <a:pt x="53492" y="33719"/>
                  </a:moveTo>
                  <a:cubicBezTo>
                    <a:pt x="53492" y="23597"/>
                    <a:pt x="60072" y="7401"/>
                    <a:pt x="87654" y="5630"/>
                  </a:cubicBezTo>
                  <a:cubicBezTo>
                    <a:pt x="88919" y="5377"/>
                    <a:pt x="89932" y="4365"/>
                    <a:pt x="89932" y="2846"/>
                  </a:cubicBezTo>
                  <a:cubicBezTo>
                    <a:pt x="89932" y="63"/>
                    <a:pt x="87907" y="63"/>
                    <a:pt x="85124" y="63"/>
                  </a:cubicBezTo>
                  <a:cubicBezTo>
                    <a:pt x="59819" y="63"/>
                    <a:pt x="36791" y="12968"/>
                    <a:pt x="36538" y="31694"/>
                  </a:cubicBezTo>
                  <a:lnTo>
                    <a:pt x="36538" y="89390"/>
                  </a:lnTo>
                  <a:cubicBezTo>
                    <a:pt x="36538" y="99259"/>
                    <a:pt x="36538" y="107356"/>
                    <a:pt x="26416" y="115707"/>
                  </a:cubicBezTo>
                  <a:cubicBezTo>
                    <a:pt x="17559" y="123046"/>
                    <a:pt x="7943" y="123552"/>
                    <a:pt x="2376" y="123805"/>
                  </a:cubicBezTo>
                  <a:cubicBezTo>
                    <a:pt x="1111" y="124058"/>
                    <a:pt x="99" y="125070"/>
                    <a:pt x="99" y="126588"/>
                  </a:cubicBezTo>
                  <a:cubicBezTo>
                    <a:pt x="99" y="129119"/>
                    <a:pt x="1617" y="129119"/>
                    <a:pt x="4147" y="129372"/>
                  </a:cubicBezTo>
                  <a:cubicBezTo>
                    <a:pt x="20849" y="130384"/>
                    <a:pt x="32995" y="139494"/>
                    <a:pt x="35779" y="151893"/>
                  </a:cubicBezTo>
                  <a:cubicBezTo>
                    <a:pt x="36538" y="154677"/>
                    <a:pt x="36538" y="155183"/>
                    <a:pt x="36538" y="164293"/>
                  </a:cubicBezTo>
                  <a:lnTo>
                    <a:pt x="36538" y="214397"/>
                  </a:lnTo>
                  <a:cubicBezTo>
                    <a:pt x="36538" y="225025"/>
                    <a:pt x="36538" y="233123"/>
                    <a:pt x="48684" y="242739"/>
                  </a:cubicBezTo>
                  <a:cubicBezTo>
                    <a:pt x="58553" y="250330"/>
                    <a:pt x="75255" y="253114"/>
                    <a:pt x="85124" y="253114"/>
                  </a:cubicBezTo>
                  <a:cubicBezTo>
                    <a:pt x="87907" y="253114"/>
                    <a:pt x="89932" y="253114"/>
                    <a:pt x="89932" y="250330"/>
                  </a:cubicBezTo>
                  <a:cubicBezTo>
                    <a:pt x="89932" y="247800"/>
                    <a:pt x="88413" y="247800"/>
                    <a:pt x="85883" y="247547"/>
                  </a:cubicBezTo>
                  <a:cubicBezTo>
                    <a:pt x="69941" y="246534"/>
                    <a:pt x="57541" y="238437"/>
                    <a:pt x="54251" y="225531"/>
                  </a:cubicBezTo>
                  <a:cubicBezTo>
                    <a:pt x="53492" y="223254"/>
                    <a:pt x="53492" y="222748"/>
                    <a:pt x="53492" y="213638"/>
                  </a:cubicBezTo>
                  <a:lnTo>
                    <a:pt x="53492" y="160497"/>
                  </a:lnTo>
                  <a:cubicBezTo>
                    <a:pt x="53492" y="148857"/>
                    <a:pt x="51468" y="144555"/>
                    <a:pt x="43370" y="136457"/>
                  </a:cubicBezTo>
                  <a:cubicBezTo>
                    <a:pt x="38056" y="131143"/>
                    <a:pt x="30718" y="128613"/>
                    <a:pt x="23632" y="126588"/>
                  </a:cubicBezTo>
                  <a:cubicBezTo>
                    <a:pt x="44382" y="120768"/>
                    <a:pt x="53492" y="109128"/>
                    <a:pt x="53492" y="94451"/>
                  </a:cubicBezTo>
                  <a:lnTo>
                    <a:pt x="53492" y="33719"/>
                  </a:lnTo>
                  <a:close/>
                </a:path>
              </a:pathLst>
            </a:custGeom>
            <a:solidFill>
              <a:srgbClr val="000000"/>
            </a:solidFill>
            <a:ln w="25400" cap="flat">
              <a:noFill/>
              <a:prstDash val="solid"/>
              <a:miter/>
            </a:ln>
          </p:spPr>
          <p:txBody>
            <a:bodyPr rtlCol="0" anchor="ctr"/>
            <a:lstStyle/>
            <a:p>
              <a:endParaRPr lang="en-CN"/>
            </a:p>
          </p:txBody>
        </p:sp>
        <p:sp>
          <p:nvSpPr>
            <p:cNvPr id="18485" name="Freeform 18484">
              <a:extLst>
                <a:ext uri="{FF2B5EF4-FFF2-40B4-BE49-F238E27FC236}">
                  <a16:creationId xmlns:a16="http://schemas.microsoft.com/office/drawing/2014/main" id="{7E1D6784-9BD5-D5A1-26ED-D8D74551EB1F}"/>
                </a:ext>
              </a:extLst>
            </p:cNvPr>
            <p:cNvSpPr/>
            <p:nvPr>
              <p:custDataLst>
                <p:tags r:id="rId57"/>
              </p:custDataLst>
            </p:nvPr>
          </p:nvSpPr>
          <p:spPr>
            <a:xfrm>
              <a:off x="5194004" y="3944433"/>
              <a:ext cx="58707" cy="253051"/>
            </a:xfrm>
            <a:custGeom>
              <a:avLst/>
              <a:gdLst>
                <a:gd name="connsiteX0" fmla="*/ 58811 w 58707"/>
                <a:gd name="connsiteY0" fmla="*/ 250583 h 253051"/>
                <a:gd name="connsiteX1" fmla="*/ 54509 w 58707"/>
                <a:gd name="connsiteY1" fmla="*/ 245016 h 253051"/>
                <a:gd name="connsiteX2" fmla="*/ 14780 w 58707"/>
                <a:gd name="connsiteY2" fmla="*/ 126588 h 253051"/>
                <a:gd name="connsiteX3" fmla="*/ 55522 w 58707"/>
                <a:gd name="connsiteY3" fmla="*/ 6895 h 253051"/>
                <a:gd name="connsiteX4" fmla="*/ 58811 w 58707"/>
                <a:gd name="connsiteY4" fmla="*/ 2593 h 253051"/>
                <a:gd name="connsiteX5" fmla="*/ 56281 w 58707"/>
                <a:gd name="connsiteY5" fmla="*/ 63 h 253051"/>
                <a:gd name="connsiteX6" fmla="*/ 16046 w 58707"/>
                <a:gd name="connsiteY6" fmla="*/ 49408 h 253051"/>
                <a:gd name="connsiteX7" fmla="*/ 104 w 58707"/>
                <a:gd name="connsiteY7" fmla="*/ 126588 h 253051"/>
                <a:gd name="connsiteX8" fmla="*/ 16805 w 58707"/>
                <a:gd name="connsiteY8" fmla="*/ 205540 h 253051"/>
                <a:gd name="connsiteX9" fmla="*/ 56281 w 58707"/>
                <a:gd name="connsiteY9" fmla="*/ 253114 h 253051"/>
                <a:gd name="connsiteX10" fmla="*/ 58811 w 58707"/>
                <a:gd name="connsiteY10" fmla="*/ 25058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11" y="250583"/>
                  </a:moveTo>
                  <a:cubicBezTo>
                    <a:pt x="58811" y="249824"/>
                    <a:pt x="58811" y="249318"/>
                    <a:pt x="54509" y="245016"/>
                  </a:cubicBezTo>
                  <a:cubicBezTo>
                    <a:pt x="22878" y="213132"/>
                    <a:pt x="14780" y="165305"/>
                    <a:pt x="14780" y="126588"/>
                  </a:cubicBezTo>
                  <a:cubicBezTo>
                    <a:pt x="14780" y="82557"/>
                    <a:pt x="24396" y="38527"/>
                    <a:pt x="55522" y="6895"/>
                  </a:cubicBezTo>
                  <a:cubicBezTo>
                    <a:pt x="58811" y="3859"/>
                    <a:pt x="58811" y="3352"/>
                    <a:pt x="58811" y="2593"/>
                  </a:cubicBezTo>
                  <a:cubicBezTo>
                    <a:pt x="58811" y="822"/>
                    <a:pt x="57799" y="63"/>
                    <a:pt x="56281" y="63"/>
                  </a:cubicBezTo>
                  <a:cubicBezTo>
                    <a:pt x="53750" y="63"/>
                    <a:pt x="30976" y="17270"/>
                    <a:pt x="16046" y="49408"/>
                  </a:cubicBezTo>
                  <a:cubicBezTo>
                    <a:pt x="3140" y="77243"/>
                    <a:pt x="104" y="105332"/>
                    <a:pt x="104" y="126588"/>
                  </a:cubicBezTo>
                  <a:cubicBezTo>
                    <a:pt x="104" y="146326"/>
                    <a:pt x="2887" y="176945"/>
                    <a:pt x="16805" y="205540"/>
                  </a:cubicBezTo>
                  <a:cubicBezTo>
                    <a:pt x="31988" y="236666"/>
                    <a:pt x="53750" y="253114"/>
                    <a:pt x="56281" y="253114"/>
                  </a:cubicBezTo>
                  <a:cubicBezTo>
                    <a:pt x="57799" y="253114"/>
                    <a:pt x="58811" y="252355"/>
                    <a:pt x="58811" y="250583"/>
                  </a:cubicBezTo>
                  <a:close/>
                </a:path>
              </a:pathLst>
            </a:custGeom>
            <a:solidFill>
              <a:srgbClr val="000000"/>
            </a:solidFill>
            <a:ln w="25400" cap="flat">
              <a:noFill/>
              <a:prstDash val="solid"/>
              <a:miter/>
            </a:ln>
          </p:spPr>
          <p:txBody>
            <a:bodyPr rtlCol="0" anchor="ctr"/>
            <a:lstStyle/>
            <a:p>
              <a:endParaRPr lang="en-CN"/>
            </a:p>
          </p:txBody>
        </p:sp>
        <p:sp>
          <p:nvSpPr>
            <p:cNvPr id="18486" name="Freeform 18485">
              <a:extLst>
                <a:ext uri="{FF2B5EF4-FFF2-40B4-BE49-F238E27FC236}">
                  <a16:creationId xmlns:a16="http://schemas.microsoft.com/office/drawing/2014/main" id="{4C43FD15-4938-8677-42CF-31B2E0FB163E}"/>
                </a:ext>
              </a:extLst>
            </p:cNvPr>
            <p:cNvSpPr/>
            <p:nvPr>
              <p:custDataLst>
                <p:tags r:id="rId58"/>
              </p:custDataLst>
            </p:nvPr>
          </p:nvSpPr>
          <p:spPr>
            <a:xfrm>
              <a:off x="5274700" y="4022373"/>
              <a:ext cx="126019" cy="114632"/>
            </a:xfrm>
            <a:custGeom>
              <a:avLst/>
              <a:gdLst>
                <a:gd name="connsiteX0" fmla="*/ 77288 w 126019"/>
                <a:gd name="connsiteY0" fmla="*/ 35490 h 114632"/>
                <a:gd name="connsiteX1" fmla="*/ 102340 w 126019"/>
                <a:gd name="connsiteY1" fmla="*/ 5630 h 114632"/>
                <a:gd name="connsiteX2" fmla="*/ 114993 w 126019"/>
                <a:gd name="connsiteY2" fmla="*/ 8920 h 114632"/>
                <a:gd name="connsiteX3" fmla="*/ 102846 w 126019"/>
                <a:gd name="connsiteY3" fmla="*/ 22584 h 114632"/>
                <a:gd name="connsiteX4" fmla="*/ 112462 w 126019"/>
                <a:gd name="connsiteY4" fmla="*/ 31441 h 114632"/>
                <a:gd name="connsiteX5" fmla="*/ 126127 w 126019"/>
                <a:gd name="connsiteY5" fmla="*/ 16764 h 114632"/>
                <a:gd name="connsiteX6" fmla="*/ 102593 w 126019"/>
                <a:gd name="connsiteY6" fmla="*/ 63 h 114632"/>
                <a:gd name="connsiteX7" fmla="*/ 76023 w 126019"/>
                <a:gd name="connsiteY7" fmla="*/ 19295 h 114632"/>
                <a:gd name="connsiteX8" fmla="*/ 48693 w 126019"/>
                <a:gd name="connsiteY8" fmla="*/ 63 h 114632"/>
                <a:gd name="connsiteX9" fmla="*/ 7952 w 126019"/>
                <a:gd name="connsiteY9" fmla="*/ 39033 h 114632"/>
                <a:gd name="connsiteX10" fmla="*/ 10989 w 126019"/>
                <a:gd name="connsiteY10" fmla="*/ 41563 h 114632"/>
                <a:gd name="connsiteX11" fmla="*/ 14278 w 126019"/>
                <a:gd name="connsiteY11" fmla="*/ 38780 h 114632"/>
                <a:gd name="connsiteX12" fmla="*/ 48187 w 126019"/>
                <a:gd name="connsiteY12" fmla="*/ 5630 h 114632"/>
                <a:gd name="connsiteX13" fmla="*/ 61852 w 126019"/>
                <a:gd name="connsiteY13" fmla="*/ 22584 h 114632"/>
                <a:gd name="connsiteX14" fmla="*/ 48187 w 126019"/>
                <a:gd name="connsiteY14" fmla="*/ 82810 h 114632"/>
                <a:gd name="connsiteX15" fmla="*/ 24147 w 126019"/>
                <a:gd name="connsiteY15" fmla="*/ 109128 h 114632"/>
                <a:gd name="connsiteX16" fmla="*/ 11495 w 126019"/>
                <a:gd name="connsiteY16" fmla="*/ 105838 h 114632"/>
                <a:gd name="connsiteX17" fmla="*/ 23388 w 126019"/>
                <a:gd name="connsiteY17" fmla="*/ 92173 h 114632"/>
                <a:gd name="connsiteX18" fmla="*/ 14025 w 126019"/>
                <a:gd name="connsiteY18" fmla="*/ 83317 h 114632"/>
                <a:gd name="connsiteX19" fmla="*/ 107 w 126019"/>
                <a:gd name="connsiteY19" fmla="*/ 97994 h 114632"/>
                <a:gd name="connsiteX20" fmla="*/ 23894 w 126019"/>
                <a:gd name="connsiteY20" fmla="*/ 114695 h 114632"/>
                <a:gd name="connsiteX21" fmla="*/ 50465 w 126019"/>
                <a:gd name="connsiteY21" fmla="*/ 95463 h 114632"/>
                <a:gd name="connsiteX22" fmla="*/ 77794 w 126019"/>
                <a:gd name="connsiteY22" fmla="*/ 114695 h 114632"/>
                <a:gd name="connsiteX23" fmla="*/ 118282 w 126019"/>
                <a:gd name="connsiteY23" fmla="*/ 75725 h 114632"/>
                <a:gd name="connsiteX24" fmla="*/ 115246 w 126019"/>
                <a:gd name="connsiteY24" fmla="*/ 73195 h 114632"/>
                <a:gd name="connsiteX25" fmla="*/ 111956 w 126019"/>
                <a:gd name="connsiteY25" fmla="*/ 75978 h 114632"/>
                <a:gd name="connsiteX26" fmla="*/ 78300 w 126019"/>
                <a:gd name="connsiteY26" fmla="*/ 109128 h 114632"/>
                <a:gd name="connsiteX27" fmla="*/ 64382 w 126019"/>
                <a:gd name="connsiteY27" fmla="*/ 92426 h 114632"/>
                <a:gd name="connsiteX28" fmla="*/ 68684 w 126019"/>
                <a:gd name="connsiteY28" fmla="*/ 70158 h 114632"/>
                <a:gd name="connsiteX29" fmla="*/ 77288 w 126019"/>
                <a:gd name="connsiteY29" fmla="*/ 35490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4632">
                  <a:moveTo>
                    <a:pt x="77288" y="35490"/>
                  </a:moveTo>
                  <a:cubicBezTo>
                    <a:pt x="78806" y="28911"/>
                    <a:pt x="84626" y="5630"/>
                    <a:pt x="102340" y="5630"/>
                  </a:cubicBezTo>
                  <a:cubicBezTo>
                    <a:pt x="103605" y="5630"/>
                    <a:pt x="109678" y="5630"/>
                    <a:pt x="114993" y="8920"/>
                  </a:cubicBezTo>
                  <a:cubicBezTo>
                    <a:pt x="107907" y="10185"/>
                    <a:pt x="102846" y="16511"/>
                    <a:pt x="102846" y="22584"/>
                  </a:cubicBezTo>
                  <a:cubicBezTo>
                    <a:pt x="102846" y="26633"/>
                    <a:pt x="105630" y="31441"/>
                    <a:pt x="112462" y="31441"/>
                  </a:cubicBezTo>
                  <a:cubicBezTo>
                    <a:pt x="118029" y="31441"/>
                    <a:pt x="126127" y="26886"/>
                    <a:pt x="126127" y="16764"/>
                  </a:cubicBezTo>
                  <a:cubicBezTo>
                    <a:pt x="126127" y="3605"/>
                    <a:pt x="111197" y="63"/>
                    <a:pt x="102593" y="63"/>
                  </a:cubicBezTo>
                  <a:cubicBezTo>
                    <a:pt x="87916" y="63"/>
                    <a:pt x="79059" y="13474"/>
                    <a:pt x="76023" y="19295"/>
                  </a:cubicBezTo>
                  <a:cubicBezTo>
                    <a:pt x="69696" y="2593"/>
                    <a:pt x="56032" y="63"/>
                    <a:pt x="48693" y="63"/>
                  </a:cubicBezTo>
                  <a:cubicBezTo>
                    <a:pt x="22376" y="63"/>
                    <a:pt x="7952" y="32706"/>
                    <a:pt x="7952" y="39033"/>
                  </a:cubicBezTo>
                  <a:cubicBezTo>
                    <a:pt x="7952" y="41563"/>
                    <a:pt x="10482" y="41563"/>
                    <a:pt x="10989" y="41563"/>
                  </a:cubicBezTo>
                  <a:cubicBezTo>
                    <a:pt x="13013" y="41563"/>
                    <a:pt x="13772" y="41057"/>
                    <a:pt x="14278" y="38780"/>
                  </a:cubicBezTo>
                  <a:cubicBezTo>
                    <a:pt x="22882" y="11956"/>
                    <a:pt x="39583" y="5630"/>
                    <a:pt x="48187" y="5630"/>
                  </a:cubicBezTo>
                  <a:cubicBezTo>
                    <a:pt x="52995" y="5630"/>
                    <a:pt x="61852" y="7907"/>
                    <a:pt x="61852" y="22584"/>
                  </a:cubicBezTo>
                  <a:cubicBezTo>
                    <a:pt x="61852" y="30429"/>
                    <a:pt x="57550" y="47383"/>
                    <a:pt x="48187" y="82810"/>
                  </a:cubicBezTo>
                  <a:cubicBezTo>
                    <a:pt x="44138" y="98500"/>
                    <a:pt x="35281" y="109128"/>
                    <a:pt x="24147" y="109128"/>
                  </a:cubicBezTo>
                  <a:cubicBezTo>
                    <a:pt x="22629" y="109128"/>
                    <a:pt x="16809" y="109128"/>
                    <a:pt x="11495" y="105838"/>
                  </a:cubicBezTo>
                  <a:cubicBezTo>
                    <a:pt x="17821" y="104573"/>
                    <a:pt x="23388" y="99259"/>
                    <a:pt x="23388" y="92173"/>
                  </a:cubicBezTo>
                  <a:cubicBezTo>
                    <a:pt x="23388" y="85341"/>
                    <a:pt x="17821" y="83317"/>
                    <a:pt x="14025" y="83317"/>
                  </a:cubicBezTo>
                  <a:cubicBezTo>
                    <a:pt x="6434" y="83317"/>
                    <a:pt x="107" y="89896"/>
                    <a:pt x="107" y="97994"/>
                  </a:cubicBezTo>
                  <a:cubicBezTo>
                    <a:pt x="107" y="109634"/>
                    <a:pt x="12760" y="114695"/>
                    <a:pt x="23894" y="114695"/>
                  </a:cubicBezTo>
                  <a:cubicBezTo>
                    <a:pt x="40596" y="114695"/>
                    <a:pt x="49705" y="96981"/>
                    <a:pt x="50465" y="95463"/>
                  </a:cubicBezTo>
                  <a:cubicBezTo>
                    <a:pt x="53501" y="104826"/>
                    <a:pt x="62611" y="114695"/>
                    <a:pt x="77794" y="114695"/>
                  </a:cubicBezTo>
                  <a:cubicBezTo>
                    <a:pt x="103858" y="114695"/>
                    <a:pt x="118282" y="82051"/>
                    <a:pt x="118282" y="75725"/>
                  </a:cubicBezTo>
                  <a:cubicBezTo>
                    <a:pt x="118282" y="73195"/>
                    <a:pt x="116005" y="73195"/>
                    <a:pt x="115246" y="73195"/>
                  </a:cubicBezTo>
                  <a:cubicBezTo>
                    <a:pt x="112968" y="73195"/>
                    <a:pt x="112462" y="74207"/>
                    <a:pt x="111956" y="75978"/>
                  </a:cubicBezTo>
                  <a:cubicBezTo>
                    <a:pt x="103605" y="103055"/>
                    <a:pt x="86398" y="109128"/>
                    <a:pt x="78300" y="109128"/>
                  </a:cubicBezTo>
                  <a:cubicBezTo>
                    <a:pt x="68431" y="109128"/>
                    <a:pt x="64382" y="101030"/>
                    <a:pt x="64382" y="92426"/>
                  </a:cubicBezTo>
                  <a:cubicBezTo>
                    <a:pt x="64382" y="86859"/>
                    <a:pt x="65901" y="81292"/>
                    <a:pt x="68684" y="70158"/>
                  </a:cubicBezTo>
                  <a:lnTo>
                    <a:pt x="77288" y="35490"/>
                  </a:lnTo>
                  <a:close/>
                </a:path>
              </a:pathLst>
            </a:custGeom>
            <a:solidFill>
              <a:srgbClr val="000000"/>
            </a:solidFill>
            <a:ln w="25400" cap="flat">
              <a:noFill/>
              <a:prstDash val="solid"/>
              <a:miter/>
            </a:ln>
          </p:spPr>
          <p:txBody>
            <a:bodyPr rtlCol="0" anchor="ctr"/>
            <a:lstStyle/>
            <a:p>
              <a:endParaRPr lang="en-CN"/>
            </a:p>
          </p:txBody>
        </p:sp>
        <p:sp>
          <p:nvSpPr>
            <p:cNvPr id="18487" name="Freeform 18486">
              <a:extLst>
                <a:ext uri="{FF2B5EF4-FFF2-40B4-BE49-F238E27FC236}">
                  <a16:creationId xmlns:a16="http://schemas.microsoft.com/office/drawing/2014/main" id="{0ECEFB89-06D2-FE70-5A55-18BAB417426D}"/>
                </a:ext>
              </a:extLst>
            </p:cNvPr>
            <p:cNvSpPr/>
            <p:nvPr>
              <p:custDataLst>
                <p:tags r:id="rId59"/>
              </p:custDataLst>
            </p:nvPr>
          </p:nvSpPr>
          <p:spPr>
            <a:xfrm>
              <a:off x="5420312" y="4054737"/>
              <a:ext cx="53672" cy="119212"/>
            </a:xfrm>
            <a:custGeom>
              <a:avLst/>
              <a:gdLst>
                <a:gd name="connsiteX0" fmla="*/ 49180 w 53672"/>
                <a:gd name="connsiteY0" fmla="*/ 6795 h 119212"/>
                <a:gd name="connsiteX1" fmla="*/ 42094 w 53672"/>
                <a:gd name="connsiteY1" fmla="*/ 64 h 119212"/>
                <a:gd name="connsiteX2" fmla="*/ 32175 w 53672"/>
                <a:gd name="connsiteY2" fmla="*/ 9807 h 119212"/>
                <a:gd name="connsiteX3" fmla="*/ 39260 w 53672"/>
                <a:gd name="connsiteY3" fmla="*/ 16538 h 119212"/>
                <a:gd name="connsiteX4" fmla="*/ 49180 w 53672"/>
                <a:gd name="connsiteY4" fmla="*/ 6795 h 119212"/>
                <a:gd name="connsiteX5" fmla="*/ 13044 w 53672"/>
                <a:gd name="connsiteY5" fmla="*/ 96780 h 119212"/>
                <a:gd name="connsiteX6" fmla="*/ 11450 w 53672"/>
                <a:gd name="connsiteY6" fmla="*/ 104220 h 119212"/>
                <a:gd name="connsiteX7" fmla="*/ 28278 w 53672"/>
                <a:gd name="connsiteY7" fmla="*/ 119277 h 119212"/>
                <a:gd name="connsiteX8" fmla="*/ 53785 w 53672"/>
                <a:gd name="connsiteY8" fmla="*/ 92175 h 119212"/>
                <a:gd name="connsiteX9" fmla="*/ 50951 w 53672"/>
                <a:gd name="connsiteY9" fmla="*/ 89872 h 119212"/>
                <a:gd name="connsiteX10" fmla="*/ 47585 w 53672"/>
                <a:gd name="connsiteY10" fmla="*/ 92883 h 119212"/>
                <a:gd name="connsiteX11" fmla="*/ 28809 w 53672"/>
                <a:gd name="connsiteY11" fmla="*/ 114317 h 119212"/>
                <a:gd name="connsiteX12" fmla="*/ 24381 w 53672"/>
                <a:gd name="connsiteY12" fmla="*/ 108117 h 119212"/>
                <a:gd name="connsiteX13" fmla="*/ 27215 w 53672"/>
                <a:gd name="connsiteY13" fmla="*/ 96780 h 119212"/>
                <a:gd name="connsiteX14" fmla="*/ 32883 w 53672"/>
                <a:gd name="connsiteY14" fmla="*/ 82610 h 119212"/>
                <a:gd name="connsiteX15" fmla="*/ 41563 w 53672"/>
                <a:gd name="connsiteY15" fmla="*/ 60113 h 119212"/>
                <a:gd name="connsiteX16" fmla="*/ 42626 w 53672"/>
                <a:gd name="connsiteY16" fmla="*/ 54445 h 119212"/>
                <a:gd name="connsiteX17" fmla="*/ 25798 w 53672"/>
                <a:gd name="connsiteY17" fmla="*/ 39388 h 119212"/>
                <a:gd name="connsiteX18" fmla="*/ 113 w 53672"/>
                <a:gd name="connsiteY18" fmla="*/ 66490 h 119212"/>
                <a:gd name="connsiteX19" fmla="*/ 3124 w 53672"/>
                <a:gd name="connsiteY19" fmla="*/ 68793 h 119212"/>
                <a:gd name="connsiteX20" fmla="*/ 6313 w 53672"/>
                <a:gd name="connsiteY20" fmla="*/ 65959 h 119212"/>
                <a:gd name="connsiteX21" fmla="*/ 25266 w 53672"/>
                <a:gd name="connsiteY21" fmla="*/ 44348 h 119212"/>
                <a:gd name="connsiteX22" fmla="*/ 29695 w 53672"/>
                <a:gd name="connsiteY22" fmla="*/ 50548 h 119212"/>
                <a:gd name="connsiteX23" fmla="*/ 24204 w 53672"/>
                <a:gd name="connsiteY23" fmla="*/ 68262 h 119212"/>
                <a:gd name="connsiteX24" fmla="*/ 13044 w 53672"/>
                <a:gd name="connsiteY24" fmla="*/ 9678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180" y="6795"/>
                  </a:moveTo>
                  <a:cubicBezTo>
                    <a:pt x="49180" y="3961"/>
                    <a:pt x="47054" y="64"/>
                    <a:pt x="42094" y="64"/>
                  </a:cubicBezTo>
                  <a:cubicBezTo>
                    <a:pt x="37312" y="64"/>
                    <a:pt x="32175" y="4670"/>
                    <a:pt x="32175" y="9807"/>
                  </a:cubicBezTo>
                  <a:cubicBezTo>
                    <a:pt x="32175" y="12818"/>
                    <a:pt x="34477" y="16538"/>
                    <a:pt x="39260" y="16538"/>
                  </a:cubicBezTo>
                  <a:cubicBezTo>
                    <a:pt x="44397" y="16538"/>
                    <a:pt x="49180" y="11578"/>
                    <a:pt x="49180" y="6795"/>
                  </a:cubicBezTo>
                  <a:close/>
                  <a:moveTo>
                    <a:pt x="13044" y="96780"/>
                  </a:moveTo>
                  <a:cubicBezTo>
                    <a:pt x="12335" y="99083"/>
                    <a:pt x="11450" y="101209"/>
                    <a:pt x="11450" y="104220"/>
                  </a:cubicBezTo>
                  <a:cubicBezTo>
                    <a:pt x="11450" y="112545"/>
                    <a:pt x="18535" y="119277"/>
                    <a:pt x="28278" y="119277"/>
                  </a:cubicBezTo>
                  <a:cubicBezTo>
                    <a:pt x="45991" y="119277"/>
                    <a:pt x="53785" y="94832"/>
                    <a:pt x="53785" y="92175"/>
                  </a:cubicBezTo>
                  <a:cubicBezTo>
                    <a:pt x="53785" y="89872"/>
                    <a:pt x="51482" y="89872"/>
                    <a:pt x="50951" y="89872"/>
                  </a:cubicBezTo>
                  <a:cubicBezTo>
                    <a:pt x="48471" y="89872"/>
                    <a:pt x="48294" y="90935"/>
                    <a:pt x="47585" y="92883"/>
                  </a:cubicBezTo>
                  <a:cubicBezTo>
                    <a:pt x="43511" y="107054"/>
                    <a:pt x="35717" y="114317"/>
                    <a:pt x="28809" y="114317"/>
                  </a:cubicBezTo>
                  <a:cubicBezTo>
                    <a:pt x="25266" y="114317"/>
                    <a:pt x="24381" y="112014"/>
                    <a:pt x="24381" y="108117"/>
                  </a:cubicBezTo>
                  <a:cubicBezTo>
                    <a:pt x="24381" y="104043"/>
                    <a:pt x="25621" y="100677"/>
                    <a:pt x="27215" y="96780"/>
                  </a:cubicBezTo>
                  <a:cubicBezTo>
                    <a:pt x="28986" y="91998"/>
                    <a:pt x="30935" y="87215"/>
                    <a:pt x="32883" y="82610"/>
                  </a:cubicBezTo>
                  <a:cubicBezTo>
                    <a:pt x="34477" y="78358"/>
                    <a:pt x="40854" y="62239"/>
                    <a:pt x="41563" y="60113"/>
                  </a:cubicBezTo>
                  <a:cubicBezTo>
                    <a:pt x="42094" y="58342"/>
                    <a:pt x="42626" y="56216"/>
                    <a:pt x="42626" y="54445"/>
                  </a:cubicBezTo>
                  <a:cubicBezTo>
                    <a:pt x="42626" y="46120"/>
                    <a:pt x="35540" y="39388"/>
                    <a:pt x="25798" y="39388"/>
                  </a:cubicBezTo>
                  <a:cubicBezTo>
                    <a:pt x="8261" y="39388"/>
                    <a:pt x="113" y="63479"/>
                    <a:pt x="113" y="66490"/>
                  </a:cubicBezTo>
                  <a:cubicBezTo>
                    <a:pt x="113" y="68793"/>
                    <a:pt x="2593" y="68793"/>
                    <a:pt x="3124" y="68793"/>
                  </a:cubicBezTo>
                  <a:cubicBezTo>
                    <a:pt x="5604" y="68793"/>
                    <a:pt x="5781" y="67907"/>
                    <a:pt x="6313" y="65959"/>
                  </a:cubicBezTo>
                  <a:cubicBezTo>
                    <a:pt x="10918" y="50725"/>
                    <a:pt x="18712" y="44348"/>
                    <a:pt x="25266" y="44348"/>
                  </a:cubicBezTo>
                  <a:cubicBezTo>
                    <a:pt x="28101" y="44348"/>
                    <a:pt x="29695" y="45765"/>
                    <a:pt x="29695" y="50548"/>
                  </a:cubicBezTo>
                  <a:cubicBezTo>
                    <a:pt x="29695" y="54622"/>
                    <a:pt x="28632" y="57279"/>
                    <a:pt x="24204" y="68262"/>
                  </a:cubicBezTo>
                  <a:lnTo>
                    <a:pt x="13044" y="96780"/>
                  </a:lnTo>
                  <a:close/>
                </a:path>
              </a:pathLst>
            </a:custGeom>
            <a:solidFill>
              <a:srgbClr val="000000"/>
            </a:solidFill>
            <a:ln w="25400" cap="flat">
              <a:noFill/>
              <a:prstDash val="solid"/>
              <a:miter/>
            </a:ln>
          </p:spPr>
          <p:txBody>
            <a:bodyPr rtlCol="0" anchor="ctr"/>
            <a:lstStyle/>
            <a:p>
              <a:endParaRPr lang="en-CN"/>
            </a:p>
          </p:txBody>
        </p:sp>
        <p:sp>
          <p:nvSpPr>
            <p:cNvPr id="18488" name="Freeform 18487">
              <a:extLst>
                <a:ext uri="{FF2B5EF4-FFF2-40B4-BE49-F238E27FC236}">
                  <a16:creationId xmlns:a16="http://schemas.microsoft.com/office/drawing/2014/main" id="{E933E487-81E6-BA25-E670-5AD21D13EEC8}"/>
                </a:ext>
              </a:extLst>
            </p:cNvPr>
            <p:cNvSpPr/>
            <p:nvPr>
              <p:custDataLst>
                <p:tags r:id="rId60"/>
              </p:custDataLst>
            </p:nvPr>
          </p:nvSpPr>
          <p:spPr>
            <a:xfrm>
              <a:off x="5517997" y="4107398"/>
              <a:ext cx="29606" cy="75662"/>
            </a:xfrm>
            <a:custGeom>
              <a:avLst/>
              <a:gdLst>
                <a:gd name="connsiteX0" fmla="*/ 29723 w 29606"/>
                <a:gd name="connsiteY0" fmla="*/ 26633 h 75662"/>
                <a:gd name="connsiteX1" fmla="*/ 13528 w 29606"/>
                <a:gd name="connsiteY1" fmla="*/ 63 h 75662"/>
                <a:gd name="connsiteX2" fmla="*/ 116 w 29606"/>
                <a:gd name="connsiteY2" fmla="*/ 13474 h 75662"/>
                <a:gd name="connsiteX3" fmla="*/ 13528 w 29606"/>
                <a:gd name="connsiteY3" fmla="*/ 26886 h 75662"/>
                <a:gd name="connsiteX4" fmla="*/ 22385 w 29606"/>
                <a:gd name="connsiteY4" fmla="*/ 23597 h 75662"/>
                <a:gd name="connsiteX5" fmla="*/ 23650 w 29606"/>
                <a:gd name="connsiteY5" fmla="*/ 22837 h 75662"/>
                <a:gd name="connsiteX6" fmla="*/ 24156 w 29606"/>
                <a:gd name="connsiteY6" fmla="*/ 26633 h 75662"/>
                <a:gd name="connsiteX7" fmla="*/ 6949 w 29606"/>
                <a:gd name="connsiteY7" fmla="*/ 68893 h 75662"/>
                <a:gd name="connsiteX8" fmla="*/ 4165 w 29606"/>
                <a:gd name="connsiteY8" fmla="*/ 72941 h 75662"/>
                <a:gd name="connsiteX9" fmla="*/ 6696 w 29606"/>
                <a:gd name="connsiteY9" fmla="*/ 75725 h 75662"/>
                <a:gd name="connsiteX10" fmla="*/ 29723 w 29606"/>
                <a:gd name="connsiteY10" fmla="*/ 26633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723" y="26633"/>
                  </a:moveTo>
                  <a:cubicBezTo>
                    <a:pt x="29723" y="9932"/>
                    <a:pt x="23397" y="63"/>
                    <a:pt x="13528" y="63"/>
                  </a:cubicBezTo>
                  <a:cubicBezTo>
                    <a:pt x="5177" y="63"/>
                    <a:pt x="116" y="6389"/>
                    <a:pt x="116" y="13474"/>
                  </a:cubicBezTo>
                  <a:cubicBezTo>
                    <a:pt x="116" y="20307"/>
                    <a:pt x="5177" y="26886"/>
                    <a:pt x="13528" y="26886"/>
                  </a:cubicBezTo>
                  <a:cubicBezTo>
                    <a:pt x="16565" y="26886"/>
                    <a:pt x="19854" y="25874"/>
                    <a:pt x="22385" y="23597"/>
                  </a:cubicBezTo>
                  <a:cubicBezTo>
                    <a:pt x="23144" y="23090"/>
                    <a:pt x="23397" y="22837"/>
                    <a:pt x="23650" y="22837"/>
                  </a:cubicBezTo>
                  <a:cubicBezTo>
                    <a:pt x="23903" y="22837"/>
                    <a:pt x="24156" y="23090"/>
                    <a:pt x="24156" y="26633"/>
                  </a:cubicBezTo>
                  <a:cubicBezTo>
                    <a:pt x="24156" y="45359"/>
                    <a:pt x="15299" y="60542"/>
                    <a:pt x="6949" y="68893"/>
                  </a:cubicBezTo>
                  <a:cubicBezTo>
                    <a:pt x="4165" y="71676"/>
                    <a:pt x="4165" y="72182"/>
                    <a:pt x="4165" y="72941"/>
                  </a:cubicBezTo>
                  <a:cubicBezTo>
                    <a:pt x="4165" y="74713"/>
                    <a:pt x="5430" y="75725"/>
                    <a:pt x="6696" y="75725"/>
                  </a:cubicBezTo>
                  <a:cubicBezTo>
                    <a:pt x="9479" y="75725"/>
                    <a:pt x="29723" y="56240"/>
                    <a:pt x="29723" y="26633"/>
                  </a:cubicBezTo>
                  <a:close/>
                </a:path>
              </a:pathLst>
            </a:custGeom>
            <a:solidFill>
              <a:srgbClr val="000000"/>
            </a:solidFill>
            <a:ln w="25400" cap="flat">
              <a:noFill/>
              <a:prstDash val="solid"/>
              <a:miter/>
            </a:ln>
          </p:spPr>
          <p:txBody>
            <a:bodyPr rtlCol="0" anchor="ctr"/>
            <a:lstStyle/>
            <a:p>
              <a:endParaRPr lang="en-CN"/>
            </a:p>
          </p:txBody>
        </p:sp>
        <p:sp>
          <p:nvSpPr>
            <p:cNvPr id="18489" name="Freeform 18488">
              <a:extLst>
                <a:ext uri="{FF2B5EF4-FFF2-40B4-BE49-F238E27FC236}">
                  <a16:creationId xmlns:a16="http://schemas.microsoft.com/office/drawing/2014/main" id="{63093CB0-02E2-AE9D-114E-F58C99C90495}"/>
                </a:ext>
              </a:extLst>
            </p:cNvPr>
            <p:cNvSpPr/>
            <p:nvPr>
              <p:custDataLst>
                <p:tags r:id="rId61"/>
              </p:custDataLst>
            </p:nvPr>
          </p:nvSpPr>
          <p:spPr>
            <a:xfrm>
              <a:off x="5614521" y="3975811"/>
              <a:ext cx="77686" cy="161193"/>
            </a:xfrm>
            <a:custGeom>
              <a:avLst/>
              <a:gdLst>
                <a:gd name="connsiteX0" fmla="*/ 46429 w 77686"/>
                <a:gd name="connsiteY0" fmla="*/ 57252 h 161193"/>
                <a:gd name="connsiteX1" fmla="*/ 70216 w 77686"/>
                <a:gd name="connsiteY1" fmla="*/ 57252 h 161193"/>
                <a:gd name="connsiteX2" fmla="*/ 77807 w 77686"/>
                <a:gd name="connsiteY2" fmla="*/ 52191 h 161193"/>
                <a:gd name="connsiteX3" fmla="*/ 70722 w 77686"/>
                <a:gd name="connsiteY3" fmla="*/ 49408 h 161193"/>
                <a:gd name="connsiteX4" fmla="*/ 48454 w 77686"/>
                <a:gd name="connsiteY4" fmla="*/ 49408 h 161193"/>
                <a:gd name="connsiteX5" fmla="*/ 58829 w 77686"/>
                <a:gd name="connsiteY5" fmla="*/ 6895 h 161193"/>
                <a:gd name="connsiteX6" fmla="*/ 51490 w 77686"/>
                <a:gd name="connsiteY6" fmla="*/ 63 h 161193"/>
                <a:gd name="connsiteX7" fmla="*/ 41368 w 77686"/>
                <a:gd name="connsiteY7" fmla="*/ 9173 h 161193"/>
                <a:gd name="connsiteX8" fmla="*/ 31499 w 77686"/>
                <a:gd name="connsiteY8" fmla="*/ 49408 h 161193"/>
                <a:gd name="connsiteX9" fmla="*/ 7712 w 77686"/>
                <a:gd name="connsiteY9" fmla="*/ 49408 h 161193"/>
                <a:gd name="connsiteX10" fmla="*/ 121 w 77686"/>
                <a:gd name="connsiteY10" fmla="*/ 54216 h 161193"/>
                <a:gd name="connsiteX11" fmla="*/ 7206 w 77686"/>
                <a:gd name="connsiteY11" fmla="*/ 57252 h 161193"/>
                <a:gd name="connsiteX12" fmla="*/ 29475 w 77686"/>
                <a:gd name="connsiteY12" fmla="*/ 57252 h 161193"/>
                <a:gd name="connsiteX13" fmla="*/ 10243 w 77686"/>
                <a:gd name="connsiteY13" fmla="*/ 137976 h 161193"/>
                <a:gd name="connsiteX14" fmla="*/ 33524 w 77686"/>
                <a:gd name="connsiteY14" fmla="*/ 161256 h 161193"/>
                <a:gd name="connsiteX15" fmla="*/ 73759 w 77686"/>
                <a:gd name="connsiteY15" fmla="*/ 122286 h 161193"/>
                <a:gd name="connsiteX16" fmla="*/ 70722 w 77686"/>
                <a:gd name="connsiteY16" fmla="*/ 119756 h 161193"/>
                <a:gd name="connsiteX17" fmla="*/ 66926 w 77686"/>
                <a:gd name="connsiteY17" fmla="*/ 123299 h 161193"/>
                <a:gd name="connsiteX18" fmla="*/ 34030 w 77686"/>
                <a:gd name="connsiteY18" fmla="*/ 155689 h 161193"/>
                <a:gd name="connsiteX19" fmla="*/ 26185 w 77686"/>
                <a:gd name="connsiteY19" fmla="*/ 144049 h 161193"/>
                <a:gd name="connsiteX20" fmla="*/ 27703 w 77686"/>
                <a:gd name="connsiteY20" fmla="*/ 131902 h 161193"/>
                <a:gd name="connsiteX21" fmla="*/ 46429 w 77686"/>
                <a:gd name="connsiteY21" fmla="*/ 57252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61193">
                  <a:moveTo>
                    <a:pt x="46429" y="57252"/>
                  </a:moveTo>
                  <a:lnTo>
                    <a:pt x="70216" y="57252"/>
                  </a:lnTo>
                  <a:cubicBezTo>
                    <a:pt x="75277" y="57252"/>
                    <a:pt x="77807" y="57252"/>
                    <a:pt x="77807" y="52191"/>
                  </a:cubicBezTo>
                  <a:cubicBezTo>
                    <a:pt x="77807" y="49408"/>
                    <a:pt x="75277" y="49408"/>
                    <a:pt x="70722" y="49408"/>
                  </a:cubicBezTo>
                  <a:lnTo>
                    <a:pt x="48454" y="49408"/>
                  </a:lnTo>
                  <a:cubicBezTo>
                    <a:pt x="57563" y="13474"/>
                    <a:pt x="58829" y="8413"/>
                    <a:pt x="58829" y="6895"/>
                  </a:cubicBezTo>
                  <a:cubicBezTo>
                    <a:pt x="58829" y="2593"/>
                    <a:pt x="55792" y="63"/>
                    <a:pt x="51490" y="63"/>
                  </a:cubicBezTo>
                  <a:cubicBezTo>
                    <a:pt x="50731" y="63"/>
                    <a:pt x="43646" y="316"/>
                    <a:pt x="41368" y="9173"/>
                  </a:cubicBezTo>
                  <a:lnTo>
                    <a:pt x="31499" y="49408"/>
                  </a:lnTo>
                  <a:lnTo>
                    <a:pt x="7712" y="49408"/>
                  </a:lnTo>
                  <a:cubicBezTo>
                    <a:pt x="2651" y="49408"/>
                    <a:pt x="121" y="49408"/>
                    <a:pt x="121" y="54216"/>
                  </a:cubicBezTo>
                  <a:cubicBezTo>
                    <a:pt x="121" y="57252"/>
                    <a:pt x="2145" y="57252"/>
                    <a:pt x="7206" y="57252"/>
                  </a:cubicBezTo>
                  <a:lnTo>
                    <a:pt x="29475" y="57252"/>
                  </a:lnTo>
                  <a:cubicBezTo>
                    <a:pt x="11255" y="129119"/>
                    <a:pt x="10243" y="133421"/>
                    <a:pt x="10243" y="137976"/>
                  </a:cubicBezTo>
                  <a:cubicBezTo>
                    <a:pt x="10243" y="151640"/>
                    <a:pt x="19859" y="161256"/>
                    <a:pt x="33524" y="161256"/>
                  </a:cubicBezTo>
                  <a:cubicBezTo>
                    <a:pt x="59335" y="161256"/>
                    <a:pt x="73759" y="124311"/>
                    <a:pt x="73759" y="122286"/>
                  </a:cubicBezTo>
                  <a:cubicBezTo>
                    <a:pt x="73759" y="119756"/>
                    <a:pt x="71734" y="119756"/>
                    <a:pt x="70722" y="119756"/>
                  </a:cubicBezTo>
                  <a:cubicBezTo>
                    <a:pt x="68445" y="119756"/>
                    <a:pt x="68192" y="120515"/>
                    <a:pt x="66926" y="123299"/>
                  </a:cubicBezTo>
                  <a:cubicBezTo>
                    <a:pt x="56045" y="149616"/>
                    <a:pt x="42633" y="155689"/>
                    <a:pt x="34030" y="155689"/>
                  </a:cubicBezTo>
                  <a:cubicBezTo>
                    <a:pt x="28716" y="155689"/>
                    <a:pt x="26185" y="152400"/>
                    <a:pt x="26185" y="144049"/>
                  </a:cubicBezTo>
                  <a:cubicBezTo>
                    <a:pt x="26185" y="137976"/>
                    <a:pt x="26691" y="136204"/>
                    <a:pt x="27703" y="131902"/>
                  </a:cubicBezTo>
                  <a:lnTo>
                    <a:pt x="46429" y="57252"/>
                  </a:lnTo>
                  <a:close/>
                </a:path>
              </a:pathLst>
            </a:custGeom>
            <a:solidFill>
              <a:srgbClr val="000000"/>
            </a:solidFill>
            <a:ln w="25400" cap="flat">
              <a:noFill/>
              <a:prstDash val="solid"/>
              <a:miter/>
            </a:ln>
          </p:spPr>
          <p:txBody>
            <a:bodyPr rtlCol="0" anchor="ctr"/>
            <a:lstStyle/>
            <a:p>
              <a:endParaRPr lang="en-CN"/>
            </a:p>
          </p:txBody>
        </p:sp>
        <p:sp>
          <p:nvSpPr>
            <p:cNvPr id="18490" name="Freeform 18489">
              <a:extLst>
                <a:ext uri="{FF2B5EF4-FFF2-40B4-BE49-F238E27FC236}">
                  <a16:creationId xmlns:a16="http://schemas.microsoft.com/office/drawing/2014/main" id="{B1F61DC6-051F-21E9-2431-2B04DE023471}"/>
                </a:ext>
              </a:extLst>
            </p:cNvPr>
            <p:cNvSpPr/>
            <p:nvPr>
              <p:custDataLst>
                <p:tags r:id="rId62"/>
              </p:custDataLst>
            </p:nvPr>
          </p:nvSpPr>
          <p:spPr>
            <a:xfrm>
              <a:off x="5708407" y="4054737"/>
              <a:ext cx="53672" cy="119212"/>
            </a:xfrm>
            <a:custGeom>
              <a:avLst/>
              <a:gdLst>
                <a:gd name="connsiteX0" fmla="*/ 49191 w 53672"/>
                <a:gd name="connsiteY0" fmla="*/ 6795 h 119212"/>
                <a:gd name="connsiteX1" fmla="*/ 42106 w 53672"/>
                <a:gd name="connsiteY1" fmla="*/ 64 h 119212"/>
                <a:gd name="connsiteX2" fmla="*/ 32186 w 53672"/>
                <a:gd name="connsiteY2" fmla="*/ 9807 h 119212"/>
                <a:gd name="connsiteX3" fmla="*/ 39271 w 53672"/>
                <a:gd name="connsiteY3" fmla="*/ 16538 h 119212"/>
                <a:gd name="connsiteX4" fmla="*/ 49191 w 53672"/>
                <a:gd name="connsiteY4" fmla="*/ 6795 h 119212"/>
                <a:gd name="connsiteX5" fmla="*/ 13055 w 53672"/>
                <a:gd name="connsiteY5" fmla="*/ 96780 h 119212"/>
                <a:gd name="connsiteX6" fmla="*/ 11461 w 53672"/>
                <a:gd name="connsiteY6" fmla="*/ 104220 h 119212"/>
                <a:gd name="connsiteX7" fmla="*/ 28289 w 53672"/>
                <a:gd name="connsiteY7" fmla="*/ 119277 h 119212"/>
                <a:gd name="connsiteX8" fmla="*/ 53797 w 53672"/>
                <a:gd name="connsiteY8" fmla="*/ 92175 h 119212"/>
                <a:gd name="connsiteX9" fmla="*/ 50962 w 53672"/>
                <a:gd name="connsiteY9" fmla="*/ 89872 h 119212"/>
                <a:gd name="connsiteX10" fmla="*/ 47597 w 53672"/>
                <a:gd name="connsiteY10" fmla="*/ 92883 h 119212"/>
                <a:gd name="connsiteX11" fmla="*/ 28820 w 53672"/>
                <a:gd name="connsiteY11" fmla="*/ 114317 h 119212"/>
                <a:gd name="connsiteX12" fmla="*/ 24392 w 53672"/>
                <a:gd name="connsiteY12" fmla="*/ 108117 h 119212"/>
                <a:gd name="connsiteX13" fmla="*/ 27226 w 53672"/>
                <a:gd name="connsiteY13" fmla="*/ 96780 h 119212"/>
                <a:gd name="connsiteX14" fmla="*/ 32895 w 53672"/>
                <a:gd name="connsiteY14" fmla="*/ 82610 h 119212"/>
                <a:gd name="connsiteX15" fmla="*/ 41574 w 53672"/>
                <a:gd name="connsiteY15" fmla="*/ 60113 h 119212"/>
                <a:gd name="connsiteX16" fmla="*/ 42637 w 53672"/>
                <a:gd name="connsiteY16" fmla="*/ 54445 h 119212"/>
                <a:gd name="connsiteX17" fmla="*/ 25809 w 53672"/>
                <a:gd name="connsiteY17" fmla="*/ 39388 h 119212"/>
                <a:gd name="connsiteX18" fmla="*/ 124 w 53672"/>
                <a:gd name="connsiteY18" fmla="*/ 66490 h 119212"/>
                <a:gd name="connsiteX19" fmla="*/ 3136 w 53672"/>
                <a:gd name="connsiteY19" fmla="*/ 68793 h 119212"/>
                <a:gd name="connsiteX20" fmla="*/ 6324 w 53672"/>
                <a:gd name="connsiteY20" fmla="*/ 65959 h 119212"/>
                <a:gd name="connsiteX21" fmla="*/ 25278 w 53672"/>
                <a:gd name="connsiteY21" fmla="*/ 44348 h 119212"/>
                <a:gd name="connsiteX22" fmla="*/ 29706 w 53672"/>
                <a:gd name="connsiteY22" fmla="*/ 50548 h 119212"/>
                <a:gd name="connsiteX23" fmla="*/ 24215 w 53672"/>
                <a:gd name="connsiteY23" fmla="*/ 68262 h 119212"/>
                <a:gd name="connsiteX24" fmla="*/ 13055 w 53672"/>
                <a:gd name="connsiteY24" fmla="*/ 9678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191" y="6795"/>
                  </a:moveTo>
                  <a:cubicBezTo>
                    <a:pt x="49191" y="3961"/>
                    <a:pt x="47065" y="64"/>
                    <a:pt x="42106" y="64"/>
                  </a:cubicBezTo>
                  <a:cubicBezTo>
                    <a:pt x="37323" y="64"/>
                    <a:pt x="32186" y="4670"/>
                    <a:pt x="32186" y="9807"/>
                  </a:cubicBezTo>
                  <a:cubicBezTo>
                    <a:pt x="32186" y="12818"/>
                    <a:pt x="34489" y="16538"/>
                    <a:pt x="39271" y="16538"/>
                  </a:cubicBezTo>
                  <a:cubicBezTo>
                    <a:pt x="44408" y="16538"/>
                    <a:pt x="49191" y="11578"/>
                    <a:pt x="49191" y="6795"/>
                  </a:cubicBezTo>
                  <a:close/>
                  <a:moveTo>
                    <a:pt x="13055" y="96780"/>
                  </a:moveTo>
                  <a:cubicBezTo>
                    <a:pt x="12347" y="99083"/>
                    <a:pt x="11461" y="101209"/>
                    <a:pt x="11461" y="104220"/>
                  </a:cubicBezTo>
                  <a:cubicBezTo>
                    <a:pt x="11461" y="112545"/>
                    <a:pt x="18547" y="119277"/>
                    <a:pt x="28289" y="119277"/>
                  </a:cubicBezTo>
                  <a:cubicBezTo>
                    <a:pt x="46003" y="119277"/>
                    <a:pt x="53797" y="94832"/>
                    <a:pt x="53797" y="92175"/>
                  </a:cubicBezTo>
                  <a:cubicBezTo>
                    <a:pt x="53797" y="89872"/>
                    <a:pt x="51494" y="89872"/>
                    <a:pt x="50962" y="89872"/>
                  </a:cubicBezTo>
                  <a:cubicBezTo>
                    <a:pt x="48482" y="89872"/>
                    <a:pt x="48305" y="90935"/>
                    <a:pt x="47597" y="92883"/>
                  </a:cubicBezTo>
                  <a:cubicBezTo>
                    <a:pt x="43523" y="107054"/>
                    <a:pt x="35729" y="114317"/>
                    <a:pt x="28820" y="114317"/>
                  </a:cubicBezTo>
                  <a:cubicBezTo>
                    <a:pt x="25278" y="114317"/>
                    <a:pt x="24392" y="112014"/>
                    <a:pt x="24392" y="108117"/>
                  </a:cubicBezTo>
                  <a:cubicBezTo>
                    <a:pt x="24392" y="104043"/>
                    <a:pt x="25632" y="100677"/>
                    <a:pt x="27226" y="96780"/>
                  </a:cubicBezTo>
                  <a:cubicBezTo>
                    <a:pt x="28998" y="91998"/>
                    <a:pt x="30946" y="87215"/>
                    <a:pt x="32895" y="82610"/>
                  </a:cubicBezTo>
                  <a:cubicBezTo>
                    <a:pt x="34489" y="78358"/>
                    <a:pt x="40866" y="62239"/>
                    <a:pt x="41574" y="60113"/>
                  </a:cubicBezTo>
                  <a:cubicBezTo>
                    <a:pt x="42106" y="58342"/>
                    <a:pt x="42637" y="56216"/>
                    <a:pt x="42637" y="54445"/>
                  </a:cubicBezTo>
                  <a:cubicBezTo>
                    <a:pt x="42637" y="46120"/>
                    <a:pt x="35552" y="39388"/>
                    <a:pt x="25809" y="39388"/>
                  </a:cubicBezTo>
                  <a:cubicBezTo>
                    <a:pt x="8273" y="39388"/>
                    <a:pt x="124" y="63479"/>
                    <a:pt x="124" y="66490"/>
                  </a:cubicBezTo>
                  <a:cubicBezTo>
                    <a:pt x="124" y="68793"/>
                    <a:pt x="2604" y="68793"/>
                    <a:pt x="3136" y="68793"/>
                  </a:cubicBezTo>
                  <a:cubicBezTo>
                    <a:pt x="5616" y="68793"/>
                    <a:pt x="5793" y="67907"/>
                    <a:pt x="6324" y="65959"/>
                  </a:cubicBezTo>
                  <a:cubicBezTo>
                    <a:pt x="10930" y="50725"/>
                    <a:pt x="18724" y="44348"/>
                    <a:pt x="25278" y="44348"/>
                  </a:cubicBezTo>
                  <a:cubicBezTo>
                    <a:pt x="28112" y="44348"/>
                    <a:pt x="29706" y="45765"/>
                    <a:pt x="29706" y="50548"/>
                  </a:cubicBezTo>
                  <a:cubicBezTo>
                    <a:pt x="29706" y="54622"/>
                    <a:pt x="28643" y="57279"/>
                    <a:pt x="24215" y="68262"/>
                  </a:cubicBezTo>
                  <a:lnTo>
                    <a:pt x="13055" y="96780"/>
                  </a:lnTo>
                  <a:close/>
                </a:path>
              </a:pathLst>
            </a:custGeom>
            <a:solidFill>
              <a:srgbClr val="000000"/>
            </a:solidFill>
            <a:ln w="25400" cap="flat">
              <a:noFill/>
              <a:prstDash val="solid"/>
              <a:miter/>
            </a:ln>
          </p:spPr>
          <p:txBody>
            <a:bodyPr rtlCol="0" anchor="ctr"/>
            <a:lstStyle/>
            <a:p>
              <a:endParaRPr lang="en-CN"/>
            </a:p>
          </p:txBody>
        </p:sp>
        <p:sp>
          <p:nvSpPr>
            <p:cNvPr id="18491" name="Freeform 18490">
              <a:extLst>
                <a:ext uri="{FF2B5EF4-FFF2-40B4-BE49-F238E27FC236}">
                  <a16:creationId xmlns:a16="http://schemas.microsoft.com/office/drawing/2014/main" id="{4C609A96-5926-A257-A622-D6B22DC62145}"/>
                </a:ext>
              </a:extLst>
            </p:cNvPr>
            <p:cNvSpPr/>
            <p:nvPr>
              <p:custDataLst>
                <p:tags r:id="rId63"/>
              </p:custDataLst>
            </p:nvPr>
          </p:nvSpPr>
          <p:spPr>
            <a:xfrm>
              <a:off x="5806091" y="4107398"/>
              <a:ext cx="26823" cy="26823"/>
            </a:xfrm>
            <a:custGeom>
              <a:avLst/>
              <a:gdLst>
                <a:gd name="connsiteX0" fmla="*/ 26951 w 26823"/>
                <a:gd name="connsiteY0" fmla="*/ 13474 h 26823"/>
                <a:gd name="connsiteX1" fmla="*/ 13539 w 26823"/>
                <a:gd name="connsiteY1" fmla="*/ 63 h 26823"/>
                <a:gd name="connsiteX2" fmla="*/ 128 w 26823"/>
                <a:gd name="connsiteY2" fmla="*/ 13474 h 26823"/>
                <a:gd name="connsiteX3" fmla="*/ 13539 w 26823"/>
                <a:gd name="connsiteY3" fmla="*/ 26886 h 26823"/>
                <a:gd name="connsiteX4" fmla="*/ 26951 w 26823"/>
                <a:gd name="connsiteY4" fmla="*/ 13474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6823">
                  <a:moveTo>
                    <a:pt x="26951" y="13474"/>
                  </a:moveTo>
                  <a:cubicBezTo>
                    <a:pt x="26951" y="6136"/>
                    <a:pt x="20878" y="63"/>
                    <a:pt x="13539" y="63"/>
                  </a:cubicBezTo>
                  <a:cubicBezTo>
                    <a:pt x="6201" y="63"/>
                    <a:pt x="128" y="6136"/>
                    <a:pt x="128" y="13474"/>
                  </a:cubicBezTo>
                  <a:cubicBezTo>
                    <a:pt x="128" y="20813"/>
                    <a:pt x="6201" y="26886"/>
                    <a:pt x="13539" y="26886"/>
                  </a:cubicBezTo>
                  <a:cubicBezTo>
                    <a:pt x="20878" y="26886"/>
                    <a:pt x="26951" y="20813"/>
                    <a:pt x="26951" y="13474"/>
                  </a:cubicBezTo>
                  <a:close/>
                </a:path>
              </a:pathLst>
            </a:custGeom>
            <a:solidFill>
              <a:srgbClr val="000000"/>
            </a:solidFill>
            <a:ln w="25400" cap="flat">
              <a:noFill/>
              <a:prstDash val="solid"/>
              <a:miter/>
            </a:ln>
          </p:spPr>
          <p:txBody>
            <a:bodyPr rtlCol="0" anchor="ctr"/>
            <a:lstStyle/>
            <a:p>
              <a:endParaRPr lang="en-CN"/>
            </a:p>
          </p:txBody>
        </p:sp>
        <p:sp>
          <p:nvSpPr>
            <p:cNvPr id="18492" name="Freeform 18491">
              <a:extLst>
                <a:ext uri="{FF2B5EF4-FFF2-40B4-BE49-F238E27FC236}">
                  <a16:creationId xmlns:a16="http://schemas.microsoft.com/office/drawing/2014/main" id="{1AA1C35A-36D1-CB3A-C2FC-165C743A5709}"/>
                </a:ext>
              </a:extLst>
            </p:cNvPr>
            <p:cNvSpPr/>
            <p:nvPr>
              <p:custDataLst>
                <p:tags r:id="rId64"/>
              </p:custDataLst>
            </p:nvPr>
          </p:nvSpPr>
          <p:spPr>
            <a:xfrm>
              <a:off x="5861960" y="4022373"/>
              <a:ext cx="116656" cy="163724"/>
            </a:xfrm>
            <a:custGeom>
              <a:avLst/>
              <a:gdLst>
                <a:gd name="connsiteX0" fmla="*/ 115775 w 116656"/>
                <a:gd name="connsiteY0" fmla="*/ 15499 h 163724"/>
                <a:gd name="connsiteX1" fmla="*/ 116787 w 116656"/>
                <a:gd name="connsiteY1" fmla="*/ 9679 h 163724"/>
                <a:gd name="connsiteX2" fmla="*/ 109449 w 116656"/>
                <a:gd name="connsiteY2" fmla="*/ 2846 h 163724"/>
                <a:gd name="connsiteX3" fmla="*/ 100592 w 116656"/>
                <a:gd name="connsiteY3" fmla="*/ 8160 h 163724"/>
                <a:gd name="connsiteX4" fmla="*/ 97049 w 116656"/>
                <a:gd name="connsiteY4" fmla="*/ 21825 h 163724"/>
                <a:gd name="connsiteX5" fmla="*/ 91988 w 116656"/>
                <a:gd name="connsiteY5" fmla="*/ 42069 h 163724"/>
                <a:gd name="connsiteX6" fmla="*/ 80601 w 116656"/>
                <a:gd name="connsiteY6" fmla="*/ 87618 h 163724"/>
                <a:gd name="connsiteX7" fmla="*/ 52006 w 116656"/>
                <a:gd name="connsiteY7" fmla="*/ 109128 h 163724"/>
                <a:gd name="connsiteX8" fmla="*/ 36317 w 116656"/>
                <a:gd name="connsiteY8" fmla="*/ 88631 h 163724"/>
                <a:gd name="connsiteX9" fmla="*/ 49222 w 116656"/>
                <a:gd name="connsiteY9" fmla="*/ 39033 h 163724"/>
                <a:gd name="connsiteX10" fmla="*/ 54283 w 116656"/>
                <a:gd name="connsiteY10" fmla="*/ 20813 h 163724"/>
                <a:gd name="connsiteX11" fmla="*/ 33533 w 116656"/>
                <a:gd name="connsiteY11" fmla="*/ 63 h 163724"/>
                <a:gd name="connsiteX12" fmla="*/ 130 w 116656"/>
                <a:gd name="connsiteY12" fmla="*/ 39033 h 163724"/>
                <a:gd name="connsiteX13" fmla="*/ 3167 w 116656"/>
                <a:gd name="connsiteY13" fmla="*/ 41563 h 163724"/>
                <a:gd name="connsiteX14" fmla="*/ 7216 w 116656"/>
                <a:gd name="connsiteY14" fmla="*/ 37008 h 163724"/>
                <a:gd name="connsiteX15" fmla="*/ 32774 w 116656"/>
                <a:gd name="connsiteY15" fmla="*/ 5630 h 163724"/>
                <a:gd name="connsiteX16" fmla="*/ 39100 w 116656"/>
                <a:gd name="connsiteY16" fmla="*/ 13728 h 163724"/>
                <a:gd name="connsiteX17" fmla="*/ 34798 w 116656"/>
                <a:gd name="connsiteY17" fmla="*/ 31441 h 163724"/>
                <a:gd name="connsiteX18" fmla="*/ 20122 w 116656"/>
                <a:gd name="connsiteY18" fmla="*/ 84582 h 163724"/>
                <a:gd name="connsiteX19" fmla="*/ 50994 w 116656"/>
                <a:gd name="connsiteY19" fmla="*/ 114695 h 163724"/>
                <a:gd name="connsiteX20" fmla="*/ 76552 w 116656"/>
                <a:gd name="connsiteY20" fmla="*/ 103308 h 163724"/>
                <a:gd name="connsiteX21" fmla="*/ 60104 w 116656"/>
                <a:gd name="connsiteY21" fmla="*/ 142277 h 163724"/>
                <a:gd name="connsiteX22" fmla="*/ 32268 w 116656"/>
                <a:gd name="connsiteY22" fmla="*/ 158220 h 163724"/>
                <a:gd name="connsiteX23" fmla="*/ 13036 w 116656"/>
                <a:gd name="connsiteY23" fmla="*/ 147592 h 163724"/>
                <a:gd name="connsiteX24" fmla="*/ 23917 w 116656"/>
                <a:gd name="connsiteY24" fmla="*/ 144555 h 163724"/>
                <a:gd name="connsiteX25" fmla="*/ 28978 w 116656"/>
                <a:gd name="connsiteY25" fmla="*/ 134180 h 163724"/>
                <a:gd name="connsiteX26" fmla="*/ 19615 w 116656"/>
                <a:gd name="connsiteY26" fmla="*/ 125323 h 163724"/>
                <a:gd name="connsiteX27" fmla="*/ 5445 w 116656"/>
                <a:gd name="connsiteY27" fmla="*/ 141771 h 163724"/>
                <a:gd name="connsiteX28" fmla="*/ 32268 w 116656"/>
                <a:gd name="connsiteY28" fmla="*/ 163787 h 163724"/>
                <a:gd name="connsiteX29" fmla="*/ 91482 w 116656"/>
                <a:gd name="connsiteY29" fmla="*/ 112164 h 163724"/>
                <a:gd name="connsiteX30" fmla="*/ 115775 w 116656"/>
                <a:gd name="connsiteY30" fmla="*/ 15499 h 1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6656" h="163724">
                  <a:moveTo>
                    <a:pt x="115775" y="15499"/>
                  </a:moveTo>
                  <a:cubicBezTo>
                    <a:pt x="116787" y="11956"/>
                    <a:pt x="116787" y="11450"/>
                    <a:pt x="116787" y="9679"/>
                  </a:cubicBezTo>
                  <a:cubicBezTo>
                    <a:pt x="116787" y="5124"/>
                    <a:pt x="113244" y="2846"/>
                    <a:pt x="109449" y="2846"/>
                  </a:cubicBezTo>
                  <a:cubicBezTo>
                    <a:pt x="106918" y="2846"/>
                    <a:pt x="102869" y="4365"/>
                    <a:pt x="100592" y="8160"/>
                  </a:cubicBezTo>
                  <a:cubicBezTo>
                    <a:pt x="100086" y="9426"/>
                    <a:pt x="98061" y="17270"/>
                    <a:pt x="97049" y="21825"/>
                  </a:cubicBezTo>
                  <a:cubicBezTo>
                    <a:pt x="95278" y="28404"/>
                    <a:pt x="93506" y="35237"/>
                    <a:pt x="91988" y="42069"/>
                  </a:cubicBezTo>
                  <a:lnTo>
                    <a:pt x="80601" y="87618"/>
                  </a:lnTo>
                  <a:cubicBezTo>
                    <a:pt x="79589" y="91414"/>
                    <a:pt x="68707" y="109128"/>
                    <a:pt x="52006" y="109128"/>
                  </a:cubicBezTo>
                  <a:cubicBezTo>
                    <a:pt x="39100" y="109128"/>
                    <a:pt x="36317" y="97994"/>
                    <a:pt x="36317" y="88631"/>
                  </a:cubicBezTo>
                  <a:cubicBezTo>
                    <a:pt x="36317" y="76990"/>
                    <a:pt x="40619" y="61301"/>
                    <a:pt x="49222" y="39033"/>
                  </a:cubicBezTo>
                  <a:cubicBezTo>
                    <a:pt x="53271" y="28658"/>
                    <a:pt x="54283" y="25874"/>
                    <a:pt x="54283" y="20813"/>
                  </a:cubicBezTo>
                  <a:cubicBezTo>
                    <a:pt x="54283" y="9426"/>
                    <a:pt x="46186" y="63"/>
                    <a:pt x="33533" y="63"/>
                  </a:cubicBezTo>
                  <a:cubicBezTo>
                    <a:pt x="9493" y="63"/>
                    <a:pt x="130" y="36755"/>
                    <a:pt x="130" y="39033"/>
                  </a:cubicBezTo>
                  <a:cubicBezTo>
                    <a:pt x="130" y="41563"/>
                    <a:pt x="2661" y="41563"/>
                    <a:pt x="3167" y="41563"/>
                  </a:cubicBezTo>
                  <a:cubicBezTo>
                    <a:pt x="5698" y="41563"/>
                    <a:pt x="5951" y="41057"/>
                    <a:pt x="7216" y="37008"/>
                  </a:cubicBezTo>
                  <a:cubicBezTo>
                    <a:pt x="14048" y="13221"/>
                    <a:pt x="24170" y="5630"/>
                    <a:pt x="32774" y="5630"/>
                  </a:cubicBezTo>
                  <a:cubicBezTo>
                    <a:pt x="34798" y="5630"/>
                    <a:pt x="39100" y="5630"/>
                    <a:pt x="39100" y="13728"/>
                  </a:cubicBezTo>
                  <a:cubicBezTo>
                    <a:pt x="39100" y="20054"/>
                    <a:pt x="36570" y="26633"/>
                    <a:pt x="34798" y="31441"/>
                  </a:cubicBezTo>
                  <a:cubicBezTo>
                    <a:pt x="24676" y="58265"/>
                    <a:pt x="20122" y="72688"/>
                    <a:pt x="20122" y="84582"/>
                  </a:cubicBezTo>
                  <a:cubicBezTo>
                    <a:pt x="20122" y="107103"/>
                    <a:pt x="36064" y="114695"/>
                    <a:pt x="50994" y="114695"/>
                  </a:cubicBezTo>
                  <a:cubicBezTo>
                    <a:pt x="60863" y="114695"/>
                    <a:pt x="69466" y="110393"/>
                    <a:pt x="76552" y="103308"/>
                  </a:cubicBezTo>
                  <a:cubicBezTo>
                    <a:pt x="73262" y="116466"/>
                    <a:pt x="70226" y="128866"/>
                    <a:pt x="60104" y="142277"/>
                  </a:cubicBezTo>
                  <a:cubicBezTo>
                    <a:pt x="53524" y="150881"/>
                    <a:pt x="43908" y="158220"/>
                    <a:pt x="32268" y="158220"/>
                  </a:cubicBezTo>
                  <a:cubicBezTo>
                    <a:pt x="28725" y="158220"/>
                    <a:pt x="17338" y="157461"/>
                    <a:pt x="13036" y="147592"/>
                  </a:cubicBezTo>
                  <a:cubicBezTo>
                    <a:pt x="17085" y="147592"/>
                    <a:pt x="20375" y="147592"/>
                    <a:pt x="23917" y="144555"/>
                  </a:cubicBezTo>
                  <a:cubicBezTo>
                    <a:pt x="26448" y="142277"/>
                    <a:pt x="28978" y="138988"/>
                    <a:pt x="28978" y="134180"/>
                  </a:cubicBezTo>
                  <a:cubicBezTo>
                    <a:pt x="28978" y="126335"/>
                    <a:pt x="22146" y="125323"/>
                    <a:pt x="19615" y="125323"/>
                  </a:cubicBezTo>
                  <a:cubicBezTo>
                    <a:pt x="13795" y="125323"/>
                    <a:pt x="5445" y="129372"/>
                    <a:pt x="5445" y="141771"/>
                  </a:cubicBezTo>
                  <a:cubicBezTo>
                    <a:pt x="5445" y="154424"/>
                    <a:pt x="16579" y="163787"/>
                    <a:pt x="32268" y="163787"/>
                  </a:cubicBezTo>
                  <a:cubicBezTo>
                    <a:pt x="58332" y="163787"/>
                    <a:pt x="84397" y="140759"/>
                    <a:pt x="91482" y="112164"/>
                  </a:cubicBezTo>
                  <a:lnTo>
                    <a:pt x="115775" y="15499"/>
                  </a:lnTo>
                  <a:close/>
                </a:path>
              </a:pathLst>
            </a:custGeom>
            <a:solidFill>
              <a:srgbClr val="000000"/>
            </a:solidFill>
            <a:ln w="25400" cap="flat">
              <a:noFill/>
              <a:prstDash val="solid"/>
              <a:miter/>
            </a:ln>
          </p:spPr>
          <p:txBody>
            <a:bodyPr rtlCol="0" anchor="ctr"/>
            <a:lstStyle/>
            <a:p>
              <a:endParaRPr lang="en-CN"/>
            </a:p>
          </p:txBody>
        </p:sp>
        <p:sp>
          <p:nvSpPr>
            <p:cNvPr id="18493" name="Freeform 18492">
              <a:extLst>
                <a:ext uri="{FF2B5EF4-FFF2-40B4-BE49-F238E27FC236}">
                  <a16:creationId xmlns:a16="http://schemas.microsoft.com/office/drawing/2014/main" id="{115BD851-3865-CFB8-645D-B76E5E8F528B}"/>
                </a:ext>
              </a:extLst>
            </p:cNvPr>
            <p:cNvSpPr/>
            <p:nvPr>
              <p:custDataLst>
                <p:tags r:id="rId65"/>
              </p:custDataLst>
            </p:nvPr>
          </p:nvSpPr>
          <p:spPr>
            <a:xfrm>
              <a:off x="5987013" y="4054737"/>
              <a:ext cx="53672" cy="119212"/>
            </a:xfrm>
            <a:custGeom>
              <a:avLst/>
              <a:gdLst>
                <a:gd name="connsiteX0" fmla="*/ 49202 w 53672"/>
                <a:gd name="connsiteY0" fmla="*/ 6795 h 119212"/>
                <a:gd name="connsiteX1" fmla="*/ 42117 w 53672"/>
                <a:gd name="connsiteY1" fmla="*/ 64 h 119212"/>
                <a:gd name="connsiteX2" fmla="*/ 32197 w 53672"/>
                <a:gd name="connsiteY2" fmla="*/ 9807 h 119212"/>
                <a:gd name="connsiteX3" fmla="*/ 39282 w 53672"/>
                <a:gd name="connsiteY3" fmla="*/ 16538 h 119212"/>
                <a:gd name="connsiteX4" fmla="*/ 49202 w 53672"/>
                <a:gd name="connsiteY4" fmla="*/ 6795 h 119212"/>
                <a:gd name="connsiteX5" fmla="*/ 13066 w 53672"/>
                <a:gd name="connsiteY5" fmla="*/ 96780 h 119212"/>
                <a:gd name="connsiteX6" fmla="*/ 11472 w 53672"/>
                <a:gd name="connsiteY6" fmla="*/ 104220 h 119212"/>
                <a:gd name="connsiteX7" fmla="*/ 28300 w 53672"/>
                <a:gd name="connsiteY7" fmla="*/ 119277 h 119212"/>
                <a:gd name="connsiteX8" fmla="*/ 53808 w 53672"/>
                <a:gd name="connsiteY8" fmla="*/ 92175 h 119212"/>
                <a:gd name="connsiteX9" fmla="*/ 50973 w 53672"/>
                <a:gd name="connsiteY9" fmla="*/ 89872 h 119212"/>
                <a:gd name="connsiteX10" fmla="*/ 47608 w 53672"/>
                <a:gd name="connsiteY10" fmla="*/ 92883 h 119212"/>
                <a:gd name="connsiteX11" fmla="*/ 28831 w 53672"/>
                <a:gd name="connsiteY11" fmla="*/ 114317 h 119212"/>
                <a:gd name="connsiteX12" fmla="*/ 24403 w 53672"/>
                <a:gd name="connsiteY12" fmla="*/ 108117 h 119212"/>
                <a:gd name="connsiteX13" fmla="*/ 27237 w 53672"/>
                <a:gd name="connsiteY13" fmla="*/ 96780 h 119212"/>
                <a:gd name="connsiteX14" fmla="*/ 32905 w 53672"/>
                <a:gd name="connsiteY14" fmla="*/ 82610 h 119212"/>
                <a:gd name="connsiteX15" fmla="*/ 41585 w 53672"/>
                <a:gd name="connsiteY15" fmla="*/ 60113 h 119212"/>
                <a:gd name="connsiteX16" fmla="*/ 42648 w 53672"/>
                <a:gd name="connsiteY16" fmla="*/ 54445 h 119212"/>
                <a:gd name="connsiteX17" fmla="*/ 25820 w 53672"/>
                <a:gd name="connsiteY17" fmla="*/ 39388 h 119212"/>
                <a:gd name="connsiteX18" fmla="*/ 135 w 53672"/>
                <a:gd name="connsiteY18" fmla="*/ 66490 h 119212"/>
                <a:gd name="connsiteX19" fmla="*/ 3147 w 53672"/>
                <a:gd name="connsiteY19" fmla="*/ 68793 h 119212"/>
                <a:gd name="connsiteX20" fmla="*/ 6335 w 53672"/>
                <a:gd name="connsiteY20" fmla="*/ 65959 h 119212"/>
                <a:gd name="connsiteX21" fmla="*/ 25289 w 53672"/>
                <a:gd name="connsiteY21" fmla="*/ 44348 h 119212"/>
                <a:gd name="connsiteX22" fmla="*/ 29717 w 53672"/>
                <a:gd name="connsiteY22" fmla="*/ 50548 h 119212"/>
                <a:gd name="connsiteX23" fmla="*/ 24226 w 53672"/>
                <a:gd name="connsiteY23" fmla="*/ 68262 h 119212"/>
                <a:gd name="connsiteX24" fmla="*/ 13066 w 53672"/>
                <a:gd name="connsiteY24" fmla="*/ 9678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02" y="6795"/>
                  </a:moveTo>
                  <a:cubicBezTo>
                    <a:pt x="49202" y="3961"/>
                    <a:pt x="47076" y="64"/>
                    <a:pt x="42117" y="64"/>
                  </a:cubicBezTo>
                  <a:cubicBezTo>
                    <a:pt x="37334" y="64"/>
                    <a:pt x="32197" y="4670"/>
                    <a:pt x="32197" y="9807"/>
                  </a:cubicBezTo>
                  <a:cubicBezTo>
                    <a:pt x="32197" y="12818"/>
                    <a:pt x="34500" y="16538"/>
                    <a:pt x="39282" y="16538"/>
                  </a:cubicBezTo>
                  <a:cubicBezTo>
                    <a:pt x="44419" y="16538"/>
                    <a:pt x="49202" y="11578"/>
                    <a:pt x="49202" y="6795"/>
                  </a:cubicBezTo>
                  <a:close/>
                  <a:moveTo>
                    <a:pt x="13066" y="96780"/>
                  </a:moveTo>
                  <a:cubicBezTo>
                    <a:pt x="12358" y="99083"/>
                    <a:pt x="11472" y="101209"/>
                    <a:pt x="11472" y="104220"/>
                  </a:cubicBezTo>
                  <a:cubicBezTo>
                    <a:pt x="11472" y="112545"/>
                    <a:pt x="18557" y="119277"/>
                    <a:pt x="28300" y="119277"/>
                  </a:cubicBezTo>
                  <a:cubicBezTo>
                    <a:pt x="46014" y="119277"/>
                    <a:pt x="53808" y="94832"/>
                    <a:pt x="53808" y="92175"/>
                  </a:cubicBezTo>
                  <a:cubicBezTo>
                    <a:pt x="53808" y="89872"/>
                    <a:pt x="51505" y="89872"/>
                    <a:pt x="50973" y="89872"/>
                  </a:cubicBezTo>
                  <a:cubicBezTo>
                    <a:pt x="48493" y="89872"/>
                    <a:pt x="48316" y="90935"/>
                    <a:pt x="47608" y="92883"/>
                  </a:cubicBezTo>
                  <a:cubicBezTo>
                    <a:pt x="43534" y="107054"/>
                    <a:pt x="35740" y="114317"/>
                    <a:pt x="28831" y="114317"/>
                  </a:cubicBezTo>
                  <a:cubicBezTo>
                    <a:pt x="25289" y="114317"/>
                    <a:pt x="24403" y="112014"/>
                    <a:pt x="24403" y="108117"/>
                  </a:cubicBezTo>
                  <a:cubicBezTo>
                    <a:pt x="24403" y="104043"/>
                    <a:pt x="25643" y="100677"/>
                    <a:pt x="27237" y="96780"/>
                  </a:cubicBezTo>
                  <a:cubicBezTo>
                    <a:pt x="29009" y="91998"/>
                    <a:pt x="30957" y="87215"/>
                    <a:pt x="32905" y="82610"/>
                  </a:cubicBezTo>
                  <a:cubicBezTo>
                    <a:pt x="34500" y="78358"/>
                    <a:pt x="40877" y="62239"/>
                    <a:pt x="41585" y="60113"/>
                  </a:cubicBezTo>
                  <a:cubicBezTo>
                    <a:pt x="42117" y="58342"/>
                    <a:pt x="42648" y="56216"/>
                    <a:pt x="42648" y="54445"/>
                  </a:cubicBezTo>
                  <a:cubicBezTo>
                    <a:pt x="42648" y="46120"/>
                    <a:pt x="35563" y="39388"/>
                    <a:pt x="25820" y="39388"/>
                  </a:cubicBezTo>
                  <a:cubicBezTo>
                    <a:pt x="8284" y="39388"/>
                    <a:pt x="135" y="63479"/>
                    <a:pt x="135" y="66490"/>
                  </a:cubicBezTo>
                  <a:cubicBezTo>
                    <a:pt x="135" y="68793"/>
                    <a:pt x="2615" y="68793"/>
                    <a:pt x="3147" y="68793"/>
                  </a:cubicBezTo>
                  <a:cubicBezTo>
                    <a:pt x="5627" y="68793"/>
                    <a:pt x="5804" y="67907"/>
                    <a:pt x="6335" y="65959"/>
                  </a:cubicBezTo>
                  <a:cubicBezTo>
                    <a:pt x="10941" y="50725"/>
                    <a:pt x="18735" y="44348"/>
                    <a:pt x="25289" y="44348"/>
                  </a:cubicBezTo>
                  <a:cubicBezTo>
                    <a:pt x="28123" y="44348"/>
                    <a:pt x="29717" y="45765"/>
                    <a:pt x="29717" y="50548"/>
                  </a:cubicBezTo>
                  <a:cubicBezTo>
                    <a:pt x="29717" y="54622"/>
                    <a:pt x="28654" y="57279"/>
                    <a:pt x="24226" y="68262"/>
                  </a:cubicBezTo>
                  <a:lnTo>
                    <a:pt x="13066" y="96780"/>
                  </a:lnTo>
                  <a:close/>
                </a:path>
              </a:pathLst>
            </a:custGeom>
            <a:solidFill>
              <a:srgbClr val="000000"/>
            </a:solidFill>
            <a:ln w="25400" cap="flat">
              <a:noFill/>
              <a:prstDash val="solid"/>
              <a:miter/>
            </a:ln>
          </p:spPr>
          <p:txBody>
            <a:bodyPr rtlCol="0" anchor="ctr"/>
            <a:lstStyle/>
            <a:p>
              <a:endParaRPr lang="en-CN"/>
            </a:p>
          </p:txBody>
        </p:sp>
        <p:sp>
          <p:nvSpPr>
            <p:cNvPr id="18494" name="Freeform 18493">
              <a:extLst>
                <a:ext uri="{FF2B5EF4-FFF2-40B4-BE49-F238E27FC236}">
                  <a16:creationId xmlns:a16="http://schemas.microsoft.com/office/drawing/2014/main" id="{B21B0336-DD30-5BB0-400D-9AE778FA72F7}"/>
                </a:ext>
              </a:extLst>
            </p:cNvPr>
            <p:cNvSpPr/>
            <p:nvPr>
              <p:custDataLst>
                <p:tags r:id="rId66"/>
              </p:custDataLst>
            </p:nvPr>
          </p:nvSpPr>
          <p:spPr>
            <a:xfrm>
              <a:off x="6077359" y="3944433"/>
              <a:ext cx="58707" cy="253051"/>
            </a:xfrm>
            <a:custGeom>
              <a:avLst/>
              <a:gdLst>
                <a:gd name="connsiteX0" fmla="*/ 58847 w 58707"/>
                <a:gd name="connsiteY0" fmla="*/ 126588 h 253051"/>
                <a:gd name="connsiteX1" fmla="*/ 42145 w 58707"/>
                <a:gd name="connsiteY1" fmla="*/ 47636 h 253051"/>
                <a:gd name="connsiteX2" fmla="*/ 2669 w 58707"/>
                <a:gd name="connsiteY2" fmla="*/ 63 h 253051"/>
                <a:gd name="connsiteX3" fmla="*/ 139 w 58707"/>
                <a:gd name="connsiteY3" fmla="*/ 2593 h 253051"/>
                <a:gd name="connsiteX4" fmla="*/ 4947 w 58707"/>
                <a:gd name="connsiteY4" fmla="*/ 8413 h 253051"/>
                <a:gd name="connsiteX5" fmla="*/ 44170 w 58707"/>
                <a:gd name="connsiteY5" fmla="*/ 126588 h 253051"/>
                <a:gd name="connsiteX6" fmla="*/ 3428 w 58707"/>
                <a:gd name="connsiteY6" fmla="*/ 246281 h 253051"/>
                <a:gd name="connsiteX7" fmla="*/ 139 w 58707"/>
                <a:gd name="connsiteY7" fmla="*/ 250583 h 253051"/>
                <a:gd name="connsiteX8" fmla="*/ 2669 w 58707"/>
                <a:gd name="connsiteY8" fmla="*/ 253114 h 253051"/>
                <a:gd name="connsiteX9" fmla="*/ 42904 w 58707"/>
                <a:gd name="connsiteY9" fmla="*/ 203769 h 253051"/>
                <a:gd name="connsiteX10" fmla="*/ 58847 w 58707"/>
                <a:gd name="connsiteY10" fmla="*/ 126588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47" y="126588"/>
                  </a:moveTo>
                  <a:cubicBezTo>
                    <a:pt x="58847" y="106850"/>
                    <a:pt x="56063" y="76231"/>
                    <a:pt x="42145" y="47636"/>
                  </a:cubicBezTo>
                  <a:cubicBezTo>
                    <a:pt x="26962" y="16511"/>
                    <a:pt x="5200" y="63"/>
                    <a:pt x="2669" y="63"/>
                  </a:cubicBezTo>
                  <a:cubicBezTo>
                    <a:pt x="1151" y="63"/>
                    <a:pt x="139" y="1075"/>
                    <a:pt x="139" y="2593"/>
                  </a:cubicBezTo>
                  <a:cubicBezTo>
                    <a:pt x="139" y="3352"/>
                    <a:pt x="139" y="3859"/>
                    <a:pt x="4947" y="8413"/>
                  </a:cubicBezTo>
                  <a:cubicBezTo>
                    <a:pt x="29746" y="33466"/>
                    <a:pt x="44170" y="73701"/>
                    <a:pt x="44170" y="126588"/>
                  </a:cubicBezTo>
                  <a:cubicBezTo>
                    <a:pt x="44170" y="169860"/>
                    <a:pt x="34807" y="214397"/>
                    <a:pt x="3428" y="246281"/>
                  </a:cubicBezTo>
                  <a:cubicBezTo>
                    <a:pt x="139" y="249318"/>
                    <a:pt x="139" y="249824"/>
                    <a:pt x="139" y="250583"/>
                  </a:cubicBezTo>
                  <a:cubicBezTo>
                    <a:pt x="139" y="252102"/>
                    <a:pt x="1151" y="253114"/>
                    <a:pt x="2669" y="253114"/>
                  </a:cubicBezTo>
                  <a:cubicBezTo>
                    <a:pt x="5200" y="253114"/>
                    <a:pt x="27974" y="235906"/>
                    <a:pt x="42904" y="203769"/>
                  </a:cubicBezTo>
                  <a:cubicBezTo>
                    <a:pt x="55810" y="175933"/>
                    <a:pt x="58847" y="147845"/>
                    <a:pt x="58847" y="126588"/>
                  </a:cubicBezTo>
                  <a:close/>
                </a:path>
              </a:pathLst>
            </a:custGeom>
            <a:solidFill>
              <a:srgbClr val="000000"/>
            </a:solidFill>
            <a:ln w="25400" cap="flat">
              <a:noFill/>
              <a:prstDash val="solid"/>
              <a:miter/>
            </a:ln>
          </p:spPr>
          <p:txBody>
            <a:bodyPr rtlCol="0" anchor="ctr"/>
            <a:lstStyle/>
            <a:p>
              <a:endParaRPr lang="en-CN"/>
            </a:p>
          </p:txBody>
        </p:sp>
        <p:sp>
          <p:nvSpPr>
            <p:cNvPr id="18495" name="Freeform 18494">
              <a:extLst>
                <a:ext uri="{FF2B5EF4-FFF2-40B4-BE49-F238E27FC236}">
                  <a16:creationId xmlns:a16="http://schemas.microsoft.com/office/drawing/2014/main" id="{F9DC627A-7E6E-2A0B-969F-5731A68EDB9F}"/>
                </a:ext>
              </a:extLst>
            </p:cNvPr>
            <p:cNvSpPr/>
            <p:nvPr>
              <p:custDataLst>
                <p:tags r:id="rId67"/>
              </p:custDataLst>
            </p:nvPr>
          </p:nvSpPr>
          <p:spPr>
            <a:xfrm>
              <a:off x="6179564" y="3944433"/>
              <a:ext cx="89833" cy="253051"/>
            </a:xfrm>
            <a:custGeom>
              <a:avLst/>
              <a:gdLst>
                <a:gd name="connsiteX0" fmla="*/ 36582 w 89833"/>
                <a:gd name="connsiteY0" fmla="*/ 219458 h 253051"/>
                <a:gd name="connsiteX1" fmla="*/ 2420 w 89833"/>
                <a:gd name="connsiteY1" fmla="*/ 247547 h 253051"/>
                <a:gd name="connsiteX2" fmla="*/ 143 w 89833"/>
                <a:gd name="connsiteY2" fmla="*/ 250330 h 253051"/>
                <a:gd name="connsiteX3" fmla="*/ 5204 w 89833"/>
                <a:gd name="connsiteY3" fmla="*/ 253114 h 253051"/>
                <a:gd name="connsiteX4" fmla="*/ 53536 w 89833"/>
                <a:gd name="connsiteY4" fmla="*/ 221482 h 253051"/>
                <a:gd name="connsiteX5" fmla="*/ 53536 w 89833"/>
                <a:gd name="connsiteY5" fmla="*/ 163787 h 253051"/>
                <a:gd name="connsiteX6" fmla="*/ 63658 w 89833"/>
                <a:gd name="connsiteY6" fmla="*/ 137469 h 253051"/>
                <a:gd name="connsiteX7" fmla="*/ 87698 w 89833"/>
                <a:gd name="connsiteY7" fmla="*/ 129372 h 253051"/>
                <a:gd name="connsiteX8" fmla="*/ 89976 w 89833"/>
                <a:gd name="connsiteY8" fmla="*/ 126588 h 253051"/>
                <a:gd name="connsiteX9" fmla="*/ 85927 w 89833"/>
                <a:gd name="connsiteY9" fmla="*/ 123805 h 253051"/>
                <a:gd name="connsiteX10" fmla="*/ 54295 w 89833"/>
                <a:gd name="connsiteY10" fmla="*/ 101283 h 253051"/>
                <a:gd name="connsiteX11" fmla="*/ 53536 w 89833"/>
                <a:gd name="connsiteY11" fmla="*/ 88884 h 253051"/>
                <a:gd name="connsiteX12" fmla="*/ 53536 w 89833"/>
                <a:gd name="connsiteY12" fmla="*/ 38780 h 253051"/>
                <a:gd name="connsiteX13" fmla="*/ 41390 w 89833"/>
                <a:gd name="connsiteY13" fmla="*/ 10438 h 253051"/>
                <a:gd name="connsiteX14" fmla="*/ 5204 w 89833"/>
                <a:gd name="connsiteY14" fmla="*/ 63 h 253051"/>
                <a:gd name="connsiteX15" fmla="*/ 143 w 89833"/>
                <a:gd name="connsiteY15" fmla="*/ 2846 h 253051"/>
                <a:gd name="connsiteX16" fmla="*/ 4191 w 89833"/>
                <a:gd name="connsiteY16" fmla="*/ 5630 h 253051"/>
                <a:gd name="connsiteX17" fmla="*/ 35823 w 89833"/>
                <a:gd name="connsiteY17" fmla="*/ 27645 h 253051"/>
                <a:gd name="connsiteX18" fmla="*/ 36582 w 89833"/>
                <a:gd name="connsiteY18" fmla="*/ 39539 h 253051"/>
                <a:gd name="connsiteX19" fmla="*/ 36582 w 89833"/>
                <a:gd name="connsiteY19" fmla="*/ 92679 h 253051"/>
                <a:gd name="connsiteX20" fmla="*/ 46704 w 89833"/>
                <a:gd name="connsiteY20" fmla="*/ 116719 h 253051"/>
                <a:gd name="connsiteX21" fmla="*/ 66442 w 89833"/>
                <a:gd name="connsiteY21" fmla="*/ 126588 h 253051"/>
                <a:gd name="connsiteX22" fmla="*/ 36582 w 89833"/>
                <a:gd name="connsiteY22" fmla="*/ 158726 h 253051"/>
                <a:gd name="connsiteX23" fmla="*/ 36582 w 89833"/>
                <a:gd name="connsiteY23" fmla="*/ 219458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833" h="253051">
                  <a:moveTo>
                    <a:pt x="36582" y="219458"/>
                  </a:moveTo>
                  <a:cubicBezTo>
                    <a:pt x="36582" y="229580"/>
                    <a:pt x="30003" y="245775"/>
                    <a:pt x="2420" y="247547"/>
                  </a:cubicBezTo>
                  <a:cubicBezTo>
                    <a:pt x="1155" y="247800"/>
                    <a:pt x="143" y="248812"/>
                    <a:pt x="143" y="250330"/>
                  </a:cubicBezTo>
                  <a:cubicBezTo>
                    <a:pt x="143" y="253114"/>
                    <a:pt x="2926" y="253114"/>
                    <a:pt x="5204" y="253114"/>
                  </a:cubicBezTo>
                  <a:cubicBezTo>
                    <a:pt x="29750" y="253114"/>
                    <a:pt x="53283" y="240714"/>
                    <a:pt x="53536" y="221482"/>
                  </a:cubicBezTo>
                  <a:lnTo>
                    <a:pt x="53536" y="163787"/>
                  </a:lnTo>
                  <a:cubicBezTo>
                    <a:pt x="53536" y="153918"/>
                    <a:pt x="53536" y="145820"/>
                    <a:pt x="63658" y="137469"/>
                  </a:cubicBezTo>
                  <a:cubicBezTo>
                    <a:pt x="72515" y="130131"/>
                    <a:pt x="82131" y="129625"/>
                    <a:pt x="87698" y="129372"/>
                  </a:cubicBezTo>
                  <a:cubicBezTo>
                    <a:pt x="88964" y="129119"/>
                    <a:pt x="89976" y="128107"/>
                    <a:pt x="89976" y="126588"/>
                  </a:cubicBezTo>
                  <a:cubicBezTo>
                    <a:pt x="89976" y="124058"/>
                    <a:pt x="88457" y="124058"/>
                    <a:pt x="85927" y="123805"/>
                  </a:cubicBezTo>
                  <a:cubicBezTo>
                    <a:pt x="69226" y="122793"/>
                    <a:pt x="57079" y="113683"/>
                    <a:pt x="54295" y="101283"/>
                  </a:cubicBezTo>
                  <a:cubicBezTo>
                    <a:pt x="53536" y="98500"/>
                    <a:pt x="53536" y="97994"/>
                    <a:pt x="53536" y="88884"/>
                  </a:cubicBezTo>
                  <a:lnTo>
                    <a:pt x="53536" y="38780"/>
                  </a:lnTo>
                  <a:cubicBezTo>
                    <a:pt x="53536" y="28151"/>
                    <a:pt x="53536" y="20054"/>
                    <a:pt x="41390" y="10438"/>
                  </a:cubicBezTo>
                  <a:cubicBezTo>
                    <a:pt x="31268" y="2593"/>
                    <a:pt x="13807" y="63"/>
                    <a:pt x="5204" y="63"/>
                  </a:cubicBezTo>
                  <a:cubicBezTo>
                    <a:pt x="2926" y="63"/>
                    <a:pt x="143" y="63"/>
                    <a:pt x="143" y="2846"/>
                  </a:cubicBezTo>
                  <a:cubicBezTo>
                    <a:pt x="143" y="5377"/>
                    <a:pt x="1661" y="5377"/>
                    <a:pt x="4191" y="5630"/>
                  </a:cubicBezTo>
                  <a:cubicBezTo>
                    <a:pt x="20134" y="6642"/>
                    <a:pt x="32533" y="14740"/>
                    <a:pt x="35823" y="27645"/>
                  </a:cubicBezTo>
                  <a:cubicBezTo>
                    <a:pt x="36582" y="29923"/>
                    <a:pt x="36582" y="30429"/>
                    <a:pt x="36582" y="39539"/>
                  </a:cubicBezTo>
                  <a:lnTo>
                    <a:pt x="36582" y="92679"/>
                  </a:lnTo>
                  <a:cubicBezTo>
                    <a:pt x="36582" y="104320"/>
                    <a:pt x="38606" y="108622"/>
                    <a:pt x="46704" y="116719"/>
                  </a:cubicBezTo>
                  <a:cubicBezTo>
                    <a:pt x="52018" y="122033"/>
                    <a:pt x="59357" y="124564"/>
                    <a:pt x="66442" y="126588"/>
                  </a:cubicBezTo>
                  <a:cubicBezTo>
                    <a:pt x="45692" y="132408"/>
                    <a:pt x="36582" y="144049"/>
                    <a:pt x="36582" y="158726"/>
                  </a:cubicBezTo>
                  <a:lnTo>
                    <a:pt x="36582" y="219458"/>
                  </a:lnTo>
                  <a:close/>
                </a:path>
              </a:pathLst>
            </a:custGeom>
            <a:solidFill>
              <a:srgbClr val="000000"/>
            </a:solidFill>
            <a:ln w="25400" cap="flat">
              <a:noFill/>
              <a:prstDash val="solid"/>
              <a:miter/>
            </a:ln>
          </p:spPr>
          <p:txBody>
            <a:bodyPr rtlCol="0" anchor="ctr"/>
            <a:lstStyle/>
            <a:p>
              <a:endParaRPr lang="en-CN"/>
            </a:p>
          </p:txBody>
        </p:sp>
        <p:sp>
          <p:nvSpPr>
            <p:cNvPr id="18496" name="Freeform 18495">
              <a:extLst>
                <a:ext uri="{FF2B5EF4-FFF2-40B4-BE49-F238E27FC236}">
                  <a16:creationId xmlns:a16="http://schemas.microsoft.com/office/drawing/2014/main" id="{E6EAA6AA-D1D8-C1A9-10AD-040E774F7169}"/>
                </a:ext>
              </a:extLst>
            </p:cNvPr>
            <p:cNvSpPr/>
            <p:nvPr>
              <p:custDataLst>
                <p:tags r:id="rId68"/>
              </p:custDataLst>
            </p:nvPr>
          </p:nvSpPr>
          <p:spPr>
            <a:xfrm>
              <a:off x="6300093" y="3921407"/>
              <a:ext cx="157827" cy="120983"/>
            </a:xfrm>
            <a:custGeom>
              <a:avLst/>
              <a:gdLst>
                <a:gd name="connsiteX0" fmla="*/ 135656 w 157827"/>
                <a:gd name="connsiteY0" fmla="*/ 19367 h 120983"/>
                <a:gd name="connsiteX1" fmla="*/ 154433 w 157827"/>
                <a:gd name="connsiteY1" fmla="*/ 6436 h 120983"/>
                <a:gd name="connsiteX2" fmla="*/ 157975 w 157827"/>
                <a:gd name="connsiteY2" fmla="*/ 2539 h 120983"/>
                <a:gd name="connsiteX3" fmla="*/ 155318 w 157827"/>
                <a:gd name="connsiteY3" fmla="*/ 59 h 120983"/>
                <a:gd name="connsiteX4" fmla="*/ 136896 w 157827"/>
                <a:gd name="connsiteY4" fmla="*/ 768 h 120983"/>
                <a:gd name="connsiteX5" fmla="*/ 118120 w 157827"/>
                <a:gd name="connsiteY5" fmla="*/ 59 h 120983"/>
                <a:gd name="connsiteX6" fmla="*/ 114577 w 157827"/>
                <a:gd name="connsiteY6" fmla="*/ 3956 h 120983"/>
                <a:gd name="connsiteX7" fmla="*/ 118474 w 157827"/>
                <a:gd name="connsiteY7" fmla="*/ 6436 h 120983"/>
                <a:gd name="connsiteX8" fmla="*/ 129811 w 157827"/>
                <a:gd name="connsiteY8" fmla="*/ 13699 h 120983"/>
                <a:gd name="connsiteX9" fmla="*/ 129102 w 157827"/>
                <a:gd name="connsiteY9" fmla="*/ 17950 h 120983"/>
                <a:gd name="connsiteX10" fmla="*/ 109795 w 157827"/>
                <a:gd name="connsiteY10" fmla="*/ 95181 h 120983"/>
                <a:gd name="connsiteX11" fmla="*/ 64802 w 157827"/>
                <a:gd name="connsiteY11" fmla="*/ 3070 h 120983"/>
                <a:gd name="connsiteX12" fmla="*/ 58779 w 157827"/>
                <a:gd name="connsiteY12" fmla="*/ 59 h 120983"/>
                <a:gd name="connsiteX13" fmla="*/ 34512 w 157827"/>
                <a:gd name="connsiteY13" fmla="*/ 59 h 120983"/>
                <a:gd name="connsiteX14" fmla="*/ 28844 w 157827"/>
                <a:gd name="connsiteY14" fmla="*/ 3956 h 120983"/>
                <a:gd name="connsiteX15" fmla="*/ 34689 w 157827"/>
                <a:gd name="connsiteY15" fmla="*/ 6436 h 120983"/>
                <a:gd name="connsiteX16" fmla="*/ 46026 w 157827"/>
                <a:gd name="connsiteY16" fmla="*/ 7322 h 120983"/>
                <a:gd name="connsiteX17" fmla="*/ 22290 w 157827"/>
                <a:gd name="connsiteY17" fmla="*/ 102089 h 120983"/>
                <a:gd name="connsiteX18" fmla="*/ 3867 w 157827"/>
                <a:gd name="connsiteY18" fmla="*/ 114666 h 120983"/>
                <a:gd name="connsiteX19" fmla="*/ 148 w 157827"/>
                <a:gd name="connsiteY19" fmla="*/ 118386 h 120983"/>
                <a:gd name="connsiteX20" fmla="*/ 2805 w 157827"/>
                <a:gd name="connsiteY20" fmla="*/ 121043 h 120983"/>
                <a:gd name="connsiteX21" fmla="*/ 21227 w 157827"/>
                <a:gd name="connsiteY21" fmla="*/ 120334 h 120983"/>
                <a:gd name="connsiteX22" fmla="*/ 40003 w 157827"/>
                <a:gd name="connsiteY22" fmla="*/ 121043 h 120983"/>
                <a:gd name="connsiteX23" fmla="*/ 43546 w 157827"/>
                <a:gd name="connsiteY23" fmla="*/ 117323 h 120983"/>
                <a:gd name="connsiteX24" fmla="*/ 39472 w 157827"/>
                <a:gd name="connsiteY24" fmla="*/ 114666 h 120983"/>
                <a:gd name="connsiteX25" fmla="*/ 28312 w 157827"/>
                <a:gd name="connsiteY25" fmla="*/ 107226 h 120983"/>
                <a:gd name="connsiteX26" fmla="*/ 29021 w 157827"/>
                <a:gd name="connsiteY26" fmla="*/ 102798 h 120983"/>
                <a:gd name="connsiteX27" fmla="*/ 51694 w 157827"/>
                <a:gd name="connsiteY27" fmla="*/ 12104 h 120983"/>
                <a:gd name="connsiteX28" fmla="*/ 103418 w 157827"/>
                <a:gd name="connsiteY28" fmla="*/ 118032 h 120983"/>
                <a:gd name="connsiteX29" fmla="*/ 107315 w 157827"/>
                <a:gd name="connsiteY29" fmla="*/ 121043 h 120983"/>
                <a:gd name="connsiteX30" fmla="*/ 111035 w 157827"/>
                <a:gd name="connsiteY30" fmla="*/ 117323 h 120983"/>
                <a:gd name="connsiteX31" fmla="*/ 135656 w 157827"/>
                <a:gd name="connsiteY31" fmla="*/ 1936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27" h="120983">
                  <a:moveTo>
                    <a:pt x="135656" y="19367"/>
                  </a:moveTo>
                  <a:cubicBezTo>
                    <a:pt x="137428" y="12636"/>
                    <a:pt x="140262" y="6790"/>
                    <a:pt x="154433" y="6436"/>
                  </a:cubicBezTo>
                  <a:cubicBezTo>
                    <a:pt x="155318" y="6436"/>
                    <a:pt x="157975" y="6259"/>
                    <a:pt x="157975" y="2539"/>
                  </a:cubicBezTo>
                  <a:cubicBezTo>
                    <a:pt x="157975" y="1476"/>
                    <a:pt x="157090" y="59"/>
                    <a:pt x="155318" y="59"/>
                  </a:cubicBezTo>
                  <a:cubicBezTo>
                    <a:pt x="149473" y="59"/>
                    <a:pt x="142919" y="768"/>
                    <a:pt x="136896" y="768"/>
                  </a:cubicBezTo>
                  <a:cubicBezTo>
                    <a:pt x="132645" y="768"/>
                    <a:pt x="122371" y="59"/>
                    <a:pt x="118120" y="59"/>
                  </a:cubicBezTo>
                  <a:cubicBezTo>
                    <a:pt x="117234" y="59"/>
                    <a:pt x="114577" y="59"/>
                    <a:pt x="114577" y="3956"/>
                  </a:cubicBezTo>
                  <a:cubicBezTo>
                    <a:pt x="114577" y="6259"/>
                    <a:pt x="116880" y="6436"/>
                    <a:pt x="118474" y="6436"/>
                  </a:cubicBezTo>
                  <a:cubicBezTo>
                    <a:pt x="126800" y="6613"/>
                    <a:pt x="129811" y="9270"/>
                    <a:pt x="129811" y="13699"/>
                  </a:cubicBezTo>
                  <a:cubicBezTo>
                    <a:pt x="129811" y="15116"/>
                    <a:pt x="129634" y="16001"/>
                    <a:pt x="129102" y="17950"/>
                  </a:cubicBezTo>
                  <a:lnTo>
                    <a:pt x="109795" y="95181"/>
                  </a:lnTo>
                  <a:lnTo>
                    <a:pt x="64802" y="3070"/>
                  </a:lnTo>
                  <a:cubicBezTo>
                    <a:pt x="63385" y="59"/>
                    <a:pt x="63031" y="59"/>
                    <a:pt x="58779" y="59"/>
                  </a:cubicBezTo>
                  <a:lnTo>
                    <a:pt x="34512" y="59"/>
                  </a:lnTo>
                  <a:cubicBezTo>
                    <a:pt x="31146" y="59"/>
                    <a:pt x="28844" y="59"/>
                    <a:pt x="28844" y="3956"/>
                  </a:cubicBezTo>
                  <a:cubicBezTo>
                    <a:pt x="28844" y="6436"/>
                    <a:pt x="30969" y="6436"/>
                    <a:pt x="34689" y="6436"/>
                  </a:cubicBezTo>
                  <a:cubicBezTo>
                    <a:pt x="38409" y="6436"/>
                    <a:pt x="42306" y="6613"/>
                    <a:pt x="46026" y="7322"/>
                  </a:cubicBezTo>
                  <a:lnTo>
                    <a:pt x="22290" y="102089"/>
                  </a:lnTo>
                  <a:cubicBezTo>
                    <a:pt x="20695" y="108820"/>
                    <a:pt x="17684" y="114135"/>
                    <a:pt x="3867" y="114666"/>
                  </a:cubicBezTo>
                  <a:cubicBezTo>
                    <a:pt x="2627" y="114666"/>
                    <a:pt x="148" y="114843"/>
                    <a:pt x="148" y="118386"/>
                  </a:cubicBezTo>
                  <a:cubicBezTo>
                    <a:pt x="148" y="120334"/>
                    <a:pt x="1565" y="121043"/>
                    <a:pt x="2805" y="121043"/>
                  </a:cubicBezTo>
                  <a:cubicBezTo>
                    <a:pt x="8650" y="121043"/>
                    <a:pt x="15204" y="120334"/>
                    <a:pt x="21227" y="120334"/>
                  </a:cubicBezTo>
                  <a:cubicBezTo>
                    <a:pt x="25478" y="120334"/>
                    <a:pt x="35752" y="121043"/>
                    <a:pt x="40003" y="121043"/>
                  </a:cubicBezTo>
                  <a:cubicBezTo>
                    <a:pt x="41774" y="121043"/>
                    <a:pt x="43546" y="120157"/>
                    <a:pt x="43546" y="117323"/>
                  </a:cubicBezTo>
                  <a:cubicBezTo>
                    <a:pt x="43546" y="114843"/>
                    <a:pt x="41420" y="114666"/>
                    <a:pt x="39472" y="114666"/>
                  </a:cubicBezTo>
                  <a:cubicBezTo>
                    <a:pt x="28312" y="114312"/>
                    <a:pt x="28312" y="109706"/>
                    <a:pt x="28312" y="107226"/>
                  </a:cubicBezTo>
                  <a:cubicBezTo>
                    <a:pt x="28312" y="106518"/>
                    <a:pt x="28312" y="105632"/>
                    <a:pt x="29021" y="102798"/>
                  </a:cubicBezTo>
                  <a:lnTo>
                    <a:pt x="51694" y="12104"/>
                  </a:lnTo>
                  <a:lnTo>
                    <a:pt x="103418" y="118032"/>
                  </a:lnTo>
                  <a:cubicBezTo>
                    <a:pt x="104835" y="120866"/>
                    <a:pt x="105543" y="121043"/>
                    <a:pt x="107315" y="121043"/>
                  </a:cubicBezTo>
                  <a:cubicBezTo>
                    <a:pt x="110149" y="121043"/>
                    <a:pt x="110149" y="120511"/>
                    <a:pt x="111035" y="117323"/>
                  </a:cubicBezTo>
                  <a:lnTo>
                    <a:pt x="135656" y="19367"/>
                  </a:lnTo>
                  <a:close/>
                </a:path>
              </a:pathLst>
            </a:custGeom>
            <a:solidFill>
              <a:srgbClr val="000000"/>
            </a:solidFill>
            <a:ln w="25400" cap="flat">
              <a:noFill/>
              <a:prstDash val="solid"/>
              <a:miter/>
            </a:ln>
          </p:spPr>
          <p:txBody>
            <a:bodyPr rtlCol="0" anchor="ctr"/>
            <a:lstStyle/>
            <a:p>
              <a:endParaRPr lang="en-CN"/>
            </a:p>
          </p:txBody>
        </p:sp>
        <p:sp>
          <p:nvSpPr>
            <p:cNvPr id="18497" name="Freeform 18496">
              <a:extLst>
                <a:ext uri="{FF2B5EF4-FFF2-40B4-BE49-F238E27FC236}">
                  <a16:creationId xmlns:a16="http://schemas.microsoft.com/office/drawing/2014/main" id="{A44E7755-3795-8641-9D19-3C766AF9E648}"/>
                </a:ext>
              </a:extLst>
            </p:cNvPr>
            <p:cNvSpPr/>
            <p:nvPr>
              <p:custDataLst>
                <p:tags r:id="rId69"/>
              </p:custDataLst>
            </p:nvPr>
          </p:nvSpPr>
          <p:spPr>
            <a:xfrm>
              <a:off x="6296196" y="4082647"/>
              <a:ext cx="53672" cy="119212"/>
            </a:xfrm>
            <a:custGeom>
              <a:avLst/>
              <a:gdLst>
                <a:gd name="connsiteX0" fmla="*/ 49214 w 53672"/>
                <a:gd name="connsiteY0" fmla="*/ 6797 h 119212"/>
                <a:gd name="connsiteX1" fmla="*/ 42129 w 53672"/>
                <a:gd name="connsiteY1" fmla="*/ 65 h 119212"/>
                <a:gd name="connsiteX2" fmla="*/ 32209 w 53672"/>
                <a:gd name="connsiteY2" fmla="*/ 9808 h 119212"/>
                <a:gd name="connsiteX3" fmla="*/ 39295 w 53672"/>
                <a:gd name="connsiteY3" fmla="*/ 16539 h 119212"/>
                <a:gd name="connsiteX4" fmla="*/ 49214 w 53672"/>
                <a:gd name="connsiteY4" fmla="*/ 6797 h 119212"/>
                <a:gd name="connsiteX5" fmla="*/ 13078 w 53672"/>
                <a:gd name="connsiteY5" fmla="*/ 96781 h 119212"/>
                <a:gd name="connsiteX6" fmla="*/ 11484 w 53672"/>
                <a:gd name="connsiteY6" fmla="*/ 104221 h 119212"/>
                <a:gd name="connsiteX7" fmla="*/ 28312 w 53672"/>
                <a:gd name="connsiteY7" fmla="*/ 119278 h 119212"/>
                <a:gd name="connsiteX8" fmla="*/ 53820 w 53672"/>
                <a:gd name="connsiteY8" fmla="*/ 92176 h 119212"/>
                <a:gd name="connsiteX9" fmla="*/ 50986 w 53672"/>
                <a:gd name="connsiteY9" fmla="*/ 89873 h 119212"/>
                <a:gd name="connsiteX10" fmla="*/ 47620 w 53672"/>
                <a:gd name="connsiteY10" fmla="*/ 92884 h 119212"/>
                <a:gd name="connsiteX11" fmla="*/ 28844 w 53672"/>
                <a:gd name="connsiteY11" fmla="*/ 114318 h 119212"/>
                <a:gd name="connsiteX12" fmla="*/ 24415 w 53672"/>
                <a:gd name="connsiteY12" fmla="*/ 108118 h 119212"/>
                <a:gd name="connsiteX13" fmla="*/ 27249 w 53672"/>
                <a:gd name="connsiteY13" fmla="*/ 96781 h 119212"/>
                <a:gd name="connsiteX14" fmla="*/ 32918 w 53672"/>
                <a:gd name="connsiteY14" fmla="*/ 82611 h 119212"/>
                <a:gd name="connsiteX15" fmla="*/ 41597 w 53672"/>
                <a:gd name="connsiteY15" fmla="*/ 60114 h 119212"/>
                <a:gd name="connsiteX16" fmla="*/ 42660 w 53672"/>
                <a:gd name="connsiteY16" fmla="*/ 54446 h 119212"/>
                <a:gd name="connsiteX17" fmla="*/ 25832 w 53672"/>
                <a:gd name="connsiteY17" fmla="*/ 39389 h 119212"/>
                <a:gd name="connsiteX18" fmla="*/ 148 w 53672"/>
                <a:gd name="connsiteY18" fmla="*/ 66491 h 119212"/>
                <a:gd name="connsiteX19" fmla="*/ 3159 w 53672"/>
                <a:gd name="connsiteY19" fmla="*/ 68794 h 119212"/>
                <a:gd name="connsiteX20" fmla="*/ 6347 w 53672"/>
                <a:gd name="connsiteY20" fmla="*/ 65960 h 119212"/>
                <a:gd name="connsiteX21" fmla="*/ 25301 w 53672"/>
                <a:gd name="connsiteY21" fmla="*/ 44349 h 119212"/>
                <a:gd name="connsiteX22" fmla="*/ 29729 w 53672"/>
                <a:gd name="connsiteY22" fmla="*/ 50549 h 119212"/>
                <a:gd name="connsiteX23" fmla="*/ 24238 w 53672"/>
                <a:gd name="connsiteY23" fmla="*/ 68263 h 119212"/>
                <a:gd name="connsiteX24" fmla="*/ 13078 w 53672"/>
                <a:gd name="connsiteY24" fmla="*/ 9678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14" y="6797"/>
                  </a:moveTo>
                  <a:cubicBezTo>
                    <a:pt x="49214" y="3962"/>
                    <a:pt x="47089" y="65"/>
                    <a:pt x="42129" y="65"/>
                  </a:cubicBezTo>
                  <a:cubicBezTo>
                    <a:pt x="37346" y="65"/>
                    <a:pt x="32209" y="4671"/>
                    <a:pt x="32209" y="9808"/>
                  </a:cubicBezTo>
                  <a:cubicBezTo>
                    <a:pt x="32209" y="12819"/>
                    <a:pt x="34512" y="16539"/>
                    <a:pt x="39295" y="16539"/>
                  </a:cubicBezTo>
                  <a:cubicBezTo>
                    <a:pt x="44431" y="16539"/>
                    <a:pt x="49214" y="11579"/>
                    <a:pt x="49214" y="6797"/>
                  </a:cubicBezTo>
                  <a:close/>
                  <a:moveTo>
                    <a:pt x="13078" y="96781"/>
                  </a:moveTo>
                  <a:cubicBezTo>
                    <a:pt x="12370" y="99084"/>
                    <a:pt x="11484" y="101210"/>
                    <a:pt x="11484" y="104221"/>
                  </a:cubicBezTo>
                  <a:cubicBezTo>
                    <a:pt x="11484" y="112547"/>
                    <a:pt x="18570" y="119278"/>
                    <a:pt x="28312" y="119278"/>
                  </a:cubicBezTo>
                  <a:cubicBezTo>
                    <a:pt x="46026" y="119278"/>
                    <a:pt x="53820" y="94833"/>
                    <a:pt x="53820" y="92176"/>
                  </a:cubicBezTo>
                  <a:cubicBezTo>
                    <a:pt x="53820" y="89873"/>
                    <a:pt x="51517" y="89873"/>
                    <a:pt x="50986" y="89873"/>
                  </a:cubicBezTo>
                  <a:cubicBezTo>
                    <a:pt x="48506" y="89873"/>
                    <a:pt x="48328" y="90936"/>
                    <a:pt x="47620" y="92884"/>
                  </a:cubicBezTo>
                  <a:cubicBezTo>
                    <a:pt x="43546" y="107055"/>
                    <a:pt x="35752" y="114318"/>
                    <a:pt x="28844" y="114318"/>
                  </a:cubicBezTo>
                  <a:cubicBezTo>
                    <a:pt x="25301" y="114318"/>
                    <a:pt x="24415" y="112015"/>
                    <a:pt x="24415" y="108118"/>
                  </a:cubicBezTo>
                  <a:cubicBezTo>
                    <a:pt x="24415" y="104044"/>
                    <a:pt x="25655" y="100678"/>
                    <a:pt x="27249" y="96781"/>
                  </a:cubicBezTo>
                  <a:cubicBezTo>
                    <a:pt x="29021" y="91999"/>
                    <a:pt x="30969" y="87216"/>
                    <a:pt x="32918" y="82611"/>
                  </a:cubicBezTo>
                  <a:cubicBezTo>
                    <a:pt x="34512" y="78359"/>
                    <a:pt x="40889" y="62240"/>
                    <a:pt x="41597" y="60114"/>
                  </a:cubicBezTo>
                  <a:cubicBezTo>
                    <a:pt x="42129" y="58343"/>
                    <a:pt x="42660" y="56217"/>
                    <a:pt x="42660" y="54446"/>
                  </a:cubicBezTo>
                  <a:cubicBezTo>
                    <a:pt x="42660" y="46121"/>
                    <a:pt x="35575" y="39389"/>
                    <a:pt x="25832" y="39389"/>
                  </a:cubicBezTo>
                  <a:cubicBezTo>
                    <a:pt x="8296" y="39389"/>
                    <a:pt x="148" y="63480"/>
                    <a:pt x="148" y="66491"/>
                  </a:cubicBezTo>
                  <a:cubicBezTo>
                    <a:pt x="148" y="68794"/>
                    <a:pt x="2627" y="68794"/>
                    <a:pt x="3159" y="68794"/>
                  </a:cubicBezTo>
                  <a:cubicBezTo>
                    <a:pt x="5639" y="68794"/>
                    <a:pt x="5816" y="67908"/>
                    <a:pt x="6347" y="65960"/>
                  </a:cubicBezTo>
                  <a:cubicBezTo>
                    <a:pt x="10953" y="50726"/>
                    <a:pt x="18747" y="44349"/>
                    <a:pt x="25301" y="44349"/>
                  </a:cubicBezTo>
                  <a:cubicBezTo>
                    <a:pt x="28135" y="44349"/>
                    <a:pt x="29729" y="45766"/>
                    <a:pt x="29729" y="50549"/>
                  </a:cubicBezTo>
                  <a:cubicBezTo>
                    <a:pt x="29729" y="54623"/>
                    <a:pt x="28666" y="57280"/>
                    <a:pt x="24238" y="68263"/>
                  </a:cubicBezTo>
                  <a:lnTo>
                    <a:pt x="13078" y="96781"/>
                  </a:lnTo>
                  <a:close/>
                </a:path>
              </a:pathLst>
            </a:custGeom>
            <a:solidFill>
              <a:srgbClr val="000000"/>
            </a:solidFill>
            <a:ln w="25400" cap="flat">
              <a:noFill/>
              <a:prstDash val="solid"/>
              <a:miter/>
            </a:ln>
          </p:spPr>
          <p:txBody>
            <a:bodyPr rtlCol="0" anchor="ctr"/>
            <a:lstStyle/>
            <a:p>
              <a:endParaRPr lang="en-CN"/>
            </a:p>
          </p:txBody>
        </p:sp>
        <p:sp>
          <p:nvSpPr>
            <p:cNvPr id="18498" name="Freeform 18497">
              <a:extLst>
                <a:ext uri="{FF2B5EF4-FFF2-40B4-BE49-F238E27FC236}">
                  <a16:creationId xmlns:a16="http://schemas.microsoft.com/office/drawing/2014/main" id="{282E91CD-C0DC-E6D8-3BF6-64B4E940E168}"/>
                </a:ext>
              </a:extLst>
            </p:cNvPr>
            <p:cNvSpPr/>
            <p:nvPr>
              <p:custDataLst>
                <p:tags r:id="rId70"/>
              </p:custDataLst>
            </p:nvPr>
          </p:nvSpPr>
          <p:spPr>
            <a:xfrm>
              <a:off x="6371866" y="4131891"/>
              <a:ext cx="130371" cy="47649"/>
            </a:xfrm>
            <a:custGeom>
              <a:avLst/>
              <a:gdLst>
                <a:gd name="connsiteX0" fmla="*/ 123791 w 130371"/>
                <a:gd name="connsiteY0" fmla="*/ 8745 h 47649"/>
                <a:gd name="connsiteX1" fmla="*/ 130522 w 130371"/>
                <a:gd name="connsiteY1" fmla="*/ 4317 h 47649"/>
                <a:gd name="connsiteX2" fmla="*/ 123968 w 130371"/>
                <a:gd name="connsiteY2" fmla="*/ 65 h 47649"/>
                <a:gd name="connsiteX3" fmla="*/ 6704 w 130371"/>
                <a:gd name="connsiteY3" fmla="*/ 65 h 47649"/>
                <a:gd name="connsiteX4" fmla="*/ 150 w 130371"/>
                <a:gd name="connsiteY4" fmla="*/ 4317 h 47649"/>
                <a:gd name="connsiteX5" fmla="*/ 6882 w 130371"/>
                <a:gd name="connsiteY5" fmla="*/ 8745 h 47649"/>
                <a:gd name="connsiteX6" fmla="*/ 123791 w 130371"/>
                <a:gd name="connsiteY6" fmla="*/ 8745 h 47649"/>
                <a:gd name="connsiteX7" fmla="*/ 123968 w 130371"/>
                <a:gd name="connsiteY7" fmla="*/ 47715 h 47649"/>
                <a:gd name="connsiteX8" fmla="*/ 130522 w 130371"/>
                <a:gd name="connsiteY8" fmla="*/ 43464 h 47649"/>
                <a:gd name="connsiteX9" fmla="*/ 123791 w 130371"/>
                <a:gd name="connsiteY9" fmla="*/ 39035 h 47649"/>
                <a:gd name="connsiteX10" fmla="*/ 6882 w 130371"/>
                <a:gd name="connsiteY10" fmla="*/ 39035 h 47649"/>
                <a:gd name="connsiteX11" fmla="*/ 150 w 130371"/>
                <a:gd name="connsiteY11" fmla="*/ 43464 h 47649"/>
                <a:gd name="connsiteX12" fmla="*/ 6704 w 130371"/>
                <a:gd name="connsiteY12" fmla="*/ 47715 h 47649"/>
                <a:gd name="connsiteX13" fmla="*/ 123968 w 130371"/>
                <a:gd name="connsiteY13" fmla="*/ 47715 h 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71" h="47649">
                  <a:moveTo>
                    <a:pt x="123791" y="8745"/>
                  </a:moveTo>
                  <a:cubicBezTo>
                    <a:pt x="126448" y="8745"/>
                    <a:pt x="130522" y="8745"/>
                    <a:pt x="130522" y="4317"/>
                  </a:cubicBezTo>
                  <a:cubicBezTo>
                    <a:pt x="130522" y="65"/>
                    <a:pt x="126271" y="65"/>
                    <a:pt x="123968" y="65"/>
                  </a:cubicBezTo>
                  <a:lnTo>
                    <a:pt x="6704" y="65"/>
                  </a:lnTo>
                  <a:cubicBezTo>
                    <a:pt x="4402" y="65"/>
                    <a:pt x="150" y="65"/>
                    <a:pt x="150" y="4317"/>
                  </a:cubicBezTo>
                  <a:cubicBezTo>
                    <a:pt x="150" y="8745"/>
                    <a:pt x="4225" y="8745"/>
                    <a:pt x="6882" y="8745"/>
                  </a:cubicBezTo>
                  <a:lnTo>
                    <a:pt x="123791" y="8745"/>
                  </a:lnTo>
                  <a:close/>
                  <a:moveTo>
                    <a:pt x="123968" y="47715"/>
                  </a:moveTo>
                  <a:cubicBezTo>
                    <a:pt x="126271" y="47715"/>
                    <a:pt x="130522" y="47715"/>
                    <a:pt x="130522" y="43464"/>
                  </a:cubicBezTo>
                  <a:cubicBezTo>
                    <a:pt x="130522" y="39035"/>
                    <a:pt x="126448" y="39035"/>
                    <a:pt x="123791" y="39035"/>
                  </a:cubicBezTo>
                  <a:lnTo>
                    <a:pt x="6882" y="39035"/>
                  </a:lnTo>
                  <a:cubicBezTo>
                    <a:pt x="4225" y="39035"/>
                    <a:pt x="150" y="39035"/>
                    <a:pt x="150" y="43464"/>
                  </a:cubicBezTo>
                  <a:cubicBezTo>
                    <a:pt x="150" y="47715"/>
                    <a:pt x="4402" y="47715"/>
                    <a:pt x="6704" y="47715"/>
                  </a:cubicBezTo>
                  <a:lnTo>
                    <a:pt x="123968" y="47715"/>
                  </a:lnTo>
                  <a:close/>
                </a:path>
              </a:pathLst>
            </a:custGeom>
            <a:solidFill>
              <a:srgbClr val="000000"/>
            </a:solidFill>
            <a:ln w="25400" cap="flat">
              <a:noFill/>
              <a:prstDash val="solid"/>
              <a:miter/>
            </a:ln>
          </p:spPr>
          <p:txBody>
            <a:bodyPr rtlCol="0" anchor="ctr"/>
            <a:lstStyle/>
            <a:p>
              <a:endParaRPr lang="en-CN"/>
            </a:p>
          </p:txBody>
        </p:sp>
        <p:sp>
          <p:nvSpPr>
            <p:cNvPr id="18499" name="Freeform 18498">
              <a:extLst>
                <a:ext uri="{FF2B5EF4-FFF2-40B4-BE49-F238E27FC236}">
                  <a16:creationId xmlns:a16="http://schemas.microsoft.com/office/drawing/2014/main" id="{009CE51A-5896-CE02-A32A-4241268FE251}"/>
                </a:ext>
              </a:extLst>
            </p:cNvPr>
            <p:cNvSpPr/>
            <p:nvPr>
              <p:custDataLst>
                <p:tags r:id="rId71"/>
              </p:custDataLst>
            </p:nvPr>
          </p:nvSpPr>
          <p:spPr>
            <a:xfrm>
              <a:off x="6534120" y="4082470"/>
              <a:ext cx="64477" cy="117618"/>
            </a:xfrm>
            <a:custGeom>
              <a:avLst/>
              <a:gdLst>
                <a:gd name="connsiteX0" fmla="*/ 40189 w 64477"/>
                <a:gd name="connsiteY0" fmla="*/ 5025 h 117618"/>
                <a:gd name="connsiteX1" fmla="*/ 34875 w 64477"/>
                <a:gd name="connsiteY1" fmla="*/ 65 h 117618"/>
                <a:gd name="connsiteX2" fmla="*/ 156 w 64477"/>
                <a:gd name="connsiteY2" fmla="*/ 11402 h 117618"/>
                <a:gd name="connsiteX3" fmla="*/ 156 w 64477"/>
                <a:gd name="connsiteY3" fmla="*/ 17779 h 117618"/>
                <a:gd name="connsiteX4" fmla="*/ 25841 w 64477"/>
                <a:gd name="connsiteY4" fmla="*/ 12819 h 117618"/>
                <a:gd name="connsiteX5" fmla="*/ 25841 w 64477"/>
                <a:gd name="connsiteY5" fmla="*/ 103158 h 117618"/>
                <a:gd name="connsiteX6" fmla="*/ 8128 w 64477"/>
                <a:gd name="connsiteY6" fmla="*/ 111307 h 117618"/>
                <a:gd name="connsiteX7" fmla="*/ 1396 w 64477"/>
                <a:gd name="connsiteY7" fmla="*/ 111307 h 117618"/>
                <a:gd name="connsiteX8" fmla="*/ 1396 w 64477"/>
                <a:gd name="connsiteY8" fmla="*/ 117683 h 117618"/>
                <a:gd name="connsiteX9" fmla="*/ 32927 w 64477"/>
                <a:gd name="connsiteY9" fmla="*/ 116975 h 117618"/>
                <a:gd name="connsiteX10" fmla="*/ 64634 w 64477"/>
                <a:gd name="connsiteY10" fmla="*/ 117683 h 117618"/>
                <a:gd name="connsiteX11" fmla="*/ 64634 w 64477"/>
                <a:gd name="connsiteY11" fmla="*/ 111307 h 117618"/>
                <a:gd name="connsiteX12" fmla="*/ 57903 w 64477"/>
                <a:gd name="connsiteY12" fmla="*/ 111307 h 117618"/>
                <a:gd name="connsiteX13" fmla="*/ 40189 w 64477"/>
                <a:gd name="connsiteY13" fmla="*/ 103158 h 117618"/>
                <a:gd name="connsiteX14" fmla="*/ 40189 w 64477"/>
                <a:gd name="connsiteY14" fmla="*/ 502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189" y="5025"/>
                  </a:moveTo>
                  <a:cubicBezTo>
                    <a:pt x="40189" y="242"/>
                    <a:pt x="39835" y="65"/>
                    <a:pt x="34875" y="65"/>
                  </a:cubicBezTo>
                  <a:cubicBezTo>
                    <a:pt x="23538" y="11225"/>
                    <a:pt x="7419" y="11402"/>
                    <a:pt x="156" y="11402"/>
                  </a:cubicBezTo>
                  <a:lnTo>
                    <a:pt x="156" y="17779"/>
                  </a:lnTo>
                  <a:cubicBezTo>
                    <a:pt x="4408" y="17779"/>
                    <a:pt x="16099" y="17779"/>
                    <a:pt x="25841" y="12819"/>
                  </a:cubicBezTo>
                  <a:lnTo>
                    <a:pt x="25841" y="103158"/>
                  </a:lnTo>
                  <a:cubicBezTo>
                    <a:pt x="25841" y="109004"/>
                    <a:pt x="25841" y="111307"/>
                    <a:pt x="8128" y="111307"/>
                  </a:cubicBezTo>
                  <a:lnTo>
                    <a:pt x="1396" y="111307"/>
                  </a:lnTo>
                  <a:lnTo>
                    <a:pt x="1396" y="117683"/>
                  </a:lnTo>
                  <a:cubicBezTo>
                    <a:pt x="4585" y="117506"/>
                    <a:pt x="26373" y="116975"/>
                    <a:pt x="32927" y="116975"/>
                  </a:cubicBezTo>
                  <a:cubicBezTo>
                    <a:pt x="38418" y="116975"/>
                    <a:pt x="60737" y="117506"/>
                    <a:pt x="64634" y="117683"/>
                  </a:cubicBezTo>
                  <a:lnTo>
                    <a:pt x="64634" y="111307"/>
                  </a:lnTo>
                  <a:lnTo>
                    <a:pt x="57903" y="111307"/>
                  </a:lnTo>
                  <a:cubicBezTo>
                    <a:pt x="40189" y="111307"/>
                    <a:pt x="40189" y="109004"/>
                    <a:pt x="40189" y="103158"/>
                  </a:cubicBezTo>
                  <a:lnTo>
                    <a:pt x="40189" y="5025"/>
                  </a:lnTo>
                  <a:close/>
                </a:path>
              </a:pathLst>
            </a:custGeom>
            <a:solidFill>
              <a:srgbClr val="000000"/>
            </a:solidFill>
            <a:ln w="25400" cap="flat">
              <a:noFill/>
              <a:prstDash val="solid"/>
              <a:miter/>
            </a:ln>
          </p:spPr>
          <p:txBody>
            <a:bodyPr rtlCol="0" anchor="ctr"/>
            <a:lstStyle/>
            <a:p>
              <a:endParaRPr lang="en-CN"/>
            </a:p>
          </p:txBody>
        </p:sp>
      </p:grpSp>
      <p:grpSp>
        <p:nvGrpSpPr>
          <p:cNvPr id="18531" name="Group 18530" descr="\documentclass{article}&#10;\usepackage{amsmath, amsfonts , amssymb, bm}&#10;\pagestyle{empty}&#10;\begin{document}&#10;&#10;&#10;\begin{align*}&#13;&#10;    L = \frac{1}{N}\sum^N_{i=1}logp(\bm{y}_i|\bm{q}_i,\bm{w}_i) - \bm{L}_1&#13;&#10;\end{align*}&#13;&#10;&#10;&#10;\end{document}" title="IguanaTex Vector Display">
            <a:extLst>
              <a:ext uri="{FF2B5EF4-FFF2-40B4-BE49-F238E27FC236}">
                <a16:creationId xmlns:a16="http://schemas.microsoft.com/office/drawing/2014/main" id="{EC369D3A-FE01-99DA-C410-737B5988C8F0}"/>
              </a:ext>
            </a:extLst>
          </p:cNvPr>
          <p:cNvGrpSpPr>
            <a:grpSpLocks noChangeAspect="1"/>
          </p:cNvGrpSpPr>
          <p:nvPr>
            <p:custDataLst>
              <p:tags r:id="rId3"/>
            </p:custDataLst>
          </p:nvPr>
        </p:nvGrpSpPr>
        <p:grpSpPr>
          <a:xfrm>
            <a:off x="4031601" y="3666779"/>
            <a:ext cx="3389923" cy="737635"/>
            <a:chOff x="6725592" y="4437942"/>
            <a:chExt cx="3389923" cy="737635"/>
          </a:xfrm>
        </p:grpSpPr>
        <p:sp>
          <p:nvSpPr>
            <p:cNvPr id="18504" name="Freeform 18503">
              <a:extLst>
                <a:ext uri="{FF2B5EF4-FFF2-40B4-BE49-F238E27FC236}">
                  <a16:creationId xmlns:a16="http://schemas.microsoft.com/office/drawing/2014/main" id="{2881117D-19BF-49BC-80DB-FF28A4A48755}"/>
                </a:ext>
              </a:extLst>
            </p:cNvPr>
            <p:cNvSpPr/>
            <p:nvPr>
              <p:custDataLst>
                <p:tags r:id="rId27"/>
              </p:custDataLst>
            </p:nvPr>
          </p:nvSpPr>
          <p:spPr>
            <a:xfrm>
              <a:off x="6725592" y="4702406"/>
              <a:ext cx="151719" cy="172833"/>
            </a:xfrm>
            <a:custGeom>
              <a:avLst/>
              <a:gdLst>
                <a:gd name="connsiteX0" fmla="*/ 84314 w 151719"/>
                <a:gd name="connsiteY0" fmla="*/ 19830 h 172833"/>
                <a:gd name="connsiteX1" fmla="*/ 110941 w 151719"/>
                <a:gd name="connsiteY1" fmla="*/ 7937 h 172833"/>
                <a:gd name="connsiteX2" fmla="*/ 120486 w 151719"/>
                <a:gd name="connsiteY2" fmla="*/ 3129 h 172833"/>
                <a:gd name="connsiteX3" fmla="*/ 116467 w 151719"/>
                <a:gd name="connsiteY3" fmla="*/ 92 h 172833"/>
                <a:gd name="connsiteX4" fmla="*/ 79291 w 151719"/>
                <a:gd name="connsiteY4" fmla="*/ 851 h 172833"/>
                <a:gd name="connsiteX5" fmla="*/ 45882 w 151719"/>
                <a:gd name="connsiteY5" fmla="*/ 92 h 172833"/>
                <a:gd name="connsiteX6" fmla="*/ 41110 w 151719"/>
                <a:gd name="connsiteY6" fmla="*/ 5153 h 172833"/>
                <a:gd name="connsiteX7" fmla="*/ 48143 w 151719"/>
                <a:gd name="connsiteY7" fmla="*/ 7937 h 172833"/>
                <a:gd name="connsiteX8" fmla="*/ 57688 w 151719"/>
                <a:gd name="connsiteY8" fmla="*/ 8443 h 172833"/>
                <a:gd name="connsiteX9" fmla="*/ 64470 w 151719"/>
                <a:gd name="connsiteY9" fmla="*/ 12491 h 172833"/>
                <a:gd name="connsiteX10" fmla="*/ 63466 w 151719"/>
                <a:gd name="connsiteY10" fmla="*/ 17299 h 172833"/>
                <a:gd name="connsiteX11" fmla="*/ 29806 w 151719"/>
                <a:gd name="connsiteY11" fmla="*/ 153188 h 172833"/>
                <a:gd name="connsiteX12" fmla="*/ 6948 w 151719"/>
                <a:gd name="connsiteY12" fmla="*/ 165081 h 172833"/>
                <a:gd name="connsiteX13" fmla="*/ 166 w 151719"/>
                <a:gd name="connsiteY13" fmla="*/ 170142 h 172833"/>
                <a:gd name="connsiteX14" fmla="*/ 6948 w 151719"/>
                <a:gd name="connsiteY14" fmla="*/ 172926 h 172833"/>
                <a:gd name="connsiteX15" fmla="*/ 123249 w 151719"/>
                <a:gd name="connsiteY15" fmla="*/ 172926 h 172833"/>
                <a:gd name="connsiteX16" fmla="*/ 131036 w 151719"/>
                <a:gd name="connsiteY16" fmla="*/ 168624 h 172833"/>
                <a:gd name="connsiteX17" fmla="*/ 150880 w 151719"/>
                <a:gd name="connsiteY17" fmla="*/ 113965 h 172833"/>
                <a:gd name="connsiteX18" fmla="*/ 151885 w 151719"/>
                <a:gd name="connsiteY18" fmla="*/ 110422 h 172833"/>
                <a:gd name="connsiteX19" fmla="*/ 148870 w 151719"/>
                <a:gd name="connsiteY19" fmla="*/ 107639 h 172833"/>
                <a:gd name="connsiteX20" fmla="*/ 144600 w 151719"/>
                <a:gd name="connsiteY20" fmla="*/ 112953 h 172833"/>
                <a:gd name="connsiteX21" fmla="*/ 81551 w 151719"/>
                <a:gd name="connsiteY21" fmla="*/ 165081 h 172833"/>
                <a:gd name="connsiteX22" fmla="*/ 57939 w 151719"/>
                <a:gd name="connsiteY22" fmla="*/ 165081 h 172833"/>
                <a:gd name="connsiteX23" fmla="*/ 52413 w 151719"/>
                <a:gd name="connsiteY23" fmla="*/ 164828 h 172833"/>
                <a:gd name="connsiteX24" fmla="*/ 49148 w 151719"/>
                <a:gd name="connsiteY24" fmla="*/ 162298 h 172833"/>
                <a:gd name="connsiteX25" fmla="*/ 50404 w 151719"/>
                <a:gd name="connsiteY25" fmla="*/ 156477 h 172833"/>
                <a:gd name="connsiteX26" fmla="*/ 84314 w 151719"/>
                <a:gd name="connsiteY26" fmla="*/ 19830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719" h="172833">
                  <a:moveTo>
                    <a:pt x="84314" y="19830"/>
                  </a:moveTo>
                  <a:cubicBezTo>
                    <a:pt x="86575" y="10720"/>
                    <a:pt x="87329" y="7937"/>
                    <a:pt x="110941" y="7937"/>
                  </a:cubicBezTo>
                  <a:cubicBezTo>
                    <a:pt x="118476" y="7937"/>
                    <a:pt x="120486" y="7937"/>
                    <a:pt x="120486" y="3129"/>
                  </a:cubicBezTo>
                  <a:cubicBezTo>
                    <a:pt x="120486" y="92"/>
                    <a:pt x="117723" y="92"/>
                    <a:pt x="116467" y="92"/>
                  </a:cubicBezTo>
                  <a:cubicBezTo>
                    <a:pt x="108177" y="92"/>
                    <a:pt x="87580" y="851"/>
                    <a:pt x="79291" y="851"/>
                  </a:cubicBezTo>
                  <a:cubicBezTo>
                    <a:pt x="71755" y="851"/>
                    <a:pt x="53418" y="92"/>
                    <a:pt x="45882" y="92"/>
                  </a:cubicBezTo>
                  <a:cubicBezTo>
                    <a:pt x="44124" y="92"/>
                    <a:pt x="41110" y="92"/>
                    <a:pt x="41110" y="5153"/>
                  </a:cubicBezTo>
                  <a:cubicBezTo>
                    <a:pt x="41110" y="7937"/>
                    <a:pt x="43370" y="7937"/>
                    <a:pt x="48143" y="7937"/>
                  </a:cubicBezTo>
                  <a:cubicBezTo>
                    <a:pt x="48645" y="7937"/>
                    <a:pt x="53418" y="7937"/>
                    <a:pt x="57688" y="8443"/>
                  </a:cubicBezTo>
                  <a:cubicBezTo>
                    <a:pt x="62210" y="8949"/>
                    <a:pt x="64470" y="9202"/>
                    <a:pt x="64470" y="12491"/>
                  </a:cubicBezTo>
                  <a:cubicBezTo>
                    <a:pt x="64470" y="13504"/>
                    <a:pt x="64219" y="14263"/>
                    <a:pt x="63466" y="17299"/>
                  </a:cubicBezTo>
                  <a:lnTo>
                    <a:pt x="29806" y="153188"/>
                  </a:lnTo>
                  <a:cubicBezTo>
                    <a:pt x="27294" y="163057"/>
                    <a:pt x="26792" y="165081"/>
                    <a:pt x="6948" y="165081"/>
                  </a:cubicBezTo>
                  <a:cubicBezTo>
                    <a:pt x="2678" y="165081"/>
                    <a:pt x="166" y="165081"/>
                    <a:pt x="166" y="170142"/>
                  </a:cubicBezTo>
                  <a:cubicBezTo>
                    <a:pt x="166" y="172926"/>
                    <a:pt x="2426" y="172926"/>
                    <a:pt x="6948" y="172926"/>
                  </a:cubicBezTo>
                  <a:lnTo>
                    <a:pt x="123249" y="172926"/>
                  </a:lnTo>
                  <a:cubicBezTo>
                    <a:pt x="129277" y="172926"/>
                    <a:pt x="129529" y="172926"/>
                    <a:pt x="131036" y="168624"/>
                  </a:cubicBezTo>
                  <a:lnTo>
                    <a:pt x="150880" y="113965"/>
                  </a:lnTo>
                  <a:cubicBezTo>
                    <a:pt x="151885" y="111181"/>
                    <a:pt x="151885" y="110675"/>
                    <a:pt x="151885" y="110422"/>
                  </a:cubicBezTo>
                  <a:cubicBezTo>
                    <a:pt x="151885" y="109410"/>
                    <a:pt x="151131" y="107639"/>
                    <a:pt x="148870" y="107639"/>
                  </a:cubicBezTo>
                  <a:cubicBezTo>
                    <a:pt x="146610" y="107639"/>
                    <a:pt x="146358" y="108904"/>
                    <a:pt x="144600" y="112953"/>
                  </a:cubicBezTo>
                  <a:cubicBezTo>
                    <a:pt x="136060" y="136233"/>
                    <a:pt x="125007" y="165081"/>
                    <a:pt x="81551" y="165081"/>
                  </a:cubicBezTo>
                  <a:lnTo>
                    <a:pt x="57939" y="165081"/>
                  </a:lnTo>
                  <a:cubicBezTo>
                    <a:pt x="54423" y="165081"/>
                    <a:pt x="53920" y="165081"/>
                    <a:pt x="52413" y="164828"/>
                  </a:cubicBezTo>
                  <a:cubicBezTo>
                    <a:pt x="49901" y="164575"/>
                    <a:pt x="49148" y="164322"/>
                    <a:pt x="49148" y="162298"/>
                  </a:cubicBezTo>
                  <a:cubicBezTo>
                    <a:pt x="49148" y="161539"/>
                    <a:pt x="49148" y="161032"/>
                    <a:pt x="50404" y="156477"/>
                  </a:cubicBezTo>
                  <a:lnTo>
                    <a:pt x="84314" y="19830"/>
                  </a:lnTo>
                  <a:close/>
                </a:path>
              </a:pathLst>
            </a:custGeom>
            <a:solidFill>
              <a:srgbClr val="000000"/>
            </a:solidFill>
            <a:ln w="25213" cap="flat">
              <a:noFill/>
              <a:prstDash val="solid"/>
              <a:miter/>
            </a:ln>
          </p:spPr>
          <p:txBody>
            <a:bodyPr rtlCol="0" anchor="ctr"/>
            <a:lstStyle/>
            <a:p>
              <a:endParaRPr lang="en-CN"/>
            </a:p>
          </p:txBody>
        </p:sp>
        <p:sp>
          <p:nvSpPr>
            <p:cNvPr id="18505" name="Freeform 18504">
              <a:extLst>
                <a:ext uri="{FF2B5EF4-FFF2-40B4-BE49-F238E27FC236}">
                  <a16:creationId xmlns:a16="http://schemas.microsoft.com/office/drawing/2014/main" id="{EF2CCC0C-CAFF-123F-0CC6-3B2754B65908}"/>
                </a:ext>
              </a:extLst>
            </p:cNvPr>
            <p:cNvSpPr/>
            <p:nvPr>
              <p:custDataLst>
                <p:tags r:id="rId28"/>
              </p:custDataLst>
            </p:nvPr>
          </p:nvSpPr>
          <p:spPr>
            <a:xfrm>
              <a:off x="6970585" y="4782371"/>
              <a:ext cx="167041" cy="59213"/>
            </a:xfrm>
            <a:custGeom>
              <a:avLst/>
              <a:gdLst>
                <a:gd name="connsiteX0" fmla="*/ 158676 w 167041"/>
                <a:gd name="connsiteY0" fmla="*/ 10214 h 59213"/>
                <a:gd name="connsiteX1" fmla="*/ 167217 w 167041"/>
                <a:gd name="connsiteY1" fmla="*/ 5153 h 59213"/>
                <a:gd name="connsiteX2" fmla="*/ 158927 w 167041"/>
                <a:gd name="connsiteY2" fmla="*/ 92 h 59213"/>
                <a:gd name="connsiteX3" fmla="*/ 8464 w 167041"/>
                <a:gd name="connsiteY3" fmla="*/ 92 h 59213"/>
                <a:gd name="connsiteX4" fmla="*/ 175 w 167041"/>
                <a:gd name="connsiteY4" fmla="*/ 5153 h 59213"/>
                <a:gd name="connsiteX5" fmla="*/ 8716 w 167041"/>
                <a:gd name="connsiteY5" fmla="*/ 10214 h 59213"/>
                <a:gd name="connsiteX6" fmla="*/ 158676 w 167041"/>
                <a:gd name="connsiteY6" fmla="*/ 10214 h 59213"/>
                <a:gd name="connsiteX7" fmla="*/ 158927 w 167041"/>
                <a:gd name="connsiteY7" fmla="*/ 59306 h 59213"/>
                <a:gd name="connsiteX8" fmla="*/ 167217 w 167041"/>
                <a:gd name="connsiteY8" fmla="*/ 54245 h 59213"/>
                <a:gd name="connsiteX9" fmla="*/ 158676 w 167041"/>
                <a:gd name="connsiteY9" fmla="*/ 49184 h 59213"/>
                <a:gd name="connsiteX10" fmla="*/ 8716 w 167041"/>
                <a:gd name="connsiteY10" fmla="*/ 49184 h 59213"/>
                <a:gd name="connsiteX11" fmla="*/ 175 w 167041"/>
                <a:gd name="connsiteY11" fmla="*/ 54245 h 59213"/>
                <a:gd name="connsiteX12" fmla="*/ 8464 w 167041"/>
                <a:gd name="connsiteY12" fmla="*/ 59306 h 59213"/>
                <a:gd name="connsiteX13" fmla="*/ 158927 w 167041"/>
                <a:gd name="connsiteY13" fmla="*/ 59306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41" h="59213">
                  <a:moveTo>
                    <a:pt x="158676" y="10214"/>
                  </a:moveTo>
                  <a:cubicBezTo>
                    <a:pt x="162444" y="10214"/>
                    <a:pt x="167217" y="10214"/>
                    <a:pt x="167217" y="5153"/>
                  </a:cubicBezTo>
                  <a:cubicBezTo>
                    <a:pt x="167217" y="92"/>
                    <a:pt x="162444" y="92"/>
                    <a:pt x="158927" y="92"/>
                  </a:cubicBezTo>
                  <a:lnTo>
                    <a:pt x="8464" y="92"/>
                  </a:lnTo>
                  <a:cubicBezTo>
                    <a:pt x="4948" y="92"/>
                    <a:pt x="175" y="92"/>
                    <a:pt x="175" y="5153"/>
                  </a:cubicBezTo>
                  <a:cubicBezTo>
                    <a:pt x="175" y="10214"/>
                    <a:pt x="4948" y="10214"/>
                    <a:pt x="8716" y="10214"/>
                  </a:cubicBezTo>
                  <a:lnTo>
                    <a:pt x="158676" y="10214"/>
                  </a:lnTo>
                  <a:close/>
                  <a:moveTo>
                    <a:pt x="158927" y="59306"/>
                  </a:moveTo>
                  <a:cubicBezTo>
                    <a:pt x="162444" y="59306"/>
                    <a:pt x="167217" y="59306"/>
                    <a:pt x="167217" y="54245"/>
                  </a:cubicBezTo>
                  <a:cubicBezTo>
                    <a:pt x="167217" y="49184"/>
                    <a:pt x="162444" y="49184"/>
                    <a:pt x="158676" y="49184"/>
                  </a:cubicBezTo>
                  <a:lnTo>
                    <a:pt x="8716" y="49184"/>
                  </a:lnTo>
                  <a:cubicBezTo>
                    <a:pt x="4948" y="49184"/>
                    <a:pt x="175" y="49184"/>
                    <a:pt x="175" y="54245"/>
                  </a:cubicBezTo>
                  <a:cubicBezTo>
                    <a:pt x="175" y="59306"/>
                    <a:pt x="4948" y="59306"/>
                    <a:pt x="8464" y="59306"/>
                  </a:cubicBezTo>
                  <a:lnTo>
                    <a:pt x="158927" y="59306"/>
                  </a:lnTo>
                  <a:close/>
                </a:path>
              </a:pathLst>
            </a:custGeom>
            <a:solidFill>
              <a:srgbClr val="000000"/>
            </a:solidFill>
            <a:ln w="25213" cap="flat">
              <a:noFill/>
              <a:prstDash val="solid"/>
              <a:miter/>
            </a:ln>
          </p:spPr>
          <p:txBody>
            <a:bodyPr rtlCol="0" anchor="ctr"/>
            <a:lstStyle/>
            <a:p>
              <a:endParaRPr lang="en-CN"/>
            </a:p>
          </p:txBody>
        </p:sp>
        <p:sp>
          <p:nvSpPr>
            <p:cNvPr id="18506" name="Freeform 18505">
              <a:extLst>
                <a:ext uri="{FF2B5EF4-FFF2-40B4-BE49-F238E27FC236}">
                  <a16:creationId xmlns:a16="http://schemas.microsoft.com/office/drawing/2014/main" id="{9C3091AA-7BA7-8377-5489-3DEDDFB805CA}"/>
                </a:ext>
              </a:extLst>
            </p:cNvPr>
            <p:cNvSpPr/>
            <p:nvPr>
              <p:custDataLst>
                <p:tags r:id="rId29"/>
              </p:custDataLst>
            </p:nvPr>
          </p:nvSpPr>
          <p:spPr>
            <a:xfrm>
              <a:off x="7325969" y="4535517"/>
              <a:ext cx="82892" cy="168531"/>
            </a:xfrm>
            <a:custGeom>
              <a:avLst/>
              <a:gdLst>
                <a:gd name="connsiteX0" fmla="*/ 51683 w 82892"/>
                <a:gd name="connsiteY0" fmla="*/ 6665 h 168531"/>
                <a:gd name="connsiteX1" fmla="*/ 45906 w 82892"/>
                <a:gd name="connsiteY1" fmla="*/ 85 h 168531"/>
                <a:gd name="connsiteX2" fmla="*/ 189 w 82892"/>
                <a:gd name="connsiteY2" fmla="*/ 16280 h 168531"/>
                <a:gd name="connsiteX3" fmla="*/ 189 w 82892"/>
                <a:gd name="connsiteY3" fmla="*/ 24125 h 168531"/>
                <a:gd name="connsiteX4" fmla="*/ 33095 w 82892"/>
                <a:gd name="connsiteY4" fmla="*/ 17546 h 168531"/>
                <a:gd name="connsiteX5" fmla="*/ 33095 w 82892"/>
                <a:gd name="connsiteY5" fmla="*/ 148626 h 168531"/>
                <a:gd name="connsiteX6" fmla="*/ 9734 w 82892"/>
                <a:gd name="connsiteY6" fmla="*/ 160773 h 168531"/>
                <a:gd name="connsiteX7" fmla="*/ 1696 w 82892"/>
                <a:gd name="connsiteY7" fmla="*/ 160773 h 168531"/>
                <a:gd name="connsiteX8" fmla="*/ 1696 w 82892"/>
                <a:gd name="connsiteY8" fmla="*/ 168617 h 168531"/>
                <a:gd name="connsiteX9" fmla="*/ 42389 w 82892"/>
                <a:gd name="connsiteY9" fmla="*/ 167858 h 168531"/>
                <a:gd name="connsiteX10" fmla="*/ 83082 w 82892"/>
                <a:gd name="connsiteY10" fmla="*/ 168617 h 168531"/>
                <a:gd name="connsiteX11" fmla="*/ 83082 w 82892"/>
                <a:gd name="connsiteY11" fmla="*/ 160773 h 168531"/>
                <a:gd name="connsiteX12" fmla="*/ 75044 w 82892"/>
                <a:gd name="connsiteY12" fmla="*/ 160773 h 168531"/>
                <a:gd name="connsiteX13" fmla="*/ 51683 w 82892"/>
                <a:gd name="connsiteY13" fmla="*/ 148626 h 168531"/>
                <a:gd name="connsiteX14" fmla="*/ 51683 w 82892"/>
                <a:gd name="connsiteY14" fmla="*/ 6665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892" h="168531">
                  <a:moveTo>
                    <a:pt x="51683" y="6665"/>
                  </a:moveTo>
                  <a:cubicBezTo>
                    <a:pt x="51683" y="591"/>
                    <a:pt x="51683" y="85"/>
                    <a:pt x="45906" y="85"/>
                  </a:cubicBezTo>
                  <a:cubicBezTo>
                    <a:pt x="30332" y="16280"/>
                    <a:pt x="8227" y="16280"/>
                    <a:pt x="189" y="16280"/>
                  </a:cubicBezTo>
                  <a:lnTo>
                    <a:pt x="189" y="24125"/>
                  </a:lnTo>
                  <a:cubicBezTo>
                    <a:pt x="5213" y="24125"/>
                    <a:pt x="20033" y="24125"/>
                    <a:pt x="33095" y="17546"/>
                  </a:cubicBezTo>
                  <a:lnTo>
                    <a:pt x="33095" y="148626"/>
                  </a:lnTo>
                  <a:cubicBezTo>
                    <a:pt x="33095" y="157736"/>
                    <a:pt x="32341" y="160773"/>
                    <a:pt x="9734" y="160773"/>
                  </a:cubicBezTo>
                  <a:lnTo>
                    <a:pt x="1696" y="160773"/>
                  </a:lnTo>
                  <a:lnTo>
                    <a:pt x="1696" y="168617"/>
                  </a:lnTo>
                  <a:cubicBezTo>
                    <a:pt x="10488" y="167858"/>
                    <a:pt x="32341" y="167858"/>
                    <a:pt x="42389" y="167858"/>
                  </a:cubicBezTo>
                  <a:cubicBezTo>
                    <a:pt x="52437" y="167858"/>
                    <a:pt x="74290" y="167858"/>
                    <a:pt x="83082" y="168617"/>
                  </a:cubicBezTo>
                  <a:lnTo>
                    <a:pt x="83082" y="160773"/>
                  </a:lnTo>
                  <a:lnTo>
                    <a:pt x="75044" y="160773"/>
                  </a:lnTo>
                  <a:cubicBezTo>
                    <a:pt x="52437" y="160773"/>
                    <a:pt x="51683" y="157989"/>
                    <a:pt x="51683" y="148626"/>
                  </a:cubicBezTo>
                  <a:lnTo>
                    <a:pt x="51683" y="6665"/>
                  </a:lnTo>
                  <a:close/>
                </a:path>
              </a:pathLst>
            </a:custGeom>
            <a:solidFill>
              <a:srgbClr val="000000"/>
            </a:solidFill>
            <a:ln w="25213" cap="flat">
              <a:noFill/>
              <a:prstDash val="solid"/>
              <a:miter/>
            </a:ln>
          </p:spPr>
          <p:txBody>
            <a:bodyPr rtlCol="0" anchor="ctr"/>
            <a:lstStyle/>
            <a:p>
              <a:endParaRPr lang="en-CN"/>
            </a:p>
          </p:txBody>
        </p:sp>
        <p:sp>
          <p:nvSpPr>
            <p:cNvPr id="18507" name="Freeform 18506">
              <a:extLst>
                <a:ext uri="{FF2B5EF4-FFF2-40B4-BE49-F238E27FC236}">
                  <a16:creationId xmlns:a16="http://schemas.microsoft.com/office/drawing/2014/main" id="{26D4BD41-874A-1F70-CB66-9E45A21FECDA}"/>
                </a:ext>
              </a:extLst>
            </p:cNvPr>
            <p:cNvSpPr/>
            <p:nvPr>
              <p:custDataLst>
                <p:tags r:id="rId30"/>
              </p:custDataLst>
            </p:nvPr>
          </p:nvSpPr>
          <p:spPr>
            <a:xfrm>
              <a:off x="7251806" y="4806917"/>
              <a:ext cx="229210" cy="10121"/>
            </a:xfrm>
            <a:custGeom>
              <a:avLst/>
              <a:gdLst>
                <a:gd name="connsiteX0" fmla="*/ 0 w 229210"/>
                <a:gd name="connsiteY0" fmla="*/ 0 h 10121"/>
                <a:gd name="connsiteX1" fmla="*/ 229211 w 229210"/>
                <a:gd name="connsiteY1" fmla="*/ 0 h 10121"/>
                <a:gd name="connsiteX2" fmla="*/ 229211 w 229210"/>
                <a:gd name="connsiteY2" fmla="*/ 10122 h 10121"/>
                <a:gd name="connsiteX3" fmla="*/ 0 w 229210"/>
                <a:gd name="connsiteY3" fmla="*/ 10122 h 10121"/>
              </a:gdLst>
              <a:ahLst/>
              <a:cxnLst>
                <a:cxn ang="0">
                  <a:pos x="connsiteX0" y="connsiteY0"/>
                </a:cxn>
                <a:cxn ang="0">
                  <a:pos x="connsiteX1" y="connsiteY1"/>
                </a:cxn>
                <a:cxn ang="0">
                  <a:pos x="connsiteX2" y="connsiteY2"/>
                </a:cxn>
                <a:cxn ang="0">
                  <a:pos x="connsiteX3" y="connsiteY3"/>
                </a:cxn>
              </a:cxnLst>
              <a:rect l="l" t="t" r="r" b="b"/>
              <a:pathLst>
                <a:path w="229210" h="10121">
                  <a:moveTo>
                    <a:pt x="0" y="0"/>
                  </a:moveTo>
                  <a:lnTo>
                    <a:pt x="229211" y="0"/>
                  </a:lnTo>
                  <a:lnTo>
                    <a:pt x="229211" y="10122"/>
                  </a:lnTo>
                  <a:lnTo>
                    <a:pt x="0" y="10122"/>
                  </a:lnTo>
                  <a:close/>
                </a:path>
              </a:pathLst>
            </a:custGeom>
            <a:solidFill>
              <a:srgbClr val="000000"/>
            </a:solidFill>
            <a:ln w="25213" cap="flat">
              <a:noFill/>
              <a:prstDash val="solid"/>
              <a:miter/>
            </a:ln>
          </p:spPr>
          <p:txBody>
            <a:bodyPr rtlCol="0" anchor="ctr"/>
            <a:lstStyle/>
            <a:p>
              <a:endParaRPr lang="en-CN"/>
            </a:p>
          </p:txBody>
        </p:sp>
        <p:sp>
          <p:nvSpPr>
            <p:cNvPr id="18508" name="Freeform 18507">
              <a:extLst>
                <a:ext uri="{FF2B5EF4-FFF2-40B4-BE49-F238E27FC236}">
                  <a16:creationId xmlns:a16="http://schemas.microsoft.com/office/drawing/2014/main" id="{74CF2B6D-DC3E-082A-5352-D62E0314D828}"/>
                </a:ext>
              </a:extLst>
            </p:cNvPr>
            <p:cNvSpPr/>
            <p:nvPr>
              <p:custDataLst>
                <p:tags r:id="rId31"/>
              </p:custDataLst>
            </p:nvPr>
          </p:nvSpPr>
          <p:spPr>
            <a:xfrm>
              <a:off x="7261602" y="4875987"/>
              <a:ext cx="211502" cy="172833"/>
            </a:xfrm>
            <a:custGeom>
              <a:avLst/>
              <a:gdLst>
                <a:gd name="connsiteX0" fmla="*/ 180290 w 211502"/>
                <a:gd name="connsiteY0" fmla="*/ 26669 h 172833"/>
                <a:gd name="connsiteX1" fmla="*/ 207419 w 211502"/>
                <a:gd name="connsiteY1" fmla="*/ 7943 h 172833"/>
                <a:gd name="connsiteX2" fmla="*/ 211689 w 211502"/>
                <a:gd name="connsiteY2" fmla="*/ 2882 h 172833"/>
                <a:gd name="connsiteX3" fmla="*/ 208424 w 211502"/>
                <a:gd name="connsiteY3" fmla="*/ 99 h 172833"/>
                <a:gd name="connsiteX4" fmla="*/ 183053 w 211502"/>
                <a:gd name="connsiteY4" fmla="*/ 858 h 172833"/>
                <a:gd name="connsiteX5" fmla="*/ 157432 w 211502"/>
                <a:gd name="connsiteY5" fmla="*/ 99 h 172833"/>
                <a:gd name="connsiteX6" fmla="*/ 152911 w 211502"/>
                <a:gd name="connsiteY6" fmla="*/ 5160 h 172833"/>
                <a:gd name="connsiteX7" fmla="*/ 157432 w 211502"/>
                <a:gd name="connsiteY7" fmla="*/ 7943 h 172833"/>
                <a:gd name="connsiteX8" fmla="*/ 174513 w 211502"/>
                <a:gd name="connsiteY8" fmla="*/ 19078 h 172833"/>
                <a:gd name="connsiteX9" fmla="*/ 173759 w 211502"/>
                <a:gd name="connsiteY9" fmla="*/ 24392 h 172833"/>
                <a:gd name="connsiteX10" fmla="*/ 145626 w 211502"/>
                <a:gd name="connsiteY10" fmla="*/ 136999 h 172833"/>
                <a:gd name="connsiteX11" fmla="*/ 90113 w 211502"/>
                <a:gd name="connsiteY11" fmla="*/ 4907 h 172833"/>
                <a:gd name="connsiteX12" fmla="*/ 82075 w 211502"/>
                <a:gd name="connsiteY12" fmla="*/ 99 h 172833"/>
                <a:gd name="connsiteX13" fmla="*/ 48415 w 211502"/>
                <a:gd name="connsiteY13" fmla="*/ 99 h 172833"/>
                <a:gd name="connsiteX14" fmla="*/ 41131 w 211502"/>
                <a:gd name="connsiteY14" fmla="*/ 5160 h 172833"/>
                <a:gd name="connsiteX15" fmla="*/ 48164 w 211502"/>
                <a:gd name="connsiteY15" fmla="*/ 7943 h 172833"/>
                <a:gd name="connsiteX16" fmla="*/ 65245 w 211502"/>
                <a:gd name="connsiteY16" fmla="*/ 10221 h 172833"/>
                <a:gd name="connsiteX17" fmla="*/ 31586 w 211502"/>
                <a:gd name="connsiteY17" fmla="*/ 146109 h 172833"/>
                <a:gd name="connsiteX18" fmla="*/ 4457 w 211502"/>
                <a:gd name="connsiteY18" fmla="*/ 165088 h 172833"/>
                <a:gd name="connsiteX19" fmla="*/ 187 w 211502"/>
                <a:gd name="connsiteY19" fmla="*/ 170149 h 172833"/>
                <a:gd name="connsiteX20" fmla="*/ 3452 w 211502"/>
                <a:gd name="connsiteY20" fmla="*/ 172933 h 172833"/>
                <a:gd name="connsiteX21" fmla="*/ 28571 w 211502"/>
                <a:gd name="connsiteY21" fmla="*/ 172173 h 172833"/>
                <a:gd name="connsiteX22" fmla="*/ 54444 w 211502"/>
                <a:gd name="connsiteY22" fmla="*/ 172933 h 172833"/>
                <a:gd name="connsiteX23" fmla="*/ 58965 w 211502"/>
                <a:gd name="connsiteY23" fmla="*/ 167872 h 172833"/>
                <a:gd name="connsiteX24" fmla="*/ 53942 w 211502"/>
                <a:gd name="connsiteY24" fmla="*/ 165088 h 172833"/>
                <a:gd name="connsiteX25" fmla="*/ 37363 w 211502"/>
                <a:gd name="connsiteY25" fmla="*/ 153954 h 172833"/>
                <a:gd name="connsiteX26" fmla="*/ 38368 w 211502"/>
                <a:gd name="connsiteY26" fmla="*/ 148134 h 172833"/>
                <a:gd name="connsiteX27" fmla="*/ 71525 w 211502"/>
                <a:gd name="connsiteY27" fmla="*/ 14523 h 172833"/>
                <a:gd name="connsiteX28" fmla="*/ 73786 w 211502"/>
                <a:gd name="connsiteY28" fmla="*/ 19078 h 172833"/>
                <a:gd name="connsiteX29" fmla="*/ 136332 w 211502"/>
                <a:gd name="connsiteY29" fmla="*/ 168125 h 172833"/>
                <a:gd name="connsiteX30" fmla="*/ 141105 w 211502"/>
                <a:gd name="connsiteY30" fmla="*/ 172933 h 172833"/>
                <a:gd name="connsiteX31" fmla="*/ 145124 w 211502"/>
                <a:gd name="connsiteY31" fmla="*/ 167619 h 172833"/>
                <a:gd name="connsiteX32" fmla="*/ 180290 w 211502"/>
                <a:gd name="connsiteY32" fmla="*/ 26669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1502" h="172833">
                  <a:moveTo>
                    <a:pt x="180290" y="26669"/>
                  </a:moveTo>
                  <a:cubicBezTo>
                    <a:pt x="182802" y="16547"/>
                    <a:pt x="187324" y="8703"/>
                    <a:pt x="207419" y="7943"/>
                  </a:cubicBezTo>
                  <a:cubicBezTo>
                    <a:pt x="208675" y="7943"/>
                    <a:pt x="211689" y="7690"/>
                    <a:pt x="211689" y="2882"/>
                  </a:cubicBezTo>
                  <a:cubicBezTo>
                    <a:pt x="211689" y="2629"/>
                    <a:pt x="211689" y="99"/>
                    <a:pt x="208424" y="99"/>
                  </a:cubicBezTo>
                  <a:cubicBezTo>
                    <a:pt x="200134" y="99"/>
                    <a:pt x="191343" y="858"/>
                    <a:pt x="183053" y="858"/>
                  </a:cubicBezTo>
                  <a:cubicBezTo>
                    <a:pt x="174513" y="858"/>
                    <a:pt x="165721" y="99"/>
                    <a:pt x="157432" y="99"/>
                  </a:cubicBezTo>
                  <a:cubicBezTo>
                    <a:pt x="155925" y="99"/>
                    <a:pt x="152911" y="99"/>
                    <a:pt x="152911" y="5160"/>
                  </a:cubicBezTo>
                  <a:cubicBezTo>
                    <a:pt x="152911" y="7943"/>
                    <a:pt x="155423" y="7943"/>
                    <a:pt x="157432" y="7943"/>
                  </a:cubicBezTo>
                  <a:cubicBezTo>
                    <a:pt x="171750" y="8196"/>
                    <a:pt x="174513" y="13510"/>
                    <a:pt x="174513" y="19078"/>
                  </a:cubicBezTo>
                  <a:cubicBezTo>
                    <a:pt x="174513" y="19837"/>
                    <a:pt x="174011" y="23633"/>
                    <a:pt x="173759" y="24392"/>
                  </a:cubicBezTo>
                  <a:lnTo>
                    <a:pt x="145626" y="136999"/>
                  </a:lnTo>
                  <a:lnTo>
                    <a:pt x="90113" y="4907"/>
                  </a:lnTo>
                  <a:cubicBezTo>
                    <a:pt x="88104" y="352"/>
                    <a:pt x="87852" y="99"/>
                    <a:pt x="82075" y="99"/>
                  </a:cubicBezTo>
                  <a:lnTo>
                    <a:pt x="48415" y="99"/>
                  </a:lnTo>
                  <a:cubicBezTo>
                    <a:pt x="43392" y="99"/>
                    <a:pt x="41131" y="99"/>
                    <a:pt x="41131" y="5160"/>
                  </a:cubicBezTo>
                  <a:cubicBezTo>
                    <a:pt x="41131" y="7943"/>
                    <a:pt x="43392" y="7943"/>
                    <a:pt x="48164" y="7943"/>
                  </a:cubicBezTo>
                  <a:cubicBezTo>
                    <a:pt x="49420" y="7943"/>
                    <a:pt x="65245" y="7943"/>
                    <a:pt x="65245" y="10221"/>
                  </a:cubicBezTo>
                  <a:lnTo>
                    <a:pt x="31586" y="146109"/>
                  </a:lnTo>
                  <a:cubicBezTo>
                    <a:pt x="29074" y="156231"/>
                    <a:pt x="24804" y="164329"/>
                    <a:pt x="4457" y="165088"/>
                  </a:cubicBezTo>
                  <a:cubicBezTo>
                    <a:pt x="2950" y="165088"/>
                    <a:pt x="187" y="165341"/>
                    <a:pt x="187" y="170149"/>
                  </a:cubicBezTo>
                  <a:cubicBezTo>
                    <a:pt x="187" y="171920"/>
                    <a:pt x="1443" y="172933"/>
                    <a:pt x="3452" y="172933"/>
                  </a:cubicBezTo>
                  <a:cubicBezTo>
                    <a:pt x="11490" y="172933"/>
                    <a:pt x="20282" y="172173"/>
                    <a:pt x="28571" y="172173"/>
                  </a:cubicBezTo>
                  <a:cubicBezTo>
                    <a:pt x="37112" y="172173"/>
                    <a:pt x="46155" y="172933"/>
                    <a:pt x="54444" y="172933"/>
                  </a:cubicBezTo>
                  <a:cubicBezTo>
                    <a:pt x="55700" y="172933"/>
                    <a:pt x="58965" y="172933"/>
                    <a:pt x="58965" y="167872"/>
                  </a:cubicBezTo>
                  <a:cubicBezTo>
                    <a:pt x="58965" y="165341"/>
                    <a:pt x="56705" y="165088"/>
                    <a:pt x="53942" y="165088"/>
                  </a:cubicBezTo>
                  <a:cubicBezTo>
                    <a:pt x="39373" y="164582"/>
                    <a:pt x="37363" y="159015"/>
                    <a:pt x="37363" y="153954"/>
                  </a:cubicBezTo>
                  <a:cubicBezTo>
                    <a:pt x="37363" y="152182"/>
                    <a:pt x="37614" y="150917"/>
                    <a:pt x="38368" y="148134"/>
                  </a:cubicBezTo>
                  <a:lnTo>
                    <a:pt x="71525" y="14523"/>
                  </a:lnTo>
                  <a:cubicBezTo>
                    <a:pt x="72530" y="16041"/>
                    <a:pt x="72530" y="16547"/>
                    <a:pt x="73786" y="19078"/>
                  </a:cubicBezTo>
                  <a:lnTo>
                    <a:pt x="136332" y="168125"/>
                  </a:lnTo>
                  <a:cubicBezTo>
                    <a:pt x="138090" y="172427"/>
                    <a:pt x="138844" y="172933"/>
                    <a:pt x="141105" y="172933"/>
                  </a:cubicBezTo>
                  <a:cubicBezTo>
                    <a:pt x="143868" y="172933"/>
                    <a:pt x="143868" y="172173"/>
                    <a:pt x="145124" y="167619"/>
                  </a:cubicBezTo>
                  <a:lnTo>
                    <a:pt x="180290" y="26669"/>
                  </a:lnTo>
                  <a:close/>
                </a:path>
              </a:pathLst>
            </a:custGeom>
            <a:solidFill>
              <a:srgbClr val="000000"/>
            </a:solidFill>
            <a:ln w="25213" cap="flat">
              <a:noFill/>
              <a:prstDash val="solid"/>
              <a:miter/>
            </a:ln>
          </p:spPr>
          <p:txBody>
            <a:bodyPr rtlCol="0" anchor="ctr"/>
            <a:lstStyle/>
            <a:p>
              <a:endParaRPr lang="en-CN"/>
            </a:p>
          </p:txBody>
        </p:sp>
        <p:sp>
          <p:nvSpPr>
            <p:cNvPr id="18509" name="Freeform 18508">
              <a:extLst>
                <a:ext uri="{FF2B5EF4-FFF2-40B4-BE49-F238E27FC236}">
                  <a16:creationId xmlns:a16="http://schemas.microsoft.com/office/drawing/2014/main" id="{D75E3E30-09F1-6612-02D6-8B0841C3AA31}"/>
                </a:ext>
              </a:extLst>
            </p:cNvPr>
            <p:cNvSpPr/>
            <p:nvPr>
              <p:custDataLst>
                <p:tags r:id="rId32"/>
              </p:custDataLst>
            </p:nvPr>
          </p:nvSpPr>
          <p:spPr>
            <a:xfrm>
              <a:off x="7657590" y="4437942"/>
              <a:ext cx="156667" cy="120983"/>
            </a:xfrm>
            <a:custGeom>
              <a:avLst/>
              <a:gdLst>
                <a:gd name="connsiteX0" fmla="*/ 134715 w 156667"/>
                <a:gd name="connsiteY0" fmla="*/ 19387 h 120983"/>
                <a:gd name="connsiteX1" fmla="*/ 153353 w 156667"/>
                <a:gd name="connsiteY1" fmla="*/ 6456 h 120983"/>
                <a:gd name="connsiteX2" fmla="*/ 156870 w 156667"/>
                <a:gd name="connsiteY2" fmla="*/ 2559 h 120983"/>
                <a:gd name="connsiteX3" fmla="*/ 154232 w 156667"/>
                <a:gd name="connsiteY3" fmla="*/ 79 h 120983"/>
                <a:gd name="connsiteX4" fmla="*/ 135946 w 156667"/>
                <a:gd name="connsiteY4" fmla="*/ 788 h 120983"/>
                <a:gd name="connsiteX5" fmla="*/ 117307 w 156667"/>
                <a:gd name="connsiteY5" fmla="*/ 79 h 120983"/>
                <a:gd name="connsiteX6" fmla="*/ 113791 w 156667"/>
                <a:gd name="connsiteY6" fmla="*/ 3976 h 120983"/>
                <a:gd name="connsiteX7" fmla="*/ 117659 w 156667"/>
                <a:gd name="connsiteY7" fmla="*/ 6456 h 120983"/>
                <a:gd name="connsiteX8" fmla="*/ 128912 w 156667"/>
                <a:gd name="connsiteY8" fmla="*/ 13719 h 120983"/>
                <a:gd name="connsiteX9" fmla="*/ 128209 w 156667"/>
                <a:gd name="connsiteY9" fmla="*/ 17970 h 120983"/>
                <a:gd name="connsiteX10" fmla="*/ 109043 w 156667"/>
                <a:gd name="connsiteY10" fmla="*/ 95201 h 120983"/>
                <a:gd name="connsiteX11" fmla="*/ 64382 w 156667"/>
                <a:gd name="connsiteY11" fmla="*/ 3091 h 120983"/>
                <a:gd name="connsiteX12" fmla="*/ 58403 w 156667"/>
                <a:gd name="connsiteY12" fmla="*/ 79 h 120983"/>
                <a:gd name="connsiteX13" fmla="*/ 34314 w 156667"/>
                <a:gd name="connsiteY13" fmla="*/ 79 h 120983"/>
                <a:gd name="connsiteX14" fmla="*/ 28687 w 156667"/>
                <a:gd name="connsiteY14" fmla="*/ 3976 h 120983"/>
                <a:gd name="connsiteX15" fmla="*/ 34490 w 156667"/>
                <a:gd name="connsiteY15" fmla="*/ 6456 h 120983"/>
                <a:gd name="connsiteX16" fmla="*/ 45743 w 156667"/>
                <a:gd name="connsiteY16" fmla="*/ 7342 h 120983"/>
                <a:gd name="connsiteX17" fmla="*/ 22182 w 156667"/>
                <a:gd name="connsiteY17" fmla="*/ 102110 h 120983"/>
                <a:gd name="connsiteX18" fmla="*/ 3895 w 156667"/>
                <a:gd name="connsiteY18" fmla="*/ 114686 h 120983"/>
                <a:gd name="connsiteX19" fmla="*/ 202 w 156667"/>
                <a:gd name="connsiteY19" fmla="*/ 118406 h 120983"/>
                <a:gd name="connsiteX20" fmla="*/ 2840 w 156667"/>
                <a:gd name="connsiteY20" fmla="*/ 121063 h 120983"/>
                <a:gd name="connsiteX21" fmla="*/ 21127 w 156667"/>
                <a:gd name="connsiteY21" fmla="*/ 120355 h 120983"/>
                <a:gd name="connsiteX22" fmla="*/ 39765 w 156667"/>
                <a:gd name="connsiteY22" fmla="*/ 121063 h 120983"/>
                <a:gd name="connsiteX23" fmla="*/ 43282 w 156667"/>
                <a:gd name="connsiteY23" fmla="*/ 117343 h 120983"/>
                <a:gd name="connsiteX24" fmla="*/ 39237 w 156667"/>
                <a:gd name="connsiteY24" fmla="*/ 114686 h 120983"/>
                <a:gd name="connsiteX25" fmla="*/ 28160 w 156667"/>
                <a:gd name="connsiteY25" fmla="*/ 107247 h 120983"/>
                <a:gd name="connsiteX26" fmla="*/ 28863 w 156667"/>
                <a:gd name="connsiteY26" fmla="*/ 102818 h 120983"/>
                <a:gd name="connsiteX27" fmla="*/ 51370 w 156667"/>
                <a:gd name="connsiteY27" fmla="*/ 12125 h 120983"/>
                <a:gd name="connsiteX28" fmla="*/ 102713 w 156667"/>
                <a:gd name="connsiteY28" fmla="*/ 118052 h 120983"/>
                <a:gd name="connsiteX29" fmla="*/ 106582 w 156667"/>
                <a:gd name="connsiteY29" fmla="*/ 121063 h 120983"/>
                <a:gd name="connsiteX30" fmla="*/ 110274 w 156667"/>
                <a:gd name="connsiteY30" fmla="*/ 117343 h 120983"/>
                <a:gd name="connsiteX31" fmla="*/ 134715 w 156667"/>
                <a:gd name="connsiteY31" fmla="*/ 1938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667" h="120983">
                  <a:moveTo>
                    <a:pt x="134715" y="19387"/>
                  </a:moveTo>
                  <a:cubicBezTo>
                    <a:pt x="136473" y="12656"/>
                    <a:pt x="139287" y="6811"/>
                    <a:pt x="153353" y="6456"/>
                  </a:cubicBezTo>
                  <a:cubicBezTo>
                    <a:pt x="154232" y="6456"/>
                    <a:pt x="156870" y="6279"/>
                    <a:pt x="156870" y="2559"/>
                  </a:cubicBezTo>
                  <a:cubicBezTo>
                    <a:pt x="156870" y="1497"/>
                    <a:pt x="155991" y="79"/>
                    <a:pt x="154232" y="79"/>
                  </a:cubicBezTo>
                  <a:cubicBezTo>
                    <a:pt x="148430" y="79"/>
                    <a:pt x="141924" y="788"/>
                    <a:pt x="135946" y="788"/>
                  </a:cubicBezTo>
                  <a:cubicBezTo>
                    <a:pt x="131726" y="788"/>
                    <a:pt x="121527" y="79"/>
                    <a:pt x="117307" y="79"/>
                  </a:cubicBezTo>
                  <a:cubicBezTo>
                    <a:pt x="116428" y="79"/>
                    <a:pt x="113791" y="79"/>
                    <a:pt x="113791" y="3976"/>
                  </a:cubicBezTo>
                  <a:cubicBezTo>
                    <a:pt x="113791" y="6279"/>
                    <a:pt x="116077" y="6456"/>
                    <a:pt x="117659" y="6456"/>
                  </a:cubicBezTo>
                  <a:cubicBezTo>
                    <a:pt x="125923" y="6633"/>
                    <a:pt x="128912" y="9291"/>
                    <a:pt x="128912" y="13719"/>
                  </a:cubicBezTo>
                  <a:cubicBezTo>
                    <a:pt x="128912" y="15136"/>
                    <a:pt x="128737" y="16022"/>
                    <a:pt x="128209" y="17970"/>
                  </a:cubicBezTo>
                  <a:lnTo>
                    <a:pt x="109043" y="95201"/>
                  </a:lnTo>
                  <a:lnTo>
                    <a:pt x="64382" y="3091"/>
                  </a:lnTo>
                  <a:cubicBezTo>
                    <a:pt x="62975" y="79"/>
                    <a:pt x="62623" y="79"/>
                    <a:pt x="58403" y="79"/>
                  </a:cubicBezTo>
                  <a:lnTo>
                    <a:pt x="34314" y="79"/>
                  </a:lnTo>
                  <a:cubicBezTo>
                    <a:pt x="30973" y="79"/>
                    <a:pt x="28687" y="79"/>
                    <a:pt x="28687" y="3976"/>
                  </a:cubicBezTo>
                  <a:cubicBezTo>
                    <a:pt x="28687" y="6456"/>
                    <a:pt x="30797" y="6456"/>
                    <a:pt x="34490" y="6456"/>
                  </a:cubicBezTo>
                  <a:cubicBezTo>
                    <a:pt x="38182" y="6456"/>
                    <a:pt x="42051" y="6633"/>
                    <a:pt x="45743" y="7342"/>
                  </a:cubicBezTo>
                  <a:lnTo>
                    <a:pt x="22182" y="102110"/>
                  </a:lnTo>
                  <a:cubicBezTo>
                    <a:pt x="20599" y="108841"/>
                    <a:pt x="17610" y="114155"/>
                    <a:pt x="3895" y="114686"/>
                  </a:cubicBezTo>
                  <a:cubicBezTo>
                    <a:pt x="2664" y="114686"/>
                    <a:pt x="202" y="114863"/>
                    <a:pt x="202" y="118406"/>
                  </a:cubicBezTo>
                  <a:cubicBezTo>
                    <a:pt x="202" y="120355"/>
                    <a:pt x="1609" y="121063"/>
                    <a:pt x="2840" y="121063"/>
                  </a:cubicBezTo>
                  <a:cubicBezTo>
                    <a:pt x="8642" y="121063"/>
                    <a:pt x="15148" y="120355"/>
                    <a:pt x="21127" y="120355"/>
                  </a:cubicBezTo>
                  <a:cubicBezTo>
                    <a:pt x="25347" y="120355"/>
                    <a:pt x="35545" y="121063"/>
                    <a:pt x="39765" y="121063"/>
                  </a:cubicBezTo>
                  <a:cubicBezTo>
                    <a:pt x="41523" y="121063"/>
                    <a:pt x="43282" y="120178"/>
                    <a:pt x="43282" y="117343"/>
                  </a:cubicBezTo>
                  <a:cubicBezTo>
                    <a:pt x="43282" y="114863"/>
                    <a:pt x="41172" y="114686"/>
                    <a:pt x="39237" y="114686"/>
                  </a:cubicBezTo>
                  <a:cubicBezTo>
                    <a:pt x="28160" y="114332"/>
                    <a:pt x="28160" y="109727"/>
                    <a:pt x="28160" y="107247"/>
                  </a:cubicBezTo>
                  <a:cubicBezTo>
                    <a:pt x="28160" y="106538"/>
                    <a:pt x="28160" y="105652"/>
                    <a:pt x="28863" y="102818"/>
                  </a:cubicBezTo>
                  <a:lnTo>
                    <a:pt x="51370" y="12125"/>
                  </a:lnTo>
                  <a:lnTo>
                    <a:pt x="102713" y="118052"/>
                  </a:lnTo>
                  <a:cubicBezTo>
                    <a:pt x="104120" y="120886"/>
                    <a:pt x="104823" y="121063"/>
                    <a:pt x="106582" y="121063"/>
                  </a:cubicBezTo>
                  <a:cubicBezTo>
                    <a:pt x="109395" y="121063"/>
                    <a:pt x="109395" y="120532"/>
                    <a:pt x="110274" y="117343"/>
                  </a:cubicBezTo>
                  <a:lnTo>
                    <a:pt x="134715" y="19387"/>
                  </a:lnTo>
                  <a:close/>
                </a:path>
              </a:pathLst>
            </a:custGeom>
            <a:solidFill>
              <a:srgbClr val="000000"/>
            </a:solidFill>
            <a:ln w="25213" cap="flat">
              <a:noFill/>
              <a:prstDash val="solid"/>
              <a:miter/>
            </a:ln>
          </p:spPr>
          <p:txBody>
            <a:bodyPr rtlCol="0" anchor="ctr"/>
            <a:lstStyle/>
            <a:p>
              <a:endParaRPr lang="en-CN"/>
            </a:p>
          </p:txBody>
        </p:sp>
        <p:sp>
          <p:nvSpPr>
            <p:cNvPr id="18510" name="Freeform 18509">
              <a:extLst>
                <a:ext uri="{FF2B5EF4-FFF2-40B4-BE49-F238E27FC236}">
                  <a16:creationId xmlns:a16="http://schemas.microsoft.com/office/drawing/2014/main" id="{D745F9FD-6A05-A525-03E0-9FD1DDC91D8D}"/>
                </a:ext>
              </a:extLst>
            </p:cNvPr>
            <p:cNvSpPr/>
            <p:nvPr>
              <p:custDataLst>
                <p:tags r:id="rId33"/>
              </p:custDataLst>
            </p:nvPr>
          </p:nvSpPr>
          <p:spPr>
            <a:xfrm>
              <a:off x="7567090" y="4634840"/>
              <a:ext cx="334334" cy="354271"/>
            </a:xfrm>
            <a:custGeom>
              <a:avLst/>
              <a:gdLst>
                <a:gd name="connsiteX0" fmla="*/ 304139 w 334334"/>
                <a:gd name="connsiteY0" fmla="*/ 354354 h 354271"/>
                <a:gd name="connsiteX1" fmla="*/ 334533 w 334334"/>
                <a:gd name="connsiteY1" fmla="*/ 273378 h 354271"/>
                <a:gd name="connsiteX2" fmla="*/ 328253 w 334334"/>
                <a:gd name="connsiteY2" fmla="*/ 273378 h 354271"/>
                <a:gd name="connsiteX3" fmla="*/ 262944 w 334334"/>
                <a:gd name="connsiteY3" fmla="*/ 324494 h 354271"/>
                <a:gd name="connsiteX4" fmla="*/ 184824 w 334334"/>
                <a:gd name="connsiteY4" fmla="*/ 332339 h 354271"/>
                <a:gd name="connsiteX5" fmla="*/ 33356 w 334334"/>
                <a:gd name="connsiteY5" fmla="*/ 332339 h 354271"/>
                <a:gd name="connsiteX6" fmla="*/ 161212 w 334334"/>
                <a:gd name="connsiteY6" fmla="*/ 181267 h 354271"/>
                <a:gd name="connsiteX7" fmla="*/ 163473 w 334334"/>
                <a:gd name="connsiteY7" fmla="*/ 177218 h 354271"/>
                <a:gd name="connsiteX8" fmla="*/ 161714 w 334334"/>
                <a:gd name="connsiteY8" fmla="*/ 173422 h 354271"/>
                <a:gd name="connsiteX9" fmla="*/ 44660 w 334334"/>
                <a:gd name="connsiteY9" fmla="*/ 12229 h 354271"/>
                <a:gd name="connsiteX10" fmla="*/ 182312 w 334334"/>
                <a:gd name="connsiteY10" fmla="*/ 12229 h 354271"/>
                <a:gd name="connsiteX11" fmla="*/ 241090 w 334334"/>
                <a:gd name="connsiteY11" fmla="*/ 16278 h 354271"/>
                <a:gd name="connsiteX12" fmla="*/ 296352 w 334334"/>
                <a:gd name="connsiteY12" fmla="*/ 35257 h 354271"/>
                <a:gd name="connsiteX13" fmla="*/ 328253 w 334334"/>
                <a:gd name="connsiteY13" fmla="*/ 71190 h 354271"/>
                <a:gd name="connsiteX14" fmla="*/ 334533 w 334334"/>
                <a:gd name="connsiteY14" fmla="*/ 71190 h 354271"/>
                <a:gd name="connsiteX15" fmla="*/ 304139 w 334334"/>
                <a:gd name="connsiteY15" fmla="*/ 82 h 354271"/>
                <a:gd name="connsiteX16" fmla="*/ 7232 w 334334"/>
                <a:gd name="connsiteY16" fmla="*/ 82 h 354271"/>
                <a:gd name="connsiteX17" fmla="*/ 450 w 334334"/>
                <a:gd name="connsiteY17" fmla="*/ 1854 h 354271"/>
                <a:gd name="connsiteX18" fmla="*/ 199 w 334334"/>
                <a:gd name="connsiteY18" fmla="*/ 10205 h 354271"/>
                <a:gd name="connsiteX19" fmla="*/ 133079 w 334334"/>
                <a:gd name="connsiteY19" fmla="*/ 193413 h 354271"/>
                <a:gd name="connsiteX20" fmla="*/ 2962 w 334334"/>
                <a:gd name="connsiteY20" fmla="*/ 347016 h 354271"/>
                <a:gd name="connsiteX21" fmla="*/ 450 w 334334"/>
                <a:gd name="connsiteY21" fmla="*/ 351570 h 354271"/>
                <a:gd name="connsiteX22" fmla="*/ 7232 w 334334"/>
                <a:gd name="connsiteY22" fmla="*/ 354354 h 354271"/>
                <a:gd name="connsiteX23" fmla="*/ 304139 w 334334"/>
                <a:gd name="connsiteY23" fmla="*/ 354354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4334" h="354271">
                  <a:moveTo>
                    <a:pt x="304139" y="354354"/>
                  </a:moveTo>
                  <a:lnTo>
                    <a:pt x="334533" y="273378"/>
                  </a:lnTo>
                  <a:lnTo>
                    <a:pt x="328253" y="273378"/>
                  </a:lnTo>
                  <a:cubicBezTo>
                    <a:pt x="318457" y="299695"/>
                    <a:pt x="291831" y="316902"/>
                    <a:pt x="262944" y="324494"/>
                  </a:cubicBezTo>
                  <a:cubicBezTo>
                    <a:pt x="257669" y="325759"/>
                    <a:pt x="233052" y="332339"/>
                    <a:pt x="184824" y="332339"/>
                  </a:cubicBezTo>
                  <a:lnTo>
                    <a:pt x="33356" y="332339"/>
                  </a:lnTo>
                  <a:lnTo>
                    <a:pt x="161212" y="181267"/>
                  </a:lnTo>
                  <a:cubicBezTo>
                    <a:pt x="162970" y="179243"/>
                    <a:pt x="163473" y="178483"/>
                    <a:pt x="163473" y="177218"/>
                  </a:cubicBezTo>
                  <a:cubicBezTo>
                    <a:pt x="163473" y="176712"/>
                    <a:pt x="163473" y="175953"/>
                    <a:pt x="161714" y="173422"/>
                  </a:cubicBezTo>
                  <a:lnTo>
                    <a:pt x="44660" y="12229"/>
                  </a:lnTo>
                  <a:lnTo>
                    <a:pt x="182312" y="12229"/>
                  </a:lnTo>
                  <a:cubicBezTo>
                    <a:pt x="215971" y="12229"/>
                    <a:pt x="238830" y="15772"/>
                    <a:pt x="241090" y="16278"/>
                  </a:cubicBezTo>
                  <a:cubicBezTo>
                    <a:pt x="254655" y="18302"/>
                    <a:pt x="276508" y="22604"/>
                    <a:pt x="296352" y="35257"/>
                  </a:cubicBezTo>
                  <a:cubicBezTo>
                    <a:pt x="302632" y="39305"/>
                    <a:pt x="319713" y="50693"/>
                    <a:pt x="328253" y="71190"/>
                  </a:cubicBezTo>
                  <a:lnTo>
                    <a:pt x="334533" y="71190"/>
                  </a:lnTo>
                  <a:lnTo>
                    <a:pt x="304139" y="82"/>
                  </a:lnTo>
                  <a:lnTo>
                    <a:pt x="7232" y="82"/>
                  </a:lnTo>
                  <a:cubicBezTo>
                    <a:pt x="1455" y="82"/>
                    <a:pt x="1204" y="336"/>
                    <a:pt x="450" y="1854"/>
                  </a:cubicBezTo>
                  <a:cubicBezTo>
                    <a:pt x="199" y="2613"/>
                    <a:pt x="199" y="7421"/>
                    <a:pt x="199" y="10205"/>
                  </a:cubicBezTo>
                  <a:lnTo>
                    <a:pt x="133079" y="193413"/>
                  </a:lnTo>
                  <a:lnTo>
                    <a:pt x="2962" y="347016"/>
                  </a:lnTo>
                  <a:cubicBezTo>
                    <a:pt x="450" y="350052"/>
                    <a:pt x="450" y="351317"/>
                    <a:pt x="450" y="351570"/>
                  </a:cubicBezTo>
                  <a:cubicBezTo>
                    <a:pt x="450" y="354354"/>
                    <a:pt x="2711" y="354354"/>
                    <a:pt x="7232" y="354354"/>
                  </a:cubicBezTo>
                  <a:lnTo>
                    <a:pt x="304139" y="354354"/>
                  </a:lnTo>
                  <a:close/>
                </a:path>
              </a:pathLst>
            </a:custGeom>
            <a:solidFill>
              <a:srgbClr val="000000"/>
            </a:solidFill>
            <a:ln w="25213" cap="flat">
              <a:noFill/>
              <a:prstDash val="solid"/>
              <a:miter/>
            </a:ln>
          </p:spPr>
          <p:txBody>
            <a:bodyPr rtlCol="0" anchor="ctr"/>
            <a:lstStyle/>
            <a:p>
              <a:endParaRPr lang="en-CN"/>
            </a:p>
          </p:txBody>
        </p:sp>
        <p:sp>
          <p:nvSpPr>
            <p:cNvPr id="18511" name="Freeform 18510">
              <a:extLst>
                <a:ext uri="{FF2B5EF4-FFF2-40B4-BE49-F238E27FC236}">
                  <a16:creationId xmlns:a16="http://schemas.microsoft.com/office/drawing/2014/main" id="{9DCD6590-56C2-73AD-3C78-E23DB12A65E5}"/>
                </a:ext>
              </a:extLst>
            </p:cNvPr>
            <p:cNvSpPr/>
            <p:nvPr>
              <p:custDataLst>
                <p:tags r:id="rId34"/>
              </p:custDataLst>
            </p:nvPr>
          </p:nvSpPr>
          <p:spPr>
            <a:xfrm>
              <a:off x="7580002" y="5056365"/>
              <a:ext cx="53277" cy="119212"/>
            </a:xfrm>
            <a:custGeom>
              <a:avLst/>
              <a:gdLst>
                <a:gd name="connsiteX0" fmla="*/ 48905 w 53277"/>
                <a:gd name="connsiteY0" fmla="*/ 6835 h 119212"/>
                <a:gd name="connsiteX1" fmla="*/ 41872 w 53277"/>
                <a:gd name="connsiteY1" fmla="*/ 104 h 119212"/>
                <a:gd name="connsiteX2" fmla="*/ 32025 w 53277"/>
                <a:gd name="connsiteY2" fmla="*/ 9846 h 119212"/>
                <a:gd name="connsiteX3" fmla="*/ 39059 w 53277"/>
                <a:gd name="connsiteY3" fmla="*/ 16577 h 119212"/>
                <a:gd name="connsiteX4" fmla="*/ 48905 w 53277"/>
                <a:gd name="connsiteY4" fmla="*/ 6835 h 119212"/>
                <a:gd name="connsiteX5" fmla="*/ 13035 w 53277"/>
                <a:gd name="connsiteY5" fmla="*/ 96820 h 119212"/>
                <a:gd name="connsiteX6" fmla="*/ 11453 w 53277"/>
                <a:gd name="connsiteY6" fmla="*/ 104259 h 119212"/>
                <a:gd name="connsiteX7" fmla="*/ 28157 w 53277"/>
                <a:gd name="connsiteY7" fmla="*/ 119316 h 119212"/>
                <a:gd name="connsiteX8" fmla="*/ 53477 w 53277"/>
                <a:gd name="connsiteY8" fmla="*/ 92214 h 119212"/>
                <a:gd name="connsiteX9" fmla="*/ 50664 w 53277"/>
                <a:gd name="connsiteY9" fmla="*/ 89912 h 119212"/>
                <a:gd name="connsiteX10" fmla="*/ 47323 w 53277"/>
                <a:gd name="connsiteY10" fmla="*/ 92923 h 119212"/>
                <a:gd name="connsiteX11" fmla="*/ 28685 w 53277"/>
                <a:gd name="connsiteY11" fmla="*/ 114356 h 119212"/>
                <a:gd name="connsiteX12" fmla="*/ 24289 w 53277"/>
                <a:gd name="connsiteY12" fmla="*/ 108156 h 119212"/>
                <a:gd name="connsiteX13" fmla="*/ 27102 w 53277"/>
                <a:gd name="connsiteY13" fmla="*/ 96820 h 119212"/>
                <a:gd name="connsiteX14" fmla="*/ 32729 w 53277"/>
                <a:gd name="connsiteY14" fmla="*/ 82649 h 119212"/>
                <a:gd name="connsiteX15" fmla="*/ 41345 w 53277"/>
                <a:gd name="connsiteY15" fmla="*/ 60153 h 119212"/>
                <a:gd name="connsiteX16" fmla="*/ 42400 w 53277"/>
                <a:gd name="connsiteY16" fmla="*/ 54484 h 119212"/>
                <a:gd name="connsiteX17" fmla="*/ 25695 w 53277"/>
                <a:gd name="connsiteY17" fmla="*/ 39428 h 119212"/>
                <a:gd name="connsiteX18" fmla="*/ 200 w 53277"/>
                <a:gd name="connsiteY18" fmla="*/ 66530 h 119212"/>
                <a:gd name="connsiteX19" fmla="*/ 3189 w 53277"/>
                <a:gd name="connsiteY19" fmla="*/ 68832 h 119212"/>
                <a:gd name="connsiteX20" fmla="*/ 6354 w 53277"/>
                <a:gd name="connsiteY20" fmla="*/ 65998 h 119212"/>
                <a:gd name="connsiteX21" fmla="*/ 25168 w 53277"/>
                <a:gd name="connsiteY21" fmla="*/ 44388 h 119212"/>
                <a:gd name="connsiteX22" fmla="*/ 29564 w 53277"/>
                <a:gd name="connsiteY22" fmla="*/ 50587 h 119212"/>
                <a:gd name="connsiteX23" fmla="*/ 24113 w 53277"/>
                <a:gd name="connsiteY23" fmla="*/ 68301 h 119212"/>
                <a:gd name="connsiteX24" fmla="*/ 13035 w 53277"/>
                <a:gd name="connsiteY24" fmla="*/ 9682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77" h="119212">
                  <a:moveTo>
                    <a:pt x="48905" y="6835"/>
                  </a:moveTo>
                  <a:cubicBezTo>
                    <a:pt x="48905" y="4001"/>
                    <a:pt x="46795" y="104"/>
                    <a:pt x="41872" y="104"/>
                  </a:cubicBezTo>
                  <a:cubicBezTo>
                    <a:pt x="37125" y="104"/>
                    <a:pt x="32025" y="4709"/>
                    <a:pt x="32025" y="9846"/>
                  </a:cubicBezTo>
                  <a:cubicBezTo>
                    <a:pt x="32025" y="12857"/>
                    <a:pt x="34311" y="16577"/>
                    <a:pt x="39059" y="16577"/>
                  </a:cubicBezTo>
                  <a:cubicBezTo>
                    <a:pt x="44158" y="16577"/>
                    <a:pt x="48905" y="11618"/>
                    <a:pt x="48905" y="6835"/>
                  </a:cubicBezTo>
                  <a:close/>
                  <a:moveTo>
                    <a:pt x="13035" y="96820"/>
                  </a:moveTo>
                  <a:cubicBezTo>
                    <a:pt x="12332" y="99123"/>
                    <a:pt x="11453" y="101248"/>
                    <a:pt x="11453" y="104259"/>
                  </a:cubicBezTo>
                  <a:cubicBezTo>
                    <a:pt x="11453" y="112585"/>
                    <a:pt x="18486" y="119316"/>
                    <a:pt x="28157" y="119316"/>
                  </a:cubicBezTo>
                  <a:cubicBezTo>
                    <a:pt x="45740" y="119316"/>
                    <a:pt x="53477" y="94871"/>
                    <a:pt x="53477" y="92214"/>
                  </a:cubicBezTo>
                  <a:cubicBezTo>
                    <a:pt x="53477" y="89912"/>
                    <a:pt x="51191" y="89912"/>
                    <a:pt x="50664" y="89912"/>
                  </a:cubicBezTo>
                  <a:cubicBezTo>
                    <a:pt x="48202" y="89912"/>
                    <a:pt x="48026" y="90974"/>
                    <a:pt x="47323" y="92923"/>
                  </a:cubicBezTo>
                  <a:cubicBezTo>
                    <a:pt x="43279" y="107094"/>
                    <a:pt x="35542" y="114356"/>
                    <a:pt x="28685" y="114356"/>
                  </a:cubicBezTo>
                  <a:cubicBezTo>
                    <a:pt x="25168" y="114356"/>
                    <a:pt x="24289" y="112053"/>
                    <a:pt x="24289" y="108156"/>
                  </a:cubicBezTo>
                  <a:cubicBezTo>
                    <a:pt x="24289" y="104082"/>
                    <a:pt x="25520" y="100717"/>
                    <a:pt x="27102" y="96820"/>
                  </a:cubicBezTo>
                  <a:cubicBezTo>
                    <a:pt x="28860" y="92037"/>
                    <a:pt x="30795" y="87254"/>
                    <a:pt x="32729" y="82649"/>
                  </a:cubicBezTo>
                  <a:cubicBezTo>
                    <a:pt x="34311" y="78398"/>
                    <a:pt x="40641" y="62278"/>
                    <a:pt x="41345" y="60153"/>
                  </a:cubicBezTo>
                  <a:cubicBezTo>
                    <a:pt x="41872" y="58381"/>
                    <a:pt x="42400" y="56256"/>
                    <a:pt x="42400" y="54484"/>
                  </a:cubicBezTo>
                  <a:cubicBezTo>
                    <a:pt x="42400" y="46159"/>
                    <a:pt x="35366" y="39428"/>
                    <a:pt x="25695" y="39428"/>
                  </a:cubicBezTo>
                  <a:cubicBezTo>
                    <a:pt x="8288" y="39428"/>
                    <a:pt x="200" y="63518"/>
                    <a:pt x="200" y="66530"/>
                  </a:cubicBezTo>
                  <a:cubicBezTo>
                    <a:pt x="200" y="68832"/>
                    <a:pt x="2661" y="68832"/>
                    <a:pt x="3189" y="68832"/>
                  </a:cubicBezTo>
                  <a:cubicBezTo>
                    <a:pt x="5650" y="68832"/>
                    <a:pt x="5826" y="67947"/>
                    <a:pt x="6354" y="65998"/>
                  </a:cubicBezTo>
                  <a:cubicBezTo>
                    <a:pt x="10925" y="50765"/>
                    <a:pt x="18662" y="44388"/>
                    <a:pt x="25168" y="44388"/>
                  </a:cubicBezTo>
                  <a:cubicBezTo>
                    <a:pt x="27981" y="44388"/>
                    <a:pt x="29564" y="45805"/>
                    <a:pt x="29564" y="50587"/>
                  </a:cubicBezTo>
                  <a:cubicBezTo>
                    <a:pt x="29564" y="54661"/>
                    <a:pt x="28509" y="57319"/>
                    <a:pt x="24113" y="68301"/>
                  </a:cubicBezTo>
                  <a:lnTo>
                    <a:pt x="13035" y="96820"/>
                  </a:lnTo>
                  <a:close/>
                </a:path>
              </a:pathLst>
            </a:custGeom>
            <a:solidFill>
              <a:srgbClr val="000000"/>
            </a:solidFill>
            <a:ln w="25213" cap="flat">
              <a:noFill/>
              <a:prstDash val="solid"/>
              <a:miter/>
            </a:ln>
          </p:spPr>
          <p:txBody>
            <a:bodyPr rtlCol="0" anchor="ctr"/>
            <a:lstStyle/>
            <a:p>
              <a:endParaRPr lang="en-CN"/>
            </a:p>
          </p:txBody>
        </p:sp>
        <p:sp>
          <p:nvSpPr>
            <p:cNvPr id="18512" name="Freeform 18511">
              <a:extLst>
                <a:ext uri="{FF2B5EF4-FFF2-40B4-BE49-F238E27FC236}">
                  <a16:creationId xmlns:a16="http://schemas.microsoft.com/office/drawing/2014/main" id="{FBCF412E-36FD-3BEF-E339-ED8A242006BC}"/>
                </a:ext>
              </a:extLst>
            </p:cNvPr>
            <p:cNvSpPr/>
            <p:nvPr>
              <p:custDataLst>
                <p:tags r:id="rId35"/>
              </p:custDataLst>
            </p:nvPr>
          </p:nvSpPr>
          <p:spPr>
            <a:xfrm>
              <a:off x="7655116" y="5105609"/>
              <a:ext cx="129413" cy="47649"/>
            </a:xfrm>
            <a:custGeom>
              <a:avLst/>
              <a:gdLst>
                <a:gd name="connsiteX0" fmla="*/ 122934 w 129413"/>
                <a:gd name="connsiteY0" fmla="*/ 8783 h 47649"/>
                <a:gd name="connsiteX1" fmla="*/ 129616 w 129413"/>
                <a:gd name="connsiteY1" fmla="*/ 4355 h 47649"/>
                <a:gd name="connsiteX2" fmla="*/ 123110 w 129413"/>
                <a:gd name="connsiteY2" fmla="*/ 104 h 47649"/>
                <a:gd name="connsiteX3" fmla="*/ 6708 w 129413"/>
                <a:gd name="connsiteY3" fmla="*/ 104 h 47649"/>
                <a:gd name="connsiteX4" fmla="*/ 202 w 129413"/>
                <a:gd name="connsiteY4" fmla="*/ 4355 h 47649"/>
                <a:gd name="connsiteX5" fmla="*/ 6884 w 129413"/>
                <a:gd name="connsiteY5" fmla="*/ 8783 h 47649"/>
                <a:gd name="connsiteX6" fmla="*/ 122934 w 129413"/>
                <a:gd name="connsiteY6" fmla="*/ 8783 h 47649"/>
                <a:gd name="connsiteX7" fmla="*/ 123110 w 129413"/>
                <a:gd name="connsiteY7" fmla="*/ 47753 h 47649"/>
                <a:gd name="connsiteX8" fmla="*/ 129616 w 129413"/>
                <a:gd name="connsiteY8" fmla="*/ 43502 h 47649"/>
                <a:gd name="connsiteX9" fmla="*/ 122934 w 129413"/>
                <a:gd name="connsiteY9" fmla="*/ 39074 h 47649"/>
                <a:gd name="connsiteX10" fmla="*/ 6884 w 129413"/>
                <a:gd name="connsiteY10" fmla="*/ 39074 h 47649"/>
                <a:gd name="connsiteX11" fmla="*/ 202 w 129413"/>
                <a:gd name="connsiteY11" fmla="*/ 43502 h 47649"/>
                <a:gd name="connsiteX12" fmla="*/ 6708 w 129413"/>
                <a:gd name="connsiteY12" fmla="*/ 47753 h 47649"/>
                <a:gd name="connsiteX13" fmla="*/ 123110 w 129413"/>
                <a:gd name="connsiteY13" fmla="*/ 47753 h 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413" h="47649">
                  <a:moveTo>
                    <a:pt x="122934" y="8783"/>
                  </a:moveTo>
                  <a:cubicBezTo>
                    <a:pt x="125572" y="8783"/>
                    <a:pt x="129616" y="8783"/>
                    <a:pt x="129616" y="4355"/>
                  </a:cubicBezTo>
                  <a:cubicBezTo>
                    <a:pt x="129616" y="104"/>
                    <a:pt x="125396" y="104"/>
                    <a:pt x="123110" y="104"/>
                  </a:cubicBezTo>
                  <a:lnTo>
                    <a:pt x="6708" y="104"/>
                  </a:lnTo>
                  <a:cubicBezTo>
                    <a:pt x="4422" y="104"/>
                    <a:pt x="202" y="104"/>
                    <a:pt x="202" y="4355"/>
                  </a:cubicBezTo>
                  <a:cubicBezTo>
                    <a:pt x="202" y="8783"/>
                    <a:pt x="4247" y="8783"/>
                    <a:pt x="6884" y="8783"/>
                  </a:cubicBezTo>
                  <a:lnTo>
                    <a:pt x="122934" y="8783"/>
                  </a:lnTo>
                  <a:close/>
                  <a:moveTo>
                    <a:pt x="123110" y="47753"/>
                  </a:moveTo>
                  <a:cubicBezTo>
                    <a:pt x="125396" y="47753"/>
                    <a:pt x="129616" y="47753"/>
                    <a:pt x="129616" y="43502"/>
                  </a:cubicBezTo>
                  <a:cubicBezTo>
                    <a:pt x="129616" y="39074"/>
                    <a:pt x="125572" y="39074"/>
                    <a:pt x="122934" y="39074"/>
                  </a:cubicBezTo>
                  <a:lnTo>
                    <a:pt x="6884" y="39074"/>
                  </a:lnTo>
                  <a:cubicBezTo>
                    <a:pt x="4247" y="39074"/>
                    <a:pt x="202" y="39074"/>
                    <a:pt x="202" y="43502"/>
                  </a:cubicBezTo>
                  <a:cubicBezTo>
                    <a:pt x="202" y="47753"/>
                    <a:pt x="4422" y="47753"/>
                    <a:pt x="6708" y="47753"/>
                  </a:cubicBezTo>
                  <a:lnTo>
                    <a:pt x="123110" y="47753"/>
                  </a:lnTo>
                  <a:close/>
                </a:path>
              </a:pathLst>
            </a:custGeom>
            <a:solidFill>
              <a:srgbClr val="000000"/>
            </a:solidFill>
            <a:ln w="25213" cap="flat">
              <a:noFill/>
              <a:prstDash val="solid"/>
              <a:miter/>
            </a:ln>
          </p:spPr>
          <p:txBody>
            <a:bodyPr rtlCol="0" anchor="ctr"/>
            <a:lstStyle/>
            <a:p>
              <a:endParaRPr lang="en-CN"/>
            </a:p>
          </p:txBody>
        </p:sp>
        <p:sp>
          <p:nvSpPr>
            <p:cNvPr id="18513" name="Freeform 18512">
              <a:extLst>
                <a:ext uri="{FF2B5EF4-FFF2-40B4-BE49-F238E27FC236}">
                  <a16:creationId xmlns:a16="http://schemas.microsoft.com/office/drawing/2014/main" id="{DDEBF564-0515-1F24-901A-D26801E30309}"/>
                </a:ext>
              </a:extLst>
            </p:cNvPr>
            <p:cNvSpPr/>
            <p:nvPr>
              <p:custDataLst>
                <p:tags r:id="rId36"/>
              </p:custDataLst>
            </p:nvPr>
          </p:nvSpPr>
          <p:spPr>
            <a:xfrm>
              <a:off x="7816177" y="5056188"/>
              <a:ext cx="64003" cy="117618"/>
            </a:xfrm>
            <a:custGeom>
              <a:avLst/>
              <a:gdLst>
                <a:gd name="connsiteX0" fmla="*/ 39947 w 64003"/>
                <a:gd name="connsiteY0" fmla="*/ 5063 h 117618"/>
                <a:gd name="connsiteX1" fmla="*/ 34672 w 64003"/>
                <a:gd name="connsiteY1" fmla="*/ 104 h 117618"/>
                <a:gd name="connsiteX2" fmla="*/ 209 w 64003"/>
                <a:gd name="connsiteY2" fmla="*/ 11440 h 117618"/>
                <a:gd name="connsiteX3" fmla="*/ 209 w 64003"/>
                <a:gd name="connsiteY3" fmla="*/ 17817 h 117618"/>
                <a:gd name="connsiteX4" fmla="*/ 25704 w 64003"/>
                <a:gd name="connsiteY4" fmla="*/ 12857 h 117618"/>
                <a:gd name="connsiteX5" fmla="*/ 25704 w 64003"/>
                <a:gd name="connsiteY5" fmla="*/ 103197 h 117618"/>
                <a:gd name="connsiteX6" fmla="*/ 8121 w 64003"/>
                <a:gd name="connsiteY6" fmla="*/ 111345 h 117618"/>
                <a:gd name="connsiteX7" fmla="*/ 1439 w 64003"/>
                <a:gd name="connsiteY7" fmla="*/ 111345 h 117618"/>
                <a:gd name="connsiteX8" fmla="*/ 1439 w 64003"/>
                <a:gd name="connsiteY8" fmla="*/ 117722 h 117618"/>
                <a:gd name="connsiteX9" fmla="*/ 32738 w 64003"/>
                <a:gd name="connsiteY9" fmla="*/ 117013 h 117618"/>
                <a:gd name="connsiteX10" fmla="*/ 64212 w 64003"/>
                <a:gd name="connsiteY10" fmla="*/ 117722 h 117618"/>
                <a:gd name="connsiteX11" fmla="*/ 64212 w 64003"/>
                <a:gd name="connsiteY11" fmla="*/ 111345 h 117618"/>
                <a:gd name="connsiteX12" fmla="*/ 57530 w 64003"/>
                <a:gd name="connsiteY12" fmla="*/ 111345 h 117618"/>
                <a:gd name="connsiteX13" fmla="*/ 39947 w 64003"/>
                <a:gd name="connsiteY13" fmla="*/ 103197 h 117618"/>
                <a:gd name="connsiteX14" fmla="*/ 39947 w 64003"/>
                <a:gd name="connsiteY14" fmla="*/ 506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03" h="117618">
                  <a:moveTo>
                    <a:pt x="39947" y="5063"/>
                  </a:moveTo>
                  <a:cubicBezTo>
                    <a:pt x="39947" y="281"/>
                    <a:pt x="39595" y="104"/>
                    <a:pt x="34672" y="104"/>
                  </a:cubicBezTo>
                  <a:cubicBezTo>
                    <a:pt x="23418" y="11263"/>
                    <a:pt x="7418" y="11440"/>
                    <a:pt x="209" y="11440"/>
                  </a:cubicBezTo>
                  <a:lnTo>
                    <a:pt x="209" y="17817"/>
                  </a:lnTo>
                  <a:cubicBezTo>
                    <a:pt x="4429" y="17817"/>
                    <a:pt x="16034" y="17817"/>
                    <a:pt x="25704" y="12857"/>
                  </a:cubicBezTo>
                  <a:lnTo>
                    <a:pt x="25704" y="103197"/>
                  </a:lnTo>
                  <a:cubicBezTo>
                    <a:pt x="25704" y="109042"/>
                    <a:pt x="25704" y="111345"/>
                    <a:pt x="8121" y="111345"/>
                  </a:cubicBezTo>
                  <a:lnTo>
                    <a:pt x="1439" y="111345"/>
                  </a:lnTo>
                  <a:lnTo>
                    <a:pt x="1439" y="117722"/>
                  </a:lnTo>
                  <a:cubicBezTo>
                    <a:pt x="4604" y="117545"/>
                    <a:pt x="26232" y="117013"/>
                    <a:pt x="32738" y="117013"/>
                  </a:cubicBezTo>
                  <a:cubicBezTo>
                    <a:pt x="38189" y="117013"/>
                    <a:pt x="60343" y="117545"/>
                    <a:pt x="64212" y="117722"/>
                  </a:cubicBezTo>
                  <a:lnTo>
                    <a:pt x="64212" y="111345"/>
                  </a:lnTo>
                  <a:lnTo>
                    <a:pt x="57530" y="111345"/>
                  </a:lnTo>
                  <a:cubicBezTo>
                    <a:pt x="39947" y="111345"/>
                    <a:pt x="39947" y="109042"/>
                    <a:pt x="39947" y="103197"/>
                  </a:cubicBezTo>
                  <a:lnTo>
                    <a:pt x="39947" y="5063"/>
                  </a:lnTo>
                  <a:close/>
                </a:path>
              </a:pathLst>
            </a:custGeom>
            <a:solidFill>
              <a:srgbClr val="000000"/>
            </a:solidFill>
            <a:ln w="25213" cap="flat">
              <a:noFill/>
              <a:prstDash val="solid"/>
              <a:miter/>
            </a:ln>
          </p:spPr>
          <p:txBody>
            <a:bodyPr rtlCol="0" anchor="ctr"/>
            <a:lstStyle/>
            <a:p>
              <a:endParaRPr lang="en-CN"/>
            </a:p>
          </p:txBody>
        </p:sp>
        <p:sp>
          <p:nvSpPr>
            <p:cNvPr id="18514" name="Freeform 18513">
              <a:extLst>
                <a:ext uri="{FF2B5EF4-FFF2-40B4-BE49-F238E27FC236}">
                  <a16:creationId xmlns:a16="http://schemas.microsoft.com/office/drawing/2014/main" id="{9C11E34A-CB00-F478-122F-54D92A5EF28A}"/>
                </a:ext>
              </a:extLst>
            </p:cNvPr>
            <p:cNvSpPr/>
            <p:nvPr>
              <p:custDataLst>
                <p:tags r:id="rId37"/>
              </p:custDataLst>
            </p:nvPr>
          </p:nvSpPr>
          <p:spPr>
            <a:xfrm>
              <a:off x="7968771" y="4699623"/>
              <a:ext cx="53754" cy="178400"/>
            </a:xfrm>
            <a:custGeom>
              <a:avLst/>
              <a:gdLst>
                <a:gd name="connsiteX0" fmla="*/ 53970 w 53754"/>
                <a:gd name="connsiteY0" fmla="*/ 2876 h 178400"/>
                <a:gd name="connsiteX1" fmla="*/ 50704 w 53754"/>
                <a:gd name="connsiteY1" fmla="*/ 92 h 178400"/>
                <a:gd name="connsiteX2" fmla="*/ 20059 w 53754"/>
                <a:gd name="connsiteY2" fmla="*/ 2622 h 178400"/>
                <a:gd name="connsiteX3" fmla="*/ 15286 w 53754"/>
                <a:gd name="connsiteY3" fmla="*/ 7937 h 178400"/>
                <a:gd name="connsiteX4" fmla="*/ 21566 w 53754"/>
                <a:gd name="connsiteY4" fmla="*/ 10720 h 178400"/>
                <a:gd name="connsiteX5" fmla="*/ 33874 w 53754"/>
                <a:gd name="connsiteY5" fmla="*/ 15022 h 178400"/>
                <a:gd name="connsiteX6" fmla="*/ 33121 w 53754"/>
                <a:gd name="connsiteY6" fmla="*/ 20083 h 178400"/>
                <a:gd name="connsiteX7" fmla="*/ 1471 w 53754"/>
                <a:gd name="connsiteY7" fmla="*/ 146608 h 178400"/>
                <a:gd name="connsiteX8" fmla="*/ 215 w 53754"/>
                <a:gd name="connsiteY8" fmla="*/ 155212 h 178400"/>
                <a:gd name="connsiteX9" fmla="*/ 23073 w 53754"/>
                <a:gd name="connsiteY9" fmla="*/ 178493 h 178400"/>
                <a:gd name="connsiteX10" fmla="*/ 41912 w 53754"/>
                <a:gd name="connsiteY10" fmla="*/ 164322 h 178400"/>
                <a:gd name="connsiteX11" fmla="*/ 49448 w 53754"/>
                <a:gd name="connsiteY11" fmla="*/ 139523 h 178400"/>
                <a:gd name="connsiteX12" fmla="*/ 46434 w 53754"/>
                <a:gd name="connsiteY12" fmla="*/ 136993 h 178400"/>
                <a:gd name="connsiteX13" fmla="*/ 42917 w 53754"/>
                <a:gd name="connsiteY13" fmla="*/ 141547 h 178400"/>
                <a:gd name="connsiteX14" fmla="*/ 23827 w 53754"/>
                <a:gd name="connsiteY14" fmla="*/ 172926 h 178400"/>
                <a:gd name="connsiteX15" fmla="*/ 16291 w 53754"/>
                <a:gd name="connsiteY15" fmla="*/ 161285 h 178400"/>
                <a:gd name="connsiteX16" fmla="*/ 17798 w 53754"/>
                <a:gd name="connsiteY16" fmla="*/ 149139 h 178400"/>
                <a:gd name="connsiteX17" fmla="*/ 53970 w 53754"/>
                <a:gd name="connsiteY17" fmla="*/ 2876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754" h="178400">
                  <a:moveTo>
                    <a:pt x="53970" y="2876"/>
                  </a:moveTo>
                  <a:cubicBezTo>
                    <a:pt x="53970" y="2622"/>
                    <a:pt x="53970" y="92"/>
                    <a:pt x="50704" y="92"/>
                  </a:cubicBezTo>
                  <a:cubicBezTo>
                    <a:pt x="44927" y="92"/>
                    <a:pt x="26590" y="2116"/>
                    <a:pt x="20059" y="2622"/>
                  </a:cubicBezTo>
                  <a:cubicBezTo>
                    <a:pt x="18049" y="2876"/>
                    <a:pt x="15286" y="3129"/>
                    <a:pt x="15286" y="7937"/>
                  </a:cubicBezTo>
                  <a:cubicBezTo>
                    <a:pt x="15286" y="10720"/>
                    <a:pt x="17798" y="10720"/>
                    <a:pt x="21566" y="10720"/>
                  </a:cubicBezTo>
                  <a:cubicBezTo>
                    <a:pt x="33623" y="10720"/>
                    <a:pt x="33874" y="12998"/>
                    <a:pt x="33874" y="15022"/>
                  </a:cubicBezTo>
                  <a:lnTo>
                    <a:pt x="33121" y="20083"/>
                  </a:lnTo>
                  <a:lnTo>
                    <a:pt x="1471" y="146608"/>
                  </a:lnTo>
                  <a:cubicBezTo>
                    <a:pt x="717" y="149392"/>
                    <a:pt x="215" y="151163"/>
                    <a:pt x="215" y="155212"/>
                  </a:cubicBezTo>
                  <a:cubicBezTo>
                    <a:pt x="215" y="169636"/>
                    <a:pt x="11267" y="178493"/>
                    <a:pt x="23073" y="178493"/>
                  </a:cubicBezTo>
                  <a:cubicBezTo>
                    <a:pt x="31363" y="178493"/>
                    <a:pt x="37642" y="173432"/>
                    <a:pt x="41912" y="164322"/>
                  </a:cubicBezTo>
                  <a:cubicBezTo>
                    <a:pt x="46434" y="154706"/>
                    <a:pt x="49448" y="140029"/>
                    <a:pt x="49448" y="139523"/>
                  </a:cubicBezTo>
                  <a:cubicBezTo>
                    <a:pt x="49448" y="136993"/>
                    <a:pt x="47187" y="136993"/>
                    <a:pt x="46434" y="136993"/>
                  </a:cubicBezTo>
                  <a:cubicBezTo>
                    <a:pt x="43922" y="136993"/>
                    <a:pt x="43671" y="138005"/>
                    <a:pt x="42917" y="141547"/>
                  </a:cubicBezTo>
                  <a:cubicBezTo>
                    <a:pt x="38647" y="157996"/>
                    <a:pt x="33874" y="172926"/>
                    <a:pt x="23827" y="172926"/>
                  </a:cubicBezTo>
                  <a:cubicBezTo>
                    <a:pt x="16291" y="172926"/>
                    <a:pt x="16291" y="164828"/>
                    <a:pt x="16291" y="161285"/>
                  </a:cubicBezTo>
                  <a:cubicBezTo>
                    <a:pt x="16291" y="155212"/>
                    <a:pt x="16542" y="153947"/>
                    <a:pt x="17798" y="149139"/>
                  </a:cubicBezTo>
                  <a:lnTo>
                    <a:pt x="53970" y="2876"/>
                  </a:lnTo>
                  <a:close/>
                </a:path>
              </a:pathLst>
            </a:custGeom>
            <a:solidFill>
              <a:srgbClr val="000000"/>
            </a:solidFill>
            <a:ln w="25213" cap="flat">
              <a:noFill/>
              <a:prstDash val="solid"/>
              <a:miter/>
            </a:ln>
          </p:spPr>
          <p:txBody>
            <a:bodyPr rtlCol="0" anchor="ctr"/>
            <a:lstStyle/>
            <a:p>
              <a:endParaRPr lang="en-CN"/>
            </a:p>
          </p:txBody>
        </p:sp>
        <p:sp>
          <p:nvSpPr>
            <p:cNvPr id="18515" name="Freeform 18514">
              <a:extLst>
                <a:ext uri="{FF2B5EF4-FFF2-40B4-BE49-F238E27FC236}">
                  <a16:creationId xmlns:a16="http://schemas.microsoft.com/office/drawing/2014/main" id="{A8E16F26-FF51-BFA8-EC92-6F78C2199A0C}"/>
                </a:ext>
              </a:extLst>
            </p:cNvPr>
            <p:cNvSpPr/>
            <p:nvPr>
              <p:custDataLst>
                <p:tags r:id="rId38"/>
              </p:custDataLst>
            </p:nvPr>
          </p:nvSpPr>
          <p:spPr>
            <a:xfrm>
              <a:off x="8047910" y="4763392"/>
              <a:ext cx="107509" cy="114632"/>
            </a:xfrm>
            <a:custGeom>
              <a:avLst/>
              <a:gdLst>
                <a:gd name="connsiteX0" fmla="*/ 107728 w 107509"/>
                <a:gd name="connsiteY0" fmla="*/ 42858 h 114632"/>
                <a:gd name="connsiteX1" fmla="*/ 67537 w 107509"/>
                <a:gd name="connsiteY1" fmla="*/ 92 h 114632"/>
                <a:gd name="connsiteX2" fmla="*/ 218 w 107509"/>
                <a:gd name="connsiteY2" fmla="*/ 71958 h 114632"/>
                <a:gd name="connsiteX3" fmla="*/ 40409 w 107509"/>
                <a:gd name="connsiteY3" fmla="*/ 114724 h 114632"/>
                <a:gd name="connsiteX4" fmla="*/ 107728 w 107509"/>
                <a:gd name="connsiteY4" fmla="*/ 42858 h 114632"/>
                <a:gd name="connsiteX5" fmla="*/ 40660 w 107509"/>
                <a:gd name="connsiteY5" fmla="*/ 109157 h 114632"/>
                <a:gd name="connsiteX6" fmla="*/ 18806 w 107509"/>
                <a:gd name="connsiteY6" fmla="*/ 81574 h 114632"/>
                <a:gd name="connsiteX7" fmla="*/ 33375 w 107509"/>
                <a:gd name="connsiteY7" fmla="*/ 28940 h 114632"/>
                <a:gd name="connsiteX8" fmla="*/ 67286 w 107509"/>
                <a:gd name="connsiteY8" fmla="*/ 5659 h 114632"/>
                <a:gd name="connsiteX9" fmla="*/ 89391 w 107509"/>
                <a:gd name="connsiteY9" fmla="*/ 32989 h 114632"/>
                <a:gd name="connsiteX10" fmla="*/ 74822 w 107509"/>
                <a:gd name="connsiteY10" fmla="*/ 85876 h 114632"/>
                <a:gd name="connsiteX11" fmla="*/ 40660 w 107509"/>
                <a:gd name="connsiteY11" fmla="*/ 109157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09" h="114632">
                  <a:moveTo>
                    <a:pt x="107728" y="42858"/>
                  </a:moveTo>
                  <a:cubicBezTo>
                    <a:pt x="107728" y="16540"/>
                    <a:pt x="90144" y="92"/>
                    <a:pt x="67537" y="92"/>
                  </a:cubicBezTo>
                  <a:cubicBezTo>
                    <a:pt x="33878" y="92"/>
                    <a:pt x="218" y="36025"/>
                    <a:pt x="218" y="71958"/>
                  </a:cubicBezTo>
                  <a:cubicBezTo>
                    <a:pt x="218" y="97010"/>
                    <a:pt x="17048" y="114724"/>
                    <a:pt x="40409" y="114724"/>
                  </a:cubicBezTo>
                  <a:cubicBezTo>
                    <a:pt x="73817" y="114724"/>
                    <a:pt x="107728" y="79803"/>
                    <a:pt x="107728" y="42858"/>
                  </a:cubicBezTo>
                  <a:close/>
                  <a:moveTo>
                    <a:pt x="40660" y="109157"/>
                  </a:moveTo>
                  <a:cubicBezTo>
                    <a:pt x="29859" y="109157"/>
                    <a:pt x="18806" y="101312"/>
                    <a:pt x="18806" y="81574"/>
                  </a:cubicBezTo>
                  <a:cubicBezTo>
                    <a:pt x="18806" y="69175"/>
                    <a:pt x="25337" y="41845"/>
                    <a:pt x="33375" y="28940"/>
                  </a:cubicBezTo>
                  <a:cubicBezTo>
                    <a:pt x="45935" y="9455"/>
                    <a:pt x="60253" y="5659"/>
                    <a:pt x="67286" y="5659"/>
                  </a:cubicBezTo>
                  <a:cubicBezTo>
                    <a:pt x="81855" y="5659"/>
                    <a:pt x="89391" y="17806"/>
                    <a:pt x="89391" y="32989"/>
                  </a:cubicBezTo>
                  <a:cubicBezTo>
                    <a:pt x="89391" y="42858"/>
                    <a:pt x="84367" y="69428"/>
                    <a:pt x="74822" y="85876"/>
                  </a:cubicBezTo>
                  <a:cubicBezTo>
                    <a:pt x="66030" y="100553"/>
                    <a:pt x="52214" y="109157"/>
                    <a:pt x="40660" y="109157"/>
                  </a:cubicBezTo>
                  <a:close/>
                </a:path>
              </a:pathLst>
            </a:custGeom>
            <a:solidFill>
              <a:srgbClr val="000000"/>
            </a:solidFill>
            <a:ln w="25213" cap="flat">
              <a:noFill/>
              <a:prstDash val="solid"/>
              <a:miter/>
            </a:ln>
          </p:spPr>
          <p:txBody>
            <a:bodyPr rtlCol="0" anchor="ctr"/>
            <a:lstStyle/>
            <a:p>
              <a:endParaRPr lang="en-CN"/>
            </a:p>
          </p:txBody>
        </p:sp>
        <p:sp>
          <p:nvSpPr>
            <p:cNvPr id="18516" name="Freeform 18515">
              <a:extLst>
                <a:ext uri="{FF2B5EF4-FFF2-40B4-BE49-F238E27FC236}">
                  <a16:creationId xmlns:a16="http://schemas.microsoft.com/office/drawing/2014/main" id="{3F9B4186-F667-99E0-9758-9E31D1B59BD1}"/>
                </a:ext>
              </a:extLst>
            </p:cNvPr>
            <p:cNvSpPr/>
            <p:nvPr>
              <p:custDataLst>
                <p:tags r:id="rId39"/>
              </p:custDataLst>
            </p:nvPr>
          </p:nvSpPr>
          <p:spPr>
            <a:xfrm>
              <a:off x="8163137" y="4763392"/>
              <a:ext cx="115296" cy="163724"/>
            </a:xfrm>
            <a:custGeom>
              <a:avLst/>
              <a:gdLst>
                <a:gd name="connsiteX0" fmla="*/ 114766 w 115296"/>
                <a:gd name="connsiteY0" fmla="*/ 16540 h 163724"/>
                <a:gd name="connsiteX1" fmla="*/ 115519 w 115296"/>
                <a:gd name="connsiteY1" fmla="*/ 11985 h 163724"/>
                <a:gd name="connsiteX2" fmla="*/ 108235 w 115296"/>
                <a:gd name="connsiteY2" fmla="*/ 5153 h 163724"/>
                <a:gd name="connsiteX3" fmla="*/ 97936 w 115296"/>
                <a:gd name="connsiteY3" fmla="*/ 16034 h 163724"/>
                <a:gd name="connsiteX4" fmla="*/ 74575 w 115296"/>
                <a:gd name="connsiteY4" fmla="*/ 92 h 163724"/>
                <a:gd name="connsiteX5" fmla="*/ 14792 w 115296"/>
                <a:gd name="connsiteY5" fmla="*/ 71958 h 163724"/>
                <a:gd name="connsiteX6" fmla="*/ 48200 w 115296"/>
                <a:gd name="connsiteY6" fmla="*/ 111941 h 163724"/>
                <a:gd name="connsiteX7" fmla="*/ 77338 w 115296"/>
                <a:gd name="connsiteY7" fmla="*/ 97264 h 163724"/>
                <a:gd name="connsiteX8" fmla="*/ 77590 w 115296"/>
                <a:gd name="connsiteY8" fmla="*/ 97517 h 163724"/>
                <a:gd name="connsiteX9" fmla="*/ 69300 w 115296"/>
                <a:gd name="connsiteY9" fmla="*/ 130919 h 163724"/>
                <a:gd name="connsiteX10" fmla="*/ 33129 w 115296"/>
                <a:gd name="connsiteY10" fmla="*/ 158249 h 163724"/>
                <a:gd name="connsiteX11" fmla="*/ 13034 w 115296"/>
                <a:gd name="connsiteY11" fmla="*/ 155718 h 163724"/>
                <a:gd name="connsiteX12" fmla="*/ 23332 w 115296"/>
                <a:gd name="connsiteY12" fmla="*/ 142560 h 163724"/>
                <a:gd name="connsiteX13" fmla="*/ 13787 w 115296"/>
                <a:gd name="connsiteY13" fmla="*/ 133703 h 163724"/>
                <a:gd name="connsiteX14" fmla="*/ 223 w 115296"/>
                <a:gd name="connsiteY14" fmla="*/ 148380 h 163724"/>
                <a:gd name="connsiteX15" fmla="*/ 33631 w 115296"/>
                <a:gd name="connsiteY15" fmla="*/ 163816 h 163724"/>
                <a:gd name="connsiteX16" fmla="*/ 86884 w 115296"/>
                <a:gd name="connsiteY16" fmla="*/ 128895 h 163724"/>
                <a:gd name="connsiteX17" fmla="*/ 114766 w 115296"/>
                <a:gd name="connsiteY17" fmla="*/ 16540 h 163724"/>
                <a:gd name="connsiteX18" fmla="*/ 82111 w 115296"/>
                <a:gd name="connsiteY18" fmla="*/ 79550 h 163724"/>
                <a:gd name="connsiteX19" fmla="*/ 69300 w 115296"/>
                <a:gd name="connsiteY19" fmla="*/ 97264 h 163724"/>
                <a:gd name="connsiteX20" fmla="*/ 48954 w 115296"/>
                <a:gd name="connsiteY20" fmla="*/ 106373 h 163724"/>
                <a:gd name="connsiteX21" fmla="*/ 32626 w 115296"/>
                <a:gd name="connsiteY21" fmla="*/ 83093 h 163724"/>
                <a:gd name="connsiteX22" fmla="*/ 46693 w 115296"/>
                <a:gd name="connsiteY22" fmla="*/ 28181 h 163724"/>
                <a:gd name="connsiteX23" fmla="*/ 74826 w 115296"/>
                <a:gd name="connsiteY23" fmla="*/ 5659 h 163724"/>
                <a:gd name="connsiteX24" fmla="*/ 94922 w 115296"/>
                <a:gd name="connsiteY24" fmla="*/ 27421 h 163724"/>
                <a:gd name="connsiteX25" fmla="*/ 94168 w 115296"/>
                <a:gd name="connsiteY25" fmla="*/ 31217 h 163724"/>
                <a:gd name="connsiteX26" fmla="*/ 82111 w 115296"/>
                <a:gd name="connsiteY26" fmla="*/ 79550 h 1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296" h="163724">
                  <a:moveTo>
                    <a:pt x="114766" y="16540"/>
                  </a:moveTo>
                  <a:cubicBezTo>
                    <a:pt x="115017" y="15022"/>
                    <a:pt x="115519" y="13757"/>
                    <a:pt x="115519" y="11985"/>
                  </a:cubicBezTo>
                  <a:cubicBezTo>
                    <a:pt x="115519" y="7683"/>
                    <a:pt x="112505" y="5153"/>
                    <a:pt x="108235" y="5153"/>
                  </a:cubicBezTo>
                  <a:cubicBezTo>
                    <a:pt x="105723" y="5153"/>
                    <a:pt x="98941" y="6924"/>
                    <a:pt x="97936" y="16034"/>
                  </a:cubicBezTo>
                  <a:cubicBezTo>
                    <a:pt x="93414" y="6671"/>
                    <a:pt x="84623" y="92"/>
                    <a:pt x="74575" y="92"/>
                  </a:cubicBezTo>
                  <a:cubicBezTo>
                    <a:pt x="45940" y="92"/>
                    <a:pt x="14792" y="35519"/>
                    <a:pt x="14792" y="71958"/>
                  </a:cubicBezTo>
                  <a:cubicBezTo>
                    <a:pt x="14792" y="97010"/>
                    <a:pt x="30115" y="111941"/>
                    <a:pt x="48200" y="111941"/>
                  </a:cubicBezTo>
                  <a:cubicBezTo>
                    <a:pt x="63020" y="111941"/>
                    <a:pt x="74826" y="100047"/>
                    <a:pt x="77338" y="97264"/>
                  </a:cubicBezTo>
                  <a:lnTo>
                    <a:pt x="77590" y="97517"/>
                  </a:lnTo>
                  <a:cubicBezTo>
                    <a:pt x="72315" y="120038"/>
                    <a:pt x="69300" y="130413"/>
                    <a:pt x="69300" y="130919"/>
                  </a:cubicBezTo>
                  <a:cubicBezTo>
                    <a:pt x="68295" y="133197"/>
                    <a:pt x="59755" y="158249"/>
                    <a:pt x="33129" y="158249"/>
                  </a:cubicBezTo>
                  <a:cubicBezTo>
                    <a:pt x="28356" y="158249"/>
                    <a:pt x="20067" y="157996"/>
                    <a:pt x="13034" y="155718"/>
                  </a:cubicBezTo>
                  <a:cubicBezTo>
                    <a:pt x="20569" y="153441"/>
                    <a:pt x="23332" y="146862"/>
                    <a:pt x="23332" y="142560"/>
                  </a:cubicBezTo>
                  <a:cubicBezTo>
                    <a:pt x="23332" y="138511"/>
                    <a:pt x="20569" y="133703"/>
                    <a:pt x="13787" y="133703"/>
                  </a:cubicBezTo>
                  <a:cubicBezTo>
                    <a:pt x="8261" y="133703"/>
                    <a:pt x="223" y="138258"/>
                    <a:pt x="223" y="148380"/>
                  </a:cubicBezTo>
                  <a:cubicBezTo>
                    <a:pt x="223" y="158755"/>
                    <a:pt x="9517" y="163816"/>
                    <a:pt x="33631" y="163816"/>
                  </a:cubicBezTo>
                  <a:cubicBezTo>
                    <a:pt x="65030" y="163816"/>
                    <a:pt x="83116" y="144078"/>
                    <a:pt x="86884" y="128895"/>
                  </a:cubicBezTo>
                  <a:lnTo>
                    <a:pt x="114766" y="16540"/>
                  </a:lnTo>
                  <a:close/>
                  <a:moveTo>
                    <a:pt x="82111" y="79550"/>
                  </a:moveTo>
                  <a:cubicBezTo>
                    <a:pt x="80604" y="86129"/>
                    <a:pt x="74826" y="92456"/>
                    <a:pt x="69300" y="97264"/>
                  </a:cubicBezTo>
                  <a:cubicBezTo>
                    <a:pt x="64025" y="101818"/>
                    <a:pt x="56238" y="106373"/>
                    <a:pt x="48954" y="106373"/>
                  </a:cubicBezTo>
                  <a:cubicBezTo>
                    <a:pt x="36394" y="106373"/>
                    <a:pt x="32626" y="93215"/>
                    <a:pt x="32626" y="83093"/>
                  </a:cubicBezTo>
                  <a:cubicBezTo>
                    <a:pt x="32626" y="70946"/>
                    <a:pt x="39911" y="41086"/>
                    <a:pt x="46693" y="28181"/>
                  </a:cubicBezTo>
                  <a:cubicBezTo>
                    <a:pt x="53475" y="15781"/>
                    <a:pt x="64276" y="5659"/>
                    <a:pt x="74826" y="5659"/>
                  </a:cubicBezTo>
                  <a:cubicBezTo>
                    <a:pt x="91405" y="5659"/>
                    <a:pt x="94922" y="26156"/>
                    <a:pt x="94922" y="27421"/>
                  </a:cubicBezTo>
                  <a:cubicBezTo>
                    <a:pt x="94922" y="28687"/>
                    <a:pt x="94419" y="30205"/>
                    <a:pt x="94168" y="31217"/>
                  </a:cubicBezTo>
                  <a:lnTo>
                    <a:pt x="82111" y="79550"/>
                  </a:lnTo>
                  <a:close/>
                </a:path>
              </a:pathLst>
            </a:custGeom>
            <a:solidFill>
              <a:srgbClr val="000000"/>
            </a:solidFill>
            <a:ln w="25213" cap="flat">
              <a:noFill/>
              <a:prstDash val="solid"/>
              <a:miter/>
            </a:ln>
          </p:spPr>
          <p:txBody>
            <a:bodyPr rtlCol="0" anchor="ctr"/>
            <a:lstStyle/>
            <a:p>
              <a:endParaRPr lang="en-CN"/>
            </a:p>
          </p:txBody>
        </p:sp>
        <p:sp>
          <p:nvSpPr>
            <p:cNvPr id="18517" name="Freeform 18516">
              <a:extLst>
                <a:ext uri="{FF2B5EF4-FFF2-40B4-BE49-F238E27FC236}">
                  <a16:creationId xmlns:a16="http://schemas.microsoft.com/office/drawing/2014/main" id="{E8F6D744-3898-A340-69A7-68DDAE20589F}"/>
                </a:ext>
              </a:extLst>
            </p:cNvPr>
            <p:cNvSpPr/>
            <p:nvPr>
              <p:custDataLst>
                <p:tags r:id="rId40"/>
              </p:custDataLst>
            </p:nvPr>
          </p:nvSpPr>
          <p:spPr>
            <a:xfrm>
              <a:off x="8280153" y="4763392"/>
              <a:ext cx="131121" cy="160940"/>
            </a:xfrm>
            <a:custGeom>
              <a:avLst/>
              <a:gdLst>
                <a:gd name="connsiteX0" fmla="*/ 19570 w 131121"/>
                <a:gd name="connsiteY0" fmla="*/ 142813 h 160940"/>
                <a:gd name="connsiteX1" fmla="*/ 6005 w 131121"/>
                <a:gd name="connsiteY1" fmla="*/ 153188 h 160940"/>
                <a:gd name="connsiteX2" fmla="*/ 228 w 131121"/>
                <a:gd name="connsiteY2" fmla="*/ 157996 h 160940"/>
                <a:gd name="connsiteX3" fmla="*/ 3493 w 131121"/>
                <a:gd name="connsiteY3" fmla="*/ 161032 h 160940"/>
                <a:gd name="connsiteX4" fmla="*/ 24593 w 131121"/>
                <a:gd name="connsiteY4" fmla="*/ 160273 h 160940"/>
                <a:gd name="connsiteX5" fmla="*/ 49461 w 131121"/>
                <a:gd name="connsiteY5" fmla="*/ 161032 h 160940"/>
                <a:gd name="connsiteX6" fmla="*/ 53983 w 131121"/>
                <a:gd name="connsiteY6" fmla="*/ 155971 h 160940"/>
                <a:gd name="connsiteX7" fmla="*/ 47954 w 131121"/>
                <a:gd name="connsiteY7" fmla="*/ 153188 h 160940"/>
                <a:gd name="connsiteX8" fmla="*/ 35395 w 131121"/>
                <a:gd name="connsiteY8" fmla="*/ 149139 h 160940"/>
                <a:gd name="connsiteX9" fmla="*/ 47703 w 131121"/>
                <a:gd name="connsiteY9" fmla="*/ 98529 h 160940"/>
                <a:gd name="connsiteX10" fmla="*/ 70812 w 131121"/>
                <a:gd name="connsiteY10" fmla="*/ 114724 h 160940"/>
                <a:gd name="connsiteX11" fmla="*/ 131349 w 131121"/>
                <a:gd name="connsiteY11" fmla="*/ 40580 h 160940"/>
                <a:gd name="connsiteX12" fmla="*/ 97941 w 131121"/>
                <a:gd name="connsiteY12" fmla="*/ 92 h 160940"/>
                <a:gd name="connsiteX13" fmla="*/ 65035 w 131121"/>
                <a:gd name="connsiteY13" fmla="*/ 19071 h 160940"/>
                <a:gd name="connsiteX14" fmla="*/ 42428 w 131121"/>
                <a:gd name="connsiteY14" fmla="*/ 92 h 160940"/>
                <a:gd name="connsiteX15" fmla="*/ 23840 w 131121"/>
                <a:gd name="connsiteY15" fmla="*/ 14516 h 160940"/>
                <a:gd name="connsiteX16" fmla="*/ 16053 w 131121"/>
                <a:gd name="connsiteY16" fmla="*/ 39062 h 160940"/>
                <a:gd name="connsiteX17" fmla="*/ 19067 w 131121"/>
                <a:gd name="connsiteY17" fmla="*/ 41592 h 160940"/>
                <a:gd name="connsiteX18" fmla="*/ 23337 w 131121"/>
                <a:gd name="connsiteY18" fmla="*/ 35772 h 160940"/>
                <a:gd name="connsiteX19" fmla="*/ 41674 w 131121"/>
                <a:gd name="connsiteY19" fmla="*/ 5659 h 160940"/>
                <a:gd name="connsiteX20" fmla="*/ 49461 w 131121"/>
                <a:gd name="connsiteY20" fmla="*/ 17299 h 160940"/>
                <a:gd name="connsiteX21" fmla="*/ 47703 w 131121"/>
                <a:gd name="connsiteY21" fmla="*/ 30205 h 160940"/>
                <a:gd name="connsiteX22" fmla="*/ 19570 w 131121"/>
                <a:gd name="connsiteY22" fmla="*/ 142813 h 160940"/>
                <a:gd name="connsiteX23" fmla="*/ 63779 w 131121"/>
                <a:gd name="connsiteY23" fmla="*/ 32989 h 160940"/>
                <a:gd name="connsiteX24" fmla="*/ 76841 w 131121"/>
                <a:gd name="connsiteY24" fmla="*/ 15275 h 160940"/>
                <a:gd name="connsiteX25" fmla="*/ 97187 w 131121"/>
                <a:gd name="connsiteY25" fmla="*/ 5659 h 160940"/>
                <a:gd name="connsiteX26" fmla="*/ 113264 w 131121"/>
                <a:gd name="connsiteY26" fmla="*/ 29446 h 160940"/>
                <a:gd name="connsiteX27" fmla="*/ 100453 w 131121"/>
                <a:gd name="connsiteY27" fmla="*/ 83093 h 160940"/>
                <a:gd name="connsiteX28" fmla="*/ 70561 w 131121"/>
                <a:gd name="connsiteY28" fmla="*/ 109157 h 160940"/>
                <a:gd name="connsiteX29" fmla="*/ 50717 w 131121"/>
                <a:gd name="connsiteY29" fmla="*/ 86635 h 160940"/>
                <a:gd name="connsiteX30" fmla="*/ 51471 w 131121"/>
                <a:gd name="connsiteY30" fmla="*/ 82587 h 160940"/>
                <a:gd name="connsiteX31" fmla="*/ 63779 w 131121"/>
                <a:gd name="connsiteY31" fmla="*/ 32989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21" h="160940">
                  <a:moveTo>
                    <a:pt x="19570" y="142813"/>
                  </a:moveTo>
                  <a:cubicBezTo>
                    <a:pt x="17560" y="151416"/>
                    <a:pt x="17058" y="153188"/>
                    <a:pt x="6005" y="153188"/>
                  </a:cubicBezTo>
                  <a:cubicBezTo>
                    <a:pt x="2991" y="153188"/>
                    <a:pt x="228" y="153188"/>
                    <a:pt x="228" y="157996"/>
                  </a:cubicBezTo>
                  <a:cubicBezTo>
                    <a:pt x="228" y="160020"/>
                    <a:pt x="1484" y="161032"/>
                    <a:pt x="3493" y="161032"/>
                  </a:cubicBezTo>
                  <a:cubicBezTo>
                    <a:pt x="10276" y="161032"/>
                    <a:pt x="17560" y="160273"/>
                    <a:pt x="24593" y="160273"/>
                  </a:cubicBezTo>
                  <a:cubicBezTo>
                    <a:pt x="32883" y="160273"/>
                    <a:pt x="41423" y="161032"/>
                    <a:pt x="49461" y="161032"/>
                  </a:cubicBezTo>
                  <a:cubicBezTo>
                    <a:pt x="50717" y="161032"/>
                    <a:pt x="53983" y="161032"/>
                    <a:pt x="53983" y="155971"/>
                  </a:cubicBezTo>
                  <a:cubicBezTo>
                    <a:pt x="53983" y="153188"/>
                    <a:pt x="51471" y="153188"/>
                    <a:pt x="47954" y="153188"/>
                  </a:cubicBezTo>
                  <a:cubicBezTo>
                    <a:pt x="35395" y="153188"/>
                    <a:pt x="35395" y="151416"/>
                    <a:pt x="35395" y="149139"/>
                  </a:cubicBezTo>
                  <a:cubicBezTo>
                    <a:pt x="35395" y="146102"/>
                    <a:pt x="45945" y="104855"/>
                    <a:pt x="47703" y="98529"/>
                  </a:cubicBezTo>
                  <a:cubicBezTo>
                    <a:pt x="50968" y="105867"/>
                    <a:pt x="58002" y="114724"/>
                    <a:pt x="70812" y="114724"/>
                  </a:cubicBezTo>
                  <a:cubicBezTo>
                    <a:pt x="99951" y="114724"/>
                    <a:pt x="131349" y="77779"/>
                    <a:pt x="131349" y="40580"/>
                  </a:cubicBezTo>
                  <a:cubicBezTo>
                    <a:pt x="131349" y="16793"/>
                    <a:pt x="117032" y="92"/>
                    <a:pt x="97941" y="92"/>
                  </a:cubicBezTo>
                  <a:cubicBezTo>
                    <a:pt x="85382" y="92"/>
                    <a:pt x="73324" y="9202"/>
                    <a:pt x="65035" y="19071"/>
                  </a:cubicBezTo>
                  <a:cubicBezTo>
                    <a:pt x="62523" y="5406"/>
                    <a:pt x="51722" y="92"/>
                    <a:pt x="42428" y="92"/>
                  </a:cubicBezTo>
                  <a:cubicBezTo>
                    <a:pt x="30873" y="92"/>
                    <a:pt x="26101" y="9961"/>
                    <a:pt x="23840" y="14516"/>
                  </a:cubicBezTo>
                  <a:cubicBezTo>
                    <a:pt x="19318" y="23120"/>
                    <a:pt x="16053" y="38303"/>
                    <a:pt x="16053" y="39062"/>
                  </a:cubicBezTo>
                  <a:cubicBezTo>
                    <a:pt x="16053" y="41592"/>
                    <a:pt x="18565" y="41592"/>
                    <a:pt x="19067" y="41592"/>
                  </a:cubicBezTo>
                  <a:cubicBezTo>
                    <a:pt x="21579" y="41592"/>
                    <a:pt x="21830" y="41339"/>
                    <a:pt x="23337" y="35772"/>
                  </a:cubicBezTo>
                  <a:cubicBezTo>
                    <a:pt x="27608" y="17806"/>
                    <a:pt x="32632" y="5659"/>
                    <a:pt x="41674" y="5659"/>
                  </a:cubicBezTo>
                  <a:cubicBezTo>
                    <a:pt x="45945" y="5659"/>
                    <a:pt x="49461" y="7683"/>
                    <a:pt x="49461" y="17299"/>
                  </a:cubicBezTo>
                  <a:cubicBezTo>
                    <a:pt x="49461" y="23120"/>
                    <a:pt x="48708" y="25903"/>
                    <a:pt x="47703" y="30205"/>
                  </a:cubicBezTo>
                  <a:lnTo>
                    <a:pt x="19570" y="142813"/>
                  </a:lnTo>
                  <a:close/>
                  <a:moveTo>
                    <a:pt x="63779" y="32989"/>
                  </a:moveTo>
                  <a:cubicBezTo>
                    <a:pt x="65537" y="26156"/>
                    <a:pt x="72320" y="19071"/>
                    <a:pt x="76841" y="15275"/>
                  </a:cubicBezTo>
                  <a:cubicBezTo>
                    <a:pt x="85633" y="7430"/>
                    <a:pt x="92917" y="5659"/>
                    <a:pt x="97187" y="5659"/>
                  </a:cubicBezTo>
                  <a:cubicBezTo>
                    <a:pt x="107235" y="5659"/>
                    <a:pt x="113264" y="14516"/>
                    <a:pt x="113264" y="29446"/>
                  </a:cubicBezTo>
                  <a:cubicBezTo>
                    <a:pt x="113264" y="44376"/>
                    <a:pt x="104974" y="73477"/>
                    <a:pt x="100453" y="83093"/>
                  </a:cubicBezTo>
                  <a:cubicBezTo>
                    <a:pt x="91912" y="100806"/>
                    <a:pt x="79855" y="109157"/>
                    <a:pt x="70561" y="109157"/>
                  </a:cubicBezTo>
                  <a:cubicBezTo>
                    <a:pt x="53983" y="109157"/>
                    <a:pt x="50717" y="88154"/>
                    <a:pt x="50717" y="86635"/>
                  </a:cubicBezTo>
                  <a:cubicBezTo>
                    <a:pt x="50717" y="86129"/>
                    <a:pt x="50717" y="85623"/>
                    <a:pt x="51471" y="82587"/>
                  </a:cubicBezTo>
                  <a:lnTo>
                    <a:pt x="63779" y="32989"/>
                  </a:lnTo>
                  <a:close/>
                </a:path>
              </a:pathLst>
            </a:custGeom>
            <a:solidFill>
              <a:srgbClr val="000000"/>
            </a:solidFill>
            <a:ln w="25213" cap="flat">
              <a:noFill/>
              <a:prstDash val="solid"/>
              <a:miter/>
            </a:ln>
          </p:spPr>
          <p:txBody>
            <a:bodyPr rtlCol="0" anchor="ctr"/>
            <a:lstStyle/>
            <a:p>
              <a:endParaRPr lang="en-CN"/>
            </a:p>
          </p:txBody>
        </p:sp>
        <p:sp>
          <p:nvSpPr>
            <p:cNvPr id="18518" name="Freeform 18517">
              <a:extLst>
                <a:ext uri="{FF2B5EF4-FFF2-40B4-BE49-F238E27FC236}">
                  <a16:creationId xmlns:a16="http://schemas.microsoft.com/office/drawing/2014/main" id="{9FCE21CA-3577-1880-3607-7FB70F42CFCB}"/>
                </a:ext>
              </a:extLst>
            </p:cNvPr>
            <p:cNvSpPr/>
            <p:nvPr>
              <p:custDataLst>
                <p:tags r:id="rId41"/>
              </p:custDataLst>
            </p:nvPr>
          </p:nvSpPr>
          <p:spPr>
            <a:xfrm>
              <a:off x="8439439" y="4685452"/>
              <a:ext cx="58276" cy="253051"/>
            </a:xfrm>
            <a:custGeom>
              <a:avLst/>
              <a:gdLst>
                <a:gd name="connsiteX0" fmla="*/ 58509 w 58276"/>
                <a:gd name="connsiteY0" fmla="*/ 250613 h 253051"/>
                <a:gd name="connsiteX1" fmla="*/ 54239 w 58276"/>
                <a:gd name="connsiteY1" fmla="*/ 245045 h 253051"/>
                <a:gd name="connsiteX2" fmla="*/ 14802 w 58276"/>
                <a:gd name="connsiteY2" fmla="*/ 126617 h 253051"/>
                <a:gd name="connsiteX3" fmla="*/ 55244 w 58276"/>
                <a:gd name="connsiteY3" fmla="*/ 6924 h 253051"/>
                <a:gd name="connsiteX4" fmla="*/ 58509 w 58276"/>
                <a:gd name="connsiteY4" fmla="*/ 2622 h 253051"/>
                <a:gd name="connsiteX5" fmla="*/ 55997 w 58276"/>
                <a:gd name="connsiteY5" fmla="*/ 92 h 253051"/>
                <a:gd name="connsiteX6" fmla="*/ 16058 w 58276"/>
                <a:gd name="connsiteY6" fmla="*/ 49437 h 253051"/>
                <a:gd name="connsiteX7" fmla="*/ 233 w 58276"/>
                <a:gd name="connsiteY7" fmla="*/ 126617 h 253051"/>
                <a:gd name="connsiteX8" fmla="*/ 16812 w 58276"/>
                <a:gd name="connsiteY8" fmla="*/ 205569 h 253051"/>
                <a:gd name="connsiteX9" fmla="*/ 55997 w 58276"/>
                <a:gd name="connsiteY9" fmla="*/ 253143 h 253051"/>
                <a:gd name="connsiteX10" fmla="*/ 58509 w 58276"/>
                <a:gd name="connsiteY10" fmla="*/ 25061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76" h="253051">
                  <a:moveTo>
                    <a:pt x="58509" y="250613"/>
                  </a:moveTo>
                  <a:cubicBezTo>
                    <a:pt x="58509" y="249853"/>
                    <a:pt x="58509" y="249347"/>
                    <a:pt x="54239" y="245045"/>
                  </a:cubicBezTo>
                  <a:cubicBezTo>
                    <a:pt x="22840" y="213161"/>
                    <a:pt x="14802" y="165334"/>
                    <a:pt x="14802" y="126617"/>
                  </a:cubicBezTo>
                  <a:cubicBezTo>
                    <a:pt x="14802" y="82587"/>
                    <a:pt x="24347" y="38556"/>
                    <a:pt x="55244" y="6924"/>
                  </a:cubicBezTo>
                  <a:cubicBezTo>
                    <a:pt x="58509" y="3888"/>
                    <a:pt x="58509" y="3382"/>
                    <a:pt x="58509" y="2622"/>
                  </a:cubicBezTo>
                  <a:cubicBezTo>
                    <a:pt x="58509" y="851"/>
                    <a:pt x="57504" y="92"/>
                    <a:pt x="55997" y="92"/>
                  </a:cubicBezTo>
                  <a:cubicBezTo>
                    <a:pt x="53485" y="92"/>
                    <a:pt x="30878" y="17299"/>
                    <a:pt x="16058" y="49437"/>
                  </a:cubicBezTo>
                  <a:cubicBezTo>
                    <a:pt x="3247" y="77273"/>
                    <a:pt x="233" y="105361"/>
                    <a:pt x="233" y="126617"/>
                  </a:cubicBezTo>
                  <a:cubicBezTo>
                    <a:pt x="233" y="146355"/>
                    <a:pt x="2996" y="176975"/>
                    <a:pt x="16812" y="205569"/>
                  </a:cubicBezTo>
                  <a:cubicBezTo>
                    <a:pt x="31883" y="236695"/>
                    <a:pt x="53485" y="253143"/>
                    <a:pt x="55997" y="253143"/>
                  </a:cubicBezTo>
                  <a:cubicBezTo>
                    <a:pt x="57504" y="253143"/>
                    <a:pt x="58509" y="252384"/>
                    <a:pt x="58509" y="250613"/>
                  </a:cubicBezTo>
                  <a:close/>
                </a:path>
              </a:pathLst>
            </a:custGeom>
            <a:solidFill>
              <a:srgbClr val="000000"/>
            </a:solidFill>
            <a:ln w="25213" cap="flat">
              <a:noFill/>
              <a:prstDash val="solid"/>
              <a:miter/>
            </a:ln>
          </p:spPr>
          <p:txBody>
            <a:bodyPr rtlCol="0" anchor="ctr"/>
            <a:lstStyle/>
            <a:p>
              <a:endParaRPr lang="en-CN"/>
            </a:p>
          </p:txBody>
        </p:sp>
        <p:sp>
          <p:nvSpPr>
            <p:cNvPr id="18519" name="Freeform 18518">
              <a:extLst>
                <a:ext uri="{FF2B5EF4-FFF2-40B4-BE49-F238E27FC236}">
                  <a16:creationId xmlns:a16="http://schemas.microsoft.com/office/drawing/2014/main" id="{2D200652-EB33-210F-8970-9E521331FBA4}"/>
                </a:ext>
              </a:extLst>
            </p:cNvPr>
            <p:cNvSpPr/>
            <p:nvPr>
              <p:custDataLst>
                <p:tags r:id="rId42"/>
              </p:custDataLst>
            </p:nvPr>
          </p:nvSpPr>
          <p:spPr>
            <a:xfrm>
              <a:off x="8520295" y="4760861"/>
              <a:ext cx="138154" cy="165495"/>
            </a:xfrm>
            <a:custGeom>
              <a:avLst/>
              <a:gdLst>
                <a:gd name="connsiteX0" fmla="*/ 137136 w 138154"/>
                <a:gd name="connsiteY0" fmla="*/ 19071 h 165495"/>
                <a:gd name="connsiteX1" fmla="*/ 138392 w 138154"/>
                <a:gd name="connsiteY1" fmla="*/ 13251 h 165495"/>
                <a:gd name="connsiteX2" fmla="*/ 126586 w 138154"/>
                <a:gd name="connsiteY2" fmla="*/ 2116 h 165495"/>
                <a:gd name="connsiteX3" fmla="*/ 108751 w 138154"/>
                <a:gd name="connsiteY3" fmla="*/ 20842 h 165495"/>
                <a:gd name="connsiteX4" fmla="*/ 102220 w 138154"/>
                <a:gd name="connsiteY4" fmla="*/ 47159 h 165495"/>
                <a:gd name="connsiteX5" fmla="*/ 91670 w 138154"/>
                <a:gd name="connsiteY5" fmla="*/ 89166 h 165495"/>
                <a:gd name="connsiteX6" fmla="*/ 81874 w 138154"/>
                <a:gd name="connsiteY6" fmla="*/ 101312 h 165495"/>
                <a:gd name="connsiteX7" fmla="*/ 64793 w 138154"/>
                <a:gd name="connsiteY7" fmla="*/ 107386 h 165495"/>
                <a:gd name="connsiteX8" fmla="*/ 49721 w 138154"/>
                <a:gd name="connsiteY8" fmla="*/ 88913 h 165495"/>
                <a:gd name="connsiteX9" fmla="*/ 64542 w 138154"/>
                <a:gd name="connsiteY9" fmla="*/ 35519 h 165495"/>
                <a:gd name="connsiteX10" fmla="*/ 67807 w 138154"/>
                <a:gd name="connsiteY10" fmla="*/ 22867 h 165495"/>
                <a:gd name="connsiteX11" fmla="*/ 39423 w 138154"/>
                <a:gd name="connsiteY11" fmla="*/ 92 h 165495"/>
                <a:gd name="connsiteX12" fmla="*/ 237 w 138154"/>
                <a:gd name="connsiteY12" fmla="*/ 39568 h 165495"/>
                <a:gd name="connsiteX13" fmla="*/ 6265 w 138154"/>
                <a:gd name="connsiteY13" fmla="*/ 43111 h 165495"/>
                <a:gd name="connsiteX14" fmla="*/ 12043 w 138154"/>
                <a:gd name="connsiteY14" fmla="*/ 39821 h 165495"/>
                <a:gd name="connsiteX15" fmla="*/ 37915 w 138154"/>
                <a:gd name="connsiteY15" fmla="*/ 9202 h 165495"/>
                <a:gd name="connsiteX16" fmla="*/ 42186 w 138154"/>
                <a:gd name="connsiteY16" fmla="*/ 14516 h 165495"/>
                <a:gd name="connsiteX17" fmla="*/ 37915 w 138154"/>
                <a:gd name="connsiteY17" fmla="*/ 30964 h 165495"/>
                <a:gd name="connsiteX18" fmla="*/ 22844 w 138154"/>
                <a:gd name="connsiteY18" fmla="*/ 83599 h 165495"/>
                <a:gd name="connsiteX19" fmla="*/ 62783 w 138154"/>
                <a:gd name="connsiteY19" fmla="*/ 116495 h 165495"/>
                <a:gd name="connsiteX20" fmla="*/ 86898 w 138154"/>
                <a:gd name="connsiteY20" fmla="*/ 108904 h 165495"/>
                <a:gd name="connsiteX21" fmla="*/ 43693 w 138154"/>
                <a:gd name="connsiteY21" fmla="*/ 156477 h 165495"/>
                <a:gd name="connsiteX22" fmla="*/ 28370 w 138154"/>
                <a:gd name="connsiteY22" fmla="*/ 152935 h 165495"/>
                <a:gd name="connsiteX23" fmla="*/ 40427 w 138154"/>
                <a:gd name="connsiteY23" fmla="*/ 135980 h 165495"/>
                <a:gd name="connsiteX24" fmla="*/ 28119 w 138154"/>
                <a:gd name="connsiteY24" fmla="*/ 124340 h 165495"/>
                <a:gd name="connsiteX25" fmla="*/ 10033 w 138154"/>
                <a:gd name="connsiteY25" fmla="*/ 143572 h 165495"/>
                <a:gd name="connsiteX26" fmla="*/ 43693 w 138154"/>
                <a:gd name="connsiteY26" fmla="*/ 165587 h 165495"/>
                <a:gd name="connsiteX27" fmla="*/ 113524 w 138154"/>
                <a:gd name="connsiteY27" fmla="*/ 114724 h 165495"/>
                <a:gd name="connsiteX28" fmla="*/ 137136 w 138154"/>
                <a:gd name="connsiteY28" fmla="*/ 19071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154" h="165495">
                  <a:moveTo>
                    <a:pt x="137136" y="19071"/>
                  </a:moveTo>
                  <a:cubicBezTo>
                    <a:pt x="138392" y="14516"/>
                    <a:pt x="138392" y="14010"/>
                    <a:pt x="138392" y="13251"/>
                  </a:cubicBezTo>
                  <a:cubicBezTo>
                    <a:pt x="138392" y="7683"/>
                    <a:pt x="134373" y="2116"/>
                    <a:pt x="126586" y="2116"/>
                  </a:cubicBezTo>
                  <a:cubicBezTo>
                    <a:pt x="113524" y="2116"/>
                    <a:pt x="110509" y="14010"/>
                    <a:pt x="108751" y="20842"/>
                  </a:cubicBezTo>
                  <a:lnTo>
                    <a:pt x="102220" y="47159"/>
                  </a:lnTo>
                  <a:cubicBezTo>
                    <a:pt x="99206" y="59306"/>
                    <a:pt x="94433" y="78791"/>
                    <a:pt x="91670" y="89166"/>
                  </a:cubicBezTo>
                  <a:cubicBezTo>
                    <a:pt x="90414" y="94733"/>
                    <a:pt x="82627" y="100806"/>
                    <a:pt x="81874" y="101312"/>
                  </a:cubicBezTo>
                  <a:cubicBezTo>
                    <a:pt x="79111" y="103084"/>
                    <a:pt x="73082" y="107386"/>
                    <a:pt x="64793" y="107386"/>
                  </a:cubicBezTo>
                  <a:cubicBezTo>
                    <a:pt x="49973" y="107386"/>
                    <a:pt x="49721" y="94733"/>
                    <a:pt x="49721" y="88913"/>
                  </a:cubicBezTo>
                  <a:cubicBezTo>
                    <a:pt x="49721" y="73477"/>
                    <a:pt x="57508" y="53739"/>
                    <a:pt x="64542" y="35519"/>
                  </a:cubicBezTo>
                  <a:cubicBezTo>
                    <a:pt x="67054" y="28940"/>
                    <a:pt x="67807" y="27168"/>
                    <a:pt x="67807" y="22867"/>
                  </a:cubicBezTo>
                  <a:cubicBezTo>
                    <a:pt x="67807" y="8190"/>
                    <a:pt x="53238" y="92"/>
                    <a:pt x="39423" y="92"/>
                  </a:cubicBezTo>
                  <a:cubicBezTo>
                    <a:pt x="12796" y="92"/>
                    <a:pt x="237" y="34507"/>
                    <a:pt x="237" y="39568"/>
                  </a:cubicBezTo>
                  <a:cubicBezTo>
                    <a:pt x="237" y="43111"/>
                    <a:pt x="4005" y="43111"/>
                    <a:pt x="6265" y="43111"/>
                  </a:cubicBezTo>
                  <a:cubicBezTo>
                    <a:pt x="9280" y="43111"/>
                    <a:pt x="11038" y="43111"/>
                    <a:pt x="12043" y="39821"/>
                  </a:cubicBezTo>
                  <a:cubicBezTo>
                    <a:pt x="20332" y="11732"/>
                    <a:pt x="34148" y="9202"/>
                    <a:pt x="37915" y="9202"/>
                  </a:cubicBezTo>
                  <a:cubicBezTo>
                    <a:pt x="39674" y="9202"/>
                    <a:pt x="42186" y="9202"/>
                    <a:pt x="42186" y="14516"/>
                  </a:cubicBezTo>
                  <a:cubicBezTo>
                    <a:pt x="42186" y="20336"/>
                    <a:pt x="39423" y="26915"/>
                    <a:pt x="37915" y="30964"/>
                  </a:cubicBezTo>
                  <a:cubicBezTo>
                    <a:pt x="28119" y="56269"/>
                    <a:pt x="22844" y="70693"/>
                    <a:pt x="22844" y="83599"/>
                  </a:cubicBezTo>
                  <a:cubicBezTo>
                    <a:pt x="22844" y="112447"/>
                    <a:pt x="47963" y="116495"/>
                    <a:pt x="62783" y="116495"/>
                  </a:cubicBezTo>
                  <a:cubicBezTo>
                    <a:pt x="69063" y="116495"/>
                    <a:pt x="77604" y="115483"/>
                    <a:pt x="86898" y="108904"/>
                  </a:cubicBezTo>
                  <a:cubicBezTo>
                    <a:pt x="79864" y="140029"/>
                    <a:pt x="61025" y="156477"/>
                    <a:pt x="43693" y="156477"/>
                  </a:cubicBezTo>
                  <a:cubicBezTo>
                    <a:pt x="40427" y="156477"/>
                    <a:pt x="33394" y="155971"/>
                    <a:pt x="28370" y="152935"/>
                  </a:cubicBezTo>
                  <a:cubicBezTo>
                    <a:pt x="36408" y="149645"/>
                    <a:pt x="40427" y="142813"/>
                    <a:pt x="40427" y="135980"/>
                  </a:cubicBezTo>
                  <a:cubicBezTo>
                    <a:pt x="40427" y="126871"/>
                    <a:pt x="33143" y="124340"/>
                    <a:pt x="28119" y="124340"/>
                  </a:cubicBezTo>
                  <a:cubicBezTo>
                    <a:pt x="18825" y="124340"/>
                    <a:pt x="10033" y="132438"/>
                    <a:pt x="10033" y="143572"/>
                  </a:cubicBezTo>
                  <a:cubicBezTo>
                    <a:pt x="10033" y="156477"/>
                    <a:pt x="23346" y="165587"/>
                    <a:pt x="43693" y="165587"/>
                  </a:cubicBezTo>
                  <a:cubicBezTo>
                    <a:pt x="72580" y="165587"/>
                    <a:pt x="105737" y="146102"/>
                    <a:pt x="113524" y="114724"/>
                  </a:cubicBezTo>
                  <a:lnTo>
                    <a:pt x="137136" y="19071"/>
                  </a:lnTo>
                  <a:close/>
                </a:path>
              </a:pathLst>
            </a:custGeom>
            <a:solidFill>
              <a:srgbClr val="000000"/>
            </a:solidFill>
            <a:ln w="25213" cap="flat">
              <a:noFill/>
              <a:prstDash val="solid"/>
              <a:miter/>
            </a:ln>
          </p:spPr>
          <p:txBody>
            <a:bodyPr rtlCol="0" anchor="ctr"/>
            <a:lstStyle/>
            <a:p>
              <a:endParaRPr lang="en-CN"/>
            </a:p>
          </p:txBody>
        </p:sp>
        <p:sp>
          <p:nvSpPr>
            <p:cNvPr id="18520" name="Freeform 18519">
              <a:extLst>
                <a:ext uri="{FF2B5EF4-FFF2-40B4-BE49-F238E27FC236}">
                  <a16:creationId xmlns:a16="http://schemas.microsoft.com/office/drawing/2014/main" id="{4DFEB87F-CD16-618D-E6EA-16540B9752DD}"/>
                </a:ext>
              </a:extLst>
            </p:cNvPr>
            <p:cNvSpPr/>
            <p:nvPr>
              <p:custDataLst>
                <p:tags r:id="rId43"/>
              </p:custDataLst>
            </p:nvPr>
          </p:nvSpPr>
          <p:spPr>
            <a:xfrm>
              <a:off x="8668793" y="4795757"/>
              <a:ext cx="53277" cy="119212"/>
            </a:xfrm>
            <a:custGeom>
              <a:avLst/>
              <a:gdLst>
                <a:gd name="connsiteX0" fmla="*/ 48949 w 53277"/>
                <a:gd name="connsiteY0" fmla="*/ 6825 h 119212"/>
                <a:gd name="connsiteX1" fmla="*/ 41915 w 53277"/>
                <a:gd name="connsiteY1" fmla="*/ 93 h 119212"/>
                <a:gd name="connsiteX2" fmla="*/ 32069 w 53277"/>
                <a:gd name="connsiteY2" fmla="*/ 9836 h 119212"/>
                <a:gd name="connsiteX3" fmla="*/ 39102 w 53277"/>
                <a:gd name="connsiteY3" fmla="*/ 16567 h 119212"/>
                <a:gd name="connsiteX4" fmla="*/ 48949 w 53277"/>
                <a:gd name="connsiteY4" fmla="*/ 6825 h 119212"/>
                <a:gd name="connsiteX5" fmla="*/ 13079 w 53277"/>
                <a:gd name="connsiteY5" fmla="*/ 96810 h 119212"/>
                <a:gd name="connsiteX6" fmla="*/ 11496 w 53277"/>
                <a:gd name="connsiteY6" fmla="*/ 104249 h 119212"/>
                <a:gd name="connsiteX7" fmla="*/ 28200 w 53277"/>
                <a:gd name="connsiteY7" fmla="*/ 119306 h 119212"/>
                <a:gd name="connsiteX8" fmla="*/ 53520 w 53277"/>
                <a:gd name="connsiteY8" fmla="*/ 92204 h 119212"/>
                <a:gd name="connsiteX9" fmla="*/ 50707 w 53277"/>
                <a:gd name="connsiteY9" fmla="*/ 89901 h 119212"/>
                <a:gd name="connsiteX10" fmla="*/ 47366 w 53277"/>
                <a:gd name="connsiteY10" fmla="*/ 92913 h 119212"/>
                <a:gd name="connsiteX11" fmla="*/ 28728 w 53277"/>
                <a:gd name="connsiteY11" fmla="*/ 114346 h 119212"/>
                <a:gd name="connsiteX12" fmla="*/ 24332 w 53277"/>
                <a:gd name="connsiteY12" fmla="*/ 108146 h 119212"/>
                <a:gd name="connsiteX13" fmla="*/ 27145 w 53277"/>
                <a:gd name="connsiteY13" fmla="*/ 96810 h 119212"/>
                <a:gd name="connsiteX14" fmla="*/ 32772 w 53277"/>
                <a:gd name="connsiteY14" fmla="*/ 82639 h 119212"/>
                <a:gd name="connsiteX15" fmla="*/ 41388 w 53277"/>
                <a:gd name="connsiteY15" fmla="*/ 60142 h 119212"/>
                <a:gd name="connsiteX16" fmla="*/ 42443 w 53277"/>
                <a:gd name="connsiteY16" fmla="*/ 54474 h 119212"/>
                <a:gd name="connsiteX17" fmla="*/ 25739 w 53277"/>
                <a:gd name="connsiteY17" fmla="*/ 39418 h 119212"/>
                <a:gd name="connsiteX18" fmla="*/ 243 w 53277"/>
                <a:gd name="connsiteY18" fmla="*/ 66519 h 119212"/>
                <a:gd name="connsiteX19" fmla="*/ 3232 w 53277"/>
                <a:gd name="connsiteY19" fmla="*/ 68822 h 119212"/>
                <a:gd name="connsiteX20" fmla="*/ 6397 w 53277"/>
                <a:gd name="connsiteY20" fmla="*/ 65988 h 119212"/>
                <a:gd name="connsiteX21" fmla="*/ 25211 w 53277"/>
                <a:gd name="connsiteY21" fmla="*/ 44377 h 119212"/>
                <a:gd name="connsiteX22" fmla="*/ 29607 w 53277"/>
                <a:gd name="connsiteY22" fmla="*/ 50577 h 119212"/>
                <a:gd name="connsiteX23" fmla="*/ 24156 w 53277"/>
                <a:gd name="connsiteY23" fmla="*/ 68291 h 119212"/>
                <a:gd name="connsiteX24" fmla="*/ 13079 w 53277"/>
                <a:gd name="connsiteY24" fmla="*/ 9681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77" h="119212">
                  <a:moveTo>
                    <a:pt x="48949" y="6825"/>
                  </a:moveTo>
                  <a:cubicBezTo>
                    <a:pt x="48949" y="3990"/>
                    <a:pt x="46839" y="93"/>
                    <a:pt x="41915" y="93"/>
                  </a:cubicBezTo>
                  <a:cubicBezTo>
                    <a:pt x="37168" y="93"/>
                    <a:pt x="32069" y="4699"/>
                    <a:pt x="32069" y="9836"/>
                  </a:cubicBezTo>
                  <a:cubicBezTo>
                    <a:pt x="32069" y="12847"/>
                    <a:pt x="34354" y="16567"/>
                    <a:pt x="39102" y="16567"/>
                  </a:cubicBezTo>
                  <a:cubicBezTo>
                    <a:pt x="44201" y="16567"/>
                    <a:pt x="48949" y="11607"/>
                    <a:pt x="48949" y="6825"/>
                  </a:cubicBezTo>
                  <a:close/>
                  <a:moveTo>
                    <a:pt x="13079" y="96810"/>
                  </a:moveTo>
                  <a:cubicBezTo>
                    <a:pt x="12375" y="99112"/>
                    <a:pt x="11496" y="101238"/>
                    <a:pt x="11496" y="104249"/>
                  </a:cubicBezTo>
                  <a:cubicBezTo>
                    <a:pt x="11496" y="112575"/>
                    <a:pt x="18529" y="119306"/>
                    <a:pt x="28200" y="119306"/>
                  </a:cubicBezTo>
                  <a:cubicBezTo>
                    <a:pt x="45784" y="119306"/>
                    <a:pt x="53520" y="94861"/>
                    <a:pt x="53520" y="92204"/>
                  </a:cubicBezTo>
                  <a:cubicBezTo>
                    <a:pt x="53520" y="89901"/>
                    <a:pt x="51234" y="89901"/>
                    <a:pt x="50707" y="89901"/>
                  </a:cubicBezTo>
                  <a:cubicBezTo>
                    <a:pt x="48245" y="89901"/>
                    <a:pt x="48069" y="90964"/>
                    <a:pt x="47366" y="92913"/>
                  </a:cubicBezTo>
                  <a:cubicBezTo>
                    <a:pt x="43322" y="107083"/>
                    <a:pt x="35585" y="114346"/>
                    <a:pt x="28728" y="114346"/>
                  </a:cubicBezTo>
                  <a:cubicBezTo>
                    <a:pt x="25211" y="114346"/>
                    <a:pt x="24332" y="112043"/>
                    <a:pt x="24332" y="108146"/>
                  </a:cubicBezTo>
                  <a:cubicBezTo>
                    <a:pt x="24332" y="104072"/>
                    <a:pt x="25563" y="100707"/>
                    <a:pt x="27145" y="96810"/>
                  </a:cubicBezTo>
                  <a:cubicBezTo>
                    <a:pt x="28904" y="92027"/>
                    <a:pt x="30838" y="87244"/>
                    <a:pt x="32772" y="82639"/>
                  </a:cubicBezTo>
                  <a:cubicBezTo>
                    <a:pt x="34354" y="78387"/>
                    <a:pt x="40684" y="62268"/>
                    <a:pt x="41388" y="60142"/>
                  </a:cubicBezTo>
                  <a:cubicBezTo>
                    <a:pt x="41915" y="58371"/>
                    <a:pt x="42443" y="56245"/>
                    <a:pt x="42443" y="54474"/>
                  </a:cubicBezTo>
                  <a:cubicBezTo>
                    <a:pt x="42443" y="46149"/>
                    <a:pt x="35409" y="39418"/>
                    <a:pt x="25739" y="39418"/>
                  </a:cubicBezTo>
                  <a:cubicBezTo>
                    <a:pt x="8331" y="39418"/>
                    <a:pt x="243" y="63508"/>
                    <a:pt x="243" y="66519"/>
                  </a:cubicBezTo>
                  <a:cubicBezTo>
                    <a:pt x="243" y="68822"/>
                    <a:pt x="2704" y="68822"/>
                    <a:pt x="3232" y="68822"/>
                  </a:cubicBezTo>
                  <a:cubicBezTo>
                    <a:pt x="5694" y="68822"/>
                    <a:pt x="5869" y="67936"/>
                    <a:pt x="6397" y="65988"/>
                  </a:cubicBezTo>
                  <a:cubicBezTo>
                    <a:pt x="10969" y="50754"/>
                    <a:pt x="18705" y="44377"/>
                    <a:pt x="25211" y="44377"/>
                  </a:cubicBezTo>
                  <a:cubicBezTo>
                    <a:pt x="28024" y="44377"/>
                    <a:pt x="29607" y="45794"/>
                    <a:pt x="29607" y="50577"/>
                  </a:cubicBezTo>
                  <a:cubicBezTo>
                    <a:pt x="29607" y="54651"/>
                    <a:pt x="28552" y="57308"/>
                    <a:pt x="24156" y="68291"/>
                  </a:cubicBezTo>
                  <a:lnTo>
                    <a:pt x="13079" y="96810"/>
                  </a:lnTo>
                  <a:close/>
                </a:path>
              </a:pathLst>
            </a:custGeom>
            <a:solidFill>
              <a:srgbClr val="000000"/>
            </a:solidFill>
            <a:ln w="25213" cap="flat">
              <a:noFill/>
              <a:prstDash val="solid"/>
              <a:miter/>
            </a:ln>
          </p:spPr>
          <p:txBody>
            <a:bodyPr rtlCol="0" anchor="ctr"/>
            <a:lstStyle/>
            <a:p>
              <a:endParaRPr lang="en-CN"/>
            </a:p>
          </p:txBody>
        </p:sp>
        <p:sp>
          <p:nvSpPr>
            <p:cNvPr id="18521" name="Freeform 18520">
              <a:extLst>
                <a:ext uri="{FF2B5EF4-FFF2-40B4-BE49-F238E27FC236}">
                  <a16:creationId xmlns:a16="http://schemas.microsoft.com/office/drawing/2014/main" id="{C960AF8D-909B-A46B-CF8C-11B6F1263782}"/>
                </a:ext>
              </a:extLst>
            </p:cNvPr>
            <p:cNvSpPr/>
            <p:nvPr>
              <p:custDataLst>
                <p:tags r:id="rId44"/>
              </p:custDataLst>
            </p:nvPr>
          </p:nvSpPr>
          <p:spPr>
            <a:xfrm>
              <a:off x="8774049" y="4685452"/>
              <a:ext cx="10047" cy="253051"/>
            </a:xfrm>
            <a:custGeom>
              <a:avLst/>
              <a:gdLst>
                <a:gd name="connsiteX0" fmla="*/ 10294 w 10047"/>
                <a:gd name="connsiteY0" fmla="*/ 9202 h 253051"/>
                <a:gd name="connsiteX1" fmla="*/ 5270 w 10047"/>
                <a:gd name="connsiteY1" fmla="*/ 92 h 253051"/>
                <a:gd name="connsiteX2" fmla="*/ 246 w 10047"/>
                <a:gd name="connsiteY2" fmla="*/ 9202 h 253051"/>
                <a:gd name="connsiteX3" fmla="*/ 246 w 10047"/>
                <a:gd name="connsiteY3" fmla="*/ 244033 h 253051"/>
                <a:gd name="connsiteX4" fmla="*/ 5270 w 10047"/>
                <a:gd name="connsiteY4" fmla="*/ 253143 h 253051"/>
                <a:gd name="connsiteX5" fmla="*/ 10294 w 10047"/>
                <a:gd name="connsiteY5" fmla="*/ 244033 h 253051"/>
                <a:gd name="connsiteX6" fmla="*/ 10294 w 10047"/>
                <a:gd name="connsiteY6" fmla="*/ 920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7" h="253051">
                  <a:moveTo>
                    <a:pt x="10294" y="9202"/>
                  </a:moveTo>
                  <a:cubicBezTo>
                    <a:pt x="10294" y="4647"/>
                    <a:pt x="10294" y="92"/>
                    <a:pt x="5270" y="92"/>
                  </a:cubicBezTo>
                  <a:cubicBezTo>
                    <a:pt x="246" y="92"/>
                    <a:pt x="246" y="4647"/>
                    <a:pt x="246" y="9202"/>
                  </a:cubicBezTo>
                  <a:lnTo>
                    <a:pt x="246" y="244033"/>
                  </a:lnTo>
                  <a:cubicBezTo>
                    <a:pt x="246" y="248588"/>
                    <a:pt x="246" y="253143"/>
                    <a:pt x="5270" y="253143"/>
                  </a:cubicBezTo>
                  <a:cubicBezTo>
                    <a:pt x="10294" y="253143"/>
                    <a:pt x="10294" y="248588"/>
                    <a:pt x="10294" y="244033"/>
                  </a:cubicBezTo>
                  <a:lnTo>
                    <a:pt x="10294" y="9202"/>
                  </a:lnTo>
                  <a:close/>
                </a:path>
              </a:pathLst>
            </a:custGeom>
            <a:solidFill>
              <a:srgbClr val="000000"/>
            </a:solidFill>
            <a:ln w="25213" cap="flat">
              <a:noFill/>
              <a:prstDash val="solid"/>
              <a:miter/>
            </a:ln>
          </p:spPr>
          <p:txBody>
            <a:bodyPr rtlCol="0" anchor="ctr"/>
            <a:lstStyle/>
            <a:p>
              <a:endParaRPr lang="en-CN"/>
            </a:p>
          </p:txBody>
        </p:sp>
        <p:sp>
          <p:nvSpPr>
            <p:cNvPr id="18522" name="Freeform 18521">
              <a:extLst>
                <a:ext uri="{FF2B5EF4-FFF2-40B4-BE49-F238E27FC236}">
                  <a16:creationId xmlns:a16="http://schemas.microsoft.com/office/drawing/2014/main" id="{A144D681-EA27-96E9-895B-50CF24FA7910}"/>
                </a:ext>
              </a:extLst>
            </p:cNvPr>
            <p:cNvSpPr/>
            <p:nvPr>
              <p:custDataLst>
                <p:tags r:id="rId45"/>
              </p:custDataLst>
            </p:nvPr>
          </p:nvSpPr>
          <p:spPr>
            <a:xfrm>
              <a:off x="8825236" y="4760861"/>
              <a:ext cx="125092" cy="163470"/>
            </a:xfrm>
            <a:custGeom>
              <a:avLst/>
              <a:gdLst>
                <a:gd name="connsiteX0" fmla="*/ 125342 w 125092"/>
                <a:gd name="connsiteY0" fmla="*/ 4647 h 163470"/>
                <a:gd name="connsiteX1" fmla="*/ 120820 w 125092"/>
                <a:gd name="connsiteY1" fmla="*/ 92 h 163470"/>
                <a:gd name="connsiteX2" fmla="*/ 97962 w 125092"/>
                <a:gd name="connsiteY2" fmla="*/ 10973 h 163470"/>
                <a:gd name="connsiteX3" fmla="*/ 71085 w 125092"/>
                <a:gd name="connsiteY3" fmla="*/ 92 h 163470"/>
                <a:gd name="connsiteX4" fmla="*/ 249 w 125092"/>
                <a:gd name="connsiteY4" fmla="*/ 74742 h 163470"/>
                <a:gd name="connsiteX5" fmla="*/ 44207 w 125092"/>
                <a:gd name="connsiteY5" fmla="*/ 116495 h 163470"/>
                <a:gd name="connsiteX6" fmla="*/ 71587 w 125092"/>
                <a:gd name="connsiteY6" fmla="*/ 108398 h 163470"/>
                <a:gd name="connsiteX7" fmla="*/ 62042 w 125092"/>
                <a:gd name="connsiteY7" fmla="*/ 146862 h 163470"/>
                <a:gd name="connsiteX8" fmla="*/ 59027 w 125092"/>
                <a:gd name="connsiteY8" fmla="*/ 151163 h 163470"/>
                <a:gd name="connsiteX9" fmla="*/ 49482 w 125092"/>
                <a:gd name="connsiteY9" fmla="*/ 151670 h 163470"/>
                <a:gd name="connsiteX10" fmla="*/ 42449 w 125092"/>
                <a:gd name="connsiteY10" fmla="*/ 153188 h 163470"/>
                <a:gd name="connsiteX11" fmla="*/ 40439 w 125092"/>
                <a:gd name="connsiteY11" fmla="*/ 159008 h 163470"/>
                <a:gd name="connsiteX12" fmla="*/ 45463 w 125092"/>
                <a:gd name="connsiteY12" fmla="*/ 163563 h 163470"/>
                <a:gd name="connsiteX13" fmla="*/ 72089 w 125092"/>
                <a:gd name="connsiteY13" fmla="*/ 162804 h 163470"/>
                <a:gd name="connsiteX14" fmla="*/ 99971 w 125092"/>
                <a:gd name="connsiteY14" fmla="*/ 163563 h 163470"/>
                <a:gd name="connsiteX15" fmla="*/ 106502 w 125092"/>
                <a:gd name="connsiteY15" fmla="*/ 156224 h 163470"/>
                <a:gd name="connsiteX16" fmla="*/ 99971 w 125092"/>
                <a:gd name="connsiteY16" fmla="*/ 151670 h 163470"/>
                <a:gd name="connsiteX17" fmla="*/ 89170 w 125092"/>
                <a:gd name="connsiteY17" fmla="*/ 151416 h 163470"/>
                <a:gd name="connsiteX18" fmla="*/ 125342 w 125092"/>
                <a:gd name="connsiteY18" fmla="*/ 4647 h 163470"/>
                <a:gd name="connsiteX19" fmla="*/ 76862 w 125092"/>
                <a:gd name="connsiteY19" fmla="*/ 87395 h 163470"/>
                <a:gd name="connsiteX20" fmla="*/ 72843 w 125092"/>
                <a:gd name="connsiteY20" fmla="*/ 94733 h 163470"/>
                <a:gd name="connsiteX21" fmla="*/ 45463 w 125092"/>
                <a:gd name="connsiteY21" fmla="*/ 107386 h 163470"/>
                <a:gd name="connsiteX22" fmla="*/ 28633 w 125092"/>
                <a:gd name="connsiteY22" fmla="*/ 88154 h 163470"/>
                <a:gd name="connsiteX23" fmla="*/ 41193 w 125092"/>
                <a:gd name="connsiteY23" fmla="*/ 34001 h 163470"/>
                <a:gd name="connsiteX24" fmla="*/ 71587 w 125092"/>
                <a:gd name="connsiteY24" fmla="*/ 9202 h 163470"/>
                <a:gd name="connsiteX25" fmla="*/ 92436 w 125092"/>
                <a:gd name="connsiteY25" fmla="*/ 23879 h 163470"/>
                <a:gd name="connsiteX26" fmla="*/ 91933 w 125092"/>
                <a:gd name="connsiteY26" fmla="*/ 27421 h 163470"/>
                <a:gd name="connsiteX27" fmla="*/ 76862 w 125092"/>
                <a:gd name="connsiteY27" fmla="*/ 87395 h 16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5092" h="163470">
                  <a:moveTo>
                    <a:pt x="125342" y="4647"/>
                  </a:moveTo>
                  <a:cubicBezTo>
                    <a:pt x="125342" y="3382"/>
                    <a:pt x="124337" y="92"/>
                    <a:pt x="120820" y="92"/>
                  </a:cubicBezTo>
                  <a:cubicBezTo>
                    <a:pt x="120569" y="92"/>
                    <a:pt x="105749" y="3635"/>
                    <a:pt x="97962" y="10973"/>
                  </a:cubicBezTo>
                  <a:cubicBezTo>
                    <a:pt x="94445" y="6924"/>
                    <a:pt x="85905" y="92"/>
                    <a:pt x="71085" y="92"/>
                  </a:cubicBezTo>
                  <a:cubicBezTo>
                    <a:pt x="27377" y="92"/>
                    <a:pt x="249" y="40074"/>
                    <a:pt x="249" y="74742"/>
                  </a:cubicBezTo>
                  <a:cubicBezTo>
                    <a:pt x="249" y="105867"/>
                    <a:pt x="23358" y="116495"/>
                    <a:pt x="44207" y="116495"/>
                  </a:cubicBezTo>
                  <a:cubicBezTo>
                    <a:pt x="56264" y="116495"/>
                    <a:pt x="66312" y="111687"/>
                    <a:pt x="71587" y="108398"/>
                  </a:cubicBezTo>
                  <a:lnTo>
                    <a:pt x="62042" y="146862"/>
                  </a:lnTo>
                  <a:cubicBezTo>
                    <a:pt x="61037" y="150657"/>
                    <a:pt x="60786" y="150910"/>
                    <a:pt x="59027" y="151163"/>
                  </a:cubicBezTo>
                  <a:cubicBezTo>
                    <a:pt x="56264" y="151670"/>
                    <a:pt x="52245" y="151670"/>
                    <a:pt x="49482" y="151670"/>
                  </a:cubicBezTo>
                  <a:cubicBezTo>
                    <a:pt x="45212" y="151670"/>
                    <a:pt x="43705" y="151670"/>
                    <a:pt x="42449" y="153188"/>
                  </a:cubicBezTo>
                  <a:cubicBezTo>
                    <a:pt x="41193" y="154706"/>
                    <a:pt x="40439" y="158755"/>
                    <a:pt x="40439" y="159008"/>
                  </a:cubicBezTo>
                  <a:cubicBezTo>
                    <a:pt x="40439" y="160526"/>
                    <a:pt x="41444" y="163563"/>
                    <a:pt x="45463" y="163563"/>
                  </a:cubicBezTo>
                  <a:cubicBezTo>
                    <a:pt x="54004" y="163563"/>
                    <a:pt x="63298" y="162804"/>
                    <a:pt x="72089" y="162804"/>
                  </a:cubicBezTo>
                  <a:cubicBezTo>
                    <a:pt x="81383" y="162804"/>
                    <a:pt x="90929" y="163563"/>
                    <a:pt x="99971" y="163563"/>
                  </a:cubicBezTo>
                  <a:cubicBezTo>
                    <a:pt x="101730" y="163563"/>
                    <a:pt x="106502" y="163563"/>
                    <a:pt x="106502" y="156224"/>
                  </a:cubicBezTo>
                  <a:cubicBezTo>
                    <a:pt x="106502" y="151923"/>
                    <a:pt x="102232" y="151670"/>
                    <a:pt x="99971" y="151670"/>
                  </a:cubicBezTo>
                  <a:cubicBezTo>
                    <a:pt x="96455" y="151670"/>
                    <a:pt x="92436" y="151670"/>
                    <a:pt x="89170" y="151416"/>
                  </a:cubicBezTo>
                  <a:lnTo>
                    <a:pt x="125342" y="4647"/>
                  </a:lnTo>
                  <a:close/>
                  <a:moveTo>
                    <a:pt x="76862" y="87395"/>
                  </a:moveTo>
                  <a:cubicBezTo>
                    <a:pt x="75606" y="91696"/>
                    <a:pt x="75606" y="92203"/>
                    <a:pt x="72843" y="94733"/>
                  </a:cubicBezTo>
                  <a:cubicBezTo>
                    <a:pt x="64805" y="102831"/>
                    <a:pt x="54255" y="107386"/>
                    <a:pt x="45463" y="107386"/>
                  </a:cubicBezTo>
                  <a:cubicBezTo>
                    <a:pt x="29889" y="107386"/>
                    <a:pt x="28633" y="93721"/>
                    <a:pt x="28633" y="88154"/>
                  </a:cubicBezTo>
                  <a:cubicBezTo>
                    <a:pt x="28633" y="74995"/>
                    <a:pt x="37174" y="43870"/>
                    <a:pt x="41193" y="34001"/>
                  </a:cubicBezTo>
                  <a:cubicBezTo>
                    <a:pt x="48980" y="15528"/>
                    <a:pt x="61288" y="9202"/>
                    <a:pt x="71587" y="9202"/>
                  </a:cubicBezTo>
                  <a:cubicBezTo>
                    <a:pt x="86407" y="9202"/>
                    <a:pt x="92436" y="21095"/>
                    <a:pt x="92436" y="23879"/>
                  </a:cubicBezTo>
                  <a:cubicBezTo>
                    <a:pt x="92436" y="24891"/>
                    <a:pt x="92185" y="26662"/>
                    <a:pt x="91933" y="27421"/>
                  </a:cubicBezTo>
                  <a:lnTo>
                    <a:pt x="76862" y="87395"/>
                  </a:lnTo>
                  <a:close/>
                </a:path>
              </a:pathLst>
            </a:custGeom>
            <a:solidFill>
              <a:srgbClr val="000000"/>
            </a:solidFill>
            <a:ln w="25213" cap="flat">
              <a:noFill/>
              <a:prstDash val="solid"/>
              <a:miter/>
            </a:ln>
          </p:spPr>
          <p:txBody>
            <a:bodyPr rtlCol="0" anchor="ctr"/>
            <a:lstStyle/>
            <a:p>
              <a:endParaRPr lang="en-CN"/>
            </a:p>
          </p:txBody>
        </p:sp>
        <p:sp>
          <p:nvSpPr>
            <p:cNvPr id="18523" name="Freeform 18522">
              <a:extLst>
                <a:ext uri="{FF2B5EF4-FFF2-40B4-BE49-F238E27FC236}">
                  <a16:creationId xmlns:a16="http://schemas.microsoft.com/office/drawing/2014/main" id="{9EC4503B-C407-3F84-BCFD-19458F075765}"/>
                </a:ext>
              </a:extLst>
            </p:cNvPr>
            <p:cNvSpPr/>
            <p:nvPr>
              <p:custDataLst>
                <p:tags r:id="rId46"/>
              </p:custDataLst>
            </p:nvPr>
          </p:nvSpPr>
          <p:spPr>
            <a:xfrm>
              <a:off x="8958374" y="4795757"/>
              <a:ext cx="53277" cy="119212"/>
            </a:xfrm>
            <a:custGeom>
              <a:avLst/>
              <a:gdLst>
                <a:gd name="connsiteX0" fmla="*/ 48960 w 53277"/>
                <a:gd name="connsiteY0" fmla="*/ 6825 h 119212"/>
                <a:gd name="connsiteX1" fmla="*/ 41927 w 53277"/>
                <a:gd name="connsiteY1" fmla="*/ 93 h 119212"/>
                <a:gd name="connsiteX2" fmla="*/ 32080 w 53277"/>
                <a:gd name="connsiteY2" fmla="*/ 9836 h 119212"/>
                <a:gd name="connsiteX3" fmla="*/ 39113 w 53277"/>
                <a:gd name="connsiteY3" fmla="*/ 16567 h 119212"/>
                <a:gd name="connsiteX4" fmla="*/ 48960 w 53277"/>
                <a:gd name="connsiteY4" fmla="*/ 6825 h 119212"/>
                <a:gd name="connsiteX5" fmla="*/ 13090 w 53277"/>
                <a:gd name="connsiteY5" fmla="*/ 96810 h 119212"/>
                <a:gd name="connsiteX6" fmla="*/ 11508 w 53277"/>
                <a:gd name="connsiteY6" fmla="*/ 104249 h 119212"/>
                <a:gd name="connsiteX7" fmla="*/ 28212 w 53277"/>
                <a:gd name="connsiteY7" fmla="*/ 119306 h 119212"/>
                <a:gd name="connsiteX8" fmla="*/ 53532 w 53277"/>
                <a:gd name="connsiteY8" fmla="*/ 92204 h 119212"/>
                <a:gd name="connsiteX9" fmla="*/ 50718 w 53277"/>
                <a:gd name="connsiteY9" fmla="*/ 89901 h 119212"/>
                <a:gd name="connsiteX10" fmla="*/ 47378 w 53277"/>
                <a:gd name="connsiteY10" fmla="*/ 92913 h 119212"/>
                <a:gd name="connsiteX11" fmla="*/ 28739 w 53277"/>
                <a:gd name="connsiteY11" fmla="*/ 114346 h 119212"/>
                <a:gd name="connsiteX12" fmla="*/ 24343 w 53277"/>
                <a:gd name="connsiteY12" fmla="*/ 108146 h 119212"/>
                <a:gd name="connsiteX13" fmla="*/ 27157 w 53277"/>
                <a:gd name="connsiteY13" fmla="*/ 96810 h 119212"/>
                <a:gd name="connsiteX14" fmla="*/ 32783 w 53277"/>
                <a:gd name="connsiteY14" fmla="*/ 82639 h 119212"/>
                <a:gd name="connsiteX15" fmla="*/ 41399 w 53277"/>
                <a:gd name="connsiteY15" fmla="*/ 60142 h 119212"/>
                <a:gd name="connsiteX16" fmla="*/ 42454 w 53277"/>
                <a:gd name="connsiteY16" fmla="*/ 54474 h 119212"/>
                <a:gd name="connsiteX17" fmla="*/ 25750 w 53277"/>
                <a:gd name="connsiteY17" fmla="*/ 39418 h 119212"/>
                <a:gd name="connsiteX18" fmla="*/ 254 w 53277"/>
                <a:gd name="connsiteY18" fmla="*/ 66519 h 119212"/>
                <a:gd name="connsiteX19" fmla="*/ 3243 w 53277"/>
                <a:gd name="connsiteY19" fmla="*/ 68822 h 119212"/>
                <a:gd name="connsiteX20" fmla="*/ 6408 w 53277"/>
                <a:gd name="connsiteY20" fmla="*/ 65988 h 119212"/>
                <a:gd name="connsiteX21" fmla="*/ 25223 w 53277"/>
                <a:gd name="connsiteY21" fmla="*/ 44377 h 119212"/>
                <a:gd name="connsiteX22" fmla="*/ 29618 w 53277"/>
                <a:gd name="connsiteY22" fmla="*/ 50577 h 119212"/>
                <a:gd name="connsiteX23" fmla="*/ 24168 w 53277"/>
                <a:gd name="connsiteY23" fmla="*/ 68291 h 119212"/>
                <a:gd name="connsiteX24" fmla="*/ 13090 w 53277"/>
                <a:gd name="connsiteY24" fmla="*/ 9681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77" h="119212">
                  <a:moveTo>
                    <a:pt x="48960" y="6825"/>
                  </a:moveTo>
                  <a:cubicBezTo>
                    <a:pt x="48960" y="3990"/>
                    <a:pt x="46850" y="93"/>
                    <a:pt x="41927" y="93"/>
                  </a:cubicBezTo>
                  <a:cubicBezTo>
                    <a:pt x="37179" y="93"/>
                    <a:pt x="32080" y="4699"/>
                    <a:pt x="32080" y="9836"/>
                  </a:cubicBezTo>
                  <a:cubicBezTo>
                    <a:pt x="32080" y="12847"/>
                    <a:pt x="34366" y="16567"/>
                    <a:pt x="39113" y="16567"/>
                  </a:cubicBezTo>
                  <a:cubicBezTo>
                    <a:pt x="44213" y="16567"/>
                    <a:pt x="48960" y="11607"/>
                    <a:pt x="48960" y="6825"/>
                  </a:cubicBezTo>
                  <a:close/>
                  <a:moveTo>
                    <a:pt x="13090" y="96810"/>
                  </a:moveTo>
                  <a:cubicBezTo>
                    <a:pt x="12387" y="99112"/>
                    <a:pt x="11508" y="101238"/>
                    <a:pt x="11508" y="104249"/>
                  </a:cubicBezTo>
                  <a:cubicBezTo>
                    <a:pt x="11508" y="112575"/>
                    <a:pt x="18541" y="119306"/>
                    <a:pt x="28212" y="119306"/>
                  </a:cubicBezTo>
                  <a:cubicBezTo>
                    <a:pt x="45795" y="119306"/>
                    <a:pt x="53532" y="94861"/>
                    <a:pt x="53532" y="92204"/>
                  </a:cubicBezTo>
                  <a:cubicBezTo>
                    <a:pt x="53532" y="89901"/>
                    <a:pt x="51246" y="89901"/>
                    <a:pt x="50718" y="89901"/>
                  </a:cubicBezTo>
                  <a:cubicBezTo>
                    <a:pt x="48257" y="89901"/>
                    <a:pt x="48081" y="90964"/>
                    <a:pt x="47378" y="92913"/>
                  </a:cubicBezTo>
                  <a:cubicBezTo>
                    <a:pt x="43333" y="107083"/>
                    <a:pt x="35597" y="114346"/>
                    <a:pt x="28739" y="114346"/>
                  </a:cubicBezTo>
                  <a:cubicBezTo>
                    <a:pt x="25223" y="114346"/>
                    <a:pt x="24343" y="112043"/>
                    <a:pt x="24343" y="108146"/>
                  </a:cubicBezTo>
                  <a:cubicBezTo>
                    <a:pt x="24343" y="104072"/>
                    <a:pt x="25574" y="100707"/>
                    <a:pt x="27157" y="96810"/>
                  </a:cubicBezTo>
                  <a:cubicBezTo>
                    <a:pt x="28915" y="92027"/>
                    <a:pt x="30849" y="87244"/>
                    <a:pt x="32783" y="82639"/>
                  </a:cubicBezTo>
                  <a:cubicBezTo>
                    <a:pt x="34366" y="78387"/>
                    <a:pt x="40696" y="62268"/>
                    <a:pt x="41399" y="60142"/>
                  </a:cubicBezTo>
                  <a:cubicBezTo>
                    <a:pt x="41927" y="58371"/>
                    <a:pt x="42454" y="56245"/>
                    <a:pt x="42454" y="54474"/>
                  </a:cubicBezTo>
                  <a:cubicBezTo>
                    <a:pt x="42454" y="46149"/>
                    <a:pt x="35421" y="39418"/>
                    <a:pt x="25750" y="39418"/>
                  </a:cubicBezTo>
                  <a:cubicBezTo>
                    <a:pt x="8343" y="39418"/>
                    <a:pt x="254" y="63508"/>
                    <a:pt x="254" y="66519"/>
                  </a:cubicBezTo>
                  <a:cubicBezTo>
                    <a:pt x="254" y="68822"/>
                    <a:pt x="2716" y="68822"/>
                    <a:pt x="3243" y="68822"/>
                  </a:cubicBezTo>
                  <a:cubicBezTo>
                    <a:pt x="5705" y="68822"/>
                    <a:pt x="5881" y="67936"/>
                    <a:pt x="6408" y="65988"/>
                  </a:cubicBezTo>
                  <a:cubicBezTo>
                    <a:pt x="10980" y="50754"/>
                    <a:pt x="18717" y="44377"/>
                    <a:pt x="25223" y="44377"/>
                  </a:cubicBezTo>
                  <a:cubicBezTo>
                    <a:pt x="28036" y="44377"/>
                    <a:pt x="29618" y="45794"/>
                    <a:pt x="29618" y="50577"/>
                  </a:cubicBezTo>
                  <a:cubicBezTo>
                    <a:pt x="29618" y="54651"/>
                    <a:pt x="28563" y="57308"/>
                    <a:pt x="24168" y="68291"/>
                  </a:cubicBezTo>
                  <a:lnTo>
                    <a:pt x="13090" y="96810"/>
                  </a:lnTo>
                  <a:close/>
                </a:path>
              </a:pathLst>
            </a:custGeom>
            <a:solidFill>
              <a:srgbClr val="000000"/>
            </a:solidFill>
            <a:ln w="25213" cap="flat">
              <a:noFill/>
              <a:prstDash val="solid"/>
              <a:miter/>
            </a:ln>
          </p:spPr>
          <p:txBody>
            <a:bodyPr rtlCol="0" anchor="ctr"/>
            <a:lstStyle/>
            <a:p>
              <a:endParaRPr lang="en-CN"/>
            </a:p>
          </p:txBody>
        </p:sp>
        <p:sp>
          <p:nvSpPr>
            <p:cNvPr id="18524" name="Freeform 18523">
              <a:extLst>
                <a:ext uri="{FF2B5EF4-FFF2-40B4-BE49-F238E27FC236}">
                  <a16:creationId xmlns:a16="http://schemas.microsoft.com/office/drawing/2014/main" id="{261804C3-22FD-EFEF-9B90-341A09D290B4}"/>
                </a:ext>
              </a:extLst>
            </p:cNvPr>
            <p:cNvSpPr/>
            <p:nvPr>
              <p:custDataLst>
                <p:tags r:id="rId47"/>
              </p:custDataLst>
            </p:nvPr>
          </p:nvSpPr>
          <p:spPr>
            <a:xfrm>
              <a:off x="9055340" y="4848417"/>
              <a:ext cx="29389" cy="75662"/>
            </a:xfrm>
            <a:custGeom>
              <a:avLst/>
              <a:gdLst>
                <a:gd name="connsiteX0" fmla="*/ 29647 w 29389"/>
                <a:gd name="connsiteY0" fmla="*/ 26662 h 75662"/>
                <a:gd name="connsiteX1" fmla="*/ 13571 w 29389"/>
                <a:gd name="connsiteY1" fmla="*/ 92 h 75662"/>
                <a:gd name="connsiteX2" fmla="*/ 258 w 29389"/>
                <a:gd name="connsiteY2" fmla="*/ 13504 h 75662"/>
                <a:gd name="connsiteX3" fmla="*/ 13571 w 29389"/>
                <a:gd name="connsiteY3" fmla="*/ 26915 h 75662"/>
                <a:gd name="connsiteX4" fmla="*/ 22362 w 29389"/>
                <a:gd name="connsiteY4" fmla="*/ 23626 h 75662"/>
                <a:gd name="connsiteX5" fmla="*/ 23618 w 29389"/>
                <a:gd name="connsiteY5" fmla="*/ 22867 h 75662"/>
                <a:gd name="connsiteX6" fmla="*/ 24121 w 29389"/>
                <a:gd name="connsiteY6" fmla="*/ 26662 h 75662"/>
                <a:gd name="connsiteX7" fmla="*/ 7040 w 29389"/>
                <a:gd name="connsiteY7" fmla="*/ 68922 h 75662"/>
                <a:gd name="connsiteX8" fmla="*/ 4277 w 29389"/>
                <a:gd name="connsiteY8" fmla="*/ 72971 h 75662"/>
                <a:gd name="connsiteX9" fmla="*/ 6789 w 29389"/>
                <a:gd name="connsiteY9" fmla="*/ 75754 h 75662"/>
                <a:gd name="connsiteX10" fmla="*/ 29647 w 29389"/>
                <a:gd name="connsiteY10" fmla="*/ 2666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89" h="75662">
                  <a:moveTo>
                    <a:pt x="29647" y="26662"/>
                  </a:moveTo>
                  <a:cubicBezTo>
                    <a:pt x="29647" y="9961"/>
                    <a:pt x="23367" y="92"/>
                    <a:pt x="13571" y="92"/>
                  </a:cubicBezTo>
                  <a:cubicBezTo>
                    <a:pt x="5281" y="92"/>
                    <a:pt x="258" y="6418"/>
                    <a:pt x="258" y="13504"/>
                  </a:cubicBezTo>
                  <a:cubicBezTo>
                    <a:pt x="258" y="20336"/>
                    <a:pt x="5281" y="26915"/>
                    <a:pt x="13571" y="26915"/>
                  </a:cubicBezTo>
                  <a:cubicBezTo>
                    <a:pt x="16585" y="26915"/>
                    <a:pt x="19850" y="25903"/>
                    <a:pt x="22362" y="23626"/>
                  </a:cubicBezTo>
                  <a:cubicBezTo>
                    <a:pt x="23116" y="23120"/>
                    <a:pt x="23367" y="22867"/>
                    <a:pt x="23618" y="22867"/>
                  </a:cubicBezTo>
                  <a:cubicBezTo>
                    <a:pt x="23869" y="22867"/>
                    <a:pt x="24121" y="23120"/>
                    <a:pt x="24121" y="26662"/>
                  </a:cubicBezTo>
                  <a:cubicBezTo>
                    <a:pt x="24121" y="45388"/>
                    <a:pt x="15329" y="60571"/>
                    <a:pt x="7040" y="68922"/>
                  </a:cubicBezTo>
                  <a:cubicBezTo>
                    <a:pt x="4277" y="71705"/>
                    <a:pt x="4277" y="72212"/>
                    <a:pt x="4277" y="72971"/>
                  </a:cubicBezTo>
                  <a:cubicBezTo>
                    <a:pt x="4277" y="74742"/>
                    <a:pt x="5533" y="75754"/>
                    <a:pt x="6789" y="75754"/>
                  </a:cubicBezTo>
                  <a:cubicBezTo>
                    <a:pt x="9552" y="75754"/>
                    <a:pt x="29647" y="56269"/>
                    <a:pt x="29647" y="26662"/>
                  </a:cubicBezTo>
                  <a:close/>
                </a:path>
              </a:pathLst>
            </a:custGeom>
            <a:solidFill>
              <a:srgbClr val="000000"/>
            </a:solidFill>
            <a:ln w="25213" cap="flat">
              <a:noFill/>
              <a:prstDash val="solid"/>
              <a:miter/>
            </a:ln>
          </p:spPr>
          <p:txBody>
            <a:bodyPr rtlCol="0" anchor="ctr"/>
            <a:lstStyle/>
            <a:p>
              <a:endParaRPr lang="en-CN"/>
            </a:p>
          </p:txBody>
        </p:sp>
        <p:sp>
          <p:nvSpPr>
            <p:cNvPr id="18525" name="Freeform 18524">
              <a:extLst>
                <a:ext uri="{FF2B5EF4-FFF2-40B4-BE49-F238E27FC236}">
                  <a16:creationId xmlns:a16="http://schemas.microsoft.com/office/drawing/2014/main" id="{3D2F58B3-A1A1-5BEC-A1A8-C0B211F058C9}"/>
                </a:ext>
              </a:extLst>
            </p:cNvPr>
            <p:cNvSpPr/>
            <p:nvPr>
              <p:custDataLst>
                <p:tags r:id="rId48"/>
              </p:custDataLst>
            </p:nvPr>
          </p:nvSpPr>
          <p:spPr>
            <a:xfrm>
              <a:off x="9153415" y="4760608"/>
              <a:ext cx="192160" cy="116656"/>
            </a:xfrm>
            <a:custGeom>
              <a:avLst/>
              <a:gdLst>
                <a:gd name="connsiteX0" fmla="*/ 131886 w 192160"/>
                <a:gd name="connsiteY0" fmla="*/ 24891 h 116656"/>
                <a:gd name="connsiteX1" fmla="*/ 134398 w 192160"/>
                <a:gd name="connsiteY1" fmla="*/ 13504 h 116656"/>
                <a:gd name="connsiteX2" fmla="*/ 122592 w 192160"/>
                <a:gd name="connsiteY2" fmla="*/ 2369 h 116656"/>
                <a:gd name="connsiteX3" fmla="*/ 106013 w 192160"/>
                <a:gd name="connsiteY3" fmla="*/ 15781 h 116656"/>
                <a:gd name="connsiteX4" fmla="*/ 93202 w 192160"/>
                <a:gd name="connsiteY4" fmla="*/ 67404 h 116656"/>
                <a:gd name="connsiteX5" fmla="*/ 91193 w 192160"/>
                <a:gd name="connsiteY5" fmla="*/ 82840 h 116656"/>
                <a:gd name="connsiteX6" fmla="*/ 91946 w 192160"/>
                <a:gd name="connsiteY6" fmla="*/ 90937 h 116656"/>
                <a:gd name="connsiteX7" fmla="*/ 70595 w 192160"/>
                <a:gd name="connsiteY7" fmla="*/ 107639 h 116656"/>
                <a:gd name="connsiteX8" fmla="*/ 50249 w 192160"/>
                <a:gd name="connsiteY8" fmla="*/ 86888 h 116656"/>
                <a:gd name="connsiteX9" fmla="*/ 63311 w 192160"/>
                <a:gd name="connsiteY9" fmla="*/ 38556 h 116656"/>
                <a:gd name="connsiteX10" fmla="*/ 67832 w 192160"/>
                <a:gd name="connsiteY10" fmla="*/ 23120 h 116656"/>
                <a:gd name="connsiteX11" fmla="*/ 39448 w 192160"/>
                <a:gd name="connsiteY11" fmla="*/ 345 h 116656"/>
                <a:gd name="connsiteX12" fmla="*/ 262 w 192160"/>
                <a:gd name="connsiteY12" fmla="*/ 39821 h 116656"/>
                <a:gd name="connsiteX13" fmla="*/ 6291 w 192160"/>
                <a:gd name="connsiteY13" fmla="*/ 43364 h 116656"/>
                <a:gd name="connsiteX14" fmla="*/ 12068 w 192160"/>
                <a:gd name="connsiteY14" fmla="*/ 40074 h 116656"/>
                <a:gd name="connsiteX15" fmla="*/ 37941 w 192160"/>
                <a:gd name="connsiteY15" fmla="*/ 9455 h 116656"/>
                <a:gd name="connsiteX16" fmla="*/ 42211 w 192160"/>
                <a:gd name="connsiteY16" fmla="*/ 14769 h 116656"/>
                <a:gd name="connsiteX17" fmla="*/ 36685 w 192160"/>
                <a:gd name="connsiteY17" fmla="*/ 34760 h 116656"/>
                <a:gd name="connsiteX18" fmla="*/ 23120 w 192160"/>
                <a:gd name="connsiteY18" fmla="*/ 82334 h 116656"/>
                <a:gd name="connsiteX19" fmla="*/ 68837 w 192160"/>
                <a:gd name="connsiteY19" fmla="*/ 116748 h 116656"/>
                <a:gd name="connsiteX20" fmla="*/ 96970 w 192160"/>
                <a:gd name="connsiteY20" fmla="*/ 102578 h 116656"/>
                <a:gd name="connsiteX21" fmla="*/ 134649 w 192160"/>
                <a:gd name="connsiteY21" fmla="*/ 116748 h 116656"/>
                <a:gd name="connsiteX22" fmla="*/ 174588 w 192160"/>
                <a:gd name="connsiteY22" fmla="*/ 87141 h 116656"/>
                <a:gd name="connsiteX23" fmla="*/ 192423 w 192160"/>
                <a:gd name="connsiteY23" fmla="*/ 23120 h 116656"/>
                <a:gd name="connsiteX24" fmla="*/ 175342 w 192160"/>
                <a:gd name="connsiteY24" fmla="*/ 92 h 116656"/>
                <a:gd name="connsiteX25" fmla="*/ 156251 w 192160"/>
                <a:gd name="connsiteY25" fmla="*/ 19324 h 116656"/>
                <a:gd name="connsiteX26" fmla="*/ 163787 w 192160"/>
                <a:gd name="connsiteY26" fmla="*/ 30711 h 116656"/>
                <a:gd name="connsiteX27" fmla="*/ 176346 w 192160"/>
                <a:gd name="connsiteY27" fmla="*/ 46653 h 116656"/>
                <a:gd name="connsiteX28" fmla="*/ 162280 w 192160"/>
                <a:gd name="connsiteY28" fmla="*/ 88407 h 116656"/>
                <a:gd name="connsiteX29" fmla="*/ 136407 w 192160"/>
                <a:gd name="connsiteY29" fmla="*/ 107639 h 116656"/>
                <a:gd name="connsiteX30" fmla="*/ 118070 w 192160"/>
                <a:gd name="connsiteY30" fmla="*/ 87648 h 116656"/>
                <a:gd name="connsiteX31" fmla="*/ 122089 w 192160"/>
                <a:gd name="connsiteY31" fmla="*/ 64620 h 116656"/>
                <a:gd name="connsiteX32" fmla="*/ 128369 w 192160"/>
                <a:gd name="connsiteY32" fmla="*/ 39062 h 116656"/>
                <a:gd name="connsiteX33" fmla="*/ 131886 w 192160"/>
                <a:gd name="connsiteY33" fmla="*/ 24891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2160" h="116656">
                  <a:moveTo>
                    <a:pt x="131886" y="24891"/>
                  </a:moveTo>
                  <a:cubicBezTo>
                    <a:pt x="132891" y="21095"/>
                    <a:pt x="134398" y="14769"/>
                    <a:pt x="134398" y="13504"/>
                  </a:cubicBezTo>
                  <a:cubicBezTo>
                    <a:pt x="134398" y="7937"/>
                    <a:pt x="130379" y="2369"/>
                    <a:pt x="122592" y="2369"/>
                  </a:cubicBezTo>
                  <a:cubicBezTo>
                    <a:pt x="118573" y="2369"/>
                    <a:pt x="109279" y="4394"/>
                    <a:pt x="106013" y="15781"/>
                  </a:cubicBezTo>
                  <a:cubicBezTo>
                    <a:pt x="101743" y="31723"/>
                    <a:pt x="97221" y="50196"/>
                    <a:pt x="93202" y="67404"/>
                  </a:cubicBezTo>
                  <a:cubicBezTo>
                    <a:pt x="91193" y="76260"/>
                    <a:pt x="91193" y="79550"/>
                    <a:pt x="91193" y="82840"/>
                  </a:cubicBezTo>
                  <a:cubicBezTo>
                    <a:pt x="91193" y="89672"/>
                    <a:pt x="91946" y="89419"/>
                    <a:pt x="91946" y="90937"/>
                  </a:cubicBezTo>
                  <a:cubicBezTo>
                    <a:pt x="91946" y="92203"/>
                    <a:pt x="85164" y="107639"/>
                    <a:pt x="70595" y="107639"/>
                  </a:cubicBezTo>
                  <a:cubicBezTo>
                    <a:pt x="50249" y="107639"/>
                    <a:pt x="50249" y="92203"/>
                    <a:pt x="50249" y="86888"/>
                  </a:cubicBezTo>
                  <a:cubicBezTo>
                    <a:pt x="50249" y="76260"/>
                    <a:pt x="53263" y="64367"/>
                    <a:pt x="63311" y="38556"/>
                  </a:cubicBezTo>
                  <a:cubicBezTo>
                    <a:pt x="65320" y="33495"/>
                    <a:pt x="67832" y="27421"/>
                    <a:pt x="67832" y="23120"/>
                  </a:cubicBezTo>
                  <a:cubicBezTo>
                    <a:pt x="67832" y="8443"/>
                    <a:pt x="53263" y="345"/>
                    <a:pt x="39448" y="345"/>
                  </a:cubicBezTo>
                  <a:cubicBezTo>
                    <a:pt x="12822" y="345"/>
                    <a:pt x="262" y="34760"/>
                    <a:pt x="262" y="39821"/>
                  </a:cubicBezTo>
                  <a:cubicBezTo>
                    <a:pt x="262" y="43364"/>
                    <a:pt x="4030" y="43364"/>
                    <a:pt x="6291" y="43364"/>
                  </a:cubicBezTo>
                  <a:cubicBezTo>
                    <a:pt x="9305" y="43364"/>
                    <a:pt x="11063" y="43364"/>
                    <a:pt x="12068" y="40074"/>
                  </a:cubicBezTo>
                  <a:cubicBezTo>
                    <a:pt x="20357" y="11985"/>
                    <a:pt x="33922" y="9455"/>
                    <a:pt x="37941" y="9455"/>
                  </a:cubicBezTo>
                  <a:cubicBezTo>
                    <a:pt x="39448" y="9455"/>
                    <a:pt x="42211" y="9455"/>
                    <a:pt x="42211" y="14769"/>
                  </a:cubicBezTo>
                  <a:cubicBezTo>
                    <a:pt x="42211" y="20589"/>
                    <a:pt x="39699" y="26915"/>
                    <a:pt x="36685" y="34760"/>
                  </a:cubicBezTo>
                  <a:cubicBezTo>
                    <a:pt x="26888" y="59306"/>
                    <a:pt x="23120" y="71705"/>
                    <a:pt x="23120" y="82334"/>
                  </a:cubicBezTo>
                  <a:cubicBezTo>
                    <a:pt x="23120" y="110169"/>
                    <a:pt x="47235" y="116748"/>
                    <a:pt x="68837" y="116748"/>
                  </a:cubicBezTo>
                  <a:cubicBezTo>
                    <a:pt x="73861" y="116748"/>
                    <a:pt x="85416" y="116748"/>
                    <a:pt x="96970" y="102578"/>
                  </a:cubicBezTo>
                  <a:cubicBezTo>
                    <a:pt x="103752" y="111181"/>
                    <a:pt x="115056" y="116748"/>
                    <a:pt x="134649" y="116748"/>
                  </a:cubicBezTo>
                  <a:cubicBezTo>
                    <a:pt x="149720" y="116748"/>
                    <a:pt x="163033" y="109410"/>
                    <a:pt x="174588" y="87141"/>
                  </a:cubicBezTo>
                  <a:cubicBezTo>
                    <a:pt x="184636" y="68163"/>
                    <a:pt x="192423" y="36278"/>
                    <a:pt x="192423" y="23120"/>
                  </a:cubicBezTo>
                  <a:cubicBezTo>
                    <a:pt x="192423" y="92"/>
                    <a:pt x="175593" y="92"/>
                    <a:pt x="175342" y="92"/>
                  </a:cubicBezTo>
                  <a:cubicBezTo>
                    <a:pt x="165796" y="92"/>
                    <a:pt x="156251" y="10214"/>
                    <a:pt x="156251" y="19324"/>
                  </a:cubicBezTo>
                  <a:cubicBezTo>
                    <a:pt x="156251" y="26409"/>
                    <a:pt x="161526" y="29446"/>
                    <a:pt x="163787" y="30711"/>
                  </a:cubicBezTo>
                  <a:cubicBezTo>
                    <a:pt x="173583" y="36531"/>
                    <a:pt x="176346" y="41086"/>
                    <a:pt x="176346" y="46653"/>
                  </a:cubicBezTo>
                  <a:cubicBezTo>
                    <a:pt x="176346" y="50449"/>
                    <a:pt x="170067" y="74489"/>
                    <a:pt x="162280" y="88407"/>
                  </a:cubicBezTo>
                  <a:cubicBezTo>
                    <a:pt x="155246" y="101059"/>
                    <a:pt x="147208" y="107639"/>
                    <a:pt x="136407" y="107639"/>
                  </a:cubicBezTo>
                  <a:cubicBezTo>
                    <a:pt x="118321" y="107639"/>
                    <a:pt x="118070" y="92709"/>
                    <a:pt x="118070" y="87648"/>
                  </a:cubicBezTo>
                  <a:cubicBezTo>
                    <a:pt x="118070" y="81068"/>
                    <a:pt x="119075" y="77273"/>
                    <a:pt x="122089" y="64620"/>
                  </a:cubicBezTo>
                  <a:cubicBezTo>
                    <a:pt x="123848" y="57281"/>
                    <a:pt x="126862" y="44882"/>
                    <a:pt x="128369" y="39062"/>
                  </a:cubicBezTo>
                  <a:lnTo>
                    <a:pt x="131886" y="24891"/>
                  </a:lnTo>
                  <a:close/>
                </a:path>
              </a:pathLst>
            </a:custGeom>
            <a:solidFill>
              <a:srgbClr val="000000"/>
            </a:solidFill>
            <a:ln w="25213" cap="flat">
              <a:noFill/>
              <a:prstDash val="solid"/>
              <a:miter/>
            </a:ln>
          </p:spPr>
          <p:txBody>
            <a:bodyPr rtlCol="0" anchor="ctr"/>
            <a:lstStyle/>
            <a:p>
              <a:endParaRPr lang="en-CN"/>
            </a:p>
          </p:txBody>
        </p:sp>
        <p:sp>
          <p:nvSpPr>
            <p:cNvPr id="18526" name="Freeform 18525">
              <a:extLst>
                <a:ext uri="{FF2B5EF4-FFF2-40B4-BE49-F238E27FC236}">
                  <a16:creationId xmlns:a16="http://schemas.microsoft.com/office/drawing/2014/main" id="{91DE23EE-F3C6-C893-9317-1A1C7FCA46F3}"/>
                </a:ext>
              </a:extLst>
            </p:cNvPr>
            <p:cNvSpPr/>
            <p:nvPr>
              <p:custDataLst>
                <p:tags r:id="rId49"/>
              </p:custDataLst>
            </p:nvPr>
          </p:nvSpPr>
          <p:spPr>
            <a:xfrm>
              <a:off x="9362501" y="4795757"/>
              <a:ext cx="53277" cy="119212"/>
            </a:xfrm>
            <a:custGeom>
              <a:avLst/>
              <a:gdLst>
                <a:gd name="connsiteX0" fmla="*/ 48976 w 53277"/>
                <a:gd name="connsiteY0" fmla="*/ 6825 h 119212"/>
                <a:gd name="connsiteX1" fmla="*/ 41943 w 53277"/>
                <a:gd name="connsiteY1" fmla="*/ 93 h 119212"/>
                <a:gd name="connsiteX2" fmla="*/ 32096 w 53277"/>
                <a:gd name="connsiteY2" fmla="*/ 9836 h 119212"/>
                <a:gd name="connsiteX3" fmla="*/ 39129 w 53277"/>
                <a:gd name="connsiteY3" fmla="*/ 16567 h 119212"/>
                <a:gd name="connsiteX4" fmla="*/ 48976 w 53277"/>
                <a:gd name="connsiteY4" fmla="*/ 6825 h 119212"/>
                <a:gd name="connsiteX5" fmla="*/ 13106 w 53277"/>
                <a:gd name="connsiteY5" fmla="*/ 96810 h 119212"/>
                <a:gd name="connsiteX6" fmla="*/ 11524 w 53277"/>
                <a:gd name="connsiteY6" fmla="*/ 104249 h 119212"/>
                <a:gd name="connsiteX7" fmla="*/ 28228 w 53277"/>
                <a:gd name="connsiteY7" fmla="*/ 119306 h 119212"/>
                <a:gd name="connsiteX8" fmla="*/ 53548 w 53277"/>
                <a:gd name="connsiteY8" fmla="*/ 92204 h 119212"/>
                <a:gd name="connsiteX9" fmla="*/ 50734 w 53277"/>
                <a:gd name="connsiteY9" fmla="*/ 89901 h 119212"/>
                <a:gd name="connsiteX10" fmla="*/ 47394 w 53277"/>
                <a:gd name="connsiteY10" fmla="*/ 92913 h 119212"/>
                <a:gd name="connsiteX11" fmla="*/ 28755 w 53277"/>
                <a:gd name="connsiteY11" fmla="*/ 114346 h 119212"/>
                <a:gd name="connsiteX12" fmla="*/ 24359 w 53277"/>
                <a:gd name="connsiteY12" fmla="*/ 108146 h 119212"/>
                <a:gd name="connsiteX13" fmla="*/ 27173 w 53277"/>
                <a:gd name="connsiteY13" fmla="*/ 96810 h 119212"/>
                <a:gd name="connsiteX14" fmla="*/ 32799 w 53277"/>
                <a:gd name="connsiteY14" fmla="*/ 82639 h 119212"/>
                <a:gd name="connsiteX15" fmla="*/ 41415 w 53277"/>
                <a:gd name="connsiteY15" fmla="*/ 60142 h 119212"/>
                <a:gd name="connsiteX16" fmla="*/ 42470 w 53277"/>
                <a:gd name="connsiteY16" fmla="*/ 54474 h 119212"/>
                <a:gd name="connsiteX17" fmla="*/ 25766 w 53277"/>
                <a:gd name="connsiteY17" fmla="*/ 39418 h 119212"/>
                <a:gd name="connsiteX18" fmla="*/ 270 w 53277"/>
                <a:gd name="connsiteY18" fmla="*/ 66519 h 119212"/>
                <a:gd name="connsiteX19" fmla="*/ 3259 w 53277"/>
                <a:gd name="connsiteY19" fmla="*/ 68822 h 119212"/>
                <a:gd name="connsiteX20" fmla="*/ 6424 w 53277"/>
                <a:gd name="connsiteY20" fmla="*/ 65988 h 119212"/>
                <a:gd name="connsiteX21" fmla="*/ 25239 w 53277"/>
                <a:gd name="connsiteY21" fmla="*/ 44377 h 119212"/>
                <a:gd name="connsiteX22" fmla="*/ 29634 w 53277"/>
                <a:gd name="connsiteY22" fmla="*/ 50577 h 119212"/>
                <a:gd name="connsiteX23" fmla="*/ 24184 w 53277"/>
                <a:gd name="connsiteY23" fmla="*/ 68291 h 119212"/>
                <a:gd name="connsiteX24" fmla="*/ 13106 w 53277"/>
                <a:gd name="connsiteY24" fmla="*/ 9681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277" h="119212">
                  <a:moveTo>
                    <a:pt x="48976" y="6825"/>
                  </a:moveTo>
                  <a:cubicBezTo>
                    <a:pt x="48976" y="3990"/>
                    <a:pt x="46866" y="93"/>
                    <a:pt x="41943" y="93"/>
                  </a:cubicBezTo>
                  <a:cubicBezTo>
                    <a:pt x="37195" y="93"/>
                    <a:pt x="32096" y="4699"/>
                    <a:pt x="32096" y="9836"/>
                  </a:cubicBezTo>
                  <a:cubicBezTo>
                    <a:pt x="32096" y="12847"/>
                    <a:pt x="34382" y="16567"/>
                    <a:pt x="39129" y="16567"/>
                  </a:cubicBezTo>
                  <a:cubicBezTo>
                    <a:pt x="44229" y="16567"/>
                    <a:pt x="48976" y="11607"/>
                    <a:pt x="48976" y="6825"/>
                  </a:cubicBezTo>
                  <a:close/>
                  <a:moveTo>
                    <a:pt x="13106" y="96810"/>
                  </a:moveTo>
                  <a:cubicBezTo>
                    <a:pt x="12403" y="99112"/>
                    <a:pt x="11524" y="101238"/>
                    <a:pt x="11524" y="104249"/>
                  </a:cubicBezTo>
                  <a:cubicBezTo>
                    <a:pt x="11524" y="112575"/>
                    <a:pt x="18557" y="119306"/>
                    <a:pt x="28228" y="119306"/>
                  </a:cubicBezTo>
                  <a:cubicBezTo>
                    <a:pt x="45811" y="119306"/>
                    <a:pt x="53548" y="94861"/>
                    <a:pt x="53548" y="92204"/>
                  </a:cubicBezTo>
                  <a:cubicBezTo>
                    <a:pt x="53548" y="89901"/>
                    <a:pt x="51262" y="89901"/>
                    <a:pt x="50734" y="89901"/>
                  </a:cubicBezTo>
                  <a:cubicBezTo>
                    <a:pt x="48273" y="89901"/>
                    <a:pt x="48097" y="90964"/>
                    <a:pt x="47394" y="92913"/>
                  </a:cubicBezTo>
                  <a:cubicBezTo>
                    <a:pt x="43349" y="107083"/>
                    <a:pt x="35613" y="114346"/>
                    <a:pt x="28755" y="114346"/>
                  </a:cubicBezTo>
                  <a:cubicBezTo>
                    <a:pt x="25239" y="114346"/>
                    <a:pt x="24359" y="112043"/>
                    <a:pt x="24359" y="108146"/>
                  </a:cubicBezTo>
                  <a:cubicBezTo>
                    <a:pt x="24359" y="104072"/>
                    <a:pt x="25590" y="100707"/>
                    <a:pt x="27173" y="96810"/>
                  </a:cubicBezTo>
                  <a:cubicBezTo>
                    <a:pt x="28931" y="92027"/>
                    <a:pt x="30865" y="87244"/>
                    <a:pt x="32799" y="82639"/>
                  </a:cubicBezTo>
                  <a:cubicBezTo>
                    <a:pt x="34382" y="78387"/>
                    <a:pt x="40712" y="62268"/>
                    <a:pt x="41415" y="60142"/>
                  </a:cubicBezTo>
                  <a:cubicBezTo>
                    <a:pt x="41943" y="58371"/>
                    <a:pt x="42470" y="56245"/>
                    <a:pt x="42470" y="54474"/>
                  </a:cubicBezTo>
                  <a:cubicBezTo>
                    <a:pt x="42470" y="46149"/>
                    <a:pt x="35437" y="39418"/>
                    <a:pt x="25766" y="39418"/>
                  </a:cubicBezTo>
                  <a:cubicBezTo>
                    <a:pt x="8359" y="39418"/>
                    <a:pt x="270" y="63508"/>
                    <a:pt x="270" y="66519"/>
                  </a:cubicBezTo>
                  <a:cubicBezTo>
                    <a:pt x="270" y="68822"/>
                    <a:pt x="2732" y="68822"/>
                    <a:pt x="3259" y="68822"/>
                  </a:cubicBezTo>
                  <a:cubicBezTo>
                    <a:pt x="5721" y="68822"/>
                    <a:pt x="5897" y="67936"/>
                    <a:pt x="6424" y="65988"/>
                  </a:cubicBezTo>
                  <a:cubicBezTo>
                    <a:pt x="10996" y="50754"/>
                    <a:pt x="18733" y="44377"/>
                    <a:pt x="25239" y="44377"/>
                  </a:cubicBezTo>
                  <a:cubicBezTo>
                    <a:pt x="28052" y="44377"/>
                    <a:pt x="29634" y="45794"/>
                    <a:pt x="29634" y="50577"/>
                  </a:cubicBezTo>
                  <a:cubicBezTo>
                    <a:pt x="29634" y="54651"/>
                    <a:pt x="28579" y="57308"/>
                    <a:pt x="24184" y="68291"/>
                  </a:cubicBezTo>
                  <a:lnTo>
                    <a:pt x="13106" y="96810"/>
                  </a:lnTo>
                  <a:close/>
                </a:path>
              </a:pathLst>
            </a:custGeom>
            <a:solidFill>
              <a:srgbClr val="000000"/>
            </a:solidFill>
            <a:ln w="25213" cap="flat">
              <a:noFill/>
              <a:prstDash val="solid"/>
              <a:miter/>
            </a:ln>
          </p:spPr>
          <p:txBody>
            <a:bodyPr rtlCol="0" anchor="ctr"/>
            <a:lstStyle/>
            <a:p>
              <a:endParaRPr lang="en-CN"/>
            </a:p>
          </p:txBody>
        </p:sp>
        <p:sp>
          <p:nvSpPr>
            <p:cNvPr id="18527" name="Freeform 18526">
              <a:extLst>
                <a:ext uri="{FF2B5EF4-FFF2-40B4-BE49-F238E27FC236}">
                  <a16:creationId xmlns:a16="http://schemas.microsoft.com/office/drawing/2014/main" id="{730AE6F3-270F-2439-B0B7-DD9EBC425628}"/>
                </a:ext>
              </a:extLst>
            </p:cNvPr>
            <p:cNvSpPr/>
            <p:nvPr>
              <p:custDataLst>
                <p:tags r:id="rId50"/>
              </p:custDataLst>
            </p:nvPr>
          </p:nvSpPr>
          <p:spPr>
            <a:xfrm>
              <a:off x="9452183" y="4685452"/>
              <a:ext cx="58276" cy="253051"/>
            </a:xfrm>
            <a:custGeom>
              <a:avLst/>
              <a:gdLst>
                <a:gd name="connsiteX0" fmla="*/ 58550 w 58276"/>
                <a:gd name="connsiteY0" fmla="*/ 126617 h 253051"/>
                <a:gd name="connsiteX1" fmla="*/ 41971 w 58276"/>
                <a:gd name="connsiteY1" fmla="*/ 47666 h 253051"/>
                <a:gd name="connsiteX2" fmla="*/ 2785 w 58276"/>
                <a:gd name="connsiteY2" fmla="*/ 92 h 253051"/>
                <a:gd name="connsiteX3" fmla="*/ 274 w 58276"/>
                <a:gd name="connsiteY3" fmla="*/ 2622 h 253051"/>
                <a:gd name="connsiteX4" fmla="*/ 5046 w 58276"/>
                <a:gd name="connsiteY4" fmla="*/ 8443 h 253051"/>
                <a:gd name="connsiteX5" fmla="*/ 43981 w 58276"/>
                <a:gd name="connsiteY5" fmla="*/ 126617 h 253051"/>
                <a:gd name="connsiteX6" fmla="*/ 3539 w 58276"/>
                <a:gd name="connsiteY6" fmla="*/ 246311 h 253051"/>
                <a:gd name="connsiteX7" fmla="*/ 274 w 58276"/>
                <a:gd name="connsiteY7" fmla="*/ 250613 h 253051"/>
                <a:gd name="connsiteX8" fmla="*/ 2785 w 58276"/>
                <a:gd name="connsiteY8" fmla="*/ 253143 h 253051"/>
                <a:gd name="connsiteX9" fmla="*/ 42725 w 58276"/>
                <a:gd name="connsiteY9" fmla="*/ 203798 h 253051"/>
                <a:gd name="connsiteX10" fmla="*/ 58550 w 58276"/>
                <a:gd name="connsiteY10" fmla="*/ 12661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76" h="253051">
                  <a:moveTo>
                    <a:pt x="58550" y="126617"/>
                  </a:moveTo>
                  <a:cubicBezTo>
                    <a:pt x="58550" y="106879"/>
                    <a:pt x="55787" y="76260"/>
                    <a:pt x="41971" y="47666"/>
                  </a:cubicBezTo>
                  <a:cubicBezTo>
                    <a:pt x="26900" y="16540"/>
                    <a:pt x="5297" y="92"/>
                    <a:pt x="2785" y="92"/>
                  </a:cubicBezTo>
                  <a:cubicBezTo>
                    <a:pt x="1278" y="92"/>
                    <a:pt x="274" y="1104"/>
                    <a:pt x="274" y="2622"/>
                  </a:cubicBezTo>
                  <a:cubicBezTo>
                    <a:pt x="274" y="3382"/>
                    <a:pt x="274" y="3888"/>
                    <a:pt x="5046" y="8443"/>
                  </a:cubicBezTo>
                  <a:cubicBezTo>
                    <a:pt x="29663" y="33495"/>
                    <a:pt x="43981" y="73730"/>
                    <a:pt x="43981" y="126617"/>
                  </a:cubicBezTo>
                  <a:cubicBezTo>
                    <a:pt x="43981" y="169889"/>
                    <a:pt x="34687" y="214426"/>
                    <a:pt x="3539" y="246311"/>
                  </a:cubicBezTo>
                  <a:cubicBezTo>
                    <a:pt x="274" y="249347"/>
                    <a:pt x="274" y="249853"/>
                    <a:pt x="274" y="250613"/>
                  </a:cubicBezTo>
                  <a:cubicBezTo>
                    <a:pt x="274" y="252131"/>
                    <a:pt x="1278" y="253143"/>
                    <a:pt x="2785" y="253143"/>
                  </a:cubicBezTo>
                  <a:cubicBezTo>
                    <a:pt x="5297" y="253143"/>
                    <a:pt x="27905" y="235936"/>
                    <a:pt x="42725" y="203798"/>
                  </a:cubicBezTo>
                  <a:cubicBezTo>
                    <a:pt x="55535" y="175962"/>
                    <a:pt x="58550" y="147874"/>
                    <a:pt x="58550" y="126617"/>
                  </a:cubicBezTo>
                  <a:close/>
                </a:path>
              </a:pathLst>
            </a:custGeom>
            <a:solidFill>
              <a:srgbClr val="000000"/>
            </a:solidFill>
            <a:ln w="25213" cap="flat">
              <a:noFill/>
              <a:prstDash val="solid"/>
              <a:miter/>
            </a:ln>
          </p:spPr>
          <p:txBody>
            <a:bodyPr rtlCol="0" anchor="ctr"/>
            <a:lstStyle/>
            <a:p>
              <a:endParaRPr lang="en-CN"/>
            </a:p>
          </p:txBody>
        </p:sp>
        <p:sp>
          <p:nvSpPr>
            <p:cNvPr id="18528" name="Freeform 18527">
              <a:extLst>
                <a:ext uri="{FF2B5EF4-FFF2-40B4-BE49-F238E27FC236}">
                  <a16:creationId xmlns:a16="http://schemas.microsoft.com/office/drawing/2014/main" id="{8652119D-C6C2-401B-98D3-B7E8E4CD36CD}"/>
                </a:ext>
              </a:extLst>
            </p:cNvPr>
            <p:cNvSpPr/>
            <p:nvPr>
              <p:custDataLst>
                <p:tags r:id="rId51"/>
              </p:custDataLst>
            </p:nvPr>
          </p:nvSpPr>
          <p:spPr>
            <a:xfrm>
              <a:off x="9612218" y="4806917"/>
              <a:ext cx="153477" cy="10122"/>
            </a:xfrm>
            <a:custGeom>
              <a:avLst/>
              <a:gdLst>
                <a:gd name="connsiteX0" fmla="*/ 144965 w 153477"/>
                <a:gd name="connsiteY0" fmla="*/ 10214 h 10122"/>
                <a:gd name="connsiteX1" fmla="*/ 153757 w 153477"/>
                <a:gd name="connsiteY1" fmla="*/ 5153 h 10122"/>
                <a:gd name="connsiteX2" fmla="*/ 144965 w 153477"/>
                <a:gd name="connsiteY2" fmla="*/ 92 h 10122"/>
                <a:gd name="connsiteX3" fmla="*/ 9071 w 153477"/>
                <a:gd name="connsiteY3" fmla="*/ 92 h 10122"/>
                <a:gd name="connsiteX4" fmla="*/ 280 w 153477"/>
                <a:gd name="connsiteY4" fmla="*/ 5153 h 10122"/>
                <a:gd name="connsiteX5" fmla="*/ 9071 w 153477"/>
                <a:gd name="connsiteY5" fmla="*/ 10214 h 10122"/>
                <a:gd name="connsiteX6" fmla="*/ 144965 w 153477"/>
                <a:gd name="connsiteY6" fmla="*/ 10214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77" h="10122">
                  <a:moveTo>
                    <a:pt x="144965" y="10214"/>
                  </a:moveTo>
                  <a:cubicBezTo>
                    <a:pt x="149236" y="10214"/>
                    <a:pt x="153757" y="10214"/>
                    <a:pt x="153757" y="5153"/>
                  </a:cubicBezTo>
                  <a:cubicBezTo>
                    <a:pt x="153757" y="92"/>
                    <a:pt x="149236" y="92"/>
                    <a:pt x="144965" y="92"/>
                  </a:cubicBezTo>
                  <a:lnTo>
                    <a:pt x="9071" y="92"/>
                  </a:lnTo>
                  <a:cubicBezTo>
                    <a:pt x="4801" y="92"/>
                    <a:pt x="280" y="92"/>
                    <a:pt x="280" y="5153"/>
                  </a:cubicBezTo>
                  <a:cubicBezTo>
                    <a:pt x="280" y="10214"/>
                    <a:pt x="4801" y="10214"/>
                    <a:pt x="9071" y="10214"/>
                  </a:cubicBezTo>
                  <a:lnTo>
                    <a:pt x="144965" y="10214"/>
                  </a:lnTo>
                  <a:close/>
                </a:path>
              </a:pathLst>
            </a:custGeom>
            <a:solidFill>
              <a:srgbClr val="000000"/>
            </a:solidFill>
            <a:ln w="25213" cap="flat">
              <a:noFill/>
              <a:prstDash val="solid"/>
              <a:miter/>
            </a:ln>
          </p:spPr>
          <p:txBody>
            <a:bodyPr rtlCol="0" anchor="ctr"/>
            <a:lstStyle/>
            <a:p>
              <a:endParaRPr lang="en-CN"/>
            </a:p>
          </p:txBody>
        </p:sp>
        <p:sp>
          <p:nvSpPr>
            <p:cNvPr id="18529" name="Freeform 18528">
              <a:extLst>
                <a:ext uri="{FF2B5EF4-FFF2-40B4-BE49-F238E27FC236}">
                  <a16:creationId xmlns:a16="http://schemas.microsoft.com/office/drawing/2014/main" id="{6BCC99D4-37CA-39CC-6136-72C6BCC120BA}"/>
                </a:ext>
              </a:extLst>
            </p:cNvPr>
            <p:cNvSpPr/>
            <p:nvPr>
              <p:custDataLst>
                <p:tags r:id="rId52"/>
              </p:custDataLst>
            </p:nvPr>
          </p:nvSpPr>
          <p:spPr>
            <a:xfrm>
              <a:off x="9853360" y="4701647"/>
              <a:ext cx="166790" cy="173593"/>
            </a:xfrm>
            <a:custGeom>
              <a:avLst/>
              <a:gdLst>
                <a:gd name="connsiteX0" fmla="*/ 100263 w 166790"/>
                <a:gd name="connsiteY0" fmla="*/ 17299 h 173593"/>
                <a:gd name="connsiteX1" fmla="*/ 102022 w 166790"/>
                <a:gd name="connsiteY1" fmla="*/ 13251 h 173593"/>
                <a:gd name="connsiteX2" fmla="*/ 119856 w 166790"/>
                <a:gd name="connsiteY2" fmla="*/ 11985 h 173593"/>
                <a:gd name="connsiteX3" fmla="*/ 128146 w 166790"/>
                <a:gd name="connsiteY3" fmla="*/ 11985 h 173593"/>
                <a:gd name="connsiteX4" fmla="*/ 137188 w 166790"/>
                <a:gd name="connsiteY4" fmla="*/ 4647 h 173593"/>
                <a:gd name="connsiteX5" fmla="*/ 131411 w 166790"/>
                <a:gd name="connsiteY5" fmla="*/ 92 h 173593"/>
                <a:gd name="connsiteX6" fmla="*/ 109055 w 166790"/>
                <a:gd name="connsiteY6" fmla="*/ 598 h 173593"/>
                <a:gd name="connsiteX7" fmla="*/ 87955 w 166790"/>
                <a:gd name="connsiteY7" fmla="*/ 851 h 173593"/>
                <a:gd name="connsiteX8" fmla="*/ 67106 w 166790"/>
                <a:gd name="connsiteY8" fmla="*/ 598 h 173593"/>
                <a:gd name="connsiteX9" fmla="*/ 47765 w 166790"/>
                <a:gd name="connsiteY9" fmla="*/ 92 h 173593"/>
                <a:gd name="connsiteX10" fmla="*/ 40480 w 166790"/>
                <a:gd name="connsiteY10" fmla="*/ 7430 h 173593"/>
                <a:gd name="connsiteX11" fmla="*/ 51030 w 166790"/>
                <a:gd name="connsiteY11" fmla="*/ 11985 h 173593"/>
                <a:gd name="connsiteX12" fmla="*/ 66353 w 166790"/>
                <a:gd name="connsiteY12" fmla="*/ 12491 h 173593"/>
                <a:gd name="connsiteX13" fmla="*/ 30432 w 166790"/>
                <a:gd name="connsiteY13" fmla="*/ 156731 h 173593"/>
                <a:gd name="connsiteX14" fmla="*/ 24655 w 166790"/>
                <a:gd name="connsiteY14" fmla="*/ 161539 h 173593"/>
                <a:gd name="connsiteX15" fmla="*/ 11342 w 166790"/>
                <a:gd name="connsiteY15" fmla="*/ 161792 h 173593"/>
                <a:gd name="connsiteX16" fmla="*/ 3304 w 166790"/>
                <a:gd name="connsiteY16" fmla="*/ 162298 h 173593"/>
                <a:gd name="connsiteX17" fmla="*/ 290 w 166790"/>
                <a:gd name="connsiteY17" fmla="*/ 169130 h 173593"/>
                <a:gd name="connsiteX18" fmla="*/ 8830 w 166790"/>
                <a:gd name="connsiteY18" fmla="*/ 173685 h 173593"/>
                <a:gd name="connsiteX19" fmla="*/ 135932 w 166790"/>
                <a:gd name="connsiteY19" fmla="*/ 173685 h 173593"/>
                <a:gd name="connsiteX20" fmla="*/ 144975 w 166790"/>
                <a:gd name="connsiteY20" fmla="*/ 168118 h 173593"/>
                <a:gd name="connsiteX21" fmla="*/ 167080 w 166790"/>
                <a:gd name="connsiteY21" fmla="*/ 108904 h 173593"/>
                <a:gd name="connsiteX22" fmla="*/ 161051 w 166790"/>
                <a:gd name="connsiteY22" fmla="*/ 104349 h 173593"/>
                <a:gd name="connsiteX23" fmla="*/ 154269 w 166790"/>
                <a:gd name="connsiteY23" fmla="*/ 110675 h 173593"/>
                <a:gd name="connsiteX24" fmla="*/ 90718 w 166790"/>
                <a:gd name="connsiteY24" fmla="*/ 161792 h 173593"/>
                <a:gd name="connsiteX25" fmla="*/ 70623 w 166790"/>
                <a:gd name="connsiteY25" fmla="*/ 161792 h 173593"/>
                <a:gd name="connsiteX26" fmla="*/ 64594 w 166790"/>
                <a:gd name="connsiteY26" fmla="*/ 161539 h 173593"/>
                <a:gd name="connsiteX27" fmla="*/ 100263 w 166790"/>
                <a:gd name="connsiteY27" fmla="*/ 17299 h 17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6790" h="173593">
                  <a:moveTo>
                    <a:pt x="100263" y="17299"/>
                  </a:moveTo>
                  <a:cubicBezTo>
                    <a:pt x="101268" y="13757"/>
                    <a:pt x="101519" y="13504"/>
                    <a:pt x="102022" y="13251"/>
                  </a:cubicBezTo>
                  <a:cubicBezTo>
                    <a:pt x="102524" y="12998"/>
                    <a:pt x="106794" y="11985"/>
                    <a:pt x="119856" y="11985"/>
                  </a:cubicBezTo>
                  <a:lnTo>
                    <a:pt x="128146" y="11985"/>
                  </a:lnTo>
                  <a:cubicBezTo>
                    <a:pt x="133169" y="11985"/>
                    <a:pt x="137188" y="11985"/>
                    <a:pt x="137188" y="4647"/>
                  </a:cubicBezTo>
                  <a:cubicBezTo>
                    <a:pt x="137188" y="92"/>
                    <a:pt x="132416" y="92"/>
                    <a:pt x="131411" y="92"/>
                  </a:cubicBezTo>
                  <a:cubicBezTo>
                    <a:pt x="124126" y="92"/>
                    <a:pt x="116591" y="598"/>
                    <a:pt x="109055" y="598"/>
                  </a:cubicBezTo>
                  <a:cubicBezTo>
                    <a:pt x="102022" y="598"/>
                    <a:pt x="94988" y="851"/>
                    <a:pt x="87955" y="851"/>
                  </a:cubicBezTo>
                  <a:cubicBezTo>
                    <a:pt x="80922" y="851"/>
                    <a:pt x="73888" y="598"/>
                    <a:pt x="67106" y="598"/>
                  </a:cubicBezTo>
                  <a:cubicBezTo>
                    <a:pt x="60575" y="598"/>
                    <a:pt x="54044" y="92"/>
                    <a:pt x="47765" y="92"/>
                  </a:cubicBezTo>
                  <a:cubicBezTo>
                    <a:pt x="45504" y="92"/>
                    <a:pt x="40480" y="92"/>
                    <a:pt x="40480" y="7430"/>
                  </a:cubicBezTo>
                  <a:cubicBezTo>
                    <a:pt x="40480" y="11985"/>
                    <a:pt x="43746" y="11985"/>
                    <a:pt x="51030" y="11985"/>
                  </a:cubicBezTo>
                  <a:cubicBezTo>
                    <a:pt x="56305" y="11985"/>
                    <a:pt x="61078" y="12238"/>
                    <a:pt x="66353" y="12491"/>
                  </a:cubicBezTo>
                  <a:lnTo>
                    <a:pt x="30432" y="156731"/>
                  </a:lnTo>
                  <a:cubicBezTo>
                    <a:pt x="29428" y="160779"/>
                    <a:pt x="29177" y="161032"/>
                    <a:pt x="24655" y="161539"/>
                  </a:cubicBezTo>
                  <a:cubicBezTo>
                    <a:pt x="20385" y="161792"/>
                    <a:pt x="15361" y="161792"/>
                    <a:pt x="11342" y="161792"/>
                  </a:cubicBezTo>
                  <a:cubicBezTo>
                    <a:pt x="4811" y="161792"/>
                    <a:pt x="4309" y="161792"/>
                    <a:pt x="3304" y="162298"/>
                  </a:cubicBezTo>
                  <a:cubicBezTo>
                    <a:pt x="290" y="164069"/>
                    <a:pt x="290" y="168118"/>
                    <a:pt x="290" y="169130"/>
                  </a:cubicBezTo>
                  <a:cubicBezTo>
                    <a:pt x="290" y="173685"/>
                    <a:pt x="4811" y="173685"/>
                    <a:pt x="8830" y="173685"/>
                  </a:cubicBezTo>
                  <a:lnTo>
                    <a:pt x="135932" y="173685"/>
                  </a:lnTo>
                  <a:cubicBezTo>
                    <a:pt x="142715" y="173685"/>
                    <a:pt x="142966" y="173685"/>
                    <a:pt x="144975" y="168118"/>
                  </a:cubicBezTo>
                  <a:cubicBezTo>
                    <a:pt x="147738" y="161032"/>
                    <a:pt x="167080" y="111181"/>
                    <a:pt x="167080" y="108904"/>
                  </a:cubicBezTo>
                  <a:cubicBezTo>
                    <a:pt x="167080" y="105108"/>
                    <a:pt x="163312" y="104349"/>
                    <a:pt x="161051" y="104349"/>
                  </a:cubicBezTo>
                  <a:cubicBezTo>
                    <a:pt x="156781" y="104349"/>
                    <a:pt x="156279" y="105361"/>
                    <a:pt x="154269" y="110675"/>
                  </a:cubicBezTo>
                  <a:cubicBezTo>
                    <a:pt x="147236" y="128389"/>
                    <a:pt x="133421" y="161792"/>
                    <a:pt x="90718" y="161792"/>
                  </a:cubicBezTo>
                  <a:lnTo>
                    <a:pt x="70623" y="161792"/>
                  </a:lnTo>
                  <a:cubicBezTo>
                    <a:pt x="66855" y="161792"/>
                    <a:pt x="66353" y="161792"/>
                    <a:pt x="64594" y="161539"/>
                  </a:cubicBezTo>
                  <a:lnTo>
                    <a:pt x="100263" y="17299"/>
                  </a:lnTo>
                  <a:close/>
                </a:path>
              </a:pathLst>
            </a:custGeom>
            <a:solidFill>
              <a:srgbClr val="000000"/>
            </a:solidFill>
            <a:ln w="25213" cap="flat">
              <a:noFill/>
              <a:prstDash val="solid"/>
              <a:miter/>
            </a:ln>
          </p:spPr>
          <p:txBody>
            <a:bodyPr rtlCol="0" anchor="ctr"/>
            <a:lstStyle/>
            <a:p>
              <a:endParaRPr lang="en-CN"/>
            </a:p>
          </p:txBody>
        </p:sp>
        <p:sp>
          <p:nvSpPr>
            <p:cNvPr id="18530" name="Freeform 18529">
              <a:extLst>
                <a:ext uri="{FF2B5EF4-FFF2-40B4-BE49-F238E27FC236}">
                  <a16:creationId xmlns:a16="http://schemas.microsoft.com/office/drawing/2014/main" id="{69F51BAA-9A9F-3174-82D9-BF1C1F549371}"/>
                </a:ext>
              </a:extLst>
            </p:cNvPr>
            <p:cNvSpPr/>
            <p:nvPr>
              <p:custDataLst>
                <p:tags r:id="rId53"/>
              </p:custDataLst>
            </p:nvPr>
          </p:nvSpPr>
          <p:spPr>
            <a:xfrm>
              <a:off x="10051512" y="4795580"/>
              <a:ext cx="64003" cy="117618"/>
            </a:xfrm>
            <a:custGeom>
              <a:avLst/>
              <a:gdLst>
                <a:gd name="connsiteX0" fmla="*/ 40035 w 64003"/>
                <a:gd name="connsiteY0" fmla="*/ 5053 h 117618"/>
                <a:gd name="connsiteX1" fmla="*/ 34761 w 64003"/>
                <a:gd name="connsiteY1" fmla="*/ 93 h 117618"/>
                <a:gd name="connsiteX2" fmla="*/ 297 w 64003"/>
                <a:gd name="connsiteY2" fmla="*/ 11430 h 117618"/>
                <a:gd name="connsiteX3" fmla="*/ 297 w 64003"/>
                <a:gd name="connsiteY3" fmla="*/ 17807 h 117618"/>
                <a:gd name="connsiteX4" fmla="*/ 25793 w 64003"/>
                <a:gd name="connsiteY4" fmla="*/ 12847 h 117618"/>
                <a:gd name="connsiteX5" fmla="*/ 25793 w 64003"/>
                <a:gd name="connsiteY5" fmla="*/ 103186 h 117618"/>
                <a:gd name="connsiteX6" fmla="*/ 8210 w 64003"/>
                <a:gd name="connsiteY6" fmla="*/ 111335 h 117618"/>
                <a:gd name="connsiteX7" fmla="*/ 1528 w 64003"/>
                <a:gd name="connsiteY7" fmla="*/ 111335 h 117618"/>
                <a:gd name="connsiteX8" fmla="*/ 1528 w 64003"/>
                <a:gd name="connsiteY8" fmla="*/ 117712 h 117618"/>
                <a:gd name="connsiteX9" fmla="*/ 32826 w 64003"/>
                <a:gd name="connsiteY9" fmla="*/ 117003 h 117618"/>
                <a:gd name="connsiteX10" fmla="*/ 64300 w 64003"/>
                <a:gd name="connsiteY10" fmla="*/ 117712 h 117618"/>
                <a:gd name="connsiteX11" fmla="*/ 64300 w 64003"/>
                <a:gd name="connsiteY11" fmla="*/ 111335 h 117618"/>
                <a:gd name="connsiteX12" fmla="*/ 57619 w 64003"/>
                <a:gd name="connsiteY12" fmla="*/ 111335 h 117618"/>
                <a:gd name="connsiteX13" fmla="*/ 40035 w 64003"/>
                <a:gd name="connsiteY13" fmla="*/ 103186 h 117618"/>
                <a:gd name="connsiteX14" fmla="*/ 40035 w 64003"/>
                <a:gd name="connsiteY14" fmla="*/ 505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03" h="117618">
                  <a:moveTo>
                    <a:pt x="40035" y="5053"/>
                  </a:moveTo>
                  <a:cubicBezTo>
                    <a:pt x="40035" y="271"/>
                    <a:pt x="39684" y="93"/>
                    <a:pt x="34761" y="93"/>
                  </a:cubicBezTo>
                  <a:cubicBezTo>
                    <a:pt x="23507" y="11253"/>
                    <a:pt x="7506" y="11430"/>
                    <a:pt x="297" y="11430"/>
                  </a:cubicBezTo>
                  <a:lnTo>
                    <a:pt x="297" y="17807"/>
                  </a:lnTo>
                  <a:cubicBezTo>
                    <a:pt x="4517" y="17807"/>
                    <a:pt x="16122" y="17807"/>
                    <a:pt x="25793" y="12847"/>
                  </a:cubicBezTo>
                  <a:lnTo>
                    <a:pt x="25793" y="103186"/>
                  </a:lnTo>
                  <a:cubicBezTo>
                    <a:pt x="25793" y="109032"/>
                    <a:pt x="25793" y="111335"/>
                    <a:pt x="8210" y="111335"/>
                  </a:cubicBezTo>
                  <a:lnTo>
                    <a:pt x="1528" y="111335"/>
                  </a:lnTo>
                  <a:lnTo>
                    <a:pt x="1528" y="117712"/>
                  </a:lnTo>
                  <a:cubicBezTo>
                    <a:pt x="4693" y="117534"/>
                    <a:pt x="26320" y="117003"/>
                    <a:pt x="32826" y="117003"/>
                  </a:cubicBezTo>
                  <a:cubicBezTo>
                    <a:pt x="38277" y="117003"/>
                    <a:pt x="60432" y="117534"/>
                    <a:pt x="64300" y="117712"/>
                  </a:cubicBezTo>
                  <a:lnTo>
                    <a:pt x="64300" y="111335"/>
                  </a:lnTo>
                  <a:lnTo>
                    <a:pt x="57619" y="111335"/>
                  </a:lnTo>
                  <a:cubicBezTo>
                    <a:pt x="40035" y="111335"/>
                    <a:pt x="40035" y="109032"/>
                    <a:pt x="40035" y="103186"/>
                  </a:cubicBezTo>
                  <a:lnTo>
                    <a:pt x="40035" y="5053"/>
                  </a:lnTo>
                  <a:close/>
                </a:path>
              </a:pathLst>
            </a:custGeom>
            <a:solidFill>
              <a:srgbClr val="000000"/>
            </a:solidFill>
            <a:ln w="25213" cap="flat">
              <a:noFill/>
              <a:prstDash val="solid"/>
              <a:miter/>
            </a:ln>
          </p:spPr>
          <p:txBody>
            <a:bodyPr rtlCol="0" anchor="ctr"/>
            <a:lstStyle/>
            <a:p>
              <a:endParaRPr lang="en-CN"/>
            </a:p>
          </p:txBody>
        </p:sp>
      </p:grpSp>
      <p:grpSp>
        <p:nvGrpSpPr>
          <p:cNvPr id="18557" name="Group 18556" descr="\documentclass{article}&#10;\usepackage{amsmath, amsfonts , amssymb, bm}&#10;\pagestyle{empty}&#10;\begin{document}&#10;&#10;\begin{align*}&#13;&#10;    p(\bm{y}|\bm{x},\bm{w}) = \sum_{z \in Z_x} p(\bm{z}|\bm{x},\bm{w})&#13;&#10;\end{align*}&#13;&#10;&#10;&#10;&#10;\end{document}" title="IguanaTex Vector Display">
            <a:extLst>
              <a:ext uri="{FF2B5EF4-FFF2-40B4-BE49-F238E27FC236}">
                <a16:creationId xmlns:a16="http://schemas.microsoft.com/office/drawing/2014/main" id="{20928AFF-56AC-3D9B-F835-5044B6C3609D}"/>
              </a:ext>
            </a:extLst>
          </p:cNvPr>
          <p:cNvGrpSpPr>
            <a:grpSpLocks noChangeAspect="1"/>
          </p:cNvGrpSpPr>
          <p:nvPr>
            <p:custDataLst>
              <p:tags r:id="rId4"/>
            </p:custDataLst>
          </p:nvPr>
        </p:nvGrpSpPr>
        <p:grpSpPr>
          <a:xfrm>
            <a:off x="4260942" y="4973721"/>
            <a:ext cx="2945464" cy="569495"/>
            <a:chOff x="6984627" y="4450533"/>
            <a:chExt cx="2945464" cy="569495"/>
          </a:xfrm>
        </p:grpSpPr>
        <p:sp>
          <p:nvSpPr>
            <p:cNvPr id="18535" name="Freeform 18534">
              <a:extLst>
                <a:ext uri="{FF2B5EF4-FFF2-40B4-BE49-F238E27FC236}">
                  <a16:creationId xmlns:a16="http://schemas.microsoft.com/office/drawing/2014/main" id="{F4F43659-E451-BB6E-BCDC-48263F1473EC}"/>
                </a:ext>
              </a:extLst>
            </p:cNvPr>
            <p:cNvSpPr/>
            <p:nvPr>
              <p:custDataLst>
                <p:tags r:id="rId5"/>
              </p:custDataLst>
            </p:nvPr>
          </p:nvSpPr>
          <p:spPr>
            <a:xfrm>
              <a:off x="6984627" y="4579085"/>
              <a:ext cx="132092" cy="160940"/>
            </a:xfrm>
            <a:custGeom>
              <a:avLst/>
              <a:gdLst>
                <a:gd name="connsiteX0" fmla="*/ 19660 w 132092"/>
                <a:gd name="connsiteY0" fmla="*/ 142805 h 160940"/>
                <a:gd name="connsiteX1" fmla="*/ 5995 w 132092"/>
                <a:gd name="connsiteY1" fmla="*/ 153181 h 160940"/>
                <a:gd name="connsiteX2" fmla="*/ 175 w 132092"/>
                <a:gd name="connsiteY2" fmla="*/ 157989 h 160940"/>
                <a:gd name="connsiteX3" fmla="*/ 3465 w 132092"/>
                <a:gd name="connsiteY3" fmla="*/ 161025 h 160940"/>
                <a:gd name="connsiteX4" fmla="*/ 24721 w 132092"/>
                <a:gd name="connsiteY4" fmla="*/ 160266 h 160940"/>
                <a:gd name="connsiteX5" fmla="*/ 49773 w 132092"/>
                <a:gd name="connsiteY5" fmla="*/ 161025 h 160940"/>
                <a:gd name="connsiteX6" fmla="*/ 54328 w 132092"/>
                <a:gd name="connsiteY6" fmla="*/ 155964 h 160940"/>
                <a:gd name="connsiteX7" fmla="*/ 48255 w 132092"/>
                <a:gd name="connsiteY7" fmla="*/ 153181 h 160940"/>
                <a:gd name="connsiteX8" fmla="*/ 35602 w 132092"/>
                <a:gd name="connsiteY8" fmla="*/ 149132 h 160940"/>
                <a:gd name="connsiteX9" fmla="*/ 48002 w 132092"/>
                <a:gd name="connsiteY9" fmla="*/ 98522 h 160940"/>
                <a:gd name="connsiteX10" fmla="*/ 71283 w 132092"/>
                <a:gd name="connsiteY10" fmla="*/ 114717 h 160940"/>
                <a:gd name="connsiteX11" fmla="*/ 132268 w 132092"/>
                <a:gd name="connsiteY11" fmla="*/ 40573 h 160940"/>
                <a:gd name="connsiteX12" fmla="*/ 98612 w 132092"/>
                <a:gd name="connsiteY12" fmla="*/ 85 h 160940"/>
                <a:gd name="connsiteX13" fmla="*/ 65462 w 132092"/>
                <a:gd name="connsiteY13" fmla="*/ 19064 h 160940"/>
                <a:gd name="connsiteX14" fmla="*/ 42688 w 132092"/>
                <a:gd name="connsiteY14" fmla="*/ 85 h 160940"/>
                <a:gd name="connsiteX15" fmla="*/ 23962 w 132092"/>
                <a:gd name="connsiteY15" fmla="*/ 14509 h 160940"/>
                <a:gd name="connsiteX16" fmla="*/ 16118 w 132092"/>
                <a:gd name="connsiteY16" fmla="*/ 39055 h 160940"/>
                <a:gd name="connsiteX17" fmla="*/ 19154 w 132092"/>
                <a:gd name="connsiteY17" fmla="*/ 41585 h 160940"/>
                <a:gd name="connsiteX18" fmla="*/ 23456 w 132092"/>
                <a:gd name="connsiteY18" fmla="*/ 35765 h 160940"/>
                <a:gd name="connsiteX19" fmla="*/ 41929 w 132092"/>
                <a:gd name="connsiteY19" fmla="*/ 5652 h 160940"/>
                <a:gd name="connsiteX20" fmla="*/ 49773 w 132092"/>
                <a:gd name="connsiteY20" fmla="*/ 17292 h 160940"/>
                <a:gd name="connsiteX21" fmla="*/ 48002 w 132092"/>
                <a:gd name="connsiteY21" fmla="*/ 30198 h 160940"/>
                <a:gd name="connsiteX22" fmla="*/ 19660 w 132092"/>
                <a:gd name="connsiteY22" fmla="*/ 142805 h 160940"/>
                <a:gd name="connsiteX23" fmla="*/ 64197 w 132092"/>
                <a:gd name="connsiteY23" fmla="*/ 32981 h 160940"/>
                <a:gd name="connsiteX24" fmla="*/ 77356 w 132092"/>
                <a:gd name="connsiteY24" fmla="*/ 15268 h 160940"/>
                <a:gd name="connsiteX25" fmla="*/ 97853 w 132092"/>
                <a:gd name="connsiteY25" fmla="*/ 5652 h 160940"/>
                <a:gd name="connsiteX26" fmla="*/ 114048 w 132092"/>
                <a:gd name="connsiteY26" fmla="*/ 29439 h 160940"/>
                <a:gd name="connsiteX27" fmla="*/ 101143 w 132092"/>
                <a:gd name="connsiteY27" fmla="*/ 83085 h 160940"/>
                <a:gd name="connsiteX28" fmla="*/ 71030 w 132092"/>
                <a:gd name="connsiteY28" fmla="*/ 109150 h 160940"/>
                <a:gd name="connsiteX29" fmla="*/ 51039 w 132092"/>
                <a:gd name="connsiteY29" fmla="*/ 86628 h 160940"/>
                <a:gd name="connsiteX30" fmla="*/ 51798 w 132092"/>
                <a:gd name="connsiteY30" fmla="*/ 82579 h 160940"/>
                <a:gd name="connsiteX31" fmla="*/ 64197 w 132092"/>
                <a:gd name="connsiteY31" fmla="*/ 32981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60940">
                  <a:moveTo>
                    <a:pt x="19660" y="142805"/>
                  </a:moveTo>
                  <a:cubicBezTo>
                    <a:pt x="17636" y="151409"/>
                    <a:pt x="17130" y="153181"/>
                    <a:pt x="5995" y="153181"/>
                  </a:cubicBezTo>
                  <a:cubicBezTo>
                    <a:pt x="2959" y="153181"/>
                    <a:pt x="175" y="153181"/>
                    <a:pt x="175" y="157989"/>
                  </a:cubicBezTo>
                  <a:cubicBezTo>
                    <a:pt x="175" y="160013"/>
                    <a:pt x="1441" y="161025"/>
                    <a:pt x="3465" y="161025"/>
                  </a:cubicBezTo>
                  <a:cubicBezTo>
                    <a:pt x="10297" y="161025"/>
                    <a:pt x="17636" y="160266"/>
                    <a:pt x="24721" y="160266"/>
                  </a:cubicBezTo>
                  <a:cubicBezTo>
                    <a:pt x="33072" y="160266"/>
                    <a:pt x="41676" y="161025"/>
                    <a:pt x="49773" y="161025"/>
                  </a:cubicBezTo>
                  <a:cubicBezTo>
                    <a:pt x="51039" y="161025"/>
                    <a:pt x="54328" y="161025"/>
                    <a:pt x="54328" y="155964"/>
                  </a:cubicBezTo>
                  <a:cubicBezTo>
                    <a:pt x="54328" y="153181"/>
                    <a:pt x="51798" y="153181"/>
                    <a:pt x="48255" y="153181"/>
                  </a:cubicBezTo>
                  <a:cubicBezTo>
                    <a:pt x="35602" y="153181"/>
                    <a:pt x="35602" y="151409"/>
                    <a:pt x="35602" y="149132"/>
                  </a:cubicBezTo>
                  <a:cubicBezTo>
                    <a:pt x="35602" y="146095"/>
                    <a:pt x="46231" y="104848"/>
                    <a:pt x="48002" y="98522"/>
                  </a:cubicBezTo>
                  <a:cubicBezTo>
                    <a:pt x="51292" y="105860"/>
                    <a:pt x="58377" y="114717"/>
                    <a:pt x="71283" y="114717"/>
                  </a:cubicBezTo>
                  <a:cubicBezTo>
                    <a:pt x="100637" y="114717"/>
                    <a:pt x="132268" y="77771"/>
                    <a:pt x="132268" y="40573"/>
                  </a:cubicBezTo>
                  <a:cubicBezTo>
                    <a:pt x="132268" y="16786"/>
                    <a:pt x="117844" y="85"/>
                    <a:pt x="98612" y="85"/>
                  </a:cubicBezTo>
                  <a:cubicBezTo>
                    <a:pt x="85960" y="85"/>
                    <a:pt x="73813" y="9195"/>
                    <a:pt x="65462" y="19064"/>
                  </a:cubicBezTo>
                  <a:cubicBezTo>
                    <a:pt x="62932" y="5399"/>
                    <a:pt x="52051" y="85"/>
                    <a:pt x="42688" y="85"/>
                  </a:cubicBezTo>
                  <a:cubicBezTo>
                    <a:pt x="31048" y="85"/>
                    <a:pt x="26240" y="9954"/>
                    <a:pt x="23962" y="14509"/>
                  </a:cubicBezTo>
                  <a:cubicBezTo>
                    <a:pt x="19407" y="23112"/>
                    <a:pt x="16118" y="38295"/>
                    <a:pt x="16118" y="39055"/>
                  </a:cubicBezTo>
                  <a:cubicBezTo>
                    <a:pt x="16118" y="41585"/>
                    <a:pt x="18648" y="41585"/>
                    <a:pt x="19154" y="41585"/>
                  </a:cubicBezTo>
                  <a:cubicBezTo>
                    <a:pt x="21685" y="41585"/>
                    <a:pt x="21938" y="41332"/>
                    <a:pt x="23456" y="35765"/>
                  </a:cubicBezTo>
                  <a:cubicBezTo>
                    <a:pt x="27758" y="17798"/>
                    <a:pt x="32819" y="5652"/>
                    <a:pt x="41929" y="5652"/>
                  </a:cubicBezTo>
                  <a:cubicBezTo>
                    <a:pt x="46231" y="5652"/>
                    <a:pt x="49773" y="7676"/>
                    <a:pt x="49773" y="17292"/>
                  </a:cubicBezTo>
                  <a:cubicBezTo>
                    <a:pt x="49773" y="23112"/>
                    <a:pt x="49014" y="25896"/>
                    <a:pt x="48002" y="30198"/>
                  </a:cubicBezTo>
                  <a:lnTo>
                    <a:pt x="19660" y="142805"/>
                  </a:lnTo>
                  <a:close/>
                  <a:moveTo>
                    <a:pt x="64197" y="32981"/>
                  </a:moveTo>
                  <a:cubicBezTo>
                    <a:pt x="65969" y="26149"/>
                    <a:pt x="72801" y="19064"/>
                    <a:pt x="77356" y="15268"/>
                  </a:cubicBezTo>
                  <a:cubicBezTo>
                    <a:pt x="86213" y="7423"/>
                    <a:pt x="93551" y="5652"/>
                    <a:pt x="97853" y="5652"/>
                  </a:cubicBezTo>
                  <a:cubicBezTo>
                    <a:pt x="107975" y="5652"/>
                    <a:pt x="114048" y="14509"/>
                    <a:pt x="114048" y="29439"/>
                  </a:cubicBezTo>
                  <a:cubicBezTo>
                    <a:pt x="114048" y="44369"/>
                    <a:pt x="105698" y="73470"/>
                    <a:pt x="101143" y="83085"/>
                  </a:cubicBezTo>
                  <a:cubicBezTo>
                    <a:pt x="92539" y="100799"/>
                    <a:pt x="80392" y="109150"/>
                    <a:pt x="71030" y="109150"/>
                  </a:cubicBezTo>
                  <a:cubicBezTo>
                    <a:pt x="54328" y="109150"/>
                    <a:pt x="51039" y="88146"/>
                    <a:pt x="51039" y="86628"/>
                  </a:cubicBezTo>
                  <a:cubicBezTo>
                    <a:pt x="51039" y="86122"/>
                    <a:pt x="51039" y="85616"/>
                    <a:pt x="51798" y="82579"/>
                  </a:cubicBezTo>
                  <a:lnTo>
                    <a:pt x="64197" y="32981"/>
                  </a:lnTo>
                  <a:close/>
                </a:path>
              </a:pathLst>
            </a:custGeom>
            <a:solidFill>
              <a:srgbClr val="000000"/>
            </a:solidFill>
            <a:ln w="25400" cap="flat">
              <a:noFill/>
              <a:prstDash val="solid"/>
              <a:miter/>
            </a:ln>
          </p:spPr>
          <p:txBody>
            <a:bodyPr rtlCol="0" anchor="ctr"/>
            <a:lstStyle/>
            <a:p>
              <a:endParaRPr lang="en-CN"/>
            </a:p>
          </p:txBody>
        </p:sp>
        <p:sp>
          <p:nvSpPr>
            <p:cNvPr id="18536" name="Freeform 18535">
              <a:extLst>
                <a:ext uri="{FF2B5EF4-FFF2-40B4-BE49-F238E27FC236}">
                  <a16:creationId xmlns:a16="http://schemas.microsoft.com/office/drawing/2014/main" id="{17B35EEB-9395-AD38-3876-E28495958592}"/>
                </a:ext>
              </a:extLst>
            </p:cNvPr>
            <p:cNvSpPr/>
            <p:nvPr>
              <p:custDataLst>
                <p:tags r:id="rId6"/>
              </p:custDataLst>
            </p:nvPr>
          </p:nvSpPr>
          <p:spPr>
            <a:xfrm>
              <a:off x="7145094" y="4501145"/>
              <a:ext cx="58707" cy="253051"/>
            </a:xfrm>
            <a:custGeom>
              <a:avLst/>
              <a:gdLst>
                <a:gd name="connsiteX0" fmla="*/ 58888 w 58707"/>
                <a:gd name="connsiteY0" fmla="*/ 250605 h 253051"/>
                <a:gd name="connsiteX1" fmla="*/ 54586 w 58707"/>
                <a:gd name="connsiteY1" fmla="*/ 245038 h 253051"/>
                <a:gd name="connsiteX2" fmla="*/ 14857 w 58707"/>
                <a:gd name="connsiteY2" fmla="*/ 126610 h 253051"/>
                <a:gd name="connsiteX3" fmla="*/ 55599 w 58707"/>
                <a:gd name="connsiteY3" fmla="*/ 6917 h 253051"/>
                <a:gd name="connsiteX4" fmla="*/ 58888 w 58707"/>
                <a:gd name="connsiteY4" fmla="*/ 2615 h 253051"/>
                <a:gd name="connsiteX5" fmla="*/ 56358 w 58707"/>
                <a:gd name="connsiteY5" fmla="*/ 85 h 253051"/>
                <a:gd name="connsiteX6" fmla="*/ 16123 w 58707"/>
                <a:gd name="connsiteY6" fmla="*/ 49430 h 253051"/>
                <a:gd name="connsiteX7" fmla="*/ 180 w 58707"/>
                <a:gd name="connsiteY7" fmla="*/ 126610 h 253051"/>
                <a:gd name="connsiteX8" fmla="*/ 16882 w 58707"/>
                <a:gd name="connsiteY8" fmla="*/ 205562 h 253051"/>
                <a:gd name="connsiteX9" fmla="*/ 56358 w 58707"/>
                <a:gd name="connsiteY9" fmla="*/ 253136 h 253051"/>
                <a:gd name="connsiteX10" fmla="*/ 58888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88" y="250605"/>
                  </a:moveTo>
                  <a:cubicBezTo>
                    <a:pt x="58888" y="249846"/>
                    <a:pt x="58888" y="249340"/>
                    <a:pt x="54586" y="245038"/>
                  </a:cubicBezTo>
                  <a:cubicBezTo>
                    <a:pt x="22955" y="213154"/>
                    <a:pt x="14857" y="165327"/>
                    <a:pt x="14857" y="126610"/>
                  </a:cubicBezTo>
                  <a:cubicBezTo>
                    <a:pt x="14857" y="82579"/>
                    <a:pt x="24473" y="38548"/>
                    <a:pt x="55599" y="6917"/>
                  </a:cubicBezTo>
                  <a:cubicBezTo>
                    <a:pt x="58888" y="3880"/>
                    <a:pt x="58888" y="3374"/>
                    <a:pt x="58888" y="2615"/>
                  </a:cubicBezTo>
                  <a:cubicBezTo>
                    <a:pt x="58888" y="844"/>
                    <a:pt x="57876" y="85"/>
                    <a:pt x="56358" y="85"/>
                  </a:cubicBezTo>
                  <a:cubicBezTo>
                    <a:pt x="53827" y="85"/>
                    <a:pt x="31053" y="17292"/>
                    <a:pt x="16123" y="49430"/>
                  </a:cubicBezTo>
                  <a:cubicBezTo>
                    <a:pt x="3217" y="77265"/>
                    <a:pt x="180" y="105354"/>
                    <a:pt x="180" y="126610"/>
                  </a:cubicBezTo>
                  <a:cubicBezTo>
                    <a:pt x="180" y="146348"/>
                    <a:pt x="2964" y="176967"/>
                    <a:pt x="16882" y="205562"/>
                  </a:cubicBezTo>
                  <a:cubicBezTo>
                    <a:pt x="32065" y="236687"/>
                    <a:pt x="53827" y="253136"/>
                    <a:pt x="56358" y="253136"/>
                  </a:cubicBezTo>
                  <a:cubicBezTo>
                    <a:pt x="57876" y="253136"/>
                    <a:pt x="58888" y="252377"/>
                    <a:pt x="58888" y="250605"/>
                  </a:cubicBezTo>
                  <a:close/>
                </a:path>
              </a:pathLst>
            </a:custGeom>
            <a:solidFill>
              <a:srgbClr val="000000"/>
            </a:solidFill>
            <a:ln w="25400" cap="flat">
              <a:noFill/>
              <a:prstDash val="solid"/>
              <a:miter/>
            </a:ln>
          </p:spPr>
          <p:txBody>
            <a:bodyPr rtlCol="0" anchor="ctr"/>
            <a:lstStyle/>
            <a:p>
              <a:endParaRPr lang="en-CN"/>
            </a:p>
          </p:txBody>
        </p:sp>
        <p:sp>
          <p:nvSpPr>
            <p:cNvPr id="18537" name="Freeform 18536">
              <a:extLst>
                <a:ext uri="{FF2B5EF4-FFF2-40B4-BE49-F238E27FC236}">
                  <a16:creationId xmlns:a16="http://schemas.microsoft.com/office/drawing/2014/main" id="{E31A6D02-6D7F-26C2-8EC3-4BD32418B96E}"/>
                </a:ext>
              </a:extLst>
            </p:cNvPr>
            <p:cNvSpPr/>
            <p:nvPr>
              <p:custDataLst>
                <p:tags r:id="rId7"/>
              </p:custDataLst>
            </p:nvPr>
          </p:nvSpPr>
          <p:spPr>
            <a:xfrm>
              <a:off x="7226548" y="4576554"/>
              <a:ext cx="139178" cy="165495"/>
            </a:xfrm>
            <a:custGeom>
              <a:avLst/>
              <a:gdLst>
                <a:gd name="connsiteX0" fmla="*/ 138097 w 139178"/>
                <a:gd name="connsiteY0" fmla="*/ 19064 h 165495"/>
                <a:gd name="connsiteX1" fmla="*/ 139362 w 139178"/>
                <a:gd name="connsiteY1" fmla="*/ 13243 h 165495"/>
                <a:gd name="connsiteX2" fmla="*/ 127469 w 139178"/>
                <a:gd name="connsiteY2" fmla="*/ 2109 h 165495"/>
                <a:gd name="connsiteX3" fmla="*/ 109502 w 139178"/>
                <a:gd name="connsiteY3" fmla="*/ 20835 h 165495"/>
                <a:gd name="connsiteX4" fmla="*/ 102923 w 139178"/>
                <a:gd name="connsiteY4" fmla="*/ 47152 h 165495"/>
                <a:gd name="connsiteX5" fmla="*/ 92295 w 139178"/>
                <a:gd name="connsiteY5" fmla="*/ 89159 h 165495"/>
                <a:gd name="connsiteX6" fmla="*/ 82426 w 139178"/>
                <a:gd name="connsiteY6" fmla="*/ 101305 h 165495"/>
                <a:gd name="connsiteX7" fmla="*/ 65218 w 139178"/>
                <a:gd name="connsiteY7" fmla="*/ 107378 h 165495"/>
                <a:gd name="connsiteX8" fmla="*/ 50035 w 139178"/>
                <a:gd name="connsiteY8" fmla="*/ 88906 h 165495"/>
                <a:gd name="connsiteX9" fmla="*/ 64965 w 139178"/>
                <a:gd name="connsiteY9" fmla="*/ 35512 h 165495"/>
                <a:gd name="connsiteX10" fmla="*/ 68255 w 139178"/>
                <a:gd name="connsiteY10" fmla="*/ 22859 h 165495"/>
                <a:gd name="connsiteX11" fmla="*/ 39660 w 139178"/>
                <a:gd name="connsiteY11" fmla="*/ 85 h 165495"/>
                <a:gd name="connsiteX12" fmla="*/ 184 w 139178"/>
                <a:gd name="connsiteY12" fmla="*/ 39561 h 165495"/>
                <a:gd name="connsiteX13" fmla="*/ 6257 w 139178"/>
                <a:gd name="connsiteY13" fmla="*/ 43103 h 165495"/>
                <a:gd name="connsiteX14" fmla="*/ 12078 w 139178"/>
                <a:gd name="connsiteY14" fmla="*/ 39814 h 165495"/>
                <a:gd name="connsiteX15" fmla="*/ 38142 w 139178"/>
                <a:gd name="connsiteY15" fmla="*/ 9195 h 165495"/>
                <a:gd name="connsiteX16" fmla="*/ 42444 w 139178"/>
                <a:gd name="connsiteY16" fmla="*/ 14509 h 165495"/>
                <a:gd name="connsiteX17" fmla="*/ 38142 w 139178"/>
                <a:gd name="connsiteY17" fmla="*/ 30957 h 165495"/>
                <a:gd name="connsiteX18" fmla="*/ 22959 w 139178"/>
                <a:gd name="connsiteY18" fmla="*/ 83592 h 165495"/>
                <a:gd name="connsiteX19" fmla="*/ 63194 w 139178"/>
                <a:gd name="connsiteY19" fmla="*/ 116488 h 165495"/>
                <a:gd name="connsiteX20" fmla="*/ 87487 w 139178"/>
                <a:gd name="connsiteY20" fmla="*/ 108897 h 165495"/>
                <a:gd name="connsiteX21" fmla="*/ 43962 w 139178"/>
                <a:gd name="connsiteY21" fmla="*/ 156470 h 165495"/>
                <a:gd name="connsiteX22" fmla="*/ 28526 w 139178"/>
                <a:gd name="connsiteY22" fmla="*/ 152928 h 165495"/>
                <a:gd name="connsiteX23" fmla="*/ 40672 w 139178"/>
                <a:gd name="connsiteY23" fmla="*/ 135973 h 165495"/>
                <a:gd name="connsiteX24" fmla="*/ 28273 w 139178"/>
                <a:gd name="connsiteY24" fmla="*/ 124333 h 165495"/>
                <a:gd name="connsiteX25" fmla="*/ 10053 w 139178"/>
                <a:gd name="connsiteY25" fmla="*/ 143565 h 165495"/>
                <a:gd name="connsiteX26" fmla="*/ 43962 w 139178"/>
                <a:gd name="connsiteY26" fmla="*/ 165580 h 165495"/>
                <a:gd name="connsiteX27" fmla="*/ 114310 w 139178"/>
                <a:gd name="connsiteY27" fmla="*/ 114717 h 165495"/>
                <a:gd name="connsiteX28" fmla="*/ 138097 w 139178"/>
                <a:gd name="connsiteY28" fmla="*/ 19064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9178" h="165495">
                  <a:moveTo>
                    <a:pt x="138097" y="19064"/>
                  </a:moveTo>
                  <a:cubicBezTo>
                    <a:pt x="139362" y="14509"/>
                    <a:pt x="139362" y="14002"/>
                    <a:pt x="139362" y="13243"/>
                  </a:cubicBezTo>
                  <a:cubicBezTo>
                    <a:pt x="139362" y="7676"/>
                    <a:pt x="135313" y="2109"/>
                    <a:pt x="127469" y="2109"/>
                  </a:cubicBezTo>
                  <a:cubicBezTo>
                    <a:pt x="114310" y="2109"/>
                    <a:pt x="111274" y="14002"/>
                    <a:pt x="109502" y="20835"/>
                  </a:cubicBezTo>
                  <a:lnTo>
                    <a:pt x="102923" y="47152"/>
                  </a:lnTo>
                  <a:cubicBezTo>
                    <a:pt x="99886" y="59299"/>
                    <a:pt x="95078" y="78784"/>
                    <a:pt x="92295" y="89159"/>
                  </a:cubicBezTo>
                  <a:cubicBezTo>
                    <a:pt x="91030" y="94726"/>
                    <a:pt x="83185" y="100799"/>
                    <a:pt x="82426" y="101305"/>
                  </a:cubicBezTo>
                  <a:cubicBezTo>
                    <a:pt x="79642" y="103076"/>
                    <a:pt x="73569" y="107378"/>
                    <a:pt x="65218" y="107378"/>
                  </a:cubicBezTo>
                  <a:cubicBezTo>
                    <a:pt x="50288" y="107378"/>
                    <a:pt x="50035" y="94726"/>
                    <a:pt x="50035" y="88906"/>
                  </a:cubicBezTo>
                  <a:cubicBezTo>
                    <a:pt x="50035" y="73469"/>
                    <a:pt x="57880" y="53731"/>
                    <a:pt x="64965" y="35512"/>
                  </a:cubicBezTo>
                  <a:cubicBezTo>
                    <a:pt x="67496" y="28932"/>
                    <a:pt x="68255" y="27161"/>
                    <a:pt x="68255" y="22859"/>
                  </a:cubicBezTo>
                  <a:cubicBezTo>
                    <a:pt x="68255" y="8182"/>
                    <a:pt x="53578" y="85"/>
                    <a:pt x="39660" y="85"/>
                  </a:cubicBezTo>
                  <a:cubicBezTo>
                    <a:pt x="12837" y="85"/>
                    <a:pt x="184" y="34500"/>
                    <a:pt x="184" y="39561"/>
                  </a:cubicBezTo>
                  <a:cubicBezTo>
                    <a:pt x="184" y="43103"/>
                    <a:pt x="3980" y="43103"/>
                    <a:pt x="6257" y="43103"/>
                  </a:cubicBezTo>
                  <a:cubicBezTo>
                    <a:pt x="9294" y="43103"/>
                    <a:pt x="11065" y="43103"/>
                    <a:pt x="12078" y="39814"/>
                  </a:cubicBezTo>
                  <a:cubicBezTo>
                    <a:pt x="20428" y="11725"/>
                    <a:pt x="34346" y="9195"/>
                    <a:pt x="38142" y="9195"/>
                  </a:cubicBezTo>
                  <a:cubicBezTo>
                    <a:pt x="39913" y="9195"/>
                    <a:pt x="42444" y="9195"/>
                    <a:pt x="42444" y="14509"/>
                  </a:cubicBezTo>
                  <a:cubicBezTo>
                    <a:pt x="42444" y="20329"/>
                    <a:pt x="39660" y="26908"/>
                    <a:pt x="38142" y="30957"/>
                  </a:cubicBezTo>
                  <a:cubicBezTo>
                    <a:pt x="28273" y="56262"/>
                    <a:pt x="22959" y="70686"/>
                    <a:pt x="22959" y="83592"/>
                  </a:cubicBezTo>
                  <a:cubicBezTo>
                    <a:pt x="22959" y="112439"/>
                    <a:pt x="48264" y="116488"/>
                    <a:pt x="63194" y="116488"/>
                  </a:cubicBezTo>
                  <a:cubicBezTo>
                    <a:pt x="69520" y="116488"/>
                    <a:pt x="78124" y="115476"/>
                    <a:pt x="87487" y="108897"/>
                  </a:cubicBezTo>
                  <a:cubicBezTo>
                    <a:pt x="80401" y="140022"/>
                    <a:pt x="61423" y="156470"/>
                    <a:pt x="43962" y="156470"/>
                  </a:cubicBezTo>
                  <a:cubicBezTo>
                    <a:pt x="40672" y="156470"/>
                    <a:pt x="33587" y="155964"/>
                    <a:pt x="28526" y="152928"/>
                  </a:cubicBezTo>
                  <a:cubicBezTo>
                    <a:pt x="36624" y="149638"/>
                    <a:pt x="40672" y="142805"/>
                    <a:pt x="40672" y="135973"/>
                  </a:cubicBezTo>
                  <a:cubicBezTo>
                    <a:pt x="40672" y="126863"/>
                    <a:pt x="33334" y="124333"/>
                    <a:pt x="28273" y="124333"/>
                  </a:cubicBezTo>
                  <a:cubicBezTo>
                    <a:pt x="18910" y="124333"/>
                    <a:pt x="10053" y="132430"/>
                    <a:pt x="10053" y="143565"/>
                  </a:cubicBezTo>
                  <a:cubicBezTo>
                    <a:pt x="10053" y="156470"/>
                    <a:pt x="23465" y="165580"/>
                    <a:pt x="43962" y="165580"/>
                  </a:cubicBezTo>
                  <a:cubicBezTo>
                    <a:pt x="73063" y="165580"/>
                    <a:pt x="106466" y="146095"/>
                    <a:pt x="114310" y="114717"/>
                  </a:cubicBezTo>
                  <a:lnTo>
                    <a:pt x="138097" y="19064"/>
                  </a:lnTo>
                  <a:close/>
                </a:path>
              </a:pathLst>
            </a:custGeom>
            <a:solidFill>
              <a:srgbClr val="000000"/>
            </a:solidFill>
            <a:ln w="25400" cap="flat">
              <a:noFill/>
              <a:prstDash val="solid"/>
              <a:miter/>
            </a:ln>
          </p:spPr>
          <p:txBody>
            <a:bodyPr rtlCol="0" anchor="ctr"/>
            <a:lstStyle/>
            <a:p>
              <a:endParaRPr lang="en-CN"/>
            </a:p>
          </p:txBody>
        </p:sp>
        <p:sp>
          <p:nvSpPr>
            <p:cNvPr id="18538" name="Freeform 18537">
              <a:extLst>
                <a:ext uri="{FF2B5EF4-FFF2-40B4-BE49-F238E27FC236}">
                  <a16:creationId xmlns:a16="http://schemas.microsoft.com/office/drawing/2014/main" id="{E530F3C1-3B4B-D724-B7CC-AB4CE9DA140F}"/>
                </a:ext>
              </a:extLst>
            </p:cNvPr>
            <p:cNvSpPr/>
            <p:nvPr>
              <p:custDataLst>
                <p:tags r:id="rId8"/>
              </p:custDataLst>
            </p:nvPr>
          </p:nvSpPr>
          <p:spPr>
            <a:xfrm>
              <a:off x="7407306" y="4501145"/>
              <a:ext cx="10122" cy="253051"/>
            </a:xfrm>
            <a:custGeom>
              <a:avLst/>
              <a:gdLst>
                <a:gd name="connsiteX0" fmla="*/ 10312 w 10122"/>
                <a:gd name="connsiteY0" fmla="*/ 9195 h 253051"/>
                <a:gd name="connsiteX1" fmla="*/ 5251 w 10122"/>
                <a:gd name="connsiteY1" fmla="*/ 85 h 253051"/>
                <a:gd name="connsiteX2" fmla="*/ 190 w 10122"/>
                <a:gd name="connsiteY2" fmla="*/ 9195 h 253051"/>
                <a:gd name="connsiteX3" fmla="*/ 190 w 10122"/>
                <a:gd name="connsiteY3" fmla="*/ 244026 h 253051"/>
                <a:gd name="connsiteX4" fmla="*/ 5251 w 10122"/>
                <a:gd name="connsiteY4" fmla="*/ 253136 h 253051"/>
                <a:gd name="connsiteX5" fmla="*/ 10312 w 10122"/>
                <a:gd name="connsiteY5" fmla="*/ 244026 h 253051"/>
                <a:gd name="connsiteX6" fmla="*/ 10312 w 10122"/>
                <a:gd name="connsiteY6" fmla="*/ 919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312" y="9195"/>
                  </a:moveTo>
                  <a:cubicBezTo>
                    <a:pt x="10312" y="4640"/>
                    <a:pt x="10312" y="85"/>
                    <a:pt x="5251" y="85"/>
                  </a:cubicBezTo>
                  <a:cubicBezTo>
                    <a:pt x="190" y="85"/>
                    <a:pt x="190" y="4640"/>
                    <a:pt x="190" y="9195"/>
                  </a:cubicBezTo>
                  <a:lnTo>
                    <a:pt x="190" y="244026"/>
                  </a:lnTo>
                  <a:cubicBezTo>
                    <a:pt x="190" y="248581"/>
                    <a:pt x="190" y="253136"/>
                    <a:pt x="5251" y="253136"/>
                  </a:cubicBezTo>
                  <a:cubicBezTo>
                    <a:pt x="10312" y="253136"/>
                    <a:pt x="10312" y="248581"/>
                    <a:pt x="10312" y="244026"/>
                  </a:cubicBezTo>
                  <a:lnTo>
                    <a:pt x="10312" y="9195"/>
                  </a:lnTo>
                  <a:close/>
                </a:path>
              </a:pathLst>
            </a:custGeom>
            <a:solidFill>
              <a:srgbClr val="000000"/>
            </a:solidFill>
            <a:ln w="25400" cap="flat">
              <a:noFill/>
              <a:prstDash val="solid"/>
              <a:miter/>
            </a:ln>
          </p:spPr>
          <p:txBody>
            <a:bodyPr rtlCol="0" anchor="ctr"/>
            <a:lstStyle/>
            <a:p>
              <a:endParaRPr lang="en-CN"/>
            </a:p>
          </p:txBody>
        </p:sp>
        <p:sp>
          <p:nvSpPr>
            <p:cNvPr id="18539" name="Freeform 18538">
              <a:extLst>
                <a:ext uri="{FF2B5EF4-FFF2-40B4-BE49-F238E27FC236}">
                  <a16:creationId xmlns:a16="http://schemas.microsoft.com/office/drawing/2014/main" id="{8BC878DE-24A6-9EB7-0A7E-FDB01AAD8527}"/>
                </a:ext>
              </a:extLst>
            </p:cNvPr>
            <p:cNvSpPr/>
            <p:nvPr>
              <p:custDataLst>
                <p:tags r:id="rId9"/>
              </p:custDataLst>
            </p:nvPr>
          </p:nvSpPr>
          <p:spPr>
            <a:xfrm>
              <a:off x="7457101" y="4576554"/>
              <a:ext cx="143226" cy="116403"/>
            </a:xfrm>
            <a:custGeom>
              <a:avLst/>
              <a:gdLst>
                <a:gd name="connsiteX0" fmla="*/ 126213 w 143226"/>
                <a:gd name="connsiteY0" fmla="*/ 12990 h 116403"/>
                <a:gd name="connsiteX1" fmla="*/ 112548 w 143226"/>
                <a:gd name="connsiteY1" fmla="*/ 30451 h 116403"/>
                <a:gd name="connsiteX2" fmla="*/ 125200 w 143226"/>
                <a:gd name="connsiteY2" fmla="*/ 42091 h 116403"/>
                <a:gd name="connsiteX3" fmla="*/ 143420 w 143226"/>
                <a:gd name="connsiteY3" fmla="*/ 22353 h 116403"/>
                <a:gd name="connsiteX4" fmla="*/ 114572 w 143226"/>
                <a:gd name="connsiteY4" fmla="*/ 85 h 116403"/>
                <a:gd name="connsiteX5" fmla="*/ 87496 w 143226"/>
                <a:gd name="connsiteY5" fmla="*/ 15521 h 116403"/>
                <a:gd name="connsiteX6" fmla="*/ 52575 w 143226"/>
                <a:gd name="connsiteY6" fmla="*/ 85 h 116403"/>
                <a:gd name="connsiteX7" fmla="*/ 3483 w 143226"/>
                <a:gd name="connsiteY7" fmla="*/ 39561 h 116403"/>
                <a:gd name="connsiteX8" fmla="*/ 9556 w 143226"/>
                <a:gd name="connsiteY8" fmla="*/ 43103 h 116403"/>
                <a:gd name="connsiteX9" fmla="*/ 15376 w 143226"/>
                <a:gd name="connsiteY9" fmla="*/ 39814 h 116403"/>
                <a:gd name="connsiteX10" fmla="*/ 51310 w 143226"/>
                <a:gd name="connsiteY10" fmla="*/ 9195 h 116403"/>
                <a:gd name="connsiteX11" fmla="*/ 65480 w 143226"/>
                <a:gd name="connsiteY11" fmla="*/ 21847 h 116403"/>
                <a:gd name="connsiteX12" fmla="*/ 59660 w 143226"/>
                <a:gd name="connsiteY12" fmla="*/ 49683 h 116403"/>
                <a:gd name="connsiteX13" fmla="*/ 51056 w 143226"/>
                <a:gd name="connsiteY13" fmla="*/ 84351 h 116403"/>
                <a:gd name="connsiteX14" fmla="*/ 29547 w 143226"/>
                <a:gd name="connsiteY14" fmla="*/ 107378 h 116403"/>
                <a:gd name="connsiteX15" fmla="*/ 17401 w 143226"/>
                <a:gd name="connsiteY15" fmla="*/ 103583 h 116403"/>
                <a:gd name="connsiteX16" fmla="*/ 31065 w 143226"/>
                <a:gd name="connsiteY16" fmla="*/ 86122 h 116403"/>
                <a:gd name="connsiteX17" fmla="*/ 18413 w 143226"/>
                <a:gd name="connsiteY17" fmla="*/ 74482 h 116403"/>
                <a:gd name="connsiteX18" fmla="*/ 193 w 143226"/>
                <a:gd name="connsiteY18" fmla="*/ 94220 h 116403"/>
                <a:gd name="connsiteX19" fmla="*/ 29041 w 143226"/>
                <a:gd name="connsiteY19" fmla="*/ 116488 h 116403"/>
                <a:gd name="connsiteX20" fmla="*/ 56118 w 143226"/>
                <a:gd name="connsiteY20" fmla="*/ 101052 h 116403"/>
                <a:gd name="connsiteX21" fmla="*/ 91039 w 143226"/>
                <a:gd name="connsiteY21" fmla="*/ 116488 h 116403"/>
                <a:gd name="connsiteX22" fmla="*/ 140130 w 143226"/>
                <a:gd name="connsiteY22" fmla="*/ 77012 h 116403"/>
                <a:gd name="connsiteX23" fmla="*/ 134057 w 143226"/>
                <a:gd name="connsiteY23" fmla="*/ 73469 h 116403"/>
                <a:gd name="connsiteX24" fmla="*/ 128237 w 143226"/>
                <a:gd name="connsiteY24" fmla="*/ 76759 h 116403"/>
                <a:gd name="connsiteX25" fmla="*/ 92304 w 143226"/>
                <a:gd name="connsiteY25" fmla="*/ 107378 h 116403"/>
                <a:gd name="connsiteX26" fmla="*/ 78133 w 143226"/>
                <a:gd name="connsiteY26" fmla="*/ 94726 h 116403"/>
                <a:gd name="connsiteX27" fmla="*/ 83700 w 143226"/>
                <a:gd name="connsiteY27" fmla="*/ 66637 h 116403"/>
                <a:gd name="connsiteX28" fmla="*/ 92557 w 143226"/>
                <a:gd name="connsiteY28" fmla="*/ 32222 h 116403"/>
                <a:gd name="connsiteX29" fmla="*/ 114066 w 143226"/>
                <a:gd name="connsiteY29" fmla="*/ 9195 h 116403"/>
                <a:gd name="connsiteX30" fmla="*/ 126213 w 143226"/>
                <a:gd name="connsiteY30" fmla="*/ 12990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226" h="116403">
                  <a:moveTo>
                    <a:pt x="126213" y="12990"/>
                  </a:moveTo>
                  <a:cubicBezTo>
                    <a:pt x="117103" y="15521"/>
                    <a:pt x="112548" y="24125"/>
                    <a:pt x="112548" y="30451"/>
                  </a:cubicBezTo>
                  <a:cubicBezTo>
                    <a:pt x="112548" y="36018"/>
                    <a:pt x="116850" y="42091"/>
                    <a:pt x="125200" y="42091"/>
                  </a:cubicBezTo>
                  <a:cubicBezTo>
                    <a:pt x="134057" y="42091"/>
                    <a:pt x="143420" y="34753"/>
                    <a:pt x="143420" y="22353"/>
                  </a:cubicBezTo>
                  <a:cubicBezTo>
                    <a:pt x="143420" y="8941"/>
                    <a:pt x="130008" y="85"/>
                    <a:pt x="114572" y="85"/>
                  </a:cubicBezTo>
                  <a:cubicBezTo>
                    <a:pt x="100148" y="85"/>
                    <a:pt x="90785" y="10966"/>
                    <a:pt x="87496" y="15521"/>
                  </a:cubicBezTo>
                  <a:cubicBezTo>
                    <a:pt x="81170" y="4893"/>
                    <a:pt x="66999" y="85"/>
                    <a:pt x="52575" y="85"/>
                  </a:cubicBezTo>
                  <a:cubicBezTo>
                    <a:pt x="20690" y="85"/>
                    <a:pt x="3483" y="31210"/>
                    <a:pt x="3483" y="39561"/>
                  </a:cubicBezTo>
                  <a:cubicBezTo>
                    <a:pt x="3483" y="43103"/>
                    <a:pt x="7279" y="43103"/>
                    <a:pt x="9556" y="43103"/>
                  </a:cubicBezTo>
                  <a:cubicBezTo>
                    <a:pt x="12593" y="43103"/>
                    <a:pt x="14364" y="43103"/>
                    <a:pt x="15376" y="39814"/>
                  </a:cubicBezTo>
                  <a:cubicBezTo>
                    <a:pt x="22715" y="16786"/>
                    <a:pt x="40934" y="9195"/>
                    <a:pt x="51310" y="9195"/>
                  </a:cubicBezTo>
                  <a:cubicBezTo>
                    <a:pt x="60925" y="9195"/>
                    <a:pt x="65480" y="13749"/>
                    <a:pt x="65480" y="21847"/>
                  </a:cubicBezTo>
                  <a:cubicBezTo>
                    <a:pt x="65480" y="26655"/>
                    <a:pt x="61938" y="40573"/>
                    <a:pt x="59660" y="49683"/>
                  </a:cubicBezTo>
                  <a:lnTo>
                    <a:pt x="51056" y="84351"/>
                  </a:lnTo>
                  <a:cubicBezTo>
                    <a:pt x="47261" y="99787"/>
                    <a:pt x="38151" y="107378"/>
                    <a:pt x="29547" y="107378"/>
                  </a:cubicBezTo>
                  <a:cubicBezTo>
                    <a:pt x="28282" y="107378"/>
                    <a:pt x="22462" y="107378"/>
                    <a:pt x="17401" y="103583"/>
                  </a:cubicBezTo>
                  <a:cubicBezTo>
                    <a:pt x="26511" y="101052"/>
                    <a:pt x="31065" y="92448"/>
                    <a:pt x="31065" y="86122"/>
                  </a:cubicBezTo>
                  <a:cubicBezTo>
                    <a:pt x="31065" y="80555"/>
                    <a:pt x="26764" y="74482"/>
                    <a:pt x="18413" y="74482"/>
                  </a:cubicBezTo>
                  <a:cubicBezTo>
                    <a:pt x="9556" y="74482"/>
                    <a:pt x="193" y="81820"/>
                    <a:pt x="193" y="94220"/>
                  </a:cubicBezTo>
                  <a:cubicBezTo>
                    <a:pt x="193" y="107631"/>
                    <a:pt x="13605" y="116488"/>
                    <a:pt x="29041" y="116488"/>
                  </a:cubicBezTo>
                  <a:cubicBezTo>
                    <a:pt x="43465" y="116488"/>
                    <a:pt x="52828" y="105607"/>
                    <a:pt x="56118" y="101052"/>
                  </a:cubicBezTo>
                  <a:cubicBezTo>
                    <a:pt x="62444" y="111680"/>
                    <a:pt x="76615" y="116488"/>
                    <a:pt x="91039" y="116488"/>
                  </a:cubicBezTo>
                  <a:cubicBezTo>
                    <a:pt x="122923" y="116488"/>
                    <a:pt x="140130" y="85363"/>
                    <a:pt x="140130" y="77012"/>
                  </a:cubicBezTo>
                  <a:cubicBezTo>
                    <a:pt x="140130" y="73469"/>
                    <a:pt x="136335" y="73469"/>
                    <a:pt x="134057" y="73469"/>
                  </a:cubicBezTo>
                  <a:cubicBezTo>
                    <a:pt x="131021" y="73469"/>
                    <a:pt x="129249" y="73469"/>
                    <a:pt x="128237" y="76759"/>
                  </a:cubicBezTo>
                  <a:cubicBezTo>
                    <a:pt x="120899" y="99787"/>
                    <a:pt x="102679" y="107378"/>
                    <a:pt x="92304" y="107378"/>
                  </a:cubicBezTo>
                  <a:cubicBezTo>
                    <a:pt x="82688" y="107378"/>
                    <a:pt x="78133" y="102823"/>
                    <a:pt x="78133" y="94726"/>
                  </a:cubicBezTo>
                  <a:cubicBezTo>
                    <a:pt x="78133" y="89412"/>
                    <a:pt x="81423" y="76000"/>
                    <a:pt x="83700" y="66637"/>
                  </a:cubicBezTo>
                  <a:cubicBezTo>
                    <a:pt x="85471" y="60058"/>
                    <a:pt x="91292" y="36271"/>
                    <a:pt x="92557" y="32222"/>
                  </a:cubicBezTo>
                  <a:cubicBezTo>
                    <a:pt x="96353" y="17039"/>
                    <a:pt x="105209" y="9195"/>
                    <a:pt x="114066" y="9195"/>
                  </a:cubicBezTo>
                  <a:cubicBezTo>
                    <a:pt x="115331" y="9195"/>
                    <a:pt x="121152" y="9195"/>
                    <a:pt x="126213" y="12990"/>
                  </a:cubicBezTo>
                  <a:close/>
                </a:path>
              </a:pathLst>
            </a:custGeom>
            <a:solidFill>
              <a:srgbClr val="000000"/>
            </a:solidFill>
            <a:ln w="25400" cap="flat">
              <a:noFill/>
              <a:prstDash val="solid"/>
              <a:miter/>
            </a:ln>
          </p:spPr>
          <p:txBody>
            <a:bodyPr rtlCol="0" anchor="ctr"/>
            <a:lstStyle/>
            <a:p>
              <a:endParaRPr lang="en-CN"/>
            </a:p>
          </p:txBody>
        </p:sp>
        <p:sp>
          <p:nvSpPr>
            <p:cNvPr id="18540" name="Freeform 18539">
              <a:extLst>
                <a:ext uri="{FF2B5EF4-FFF2-40B4-BE49-F238E27FC236}">
                  <a16:creationId xmlns:a16="http://schemas.microsoft.com/office/drawing/2014/main" id="{614A63AF-FC11-FF54-AFFE-841CD375C65B}"/>
                </a:ext>
              </a:extLst>
            </p:cNvPr>
            <p:cNvSpPr/>
            <p:nvPr>
              <p:custDataLst>
                <p:tags r:id="rId10"/>
              </p:custDataLst>
            </p:nvPr>
          </p:nvSpPr>
          <p:spPr>
            <a:xfrm>
              <a:off x="7636015" y="4664110"/>
              <a:ext cx="29606" cy="75662"/>
            </a:xfrm>
            <a:custGeom>
              <a:avLst/>
              <a:gdLst>
                <a:gd name="connsiteX0" fmla="*/ 29807 w 29606"/>
                <a:gd name="connsiteY0" fmla="*/ 26655 h 75662"/>
                <a:gd name="connsiteX1" fmla="*/ 13611 w 29606"/>
                <a:gd name="connsiteY1" fmla="*/ 85 h 75662"/>
                <a:gd name="connsiteX2" fmla="*/ 200 w 29606"/>
                <a:gd name="connsiteY2" fmla="*/ 13496 h 75662"/>
                <a:gd name="connsiteX3" fmla="*/ 13611 w 29606"/>
                <a:gd name="connsiteY3" fmla="*/ 26908 h 75662"/>
                <a:gd name="connsiteX4" fmla="*/ 22468 w 29606"/>
                <a:gd name="connsiteY4" fmla="*/ 23618 h 75662"/>
                <a:gd name="connsiteX5" fmla="*/ 23734 w 29606"/>
                <a:gd name="connsiteY5" fmla="*/ 22859 h 75662"/>
                <a:gd name="connsiteX6" fmla="*/ 24240 w 29606"/>
                <a:gd name="connsiteY6" fmla="*/ 26655 h 75662"/>
                <a:gd name="connsiteX7" fmla="*/ 7032 w 29606"/>
                <a:gd name="connsiteY7" fmla="*/ 68915 h 75662"/>
                <a:gd name="connsiteX8" fmla="*/ 4249 w 29606"/>
                <a:gd name="connsiteY8" fmla="*/ 72963 h 75662"/>
                <a:gd name="connsiteX9" fmla="*/ 6779 w 29606"/>
                <a:gd name="connsiteY9" fmla="*/ 75747 h 75662"/>
                <a:gd name="connsiteX10" fmla="*/ 29807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07" y="26655"/>
                  </a:moveTo>
                  <a:cubicBezTo>
                    <a:pt x="29807" y="9954"/>
                    <a:pt x="23480" y="85"/>
                    <a:pt x="13611" y="85"/>
                  </a:cubicBezTo>
                  <a:cubicBezTo>
                    <a:pt x="5261" y="85"/>
                    <a:pt x="200" y="6411"/>
                    <a:pt x="200" y="13496"/>
                  </a:cubicBezTo>
                  <a:cubicBezTo>
                    <a:pt x="200" y="20329"/>
                    <a:pt x="5261" y="26908"/>
                    <a:pt x="13611" y="26908"/>
                  </a:cubicBezTo>
                  <a:cubicBezTo>
                    <a:pt x="16648" y="26908"/>
                    <a:pt x="19938" y="25896"/>
                    <a:pt x="22468" y="23618"/>
                  </a:cubicBezTo>
                  <a:cubicBezTo>
                    <a:pt x="23227" y="23112"/>
                    <a:pt x="23480" y="22859"/>
                    <a:pt x="23734" y="22859"/>
                  </a:cubicBezTo>
                  <a:cubicBezTo>
                    <a:pt x="23987" y="22859"/>
                    <a:pt x="24240" y="23112"/>
                    <a:pt x="24240" y="26655"/>
                  </a:cubicBezTo>
                  <a:cubicBezTo>
                    <a:pt x="24240" y="45381"/>
                    <a:pt x="15383" y="60564"/>
                    <a:pt x="7032" y="68915"/>
                  </a:cubicBezTo>
                  <a:cubicBezTo>
                    <a:pt x="4249" y="71698"/>
                    <a:pt x="4249" y="72204"/>
                    <a:pt x="4249" y="72963"/>
                  </a:cubicBezTo>
                  <a:cubicBezTo>
                    <a:pt x="4249" y="74735"/>
                    <a:pt x="5514" y="75747"/>
                    <a:pt x="6779" y="75747"/>
                  </a:cubicBezTo>
                  <a:cubicBezTo>
                    <a:pt x="9563" y="75747"/>
                    <a:pt x="29807" y="56262"/>
                    <a:pt x="29807" y="26655"/>
                  </a:cubicBezTo>
                  <a:close/>
                </a:path>
              </a:pathLst>
            </a:custGeom>
            <a:solidFill>
              <a:srgbClr val="000000"/>
            </a:solidFill>
            <a:ln w="25400" cap="flat">
              <a:noFill/>
              <a:prstDash val="solid"/>
              <a:miter/>
            </a:ln>
          </p:spPr>
          <p:txBody>
            <a:bodyPr rtlCol="0" anchor="ctr"/>
            <a:lstStyle/>
            <a:p>
              <a:endParaRPr lang="en-CN"/>
            </a:p>
          </p:txBody>
        </p:sp>
        <p:sp>
          <p:nvSpPr>
            <p:cNvPr id="18541" name="Freeform 18540">
              <a:extLst>
                <a:ext uri="{FF2B5EF4-FFF2-40B4-BE49-F238E27FC236}">
                  <a16:creationId xmlns:a16="http://schemas.microsoft.com/office/drawing/2014/main" id="{9B4857D5-0235-DFC3-87E3-2E63FD086CC4}"/>
                </a:ext>
              </a:extLst>
            </p:cNvPr>
            <p:cNvSpPr/>
            <p:nvPr>
              <p:custDataLst>
                <p:tags r:id="rId11"/>
              </p:custDataLst>
            </p:nvPr>
          </p:nvSpPr>
          <p:spPr>
            <a:xfrm>
              <a:off x="7734817" y="4576301"/>
              <a:ext cx="193584" cy="116656"/>
            </a:xfrm>
            <a:custGeom>
              <a:avLst/>
              <a:gdLst>
                <a:gd name="connsiteX0" fmla="*/ 132803 w 193584"/>
                <a:gd name="connsiteY0" fmla="*/ 24884 h 116656"/>
                <a:gd name="connsiteX1" fmla="*/ 135333 w 193584"/>
                <a:gd name="connsiteY1" fmla="*/ 13496 h 116656"/>
                <a:gd name="connsiteX2" fmla="*/ 123440 w 193584"/>
                <a:gd name="connsiteY2" fmla="*/ 2362 h 116656"/>
                <a:gd name="connsiteX3" fmla="*/ 106739 w 193584"/>
                <a:gd name="connsiteY3" fmla="*/ 15774 h 116656"/>
                <a:gd name="connsiteX4" fmla="*/ 93833 w 193584"/>
                <a:gd name="connsiteY4" fmla="*/ 67396 h 116656"/>
                <a:gd name="connsiteX5" fmla="*/ 91809 w 193584"/>
                <a:gd name="connsiteY5" fmla="*/ 82832 h 116656"/>
                <a:gd name="connsiteX6" fmla="*/ 92568 w 193584"/>
                <a:gd name="connsiteY6" fmla="*/ 90930 h 116656"/>
                <a:gd name="connsiteX7" fmla="*/ 71059 w 193584"/>
                <a:gd name="connsiteY7" fmla="*/ 107631 h 116656"/>
                <a:gd name="connsiteX8" fmla="*/ 50561 w 193584"/>
                <a:gd name="connsiteY8" fmla="*/ 86881 h 116656"/>
                <a:gd name="connsiteX9" fmla="*/ 63720 w 193584"/>
                <a:gd name="connsiteY9" fmla="*/ 38548 h 116656"/>
                <a:gd name="connsiteX10" fmla="*/ 68275 w 193584"/>
                <a:gd name="connsiteY10" fmla="*/ 23112 h 116656"/>
                <a:gd name="connsiteX11" fmla="*/ 39680 w 193584"/>
                <a:gd name="connsiteY11" fmla="*/ 338 h 116656"/>
                <a:gd name="connsiteX12" fmla="*/ 204 w 193584"/>
                <a:gd name="connsiteY12" fmla="*/ 39814 h 116656"/>
                <a:gd name="connsiteX13" fmla="*/ 6277 w 193584"/>
                <a:gd name="connsiteY13" fmla="*/ 43356 h 116656"/>
                <a:gd name="connsiteX14" fmla="*/ 12098 w 193584"/>
                <a:gd name="connsiteY14" fmla="*/ 40067 h 116656"/>
                <a:gd name="connsiteX15" fmla="*/ 38162 w 193584"/>
                <a:gd name="connsiteY15" fmla="*/ 9448 h 116656"/>
                <a:gd name="connsiteX16" fmla="*/ 42464 w 193584"/>
                <a:gd name="connsiteY16" fmla="*/ 14762 h 116656"/>
                <a:gd name="connsiteX17" fmla="*/ 36897 w 193584"/>
                <a:gd name="connsiteY17" fmla="*/ 34753 h 116656"/>
                <a:gd name="connsiteX18" fmla="*/ 23232 w 193584"/>
                <a:gd name="connsiteY18" fmla="*/ 82326 h 116656"/>
                <a:gd name="connsiteX19" fmla="*/ 69287 w 193584"/>
                <a:gd name="connsiteY19" fmla="*/ 116741 h 116656"/>
                <a:gd name="connsiteX20" fmla="*/ 97629 w 193584"/>
                <a:gd name="connsiteY20" fmla="*/ 102570 h 116656"/>
                <a:gd name="connsiteX21" fmla="*/ 135587 w 193584"/>
                <a:gd name="connsiteY21" fmla="*/ 116741 h 116656"/>
                <a:gd name="connsiteX22" fmla="*/ 175822 w 193584"/>
                <a:gd name="connsiteY22" fmla="*/ 87134 h 116656"/>
                <a:gd name="connsiteX23" fmla="*/ 193788 w 193584"/>
                <a:gd name="connsiteY23" fmla="*/ 23112 h 116656"/>
                <a:gd name="connsiteX24" fmla="*/ 176581 w 193584"/>
                <a:gd name="connsiteY24" fmla="*/ 85 h 116656"/>
                <a:gd name="connsiteX25" fmla="*/ 157349 w 193584"/>
                <a:gd name="connsiteY25" fmla="*/ 19317 h 116656"/>
                <a:gd name="connsiteX26" fmla="*/ 164940 w 193584"/>
                <a:gd name="connsiteY26" fmla="*/ 30704 h 116656"/>
                <a:gd name="connsiteX27" fmla="*/ 177593 w 193584"/>
                <a:gd name="connsiteY27" fmla="*/ 46646 h 116656"/>
                <a:gd name="connsiteX28" fmla="*/ 163422 w 193584"/>
                <a:gd name="connsiteY28" fmla="*/ 88399 h 116656"/>
                <a:gd name="connsiteX29" fmla="*/ 137358 w 193584"/>
                <a:gd name="connsiteY29" fmla="*/ 107631 h 116656"/>
                <a:gd name="connsiteX30" fmla="*/ 118885 w 193584"/>
                <a:gd name="connsiteY30" fmla="*/ 87640 h 116656"/>
                <a:gd name="connsiteX31" fmla="*/ 122934 w 193584"/>
                <a:gd name="connsiteY31" fmla="*/ 64613 h 116656"/>
                <a:gd name="connsiteX32" fmla="*/ 129260 w 193584"/>
                <a:gd name="connsiteY32" fmla="*/ 39055 h 116656"/>
                <a:gd name="connsiteX33" fmla="*/ 132803 w 193584"/>
                <a:gd name="connsiteY33" fmla="*/ 24884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584" h="116656">
                  <a:moveTo>
                    <a:pt x="132803" y="24884"/>
                  </a:moveTo>
                  <a:cubicBezTo>
                    <a:pt x="133815" y="21088"/>
                    <a:pt x="135333" y="14762"/>
                    <a:pt x="135333" y="13496"/>
                  </a:cubicBezTo>
                  <a:cubicBezTo>
                    <a:pt x="135333" y="7929"/>
                    <a:pt x="131285" y="2362"/>
                    <a:pt x="123440" y="2362"/>
                  </a:cubicBezTo>
                  <a:cubicBezTo>
                    <a:pt x="119391" y="2362"/>
                    <a:pt x="110028" y="4387"/>
                    <a:pt x="106739" y="15774"/>
                  </a:cubicBezTo>
                  <a:cubicBezTo>
                    <a:pt x="102437" y="31716"/>
                    <a:pt x="97882" y="50189"/>
                    <a:pt x="93833" y="67396"/>
                  </a:cubicBezTo>
                  <a:cubicBezTo>
                    <a:pt x="91809" y="76253"/>
                    <a:pt x="91809" y="79543"/>
                    <a:pt x="91809" y="82832"/>
                  </a:cubicBezTo>
                  <a:cubicBezTo>
                    <a:pt x="91809" y="89665"/>
                    <a:pt x="92568" y="89412"/>
                    <a:pt x="92568" y="90930"/>
                  </a:cubicBezTo>
                  <a:cubicBezTo>
                    <a:pt x="92568" y="92195"/>
                    <a:pt x="85735" y="107631"/>
                    <a:pt x="71059" y="107631"/>
                  </a:cubicBezTo>
                  <a:cubicBezTo>
                    <a:pt x="50561" y="107631"/>
                    <a:pt x="50561" y="92195"/>
                    <a:pt x="50561" y="86881"/>
                  </a:cubicBezTo>
                  <a:cubicBezTo>
                    <a:pt x="50561" y="76253"/>
                    <a:pt x="53598" y="64360"/>
                    <a:pt x="63720" y="38548"/>
                  </a:cubicBezTo>
                  <a:cubicBezTo>
                    <a:pt x="65744" y="33487"/>
                    <a:pt x="68275" y="27414"/>
                    <a:pt x="68275" y="23112"/>
                  </a:cubicBezTo>
                  <a:cubicBezTo>
                    <a:pt x="68275" y="8435"/>
                    <a:pt x="53598" y="338"/>
                    <a:pt x="39680" y="338"/>
                  </a:cubicBezTo>
                  <a:cubicBezTo>
                    <a:pt x="12857" y="338"/>
                    <a:pt x="204" y="34753"/>
                    <a:pt x="204" y="39814"/>
                  </a:cubicBezTo>
                  <a:cubicBezTo>
                    <a:pt x="204" y="43356"/>
                    <a:pt x="4000" y="43356"/>
                    <a:pt x="6277" y="43356"/>
                  </a:cubicBezTo>
                  <a:cubicBezTo>
                    <a:pt x="9314" y="43356"/>
                    <a:pt x="11085" y="43356"/>
                    <a:pt x="12098" y="40067"/>
                  </a:cubicBezTo>
                  <a:cubicBezTo>
                    <a:pt x="20448" y="11978"/>
                    <a:pt x="34113" y="9448"/>
                    <a:pt x="38162" y="9448"/>
                  </a:cubicBezTo>
                  <a:cubicBezTo>
                    <a:pt x="39680" y="9448"/>
                    <a:pt x="42464" y="9448"/>
                    <a:pt x="42464" y="14762"/>
                  </a:cubicBezTo>
                  <a:cubicBezTo>
                    <a:pt x="42464" y="20582"/>
                    <a:pt x="39933" y="26908"/>
                    <a:pt x="36897" y="34753"/>
                  </a:cubicBezTo>
                  <a:cubicBezTo>
                    <a:pt x="27028" y="59299"/>
                    <a:pt x="23232" y="71698"/>
                    <a:pt x="23232" y="82326"/>
                  </a:cubicBezTo>
                  <a:cubicBezTo>
                    <a:pt x="23232" y="110162"/>
                    <a:pt x="47525" y="116741"/>
                    <a:pt x="69287" y="116741"/>
                  </a:cubicBezTo>
                  <a:cubicBezTo>
                    <a:pt x="74348" y="116741"/>
                    <a:pt x="85989" y="116741"/>
                    <a:pt x="97629" y="102570"/>
                  </a:cubicBezTo>
                  <a:cubicBezTo>
                    <a:pt x="104461" y="111174"/>
                    <a:pt x="115849" y="116741"/>
                    <a:pt x="135587" y="116741"/>
                  </a:cubicBezTo>
                  <a:cubicBezTo>
                    <a:pt x="150770" y="116741"/>
                    <a:pt x="164181" y="109403"/>
                    <a:pt x="175822" y="87134"/>
                  </a:cubicBezTo>
                  <a:cubicBezTo>
                    <a:pt x="185944" y="68155"/>
                    <a:pt x="193788" y="36271"/>
                    <a:pt x="193788" y="23112"/>
                  </a:cubicBezTo>
                  <a:cubicBezTo>
                    <a:pt x="193788" y="85"/>
                    <a:pt x="176834" y="85"/>
                    <a:pt x="176581" y="85"/>
                  </a:cubicBezTo>
                  <a:cubicBezTo>
                    <a:pt x="166965" y="85"/>
                    <a:pt x="157349" y="10207"/>
                    <a:pt x="157349" y="19317"/>
                  </a:cubicBezTo>
                  <a:cubicBezTo>
                    <a:pt x="157349" y="26402"/>
                    <a:pt x="162663" y="29439"/>
                    <a:pt x="164940" y="30704"/>
                  </a:cubicBezTo>
                  <a:cubicBezTo>
                    <a:pt x="174809" y="36524"/>
                    <a:pt x="177593" y="41079"/>
                    <a:pt x="177593" y="46646"/>
                  </a:cubicBezTo>
                  <a:cubicBezTo>
                    <a:pt x="177593" y="50442"/>
                    <a:pt x="171267" y="74482"/>
                    <a:pt x="163422" y="88399"/>
                  </a:cubicBezTo>
                  <a:cubicBezTo>
                    <a:pt x="156337" y="101052"/>
                    <a:pt x="148239" y="107631"/>
                    <a:pt x="137358" y="107631"/>
                  </a:cubicBezTo>
                  <a:cubicBezTo>
                    <a:pt x="119138" y="107631"/>
                    <a:pt x="118885" y="92701"/>
                    <a:pt x="118885" y="87640"/>
                  </a:cubicBezTo>
                  <a:cubicBezTo>
                    <a:pt x="118885" y="81061"/>
                    <a:pt x="119897" y="77265"/>
                    <a:pt x="122934" y="64613"/>
                  </a:cubicBezTo>
                  <a:cubicBezTo>
                    <a:pt x="124705" y="57274"/>
                    <a:pt x="127742" y="44875"/>
                    <a:pt x="129260" y="39055"/>
                  </a:cubicBezTo>
                  <a:lnTo>
                    <a:pt x="132803" y="24884"/>
                  </a:lnTo>
                  <a:close/>
                </a:path>
              </a:pathLst>
            </a:custGeom>
            <a:solidFill>
              <a:srgbClr val="000000"/>
            </a:solidFill>
            <a:ln w="25400" cap="flat">
              <a:noFill/>
              <a:prstDash val="solid"/>
              <a:miter/>
            </a:ln>
          </p:spPr>
          <p:txBody>
            <a:bodyPr rtlCol="0" anchor="ctr"/>
            <a:lstStyle/>
            <a:p>
              <a:endParaRPr lang="en-CN"/>
            </a:p>
          </p:txBody>
        </p:sp>
        <p:sp>
          <p:nvSpPr>
            <p:cNvPr id="18542" name="Freeform 18541">
              <a:extLst>
                <a:ext uri="{FF2B5EF4-FFF2-40B4-BE49-F238E27FC236}">
                  <a16:creationId xmlns:a16="http://schemas.microsoft.com/office/drawing/2014/main" id="{401C6305-3704-033E-BCE2-94D34C55E006}"/>
                </a:ext>
              </a:extLst>
            </p:cNvPr>
            <p:cNvSpPr/>
            <p:nvPr>
              <p:custDataLst>
                <p:tags r:id="rId12"/>
              </p:custDataLst>
            </p:nvPr>
          </p:nvSpPr>
          <p:spPr>
            <a:xfrm>
              <a:off x="7958578" y="4501145"/>
              <a:ext cx="58707" cy="253051"/>
            </a:xfrm>
            <a:custGeom>
              <a:avLst/>
              <a:gdLst>
                <a:gd name="connsiteX0" fmla="*/ 58921 w 58707"/>
                <a:gd name="connsiteY0" fmla="*/ 126610 h 253051"/>
                <a:gd name="connsiteX1" fmla="*/ 42219 w 58707"/>
                <a:gd name="connsiteY1" fmla="*/ 47658 h 253051"/>
                <a:gd name="connsiteX2" fmla="*/ 2743 w 58707"/>
                <a:gd name="connsiteY2" fmla="*/ 85 h 253051"/>
                <a:gd name="connsiteX3" fmla="*/ 213 w 58707"/>
                <a:gd name="connsiteY3" fmla="*/ 2615 h 253051"/>
                <a:gd name="connsiteX4" fmla="*/ 5021 w 58707"/>
                <a:gd name="connsiteY4" fmla="*/ 8435 h 253051"/>
                <a:gd name="connsiteX5" fmla="*/ 44244 w 58707"/>
                <a:gd name="connsiteY5" fmla="*/ 126610 h 253051"/>
                <a:gd name="connsiteX6" fmla="*/ 3502 w 58707"/>
                <a:gd name="connsiteY6" fmla="*/ 246303 h 253051"/>
                <a:gd name="connsiteX7" fmla="*/ 213 w 58707"/>
                <a:gd name="connsiteY7" fmla="*/ 250605 h 253051"/>
                <a:gd name="connsiteX8" fmla="*/ 2743 w 58707"/>
                <a:gd name="connsiteY8" fmla="*/ 253136 h 253051"/>
                <a:gd name="connsiteX9" fmla="*/ 42978 w 58707"/>
                <a:gd name="connsiteY9" fmla="*/ 203791 h 253051"/>
                <a:gd name="connsiteX10" fmla="*/ 58921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21" y="126610"/>
                  </a:moveTo>
                  <a:cubicBezTo>
                    <a:pt x="58921" y="106872"/>
                    <a:pt x="56137" y="76253"/>
                    <a:pt x="42219" y="47658"/>
                  </a:cubicBezTo>
                  <a:cubicBezTo>
                    <a:pt x="27036" y="16533"/>
                    <a:pt x="5274" y="85"/>
                    <a:pt x="2743" y="85"/>
                  </a:cubicBezTo>
                  <a:cubicBezTo>
                    <a:pt x="1225" y="85"/>
                    <a:pt x="213" y="1097"/>
                    <a:pt x="213" y="2615"/>
                  </a:cubicBezTo>
                  <a:cubicBezTo>
                    <a:pt x="213" y="3374"/>
                    <a:pt x="213" y="3880"/>
                    <a:pt x="5021" y="8435"/>
                  </a:cubicBezTo>
                  <a:cubicBezTo>
                    <a:pt x="29820" y="33487"/>
                    <a:pt x="44244" y="73723"/>
                    <a:pt x="44244" y="126610"/>
                  </a:cubicBezTo>
                  <a:cubicBezTo>
                    <a:pt x="44244" y="169882"/>
                    <a:pt x="34881" y="214419"/>
                    <a:pt x="3502" y="246303"/>
                  </a:cubicBezTo>
                  <a:cubicBezTo>
                    <a:pt x="213" y="249340"/>
                    <a:pt x="213" y="249846"/>
                    <a:pt x="213" y="250605"/>
                  </a:cubicBezTo>
                  <a:cubicBezTo>
                    <a:pt x="213" y="252124"/>
                    <a:pt x="1225" y="253136"/>
                    <a:pt x="2743" y="253136"/>
                  </a:cubicBezTo>
                  <a:cubicBezTo>
                    <a:pt x="5274" y="253136"/>
                    <a:pt x="28048" y="235928"/>
                    <a:pt x="42978" y="203791"/>
                  </a:cubicBezTo>
                  <a:cubicBezTo>
                    <a:pt x="55884" y="175955"/>
                    <a:pt x="58921" y="147867"/>
                    <a:pt x="58921" y="126610"/>
                  </a:cubicBezTo>
                  <a:close/>
                </a:path>
              </a:pathLst>
            </a:custGeom>
            <a:solidFill>
              <a:srgbClr val="000000"/>
            </a:solidFill>
            <a:ln w="25400" cap="flat">
              <a:noFill/>
              <a:prstDash val="solid"/>
              <a:miter/>
            </a:ln>
          </p:spPr>
          <p:txBody>
            <a:bodyPr rtlCol="0" anchor="ctr"/>
            <a:lstStyle/>
            <a:p>
              <a:endParaRPr lang="en-CN"/>
            </a:p>
          </p:txBody>
        </p:sp>
        <p:sp>
          <p:nvSpPr>
            <p:cNvPr id="18543" name="Freeform 18542">
              <a:extLst>
                <a:ext uri="{FF2B5EF4-FFF2-40B4-BE49-F238E27FC236}">
                  <a16:creationId xmlns:a16="http://schemas.microsoft.com/office/drawing/2014/main" id="{D90EC686-C5EB-8C4A-5E0E-F8A0100B8437}"/>
                </a:ext>
              </a:extLst>
            </p:cNvPr>
            <p:cNvSpPr/>
            <p:nvPr>
              <p:custDataLst>
                <p:tags r:id="rId13"/>
              </p:custDataLst>
            </p:nvPr>
          </p:nvSpPr>
          <p:spPr>
            <a:xfrm>
              <a:off x="8127025" y="4598064"/>
              <a:ext cx="168278" cy="59213"/>
            </a:xfrm>
            <a:custGeom>
              <a:avLst/>
              <a:gdLst>
                <a:gd name="connsiteX0" fmla="*/ 159895 w 168278"/>
                <a:gd name="connsiteY0" fmla="*/ 10207 h 59213"/>
                <a:gd name="connsiteX1" fmla="*/ 168498 w 168278"/>
                <a:gd name="connsiteY1" fmla="*/ 5146 h 59213"/>
                <a:gd name="connsiteX2" fmla="*/ 160148 w 168278"/>
                <a:gd name="connsiteY2" fmla="*/ 85 h 59213"/>
                <a:gd name="connsiteX3" fmla="*/ 8570 w 168278"/>
                <a:gd name="connsiteY3" fmla="*/ 85 h 59213"/>
                <a:gd name="connsiteX4" fmla="*/ 219 w 168278"/>
                <a:gd name="connsiteY4" fmla="*/ 5146 h 59213"/>
                <a:gd name="connsiteX5" fmla="*/ 8823 w 168278"/>
                <a:gd name="connsiteY5" fmla="*/ 10207 h 59213"/>
                <a:gd name="connsiteX6" fmla="*/ 159895 w 168278"/>
                <a:gd name="connsiteY6" fmla="*/ 10207 h 59213"/>
                <a:gd name="connsiteX7" fmla="*/ 160148 w 168278"/>
                <a:gd name="connsiteY7" fmla="*/ 59299 h 59213"/>
                <a:gd name="connsiteX8" fmla="*/ 168498 w 168278"/>
                <a:gd name="connsiteY8" fmla="*/ 54238 h 59213"/>
                <a:gd name="connsiteX9" fmla="*/ 159895 w 168278"/>
                <a:gd name="connsiteY9" fmla="*/ 49177 h 59213"/>
                <a:gd name="connsiteX10" fmla="*/ 8823 w 168278"/>
                <a:gd name="connsiteY10" fmla="*/ 49177 h 59213"/>
                <a:gd name="connsiteX11" fmla="*/ 219 w 168278"/>
                <a:gd name="connsiteY11" fmla="*/ 54238 h 59213"/>
                <a:gd name="connsiteX12" fmla="*/ 8570 w 168278"/>
                <a:gd name="connsiteY12" fmla="*/ 59299 h 59213"/>
                <a:gd name="connsiteX13" fmla="*/ 160148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95" y="10207"/>
                  </a:moveTo>
                  <a:cubicBezTo>
                    <a:pt x="163690" y="10207"/>
                    <a:pt x="168498" y="10207"/>
                    <a:pt x="168498" y="5146"/>
                  </a:cubicBezTo>
                  <a:cubicBezTo>
                    <a:pt x="168498" y="85"/>
                    <a:pt x="163690" y="85"/>
                    <a:pt x="160148" y="85"/>
                  </a:cubicBezTo>
                  <a:lnTo>
                    <a:pt x="8570" y="85"/>
                  </a:lnTo>
                  <a:cubicBezTo>
                    <a:pt x="5027" y="85"/>
                    <a:pt x="219" y="85"/>
                    <a:pt x="219" y="5146"/>
                  </a:cubicBezTo>
                  <a:cubicBezTo>
                    <a:pt x="219" y="10207"/>
                    <a:pt x="5027" y="10207"/>
                    <a:pt x="8823" y="10207"/>
                  </a:cubicBezTo>
                  <a:lnTo>
                    <a:pt x="159895" y="10207"/>
                  </a:lnTo>
                  <a:close/>
                  <a:moveTo>
                    <a:pt x="160148" y="59299"/>
                  </a:moveTo>
                  <a:cubicBezTo>
                    <a:pt x="163690" y="59299"/>
                    <a:pt x="168498" y="59299"/>
                    <a:pt x="168498" y="54238"/>
                  </a:cubicBezTo>
                  <a:cubicBezTo>
                    <a:pt x="168498" y="49177"/>
                    <a:pt x="163690" y="49177"/>
                    <a:pt x="159895" y="49177"/>
                  </a:cubicBezTo>
                  <a:lnTo>
                    <a:pt x="8823" y="49177"/>
                  </a:lnTo>
                  <a:cubicBezTo>
                    <a:pt x="5027" y="49177"/>
                    <a:pt x="219" y="49177"/>
                    <a:pt x="219" y="54238"/>
                  </a:cubicBezTo>
                  <a:cubicBezTo>
                    <a:pt x="219" y="59299"/>
                    <a:pt x="5027" y="59299"/>
                    <a:pt x="8570" y="59299"/>
                  </a:cubicBezTo>
                  <a:lnTo>
                    <a:pt x="160148" y="59299"/>
                  </a:lnTo>
                  <a:close/>
                </a:path>
              </a:pathLst>
            </a:custGeom>
            <a:solidFill>
              <a:srgbClr val="000000"/>
            </a:solidFill>
            <a:ln w="25400" cap="flat">
              <a:noFill/>
              <a:prstDash val="solid"/>
              <a:miter/>
            </a:ln>
          </p:spPr>
          <p:txBody>
            <a:bodyPr rtlCol="0" anchor="ctr"/>
            <a:lstStyle/>
            <a:p>
              <a:endParaRPr lang="en-CN"/>
            </a:p>
          </p:txBody>
        </p:sp>
        <p:sp>
          <p:nvSpPr>
            <p:cNvPr id="18544" name="Freeform 18543">
              <a:extLst>
                <a:ext uri="{FF2B5EF4-FFF2-40B4-BE49-F238E27FC236}">
                  <a16:creationId xmlns:a16="http://schemas.microsoft.com/office/drawing/2014/main" id="{2E0EB0E4-836B-8C5F-79EF-274A0B7E3698}"/>
                </a:ext>
              </a:extLst>
            </p:cNvPr>
            <p:cNvSpPr/>
            <p:nvPr>
              <p:custDataLst>
                <p:tags r:id="rId14"/>
              </p:custDataLst>
            </p:nvPr>
          </p:nvSpPr>
          <p:spPr>
            <a:xfrm>
              <a:off x="8456878" y="4450533"/>
              <a:ext cx="336810" cy="354271"/>
            </a:xfrm>
            <a:custGeom>
              <a:avLst/>
              <a:gdLst>
                <a:gd name="connsiteX0" fmla="*/ 306424 w 336810"/>
                <a:gd name="connsiteY0" fmla="*/ 354347 h 354271"/>
                <a:gd name="connsiteX1" fmla="*/ 337043 w 336810"/>
                <a:gd name="connsiteY1" fmla="*/ 273370 h 354271"/>
                <a:gd name="connsiteX2" fmla="*/ 330717 w 336810"/>
                <a:gd name="connsiteY2" fmla="*/ 273370 h 354271"/>
                <a:gd name="connsiteX3" fmla="*/ 264924 w 336810"/>
                <a:gd name="connsiteY3" fmla="*/ 324487 h 354271"/>
                <a:gd name="connsiteX4" fmla="*/ 186225 w 336810"/>
                <a:gd name="connsiteY4" fmla="*/ 332331 h 354271"/>
                <a:gd name="connsiteX5" fmla="*/ 33635 w 336810"/>
                <a:gd name="connsiteY5" fmla="*/ 332331 h 354271"/>
                <a:gd name="connsiteX6" fmla="*/ 162438 w 336810"/>
                <a:gd name="connsiteY6" fmla="*/ 181260 h 354271"/>
                <a:gd name="connsiteX7" fmla="*/ 164716 w 336810"/>
                <a:gd name="connsiteY7" fmla="*/ 177211 h 354271"/>
                <a:gd name="connsiteX8" fmla="*/ 162944 w 336810"/>
                <a:gd name="connsiteY8" fmla="*/ 173415 h 354271"/>
                <a:gd name="connsiteX9" fmla="*/ 45022 w 336810"/>
                <a:gd name="connsiteY9" fmla="*/ 12222 h 354271"/>
                <a:gd name="connsiteX10" fmla="*/ 183694 w 336810"/>
                <a:gd name="connsiteY10" fmla="*/ 12222 h 354271"/>
                <a:gd name="connsiteX11" fmla="*/ 242908 w 336810"/>
                <a:gd name="connsiteY11" fmla="*/ 16270 h 354271"/>
                <a:gd name="connsiteX12" fmla="*/ 298580 w 336810"/>
                <a:gd name="connsiteY12" fmla="*/ 35249 h 354271"/>
                <a:gd name="connsiteX13" fmla="*/ 330717 w 336810"/>
                <a:gd name="connsiteY13" fmla="*/ 71183 h 354271"/>
                <a:gd name="connsiteX14" fmla="*/ 337043 w 336810"/>
                <a:gd name="connsiteY14" fmla="*/ 71183 h 354271"/>
                <a:gd name="connsiteX15" fmla="*/ 306424 w 336810"/>
                <a:gd name="connsiteY15" fmla="*/ 75 h 354271"/>
                <a:gd name="connsiteX16" fmla="*/ 7318 w 336810"/>
                <a:gd name="connsiteY16" fmla="*/ 75 h 354271"/>
                <a:gd name="connsiteX17" fmla="*/ 485 w 336810"/>
                <a:gd name="connsiteY17" fmla="*/ 1847 h 354271"/>
                <a:gd name="connsiteX18" fmla="*/ 232 w 336810"/>
                <a:gd name="connsiteY18" fmla="*/ 10197 h 354271"/>
                <a:gd name="connsiteX19" fmla="*/ 134096 w 336810"/>
                <a:gd name="connsiteY19" fmla="*/ 193406 h 354271"/>
                <a:gd name="connsiteX20" fmla="*/ 3016 w 336810"/>
                <a:gd name="connsiteY20" fmla="*/ 347008 h 354271"/>
                <a:gd name="connsiteX21" fmla="*/ 485 w 336810"/>
                <a:gd name="connsiteY21" fmla="*/ 351563 h 354271"/>
                <a:gd name="connsiteX22" fmla="*/ 7318 w 336810"/>
                <a:gd name="connsiteY22" fmla="*/ 354347 h 354271"/>
                <a:gd name="connsiteX23" fmla="*/ 306424 w 336810"/>
                <a:gd name="connsiteY23" fmla="*/ 354347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810" h="354271">
                  <a:moveTo>
                    <a:pt x="306424" y="354347"/>
                  </a:moveTo>
                  <a:lnTo>
                    <a:pt x="337043" y="273370"/>
                  </a:lnTo>
                  <a:lnTo>
                    <a:pt x="330717" y="273370"/>
                  </a:lnTo>
                  <a:cubicBezTo>
                    <a:pt x="320848" y="299688"/>
                    <a:pt x="294025" y="316895"/>
                    <a:pt x="264924" y="324487"/>
                  </a:cubicBezTo>
                  <a:cubicBezTo>
                    <a:pt x="259610" y="325752"/>
                    <a:pt x="234811" y="332331"/>
                    <a:pt x="186225" y="332331"/>
                  </a:cubicBezTo>
                  <a:lnTo>
                    <a:pt x="33635" y="332331"/>
                  </a:lnTo>
                  <a:lnTo>
                    <a:pt x="162438" y="181260"/>
                  </a:lnTo>
                  <a:cubicBezTo>
                    <a:pt x="164209" y="179235"/>
                    <a:pt x="164716" y="178476"/>
                    <a:pt x="164716" y="177211"/>
                  </a:cubicBezTo>
                  <a:cubicBezTo>
                    <a:pt x="164716" y="176705"/>
                    <a:pt x="164716" y="175946"/>
                    <a:pt x="162944" y="173415"/>
                  </a:cubicBezTo>
                  <a:lnTo>
                    <a:pt x="45022" y="12222"/>
                  </a:lnTo>
                  <a:lnTo>
                    <a:pt x="183694" y="12222"/>
                  </a:lnTo>
                  <a:cubicBezTo>
                    <a:pt x="217603" y="12222"/>
                    <a:pt x="240631" y="15764"/>
                    <a:pt x="242908" y="16270"/>
                  </a:cubicBezTo>
                  <a:cubicBezTo>
                    <a:pt x="256573" y="18295"/>
                    <a:pt x="278589" y="22597"/>
                    <a:pt x="298580" y="35249"/>
                  </a:cubicBezTo>
                  <a:cubicBezTo>
                    <a:pt x="304906" y="39298"/>
                    <a:pt x="322113" y="50685"/>
                    <a:pt x="330717" y="71183"/>
                  </a:cubicBezTo>
                  <a:lnTo>
                    <a:pt x="337043" y="71183"/>
                  </a:lnTo>
                  <a:lnTo>
                    <a:pt x="306424" y="75"/>
                  </a:lnTo>
                  <a:lnTo>
                    <a:pt x="7318" y="75"/>
                  </a:lnTo>
                  <a:cubicBezTo>
                    <a:pt x="1498" y="75"/>
                    <a:pt x="1245" y="328"/>
                    <a:pt x="485" y="1847"/>
                  </a:cubicBezTo>
                  <a:cubicBezTo>
                    <a:pt x="232" y="2606"/>
                    <a:pt x="232" y="7414"/>
                    <a:pt x="232" y="10197"/>
                  </a:cubicBezTo>
                  <a:lnTo>
                    <a:pt x="134096" y="193406"/>
                  </a:lnTo>
                  <a:lnTo>
                    <a:pt x="3016" y="347008"/>
                  </a:lnTo>
                  <a:cubicBezTo>
                    <a:pt x="485" y="350045"/>
                    <a:pt x="485" y="351310"/>
                    <a:pt x="485" y="351563"/>
                  </a:cubicBezTo>
                  <a:cubicBezTo>
                    <a:pt x="485" y="354347"/>
                    <a:pt x="2763" y="354347"/>
                    <a:pt x="7318" y="354347"/>
                  </a:cubicBezTo>
                  <a:lnTo>
                    <a:pt x="306424" y="354347"/>
                  </a:lnTo>
                  <a:close/>
                </a:path>
              </a:pathLst>
            </a:custGeom>
            <a:solidFill>
              <a:srgbClr val="000000"/>
            </a:solidFill>
            <a:ln w="25400" cap="flat">
              <a:noFill/>
              <a:prstDash val="solid"/>
              <a:miter/>
            </a:ln>
          </p:spPr>
          <p:txBody>
            <a:bodyPr rtlCol="0" anchor="ctr"/>
            <a:lstStyle/>
            <a:p>
              <a:endParaRPr lang="en-CN"/>
            </a:p>
          </p:txBody>
        </p:sp>
        <p:sp>
          <p:nvSpPr>
            <p:cNvPr id="18545" name="Freeform 18544">
              <a:extLst>
                <a:ext uri="{FF2B5EF4-FFF2-40B4-BE49-F238E27FC236}">
                  <a16:creationId xmlns:a16="http://schemas.microsoft.com/office/drawing/2014/main" id="{5FF1C89E-A505-20B5-6191-26F7CEA859A1}"/>
                </a:ext>
              </a:extLst>
            </p:cNvPr>
            <p:cNvSpPr/>
            <p:nvPr>
              <p:custDataLst>
                <p:tags r:id="rId15"/>
              </p:custDataLst>
            </p:nvPr>
          </p:nvSpPr>
          <p:spPr>
            <a:xfrm>
              <a:off x="8390767" y="4915214"/>
              <a:ext cx="81482" cy="79888"/>
            </a:xfrm>
            <a:custGeom>
              <a:avLst/>
              <a:gdLst>
                <a:gd name="connsiteX0" fmla="*/ 19183 w 81482"/>
                <a:gd name="connsiteY0" fmla="*/ 62625 h 79888"/>
                <a:gd name="connsiteX1" fmla="*/ 42034 w 81482"/>
                <a:gd name="connsiteY1" fmla="*/ 42609 h 79888"/>
                <a:gd name="connsiteX2" fmla="*/ 64176 w 81482"/>
                <a:gd name="connsiteY2" fmla="*/ 24010 h 79888"/>
                <a:gd name="connsiteX3" fmla="*/ 81712 w 81482"/>
                <a:gd name="connsiteY3" fmla="*/ 2222 h 79888"/>
                <a:gd name="connsiteX4" fmla="*/ 78701 w 81482"/>
                <a:gd name="connsiteY4" fmla="*/ 97 h 79888"/>
                <a:gd name="connsiteX5" fmla="*/ 75690 w 81482"/>
                <a:gd name="connsiteY5" fmla="*/ 1868 h 79888"/>
                <a:gd name="connsiteX6" fmla="*/ 62227 w 81482"/>
                <a:gd name="connsiteY6" fmla="*/ 12673 h 79888"/>
                <a:gd name="connsiteX7" fmla="*/ 52131 w 81482"/>
                <a:gd name="connsiteY7" fmla="*/ 7359 h 79888"/>
                <a:gd name="connsiteX8" fmla="*/ 38137 w 81482"/>
                <a:gd name="connsiteY8" fmla="*/ 97 h 79888"/>
                <a:gd name="connsiteX9" fmla="*/ 14401 w 81482"/>
                <a:gd name="connsiteY9" fmla="*/ 20821 h 79888"/>
                <a:gd name="connsiteX10" fmla="*/ 17412 w 81482"/>
                <a:gd name="connsiteY10" fmla="*/ 22947 h 79888"/>
                <a:gd name="connsiteX11" fmla="*/ 20601 w 81482"/>
                <a:gd name="connsiteY11" fmla="*/ 20467 h 79888"/>
                <a:gd name="connsiteX12" fmla="*/ 36011 w 81482"/>
                <a:gd name="connsiteY12" fmla="*/ 13913 h 79888"/>
                <a:gd name="connsiteX13" fmla="*/ 47171 w 81482"/>
                <a:gd name="connsiteY13" fmla="*/ 15507 h 79888"/>
                <a:gd name="connsiteX14" fmla="*/ 62582 w 81482"/>
                <a:gd name="connsiteY14" fmla="*/ 17633 h 79888"/>
                <a:gd name="connsiteX15" fmla="*/ 37960 w 81482"/>
                <a:gd name="connsiteY15" fmla="*/ 39066 h 79888"/>
                <a:gd name="connsiteX16" fmla="*/ 15995 w 81482"/>
                <a:gd name="connsiteY16" fmla="*/ 58020 h 79888"/>
                <a:gd name="connsiteX17" fmla="*/ 230 w 81482"/>
                <a:gd name="connsiteY17" fmla="*/ 77859 h 79888"/>
                <a:gd name="connsiteX18" fmla="*/ 3241 w 81482"/>
                <a:gd name="connsiteY18" fmla="*/ 79985 h 79888"/>
                <a:gd name="connsiteX19" fmla="*/ 6253 w 81482"/>
                <a:gd name="connsiteY19" fmla="*/ 78213 h 79888"/>
                <a:gd name="connsiteX20" fmla="*/ 22549 w 81482"/>
                <a:gd name="connsiteY20" fmla="*/ 67408 h 79888"/>
                <a:gd name="connsiteX21" fmla="*/ 32114 w 81482"/>
                <a:gd name="connsiteY21" fmla="*/ 72014 h 79888"/>
                <a:gd name="connsiteX22" fmla="*/ 46817 w 81482"/>
                <a:gd name="connsiteY22" fmla="*/ 79985 h 79888"/>
                <a:gd name="connsiteX23" fmla="*/ 77638 w 81482"/>
                <a:gd name="connsiteY23" fmla="*/ 52529 h 79888"/>
                <a:gd name="connsiteX24" fmla="*/ 74627 w 81482"/>
                <a:gd name="connsiteY24" fmla="*/ 50226 h 79888"/>
                <a:gd name="connsiteX25" fmla="*/ 71438 w 81482"/>
                <a:gd name="connsiteY25" fmla="*/ 53060 h 79888"/>
                <a:gd name="connsiteX26" fmla="*/ 48942 w 81482"/>
                <a:gd name="connsiteY26" fmla="*/ 66168 h 79888"/>
                <a:gd name="connsiteX27" fmla="*/ 36011 w 81482"/>
                <a:gd name="connsiteY27" fmla="*/ 64220 h 79888"/>
                <a:gd name="connsiteX28" fmla="*/ 23258 w 81482"/>
                <a:gd name="connsiteY28" fmla="*/ 62448 h 79888"/>
                <a:gd name="connsiteX29" fmla="*/ 19183 w 81482"/>
                <a:gd name="connsiteY29" fmla="*/ 6262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482" h="79888">
                  <a:moveTo>
                    <a:pt x="19183" y="62625"/>
                  </a:moveTo>
                  <a:cubicBezTo>
                    <a:pt x="23789" y="58020"/>
                    <a:pt x="26977" y="54654"/>
                    <a:pt x="42034" y="42609"/>
                  </a:cubicBezTo>
                  <a:cubicBezTo>
                    <a:pt x="45754" y="39598"/>
                    <a:pt x="59039" y="28970"/>
                    <a:pt x="64176" y="24010"/>
                  </a:cubicBezTo>
                  <a:cubicBezTo>
                    <a:pt x="74981" y="13382"/>
                    <a:pt x="81712" y="4348"/>
                    <a:pt x="81712" y="2222"/>
                  </a:cubicBezTo>
                  <a:cubicBezTo>
                    <a:pt x="81712" y="97"/>
                    <a:pt x="79410" y="97"/>
                    <a:pt x="78701" y="97"/>
                  </a:cubicBezTo>
                  <a:cubicBezTo>
                    <a:pt x="77107" y="97"/>
                    <a:pt x="76575" y="451"/>
                    <a:pt x="75690" y="1868"/>
                  </a:cubicBezTo>
                  <a:cubicBezTo>
                    <a:pt x="70199" y="10016"/>
                    <a:pt x="66479" y="12673"/>
                    <a:pt x="62227" y="12673"/>
                  </a:cubicBezTo>
                  <a:cubicBezTo>
                    <a:pt x="60102" y="12673"/>
                    <a:pt x="57445" y="12496"/>
                    <a:pt x="52131" y="7359"/>
                  </a:cubicBezTo>
                  <a:cubicBezTo>
                    <a:pt x="46108" y="1337"/>
                    <a:pt x="42211" y="97"/>
                    <a:pt x="38137" y="97"/>
                  </a:cubicBezTo>
                  <a:cubicBezTo>
                    <a:pt x="23966" y="97"/>
                    <a:pt x="14401" y="15507"/>
                    <a:pt x="14401" y="20821"/>
                  </a:cubicBezTo>
                  <a:cubicBezTo>
                    <a:pt x="14401" y="22416"/>
                    <a:pt x="16172" y="22947"/>
                    <a:pt x="17412" y="22947"/>
                  </a:cubicBezTo>
                  <a:cubicBezTo>
                    <a:pt x="19538" y="22947"/>
                    <a:pt x="19892" y="22416"/>
                    <a:pt x="20601" y="20467"/>
                  </a:cubicBezTo>
                  <a:cubicBezTo>
                    <a:pt x="23258" y="14267"/>
                    <a:pt x="33177" y="13913"/>
                    <a:pt x="36011" y="13913"/>
                  </a:cubicBezTo>
                  <a:cubicBezTo>
                    <a:pt x="40085" y="13913"/>
                    <a:pt x="44691" y="14976"/>
                    <a:pt x="47171" y="15507"/>
                  </a:cubicBezTo>
                  <a:cubicBezTo>
                    <a:pt x="56913" y="17633"/>
                    <a:pt x="58153" y="17633"/>
                    <a:pt x="62582" y="17633"/>
                  </a:cubicBezTo>
                  <a:cubicBezTo>
                    <a:pt x="57976" y="22416"/>
                    <a:pt x="54788" y="25604"/>
                    <a:pt x="37960" y="39066"/>
                  </a:cubicBezTo>
                  <a:cubicBezTo>
                    <a:pt x="24143" y="50049"/>
                    <a:pt x="19361" y="54477"/>
                    <a:pt x="15995" y="58020"/>
                  </a:cubicBezTo>
                  <a:cubicBezTo>
                    <a:pt x="5367" y="68471"/>
                    <a:pt x="230" y="76265"/>
                    <a:pt x="230" y="77859"/>
                  </a:cubicBezTo>
                  <a:cubicBezTo>
                    <a:pt x="230" y="79985"/>
                    <a:pt x="2533" y="79985"/>
                    <a:pt x="3241" y="79985"/>
                  </a:cubicBezTo>
                  <a:cubicBezTo>
                    <a:pt x="5013" y="79985"/>
                    <a:pt x="5367" y="79631"/>
                    <a:pt x="6253" y="78213"/>
                  </a:cubicBezTo>
                  <a:cubicBezTo>
                    <a:pt x="11035" y="71482"/>
                    <a:pt x="16526" y="67408"/>
                    <a:pt x="22549" y="67408"/>
                  </a:cubicBezTo>
                  <a:cubicBezTo>
                    <a:pt x="24675" y="67408"/>
                    <a:pt x="27332" y="67585"/>
                    <a:pt x="32114" y="72014"/>
                  </a:cubicBezTo>
                  <a:cubicBezTo>
                    <a:pt x="37606" y="77328"/>
                    <a:pt x="41148" y="79985"/>
                    <a:pt x="46817" y="79985"/>
                  </a:cubicBezTo>
                  <a:cubicBezTo>
                    <a:pt x="65770" y="79985"/>
                    <a:pt x="77638" y="58551"/>
                    <a:pt x="77638" y="52529"/>
                  </a:cubicBezTo>
                  <a:cubicBezTo>
                    <a:pt x="77638" y="50403"/>
                    <a:pt x="75690" y="50226"/>
                    <a:pt x="74627" y="50226"/>
                  </a:cubicBezTo>
                  <a:cubicBezTo>
                    <a:pt x="72501" y="50226"/>
                    <a:pt x="72147" y="51112"/>
                    <a:pt x="71438" y="53060"/>
                  </a:cubicBezTo>
                  <a:cubicBezTo>
                    <a:pt x="68073" y="61917"/>
                    <a:pt x="57622" y="66168"/>
                    <a:pt x="48942" y="66168"/>
                  </a:cubicBezTo>
                  <a:cubicBezTo>
                    <a:pt x="44868" y="66168"/>
                    <a:pt x="40440" y="65283"/>
                    <a:pt x="36011" y="64220"/>
                  </a:cubicBezTo>
                  <a:cubicBezTo>
                    <a:pt x="27863" y="62448"/>
                    <a:pt x="26446" y="62448"/>
                    <a:pt x="23258" y="62448"/>
                  </a:cubicBezTo>
                  <a:cubicBezTo>
                    <a:pt x="22903" y="62448"/>
                    <a:pt x="20246" y="62448"/>
                    <a:pt x="19183" y="62625"/>
                  </a:cubicBezTo>
                  <a:close/>
                </a:path>
              </a:pathLst>
            </a:custGeom>
            <a:solidFill>
              <a:srgbClr val="000000"/>
            </a:solidFill>
            <a:ln w="25400" cap="flat">
              <a:noFill/>
              <a:prstDash val="solid"/>
              <a:miter/>
            </a:ln>
          </p:spPr>
          <p:txBody>
            <a:bodyPr rtlCol="0" anchor="ctr"/>
            <a:lstStyle/>
            <a:p>
              <a:endParaRPr lang="en-CN"/>
            </a:p>
          </p:txBody>
        </p:sp>
        <p:sp>
          <p:nvSpPr>
            <p:cNvPr id="18546" name="Freeform 18545">
              <a:extLst>
                <a:ext uri="{FF2B5EF4-FFF2-40B4-BE49-F238E27FC236}">
                  <a16:creationId xmlns:a16="http://schemas.microsoft.com/office/drawing/2014/main" id="{4EC82315-1CC6-EA9D-4DEE-082D7AD5377B}"/>
                </a:ext>
              </a:extLst>
            </p:cNvPr>
            <p:cNvSpPr/>
            <p:nvPr>
              <p:custDataLst>
                <p:tags r:id="rId16"/>
              </p:custDataLst>
            </p:nvPr>
          </p:nvSpPr>
          <p:spPr>
            <a:xfrm>
              <a:off x="8503038" y="4891124"/>
              <a:ext cx="97956" cy="115669"/>
            </a:xfrm>
            <a:custGeom>
              <a:avLst/>
              <a:gdLst>
                <a:gd name="connsiteX0" fmla="*/ 91105 w 97956"/>
                <a:gd name="connsiteY0" fmla="*/ 62271 h 115669"/>
                <a:gd name="connsiteX1" fmla="*/ 98190 w 97956"/>
                <a:gd name="connsiteY1" fmla="*/ 58020 h 115669"/>
                <a:gd name="connsiteX2" fmla="*/ 91105 w 97956"/>
                <a:gd name="connsiteY2" fmla="*/ 53592 h 115669"/>
                <a:gd name="connsiteX3" fmla="*/ 9091 w 97956"/>
                <a:gd name="connsiteY3" fmla="*/ 53592 h 115669"/>
                <a:gd name="connsiteX4" fmla="*/ 60814 w 97956"/>
                <a:gd name="connsiteY4" fmla="*/ 8776 h 115669"/>
                <a:gd name="connsiteX5" fmla="*/ 91105 w 97956"/>
                <a:gd name="connsiteY5" fmla="*/ 8776 h 115669"/>
                <a:gd name="connsiteX6" fmla="*/ 98190 w 97956"/>
                <a:gd name="connsiteY6" fmla="*/ 4525 h 115669"/>
                <a:gd name="connsiteX7" fmla="*/ 91105 w 97956"/>
                <a:gd name="connsiteY7" fmla="*/ 97 h 115669"/>
                <a:gd name="connsiteX8" fmla="*/ 60106 w 97956"/>
                <a:gd name="connsiteY8" fmla="*/ 97 h 115669"/>
                <a:gd name="connsiteX9" fmla="*/ 234 w 97956"/>
                <a:gd name="connsiteY9" fmla="*/ 57843 h 115669"/>
                <a:gd name="connsiteX10" fmla="*/ 60106 w 97956"/>
                <a:gd name="connsiteY10" fmla="*/ 115766 h 115669"/>
                <a:gd name="connsiteX11" fmla="*/ 91105 w 97956"/>
                <a:gd name="connsiteY11" fmla="*/ 115766 h 115669"/>
                <a:gd name="connsiteX12" fmla="*/ 98190 w 97956"/>
                <a:gd name="connsiteY12" fmla="*/ 111515 h 115669"/>
                <a:gd name="connsiteX13" fmla="*/ 91105 w 97956"/>
                <a:gd name="connsiteY13" fmla="*/ 107087 h 115669"/>
                <a:gd name="connsiteX14" fmla="*/ 60814 w 97956"/>
                <a:gd name="connsiteY14" fmla="*/ 107087 h 115669"/>
                <a:gd name="connsiteX15" fmla="*/ 9091 w 97956"/>
                <a:gd name="connsiteY15" fmla="*/ 62271 h 115669"/>
                <a:gd name="connsiteX16" fmla="*/ 91105 w 97956"/>
                <a:gd name="connsiteY16" fmla="*/ 62271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956" h="115669">
                  <a:moveTo>
                    <a:pt x="91105" y="62271"/>
                  </a:moveTo>
                  <a:cubicBezTo>
                    <a:pt x="93939" y="62271"/>
                    <a:pt x="98190" y="62271"/>
                    <a:pt x="98190" y="58020"/>
                  </a:cubicBezTo>
                  <a:cubicBezTo>
                    <a:pt x="98190" y="53592"/>
                    <a:pt x="94116" y="53592"/>
                    <a:pt x="91105" y="53592"/>
                  </a:cubicBezTo>
                  <a:lnTo>
                    <a:pt x="9091" y="53592"/>
                  </a:lnTo>
                  <a:cubicBezTo>
                    <a:pt x="11748" y="27907"/>
                    <a:pt x="33181" y="8776"/>
                    <a:pt x="60814" y="8776"/>
                  </a:cubicBezTo>
                  <a:lnTo>
                    <a:pt x="91105" y="8776"/>
                  </a:lnTo>
                  <a:cubicBezTo>
                    <a:pt x="93939" y="8776"/>
                    <a:pt x="98190" y="8776"/>
                    <a:pt x="98190" y="4525"/>
                  </a:cubicBezTo>
                  <a:cubicBezTo>
                    <a:pt x="98190" y="97"/>
                    <a:pt x="94116" y="97"/>
                    <a:pt x="91105" y="97"/>
                  </a:cubicBezTo>
                  <a:lnTo>
                    <a:pt x="60106" y="97"/>
                  </a:lnTo>
                  <a:cubicBezTo>
                    <a:pt x="27159" y="97"/>
                    <a:pt x="234" y="25958"/>
                    <a:pt x="234" y="57843"/>
                  </a:cubicBezTo>
                  <a:cubicBezTo>
                    <a:pt x="234" y="90436"/>
                    <a:pt x="27513" y="115766"/>
                    <a:pt x="60106" y="115766"/>
                  </a:cubicBezTo>
                  <a:lnTo>
                    <a:pt x="91105" y="115766"/>
                  </a:lnTo>
                  <a:cubicBezTo>
                    <a:pt x="93939" y="115766"/>
                    <a:pt x="98190" y="115766"/>
                    <a:pt x="98190" y="111515"/>
                  </a:cubicBezTo>
                  <a:cubicBezTo>
                    <a:pt x="98190" y="107087"/>
                    <a:pt x="94116" y="107087"/>
                    <a:pt x="91105" y="107087"/>
                  </a:cubicBezTo>
                  <a:lnTo>
                    <a:pt x="60814" y="107087"/>
                  </a:lnTo>
                  <a:cubicBezTo>
                    <a:pt x="33181" y="107087"/>
                    <a:pt x="11748" y="87956"/>
                    <a:pt x="9091" y="62271"/>
                  </a:cubicBezTo>
                  <a:lnTo>
                    <a:pt x="91105" y="62271"/>
                  </a:lnTo>
                  <a:close/>
                </a:path>
              </a:pathLst>
            </a:custGeom>
            <a:solidFill>
              <a:srgbClr val="000000"/>
            </a:solidFill>
            <a:ln w="25400" cap="flat">
              <a:noFill/>
              <a:prstDash val="solid"/>
              <a:miter/>
            </a:ln>
          </p:spPr>
          <p:txBody>
            <a:bodyPr rtlCol="0" anchor="ctr"/>
            <a:lstStyle/>
            <a:p>
              <a:endParaRPr lang="en-CN"/>
            </a:p>
          </p:txBody>
        </p:sp>
        <p:sp>
          <p:nvSpPr>
            <p:cNvPr id="18547" name="Freeform 18546">
              <a:extLst>
                <a:ext uri="{FF2B5EF4-FFF2-40B4-BE49-F238E27FC236}">
                  <a16:creationId xmlns:a16="http://schemas.microsoft.com/office/drawing/2014/main" id="{A526FE9E-BA4C-F9A5-B1BC-B07BDDA1D165}"/>
                </a:ext>
              </a:extLst>
            </p:cNvPr>
            <p:cNvSpPr/>
            <p:nvPr>
              <p:custDataLst>
                <p:tags r:id="rId17"/>
              </p:custDataLst>
            </p:nvPr>
          </p:nvSpPr>
          <p:spPr>
            <a:xfrm>
              <a:off x="8634445" y="4872347"/>
              <a:ext cx="127006" cy="120983"/>
            </a:xfrm>
            <a:custGeom>
              <a:avLst/>
              <a:gdLst>
                <a:gd name="connsiteX0" fmla="*/ 124766 w 127006"/>
                <a:gd name="connsiteY0" fmla="*/ 7005 h 120983"/>
                <a:gd name="connsiteX1" fmla="*/ 127246 w 127006"/>
                <a:gd name="connsiteY1" fmla="*/ 2045 h 120983"/>
                <a:gd name="connsiteX2" fmla="*/ 122463 w 127006"/>
                <a:gd name="connsiteY2" fmla="*/ 97 h 120983"/>
                <a:gd name="connsiteX3" fmla="*/ 39741 w 127006"/>
                <a:gd name="connsiteY3" fmla="*/ 97 h 120983"/>
                <a:gd name="connsiteX4" fmla="*/ 33895 w 127006"/>
                <a:gd name="connsiteY4" fmla="*/ 3639 h 120983"/>
                <a:gd name="connsiteX5" fmla="*/ 23976 w 127006"/>
                <a:gd name="connsiteY5" fmla="*/ 35524 h 120983"/>
                <a:gd name="connsiteX6" fmla="*/ 23267 w 127006"/>
                <a:gd name="connsiteY6" fmla="*/ 38358 h 120983"/>
                <a:gd name="connsiteX7" fmla="*/ 26278 w 127006"/>
                <a:gd name="connsiteY7" fmla="*/ 40838 h 120983"/>
                <a:gd name="connsiteX8" fmla="*/ 29467 w 127006"/>
                <a:gd name="connsiteY8" fmla="*/ 38004 h 120983"/>
                <a:gd name="connsiteX9" fmla="*/ 74636 w 127006"/>
                <a:gd name="connsiteY9" fmla="*/ 6473 h 120983"/>
                <a:gd name="connsiteX10" fmla="*/ 106521 w 127006"/>
                <a:gd name="connsiteY10" fmla="*/ 6473 h 120983"/>
                <a:gd name="connsiteX11" fmla="*/ 3251 w 127006"/>
                <a:gd name="connsiteY11" fmla="*/ 113286 h 120983"/>
                <a:gd name="connsiteX12" fmla="*/ 239 w 127006"/>
                <a:gd name="connsiteY12" fmla="*/ 119132 h 120983"/>
                <a:gd name="connsiteX13" fmla="*/ 5022 w 127006"/>
                <a:gd name="connsiteY13" fmla="*/ 121080 h 120983"/>
                <a:gd name="connsiteX14" fmla="*/ 90756 w 127006"/>
                <a:gd name="connsiteY14" fmla="*/ 121080 h 120983"/>
                <a:gd name="connsiteX15" fmla="*/ 96601 w 127006"/>
                <a:gd name="connsiteY15" fmla="*/ 117538 h 120983"/>
                <a:gd name="connsiteX16" fmla="*/ 109355 w 127006"/>
                <a:gd name="connsiteY16" fmla="*/ 78036 h 120983"/>
                <a:gd name="connsiteX17" fmla="*/ 110064 w 127006"/>
                <a:gd name="connsiteY17" fmla="*/ 75202 h 120983"/>
                <a:gd name="connsiteX18" fmla="*/ 107229 w 127006"/>
                <a:gd name="connsiteY18" fmla="*/ 72722 h 120983"/>
                <a:gd name="connsiteX19" fmla="*/ 103332 w 127006"/>
                <a:gd name="connsiteY19" fmla="*/ 77328 h 120983"/>
                <a:gd name="connsiteX20" fmla="*/ 55329 w 127006"/>
                <a:gd name="connsiteY20" fmla="*/ 113995 h 120983"/>
                <a:gd name="connsiteX21" fmla="*/ 21496 w 127006"/>
                <a:gd name="connsiteY21" fmla="*/ 113995 h 120983"/>
                <a:gd name="connsiteX22" fmla="*/ 124766 w 127006"/>
                <a:gd name="connsiteY22" fmla="*/ 7005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7006" h="120983">
                  <a:moveTo>
                    <a:pt x="124766" y="7005"/>
                  </a:moveTo>
                  <a:cubicBezTo>
                    <a:pt x="126183" y="5588"/>
                    <a:pt x="127246" y="4348"/>
                    <a:pt x="127246" y="2045"/>
                  </a:cubicBezTo>
                  <a:cubicBezTo>
                    <a:pt x="127246" y="97"/>
                    <a:pt x="125829" y="97"/>
                    <a:pt x="122463" y="97"/>
                  </a:cubicBezTo>
                  <a:lnTo>
                    <a:pt x="39741" y="97"/>
                  </a:lnTo>
                  <a:cubicBezTo>
                    <a:pt x="35135" y="97"/>
                    <a:pt x="34958" y="274"/>
                    <a:pt x="33895" y="3639"/>
                  </a:cubicBezTo>
                  <a:lnTo>
                    <a:pt x="23976" y="35524"/>
                  </a:lnTo>
                  <a:cubicBezTo>
                    <a:pt x="23267" y="37649"/>
                    <a:pt x="23267" y="37826"/>
                    <a:pt x="23267" y="38358"/>
                  </a:cubicBezTo>
                  <a:cubicBezTo>
                    <a:pt x="23267" y="39244"/>
                    <a:pt x="23976" y="40838"/>
                    <a:pt x="26278" y="40838"/>
                  </a:cubicBezTo>
                  <a:cubicBezTo>
                    <a:pt x="28581" y="40838"/>
                    <a:pt x="28935" y="39775"/>
                    <a:pt x="29467" y="38004"/>
                  </a:cubicBezTo>
                  <a:cubicBezTo>
                    <a:pt x="37969" y="13027"/>
                    <a:pt x="51786" y="6473"/>
                    <a:pt x="74636" y="6473"/>
                  </a:cubicBezTo>
                  <a:lnTo>
                    <a:pt x="106521" y="6473"/>
                  </a:lnTo>
                  <a:lnTo>
                    <a:pt x="3251" y="113286"/>
                  </a:lnTo>
                  <a:cubicBezTo>
                    <a:pt x="2011" y="114526"/>
                    <a:pt x="239" y="116298"/>
                    <a:pt x="239" y="119132"/>
                  </a:cubicBezTo>
                  <a:cubicBezTo>
                    <a:pt x="239" y="121080"/>
                    <a:pt x="1834" y="121080"/>
                    <a:pt x="5022" y="121080"/>
                  </a:cubicBezTo>
                  <a:lnTo>
                    <a:pt x="90756" y="121080"/>
                  </a:lnTo>
                  <a:cubicBezTo>
                    <a:pt x="95361" y="121080"/>
                    <a:pt x="95538" y="120903"/>
                    <a:pt x="96601" y="117538"/>
                  </a:cubicBezTo>
                  <a:lnTo>
                    <a:pt x="109355" y="78036"/>
                  </a:lnTo>
                  <a:cubicBezTo>
                    <a:pt x="110064" y="75734"/>
                    <a:pt x="110064" y="75379"/>
                    <a:pt x="110064" y="75202"/>
                  </a:cubicBezTo>
                  <a:cubicBezTo>
                    <a:pt x="110064" y="75025"/>
                    <a:pt x="110064" y="72722"/>
                    <a:pt x="107229" y="72722"/>
                  </a:cubicBezTo>
                  <a:cubicBezTo>
                    <a:pt x="104927" y="72722"/>
                    <a:pt x="104572" y="73431"/>
                    <a:pt x="103332" y="77328"/>
                  </a:cubicBezTo>
                  <a:cubicBezTo>
                    <a:pt x="95184" y="101595"/>
                    <a:pt x="86150" y="113995"/>
                    <a:pt x="55329" y="113995"/>
                  </a:cubicBezTo>
                  <a:lnTo>
                    <a:pt x="21496" y="113995"/>
                  </a:lnTo>
                  <a:lnTo>
                    <a:pt x="124766" y="7005"/>
                  </a:lnTo>
                  <a:close/>
                </a:path>
              </a:pathLst>
            </a:custGeom>
            <a:solidFill>
              <a:srgbClr val="000000"/>
            </a:solidFill>
            <a:ln w="25400" cap="flat">
              <a:noFill/>
              <a:prstDash val="solid"/>
              <a:miter/>
            </a:ln>
          </p:spPr>
          <p:txBody>
            <a:bodyPr rtlCol="0" anchor="ctr"/>
            <a:lstStyle/>
            <a:p>
              <a:endParaRPr lang="en-CN"/>
            </a:p>
          </p:txBody>
        </p:sp>
        <p:sp>
          <p:nvSpPr>
            <p:cNvPr id="18548" name="Freeform 18547">
              <a:extLst>
                <a:ext uri="{FF2B5EF4-FFF2-40B4-BE49-F238E27FC236}">
                  <a16:creationId xmlns:a16="http://schemas.microsoft.com/office/drawing/2014/main" id="{AD3C1379-F6B1-DF8C-A404-7ACAACB9D3B9}"/>
                </a:ext>
              </a:extLst>
            </p:cNvPr>
            <p:cNvSpPr/>
            <p:nvPr>
              <p:custDataLst>
                <p:tags r:id="rId18"/>
              </p:custDataLst>
            </p:nvPr>
          </p:nvSpPr>
          <p:spPr>
            <a:xfrm>
              <a:off x="8769920" y="4962712"/>
              <a:ext cx="74523" cy="57316"/>
            </a:xfrm>
            <a:custGeom>
              <a:avLst/>
              <a:gdLst>
                <a:gd name="connsiteX0" fmla="*/ 67050 w 74523"/>
                <a:gd name="connsiteY0" fmla="*/ 6424 h 57316"/>
                <a:gd name="connsiteX1" fmla="*/ 61230 w 74523"/>
                <a:gd name="connsiteY1" fmla="*/ 13889 h 57316"/>
                <a:gd name="connsiteX2" fmla="*/ 66924 w 74523"/>
                <a:gd name="connsiteY2" fmla="*/ 19076 h 57316"/>
                <a:gd name="connsiteX3" fmla="*/ 74768 w 74523"/>
                <a:gd name="connsiteY3" fmla="*/ 10473 h 57316"/>
                <a:gd name="connsiteX4" fmla="*/ 59712 w 74523"/>
                <a:gd name="connsiteY4" fmla="*/ 98 h 57316"/>
                <a:gd name="connsiteX5" fmla="*/ 43643 w 74523"/>
                <a:gd name="connsiteY5" fmla="*/ 8701 h 57316"/>
                <a:gd name="connsiteX6" fmla="*/ 26815 w 74523"/>
                <a:gd name="connsiteY6" fmla="*/ 98 h 57316"/>
                <a:gd name="connsiteX7" fmla="*/ 2016 w 74523"/>
                <a:gd name="connsiteY7" fmla="*/ 19709 h 57316"/>
                <a:gd name="connsiteX8" fmla="*/ 4673 w 74523"/>
                <a:gd name="connsiteY8" fmla="*/ 21480 h 57316"/>
                <a:gd name="connsiteX9" fmla="*/ 7330 w 74523"/>
                <a:gd name="connsiteY9" fmla="*/ 19962 h 57316"/>
                <a:gd name="connsiteX10" fmla="*/ 26309 w 74523"/>
                <a:gd name="connsiteY10" fmla="*/ 4399 h 57316"/>
                <a:gd name="connsiteX11" fmla="*/ 35292 w 74523"/>
                <a:gd name="connsiteY11" fmla="*/ 12877 h 57316"/>
                <a:gd name="connsiteX12" fmla="*/ 28713 w 74523"/>
                <a:gd name="connsiteY12" fmla="*/ 41598 h 57316"/>
                <a:gd name="connsiteX13" fmla="*/ 15554 w 74523"/>
                <a:gd name="connsiteY13" fmla="*/ 53112 h 57316"/>
                <a:gd name="connsiteX14" fmla="*/ 7963 w 74523"/>
                <a:gd name="connsiteY14" fmla="*/ 51087 h 57316"/>
                <a:gd name="connsiteX15" fmla="*/ 13657 w 74523"/>
                <a:gd name="connsiteY15" fmla="*/ 43749 h 57316"/>
                <a:gd name="connsiteX16" fmla="*/ 8089 w 74523"/>
                <a:gd name="connsiteY16" fmla="*/ 38435 h 57316"/>
                <a:gd name="connsiteX17" fmla="*/ 245 w 74523"/>
                <a:gd name="connsiteY17" fmla="*/ 47039 h 57316"/>
                <a:gd name="connsiteX18" fmla="*/ 15301 w 74523"/>
                <a:gd name="connsiteY18" fmla="*/ 57414 h 57316"/>
                <a:gd name="connsiteX19" fmla="*/ 30991 w 74523"/>
                <a:gd name="connsiteY19" fmla="*/ 48810 h 57316"/>
                <a:gd name="connsiteX20" fmla="*/ 48071 w 74523"/>
                <a:gd name="connsiteY20" fmla="*/ 57414 h 57316"/>
                <a:gd name="connsiteX21" fmla="*/ 72997 w 74523"/>
                <a:gd name="connsiteY21" fmla="*/ 37802 h 57316"/>
                <a:gd name="connsiteX22" fmla="*/ 70340 w 74523"/>
                <a:gd name="connsiteY22" fmla="*/ 36031 h 57316"/>
                <a:gd name="connsiteX23" fmla="*/ 67556 w 74523"/>
                <a:gd name="connsiteY23" fmla="*/ 37929 h 57316"/>
                <a:gd name="connsiteX24" fmla="*/ 48578 w 74523"/>
                <a:gd name="connsiteY24" fmla="*/ 53112 h 57316"/>
                <a:gd name="connsiteX25" fmla="*/ 39594 w 74523"/>
                <a:gd name="connsiteY25" fmla="*/ 44635 h 57316"/>
                <a:gd name="connsiteX26" fmla="*/ 40606 w 74523"/>
                <a:gd name="connsiteY26" fmla="*/ 37929 h 57316"/>
                <a:gd name="connsiteX27" fmla="*/ 47186 w 74523"/>
                <a:gd name="connsiteY27" fmla="*/ 12750 h 57316"/>
                <a:gd name="connsiteX28" fmla="*/ 59459 w 74523"/>
                <a:gd name="connsiteY28" fmla="*/ 4399 h 57316"/>
                <a:gd name="connsiteX29" fmla="*/ 67050 w 74523"/>
                <a:gd name="connsiteY29" fmla="*/ 6424 h 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23" h="57316">
                  <a:moveTo>
                    <a:pt x="67050" y="6424"/>
                  </a:moveTo>
                  <a:cubicBezTo>
                    <a:pt x="61230" y="8195"/>
                    <a:pt x="61230" y="13762"/>
                    <a:pt x="61230" y="13889"/>
                  </a:cubicBezTo>
                  <a:cubicBezTo>
                    <a:pt x="61230" y="16040"/>
                    <a:pt x="62748" y="19076"/>
                    <a:pt x="66924" y="19076"/>
                  </a:cubicBezTo>
                  <a:cubicBezTo>
                    <a:pt x="70466" y="19076"/>
                    <a:pt x="74768" y="16040"/>
                    <a:pt x="74768" y="10473"/>
                  </a:cubicBezTo>
                  <a:cubicBezTo>
                    <a:pt x="74768" y="3008"/>
                    <a:pt x="66418" y="98"/>
                    <a:pt x="59712" y="98"/>
                  </a:cubicBezTo>
                  <a:cubicBezTo>
                    <a:pt x="51488" y="98"/>
                    <a:pt x="46174" y="5412"/>
                    <a:pt x="43643" y="8701"/>
                  </a:cubicBezTo>
                  <a:cubicBezTo>
                    <a:pt x="39468" y="1489"/>
                    <a:pt x="31370" y="98"/>
                    <a:pt x="26815" y="98"/>
                  </a:cubicBezTo>
                  <a:cubicBezTo>
                    <a:pt x="10999" y="98"/>
                    <a:pt x="2016" y="15028"/>
                    <a:pt x="2016" y="19709"/>
                  </a:cubicBezTo>
                  <a:cubicBezTo>
                    <a:pt x="2016" y="21480"/>
                    <a:pt x="4041" y="21480"/>
                    <a:pt x="4673" y="21480"/>
                  </a:cubicBezTo>
                  <a:cubicBezTo>
                    <a:pt x="5812" y="21480"/>
                    <a:pt x="6824" y="21354"/>
                    <a:pt x="7330" y="19962"/>
                  </a:cubicBezTo>
                  <a:cubicBezTo>
                    <a:pt x="11126" y="7563"/>
                    <a:pt x="21501" y="4399"/>
                    <a:pt x="26309" y="4399"/>
                  </a:cubicBezTo>
                  <a:cubicBezTo>
                    <a:pt x="30484" y="4399"/>
                    <a:pt x="35292" y="6171"/>
                    <a:pt x="35292" y="12877"/>
                  </a:cubicBezTo>
                  <a:cubicBezTo>
                    <a:pt x="35292" y="16040"/>
                    <a:pt x="33015" y="24770"/>
                    <a:pt x="28713" y="41598"/>
                  </a:cubicBezTo>
                  <a:cubicBezTo>
                    <a:pt x="26815" y="48810"/>
                    <a:pt x="20995" y="53112"/>
                    <a:pt x="15554" y="53112"/>
                  </a:cubicBezTo>
                  <a:cubicBezTo>
                    <a:pt x="14669" y="53112"/>
                    <a:pt x="10999" y="53112"/>
                    <a:pt x="7963" y="51087"/>
                  </a:cubicBezTo>
                  <a:cubicBezTo>
                    <a:pt x="13657" y="49063"/>
                    <a:pt x="13657" y="44255"/>
                    <a:pt x="13657" y="43749"/>
                  </a:cubicBezTo>
                  <a:cubicBezTo>
                    <a:pt x="13657" y="40080"/>
                    <a:pt x="10873" y="38435"/>
                    <a:pt x="8089" y="38435"/>
                  </a:cubicBezTo>
                  <a:cubicBezTo>
                    <a:pt x="4926" y="38435"/>
                    <a:pt x="245" y="40965"/>
                    <a:pt x="245" y="47039"/>
                  </a:cubicBezTo>
                  <a:cubicBezTo>
                    <a:pt x="245" y="54757"/>
                    <a:pt x="8849" y="57414"/>
                    <a:pt x="15301" y="57414"/>
                  </a:cubicBezTo>
                  <a:cubicBezTo>
                    <a:pt x="22260" y="57414"/>
                    <a:pt x="27954" y="53365"/>
                    <a:pt x="30991" y="48810"/>
                  </a:cubicBezTo>
                  <a:cubicBezTo>
                    <a:pt x="36052" y="56401"/>
                    <a:pt x="44149" y="57414"/>
                    <a:pt x="48071" y="57414"/>
                  </a:cubicBezTo>
                  <a:cubicBezTo>
                    <a:pt x="64014" y="57414"/>
                    <a:pt x="72997" y="42357"/>
                    <a:pt x="72997" y="37802"/>
                  </a:cubicBezTo>
                  <a:cubicBezTo>
                    <a:pt x="72997" y="36031"/>
                    <a:pt x="70846" y="36031"/>
                    <a:pt x="70340" y="36031"/>
                  </a:cubicBezTo>
                  <a:cubicBezTo>
                    <a:pt x="68189" y="36031"/>
                    <a:pt x="67936" y="36790"/>
                    <a:pt x="67556" y="37929"/>
                  </a:cubicBezTo>
                  <a:cubicBezTo>
                    <a:pt x="63887" y="49316"/>
                    <a:pt x="54145" y="53112"/>
                    <a:pt x="48578" y="53112"/>
                  </a:cubicBezTo>
                  <a:cubicBezTo>
                    <a:pt x="44782" y="53112"/>
                    <a:pt x="39594" y="51720"/>
                    <a:pt x="39594" y="44635"/>
                  </a:cubicBezTo>
                  <a:cubicBezTo>
                    <a:pt x="39594" y="43116"/>
                    <a:pt x="39594" y="42231"/>
                    <a:pt x="40606" y="37929"/>
                  </a:cubicBezTo>
                  <a:cubicBezTo>
                    <a:pt x="42757" y="29072"/>
                    <a:pt x="46174" y="15028"/>
                    <a:pt x="47186" y="12750"/>
                  </a:cubicBezTo>
                  <a:cubicBezTo>
                    <a:pt x="48831" y="9460"/>
                    <a:pt x="53006" y="4399"/>
                    <a:pt x="59459" y="4399"/>
                  </a:cubicBezTo>
                  <a:cubicBezTo>
                    <a:pt x="59838" y="4399"/>
                    <a:pt x="64140" y="4399"/>
                    <a:pt x="67050" y="6424"/>
                  </a:cubicBezTo>
                  <a:close/>
                </a:path>
              </a:pathLst>
            </a:custGeom>
            <a:solidFill>
              <a:srgbClr val="000000"/>
            </a:solidFill>
            <a:ln w="25400" cap="flat">
              <a:noFill/>
              <a:prstDash val="solid"/>
              <a:miter/>
            </a:ln>
          </p:spPr>
          <p:txBody>
            <a:bodyPr rtlCol="0" anchor="ctr"/>
            <a:lstStyle/>
            <a:p>
              <a:endParaRPr lang="en-CN"/>
            </a:p>
          </p:txBody>
        </p:sp>
        <p:sp>
          <p:nvSpPr>
            <p:cNvPr id="18549" name="Freeform 18548">
              <a:extLst>
                <a:ext uri="{FF2B5EF4-FFF2-40B4-BE49-F238E27FC236}">
                  <a16:creationId xmlns:a16="http://schemas.microsoft.com/office/drawing/2014/main" id="{124D14AE-C498-1872-70B8-68A240643E52}"/>
                </a:ext>
              </a:extLst>
            </p:cNvPr>
            <p:cNvSpPr/>
            <p:nvPr>
              <p:custDataLst>
                <p:tags r:id="rId19"/>
              </p:custDataLst>
            </p:nvPr>
          </p:nvSpPr>
          <p:spPr>
            <a:xfrm>
              <a:off x="8905048" y="4579085"/>
              <a:ext cx="132092" cy="160940"/>
            </a:xfrm>
            <a:custGeom>
              <a:avLst/>
              <a:gdLst>
                <a:gd name="connsiteX0" fmla="*/ 19736 w 132092"/>
                <a:gd name="connsiteY0" fmla="*/ 142805 h 160940"/>
                <a:gd name="connsiteX1" fmla="*/ 6071 w 132092"/>
                <a:gd name="connsiteY1" fmla="*/ 153181 h 160940"/>
                <a:gd name="connsiteX2" fmla="*/ 251 w 132092"/>
                <a:gd name="connsiteY2" fmla="*/ 157989 h 160940"/>
                <a:gd name="connsiteX3" fmla="*/ 3541 w 132092"/>
                <a:gd name="connsiteY3" fmla="*/ 161025 h 160940"/>
                <a:gd name="connsiteX4" fmla="*/ 24797 w 132092"/>
                <a:gd name="connsiteY4" fmla="*/ 160266 h 160940"/>
                <a:gd name="connsiteX5" fmla="*/ 49849 w 132092"/>
                <a:gd name="connsiteY5" fmla="*/ 161025 h 160940"/>
                <a:gd name="connsiteX6" fmla="*/ 54404 w 132092"/>
                <a:gd name="connsiteY6" fmla="*/ 155964 h 160940"/>
                <a:gd name="connsiteX7" fmla="*/ 48331 w 132092"/>
                <a:gd name="connsiteY7" fmla="*/ 153181 h 160940"/>
                <a:gd name="connsiteX8" fmla="*/ 35678 w 132092"/>
                <a:gd name="connsiteY8" fmla="*/ 149132 h 160940"/>
                <a:gd name="connsiteX9" fmla="*/ 48078 w 132092"/>
                <a:gd name="connsiteY9" fmla="*/ 98522 h 160940"/>
                <a:gd name="connsiteX10" fmla="*/ 71358 w 132092"/>
                <a:gd name="connsiteY10" fmla="*/ 114717 h 160940"/>
                <a:gd name="connsiteX11" fmla="*/ 132344 w 132092"/>
                <a:gd name="connsiteY11" fmla="*/ 40573 h 160940"/>
                <a:gd name="connsiteX12" fmla="*/ 98688 w 132092"/>
                <a:gd name="connsiteY12" fmla="*/ 85 h 160940"/>
                <a:gd name="connsiteX13" fmla="*/ 65538 w 132092"/>
                <a:gd name="connsiteY13" fmla="*/ 19064 h 160940"/>
                <a:gd name="connsiteX14" fmla="*/ 42763 w 132092"/>
                <a:gd name="connsiteY14" fmla="*/ 85 h 160940"/>
                <a:gd name="connsiteX15" fmla="*/ 24038 w 132092"/>
                <a:gd name="connsiteY15" fmla="*/ 14509 h 160940"/>
                <a:gd name="connsiteX16" fmla="*/ 16193 w 132092"/>
                <a:gd name="connsiteY16" fmla="*/ 39055 h 160940"/>
                <a:gd name="connsiteX17" fmla="*/ 19230 w 132092"/>
                <a:gd name="connsiteY17" fmla="*/ 41585 h 160940"/>
                <a:gd name="connsiteX18" fmla="*/ 23532 w 132092"/>
                <a:gd name="connsiteY18" fmla="*/ 35765 h 160940"/>
                <a:gd name="connsiteX19" fmla="*/ 42004 w 132092"/>
                <a:gd name="connsiteY19" fmla="*/ 5652 h 160940"/>
                <a:gd name="connsiteX20" fmla="*/ 49849 w 132092"/>
                <a:gd name="connsiteY20" fmla="*/ 17292 h 160940"/>
                <a:gd name="connsiteX21" fmla="*/ 48078 w 132092"/>
                <a:gd name="connsiteY21" fmla="*/ 30198 h 160940"/>
                <a:gd name="connsiteX22" fmla="*/ 19736 w 132092"/>
                <a:gd name="connsiteY22" fmla="*/ 142805 h 160940"/>
                <a:gd name="connsiteX23" fmla="*/ 64273 w 132092"/>
                <a:gd name="connsiteY23" fmla="*/ 32981 h 160940"/>
                <a:gd name="connsiteX24" fmla="*/ 77431 w 132092"/>
                <a:gd name="connsiteY24" fmla="*/ 15268 h 160940"/>
                <a:gd name="connsiteX25" fmla="*/ 97929 w 132092"/>
                <a:gd name="connsiteY25" fmla="*/ 5652 h 160940"/>
                <a:gd name="connsiteX26" fmla="*/ 114124 w 132092"/>
                <a:gd name="connsiteY26" fmla="*/ 29439 h 160940"/>
                <a:gd name="connsiteX27" fmla="*/ 101218 w 132092"/>
                <a:gd name="connsiteY27" fmla="*/ 83085 h 160940"/>
                <a:gd name="connsiteX28" fmla="*/ 71105 w 132092"/>
                <a:gd name="connsiteY28" fmla="*/ 109150 h 160940"/>
                <a:gd name="connsiteX29" fmla="*/ 51114 w 132092"/>
                <a:gd name="connsiteY29" fmla="*/ 86628 h 160940"/>
                <a:gd name="connsiteX30" fmla="*/ 51873 w 132092"/>
                <a:gd name="connsiteY30" fmla="*/ 82579 h 160940"/>
                <a:gd name="connsiteX31" fmla="*/ 64273 w 132092"/>
                <a:gd name="connsiteY31" fmla="*/ 32981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60940">
                  <a:moveTo>
                    <a:pt x="19736" y="142805"/>
                  </a:moveTo>
                  <a:cubicBezTo>
                    <a:pt x="17711" y="151409"/>
                    <a:pt x="17205" y="153181"/>
                    <a:pt x="6071" y="153181"/>
                  </a:cubicBezTo>
                  <a:cubicBezTo>
                    <a:pt x="3034" y="153181"/>
                    <a:pt x="251" y="153181"/>
                    <a:pt x="251" y="157989"/>
                  </a:cubicBezTo>
                  <a:cubicBezTo>
                    <a:pt x="251" y="160013"/>
                    <a:pt x="1516" y="161025"/>
                    <a:pt x="3541" y="161025"/>
                  </a:cubicBezTo>
                  <a:cubicBezTo>
                    <a:pt x="10373" y="161025"/>
                    <a:pt x="17711" y="160266"/>
                    <a:pt x="24797" y="160266"/>
                  </a:cubicBezTo>
                  <a:cubicBezTo>
                    <a:pt x="33148" y="160266"/>
                    <a:pt x="41751" y="161025"/>
                    <a:pt x="49849" y="161025"/>
                  </a:cubicBezTo>
                  <a:cubicBezTo>
                    <a:pt x="51114" y="161025"/>
                    <a:pt x="54404" y="161025"/>
                    <a:pt x="54404" y="155964"/>
                  </a:cubicBezTo>
                  <a:cubicBezTo>
                    <a:pt x="54404" y="153181"/>
                    <a:pt x="51873" y="153181"/>
                    <a:pt x="48331" y="153181"/>
                  </a:cubicBezTo>
                  <a:cubicBezTo>
                    <a:pt x="35678" y="153181"/>
                    <a:pt x="35678" y="151409"/>
                    <a:pt x="35678" y="149132"/>
                  </a:cubicBezTo>
                  <a:cubicBezTo>
                    <a:pt x="35678" y="146095"/>
                    <a:pt x="46306" y="104848"/>
                    <a:pt x="48078" y="98522"/>
                  </a:cubicBezTo>
                  <a:cubicBezTo>
                    <a:pt x="51367" y="105860"/>
                    <a:pt x="58453" y="114717"/>
                    <a:pt x="71358" y="114717"/>
                  </a:cubicBezTo>
                  <a:cubicBezTo>
                    <a:pt x="100712" y="114717"/>
                    <a:pt x="132344" y="77771"/>
                    <a:pt x="132344" y="40573"/>
                  </a:cubicBezTo>
                  <a:cubicBezTo>
                    <a:pt x="132344" y="16786"/>
                    <a:pt x="117920" y="85"/>
                    <a:pt x="98688" y="85"/>
                  </a:cubicBezTo>
                  <a:cubicBezTo>
                    <a:pt x="86035" y="85"/>
                    <a:pt x="73889" y="9195"/>
                    <a:pt x="65538" y="19064"/>
                  </a:cubicBezTo>
                  <a:cubicBezTo>
                    <a:pt x="63008" y="5399"/>
                    <a:pt x="52126" y="85"/>
                    <a:pt x="42763" y="85"/>
                  </a:cubicBezTo>
                  <a:cubicBezTo>
                    <a:pt x="31123" y="85"/>
                    <a:pt x="26315" y="9954"/>
                    <a:pt x="24038" y="14509"/>
                  </a:cubicBezTo>
                  <a:cubicBezTo>
                    <a:pt x="19483" y="23112"/>
                    <a:pt x="16193" y="38295"/>
                    <a:pt x="16193" y="39055"/>
                  </a:cubicBezTo>
                  <a:cubicBezTo>
                    <a:pt x="16193" y="41585"/>
                    <a:pt x="18724" y="41585"/>
                    <a:pt x="19230" y="41585"/>
                  </a:cubicBezTo>
                  <a:cubicBezTo>
                    <a:pt x="21760" y="41585"/>
                    <a:pt x="22013" y="41332"/>
                    <a:pt x="23532" y="35765"/>
                  </a:cubicBezTo>
                  <a:cubicBezTo>
                    <a:pt x="27833" y="17798"/>
                    <a:pt x="32894" y="5652"/>
                    <a:pt x="42004" y="5652"/>
                  </a:cubicBezTo>
                  <a:cubicBezTo>
                    <a:pt x="46306" y="5652"/>
                    <a:pt x="49849" y="7676"/>
                    <a:pt x="49849" y="17292"/>
                  </a:cubicBezTo>
                  <a:cubicBezTo>
                    <a:pt x="49849" y="23112"/>
                    <a:pt x="49090" y="25896"/>
                    <a:pt x="48078" y="30198"/>
                  </a:cubicBezTo>
                  <a:lnTo>
                    <a:pt x="19736" y="142805"/>
                  </a:lnTo>
                  <a:close/>
                  <a:moveTo>
                    <a:pt x="64273" y="32981"/>
                  </a:moveTo>
                  <a:cubicBezTo>
                    <a:pt x="66044" y="26149"/>
                    <a:pt x="72877" y="19064"/>
                    <a:pt x="77431" y="15268"/>
                  </a:cubicBezTo>
                  <a:cubicBezTo>
                    <a:pt x="86288" y="7423"/>
                    <a:pt x="93627" y="5652"/>
                    <a:pt x="97929" y="5652"/>
                  </a:cubicBezTo>
                  <a:cubicBezTo>
                    <a:pt x="108051" y="5652"/>
                    <a:pt x="114124" y="14509"/>
                    <a:pt x="114124" y="29439"/>
                  </a:cubicBezTo>
                  <a:cubicBezTo>
                    <a:pt x="114124" y="44369"/>
                    <a:pt x="105773" y="73470"/>
                    <a:pt x="101218" y="83085"/>
                  </a:cubicBezTo>
                  <a:cubicBezTo>
                    <a:pt x="92615" y="100799"/>
                    <a:pt x="80468" y="109150"/>
                    <a:pt x="71105" y="109150"/>
                  </a:cubicBezTo>
                  <a:cubicBezTo>
                    <a:pt x="54404" y="109150"/>
                    <a:pt x="51114" y="88146"/>
                    <a:pt x="51114" y="86628"/>
                  </a:cubicBezTo>
                  <a:cubicBezTo>
                    <a:pt x="51114" y="86122"/>
                    <a:pt x="51114" y="85616"/>
                    <a:pt x="51873" y="82579"/>
                  </a:cubicBezTo>
                  <a:lnTo>
                    <a:pt x="64273" y="32981"/>
                  </a:lnTo>
                  <a:close/>
                </a:path>
              </a:pathLst>
            </a:custGeom>
            <a:solidFill>
              <a:srgbClr val="000000"/>
            </a:solidFill>
            <a:ln w="25400" cap="flat">
              <a:noFill/>
              <a:prstDash val="solid"/>
              <a:miter/>
            </a:ln>
          </p:spPr>
          <p:txBody>
            <a:bodyPr rtlCol="0" anchor="ctr"/>
            <a:lstStyle/>
            <a:p>
              <a:endParaRPr lang="en-CN"/>
            </a:p>
          </p:txBody>
        </p:sp>
        <p:sp>
          <p:nvSpPr>
            <p:cNvPr id="18550" name="Freeform 18549">
              <a:extLst>
                <a:ext uri="{FF2B5EF4-FFF2-40B4-BE49-F238E27FC236}">
                  <a16:creationId xmlns:a16="http://schemas.microsoft.com/office/drawing/2014/main" id="{EF46C782-7191-CD74-7ED5-9DD64FFD008B}"/>
                </a:ext>
              </a:extLst>
            </p:cNvPr>
            <p:cNvSpPr/>
            <p:nvPr>
              <p:custDataLst>
                <p:tags r:id="rId20"/>
              </p:custDataLst>
            </p:nvPr>
          </p:nvSpPr>
          <p:spPr>
            <a:xfrm>
              <a:off x="9065514" y="4501145"/>
              <a:ext cx="58707" cy="253051"/>
            </a:xfrm>
            <a:custGeom>
              <a:avLst/>
              <a:gdLst>
                <a:gd name="connsiteX0" fmla="*/ 58964 w 58707"/>
                <a:gd name="connsiteY0" fmla="*/ 250605 h 253051"/>
                <a:gd name="connsiteX1" fmla="*/ 54662 w 58707"/>
                <a:gd name="connsiteY1" fmla="*/ 245038 h 253051"/>
                <a:gd name="connsiteX2" fmla="*/ 14933 w 58707"/>
                <a:gd name="connsiteY2" fmla="*/ 126610 h 253051"/>
                <a:gd name="connsiteX3" fmla="*/ 55674 w 58707"/>
                <a:gd name="connsiteY3" fmla="*/ 6917 h 253051"/>
                <a:gd name="connsiteX4" fmla="*/ 58964 w 58707"/>
                <a:gd name="connsiteY4" fmla="*/ 2615 h 253051"/>
                <a:gd name="connsiteX5" fmla="*/ 56433 w 58707"/>
                <a:gd name="connsiteY5" fmla="*/ 85 h 253051"/>
                <a:gd name="connsiteX6" fmla="*/ 16198 w 58707"/>
                <a:gd name="connsiteY6" fmla="*/ 49430 h 253051"/>
                <a:gd name="connsiteX7" fmla="*/ 256 w 58707"/>
                <a:gd name="connsiteY7" fmla="*/ 126610 h 253051"/>
                <a:gd name="connsiteX8" fmla="*/ 16957 w 58707"/>
                <a:gd name="connsiteY8" fmla="*/ 205562 h 253051"/>
                <a:gd name="connsiteX9" fmla="*/ 56433 w 58707"/>
                <a:gd name="connsiteY9" fmla="*/ 253136 h 253051"/>
                <a:gd name="connsiteX10" fmla="*/ 58964 w 58707"/>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64" y="250605"/>
                  </a:moveTo>
                  <a:cubicBezTo>
                    <a:pt x="58964" y="249846"/>
                    <a:pt x="58964" y="249340"/>
                    <a:pt x="54662" y="245038"/>
                  </a:cubicBezTo>
                  <a:cubicBezTo>
                    <a:pt x="23031" y="213154"/>
                    <a:pt x="14933" y="165327"/>
                    <a:pt x="14933" y="126610"/>
                  </a:cubicBezTo>
                  <a:cubicBezTo>
                    <a:pt x="14933" y="82579"/>
                    <a:pt x="24549" y="38548"/>
                    <a:pt x="55674" y="6917"/>
                  </a:cubicBezTo>
                  <a:cubicBezTo>
                    <a:pt x="58964" y="3880"/>
                    <a:pt x="58964" y="3374"/>
                    <a:pt x="58964" y="2615"/>
                  </a:cubicBezTo>
                  <a:cubicBezTo>
                    <a:pt x="58964" y="844"/>
                    <a:pt x="57952" y="85"/>
                    <a:pt x="56433" y="85"/>
                  </a:cubicBezTo>
                  <a:cubicBezTo>
                    <a:pt x="53903" y="85"/>
                    <a:pt x="31128" y="17292"/>
                    <a:pt x="16198" y="49430"/>
                  </a:cubicBezTo>
                  <a:cubicBezTo>
                    <a:pt x="3293" y="77265"/>
                    <a:pt x="256" y="105354"/>
                    <a:pt x="256" y="126610"/>
                  </a:cubicBezTo>
                  <a:cubicBezTo>
                    <a:pt x="256" y="146348"/>
                    <a:pt x="3039" y="176967"/>
                    <a:pt x="16957" y="205562"/>
                  </a:cubicBezTo>
                  <a:cubicBezTo>
                    <a:pt x="32140" y="236687"/>
                    <a:pt x="53903" y="253136"/>
                    <a:pt x="56433" y="253136"/>
                  </a:cubicBezTo>
                  <a:cubicBezTo>
                    <a:pt x="57952" y="253136"/>
                    <a:pt x="58964" y="252377"/>
                    <a:pt x="58964" y="250605"/>
                  </a:cubicBezTo>
                  <a:close/>
                </a:path>
              </a:pathLst>
            </a:custGeom>
            <a:solidFill>
              <a:srgbClr val="000000"/>
            </a:solidFill>
            <a:ln w="25400" cap="flat">
              <a:noFill/>
              <a:prstDash val="solid"/>
              <a:miter/>
            </a:ln>
          </p:spPr>
          <p:txBody>
            <a:bodyPr rtlCol="0" anchor="ctr"/>
            <a:lstStyle/>
            <a:p>
              <a:endParaRPr lang="en-CN"/>
            </a:p>
          </p:txBody>
        </p:sp>
        <p:sp>
          <p:nvSpPr>
            <p:cNvPr id="18551" name="Freeform 18550">
              <a:extLst>
                <a:ext uri="{FF2B5EF4-FFF2-40B4-BE49-F238E27FC236}">
                  <a16:creationId xmlns:a16="http://schemas.microsoft.com/office/drawing/2014/main" id="{DC0897BE-D81E-07C0-D7A9-5BE8B1DC7D85}"/>
                </a:ext>
              </a:extLst>
            </p:cNvPr>
            <p:cNvSpPr/>
            <p:nvPr>
              <p:custDataLst>
                <p:tags r:id="rId21"/>
              </p:custDataLst>
            </p:nvPr>
          </p:nvSpPr>
          <p:spPr>
            <a:xfrm>
              <a:off x="9149499" y="4576554"/>
              <a:ext cx="125513" cy="116403"/>
            </a:xfrm>
            <a:custGeom>
              <a:avLst/>
              <a:gdLst>
                <a:gd name="connsiteX0" fmla="*/ 50617 w 125513"/>
                <a:gd name="connsiteY0" fmla="*/ 28173 h 116403"/>
                <a:gd name="connsiteX1" fmla="*/ 60992 w 125513"/>
                <a:gd name="connsiteY1" fmla="*/ 27920 h 116403"/>
                <a:gd name="connsiteX2" fmla="*/ 93636 w 125513"/>
                <a:gd name="connsiteY2" fmla="*/ 26402 h 116403"/>
                <a:gd name="connsiteX3" fmla="*/ 56943 w 125513"/>
                <a:gd name="connsiteY3" fmla="*/ 56515 h 116403"/>
                <a:gd name="connsiteX4" fmla="*/ 260 w 125513"/>
                <a:gd name="connsiteY4" fmla="*/ 112945 h 116403"/>
                <a:gd name="connsiteX5" fmla="*/ 6080 w 125513"/>
                <a:gd name="connsiteY5" fmla="*/ 116488 h 116403"/>
                <a:gd name="connsiteX6" fmla="*/ 12153 w 125513"/>
                <a:gd name="connsiteY6" fmla="*/ 113705 h 116403"/>
                <a:gd name="connsiteX7" fmla="*/ 34675 w 125513"/>
                <a:gd name="connsiteY7" fmla="*/ 99281 h 116403"/>
                <a:gd name="connsiteX8" fmla="*/ 51123 w 125513"/>
                <a:gd name="connsiteY8" fmla="*/ 106366 h 116403"/>
                <a:gd name="connsiteX9" fmla="*/ 74910 w 125513"/>
                <a:gd name="connsiteY9" fmla="*/ 116488 h 116403"/>
                <a:gd name="connsiteX10" fmla="*/ 121724 w 125513"/>
                <a:gd name="connsiteY10" fmla="*/ 76000 h 116403"/>
                <a:gd name="connsiteX11" fmla="*/ 115651 w 125513"/>
                <a:gd name="connsiteY11" fmla="*/ 72457 h 116403"/>
                <a:gd name="connsiteX12" fmla="*/ 110337 w 125513"/>
                <a:gd name="connsiteY12" fmla="*/ 74735 h 116403"/>
                <a:gd name="connsiteX13" fmla="*/ 88575 w 125513"/>
                <a:gd name="connsiteY13" fmla="*/ 87893 h 116403"/>
                <a:gd name="connsiteX14" fmla="*/ 32144 w 125513"/>
                <a:gd name="connsiteY14" fmla="*/ 90424 h 116403"/>
                <a:gd name="connsiteX15" fmla="*/ 69090 w 125513"/>
                <a:gd name="connsiteY15" fmla="*/ 60058 h 116403"/>
                <a:gd name="connsiteX16" fmla="*/ 125773 w 125513"/>
                <a:gd name="connsiteY16" fmla="*/ 3627 h 116403"/>
                <a:gd name="connsiteX17" fmla="*/ 119953 w 125513"/>
                <a:gd name="connsiteY17" fmla="*/ 85 h 116403"/>
                <a:gd name="connsiteX18" fmla="*/ 114133 w 125513"/>
                <a:gd name="connsiteY18" fmla="*/ 2615 h 116403"/>
                <a:gd name="connsiteX19" fmla="*/ 97178 w 125513"/>
                <a:gd name="connsiteY19" fmla="*/ 17292 h 116403"/>
                <a:gd name="connsiteX20" fmla="*/ 79212 w 125513"/>
                <a:gd name="connsiteY20" fmla="*/ 9195 h 116403"/>
                <a:gd name="connsiteX21" fmla="*/ 57449 w 125513"/>
                <a:gd name="connsiteY21" fmla="*/ 85 h 116403"/>
                <a:gd name="connsiteX22" fmla="*/ 20757 w 125513"/>
                <a:gd name="connsiteY22" fmla="*/ 30451 h 116403"/>
                <a:gd name="connsiteX23" fmla="*/ 26830 w 125513"/>
                <a:gd name="connsiteY23" fmla="*/ 33994 h 116403"/>
                <a:gd name="connsiteX24" fmla="*/ 32650 w 125513"/>
                <a:gd name="connsiteY24" fmla="*/ 30704 h 116403"/>
                <a:gd name="connsiteX25" fmla="*/ 45556 w 125513"/>
                <a:gd name="connsiteY25" fmla="*/ 28173 h 116403"/>
                <a:gd name="connsiteX26" fmla="*/ 50617 w 125513"/>
                <a:gd name="connsiteY26" fmla="*/ 2817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513" h="116403">
                  <a:moveTo>
                    <a:pt x="50617" y="28173"/>
                  </a:moveTo>
                  <a:cubicBezTo>
                    <a:pt x="54160" y="27920"/>
                    <a:pt x="57449" y="28173"/>
                    <a:pt x="60992" y="27920"/>
                  </a:cubicBezTo>
                  <a:cubicBezTo>
                    <a:pt x="71114" y="27414"/>
                    <a:pt x="83514" y="26655"/>
                    <a:pt x="93636" y="26402"/>
                  </a:cubicBezTo>
                  <a:cubicBezTo>
                    <a:pt x="86550" y="33234"/>
                    <a:pt x="82501" y="37283"/>
                    <a:pt x="56943" y="56515"/>
                  </a:cubicBezTo>
                  <a:cubicBezTo>
                    <a:pt x="5827" y="95485"/>
                    <a:pt x="260" y="111933"/>
                    <a:pt x="260" y="112945"/>
                  </a:cubicBezTo>
                  <a:cubicBezTo>
                    <a:pt x="260" y="116488"/>
                    <a:pt x="3803" y="116488"/>
                    <a:pt x="6080" y="116488"/>
                  </a:cubicBezTo>
                  <a:cubicBezTo>
                    <a:pt x="10129" y="116488"/>
                    <a:pt x="10382" y="116235"/>
                    <a:pt x="12153" y="113705"/>
                  </a:cubicBezTo>
                  <a:cubicBezTo>
                    <a:pt x="21263" y="101052"/>
                    <a:pt x="30626" y="99281"/>
                    <a:pt x="34675" y="99281"/>
                  </a:cubicBezTo>
                  <a:cubicBezTo>
                    <a:pt x="41507" y="99281"/>
                    <a:pt x="47327" y="103583"/>
                    <a:pt x="51123" y="106366"/>
                  </a:cubicBezTo>
                  <a:cubicBezTo>
                    <a:pt x="58968" y="111933"/>
                    <a:pt x="65294" y="116488"/>
                    <a:pt x="74910" y="116488"/>
                  </a:cubicBezTo>
                  <a:cubicBezTo>
                    <a:pt x="103252" y="116488"/>
                    <a:pt x="121724" y="85616"/>
                    <a:pt x="121724" y="76000"/>
                  </a:cubicBezTo>
                  <a:cubicBezTo>
                    <a:pt x="121724" y="72457"/>
                    <a:pt x="117422" y="72457"/>
                    <a:pt x="115651" y="72457"/>
                  </a:cubicBezTo>
                  <a:cubicBezTo>
                    <a:pt x="113880" y="72457"/>
                    <a:pt x="111096" y="72457"/>
                    <a:pt x="110337" y="74735"/>
                  </a:cubicBezTo>
                  <a:cubicBezTo>
                    <a:pt x="108060" y="79543"/>
                    <a:pt x="105529" y="85869"/>
                    <a:pt x="88575" y="87893"/>
                  </a:cubicBezTo>
                  <a:cubicBezTo>
                    <a:pt x="87056" y="88146"/>
                    <a:pt x="37711" y="90171"/>
                    <a:pt x="32144" y="90424"/>
                  </a:cubicBezTo>
                  <a:cubicBezTo>
                    <a:pt x="39230" y="83592"/>
                    <a:pt x="43278" y="79543"/>
                    <a:pt x="69090" y="60058"/>
                  </a:cubicBezTo>
                  <a:cubicBezTo>
                    <a:pt x="120206" y="21088"/>
                    <a:pt x="125773" y="4640"/>
                    <a:pt x="125773" y="3627"/>
                  </a:cubicBezTo>
                  <a:cubicBezTo>
                    <a:pt x="125773" y="85"/>
                    <a:pt x="122230" y="85"/>
                    <a:pt x="119953" y="85"/>
                  </a:cubicBezTo>
                  <a:cubicBezTo>
                    <a:pt x="116157" y="85"/>
                    <a:pt x="115651" y="85"/>
                    <a:pt x="114133" y="2615"/>
                  </a:cubicBezTo>
                  <a:cubicBezTo>
                    <a:pt x="108060" y="11472"/>
                    <a:pt x="103252" y="17292"/>
                    <a:pt x="97178" y="17292"/>
                  </a:cubicBezTo>
                  <a:cubicBezTo>
                    <a:pt x="90599" y="17292"/>
                    <a:pt x="85032" y="13243"/>
                    <a:pt x="79212" y="9195"/>
                  </a:cubicBezTo>
                  <a:cubicBezTo>
                    <a:pt x="73138" y="4640"/>
                    <a:pt x="66812" y="85"/>
                    <a:pt x="57449" y="85"/>
                  </a:cubicBezTo>
                  <a:cubicBezTo>
                    <a:pt x="35181" y="85"/>
                    <a:pt x="20757" y="22606"/>
                    <a:pt x="20757" y="30451"/>
                  </a:cubicBezTo>
                  <a:cubicBezTo>
                    <a:pt x="20757" y="33994"/>
                    <a:pt x="24806" y="33994"/>
                    <a:pt x="26830" y="33994"/>
                  </a:cubicBezTo>
                  <a:cubicBezTo>
                    <a:pt x="29108" y="33994"/>
                    <a:pt x="31891" y="33994"/>
                    <a:pt x="32650" y="30704"/>
                  </a:cubicBezTo>
                  <a:cubicBezTo>
                    <a:pt x="36193" y="28932"/>
                    <a:pt x="37964" y="28679"/>
                    <a:pt x="45556" y="28173"/>
                  </a:cubicBezTo>
                  <a:lnTo>
                    <a:pt x="50617" y="28173"/>
                  </a:lnTo>
                  <a:close/>
                </a:path>
              </a:pathLst>
            </a:custGeom>
            <a:solidFill>
              <a:srgbClr val="000000"/>
            </a:solidFill>
            <a:ln w="25400" cap="flat">
              <a:noFill/>
              <a:prstDash val="solid"/>
              <a:miter/>
            </a:ln>
          </p:spPr>
          <p:txBody>
            <a:bodyPr rtlCol="0" anchor="ctr"/>
            <a:lstStyle/>
            <a:p>
              <a:endParaRPr lang="en-CN"/>
            </a:p>
          </p:txBody>
        </p:sp>
        <p:sp>
          <p:nvSpPr>
            <p:cNvPr id="18552" name="Freeform 18551">
              <a:extLst>
                <a:ext uri="{FF2B5EF4-FFF2-40B4-BE49-F238E27FC236}">
                  <a16:creationId xmlns:a16="http://schemas.microsoft.com/office/drawing/2014/main" id="{532D8B6D-97DB-BBAA-4954-78148CA0A78F}"/>
                </a:ext>
              </a:extLst>
            </p:cNvPr>
            <p:cNvSpPr/>
            <p:nvPr>
              <p:custDataLst>
                <p:tags r:id="rId22"/>
              </p:custDataLst>
            </p:nvPr>
          </p:nvSpPr>
          <p:spPr>
            <a:xfrm>
              <a:off x="9320112" y="4501145"/>
              <a:ext cx="10122" cy="253051"/>
            </a:xfrm>
            <a:custGeom>
              <a:avLst/>
              <a:gdLst>
                <a:gd name="connsiteX0" fmla="*/ 10388 w 10122"/>
                <a:gd name="connsiteY0" fmla="*/ 9195 h 253051"/>
                <a:gd name="connsiteX1" fmla="*/ 5327 w 10122"/>
                <a:gd name="connsiteY1" fmla="*/ 85 h 253051"/>
                <a:gd name="connsiteX2" fmla="*/ 266 w 10122"/>
                <a:gd name="connsiteY2" fmla="*/ 9195 h 253051"/>
                <a:gd name="connsiteX3" fmla="*/ 266 w 10122"/>
                <a:gd name="connsiteY3" fmla="*/ 244026 h 253051"/>
                <a:gd name="connsiteX4" fmla="*/ 5327 w 10122"/>
                <a:gd name="connsiteY4" fmla="*/ 253136 h 253051"/>
                <a:gd name="connsiteX5" fmla="*/ 10388 w 10122"/>
                <a:gd name="connsiteY5" fmla="*/ 244026 h 253051"/>
                <a:gd name="connsiteX6" fmla="*/ 10388 w 10122"/>
                <a:gd name="connsiteY6" fmla="*/ 919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388" y="9195"/>
                  </a:moveTo>
                  <a:cubicBezTo>
                    <a:pt x="10388" y="4640"/>
                    <a:pt x="10388" y="85"/>
                    <a:pt x="5327" y="85"/>
                  </a:cubicBezTo>
                  <a:cubicBezTo>
                    <a:pt x="266" y="85"/>
                    <a:pt x="266" y="4640"/>
                    <a:pt x="266" y="9195"/>
                  </a:cubicBezTo>
                  <a:lnTo>
                    <a:pt x="266" y="244026"/>
                  </a:lnTo>
                  <a:cubicBezTo>
                    <a:pt x="266" y="248581"/>
                    <a:pt x="266" y="253136"/>
                    <a:pt x="5327" y="253136"/>
                  </a:cubicBezTo>
                  <a:cubicBezTo>
                    <a:pt x="10388" y="253136"/>
                    <a:pt x="10388" y="248581"/>
                    <a:pt x="10388" y="244026"/>
                  </a:cubicBezTo>
                  <a:lnTo>
                    <a:pt x="10388" y="9195"/>
                  </a:lnTo>
                  <a:close/>
                </a:path>
              </a:pathLst>
            </a:custGeom>
            <a:solidFill>
              <a:srgbClr val="000000"/>
            </a:solidFill>
            <a:ln w="25400" cap="flat">
              <a:noFill/>
              <a:prstDash val="solid"/>
              <a:miter/>
            </a:ln>
          </p:spPr>
          <p:txBody>
            <a:bodyPr rtlCol="0" anchor="ctr"/>
            <a:lstStyle/>
            <a:p>
              <a:endParaRPr lang="en-CN"/>
            </a:p>
          </p:txBody>
        </p:sp>
        <p:sp>
          <p:nvSpPr>
            <p:cNvPr id="18553" name="Freeform 18552">
              <a:extLst>
                <a:ext uri="{FF2B5EF4-FFF2-40B4-BE49-F238E27FC236}">
                  <a16:creationId xmlns:a16="http://schemas.microsoft.com/office/drawing/2014/main" id="{60255E72-2EE4-E8FB-6985-F87EFA74E17F}"/>
                </a:ext>
              </a:extLst>
            </p:cNvPr>
            <p:cNvSpPr/>
            <p:nvPr>
              <p:custDataLst>
                <p:tags r:id="rId23"/>
              </p:custDataLst>
            </p:nvPr>
          </p:nvSpPr>
          <p:spPr>
            <a:xfrm>
              <a:off x="9369907" y="4576554"/>
              <a:ext cx="143226" cy="116403"/>
            </a:xfrm>
            <a:custGeom>
              <a:avLst/>
              <a:gdLst>
                <a:gd name="connsiteX0" fmla="*/ 126288 w 143226"/>
                <a:gd name="connsiteY0" fmla="*/ 12990 h 116403"/>
                <a:gd name="connsiteX1" fmla="*/ 112623 w 143226"/>
                <a:gd name="connsiteY1" fmla="*/ 30451 h 116403"/>
                <a:gd name="connsiteX2" fmla="*/ 125276 w 143226"/>
                <a:gd name="connsiteY2" fmla="*/ 42091 h 116403"/>
                <a:gd name="connsiteX3" fmla="*/ 143495 w 143226"/>
                <a:gd name="connsiteY3" fmla="*/ 22353 h 116403"/>
                <a:gd name="connsiteX4" fmla="*/ 114648 w 143226"/>
                <a:gd name="connsiteY4" fmla="*/ 85 h 116403"/>
                <a:gd name="connsiteX5" fmla="*/ 87571 w 143226"/>
                <a:gd name="connsiteY5" fmla="*/ 15521 h 116403"/>
                <a:gd name="connsiteX6" fmla="*/ 52650 w 143226"/>
                <a:gd name="connsiteY6" fmla="*/ 85 h 116403"/>
                <a:gd name="connsiteX7" fmla="*/ 3558 w 143226"/>
                <a:gd name="connsiteY7" fmla="*/ 39561 h 116403"/>
                <a:gd name="connsiteX8" fmla="*/ 9631 w 143226"/>
                <a:gd name="connsiteY8" fmla="*/ 43103 h 116403"/>
                <a:gd name="connsiteX9" fmla="*/ 15452 w 143226"/>
                <a:gd name="connsiteY9" fmla="*/ 39814 h 116403"/>
                <a:gd name="connsiteX10" fmla="*/ 51385 w 143226"/>
                <a:gd name="connsiteY10" fmla="*/ 9195 h 116403"/>
                <a:gd name="connsiteX11" fmla="*/ 65556 w 143226"/>
                <a:gd name="connsiteY11" fmla="*/ 21847 h 116403"/>
                <a:gd name="connsiteX12" fmla="*/ 59736 w 143226"/>
                <a:gd name="connsiteY12" fmla="*/ 49683 h 116403"/>
                <a:gd name="connsiteX13" fmla="*/ 51132 w 143226"/>
                <a:gd name="connsiteY13" fmla="*/ 84351 h 116403"/>
                <a:gd name="connsiteX14" fmla="*/ 29622 w 143226"/>
                <a:gd name="connsiteY14" fmla="*/ 107378 h 116403"/>
                <a:gd name="connsiteX15" fmla="*/ 17476 w 143226"/>
                <a:gd name="connsiteY15" fmla="*/ 103583 h 116403"/>
                <a:gd name="connsiteX16" fmla="*/ 31141 w 143226"/>
                <a:gd name="connsiteY16" fmla="*/ 86122 h 116403"/>
                <a:gd name="connsiteX17" fmla="*/ 18488 w 143226"/>
                <a:gd name="connsiteY17" fmla="*/ 74482 h 116403"/>
                <a:gd name="connsiteX18" fmla="*/ 269 w 143226"/>
                <a:gd name="connsiteY18" fmla="*/ 94220 h 116403"/>
                <a:gd name="connsiteX19" fmla="*/ 29116 w 143226"/>
                <a:gd name="connsiteY19" fmla="*/ 116488 h 116403"/>
                <a:gd name="connsiteX20" fmla="*/ 56193 w 143226"/>
                <a:gd name="connsiteY20" fmla="*/ 101052 h 116403"/>
                <a:gd name="connsiteX21" fmla="*/ 91114 w 143226"/>
                <a:gd name="connsiteY21" fmla="*/ 116488 h 116403"/>
                <a:gd name="connsiteX22" fmla="*/ 140206 w 143226"/>
                <a:gd name="connsiteY22" fmla="*/ 77012 h 116403"/>
                <a:gd name="connsiteX23" fmla="*/ 134133 w 143226"/>
                <a:gd name="connsiteY23" fmla="*/ 73469 h 116403"/>
                <a:gd name="connsiteX24" fmla="*/ 128312 w 143226"/>
                <a:gd name="connsiteY24" fmla="*/ 76759 h 116403"/>
                <a:gd name="connsiteX25" fmla="*/ 92379 w 143226"/>
                <a:gd name="connsiteY25" fmla="*/ 107378 h 116403"/>
                <a:gd name="connsiteX26" fmla="*/ 78208 w 143226"/>
                <a:gd name="connsiteY26" fmla="*/ 94726 h 116403"/>
                <a:gd name="connsiteX27" fmla="*/ 83775 w 143226"/>
                <a:gd name="connsiteY27" fmla="*/ 66637 h 116403"/>
                <a:gd name="connsiteX28" fmla="*/ 92632 w 143226"/>
                <a:gd name="connsiteY28" fmla="*/ 32222 h 116403"/>
                <a:gd name="connsiteX29" fmla="*/ 114141 w 143226"/>
                <a:gd name="connsiteY29" fmla="*/ 9195 h 116403"/>
                <a:gd name="connsiteX30" fmla="*/ 126288 w 143226"/>
                <a:gd name="connsiteY30" fmla="*/ 12990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226" h="116403">
                  <a:moveTo>
                    <a:pt x="126288" y="12990"/>
                  </a:moveTo>
                  <a:cubicBezTo>
                    <a:pt x="117178" y="15521"/>
                    <a:pt x="112623" y="24125"/>
                    <a:pt x="112623" y="30451"/>
                  </a:cubicBezTo>
                  <a:cubicBezTo>
                    <a:pt x="112623" y="36018"/>
                    <a:pt x="116925" y="42091"/>
                    <a:pt x="125276" y="42091"/>
                  </a:cubicBezTo>
                  <a:cubicBezTo>
                    <a:pt x="134133" y="42091"/>
                    <a:pt x="143495" y="34753"/>
                    <a:pt x="143495" y="22353"/>
                  </a:cubicBezTo>
                  <a:cubicBezTo>
                    <a:pt x="143495" y="8941"/>
                    <a:pt x="130084" y="85"/>
                    <a:pt x="114648" y="85"/>
                  </a:cubicBezTo>
                  <a:cubicBezTo>
                    <a:pt x="100224" y="85"/>
                    <a:pt x="90861" y="10966"/>
                    <a:pt x="87571" y="15521"/>
                  </a:cubicBezTo>
                  <a:cubicBezTo>
                    <a:pt x="81245" y="4893"/>
                    <a:pt x="67074" y="85"/>
                    <a:pt x="52650" y="85"/>
                  </a:cubicBezTo>
                  <a:cubicBezTo>
                    <a:pt x="20766" y="85"/>
                    <a:pt x="3558" y="31210"/>
                    <a:pt x="3558" y="39561"/>
                  </a:cubicBezTo>
                  <a:cubicBezTo>
                    <a:pt x="3558" y="43103"/>
                    <a:pt x="7354" y="43103"/>
                    <a:pt x="9631" y="43103"/>
                  </a:cubicBezTo>
                  <a:cubicBezTo>
                    <a:pt x="12668" y="43103"/>
                    <a:pt x="14439" y="43103"/>
                    <a:pt x="15452" y="39814"/>
                  </a:cubicBezTo>
                  <a:cubicBezTo>
                    <a:pt x="22790" y="16786"/>
                    <a:pt x="41010" y="9195"/>
                    <a:pt x="51385" y="9195"/>
                  </a:cubicBezTo>
                  <a:cubicBezTo>
                    <a:pt x="61001" y="9195"/>
                    <a:pt x="65556" y="13749"/>
                    <a:pt x="65556" y="21847"/>
                  </a:cubicBezTo>
                  <a:cubicBezTo>
                    <a:pt x="65556" y="26655"/>
                    <a:pt x="62013" y="40573"/>
                    <a:pt x="59736" y="49683"/>
                  </a:cubicBezTo>
                  <a:lnTo>
                    <a:pt x="51132" y="84351"/>
                  </a:lnTo>
                  <a:cubicBezTo>
                    <a:pt x="47336" y="99787"/>
                    <a:pt x="38226" y="107378"/>
                    <a:pt x="29622" y="107378"/>
                  </a:cubicBezTo>
                  <a:cubicBezTo>
                    <a:pt x="28357" y="107378"/>
                    <a:pt x="22537" y="107378"/>
                    <a:pt x="17476" y="103583"/>
                  </a:cubicBezTo>
                  <a:cubicBezTo>
                    <a:pt x="26586" y="101052"/>
                    <a:pt x="31141" y="92448"/>
                    <a:pt x="31141" y="86122"/>
                  </a:cubicBezTo>
                  <a:cubicBezTo>
                    <a:pt x="31141" y="80555"/>
                    <a:pt x="26839" y="74482"/>
                    <a:pt x="18488" y="74482"/>
                  </a:cubicBezTo>
                  <a:cubicBezTo>
                    <a:pt x="9631" y="74482"/>
                    <a:pt x="269" y="81820"/>
                    <a:pt x="269" y="94220"/>
                  </a:cubicBezTo>
                  <a:cubicBezTo>
                    <a:pt x="269" y="107631"/>
                    <a:pt x="13680" y="116488"/>
                    <a:pt x="29116" y="116488"/>
                  </a:cubicBezTo>
                  <a:cubicBezTo>
                    <a:pt x="43540" y="116488"/>
                    <a:pt x="52903" y="105607"/>
                    <a:pt x="56193" y="101052"/>
                  </a:cubicBezTo>
                  <a:cubicBezTo>
                    <a:pt x="62519" y="111680"/>
                    <a:pt x="76690" y="116488"/>
                    <a:pt x="91114" y="116488"/>
                  </a:cubicBezTo>
                  <a:cubicBezTo>
                    <a:pt x="122998" y="116488"/>
                    <a:pt x="140206" y="85363"/>
                    <a:pt x="140206" y="77012"/>
                  </a:cubicBezTo>
                  <a:cubicBezTo>
                    <a:pt x="140206" y="73469"/>
                    <a:pt x="136410" y="73469"/>
                    <a:pt x="134133" y="73469"/>
                  </a:cubicBezTo>
                  <a:cubicBezTo>
                    <a:pt x="131096" y="73469"/>
                    <a:pt x="129325" y="73469"/>
                    <a:pt x="128312" y="76759"/>
                  </a:cubicBezTo>
                  <a:cubicBezTo>
                    <a:pt x="120974" y="99787"/>
                    <a:pt x="102754" y="107378"/>
                    <a:pt x="92379" y="107378"/>
                  </a:cubicBezTo>
                  <a:cubicBezTo>
                    <a:pt x="82763" y="107378"/>
                    <a:pt x="78208" y="102823"/>
                    <a:pt x="78208" y="94726"/>
                  </a:cubicBezTo>
                  <a:cubicBezTo>
                    <a:pt x="78208" y="89412"/>
                    <a:pt x="81498" y="76000"/>
                    <a:pt x="83775" y="66637"/>
                  </a:cubicBezTo>
                  <a:cubicBezTo>
                    <a:pt x="85547" y="60058"/>
                    <a:pt x="91367" y="36271"/>
                    <a:pt x="92632" y="32222"/>
                  </a:cubicBezTo>
                  <a:cubicBezTo>
                    <a:pt x="96428" y="17039"/>
                    <a:pt x="105285" y="9195"/>
                    <a:pt x="114141" y="9195"/>
                  </a:cubicBezTo>
                  <a:cubicBezTo>
                    <a:pt x="115407" y="9195"/>
                    <a:pt x="121227" y="9195"/>
                    <a:pt x="126288" y="12990"/>
                  </a:cubicBezTo>
                  <a:close/>
                </a:path>
              </a:pathLst>
            </a:custGeom>
            <a:solidFill>
              <a:srgbClr val="000000"/>
            </a:solidFill>
            <a:ln w="25400" cap="flat">
              <a:noFill/>
              <a:prstDash val="solid"/>
              <a:miter/>
            </a:ln>
          </p:spPr>
          <p:txBody>
            <a:bodyPr rtlCol="0" anchor="ctr"/>
            <a:lstStyle/>
            <a:p>
              <a:endParaRPr lang="en-CN"/>
            </a:p>
          </p:txBody>
        </p:sp>
        <p:sp>
          <p:nvSpPr>
            <p:cNvPr id="18554" name="Freeform 18553">
              <a:extLst>
                <a:ext uri="{FF2B5EF4-FFF2-40B4-BE49-F238E27FC236}">
                  <a16:creationId xmlns:a16="http://schemas.microsoft.com/office/drawing/2014/main" id="{F670764F-F7CC-6F81-D04B-C850FDB6CDDC}"/>
                </a:ext>
              </a:extLst>
            </p:cNvPr>
            <p:cNvSpPr/>
            <p:nvPr>
              <p:custDataLst>
                <p:tags r:id="rId24"/>
              </p:custDataLst>
            </p:nvPr>
          </p:nvSpPr>
          <p:spPr>
            <a:xfrm>
              <a:off x="9548821" y="4664110"/>
              <a:ext cx="29606" cy="75662"/>
            </a:xfrm>
            <a:custGeom>
              <a:avLst/>
              <a:gdLst>
                <a:gd name="connsiteX0" fmla="*/ 29882 w 29606"/>
                <a:gd name="connsiteY0" fmla="*/ 26655 h 75662"/>
                <a:gd name="connsiteX1" fmla="*/ 13687 w 29606"/>
                <a:gd name="connsiteY1" fmla="*/ 85 h 75662"/>
                <a:gd name="connsiteX2" fmla="*/ 275 w 29606"/>
                <a:gd name="connsiteY2" fmla="*/ 13496 h 75662"/>
                <a:gd name="connsiteX3" fmla="*/ 13687 w 29606"/>
                <a:gd name="connsiteY3" fmla="*/ 26908 h 75662"/>
                <a:gd name="connsiteX4" fmla="*/ 22544 w 29606"/>
                <a:gd name="connsiteY4" fmla="*/ 23618 h 75662"/>
                <a:gd name="connsiteX5" fmla="*/ 23809 w 29606"/>
                <a:gd name="connsiteY5" fmla="*/ 22859 h 75662"/>
                <a:gd name="connsiteX6" fmla="*/ 24315 w 29606"/>
                <a:gd name="connsiteY6" fmla="*/ 26655 h 75662"/>
                <a:gd name="connsiteX7" fmla="*/ 7107 w 29606"/>
                <a:gd name="connsiteY7" fmla="*/ 68915 h 75662"/>
                <a:gd name="connsiteX8" fmla="*/ 4324 w 29606"/>
                <a:gd name="connsiteY8" fmla="*/ 72963 h 75662"/>
                <a:gd name="connsiteX9" fmla="*/ 6854 w 29606"/>
                <a:gd name="connsiteY9" fmla="*/ 75747 h 75662"/>
                <a:gd name="connsiteX10" fmla="*/ 29882 w 29606"/>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82" y="26655"/>
                  </a:moveTo>
                  <a:cubicBezTo>
                    <a:pt x="29882" y="9954"/>
                    <a:pt x="23556" y="85"/>
                    <a:pt x="13687" y="85"/>
                  </a:cubicBezTo>
                  <a:cubicBezTo>
                    <a:pt x="5336" y="85"/>
                    <a:pt x="275" y="6411"/>
                    <a:pt x="275" y="13496"/>
                  </a:cubicBezTo>
                  <a:cubicBezTo>
                    <a:pt x="275" y="20329"/>
                    <a:pt x="5336" y="26908"/>
                    <a:pt x="13687" y="26908"/>
                  </a:cubicBezTo>
                  <a:cubicBezTo>
                    <a:pt x="16723" y="26908"/>
                    <a:pt x="20013" y="25896"/>
                    <a:pt x="22544" y="23618"/>
                  </a:cubicBezTo>
                  <a:cubicBezTo>
                    <a:pt x="23303" y="23112"/>
                    <a:pt x="23556" y="22859"/>
                    <a:pt x="23809" y="22859"/>
                  </a:cubicBezTo>
                  <a:cubicBezTo>
                    <a:pt x="24062" y="22859"/>
                    <a:pt x="24315" y="23112"/>
                    <a:pt x="24315" y="26655"/>
                  </a:cubicBezTo>
                  <a:cubicBezTo>
                    <a:pt x="24315" y="45381"/>
                    <a:pt x="15458" y="60564"/>
                    <a:pt x="7107" y="68915"/>
                  </a:cubicBezTo>
                  <a:cubicBezTo>
                    <a:pt x="4324" y="71698"/>
                    <a:pt x="4324" y="72204"/>
                    <a:pt x="4324" y="72963"/>
                  </a:cubicBezTo>
                  <a:cubicBezTo>
                    <a:pt x="4324" y="74735"/>
                    <a:pt x="5589" y="75747"/>
                    <a:pt x="6854" y="75747"/>
                  </a:cubicBezTo>
                  <a:cubicBezTo>
                    <a:pt x="9638" y="75747"/>
                    <a:pt x="29882" y="56262"/>
                    <a:pt x="29882" y="26655"/>
                  </a:cubicBezTo>
                  <a:close/>
                </a:path>
              </a:pathLst>
            </a:custGeom>
            <a:solidFill>
              <a:srgbClr val="000000"/>
            </a:solidFill>
            <a:ln w="25400" cap="flat">
              <a:noFill/>
              <a:prstDash val="solid"/>
              <a:miter/>
            </a:ln>
          </p:spPr>
          <p:txBody>
            <a:bodyPr rtlCol="0" anchor="ctr"/>
            <a:lstStyle/>
            <a:p>
              <a:endParaRPr lang="en-CN"/>
            </a:p>
          </p:txBody>
        </p:sp>
        <p:sp>
          <p:nvSpPr>
            <p:cNvPr id="18555" name="Freeform 18554">
              <a:extLst>
                <a:ext uri="{FF2B5EF4-FFF2-40B4-BE49-F238E27FC236}">
                  <a16:creationId xmlns:a16="http://schemas.microsoft.com/office/drawing/2014/main" id="{8C50E4D0-F0A8-2E01-E359-4566A735145B}"/>
                </a:ext>
              </a:extLst>
            </p:cNvPr>
            <p:cNvSpPr/>
            <p:nvPr>
              <p:custDataLst>
                <p:tags r:id="rId25"/>
              </p:custDataLst>
            </p:nvPr>
          </p:nvSpPr>
          <p:spPr>
            <a:xfrm>
              <a:off x="9647622" y="4576301"/>
              <a:ext cx="193584" cy="116656"/>
            </a:xfrm>
            <a:custGeom>
              <a:avLst/>
              <a:gdLst>
                <a:gd name="connsiteX0" fmla="*/ 132878 w 193584"/>
                <a:gd name="connsiteY0" fmla="*/ 24884 h 116656"/>
                <a:gd name="connsiteX1" fmla="*/ 135409 w 193584"/>
                <a:gd name="connsiteY1" fmla="*/ 13496 h 116656"/>
                <a:gd name="connsiteX2" fmla="*/ 123515 w 193584"/>
                <a:gd name="connsiteY2" fmla="*/ 2362 h 116656"/>
                <a:gd name="connsiteX3" fmla="*/ 106814 w 193584"/>
                <a:gd name="connsiteY3" fmla="*/ 15774 h 116656"/>
                <a:gd name="connsiteX4" fmla="*/ 93908 w 193584"/>
                <a:gd name="connsiteY4" fmla="*/ 67396 h 116656"/>
                <a:gd name="connsiteX5" fmla="*/ 91884 w 193584"/>
                <a:gd name="connsiteY5" fmla="*/ 82832 h 116656"/>
                <a:gd name="connsiteX6" fmla="*/ 92643 w 193584"/>
                <a:gd name="connsiteY6" fmla="*/ 90930 h 116656"/>
                <a:gd name="connsiteX7" fmla="*/ 71134 w 193584"/>
                <a:gd name="connsiteY7" fmla="*/ 107631 h 116656"/>
                <a:gd name="connsiteX8" fmla="*/ 50637 w 193584"/>
                <a:gd name="connsiteY8" fmla="*/ 86881 h 116656"/>
                <a:gd name="connsiteX9" fmla="*/ 63795 w 193584"/>
                <a:gd name="connsiteY9" fmla="*/ 38548 h 116656"/>
                <a:gd name="connsiteX10" fmla="*/ 68350 w 193584"/>
                <a:gd name="connsiteY10" fmla="*/ 23112 h 116656"/>
                <a:gd name="connsiteX11" fmla="*/ 39755 w 193584"/>
                <a:gd name="connsiteY11" fmla="*/ 338 h 116656"/>
                <a:gd name="connsiteX12" fmla="*/ 280 w 193584"/>
                <a:gd name="connsiteY12" fmla="*/ 39814 h 116656"/>
                <a:gd name="connsiteX13" fmla="*/ 6353 w 193584"/>
                <a:gd name="connsiteY13" fmla="*/ 43356 h 116656"/>
                <a:gd name="connsiteX14" fmla="*/ 12173 w 193584"/>
                <a:gd name="connsiteY14" fmla="*/ 40067 h 116656"/>
                <a:gd name="connsiteX15" fmla="*/ 38237 w 193584"/>
                <a:gd name="connsiteY15" fmla="*/ 9448 h 116656"/>
                <a:gd name="connsiteX16" fmla="*/ 42539 w 193584"/>
                <a:gd name="connsiteY16" fmla="*/ 14762 h 116656"/>
                <a:gd name="connsiteX17" fmla="*/ 36972 w 193584"/>
                <a:gd name="connsiteY17" fmla="*/ 34753 h 116656"/>
                <a:gd name="connsiteX18" fmla="*/ 23307 w 193584"/>
                <a:gd name="connsiteY18" fmla="*/ 82326 h 116656"/>
                <a:gd name="connsiteX19" fmla="*/ 69362 w 193584"/>
                <a:gd name="connsiteY19" fmla="*/ 116741 h 116656"/>
                <a:gd name="connsiteX20" fmla="*/ 97704 w 193584"/>
                <a:gd name="connsiteY20" fmla="*/ 102570 h 116656"/>
                <a:gd name="connsiteX21" fmla="*/ 135662 w 193584"/>
                <a:gd name="connsiteY21" fmla="*/ 116741 h 116656"/>
                <a:gd name="connsiteX22" fmla="*/ 175897 w 193584"/>
                <a:gd name="connsiteY22" fmla="*/ 87134 h 116656"/>
                <a:gd name="connsiteX23" fmla="*/ 193864 w 193584"/>
                <a:gd name="connsiteY23" fmla="*/ 23112 h 116656"/>
                <a:gd name="connsiteX24" fmla="*/ 176656 w 193584"/>
                <a:gd name="connsiteY24" fmla="*/ 85 h 116656"/>
                <a:gd name="connsiteX25" fmla="*/ 157424 w 193584"/>
                <a:gd name="connsiteY25" fmla="*/ 19317 h 116656"/>
                <a:gd name="connsiteX26" fmla="*/ 165016 w 193584"/>
                <a:gd name="connsiteY26" fmla="*/ 30704 h 116656"/>
                <a:gd name="connsiteX27" fmla="*/ 177668 w 193584"/>
                <a:gd name="connsiteY27" fmla="*/ 46646 h 116656"/>
                <a:gd name="connsiteX28" fmla="*/ 163497 w 193584"/>
                <a:gd name="connsiteY28" fmla="*/ 88399 h 116656"/>
                <a:gd name="connsiteX29" fmla="*/ 137433 w 193584"/>
                <a:gd name="connsiteY29" fmla="*/ 107631 h 116656"/>
                <a:gd name="connsiteX30" fmla="*/ 118960 w 193584"/>
                <a:gd name="connsiteY30" fmla="*/ 87640 h 116656"/>
                <a:gd name="connsiteX31" fmla="*/ 123009 w 193584"/>
                <a:gd name="connsiteY31" fmla="*/ 64613 h 116656"/>
                <a:gd name="connsiteX32" fmla="*/ 129336 w 193584"/>
                <a:gd name="connsiteY32" fmla="*/ 39055 h 116656"/>
                <a:gd name="connsiteX33" fmla="*/ 132878 w 193584"/>
                <a:gd name="connsiteY33" fmla="*/ 24884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584" h="116656">
                  <a:moveTo>
                    <a:pt x="132878" y="24884"/>
                  </a:moveTo>
                  <a:cubicBezTo>
                    <a:pt x="133890" y="21088"/>
                    <a:pt x="135409" y="14762"/>
                    <a:pt x="135409" y="13496"/>
                  </a:cubicBezTo>
                  <a:cubicBezTo>
                    <a:pt x="135409" y="7929"/>
                    <a:pt x="131360" y="2362"/>
                    <a:pt x="123515" y="2362"/>
                  </a:cubicBezTo>
                  <a:cubicBezTo>
                    <a:pt x="119467" y="2362"/>
                    <a:pt x="110104" y="4387"/>
                    <a:pt x="106814" y="15774"/>
                  </a:cubicBezTo>
                  <a:cubicBezTo>
                    <a:pt x="102512" y="31716"/>
                    <a:pt x="97957" y="50189"/>
                    <a:pt x="93908" y="67396"/>
                  </a:cubicBezTo>
                  <a:cubicBezTo>
                    <a:pt x="91884" y="76253"/>
                    <a:pt x="91884" y="79543"/>
                    <a:pt x="91884" y="82832"/>
                  </a:cubicBezTo>
                  <a:cubicBezTo>
                    <a:pt x="91884" y="89665"/>
                    <a:pt x="92643" y="89412"/>
                    <a:pt x="92643" y="90930"/>
                  </a:cubicBezTo>
                  <a:cubicBezTo>
                    <a:pt x="92643" y="92195"/>
                    <a:pt x="85811" y="107631"/>
                    <a:pt x="71134" y="107631"/>
                  </a:cubicBezTo>
                  <a:cubicBezTo>
                    <a:pt x="50637" y="107631"/>
                    <a:pt x="50637" y="92195"/>
                    <a:pt x="50637" y="86881"/>
                  </a:cubicBezTo>
                  <a:cubicBezTo>
                    <a:pt x="50637" y="76253"/>
                    <a:pt x="53673" y="64360"/>
                    <a:pt x="63795" y="38548"/>
                  </a:cubicBezTo>
                  <a:cubicBezTo>
                    <a:pt x="65820" y="33487"/>
                    <a:pt x="68350" y="27414"/>
                    <a:pt x="68350" y="23112"/>
                  </a:cubicBezTo>
                  <a:cubicBezTo>
                    <a:pt x="68350" y="8435"/>
                    <a:pt x="53673" y="338"/>
                    <a:pt x="39755" y="338"/>
                  </a:cubicBezTo>
                  <a:cubicBezTo>
                    <a:pt x="12932" y="338"/>
                    <a:pt x="280" y="34753"/>
                    <a:pt x="280" y="39814"/>
                  </a:cubicBezTo>
                  <a:cubicBezTo>
                    <a:pt x="280" y="43356"/>
                    <a:pt x="4075" y="43356"/>
                    <a:pt x="6353" y="43356"/>
                  </a:cubicBezTo>
                  <a:cubicBezTo>
                    <a:pt x="9389" y="43356"/>
                    <a:pt x="11161" y="43356"/>
                    <a:pt x="12173" y="40067"/>
                  </a:cubicBezTo>
                  <a:cubicBezTo>
                    <a:pt x="20524" y="11978"/>
                    <a:pt x="34188" y="9448"/>
                    <a:pt x="38237" y="9448"/>
                  </a:cubicBezTo>
                  <a:cubicBezTo>
                    <a:pt x="39755" y="9448"/>
                    <a:pt x="42539" y="9448"/>
                    <a:pt x="42539" y="14762"/>
                  </a:cubicBezTo>
                  <a:cubicBezTo>
                    <a:pt x="42539" y="20582"/>
                    <a:pt x="40009" y="26908"/>
                    <a:pt x="36972" y="34753"/>
                  </a:cubicBezTo>
                  <a:cubicBezTo>
                    <a:pt x="27103" y="59299"/>
                    <a:pt x="23307" y="71698"/>
                    <a:pt x="23307" y="82326"/>
                  </a:cubicBezTo>
                  <a:cubicBezTo>
                    <a:pt x="23307" y="110162"/>
                    <a:pt x="47600" y="116741"/>
                    <a:pt x="69362" y="116741"/>
                  </a:cubicBezTo>
                  <a:cubicBezTo>
                    <a:pt x="74423" y="116741"/>
                    <a:pt x="86064" y="116741"/>
                    <a:pt x="97704" y="102570"/>
                  </a:cubicBezTo>
                  <a:cubicBezTo>
                    <a:pt x="104537" y="111174"/>
                    <a:pt x="115924" y="116741"/>
                    <a:pt x="135662" y="116741"/>
                  </a:cubicBezTo>
                  <a:cubicBezTo>
                    <a:pt x="150845" y="116741"/>
                    <a:pt x="164257" y="109403"/>
                    <a:pt x="175897" y="87134"/>
                  </a:cubicBezTo>
                  <a:cubicBezTo>
                    <a:pt x="186019" y="68155"/>
                    <a:pt x="193864" y="36271"/>
                    <a:pt x="193864" y="23112"/>
                  </a:cubicBezTo>
                  <a:cubicBezTo>
                    <a:pt x="193864" y="85"/>
                    <a:pt x="176909" y="85"/>
                    <a:pt x="176656" y="85"/>
                  </a:cubicBezTo>
                  <a:cubicBezTo>
                    <a:pt x="167040" y="85"/>
                    <a:pt x="157424" y="10207"/>
                    <a:pt x="157424" y="19317"/>
                  </a:cubicBezTo>
                  <a:cubicBezTo>
                    <a:pt x="157424" y="26402"/>
                    <a:pt x="162738" y="29439"/>
                    <a:pt x="165016" y="30704"/>
                  </a:cubicBezTo>
                  <a:cubicBezTo>
                    <a:pt x="174885" y="36524"/>
                    <a:pt x="177668" y="41079"/>
                    <a:pt x="177668" y="46646"/>
                  </a:cubicBezTo>
                  <a:cubicBezTo>
                    <a:pt x="177668" y="50442"/>
                    <a:pt x="171342" y="74482"/>
                    <a:pt x="163497" y="88399"/>
                  </a:cubicBezTo>
                  <a:cubicBezTo>
                    <a:pt x="156412" y="101052"/>
                    <a:pt x="148314" y="107631"/>
                    <a:pt x="137433" y="107631"/>
                  </a:cubicBezTo>
                  <a:cubicBezTo>
                    <a:pt x="119214" y="107631"/>
                    <a:pt x="118960" y="92701"/>
                    <a:pt x="118960" y="87640"/>
                  </a:cubicBezTo>
                  <a:cubicBezTo>
                    <a:pt x="118960" y="81061"/>
                    <a:pt x="119973" y="77265"/>
                    <a:pt x="123009" y="64613"/>
                  </a:cubicBezTo>
                  <a:cubicBezTo>
                    <a:pt x="124781" y="57274"/>
                    <a:pt x="127817" y="44875"/>
                    <a:pt x="129336" y="39055"/>
                  </a:cubicBezTo>
                  <a:lnTo>
                    <a:pt x="132878" y="24884"/>
                  </a:lnTo>
                  <a:close/>
                </a:path>
              </a:pathLst>
            </a:custGeom>
            <a:solidFill>
              <a:srgbClr val="000000"/>
            </a:solidFill>
            <a:ln w="25400" cap="flat">
              <a:noFill/>
              <a:prstDash val="solid"/>
              <a:miter/>
            </a:ln>
          </p:spPr>
          <p:txBody>
            <a:bodyPr rtlCol="0" anchor="ctr"/>
            <a:lstStyle/>
            <a:p>
              <a:endParaRPr lang="en-CN"/>
            </a:p>
          </p:txBody>
        </p:sp>
        <p:sp>
          <p:nvSpPr>
            <p:cNvPr id="18556" name="Freeform 18555">
              <a:extLst>
                <a:ext uri="{FF2B5EF4-FFF2-40B4-BE49-F238E27FC236}">
                  <a16:creationId xmlns:a16="http://schemas.microsoft.com/office/drawing/2014/main" id="{4498FC6D-6021-AD88-AC02-160EEEE71ECE}"/>
                </a:ext>
              </a:extLst>
            </p:cNvPr>
            <p:cNvSpPr/>
            <p:nvPr>
              <p:custDataLst>
                <p:tags r:id="rId26"/>
              </p:custDataLst>
            </p:nvPr>
          </p:nvSpPr>
          <p:spPr>
            <a:xfrm>
              <a:off x="9871384" y="4501145"/>
              <a:ext cx="58707" cy="253051"/>
            </a:xfrm>
            <a:custGeom>
              <a:avLst/>
              <a:gdLst>
                <a:gd name="connsiteX0" fmla="*/ 58996 w 58707"/>
                <a:gd name="connsiteY0" fmla="*/ 126610 h 253051"/>
                <a:gd name="connsiteX1" fmla="*/ 42295 w 58707"/>
                <a:gd name="connsiteY1" fmla="*/ 47658 h 253051"/>
                <a:gd name="connsiteX2" fmla="*/ 2819 w 58707"/>
                <a:gd name="connsiteY2" fmla="*/ 85 h 253051"/>
                <a:gd name="connsiteX3" fmla="*/ 288 w 58707"/>
                <a:gd name="connsiteY3" fmla="*/ 2615 h 253051"/>
                <a:gd name="connsiteX4" fmla="*/ 5096 w 58707"/>
                <a:gd name="connsiteY4" fmla="*/ 8435 h 253051"/>
                <a:gd name="connsiteX5" fmla="*/ 44319 w 58707"/>
                <a:gd name="connsiteY5" fmla="*/ 126610 h 253051"/>
                <a:gd name="connsiteX6" fmla="*/ 3578 w 58707"/>
                <a:gd name="connsiteY6" fmla="*/ 246303 h 253051"/>
                <a:gd name="connsiteX7" fmla="*/ 288 w 58707"/>
                <a:gd name="connsiteY7" fmla="*/ 250605 h 253051"/>
                <a:gd name="connsiteX8" fmla="*/ 2819 w 58707"/>
                <a:gd name="connsiteY8" fmla="*/ 253136 h 253051"/>
                <a:gd name="connsiteX9" fmla="*/ 43054 w 58707"/>
                <a:gd name="connsiteY9" fmla="*/ 203791 h 253051"/>
                <a:gd name="connsiteX10" fmla="*/ 58996 w 58707"/>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96" y="126610"/>
                  </a:moveTo>
                  <a:cubicBezTo>
                    <a:pt x="58996" y="106872"/>
                    <a:pt x="56212" y="76253"/>
                    <a:pt x="42295" y="47658"/>
                  </a:cubicBezTo>
                  <a:cubicBezTo>
                    <a:pt x="27111" y="16533"/>
                    <a:pt x="5349" y="85"/>
                    <a:pt x="2819" y="85"/>
                  </a:cubicBezTo>
                  <a:cubicBezTo>
                    <a:pt x="1300" y="85"/>
                    <a:pt x="288" y="1097"/>
                    <a:pt x="288" y="2615"/>
                  </a:cubicBezTo>
                  <a:cubicBezTo>
                    <a:pt x="288" y="3374"/>
                    <a:pt x="288" y="3880"/>
                    <a:pt x="5096" y="8435"/>
                  </a:cubicBezTo>
                  <a:cubicBezTo>
                    <a:pt x="29895" y="33487"/>
                    <a:pt x="44319" y="73723"/>
                    <a:pt x="44319" y="126610"/>
                  </a:cubicBezTo>
                  <a:cubicBezTo>
                    <a:pt x="44319" y="169882"/>
                    <a:pt x="34956" y="214419"/>
                    <a:pt x="3578" y="246303"/>
                  </a:cubicBezTo>
                  <a:cubicBezTo>
                    <a:pt x="288" y="249340"/>
                    <a:pt x="288" y="249846"/>
                    <a:pt x="288" y="250605"/>
                  </a:cubicBezTo>
                  <a:cubicBezTo>
                    <a:pt x="288" y="252124"/>
                    <a:pt x="1300" y="253136"/>
                    <a:pt x="2819" y="253136"/>
                  </a:cubicBezTo>
                  <a:cubicBezTo>
                    <a:pt x="5349" y="253136"/>
                    <a:pt x="28124" y="235928"/>
                    <a:pt x="43054" y="203791"/>
                  </a:cubicBezTo>
                  <a:cubicBezTo>
                    <a:pt x="55959" y="175955"/>
                    <a:pt x="58996" y="147867"/>
                    <a:pt x="58996" y="126610"/>
                  </a:cubicBezTo>
                  <a:close/>
                </a:path>
              </a:pathLst>
            </a:custGeom>
            <a:solidFill>
              <a:srgbClr val="000000"/>
            </a:solidFill>
            <a:ln w="25400" cap="flat">
              <a:noFill/>
              <a:prstDash val="solid"/>
              <a:miter/>
            </a:ln>
          </p:spPr>
          <p:txBody>
            <a:bodyPr rtlCol="0" anchor="ctr"/>
            <a:lstStyle/>
            <a:p>
              <a:endParaRPr lang="en-CN"/>
            </a:p>
          </p:txBody>
        </p:sp>
      </p:grpSp>
    </p:spTree>
    <p:extLst>
      <p:ext uri="{BB962C8B-B14F-4D97-AF65-F5344CB8AC3E}">
        <p14:creationId xmlns:p14="http://schemas.microsoft.com/office/powerpoint/2010/main" val="2188954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686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表格问答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基于深度学习的表格问答模型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38</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826573"/>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CLTR</a:t>
            </a:r>
            <a:r>
              <a:rPr lang="zh-CN" altLang="en-US" sz="2000" dirty="0">
                <a:latin typeface="Microsoft YaHei" panose="020B0503020204020204" pitchFamily="34" charset="-122"/>
                <a:ea typeface="Microsoft YaHei" panose="020B0503020204020204" pitchFamily="34" charset="-122"/>
              </a:rPr>
              <a:t>是基于预训练的端到端表格问答模型，该方法首先从大量表格中筛选得到少量相关表格，再对这些表格进行重新排序，最终回答用户提出的自然语言问题。其模型神经网络结构如下图所示。</a:t>
            </a:r>
          </a:p>
        </p:txBody>
      </p:sp>
      <p:pic>
        <p:nvPicPr>
          <p:cNvPr id="18559" name="Picture 18558">
            <a:extLst>
              <a:ext uri="{FF2B5EF4-FFF2-40B4-BE49-F238E27FC236}">
                <a16:creationId xmlns:a16="http://schemas.microsoft.com/office/drawing/2014/main" id="{546162D2-C57F-F0B7-19EF-C97936DC2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636" y="2222418"/>
            <a:ext cx="5647766" cy="4133932"/>
          </a:xfrm>
          <a:prstGeom prst="rect">
            <a:avLst/>
          </a:prstGeom>
        </p:spPr>
      </p:pic>
    </p:spTree>
    <p:extLst>
      <p:ext uri="{BB962C8B-B14F-4D97-AF65-F5344CB8AC3E}">
        <p14:creationId xmlns:p14="http://schemas.microsoft.com/office/powerpoint/2010/main" val="1967783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686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表格问答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基于深度学习的表格问答模型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39</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1980735"/>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CLTR</a:t>
            </a:r>
            <a:r>
              <a:rPr lang="zh-CN" altLang="en-US" sz="2000" b="1" dirty="0">
                <a:latin typeface="Microsoft YaHei" panose="020B0503020204020204" pitchFamily="34" charset="-122"/>
                <a:ea typeface="Microsoft YaHei" panose="020B0503020204020204" pitchFamily="34" charset="-122"/>
              </a:rPr>
              <a:t>模型首先利用</a:t>
            </a:r>
            <a:r>
              <a:rPr lang="en-US" altLang="zh-CN" sz="2000" b="1" dirty="0">
                <a:latin typeface="Microsoft YaHei" panose="020B0503020204020204" pitchFamily="34" charset="-122"/>
                <a:ea typeface="Microsoft YaHei" panose="020B0503020204020204" pitchFamily="34" charset="-122"/>
              </a:rPr>
              <a:t>BM25</a:t>
            </a:r>
            <a:r>
              <a:rPr lang="zh-CN" altLang="en-US" sz="2000" b="1" dirty="0">
                <a:latin typeface="Microsoft YaHei" panose="020B0503020204020204" pitchFamily="34" charset="-122"/>
                <a:ea typeface="Microsoft YaHei" panose="020B0503020204020204" pitchFamily="34" charset="-122"/>
              </a:rPr>
              <a:t>算法筛选出一个高相关表格池</a:t>
            </a:r>
            <a:r>
              <a:rPr lang="zh-CN" altLang="en-US" sz="2000" dirty="0">
                <a:latin typeface="Microsoft YaHei" panose="020B0503020204020204" pitchFamily="34" charset="-122"/>
                <a:ea typeface="Microsoft YaHei" panose="020B0503020204020204" pitchFamily="34" charset="-122"/>
              </a:rPr>
              <a:t>，接下来采用行列交互模型对表格池中表格中的行列生成包含答案的概率。行列交互模型将表格问答分为两个基本操作：</a:t>
            </a:r>
            <a:r>
              <a:rPr lang="zh-CN" altLang="en-US" sz="2000" b="1" dirty="0">
                <a:latin typeface="Microsoft YaHei" panose="020B0503020204020204" pitchFamily="34" charset="-122"/>
                <a:ea typeface="Microsoft YaHei" panose="020B0503020204020204" pitchFamily="34" charset="-122"/>
              </a:rPr>
              <a:t>行选择和列选择</a:t>
            </a:r>
            <a:r>
              <a:rPr lang="zh-CN" altLang="en-US" sz="2000" dirty="0">
                <a:latin typeface="Microsoft YaHei" panose="020B0503020204020204" pitchFamily="34" charset="-122"/>
                <a:ea typeface="Microsoft YaHei" panose="020B0503020204020204" pitchFamily="34" charset="-122"/>
              </a:rPr>
              <a:t>，将行列的预测分布进行合并，就能得到答案单元格的目标概率。</a:t>
            </a:r>
            <a:r>
              <a:rPr lang="en-US" altLang="zh-CN" sz="2000" dirty="0">
                <a:latin typeface="Microsoft YaHei" panose="020B0503020204020204" pitchFamily="34" charset="-122"/>
                <a:ea typeface="Microsoft YaHei" panose="020B0503020204020204" pitchFamily="34" charset="-122"/>
              </a:rPr>
              <a:t>CLTR</a:t>
            </a:r>
            <a:r>
              <a:rPr lang="zh-CN" altLang="en-US" sz="2000" dirty="0">
                <a:latin typeface="Microsoft YaHei" panose="020B0503020204020204" pitchFamily="34" charset="-122"/>
                <a:ea typeface="Microsoft YaHei" panose="020B0503020204020204" pitchFamily="34" charset="-122"/>
              </a:rPr>
              <a:t>采用文本分配的方式预测答案所在的行列，具体来说就是将每行每列分别与问题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相连输入</a:t>
            </a:r>
            <a:r>
              <a:rPr lang="en-US" altLang="zh-CN" sz="2000" dirty="0">
                <a:latin typeface="Microsoft YaHei" panose="020B0503020204020204" pitchFamily="34" charset="-122"/>
                <a:ea typeface="Microsoft YaHei" panose="020B0503020204020204" pitchFamily="34" charset="-122"/>
              </a:rPr>
              <a:t>BERT</a:t>
            </a:r>
            <a:r>
              <a:rPr lang="zh-CN" altLang="en-US" sz="2000" dirty="0">
                <a:latin typeface="Microsoft YaHei" panose="020B0503020204020204" pitchFamily="34" charset="-122"/>
                <a:ea typeface="Microsoft YaHei" panose="020B0503020204020204" pitchFamily="34" charset="-122"/>
              </a:rPr>
              <a:t>模型中，通过二分类器得到概率分数：</a:t>
            </a:r>
          </a:p>
        </p:txBody>
      </p:sp>
      <p:grpSp>
        <p:nvGrpSpPr>
          <p:cNvPr id="18457" name="Group 18456" descr="\documentclass{article}&#10;\usepackage{amsmath, amsfonts , amssymb, bm}&#10;\pagestyle{empty}&#10;\begin{document}&#10;&#10;\begin{gather*}&#10;    \bm{H}_{r_i} = \text{BERT}(\bm{q}, \bm{r}_i) \\&#10;    \bm{H}_{c_j} = \text{BERT}(\bm{q}, \bm{c}_j) \\&#10;    \bm{P}_{r_i} = \text{Binary Classifier}(\bm{H}_{r_i}) \\&#10;    \bm{P}_{c_j} = \text{Binary Classifier}(\bm{H}_{c_j})&#10;\end{gather*}&#10;&#10;&#10;\end{document}" title="IguanaTex Vector Display">
            <a:extLst>
              <a:ext uri="{FF2B5EF4-FFF2-40B4-BE49-F238E27FC236}">
                <a16:creationId xmlns:a16="http://schemas.microsoft.com/office/drawing/2014/main" id="{70CEFE0A-E869-6E36-3582-50547B56851B}"/>
              </a:ext>
            </a:extLst>
          </p:cNvPr>
          <p:cNvGrpSpPr>
            <a:grpSpLocks noChangeAspect="1"/>
          </p:cNvGrpSpPr>
          <p:nvPr>
            <p:custDataLst>
              <p:tags r:id="rId1"/>
            </p:custDataLst>
          </p:nvPr>
        </p:nvGrpSpPr>
        <p:grpSpPr>
          <a:xfrm>
            <a:off x="4562439" y="2977654"/>
            <a:ext cx="2844160" cy="1253162"/>
            <a:chOff x="6452084" y="4273512"/>
            <a:chExt cx="2844160" cy="1253162"/>
          </a:xfrm>
        </p:grpSpPr>
        <p:sp>
          <p:nvSpPr>
            <p:cNvPr id="8" name="Freeform 7">
              <a:extLst>
                <a:ext uri="{FF2B5EF4-FFF2-40B4-BE49-F238E27FC236}">
                  <a16:creationId xmlns:a16="http://schemas.microsoft.com/office/drawing/2014/main" id="{A8EBA630-99AA-0401-F61E-0C0B2FD3C2E6}"/>
                </a:ext>
              </a:extLst>
            </p:cNvPr>
            <p:cNvSpPr/>
            <p:nvPr>
              <p:custDataLst>
                <p:tags r:id="rId2"/>
              </p:custDataLst>
            </p:nvPr>
          </p:nvSpPr>
          <p:spPr>
            <a:xfrm>
              <a:off x="6924724" y="4287828"/>
              <a:ext cx="224102" cy="153443"/>
            </a:xfrm>
            <a:custGeom>
              <a:avLst/>
              <a:gdLst>
                <a:gd name="connsiteX0" fmla="*/ 197875 w 224102"/>
                <a:gd name="connsiteY0" fmla="*/ 11492 h 153443"/>
                <a:gd name="connsiteX1" fmla="*/ 213362 w 224102"/>
                <a:gd name="connsiteY1" fmla="*/ 10598 h 153443"/>
                <a:gd name="connsiteX2" fmla="*/ 221788 w 224102"/>
                <a:gd name="connsiteY2" fmla="*/ 9927 h 153443"/>
                <a:gd name="connsiteX3" fmla="*/ 224293 w 224102"/>
                <a:gd name="connsiteY3" fmla="*/ 4111 h 153443"/>
                <a:gd name="connsiteX4" fmla="*/ 219283 w 224102"/>
                <a:gd name="connsiteY4" fmla="*/ 85 h 153443"/>
                <a:gd name="connsiteX5" fmla="*/ 201974 w 224102"/>
                <a:gd name="connsiteY5" fmla="*/ 532 h 153443"/>
                <a:gd name="connsiteX6" fmla="*/ 184893 w 224102"/>
                <a:gd name="connsiteY6" fmla="*/ 756 h 153443"/>
                <a:gd name="connsiteX7" fmla="*/ 167357 w 224102"/>
                <a:gd name="connsiteY7" fmla="*/ 532 h 153443"/>
                <a:gd name="connsiteX8" fmla="*/ 149365 w 224102"/>
                <a:gd name="connsiteY8" fmla="*/ 85 h 153443"/>
                <a:gd name="connsiteX9" fmla="*/ 142760 w 224102"/>
                <a:gd name="connsiteY9" fmla="*/ 6571 h 153443"/>
                <a:gd name="connsiteX10" fmla="*/ 152326 w 224102"/>
                <a:gd name="connsiteY10" fmla="*/ 10598 h 153443"/>
                <a:gd name="connsiteX11" fmla="*/ 166218 w 224102"/>
                <a:gd name="connsiteY11" fmla="*/ 11045 h 153443"/>
                <a:gd name="connsiteX12" fmla="*/ 151642 w 224102"/>
                <a:gd name="connsiteY12" fmla="*/ 68530 h 153443"/>
                <a:gd name="connsiteX13" fmla="*/ 77397 w 224102"/>
                <a:gd name="connsiteY13" fmla="*/ 68530 h 153443"/>
                <a:gd name="connsiteX14" fmla="*/ 91745 w 224102"/>
                <a:gd name="connsiteY14" fmla="*/ 11492 h 153443"/>
                <a:gd name="connsiteX15" fmla="*/ 107232 w 224102"/>
                <a:gd name="connsiteY15" fmla="*/ 10598 h 153443"/>
                <a:gd name="connsiteX16" fmla="*/ 115659 w 224102"/>
                <a:gd name="connsiteY16" fmla="*/ 9927 h 153443"/>
                <a:gd name="connsiteX17" fmla="*/ 118164 w 224102"/>
                <a:gd name="connsiteY17" fmla="*/ 4111 h 153443"/>
                <a:gd name="connsiteX18" fmla="*/ 113153 w 224102"/>
                <a:gd name="connsiteY18" fmla="*/ 85 h 153443"/>
                <a:gd name="connsiteX19" fmla="*/ 95845 w 224102"/>
                <a:gd name="connsiteY19" fmla="*/ 532 h 153443"/>
                <a:gd name="connsiteX20" fmla="*/ 78764 w 224102"/>
                <a:gd name="connsiteY20" fmla="*/ 756 h 153443"/>
                <a:gd name="connsiteX21" fmla="*/ 61227 w 224102"/>
                <a:gd name="connsiteY21" fmla="*/ 532 h 153443"/>
                <a:gd name="connsiteX22" fmla="*/ 43235 w 224102"/>
                <a:gd name="connsiteY22" fmla="*/ 85 h 153443"/>
                <a:gd name="connsiteX23" fmla="*/ 36631 w 224102"/>
                <a:gd name="connsiteY23" fmla="*/ 6571 h 153443"/>
                <a:gd name="connsiteX24" fmla="*/ 46196 w 224102"/>
                <a:gd name="connsiteY24" fmla="*/ 10598 h 153443"/>
                <a:gd name="connsiteX25" fmla="*/ 60089 w 224102"/>
                <a:gd name="connsiteY25" fmla="*/ 11045 h 153443"/>
                <a:gd name="connsiteX26" fmla="*/ 27521 w 224102"/>
                <a:gd name="connsiteY26" fmla="*/ 138542 h 153443"/>
                <a:gd name="connsiteX27" fmla="*/ 22283 w 224102"/>
                <a:gd name="connsiteY27" fmla="*/ 142792 h 153443"/>
                <a:gd name="connsiteX28" fmla="*/ 10212 w 224102"/>
                <a:gd name="connsiteY28" fmla="*/ 143016 h 153443"/>
                <a:gd name="connsiteX29" fmla="*/ 2924 w 224102"/>
                <a:gd name="connsiteY29" fmla="*/ 143463 h 153443"/>
                <a:gd name="connsiteX30" fmla="*/ 191 w 224102"/>
                <a:gd name="connsiteY30" fmla="*/ 149502 h 153443"/>
                <a:gd name="connsiteX31" fmla="*/ 5202 w 224102"/>
                <a:gd name="connsiteY31" fmla="*/ 153529 h 153443"/>
                <a:gd name="connsiteX32" fmla="*/ 22510 w 224102"/>
                <a:gd name="connsiteY32" fmla="*/ 153081 h 153443"/>
                <a:gd name="connsiteX33" fmla="*/ 39819 w 224102"/>
                <a:gd name="connsiteY33" fmla="*/ 152857 h 153443"/>
                <a:gd name="connsiteX34" fmla="*/ 57356 w 224102"/>
                <a:gd name="connsiteY34" fmla="*/ 153081 h 153443"/>
                <a:gd name="connsiteX35" fmla="*/ 75120 w 224102"/>
                <a:gd name="connsiteY35" fmla="*/ 153529 h 153443"/>
                <a:gd name="connsiteX36" fmla="*/ 80358 w 224102"/>
                <a:gd name="connsiteY36" fmla="*/ 151963 h 153443"/>
                <a:gd name="connsiteX37" fmla="*/ 81724 w 224102"/>
                <a:gd name="connsiteY37" fmla="*/ 147042 h 153443"/>
                <a:gd name="connsiteX38" fmla="*/ 72387 w 224102"/>
                <a:gd name="connsiteY38" fmla="*/ 143016 h 153443"/>
                <a:gd name="connsiteX39" fmla="*/ 58494 w 224102"/>
                <a:gd name="connsiteY39" fmla="*/ 142568 h 153443"/>
                <a:gd name="connsiteX40" fmla="*/ 74664 w 224102"/>
                <a:gd name="connsiteY40" fmla="*/ 79043 h 153443"/>
                <a:gd name="connsiteX41" fmla="*/ 148909 w 224102"/>
                <a:gd name="connsiteY41" fmla="*/ 79043 h 153443"/>
                <a:gd name="connsiteX42" fmla="*/ 133651 w 224102"/>
                <a:gd name="connsiteY42" fmla="*/ 138542 h 153443"/>
                <a:gd name="connsiteX43" fmla="*/ 128412 w 224102"/>
                <a:gd name="connsiteY43" fmla="*/ 142792 h 153443"/>
                <a:gd name="connsiteX44" fmla="*/ 116342 w 224102"/>
                <a:gd name="connsiteY44" fmla="*/ 143016 h 153443"/>
                <a:gd name="connsiteX45" fmla="*/ 109054 w 224102"/>
                <a:gd name="connsiteY45" fmla="*/ 143463 h 153443"/>
                <a:gd name="connsiteX46" fmla="*/ 106321 w 224102"/>
                <a:gd name="connsiteY46" fmla="*/ 149502 h 153443"/>
                <a:gd name="connsiteX47" fmla="*/ 111331 w 224102"/>
                <a:gd name="connsiteY47" fmla="*/ 153529 h 153443"/>
                <a:gd name="connsiteX48" fmla="*/ 128640 w 224102"/>
                <a:gd name="connsiteY48" fmla="*/ 153081 h 153443"/>
                <a:gd name="connsiteX49" fmla="*/ 145949 w 224102"/>
                <a:gd name="connsiteY49" fmla="*/ 152857 h 153443"/>
                <a:gd name="connsiteX50" fmla="*/ 163485 w 224102"/>
                <a:gd name="connsiteY50" fmla="*/ 153081 h 153443"/>
                <a:gd name="connsiteX51" fmla="*/ 181249 w 224102"/>
                <a:gd name="connsiteY51" fmla="*/ 153529 h 153443"/>
                <a:gd name="connsiteX52" fmla="*/ 186488 w 224102"/>
                <a:gd name="connsiteY52" fmla="*/ 151963 h 153443"/>
                <a:gd name="connsiteX53" fmla="*/ 187854 w 224102"/>
                <a:gd name="connsiteY53" fmla="*/ 147042 h 153443"/>
                <a:gd name="connsiteX54" fmla="*/ 178516 w 224102"/>
                <a:gd name="connsiteY54" fmla="*/ 143016 h 153443"/>
                <a:gd name="connsiteX55" fmla="*/ 164624 w 224102"/>
                <a:gd name="connsiteY55" fmla="*/ 142568 h 153443"/>
                <a:gd name="connsiteX56" fmla="*/ 197875 w 224102"/>
                <a:gd name="connsiteY56" fmla="*/ 11492 h 1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102" h="153443">
                  <a:moveTo>
                    <a:pt x="197875" y="11492"/>
                  </a:moveTo>
                  <a:cubicBezTo>
                    <a:pt x="202885" y="10598"/>
                    <a:pt x="210856" y="10598"/>
                    <a:pt x="213362" y="10598"/>
                  </a:cubicBezTo>
                  <a:cubicBezTo>
                    <a:pt x="216322" y="10598"/>
                    <a:pt x="220877" y="10598"/>
                    <a:pt x="221788" y="9927"/>
                  </a:cubicBezTo>
                  <a:cubicBezTo>
                    <a:pt x="224066" y="8361"/>
                    <a:pt x="224293" y="4335"/>
                    <a:pt x="224293" y="4111"/>
                  </a:cubicBezTo>
                  <a:cubicBezTo>
                    <a:pt x="224293" y="1203"/>
                    <a:pt x="222016" y="85"/>
                    <a:pt x="219283" y="85"/>
                  </a:cubicBezTo>
                  <a:cubicBezTo>
                    <a:pt x="213589" y="85"/>
                    <a:pt x="207668" y="532"/>
                    <a:pt x="201974" y="532"/>
                  </a:cubicBezTo>
                  <a:cubicBezTo>
                    <a:pt x="196281" y="532"/>
                    <a:pt x="190587" y="756"/>
                    <a:pt x="184893" y="756"/>
                  </a:cubicBezTo>
                  <a:cubicBezTo>
                    <a:pt x="178972" y="756"/>
                    <a:pt x="173051" y="532"/>
                    <a:pt x="167357" y="532"/>
                  </a:cubicBezTo>
                  <a:cubicBezTo>
                    <a:pt x="161436" y="532"/>
                    <a:pt x="155286" y="85"/>
                    <a:pt x="149365" y="85"/>
                  </a:cubicBezTo>
                  <a:cubicBezTo>
                    <a:pt x="147315" y="85"/>
                    <a:pt x="142760" y="85"/>
                    <a:pt x="142760" y="6571"/>
                  </a:cubicBezTo>
                  <a:cubicBezTo>
                    <a:pt x="142760" y="10598"/>
                    <a:pt x="145721" y="10598"/>
                    <a:pt x="152326" y="10598"/>
                  </a:cubicBezTo>
                  <a:cubicBezTo>
                    <a:pt x="157108" y="10598"/>
                    <a:pt x="161436" y="10821"/>
                    <a:pt x="166218" y="11045"/>
                  </a:cubicBezTo>
                  <a:lnTo>
                    <a:pt x="151642" y="68530"/>
                  </a:lnTo>
                  <a:lnTo>
                    <a:pt x="77397" y="68530"/>
                  </a:lnTo>
                  <a:lnTo>
                    <a:pt x="91745" y="11492"/>
                  </a:lnTo>
                  <a:cubicBezTo>
                    <a:pt x="96756" y="10598"/>
                    <a:pt x="104727" y="10598"/>
                    <a:pt x="107232" y="10598"/>
                  </a:cubicBezTo>
                  <a:cubicBezTo>
                    <a:pt x="110193" y="10598"/>
                    <a:pt x="114748" y="10598"/>
                    <a:pt x="115659" y="9927"/>
                  </a:cubicBezTo>
                  <a:cubicBezTo>
                    <a:pt x="117936" y="8361"/>
                    <a:pt x="118164" y="4335"/>
                    <a:pt x="118164" y="4111"/>
                  </a:cubicBezTo>
                  <a:cubicBezTo>
                    <a:pt x="118164" y="1203"/>
                    <a:pt x="115886" y="85"/>
                    <a:pt x="113153" y="85"/>
                  </a:cubicBezTo>
                  <a:cubicBezTo>
                    <a:pt x="107460" y="85"/>
                    <a:pt x="101538" y="532"/>
                    <a:pt x="95845" y="532"/>
                  </a:cubicBezTo>
                  <a:cubicBezTo>
                    <a:pt x="90151" y="532"/>
                    <a:pt x="84457" y="756"/>
                    <a:pt x="78764" y="756"/>
                  </a:cubicBezTo>
                  <a:cubicBezTo>
                    <a:pt x="72842" y="756"/>
                    <a:pt x="66921" y="532"/>
                    <a:pt x="61227" y="532"/>
                  </a:cubicBezTo>
                  <a:cubicBezTo>
                    <a:pt x="55306" y="532"/>
                    <a:pt x="49157" y="85"/>
                    <a:pt x="43235" y="85"/>
                  </a:cubicBezTo>
                  <a:cubicBezTo>
                    <a:pt x="41186" y="85"/>
                    <a:pt x="36631" y="85"/>
                    <a:pt x="36631" y="6571"/>
                  </a:cubicBezTo>
                  <a:cubicBezTo>
                    <a:pt x="36631" y="10598"/>
                    <a:pt x="39591" y="10598"/>
                    <a:pt x="46196" y="10598"/>
                  </a:cubicBezTo>
                  <a:cubicBezTo>
                    <a:pt x="50979" y="10598"/>
                    <a:pt x="55306" y="10821"/>
                    <a:pt x="60089" y="11045"/>
                  </a:cubicBezTo>
                  <a:lnTo>
                    <a:pt x="27521" y="138542"/>
                  </a:lnTo>
                  <a:cubicBezTo>
                    <a:pt x="26610" y="142121"/>
                    <a:pt x="26382" y="142345"/>
                    <a:pt x="22283" y="142792"/>
                  </a:cubicBezTo>
                  <a:cubicBezTo>
                    <a:pt x="18411" y="143016"/>
                    <a:pt x="13856" y="143016"/>
                    <a:pt x="10212" y="143016"/>
                  </a:cubicBezTo>
                  <a:cubicBezTo>
                    <a:pt x="4291" y="143016"/>
                    <a:pt x="3835" y="143016"/>
                    <a:pt x="2924" y="143463"/>
                  </a:cubicBezTo>
                  <a:cubicBezTo>
                    <a:pt x="191" y="145029"/>
                    <a:pt x="191" y="148608"/>
                    <a:pt x="191" y="149502"/>
                  </a:cubicBezTo>
                  <a:cubicBezTo>
                    <a:pt x="191" y="149726"/>
                    <a:pt x="191" y="153529"/>
                    <a:pt x="5202" y="153529"/>
                  </a:cubicBezTo>
                  <a:cubicBezTo>
                    <a:pt x="10895" y="153529"/>
                    <a:pt x="16817" y="153081"/>
                    <a:pt x="22510" y="153081"/>
                  </a:cubicBezTo>
                  <a:cubicBezTo>
                    <a:pt x="28204" y="153081"/>
                    <a:pt x="34126" y="152857"/>
                    <a:pt x="39819" y="152857"/>
                  </a:cubicBezTo>
                  <a:cubicBezTo>
                    <a:pt x="45741" y="152857"/>
                    <a:pt x="51662" y="153081"/>
                    <a:pt x="57356" y="153081"/>
                  </a:cubicBezTo>
                  <a:cubicBezTo>
                    <a:pt x="63277" y="153081"/>
                    <a:pt x="69426" y="153529"/>
                    <a:pt x="75120" y="153529"/>
                  </a:cubicBezTo>
                  <a:cubicBezTo>
                    <a:pt x="77397" y="153529"/>
                    <a:pt x="79219" y="153529"/>
                    <a:pt x="80358" y="151963"/>
                  </a:cubicBezTo>
                  <a:cubicBezTo>
                    <a:pt x="81269" y="150621"/>
                    <a:pt x="81724" y="147489"/>
                    <a:pt x="81724" y="147042"/>
                  </a:cubicBezTo>
                  <a:cubicBezTo>
                    <a:pt x="81724" y="143016"/>
                    <a:pt x="78536" y="143016"/>
                    <a:pt x="72387" y="143016"/>
                  </a:cubicBezTo>
                  <a:cubicBezTo>
                    <a:pt x="67604" y="143016"/>
                    <a:pt x="63277" y="142792"/>
                    <a:pt x="58494" y="142568"/>
                  </a:cubicBezTo>
                  <a:lnTo>
                    <a:pt x="74664" y="79043"/>
                  </a:lnTo>
                  <a:lnTo>
                    <a:pt x="148909" y="79043"/>
                  </a:lnTo>
                  <a:lnTo>
                    <a:pt x="133651" y="138542"/>
                  </a:lnTo>
                  <a:cubicBezTo>
                    <a:pt x="132740" y="142121"/>
                    <a:pt x="132512" y="142345"/>
                    <a:pt x="128412" y="142792"/>
                  </a:cubicBezTo>
                  <a:cubicBezTo>
                    <a:pt x="124541" y="143016"/>
                    <a:pt x="119986" y="143016"/>
                    <a:pt x="116342" y="143016"/>
                  </a:cubicBezTo>
                  <a:cubicBezTo>
                    <a:pt x="110420" y="143016"/>
                    <a:pt x="109965" y="143016"/>
                    <a:pt x="109054" y="143463"/>
                  </a:cubicBezTo>
                  <a:cubicBezTo>
                    <a:pt x="106321" y="145029"/>
                    <a:pt x="106321" y="148608"/>
                    <a:pt x="106321" y="149502"/>
                  </a:cubicBezTo>
                  <a:cubicBezTo>
                    <a:pt x="106321" y="149726"/>
                    <a:pt x="106321" y="153529"/>
                    <a:pt x="111331" y="153529"/>
                  </a:cubicBezTo>
                  <a:cubicBezTo>
                    <a:pt x="117025" y="153529"/>
                    <a:pt x="122946" y="153081"/>
                    <a:pt x="128640" y="153081"/>
                  </a:cubicBezTo>
                  <a:cubicBezTo>
                    <a:pt x="134334" y="153081"/>
                    <a:pt x="140255" y="152857"/>
                    <a:pt x="145949" y="152857"/>
                  </a:cubicBezTo>
                  <a:cubicBezTo>
                    <a:pt x="151870" y="152857"/>
                    <a:pt x="157792" y="153081"/>
                    <a:pt x="163485" y="153081"/>
                  </a:cubicBezTo>
                  <a:cubicBezTo>
                    <a:pt x="169407" y="153081"/>
                    <a:pt x="175556" y="153529"/>
                    <a:pt x="181249" y="153529"/>
                  </a:cubicBezTo>
                  <a:cubicBezTo>
                    <a:pt x="183527" y="153529"/>
                    <a:pt x="185349" y="153529"/>
                    <a:pt x="186488" y="151963"/>
                  </a:cubicBezTo>
                  <a:cubicBezTo>
                    <a:pt x="187399" y="150621"/>
                    <a:pt x="187854" y="147489"/>
                    <a:pt x="187854" y="147042"/>
                  </a:cubicBezTo>
                  <a:cubicBezTo>
                    <a:pt x="187854" y="143016"/>
                    <a:pt x="184666" y="143016"/>
                    <a:pt x="178516" y="143016"/>
                  </a:cubicBezTo>
                  <a:cubicBezTo>
                    <a:pt x="173734" y="143016"/>
                    <a:pt x="169407" y="142792"/>
                    <a:pt x="164624" y="142568"/>
                  </a:cubicBezTo>
                  <a:lnTo>
                    <a:pt x="197875" y="11492"/>
                  </a:lnTo>
                  <a:close/>
                </a:path>
              </a:pathLst>
            </a:custGeom>
            <a:solidFill>
              <a:srgbClr val="000000"/>
            </a:solidFill>
            <a:ln w="22830" cap="flat">
              <a:noFill/>
              <a:prstDash val="solid"/>
              <a:miter/>
            </a:ln>
          </p:spPr>
          <p:txBody>
            <a:bodyPr rtlCol="0" anchor="ctr"/>
            <a:lstStyle/>
            <a:p>
              <a:endParaRPr lang="en-CN"/>
            </a:p>
          </p:txBody>
        </p:sp>
        <p:sp>
          <p:nvSpPr>
            <p:cNvPr id="9" name="Freeform 8">
              <a:extLst>
                <a:ext uri="{FF2B5EF4-FFF2-40B4-BE49-F238E27FC236}">
                  <a16:creationId xmlns:a16="http://schemas.microsoft.com/office/drawing/2014/main" id="{8D9FB07F-C5DC-2BF0-77EB-77558EBC2C0C}"/>
                </a:ext>
              </a:extLst>
            </p:cNvPr>
            <p:cNvSpPr/>
            <p:nvPr>
              <p:custDataLst>
                <p:tags r:id="rId3"/>
              </p:custDataLst>
            </p:nvPr>
          </p:nvSpPr>
          <p:spPr>
            <a:xfrm>
              <a:off x="7146135" y="4405773"/>
              <a:ext cx="74131" cy="70615"/>
            </a:xfrm>
            <a:custGeom>
              <a:avLst/>
              <a:gdLst>
                <a:gd name="connsiteX0" fmla="*/ 30173 w 74131"/>
                <a:gd name="connsiteY0" fmla="*/ 37508 h 70615"/>
                <a:gd name="connsiteX1" fmla="*/ 34317 w 74131"/>
                <a:gd name="connsiteY1" fmla="*/ 21694 h 70615"/>
                <a:gd name="connsiteX2" fmla="*/ 44361 w 74131"/>
                <a:gd name="connsiteY2" fmla="*/ 8854 h 70615"/>
                <a:gd name="connsiteX3" fmla="*/ 57274 w 74131"/>
                <a:gd name="connsiteY3" fmla="*/ 4470 h 70615"/>
                <a:gd name="connsiteX4" fmla="*/ 66043 w 74131"/>
                <a:gd name="connsiteY4" fmla="*/ 6662 h 70615"/>
                <a:gd name="connsiteX5" fmla="*/ 59028 w 74131"/>
                <a:gd name="connsiteY5" fmla="*/ 15274 h 70615"/>
                <a:gd name="connsiteX6" fmla="*/ 65405 w 74131"/>
                <a:gd name="connsiteY6" fmla="*/ 21067 h 70615"/>
                <a:gd name="connsiteX7" fmla="*/ 74332 w 74131"/>
                <a:gd name="connsiteY7" fmla="*/ 11516 h 70615"/>
                <a:gd name="connsiteX8" fmla="*/ 57434 w 74131"/>
                <a:gd name="connsiteY8" fmla="*/ 86 h 70615"/>
                <a:gd name="connsiteX9" fmla="*/ 34955 w 74131"/>
                <a:gd name="connsiteY9" fmla="*/ 11203 h 70615"/>
                <a:gd name="connsiteX10" fmla="*/ 18535 w 74131"/>
                <a:gd name="connsiteY10" fmla="*/ 86 h 70615"/>
                <a:gd name="connsiteX11" fmla="*/ 6100 w 74131"/>
                <a:gd name="connsiteY11" fmla="*/ 8072 h 70615"/>
                <a:gd name="connsiteX12" fmla="*/ 201 w 74131"/>
                <a:gd name="connsiteY12" fmla="*/ 24042 h 70615"/>
                <a:gd name="connsiteX13" fmla="*/ 2911 w 74131"/>
                <a:gd name="connsiteY13" fmla="*/ 26078 h 70615"/>
                <a:gd name="connsiteX14" fmla="*/ 6419 w 74131"/>
                <a:gd name="connsiteY14" fmla="*/ 21380 h 70615"/>
                <a:gd name="connsiteX15" fmla="*/ 18056 w 74131"/>
                <a:gd name="connsiteY15" fmla="*/ 4470 h 70615"/>
                <a:gd name="connsiteX16" fmla="*/ 23317 w 74131"/>
                <a:gd name="connsiteY16" fmla="*/ 12142 h 70615"/>
                <a:gd name="connsiteX17" fmla="*/ 20767 w 74131"/>
                <a:gd name="connsiteY17" fmla="*/ 25138 h 70615"/>
                <a:gd name="connsiteX18" fmla="*/ 17259 w 74131"/>
                <a:gd name="connsiteY18" fmla="*/ 39230 h 70615"/>
                <a:gd name="connsiteX19" fmla="*/ 12158 w 74131"/>
                <a:gd name="connsiteY19" fmla="*/ 59272 h 70615"/>
                <a:gd name="connsiteX20" fmla="*/ 10564 w 74131"/>
                <a:gd name="connsiteY20" fmla="*/ 65691 h 70615"/>
                <a:gd name="connsiteX21" fmla="*/ 15984 w 74131"/>
                <a:gd name="connsiteY21" fmla="*/ 70702 h 70615"/>
                <a:gd name="connsiteX22" fmla="*/ 22839 w 74131"/>
                <a:gd name="connsiteY22" fmla="*/ 66161 h 70615"/>
                <a:gd name="connsiteX23" fmla="*/ 25868 w 74131"/>
                <a:gd name="connsiteY23" fmla="*/ 54418 h 70615"/>
                <a:gd name="connsiteX24" fmla="*/ 30173 w 74131"/>
                <a:gd name="connsiteY24" fmla="*/ 37508 h 7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31" h="70615">
                  <a:moveTo>
                    <a:pt x="30173" y="37508"/>
                  </a:moveTo>
                  <a:cubicBezTo>
                    <a:pt x="30332" y="36568"/>
                    <a:pt x="33999" y="22476"/>
                    <a:pt x="34317" y="21694"/>
                  </a:cubicBezTo>
                  <a:cubicBezTo>
                    <a:pt x="34636" y="20441"/>
                    <a:pt x="39260" y="12612"/>
                    <a:pt x="44361" y="8854"/>
                  </a:cubicBezTo>
                  <a:cubicBezTo>
                    <a:pt x="46115" y="7602"/>
                    <a:pt x="50419" y="4470"/>
                    <a:pt x="57274" y="4470"/>
                  </a:cubicBezTo>
                  <a:cubicBezTo>
                    <a:pt x="58869" y="4470"/>
                    <a:pt x="62854" y="4627"/>
                    <a:pt x="66043" y="6662"/>
                  </a:cubicBezTo>
                  <a:cubicBezTo>
                    <a:pt x="60941" y="8072"/>
                    <a:pt x="59028" y="12456"/>
                    <a:pt x="59028" y="15274"/>
                  </a:cubicBezTo>
                  <a:cubicBezTo>
                    <a:pt x="59028" y="18719"/>
                    <a:pt x="61738" y="21067"/>
                    <a:pt x="65405" y="21067"/>
                  </a:cubicBezTo>
                  <a:cubicBezTo>
                    <a:pt x="69072" y="21067"/>
                    <a:pt x="74332" y="18092"/>
                    <a:pt x="74332" y="11516"/>
                  </a:cubicBezTo>
                  <a:cubicBezTo>
                    <a:pt x="74332" y="3374"/>
                    <a:pt x="65564" y="86"/>
                    <a:pt x="57434" y="86"/>
                  </a:cubicBezTo>
                  <a:cubicBezTo>
                    <a:pt x="49144" y="86"/>
                    <a:pt x="41970" y="3374"/>
                    <a:pt x="34955" y="11203"/>
                  </a:cubicBezTo>
                  <a:cubicBezTo>
                    <a:pt x="32086" y="1652"/>
                    <a:pt x="22361" y="86"/>
                    <a:pt x="18535" y="86"/>
                  </a:cubicBezTo>
                  <a:cubicBezTo>
                    <a:pt x="12636" y="86"/>
                    <a:pt x="8651" y="3687"/>
                    <a:pt x="6100" y="8072"/>
                  </a:cubicBezTo>
                  <a:cubicBezTo>
                    <a:pt x="2433" y="14178"/>
                    <a:pt x="201" y="23259"/>
                    <a:pt x="201" y="24042"/>
                  </a:cubicBezTo>
                  <a:cubicBezTo>
                    <a:pt x="201" y="26078"/>
                    <a:pt x="2433" y="26078"/>
                    <a:pt x="2911" y="26078"/>
                  </a:cubicBezTo>
                  <a:cubicBezTo>
                    <a:pt x="5143" y="26078"/>
                    <a:pt x="5303" y="25608"/>
                    <a:pt x="6419" y="21380"/>
                  </a:cubicBezTo>
                  <a:cubicBezTo>
                    <a:pt x="8810" y="11829"/>
                    <a:pt x="11839" y="4470"/>
                    <a:pt x="18056" y="4470"/>
                  </a:cubicBezTo>
                  <a:cubicBezTo>
                    <a:pt x="22201" y="4470"/>
                    <a:pt x="23317" y="7915"/>
                    <a:pt x="23317" y="12142"/>
                  </a:cubicBezTo>
                  <a:cubicBezTo>
                    <a:pt x="23317" y="15117"/>
                    <a:pt x="21883" y="20911"/>
                    <a:pt x="20767" y="25138"/>
                  </a:cubicBezTo>
                  <a:cubicBezTo>
                    <a:pt x="19651" y="29366"/>
                    <a:pt x="18056" y="35785"/>
                    <a:pt x="17259" y="39230"/>
                  </a:cubicBezTo>
                  <a:lnTo>
                    <a:pt x="12158" y="59272"/>
                  </a:lnTo>
                  <a:cubicBezTo>
                    <a:pt x="11520" y="61307"/>
                    <a:pt x="10564" y="65222"/>
                    <a:pt x="10564" y="65691"/>
                  </a:cubicBezTo>
                  <a:cubicBezTo>
                    <a:pt x="10564" y="69136"/>
                    <a:pt x="13433" y="70702"/>
                    <a:pt x="15984" y="70702"/>
                  </a:cubicBezTo>
                  <a:cubicBezTo>
                    <a:pt x="18375" y="70702"/>
                    <a:pt x="21564" y="69292"/>
                    <a:pt x="22839" y="66161"/>
                  </a:cubicBezTo>
                  <a:cubicBezTo>
                    <a:pt x="23158" y="65222"/>
                    <a:pt x="24912" y="58332"/>
                    <a:pt x="25868" y="54418"/>
                  </a:cubicBezTo>
                  <a:lnTo>
                    <a:pt x="30173" y="37508"/>
                  </a:lnTo>
                  <a:close/>
                </a:path>
              </a:pathLst>
            </a:custGeom>
            <a:solidFill>
              <a:srgbClr val="000000"/>
            </a:solidFill>
            <a:ln w="22830" cap="flat">
              <a:noFill/>
              <a:prstDash val="solid"/>
              <a:miter/>
            </a:ln>
          </p:spPr>
          <p:txBody>
            <a:bodyPr rtlCol="0" anchor="ctr"/>
            <a:lstStyle/>
            <a:p>
              <a:endParaRPr lang="en-CN"/>
            </a:p>
          </p:txBody>
        </p:sp>
        <p:sp>
          <p:nvSpPr>
            <p:cNvPr id="10" name="Freeform 9">
              <a:extLst>
                <a:ext uri="{FF2B5EF4-FFF2-40B4-BE49-F238E27FC236}">
                  <a16:creationId xmlns:a16="http://schemas.microsoft.com/office/drawing/2014/main" id="{8CD9C108-90C3-344A-ABBE-4F9CD83C829B}"/>
                </a:ext>
              </a:extLst>
            </p:cNvPr>
            <p:cNvSpPr/>
            <p:nvPr>
              <p:custDataLst>
                <p:tags r:id="rId4"/>
              </p:custDataLst>
            </p:nvPr>
          </p:nvSpPr>
          <p:spPr>
            <a:xfrm>
              <a:off x="7233567" y="4422594"/>
              <a:ext cx="40083" cy="75827"/>
            </a:xfrm>
            <a:custGeom>
              <a:avLst/>
              <a:gdLst>
                <a:gd name="connsiteX0" fmla="*/ 34936 w 40083"/>
                <a:gd name="connsiteY0" fmla="*/ 4896 h 75827"/>
                <a:gd name="connsiteX1" fmla="*/ 29926 w 40083"/>
                <a:gd name="connsiteY1" fmla="*/ 87 h 75827"/>
                <a:gd name="connsiteX2" fmla="*/ 22979 w 40083"/>
                <a:gd name="connsiteY2" fmla="*/ 6798 h 75827"/>
                <a:gd name="connsiteX3" fmla="*/ 27876 w 40083"/>
                <a:gd name="connsiteY3" fmla="*/ 11607 h 75827"/>
                <a:gd name="connsiteX4" fmla="*/ 34936 w 40083"/>
                <a:gd name="connsiteY4" fmla="*/ 4896 h 75827"/>
                <a:gd name="connsiteX5" fmla="*/ 40288 w 40083"/>
                <a:gd name="connsiteY5" fmla="*/ 58579 h 75827"/>
                <a:gd name="connsiteX6" fmla="*/ 37897 w 40083"/>
                <a:gd name="connsiteY6" fmla="*/ 57013 h 75827"/>
                <a:gd name="connsiteX7" fmla="*/ 35164 w 40083"/>
                <a:gd name="connsiteY7" fmla="*/ 59586 h 75827"/>
                <a:gd name="connsiteX8" fmla="*/ 22410 w 40083"/>
                <a:gd name="connsiteY8" fmla="*/ 72112 h 75827"/>
                <a:gd name="connsiteX9" fmla="*/ 18994 w 40083"/>
                <a:gd name="connsiteY9" fmla="*/ 67862 h 75827"/>
                <a:gd name="connsiteX10" fmla="*/ 20474 w 40083"/>
                <a:gd name="connsiteY10" fmla="*/ 62158 h 75827"/>
                <a:gd name="connsiteX11" fmla="*/ 22866 w 40083"/>
                <a:gd name="connsiteY11" fmla="*/ 56119 h 75827"/>
                <a:gd name="connsiteX12" fmla="*/ 29356 w 40083"/>
                <a:gd name="connsiteY12" fmla="*/ 40685 h 75827"/>
                <a:gd name="connsiteX13" fmla="*/ 30951 w 40083"/>
                <a:gd name="connsiteY13" fmla="*/ 35093 h 75827"/>
                <a:gd name="connsiteX14" fmla="*/ 18538 w 40083"/>
                <a:gd name="connsiteY14" fmla="*/ 25251 h 75827"/>
                <a:gd name="connsiteX15" fmla="*/ 205 w 40083"/>
                <a:gd name="connsiteY15" fmla="*/ 42586 h 75827"/>
                <a:gd name="connsiteX16" fmla="*/ 2596 w 40083"/>
                <a:gd name="connsiteY16" fmla="*/ 44152 h 75827"/>
                <a:gd name="connsiteX17" fmla="*/ 5215 w 40083"/>
                <a:gd name="connsiteY17" fmla="*/ 41915 h 75827"/>
                <a:gd name="connsiteX18" fmla="*/ 18083 w 40083"/>
                <a:gd name="connsiteY18" fmla="*/ 29054 h 75827"/>
                <a:gd name="connsiteX19" fmla="*/ 21499 w 40083"/>
                <a:gd name="connsiteY19" fmla="*/ 33304 h 75827"/>
                <a:gd name="connsiteX20" fmla="*/ 20816 w 40083"/>
                <a:gd name="connsiteY20" fmla="*/ 37330 h 75827"/>
                <a:gd name="connsiteX21" fmla="*/ 13300 w 40083"/>
                <a:gd name="connsiteY21" fmla="*/ 55112 h 75827"/>
                <a:gd name="connsiteX22" fmla="*/ 10795 w 40083"/>
                <a:gd name="connsiteY22" fmla="*/ 61040 h 75827"/>
                <a:gd name="connsiteX23" fmla="*/ 9542 w 40083"/>
                <a:gd name="connsiteY23" fmla="*/ 66072 h 75827"/>
                <a:gd name="connsiteX24" fmla="*/ 21955 w 40083"/>
                <a:gd name="connsiteY24" fmla="*/ 75914 h 75827"/>
                <a:gd name="connsiteX25" fmla="*/ 40288 w 40083"/>
                <a:gd name="connsiteY25" fmla="*/ 58579 h 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083" h="75827">
                  <a:moveTo>
                    <a:pt x="34936" y="4896"/>
                  </a:moveTo>
                  <a:cubicBezTo>
                    <a:pt x="34936" y="2212"/>
                    <a:pt x="32886" y="87"/>
                    <a:pt x="29926" y="87"/>
                  </a:cubicBezTo>
                  <a:cubicBezTo>
                    <a:pt x="26737" y="87"/>
                    <a:pt x="22979" y="3107"/>
                    <a:pt x="22979" y="6798"/>
                  </a:cubicBezTo>
                  <a:cubicBezTo>
                    <a:pt x="22979" y="9929"/>
                    <a:pt x="25485" y="11607"/>
                    <a:pt x="27876" y="11607"/>
                  </a:cubicBezTo>
                  <a:cubicBezTo>
                    <a:pt x="31634" y="11607"/>
                    <a:pt x="34936" y="8251"/>
                    <a:pt x="34936" y="4896"/>
                  </a:cubicBezTo>
                  <a:close/>
                  <a:moveTo>
                    <a:pt x="40288" y="58579"/>
                  </a:moveTo>
                  <a:cubicBezTo>
                    <a:pt x="40288" y="57013"/>
                    <a:pt x="38352" y="57013"/>
                    <a:pt x="37897" y="57013"/>
                  </a:cubicBezTo>
                  <a:cubicBezTo>
                    <a:pt x="35961" y="57013"/>
                    <a:pt x="35847" y="57461"/>
                    <a:pt x="35164" y="59586"/>
                  </a:cubicBezTo>
                  <a:cubicBezTo>
                    <a:pt x="33228" y="65737"/>
                    <a:pt x="28104" y="72112"/>
                    <a:pt x="22410" y="72112"/>
                  </a:cubicBezTo>
                  <a:cubicBezTo>
                    <a:pt x="19791" y="72112"/>
                    <a:pt x="18994" y="70322"/>
                    <a:pt x="18994" y="67862"/>
                  </a:cubicBezTo>
                  <a:cubicBezTo>
                    <a:pt x="18994" y="65513"/>
                    <a:pt x="19563" y="64283"/>
                    <a:pt x="20474" y="62158"/>
                  </a:cubicBezTo>
                  <a:cubicBezTo>
                    <a:pt x="21385" y="59921"/>
                    <a:pt x="22296" y="57685"/>
                    <a:pt x="22866" y="56119"/>
                  </a:cubicBezTo>
                  <a:cubicBezTo>
                    <a:pt x="23321" y="55112"/>
                    <a:pt x="27762" y="44711"/>
                    <a:pt x="29356" y="40685"/>
                  </a:cubicBezTo>
                  <a:cubicBezTo>
                    <a:pt x="30267" y="38448"/>
                    <a:pt x="30951" y="36994"/>
                    <a:pt x="30951" y="35093"/>
                  </a:cubicBezTo>
                  <a:cubicBezTo>
                    <a:pt x="30951" y="29725"/>
                    <a:pt x="25712" y="25251"/>
                    <a:pt x="18538" y="25251"/>
                  </a:cubicBezTo>
                  <a:cubicBezTo>
                    <a:pt x="6582" y="25251"/>
                    <a:pt x="205" y="39567"/>
                    <a:pt x="205" y="42586"/>
                  </a:cubicBezTo>
                  <a:cubicBezTo>
                    <a:pt x="205" y="44152"/>
                    <a:pt x="2027" y="44152"/>
                    <a:pt x="2596" y="44152"/>
                  </a:cubicBezTo>
                  <a:cubicBezTo>
                    <a:pt x="4532" y="44152"/>
                    <a:pt x="4646" y="43593"/>
                    <a:pt x="5215" y="41915"/>
                  </a:cubicBezTo>
                  <a:cubicBezTo>
                    <a:pt x="7720" y="33975"/>
                    <a:pt x="13186" y="29054"/>
                    <a:pt x="18083" y="29054"/>
                  </a:cubicBezTo>
                  <a:cubicBezTo>
                    <a:pt x="20247" y="29054"/>
                    <a:pt x="21499" y="30284"/>
                    <a:pt x="21499" y="33304"/>
                  </a:cubicBezTo>
                  <a:cubicBezTo>
                    <a:pt x="21499" y="33751"/>
                    <a:pt x="21499" y="35205"/>
                    <a:pt x="20816" y="37330"/>
                  </a:cubicBezTo>
                  <a:cubicBezTo>
                    <a:pt x="20019" y="39343"/>
                    <a:pt x="14894" y="51310"/>
                    <a:pt x="13300" y="55112"/>
                  </a:cubicBezTo>
                  <a:cubicBezTo>
                    <a:pt x="12503" y="57013"/>
                    <a:pt x="12503" y="57237"/>
                    <a:pt x="10795" y="61040"/>
                  </a:cubicBezTo>
                  <a:cubicBezTo>
                    <a:pt x="10226" y="62605"/>
                    <a:pt x="9542" y="64171"/>
                    <a:pt x="9542" y="66072"/>
                  </a:cubicBezTo>
                  <a:cubicBezTo>
                    <a:pt x="9542" y="71888"/>
                    <a:pt x="15122" y="75914"/>
                    <a:pt x="21955" y="75914"/>
                  </a:cubicBezTo>
                  <a:cubicBezTo>
                    <a:pt x="33911" y="75914"/>
                    <a:pt x="40288" y="61375"/>
                    <a:pt x="40288" y="58579"/>
                  </a:cubicBezTo>
                  <a:close/>
                </a:path>
              </a:pathLst>
            </a:custGeom>
            <a:solidFill>
              <a:srgbClr val="000000"/>
            </a:solidFill>
            <a:ln w="22830"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D0E1999C-5B6D-CEF5-7496-1B23200CC9B4}"/>
                </a:ext>
              </a:extLst>
            </p:cNvPr>
            <p:cNvSpPr/>
            <p:nvPr>
              <p:custDataLst>
                <p:tags r:id="rId5"/>
              </p:custDataLst>
            </p:nvPr>
          </p:nvSpPr>
          <p:spPr>
            <a:xfrm>
              <a:off x="7382753" y="4359181"/>
              <a:ext cx="151451" cy="52340"/>
            </a:xfrm>
            <a:custGeom>
              <a:avLst/>
              <a:gdLst>
                <a:gd name="connsiteX0" fmla="*/ 143919 w 151451"/>
                <a:gd name="connsiteY0" fmla="*/ 9032 h 52340"/>
                <a:gd name="connsiteX1" fmla="*/ 151662 w 151451"/>
                <a:gd name="connsiteY1" fmla="*/ 4558 h 52340"/>
                <a:gd name="connsiteX2" fmla="*/ 144147 w 151451"/>
                <a:gd name="connsiteY2" fmla="*/ 85 h 52340"/>
                <a:gd name="connsiteX3" fmla="*/ 7727 w 151451"/>
                <a:gd name="connsiteY3" fmla="*/ 85 h 52340"/>
                <a:gd name="connsiteX4" fmla="*/ 211 w 151451"/>
                <a:gd name="connsiteY4" fmla="*/ 4558 h 52340"/>
                <a:gd name="connsiteX5" fmla="*/ 7955 w 151451"/>
                <a:gd name="connsiteY5" fmla="*/ 9032 h 52340"/>
                <a:gd name="connsiteX6" fmla="*/ 143919 w 151451"/>
                <a:gd name="connsiteY6" fmla="*/ 9032 h 52340"/>
                <a:gd name="connsiteX7" fmla="*/ 144147 w 151451"/>
                <a:gd name="connsiteY7" fmla="*/ 52426 h 52340"/>
                <a:gd name="connsiteX8" fmla="*/ 151662 w 151451"/>
                <a:gd name="connsiteY8" fmla="*/ 47952 h 52340"/>
                <a:gd name="connsiteX9" fmla="*/ 143919 w 151451"/>
                <a:gd name="connsiteY9" fmla="*/ 43478 h 52340"/>
                <a:gd name="connsiteX10" fmla="*/ 7955 w 151451"/>
                <a:gd name="connsiteY10" fmla="*/ 43478 h 52340"/>
                <a:gd name="connsiteX11" fmla="*/ 211 w 151451"/>
                <a:gd name="connsiteY11" fmla="*/ 47952 h 52340"/>
                <a:gd name="connsiteX12" fmla="*/ 7727 w 151451"/>
                <a:gd name="connsiteY12" fmla="*/ 52426 h 52340"/>
                <a:gd name="connsiteX13" fmla="*/ 144147 w 151451"/>
                <a:gd name="connsiteY13" fmla="*/ 52426 h 5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40">
                  <a:moveTo>
                    <a:pt x="143919" y="9032"/>
                  </a:moveTo>
                  <a:cubicBezTo>
                    <a:pt x="147335" y="9032"/>
                    <a:pt x="151662" y="9032"/>
                    <a:pt x="151662" y="4558"/>
                  </a:cubicBezTo>
                  <a:cubicBezTo>
                    <a:pt x="151662" y="85"/>
                    <a:pt x="147335" y="85"/>
                    <a:pt x="144147" y="85"/>
                  </a:cubicBezTo>
                  <a:lnTo>
                    <a:pt x="7727" y="85"/>
                  </a:lnTo>
                  <a:cubicBezTo>
                    <a:pt x="4538" y="85"/>
                    <a:pt x="211" y="85"/>
                    <a:pt x="211" y="4558"/>
                  </a:cubicBezTo>
                  <a:cubicBezTo>
                    <a:pt x="211" y="9032"/>
                    <a:pt x="4538" y="9032"/>
                    <a:pt x="7955" y="9032"/>
                  </a:cubicBezTo>
                  <a:lnTo>
                    <a:pt x="143919" y="9032"/>
                  </a:lnTo>
                  <a:close/>
                  <a:moveTo>
                    <a:pt x="144147" y="52426"/>
                  </a:moveTo>
                  <a:cubicBezTo>
                    <a:pt x="147335" y="52426"/>
                    <a:pt x="151662" y="52426"/>
                    <a:pt x="151662" y="47952"/>
                  </a:cubicBezTo>
                  <a:cubicBezTo>
                    <a:pt x="151662" y="43478"/>
                    <a:pt x="147335" y="43478"/>
                    <a:pt x="143919" y="43478"/>
                  </a:cubicBezTo>
                  <a:lnTo>
                    <a:pt x="7955" y="43478"/>
                  </a:lnTo>
                  <a:cubicBezTo>
                    <a:pt x="4538" y="43478"/>
                    <a:pt x="211" y="43478"/>
                    <a:pt x="211" y="47952"/>
                  </a:cubicBezTo>
                  <a:cubicBezTo>
                    <a:pt x="211" y="52426"/>
                    <a:pt x="4538" y="52426"/>
                    <a:pt x="7727" y="52426"/>
                  </a:cubicBezTo>
                  <a:lnTo>
                    <a:pt x="144147" y="52426"/>
                  </a:lnTo>
                  <a:close/>
                </a:path>
              </a:pathLst>
            </a:custGeom>
            <a:solidFill>
              <a:srgbClr val="000000"/>
            </a:solidFill>
            <a:ln w="22830"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C9BF16CE-4DD1-5F0D-846B-BC8180D0C9BB}"/>
                </a:ext>
              </a:extLst>
            </p:cNvPr>
            <p:cNvSpPr/>
            <p:nvPr>
              <p:custDataLst>
                <p:tags r:id="rId6"/>
              </p:custDataLst>
            </p:nvPr>
          </p:nvSpPr>
          <p:spPr>
            <a:xfrm>
              <a:off x="7618596" y="4288499"/>
              <a:ext cx="140063" cy="152772"/>
            </a:xfrm>
            <a:custGeom>
              <a:avLst/>
              <a:gdLst>
                <a:gd name="connsiteX0" fmla="*/ 42583 w 140063"/>
                <a:gd name="connsiteY0" fmla="*/ 70991 h 152772"/>
                <a:gd name="connsiteX1" fmla="*/ 42583 w 140063"/>
                <a:gd name="connsiteY1" fmla="*/ 15966 h 152772"/>
                <a:gd name="connsiteX2" fmla="*/ 53742 w 140063"/>
                <a:gd name="connsiteY2" fmla="*/ 7019 h 152772"/>
                <a:gd name="connsiteX3" fmla="*/ 81983 w 140063"/>
                <a:gd name="connsiteY3" fmla="*/ 7019 h 152772"/>
                <a:gd name="connsiteX4" fmla="*/ 112045 w 140063"/>
                <a:gd name="connsiteY4" fmla="*/ 37886 h 152772"/>
                <a:gd name="connsiteX5" fmla="*/ 75606 w 140063"/>
                <a:gd name="connsiteY5" fmla="*/ 70991 h 152772"/>
                <a:gd name="connsiteX6" fmla="*/ 42583 w 140063"/>
                <a:gd name="connsiteY6" fmla="*/ 70991 h 152772"/>
                <a:gd name="connsiteX7" fmla="*/ 96331 w 140063"/>
                <a:gd name="connsiteY7" fmla="*/ 73004 h 152772"/>
                <a:gd name="connsiteX8" fmla="*/ 134136 w 140063"/>
                <a:gd name="connsiteY8" fmla="*/ 37886 h 152772"/>
                <a:gd name="connsiteX9" fmla="*/ 83577 w 140063"/>
                <a:gd name="connsiteY9" fmla="*/ 85 h 152772"/>
                <a:gd name="connsiteX10" fmla="*/ 222 w 140063"/>
                <a:gd name="connsiteY10" fmla="*/ 85 h 152772"/>
                <a:gd name="connsiteX11" fmla="*/ 222 w 140063"/>
                <a:gd name="connsiteY11" fmla="*/ 7019 h 152772"/>
                <a:gd name="connsiteX12" fmla="*/ 5688 w 140063"/>
                <a:gd name="connsiteY12" fmla="*/ 7019 h 152772"/>
                <a:gd name="connsiteX13" fmla="*/ 23680 w 140063"/>
                <a:gd name="connsiteY13" fmla="*/ 17532 h 152772"/>
                <a:gd name="connsiteX14" fmla="*/ 23680 w 140063"/>
                <a:gd name="connsiteY14" fmla="*/ 135411 h 152772"/>
                <a:gd name="connsiteX15" fmla="*/ 5688 w 140063"/>
                <a:gd name="connsiteY15" fmla="*/ 145923 h 152772"/>
                <a:gd name="connsiteX16" fmla="*/ 222 w 140063"/>
                <a:gd name="connsiteY16" fmla="*/ 145923 h 152772"/>
                <a:gd name="connsiteX17" fmla="*/ 222 w 140063"/>
                <a:gd name="connsiteY17" fmla="*/ 152857 h 152772"/>
                <a:gd name="connsiteX18" fmla="*/ 89498 w 140063"/>
                <a:gd name="connsiteY18" fmla="*/ 152857 h 152772"/>
                <a:gd name="connsiteX19" fmla="*/ 140286 w 140063"/>
                <a:gd name="connsiteY19" fmla="*/ 111924 h 152772"/>
                <a:gd name="connsiteX20" fmla="*/ 96331 w 140063"/>
                <a:gd name="connsiteY20" fmla="*/ 73004 h 152772"/>
                <a:gd name="connsiteX21" fmla="*/ 82210 w 140063"/>
                <a:gd name="connsiteY21" fmla="*/ 145923 h 152772"/>
                <a:gd name="connsiteX22" fmla="*/ 53742 w 140063"/>
                <a:gd name="connsiteY22" fmla="*/ 145923 h 152772"/>
                <a:gd name="connsiteX23" fmla="*/ 42583 w 140063"/>
                <a:gd name="connsiteY23" fmla="*/ 136976 h 152772"/>
                <a:gd name="connsiteX24" fmla="*/ 42583 w 140063"/>
                <a:gd name="connsiteY24" fmla="*/ 75912 h 152772"/>
                <a:gd name="connsiteX25" fmla="*/ 85399 w 140063"/>
                <a:gd name="connsiteY25" fmla="*/ 75912 h 152772"/>
                <a:gd name="connsiteX26" fmla="*/ 117511 w 140063"/>
                <a:gd name="connsiteY26" fmla="*/ 111701 h 152772"/>
                <a:gd name="connsiteX27" fmla="*/ 82210 w 140063"/>
                <a:gd name="connsiteY27" fmla="*/ 145923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063" h="152772">
                  <a:moveTo>
                    <a:pt x="42583" y="70991"/>
                  </a:moveTo>
                  <a:lnTo>
                    <a:pt x="42583" y="15966"/>
                  </a:lnTo>
                  <a:cubicBezTo>
                    <a:pt x="42583" y="8584"/>
                    <a:pt x="43038" y="7019"/>
                    <a:pt x="53742" y="7019"/>
                  </a:cubicBezTo>
                  <a:lnTo>
                    <a:pt x="81983" y="7019"/>
                  </a:lnTo>
                  <a:cubicBezTo>
                    <a:pt x="104074" y="7019"/>
                    <a:pt x="112045" y="26031"/>
                    <a:pt x="112045" y="37886"/>
                  </a:cubicBezTo>
                  <a:cubicBezTo>
                    <a:pt x="112045" y="52202"/>
                    <a:pt x="100886" y="70991"/>
                    <a:pt x="75606" y="70991"/>
                  </a:cubicBezTo>
                  <a:lnTo>
                    <a:pt x="42583" y="70991"/>
                  </a:lnTo>
                  <a:close/>
                  <a:moveTo>
                    <a:pt x="96331" y="73004"/>
                  </a:moveTo>
                  <a:cubicBezTo>
                    <a:pt x="118422" y="68754"/>
                    <a:pt x="134136" y="54439"/>
                    <a:pt x="134136" y="37886"/>
                  </a:cubicBezTo>
                  <a:cubicBezTo>
                    <a:pt x="134136" y="18426"/>
                    <a:pt x="113184" y="85"/>
                    <a:pt x="83577" y="85"/>
                  </a:cubicBezTo>
                  <a:lnTo>
                    <a:pt x="222" y="85"/>
                  </a:lnTo>
                  <a:lnTo>
                    <a:pt x="222" y="7019"/>
                  </a:lnTo>
                  <a:lnTo>
                    <a:pt x="5688" y="7019"/>
                  </a:lnTo>
                  <a:cubicBezTo>
                    <a:pt x="23224" y="7019"/>
                    <a:pt x="23680" y="9479"/>
                    <a:pt x="23680" y="17532"/>
                  </a:cubicBezTo>
                  <a:lnTo>
                    <a:pt x="23680" y="135411"/>
                  </a:lnTo>
                  <a:cubicBezTo>
                    <a:pt x="23680" y="143463"/>
                    <a:pt x="23224" y="145923"/>
                    <a:pt x="5688" y="145923"/>
                  </a:cubicBezTo>
                  <a:lnTo>
                    <a:pt x="222" y="145923"/>
                  </a:lnTo>
                  <a:lnTo>
                    <a:pt x="222" y="152857"/>
                  </a:lnTo>
                  <a:lnTo>
                    <a:pt x="89498" y="152857"/>
                  </a:lnTo>
                  <a:cubicBezTo>
                    <a:pt x="119788" y="152857"/>
                    <a:pt x="140286" y="132950"/>
                    <a:pt x="140286" y="111924"/>
                  </a:cubicBezTo>
                  <a:cubicBezTo>
                    <a:pt x="140286" y="92464"/>
                    <a:pt x="121610" y="75688"/>
                    <a:pt x="96331" y="73004"/>
                  </a:cubicBezTo>
                  <a:close/>
                  <a:moveTo>
                    <a:pt x="82210" y="145923"/>
                  </a:moveTo>
                  <a:lnTo>
                    <a:pt x="53742" y="145923"/>
                  </a:lnTo>
                  <a:cubicBezTo>
                    <a:pt x="43038" y="145923"/>
                    <a:pt x="42583" y="144358"/>
                    <a:pt x="42583" y="136976"/>
                  </a:cubicBezTo>
                  <a:lnTo>
                    <a:pt x="42583" y="75912"/>
                  </a:lnTo>
                  <a:lnTo>
                    <a:pt x="85399" y="75912"/>
                  </a:lnTo>
                  <a:cubicBezTo>
                    <a:pt x="107946" y="75912"/>
                    <a:pt x="117511" y="96714"/>
                    <a:pt x="117511" y="111701"/>
                  </a:cubicBezTo>
                  <a:cubicBezTo>
                    <a:pt x="117511" y="127582"/>
                    <a:pt x="105668" y="145923"/>
                    <a:pt x="82210" y="145923"/>
                  </a:cubicBezTo>
                  <a:close/>
                </a:path>
              </a:pathLst>
            </a:custGeom>
            <a:solidFill>
              <a:srgbClr val="000000"/>
            </a:solidFill>
            <a:ln w="22830"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DF325FFA-4338-DEEA-08E5-DFBD1EFC63D4}"/>
                </a:ext>
              </a:extLst>
            </p:cNvPr>
            <p:cNvSpPr/>
            <p:nvPr>
              <p:custDataLst>
                <p:tags r:id="rId7"/>
              </p:custDataLst>
            </p:nvPr>
          </p:nvSpPr>
          <p:spPr>
            <a:xfrm>
              <a:off x="7779233" y="4289170"/>
              <a:ext cx="140974" cy="152101"/>
            </a:xfrm>
            <a:custGeom>
              <a:avLst/>
              <a:gdLst>
                <a:gd name="connsiteX0" fmla="*/ 23687 w 140974"/>
                <a:gd name="connsiteY0" fmla="*/ 134739 h 152101"/>
                <a:gd name="connsiteX1" fmla="*/ 5695 w 140974"/>
                <a:gd name="connsiteY1" fmla="*/ 145252 h 152101"/>
                <a:gd name="connsiteX2" fmla="*/ 229 w 140974"/>
                <a:gd name="connsiteY2" fmla="*/ 145252 h 152101"/>
                <a:gd name="connsiteX3" fmla="*/ 229 w 140974"/>
                <a:gd name="connsiteY3" fmla="*/ 152186 h 152101"/>
                <a:gd name="connsiteX4" fmla="*/ 131638 w 140974"/>
                <a:gd name="connsiteY4" fmla="*/ 152186 h 152101"/>
                <a:gd name="connsiteX5" fmla="*/ 141204 w 140974"/>
                <a:gd name="connsiteY5" fmla="*/ 94477 h 152101"/>
                <a:gd name="connsiteX6" fmla="*/ 135510 w 140974"/>
                <a:gd name="connsiteY6" fmla="*/ 94477 h 152101"/>
                <a:gd name="connsiteX7" fmla="*/ 85406 w 140974"/>
                <a:gd name="connsiteY7" fmla="*/ 145252 h 152101"/>
                <a:gd name="connsiteX8" fmla="*/ 55116 w 140974"/>
                <a:gd name="connsiteY8" fmla="*/ 145252 h 152101"/>
                <a:gd name="connsiteX9" fmla="*/ 43956 w 140974"/>
                <a:gd name="connsiteY9" fmla="*/ 136305 h 152101"/>
                <a:gd name="connsiteX10" fmla="*/ 43956 w 140974"/>
                <a:gd name="connsiteY10" fmla="*/ 76583 h 152101"/>
                <a:gd name="connsiteX11" fmla="*/ 64453 w 140974"/>
                <a:gd name="connsiteY11" fmla="*/ 76583 h 152101"/>
                <a:gd name="connsiteX12" fmla="*/ 89050 w 140974"/>
                <a:gd name="connsiteY12" fmla="*/ 102753 h 152101"/>
                <a:gd name="connsiteX13" fmla="*/ 94743 w 140974"/>
                <a:gd name="connsiteY13" fmla="*/ 102753 h 152101"/>
                <a:gd name="connsiteX14" fmla="*/ 94743 w 140974"/>
                <a:gd name="connsiteY14" fmla="*/ 43478 h 152101"/>
                <a:gd name="connsiteX15" fmla="*/ 89050 w 140974"/>
                <a:gd name="connsiteY15" fmla="*/ 43478 h 152101"/>
                <a:gd name="connsiteX16" fmla="*/ 64453 w 140974"/>
                <a:gd name="connsiteY16" fmla="*/ 69649 h 152101"/>
                <a:gd name="connsiteX17" fmla="*/ 43956 w 140974"/>
                <a:gd name="connsiteY17" fmla="*/ 69649 h 152101"/>
                <a:gd name="connsiteX18" fmla="*/ 43956 w 140974"/>
                <a:gd name="connsiteY18" fmla="*/ 15966 h 152101"/>
                <a:gd name="connsiteX19" fmla="*/ 55116 w 140974"/>
                <a:gd name="connsiteY19" fmla="*/ 7019 h 152101"/>
                <a:gd name="connsiteX20" fmla="*/ 84495 w 140974"/>
                <a:gd name="connsiteY20" fmla="*/ 7019 h 152101"/>
                <a:gd name="connsiteX21" fmla="*/ 129133 w 140974"/>
                <a:gd name="connsiteY21" fmla="*/ 50412 h 152101"/>
                <a:gd name="connsiteX22" fmla="*/ 134827 w 140974"/>
                <a:gd name="connsiteY22" fmla="*/ 50412 h 152101"/>
                <a:gd name="connsiteX23" fmla="*/ 128450 w 140974"/>
                <a:gd name="connsiteY23" fmla="*/ 85 h 152101"/>
                <a:gd name="connsiteX24" fmla="*/ 229 w 140974"/>
                <a:gd name="connsiteY24" fmla="*/ 85 h 152101"/>
                <a:gd name="connsiteX25" fmla="*/ 229 w 140974"/>
                <a:gd name="connsiteY25" fmla="*/ 7019 h 152101"/>
                <a:gd name="connsiteX26" fmla="*/ 5695 w 140974"/>
                <a:gd name="connsiteY26" fmla="*/ 7019 h 152101"/>
                <a:gd name="connsiteX27" fmla="*/ 23687 w 140974"/>
                <a:gd name="connsiteY27" fmla="*/ 17532 h 152101"/>
                <a:gd name="connsiteX28" fmla="*/ 23687 w 140974"/>
                <a:gd name="connsiteY28" fmla="*/ 134739 h 1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974" h="152101">
                  <a:moveTo>
                    <a:pt x="23687" y="134739"/>
                  </a:moveTo>
                  <a:cubicBezTo>
                    <a:pt x="23687" y="142792"/>
                    <a:pt x="23231" y="145252"/>
                    <a:pt x="5695" y="145252"/>
                  </a:cubicBezTo>
                  <a:lnTo>
                    <a:pt x="229" y="145252"/>
                  </a:lnTo>
                  <a:lnTo>
                    <a:pt x="229" y="152186"/>
                  </a:lnTo>
                  <a:lnTo>
                    <a:pt x="131638" y="152186"/>
                  </a:lnTo>
                  <a:lnTo>
                    <a:pt x="141204" y="94477"/>
                  </a:lnTo>
                  <a:lnTo>
                    <a:pt x="135510" y="94477"/>
                  </a:lnTo>
                  <a:cubicBezTo>
                    <a:pt x="129816" y="128924"/>
                    <a:pt x="124578" y="145252"/>
                    <a:pt x="85406" y="145252"/>
                  </a:cubicBezTo>
                  <a:lnTo>
                    <a:pt x="55116" y="145252"/>
                  </a:lnTo>
                  <a:cubicBezTo>
                    <a:pt x="44412" y="145252"/>
                    <a:pt x="43956" y="143687"/>
                    <a:pt x="43956" y="136305"/>
                  </a:cubicBezTo>
                  <a:lnTo>
                    <a:pt x="43956" y="76583"/>
                  </a:lnTo>
                  <a:lnTo>
                    <a:pt x="64453" y="76583"/>
                  </a:lnTo>
                  <a:cubicBezTo>
                    <a:pt x="86545" y="76583"/>
                    <a:pt x="89050" y="83741"/>
                    <a:pt x="89050" y="102753"/>
                  </a:cubicBezTo>
                  <a:lnTo>
                    <a:pt x="94743" y="102753"/>
                  </a:lnTo>
                  <a:lnTo>
                    <a:pt x="94743" y="43478"/>
                  </a:lnTo>
                  <a:lnTo>
                    <a:pt x="89050" y="43478"/>
                  </a:lnTo>
                  <a:cubicBezTo>
                    <a:pt x="89050" y="62715"/>
                    <a:pt x="86545" y="69649"/>
                    <a:pt x="64453" y="69649"/>
                  </a:cubicBezTo>
                  <a:lnTo>
                    <a:pt x="43956" y="69649"/>
                  </a:lnTo>
                  <a:lnTo>
                    <a:pt x="43956" y="15966"/>
                  </a:lnTo>
                  <a:cubicBezTo>
                    <a:pt x="43956" y="8584"/>
                    <a:pt x="44412" y="7019"/>
                    <a:pt x="55116" y="7019"/>
                  </a:cubicBezTo>
                  <a:lnTo>
                    <a:pt x="84495" y="7019"/>
                  </a:lnTo>
                  <a:cubicBezTo>
                    <a:pt x="119340" y="7019"/>
                    <a:pt x="125489" y="19321"/>
                    <a:pt x="129133" y="50412"/>
                  </a:cubicBezTo>
                  <a:lnTo>
                    <a:pt x="134827" y="50412"/>
                  </a:lnTo>
                  <a:lnTo>
                    <a:pt x="128450" y="85"/>
                  </a:lnTo>
                  <a:lnTo>
                    <a:pt x="229" y="85"/>
                  </a:lnTo>
                  <a:lnTo>
                    <a:pt x="229" y="7019"/>
                  </a:lnTo>
                  <a:lnTo>
                    <a:pt x="5695" y="7019"/>
                  </a:lnTo>
                  <a:cubicBezTo>
                    <a:pt x="23231" y="7019"/>
                    <a:pt x="23687" y="9479"/>
                    <a:pt x="23687" y="17532"/>
                  </a:cubicBezTo>
                  <a:lnTo>
                    <a:pt x="23687" y="134739"/>
                  </a:lnTo>
                  <a:close/>
                </a:path>
              </a:pathLst>
            </a:custGeom>
            <a:solidFill>
              <a:srgbClr val="000000"/>
            </a:solidFill>
            <a:ln w="22830"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7B687AE8-18D4-6F4C-51AC-C761EE585DFE}"/>
                </a:ext>
              </a:extLst>
            </p:cNvPr>
            <p:cNvSpPr/>
            <p:nvPr>
              <p:custDataLst>
                <p:tags r:id="rId8"/>
              </p:custDataLst>
            </p:nvPr>
          </p:nvSpPr>
          <p:spPr>
            <a:xfrm>
              <a:off x="7934683" y="4288499"/>
              <a:ext cx="158738" cy="157693"/>
            </a:xfrm>
            <a:custGeom>
              <a:avLst/>
              <a:gdLst>
                <a:gd name="connsiteX0" fmla="*/ 43280 w 158738"/>
                <a:gd name="connsiteY0" fmla="*/ 73899 h 157693"/>
                <a:gd name="connsiteX1" fmla="*/ 43280 w 158738"/>
                <a:gd name="connsiteY1" fmla="*/ 15966 h 157693"/>
                <a:gd name="connsiteX2" fmla="*/ 48290 w 158738"/>
                <a:gd name="connsiteY2" fmla="*/ 7466 h 157693"/>
                <a:gd name="connsiteX3" fmla="*/ 61727 w 158738"/>
                <a:gd name="connsiteY3" fmla="*/ 7019 h 157693"/>
                <a:gd name="connsiteX4" fmla="*/ 107732 w 158738"/>
                <a:gd name="connsiteY4" fmla="*/ 40347 h 157693"/>
                <a:gd name="connsiteX5" fmla="*/ 68559 w 158738"/>
                <a:gd name="connsiteY5" fmla="*/ 73899 h 157693"/>
                <a:gd name="connsiteX6" fmla="*/ 43280 w 158738"/>
                <a:gd name="connsiteY6" fmla="*/ 73899 h 157693"/>
                <a:gd name="connsiteX7" fmla="*/ 91334 w 158738"/>
                <a:gd name="connsiteY7" fmla="*/ 76807 h 157693"/>
                <a:gd name="connsiteX8" fmla="*/ 131190 w 158738"/>
                <a:gd name="connsiteY8" fmla="*/ 40347 h 157693"/>
                <a:gd name="connsiteX9" fmla="*/ 71748 w 158738"/>
                <a:gd name="connsiteY9" fmla="*/ 85 h 157693"/>
                <a:gd name="connsiteX10" fmla="*/ 236 w 158738"/>
                <a:gd name="connsiteY10" fmla="*/ 85 h 157693"/>
                <a:gd name="connsiteX11" fmla="*/ 236 w 158738"/>
                <a:gd name="connsiteY11" fmla="*/ 7019 h 157693"/>
                <a:gd name="connsiteX12" fmla="*/ 5702 w 158738"/>
                <a:gd name="connsiteY12" fmla="*/ 7019 h 157693"/>
                <a:gd name="connsiteX13" fmla="*/ 23693 w 158738"/>
                <a:gd name="connsiteY13" fmla="*/ 17532 h 157693"/>
                <a:gd name="connsiteX14" fmla="*/ 23693 w 158738"/>
                <a:gd name="connsiteY14" fmla="*/ 135411 h 157693"/>
                <a:gd name="connsiteX15" fmla="*/ 5702 w 158738"/>
                <a:gd name="connsiteY15" fmla="*/ 145923 h 157693"/>
                <a:gd name="connsiteX16" fmla="*/ 236 w 158738"/>
                <a:gd name="connsiteY16" fmla="*/ 145923 h 157693"/>
                <a:gd name="connsiteX17" fmla="*/ 236 w 158738"/>
                <a:gd name="connsiteY17" fmla="*/ 152857 h 157693"/>
                <a:gd name="connsiteX18" fmla="*/ 33487 w 158738"/>
                <a:gd name="connsiteY18" fmla="*/ 152186 h 157693"/>
                <a:gd name="connsiteX19" fmla="*/ 66737 w 158738"/>
                <a:gd name="connsiteY19" fmla="*/ 152857 h 157693"/>
                <a:gd name="connsiteX20" fmla="*/ 66737 w 158738"/>
                <a:gd name="connsiteY20" fmla="*/ 145923 h 157693"/>
                <a:gd name="connsiteX21" fmla="*/ 61272 w 158738"/>
                <a:gd name="connsiteY21" fmla="*/ 145923 h 157693"/>
                <a:gd name="connsiteX22" fmla="*/ 43280 w 158738"/>
                <a:gd name="connsiteY22" fmla="*/ 135411 h 157693"/>
                <a:gd name="connsiteX23" fmla="*/ 43280 w 158738"/>
                <a:gd name="connsiteY23" fmla="*/ 78820 h 157693"/>
                <a:gd name="connsiteX24" fmla="*/ 69470 w 158738"/>
                <a:gd name="connsiteY24" fmla="*/ 78820 h 157693"/>
                <a:gd name="connsiteX25" fmla="*/ 90651 w 158738"/>
                <a:gd name="connsiteY25" fmla="*/ 86425 h 157693"/>
                <a:gd name="connsiteX26" fmla="*/ 99305 w 158738"/>
                <a:gd name="connsiteY26" fmla="*/ 116398 h 157693"/>
                <a:gd name="connsiteX27" fmla="*/ 108643 w 158738"/>
                <a:gd name="connsiteY27" fmla="*/ 148384 h 157693"/>
                <a:gd name="connsiteX28" fmla="*/ 137339 w 158738"/>
                <a:gd name="connsiteY28" fmla="*/ 157778 h 157693"/>
                <a:gd name="connsiteX29" fmla="*/ 158975 w 158738"/>
                <a:gd name="connsiteY29" fmla="*/ 133174 h 157693"/>
                <a:gd name="connsiteX30" fmla="*/ 156014 w 158738"/>
                <a:gd name="connsiteY30" fmla="*/ 129371 h 157693"/>
                <a:gd name="connsiteX31" fmla="*/ 153281 w 158738"/>
                <a:gd name="connsiteY31" fmla="*/ 132950 h 157693"/>
                <a:gd name="connsiteX32" fmla="*/ 138250 w 158738"/>
                <a:gd name="connsiteY32" fmla="*/ 152857 h 157693"/>
                <a:gd name="connsiteX33" fmla="*/ 122080 w 158738"/>
                <a:gd name="connsiteY33" fmla="*/ 120648 h 157693"/>
                <a:gd name="connsiteX34" fmla="*/ 119119 w 158738"/>
                <a:gd name="connsiteY34" fmla="*/ 102753 h 157693"/>
                <a:gd name="connsiteX35" fmla="*/ 91334 w 158738"/>
                <a:gd name="connsiteY35" fmla="*/ 76807 h 15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8738" h="157693">
                  <a:moveTo>
                    <a:pt x="43280" y="73899"/>
                  </a:moveTo>
                  <a:lnTo>
                    <a:pt x="43280" y="15966"/>
                  </a:lnTo>
                  <a:cubicBezTo>
                    <a:pt x="43280" y="10821"/>
                    <a:pt x="43280" y="8137"/>
                    <a:pt x="48290" y="7466"/>
                  </a:cubicBezTo>
                  <a:cubicBezTo>
                    <a:pt x="50568" y="7019"/>
                    <a:pt x="57172" y="7019"/>
                    <a:pt x="61727" y="7019"/>
                  </a:cubicBezTo>
                  <a:cubicBezTo>
                    <a:pt x="82224" y="7019"/>
                    <a:pt x="107732" y="7913"/>
                    <a:pt x="107732" y="40347"/>
                  </a:cubicBezTo>
                  <a:cubicBezTo>
                    <a:pt x="107732" y="55781"/>
                    <a:pt x="102266" y="73899"/>
                    <a:pt x="68559" y="73899"/>
                  </a:cubicBezTo>
                  <a:lnTo>
                    <a:pt x="43280" y="73899"/>
                  </a:lnTo>
                  <a:close/>
                  <a:moveTo>
                    <a:pt x="91334" y="76807"/>
                  </a:moveTo>
                  <a:cubicBezTo>
                    <a:pt x="113425" y="71438"/>
                    <a:pt x="131190" y="57794"/>
                    <a:pt x="131190" y="40347"/>
                  </a:cubicBezTo>
                  <a:cubicBezTo>
                    <a:pt x="131190" y="18874"/>
                    <a:pt x="105227" y="85"/>
                    <a:pt x="71748" y="85"/>
                  </a:cubicBezTo>
                  <a:lnTo>
                    <a:pt x="236" y="85"/>
                  </a:lnTo>
                  <a:lnTo>
                    <a:pt x="236" y="7019"/>
                  </a:lnTo>
                  <a:lnTo>
                    <a:pt x="5702" y="7019"/>
                  </a:lnTo>
                  <a:cubicBezTo>
                    <a:pt x="23238" y="7019"/>
                    <a:pt x="23693" y="9479"/>
                    <a:pt x="23693" y="17532"/>
                  </a:cubicBezTo>
                  <a:lnTo>
                    <a:pt x="23693" y="135411"/>
                  </a:lnTo>
                  <a:cubicBezTo>
                    <a:pt x="23693" y="143463"/>
                    <a:pt x="23238" y="145923"/>
                    <a:pt x="5702" y="145923"/>
                  </a:cubicBezTo>
                  <a:lnTo>
                    <a:pt x="236" y="145923"/>
                  </a:lnTo>
                  <a:lnTo>
                    <a:pt x="236" y="152857"/>
                  </a:lnTo>
                  <a:cubicBezTo>
                    <a:pt x="8434" y="152186"/>
                    <a:pt x="24604" y="152186"/>
                    <a:pt x="33487" y="152186"/>
                  </a:cubicBezTo>
                  <a:cubicBezTo>
                    <a:pt x="42369" y="152186"/>
                    <a:pt x="58539" y="152186"/>
                    <a:pt x="66737" y="152857"/>
                  </a:cubicBezTo>
                  <a:lnTo>
                    <a:pt x="66737" y="145923"/>
                  </a:lnTo>
                  <a:lnTo>
                    <a:pt x="61272" y="145923"/>
                  </a:lnTo>
                  <a:cubicBezTo>
                    <a:pt x="43735" y="145923"/>
                    <a:pt x="43280" y="143463"/>
                    <a:pt x="43280" y="135411"/>
                  </a:cubicBezTo>
                  <a:lnTo>
                    <a:pt x="43280" y="78820"/>
                  </a:lnTo>
                  <a:lnTo>
                    <a:pt x="69470" y="78820"/>
                  </a:lnTo>
                  <a:cubicBezTo>
                    <a:pt x="73114" y="78820"/>
                    <a:pt x="82680" y="78820"/>
                    <a:pt x="90651" y="86425"/>
                  </a:cubicBezTo>
                  <a:cubicBezTo>
                    <a:pt x="99305" y="94477"/>
                    <a:pt x="99305" y="101411"/>
                    <a:pt x="99305" y="116398"/>
                  </a:cubicBezTo>
                  <a:cubicBezTo>
                    <a:pt x="99305" y="130937"/>
                    <a:pt x="99305" y="139884"/>
                    <a:pt x="108643" y="148384"/>
                  </a:cubicBezTo>
                  <a:cubicBezTo>
                    <a:pt x="117980" y="156436"/>
                    <a:pt x="130506" y="157778"/>
                    <a:pt x="137339" y="157778"/>
                  </a:cubicBezTo>
                  <a:cubicBezTo>
                    <a:pt x="155103" y="157778"/>
                    <a:pt x="158975" y="139437"/>
                    <a:pt x="158975" y="133174"/>
                  </a:cubicBezTo>
                  <a:cubicBezTo>
                    <a:pt x="158975" y="131832"/>
                    <a:pt x="158975" y="129371"/>
                    <a:pt x="156014" y="129371"/>
                  </a:cubicBezTo>
                  <a:cubicBezTo>
                    <a:pt x="153509" y="129371"/>
                    <a:pt x="153509" y="131384"/>
                    <a:pt x="153281" y="132950"/>
                  </a:cubicBezTo>
                  <a:cubicBezTo>
                    <a:pt x="151914" y="148831"/>
                    <a:pt x="143943" y="152857"/>
                    <a:pt x="138250" y="152857"/>
                  </a:cubicBezTo>
                  <a:cubicBezTo>
                    <a:pt x="127090" y="152857"/>
                    <a:pt x="125268" y="141450"/>
                    <a:pt x="122080" y="120648"/>
                  </a:cubicBezTo>
                  <a:lnTo>
                    <a:pt x="119119" y="102753"/>
                  </a:lnTo>
                  <a:cubicBezTo>
                    <a:pt x="115020" y="88438"/>
                    <a:pt x="103860" y="81057"/>
                    <a:pt x="91334" y="76807"/>
                  </a:cubicBezTo>
                  <a:close/>
                </a:path>
              </a:pathLst>
            </a:custGeom>
            <a:solidFill>
              <a:srgbClr val="000000"/>
            </a:solidFill>
            <a:ln w="22830"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9B6D3408-D546-F330-3857-C7D71B8A2159}"/>
                </a:ext>
              </a:extLst>
            </p:cNvPr>
            <p:cNvSpPr/>
            <p:nvPr>
              <p:custDataLst>
                <p:tags r:id="rId9"/>
              </p:custDataLst>
            </p:nvPr>
          </p:nvSpPr>
          <p:spPr>
            <a:xfrm>
              <a:off x="8083578" y="4289841"/>
              <a:ext cx="147807" cy="151430"/>
            </a:xfrm>
            <a:custGeom>
              <a:avLst/>
              <a:gdLst>
                <a:gd name="connsiteX0" fmla="*/ 143722 w 147807"/>
                <a:gd name="connsiteY0" fmla="*/ 85 h 151430"/>
                <a:gd name="connsiteX1" fmla="*/ 4569 w 147807"/>
                <a:gd name="connsiteY1" fmla="*/ 85 h 151430"/>
                <a:gd name="connsiteX2" fmla="*/ 242 w 147807"/>
                <a:gd name="connsiteY2" fmla="*/ 50412 h 151430"/>
                <a:gd name="connsiteX3" fmla="*/ 5936 w 147807"/>
                <a:gd name="connsiteY3" fmla="*/ 50412 h 151430"/>
                <a:gd name="connsiteX4" fmla="*/ 46930 w 147807"/>
                <a:gd name="connsiteY4" fmla="*/ 7019 h 151430"/>
                <a:gd name="connsiteX5" fmla="*/ 59228 w 147807"/>
                <a:gd name="connsiteY5" fmla="*/ 7466 h 151430"/>
                <a:gd name="connsiteX6" fmla="*/ 64011 w 147807"/>
                <a:gd name="connsiteY6" fmla="*/ 15966 h 151430"/>
                <a:gd name="connsiteX7" fmla="*/ 64011 w 147807"/>
                <a:gd name="connsiteY7" fmla="*/ 133845 h 151430"/>
                <a:gd name="connsiteX8" fmla="*/ 40098 w 147807"/>
                <a:gd name="connsiteY8" fmla="*/ 144581 h 151430"/>
                <a:gd name="connsiteX9" fmla="*/ 30988 w 147807"/>
                <a:gd name="connsiteY9" fmla="*/ 144581 h 151430"/>
                <a:gd name="connsiteX10" fmla="*/ 30988 w 147807"/>
                <a:gd name="connsiteY10" fmla="*/ 151515 h 151430"/>
                <a:gd name="connsiteX11" fmla="*/ 74032 w 147807"/>
                <a:gd name="connsiteY11" fmla="*/ 150844 h 151430"/>
                <a:gd name="connsiteX12" fmla="*/ 117304 w 147807"/>
                <a:gd name="connsiteY12" fmla="*/ 151515 h 151430"/>
                <a:gd name="connsiteX13" fmla="*/ 117304 w 147807"/>
                <a:gd name="connsiteY13" fmla="*/ 144581 h 151430"/>
                <a:gd name="connsiteX14" fmla="*/ 108194 w 147807"/>
                <a:gd name="connsiteY14" fmla="*/ 144581 h 151430"/>
                <a:gd name="connsiteX15" fmla="*/ 84280 w 147807"/>
                <a:gd name="connsiteY15" fmla="*/ 133845 h 151430"/>
                <a:gd name="connsiteX16" fmla="*/ 84280 w 147807"/>
                <a:gd name="connsiteY16" fmla="*/ 15966 h 151430"/>
                <a:gd name="connsiteX17" fmla="*/ 88380 w 147807"/>
                <a:gd name="connsiteY17" fmla="*/ 7466 h 151430"/>
                <a:gd name="connsiteX18" fmla="*/ 101361 w 147807"/>
                <a:gd name="connsiteY18" fmla="*/ 7019 h 151430"/>
                <a:gd name="connsiteX19" fmla="*/ 142356 w 147807"/>
                <a:gd name="connsiteY19" fmla="*/ 50412 h 151430"/>
                <a:gd name="connsiteX20" fmla="*/ 148049 w 147807"/>
                <a:gd name="connsiteY20" fmla="*/ 50412 h 151430"/>
                <a:gd name="connsiteX21" fmla="*/ 143722 w 147807"/>
                <a:gd name="connsiteY21" fmla="*/ 85 h 15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807" h="151430">
                  <a:moveTo>
                    <a:pt x="143722" y="85"/>
                  </a:moveTo>
                  <a:lnTo>
                    <a:pt x="4569" y="85"/>
                  </a:lnTo>
                  <a:lnTo>
                    <a:pt x="242" y="50412"/>
                  </a:lnTo>
                  <a:lnTo>
                    <a:pt x="5936" y="50412"/>
                  </a:lnTo>
                  <a:cubicBezTo>
                    <a:pt x="9124" y="14400"/>
                    <a:pt x="12540" y="7019"/>
                    <a:pt x="46930" y="7019"/>
                  </a:cubicBezTo>
                  <a:cubicBezTo>
                    <a:pt x="51029" y="7019"/>
                    <a:pt x="56951" y="7019"/>
                    <a:pt x="59228" y="7466"/>
                  </a:cubicBezTo>
                  <a:cubicBezTo>
                    <a:pt x="64011" y="8361"/>
                    <a:pt x="64011" y="10821"/>
                    <a:pt x="64011" y="15966"/>
                  </a:cubicBezTo>
                  <a:lnTo>
                    <a:pt x="64011" y="133845"/>
                  </a:lnTo>
                  <a:cubicBezTo>
                    <a:pt x="64011" y="141450"/>
                    <a:pt x="64011" y="144581"/>
                    <a:pt x="40098" y="144581"/>
                  </a:cubicBezTo>
                  <a:lnTo>
                    <a:pt x="30988" y="144581"/>
                  </a:lnTo>
                  <a:lnTo>
                    <a:pt x="30988" y="151515"/>
                  </a:lnTo>
                  <a:cubicBezTo>
                    <a:pt x="40325" y="150844"/>
                    <a:pt x="63556" y="150844"/>
                    <a:pt x="74032" y="150844"/>
                  </a:cubicBezTo>
                  <a:cubicBezTo>
                    <a:pt x="84508" y="150844"/>
                    <a:pt x="107966" y="150844"/>
                    <a:pt x="117304" y="151515"/>
                  </a:cubicBezTo>
                  <a:lnTo>
                    <a:pt x="117304" y="144581"/>
                  </a:lnTo>
                  <a:lnTo>
                    <a:pt x="108194" y="144581"/>
                  </a:lnTo>
                  <a:cubicBezTo>
                    <a:pt x="84280" y="144581"/>
                    <a:pt x="84280" y="141450"/>
                    <a:pt x="84280" y="133845"/>
                  </a:cubicBezTo>
                  <a:lnTo>
                    <a:pt x="84280" y="15966"/>
                  </a:lnTo>
                  <a:cubicBezTo>
                    <a:pt x="84280" y="11492"/>
                    <a:pt x="84280" y="8361"/>
                    <a:pt x="88380" y="7466"/>
                  </a:cubicBezTo>
                  <a:cubicBezTo>
                    <a:pt x="90885" y="7019"/>
                    <a:pt x="97034" y="7019"/>
                    <a:pt x="101361" y="7019"/>
                  </a:cubicBezTo>
                  <a:cubicBezTo>
                    <a:pt x="135751" y="7019"/>
                    <a:pt x="139167" y="14400"/>
                    <a:pt x="142356" y="50412"/>
                  </a:cubicBezTo>
                  <a:lnTo>
                    <a:pt x="148049" y="50412"/>
                  </a:lnTo>
                  <a:lnTo>
                    <a:pt x="143722" y="85"/>
                  </a:lnTo>
                  <a:close/>
                </a:path>
              </a:pathLst>
            </a:custGeom>
            <a:solidFill>
              <a:srgbClr val="000000"/>
            </a:solidFill>
            <a:ln w="22830"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81E1D052-0DB2-E9E5-2A59-50E3B4ACEA2D}"/>
                </a:ext>
              </a:extLst>
            </p:cNvPr>
            <p:cNvSpPr/>
            <p:nvPr>
              <p:custDataLst>
                <p:tags r:id="rId10"/>
              </p:custDataLst>
            </p:nvPr>
          </p:nvSpPr>
          <p:spPr>
            <a:xfrm>
              <a:off x="8262409" y="4273512"/>
              <a:ext cx="52837" cy="223679"/>
            </a:xfrm>
            <a:custGeom>
              <a:avLst/>
              <a:gdLst>
                <a:gd name="connsiteX0" fmla="*/ 53086 w 52837"/>
                <a:gd name="connsiteY0" fmla="*/ 221527 h 223679"/>
                <a:gd name="connsiteX1" fmla="*/ 49215 w 52837"/>
                <a:gd name="connsiteY1" fmla="*/ 216606 h 223679"/>
                <a:gd name="connsiteX2" fmla="*/ 13459 w 52837"/>
                <a:gd name="connsiteY2" fmla="*/ 111924 h 223679"/>
                <a:gd name="connsiteX3" fmla="*/ 50126 w 52837"/>
                <a:gd name="connsiteY3" fmla="*/ 6124 h 223679"/>
                <a:gd name="connsiteX4" fmla="*/ 53086 w 52837"/>
                <a:gd name="connsiteY4" fmla="*/ 2321 h 223679"/>
                <a:gd name="connsiteX5" fmla="*/ 50809 w 52837"/>
                <a:gd name="connsiteY5" fmla="*/ 85 h 223679"/>
                <a:gd name="connsiteX6" fmla="*/ 14597 w 52837"/>
                <a:gd name="connsiteY6" fmla="*/ 43702 h 223679"/>
                <a:gd name="connsiteX7" fmla="*/ 249 w 52837"/>
                <a:gd name="connsiteY7" fmla="*/ 111924 h 223679"/>
                <a:gd name="connsiteX8" fmla="*/ 15281 w 52837"/>
                <a:gd name="connsiteY8" fmla="*/ 181712 h 223679"/>
                <a:gd name="connsiteX9" fmla="*/ 50809 w 52837"/>
                <a:gd name="connsiteY9" fmla="*/ 223764 h 223679"/>
                <a:gd name="connsiteX10" fmla="*/ 53086 w 52837"/>
                <a:gd name="connsiteY10" fmla="*/ 221527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086" y="221527"/>
                  </a:moveTo>
                  <a:cubicBezTo>
                    <a:pt x="53086" y="220856"/>
                    <a:pt x="53086" y="220409"/>
                    <a:pt x="49215" y="216606"/>
                  </a:cubicBezTo>
                  <a:cubicBezTo>
                    <a:pt x="20746" y="188422"/>
                    <a:pt x="13459" y="146147"/>
                    <a:pt x="13459" y="111924"/>
                  </a:cubicBezTo>
                  <a:cubicBezTo>
                    <a:pt x="13459" y="73004"/>
                    <a:pt x="22113" y="34084"/>
                    <a:pt x="50126" y="6124"/>
                  </a:cubicBezTo>
                  <a:cubicBezTo>
                    <a:pt x="53086" y="3440"/>
                    <a:pt x="53086" y="2993"/>
                    <a:pt x="53086" y="2321"/>
                  </a:cubicBezTo>
                  <a:cubicBezTo>
                    <a:pt x="53086" y="756"/>
                    <a:pt x="52175" y="85"/>
                    <a:pt x="50809" y="85"/>
                  </a:cubicBezTo>
                  <a:cubicBezTo>
                    <a:pt x="48531" y="85"/>
                    <a:pt x="28034" y="15295"/>
                    <a:pt x="14597" y="43702"/>
                  </a:cubicBezTo>
                  <a:cubicBezTo>
                    <a:pt x="2982" y="68307"/>
                    <a:pt x="249" y="93135"/>
                    <a:pt x="249" y="111924"/>
                  </a:cubicBezTo>
                  <a:cubicBezTo>
                    <a:pt x="249" y="129371"/>
                    <a:pt x="2755" y="156436"/>
                    <a:pt x="15281" y="181712"/>
                  </a:cubicBezTo>
                  <a:cubicBezTo>
                    <a:pt x="28945" y="209225"/>
                    <a:pt x="48531" y="223764"/>
                    <a:pt x="50809" y="223764"/>
                  </a:cubicBezTo>
                  <a:cubicBezTo>
                    <a:pt x="52175" y="223764"/>
                    <a:pt x="53086" y="223093"/>
                    <a:pt x="53086" y="221527"/>
                  </a:cubicBezTo>
                  <a:close/>
                </a:path>
              </a:pathLst>
            </a:custGeom>
            <a:solidFill>
              <a:srgbClr val="000000"/>
            </a:solidFill>
            <a:ln w="22830"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0ECA4AD2-7FC2-871F-1623-DC7F13AED41A}"/>
                </a:ext>
              </a:extLst>
            </p:cNvPr>
            <p:cNvSpPr/>
            <p:nvPr>
              <p:custDataLst>
                <p:tags r:id="rId11"/>
              </p:custDataLst>
            </p:nvPr>
          </p:nvSpPr>
          <p:spPr>
            <a:xfrm>
              <a:off x="8338679" y="4340169"/>
              <a:ext cx="113417" cy="144496"/>
            </a:xfrm>
            <a:custGeom>
              <a:avLst/>
              <a:gdLst>
                <a:gd name="connsiteX0" fmla="*/ 113671 w 113417"/>
                <a:gd name="connsiteY0" fmla="*/ 4111 h 144496"/>
                <a:gd name="connsiteX1" fmla="*/ 109571 w 113417"/>
                <a:gd name="connsiteY1" fmla="*/ 85 h 144496"/>
                <a:gd name="connsiteX2" fmla="*/ 88846 w 113417"/>
                <a:gd name="connsiteY2" fmla="*/ 9703 h 144496"/>
                <a:gd name="connsiteX3" fmla="*/ 64478 w 113417"/>
                <a:gd name="connsiteY3" fmla="*/ 85 h 144496"/>
                <a:gd name="connsiteX4" fmla="*/ 253 w 113417"/>
                <a:gd name="connsiteY4" fmla="*/ 66070 h 144496"/>
                <a:gd name="connsiteX5" fmla="*/ 40109 w 113417"/>
                <a:gd name="connsiteY5" fmla="*/ 102977 h 144496"/>
                <a:gd name="connsiteX6" fmla="*/ 64933 w 113417"/>
                <a:gd name="connsiteY6" fmla="*/ 95819 h 144496"/>
                <a:gd name="connsiteX7" fmla="*/ 56279 w 113417"/>
                <a:gd name="connsiteY7" fmla="*/ 129819 h 144496"/>
                <a:gd name="connsiteX8" fmla="*/ 53546 w 113417"/>
                <a:gd name="connsiteY8" fmla="*/ 133621 h 144496"/>
                <a:gd name="connsiteX9" fmla="*/ 44891 w 113417"/>
                <a:gd name="connsiteY9" fmla="*/ 134068 h 144496"/>
                <a:gd name="connsiteX10" fmla="*/ 38515 w 113417"/>
                <a:gd name="connsiteY10" fmla="*/ 135411 h 144496"/>
                <a:gd name="connsiteX11" fmla="*/ 36693 w 113417"/>
                <a:gd name="connsiteY11" fmla="*/ 140555 h 144496"/>
                <a:gd name="connsiteX12" fmla="*/ 41247 w 113417"/>
                <a:gd name="connsiteY12" fmla="*/ 144581 h 144496"/>
                <a:gd name="connsiteX13" fmla="*/ 65389 w 113417"/>
                <a:gd name="connsiteY13" fmla="*/ 143910 h 144496"/>
                <a:gd name="connsiteX14" fmla="*/ 90668 w 113417"/>
                <a:gd name="connsiteY14" fmla="*/ 144581 h 144496"/>
                <a:gd name="connsiteX15" fmla="*/ 96590 w 113417"/>
                <a:gd name="connsiteY15" fmla="*/ 138095 h 144496"/>
                <a:gd name="connsiteX16" fmla="*/ 90668 w 113417"/>
                <a:gd name="connsiteY16" fmla="*/ 134068 h 144496"/>
                <a:gd name="connsiteX17" fmla="*/ 80875 w 113417"/>
                <a:gd name="connsiteY17" fmla="*/ 133845 h 144496"/>
                <a:gd name="connsiteX18" fmla="*/ 113671 w 113417"/>
                <a:gd name="connsiteY18" fmla="*/ 4111 h 144496"/>
                <a:gd name="connsiteX19" fmla="*/ 69716 w 113417"/>
                <a:gd name="connsiteY19" fmla="*/ 77254 h 144496"/>
                <a:gd name="connsiteX20" fmla="*/ 66072 w 113417"/>
                <a:gd name="connsiteY20" fmla="*/ 83741 h 144496"/>
                <a:gd name="connsiteX21" fmla="*/ 41247 w 113417"/>
                <a:gd name="connsiteY21" fmla="*/ 94925 h 144496"/>
                <a:gd name="connsiteX22" fmla="*/ 25988 w 113417"/>
                <a:gd name="connsiteY22" fmla="*/ 77925 h 144496"/>
                <a:gd name="connsiteX23" fmla="*/ 37376 w 113417"/>
                <a:gd name="connsiteY23" fmla="*/ 30058 h 144496"/>
                <a:gd name="connsiteX24" fmla="*/ 64933 w 113417"/>
                <a:gd name="connsiteY24" fmla="*/ 8137 h 144496"/>
                <a:gd name="connsiteX25" fmla="*/ 83836 w 113417"/>
                <a:gd name="connsiteY25" fmla="*/ 21111 h 144496"/>
                <a:gd name="connsiteX26" fmla="*/ 83380 w 113417"/>
                <a:gd name="connsiteY26" fmla="*/ 24242 h 144496"/>
                <a:gd name="connsiteX27" fmla="*/ 69716 w 113417"/>
                <a:gd name="connsiteY27" fmla="*/ 77254 h 1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17" h="144496">
                  <a:moveTo>
                    <a:pt x="113671" y="4111"/>
                  </a:moveTo>
                  <a:cubicBezTo>
                    <a:pt x="113671" y="2992"/>
                    <a:pt x="112760" y="85"/>
                    <a:pt x="109571" y="85"/>
                  </a:cubicBezTo>
                  <a:cubicBezTo>
                    <a:pt x="109344" y="85"/>
                    <a:pt x="95907" y="3216"/>
                    <a:pt x="88846" y="9703"/>
                  </a:cubicBezTo>
                  <a:cubicBezTo>
                    <a:pt x="85658" y="6124"/>
                    <a:pt x="77915" y="85"/>
                    <a:pt x="64478" y="85"/>
                  </a:cubicBezTo>
                  <a:cubicBezTo>
                    <a:pt x="24850" y="85"/>
                    <a:pt x="253" y="35426"/>
                    <a:pt x="253" y="66070"/>
                  </a:cubicBezTo>
                  <a:cubicBezTo>
                    <a:pt x="253" y="93583"/>
                    <a:pt x="21206" y="102977"/>
                    <a:pt x="40109" y="102977"/>
                  </a:cubicBezTo>
                  <a:cubicBezTo>
                    <a:pt x="51041" y="102977"/>
                    <a:pt x="60150" y="98727"/>
                    <a:pt x="64933" y="95819"/>
                  </a:cubicBezTo>
                  <a:lnTo>
                    <a:pt x="56279" y="129819"/>
                  </a:lnTo>
                  <a:cubicBezTo>
                    <a:pt x="55368" y="133174"/>
                    <a:pt x="55140" y="133397"/>
                    <a:pt x="53546" y="133621"/>
                  </a:cubicBezTo>
                  <a:cubicBezTo>
                    <a:pt x="51041" y="134068"/>
                    <a:pt x="47397" y="134068"/>
                    <a:pt x="44891" y="134068"/>
                  </a:cubicBezTo>
                  <a:cubicBezTo>
                    <a:pt x="41020" y="134068"/>
                    <a:pt x="39653" y="134068"/>
                    <a:pt x="38515" y="135411"/>
                  </a:cubicBezTo>
                  <a:cubicBezTo>
                    <a:pt x="37376" y="136753"/>
                    <a:pt x="36693" y="140331"/>
                    <a:pt x="36693" y="140555"/>
                  </a:cubicBezTo>
                  <a:cubicBezTo>
                    <a:pt x="36693" y="141897"/>
                    <a:pt x="37604" y="144581"/>
                    <a:pt x="41247" y="144581"/>
                  </a:cubicBezTo>
                  <a:cubicBezTo>
                    <a:pt x="48991" y="144581"/>
                    <a:pt x="57417" y="143910"/>
                    <a:pt x="65389" y="143910"/>
                  </a:cubicBezTo>
                  <a:cubicBezTo>
                    <a:pt x="73815" y="143910"/>
                    <a:pt x="82470" y="144581"/>
                    <a:pt x="90668" y="144581"/>
                  </a:cubicBezTo>
                  <a:cubicBezTo>
                    <a:pt x="92263" y="144581"/>
                    <a:pt x="96590" y="144581"/>
                    <a:pt x="96590" y="138095"/>
                  </a:cubicBezTo>
                  <a:cubicBezTo>
                    <a:pt x="96590" y="134292"/>
                    <a:pt x="92718" y="134068"/>
                    <a:pt x="90668" y="134068"/>
                  </a:cubicBezTo>
                  <a:cubicBezTo>
                    <a:pt x="87480" y="134068"/>
                    <a:pt x="83836" y="134068"/>
                    <a:pt x="80875" y="133845"/>
                  </a:cubicBezTo>
                  <a:lnTo>
                    <a:pt x="113671" y="4111"/>
                  </a:lnTo>
                  <a:close/>
                  <a:moveTo>
                    <a:pt x="69716" y="77254"/>
                  </a:moveTo>
                  <a:cubicBezTo>
                    <a:pt x="68577" y="81056"/>
                    <a:pt x="68577" y="81504"/>
                    <a:pt x="66072" y="83741"/>
                  </a:cubicBezTo>
                  <a:cubicBezTo>
                    <a:pt x="58784" y="90898"/>
                    <a:pt x="49219" y="94925"/>
                    <a:pt x="41247" y="94925"/>
                  </a:cubicBezTo>
                  <a:cubicBezTo>
                    <a:pt x="27127" y="94925"/>
                    <a:pt x="25988" y="82846"/>
                    <a:pt x="25988" y="77925"/>
                  </a:cubicBezTo>
                  <a:cubicBezTo>
                    <a:pt x="25988" y="66294"/>
                    <a:pt x="33732" y="38781"/>
                    <a:pt x="37376" y="30058"/>
                  </a:cubicBezTo>
                  <a:cubicBezTo>
                    <a:pt x="44436" y="13729"/>
                    <a:pt x="55595" y="8137"/>
                    <a:pt x="64933" y="8137"/>
                  </a:cubicBezTo>
                  <a:cubicBezTo>
                    <a:pt x="78370" y="8137"/>
                    <a:pt x="83836" y="18650"/>
                    <a:pt x="83836" y="21111"/>
                  </a:cubicBezTo>
                  <a:cubicBezTo>
                    <a:pt x="83836" y="22005"/>
                    <a:pt x="83608" y="23571"/>
                    <a:pt x="83380" y="24242"/>
                  </a:cubicBezTo>
                  <a:lnTo>
                    <a:pt x="69716" y="77254"/>
                  </a:lnTo>
                  <a:close/>
                </a:path>
              </a:pathLst>
            </a:custGeom>
            <a:solidFill>
              <a:srgbClr val="000000"/>
            </a:solidFill>
            <a:ln w="22830"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671CC9B4-BAD4-7851-095E-E54889B58084}"/>
                </a:ext>
              </a:extLst>
            </p:cNvPr>
            <p:cNvSpPr/>
            <p:nvPr>
              <p:custDataLst>
                <p:tags r:id="rId12"/>
              </p:custDataLst>
            </p:nvPr>
          </p:nvSpPr>
          <p:spPr>
            <a:xfrm>
              <a:off x="8479919" y="4417562"/>
              <a:ext cx="26646" cy="66880"/>
            </a:xfrm>
            <a:custGeom>
              <a:avLst/>
              <a:gdLst>
                <a:gd name="connsiteX0" fmla="*/ 26905 w 26646"/>
                <a:gd name="connsiteY0" fmla="*/ 23571 h 66880"/>
                <a:gd name="connsiteX1" fmla="*/ 12330 w 26646"/>
                <a:gd name="connsiteY1" fmla="*/ 85 h 66880"/>
                <a:gd name="connsiteX2" fmla="*/ 259 w 26646"/>
                <a:gd name="connsiteY2" fmla="*/ 11940 h 66880"/>
                <a:gd name="connsiteX3" fmla="*/ 12330 w 26646"/>
                <a:gd name="connsiteY3" fmla="*/ 23795 h 66880"/>
                <a:gd name="connsiteX4" fmla="*/ 20301 w 26646"/>
                <a:gd name="connsiteY4" fmla="*/ 20887 h 66880"/>
                <a:gd name="connsiteX5" fmla="*/ 21439 w 26646"/>
                <a:gd name="connsiteY5" fmla="*/ 20216 h 66880"/>
                <a:gd name="connsiteX6" fmla="*/ 21895 w 26646"/>
                <a:gd name="connsiteY6" fmla="*/ 23571 h 66880"/>
                <a:gd name="connsiteX7" fmla="*/ 6408 w 26646"/>
                <a:gd name="connsiteY7" fmla="*/ 60925 h 66880"/>
                <a:gd name="connsiteX8" fmla="*/ 3903 w 26646"/>
                <a:gd name="connsiteY8" fmla="*/ 64504 h 66880"/>
                <a:gd name="connsiteX9" fmla="*/ 6180 w 26646"/>
                <a:gd name="connsiteY9" fmla="*/ 66965 h 66880"/>
                <a:gd name="connsiteX10" fmla="*/ 26905 w 26646"/>
                <a:gd name="connsiteY10" fmla="*/ 23571 h 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6880">
                  <a:moveTo>
                    <a:pt x="26905" y="23571"/>
                  </a:moveTo>
                  <a:cubicBezTo>
                    <a:pt x="26905" y="8808"/>
                    <a:pt x="21212" y="85"/>
                    <a:pt x="12330" y="85"/>
                  </a:cubicBezTo>
                  <a:cubicBezTo>
                    <a:pt x="4814" y="85"/>
                    <a:pt x="259" y="5677"/>
                    <a:pt x="259" y="11940"/>
                  </a:cubicBezTo>
                  <a:cubicBezTo>
                    <a:pt x="259" y="17979"/>
                    <a:pt x="4814" y="23795"/>
                    <a:pt x="12330" y="23795"/>
                  </a:cubicBezTo>
                  <a:cubicBezTo>
                    <a:pt x="15062" y="23795"/>
                    <a:pt x="18023" y="22900"/>
                    <a:pt x="20301" y="20887"/>
                  </a:cubicBezTo>
                  <a:cubicBezTo>
                    <a:pt x="20984" y="20439"/>
                    <a:pt x="21212" y="20216"/>
                    <a:pt x="21439" y="20216"/>
                  </a:cubicBezTo>
                  <a:cubicBezTo>
                    <a:pt x="21667" y="20216"/>
                    <a:pt x="21895" y="20439"/>
                    <a:pt x="21895" y="23571"/>
                  </a:cubicBezTo>
                  <a:cubicBezTo>
                    <a:pt x="21895" y="40123"/>
                    <a:pt x="13924" y="53544"/>
                    <a:pt x="6408" y="60925"/>
                  </a:cubicBezTo>
                  <a:cubicBezTo>
                    <a:pt x="3903" y="63386"/>
                    <a:pt x="3903" y="63833"/>
                    <a:pt x="3903" y="64504"/>
                  </a:cubicBezTo>
                  <a:cubicBezTo>
                    <a:pt x="3903" y="66070"/>
                    <a:pt x="5042" y="66965"/>
                    <a:pt x="6180" y="66965"/>
                  </a:cubicBezTo>
                  <a:cubicBezTo>
                    <a:pt x="8686" y="66965"/>
                    <a:pt x="26905" y="49741"/>
                    <a:pt x="26905" y="23571"/>
                  </a:cubicBezTo>
                  <a:close/>
                </a:path>
              </a:pathLst>
            </a:custGeom>
            <a:solidFill>
              <a:srgbClr val="000000"/>
            </a:solidFill>
            <a:ln w="22830"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359F64EF-C782-62DA-6364-B1BF625E6897}"/>
                </a:ext>
              </a:extLst>
            </p:cNvPr>
            <p:cNvSpPr/>
            <p:nvPr>
              <p:custDataLst>
                <p:tags r:id="rId13"/>
              </p:custDataLst>
            </p:nvPr>
          </p:nvSpPr>
          <p:spPr>
            <a:xfrm>
              <a:off x="8568840" y="4340169"/>
              <a:ext cx="107723" cy="102892"/>
            </a:xfrm>
            <a:custGeom>
              <a:avLst/>
              <a:gdLst>
                <a:gd name="connsiteX0" fmla="*/ 94095 w 107723"/>
                <a:gd name="connsiteY0" fmla="*/ 11269 h 102892"/>
                <a:gd name="connsiteX1" fmla="*/ 80202 w 107723"/>
                <a:gd name="connsiteY1" fmla="*/ 26926 h 102892"/>
                <a:gd name="connsiteX2" fmla="*/ 91590 w 107723"/>
                <a:gd name="connsiteY2" fmla="*/ 37215 h 102892"/>
                <a:gd name="connsiteX3" fmla="*/ 107987 w 107723"/>
                <a:gd name="connsiteY3" fmla="*/ 19545 h 102892"/>
                <a:gd name="connsiteX4" fmla="*/ 85668 w 107723"/>
                <a:gd name="connsiteY4" fmla="*/ 85 h 102892"/>
                <a:gd name="connsiteX5" fmla="*/ 55378 w 107723"/>
                <a:gd name="connsiteY5" fmla="*/ 13505 h 102892"/>
                <a:gd name="connsiteX6" fmla="*/ 28732 w 107723"/>
                <a:gd name="connsiteY6" fmla="*/ 85 h 102892"/>
                <a:gd name="connsiteX7" fmla="*/ 8918 w 107723"/>
                <a:gd name="connsiteY7" fmla="*/ 12834 h 102892"/>
                <a:gd name="connsiteX8" fmla="*/ 263 w 107723"/>
                <a:gd name="connsiteY8" fmla="*/ 34979 h 102892"/>
                <a:gd name="connsiteX9" fmla="*/ 5729 w 107723"/>
                <a:gd name="connsiteY9" fmla="*/ 38110 h 102892"/>
                <a:gd name="connsiteX10" fmla="*/ 10284 w 107723"/>
                <a:gd name="connsiteY10" fmla="*/ 36992 h 102892"/>
                <a:gd name="connsiteX11" fmla="*/ 12106 w 107723"/>
                <a:gd name="connsiteY11" fmla="*/ 30505 h 102892"/>
                <a:gd name="connsiteX12" fmla="*/ 27593 w 107723"/>
                <a:gd name="connsiteY12" fmla="*/ 8137 h 102892"/>
                <a:gd name="connsiteX13" fmla="*/ 32831 w 107723"/>
                <a:gd name="connsiteY13" fmla="*/ 16190 h 102892"/>
                <a:gd name="connsiteX14" fmla="*/ 29643 w 107723"/>
                <a:gd name="connsiteY14" fmla="*/ 33189 h 102892"/>
                <a:gd name="connsiteX15" fmla="*/ 23266 w 107723"/>
                <a:gd name="connsiteY15" fmla="*/ 57347 h 102892"/>
                <a:gd name="connsiteX16" fmla="*/ 18711 w 107723"/>
                <a:gd name="connsiteY16" fmla="*/ 75688 h 102892"/>
                <a:gd name="connsiteX17" fmla="*/ 14611 w 107723"/>
                <a:gd name="connsiteY17" fmla="*/ 93135 h 102892"/>
                <a:gd name="connsiteX18" fmla="*/ 25315 w 107723"/>
                <a:gd name="connsiteY18" fmla="*/ 102977 h 102892"/>
                <a:gd name="connsiteX19" fmla="*/ 40347 w 107723"/>
                <a:gd name="connsiteY19" fmla="*/ 91122 h 102892"/>
                <a:gd name="connsiteX20" fmla="*/ 56289 w 107723"/>
                <a:gd name="connsiteY20" fmla="*/ 28268 h 102892"/>
                <a:gd name="connsiteX21" fmla="*/ 60161 w 107723"/>
                <a:gd name="connsiteY21" fmla="*/ 21111 h 102892"/>
                <a:gd name="connsiteX22" fmla="*/ 85213 w 107723"/>
                <a:gd name="connsiteY22" fmla="*/ 8137 h 102892"/>
                <a:gd name="connsiteX23" fmla="*/ 94095 w 107723"/>
                <a:gd name="connsiteY23" fmla="*/ 11269 h 10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723" h="102892">
                  <a:moveTo>
                    <a:pt x="94095" y="11269"/>
                  </a:moveTo>
                  <a:cubicBezTo>
                    <a:pt x="81569" y="13729"/>
                    <a:pt x="80202" y="24689"/>
                    <a:pt x="80202" y="26926"/>
                  </a:cubicBezTo>
                  <a:cubicBezTo>
                    <a:pt x="80202" y="31847"/>
                    <a:pt x="84074" y="37215"/>
                    <a:pt x="91590" y="37215"/>
                  </a:cubicBezTo>
                  <a:cubicBezTo>
                    <a:pt x="99333" y="37215"/>
                    <a:pt x="107987" y="30952"/>
                    <a:pt x="107987" y="19545"/>
                  </a:cubicBezTo>
                  <a:cubicBezTo>
                    <a:pt x="107987" y="9256"/>
                    <a:pt x="99788" y="85"/>
                    <a:pt x="85668" y="85"/>
                  </a:cubicBezTo>
                  <a:cubicBezTo>
                    <a:pt x="72914" y="85"/>
                    <a:pt x="62210" y="6348"/>
                    <a:pt x="55378" y="13505"/>
                  </a:cubicBezTo>
                  <a:cubicBezTo>
                    <a:pt x="49912" y="3216"/>
                    <a:pt x="36931" y="85"/>
                    <a:pt x="28732" y="85"/>
                  </a:cubicBezTo>
                  <a:cubicBezTo>
                    <a:pt x="20305" y="85"/>
                    <a:pt x="13928" y="4782"/>
                    <a:pt x="8918" y="12834"/>
                  </a:cubicBezTo>
                  <a:cubicBezTo>
                    <a:pt x="3452" y="21558"/>
                    <a:pt x="263" y="33637"/>
                    <a:pt x="263" y="34979"/>
                  </a:cubicBezTo>
                  <a:cubicBezTo>
                    <a:pt x="263" y="38110"/>
                    <a:pt x="3680" y="38110"/>
                    <a:pt x="5729" y="38110"/>
                  </a:cubicBezTo>
                  <a:cubicBezTo>
                    <a:pt x="8235" y="38110"/>
                    <a:pt x="9146" y="38110"/>
                    <a:pt x="10284" y="36992"/>
                  </a:cubicBezTo>
                  <a:cubicBezTo>
                    <a:pt x="10740" y="36544"/>
                    <a:pt x="10740" y="36097"/>
                    <a:pt x="12106" y="30505"/>
                  </a:cubicBezTo>
                  <a:cubicBezTo>
                    <a:pt x="16433" y="13505"/>
                    <a:pt x="21444" y="8137"/>
                    <a:pt x="27593" y="8137"/>
                  </a:cubicBezTo>
                  <a:cubicBezTo>
                    <a:pt x="31009" y="8137"/>
                    <a:pt x="32831" y="10374"/>
                    <a:pt x="32831" y="16190"/>
                  </a:cubicBezTo>
                  <a:cubicBezTo>
                    <a:pt x="32831" y="20216"/>
                    <a:pt x="32148" y="22676"/>
                    <a:pt x="29643" y="33189"/>
                  </a:cubicBezTo>
                  <a:cubicBezTo>
                    <a:pt x="28504" y="36992"/>
                    <a:pt x="24860" y="51755"/>
                    <a:pt x="23266" y="57347"/>
                  </a:cubicBezTo>
                  <a:cubicBezTo>
                    <a:pt x="22355" y="61596"/>
                    <a:pt x="19850" y="71662"/>
                    <a:pt x="18711" y="75688"/>
                  </a:cubicBezTo>
                  <a:cubicBezTo>
                    <a:pt x="17344" y="81504"/>
                    <a:pt x="14611" y="91569"/>
                    <a:pt x="14611" y="93135"/>
                  </a:cubicBezTo>
                  <a:cubicBezTo>
                    <a:pt x="14611" y="97832"/>
                    <a:pt x="18255" y="102977"/>
                    <a:pt x="25315" y="102977"/>
                  </a:cubicBezTo>
                  <a:cubicBezTo>
                    <a:pt x="29870" y="102977"/>
                    <a:pt x="37842" y="100293"/>
                    <a:pt x="40347" y="91122"/>
                  </a:cubicBezTo>
                  <a:cubicBezTo>
                    <a:pt x="40574" y="90451"/>
                    <a:pt x="56061" y="29610"/>
                    <a:pt x="56289" y="28268"/>
                  </a:cubicBezTo>
                  <a:cubicBezTo>
                    <a:pt x="57200" y="24913"/>
                    <a:pt x="57200" y="24466"/>
                    <a:pt x="60161" y="21111"/>
                  </a:cubicBezTo>
                  <a:cubicBezTo>
                    <a:pt x="65399" y="14624"/>
                    <a:pt x="73825" y="8137"/>
                    <a:pt x="85213" y="8137"/>
                  </a:cubicBezTo>
                  <a:cubicBezTo>
                    <a:pt x="90906" y="8137"/>
                    <a:pt x="93412" y="10598"/>
                    <a:pt x="94095" y="11269"/>
                  </a:cubicBezTo>
                  <a:close/>
                </a:path>
              </a:pathLst>
            </a:custGeom>
            <a:solidFill>
              <a:srgbClr val="000000"/>
            </a:solidFill>
            <a:ln w="22830"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CE5FD14B-F227-318B-3136-69B57EE6324B}"/>
                </a:ext>
              </a:extLst>
            </p:cNvPr>
            <p:cNvSpPr/>
            <p:nvPr>
              <p:custDataLst>
                <p:tags r:id="rId14"/>
              </p:custDataLst>
            </p:nvPr>
          </p:nvSpPr>
          <p:spPr>
            <a:xfrm>
              <a:off x="8689455" y="4371014"/>
              <a:ext cx="48304" cy="105375"/>
            </a:xfrm>
            <a:custGeom>
              <a:avLst/>
              <a:gdLst>
                <a:gd name="connsiteX0" fmla="*/ 44429 w 48304"/>
                <a:gd name="connsiteY0" fmla="*/ 6036 h 105375"/>
                <a:gd name="connsiteX1" fmla="*/ 38052 w 48304"/>
                <a:gd name="connsiteY1" fmla="*/ 86 h 105375"/>
                <a:gd name="connsiteX2" fmla="*/ 29124 w 48304"/>
                <a:gd name="connsiteY2" fmla="*/ 8698 h 105375"/>
                <a:gd name="connsiteX3" fmla="*/ 35501 w 48304"/>
                <a:gd name="connsiteY3" fmla="*/ 14648 h 105375"/>
                <a:gd name="connsiteX4" fmla="*/ 44429 w 48304"/>
                <a:gd name="connsiteY4" fmla="*/ 6036 h 105375"/>
                <a:gd name="connsiteX5" fmla="*/ 11906 w 48304"/>
                <a:gd name="connsiteY5" fmla="*/ 85576 h 105375"/>
                <a:gd name="connsiteX6" fmla="*/ 10472 w 48304"/>
                <a:gd name="connsiteY6" fmla="*/ 92152 h 105375"/>
                <a:gd name="connsiteX7" fmla="*/ 25617 w 48304"/>
                <a:gd name="connsiteY7" fmla="*/ 105461 h 105375"/>
                <a:gd name="connsiteX8" fmla="*/ 48574 w 48304"/>
                <a:gd name="connsiteY8" fmla="*/ 81505 h 105375"/>
                <a:gd name="connsiteX9" fmla="*/ 46023 w 48304"/>
                <a:gd name="connsiteY9" fmla="*/ 79470 h 105375"/>
                <a:gd name="connsiteX10" fmla="*/ 42994 w 48304"/>
                <a:gd name="connsiteY10" fmla="*/ 82132 h 105375"/>
                <a:gd name="connsiteX11" fmla="*/ 26095 w 48304"/>
                <a:gd name="connsiteY11" fmla="*/ 101077 h 105375"/>
                <a:gd name="connsiteX12" fmla="*/ 22110 w 48304"/>
                <a:gd name="connsiteY12" fmla="*/ 95597 h 105375"/>
                <a:gd name="connsiteX13" fmla="*/ 24660 w 48304"/>
                <a:gd name="connsiteY13" fmla="*/ 85576 h 105375"/>
                <a:gd name="connsiteX14" fmla="*/ 29762 w 48304"/>
                <a:gd name="connsiteY14" fmla="*/ 73050 h 105375"/>
                <a:gd name="connsiteX15" fmla="*/ 37573 w 48304"/>
                <a:gd name="connsiteY15" fmla="*/ 53165 h 105375"/>
                <a:gd name="connsiteX16" fmla="*/ 38530 w 48304"/>
                <a:gd name="connsiteY16" fmla="*/ 48155 h 105375"/>
                <a:gd name="connsiteX17" fmla="*/ 23385 w 48304"/>
                <a:gd name="connsiteY17" fmla="*/ 34846 h 105375"/>
                <a:gd name="connsiteX18" fmla="*/ 269 w 48304"/>
                <a:gd name="connsiteY18" fmla="*/ 58802 h 105375"/>
                <a:gd name="connsiteX19" fmla="*/ 2979 w 48304"/>
                <a:gd name="connsiteY19" fmla="*/ 60837 h 105375"/>
                <a:gd name="connsiteX20" fmla="*/ 5848 w 48304"/>
                <a:gd name="connsiteY20" fmla="*/ 58332 h 105375"/>
                <a:gd name="connsiteX21" fmla="*/ 22907 w 48304"/>
                <a:gd name="connsiteY21" fmla="*/ 39230 h 105375"/>
                <a:gd name="connsiteX22" fmla="*/ 26892 w 48304"/>
                <a:gd name="connsiteY22" fmla="*/ 44710 h 105375"/>
                <a:gd name="connsiteX23" fmla="*/ 21950 w 48304"/>
                <a:gd name="connsiteY23" fmla="*/ 60368 h 105375"/>
                <a:gd name="connsiteX24" fmla="*/ 11906 w 48304"/>
                <a:gd name="connsiteY24" fmla="*/ 85576 h 10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5375">
                  <a:moveTo>
                    <a:pt x="44429" y="6036"/>
                  </a:moveTo>
                  <a:cubicBezTo>
                    <a:pt x="44429" y="3531"/>
                    <a:pt x="42516" y="86"/>
                    <a:pt x="38052" y="86"/>
                  </a:cubicBezTo>
                  <a:cubicBezTo>
                    <a:pt x="33747" y="86"/>
                    <a:pt x="29124" y="4157"/>
                    <a:pt x="29124" y="8698"/>
                  </a:cubicBezTo>
                  <a:cubicBezTo>
                    <a:pt x="29124" y="11360"/>
                    <a:pt x="31197" y="14648"/>
                    <a:pt x="35501" y="14648"/>
                  </a:cubicBezTo>
                  <a:cubicBezTo>
                    <a:pt x="40124" y="14648"/>
                    <a:pt x="44429" y="10264"/>
                    <a:pt x="44429" y="6036"/>
                  </a:cubicBezTo>
                  <a:close/>
                  <a:moveTo>
                    <a:pt x="11906" y="85576"/>
                  </a:moveTo>
                  <a:cubicBezTo>
                    <a:pt x="11269" y="87612"/>
                    <a:pt x="10472" y="89491"/>
                    <a:pt x="10472" y="92152"/>
                  </a:cubicBezTo>
                  <a:cubicBezTo>
                    <a:pt x="10472" y="99512"/>
                    <a:pt x="16849" y="105461"/>
                    <a:pt x="25617" y="105461"/>
                  </a:cubicBezTo>
                  <a:cubicBezTo>
                    <a:pt x="41559" y="105461"/>
                    <a:pt x="48574" y="83854"/>
                    <a:pt x="48574" y="81505"/>
                  </a:cubicBezTo>
                  <a:cubicBezTo>
                    <a:pt x="48574" y="79470"/>
                    <a:pt x="46501" y="79470"/>
                    <a:pt x="46023" y="79470"/>
                  </a:cubicBezTo>
                  <a:cubicBezTo>
                    <a:pt x="43791" y="79470"/>
                    <a:pt x="43632" y="80409"/>
                    <a:pt x="42994" y="82132"/>
                  </a:cubicBezTo>
                  <a:cubicBezTo>
                    <a:pt x="39327" y="94658"/>
                    <a:pt x="32313" y="101077"/>
                    <a:pt x="26095" y="101077"/>
                  </a:cubicBezTo>
                  <a:cubicBezTo>
                    <a:pt x="22907" y="101077"/>
                    <a:pt x="22110" y="99042"/>
                    <a:pt x="22110" y="95597"/>
                  </a:cubicBezTo>
                  <a:cubicBezTo>
                    <a:pt x="22110" y="91996"/>
                    <a:pt x="23225" y="89021"/>
                    <a:pt x="24660" y="85576"/>
                  </a:cubicBezTo>
                  <a:cubicBezTo>
                    <a:pt x="26254" y="81349"/>
                    <a:pt x="28008" y="77121"/>
                    <a:pt x="29762" y="73050"/>
                  </a:cubicBezTo>
                  <a:cubicBezTo>
                    <a:pt x="31197" y="69292"/>
                    <a:pt x="36936" y="55044"/>
                    <a:pt x="37573" y="53165"/>
                  </a:cubicBezTo>
                  <a:cubicBezTo>
                    <a:pt x="38052" y="51599"/>
                    <a:pt x="38530" y="49721"/>
                    <a:pt x="38530" y="48155"/>
                  </a:cubicBezTo>
                  <a:cubicBezTo>
                    <a:pt x="38530" y="40796"/>
                    <a:pt x="32153" y="34846"/>
                    <a:pt x="23385" y="34846"/>
                  </a:cubicBezTo>
                  <a:cubicBezTo>
                    <a:pt x="7602" y="34846"/>
                    <a:pt x="269" y="56140"/>
                    <a:pt x="269" y="58802"/>
                  </a:cubicBezTo>
                  <a:cubicBezTo>
                    <a:pt x="269" y="60837"/>
                    <a:pt x="2501" y="60837"/>
                    <a:pt x="2979" y="60837"/>
                  </a:cubicBezTo>
                  <a:cubicBezTo>
                    <a:pt x="5211" y="60837"/>
                    <a:pt x="5370" y="60055"/>
                    <a:pt x="5848" y="58332"/>
                  </a:cubicBezTo>
                  <a:cubicBezTo>
                    <a:pt x="9993" y="44867"/>
                    <a:pt x="17008" y="39230"/>
                    <a:pt x="22907" y="39230"/>
                  </a:cubicBezTo>
                  <a:cubicBezTo>
                    <a:pt x="25457" y="39230"/>
                    <a:pt x="26892" y="40483"/>
                    <a:pt x="26892" y="44710"/>
                  </a:cubicBezTo>
                  <a:cubicBezTo>
                    <a:pt x="26892" y="48311"/>
                    <a:pt x="25936" y="50660"/>
                    <a:pt x="21950" y="60368"/>
                  </a:cubicBezTo>
                  <a:lnTo>
                    <a:pt x="11906" y="85576"/>
                  </a:lnTo>
                  <a:close/>
                </a:path>
              </a:pathLst>
            </a:custGeom>
            <a:solidFill>
              <a:srgbClr val="000000"/>
            </a:solidFill>
            <a:ln w="22830"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F846A973-EF84-4018-6286-42A3B4C6B189}"/>
                </a:ext>
              </a:extLst>
            </p:cNvPr>
            <p:cNvSpPr/>
            <p:nvPr>
              <p:custDataLst>
                <p:tags r:id="rId15"/>
              </p:custDataLst>
            </p:nvPr>
          </p:nvSpPr>
          <p:spPr>
            <a:xfrm>
              <a:off x="8770767" y="4273512"/>
              <a:ext cx="52837" cy="223679"/>
            </a:xfrm>
            <a:custGeom>
              <a:avLst/>
              <a:gdLst>
                <a:gd name="connsiteX0" fmla="*/ 53109 w 52837"/>
                <a:gd name="connsiteY0" fmla="*/ 111924 h 223679"/>
                <a:gd name="connsiteX1" fmla="*/ 38078 w 52837"/>
                <a:gd name="connsiteY1" fmla="*/ 42136 h 223679"/>
                <a:gd name="connsiteX2" fmla="*/ 2549 w 52837"/>
                <a:gd name="connsiteY2" fmla="*/ 85 h 223679"/>
                <a:gd name="connsiteX3" fmla="*/ 272 w 52837"/>
                <a:gd name="connsiteY3" fmla="*/ 2321 h 223679"/>
                <a:gd name="connsiteX4" fmla="*/ 4599 w 52837"/>
                <a:gd name="connsiteY4" fmla="*/ 7466 h 223679"/>
                <a:gd name="connsiteX5" fmla="*/ 39900 w 52837"/>
                <a:gd name="connsiteY5" fmla="*/ 111924 h 223679"/>
                <a:gd name="connsiteX6" fmla="*/ 3233 w 52837"/>
                <a:gd name="connsiteY6" fmla="*/ 217724 h 223679"/>
                <a:gd name="connsiteX7" fmla="*/ 272 w 52837"/>
                <a:gd name="connsiteY7" fmla="*/ 221527 h 223679"/>
                <a:gd name="connsiteX8" fmla="*/ 2549 w 52837"/>
                <a:gd name="connsiteY8" fmla="*/ 223764 h 223679"/>
                <a:gd name="connsiteX9" fmla="*/ 38761 w 52837"/>
                <a:gd name="connsiteY9" fmla="*/ 180146 h 223679"/>
                <a:gd name="connsiteX10" fmla="*/ 53109 w 52837"/>
                <a:gd name="connsiteY10" fmla="*/ 111924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109" y="111924"/>
                  </a:moveTo>
                  <a:cubicBezTo>
                    <a:pt x="53109" y="94477"/>
                    <a:pt x="50604" y="67412"/>
                    <a:pt x="38078" y="42136"/>
                  </a:cubicBezTo>
                  <a:cubicBezTo>
                    <a:pt x="24413" y="14624"/>
                    <a:pt x="4827" y="85"/>
                    <a:pt x="2549" y="85"/>
                  </a:cubicBezTo>
                  <a:cubicBezTo>
                    <a:pt x="1183" y="85"/>
                    <a:pt x="272" y="979"/>
                    <a:pt x="272" y="2321"/>
                  </a:cubicBezTo>
                  <a:cubicBezTo>
                    <a:pt x="272" y="2993"/>
                    <a:pt x="272" y="3440"/>
                    <a:pt x="4599" y="7466"/>
                  </a:cubicBezTo>
                  <a:cubicBezTo>
                    <a:pt x="26918" y="29610"/>
                    <a:pt x="39900" y="65175"/>
                    <a:pt x="39900" y="111924"/>
                  </a:cubicBezTo>
                  <a:cubicBezTo>
                    <a:pt x="39900" y="150173"/>
                    <a:pt x="31473" y="189541"/>
                    <a:pt x="3233" y="217724"/>
                  </a:cubicBezTo>
                  <a:cubicBezTo>
                    <a:pt x="272" y="220409"/>
                    <a:pt x="272" y="220856"/>
                    <a:pt x="272" y="221527"/>
                  </a:cubicBezTo>
                  <a:cubicBezTo>
                    <a:pt x="272" y="222869"/>
                    <a:pt x="1183" y="223764"/>
                    <a:pt x="2549" y="223764"/>
                  </a:cubicBezTo>
                  <a:cubicBezTo>
                    <a:pt x="4827" y="223764"/>
                    <a:pt x="25324" y="208554"/>
                    <a:pt x="38761" y="180146"/>
                  </a:cubicBezTo>
                  <a:cubicBezTo>
                    <a:pt x="50376" y="155542"/>
                    <a:pt x="53109" y="130713"/>
                    <a:pt x="53109" y="111924"/>
                  </a:cubicBezTo>
                  <a:close/>
                </a:path>
              </a:pathLst>
            </a:custGeom>
            <a:solidFill>
              <a:srgbClr val="000000"/>
            </a:solidFill>
            <a:ln w="22830"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9656E09D-BF44-D249-A47E-79BD4A73F85F}"/>
                </a:ext>
              </a:extLst>
            </p:cNvPr>
            <p:cNvSpPr/>
            <p:nvPr>
              <p:custDataLst>
                <p:tags r:id="rId16"/>
              </p:custDataLst>
            </p:nvPr>
          </p:nvSpPr>
          <p:spPr>
            <a:xfrm>
              <a:off x="6911512" y="4623346"/>
              <a:ext cx="224102" cy="153443"/>
            </a:xfrm>
            <a:custGeom>
              <a:avLst/>
              <a:gdLst>
                <a:gd name="connsiteX0" fmla="*/ 197874 w 224102"/>
                <a:gd name="connsiteY0" fmla="*/ 11507 h 153443"/>
                <a:gd name="connsiteX1" fmla="*/ 213361 w 224102"/>
                <a:gd name="connsiteY1" fmla="*/ 10613 h 153443"/>
                <a:gd name="connsiteX2" fmla="*/ 221788 w 224102"/>
                <a:gd name="connsiteY2" fmla="*/ 9942 h 153443"/>
                <a:gd name="connsiteX3" fmla="*/ 224293 w 224102"/>
                <a:gd name="connsiteY3" fmla="*/ 4126 h 153443"/>
                <a:gd name="connsiteX4" fmla="*/ 219282 w 224102"/>
                <a:gd name="connsiteY4" fmla="*/ 100 h 153443"/>
                <a:gd name="connsiteX5" fmla="*/ 201974 w 224102"/>
                <a:gd name="connsiteY5" fmla="*/ 547 h 153443"/>
                <a:gd name="connsiteX6" fmla="*/ 184893 w 224102"/>
                <a:gd name="connsiteY6" fmla="*/ 771 h 153443"/>
                <a:gd name="connsiteX7" fmla="*/ 167356 w 224102"/>
                <a:gd name="connsiteY7" fmla="*/ 547 h 153443"/>
                <a:gd name="connsiteX8" fmla="*/ 149364 w 224102"/>
                <a:gd name="connsiteY8" fmla="*/ 100 h 153443"/>
                <a:gd name="connsiteX9" fmla="*/ 142760 w 224102"/>
                <a:gd name="connsiteY9" fmla="*/ 6586 h 153443"/>
                <a:gd name="connsiteX10" fmla="*/ 152325 w 224102"/>
                <a:gd name="connsiteY10" fmla="*/ 10613 h 153443"/>
                <a:gd name="connsiteX11" fmla="*/ 166218 w 224102"/>
                <a:gd name="connsiteY11" fmla="*/ 11060 h 153443"/>
                <a:gd name="connsiteX12" fmla="*/ 151642 w 224102"/>
                <a:gd name="connsiteY12" fmla="*/ 68545 h 153443"/>
                <a:gd name="connsiteX13" fmla="*/ 77397 w 224102"/>
                <a:gd name="connsiteY13" fmla="*/ 68545 h 153443"/>
                <a:gd name="connsiteX14" fmla="*/ 91745 w 224102"/>
                <a:gd name="connsiteY14" fmla="*/ 11507 h 153443"/>
                <a:gd name="connsiteX15" fmla="*/ 107231 w 224102"/>
                <a:gd name="connsiteY15" fmla="*/ 10613 h 153443"/>
                <a:gd name="connsiteX16" fmla="*/ 115658 w 224102"/>
                <a:gd name="connsiteY16" fmla="*/ 9942 h 153443"/>
                <a:gd name="connsiteX17" fmla="*/ 118163 w 224102"/>
                <a:gd name="connsiteY17" fmla="*/ 4126 h 153443"/>
                <a:gd name="connsiteX18" fmla="*/ 113153 w 224102"/>
                <a:gd name="connsiteY18" fmla="*/ 100 h 153443"/>
                <a:gd name="connsiteX19" fmla="*/ 95844 w 224102"/>
                <a:gd name="connsiteY19" fmla="*/ 547 h 153443"/>
                <a:gd name="connsiteX20" fmla="*/ 78763 w 224102"/>
                <a:gd name="connsiteY20" fmla="*/ 771 h 153443"/>
                <a:gd name="connsiteX21" fmla="*/ 61227 w 224102"/>
                <a:gd name="connsiteY21" fmla="*/ 547 h 153443"/>
                <a:gd name="connsiteX22" fmla="*/ 43235 w 224102"/>
                <a:gd name="connsiteY22" fmla="*/ 100 h 153443"/>
                <a:gd name="connsiteX23" fmla="*/ 36630 w 224102"/>
                <a:gd name="connsiteY23" fmla="*/ 6586 h 153443"/>
                <a:gd name="connsiteX24" fmla="*/ 46195 w 224102"/>
                <a:gd name="connsiteY24" fmla="*/ 10613 h 153443"/>
                <a:gd name="connsiteX25" fmla="*/ 60088 w 224102"/>
                <a:gd name="connsiteY25" fmla="*/ 11060 h 153443"/>
                <a:gd name="connsiteX26" fmla="*/ 27520 w 224102"/>
                <a:gd name="connsiteY26" fmla="*/ 138557 h 153443"/>
                <a:gd name="connsiteX27" fmla="*/ 22282 w 224102"/>
                <a:gd name="connsiteY27" fmla="*/ 142807 h 153443"/>
                <a:gd name="connsiteX28" fmla="*/ 10212 w 224102"/>
                <a:gd name="connsiteY28" fmla="*/ 143031 h 153443"/>
                <a:gd name="connsiteX29" fmla="*/ 2924 w 224102"/>
                <a:gd name="connsiteY29" fmla="*/ 143478 h 153443"/>
                <a:gd name="connsiteX30" fmla="*/ 191 w 224102"/>
                <a:gd name="connsiteY30" fmla="*/ 149517 h 153443"/>
                <a:gd name="connsiteX31" fmla="*/ 5201 w 224102"/>
                <a:gd name="connsiteY31" fmla="*/ 153543 h 153443"/>
                <a:gd name="connsiteX32" fmla="*/ 22510 w 224102"/>
                <a:gd name="connsiteY32" fmla="*/ 153096 h 153443"/>
                <a:gd name="connsiteX33" fmla="*/ 39819 w 224102"/>
                <a:gd name="connsiteY33" fmla="*/ 152872 h 153443"/>
                <a:gd name="connsiteX34" fmla="*/ 57355 w 224102"/>
                <a:gd name="connsiteY34" fmla="*/ 153096 h 153443"/>
                <a:gd name="connsiteX35" fmla="*/ 75119 w 224102"/>
                <a:gd name="connsiteY35" fmla="*/ 153543 h 153443"/>
                <a:gd name="connsiteX36" fmla="*/ 80357 w 224102"/>
                <a:gd name="connsiteY36" fmla="*/ 151978 h 153443"/>
                <a:gd name="connsiteX37" fmla="*/ 81724 w 224102"/>
                <a:gd name="connsiteY37" fmla="*/ 147057 h 153443"/>
                <a:gd name="connsiteX38" fmla="*/ 72386 w 224102"/>
                <a:gd name="connsiteY38" fmla="*/ 143031 h 153443"/>
                <a:gd name="connsiteX39" fmla="*/ 58494 w 224102"/>
                <a:gd name="connsiteY39" fmla="*/ 142583 h 153443"/>
                <a:gd name="connsiteX40" fmla="*/ 74664 w 224102"/>
                <a:gd name="connsiteY40" fmla="*/ 79058 h 153443"/>
                <a:gd name="connsiteX41" fmla="*/ 148909 w 224102"/>
                <a:gd name="connsiteY41" fmla="*/ 79058 h 153443"/>
                <a:gd name="connsiteX42" fmla="*/ 133650 w 224102"/>
                <a:gd name="connsiteY42" fmla="*/ 138557 h 153443"/>
                <a:gd name="connsiteX43" fmla="*/ 128412 w 224102"/>
                <a:gd name="connsiteY43" fmla="*/ 142807 h 153443"/>
                <a:gd name="connsiteX44" fmla="*/ 116341 w 224102"/>
                <a:gd name="connsiteY44" fmla="*/ 143031 h 153443"/>
                <a:gd name="connsiteX45" fmla="*/ 109053 w 224102"/>
                <a:gd name="connsiteY45" fmla="*/ 143478 h 153443"/>
                <a:gd name="connsiteX46" fmla="*/ 106320 w 224102"/>
                <a:gd name="connsiteY46" fmla="*/ 149517 h 153443"/>
                <a:gd name="connsiteX47" fmla="*/ 111331 w 224102"/>
                <a:gd name="connsiteY47" fmla="*/ 153543 h 153443"/>
                <a:gd name="connsiteX48" fmla="*/ 128640 w 224102"/>
                <a:gd name="connsiteY48" fmla="*/ 153096 h 153443"/>
                <a:gd name="connsiteX49" fmla="*/ 145948 w 224102"/>
                <a:gd name="connsiteY49" fmla="*/ 152872 h 153443"/>
                <a:gd name="connsiteX50" fmla="*/ 163485 w 224102"/>
                <a:gd name="connsiteY50" fmla="*/ 153096 h 153443"/>
                <a:gd name="connsiteX51" fmla="*/ 181249 w 224102"/>
                <a:gd name="connsiteY51" fmla="*/ 153543 h 153443"/>
                <a:gd name="connsiteX52" fmla="*/ 186487 w 224102"/>
                <a:gd name="connsiteY52" fmla="*/ 151978 h 153443"/>
                <a:gd name="connsiteX53" fmla="*/ 187853 w 224102"/>
                <a:gd name="connsiteY53" fmla="*/ 147057 h 153443"/>
                <a:gd name="connsiteX54" fmla="*/ 178516 w 224102"/>
                <a:gd name="connsiteY54" fmla="*/ 143031 h 153443"/>
                <a:gd name="connsiteX55" fmla="*/ 164623 w 224102"/>
                <a:gd name="connsiteY55" fmla="*/ 142583 h 153443"/>
                <a:gd name="connsiteX56" fmla="*/ 197874 w 224102"/>
                <a:gd name="connsiteY56" fmla="*/ 11507 h 1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102" h="153443">
                  <a:moveTo>
                    <a:pt x="197874" y="11507"/>
                  </a:moveTo>
                  <a:cubicBezTo>
                    <a:pt x="202885" y="10613"/>
                    <a:pt x="210856" y="10613"/>
                    <a:pt x="213361" y="10613"/>
                  </a:cubicBezTo>
                  <a:cubicBezTo>
                    <a:pt x="216322" y="10613"/>
                    <a:pt x="220877" y="10613"/>
                    <a:pt x="221788" y="9942"/>
                  </a:cubicBezTo>
                  <a:cubicBezTo>
                    <a:pt x="224065" y="8376"/>
                    <a:pt x="224293" y="4350"/>
                    <a:pt x="224293" y="4126"/>
                  </a:cubicBezTo>
                  <a:cubicBezTo>
                    <a:pt x="224293" y="1218"/>
                    <a:pt x="222015" y="100"/>
                    <a:pt x="219282" y="100"/>
                  </a:cubicBezTo>
                  <a:cubicBezTo>
                    <a:pt x="213589" y="100"/>
                    <a:pt x="207667" y="547"/>
                    <a:pt x="201974" y="547"/>
                  </a:cubicBezTo>
                  <a:cubicBezTo>
                    <a:pt x="196280" y="547"/>
                    <a:pt x="190586" y="771"/>
                    <a:pt x="184893" y="771"/>
                  </a:cubicBezTo>
                  <a:cubicBezTo>
                    <a:pt x="178971" y="771"/>
                    <a:pt x="173050" y="547"/>
                    <a:pt x="167356" y="547"/>
                  </a:cubicBezTo>
                  <a:cubicBezTo>
                    <a:pt x="161435" y="547"/>
                    <a:pt x="155286" y="100"/>
                    <a:pt x="149364" y="100"/>
                  </a:cubicBezTo>
                  <a:cubicBezTo>
                    <a:pt x="147315" y="100"/>
                    <a:pt x="142760" y="100"/>
                    <a:pt x="142760" y="6586"/>
                  </a:cubicBezTo>
                  <a:cubicBezTo>
                    <a:pt x="142760" y="10613"/>
                    <a:pt x="145720" y="10613"/>
                    <a:pt x="152325" y="10613"/>
                  </a:cubicBezTo>
                  <a:cubicBezTo>
                    <a:pt x="157108" y="10613"/>
                    <a:pt x="161435" y="10836"/>
                    <a:pt x="166218" y="11060"/>
                  </a:cubicBezTo>
                  <a:lnTo>
                    <a:pt x="151642" y="68545"/>
                  </a:lnTo>
                  <a:lnTo>
                    <a:pt x="77397" y="68545"/>
                  </a:lnTo>
                  <a:lnTo>
                    <a:pt x="91745" y="11507"/>
                  </a:lnTo>
                  <a:cubicBezTo>
                    <a:pt x="96755" y="10613"/>
                    <a:pt x="104726" y="10613"/>
                    <a:pt x="107231" y="10613"/>
                  </a:cubicBezTo>
                  <a:cubicBezTo>
                    <a:pt x="110192" y="10613"/>
                    <a:pt x="114747" y="10613"/>
                    <a:pt x="115658" y="9942"/>
                  </a:cubicBezTo>
                  <a:cubicBezTo>
                    <a:pt x="117935" y="8376"/>
                    <a:pt x="118163" y="4350"/>
                    <a:pt x="118163" y="4126"/>
                  </a:cubicBezTo>
                  <a:cubicBezTo>
                    <a:pt x="118163" y="1218"/>
                    <a:pt x="115886" y="100"/>
                    <a:pt x="113153" y="100"/>
                  </a:cubicBezTo>
                  <a:cubicBezTo>
                    <a:pt x="107459" y="100"/>
                    <a:pt x="101538" y="547"/>
                    <a:pt x="95844" y="547"/>
                  </a:cubicBezTo>
                  <a:cubicBezTo>
                    <a:pt x="90150" y="547"/>
                    <a:pt x="84457" y="771"/>
                    <a:pt x="78763" y="771"/>
                  </a:cubicBezTo>
                  <a:cubicBezTo>
                    <a:pt x="72842" y="771"/>
                    <a:pt x="66920" y="547"/>
                    <a:pt x="61227" y="547"/>
                  </a:cubicBezTo>
                  <a:cubicBezTo>
                    <a:pt x="55305" y="547"/>
                    <a:pt x="49156" y="100"/>
                    <a:pt x="43235" y="100"/>
                  </a:cubicBezTo>
                  <a:cubicBezTo>
                    <a:pt x="41185" y="100"/>
                    <a:pt x="36630" y="100"/>
                    <a:pt x="36630" y="6586"/>
                  </a:cubicBezTo>
                  <a:cubicBezTo>
                    <a:pt x="36630" y="10613"/>
                    <a:pt x="39591" y="10613"/>
                    <a:pt x="46195" y="10613"/>
                  </a:cubicBezTo>
                  <a:cubicBezTo>
                    <a:pt x="50978" y="10613"/>
                    <a:pt x="55305" y="10836"/>
                    <a:pt x="60088" y="11060"/>
                  </a:cubicBezTo>
                  <a:lnTo>
                    <a:pt x="27520" y="138557"/>
                  </a:lnTo>
                  <a:cubicBezTo>
                    <a:pt x="26609" y="142136"/>
                    <a:pt x="26382" y="142360"/>
                    <a:pt x="22282" y="142807"/>
                  </a:cubicBezTo>
                  <a:cubicBezTo>
                    <a:pt x="18410" y="143031"/>
                    <a:pt x="13856" y="143031"/>
                    <a:pt x="10212" y="143031"/>
                  </a:cubicBezTo>
                  <a:cubicBezTo>
                    <a:pt x="4290" y="143031"/>
                    <a:pt x="3835" y="143031"/>
                    <a:pt x="2924" y="143478"/>
                  </a:cubicBezTo>
                  <a:cubicBezTo>
                    <a:pt x="191" y="145044"/>
                    <a:pt x="191" y="148623"/>
                    <a:pt x="191" y="149517"/>
                  </a:cubicBezTo>
                  <a:cubicBezTo>
                    <a:pt x="191" y="149741"/>
                    <a:pt x="191" y="153543"/>
                    <a:pt x="5201" y="153543"/>
                  </a:cubicBezTo>
                  <a:cubicBezTo>
                    <a:pt x="10895" y="153543"/>
                    <a:pt x="16816" y="153096"/>
                    <a:pt x="22510" y="153096"/>
                  </a:cubicBezTo>
                  <a:cubicBezTo>
                    <a:pt x="28204" y="153096"/>
                    <a:pt x="34125" y="152872"/>
                    <a:pt x="39819" y="152872"/>
                  </a:cubicBezTo>
                  <a:cubicBezTo>
                    <a:pt x="45740" y="152872"/>
                    <a:pt x="51661" y="153096"/>
                    <a:pt x="57355" y="153096"/>
                  </a:cubicBezTo>
                  <a:cubicBezTo>
                    <a:pt x="63276" y="153096"/>
                    <a:pt x="69426" y="153543"/>
                    <a:pt x="75119" y="153543"/>
                  </a:cubicBezTo>
                  <a:cubicBezTo>
                    <a:pt x="77397" y="153543"/>
                    <a:pt x="79219" y="153543"/>
                    <a:pt x="80357" y="151978"/>
                  </a:cubicBezTo>
                  <a:cubicBezTo>
                    <a:pt x="81268" y="150636"/>
                    <a:pt x="81724" y="147504"/>
                    <a:pt x="81724" y="147057"/>
                  </a:cubicBezTo>
                  <a:cubicBezTo>
                    <a:pt x="81724" y="143031"/>
                    <a:pt x="78535" y="143031"/>
                    <a:pt x="72386" y="143031"/>
                  </a:cubicBezTo>
                  <a:cubicBezTo>
                    <a:pt x="67604" y="143031"/>
                    <a:pt x="63276" y="142807"/>
                    <a:pt x="58494" y="142583"/>
                  </a:cubicBezTo>
                  <a:lnTo>
                    <a:pt x="74664" y="79058"/>
                  </a:lnTo>
                  <a:lnTo>
                    <a:pt x="148909" y="79058"/>
                  </a:lnTo>
                  <a:lnTo>
                    <a:pt x="133650" y="138557"/>
                  </a:lnTo>
                  <a:cubicBezTo>
                    <a:pt x="132739" y="142136"/>
                    <a:pt x="132511" y="142360"/>
                    <a:pt x="128412" y="142807"/>
                  </a:cubicBezTo>
                  <a:cubicBezTo>
                    <a:pt x="124540" y="143031"/>
                    <a:pt x="119985" y="143031"/>
                    <a:pt x="116341" y="143031"/>
                  </a:cubicBezTo>
                  <a:cubicBezTo>
                    <a:pt x="110420" y="143031"/>
                    <a:pt x="109964" y="143031"/>
                    <a:pt x="109053" y="143478"/>
                  </a:cubicBezTo>
                  <a:cubicBezTo>
                    <a:pt x="106320" y="145044"/>
                    <a:pt x="106320" y="148623"/>
                    <a:pt x="106320" y="149517"/>
                  </a:cubicBezTo>
                  <a:cubicBezTo>
                    <a:pt x="106320" y="149741"/>
                    <a:pt x="106320" y="153543"/>
                    <a:pt x="111331" y="153543"/>
                  </a:cubicBezTo>
                  <a:cubicBezTo>
                    <a:pt x="117024" y="153543"/>
                    <a:pt x="122946" y="153096"/>
                    <a:pt x="128640" y="153096"/>
                  </a:cubicBezTo>
                  <a:cubicBezTo>
                    <a:pt x="134333" y="153096"/>
                    <a:pt x="140255" y="152872"/>
                    <a:pt x="145948" y="152872"/>
                  </a:cubicBezTo>
                  <a:cubicBezTo>
                    <a:pt x="151870" y="152872"/>
                    <a:pt x="157791" y="153096"/>
                    <a:pt x="163485" y="153096"/>
                  </a:cubicBezTo>
                  <a:cubicBezTo>
                    <a:pt x="169406" y="153096"/>
                    <a:pt x="175555" y="153543"/>
                    <a:pt x="181249" y="153543"/>
                  </a:cubicBezTo>
                  <a:cubicBezTo>
                    <a:pt x="183526" y="153543"/>
                    <a:pt x="185348" y="153543"/>
                    <a:pt x="186487" y="151978"/>
                  </a:cubicBezTo>
                  <a:cubicBezTo>
                    <a:pt x="187398" y="150636"/>
                    <a:pt x="187853" y="147504"/>
                    <a:pt x="187853" y="147057"/>
                  </a:cubicBezTo>
                  <a:cubicBezTo>
                    <a:pt x="187853" y="143031"/>
                    <a:pt x="184665" y="143031"/>
                    <a:pt x="178516" y="143031"/>
                  </a:cubicBezTo>
                  <a:cubicBezTo>
                    <a:pt x="173733" y="143031"/>
                    <a:pt x="169406" y="142807"/>
                    <a:pt x="164623" y="142583"/>
                  </a:cubicBezTo>
                  <a:lnTo>
                    <a:pt x="197874" y="11507"/>
                  </a:lnTo>
                  <a:close/>
                </a:path>
              </a:pathLst>
            </a:custGeom>
            <a:solidFill>
              <a:srgbClr val="000000"/>
            </a:solidFill>
            <a:ln w="22830"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A6A84CCA-EDE6-C905-304D-F2FC6ACB6728}"/>
                </a:ext>
              </a:extLst>
            </p:cNvPr>
            <p:cNvSpPr/>
            <p:nvPr>
              <p:custDataLst>
                <p:tags r:id="rId17"/>
              </p:custDataLst>
            </p:nvPr>
          </p:nvSpPr>
          <p:spPr>
            <a:xfrm>
              <a:off x="7135315" y="4741292"/>
              <a:ext cx="69029" cy="70615"/>
            </a:xfrm>
            <a:custGeom>
              <a:avLst/>
              <a:gdLst>
                <a:gd name="connsiteX0" fmla="*/ 60143 w 69029"/>
                <a:gd name="connsiteY0" fmla="*/ 9182 h 70615"/>
                <a:gd name="connsiteX1" fmla="*/ 52013 w 69029"/>
                <a:gd name="connsiteY1" fmla="*/ 17951 h 70615"/>
                <a:gd name="connsiteX2" fmla="*/ 58230 w 69029"/>
                <a:gd name="connsiteY2" fmla="*/ 23744 h 70615"/>
                <a:gd name="connsiteX3" fmla="*/ 67317 w 69029"/>
                <a:gd name="connsiteY3" fmla="*/ 13723 h 70615"/>
                <a:gd name="connsiteX4" fmla="*/ 46274 w 69029"/>
                <a:gd name="connsiteY4" fmla="*/ 101 h 70615"/>
                <a:gd name="connsiteX5" fmla="*/ 201 w 69029"/>
                <a:gd name="connsiteY5" fmla="*/ 43472 h 70615"/>
                <a:gd name="connsiteX6" fmla="*/ 29694 w 69029"/>
                <a:gd name="connsiteY6" fmla="*/ 70717 h 70615"/>
                <a:gd name="connsiteX7" fmla="*/ 69230 w 69029"/>
                <a:gd name="connsiteY7" fmla="*/ 53024 h 70615"/>
                <a:gd name="connsiteX8" fmla="*/ 66520 w 69029"/>
                <a:gd name="connsiteY8" fmla="*/ 50362 h 70615"/>
                <a:gd name="connsiteX9" fmla="*/ 63969 w 69029"/>
                <a:gd name="connsiteY9" fmla="*/ 51928 h 70615"/>
                <a:gd name="connsiteX10" fmla="*/ 30013 w 69029"/>
                <a:gd name="connsiteY10" fmla="*/ 66333 h 70615"/>
                <a:gd name="connsiteX11" fmla="*/ 13433 w 69029"/>
                <a:gd name="connsiteY11" fmla="*/ 48953 h 70615"/>
                <a:gd name="connsiteX12" fmla="*/ 23954 w 69029"/>
                <a:gd name="connsiteY12" fmla="*/ 16542 h 70615"/>
                <a:gd name="connsiteX13" fmla="*/ 46274 w 69029"/>
                <a:gd name="connsiteY13" fmla="*/ 4485 h 70615"/>
                <a:gd name="connsiteX14" fmla="*/ 60143 w 69029"/>
                <a:gd name="connsiteY14" fmla="*/ 9182 h 7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0615">
                  <a:moveTo>
                    <a:pt x="60143" y="9182"/>
                  </a:moveTo>
                  <a:cubicBezTo>
                    <a:pt x="54404" y="10122"/>
                    <a:pt x="52013" y="14506"/>
                    <a:pt x="52013" y="17951"/>
                  </a:cubicBezTo>
                  <a:cubicBezTo>
                    <a:pt x="52013" y="22178"/>
                    <a:pt x="55361" y="23744"/>
                    <a:pt x="58230" y="23744"/>
                  </a:cubicBezTo>
                  <a:cubicBezTo>
                    <a:pt x="61738" y="23744"/>
                    <a:pt x="67317" y="21239"/>
                    <a:pt x="67317" y="13723"/>
                  </a:cubicBezTo>
                  <a:cubicBezTo>
                    <a:pt x="67317" y="3076"/>
                    <a:pt x="54882" y="101"/>
                    <a:pt x="46274" y="101"/>
                  </a:cubicBezTo>
                  <a:cubicBezTo>
                    <a:pt x="22360" y="101"/>
                    <a:pt x="201" y="21709"/>
                    <a:pt x="201" y="43472"/>
                  </a:cubicBezTo>
                  <a:cubicBezTo>
                    <a:pt x="201" y="56938"/>
                    <a:pt x="9766" y="70717"/>
                    <a:pt x="29694" y="70717"/>
                  </a:cubicBezTo>
                  <a:cubicBezTo>
                    <a:pt x="56636" y="70717"/>
                    <a:pt x="69230" y="55216"/>
                    <a:pt x="69230" y="53024"/>
                  </a:cubicBezTo>
                  <a:cubicBezTo>
                    <a:pt x="69230" y="52084"/>
                    <a:pt x="67796" y="50362"/>
                    <a:pt x="66520" y="50362"/>
                  </a:cubicBezTo>
                  <a:cubicBezTo>
                    <a:pt x="65564" y="50362"/>
                    <a:pt x="65245" y="50675"/>
                    <a:pt x="63969" y="51928"/>
                  </a:cubicBezTo>
                  <a:cubicBezTo>
                    <a:pt x="51535" y="66333"/>
                    <a:pt x="32882" y="66333"/>
                    <a:pt x="30013" y="66333"/>
                  </a:cubicBezTo>
                  <a:cubicBezTo>
                    <a:pt x="18534" y="66333"/>
                    <a:pt x="13433" y="58660"/>
                    <a:pt x="13433" y="48953"/>
                  </a:cubicBezTo>
                  <a:cubicBezTo>
                    <a:pt x="13433" y="44412"/>
                    <a:pt x="15665" y="27345"/>
                    <a:pt x="23954" y="16542"/>
                  </a:cubicBezTo>
                  <a:cubicBezTo>
                    <a:pt x="30013" y="8869"/>
                    <a:pt x="38302" y="4485"/>
                    <a:pt x="46274" y="4485"/>
                  </a:cubicBezTo>
                  <a:cubicBezTo>
                    <a:pt x="48506" y="4485"/>
                    <a:pt x="56158" y="4798"/>
                    <a:pt x="60143" y="9182"/>
                  </a:cubicBezTo>
                  <a:close/>
                </a:path>
              </a:pathLst>
            </a:custGeom>
            <a:solidFill>
              <a:srgbClr val="000000"/>
            </a:solidFill>
            <a:ln w="22830"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CC9C090C-1CC7-5098-ECBB-5430CEEB340B}"/>
                </a:ext>
              </a:extLst>
            </p:cNvPr>
            <p:cNvSpPr/>
            <p:nvPr>
              <p:custDataLst>
                <p:tags r:id="rId18"/>
              </p:custDataLst>
            </p:nvPr>
          </p:nvSpPr>
          <p:spPr>
            <a:xfrm>
              <a:off x="7211035" y="4758113"/>
              <a:ext cx="53861" cy="97524"/>
            </a:xfrm>
            <a:custGeom>
              <a:avLst/>
              <a:gdLst>
                <a:gd name="connsiteX0" fmla="*/ 54066 w 53861"/>
                <a:gd name="connsiteY0" fmla="*/ 4911 h 97524"/>
                <a:gd name="connsiteX1" fmla="*/ 49056 w 53861"/>
                <a:gd name="connsiteY1" fmla="*/ 102 h 97524"/>
                <a:gd name="connsiteX2" fmla="*/ 41996 w 53861"/>
                <a:gd name="connsiteY2" fmla="*/ 6812 h 97524"/>
                <a:gd name="connsiteX3" fmla="*/ 47006 w 53861"/>
                <a:gd name="connsiteY3" fmla="*/ 11622 h 97524"/>
                <a:gd name="connsiteX4" fmla="*/ 54066 w 53861"/>
                <a:gd name="connsiteY4" fmla="*/ 4911 h 97524"/>
                <a:gd name="connsiteX5" fmla="*/ 29242 w 53861"/>
                <a:gd name="connsiteY5" fmla="*/ 79732 h 97524"/>
                <a:gd name="connsiteX6" fmla="*/ 12958 w 53861"/>
                <a:gd name="connsiteY6" fmla="*/ 93824 h 97524"/>
                <a:gd name="connsiteX7" fmla="*/ 8858 w 53861"/>
                <a:gd name="connsiteY7" fmla="*/ 93264 h 97524"/>
                <a:gd name="connsiteX8" fmla="*/ 12389 w 53861"/>
                <a:gd name="connsiteY8" fmla="*/ 87337 h 97524"/>
                <a:gd name="connsiteX9" fmla="*/ 7264 w 53861"/>
                <a:gd name="connsiteY9" fmla="*/ 82752 h 97524"/>
                <a:gd name="connsiteX10" fmla="*/ 204 w 53861"/>
                <a:gd name="connsiteY10" fmla="*/ 89909 h 97524"/>
                <a:gd name="connsiteX11" fmla="*/ 13072 w 53861"/>
                <a:gd name="connsiteY11" fmla="*/ 97626 h 97524"/>
                <a:gd name="connsiteX12" fmla="*/ 39149 w 53861"/>
                <a:gd name="connsiteY12" fmla="*/ 79844 h 97524"/>
                <a:gd name="connsiteX13" fmla="*/ 49397 w 53861"/>
                <a:gd name="connsiteY13" fmla="*/ 39805 h 97524"/>
                <a:gd name="connsiteX14" fmla="*/ 49967 w 53861"/>
                <a:gd name="connsiteY14" fmla="*/ 36114 h 97524"/>
                <a:gd name="connsiteX15" fmla="*/ 35960 w 53861"/>
                <a:gd name="connsiteY15" fmla="*/ 25266 h 97524"/>
                <a:gd name="connsiteX16" fmla="*/ 13755 w 53861"/>
                <a:gd name="connsiteY16" fmla="*/ 42601 h 97524"/>
                <a:gd name="connsiteX17" fmla="*/ 16146 w 53861"/>
                <a:gd name="connsiteY17" fmla="*/ 44167 h 97524"/>
                <a:gd name="connsiteX18" fmla="*/ 18652 w 53861"/>
                <a:gd name="connsiteY18" fmla="*/ 42601 h 97524"/>
                <a:gd name="connsiteX19" fmla="*/ 35505 w 53861"/>
                <a:gd name="connsiteY19" fmla="*/ 29069 h 97524"/>
                <a:gd name="connsiteX20" fmla="*/ 40287 w 53861"/>
                <a:gd name="connsiteY20" fmla="*/ 34996 h 97524"/>
                <a:gd name="connsiteX21" fmla="*/ 39946 w 53861"/>
                <a:gd name="connsiteY21" fmla="*/ 37904 h 97524"/>
                <a:gd name="connsiteX22" fmla="*/ 29242 w 53861"/>
                <a:gd name="connsiteY22" fmla="*/ 79732 h 9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61" h="97524">
                  <a:moveTo>
                    <a:pt x="54066" y="4911"/>
                  </a:moveTo>
                  <a:cubicBezTo>
                    <a:pt x="54066" y="2339"/>
                    <a:pt x="52130" y="102"/>
                    <a:pt x="49056" y="102"/>
                  </a:cubicBezTo>
                  <a:cubicBezTo>
                    <a:pt x="45526" y="102"/>
                    <a:pt x="41996" y="3457"/>
                    <a:pt x="41996" y="6812"/>
                  </a:cubicBezTo>
                  <a:cubicBezTo>
                    <a:pt x="41996" y="9497"/>
                    <a:pt x="44159" y="11622"/>
                    <a:pt x="47006" y="11622"/>
                  </a:cubicBezTo>
                  <a:cubicBezTo>
                    <a:pt x="50878" y="11622"/>
                    <a:pt x="54066" y="8043"/>
                    <a:pt x="54066" y="4911"/>
                  </a:cubicBezTo>
                  <a:close/>
                  <a:moveTo>
                    <a:pt x="29242" y="79732"/>
                  </a:moveTo>
                  <a:cubicBezTo>
                    <a:pt x="27078" y="88232"/>
                    <a:pt x="19904" y="93824"/>
                    <a:pt x="12958" y="93824"/>
                  </a:cubicBezTo>
                  <a:cubicBezTo>
                    <a:pt x="11022" y="93824"/>
                    <a:pt x="9769" y="93488"/>
                    <a:pt x="8858" y="93264"/>
                  </a:cubicBezTo>
                  <a:cubicBezTo>
                    <a:pt x="11591" y="91699"/>
                    <a:pt x="12389" y="88791"/>
                    <a:pt x="12389" y="87337"/>
                  </a:cubicBezTo>
                  <a:cubicBezTo>
                    <a:pt x="12389" y="85436"/>
                    <a:pt x="11022" y="82752"/>
                    <a:pt x="7264" y="82752"/>
                  </a:cubicBezTo>
                  <a:cubicBezTo>
                    <a:pt x="3393" y="82752"/>
                    <a:pt x="204" y="86219"/>
                    <a:pt x="204" y="89909"/>
                  </a:cubicBezTo>
                  <a:cubicBezTo>
                    <a:pt x="204" y="94718"/>
                    <a:pt x="5328" y="97626"/>
                    <a:pt x="13072" y="97626"/>
                  </a:cubicBezTo>
                  <a:cubicBezTo>
                    <a:pt x="20815" y="97626"/>
                    <a:pt x="35619" y="93712"/>
                    <a:pt x="39149" y="79844"/>
                  </a:cubicBezTo>
                  <a:lnTo>
                    <a:pt x="49397" y="39805"/>
                  </a:lnTo>
                  <a:cubicBezTo>
                    <a:pt x="49625" y="38687"/>
                    <a:pt x="49967" y="37680"/>
                    <a:pt x="49967" y="36114"/>
                  </a:cubicBezTo>
                  <a:cubicBezTo>
                    <a:pt x="49967" y="29740"/>
                    <a:pt x="43931" y="25266"/>
                    <a:pt x="35960" y="25266"/>
                  </a:cubicBezTo>
                  <a:cubicBezTo>
                    <a:pt x="22182" y="25266"/>
                    <a:pt x="13755" y="40364"/>
                    <a:pt x="13755" y="42601"/>
                  </a:cubicBezTo>
                  <a:cubicBezTo>
                    <a:pt x="13755" y="44167"/>
                    <a:pt x="15577" y="44167"/>
                    <a:pt x="16146" y="44167"/>
                  </a:cubicBezTo>
                  <a:cubicBezTo>
                    <a:pt x="17854" y="44167"/>
                    <a:pt x="18082" y="43720"/>
                    <a:pt x="18652" y="42601"/>
                  </a:cubicBezTo>
                  <a:cubicBezTo>
                    <a:pt x="23890" y="31641"/>
                    <a:pt x="31633" y="29069"/>
                    <a:pt x="35505" y="29069"/>
                  </a:cubicBezTo>
                  <a:cubicBezTo>
                    <a:pt x="40060" y="29069"/>
                    <a:pt x="40287" y="33095"/>
                    <a:pt x="40287" y="34996"/>
                  </a:cubicBezTo>
                  <a:cubicBezTo>
                    <a:pt x="40287" y="36562"/>
                    <a:pt x="40174" y="37009"/>
                    <a:pt x="39946" y="37904"/>
                  </a:cubicBezTo>
                  <a:lnTo>
                    <a:pt x="29242" y="79732"/>
                  </a:lnTo>
                  <a:close/>
                </a:path>
              </a:pathLst>
            </a:custGeom>
            <a:solidFill>
              <a:srgbClr val="000000"/>
            </a:solidFill>
            <a:ln w="22830"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D40C35FD-CD36-2ABF-72FB-416BF9C0736F}"/>
                </a:ext>
              </a:extLst>
            </p:cNvPr>
            <p:cNvSpPr/>
            <p:nvPr>
              <p:custDataLst>
                <p:tags r:id="rId19"/>
              </p:custDataLst>
            </p:nvPr>
          </p:nvSpPr>
          <p:spPr>
            <a:xfrm>
              <a:off x="7379306" y="4694700"/>
              <a:ext cx="151451" cy="52340"/>
            </a:xfrm>
            <a:custGeom>
              <a:avLst/>
              <a:gdLst>
                <a:gd name="connsiteX0" fmla="*/ 143919 w 151451"/>
                <a:gd name="connsiteY0" fmla="*/ 9047 h 52340"/>
                <a:gd name="connsiteX1" fmla="*/ 151662 w 151451"/>
                <a:gd name="connsiteY1" fmla="*/ 4573 h 52340"/>
                <a:gd name="connsiteX2" fmla="*/ 144147 w 151451"/>
                <a:gd name="connsiteY2" fmla="*/ 100 h 52340"/>
                <a:gd name="connsiteX3" fmla="*/ 7727 w 151451"/>
                <a:gd name="connsiteY3" fmla="*/ 100 h 52340"/>
                <a:gd name="connsiteX4" fmla="*/ 211 w 151451"/>
                <a:gd name="connsiteY4" fmla="*/ 4573 h 52340"/>
                <a:gd name="connsiteX5" fmla="*/ 7955 w 151451"/>
                <a:gd name="connsiteY5" fmla="*/ 9047 h 52340"/>
                <a:gd name="connsiteX6" fmla="*/ 143919 w 151451"/>
                <a:gd name="connsiteY6" fmla="*/ 9047 h 52340"/>
                <a:gd name="connsiteX7" fmla="*/ 144147 w 151451"/>
                <a:gd name="connsiteY7" fmla="*/ 52441 h 52340"/>
                <a:gd name="connsiteX8" fmla="*/ 151662 w 151451"/>
                <a:gd name="connsiteY8" fmla="*/ 47967 h 52340"/>
                <a:gd name="connsiteX9" fmla="*/ 143919 w 151451"/>
                <a:gd name="connsiteY9" fmla="*/ 43493 h 52340"/>
                <a:gd name="connsiteX10" fmla="*/ 7955 w 151451"/>
                <a:gd name="connsiteY10" fmla="*/ 43493 h 52340"/>
                <a:gd name="connsiteX11" fmla="*/ 211 w 151451"/>
                <a:gd name="connsiteY11" fmla="*/ 47967 h 52340"/>
                <a:gd name="connsiteX12" fmla="*/ 7727 w 151451"/>
                <a:gd name="connsiteY12" fmla="*/ 52441 h 52340"/>
                <a:gd name="connsiteX13" fmla="*/ 144147 w 151451"/>
                <a:gd name="connsiteY13" fmla="*/ 52441 h 5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40">
                  <a:moveTo>
                    <a:pt x="143919" y="9047"/>
                  </a:moveTo>
                  <a:cubicBezTo>
                    <a:pt x="147335" y="9047"/>
                    <a:pt x="151662" y="9047"/>
                    <a:pt x="151662" y="4573"/>
                  </a:cubicBezTo>
                  <a:cubicBezTo>
                    <a:pt x="151662" y="100"/>
                    <a:pt x="147335" y="100"/>
                    <a:pt x="144147" y="100"/>
                  </a:cubicBezTo>
                  <a:lnTo>
                    <a:pt x="7727" y="100"/>
                  </a:lnTo>
                  <a:cubicBezTo>
                    <a:pt x="4538" y="100"/>
                    <a:pt x="211" y="100"/>
                    <a:pt x="211" y="4573"/>
                  </a:cubicBezTo>
                  <a:cubicBezTo>
                    <a:pt x="211" y="9047"/>
                    <a:pt x="4538" y="9047"/>
                    <a:pt x="7955" y="9047"/>
                  </a:cubicBezTo>
                  <a:lnTo>
                    <a:pt x="143919" y="9047"/>
                  </a:lnTo>
                  <a:close/>
                  <a:moveTo>
                    <a:pt x="144147" y="52441"/>
                  </a:moveTo>
                  <a:cubicBezTo>
                    <a:pt x="147335" y="52441"/>
                    <a:pt x="151662" y="52441"/>
                    <a:pt x="151662" y="47967"/>
                  </a:cubicBezTo>
                  <a:cubicBezTo>
                    <a:pt x="151662" y="43493"/>
                    <a:pt x="147335" y="43493"/>
                    <a:pt x="143919" y="43493"/>
                  </a:cubicBezTo>
                  <a:lnTo>
                    <a:pt x="7955" y="43493"/>
                  </a:lnTo>
                  <a:cubicBezTo>
                    <a:pt x="4538" y="43493"/>
                    <a:pt x="211" y="43493"/>
                    <a:pt x="211" y="47967"/>
                  </a:cubicBezTo>
                  <a:cubicBezTo>
                    <a:pt x="211" y="52441"/>
                    <a:pt x="4538" y="52441"/>
                    <a:pt x="7727" y="52441"/>
                  </a:cubicBezTo>
                  <a:lnTo>
                    <a:pt x="144147" y="52441"/>
                  </a:lnTo>
                  <a:close/>
                </a:path>
              </a:pathLst>
            </a:custGeom>
            <a:solidFill>
              <a:srgbClr val="000000"/>
            </a:solidFill>
            <a:ln w="22830"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12982BAD-9294-DFCB-6299-2A1197AC204F}"/>
                </a:ext>
              </a:extLst>
            </p:cNvPr>
            <p:cNvSpPr/>
            <p:nvPr>
              <p:custDataLst>
                <p:tags r:id="rId20"/>
              </p:custDataLst>
            </p:nvPr>
          </p:nvSpPr>
          <p:spPr>
            <a:xfrm>
              <a:off x="7615149" y="4624017"/>
              <a:ext cx="140063" cy="152772"/>
            </a:xfrm>
            <a:custGeom>
              <a:avLst/>
              <a:gdLst>
                <a:gd name="connsiteX0" fmla="*/ 42582 w 140063"/>
                <a:gd name="connsiteY0" fmla="*/ 71006 h 152772"/>
                <a:gd name="connsiteX1" fmla="*/ 42582 w 140063"/>
                <a:gd name="connsiteY1" fmla="*/ 15981 h 152772"/>
                <a:gd name="connsiteX2" fmla="*/ 53742 w 140063"/>
                <a:gd name="connsiteY2" fmla="*/ 7034 h 152772"/>
                <a:gd name="connsiteX3" fmla="*/ 81982 w 140063"/>
                <a:gd name="connsiteY3" fmla="*/ 7034 h 152772"/>
                <a:gd name="connsiteX4" fmla="*/ 112045 w 140063"/>
                <a:gd name="connsiteY4" fmla="*/ 37901 h 152772"/>
                <a:gd name="connsiteX5" fmla="*/ 75606 w 140063"/>
                <a:gd name="connsiteY5" fmla="*/ 71006 h 152772"/>
                <a:gd name="connsiteX6" fmla="*/ 42582 w 140063"/>
                <a:gd name="connsiteY6" fmla="*/ 71006 h 152772"/>
                <a:gd name="connsiteX7" fmla="*/ 96330 w 140063"/>
                <a:gd name="connsiteY7" fmla="*/ 73019 h 152772"/>
                <a:gd name="connsiteX8" fmla="*/ 134136 w 140063"/>
                <a:gd name="connsiteY8" fmla="*/ 37901 h 152772"/>
                <a:gd name="connsiteX9" fmla="*/ 83577 w 140063"/>
                <a:gd name="connsiteY9" fmla="*/ 100 h 152772"/>
                <a:gd name="connsiteX10" fmla="*/ 222 w 140063"/>
                <a:gd name="connsiteY10" fmla="*/ 100 h 152772"/>
                <a:gd name="connsiteX11" fmla="*/ 222 w 140063"/>
                <a:gd name="connsiteY11" fmla="*/ 7034 h 152772"/>
                <a:gd name="connsiteX12" fmla="*/ 5688 w 140063"/>
                <a:gd name="connsiteY12" fmla="*/ 7034 h 152772"/>
                <a:gd name="connsiteX13" fmla="*/ 23679 w 140063"/>
                <a:gd name="connsiteY13" fmla="*/ 17547 h 152772"/>
                <a:gd name="connsiteX14" fmla="*/ 23679 w 140063"/>
                <a:gd name="connsiteY14" fmla="*/ 135425 h 152772"/>
                <a:gd name="connsiteX15" fmla="*/ 5688 w 140063"/>
                <a:gd name="connsiteY15" fmla="*/ 145938 h 152772"/>
                <a:gd name="connsiteX16" fmla="*/ 222 w 140063"/>
                <a:gd name="connsiteY16" fmla="*/ 145938 h 152772"/>
                <a:gd name="connsiteX17" fmla="*/ 222 w 140063"/>
                <a:gd name="connsiteY17" fmla="*/ 152872 h 152772"/>
                <a:gd name="connsiteX18" fmla="*/ 89498 w 140063"/>
                <a:gd name="connsiteY18" fmla="*/ 152872 h 152772"/>
                <a:gd name="connsiteX19" fmla="*/ 140285 w 140063"/>
                <a:gd name="connsiteY19" fmla="*/ 111939 h 152772"/>
                <a:gd name="connsiteX20" fmla="*/ 96330 w 140063"/>
                <a:gd name="connsiteY20" fmla="*/ 73019 h 152772"/>
                <a:gd name="connsiteX21" fmla="*/ 82210 w 140063"/>
                <a:gd name="connsiteY21" fmla="*/ 145938 h 152772"/>
                <a:gd name="connsiteX22" fmla="*/ 53742 w 140063"/>
                <a:gd name="connsiteY22" fmla="*/ 145938 h 152772"/>
                <a:gd name="connsiteX23" fmla="*/ 42582 w 140063"/>
                <a:gd name="connsiteY23" fmla="*/ 136991 h 152772"/>
                <a:gd name="connsiteX24" fmla="*/ 42582 w 140063"/>
                <a:gd name="connsiteY24" fmla="*/ 75927 h 152772"/>
                <a:gd name="connsiteX25" fmla="*/ 85399 w 140063"/>
                <a:gd name="connsiteY25" fmla="*/ 75927 h 152772"/>
                <a:gd name="connsiteX26" fmla="*/ 117511 w 140063"/>
                <a:gd name="connsiteY26" fmla="*/ 111715 h 152772"/>
                <a:gd name="connsiteX27" fmla="*/ 82210 w 140063"/>
                <a:gd name="connsiteY27" fmla="*/ 145938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063" h="152772">
                  <a:moveTo>
                    <a:pt x="42582" y="71006"/>
                  </a:moveTo>
                  <a:lnTo>
                    <a:pt x="42582" y="15981"/>
                  </a:lnTo>
                  <a:cubicBezTo>
                    <a:pt x="42582" y="8599"/>
                    <a:pt x="43038" y="7034"/>
                    <a:pt x="53742" y="7034"/>
                  </a:cubicBezTo>
                  <a:lnTo>
                    <a:pt x="81982" y="7034"/>
                  </a:lnTo>
                  <a:cubicBezTo>
                    <a:pt x="104074" y="7034"/>
                    <a:pt x="112045" y="26046"/>
                    <a:pt x="112045" y="37901"/>
                  </a:cubicBezTo>
                  <a:cubicBezTo>
                    <a:pt x="112045" y="52217"/>
                    <a:pt x="100885" y="71006"/>
                    <a:pt x="75606" y="71006"/>
                  </a:cubicBezTo>
                  <a:lnTo>
                    <a:pt x="42582" y="71006"/>
                  </a:lnTo>
                  <a:close/>
                  <a:moveTo>
                    <a:pt x="96330" y="73019"/>
                  </a:moveTo>
                  <a:cubicBezTo>
                    <a:pt x="118422" y="68769"/>
                    <a:pt x="134136" y="54454"/>
                    <a:pt x="134136" y="37901"/>
                  </a:cubicBezTo>
                  <a:cubicBezTo>
                    <a:pt x="134136" y="18441"/>
                    <a:pt x="113184" y="100"/>
                    <a:pt x="83577" y="100"/>
                  </a:cubicBezTo>
                  <a:lnTo>
                    <a:pt x="222" y="100"/>
                  </a:lnTo>
                  <a:lnTo>
                    <a:pt x="222" y="7034"/>
                  </a:lnTo>
                  <a:lnTo>
                    <a:pt x="5688" y="7034"/>
                  </a:lnTo>
                  <a:cubicBezTo>
                    <a:pt x="23224" y="7034"/>
                    <a:pt x="23679" y="9494"/>
                    <a:pt x="23679" y="17547"/>
                  </a:cubicBezTo>
                  <a:lnTo>
                    <a:pt x="23679" y="135425"/>
                  </a:lnTo>
                  <a:cubicBezTo>
                    <a:pt x="23679" y="143478"/>
                    <a:pt x="23224" y="145938"/>
                    <a:pt x="5688" y="145938"/>
                  </a:cubicBezTo>
                  <a:lnTo>
                    <a:pt x="222" y="145938"/>
                  </a:lnTo>
                  <a:lnTo>
                    <a:pt x="222" y="152872"/>
                  </a:lnTo>
                  <a:lnTo>
                    <a:pt x="89498" y="152872"/>
                  </a:lnTo>
                  <a:cubicBezTo>
                    <a:pt x="119788" y="152872"/>
                    <a:pt x="140285" y="132965"/>
                    <a:pt x="140285" y="111939"/>
                  </a:cubicBezTo>
                  <a:cubicBezTo>
                    <a:pt x="140285" y="92479"/>
                    <a:pt x="121610" y="75703"/>
                    <a:pt x="96330" y="73019"/>
                  </a:cubicBezTo>
                  <a:close/>
                  <a:moveTo>
                    <a:pt x="82210" y="145938"/>
                  </a:moveTo>
                  <a:lnTo>
                    <a:pt x="53742" y="145938"/>
                  </a:lnTo>
                  <a:cubicBezTo>
                    <a:pt x="43038" y="145938"/>
                    <a:pt x="42582" y="144373"/>
                    <a:pt x="42582" y="136991"/>
                  </a:cubicBezTo>
                  <a:lnTo>
                    <a:pt x="42582" y="75927"/>
                  </a:lnTo>
                  <a:lnTo>
                    <a:pt x="85399" y="75927"/>
                  </a:lnTo>
                  <a:cubicBezTo>
                    <a:pt x="107945" y="75927"/>
                    <a:pt x="117511" y="96729"/>
                    <a:pt x="117511" y="111715"/>
                  </a:cubicBezTo>
                  <a:cubicBezTo>
                    <a:pt x="117511" y="127597"/>
                    <a:pt x="105668" y="145938"/>
                    <a:pt x="82210" y="145938"/>
                  </a:cubicBezTo>
                  <a:close/>
                </a:path>
              </a:pathLst>
            </a:custGeom>
            <a:solidFill>
              <a:srgbClr val="000000"/>
            </a:solidFill>
            <a:ln w="22830"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D961FCF8-BD44-1A08-5811-2F1BAF142A12}"/>
                </a:ext>
              </a:extLst>
            </p:cNvPr>
            <p:cNvSpPr/>
            <p:nvPr>
              <p:custDataLst>
                <p:tags r:id="rId21"/>
              </p:custDataLst>
            </p:nvPr>
          </p:nvSpPr>
          <p:spPr>
            <a:xfrm>
              <a:off x="7775786" y="4624688"/>
              <a:ext cx="140974" cy="152101"/>
            </a:xfrm>
            <a:custGeom>
              <a:avLst/>
              <a:gdLst>
                <a:gd name="connsiteX0" fmla="*/ 23687 w 140974"/>
                <a:gd name="connsiteY0" fmla="*/ 134754 h 152101"/>
                <a:gd name="connsiteX1" fmla="*/ 5695 w 140974"/>
                <a:gd name="connsiteY1" fmla="*/ 145267 h 152101"/>
                <a:gd name="connsiteX2" fmla="*/ 229 w 140974"/>
                <a:gd name="connsiteY2" fmla="*/ 145267 h 152101"/>
                <a:gd name="connsiteX3" fmla="*/ 229 w 140974"/>
                <a:gd name="connsiteY3" fmla="*/ 152201 h 152101"/>
                <a:gd name="connsiteX4" fmla="*/ 131638 w 140974"/>
                <a:gd name="connsiteY4" fmla="*/ 152201 h 152101"/>
                <a:gd name="connsiteX5" fmla="*/ 141203 w 140974"/>
                <a:gd name="connsiteY5" fmla="*/ 94492 h 152101"/>
                <a:gd name="connsiteX6" fmla="*/ 135510 w 140974"/>
                <a:gd name="connsiteY6" fmla="*/ 94492 h 152101"/>
                <a:gd name="connsiteX7" fmla="*/ 85406 w 140974"/>
                <a:gd name="connsiteY7" fmla="*/ 145267 h 152101"/>
                <a:gd name="connsiteX8" fmla="*/ 55115 w 140974"/>
                <a:gd name="connsiteY8" fmla="*/ 145267 h 152101"/>
                <a:gd name="connsiteX9" fmla="*/ 43956 w 140974"/>
                <a:gd name="connsiteY9" fmla="*/ 136320 h 152101"/>
                <a:gd name="connsiteX10" fmla="*/ 43956 w 140974"/>
                <a:gd name="connsiteY10" fmla="*/ 76598 h 152101"/>
                <a:gd name="connsiteX11" fmla="*/ 64453 w 140974"/>
                <a:gd name="connsiteY11" fmla="*/ 76598 h 152101"/>
                <a:gd name="connsiteX12" fmla="*/ 89050 w 140974"/>
                <a:gd name="connsiteY12" fmla="*/ 102768 h 152101"/>
                <a:gd name="connsiteX13" fmla="*/ 94743 w 140974"/>
                <a:gd name="connsiteY13" fmla="*/ 102768 h 152101"/>
                <a:gd name="connsiteX14" fmla="*/ 94743 w 140974"/>
                <a:gd name="connsiteY14" fmla="*/ 43493 h 152101"/>
                <a:gd name="connsiteX15" fmla="*/ 89050 w 140974"/>
                <a:gd name="connsiteY15" fmla="*/ 43493 h 152101"/>
                <a:gd name="connsiteX16" fmla="*/ 64453 w 140974"/>
                <a:gd name="connsiteY16" fmla="*/ 69664 h 152101"/>
                <a:gd name="connsiteX17" fmla="*/ 43956 w 140974"/>
                <a:gd name="connsiteY17" fmla="*/ 69664 h 152101"/>
                <a:gd name="connsiteX18" fmla="*/ 43956 w 140974"/>
                <a:gd name="connsiteY18" fmla="*/ 15981 h 152101"/>
                <a:gd name="connsiteX19" fmla="*/ 55115 w 140974"/>
                <a:gd name="connsiteY19" fmla="*/ 7034 h 152101"/>
                <a:gd name="connsiteX20" fmla="*/ 84495 w 140974"/>
                <a:gd name="connsiteY20" fmla="*/ 7034 h 152101"/>
                <a:gd name="connsiteX21" fmla="*/ 129133 w 140974"/>
                <a:gd name="connsiteY21" fmla="*/ 50427 h 152101"/>
                <a:gd name="connsiteX22" fmla="*/ 134827 w 140974"/>
                <a:gd name="connsiteY22" fmla="*/ 50427 h 152101"/>
                <a:gd name="connsiteX23" fmla="*/ 128450 w 140974"/>
                <a:gd name="connsiteY23" fmla="*/ 100 h 152101"/>
                <a:gd name="connsiteX24" fmla="*/ 229 w 140974"/>
                <a:gd name="connsiteY24" fmla="*/ 100 h 152101"/>
                <a:gd name="connsiteX25" fmla="*/ 229 w 140974"/>
                <a:gd name="connsiteY25" fmla="*/ 7034 h 152101"/>
                <a:gd name="connsiteX26" fmla="*/ 5695 w 140974"/>
                <a:gd name="connsiteY26" fmla="*/ 7034 h 152101"/>
                <a:gd name="connsiteX27" fmla="*/ 23687 w 140974"/>
                <a:gd name="connsiteY27" fmla="*/ 17547 h 152101"/>
                <a:gd name="connsiteX28" fmla="*/ 23687 w 140974"/>
                <a:gd name="connsiteY28" fmla="*/ 134754 h 1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0974" h="152101">
                  <a:moveTo>
                    <a:pt x="23687" y="134754"/>
                  </a:moveTo>
                  <a:cubicBezTo>
                    <a:pt x="23687" y="142807"/>
                    <a:pt x="23231" y="145267"/>
                    <a:pt x="5695" y="145267"/>
                  </a:cubicBezTo>
                  <a:lnTo>
                    <a:pt x="229" y="145267"/>
                  </a:lnTo>
                  <a:lnTo>
                    <a:pt x="229" y="152201"/>
                  </a:lnTo>
                  <a:lnTo>
                    <a:pt x="131638" y="152201"/>
                  </a:lnTo>
                  <a:lnTo>
                    <a:pt x="141203" y="94492"/>
                  </a:lnTo>
                  <a:lnTo>
                    <a:pt x="135510" y="94492"/>
                  </a:lnTo>
                  <a:cubicBezTo>
                    <a:pt x="129816" y="128939"/>
                    <a:pt x="124578" y="145267"/>
                    <a:pt x="85406" y="145267"/>
                  </a:cubicBezTo>
                  <a:lnTo>
                    <a:pt x="55115" y="145267"/>
                  </a:lnTo>
                  <a:cubicBezTo>
                    <a:pt x="44411" y="145267"/>
                    <a:pt x="43956" y="143702"/>
                    <a:pt x="43956" y="136320"/>
                  </a:cubicBezTo>
                  <a:lnTo>
                    <a:pt x="43956" y="76598"/>
                  </a:lnTo>
                  <a:lnTo>
                    <a:pt x="64453" y="76598"/>
                  </a:lnTo>
                  <a:cubicBezTo>
                    <a:pt x="86544" y="76598"/>
                    <a:pt x="89050" y="83756"/>
                    <a:pt x="89050" y="102768"/>
                  </a:cubicBezTo>
                  <a:lnTo>
                    <a:pt x="94743" y="102768"/>
                  </a:lnTo>
                  <a:lnTo>
                    <a:pt x="94743" y="43493"/>
                  </a:lnTo>
                  <a:lnTo>
                    <a:pt x="89050" y="43493"/>
                  </a:lnTo>
                  <a:cubicBezTo>
                    <a:pt x="89050" y="62730"/>
                    <a:pt x="86544" y="69664"/>
                    <a:pt x="64453" y="69664"/>
                  </a:cubicBezTo>
                  <a:lnTo>
                    <a:pt x="43956" y="69664"/>
                  </a:lnTo>
                  <a:lnTo>
                    <a:pt x="43956" y="15981"/>
                  </a:lnTo>
                  <a:cubicBezTo>
                    <a:pt x="43956" y="8599"/>
                    <a:pt x="44411" y="7034"/>
                    <a:pt x="55115" y="7034"/>
                  </a:cubicBezTo>
                  <a:lnTo>
                    <a:pt x="84495" y="7034"/>
                  </a:lnTo>
                  <a:cubicBezTo>
                    <a:pt x="119340" y="7034"/>
                    <a:pt x="125489" y="19336"/>
                    <a:pt x="129133" y="50427"/>
                  </a:cubicBezTo>
                  <a:lnTo>
                    <a:pt x="134827" y="50427"/>
                  </a:lnTo>
                  <a:lnTo>
                    <a:pt x="128450" y="100"/>
                  </a:lnTo>
                  <a:lnTo>
                    <a:pt x="229" y="100"/>
                  </a:lnTo>
                  <a:lnTo>
                    <a:pt x="229" y="7034"/>
                  </a:lnTo>
                  <a:lnTo>
                    <a:pt x="5695" y="7034"/>
                  </a:lnTo>
                  <a:cubicBezTo>
                    <a:pt x="23231" y="7034"/>
                    <a:pt x="23687" y="9494"/>
                    <a:pt x="23687" y="17547"/>
                  </a:cubicBezTo>
                  <a:lnTo>
                    <a:pt x="23687" y="134754"/>
                  </a:lnTo>
                  <a:close/>
                </a:path>
              </a:pathLst>
            </a:custGeom>
            <a:solidFill>
              <a:srgbClr val="000000"/>
            </a:solidFill>
            <a:ln w="22830"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D3CCF942-F1C5-6AA1-5562-259F35DB3CA7}"/>
                </a:ext>
              </a:extLst>
            </p:cNvPr>
            <p:cNvSpPr/>
            <p:nvPr>
              <p:custDataLst>
                <p:tags r:id="rId22"/>
              </p:custDataLst>
            </p:nvPr>
          </p:nvSpPr>
          <p:spPr>
            <a:xfrm>
              <a:off x="7931236" y="4624017"/>
              <a:ext cx="158738" cy="157693"/>
            </a:xfrm>
            <a:custGeom>
              <a:avLst/>
              <a:gdLst>
                <a:gd name="connsiteX0" fmla="*/ 43279 w 158738"/>
                <a:gd name="connsiteY0" fmla="*/ 73914 h 157693"/>
                <a:gd name="connsiteX1" fmla="*/ 43279 w 158738"/>
                <a:gd name="connsiteY1" fmla="*/ 15981 h 157693"/>
                <a:gd name="connsiteX2" fmla="*/ 48290 w 158738"/>
                <a:gd name="connsiteY2" fmla="*/ 7481 h 157693"/>
                <a:gd name="connsiteX3" fmla="*/ 61727 w 158738"/>
                <a:gd name="connsiteY3" fmla="*/ 7034 h 157693"/>
                <a:gd name="connsiteX4" fmla="*/ 107732 w 158738"/>
                <a:gd name="connsiteY4" fmla="*/ 40362 h 157693"/>
                <a:gd name="connsiteX5" fmla="*/ 68559 w 158738"/>
                <a:gd name="connsiteY5" fmla="*/ 73914 h 157693"/>
                <a:gd name="connsiteX6" fmla="*/ 43279 w 158738"/>
                <a:gd name="connsiteY6" fmla="*/ 73914 h 157693"/>
                <a:gd name="connsiteX7" fmla="*/ 91334 w 158738"/>
                <a:gd name="connsiteY7" fmla="*/ 76822 h 157693"/>
                <a:gd name="connsiteX8" fmla="*/ 131189 w 158738"/>
                <a:gd name="connsiteY8" fmla="*/ 40362 h 157693"/>
                <a:gd name="connsiteX9" fmla="*/ 71748 w 158738"/>
                <a:gd name="connsiteY9" fmla="*/ 100 h 157693"/>
                <a:gd name="connsiteX10" fmla="*/ 235 w 158738"/>
                <a:gd name="connsiteY10" fmla="*/ 100 h 157693"/>
                <a:gd name="connsiteX11" fmla="*/ 235 w 158738"/>
                <a:gd name="connsiteY11" fmla="*/ 7034 h 157693"/>
                <a:gd name="connsiteX12" fmla="*/ 5701 w 158738"/>
                <a:gd name="connsiteY12" fmla="*/ 7034 h 157693"/>
                <a:gd name="connsiteX13" fmla="*/ 23693 w 158738"/>
                <a:gd name="connsiteY13" fmla="*/ 17547 h 157693"/>
                <a:gd name="connsiteX14" fmla="*/ 23693 w 158738"/>
                <a:gd name="connsiteY14" fmla="*/ 135425 h 157693"/>
                <a:gd name="connsiteX15" fmla="*/ 5701 w 158738"/>
                <a:gd name="connsiteY15" fmla="*/ 145938 h 157693"/>
                <a:gd name="connsiteX16" fmla="*/ 235 w 158738"/>
                <a:gd name="connsiteY16" fmla="*/ 145938 h 157693"/>
                <a:gd name="connsiteX17" fmla="*/ 235 w 158738"/>
                <a:gd name="connsiteY17" fmla="*/ 152872 h 157693"/>
                <a:gd name="connsiteX18" fmla="*/ 33486 w 158738"/>
                <a:gd name="connsiteY18" fmla="*/ 152201 h 157693"/>
                <a:gd name="connsiteX19" fmla="*/ 66737 w 158738"/>
                <a:gd name="connsiteY19" fmla="*/ 152872 h 157693"/>
                <a:gd name="connsiteX20" fmla="*/ 66737 w 158738"/>
                <a:gd name="connsiteY20" fmla="*/ 145938 h 157693"/>
                <a:gd name="connsiteX21" fmla="*/ 61271 w 158738"/>
                <a:gd name="connsiteY21" fmla="*/ 145938 h 157693"/>
                <a:gd name="connsiteX22" fmla="*/ 43279 w 158738"/>
                <a:gd name="connsiteY22" fmla="*/ 135425 h 157693"/>
                <a:gd name="connsiteX23" fmla="*/ 43279 w 158738"/>
                <a:gd name="connsiteY23" fmla="*/ 78835 h 157693"/>
                <a:gd name="connsiteX24" fmla="*/ 69470 w 158738"/>
                <a:gd name="connsiteY24" fmla="*/ 78835 h 157693"/>
                <a:gd name="connsiteX25" fmla="*/ 90651 w 158738"/>
                <a:gd name="connsiteY25" fmla="*/ 86440 h 157693"/>
                <a:gd name="connsiteX26" fmla="*/ 99305 w 158738"/>
                <a:gd name="connsiteY26" fmla="*/ 116413 h 157693"/>
                <a:gd name="connsiteX27" fmla="*/ 108643 w 158738"/>
                <a:gd name="connsiteY27" fmla="*/ 148399 h 157693"/>
                <a:gd name="connsiteX28" fmla="*/ 137339 w 158738"/>
                <a:gd name="connsiteY28" fmla="*/ 157793 h 157693"/>
                <a:gd name="connsiteX29" fmla="*/ 158974 w 158738"/>
                <a:gd name="connsiteY29" fmla="*/ 133189 h 157693"/>
                <a:gd name="connsiteX30" fmla="*/ 156014 w 158738"/>
                <a:gd name="connsiteY30" fmla="*/ 129386 h 157693"/>
                <a:gd name="connsiteX31" fmla="*/ 153281 w 158738"/>
                <a:gd name="connsiteY31" fmla="*/ 132965 h 157693"/>
                <a:gd name="connsiteX32" fmla="*/ 138250 w 158738"/>
                <a:gd name="connsiteY32" fmla="*/ 152872 h 157693"/>
                <a:gd name="connsiteX33" fmla="*/ 122080 w 158738"/>
                <a:gd name="connsiteY33" fmla="*/ 120663 h 157693"/>
                <a:gd name="connsiteX34" fmla="*/ 119119 w 158738"/>
                <a:gd name="connsiteY34" fmla="*/ 102768 h 157693"/>
                <a:gd name="connsiteX35" fmla="*/ 91334 w 158738"/>
                <a:gd name="connsiteY35" fmla="*/ 76822 h 15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8738" h="157693">
                  <a:moveTo>
                    <a:pt x="43279" y="73914"/>
                  </a:moveTo>
                  <a:lnTo>
                    <a:pt x="43279" y="15981"/>
                  </a:lnTo>
                  <a:cubicBezTo>
                    <a:pt x="43279" y="10836"/>
                    <a:pt x="43279" y="8152"/>
                    <a:pt x="48290" y="7481"/>
                  </a:cubicBezTo>
                  <a:cubicBezTo>
                    <a:pt x="50567" y="7034"/>
                    <a:pt x="57172" y="7034"/>
                    <a:pt x="61727" y="7034"/>
                  </a:cubicBezTo>
                  <a:cubicBezTo>
                    <a:pt x="82224" y="7034"/>
                    <a:pt x="107732" y="7928"/>
                    <a:pt x="107732" y="40362"/>
                  </a:cubicBezTo>
                  <a:cubicBezTo>
                    <a:pt x="107732" y="55796"/>
                    <a:pt x="102266" y="73914"/>
                    <a:pt x="68559" y="73914"/>
                  </a:cubicBezTo>
                  <a:lnTo>
                    <a:pt x="43279" y="73914"/>
                  </a:lnTo>
                  <a:close/>
                  <a:moveTo>
                    <a:pt x="91334" y="76822"/>
                  </a:moveTo>
                  <a:cubicBezTo>
                    <a:pt x="113425" y="71453"/>
                    <a:pt x="131189" y="57809"/>
                    <a:pt x="131189" y="40362"/>
                  </a:cubicBezTo>
                  <a:cubicBezTo>
                    <a:pt x="131189" y="18889"/>
                    <a:pt x="105226" y="100"/>
                    <a:pt x="71748" y="100"/>
                  </a:cubicBezTo>
                  <a:lnTo>
                    <a:pt x="235" y="100"/>
                  </a:lnTo>
                  <a:lnTo>
                    <a:pt x="235" y="7034"/>
                  </a:lnTo>
                  <a:lnTo>
                    <a:pt x="5701" y="7034"/>
                  </a:lnTo>
                  <a:cubicBezTo>
                    <a:pt x="23238" y="7034"/>
                    <a:pt x="23693" y="9494"/>
                    <a:pt x="23693" y="17547"/>
                  </a:cubicBezTo>
                  <a:lnTo>
                    <a:pt x="23693" y="135425"/>
                  </a:lnTo>
                  <a:cubicBezTo>
                    <a:pt x="23693" y="143478"/>
                    <a:pt x="23238" y="145938"/>
                    <a:pt x="5701" y="145938"/>
                  </a:cubicBezTo>
                  <a:lnTo>
                    <a:pt x="235" y="145938"/>
                  </a:lnTo>
                  <a:lnTo>
                    <a:pt x="235" y="152872"/>
                  </a:lnTo>
                  <a:cubicBezTo>
                    <a:pt x="8434" y="152201"/>
                    <a:pt x="24604" y="152201"/>
                    <a:pt x="33486" y="152201"/>
                  </a:cubicBezTo>
                  <a:cubicBezTo>
                    <a:pt x="42369" y="152201"/>
                    <a:pt x="58538" y="152201"/>
                    <a:pt x="66737" y="152872"/>
                  </a:cubicBezTo>
                  <a:lnTo>
                    <a:pt x="66737" y="145938"/>
                  </a:lnTo>
                  <a:lnTo>
                    <a:pt x="61271" y="145938"/>
                  </a:lnTo>
                  <a:cubicBezTo>
                    <a:pt x="43735" y="145938"/>
                    <a:pt x="43279" y="143478"/>
                    <a:pt x="43279" y="135425"/>
                  </a:cubicBezTo>
                  <a:lnTo>
                    <a:pt x="43279" y="78835"/>
                  </a:lnTo>
                  <a:lnTo>
                    <a:pt x="69470" y="78835"/>
                  </a:lnTo>
                  <a:cubicBezTo>
                    <a:pt x="73114" y="78835"/>
                    <a:pt x="82680" y="78835"/>
                    <a:pt x="90651" y="86440"/>
                  </a:cubicBezTo>
                  <a:cubicBezTo>
                    <a:pt x="99305" y="94492"/>
                    <a:pt x="99305" y="101426"/>
                    <a:pt x="99305" y="116413"/>
                  </a:cubicBezTo>
                  <a:cubicBezTo>
                    <a:pt x="99305" y="130952"/>
                    <a:pt x="99305" y="139899"/>
                    <a:pt x="108643" y="148399"/>
                  </a:cubicBezTo>
                  <a:cubicBezTo>
                    <a:pt x="117980" y="156451"/>
                    <a:pt x="130506" y="157793"/>
                    <a:pt x="137339" y="157793"/>
                  </a:cubicBezTo>
                  <a:cubicBezTo>
                    <a:pt x="155103" y="157793"/>
                    <a:pt x="158974" y="139452"/>
                    <a:pt x="158974" y="133189"/>
                  </a:cubicBezTo>
                  <a:cubicBezTo>
                    <a:pt x="158974" y="131847"/>
                    <a:pt x="158974" y="129386"/>
                    <a:pt x="156014" y="129386"/>
                  </a:cubicBezTo>
                  <a:cubicBezTo>
                    <a:pt x="153509" y="129386"/>
                    <a:pt x="153509" y="131399"/>
                    <a:pt x="153281" y="132965"/>
                  </a:cubicBezTo>
                  <a:cubicBezTo>
                    <a:pt x="151914" y="148846"/>
                    <a:pt x="143943" y="152872"/>
                    <a:pt x="138250" y="152872"/>
                  </a:cubicBezTo>
                  <a:cubicBezTo>
                    <a:pt x="127090" y="152872"/>
                    <a:pt x="125268" y="141465"/>
                    <a:pt x="122080" y="120663"/>
                  </a:cubicBezTo>
                  <a:lnTo>
                    <a:pt x="119119" y="102768"/>
                  </a:lnTo>
                  <a:cubicBezTo>
                    <a:pt x="115019" y="88453"/>
                    <a:pt x="103860" y="81071"/>
                    <a:pt x="91334" y="76822"/>
                  </a:cubicBezTo>
                  <a:close/>
                </a:path>
              </a:pathLst>
            </a:custGeom>
            <a:solidFill>
              <a:srgbClr val="000000"/>
            </a:solidFill>
            <a:ln w="22830"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9E12D8D8-4C45-AE77-643B-22CD85A40616}"/>
                </a:ext>
              </a:extLst>
            </p:cNvPr>
            <p:cNvSpPr/>
            <p:nvPr>
              <p:custDataLst>
                <p:tags r:id="rId23"/>
              </p:custDataLst>
            </p:nvPr>
          </p:nvSpPr>
          <p:spPr>
            <a:xfrm>
              <a:off x="8080131" y="4625359"/>
              <a:ext cx="147807" cy="151430"/>
            </a:xfrm>
            <a:custGeom>
              <a:avLst/>
              <a:gdLst>
                <a:gd name="connsiteX0" fmla="*/ 143722 w 147807"/>
                <a:gd name="connsiteY0" fmla="*/ 100 h 151430"/>
                <a:gd name="connsiteX1" fmla="*/ 4569 w 147807"/>
                <a:gd name="connsiteY1" fmla="*/ 100 h 151430"/>
                <a:gd name="connsiteX2" fmla="*/ 242 w 147807"/>
                <a:gd name="connsiteY2" fmla="*/ 50427 h 151430"/>
                <a:gd name="connsiteX3" fmla="*/ 5936 w 147807"/>
                <a:gd name="connsiteY3" fmla="*/ 50427 h 151430"/>
                <a:gd name="connsiteX4" fmla="*/ 46930 w 147807"/>
                <a:gd name="connsiteY4" fmla="*/ 7034 h 151430"/>
                <a:gd name="connsiteX5" fmla="*/ 59228 w 147807"/>
                <a:gd name="connsiteY5" fmla="*/ 7481 h 151430"/>
                <a:gd name="connsiteX6" fmla="*/ 64011 w 147807"/>
                <a:gd name="connsiteY6" fmla="*/ 15981 h 151430"/>
                <a:gd name="connsiteX7" fmla="*/ 64011 w 147807"/>
                <a:gd name="connsiteY7" fmla="*/ 133860 h 151430"/>
                <a:gd name="connsiteX8" fmla="*/ 40098 w 147807"/>
                <a:gd name="connsiteY8" fmla="*/ 144596 h 151430"/>
                <a:gd name="connsiteX9" fmla="*/ 30988 w 147807"/>
                <a:gd name="connsiteY9" fmla="*/ 144596 h 151430"/>
                <a:gd name="connsiteX10" fmla="*/ 30988 w 147807"/>
                <a:gd name="connsiteY10" fmla="*/ 151530 h 151430"/>
                <a:gd name="connsiteX11" fmla="*/ 74032 w 147807"/>
                <a:gd name="connsiteY11" fmla="*/ 150859 h 151430"/>
                <a:gd name="connsiteX12" fmla="*/ 117303 w 147807"/>
                <a:gd name="connsiteY12" fmla="*/ 151530 h 151430"/>
                <a:gd name="connsiteX13" fmla="*/ 117303 w 147807"/>
                <a:gd name="connsiteY13" fmla="*/ 144596 h 151430"/>
                <a:gd name="connsiteX14" fmla="*/ 108194 w 147807"/>
                <a:gd name="connsiteY14" fmla="*/ 144596 h 151430"/>
                <a:gd name="connsiteX15" fmla="*/ 84280 w 147807"/>
                <a:gd name="connsiteY15" fmla="*/ 133860 h 151430"/>
                <a:gd name="connsiteX16" fmla="*/ 84280 w 147807"/>
                <a:gd name="connsiteY16" fmla="*/ 15981 h 151430"/>
                <a:gd name="connsiteX17" fmla="*/ 88380 w 147807"/>
                <a:gd name="connsiteY17" fmla="*/ 7481 h 151430"/>
                <a:gd name="connsiteX18" fmla="*/ 101361 w 147807"/>
                <a:gd name="connsiteY18" fmla="*/ 7034 h 151430"/>
                <a:gd name="connsiteX19" fmla="*/ 142355 w 147807"/>
                <a:gd name="connsiteY19" fmla="*/ 50427 h 151430"/>
                <a:gd name="connsiteX20" fmla="*/ 148049 w 147807"/>
                <a:gd name="connsiteY20" fmla="*/ 50427 h 151430"/>
                <a:gd name="connsiteX21" fmla="*/ 143722 w 147807"/>
                <a:gd name="connsiteY21" fmla="*/ 100 h 15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807" h="151430">
                  <a:moveTo>
                    <a:pt x="143722" y="100"/>
                  </a:moveTo>
                  <a:lnTo>
                    <a:pt x="4569" y="100"/>
                  </a:lnTo>
                  <a:lnTo>
                    <a:pt x="242" y="50427"/>
                  </a:lnTo>
                  <a:lnTo>
                    <a:pt x="5936" y="50427"/>
                  </a:lnTo>
                  <a:cubicBezTo>
                    <a:pt x="9124" y="14415"/>
                    <a:pt x="12540" y="7034"/>
                    <a:pt x="46930" y="7034"/>
                  </a:cubicBezTo>
                  <a:cubicBezTo>
                    <a:pt x="51029" y="7034"/>
                    <a:pt x="56951" y="7034"/>
                    <a:pt x="59228" y="7481"/>
                  </a:cubicBezTo>
                  <a:cubicBezTo>
                    <a:pt x="64011" y="8376"/>
                    <a:pt x="64011" y="10836"/>
                    <a:pt x="64011" y="15981"/>
                  </a:cubicBezTo>
                  <a:lnTo>
                    <a:pt x="64011" y="133860"/>
                  </a:lnTo>
                  <a:cubicBezTo>
                    <a:pt x="64011" y="141465"/>
                    <a:pt x="64011" y="144596"/>
                    <a:pt x="40098" y="144596"/>
                  </a:cubicBezTo>
                  <a:lnTo>
                    <a:pt x="30988" y="144596"/>
                  </a:lnTo>
                  <a:lnTo>
                    <a:pt x="30988" y="151530"/>
                  </a:lnTo>
                  <a:cubicBezTo>
                    <a:pt x="40325" y="150859"/>
                    <a:pt x="63555" y="150859"/>
                    <a:pt x="74032" y="150859"/>
                  </a:cubicBezTo>
                  <a:cubicBezTo>
                    <a:pt x="84508" y="150859"/>
                    <a:pt x="107966" y="150859"/>
                    <a:pt x="117303" y="151530"/>
                  </a:cubicBezTo>
                  <a:lnTo>
                    <a:pt x="117303" y="144596"/>
                  </a:lnTo>
                  <a:lnTo>
                    <a:pt x="108194" y="144596"/>
                  </a:lnTo>
                  <a:cubicBezTo>
                    <a:pt x="84280" y="144596"/>
                    <a:pt x="84280" y="141465"/>
                    <a:pt x="84280" y="133860"/>
                  </a:cubicBezTo>
                  <a:lnTo>
                    <a:pt x="84280" y="15981"/>
                  </a:lnTo>
                  <a:cubicBezTo>
                    <a:pt x="84280" y="11507"/>
                    <a:pt x="84280" y="8376"/>
                    <a:pt x="88380" y="7481"/>
                  </a:cubicBezTo>
                  <a:cubicBezTo>
                    <a:pt x="90885" y="7034"/>
                    <a:pt x="97034" y="7034"/>
                    <a:pt x="101361" y="7034"/>
                  </a:cubicBezTo>
                  <a:cubicBezTo>
                    <a:pt x="135751" y="7034"/>
                    <a:pt x="139167" y="14415"/>
                    <a:pt x="142355" y="50427"/>
                  </a:cubicBezTo>
                  <a:lnTo>
                    <a:pt x="148049" y="50427"/>
                  </a:lnTo>
                  <a:lnTo>
                    <a:pt x="143722" y="100"/>
                  </a:lnTo>
                  <a:close/>
                </a:path>
              </a:pathLst>
            </a:custGeom>
            <a:solidFill>
              <a:srgbClr val="000000"/>
            </a:solidFill>
            <a:ln w="22830"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09C47504-B82D-F857-31E8-C433B49B4324}"/>
                </a:ext>
              </a:extLst>
            </p:cNvPr>
            <p:cNvSpPr/>
            <p:nvPr>
              <p:custDataLst>
                <p:tags r:id="rId24"/>
              </p:custDataLst>
            </p:nvPr>
          </p:nvSpPr>
          <p:spPr>
            <a:xfrm>
              <a:off x="8258962" y="4609031"/>
              <a:ext cx="52837" cy="223679"/>
            </a:xfrm>
            <a:custGeom>
              <a:avLst/>
              <a:gdLst>
                <a:gd name="connsiteX0" fmla="*/ 53086 w 52837"/>
                <a:gd name="connsiteY0" fmla="*/ 221542 h 223679"/>
                <a:gd name="connsiteX1" fmla="*/ 49215 w 52837"/>
                <a:gd name="connsiteY1" fmla="*/ 216621 h 223679"/>
                <a:gd name="connsiteX2" fmla="*/ 13458 w 52837"/>
                <a:gd name="connsiteY2" fmla="*/ 111939 h 223679"/>
                <a:gd name="connsiteX3" fmla="*/ 50126 w 52837"/>
                <a:gd name="connsiteY3" fmla="*/ 6139 h 223679"/>
                <a:gd name="connsiteX4" fmla="*/ 53086 w 52837"/>
                <a:gd name="connsiteY4" fmla="*/ 2336 h 223679"/>
                <a:gd name="connsiteX5" fmla="*/ 50809 w 52837"/>
                <a:gd name="connsiteY5" fmla="*/ 100 h 223679"/>
                <a:gd name="connsiteX6" fmla="*/ 14597 w 52837"/>
                <a:gd name="connsiteY6" fmla="*/ 43717 h 223679"/>
                <a:gd name="connsiteX7" fmla="*/ 249 w 52837"/>
                <a:gd name="connsiteY7" fmla="*/ 111939 h 223679"/>
                <a:gd name="connsiteX8" fmla="*/ 15280 w 52837"/>
                <a:gd name="connsiteY8" fmla="*/ 181727 h 223679"/>
                <a:gd name="connsiteX9" fmla="*/ 50809 w 52837"/>
                <a:gd name="connsiteY9" fmla="*/ 223779 h 223679"/>
                <a:gd name="connsiteX10" fmla="*/ 53086 w 52837"/>
                <a:gd name="connsiteY10" fmla="*/ 221542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086" y="221542"/>
                  </a:moveTo>
                  <a:cubicBezTo>
                    <a:pt x="53086" y="220871"/>
                    <a:pt x="53086" y="220423"/>
                    <a:pt x="49215" y="216621"/>
                  </a:cubicBezTo>
                  <a:cubicBezTo>
                    <a:pt x="20746" y="188437"/>
                    <a:pt x="13458" y="146162"/>
                    <a:pt x="13458" y="111939"/>
                  </a:cubicBezTo>
                  <a:cubicBezTo>
                    <a:pt x="13458" y="73019"/>
                    <a:pt x="22113" y="34099"/>
                    <a:pt x="50126" y="6139"/>
                  </a:cubicBezTo>
                  <a:cubicBezTo>
                    <a:pt x="53086" y="3455"/>
                    <a:pt x="53086" y="3007"/>
                    <a:pt x="53086" y="2336"/>
                  </a:cubicBezTo>
                  <a:cubicBezTo>
                    <a:pt x="53086" y="771"/>
                    <a:pt x="52175" y="100"/>
                    <a:pt x="50809" y="100"/>
                  </a:cubicBezTo>
                  <a:cubicBezTo>
                    <a:pt x="48531" y="100"/>
                    <a:pt x="28034" y="15310"/>
                    <a:pt x="14597" y="43717"/>
                  </a:cubicBezTo>
                  <a:cubicBezTo>
                    <a:pt x="2982" y="68322"/>
                    <a:pt x="249" y="93150"/>
                    <a:pt x="249" y="111939"/>
                  </a:cubicBezTo>
                  <a:cubicBezTo>
                    <a:pt x="249" y="129386"/>
                    <a:pt x="2754" y="156451"/>
                    <a:pt x="15280" y="181727"/>
                  </a:cubicBezTo>
                  <a:cubicBezTo>
                    <a:pt x="28945" y="209240"/>
                    <a:pt x="48531" y="223779"/>
                    <a:pt x="50809" y="223779"/>
                  </a:cubicBezTo>
                  <a:cubicBezTo>
                    <a:pt x="52175" y="223779"/>
                    <a:pt x="53086" y="223108"/>
                    <a:pt x="53086" y="221542"/>
                  </a:cubicBezTo>
                  <a:close/>
                </a:path>
              </a:pathLst>
            </a:custGeom>
            <a:solidFill>
              <a:srgbClr val="000000"/>
            </a:solidFill>
            <a:ln w="22830"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E1AB4F0A-D968-9F57-FDE5-93D2BA0BD719}"/>
                </a:ext>
              </a:extLst>
            </p:cNvPr>
            <p:cNvSpPr/>
            <p:nvPr>
              <p:custDataLst>
                <p:tags r:id="rId25"/>
              </p:custDataLst>
            </p:nvPr>
          </p:nvSpPr>
          <p:spPr>
            <a:xfrm>
              <a:off x="8335232" y="4675687"/>
              <a:ext cx="113417" cy="144496"/>
            </a:xfrm>
            <a:custGeom>
              <a:avLst/>
              <a:gdLst>
                <a:gd name="connsiteX0" fmla="*/ 113671 w 113417"/>
                <a:gd name="connsiteY0" fmla="*/ 4126 h 144496"/>
                <a:gd name="connsiteX1" fmla="*/ 109571 w 113417"/>
                <a:gd name="connsiteY1" fmla="*/ 100 h 144496"/>
                <a:gd name="connsiteX2" fmla="*/ 88846 w 113417"/>
                <a:gd name="connsiteY2" fmla="*/ 9718 h 144496"/>
                <a:gd name="connsiteX3" fmla="*/ 64477 w 113417"/>
                <a:gd name="connsiteY3" fmla="*/ 100 h 144496"/>
                <a:gd name="connsiteX4" fmla="*/ 253 w 113417"/>
                <a:gd name="connsiteY4" fmla="*/ 66085 h 144496"/>
                <a:gd name="connsiteX5" fmla="*/ 40109 w 113417"/>
                <a:gd name="connsiteY5" fmla="*/ 102992 h 144496"/>
                <a:gd name="connsiteX6" fmla="*/ 64933 w 113417"/>
                <a:gd name="connsiteY6" fmla="*/ 95834 h 144496"/>
                <a:gd name="connsiteX7" fmla="*/ 56279 w 113417"/>
                <a:gd name="connsiteY7" fmla="*/ 129833 h 144496"/>
                <a:gd name="connsiteX8" fmla="*/ 53546 w 113417"/>
                <a:gd name="connsiteY8" fmla="*/ 133636 h 144496"/>
                <a:gd name="connsiteX9" fmla="*/ 44891 w 113417"/>
                <a:gd name="connsiteY9" fmla="*/ 134083 h 144496"/>
                <a:gd name="connsiteX10" fmla="*/ 38514 w 113417"/>
                <a:gd name="connsiteY10" fmla="*/ 135425 h 144496"/>
                <a:gd name="connsiteX11" fmla="*/ 36692 w 113417"/>
                <a:gd name="connsiteY11" fmla="*/ 140570 h 144496"/>
                <a:gd name="connsiteX12" fmla="*/ 41247 w 113417"/>
                <a:gd name="connsiteY12" fmla="*/ 144596 h 144496"/>
                <a:gd name="connsiteX13" fmla="*/ 65388 w 113417"/>
                <a:gd name="connsiteY13" fmla="*/ 143925 h 144496"/>
                <a:gd name="connsiteX14" fmla="*/ 90668 w 113417"/>
                <a:gd name="connsiteY14" fmla="*/ 144596 h 144496"/>
                <a:gd name="connsiteX15" fmla="*/ 96590 w 113417"/>
                <a:gd name="connsiteY15" fmla="*/ 138110 h 144496"/>
                <a:gd name="connsiteX16" fmla="*/ 90668 w 113417"/>
                <a:gd name="connsiteY16" fmla="*/ 134083 h 144496"/>
                <a:gd name="connsiteX17" fmla="*/ 80875 w 113417"/>
                <a:gd name="connsiteY17" fmla="*/ 133860 h 144496"/>
                <a:gd name="connsiteX18" fmla="*/ 113671 w 113417"/>
                <a:gd name="connsiteY18" fmla="*/ 4126 h 144496"/>
                <a:gd name="connsiteX19" fmla="*/ 69716 w 113417"/>
                <a:gd name="connsiteY19" fmla="*/ 77269 h 144496"/>
                <a:gd name="connsiteX20" fmla="*/ 66072 w 113417"/>
                <a:gd name="connsiteY20" fmla="*/ 83756 h 144496"/>
                <a:gd name="connsiteX21" fmla="*/ 41247 w 113417"/>
                <a:gd name="connsiteY21" fmla="*/ 94940 h 144496"/>
                <a:gd name="connsiteX22" fmla="*/ 25988 w 113417"/>
                <a:gd name="connsiteY22" fmla="*/ 77940 h 144496"/>
                <a:gd name="connsiteX23" fmla="*/ 37376 w 113417"/>
                <a:gd name="connsiteY23" fmla="*/ 30073 h 144496"/>
                <a:gd name="connsiteX24" fmla="*/ 64933 w 113417"/>
                <a:gd name="connsiteY24" fmla="*/ 8152 h 144496"/>
                <a:gd name="connsiteX25" fmla="*/ 83836 w 113417"/>
                <a:gd name="connsiteY25" fmla="*/ 21125 h 144496"/>
                <a:gd name="connsiteX26" fmla="*/ 83380 w 113417"/>
                <a:gd name="connsiteY26" fmla="*/ 24257 h 144496"/>
                <a:gd name="connsiteX27" fmla="*/ 69716 w 113417"/>
                <a:gd name="connsiteY27" fmla="*/ 77269 h 1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17" h="144496">
                  <a:moveTo>
                    <a:pt x="113671" y="4126"/>
                  </a:moveTo>
                  <a:cubicBezTo>
                    <a:pt x="113671" y="3007"/>
                    <a:pt x="112760" y="100"/>
                    <a:pt x="109571" y="100"/>
                  </a:cubicBezTo>
                  <a:cubicBezTo>
                    <a:pt x="109343" y="100"/>
                    <a:pt x="95906" y="3231"/>
                    <a:pt x="88846" y="9718"/>
                  </a:cubicBezTo>
                  <a:cubicBezTo>
                    <a:pt x="85658" y="6139"/>
                    <a:pt x="77914" y="100"/>
                    <a:pt x="64477" y="100"/>
                  </a:cubicBezTo>
                  <a:cubicBezTo>
                    <a:pt x="24850" y="100"/>
                    <a:pt x="253" y="35441"/>
                    <a:pt x="253" y="66085"/>
                  </a:cubicBezTo>
                  <a:cubicBezTo>
                    <a:pt x="253" y="93597"/>
                    <a:pt x="21206" y="102992"/>
                    <a:pt x="40109" y="102992"/>
                  </a:cubicBezTo>
                  <a:cubicBezTo>
                    <a:pt x="51040" y="102992"/>
                    <a:pt x="60150" y="98742"/>
                    <a:pt x="64933" y="95834"/>
                  </a:cubicBezTo>
                  <a:lnTo>
                    <a:pt x="56279" y="129833"/>
                  </a:lnTo>
                  <a:cubicBezTo>
                    <a:pt x="55368" y="133189"/>
                    <a:pt x="55140" y="133412"/>
                    <a:pt x="53546" y="133636"/>
                  </a:cubicBezTo>
                  <a:cubicBezTo>
                    <a:pt x="51040" y="134083"/>
                    <a:pt x="47396" y="134083"/>
                    <a:pt x="44891" y="134083"/>
                  </a:cubicBezTo>
                  <a:cubicBezTo>
                    <a:pt x="41020" y="134083"/>
                    <a:pt x="39653" y="134083"/>
                    <a:pt x="38514" y="135425"/>
                  </a:cubicBezTo>
                  <a:cubicBezTo>
                    <a:pt x="37376" y="136768"/>
                    <a:pt x="36692" y="140346"/>
                    <a:pt x="36692" y="140570"/>
                  </a:cubicBezTo>
                  <a:cubicBezTo>
                    <a:pt x="36692" y="141912"/>
                    <a:pt x="37603" y="144596"/>
                    <a:pt x="41247" y="144596"/>
                  </a:cubicBezTo>
                  <a:cubicBezTo>
                    <a:pt x="48991" y="144596"/>
                    <a:pt x="57417" y="143925"/>
                    <a:pt x="65388" y="143925"/>
                  </a:cubicBezTo>
                  <a:cubicBezTo>
                    <a:pt x="73815" y="143925"/>
                    <a:pt x="82469" y="144596"/>
                    <a:pt x="90668" y="144596"/>
                  </a:cubicBezTo>
                  <a:cubicBezTo>
                    <a:pt x="92262" y="144596"/>
                    <a:pt x="96590" y="144596"/>
                    <a:pt x="96590" y="138110"/>
                  </a:cubicBezTo>
                  <a:cubicBezTo>
                    <a:pt x="96590" y="134307"/>
                    <a:pt x="92718" y="134083"/>
                    <a:pt x="90668" y="134083"/>
                  </a:cubicBezTo>
                  <a:cubicBezTo>
                    <a:pt x="87480" y="134083"/>
                    <a:pt x="83836" y="134083"/>
                    <a:pt x="80875" y="133860"/>
                  </a:cubicBezTo>
                  <a:lnTo>
                    <a:pt x="113671" y="4126"/>
                  </a:lnTo>
                  <a:close/>
                  <a:moveTo>
                    <a:pt x="69716" y="77269"/>
                  </a:moveTo>
                  <a:cubicBezTo>
                    <a:pt x="68577" y="81071"/>
                    <a:pt x="68577" y="81519"/>
                    <a:pt x="66072" y="83756"/>
                  </a:cubicBezTo>
                  <a:cubicBezTo>
                    <a:pt x="58784" y="90913"/>
                    <a:pt x="49218" y="94940"/>
                    <a:pt x="41247" y="94940"/>
                  </a:cubicBezTo>
                  <a:cubicBezTo>
                    <a:pt x="27127" y="94940"/>
                    <a:pt x="25988" y="82861"/>
                    <a:pt x="25988" y="77940"/>
                  </a:cubicBezTo>
                  <a:cubicBezTo>
                    <a:pt x="25988" y="66309"/>
                    <a:pt x="33732" y="38796"/>
                    <a:pt x="37376" y="30073"/>
                  </a:cubicBezTo>
                  <a:cubicBezTo>
                    <a:pt x="44436" y="13744"/>
                    <a:pt x="55595" y="8152"/>
                    <a:pt x="64933" y="8152"/>
                  </a:cubicBezTo>
                  <a:cubicBezTo>
                    <a:pt x="78370" y="8152"/>
                    <a:pt x="83836" y="18665"/>
                    <a:pt x="83836" y="21125"/>
                  </a:cubicBezTo>
                  <a:cubicBezTo>
                    <a:pt x="83836" y="22020"/>
                    <a:pt x="83608" y="23586"/>
                    <a:pt x="83380" y="24257"/>
                  </a:cubicBezTo>
                  <a:lnTo>
                    <a:pt x="69716" y="77269"/>
                  </a:lnTo>
                  <a:close/>
                </a:path>
              </a:pathLst>
            </a:custGeom>
            <a:solidFill>
              <a:srgbClr val="000000"/>
            </a:solidFill>
            <a:ln w="22830"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CC89153D-F6CD-09A9-F06F-BCC5EF00E0D4}"/>
                </a:ext>
              </a:extLst>
            </p:cNvPr>
            <p:cNvSpPr/>
            <p:nvPr>
              <p:custDataLst>
                <p:tags r:id="rId26"/>
              </p:custDataLst>
            </p:nvPr>
          </p:nvSpPr>
          <p:spPr>
            <a:xfrm>
              <a:off x="8476472" y="4753080"/>
              <a:ext cx="26646" cy="66880"/>
            </a:xfrm>
            <a:custGeom>
              <a:avLst/>
              <a:gdLst>
                <a:gd name="connsiteX0" fmla="*/ 26905 w 26646"/>
                <a:gd name="connsiteY0" fmla="*/ 23586 h 66880"/>
                <a:gd name="connsiteX1" fmla="*/ 12329 w 26646"/>
                <a:gd name="connsiteY1" fmla="*/ 100 h 66880"/>
                <a:gd name="connsiteX2" fmla="*/ 259 w 26646"/>
                <a:gd name="connsiteY2" fmla="*/ 11955 h 66880"/>
                <a:gd name="connsiteX3" fmla="*/ 12329 w 26646"/>
                <a:gd name="connsiteY3" fmla="*/ 23810 h 66880"/>
                <a:gd name="connsiteX4" fmla="*/ 20300 w 26646"/>
                <a:gd name="connsiteY4" fmla="*/ 20902 h 66880"/>
                <a:gd name="connsiteX5" fmla="*/ 21439 w 26646"/>
                <a:gd name="connsiteY5" fmla="*/ 20231 h 66880"/>
                <a:gd name="connsiteX6" fmla="*/ 21895 w 26646"/>
                <a:gd name="connsiteY6" fmla="*/ 23586 h 66880"/>
                <a:gd name="connsiteX7" fmla="*/ 6408 w 26646"/>
                <a:gd name="connsiteY7" fmla="*/ 60940 h 66880"/>
                <a:gd name="connsiteX8" fmla="*/ 3903 w 26646"/>
                <a:gd name="connsiteY8" fmla="*/ 64519 h 66880"/>
                <a:gd name="connsiteX9" fmla="*/ 6180 w 26646"/>
                <a:gd name="connsiteY9" fmla="*/ 66980 h 66880"/>
                <a:gd name="connsiteX10" fmla="*/ 26905 w 26646"/>
                <a:gd name="connsiteY10" fmla="*/ 23586 h 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6880">
                  <a:moveTo>
                    <a:pt x="26905" y="23586"/>
                  </a:moveTo>
                  <a:cubicBezTo>
                    <a:pt x="26905" y="8823"/>
                    <a:pt x="21211" y="100"/>
                    <a:pt x="12329" y="100"/>
                  </a:cubicBezTo>
                  <a:cubicBezTo>
                    <a:pt x="4814" y="100"/>
                    <a:pt x="259" y="5692"/>
                    <a:pt x="259" y="11955"/>
                  </a:cubicBezTo>
                  <a:cubicBezTo>
                    <a:pt x="259" y="17994"/>
                    <a:pt x="4814" y="23810"/>
                    <a:pt x="12329" y="23810"/>
                  </a:cubicBezTo>
                  <a:cubicBezTo>
                    <a:pt x="15062" y="23810"/>
                    <a:pt x="18023" y="22915"/>
                    <a:pt x="20300" y="20902"/>
                  </a:cubicBezTo>
                  <a:cubicBezTo>
                    <a:pt x="20984" y="20454"/>
                    <a:pt x="21211" y="20231"/>
                    <a:pt x="21439" y="20231"/>
                  </a:cubicBezTo>
                  <a:cubicBezTo>
                    <a:pt x="21667" y="20231"/>
                    <a:pt x="21895" y="20454"/>
                    <a:pt x="21895" y="23586"/>
                  </a:cubicBezTo>
                  <a:cubicBezTo>
                    <a:pt x="21895" y="40138"/>
                    <a:pt x="13924" y="53559"/>
                    <a:pt x="6408" y="60940"/>
                  </a:cubicBezTo>
                  <a:cubicBezTo>
                    <a:pt x="3903" y="63401"/>
                    <a:pt x="3903" y="63848"/>
                    <a:pt x="3903" y="64519"/>
                  </a:cubicBezTo>
                  <a:cubicBezTo>
                    <a:pt x="3903" y="66085"/>
                    <a:pt x="5041" y="66980"/>
                    <a:pt x="6180" y="66980"/>
                  </a:cubicBezTo>
                  <a:cubicBezTo>
                    <a:pt x="8685" y="66980"/>
                    <a:pt x="26905" y="49756"/>
                    <a:pt x="26905" y="23586"/>
                  </a:cubicBezTo>
                  <a:close/>
                </a:path>
              </a:pathLst>
            </a:custGeom>
            <a:solidFill>
              <a:srgbClr val="000000"/>
            </a:solidFill>
            <a:ln w="22830"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A37C9C63-282A-9C39-F6CE-C901E89CD67E}"/>
                </a:ext>
              </a:extLst>
            </p:cNvPr>
            <p:cNvSpPr/>
            <p:nvPr>
              <p:custDataLst>
                <p:tags r:id="rId27"/>
              </p:custDataLst>
            </p:nvPr>
          </p:nvSpPr>
          <p:spPr>
            <a:xfrm>
              <a:off x="8568582" y="4675687"/>
              <a:ext cx="105901" cy="102892"/>
            </a:xfrm>
            <a:custGeom>
              <a:avLst/>
              <a:gdLst>
                <a:gd name="connsiteX0" fmla="*/ 87945 w 105901"/>
                <a:gd name="connsiteY0" fmla="*/ 12626 h 102892"/>
                <a:gd name="connsiteX1" fmla="*/ 75647 w 105901"/>
                <a:gd name="connsiteY1" fmla="*/ 27836 h 102892"/>
                <a:gd name="connsiteX2" fmla="*/ 87034 w 105901"/>
                <a:gd name="connsiteY2" fmla="*/ 38125 h 102892"/>
                <a:gd name="connsiteX3" fmla="*/ 103432 w 105901"/>
                <a:gd name="connsiteY3" fmla="*/ 20902 h 102892"/>
                <a:gd name="connsiteX4" fmla="*/ 71548 w 105901"/>
                <a:gd name="connsiteY4" fmla="*/ 100 h 102892"/>
                <a:gd name="connsiteX5" fmla="*/ 263 w 105901"/>
                <a:gd name="connsiteY5" fmla="*/ 64295 h 102892"/>
                <a:gd name="connsiteX6" fmla="*/ 48545 w 105901"/>
                <a:gd name="connsiteY6" fmla="*/ 102992 h 102892"/>
                <a:gd name="connsiteX7" fmla="*/ 83846 w 105901"/>
                <a:gd name="connsiteY7" fmla="*/ 97624 h 102892"/>
                <a:gd name="connsiteX8" fmla="*/ 106165 w 105901"/>
                <a:gd name="connsiteY8" fmla="*/ 80624 h 102892"/>
                <a:gd name="connsiteX9" fmla="*/ 100471 w 105901"/>
                <a:gd name="connsiteY9" fmla="*/ 74808 h 102892"/>
                <a:gd name="connsiteX10" fmla="*/ 97055 w 105901"/>
                <a:gd name="connsiteY10" fmla="*/ 77269 h 102892"/>
                <a:gd name="connsiteX11" fmla="*/ 49001 w 105901"/>
                <a:gd name="connsiteY11" fmla="*/ 94940 h 102892"/>
                <a:gd name="connsiteX12" fmla="*/ 26454 w 105901"/>
                <a:gd name="connsiteY12" fmla="*/ 74137 h 102892"/>
                <a:gd name="connsiteX13" fmla="*/ 39208 w 105901"/>
                <a:gd name="connsiteY13" fmla="*/ 27388 h 102892"/>
                <a:gd name="connsiteX14" fmla="*/ 71775 w 105901"/>
                <a:gd name="connsiteY14" fmla="*/ 8152 h 102892"/>
                <a:gd name="connsiteX15" fmla="*/ 87945 w 105901"/>
                <a:gd name="connsiteY15" fmla="*/ 12626 h 10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901" h="102892">
                  <a:moveTo>
                    <a:pt x="87945" y="12626"/>
                  </a:moveTo>
                  <a:cubicBezTo>
                    <a:pt x="75875" y="16205"/>
                    <a:pt x="75647" y="27388"/>
                    <a:pt x="75647" y="27836"/>
                  </a:cubicBezTo>
                  <a:cubicBezTo>
                    <a:pt x="75647" y="31191"/>
                    <a:pt x="77697" y="38125"/>
                    <a:pt x="87034" y="38125"/>
                  </a:cubicBezTo>
                  <a:cubicBezTo>
                    <a:pt x="96600" y="38125"/>
                    <a:pt x="103432" y="30073"/>
                    <a:pt x="103432" y="20902"/>
                  </a:cubicBezTo>
                  <a:cubicBezTo>
                    <a:pt x="103432" y="9047"/>
                    <a:pt x="91589" y="100"/>
                    <a:pt x="71548" y="100"/>
                  </a:cubicBezTo>
                  <a:cubicBezTo>
                    <a:pt x="25771" y="100"/>
                    <a:pt x="263" y="34994"/>
                    <a:pt x="263" y="64295"/>
                  </a:cubicBezTo>
                  <a:cubicBezTo>
                    <a:pt x="263" y="84427"/>
                    <a:pt x="13017" y="102992"/>
                    <a:pt x="48545" y="102992"/>
                  </a:cubicBezTo>
                  <a:cubicBezTo>
                    <a:pt x="54467" y="102992"/>
                    <a:pt x="70181" y="102768"/>
                    <a:pt x="83846" y="97624"/>
                  </a:cubicBezTo>
                  <a:cubicBezTo>
                    <a:pt x="97055" y="92479"/>
                    <a:pt x="106165" y="83308"/>
                    <a:pt x="106165" y="80624"/>
                  </a:cubicBezTo>
                  <a:cubicBezTo>
                    <a:pt x="106165" y="78835"/>
                    <a:pt x="102521" y="74808"/>
                    <a:pt x="100471" y="74808"/>
                  </a:cubicBezTo>
                  <a:cubicBezTo>
                    <a:pt x="99105" y="74808"/>
                    <a:pt x="98650" y="75479"/>
                    <a:pt x="97055" y="77269"/>
                  </a:cubicBezTo>
                  <a:cubicBezTo>
                    <a:pt x="84757" y="90019"/>
                    <a:pt x="66765" y="94940"/>
                    <a:pt x="49001" y="94940"/>
                  </a:cubicBezTo>
                  <a:cubicBezTo>
                    <a:pt x="33970" y="94940"/>
                    <a:pt x="26454" y="87558"/>
                    <a:pt x="26454" y="74137"/>
                  </a:cubicBezTo>
                  <a:cubicBezTo>
                    <a:pt x="26454" y="66309"/>
                    <a:pt x="32375" y="39020"/>
                    <a:pt x="39208" y="27388"/>
                  </a:cubicBezTo>
                  <a:cubicBezTo>
                    <a:pt x="48318" y="12178"/>
                    <a:pt x="62210" y="8152"/>
                    <a:pt x="71775" y="8152"/>
                  </a:cubicBezTo>
                  <a:cubicBezTo>
                    <a:pt x="74736" y="8152"/>
                    <a:pt x="82024" y="8376"/>
                    <a:pt x="87945" y="12626"/>
                  </a:cubicBezTo>
                  <a:close/>
                </a:path>
              </a:pathLst>
            </a:custGeom>
            <a:solidFill>
              <a:srgbClr val="000000"/>
            </a:solidFill>
            <a:ln w="22830"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E184DBCC-88DF-B697-A00F-7955D5F2CFB7}"/>
                </a:ext>
              </a:extLst>
            </p:cNvPr>
            <p:cNvSpPr/>
            <p:nvPr>
              <p:custDataLst>
                <p:tags r:id="rId28"/>
              </p:custDataLst>
            </p:nvPr>
          </p:nvSpPr>
          <p:spPr>
            <a:xfrm>
              <a:off x="8675036" y="4706532"/>
              <a:ext cx="69986" cy="135750"/>
            </a:xfrm>
            <a:custGeom>
              <a:avLst/>
              <a:gdLst>
                <a:gd name="connsiteX0" fmla="*/ 70255 w 69986"/>
                <a:gd name="connsiteY0" fmla="*/ 6051 h 135750"/>
                <a:gd name="connsiteX1" fmla="*/ 63878 w 69986"/>
                <a:gd name="connsiteY1" fmla="*/ 101 h 135750"/>
                <a:gd name="connsiteX2" fmla="*/ 54950 w 69986"/>
                <a:gd name="connsiteY2" fmla="*/ 8713 h 135750"/>
                <a:gd name="connsiteX3" fmla="*/ 61327 w 69986"/>
                <a:gd name="connsiteY3" fmla="*/ 14663 h 135750"/>
                <a:gd name="connsiteX4" fmla="*/ 70255 w 69986"/>
                <a:gd name="connsiteY4" fmla="*/ 6051 h 135750"/>
                <a:gd name="connsiteX5" fmla="*/ 36457 w 69986"/>
                <a:gd name="connsiteY5" fmla="*/ 111583 h 135750"/>
                <a:gd name="connsiteX6" fmla="*/ 15892 w 69986"/>
                <a:gd name="connsiteY6" fmla="*/ 131468 h 135750"/>
                <a:gd name="connsiteX7" fmla="*/ 10153 w 69986"/>
                <a:gd name="connsiteY7" fmla="*/ 130528 h 135750"/>
                <a:gd name="connsiteX8" fmla="*/ 15573 w 69986"/>
                <a:gd name="connsiteY8" fmla="*/ 122543 h 135750"/>
                <a:gd name="connsiteX9" fmla="*/ 9355 w 69986"/>
                <a:gd name="connsiteY9" fmla="*/ 116750 h 135750"/>
                <a:gd name="connsiteX10" fmla="*/ 268 w 69986"/>
                <a:gd name="connsiteY10" fmla="*/ 125988 h 135750"/>
                <a:gd name="connsiteX11" fmla="*/ 16051 w 69986"/>
                <a:gd name="connsiteY11" fmla="*/ 135852 h 135750"/>
                <a:gd name="connsiteX12" fmla="*/ 49211 w 69986"/>
                <a:gd name="connsiteY12" fmla="*/ 111113 h 135750"/>
                <a:gd name="connsiteX13" fmla="*/ 63559 w 69986"/>
                <a:gd name="connsiteY13" fmla="*/ 55059 h 135750"/>
                <a:gd name="connsiteX14" fmla="*/ 64356 w 69986"/>
                <a:gd name="connsiteY14" fmla="*/ 49579 h 135750"/>
                <a:gd name="connsiteX15" fmla="*/ 47298 w 69986"/>
                <a:gd name="connsiteY15" fmla="*/ 34861 h 135750"/>
                <a:gd name="connsiteX16" fmla="*/ 19399 w 69986"/>
                <a:gd name="connsiteY16" fmla="*/ 58817 h 135750"/>
                <a:gd name="connsiteX17" fmla="*/ 22109 w 69986"/>
                <a:gd name="connsiteY17" fmla="*/ 60852 h 135750"/>
                <a:gd name="connsiteX18" fmla="*/ 25298 w 69986"/>
                <a:gd name="connsiteY18" fmla="*/ 58034 h 135750"/>
                <a:gd name="connsiteX19" fmla="*/ 46820 w 69986"/>
                <a:gd name="connsiteY19" fmla="*/ 39245 h 135750"/>
                <a:gd name="connsiteX20" fmla="*/ 52240 w 69986"/>
                <a:gd name="connsiteY20" fmla="*/ 46917 h 135750"/>
                <a:gd name="connsiteX21" fmla="*/ 51762 w 69986"/>
                <a:gd name="connsiteY21" fmla="*/ 51614 h 135750"/>
                <a:gd name="connsiteX22" fmla="*/ 36457 w 69986"/>
                <a:gd name="connsiteY22" fmla="*/ 111583 h 1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986" h="135750">
                  <a:moveTo>
                    <a:pt x="70255" y="6051"/>
                  </a:moveTo>
                  <a:cubicBezTo>
                    <a:pt x="70255" y="3389"/>
                    <a:pt x="68182" y="101"/>
                    <a:pt x="63878" y="101"/>
                  </a:cubicBezTo>
                  <a:cubicBezTo>
                    <a:pt x="59255" y="101"/>
                    <a:pt x="54950" y="4485"/>
                    <a:pt x="54950" y="8713"/>
                  </a:cubicBezTo>
                  <a:cubicBezTo>
                    <a:pt x="54950" y="11218"/>
                    <a:pt x="56863" y="14663"/>
                    <a:pt x="61327" y="14663"/>
                  </a:cubicBezTo>
                  <a:cubicBezTo>
                    <a:pt x="65631" y="14663"/>
                    <a:pt x="70255" y="10592"/>
                    <a:pt x="70255" y="6051"/>
                  </a:cubicBezTo>
                  <a:close/>
                  <a:moveTo>
                    <a:pt x="36457" y="111583"/>
                  </a:moveTo>
                  <a:cubicBezTo>
                    <a:pt x="33747" y="122386"/>
                    <a:pt x="25298" y="131468"/>
                    <a:pt x="15892" y="131468"/>
                  </a:cubicBezTo>
                  <a:cubicBezTo>
                    <a:pt x="13819" y="131468"/>
                    <a:pt x="11906" y="131155"/>
                    <a:pt x="10153" y="130528"/>
                  </a:cubicBezTo>
                  <a:cubicBezTo>
                    <a:pt x="14298" y="128649"/>
                    <a:pt x="15573" y="124892"/>
                    <a:pt x="15573" y="122543"/>
                  </a:cubicBezTo>
                  <a:cubicBezTo>
                    <a:pt x="15573" y="118785"/>
                    <a:pt x="12544" y="116750"/>
                    <a:pt x="9355" y="116750"/>
                  </a:cubicBezTo>
                  <a:cubicBezTo>
                    <a:pt x="4413" y="116750"/>
                    <a:pt x="268" y="120977"/>
                    <a:pt x="268" y="125988"/>
                  </a:cubicBezTo>
                  <a:cubicBezTo>
                    <a:pt x="268" y="131938"/>
                    <a:pt x="6486" y="135852"/>
                    <a:pt x="16051" y="135852"/>
                  </a:cubicBezTo>
                  <a:cubicBezTo>
                    <a:pt x="25617" y="135852"/>
                    <a:pt x="44269" y="130215"/>
                    <a:pt x="49211" y="111113"/>
                  </a:cubicBezTo>
                  <a:lnTo>
                    <a:pt x="63559" y="55059"/>
                  </a:lnTo>
                  <a:cubicBezTo>
                    <a:pt x="64037" y="53337"/>
                    <a:pt x="64356" y="51928"/>
                    <a:pt x="64356" y="49579"/>
                  </a:cubicBezTo>
                  <a:cubicBezTo>
                    <a:pt x="64356" y="40967"/>
                    <a:pt x="56863" y="34861"/>
                    <a:pt x="47298" y="34861"/>
                  </a:cubicBezTo>
                  <a:cubicBezTo>
                    <a:pt x="29602" y="34861"/>
                    <a:pt x="19399" y="56625"/>
                    <a:pt x="19399" y="58817"/>
                  </a:cubicBezTo>
                  <a:cubicBezTo>
                    <a:pt x="19399" y="60852"/>
                    <a:pt x="21631" y="60852"/>
                    <a:pt x="22109" y="60852"/>
                  </a:cubicBezTo>
                  <a:cubicBezTo>
                    <a:pt x="24022" y="60852"/>
                    <a:pt x="24182" y="60383"/>
                    <a:pt x="25298" y="58034"/>
                  </a:cubicBezTo>
                  <a:cubicBezTo>
                    <a:pt x="29283" y="48953"/>
                    <a:pt x="37573" y="39245"/>
                    <a:pt x="46820" y="39245"/>
                  </a:cubicBezTo>
                  <a:cubicBezTo>
                    <a:pt x="50805" y="39245"/>
                    <a:pt x="52240" y="41907"/>
                    <a:pt x="52240" y="46917"/>
                  </a:cubicBezTo>
                  <a:cubicBezTo>
                    <a:pt x="52240" y="48639"/>
                    <a:pt x="51921" y="50832"/>
                    <a:pt x="51762" y="51614"/>
                  </a:cubicBezTo>
                  <a:lnTo>
                    <a:pt x="36457" y="111583"/>
                  </a:lnTo>
                  <a:close/>
                </a:path>
              </a:pathLst>
            </a:custGeom>
            <a:solidFill>
              <a:srgbClr val="000000"/>
            </a:solidFill>
            <a:ln w="22830"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8DB84F85-8C81-A58C-4E3A-3E7CE8B05160}"/>
                </a:ext>
              </a:extLst>
            </p:cNvPr>
            <p:cNvSpPr/>
            <p:nvPr>
              <p:custDataLst>
                <p:tags r:id="rId29"/>
              </p:custDataLst>
            </p:nvPr>
          </p:nvSpPr>
          <p:spPr>
            <a:xfrm>
              <a:off x="8783979" y="4609031"/>
              <a:ext cx="52837" cy="223679"/>
            </a:xfrm>
            <a:custGeom>
              <a:avLst/>
              <a:gdLst>
                <a:gd name="connsiteX0" fmla="*/ 53110 w 52837"/>
                <a:gd name="connsiteY0" fmla="*/ 111939 h 223679"/>
                <a:gd name="connsiteX1" fmla="*/ 38078 w 52837"/>
                <a:gd name="connsiteY1" fmla="*/ 42151 h 223679"/>
                <a:gd name="connsiteX2" fmla="*/ 2550 w 52837"/>
                <a:gd name="connsiteY2" fmla="*/ 100 h 223679"/>
                <a:gd name="connsiteX3" fmla="*/ 273 w 52837"/>
                <a:gd name="connsiteY3" fmla="*/ 2336 h 223679"/>
                <a:gd name="connsiteX4" fmla="*/ 4600 w 52837"/>
                <a:gd name="connsiteY4" fmla="*/ 7481 h 223679"/>
                <a:gd name="connsiteX5" fmla="*/ 39900 w 52837"/>
                <a:gd name="connsiteY5" fmla="*/ 111939 h 223679"/>
                <a:gd name="connsiteX6" fmla="*/ 3233 w 52837"/>
                <a:gd name="connsiteY6" fmla="*/ 217739 h 223679"/>
                <a:gd name="connsiteX7" fmla="*/ 273 w 52837"/>
                <a:gd name="connsiteY7" fmla="*/ 221542 h 223679"/>
                <a:gd name="connsiteX8" fmla="*/ 2550 w 52837"/>
                <a:gd name="connsiteY8" fmla="*/ 223779 h 223679"/>
                <a:gd name="connsiteX9" fmla="*/ 38762 w 52837"/>
                <a:gd name="connsiteY9" fmla="*/ 180161 h 223679"/>
                <a:gd name="connsiteX10" fmla="*/ 53110 w 52837"/>
                <a:gd name="connsiteY10" fmla="*/ 111939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110" y="111939"/>
                  </a:moveTo>
                  <a:cubicBezTo>
                    <a:pt x="53110" y="94492"/>
                    <a:pt x="50604" y="67427"/>
                    <a:pt x="38078" y="42151"/>
                  </a:cubicBezTo>
                  <a:cubicBezTo>
                    <a:pt x="24414" y="14639"/>
                    <a:pt x="4827" y="100"/>
                    <a:pt x="2550" y="100"/>
                  </a:cubicBezTo>
                  <a:cubicBezTo>
                    <a:pt x="1184" y="100"/>
                    <a:pt x="273" y="994"/>
                    <a:pt x="273" y="2336"/>
                  </a:cubicBezTo>
                  <a:cubicBezTo>
                    <a:pt x="273" y="3007"/>
                    <a:pt x="273" y="3455"/>
                    <a:pt x="4600" y="7481"/>
                  </a:cubicBezTo>
                  <a:cubicBezTo>
                    <a:pt x="26919" y="29625"/>
                    <a:pt x="39900" y="65190"/>
                    <a:pt x="39900" y="111939"/>
                  </a:cubicBezTo>
                  <a:cubicBezTo>
                    <a:pt x="39900" y="150188"/>
                    <a:pt x="31474" y="189556"/>
                    <a:pt x="3233" y="217739"/>
                  </a:cubicBezTo>
                  <a:cubicBezTo>
                    <a:pt x="273" y="220423"/>
                    <a:pt x="273" y="220871"/>
                    <a:pt x="273" y="221542"/>
                  </a:cubicBezTo>
                  <a:cubicBezTo>
                    <a:pt x="273" y="222884"/>
                    <a:pt x="1184" y="223779"/>
                    <a:pt x="2550" y="223779"/>
                  </a:cubicBezTo>
                  <a:cubicBezTo>
                    <a:pt x="4827" y="223779"/>
                    <a:pt x="25325" y="208569"/>
                    <a:pt x="38762" y="180161"/>
                  </a:cubicBezTo>
                  <a:cubicBezTo>
                    <a:pt x="50377" y="155557"/>
                    <a:pt x="53110" y="130728"/>
                    <a:pt x="53110" y="111939"/>
                  </a:cubicBezTo>
                  <a:close/>
                </a:path>
              </a:pathLst>
            </a:custGeom>
            <a:solidFill>
              <a:srgbClr val="000000"/>
            </a:solidFill>
            <a:ln w="22830"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1A1EB187-1D7C-2F75-1D4F-F8A2B836C803}"/>
                </a:ext>
              </a:extLst>
            </p:cNvPr>
            <p:cNvSpPr/>
            <p:nvPr>
              <p:custDataLst>
                <p:tags r:id="rId30"/>
              </p:custDataLst>
            </p:nvPr>
          </p:nvSpPr>
          <p:spPr>
            <a:xfrm>
              <a:off x="6461849" y="4958865"/>
              <a:ext cx="183563" cy="153443"/>
            </a:xfrm>
            <a:custGeom>
              <a:avLst/>
              <a:gdLst>
                <a:gd name="connsiteX0" fmla="*/ 72822 w 183563"/>
                <a:gd name="connsiteY0" fmla="*/ 86007 h 153443"/>
                <a:gd name="connsiteX1" fmla="*/ 113133 w 183563"/>
                <a:gd name="connsiteY1" fmla="*/ 86007 h 153443"/>
                <a:gd name="connsiteX2" fmla="*/ 183734 w 183563"/>
                <a:gd name="connsiteY2" fmla="*/ 34561 h 153443"/>
                <a:gd name="connsiteX3" fmla="*/ 132719 w 183563"/>
                <a:gd name="connsiteY3" fmla="*/ 115 h 153443"/>
                <a:gd name="connsiteX4" fmla="*/ 45037 w 183563"/>
                <a:gd name="connsiteY4" fmla="*/ 115 h 153443"/>
                <a:gd name="connsiteX5" fmla="*/ 36610 w 183563"/>
                <a:gd name="connsiteY5" fmla="*/ 6601 h 153443"/>
                <a:gd name="connsiteX6" fmla="*/ 46176 w 183563"/>
                <a:gd name="connsiteY6" fmla="*/ 10627 h 153443"/>
                <a:gd name="connsiteX7" fmla="*/ 60068 w 183563"/>
                <a:gd name="connsiteY7" fmla="*/ 11075 h 153443"/>
                <a:gd name="connsiteX8" fmla="*/ 27501 w 183563"/>
                <a:gd name="connsiteY8" fmla="*/ 138572 h 153443"/>
                <a:gd name="connsiteX9" fmla="*/ 22262 w 183563"/>
                <a:gd name="connsiteY9" fmla="*/ 142822 h 153443"/>
                <a:gd name="connsiteX10" fmla="*/ 10192 w 183563"/>
                <a:gd name="connsiteY10" fmla="*/ 143045 h 153443"/>
                <a:gd name="connsiteX11" fmla="*/ 3132 w 183563"/>
                <a:gd name="connsiteY11" fmla="*/ 143717 h 153443"/>
                <a:gd name="connsiteX12" fmla="*/ 171 w 183563"/>
                <a:gd name="connsiteY12" fmla="*/ 149532 h 153443"/>
                <a:gd name="connsiteX13" fmla="*/ 5182 w 183563"/>
                <a:gd name="connsiteY13" fmla="*/ 153558 h 153443"/>
                <a:gd name="connsiteX14" fmla="*/ 22490 w 183563"/>
                <a:gd name="connsiteY14" fmla="*/ 153111 h 153443"/>
                <a:gd name="connsiteX15" fmla="*/ 39799 w 183563"/>
                <a:gd name="connsiteY15" fmla="*/ 152887 h 153443"/>
                <a:gd name="connsiteX16" fmla="*/ 57335 w 183563"/>
                <a:gd name="connsiteY16" fmla="*/ 153111 h 153443"/>
                <a:gd name="connsiteX17" fmla="*/ 75100 w 183563"/>
                <a:gd name="connsiteY17" fmla="*/ 153558 h 153443"/>
                <a:gd name="connsiteX18" fmla="*/ 81704 w 183563"/>
                <a:gd name="connsiteY18" fmla="*/ 147295 h 153443"/>
                <a:gd name="connsiteX19" fmla="*/ 72367 w 183563"/>
                <a:gd name="connsiteY19" fmla="*/ 143045 h 153443"/>
                <a:gd name="connsiteX20" fmla="*/ 58474 w 183563"/>
                <a:gd name="connsiteY20" fmla="*/ 142598 h 153443"/>
                <a:gd name="connsiteX21" fmla="*/ 72822 w 183563"/>
                <a:gd name="connsiteY21" fmla="*/ 86007 h 153443"/>
                <a:gd name="connsiteX22" fmla="*/ 89675 w 183563"/>
                <a:gd name="connsiteY22" fmla="*/ 14654 h 153443"/>
                <a:gd name="connsiteX23" fmla="*/ 92180 w 183563"/>
                <a:gd name="connsiteY23" fmla="*/ 10851 h 153443"/>
                <a:gd name="connsiteX24" fmla="*/ 98330 w 183563"/>
                <a:gd name="connsiteY24" fmla="*/ 10627 h 153443"/>
                <a:gd name="connsiteX25" fmla="*/ 122015 w 183563"/>
                <a:gd name="connsiteY25" fmla="*/ 10627 h 153443"/>
                <a:gd name="connsiteX26" fmla="*/ 151850 w 183563"/>
                <a:gd name="connsiteY26" fmla="*/ 28298 h 153443"/>
                <a:gd name="connsiteX27" fmla="*/ 140463 w 183563"/>
                <a:gd name="connsiteY27" fmla="*/ 64534 h 153443"/>
                <a:gd name="connsiteX28" fmla="*/ 104934 w 183563"/>
                <a:gd name="connsiteY28" fmla="*/ 76836 h 153443"/>
                <a:gd name="connsiteX29" fmla="*/ 73733 w 183563"/>
                <a:gd name="connsiteY29" fmla="*/ 76836 h 153443"/>
                <a:gd name="connsiteX30" fmla="*/ 89675 w 183563"/>
                <a:gd name="connsiteY30" fmla="*/ 14654 h 1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563" h="153443">
                  <a:moveTo>
                    <a:pt x="72822" y="86007"/>
                  </a:moveTo>
                  <a:lnTo>
                    <a:pt x="113133" y="86007"/>
                  </a:lnTo>
                  <a:cubicBezTo>
                    <a:pt x="155038" y="86007"/>
                    <a:pt x="183734" y="60955"/>
                    <a:pt x="183734" y="34561"/>
                  </a:cubicBezTo>
                  <a:cubicBezTo>
                    <a:pt x="183734" y="11746"/>
                    <a:pt x="162782" y="115"/>
                    <a:pt x="132719" y="115"/>
                  </a:cubicBezTo>
                  <a:lnTo>
                    <a:pt x="45037" y="115"/>
                  </a:lnTo>
                  <a:cubicBezTo>
                    <a:pt x="40710" y="115"/>
                    <a:pt x="36610" y="115"/>
                    <a:pt x="36610" y="6601"/>
                  </a:cubicBezTo>
                  <a:cubicBezTo>
                    <a:pt x="36610" y="10627"/>
                    <a:pt x="39799" y="10627"/>
                    <a:pt x="46176" y="10627"/>
                  </a:cubicBezTo>
                  <a:cubicBezTo>
                    <a:pt x="50958" y="10627"/>
                    <a:pt x="55286" y="10851"/>
                    <a:pt x="60068" y="11075"/>
                  </a:cubicBezTo>
                  <a:lnTo>
                    <a:pt x="27501" y="138572"/>
                  </a:lnTo>
                  <a:cubicBezTo>
                    <a:pt x="26590" y="142151"/>
                    <a:pt x="26362" y="142374"/>
                    <a:pt x="22262" y="142822"/>
                  </a:cubicBezTo>
                  <a:cubicBezTo>
                    <a:pt x="18391" y="143045"/>
                    <a:pt x="13836" y="143045"/>
                    <a:pt x="10192" y="143045"/>
                  </a:cubicBezTo>
                  <a:cubicBezTo>
                    <a:pt x="4271" y="143045"/>
                    <a:pt x="3815" y="143045"/>
                    <a:pt x="3132" y="143717"/>
                  </a:cubicBezTo>
                  <a:cubicBezTo>
                    <a:pt x="171" y="145059"/>
                    <a:pt x="171" y="148414"/>
                    <a:pt x="171" y="149532"/>
                  </a:cubicBezTo>
                  <a:cubicBezTo>
                    <a:pt x="171" y="149756"/>
                    <a:pt x="171" y="153558"/>
                    <a:pt x="5182" y="153558"/>
                  </a:cubicBezTo>
                  <a:cubicBezTo>
                    <a:pt x="10875" y="153558"/>
                    <a:pt x="16797" y="153111"/>
                    <a:pt x="22490" y="153111"/>
                  </a:cubicBezTo>
                  <a:cubicBezTo>
                    <a:pt x="28184" y="153111"/>
                    <a:pt x="34105" y="152887"/>
                    <a:pt x="39799" y="152887"/>
                  </a:cubicBezTo>
                  <a:cubicBezTo>
                    <a:pt x="45720" y="152887"/>
                    <a:pt x="51642" y="153111"/>
                    <a:pt x="57335" y="153111"/>
                  </a:cubicBezTo>
                  <a:cubicBezTo>
                    <a:pt x="63257" y="153111"/>
                    <a:pt x="69406" y="153558"/>
                    <a:pt x="75100" y="153558"/>
                  </a:cubicBezTo>
                  <a:cubicBezTo>
                    <a:pt x="77377" y="153558"/>
                    <a:pt x="81704" y="153558"/>
                    <a:pt x="81704" y="147295"/>
                  </a:cubicBezTo>
                  <a:cubicBezTo>
                    <a:pt x="81704" y="143045"/>
                    <a:pt x="78971" y="143045"/>
                    <a:pt x="72367" y="143045"/>
                  </a:cubicBezTo>
                  <a:cubicBezTo>
                    <a:pt x="67584" y="143045"/>
                    <a:pt x="63257" y="142822"/>
                    <a:pt x="58474" y="142598"/>
                  </a:cubicBezTo>
                  <a:lnTo>
                    <a:pt x="72822" y="86007"/>
                  </a:lnTo>
                  <a:close/>
                  <a:moveTo>
                    <a:pt x="89675" y="14654"/>
                  </a:moveTo>
                  <a:cubicBezTo>
                    <a:pt x="90586" y="11299"/>
                    <a:pt x="90814" y="11075"/>
                    <a:pt x="92180" y="10851"/>
                  </a:cubicBezTo>
                  <a:cubicBezTo>
                    <a:pt x="94230" y="10627"/>
                    <a:pt x="95824" y="10627"/>
                    <a:pt x="98330" y="10627"/>
                  </a:cubicBezTo>
                  <a:lnTo>
                    <a:pt x="122015" y="10627"/>
                  </a:lnTo>
                  <a:cubicBezTo>
                    <a:pt x="134769" y="10627"/>
                    <a:pt x="151850" y="12864"/>
                    <a:pt x="151850" y="28298"/>
                  </a:cubicBezTo>
                  <a:cubicBezTo>
                    <a:pt x="151850" y="30982"/>
                    <a:pt x="148889" y="53798"/>
                    <a:pt x="140463" y="64534"/>
                  </a:cubicBezTo>
                  <a:cubicBezTo>
                    <a:pt x="135680" y="70573"/>
                    <a:pt x="125431" y="76836"/>
                    <a:pt x="104934" y="76836"/>
                  </a:cubicBezTo>
                  <a:lnTo>
                    <a:pt x="73733" y="76836"/>
                  </a:lnTo>
                  <a:lnTo>
                    <a:pt x="89675" y="14654"/>
                  </a:lnTo>
                  <a:close/>
                </a:path>
              </a:pathLst>
            </a:custGeom>
            <a:solidFill>
              <a:srgbClr val="000000"/>
            </a:solidFill>
            <a:ln w="22830"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E9846BA5-9C43-EC9F-B402-E7B0993EF59F}"/>
                </a:ext>
              </a:extLst>
            </p:cNvPr>
            <p:cNvSpPr/>
            <p:nvPr>
              <p:custDataLst>
                <p:tags r:id="rId31"/>
              </p:custDataLst>
            </p:nvPr>
          </p:nvSpPr>
          <p:spPr>
            <a:xfrm>
              <a:off x="6624229" y="5076810"/>
              <a:ext cx="74131" cy="70615"/>
            </a:xfrm>
            <a:custGeom>
              <a:avLst/>
              <a:gdLst>
                <a:gd name="connsiteX0" fmla="*/ 30150 w 74131"/>
                <a:gd name="connsiteY0" fmla="*/ 37538 h 70615"/>
                <a:gd name="connsiteX1" fmla="*/ 34295 w 74131"/>
                <a:gd name="connsiteY1" fmla="*/ 21723 h 70615"/>
                <a:gd name="connsiteX2" fmla="*/ 44338 w 74131"/>
                <a:gd name="connsiteY2" fmla="*/ 8884 h 70615"/>
                <a:gd name="connsiteX3" fmla="*/ 57251 w 74131"/>
                <a:gd name="connsiteY3" fmla="*/ 4500 h 70615"/>
                <a:gd name="connsiteX4" fmla="*/ 66020 w 74131"/>
                <a:gd name="connsiteY4" fmla="*/ 6692 h 70615"/>
                <a:gd name="connsiteX5" fmla="*/ 59005 w 74131"/>
                <a:gd name="connsiteY5" fmla="*/ 15304 h 70615"/>
                <a:gd name="connsiteX6" fmla="*/ 65382 w 74131"/>
                <a:gd name="connsiteY6" fmla="*/ 21097 h 70615"/>
                <a:gd name="connsiteX7" fmla="*/ 74310 w 74131"/>
                <a:gd name="connsiteY7" fmla="*/ 11546 h 70615"/>
                <a:gd name="connsiteX8" fmla="*/ 57411 w 74131"/>
                <a:gd name="connsiteY8" fmla="*/ 116 h 70615"/>
                <a:gd name="connsiteX9" fmla="*/ 34932 w 74131"/>
                <a:gd name="connsiteY9" fmla="*/ 11233 h 70615"/>
                <a:gd name="connsiteX10" fmla="*/ 18512 w 74131"/>
                <a:gd name="connsiteY10" fmla="*/ 116 h 70615"/>
                <a:gd name="connsiteX11" fmla="*/ 6077 w 74131"/>
                <a:gd name="connsiteY11" fmla="*/ 8101 h 70615"/>
                <a:gd name="connsiteX12" fmla="*/ 178 w 74131"/>
                <a:gd name="connsiteY12" fmla="*/ 24072 h 70615"/>
                <a:gd name="connsiteX13" fmla="*/ 2889 w 74131"/>
                <a:gd name="connsiteY13" fmla="*/ 26108 h 70615"/>
                <a:gd name="connsiteX14" fmla="*/ 6396 w 74131"/>
                <a:gd name="connsiteY14" fmla="*/ 21410 h 70615"/>
                <a:gd name="connsiteX15" fmla="*/ 18034 w 74131"/>
                <a:gd name="connsiteY15" fmla="*/ 4500 h 70615"/>
                <a:gd name="connsiteX16" fmla="*/ 23295 w 74131"/>
                <a:gd name="connsiteY16" fmla="*/ 12172 h 70615"/>
                <a:gd name="connsiteX17" fmla="*/ 20744 w 74131"/>
                <a:gd name="connsiteY17" fmla="*/ 25168 h 70615"/>
                <a:gd name="connsiteX18" fmla="*/ 17237 w 74131"/>
                <a:gd name="connsiteY18" fmla="*/ 39260 h 70615"/>
                <a:gd name="connsiteX19" fmla="*/ 12135 w 74131"/>
                <a:gd name="connsiteY19" fmla="*/ 59302 h 70615"/>
                <a:gd name="connsiteX20" fmla="*/ 10541 w 74131"/>
                <a:gd name="connsiteY20" fmla="*/ 65721 h 70615"/>
                <a:gd name="connsiteX21" fmla="*/ 15961 w 74131"/>
                <a:gd name="connsiteY21" fmla="*/ 70732 h 70615"/>
                <a:gd name="connsiteX22" fmla="*/ 22816 w 74131"/>
                <a:gd name="connsiteY22" fmla="*/ 66191 h 70615"/>
                <a:gd name="connsiteX23" fmla="*/ 25845 w 74131"/>
                <a:gd name="connsiteY23" fmla="*/ 54448 h 70615"/>
                <a:gd name="connsiteX24" fmla="*/ 30150 w 74131"/>
                <a:gd name="connsiteY24" fmla="*/ 37538 h 7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31" h="70615">
                  <a:moveTo>
                    <a:pt x="30150" y="37538"/>
                  </a:moveTo>
                  <a:cubicBezTo>
                    <a:pt x="30309" y="36598"/>
                    <a:pt x="33976" y="22506"/>
                    <a:pt x="34295" y="21723"/>
                  </a:cubicBezTo>
                  <a:cubicBezTo>
                    <a:pt x="34614" y="20471"/>
                    <a:pt x="39237" y="12642"/>
                    <a:pt x="44338" y="8884"/>
                  </a:cubicBezTo>
                  <a:cubicBezTo>
                    <a:pt x="46092" y="7632"/>
                    <a:pt x="50396" y="4500"/>
                    <a:pt x="57251" y="4500"/>
                  </a:cubicBezTo>
                  <a:cubicBezTo>
                    <a:pt x="58846" y="4500"/>
                    <a:pt x="62831" y="4657"/>
                    <a:pt x="66020" y="6692"/>
                  </a:cubicBezTo>
                  <a:cubicBezTo>
                    <a:pt x="60918" y="8101"/>
                    <a:pt x="59005" y="12486"/>
                    <a:pt x="59005" y="15304"/>
                  </a:cubicBezTo>
                  <a:cubicBezTo>
                    <a:pt x="59005" y="18749"/>
                    <a:pt x="61715" y="21097"/>
                    <a:pt x="65382" y="21097"/>
                  </a:cubicBezTo>
                  <a:cubicBezTo>
                    <a:pt x="69049" y="21097"/>
                    <a:pt x="74310" y="18122"/>
                    <a:pt x="74310" y="11546"/>
                  </a:cubicBezTo>
                  <a:cubicBezTo>
                    <a:pt x="74310" y="3404"/>
                    <a:pt x="65541" y="116"/>
                    <a:pt x="57411" y="116"/>
                  </a:cubicBezTo>
                  <a:cubicBezTo>
                    <a:pt x="49121" y="116"/>
                    <a:pt x="41947" y="3404"/>
                    <a:pt x="34932" y="11233"/>
                  </a:cubicBezTo>
                  <a:cubicBezTo>
                    <a:pt x="32063" y="1682"/>
                    <a:pt x="22338" y="116"/>
                    <a:pt x="18512" y="116"/>
                  </a:cubicBezTo>
                  <a:cubicBezTo>
                    <a:pt x="12613" y="116"/>
                    <a:pt x="8628" y="3717"/>
                    <a:pt x="6077" y="8101"/>
                  </a:cubicBezTo>
                  <a:cubicBezTo>
                    <a:pt x="2410" y="14208"/>
                    <a:pt x="178" y="23289"/>
                    <a:pt x="178" y="24072"/>
                  </a:cubicBezTo>
                  <a:cubicBezTo>
                    <a:pt x="178" y="26108"/>
                    <a:pt x="2410" y="26108"/>
                    <a:pt x="2889" y="26108"/>
                  </a:cubicBezTo>
                  <a:cubicBezTo>
                    <a:pt x="5120" y="26108"/>
                    <a:pt x="5280" y="25638"/>
                    <a:pt x="6396" y="21410"/>
                  </a:cubicBezTo>
                  <a:cubicBezTo>
                    <a:pt x="8787" y="11859"/>
                    <a:pt x="11816" y="4500"/>
                    <a:pt x="18034" y="4500"/>
                  </a:cubicBezTo>
                  <a:cubicBezTo>
                    <a:pt x="22179" y="4500"/>
                    <a:pt x="23295" y="7945"/>
                    <a:pt x="23295" y="12172"/>
                  </a:cubicBezTo>
                  <a:cubicBezTo>
                    <a:pt x="23295" y="15147"/>
                    <a:pt x="21860" y="20941"/>
                    <a:pt x="20744" y="25168"/>
                  </a:cubicBezTo>
                  <a:cubicBezTo>
                    <a:pt x="19628" y="29396"/>
                    <a:pt x="18034" y="35815"/>
                    <a:pt x="17237" y="39260"/>
                  </a:cubicBezTo>
                  <a:lnTo>
                    <a:pt x="12135" y="59302"/>
                  </a:lnTo>
                  <a:cubicBezTo>
                    <a:pt x="11497" y="61337"/>
                    <a:pt x="10541" y="65251"/>
                    <a:pt x="10541" y="65721"/>
                  </a:cubicBezTo>
                  <a:cubicBezTo>
                    <a:pt x="10541" y="69166"/>
                    <a:pt x="13410" y="70732"/>
                    <a:pt x="15961" y="70732"/>
                  </a:cubicBezTo>
                  <a:cubicBezTo>
                    <a:pt x="18352" y="70732"/>
                    <a:pt x="21541" y="69322"/>
                    <a:pt x="22816" y="66191"/>
                  </a:cubicBezTo>
                  <a:cubicBezTo>
                    <a:pt x="23135" y="65251"/>
                    <a:pt x="24889" y="58362"/>
                    <a:pt x="25845" y="54448"/>
                  </a:cubicBezTo>
                  <a:lnTo>
                    <a:pt x="30150" y="37538"/>
                  </a:lnTo>
                  <a:close/>
                </a:path>
              </a:pathLst>
            </a:custGeom>
            <a:solidFill>
              <a:srgbClr val="000000"/>
            </a:solidFill>
            <a:ln w="22830"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46630921-67F5-0590-D409-CDD5F1F311F0}"/>
                </a:ext>
              </a:extLst>
            </p:cNvPr>
            <p:cNvSpPr/>
            <p:nvPr>
              <p:custDataLst>
                <p:tags r:id="rId32"/>
              </p:custDataLst>
            </p:nvPr>
          </p:nvSpPr>
          <p:spPr>
            <a:xfrm>
              <a:off x="6711661" y="5093631"/>
              <a:ext cx="40083" cy="75827"/>
            </a:xfrm>
            <a:custGeom>
              <a:avLst/>
              <a:gdLst>
                <a:gd name="connsiteX0" fmla="*/ 34913 w 40083"/>
                <a:gd name="connsiteY0" fmla="*/ 4926 h 75827"/>
                <a:gd name="connsiteX1" fmla="*/ 29903 w 40083"/>
                <a:gd name="connsiteY1" fmla="*/ 117 h 75827"/>
                <a:gd name="connsiteX2" fmla="*/ 22957 w 40083"/>
                <a:gd name="connsiteY2" fmla="*/ 6827 h 75827"/>
                <a:gd name="connsiteX3" fmla="*/ 27853 w 40083"/>
                <a:gd name="connsiteY3" fmla="*/ 11637 h 75827"/>
                <a:gd name="connsiteX4" fmla="*/ 34913 w 40083"/>
                <a:gd name="connsiteY4" fmla="*/ 4926 h 75827"/>
                <a:gd name="connsiteX5" fmla="*/ 40265 w 40083"/>
                <a:gd name="connsiteY5" fmla="*/ 58609 h 75827"/>
                <a:gd name="connsiteX6" fmla="*/ 37874 w 40083"/>
                <a:gd name="connsiteY6" fmla="*/ 57043 h 75827"/>
                <a:gd name="connsiteX7" fmla="*/ 35141 w 40083"/>
                <a:gd name="connsiteY7" fmla="*/ 59616 h 75827"/>
                <a:gd name="connsiteX8" fmla="*/ 22387 w 40083"/>
                <a:gd name="connsiteY8" fmla="*/ 72142 h 75827"/>
                <a:gd name="connsiteX9" fmla="*/ 18971 w 40083"/>
                <a:gd name="connsiteY9" fmla="*/ 67892 h 75827"/>
                <a:gd name="connsiteX10" fmla="*/ 20451 w 40083"/>
                <a:gd name="connsiteY10" fmla="*/ 62188 h 75827"/>
                <a:gd name="connsiteX11" fmla="*/ 22843 w 40083"/>
                <a:gd name="connsiteY11" fmla="*/ 56149 h 75827"/>
                <a:gd name="connsiteX12" fmla="*/ 29334 w 40083"/>
                <a:gd name="connsiteY12" fmla="*/ 40715 h 75827"/>
                <a:gd name="connsiteX13" fmla="*/ 30928 w 40083"/>
                <a:gd name="connsiteY13" fmla="*/ 35123 h 75827"/>
                <a:gd name="connsiteX14" fmla="*/ 18516 w 40083"/>
                <a:gd name="connsiteY14" fmla="*/ 25281 h 75827"/>
                <a:gd name="connsiteX15" fmla="*/ 182 w 40083"/>
                <a:gd name="connsiteY15" fmla="*/ 42616 h 75827"/>
                <a:gd name="connsiteX16" fmla="*/ 2573 w 40083"/>
                <a:gd name="connsiteY16" fmla="*/ 44182 h 75827"/>
                <a:gd name="connsiteX17" fmla="*/ 5192 w 40083"/>
                <a:gd name="connsiteY17" fmla="*/ 41945 h 75827"/>
                <a:gd name="connsiteX18" fmla="*/ 18060 w 40083"/>
                <a:gd name="connsiteY18" fmla="*/ 29083 h 75827"/>
                <a:gd name="connsiteX19" fmla="*/ 21476 w 40083"/>
                <a:gd name="connsiteY19" fmla="*/ 33333 h 75827"/>
                <a:gd name="connsiteX20" fmla="*/ 20793 w 40083"/>
                <a:gd name="connsiteY20" fmla="*/ 37360 h 75827"/>
                <a:gd name="connsiteX21" fmla="*/ 13277 w 40083"/>
                <a:gd name="connsiteY21" fmla="*/ 55142 h 75827"/>
                <a:gd name="connsiteX22" fmla="*/ 10772 w 40083"/>
                <a:gd name="connsiteY22" fmla="*/ 61070 h 75827"/>
                <a:gd name="connsiteX23" fmla="*/ 9520 w 40083"/>
                <a:gd name="connsiteY23" fmla="*/ 66102 h 75827"/>
                <a:gd name="connsiteX24" fmla="*/ 21932 w 40083"/>
                <a:gd name="connsiteY24" fmla="*/ 75944 h 75827"/>
                <a:gd name="connsiteX25" fmla="*/ 40265 w 40083"/>
                <a:gd name="connsiteY25" fmla="*/ 58609 h 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083" h="75827">
                  <a:moveTo>
                    <a:pt x="34913" y="4926"/>
                  </a:moveTo>
                  <a:cubicBezTo>
                    <a:pt x="34913" y="2242"/>
                    <a:pt x="32864" y="117"/>
                    <a:pt x="29903" y="117"/>
                  </a:cubicBezTo>
                  <a:cubicBezTo>
                    <a:pt x="26714" y="117"/>
                    <a:pt x="22957" y="3137"/>
                    <a:pt x="22957" y="6827"/>
                  </a:cubicBezTo>
                  <a:cubicBezTo>
                    <a:pt x="22957" y="9959"/>
                    <a:pt x="25462" y="11637"/>
                    <a:pt x="27853" y="11637"/>
                  </a:cubicBezTo>
                  <a:cubicBezTo>
                    <a:pt x="31611" y="11637"/>
                    <a:pt x="34913" y="8281"/>
                    <a:pt x="34913" y="4926"/>
                  </a:cubicBezTo>
                  <a:close/>
                  <a:moveTo>
                    <a:pt x="40265" y="58609"/>
                  </a:moveTo>
                  <a:cubicBezTo>
                    <a:pt x="40265" y="57043"/>
                    <a:pt x="38329" y="57043"/>
                    <a:pt x="37874" y="57043"/>
                  </a:cubicBezTo>
                  <a:cubicBezTo>
                    <a:pt x="35938" y="57043"/>
                    <a:pt x="35824" y="57491"/>
                    <a:pt x="35141" y="59616"/>
                  </a:cubicBezTo>
                  <a:cubicBezTo>
                    <a:pt x="33205" y="65767"/>
                    <a:pt x="28081" y="72142"/>
                    <a:pt x="22387" y="72142"/>
                  </a:cubicBezTo>
                  <a:cubicBezTo>
                    <a:pt x="19768" y="72142"/>
                    <a:pt x="18971" y="70352"/>
                    <a:pt x="18971" y="67892"/>
                  </a:cubicBezTo>
                  <a:cubicBezTo>
                    <a:pt x="18971" y="65543"/>
                    <a:pt x="19540" y="64313"/>
                    <a:pt x="20451" y="62188"/>
                  </a:cubicBezTo>
                  <a:cubicBezTo>
                    <a:pt x="21362" y="59951"/>
                    <a:pt x="22273" y="57714"/>
                    <a:pt x="22843" y="56149"/>
                  </a:cubicBezTo>
                  <a:cubicBezTo>
                    <a:pt x="23298" y="55142"/>
                    <a:pt x="27739" y="44741"/>
                    <a:pt x="29334" y="40715"/>
                  </a:cubicBezTo>
                  <a:cubicBezTo>
                    <a:pt x="30245" y="38478"/>
                    <a:pt x="30928" y="37024"/>
                    <a:pt x="30928" y="35123"/>
                  </a:cubicBezTo>
                  <a:cubicBezTo>
                    <a:pt x="30928" y="29755"/>
                    <a:pt x="25690" y="25281"/>
                    <a:pt x="18516" y="25281"/>
                  </a:cubicBezTo>
                  <a:cubicBezTo>
                    <a:pt x="6559" y="25281"/>
                    <a:pt x="182" y="39596"/>
                    <a:pt x="182" y="42616"/>
                  </a:cubicBezTo>
                  <a:cubicBezTo>
                    <a:pt x="182" y="44182"/>
                    <a:pt x="2004" y="44182"/>
                    <a:pt x="2573" y="44182"/>
                  </a:cubicBezTo>
                  <a:cubicBezTo>
                    <a:pt x="4509" y="44182"/>
                    <a:pt x="4623" y="43623"/>
                    <a:pt x="5192" y="41945"/>
                  </a:cubicBezTo>
                  <a:cubicBezTo>
                    <a:pt x="7698" y="34004"/>
                    <a:pt x="13164" y="29083"/>
                    <a:pt x="18060" y="29083"/>
                  </a:cubicBezTo>
                  <a:cubicBezTo>
                    <a:pt x="20224" y="29083"/>
                    <a:pt x="21476" y="30314"/>
                    <a:pt x="21476" y="33333"/>
                  </a:cubicBezTo>
                  <a:cubicBezTo>
                    <a:pt x="21476" y="33781"/>
                    <a:pt x="21476" y="35235"/>
                    <a:pt x="20793" y="37360"/>
                  </a:cubicBezTo>
                  <a:cubicBezTo>
                    <a:pt x="19996" y="39373"/>
                    <a:pt x="14872" y="51340"/>
                    <a:pt x="13277" y="55142"/>
                  </a:cubicBezTo>
                  <a:cubicBezTo>
                    <a:pt x="12480" y="57043"/>
                    <a:pt x="12480" y="57267"/>
                    <a:pt x="10772" y="61070"/>
                  </a:cubicBezTo>
                  <a:cubicBezTo>
                    <a:pt x="10203" y="62635"/>
                    <a:pt x="9520" y="64201"/>
                    <a:pt x="9520" y="66102"/>
                  </a:cubicBezTo>
                  <a:cubicBezTo>
                    <a:pt x="9520" y="71918"/>
                    <a:pt x="15099" y="75944"/>
                    <a:pt x="21932" y="75944"/>
                  </a:cubicBezTo>
                  <a:cubicBezTo>
                    <a:pt x="33888" y="75944"/>
                    <a:pt x="40265" y="61405"/>
                    <a:pt x="40265" y="58609"/>
                  </a:cubicBezTo>
                  <a:close/>
                </a:path>
              </a:pathLst>
            </a:custGeom>
            <a:solidFill>
              <a:srgbClr val="000000"/>
            </a:solidFill>
            <a:ln w="22830"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23D19383-A111-EF06-0858-66F594FB167D}"/>
                </a:ext>
              </a:extLst>
            </p:cNvPr>
            <p:cNvSpPr/>
            <p:nvPr>
              <p:custDataLst>
                <p:tags r:id="rId33"/>
              </p:custDataLst>
            </p:nvPr>
          </p:nvSpPr>
          <p:spPr>
            <a:xfrm>
              <a:off x="6860847" y="5030218"/>
              <a:ext cx="151451" cy="52340"/>
            </a:xfrm>
            <a:custGeom>
              <a:avLst/>
              <a:gdLst>
                <a:gd name="connsiteX0" fmla="*/ 143896 w 151451"/>
                <a:gd name="connsiteY0" fmla="*/ 9062 h 52340"/>
                <a:gd name="connsiteX1" fmla="*/ 151640 w 151451"/>
                <a:gd name="connsiteY1" fmla="*/ 4588 h 52340"/>
                <a:gd name="connsiteX2" fmla="*/ 144124 w 151451"/>
                <a:gd name="connsiteY2" fmla="*/ 115 h 52340"/>
                <a:gd name="connsiteX3" fmla="*/ 7704 w 151451"/>
                <a:gd name="connsiteY3" fmla="*/ 115 h 52340"/>
                <a:gd name="connsiteX4" fmla="*/ 188 w 151451"/>
                <a:gd name="connsiteY4" fmla="*/ 4588 h 52340"/>
                <a:gd name="connsiteX5" fmla="*/ 7932 w 151451"/>
                <a:gd name="connsiteY5" fmla="*/ 9062 h 52340"/>
                <a:gd name="connsiteX6" fmla="*/ 143896 w 151451"/>
                <a:gd name="connsiteY6" fmla="*/ 9062 h 52340"/>
                <a:gd name="connsiteX7" fmla="*/ 144124 w 151451"/>
                <a:gd name="connsiteY7" fmla="*/ 52455 h 52340"/>
                <a:gd name="connsiteX8" fmla="*/ 151640 w 151451"/>
                <a:gd name="connsiteY8" fmla="*/ 47982 h 52340"/>
                <a:gd name="connsiteX9" fmla="*/ 143896 w 151451"/>
                <a:gd name="connsiteY9" fmla="*/ 43508 h 52340"/>
                <a:gd name="connsiteX10" fmla="*/ 7932 w 151451"/>
                <a:gd name="connsiteY10" fmla="*/ 43508 h 52340"/>
                <a:gd name="connsiteX11" fmla="*/ 188 w 151451"/>
                <a:gd name="connsiteY11" fmla="*/ 47982 h 52340"/>
                <a:gd name="connsiteX12" fmla="*/ 7704 w 151451"/>
                <a:gd name="connsiteY12" fmla="*/ 52455 h 52340"/>
                <a:gd name="connsiteX13" fmla="*/ 144124 w 151451"/>
                <a:gd name="connsiteY13" fmla="*/ 52455 h 5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40">
                  <a:moveTo>
                    <a:pt x="143896" y="9062"/>
                  </a:moveTo>
                  <a:cubicBezTo>
                    <a:pt x="147312" y="9062"/>
                    <a:pt x="151640" y="9062"/>
                    <a:pt x="151640" y="4588"/>
                  </a:cubicBezTo>
                  <a:cubicBezTo>
                    <a:pt x="151640" y="115"/>
                    <a:pt x="147312" y="115"/>
                    <a:pt x="144124" y="115"/>
                  </a:cubicBezTo>
                  <a:lnTo>
                    <a:pt x="7704" y="115"/>
                  </a:lnTo>
                  <a:cubicBezTo>
                    <a:pt x="4516" y="115"/>
                    <a:pt x="188" y="115"/>
                    <a:pt x="188" y="4588"/>
                  </a:cubicBezTo>
                  <a:cubicBezTo>
                    <a:pt x="188" y="9062"/>
                    <a:pt x="4516" y="9062"/>
                    <a:pt x="7932" y="9062"/>
                  </a:cubicBezTo>
                  <a:lnTo>
                    <a:pt x="143896" y="9062"/>
                  </a:lnTo>
                  <a:close/>
                  <a:moveTo>
                    <a:pt x="144124" y="52455"/>
                  </a:moveTo>
                  <a:cubicBezTo>
                    <a:pt x="147312" y="52455"/>
                    <a:pt x="151640" y="52455"/>
                    <a:pt x="151640" y="47982"/>
                  </a:cubicBezTo>
                  <a:cubicBezTo>
                    <a:pt x="151640" y="43508"/>
                    <a:pt x="147312" y="43508"/>
                    <a:pt x="143896" y="43508"/>
                  </a:cubicBezTo>
                  <a:lnTo>
                    <a:pt x="7932" y="43508"/>
                  </a:lnTo>
                  <a:cubicBezTo>
                    <a:pt x="4516" y="43508"/>
                    <a:pt x="188" y="43508"/>
                    <a:pt x="188" y="47982"/>
                  </a:cubicBezTo>
                  <a:cubicBezTo>
                    <a:pt x="188" y="52455"/>
                    <a:pt x="4516" y="52455"/>
                    <a:pt x="7704" y="52455"/>
                  </a:cubicBezTo>
                  <a:lnTo>
                    <a:pt x="144124" y="52455"/>
                  </a:lnTo>
                  <a:close/>
                </a:path>
              </a:pathLst>
            </a:custGeom>
            <a:solidFill>
              <a:srgbClr val="000000"/>
            </a:solidFill>
            <a:ln w="22830"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F7F8C85B-FED9-2A15-9775-46122D0D3D95}"/>
                </a:ext>
              </a:extLst>
            </p:cNvPr>
            <p:cNvSpPr/>
            <p:nvPr>
              <p:custDataLst>
                <p:tags r:id="rId34"/>
              </p:custDataLst>
            </p:nvPr>
          </p:nvSpPr>
          <p:spPr>
            <a:xfrm>
              <a:off x="7096690" y="4959536"/>
              <a:ext cx="140063" cy="152772"/>
            </a:xfrm>
            <a:custGeom>
              <a:avLst/>
              <a:gdLst>
                <a:gd name="connsiteX0" fmla="*/ 42560 w 140063"/>
                <a:gd name="connsiteY0" fmla="*/ 71021 h 152772"/>
                <a:gd name="connsiteX1" fmla="*/ 42560 w 140063"/>
                <a:gd name="connsiteY1" fmla="*/ 15996 h 152772"/>
                <a:gd name="connsiteX2" fmla="*/ 53719 w 140063"/>
                <a:gd name="connsiteY2" fmla="*/ 7049 h 152772"/>
                <a:gd name="connsiteX3" fmla="*/ 81960 w 140063"/>
                <a:gd name="connsiteY3" fmla="*/ 7049 h 152772"/>
                <a:gd name="connsiteX4" fmla="*/ 112022 w 140063"/>
                <a:gd name="connsiteY4" fmla="*/ 37916 h 152772"/>
                <a:gd name="connsiteX5" fmla="*/ 75583 w 140063"/>
                <a:gd name="connsiteY5" fmla="*/ 71021 h 152772"/>
                <a:gd name="connsiteX6" fmla="*/ 42560 w 140063"/>
                <a:gd name="connsiteY6" fmla="*/ 71021 h 152772"/>
                <a:gd name="connsiteX7" fmla="*/ 96308 w 140063"/>
                <a:gd name="connsiteY7" fmla="*/ 73034 h 152772"/>
                <a:gd name="connsiteX8" fmla="*/ 134114 w 140063"/>
                <a:gd name="connsiteY8" fmla="*/ 37916 h 152772"/>
                <a:gd name="connsiteX9" fmla="*/ 83554 w 140063"/>
                <a:gd name="connsiteY9" fmla="*/ 115 h 152772"/>
                <a:gd name="connsiteX10" fmla="*/ 199 w 140063"/>
                <a:gd name="connsiteY10" fmla="*/ 115 h 152772"/>
                <a:gd name="connsiteX11" fmla="*/ 199 w 140063"/>
                <a:gd name="connsiteY11" fmla="*/ 7049 h 152772"/>
                <a:gd name="connsiteX12" fmla="*/ 5665 w 140063"/>
                <a:gd name="connsiteY12" fmla="*/ 7049 h 152772"/>
                <a:gd name="connsiteX13" fmla="*/ 23657 w 140063"/>
                <a:gd name="connsiteY13" fmla="*/ 17562 h 152772"/>
                <a:gd name="connsiteX14" fmla="*/ 23657 w 140063"/>
                <a:gd name="connsiteY14" fmla="*/ 135440 h 152772"/>
                <a:gd name="connsiteX15" fmla="*/ 5665 w 140063"/>
                <a:gd name="connsiteY15" fmla="*/ 145953 h 152772"/>
                <a:gd name="connsiteX16" fmla="*/ 199 w 140063"/>
                <a:gd name="connsiteY16" fmla="*/ 145953 h 152772"/>
                <a:gd name="connsiteX17" fmla="*/ 199 w 140063"/>
                <a:gd name="connsiteY17" fmla="*/ 152887 h 152772"/>
                <a:gd name="connsiteX18" fmla="*/ 89475 w 140063"/>
                <a:gd name="connsiteY18" fmla="*/ 152887 h 152772"/>
                <a:gd name="connsiteX19" fmla="*/ 140263 w 140063"/>
                <a:gd name="connsiteY19" fmla="*/ 111954 h 152772"/>
                <a:gd name="connsiteX20" fmla="*/ 96308 w 140063"/>
                <a:gd name="connsiteY20" fmla="*/ 73034 h 152772"/>
                <a:gd name="connsiteX21" fmla="*/ 82188 w 140063"/>
                <a:gd name="connsiteY21" fmla="*/ 145953 h 152772"/>
                <a:gd name="connsiteX22" fmla="*/ 53719 w 140063"/>
                <a:gd name="connsiteY22" fmla="*/ 145953 h 152772"/>
                <a:gd name="connsiteX23" fmla="*/ 42560 w 140063"/>
                <a:gd name="connsiteY23" fmla="*/ 137006 h 152772"/>
                <a:gd name="connsiteX24" fmla="*/ 42560 w 140063"/>
                <a:gd name="connsiteY24" fmla="*/ 75942 h 152772"/>
                <a:gd name="connsiteX25" fmla="*/ 85376 w 140063"/>
                <a:gd name="connsiteY25" fmla="*/ 75942 h 152772"/>
                <a:gd name="connsiteX26" fmla="*/ 117488 w 140063"/>
                <a:gd name="connsiteY26" fmla="*/ 111730 h 152772"/>
                <a:gd name="connsiteX27" fmla="*/ 82188 w 140063"/>
                <a:gd name="connsiteY27" fmla="*/ 145953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063" h="152772">
                  <a:moveTo>
                    <a:pt x="42560" y="71021"/>
                  </a:moveTo>
                  <a:lnTo>
                    <a:pt x="42560" y="15996"/>
                  </a:lnTo>
                  <a:cubicBezTo>
                    <a:pt x="42560" y="8614"/>
                    <a:pt x="43015" y="7049"/>
                    <a:pt x="53719" y="7049"/>
                  </a:cubicBezTo>
                  <a:lnTo>
                    <a:pt x="81960" y="7049"/>
                  </a:lnTo>
                  <a:cubicBezTo>
                    <a:pt x="104051" y="7049"/>
                    <a:pt x="112022" y="26061"/>
                    <a:pt x="112022" y="37916"/>
                  </a:cubicBezTo>
                  <a:cubicBezTo>
                    <a:pt x="112022" y="52232"/>
                    <a:pt x="100863" y="71021"/>
                    <a:pt x="75583" y="71021"/>
                  </a:cubicBezTo>
                  <a:lnTo>
                    <a:pt x="42560" y="71021"/>
                  </a:lnTo>
                  <a:close/>
                  <a:moveTo>
                    <a:pt x="96308" y="73034"/>
                  </a:moveTo>
                  <a:cubicBezTo>
                    <a:pt x="118399" y="68784"/>
                    <a:pt x="134114" y="54469"/>
                    <a:pt x="134114" y="37916"/>
                  </a:cubicBezTo>
                  <a:cubicBezTo>
                    <a:pt x="134114" y="18456"/>
                    <a:pt x="113161" y="115"/>
                    <a:pt x="83554" y="115"/>
                  </a:cubicBezTo>
                  <a:lnTo>
                    <a:pt x="199" y="115"/>
                  </a:lnTo>
                  <a:lnTo>
                    <a:pt x="199" y="7049"/>
                  </a:lnTo>
                  <a:lnTo>
                    <a:pt x="5665" y="7049"/>
                  </a:lnTo>
                  <a:cubicBezTo>
                    <a:pt x="23201" y="7049"/>
                    <a:pt x="23657" y="9509"/>
                    <a:pt x="23657" y="17562"/>
                  </a:cubicBezTo>
                  <a:lnTo>
                    <a:pt x="23657" y="135440"/>
                  </a:lnTo>
                  <a:cubicBezTo>
                    <a:pt x="23657" y="143493"/>
                    <a:pt x="23201" y="145953"/>
                    <a:pt x="5665" y="145953"/>
                  </a:cubicBezTo>
                  <a:lnTo>
                    <a:pt x="199" y="145953"/>
                  </a:lnTo>
                  <a:lnTo>
                    <a:pt x="199" y="152887"/>
                  </a:lnTo>
                  <a:lnTo>
                    <a:pt x="89475" y="152887"/>
                  </a:lnTo>
                  <a:cubicBezTo>
                    <a:pt x="119766" y="152887"/>
                    <a:pt x="140263" y="132980"/>
                    <a:pt x="140263" y="111954"/>
                  </a:cubicBezTo>
                  <a:cubicBezTo>
                    <a:pt x="140263" y="92494"/>
                    <a:pt x="121588" y="75718"/>
                    <a:pt x="96308" y="73034"/>
                  </a:cubicBezTo>
                  <a:close/>
                  <a:moveTo>
                    <a:pt x="82188" y="145953"/>
                  </a:moveTo>
                  <a:lnTo>
                    <a:pt x="53719" y="145953"/>
                  </a:lnTo>
                  <a:cubicBezTo>
                    <a:pt x="43015" y="145953"/>
                    <a:pt x="42560" y="144388"/>
                    <a:pt x="42560" y="137006"/>
                  </a:cubicBezTo>
                  <a:lnTo>
                    <a:pt x="42560" y="75942"/>
                  </a:lnTo>
                  <a:lnTo>
                    <a:pt x="85376" y="75942"/>
                  </a:lnTo>
                  <a:cubicBezTo>
                    <a:pt x="107923" y="75942"/>
                    <a:pt x="117488" y="96744"/>
                    <a:pt x="117488" y="111730"/>
                  </a:cubicBezTo>
                  <a:cubicBezTo>
                    <a:pt x="117488" y="127612"/>
                    <a:pt x="105645" y="145953"/>
                    <a:pt x="82188" y="145953"/>
                  </a:cubicBezTo>
                  <a:close/>
                </a:path>
              </a:pathLst>
            </a:custGeom>
            <a:solidFill>
              <a:srgbClr val="000000"/>
            </a:solidFill>
            <a:ln w="22830"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EAFD799C-07D2-A284-E3B5-1C5B8471B940}"/>
                </a:ext>
              </a:extLst>
            </p:cNvPr>
            <p:cNvSpPr/>
            <p:nvPr>
              <p:custDataLst>
                <p:tags r:id="rId35"/>
              </p:custDataLst>
            </p:nvPr>
          </p:nvSpPr>
          <p:spPr>
            <a:xfrm>
              <a:off x="7257327" y="4962667"/>
              <a:ext cx="48737" cy="149641"/>
            </a:xfrm>
            <a:custGeom>
              <a:avLst/>
              <a:gdLst>
                <a:gd name="connsiteX0" fmla="*/ 33001 w 48737"/>
                <a:gd name="connsiteY0" fmla="*/ 50890 h 149641"/>
                <a:gd name="connsiteX1" fmla="*/ 1117 w 48737"/>
                <a:gd name="connsiteY1" fmla="*/ 53350 h 149641"/>
                <a:gd name="connsiteX2" fmla="*/ 1117 w 48737"/>
                <a:gd name="connsiteY2" fmla="*/ 60284 h 149641"/>
                <a:gd name="connsiteX3" fmla="*/ 17970 w 48737"/>
                <a:gd name="connsiteY3" fmla="*/ 72587 h 149641"/>
                <a:gd name="connsiteX4" fmla="*/ 17970 w 48737"/>
                <a:gd name="connsiteY4" fmla="*/ 132756 h 149641"/>
                <a:gd name="connsiteX5" fmla="*/ 206 w 48737"/>
                <a:gd name="connsiteY5" fmla="*/ 142822 h 149641"/>
                <a:gd name="connsiteX6" fmla="*/ 206 w 48737"/>
                <a:gd name="connsiteY6" fmla="*/ 149756 h 149641"/>
                <a:gd name="connsiteX7" fmla="*/ 25258 w 48737"/>
                <a:gd name="connsiteY7" fmla="*/ 149085 h 149641"/>
                <a:gd name="connsiteX8" fmla="*/ 48944 w 48737"/>
                <a:gd name="connsiteY8" fmla="*/ 149756 h 149641"/>
                <a:gd name="connsiteX9" fmla="*/ 48944 w 48737"/>
                <a:gd name="connsiteY9" fmla="*/ 142822 h 149641"/>
                <a:gd name="connsiteX10" fmla="*/ 33001 w 48737"/>
                <a:gd name="connsiteY10" fmla="*/ 132980 h 149641"/>
                <a:gd name="connsiteX11" fmla="*/ 33001 w 48737"/>
                <a:gd name="connsiteY11" fmla="*/ 50890 h 149641"/>
                <a:gd name="connsiteX12" fmla="*/ 33912 w 48737"/>
                <a:gd name="connsiteY12" fmla="*/ 11970 h 149641"/>
                <a:gd name="connsiteX13" fmla="*/ 21842 w 48737"/>
                <a:gd name="connsiteY13" fmla="*/ 115 h 149641"/>
                <a:gd name="connsiteX14" fmla="*/ 9771 w 48737"/>
                <a:gd name="connsiteY14" fmla="*/ 11970 h 149641"/>
                <a:gd name="connsiteX15" fmla="*/ 21842 w 48737"/>
                <a:gd name="connsiteY15" fmla="*/ 23825 h 149641"/>
                <a:gd name="connsiteX16" fmla="*/ 33912 w 48737"/>
                <a:gd name="connsiteY16" fmla="*/ 11970 h 1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641">
                  <a:moveTo>
                    <a:pt x="33001" y="50890"/>
                  </a:moveTo>
                  <a:lnTo>
                    <a:pt x="1117" y="53350"/>
                  </a:lnTo>
                  <a:lnTo>
                    <a:pt x="1117" y="60284"/>
                  </a:lnTo>
                  <a:cubicBezTo>
                    <a:pt x="15920" y="60284"/>
                    <a:pt x="17970" y="61626"/>
                    <a:pt x="17970" y="72587"/>
                  </a:cubicBezTo>
                  <a:lnTo>
                    <a:pt x="17970" y="132756"/>
                  </a:lnTo>
                  <a:cubicBezTo>
                    <a:pt x="17970" y="142822"/>
                    <a:pt x="15465" y="142822"/>
                    <a:pt x="206" y="142822"/>
                  </a:cubicBezTo>
                  <a:lnTo>
                    <a:pt x="206" y="149756"/>
                  </a:lnTo>
                  <a:cubicBezTo>
                    <a:pt x="7494" y="149532"/>
                    <a:pt x="19792" y="149085"/>
                    <a:pt x="25258" y="149085"/>
                  </a:cubicBezTo>
                  <a:cubicBezTo>
                    <a:pt x="33229" y="149085"/>
                    <a:pt x="41200" y="149532"/>
                    <a:pt x="48944" y="149756"/>
                  </a:cubicBezTo>
                  <a:lnTo>
                    <a:pt x="48944" y="142822"/>
                  </a:lnTo>
                  <a:cubicBezTo>
                    <a:pt x="33912" y="142822"/>
                    <a:pt x="33001" y="141703"/>
                    <a:pt x="33001" y="132980"/>
                  </a:cubicBezTo>
                  <a:lnTo>
                    <a:pt x="33001" y="50890"/>
                  </a:lnTo>
                  <a:close/>
                  <a:moveTo>
                    <a:pt x="33912" y="11970"/>
                  </a:moveTo>
                  <a:cubicBezTo>
                    <a:pt x="33912" y="4812"/>
                    <a:pt x="28219" y="115"/>
                    <a:pt x="21842" y="115"/>
                  </a:cubicBezTo>
                  <a:cubicBezTo>
                    <a:pt x="14782" y="115"/>
                    <a:pt x="9771" y="6154"/>
                    <a:pt x="9771" y="11970"/>
                  </a:cubicBezTo>
                  <a:cubicBezTo>
                    <a:pt x="9771" y="18009"/>
                    <a:pt x="14782" y="23825"/>
                    <a:pt x="21842" y="23825"/>
                  </a:cubicBezTo>
                  <a:cubicBezTo>
                    <a:pt x="28219" y="23825"/>
                    <a:pt x="33912" y="19127"/>
                    <a:pt x="33912" y="11970"/>
                  </a:cubicBezTo>
                  <a:close/>
                </a:path>
              </a:pathLst>
            </a:custGeom>
            <a:solidFill>
              <a:srgbClr val="000000"/>
            </a:solidFill>
            <a:ln w="22830"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02C23339-D9D3-A5AB-78A9-587E9B0149C5}"/>
                </a:ext>
              </a:extLst>
            </p:cNvPr>
            <p:cNvSpPr/>
            <p:nvPr>
              <p:custDataLst>
                <p:tags r:id="rId36"/>
              </p:custDataLst>
            </p:nvPr>
          </p:nvSpPr>
          <p:spPr>
            <a:xfrm>
              <a:off x="7320362" y="5013443"/>
              <a:ext cx="114556" cy="98866"/>
            </a:xfrm>
            <a:custGeom>
              <a:avLst/>
              <a:gdLst>
                <a:gd name="connsiteX0" fmla="*/ 17973 w 114556"/>
                <a:gd name="connsiteY0" fmla="*/ 22035 h 98866"/>
                <a:gd name="connsiteX1" fmla="*/ 17973 w 114556"/>
                <a:gd name="connsiteY1" fmla="*/ 81981 h 98866"/>
                <a:gd name="connsiteX2" fmla="*/ 209 w 114556"/>
                <a:gd name="connsiteY2" fmla="*/ 92047 h 98866"/>
                <a:gd name="connsiteX3" fmla="*/ 209 w 114556"/>
                <a:gd name="connsiteY3" fmla="*/ 98981 h 98866"/>
                <a:gd name="connsiteX4" fmla="*/ 25944 w 114556"/>
                <a:gd name="connsiteY4" fmla="*/ 98310 h 98866"/>
                <a:gd name="connsiteX5" fmla="*/ 51452 w 114556"/>
                <a:gd name="connsiteY5" fmla="*/ 98981 h 98866"/>
                <a:gd name="connsiteX6" fmla="*/ 51452 w 114556"/>
                <a:gd name="connsiteY6" fmla="*/ 92047 h 98866"/>
                <a:gd name="connsiteX7" fmla="*/ 33687 w 114556"/>
                <a:gd name="connsiteY7" fmla="*/ 81981 h 98866"/>
                <a:gd name="connsiteX8" fmla="*/ 33687 w 114556"/>
                <a:gd name="connsiteY8" fmla="*/ 40824 h 98866"/>
                <a:gd name="connsiteX9" fmla="*/ 64433 w 114556"/>
                <a:gd name="connsiteY9" fmla="*/ 5036 h 98866"/>
                <a:gd name="connsiteX10" fmla="*/ 81286 w 114556"/>
                <a:gd name="connsiteY10" fmla="*/ 29864 h 98866"/>
                <a:gd name="connsiteX11" fmla="*/ 81286 w 114556"/>
                <a:gd name="connsiteY11" fmla="*/ 81981 h 98866"/>
                <a:gd name="connsiteX12" fmla="*/ 63522 w 114556"/>
                <a:gd name="connsiteY12" fmla="*/ 92047 h 98866"/>
                <a:gd name="connsiteX13" fmla="*/ 63522 w 114556"/>
                <a:gd name="connsiteY13" fmla="*/ 98981 h 98866"/>
                <a:gd name="connsiteX14" fmla="*/ 89257 w 114556"/>
                <a:gd name="connsiteY14" fmla="*/ 98310 h 98866"/>
                <a:gd name="connsiteX15" fmla="*/ 114765 w 114556"/>
                <a:gd name="connsiteY15" fmla="*/ 98981 h 98866"/>
                <a:gd name="connsiteX16" fmla="*/ 114765 w 114556"/>
                <a:gd name="connsiteY16" fmla="*/ 92047 h 98866"/>
                <a:gd name="connsiteX17" fmla="*/ 97001 w 114556"/>
                <a:gd name="connsiteY17" fmla="*/ 85336 h 98866"/>
                <a:gd name="connsiteX18" fmla="*/ 97001 w 114556"/>
                <a:gd name="connsiteY18" fmla="*/ 42614 h 98866"/>
                <a:gd name="connsiteX19" fmla="*/ 89941 w 114556"/>
                <a:gd name="connsiteY19" fmla="*/ 8391 h 98866"/>
                <a:gd name="connsiteX20" fmla="*/ 66027 w 114556"/>
                <a:gd name="connsiteY20" fmla="*/ 115 h 98866"/>
                <a:gd name="connsiteX21" fmla="*/ 32321 w 114556"/>
                <a:gd name="connsiteY21" fmla="*/ 23601 h 98866"/>
                <a:gd name="connsiteX22" fmla="*/ 32321 w 114556"/>
                <a:gd name="connsiteY22" fmla="*/ 115 h 98866"/>
                <a:gd name="connsiteX23" fmla="*/ 209 w 114556"/>
                <a:gd name="connsiteY23" fmla="*/ 2575 h 98866"/>
                <a:gd name="connsiteX24" fmla="*/ 209 w 114556"/>
                <a:gd name="connsiteY24" fmla="*/ 9509 h 98866"/>
                <a:gd name="connsiteX25" fmla="*/ 17973 w 114556"/>
                <a:gd name="connsiteY25" fmla="*/ 22035 h 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6" h="98866">
                  <a:moveTo>
                    <a:pt x="17973" y="22035"/>
                  </a:moveTo>
                  <a:lnTo>
                    <a:pt x="17973" y="81981"/>
                  </a:lnTo>
                  <a:cubicBezTo>
                    <a:pt x="17973" y="92047"/>
                    <a:pt x="15468" y="92047"/>
                    <a:pt x="209" y="92047"/>
                  </a:cubicBezTo>
                  <a:lnTo>
                    <a:pt x="209" y="98981"/>
                  </a:lnTo>
                  <a:cubicBezTo>
                    <a:pt x="8180" y="98757"/>
                    <a:pt x="19795" y="98310"/>
                    <a:pt x="25944" y="98310"/>
                  </a:cubicBezTo>
                  <a:cubicBezTo>
                    <a:pt x="31865" y="98310"/>
                    <a:pt x="43708" y="98757"/>
                    <a:pt x="51452" y="98981"/>
                  </a:cubicBezTo>
                  <a:lnTo>
                    <a:pt x="51452" y="92047"/>
                  </a:lnTo>
                  <a:cubicBezTo>
                    <a:pt x="36193" y="92047"/>
                    <a:pt x="33687" y="92047"/>
                    <a:pt x="33687" y="81981"/>
                  </a:cubicBezTo>
                  <a:lnTo>
                    <a:pt x="33687" y="40824"/>
                  </a:lnTo>
                  <a:cubicBezTo>
                    <a:pt x="33687" y="17562"/>
                    <a:pt x="49857" y="5036"/>
                    <a:pt x="64433" y="5036"/>
                  </a:cubicBezTo>
                  <a:cubicBezTo>
                    <a:pt x="78781" y="5036"/>
                    <a:pt x="81286" y="17114"/>
                    <a:pt x="81286" y="29864"/>
                  </a:cubicBezTo>
                  <a:lnTo>
                    <a:pt x="81286" y="81981"/>
                  </a:lnTo>
                  <a:cubicBezTo>
                    <a:pt x="81286" y="92047"/>
                    <a:pt x="78781" y="92047"/>
                    <a:pt x="63522" y="92047"/>
                  </a:cubicBezTo>
                  <a:lnTo>
                    <a:pt x="63522" y="98981"/>
                  </a:lnTo>
                  <a:cubicBezTo>
                    <a:pt x="71493" y="98757"/>
                    <a:pt x="83108" y="98310"/>
                    <a:pt x="89257" y="98310"/>
                  </a:cubicBezTo>
                  <a:cubicBezTo>
                    <a:pt x="95179" y="98310"/>
                    <a:pt x="107022" y="98757"/>
                    <a:pt x="114765" y="98981"/>
                  </a:cubicBezTo>
                  <a:lnTo>
                    <a:pt x="114765" y="92047"/>
                  </a:lnTo>
                  <a:cubicBezTo>
                    <a:pt x="102922" y="92047"/>
                    <a:pt x="97229" y="92047"/>
                    <a:pt x="97001" y="85336"/>
                  </a:cubicBezTo>
                  <a:lnTo>
                    <a:pt x="97001" y="42614"/>
                  </a:lnTo>
                  <a:cubicBezTo>
                    <a:pt x="97001" y="23377"/>
                    <a:pt x="97001" y="16443"/>
                    <a:pt x="89941" y="8391"/>
                  </a:cubicBezTo>
                  <a:cubicBezTo>
                    <a:pt x="86752" y="4588"/>
                    <a:pt x="79237" y="115"/>
                    <a:pt x="66027" y="115"/>
                  </a:cubicBezTo>
                  <a:cubicBezTo>
                    <a:pt x="49402" y="115"/>
                    <a:pt x="38698" y="9733"/>
                    <a:pt x="32321" y="23601"/>
                  </a:cubicBezTo>
                  <a:lnTo>
                    <a:pt x="32321" y="115"/>
                  </a:lnTo>
                  <a:lnTo>
                    <a:pt x="209" y="2575"/>
                  </a:lnTo>
                  <a:lnTo>
                    <a:pt x="209" y="9509"/>
                  </a:lnTo>
                  <a:cubicBezTo>
                    <a:pt x="16151" y="9509"/>
                    <a:pt x="17973" y="11075"/>
                    <a:pt x="17973" y="22035"/>
                  </a:cubicBezTo>
                  <a:close/>
                </a:path>
              </a:pathLst>
            </a:custGeom>
            <a:solidFill>
              <a:srgbClr val="000000"/>
            </a:solidFill>
            <a:ln w="22830"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AFD6D316-F5D1-9F32-F235-70EC569A6C71}"/>
                </a:ext>
              </a:extLst>
            </p:cNvPr>
            <p:cNvSpPr/>
            <p:nvPr>
              <p:custDataLst>
                <p:tags r:id="rId37"/>
              </p:custDataLst>
            </p:nvPr>
          </p:nvSpPr>
          <p:spPr>
            <a:xfrm>
              <a:off x="7449166" y="5012100"/>
              <a:ext cx="102713" cy="102668"/>
            </a:xfrm>
            <a:custGeom>
              <a:avLst/>
              <a:gdLst>
                <a:gd name="connsiteX0" fmla="*/ 66488 w 102713"/>
                <a:gd name="connsiteY0" fmla="*/ 83323 h 102668"/>
                <a:gd name="connsiteX1" fmla="*/ 84253 w 102713"/>
                <a:gd name="connsiteY1" fmla="*/ 101665 h 102668"/>
                <a:gd name="connsiteX2" fmla="*/ 102928 w 102713"/>
                <a:gd name="connsiteY2" fmla="*/ 80415 h 102668"/>
                <a:gd name="connsiteX3" fmla="*/ 102928 w 102713"/>
                <a:gd name="connsiteY3" fmla="*/ 67889 h 102668"/>
                <a:gd name="connsiteX4" fmla="*/ 97234 w 102713"/>
                <a:gd name="connsiteY4" fmla="*/ 67889 h 102668"/>
                <a:gd name="connsiteX5" fmla="*/ 97234 w 102713"/>
                <a:gd name="connsiteY5" fmla="*/ 80415 h 102668"/>
                <a:gd name="connsiteX6" fmla="*/ 89035 w 102713"/>
                <a:gd name="connsiteY6" fmla="*/ 94731 h 102668"/>
                <a:gd name="connsiteX7" fmla="*/ 80609 w 102713"/>
                <a:gd name="connsiteY7" fmla="*/ 83547 h 102668"/>
                <a:gd name="connsiteX8" fmla="*/ 80609 w 102713"/>
                <a:gd name="connsiteY8" fmla="*/ 38811 h 102668"/>
                <a:gd name="connsiteX9" fmla="*/ 72410 w 102713"/>
                <a:gd name="connsiteY9" fmla="*/ 12417 h 102668"/>
                <a:gd name="connsiteX10" fmla="*/ 41209 w 102713"/>
                <a:gd name="connsiteY10" fmla="*/ 115 h 102668"/>
                <a:gd name="connsiteX11" fmla="*/ 6819 w 102713"/>
                <a:gd name="connsiteY11" fmla="*/ 25390 h 102668"/>
                <a:gd name="connsiteX12" fmla="*/ 17295 w 102713"/>
                <a:gd name="connsiteY12" fmla="*/ 35903 h 102668"/>
                <a:gd name="connsiteX13" fmla="*/ 27772 w 102713"/>
                <a:gd name="connsiteY13" fmla="*/ 25614 h 102668"/>
                <a:gd name="connsiteX14" fmla="*/ 16157 w 102713"/>
                <a:gd name="connsiteY14" fmla="*/ 15325 h 102668"/>
                <a:gd name="connsiteX15" fmla="*/ 40753 w 102713"/>
                <a:gd name="connsiteY15" fmla="*/ 5036 h 102668"/>
                <a:gd name="connsiteX16" fmla="*/ 64894 w 102713"/>
                <a:gd name="connsiteY16" fmla="*/ 33666 h 102668"/>
                <a:gd name="connsiteX17" fmla="*/ 64894 w 102713"/>
                <a:gd name="connsiteY17" fmla="*/ 41943 h 102668"/>
                <a:gd name="connsiteX18" fmla="*/ 22989 w 102713"/>
                <a:gd name="connsiteY18" fmla="*/ 49995 h 102668"/>
                <a:gd name="connsiteX19" fmla="*/ 214 w 102713"/>
                <a:gd name="connsiteY19" fmla="*/ 79073 h 102668"/>
                <a:gd name="connsiteX20" fmla="*/ 36654 w 102713"/>
                <a:gd name="connsiteY20" fmla="*/ 102783 h 102668"/>
                <a:gd name="connsiteX21" fmla="*/ 66488 w 102713"/>
                <a:gd name="connsiteY21" fmla="*/ 83323 h 102668"/>
                <a:gd name="connsiteX22" fmla="*/ 64894 w 102713"/>
                <a:gd name="connsiteY22" fmla="*/ 46640 h 102668"/>
                <a:gd name="connsiteX23" fmla="*/ 64894 w 102713"/>
                <a:gd name="connsiteY23" fmla="*/ 69008 h 102668"/>
                <a:gd name="connsiteX24" fmla="*/ 38248 w 102713"/>
                <a:gd name="connsiteY24" fmla="*/ 97862 h 102668"/>
                <a:gd name="connsiteX25" fmla="*/ 17751 w 102713"/>
                <a:gd name="connsiteY25" fmla="*/ 78850 h 102668"/>
                <a:gd name="connsiteX26" fmla="*/ 64894 w 102713"/>
                <a:gd name="connsiteY26" fmla="*/ 46640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713" h="102668">
                  <a:moveTo>
                    <a:pt x="66488" y="83323"/>
                  </a:moveTo>
                  <a:cubicBezTo>
                    <a:pt x="67399" y="92270"/>
                    <a:pt x="73549" y="101665"/>
                    <a:pt x="84253" y="101665"/>
                  </a:cubicBezTo>
                  <a:cubicBezTo>
                    <a:pt x="89035" y="101665"/>
                    <a:pt x="102928" y="98533"/>
                    <a:pt x="102928" y="80415"/>
                  </a:cubicBezTo>
                  <a:lnTo>
                    <a:pt x="102928" y="67889"/>
                  </a:lnTo>
                  <a:lnTo>
                    <a:pt x="97234" y="67889"/>
                  </a:lnTo>
                  <a:lnTo>
                    <a:pt x="97234" y="80415"/>
                  </a:lnTo>
                  <a:cubicBezTo>
                    <a:pt x="97234" y="93389"/>
                    <a:pt x="91540" y="94731"/>
                    <a:pt x="89035" y="94731"/>
                  </a:cubicBezTo>
                  <a:cubicBezTo>
                    <a:pt x="81520" y="94731"/>
                    <a:pt x="80609" y="84665"/>
                    <a:pt x="80609" y="83547"/>
                  </a:cubicBezTo>
                  <a:lnTo>
                    <a:pt x="80609" y="38811"/>
                  </a:lnTo>
                  <a:cubicBezTo>
                    <a:pt x="80609" y="29417"/>
                    <a:pt x="80609" y="20693"/>
                    <a:pt x="72410" y="12417"/>
                  </a:cubicBezTo>
                  <a:cubicBezTo>
                    <a:pt x="63528" y="3693"/>
                    <a:pt x="52140" y="115"/>
                    <a:pt x="41209" y="115"/>
                  </a:cubicBezTo>
                  <a:cubicBezTo>
                    <a:pt x="22533" y="115"/>
                    <a:pt x="6819" y="10627"/>
                    <a:pt x="6819" y="25390"/>
                  </a:cubicBezTo>
                  <a:cubicBezTo>
                    <a:pt x="6819" y="32101"/>
                    <a:pt x="11374" y="35903"/>
                    <a:pt x="17295" y="35903"/>
                  </a:cubicBezTo>
                  <a:cubicBezTo>
                    <a:pt x="23672" y="35903"/>
                    <a:pt x="27772" y="31430"/>
                    <a:pt x="27772" y="25614"/>
                  </a:cubicBezTo>
                  <a:cubicBezTo>
                    <a:pt x="27772" y="22930"/>
                    <a:pt x="26633" y="15548"/>
                    <a:pt x="16157" y="15325"/>
                  </a:cubicBezTo>
                  <a:cubicBezTo>
                    <a:pt x="22306" y="7496"/>
                    <a:pt x="33465" y="5036"/>
                    <a:pt x="40753" y="5036"/>
                  </a:cubicBezTo>
                  <a:cubicBezTo>
                    <a:pt x="51913" y="5036"/>
                    <a:pt x="64894" y="13759"/>
                    <a:pt x="64894" y="33666"/>
                  </a:cubicBezTo>
                  <a:lnTo>
                    <a:pt x="64894" y="41943"/>
                  </a:lnTo>
                  <a:cubicBezTo>
                    <a:pt x="53279" y="42614"/>
                    <a:pt x="37337" y="43285"/>
                    <a:pt x="22989" y="49995"/>
                  </a:cubicBezTo>
                  <a:cubicBezTo>
                    <a:pt x="5908" y="57600"/>
                    <a:pt x="214" y="69231"/>
                    <a:pt x="214" y="79073"/>
                  </a:cubicBezTo>
                  <a:cubicBezTo>
                    <a:pt x="214" y="97191"/>
                    <a:pt x="22306" y="102783"/>
                    <a:pt x="36654" y="102783"/>
                  </a:cubicBezTo>
                  <a:cubicBezTo>
                    <a:pt x="51685" y="102783"/>
                    <a:pt x="62161" y="93836"/>
                    <a:pt x="66488" y="83323"/>
                  </a:cubicBezTo>
                  <a:close/>
                  <a:moveTo>
                    <a:pt x="64894" y="46640"/>
                  </a:moveTo>
                  <a:lnTo>
                    <a:pt x="64894" y="69008"/>
                  </a:lnTo>
                  <a:cubicBezTo>
                    <a:pt x="64894" y="90257"/>
                    <a:pt x="48496" y="97862"/>
                    <a:pt x="38248" y="97862"/>
                  </a:cubicBezTo>
                  <a:cubicBezTo>
                    <a:pt x="27088" y="97862"/>
                    <a:pt x="17751" y="90034"/>
                    <a:pt x="17751" y="78850"/>
                  </a:cubicBezTo>
                  <a:cubicBezTo>
                    <a:pt x="17751" y="66547"/>
                    <a:pt x="27316" y="47982"/>
                    <a:pt x="64894" y="46640"/>
                  </a:cubicBezTo>
                  <a:close/>
                </a:path>
              </a:pathLst>
            </a:custGeom>
            <a:solidFill>
              <a:srgbClr val="000000"/>
            </a:solidFill>
            <a:ln w="22830"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67BA075C-B8EB-831C-9935-9A0157350D0D}"/>
                </a:ext>
              </a:extLst>
            </p:cNvPr>
            <p:cNvSpPr/>
            <p:nvPr>
              <p:custDataLst>
                <p:tags r:id="rId38"/>
              </p:custDataLst>
            </p:nvPr>
          </p:nvSpPr>
          <p:spPr>
            <a:xfrm>
              <a:off x="7559851" y="5013443"/>
              <a:ext cx="76522" cy="98866"/>
            </a:xfrm>
            <a:custGeom>
              <a:avLst/>
              <a:gdLst>
                <a:gd name="connsiteX0" fmla="*/ 31876 w 76522"/>
                <a:gd name="connsiteY0" fmla="*/ 24719 h 98866"/>
                <a:gd name="connsiteX1" fmla="*/ 31876 w 76522"/>
                <a:gd name="connsiteY1" fmla="*/ 115 h 98866"/>
                <a:gd name="connsiteX2" fmla="*/ 219 w 76522"/>
                <a:gd name="connsiteY2" fmla="*/ 2575 h 98866"/>
                <a:gd name="connsiteX3" fmla="*/ 219 w 76522"/>
                <a:gd name="connsiteY3" fmla="*/ 9509 h 98866"/>
                <a:gd name="connsiteX4" fmla="*/ 17984 w 76522"/>
                <a:gd name="connsiteY4" fmla="*/ 22035 h 98866"/>
                <a:gd name="connsiteX5" fmla="*/ 17984 w 76522"/>
                <a:gd name="connsiteY5" fmla="*/ 81981 h 98866"/>
                <a:gd name="connsiteX6" fmla="*/ 219 w 76522"/>
                <a:gd name="connsiteY6" fmla="*/ 92047 h 98866"/>
                <a:gd name="connsiteX7" fmla="*/ 219 w 76522"/>
                <a:gd name="connsiteY7" fmla="*/ 98981 h 98866"/>
                <a:gd name="connsiteX8" fmla="*/ 26182 w 76522"/>
                <a:gd name="connsiteY8" fmla="*/ 98310 h 98866"/>
                <a:gd name="connsiteX9" fmla="*/ 55106 w 76522"/>
                <a:gd name="connsiteY9" fmla="*/ 98981 h 98866"/>
                <a:gd name="connsiteX10" fmla="*/ 55106 w 76522"/>
                <a:gd name="connsiteY10" fmla="*/ 92047 h 98866"/>
                <a:gd name="connsiteX11" fmla="*/ 50323 w 76522"/>
                <a:gd name="connsiteY11" fmla="*/ 92047 h 98866"/>
                <a:gd name="connsiteX12" fmla="*/ 33015 w 76522"/>
                <a:gd name="connsiteY12" fmla="*/ 81534 h 98866"/>
                <a:gd name="connsiteX13" fmla="*/ 33015 w 76522"/>
                <a:gd name="connsiteY13" fmla="*/ 47087 h 98866"/>
                <a:gd name="connsiteX14" fmla="*/ 59889 w 76522"/>
                <a:gd name="connsiteY14" fmla="*/ 5036 h 98866"/>
                <a:gd name="connsiteX15" fmla="*/ 62394 w 76522"/>
                <a:gd name="connsiteY15" fmla="*/ 5259 h 98866"/>
                <a:gd name="connsiteX16" fmla="*/ 57156 w 76522"/>
                <a:gd name="connsiteY16" fmla="*/ 13983 h 98866"/>
                <a:gd name="connsiteX17" fmla="*/ 66949 w 76522"/>
                <a:gd name="connsiteY17" fmla="*/ 23601 h 98866"/>
                <a:gd name="connsiteX18" fmla="*/ 76742 w 76522"/>
                <a:gd name="connsiteY18" fmla="*/ 13759 h 98866"/>
                <a:gd name="connsiteX19" fmla="*/ 59889 w 76522"/>
                <a:gd name="connsiteY19" fmla="*/ 115 h 98866"/>
                <a:gd name="connsiteX20" fmla="*/ 31876 w 76522"/>
                <a:gd name="connsiteY20" fmla="*/ 24719 h 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522" h="98866">
                  <a:moveTo>
                    <a:pt x="31876" y="24719"/>
                  </a:moveTo>
                  <a:lnTo>
                    <a:pt x="31876" y="115"/>
                  </a:lnTo>
                  <a:lnTo>
                    <a:pt x="219" y="2575"/>
                  </a:lnTo>
                  <a:lnTo>
                    <a:pt x="219" y="9509"/>
                  </a:lnTo>
                  <a:cubicBezTo>
                    <a:pt x="16162" y="9509"/>
                    <a:pt x="17984" y="11075"/>
                    <a:pt x="17984" y="22035"/>
                  </a:cubicBezTo>
                  <a:lnTo>
                    <a:pt x="17984" y="81981"/>
                  </a:lnTo>
                  <a:cubicBezTo>
                    <a:pt x="17984" y="92047"/>
                    <a:pt x="15478" y="92047"/>
                    <a:pt x="219" y="92047"/>
                  </a:cubicBezTo>
                  <a:lnTo>
                    <a:pt x="219" y="98981"/>
                  </a:lnTo>
                  <a:cubicBezTo>
                    <a:pt x="9101" y="98757"/>
                    <a:pt x="19805" y="98310"/>
                    <a:pt x="26182" y="98310"/>
                  </a:cubicBezTo>
                  <a:cubicBezTo>
                    <a:pt x="35292" y="98310"/>
                    <a:pt x="45996" y="98310"/>
                    <a:pt x="55106" y="98981"/>
                  </a:cubicBezTo>
                  <a:lnTo>
                    <a:pt x="55106" y="92047"/>
                  </a:lnTo>
                  <a:lnTo>
                    <a:pt x="50323" y="92047"/>
                  </a:lnTo>
                  <a:cubicBezTo>
                    <a:pt x="33470" y="92047"/>
                    <a:pt x="33015" y="89586"/>
                    <a:pt x="33015" y="81534"/>
                  </a:cubicBezTo>
                  <a:lnTo>
                    <a:pt x="33015" y="47087"/>
                  </a:lnTo>
                  <a:cubicBezTo>
                    <a:pt x="33015" y="24943"/>
                    <a:pt x="42580" y="5036"/>
                    <a:pt x="59889" y="5036"/>
                  </a:cubicBezTo>
                  <a:cubicBezTo>
                    <a:pt x="61483" y="5036"/>
                    <a:pt x="61938" y="5036"/>
                    <a:pt x="62394" y="5259"/>
                  </a:cubicBezTo>
                  <a:cubicBezTo>
                    <a:pt x="61711" y="5483"/>
                    <a:pt x="57156" y="8167"/>
                    <a:pt x="57156" y="13983"/>
                  </a:cubicBezTo>
                  <a:cubicBezTo>
                    <a:pt x="57156" y="20246"/>
                    <a:pt x="61938" y="23601"/>
                    <a:pt x="66949" y="23601"/>
                  </a:cubicBezTo>
                  <a:cubicBezTo>
                    <a:pt x="71048" y="23601"/>
                    <a:pt x="76742" y="20917"/>
                    <a:pt x="76742" y="13759"/>
                  </a:cubicBezTo>
                  <a:cubicBezTo>
                    <a:pt x="76742" y="6601"/>
                    <a:pt x="69682" y="115"/>
                    <a:pt x="59889" y="115"/>
                  </a:cubicBezTo>
                  <a:cubicBezTo>
                    <a:pt x="43263" y="115"/>
                    <a:pt x="35064" y="15101"/>
                    <a:pt x="31876" y="24719"/>
                  </a:cubicBezTo>
                  <a:close/>
                </a:path>
              </a:pathLst>
            </a:custGeom>
            <a:solidFill>
              <a:srgbClr val="000000"/>
            </a:solidFill>
            <a:ln w="22830"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3F6D077F-9831-84E1-1EA5-12D69101601B}"/>
                </a:ext>
              </a:extLst>
            </p:cNvPr>
            <p:cNvSpPr/>
            <p:nvPr>
              <p:custDataLst>
                <p:tags r:id="rId39"/>
              </p:custDataLst>
            </p:nvPr>
          </p:nvSpPr>
          <p:spPr>
            <a:xfrm>
              <a:off x="7647002" y="5015903"/>
              <a:ext cx="111367" cy="142259"/>
            </a:xfrm>
            <a:custGeom>
              <a:avLst/>
              <a:gdLst>
                <a:gd name="connsiteX0" fmla="*/ 90411 w 111367"/>
                <a:gd name="connsiteY0" fmla="*/ 21364 h 142259"/>
                <a:gd name="connsiteX1" fmla="*/ 111591 w 111367"/>
                <a:gd name="connsiteY1" fmla="*/ 7049 h 142259"/>
                <a:gd name="connsiteX2" fmla="*/ 111591 w 111367"/>
                <a:gd name="connsiteY2" fmla="*/ 115 h 142259"/>
                <a:gd name="connsiteX3" fmla="*/ 94510 w 111367"/>
                <a:gd name="connsiteY3" fmla="*/ 786 h 142259"/>
                <a:gd name="connsiteX4" fmla="*/ 74696 w 111367"/>
                <a:gd name="connsiteY4" fmla="*/ 115 h 142259"/>
                <a:gd name="connsiteX5" fmla="*/ 74696 w 111367"/>
                <a:gd name="connsiteY5" fmla="*/ 7049 h 142259"/>
                <a:gd name="connsiteX6" fmla="*/ 85400 w 111367"/>
                <a:gd name="connsiteY6" fmla="*/ 16667 h 142259"/>
                <a:gd name="connsiteX7" fmla="*/ 84034 w 111367"/>
                <a:gd name="connsiteY7" fmla="*/ 22035 h 142259"/>
                <a:gd name="connsiteX8" fmla="*/ 61031 w 111367"/>
                <a:gd name="connsiteY8" fmla="*/ 77060 h 142259"/>
                <a:gd name="connsiteX9" fmla="*/ 35752 w 111367"/>
                <a:gd name="connsiteY9" fmla="*/ 16891 h 142259"/>
                <a:gd name="connsiteX10" fmla="*/ 34385 w 111367"/>
                <a:gd name="connsiteY10" fmla="*/ 12864 h 142259"/>
                <a:gd name="connsiteX11" fmla="*/ 47139 w 111367"/>
                <a:gd name="connsiteY11" fmla="*/ 7049 h 142259"/>
                <a:gd name="connsiteX12" fmla="*/ 47139 w 111367"/>
                <a:gd name="connsiteY12" fmla="*/ 115 h 142259"/>
                <a:gd name="connsiteX13" fmla="*/ 22315 w 111367"/>
                <a:gd name="connsiteY13" fmla="*/ 786 h 142259"/>
                <a:gd name="connsiteX14" fmla="*/ 223 w 111367"/>
                <a:gd name="connsiteY14" fmla="*/ 115 h 142259"/>
                <a:gd name="connsiteX15" fmla="*/ 223 w 111367"/>
                <a:gd name="connsiteY15" fmla="*/ 7049 h 142259"/>
                <a:gd name="connsiteX16" fmla="*/ 18671 w 111367"/>
                <a:gd name="connsiteY16" fmla="*/ 14877 h 142259"/>
                <a:gd name="connsiteX17" fmla="*/ 52833 w 111367"/>
                <a:gd name="connsiteY17" fmla="*/ 96520 h 142259"/>
                <a:gd name="connsiteX18" fmla="*/ 47139 w 111367"/>
                <a:gd name="connsiteY18" fmla="*/ 109717 h 142259"/>
                <a:gd name="connsiteX19" fmla="*/ 21176 w 111367"/>
                <a:gd name="connsiteY19" fmla="*/ 137454 h 142259"/>
                <a:gd name="connsiteX20" fmla="*/ 10472 w 111367"/>
                <a:gd name="connsiteY20" fmla="*/ 133427 h 142259"/>
                <a:gd name="connsiteX21" fmla="*/ 19354 w 111367"/>
                <a:gd name="connsiteY21" fmla="*/ 124033 h 142259"/>
                <a:gd name="connsiteX22" fmla="*/ 9789 w 111367"/>
                <a:gd name="connsiteY22" fmla="*/ 114638 h 142259"/>
                <a:gd name="connsiteX23" fmla="*/ 223 w 111367"/>
                <a:gd name="connsiteY23" fmla="*/ 124256 h 142259"/>
                <a:gd name="connsiteX24" fmla="*/ 21176 w 111367"/>
                <a:gd name="connsiteY24" fmla="*/ 142374 h 142259"/>
                <a:gd name="connsiteX25" fmla="*/ 50327 w 111367"/>
                <a:gd name="connsiteY25" fmla="*/ 116875 h 142259"/>
                <a:gd name="connsiteX26" fmla="*/ 90411 w 111367"/>
                <a:gd name="connsiteY26" fmla="*/ 21364 h 14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367" h="142259">
                  <a:moveTo>
                    <a:pt x="90411" y="21364"/>
                  </a:moveTo>
                  <a:cubicBezTo>
                    <a:pt x="96332" y="7272"/>
                    <a:pt x="107947" y="7049"/>
                    <a:pt x="111591" y="7049"/>
                  </a:cubicBezTo>
                  <a:lnTo>
                    <a:pt x="111591" y="115"/>
                  </a:lnTo>
                  <a:cubicBezTo>
                    <a:pt x="106353" y="562"/>
                    <a:pt x="99748" y="786"/>
                    <a:pt x="94510" y="786"/>
                  </a:cubicBezTo>
                  <a:cubicBezTo>
                    <a:pt x="90411" y="786"/>
                    <a:pt x="79707" y="338"/>
                    <a:pt x="74696" y="115"/>
                  </a:cubicBezTo>
                  <a:lnTo>
                    <a:pt x="74696" y="7049"/>
                  </a:lnTo>
                  <a:cubicBezTo>
                    <a:pt x="81756" y="7272"/>
                    <a:pt x="85400" y="11075"/>
                    <a:pt x="85400" y="16667"/>
                  </a:cubicBezTo>
                  <a:cubicBezTo>
                    <a:pt x="85400" y="18904"/>
                    <a:pt x="85172" y="19351"/>
                    <a:pt x="84034" y="22035"/>
                  </a:cubicBezTo>
                  <a:lnTo>
                    <a:pt x="61031" y="77060"/>
                  </a:lnTo>
                  <a:lnTo>
                    <a:pt x="35752" y="16891"/>
                  </a:lnTo>
                  <a:cubicBezTo>
                    <a:pt x="34841" y="14654"/>
                    <a:pt x="34385" y="13759"/>
                    <a:pt x="34385" y="12864"/>
                  </a:cubicBezTo>
                  <a:cubicBezTo>
                    <a:pt x="34385" y="7049"/>
                    <a:pt x="42812" y="7049"/>
                    <a:pt x="47139" y="7049"/>
                  </a:cubicBezTo>
                  <a:lnTo>
                    <a:pt x="47139" y="115"/>
                  </a:lnTo>
                  <a:cubicBezTo>
                    <a:pt x="41217" y="338"/>
                    <a:pt x="26186" y="786"/>
                    <a:pt x="22315" y="786"/>
                  </a:cubicBezTo>
                  <a:cubicBezTo>
                    <a:pt x="16165" y="786"/>
                    <a:pt x="7056" y="562"/>
                    <a:pt x="223" y="115"/>
                  </a:cubicBezTo>
                  <a:lnTo>
                    <a:pt x="223" y="7049"/>
                  </a:lnTo>
                  <a:cubicBezTo>
                    <a:pt x="11155" y="7049"/>
                    <a:pt x="15482" y="7049"/>
                    <a:pt x="18671" y="14877"/>
                  </a:cubicBezTo>
                  <a:lnTo>
                    <a:pt x="52833" y="96520"/>
                  </a:lnTo>
                  <a:cubicBezTo>
                    <a:pt x="51694" y="99428"/>
                    <a:pt x="48505" y="106809"/>
                    <a:pt x="47139" y="109717"/>
                  </a:cubicBezTo>
                  <a:cubicBezTo>
                    <a:pt x="42128" y="122020"/>
                    <a:pt x="35752" y="137454"/>
                    <a:pt x="21176" y="137454"/>
                  </a:cubicBezTo>
                  <a:cubicBezTo>
                    <a:pt x="20037" y="137454"/>
                    <a:pt x="14799" y="137454"/>
                    <a:pt x="10472" y="133427"/>
                  </a:cubicBezTo>
                  <a:cubicBezTo>
                    <a:pt x="17532" y="132533"/>
                    <a:pt x="19354" y="127612"/>
                    <a:pt x="19354" y="124033"/>
                  </a:cubicBezTo>
                  <a:cubicBezTo>
                    <a:pt x="19354" y="118217"/>
                    <a:pt x="15027" y="114638"/>
                    <a:pt x="9789" y="114638"/>
                  </a:cubicBezTo>
                  <a:cubicBezTo>
                    <a:pt x="5234" y="114638"/>
                    <a:pt x="223" y="117546"/>
                    <a:pt x="223" y="124256"/>
                  </a:cubicBezTo>
                  <a:cubicBezTo>
                    <a:pt x="223" y="134322"/>
                    <a:pt x="9789" y="142374"/>
                    <a:pt x="21176" y="142374"/>
                  </a:cubicBezTo>
                  <a:cubicBezTo>
                    <a:pt x="35524" y="142374"/>
                    <a:pt x="44861" y="129625"/>
                    <a:pt x="50327" y="116875"/>
                  </a:cubicBezTo>
                  <a:lnTo>
                    <a:pt x="90411" y="21364"/>
                  </a:lnTo>
                  <a:close/>
                </a:path>
              </a:pathLst>
            </a:custGeom>
            <a:solidFill>
              <a:srgbClr val="000000"/>
            </a:solidFill>
            <a:ln w="22830"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A67EF2D7-94FD-F899-0E48-38E76664D407}"/>
                </a:ext>
              </a:extLst>
            </p:cNvPr>
            <p:cNvSpPr/>
            <p:nvPr>
              <p:custDataLst>
                <p:tags r:id="rId40"/>
              </p:custDataLst>
            </p:nvPr>
          </p:nvSpPr>
          <p:spPr>
            <a:xfrm>
              <a:off x="7851543" y="4954615"/>
              <a:ext cx="138697" cy="162614"/>
            </a:xfrm>
            <a:custGeom>
              <a:avLst/>
              <a:gdLst>
                <a:gd name="connsiteX0" fmla="*/ 232 w 138697"/>
                <a:gd name="connsiteY0" fmla="*/ 81310 h 162614"/>
                <a:gd name="connsiteX1" fmla="*/ 79487 w 138697"/>
                <a:gd name="connsiteY1" fmla="*/ 162729 h 162614"/>
                <a:gd name="connsiteX2" fmla="*/ 138929 w 138697"/>
                <a:gd name="connsiteY2" fmla="*/ 105691 h 162614"/>
                <a:gd name="connsiteX3" fmla="*/ 135968 w 138697"/>
                <a:gd name="connsiteY3" fmla="*/ 101889 h 162614"/>
                <a:gd name="connsiteX4" fmla="*/ 133235 w 138697"/>
                <a:gd name="connsiteY4" fmla="*/ 105467 h 162614"/>
                <a:gd name="connsiteX5" fmla="*/ 82220 w 138697"/>
                <a:gd name="connsiteY5" fmla="*/ 155795 h 162614"/>
                <a:gd name="connsiteX6" fmla="*/ 23690 w 138697"/>
                <a:gd name="connsiteY6" fmla="*/ 81534 h 162614"/>
                <a:gd name="connsiteX7" fmla="*/ 81993 w 138697"/>
                <a:gd name="connsiteY7" fmla="*/ 7049 h 162614"/>
                <a:gd name="connsiteX8" fmla="*/ 131641 w 138697"/>
                <a:gd name="connsiteY8" fmla="*/ 60061 h 162614"/>
                <a:gd name="connsiteX9" fmla="*/ 135285 w 138697"/>
                <a:gd name="connsiteY9" fmla="*/ 63863 h 162614"/>
                <a:gd name="connsiteX10" fmla="*/ 138929 w 138697"/>
                <a:gd name="connsiteY10" fmla="*/ 58495 h 162614"/>
                <a:gd name="connsiteX11" fmla="*/ 138929 w 138697"/>
                <a:gd name="connsiteY11" fmla="*/ 5483 h 162614"/>
                <a:gd name="connsiteX12" fmla="*/ 136424 w 138697"/>
                <a:gd name="connsiteY12" fmla="*/ 115 h 162614"/>
                <a:gd name="connsiteX13" fmla="*/ 132780 w 138697"/>
                <a:gd name="connsiteY13" fmla="*/ 2799 h 162614"/>
                <a:gd name="connsiteX14" fmla="*/ 121393 w 138697"/>
                <a:gd name="connsiteY14" fmla="*/ 19351 h 162614"/>
                <a:gd name="connsiteX15" fmla="*/ 79487 w 138697"/>
                <a:gd name="connsiteY15" fmla="*/ 115 h 162614"/>
                <a:gd name="connsiteX16" fmla="*/ 232 w 138697"/>
                <a:gd name="connsiteY16" fmla="*/ 81310 h 16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697" h="162614">
                  <a:moveTo>
                    <a:pt x="232" y="81310"/>
                  </a:moveTo>
                  <a:cubicBezTo>
                    <a:pt x="232" y="127612"/>
                    <a:pt x="37127" y="162729"/>
                    <a:pt x="79487" y="162729"/>
                  </a:cubicBezTo>
                  <a:cubicBezTo>
                    <a:pt x="116610" y="162729"/>
                    <a:pt x="138929" y="131638"/>
                    <a:pt x="138929" y="105691"/>
                  </a:cubicBezTo>
                  <a:cubicBezTo>
                    <a:pt x="138929" y="103454"/>
                    <a:pt x="138929" y="101889"/>
                    <a:pt x="135968" y="101889"/>
                  </a:cubicBezTo>
                  <a:cubicBezTo>
                    <a:pt x="133463" y="101889"/>
                    <a:pt x="133463" y="103231"/>
                    <a:pt x="133235" y="105467"/>
                  </a:cubicBezTo>
                  <a:cubicBezTo>
                    <a:pt x="131413" y="137454"/>
                    <a:pt x="107045" y="155795"/>
                    <a:pt x="82220" y="155795"/>
                  </a:cubicBezTo>
                  <a:cubicBezTo>
                    <a:pt x="68328" y="155795"/>
                    <a:pt x="23690" y="148190"/>
                    <a:pt x="23690" y="81534"/>
                  </a:cubicBezTo>
                  <a:cubicBezTo>
                    <a:pt x="23690" y="14654"/>
                    <a:pt x="68100" y="7049"/>
                    <a:pt x="81993" y="7049"/>
                  </a:cubicBezTo>
                  <a:cubicBezTo>
                    <a:pt x="106817" y="7049"/>
                    <a:pt x="127086" y="27403"/>
                    <a:pt x="131641" y="60061"/>
                  </a:cubicBezTo>
                  <a:cubicBezTo>
                    <a:pt x="132097" y="63192"/>
                    <a:pt x="132097" y="63863"/>
                    <a:pt x="135285" y="63863"/>
                  </a:cubicBezTo>
                  <a:cubicBezTo>
                    <a:pt x="138929" y="63863"/>
                    <a:pt x="138929" y="63192"/>
                    <a:pt x="138929" y="58495"/>
                  </a:cubicBezTo>
                  <a:lnTo>
                    <a:pt x="138929" y="5483"/>
                  </a:lnTo>
                  <a:cubicBezTo>
                    <a:pt x="138929" y="1680"/>
                    <a:pt x="138929" y="115"/>
                    <a:pt x="136424" y="115"/>
                  </a:cubicBezTo>
                  <a:cubicBezTo>
                    <a:pt x="135513" y="115"/>
                    <a:pt x="134602" y="115"/>
                    <a:pt x="132780" y="2799"/>
                  </a:cubicBezTo>
                  <a:lnTo>
                    <a:pt x="121393" y="19351"/>
                  </a:lnTo>
                  <a:cubicBezTo>
                    <a:pt x="112966" y="11299"/>
                    <a:pt x="101351" y="115"/>
                    <a:pt x="79487" y="115"/>
                  </a:cubicBezTo>
                  <a:cubicBezTo>
                    <a:pt x="36899" y="115"/>
                    <a:pt x="232" y="35680"/>
                    <a:pt x="232" y="81310"/>
                  </a:cubicBezTo>
                  <a:close/>
                </a:path>
              </a:pathLst>
            </a:custGeom>
            <a:solidFill>
              <a:srgbClr val="000000"/>
            </a:solidFill>
            <a:ln w="22830"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3FDC8954-BE54-63E9-ABE7-AAE6FC381D07}"/>
                </a:ext>
              </a:extLst>
            </p:cNvPr>
            <p:cNvSpPr/>
            <p:nvPr>
              <p:custDataLst>
                <p:tags r:id="rId41"/>
              </p:custDataLst>
            </p:nvPr>
          </p:nvSpPr>
          <p:spPr>
            <a:xfrm>
              <a:off x="8010789" y="4957075"/>
              <a:ext cx="50559" cy="155233"/>
            </a:xfrm>
            <a:custGeom>
              <a:avLst/>
              <a:gdLst>
                <a:gd name="connsiteX0" fmla="*/ 33034 w 50559"/>
                <a:gd name="connsiteY0" fmla="*/ 115 h 155233"/>
                <a:gd name="connsiteX1" fmla="*/ 239 w 50559"/>
                <a:gd name="connsiteY1" fmla="*/ 2575 h 155233"/>
                <a:gd name="connsiteX2" fmla="*/ 239 w 50559"/>
                <a:gd name="connsiteY2" fmla="*/ 9509 h 155233"/>
                <a:gd name="connsiteX3" fmla="*/ 18003 w 50559"/>
                <a:gd name="connsiteY3" fmla="*/ 22035 h 155233"/>
                <a:gd name="connsiteX4" fmla="*/ 18003 w 50559"/>
                <a:gd name="connsiteY4" fmla="*/ 138348 h 155233"/>
                <a:gd name="connsiteX5" fmla="*/ 239 w 50559"/>
                <a:gd name="connsiteY5" fmla="*/ 148414 h 155233"/>
                <a:gd name="connsiteX6" fmla="*/ 239 w 50559"/>
                <a:gd name="connsiteY6" fmla="*/ 155348 h 155233"/>
                <a:gd name="connsiteX7" fmla="*/ 25519 w 50559"/>
                <a:gd name="connsiteY7" fmla="*/ 154677 h 155233"/>
                <a:gd name="connsiteX8" fmla="*/ 50799 w 50559"/>
                <a:gd name="connsiteY8" fmla="*/ 155348 h 155233"/>
                <a:gd name="connsiteX9" fmla="*/ 50799 w 50559"/>
                <a:gd name="connsiteY9" fmla="*/ 148414 h 155233"/>
                <a:gd name="connsiteX10" fmla="*/ 33034 w 50559"/>
                <a:gd name="connsiteY10" fmla="*/ 138348 h 155233"/>
                <a:gd name="connsiteX11" fmla="*/ 33034 w 50559"/>
                <a:gd name="connsiteY11" fmla="*/ 115 h 15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59" h="155233">
                  <a:moveTo>
                    <a:pt x="33034" y="115"/>
                  </a:moveTo>
                  <a:lnTo>
                    <a:pt x="239" y="2575"/>
                  </a:lnTo>
                  <a:lnTo>
                    <a:pt x="239" y="9509"/>
                  </a:lnTo>
                  <a:cubicBezTo>
                    <a:pt x="16181" y="9509"/>
                    <a:pt x="18003" y="11075"/>
                    <a:pt x="18003" y="22035"/>
                  </a:cubicBezTo>
                  <a:lnTo>
                    <a:pt x="18003" y="138348"/>
                  </a:lnTo>
                  <a:cubicBezTo>
                    <a:pt x="18003" y="148414"/>
                    <a:pt x="15498" y="148414"/>
                    <a:pt x="239" y="148414"/>
                  </a:cubicBezTo>
                  <a:lnTo>
                    <a:pt x="239" y="155348"/>
                  </a:lnTo>
                  <a:cubicBezTo>
                    <a:pt x="7755" y="155124"/>
                    <a:pt x="19825" y="154677"/>
                    <a:pt x="25519" y="154677"/>
                  </a:cubicBezTo>
                  <a:cubicBezTo>
                    <a:pt x="31212" y="154677"/>
                    <a:pt x="42372" y="155124"/>
                    <a:pt x="50799" y="155348"/>
                  </a:cubicBezTo>
                  <a:lnTo>
                    <a:pt x="50799" y="148414"/>
                  </a:lnTo>
                  <a:cubicBezTo>
                    <a:pt x="35540" y="148414"/>
                    <a:pt x="33034" y="148414"/>
                    <a:pt x="33034" y="138348"/>
                  </a:cubicBezTo>
                  <a:lnTo>
                    <a:pt x="33034" y="115"/>
                  </a:lnTo>
                  <a:close/>
                </a:path>
              </a:pathLst>
            </a:custGeom>
            <a:solidFill>
              <a:srgbClr val="000000"/>
            </a:solidFill>
            <a:ln w="22830"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207520A4-8F79-F516-EF55-B8B2C7D4DCDF}"/>
                </a:ext>
              </a:extLst>
            </p:cNvPr>
            <p:cNvSpPr/>
            <p:nvPr>
              <p:custDataLst>
                <p:tags r:id="rId42"/>
              </p:custDataLst>
            </p:nvPr>
          </p:nvSpPr>
          <p:spPr>
            <a:xfrm>
              <a:off x="8076102" y="5012100"/>
              <a:ext cx="102713" cy="102668"/>
            </a:xfrm>
            <a:custGeom>
              <a:avLst/>
              <a:gdLst>
                <a:gd name="connsiteX0" fmla="*/ 66516 w 102713"/>
                <a:gd name="connsiteY0" fmla="*/ 83323 h 102668"/>
                <a:gd name="connsiteX1" fmla="*/ 84280 w 102713"/>
                <a:gd name="connsiteY1" fmla="*/ 101665 h 102668"/>
                <a:gd name="connsiteX2" fmla="*/ 102955 w 102713"/>
                <a:gd name="connsiteY2" fmla="*/ 80415 h 102668"/>
                <a:gd name="connsiteX3" fmla="*/ 102955 w 102713"/>
                <a:gd name="connsiteY3" fmla="*/ 67889 h 102668"/>
                <a:gd name="connsiteX4" fmla="*/ 97262 w 102713"/>
                <a:gd name="connsiteY4" fmla="*/ 67889 h 102668"/>
                <a:gd name="connsiteX5" fmla="*/ 97262 w 102713"/>
                <a:gd name="connsiteY5" fmla="*/ 80415 h 102668"/>
                <a:gd name="connsiteX6" fmla="*/ 89063 w 102713"/>
                <a:gd name="connsiteY6" fmla="*/ 94731 h 102668"/>
                <a:gd name="connsiteX7" fmla="*/ 80636 w 102713"/>
                <a:gd name="connsiteY7" fmla="*/ 83547 h 102668"/>
                <a:gd name="connsiteX8" fmla="*/ 80636 w 102713"/>
                <a:gd name="connsiteY8" fmla="*/ 38811 h 102668"/>
                <a:gd name="connsiteX9" fmla="*/ 72437 w 102713"/>
                <a:gd name="connsiteY9" fmla="*/ 12417 h 102668"/>
                <a:gd name="connsiteX10" fmla="*/ 41236 w 102713"/>
                <a:gd name="connsiteY10" fmla="*/ 115 h 102668"/>
                <a:gd name="connsiteX11" fmla="*/ 6846 w 102713"/>
                <a:gd name="connsiteY11" fmla="*/ 25390 h 102668"/>
                <a:gd name="connsiteX12" fmla="*/ 17323 w 102713"/>
                <a:gd name="connsiteY12" fmla="*/ 35903 h 102668"/>
                <a:gd name="connsiteX13" fmla="*/ 27799 w 102713"/>
                <a:gd name="connsiteY13" fmla="*/ 25614 h 102668"/>
                <a:gd name="connsiteX14" fmla="*/ 16184 w 102713"/>
                <a:gd name="connsiteY14" fmla="*/ 15325 h 102668"/>
                <a:gd name="connsiteX15" fmla="*/ 40781 w 102713"/>
                <a:gd name="connsiteY15" fmla="*/ 5036 h 102668"/>
                <a:gd name="connsiteX16" fmla="*/ 64922 w 102713"/>
                <a:gd name="connsiteY16" fmla="*/ 33666 h 102668"/>
                <a:gd name="connsiteX17" fmla="*/ 64922 w 102713"/>
                <a:gd name="connsiteY17" fmla="*/ 41943 h 102668"/>
                <a:gd name="connsiteX18" fmla="*/ 23016 w 102713"/>
                <a:gd name="connsiteY18" fmla="*/ 49995 h 102668"/>
                <a:gd name="connsiteX19" fmla="*/ 242 w 102713"/>
                <a:gd name="connsiteY19" fmla="*/ 79073 h 102668"/>
                <a:gd name="connsiteX20" fmla="*/ 36681 w 102713"/>
                <a:gd name="connsiteY20" fmla="*/ 102783 h 102668"/>
                <a:gd name="connsiteX21" fmla="*/ 66516 w 102713"/>
                <a:gd name="connsiteY21" fmla="*/ 83323 h 102668"/>
                <a:gd name="connsiteX22" fmla="*/ 64922 w 102713"/>
                <a:gd name="connsiteY22" fmla="*/ 46640 h 102668"/>
                <a:gd name="connsiteX23" fmla="*/ 64922 w 102713"/>
                <a:gd name="connsiteY23" fmla="*/ 69008 h 102668"/>
                <a:gd name="connsiteX24" fmla="*/ 38275 w 102713"/>
                <a:gd name="connsiteY24" fmla="*/ 97862 h 102668"/>
                <a:gd name="connsiteX25" fmla="*/ 17778 w 102713"/>
                <a:gd name="connsiteY25" fmla="*/ 78850 h 102668"/>
                <a:gd name="connsiteX26" fmla="*/ 64922 w 102713"/>
                <a:gd name="connsiteY26" fmla="*/ 46640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713" h="102668">
                  <a:moveTo>
                    <a:pt x="66516" y="83323"/>
                  </a:moveTo>
                  <a:cubicBezTo>
                    <a:pt x="67427" y="92270"/>
                    <a:pt x="73576" y="101665"/>
                    <a:pt x="84280" y="101665"/>
                  </a:cubicBezTo>
                  <a:cubicBezTo>
                    <a:pt x="89063" y="101665"/>
                    <a:pt x="102955" y="98533"/>
                    <a:pt x="102955" y="80415"/>
                  </a:cubicBezTo>
                  <a:lnTo>
                    <a:pt x="102955" y="67889"/>
                  </a:lnTo>
                  <a:lnTo>
                    <a:pt x="97262" y="67889"/>
                  </a:lnTo>
                  <a:lnTo>
                    <a:pt x="97262" y="80415"/>
                  </a:lnTo>
                  <a:cubicBezTo>
                    <a:pt x="97262" y="93389"/>
                    <a:pt x="91568" y="94731"/>
                    <a:pt x="89063" y="94731"/>
                  </a:cubicBezTo>
                  <a:cubicBezTo>
                    <a:pt x="81547" y="94731"/>
                    <a:pt x="80636" y="84665"/>
                    <a:pt x="80636" y="83547"/>
                  </a:cubicBezTo>
                  <a:lnTo>
                    <a:pt x="80636" y="38811"/>
                  </a:lnTo>
                  <a:cubicBezTo>
                    <a:pt x="80636" y="29417"/>
                    <a:pt x="80636" y="20693"/>
                    <a:pt x="72437" y="12417"/>
                  </a:cubicBezTo>
                  <a:cubicBezTo>
                    <a:pt x="63555" y="3693"/>
                    <a:pt x="52168" y="115"/>
                    <a:pt x="41236" y="115"/>
                  </a:cubicBezTo>
                  <a:cubicBezTo>
                    <a:pt x="22561" y="115"/>
                    <a:pt x="6846" y="10627"/>
                    <a:pt x="6846" y="25390"/>
                  </a:cubicBezTo>
                  <a:cubicBezTo>
                    <a:pt x="6846" y="32101"/>
                    <a:pt x="11401" y="35903"/>
                    <a:pt x="17323" y="35903"/>
                  </a:cubicBezTo>
                  <a:cubicBezTo>
                    <a:pt x="23700" y="35903"/>
                    <a:pt x="27799" y="31430"/>
                    <a:pt x="27799" y="25614"/>
                  </a:cubicBezTo>
                  <a:cubicBezTo>
                    <a:pt x="27799" y="22930"/>
                    <a:pt x="26660" y="15548"/>
                    <a:pt x="16184" y="15325"/>
                  </a:cubicBezTo>
                  <a:cubicBezTo>
                    <a:pt x="22333" y="7496"/>
                    <a:pt x="33493" y="5036"/>
                    <a:pt x="40781" y="5036"/>
                  </a:cubicBezTo>
                  <a:cubicBezTo>
                    <a:pt x="51940" y="5036"/>
                    <a:pt x="64922" y="13759"/>
                    <a:pt x="64922" y="33666"/>
                  </a:cubicBezTo>
                  <a:lnTo>
                    <a:pt x="64922" y="41943"/>
                  </a:lnTo>
                  <a:cubicBezTo>
                    <a:pt x="53307" y="42614"/>
                    <a:pt x="37364" y="43285"/>
                    <a:pt x="23016" y="49995"/>
                  </a:cubicBezTo>
                  <a:cubicBezTo>
                    <a:pt x="5935" y="57600"/>
                    <a:pt x="242" y="69231"/>
                    <a:pt x="242" y="79073"/>
                  </a:cubicBezTo>
                  <a:cubicBezTo>
                    <a:pt x="242" y="97191"/>
                    <a:pt x="22333" y="102783"/>
                    <a:pt x="36681" y="102783"/>
                  </a:cubicBezTo>
                  <a:cubicBezTo>
                    <a:pt x="51712" y="102783"/>
                    <a:pt x="62189" y="93836"/>
                    <a:pt x="66516" y="83323"/>
                  </a:cubicBezTo>
                  <a:close/>
                  <a:moveTo>
                    <a:pt x="64922" y="46640"/>
                  </a:moveTo>
                  <a:lnTo>
                    <a:pt x="64922" y="69008"/>
                  </a:lnTo>
                  <a:cubicBezTo>
                    <a:pt x="64922" y="90257"/>
                    <a:pt x="48524" y="97862"/>
                    <a:pt x="38275" y="97862"/>
                  </a:cubicBezTo>
                  <a:cubicBezTo>
                    <a:pt x="27116" y="97862"/>
                    <a:pt x="17778" y="90034"/>
                    <a:pt x="17778" y="78850"/>
                  </a:cubicBezTo>
                  <a:cubicBezTo>
                    <a:pt x="17778" y="66547"/>
                    <a:pt x="27344" y="47982"/>
                    <a:pt x="64922" y="46640"/>
                  </a:cubicBezTo>
                  <a:close/>
                </a:path>
              </a:pathLst>
            </a:custGeom>
            <a:solidFill>
              <a:srgbClr val="000000"/>
            </a:solidFill>
            <a:ln w="22830"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9FEC1AA9-4E93-E93F-52BF-281EBF0C3D5F}"/>
                </a:ext>
              </a:extLst>
            </p:cNvPr>
            <p:cNvSpPr/>
            <p:nvPr>
              <p:custDataLst>
                <p:tags r:id="rId43"/>
              </p:custDataLst>
            </p:nvPr>
          </p:nvSpPr>
          <p:spPr>
            <a:xfrm>
              <a:off x="8187925" y="5012100"/>
              <a:ext cx="74472" cy="102668"/>
            </a:xfrm>
            <a:custGeom>
              <a:avLst/>
              <a:gdLst>
                <a:gd name="connsiteX0" fmla="*/ 40102 w 74472"/>
                <a:gd name="connsiteY0" fmla="*/ 56929 h 102668"/>
                <a:gd name="connsiteX1" fmla="*/ 63788 w 74472"/>
                <a:gd name="connsiteY1" fmla="*/ 77508 h 102668"/>
                <a:gd name="connsiteX2" fmla="*/ 38053 w 74472"/>
                <a:gd name="connsiteY2" fmla="*/ 97862 h 102668"/>
                <a:gd name="connsiteX3" fmla="*/ 6396 w 74472"/>
                <a:gd name="connsiteY3" fmla="*/ 66100 h 102668"/>
                <a:gd name="connsiteX4" fmla="*/ 3207 w 74472"/>
                <a:gd name="connsiteY4" fmla="*/ 62297 h 102668"/>
                <a:gd name="connsiteX5" fmla="*/ 247 w 74472"/>
                <a:gd name="connsiteY5" fmla="*/ 67889 h 102668"/>
                <a:gd name="connsiteX6" fmla="*/ 247 w 74472"/>
                <a:gd name="connsiteY6" fmla="*/ 97415 h 102668"/>
                <a:gd name="connsiteX7" fmla="*/ 2752 w 74472"/>
                <a:gd name="connsiteY7" fmla="*/ 102783 h 102668"/>
                <a:gd name="connsiteX8" fmla="*/ 8446 w 74472"/>
                <a:gd name="connsiteY8" fmla="*/ 98310 h 102668"/>
                <a:gd name="connsiteX9" fmla="*/ 13001 w 74472"/>
                <a:gd name="connsiteY9" fmla="*/ 93165 h 102668"/>
                <a:gd name="connsiteX10" fmla="*/ 38053 w 74472"/>
                <a:gd name="connsiteY10" fmla="*/ 102783 h 102668"/>
                <a:gd name="connsiteX11" fmla="*/ 74720 w 74472"/>
                <a:gd name="connsiteY11" fmla="*/ 71692 h 102668"/>
                <a:gd name="connsiteX12" fmla="*/ 65154 w 74472"/>
                <a:gd name="connsiteY12" fmla="*/ 50442 h 102668"/>
                <a:gd name="connsiteX13" fmla="*/ 39191 w 74472"/>
                <a:gd name="connsiteY13" fmla="*/ 39706 h 102668"/>
                <a:gd name="connsiteX14" fmla="*/ 11179 w 74472"/>
                <a:gd name="connsiteY14" fmla="*/ 21364 h 102668"/>
                <a:gd name="connsiteX15" fmla="*/ 36686 w 74472"/>
                <a:gd name="connsiteY15" fmla="*/ 4364 h 102668"/>
                <a:gd name="connsiteX16" fmla="*/ 63332 w 74472"/>
                <a:gd name="connsiteY16" fmla="*/ 31430 h 102668"/>
                <a:gd name="connsiteX17" fmla="*/ 66065 w 74472"/>
                <a:gd name="connsiteY17" fmla="*/ 33443 h 102668"/>
                <a:gd name="connsiteX18" fmla="*/ 69026 w 74472"/>
                <a:gd name="connsiteY18" fmla="*/ 28074 h 102668"/>
                <a:gd name="connsiteX19" fmla="*/ 69026 w 74472"/>
                <a:gd name="connsiteY19" fmla="*/ 5483 h 102668"/>
                <a:gd name="connsiteX20" fmla="*/ 66521 w 74472"/>
                <a:gd name="connsiteY20" fmla="*/ 115 h 102668"/>
                <a:gd name="connsiteX21" fmla="*/ 61966 w 74472"/>
                <a:gd name="connsiteY21" fmla="*/ 2799 h 102668"/>
                <a:gd name="connsiteX22" fmla="*/ 58094 w 74472"/>
                <a:gd name="connsiteY22" fmla="*/ 6378 h 102668"/>
                <a:gd name="connsiteX23" fmla="*/ 36686 w 74472"/>
                <a:gd name="connsiteY23" fmla="*/ 115 h 102668"/>
                <a:gd name="connsiteX24" fmla="*/ 247 w 74472"/>
                <a:gd name="connsiteY24" fmla="*/ 27627 h 102668"/>
                <a:gd name="connsiteX25" fmla="*/ 10040 w 74472"/>
                <a:gd name="connsiteY25" fmla="*/ 46640 h 102668"/>
                <a:gd name="connsiteX26" fmla="*/ 40102 w 74472"/>
                <a:gd name="connsiteY26" fmla="*/ 56929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72" h="102668">
                  <a:moveTo>
                    <a:pt x="40102" y="56929"/>
                  </a:moveTo>
                  <a:cubicBezTo>
                    <a:pt x="45113" y="57824"/>
                    <a:pt x="63788" y="61403"/>
                    <a:pt x="63788" y="77508"/>
                  </a:cubicBezTo>
                  <a:cubicBezTo>
                    <a:pt x="63788" y="88915"/>
                    <a:pt x="55817" y="97862"/>
                    <a:pt x="38053" y="97862"/>
                  </a:cubicBezTo>
                  <a:cubicBezTo>
                    <a:pt x="18922" y="97862"/>
                    <a:pt x="10723" y="85113"/>
                    <a:pt x="6396" y="66100"/>
                  </a:cubicBezTo>
                  <a:cubicBezTo>
                    <a:pt x="5713" y="63192"/>
                    <a:pt x="5485" y="62297"/>
                    <a:pt x="3207" y="62297"/>
                  </a:cubicBezTo>
                  <a:cubicBezTo>
                    <a:pt x="247" y="62297"/>
                    <a:pt x="247" y="63863"/>
                    <a:pt x="247" y="67889"/>
                  </a:cubicBezTo>
                  <a:lnTo>
                    <a:pt x="247" y="97415"/>
                  </a:lnTo>
                  <a:cubicBezTo>
                    <a:pt x="247" y="101218"/>
                    <a:pt x="247" y="102783"/>
                    <a:pt x="2752" y="102783"/>
                  </a:cubicBezTo>
                  <a:cubicBezTo>
                    <a:pt x="3891" y="102783"/>
                    <a:pt x="4118" y="102560"/>
                    <a:pt x="8446" y="98310"/>
                  </a:cubicBezTo>
                  <a:cubicBezTo>
                    <a:pt x="8901" y="97862"/>
                    <a:pt x="8901" y="97415"/>
                    <a:pt x="13001" y="93165"/>
                  </a:cubicBezTo>
                  <a:cubicBezTo>
                    <a:pt x="23021" y="102560"/>
                    <a:pt x="33270" y="102783"/>
                    <a:pt x="38053" y="102783"/>
                  </a:cubicBezTo>
                  <a:cubicBezTo>
                    <a:pt x="64243" y="102783"/>
                    <a:pt x="74720" y="87797"/>
                    <a:pt x="74720" y="71692"/>
                  </a:cubicBezTo>
                  <a:cubicBezTo>
                    <a:pt x="74720" y="59837"/>
                    <a:pt x="67887" y="53127"/>
                    <a:pt x="65154" y="50442"/>
                  </a:cubicBezTo>
                  <a:cubicBezTo>
                    <a:pt x="57639" y="43285"/>
                    <a:pt x="48757" y="41495"/>
                    <a:pt x="39191" y="39706"/>
                  </a:cubicBezTo>
                  <a:cubicBezTo>
                    <a:pt x="26438" y="37245"/>
                    <a:pt x="11179" y="34337"/>
                    <a:pt x="11179" y="21364"/>
                  </a:cubicBezTo>
                  <a:cubicBezTo>
                    <a:pt x="11179" y="13535"/>
                    <a:pt x="17100" y="4364"/>
                    <a:pt x="36686" y="4364"/>
                  </a:cubicBezTo>
                  <a:cubicBezTo>
                    <a:pt x="61738" y="4364"/>
                    <a:pt x="62877" y="24496"/>
                    <a:pt x="63332" y="31430"/>
                  </a:cubicBezTo>
                  <a:cubicBezTo>
                    <a:pt x="63560" y="33443"/>
                    <a:pt x="65610" y="33443"/>
                    <a:pt x="66065" y="33443"/>
                  </a:cubicBezTo>
                  <a:cubicBezTo>
                    <a:pt x="69026" y="33443"/>
                    <a:pt x="69026" y="32324"/>
                    <a:pt x="69026" y="28074"/>
                  </a:cubicBezTo>
                  <a:lnTo>
                    <a:pt x="69026" y="5483"/>
                  </a:lnTo>
                  <a:cubicBezTo>
                    <a:pt x="69026" y="1680"/>
                    <a:pt x="69026" y="115"/>
                    <a:pt x="66521" y="115"/>
                  </a:cubicBezTo>
                  <a:cubicBezTo>
                    <a:pt x="65382" y="115"/>
                    <a:pt x="64927" y="115"/>
                    <a:pt x="61966" y="2799"/>
                  </a:cubicBezTo>
                  <a:cubicBezTo>
                    <a:pt x="61283" y="3693"/>
                    <a:pt x="59005" y="5707"/>
                    <a:pt x="58094" y="6378"/>
                  </a:cubicBezTo>
                  <a:cubicBezTo>
                    <a:pt x="49440" y="115"/>
                    <a:pt x="40102" y="115"/>
                    <a:pt x="36686" y="115"/>
                  </a:cubicBezTo>
                  <a:cubicBezTo>
                    <a:pt x="8901" y="115"/>
                    <a:pt x="247" y="15101"/>
                    <a:pt x="247" y="27627"/>
                  </a:cubicBezTo>
                  <a:cubicBezTo>
                    <a:pt x="247" y="35456"/>
                    <a:pt x="3891" y="41719"/>
                    <a:pt x="10040" y="46640"/>
                  </a:cubicBezTo>
                  <a:cubicBezTo>
                    <a:pt x="17328" y="52455"/>
                    <a:pt x="23705" y="53798"/>
                    <a:pt x="40102" y="56929"/>
                  </a:cubicBezTo>
                  <a:close/>
                </a:path>
              </a:pathLst>
            </a:custGeom>
            <a:solidFill>
              <a:srgbClr val="000000"/>
            </a:solidFill>
            <a:ln w="22830"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7F10DFBA-44EB-AA6A-187B-9599C045A592}"/>
                </a:ext>
              </a:extLst>
            </p:cNvPr>
            <p:cNvSpPr/>
            <p:nvPr>
              <p:custDataLst>
                <p:tags r:id="rId44"/>
              </p:custDataLst>
            </p:nvPr>
          </p:nvSpPr>
          <p:spPr>
            <a:xfrm>
              <a:off x="8277759" y="5012100"/>
              <a:ext cx="74472" cy="102668"/>
            </a:xfrm>
            <a:custGeom>
              <a:avLst/>
              <a:gdLst>
                <a:gd name="connsiteX0" fmla="*/ 40106 w 74472"/>
                <a:gd name="connsiteY0" fmla="*/ 56929 h 102668"/>
                <a:gd name="connsiteX1" fmla="*/ 63792 w 74472"/>
                <a:gd name="connsiteY1" fmla="*/ 77508 h 102668"/>
                <a:gd name="connsiteX2" fmla="*/ 38056 w 74472"/>
                <a:gd name="connsiteY2" fmla="*/ 97862 h 102668"/>
                <a:gd name="connsiteX3" fmla="*/ 6400 w 74472"/>
                <a:gd name="connsiteY3" fmla="*/ 66100 h 102668"/>
                <a:gd name="connsiteX4" fmla="*/ 3211 w 74472"/>
                <a:gd name="connsiteY4" fmla="*/ 62297 h 102668"/>
                <a:gd name="connsiteX5" fmla="*/ 251 w 74472"/>
                <a:gd name="connsiteY5" fmla="*/ 67889 h 102668"/>
                <a:gd name="connsiteX6" fmla="*/ 251 w 74472"/>
                <a:gd name="connsiteY6" fmla="*/ 97415 h 102668"/>
                <a:gd name="connsiteX7" fmla="*/ 2756 w 74472"/>
                <a:gd name="connsiteY7" fmla="*/ 102783 h 102668"/>
                <a:gd name="connsiteX8" fmla="*/ 8450 w 74472"/>
                <a:gd name="connsiteY8" fmla="*/ 98310 h 102668"/>
                <a:gd name="connsiteX9" fmla="*/ 13004 w 74472"/>
                <a:gd name="connsiteY9" fmla="*/ 93165 h 102668"/>
                <a:gd name="connsiteX10" fmla="*/ 38056 w 74472"/>
                <a:gd name="connsiteY10" fmla="*/ 102783 h 102668"/>
                <a:gd name="connsiteX11" fmla="*/ 74724 w 74472"/>
                <a:gd name="connsiteY11" fmla="*/ 71692 h 102668"/>
                <a:gd name="connsiteX12" fmla="*/ 65158 w 74472"/>
                <a:gd name="connsiteY12" fmla="*/ 50442 h 102668"/>
                <a:gd name="connsiteX13" fmla="*/ 39195 w 74472"/>
                <a:gd name="connsiteY13" fmla="*/ 39706 h 102668"/>
                <a:gd name="connsiteX14" fmla="*/ 11182 w 74472"/>
                <a:gd name="connsiteY14" fmla="*/ 21364 h 102668"/>
                <a:gd name="connsiteX15" fmla="*/ 36690 w 74472"/>
                <a:gd name="connsiteY15" fmla="*/ 4364 h 102668"/>
                <a:gd name="connsiteX16" fmla="*/ 63336 w 74472"/>
                <a:gd name="connsiteY16" fmla="*/ 31430 h 102668"/>
                <a:gd name="connsiteX17" fmla="*/ 66069 w 74472"/>
                <a:gd name="connsiteY17" fmla="*/ 33443 h 102668"/>
                <a:gd name="connsiteX18" fmla="*/ 69030 w 74472"/>
                <a:gd name="connsiteY18" fmla="*/ 28074 h 102668"/>
                <a:gd name="connsiteX19" fmla="*/ 69030 w 74472"/>
                <a:gd name="connsiteY19" fmla="*/ 5483 h 102668"/>
                <a:gd name="connsiteX20" fmla="*/ 66525 w 74472"/>
                <a:gd name="connsiteY20" fmla="*/ 115 h 102668"/>
                <a:gd name="connsiteX21" fmla="*/ 61970 w 74472"/>
                <a:gd name="connsiteY21" fmla="*/ 2799 h 102668"/>
                <a:gd name="connsiteX22" fmla="*/ 58098 w 74472"/>
                <a:gd name="connsiteY22" fmla="*/ 6378 h 102668"/>
                <a:gd name="connsiteX23" fmla="*/ 36690 w 74472"/>
                <a:gd name="connsiteY23" fmla="*/ 115 h 102668"/>
                <a:gd name="connsiteX24" fmla="*/ 251 w 74472"/>
                <a:gd name="connsiteY24" fmla="*/ 27627 h 102668"/>
                <a:gd name="connsiteX25" fmla="*/ 10044 w 74472"/>
                <a:gd name="connsiteY25" fmla="*/ 46640 h 102668"/>
                <a:gd name="connsiteX26" fmla="*/ 40106 w 74472"/>
                <a:gd name="connsiteY26" fmla="*/ 56929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72" h="102668">
                  <a:moveTo>
                    <a:pt x="40106" y="56929"/>
                  </a:moveTo>
                  <a:cubicBezTo>
                    <a:pt x="45117" y="57824"/>
                    <a:pt x="63792" y="61403"/>
                    <a:pt x="63792" y="77508"/>
                  </a:cubicBezTo>
                  <a:cubicBezTo>
                    <a:pt x="63792" y="88915"/>
                    <a:pt x="55821" y="97862"/>
                    <a:pt x="38056" y="97862"/>
                  </a:cubicBezTo>
                  <a:cubicBezTo>
                    <a:pt x="18926" y="97862"/>
                    <a:pt x="10727" y="85113"/>
                    <a:pt x="6400" y="66100"/>
                  </a:cubicBezTo>
                  <a:cubicBezTo>
                    <a:pt x="5717" y="63192"/>
                    <a:pt x="5489" y="62297"/>
                    <a:pt x="3211" y="62297"/>
                  </a:cubicBezTo>
                  <a:cubicBezTo>
                    <a:pt x="251" y="62297"/>
                    <a:pt x="251" y="63863"/>
                    <a:pt x="251" y="67889"/>
                  </a:cubicBezTo>
                  <a:lnTo>
                    <a:pt x="251" y="97415"/>
                  </a:lnTo>
                  <a:cubicBezTo>
                    <a:pt x="251" y="101218"/>
                    <a:pt x="251" y="102783"/>
                    <a:pt x="2756" y="102783"/>
                  </a:cubicBezTo>
                  <a:cubicBezTo>
                    <a:pt x="3895" y="102783"/>
                    <a:pt x="4122" y="102560"/>
                    <a:pt x="8450" y="98310"/>
                  </a:cubicBezTo>
                  <a:cubicBezTo>
                    <a:pt x="8905" y="97862"/>
                    <a:pt x="8905" y="97415"/>
                    <a:pt x="13004" y="93165"/>
                  </a:cubicBezTo>
                  <a:cubicBezTo>
                    <a:pt x="23025" y="102560"/>
                    <a:pt x="33274" y="102783"/>
                    <a:pt x="38056" y="102783"/>
                  </a:cubicBezTo>
                  <a:cubicBezTo>
                    <a:pt x="64247" y="102783"/>
                    <a:pt x="74724" y="87797"/>
                    <a:pt x="74724" y="71692"/>
                  </a:cubicBezTo>
                  <a:cubicBezTo>
                    <a:pt x="74724" y="59837"/>
                    <a:pt x="67891" y="53127"/>
                    <a:pt x="65158" y="50442"/>
                  </a:cubicBezTo>
                  <a:cubicBezTo>
                    <a:pt x="57643" y="43285"/>
                    <a:pt x="48761" y="41495"/>
                    <a:pt x="39195" y="39706"/>
                  </a:cubicBezTo>
                  <a:cubicBezTo>
                    <a:pt x="26441" y="37245"/>
                    <a:pt x="11182" y="34337"/>
                    <a:pt x="11182" y="21364"/>
                  </a:cubicBezTo>
                  <a:cubicBezTo>
                    <a:pt x="11182" y="13535"/>
                    <a:pt x="17104" y="4364"/>
                    <a:pt x="36690" y="4364"/>
                  </a:cubicBezTo>
                  <a:cubicBezTo>
                    <a:pt x="61742" y="4364"/>
                    <a:pt x="62881" y="24496"/>
                    <a:pt x="63336" y="31430"/>
                  </a:cubicBezTo>
                  <a:cubicBezTo>
                    <a:pt x="63564" y="33443"/>
                    <a:pt x="65614" y="33443"/>
                    <a:pt x="66069" y="33443"/>
                  </a:cubicBezTo>
                  <a:cubicBezTo>
                    <a:pt x="69030" y="33443"/>
                    <a:pt x="69030" y="32324"/>
                    <a:pt x="69030" y="28074"/>
                  </a:cubicBezTo>
                  <a:lnTo>
                    <a:pt x="69030" y="5483"/>
                  </a:lnTo>
                  <a:cubicBezTo>
                    <a:pt x="69030" y="1680"/>
                    <a:pt x="69030" y="115"/>
                    <a:pt x="66525" y="115"/>
                  </a:cubicBezTo>
                  <a:cubicBezTo>
                    <a:pt x="65386" y="115"/>
                    <a:pt x="64931" y="115"/>
                    <a:pt x="61970" y="2799"/>
                  </a:cubicBezTo>
                  <a:cubicBezTo>
                    <a:pt x="61287" y="3693"/>
                    <a:pt x="59009" y="5707"/>
                    <a:pt x="58098" y="6378"/>
                  </a:cubicBezTo>
                  <a:cubicBezTo>
                    <a:pt x="49444" y="115"/>
                    <a:pt x="40106" y="115"/>
                    <a:pt x="36690" y="115"/>
                  </a:cubicBezTo>
                  <a:cubicBezTo>
                    <a:pt x="8905" y="115"/>
                    <a:pt x="251" y="15101"/>
                    <a:pt x="251" y="27627"/>
                  </a:cubicBezTo>
                  <a:cubicBezTo>
                    <a:pt x="251" y="35456"/>
                    <a:pt x="3895" y="41719"/>
                    <a:pt x="10044" y="46640"/>
                  </a:cubicBezTo>
                  <a:cubicBezTo>
                    <a:pt x="17332" y="52455"/>
                    <a:pt x="23709" y="53798"/>
                    <a:pt x="40106" y="56929"/>
                  </a:cubicBezTo>
                  <a:close/>
                </a:path>
              </a:pathLst>
            </a:custGeom>
            <a:solidFill>
              <a:srgbClr val="000000"/>
            </a:solidFill>
            <a:ln w="22830"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7452EECC-0C31-F664-A2B9-310353FF9FE4}"/>
                </a:ext>
              </a:extLst>
            </p:cNvPr>
            <p:cNvSpPr/>
            <p:nvPr>
              <p:custDataLst>
                <p:tags r:id="rId45"/>
              </p:custDataLst>
            </p:nvPr>
          </p:nvSpPr>
          <p:spPr>
            <a:xfrm>
              <a:off x="8367592" y="4962667"/>
              <a:ext cx="48737" cy="149641"/>
            </a:xfrm>
            <a:custGeom>
              <a:avLst/>
              <a:gdLst>
                <a:gd name="connsiteX0" fmla="*/ 33050 w 48737"/>
                <a:gd name="connsiteY0" fmla="*/ 50890 h 149641"/>
                <a:gd name="connsiteX1" fmla="*/ 1166 w 48737"/>
                <a:gd name="connsiteY1" fmla="*/ 53350 h 149641"/>
                <a:gd name="connsiteX2" fmla="*/ 1166 w 48737"/>
                <a:gd name="connsiteY2" fmla="*/ 60284 h 149641"/>
                <a:gd name="connsiteX3" fmla="*/ 18019 w 48737"/>
                <a:gd name="connsiteY3" fmla="*/ 72587 h 149641"/>
                <a:gd name="connsiteX4" fmla="*/ 18019 w 48737"/>
                <a:gd name="connsiteY4" fmla="*/ 132756 h 149641"/>
                <a:gd name="connsiteX5" fmla="*/ 255 w 48737"/>
                <a:gd name="connsiteY5" fmla="*/ 142822 h 149641"/>
                <a:gd name="connsiteX6" fmla="*/ 255 w 48737"/>
                <a:gd name="connsiteY6" fmla="*/ 149756 h 149641"/>
                <a:gd name="connsiteX7" fmla="*/ 25307 w 48737"/>
                <a:gd name="connsiteY7" fmla="*/ 149085 h 149641"/>
                <a:gd name="connsiteX8" fmla="*/ 48992 w 48737"/>
                <a:gd name="connsiteY8" fmla="*/ 149756 h 149641"/>
                <a:gd name="connsiteX9" fmla="*/ 48992 w 48737"/>
                <a:gd name="connsiteY9" fmla="*/ 142822 h 149641"/>
                <a:gd name="connsiteX10" fmla="*/ 33050 w 48737"/>
                <a:gd name="connsiteY10" fmla="*/ 132980 h 149641"/>
                <a:gd name="connsiteX11" fmla="*/ 33050 w 48737"/>
                <a:gd name="connsiteY11" fmla="*/ 50890 h 149641"/>
                <a:gd name="connsiteX12" fmla="*/ 33961 w 48737"/>
                <a:gd name="connsiteY12" fmla="*/ 11970 h 149641"/>
                <a:gd name="connsiteX13" fmla="*/ 21890 w 48737"/>
                <a:gd name="connsiteY13" fmla="*/ 115 h 149641"/>
                <a:gd name="connsiteX14" fmla="*/ 9820 w 48737"/>
                <a:gd name="connsiteY14" fmla="*/ 11970 h 149641"/>
                <a:gd name="connsiteX15" fmla="*/ 21890 w 48737"/>
                <a:gd name="connsiteY15" fmla="*/ 23825 h 149641"/>
                <a:gd name="connsiteX16" fmla="*/ 33961 w 48737"/>
                <a:gd name="connsiteY16" fmla="*/ 11970 h 1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641">
                  <a:moveTo>
                    <a:pt x="33050" y="50890"/>
                  </a:moveTo>
                  <a:lnTo>
                    <a:pt x="1166" y="53350"/>
                  </a:lnTo>
                  <a:lnTo>
                    <a:pt x="1166" y="60284"/>
                  </a:lnTo>
                  <a:cubicBezTo>
                    <a:pt x="15969" y="60284"/>
                    <a:pt x="18019" y="61626"/>
                    <a:pt x="18019" y="72587"/>
                  </a:cubicBezTo>
                  <a:lnTo>
                    <a:pt x="18019" y="132756"/>
                  </a:lnTo>
                  <a:cubicBezTo>
                    <a:pt x="18019" y="142822"/>
                    <a:pt x="15514" y="142822"/>
                    <a:pt x="255" y="142822"/>
                  </a:cubicBezTo>
                  <a:lnTo>
                    <a:pt x="255" y="149756"/>
                  </a:lnTo>
                  <a:cubicBezTo>
                    <a:pt x="7542" y="149532"/>
                    <a:pt x="19841" y="149085"/>
                    <a:pt x="25307" y="149085"/>
                  </a:cubicBezTo>
                  <a:cubicBezTo>
                    <a:pt x="33278" y="149085"/>
                    <a:pt x="41249" y="149532"/>
                    <a:pt x="48992" y="149756"/>
                  </a:cubicBezTo>
                  <a:lnTo>
                    <a:pt x="48992" y="142822"/>
                  </a:lnTo>
                  <a:cubicBezTo>
                    <a:pt x="33961" y="142822"/>
                    <a:pt x="33050" y="141703"/>
                    <a:pt x="33050" y="132980"/>
                  </a:cubicBezTo>
                  <a:lnTo>
                    <a:pt x="33050" y="50890"/>
                  </a:lnTo>
                  <a:close/>
                  <a:moveTo>
                    <a:pt x="33961" y="11970"/>
                  </a:moveTo>
                  <a:cubicBezTo>
                    <a:pt x="33961" y="4812"/>
                    <a:pt x="28267" y="115"/>
                    <a:pt x="21890" y="115"/>
                  </a:cubicBezTo>
                  <a:cubicBezTo>
                    <a:pt x="14830" y="115"/>
                    <a:pt x="9820" y="6154"/>
                    <a:pt x="9820" y="11970"/>
                  </a:cubicBezTo>
                  <a:cubicBezTo>
                    <a:pt x="9820" y="18009"/>
                    <a:pt x="14830" y="23825"/>
                    <a:pt x="21890" y="23825"/>
                  </a:cubicBezTo>
                  <a:cubicBezTo>
                    <a:pt x="28267" y="23825"/>
                    <a:pt x="33961" y="19127"/>
                    <a:pt x="33961" y="11970"/>
                  </a:cubicBezTo>
                  <a:close/>
                </a:path>
              </a:pathLst>
            </a:custGeom>
            <a:solidFill>
              <a:srgbClr val="000000"/>
            </a:solidFill>
            <a:ln w="22830"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51ACB9C9-12AE-EC12-1DDF-AF4AA150D696}"/>
                </a:ext>
              </a:extLst>
            </p:cNvPr>
            <p:cNvSpPr/>
            <p:nvPr>
              <p:custDataLst>
                <p:tags r:id="rId46"/>
              </p:custDataLst>
            </p:nvPr>
          </p:nvSpPr>
          <p:spPr>
            <a:xfrm>
              <a:off x="8429488" y="4954615"/>
              <a:ext cx="113872" cy="157693"/>
            </a:xfrm>
            <a:custGeom>
              <a:avLst/>
              <a:gdLst>
                <a:gd name="connsiteX0" fmla="*/ 69264 w 113872"/>
                <a:gd name="connsiteY0" fmla="*/ 68337 h 157693"/>
                <a:gd name="connsiteX1" fmla="*/ 81335 w 113872"/>
                <a:gd name="connsiteY1" fmla="*/ 80415 h 157693"/>
                <a:gd name="connsiteX2" fmla="*/ 81335 w 113872"/>
                <a:gd name="connsiteY2" fmla="*/ 140809 h 157693"/>
                <a:gd name="connsiteX3" fmla="*/ 63571 w 113872"/>
                <a:gd name="connsiteY3" fmla="*/ 150874 h 157693"/>
                <a:gd name="connsiteX4" fmla="*/ 63571 w 113872"/>
                <a:gd name="connsiteY4" fmla="*/ 157808 h 157693"/>
                <a:gd name="connsiteX5" fmla="*/ 88851 w 113872"/>
                <a:gd name="connsiteY5" fmla="*/ 157137 h 157693"/>
                <a:gd name="connsiteX6" fmla="*/ 114130 w 113872"/>
                <a:gd name="connsiteY6" fmla="*/ 157808 h 157693"/>
                <a:gd name="connsiteX7" fmla="*/ 114130 w 113872"/>
                <a:gd name="connsiteY7" fmla="*/ 150874 h 157693"/>
                <a:gd name="connsiteX8" fmla="*/ 96366 w 113872"/>
                <a:gd name="connsiteY8" fmla="*/ 140809 h 157693"/>
                <a:gd name="connsiteX9" fmla="*/ 96366 w 113872"/>
                <a:gd name="connsiteY9" fmla="*/ 58718 h 157693"/>
                <a:gd name="connsiteX10" fmla="*/ 67670 w 113872"/>
                <a:gd name="connsiteY10" fmla="*/ 60732 h 157693"/>
                <a:gd name="connsiteX11" fmla="*/ 63571 w 113872"/>
                <a:gd name="connsiteY11" fmla="*/ 61179 h 157693"/>
                <a:gd name="connsiteX12" fmla="*/ 59471 w 113872"/>
                <a:gd name="connsiteY12" fmla="*/ 61403 h 157693"/>
                <a:gd name="connsiteX13" fmla="*/ 32597 w 113872"/>
                <a:gd name="connsiteY13" fmla="*/ 61403 h 157693"/>
                <a:gd name="connsiteX14" fmla="*/ 32597 w 113872"/>
                <a:gd name="connsiteY14" fmla="*/ 36127 h 157693"/>
                <a:gd name="connsiteX15" fmla="*/ 66304 w 113872"/>
                <a:gd name="connsiteY15" fmla="*/ 5036 h 157693"/>
                <a:gd name="connsiteX16" fmla="*/ 85890 w 113872"/>
                <a:gd name="connsiteY16" fmla="*/ 12417 h 157693"/>
                <a:gd name="connsiteX17" fmla="*/ 75186 w 113872"/>
                <a:gd name="connsiteY17" fmla="*/ 22706 h 157693"/>
                <a:gd name="connsiteX18" fmla="*/ 85434 w 113872"/>
                <a:gd name="connsiteY18" fmla="*/ 32995 h 157693"/>
                <a:gd name="connsiteX19" fmla="*/ 95911 w 113872"/>
                <a:gd name="connsiteY19" fmla="*/ 22706 h 157693"/>
                <a:gd name="connsiteX20" fmla="*/ 66531 w 113872"/>
                <a:gd name="connsiteY20" fmla="*/ 115 h 157693"/>
                <a:gd name="connsiteX21" fmla="*/ 18249 w 113872"/>
                <a:gd name="connsiteY21" fmla="*/ 35903 h 157693"/>
                <a:gd name="connsiteX22" fmla="*/ 18249 w 113872"/>
                <a:gd name="connsiteY22" fmla="*/ 61403 h 157693"/>
                <a:gd name="connsiteX23" fmla="*/ 257 w 113872"/>
                <a:gd name="connsiteY23" fmla="*/ 61403 h 157693"/>
                <a:gd name="connsiteX24" fmla="*/ 257 w 113872"/>
                <a:gd name="connsiteY24" fmla="*/ 68337 h 157693"/>
                <a:gd name="connsiteX25" fmla="*/ 18249 w 113872"/>
                <a:gd name="connsiteY25" fmla="*/ 68337 h 157693"/>
                <a:gd name="connsiteX26" fmla="*/ 18249 w 113872"/>
                <a:gd name="connsiteY26" fmla="*/ 140809 h 157693"/>
                <a:gd name="connsiteX27" fmla="*/ 485 w 113872"/>
                <a:gd name="connsiteY27" fmla="*/ 150874 h 157693"/>
                <a:gd name="connsiteX28" fmla="*/ 485 w 113872"/>
                <a:gd name="connsiteY28" fmla="*/ 157808 h 157693"/>
                <a:gd name="connsiteX29" fmla="*/ 25765 w 113872"/>
                <a:gd name="connsiteY29" fmla="*/ 157137 h 157693"/>
                <a:gd name="connsiteX30" fmla="*/ 51045 w 113872"/>
                <a:gd name="connsiteY30" fmla="*/ 157808 h 157693"/>
                <a:gd name="connsiteX31" fmla="*/ 51045 w 113872"/>
                <a:gd name="connsiteY31" fmla="*/ 150874 h 157693"/>
                <a:gd name="connsiteX32" fmla="*/ 33281 w 113872"/>
                <a:gd name="connsiteY32" fmla="*/ 140809 h 157693"/>
                <a:gd name="connsiteX33" fmla="*/ 33281 w 113872"/>
                <a:gd name="connsiteY33" fmla="*/ 68337 h 157693"/>
                <a:gd name="connsiteX34" fmla="*/ 69264 w 113872"/>
                <a:gd name="connsiteY34" fmla="*/ 68337 h 15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872" h="157693">
                  <a:moveTo>
                    <a:pt x="69264" y="68337"/>
                  </a:moveTo>
                  <a:cubicBezTo>
                    <a:pt x="79741" y="68337"/>
                    <a:pt x="81335" y="71245"/>
                    <a:pt x="81335" y="80415"/>
                  </a:cubicBezTo>
                  <a:lnTo>
                    <a:pt x="81335" y="140809"/>
                  </a:lnTo>
                  <a:cubicBezTo>
                    <a:pt x="81335" y="150874"/>
                    <a:pt x="78830" y="150874"/>
                    <a:pt x="63571" y="150874"/>
                  </a:cubicBezTo>
                  <a:lnTo>
                    <a:pt x="63571" y="157808"/>
                  </a:lnTo>
                  <a:cubicBezTo>
                    <a:pt x="71086" y="157585"/>
                    <a:pt x="83157" y="157137"/>
                    <a:pt x="88851" y="157137"/>
                  </a:cubicBezTo>
                  <a:cubicBezTo>
                    <a:pt x="94544" y="157137"/>
                    <a:pt x="105704" y="157585"/>
                    <a:pt x="114130" y="157808"/>
                  </a:cubicBezTo>
                  <a:lnTo>
                    <a:pt x="114130" y="150874"/>
                  </a:lnTo>
                  <a:cubicBezTo>
                    <a:pt x="98871" y="150874"/>
                    <a:pt x="96366" y="150874"/>
                    <a:pt x="96366" y="140809"/>
                  </a:cubicBezTo>
                  <a:lnTo>
                    <a:pt x="96366" y="58718"/>
                  </a:lnTo>
                  <a:lnTo>
                    <a:pt x="67670" y="60732"/>
                  </a:lnTo>
                  <a:cubicBezTo>
                    <a:pt x="64026" y="60955"/>
                    <a:pt x="63798" y="61179"/>
                    <a:pt x="63571" y="61179"/>
                  </a:cubicBezTo>
                  <a:cubicBezTo>
                    <a:pt x="63115" y="61403"/>
                    <a:pt x="62660" y="61403"/>
                    <a:pt x="59471" y="61403"/>
                  </a:cubicBezTo>
                  <a:lnTo>
                    <a:pt x="32597" y="61403"/>
                  </a:lnTo>
                  <a:lnTo>
                    <a:pt x="32597" y="36127"/>
                  </a:lnTo>
                  <a:cubicBezTo>
                    <a:pt x="32597" y="13983"/>
                    <a:pt x="52183" y="5036"/>
                    <a:pt x="66304" y="5036"/>
                  </a:cubicBezTo>
                  <a:cubicBezTo>
                    <a:pt x="73136" y="5036"/>
                    <a:pt x="81335" y="7272"/>
                    <a:pt x="85890" y="12417"/>
                  </a:cubicBezTo>
                  <a:cubicBezTo>
                    <a:pt x="76552" y="12864"/>
                    <a:pt x="75186" y="19127"/>
                    <a:pt x="75186" y="22706"/>
                  </a:cubicBezTo>
                  <a:cubicBezTo>
                    <a:pt x="75186" y="30088"/>
                    <a:pt x="81107" y="32995"/>
                    <a:pt x="85434" y="32995"/>
                  </a:cubicBezTo>
                  <a:cubicBezTo>
                    <a:pt x="90673" y="32995"/>
                    <a:pt x="95911" y="29417"/>
                    <a:pt x="95911" y="22706"/>
                  </a:cubicBezTo>
                  <a:cubicBezTo>
                    <a:pt x="95911" y="9509"/>
                    <a:pt x="83385" y="115"/>
                    <a:pt x="66531" y="115"/>
                  </a:cubicBezTo>
                  <a:cubicBezTo>
                    <a:pt x="45351" y="115"/>
                    <a:pt x="18249" y="11522"/>
                    <a:pt x="18249" y="35903"/>
                  </a:cubicBezTo>
                  <a:lnTo>
                    <a:pt x="18249" y="61403"/>
                  </a:lnTo>
                  <a:lnTo>
                    <a:pt x="257" y="61403"/>
                  </a:lnTo>
                  <a:lnTo>
                    <a:pt x="257" y="68337"/>
                  </a:lnTo>
                  <a:lnTo>
                    <a:pt x="18249" y="68337"/>
                  </a:lnTo>
                  <a:lnTo>
                    <a:pt x="18249" y="140809"/>
                  </a:lnTo>
                  <a:cubicBezTo>
                    <a:pt x="18249" y="150874"/>
                    <a:pt x="15744" y="150874"/>
                    <a:pt x="485" y="150874"/>
                  </a:cubicBezTo>
                  <a:lnTo>
                    <a:pt x="485" y="157808"/>
                  </a:lnTo>
                  <a:cubicBezTo>
                    <a:pt x="8001" y="157585"/>
                    <a:pt x="20071" y="157137"/>
                    <a:pt x="25765" y="157137"/>
                  </a:cubicBezTo>
                  <a:cubicBezTo>
                    <a:pt x="31459" y="157137"/>
                    <a:pt x="42618" y="157585"/>
                    <a:pt x="51045" y="157808"/>
                  </a:cubicBezTo>
                  <a:lnTo>
                    <a:pt x="51045" y="150874"/>
                  </a:lnTo>
                  <a:cubicBezTo>
                    <a:pt x="35786" y="150874"/>
                    <a:pt x="33281" y="150874"/>
                    <a:pt x="33281" y="140809"/>
                  </a:cubicBezTo>
                  <a:lnTo>
                    <a:pt x="33281" y="68337"/>
                  </a:lnTo>
                  <a:lnTo>
                    <a:pt x="69264" y="68337"/>
                  </a:lnTo>
                  <a:close/>
                </a:path>
              </a:pathLst>
            </a:custGeom>
            <a:solidFill>
              <a:srgbClr val="000000"/>
            </a:solidFill>
            <a:ln w="22830"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B78B15B4-117D-678E-1D61-3BD832C700DE}"/>
                </a:ext>
              </a:extLst>
            </p:cNvPr>
            <p:cNvSpPr/>
            <p:nvPr>
              <p:custDataLst>
                <p:tags r:id="rId47"/>
              </p:custDataLst>
            </p:nvPr>
          </p:nvSpPr>
          <p:spPr>
            <a:xfrm>
              <a:off x="8556242" y="5012100"/>
              <a:ext cx="88137" cy="102668"/>
            </a:xfrm>
            <a:custGeom>
              <a:avLst/>
              <a:gdLst>
                <a:gd name="connsiteX0" fmla="*/ 19394 w 88137"/>
                <a:gd name="connsiteY0" fmla="*/ 43956 h 102668"/>
                <a:gd name="connsiteX1" fmla="*/ 47634 w 88137"/>
                <a:gd name="connsiteY1" fmla="*/ 5036 h 102668"/>
                <a:gd name="connsiteX2" fmla="*/ 73369 w 88137"/>
                <a:gd name="connsiteY2" fmla="*/ 43956 h 102668"/>
                <a:gd name="connsiteX3" fmla="*/ 19394 w 88137"/>
                <a:gd name="connsiteY3" fmla="*/ 43956 h 102668"/>
                <a:gd name="connsiteX4" fmla="*/ 19166 w 88137"/>
                <a:gd name="connsiteY4" fmla="*/ 48653 h 102668"/>
                <a:gd name="connsiteX5" fmla="*/ 82707 w 88137"/>
                <a:gd name="connsiteY5" fmla="*/ 48653 h 102668"/>
                <a:gd name="connsiteX6" fmla="*/ 88401 w 88137"/>
                <a:gd name="connsiteY6" fmla="*/ 43956 h 102668"/>
                <a:gd name="connsiteX7" fmla="*/ 47634 w 88137"/>
                <a:gd name="connsiteY7" fmla="*/ 115 h 102668"/>
                <a:gd name="connsiteX8" fmla="*/ 263 w 88137"/>
                <a:gd name="connsiteY8" fmla="*/ 51113 h 102668"/>
                <a:gd name="connsiteX9" fmla="*/ 50367 w 88137"/>
                <a:gd name="connsiteY9" fmla="*/ 102783 h 102668"/>
                <a:gd name="connsiteX10" fmla="*/ 88401 w 88137"/>
                <a:gd name="connsiteY10" fmla="*/ 73705 h 102668"/>
                <a:gd name="connsiteX11" fmla="*/ 85440 w 88137"/>
                <a:gd name="connsiteY11" fmla="*/ 71021 h 102668"/>
                <a:gd name="connsiteX12" fmla="*/ 82479 w 88137"/>
                <a:gd name="connsiteY12" fmla="*/ 74152 h 102668"/>
                <a:gd name="connsiteX13" fmla="*/ 51733 w 88137"/>
                <a:gd name="connsiteY13" fmla="*/ 97191 h 102668"/>
                <a:gd name="connsiteX14" fmla="*/ 25998 w 88137"/>
                <a:gd name="connsiteY14" fmla="*/ 82205 h 102668"/>
                <a:gd name="connsiteX15" fmla="*/ 19166 w 88137"/>
                <a:gd name="connsiteY15" fmla="*/ 48653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137" h="102668">
                  <a:moveTo>
                    <a:pt x="19394" y="43956"/>
                  </a:moveTo>
                  <a:cubicBezTo>
                    <a:pt x="20760" y="10627"/>
                    <a:pt x="39891" y="5036"/>
                    <a:pt x="47634" y="5036"/>
                  </a:cubicBezTo>
                  <a:cubicBezTo>
                    <a:pt x="71092" y="5036"/>
                    <a:pt x="73369" y="35232"/>
                    <a:pt x="73369" y="43956"/>
                  </a:cubicBezTo>
                  <a:lnTo>
                    <a:pt x="19394" y="43956"/>
                  </a:lnTo>
                  <a:close/>
                  <a:moveTo>
                    <a:pt x="19166" y="48653"/>
                  </a:moveTo>
                  <a:lnTo>
                    <a:pt x="82707" y="48653"/>
                  </a:lnTo>
                  <a:cubicBezTo>
                    <a:pt x="87717" y="48653"/>
                    <a:pt x="88401" y="48653"/>
                    <a:pt x="88401" y="43956"/>
                  </a:cubicBezTo>
                  <a:cubicBezTo>
                    <a:pt x="88401" y="21811"/>
                    <a:pt x="76102" y="115"/>
                    <a:pt x="47634" y="115"/>
                  </a:cubicBezTo>
                  <a:cubicBezTo>
                    <a:pt x="21216" y="115"/>
                    <a:pt x="263" y="23154"/>
                    <a:pt x="263" y="51113"/>
                  </a:cubicBezTo>
                  <a:cubicBezTo>
                    <a:pt x="263" y="81086"/>
                    <a:pt x="24176" y="102783"/>
                    <a:pt x="50367" y="102783"/>
                  </a:cubicBezTo>
                  <a:cubicBezTo>
                    <a:pt x="78152" y="102783"/>
                    <a:pt x="88401" y="77955"/>
                    <a:pt x="88401" y="73705"/>
                  </a:cubicBezTo>
                  <a:cubicBezTo>
                    <a:pt x="88401" y="71468"/>
                    <a:pt x="86579" y="71021"/>
                    <a:pt x="85440" y="71021"/>
                  </a:cubicBezTo>
                  <a:cubicBezTo>
                    <a:pt x="83390" y="71021"/>
                    <a:pt x="82935" y="72363"/>
                    <a:pt x="82479" y="74152"/>
                  </a:cubicBezTo>
                  <a:cubicBezTo>
                    <a:pt x="74508" y="97191"/>
                    <a:pt x="54011" y="97191"/>
                    <a:pt x="51733" y="97191"/>
                  </a:cubicBezTo>
                  <a:cubicBezTo>
                    <a:pt x="40346" y="97191"/>
                    <a:pt x="31236" y="90481"/>
                    <a:pt x="25998" y="82205"/>
                  </a:cubicBezTo>
                  <a:cubicBezTo>
                    <a:pt x="19166" y="71468"/>
                    <a:pt x="19166" y="56705"/>
                    <a:pt x="19166" y="48653"/>
                  </a:cubicBezTo>
                  <a:close/>
                </a:path>
              </a:pathLst>
            </a:custGeom>
            <a:solidFill>
              <a:srgbClr val="000000"/>
            </a:solidFill>
            <a:ln w="22830"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667024B9-8A1F-0C0B-2D91-54085B7A2AC5}"/>
                </a:ext>
              </a:extLst>
            </p:cNvPr>
            <p:cNvSpPr/>
            <p:nvPr>
              <p:custDataLst>
                <p:tags r:id="rId48"/>
              </p:custDataLst>
            </p:nvPr>
          </p:nvSpPr>
          <p:spPr>
            <a:xfrm>
              <a:off x="8657463" y="5013443"/>
              <a:ext cx="76522" cy="98866"/>
            </a:xfrm>
            <a:custGeom>
              <a:avLst/>
              <a:gdLst>
                <a:gd name="connsiteX0" fmla="*/ 31924 w 76522"/>
                <a:gd name="connsiteY0" fmla="*/ 24719 h 98866"/>
                <a:gd name="connsiteX1" fmla="*/ 31924 w 76522"/>
                <a:gd name="connsiteY1" fmla="*/ 115 h 98866"/>
                <a:gd name="connsiteX2" fmla="*/ 267 w 76522"/>
                <a:gd name="connsiteY2" fmla="*/ 2575 h 98866"/>
                <a:gd name="connsiteX3" fmla="*/ 267 w 76522"/>
                <a:gd name="connsiteY3" fmla="*/ 9509 h 98866"/>
                <a:gd name="connsiteX4" fmla="*/ 18032 w 76522"/>
                <a:gd name="connsiteY4" fmla="*/ 22035 h 98866"/>
                <a:gd name="connsiteX5" fmla="*/ 18032 w 76522"/>
                <a:gd name="connsiteY5" fmla="*/ 81981 h 98866"/>
                <a:gd name="connsiteX6" fmla="*/ 267 w 76522"/>
                <a:gd name="connsiteY6" fmla="*/ 92047 h 98866"/>
                <a:gd name="connsiteX7" fmla="*/ 267 w 76522"/>
                <a:gd name="connsiteY7" fmla="*/ 98981 h 98866"/>
                <a:gd name="connsiteX8" fmla="*/ 26230 w 76522"/>
                <a:gd name="connsiteY8" fmla="*/ 98310 h 98866"/>
                <a:gd name="connsiteX9" fmla="*/ 55154 w 76522"/>
                <a:gd name="connsiteY9" fmla="*/ 98981 h 98866"/>
                <a:gd name="connsiteX10" fmla="*/ 55154 w 76522"/>
                <a:gd name="connsiteY10" fmla="*/ 92047 h 98866"/>
                <a:gd name="connsiteX11" fmla="*/ 50371 w 76522"/>
                <a:gd name="connsiteY11" fmla="*/ 92047 h 98866"/>
                <a:gd name="connsiteX12" fmla="*/ 33063 w 76522"/>
                <a:gd name="connsiteY12" fmla="*/ 81534 h 98866"/>
                <a:gd name="connsiteX13" fmla="*/ 33063 w 76522"/>
                <a:gd name="connsiteY13" fmla="*/ 47087 h 98866"/>
                <a:gd name="connsiteX14" fmla="*/ 59937 w 76522"/>
                <a:gd name="connsiteY14" fmla="*/ 5036 h 98866"/>
                <a:gd name="connsiteX15" fmla="*/ 62442 w 76522"/>
                <a:gd name="connsiteY15" fmla="*/ 5259 h 98866"/>
                <a:gd name="connsiteX16" fmla="*/ 57204 w 76522"/>
                <a:gd name="connsiteY16" fmla="*/ 13983 h 98866"/>
                <a:gd name="connsiteX17" fmla="*/ 66997 w 76522"/>
                <a:gd name="connsiteY17" fmla="*/ 23601 h 98866"/>
                <a:gd name="connsiteX18" fmla="*/ 76790 w 76522"/>
                <a:gd name="connsiteY18" fmla="*/ 13759 h 98866"/>
                <a:gd name="connsiteX19" fmla="*/ 59937 w 76522"/>
                <a:gd name="connsiteY19" fmla="*/ 115 h 98866"/>
                <a:gd name="connsiteX20" fmla="*/ 31924 w 76522"/>
                <a:gd name="connsiteY20" fmla="*/ 24719 h 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522" h="98866">
                  <a:moveTo>
                    <a:pt x="31924" y="24719"/>
                  </a:moveTo>
                  <a:lnTo>
                    <a:pt x="31924" y="115"/>
                  </a:lnTo>
                  <a:lnTo>
                    <a:pt x="267" y="2575"/>
                  </a:lnTo>
                  <a:lnTo>
                    <a:pt x="267" y="9509"/>
                  </a:lnTo>
                  <a:cubicBezTo>
                    <a:pt x="16210" y="9509"/>
                    <a:pt x="18032" y="11075"/>
                    <a:pt x="18032" y="22035"/>
                  </a:cubicBezTo>
                  <a:lnTo>
                    <a:pt x="18032" y="81981"/>
                  </a:lnTo>
                  <a:cubicBezTo>
                    <a:pt x="18032" y="92047"/>
                    <a:pt x="15526" y="92047"/>
                    <a:pt x="267" y="92047"/>
                  </a:cubicBezTo>
                  <a:lnTo>
                    <a:pt x="267" y="98981"/>
                  </a:lnTo>
                  <a:cubicBezTo>
                    <a:pt x="9149" y="98757"/>
                    <a:pt x="19853" y="98310"/>
                    <a:pt x="26230" y="98310"/>
                  </a:cubicBezTo>
                  <a:cubicBezTo>
                    <a:pt x="35340" y="98310"/>
                    <a:pt x="46044" y="98310"/>
                    <a:pt x="55154" y="98981"/>
                  </a:cubicBezTo>
                  <a:lnTo>
                    <a:pt x="55154" y="92047"/>
                  </a:lnTo>
                  <a:lnTo>
                    <a:pt x="50371" y="92047"/>
                  </a:lnTo>
                  <a:cubicBezTo>
                    <a:pt x="33518" y="92047"/>
                    <a:pt x="33063" y="89586"/>
                    <a:pt x="33063" y="81534"/>
                  </a:cubicBezTo>
                  <a:lnTo>
                    <a:pt x="33063" y="47087"/>
                  </a:lnTo>
                  <a:cubicBezTo>
                    <a:pt x="33063" y="24943"/>
                    <a:pt x="42628" y="5036"/>
                    <a:pt x="59937" y="5036"/>
                  </a:cubicBezTo>
                  <a:cubicBezTo>
                    <a:pt x="61531" y="5036"/>
                    <a:pt x="61986" y="5036"/>
                    <a:pt x="62442" y="5259"/>
                  </a:cubicBezTo>
                  <a:cubicBezTo>
                    <a:pt x="61759" y="5483"/>
                    <a:pt x="57204" y="8167"/>
                    <a:pt x="57204" y="13983"/>
                  </a:cubicBezTo>
                  <a:cubicBezTo>
                    <a:pt x="57204" y="20246"/>
                    <a:pt x="61986" y="23601"/>
                    <a:pt x="66997" y="23601"/>
                  </a:cubicBezTo>
                  <a:cubicBezTo>
                    <a:pt x="71096" y="23601"/>
                    <a:pt x="76790" y="20917"/>
                    <a:pt x="76790" y="13759"/>
                  </a:cubicBezTo>
                  <a:cubicBezTo>
                    <a:pt x="76790" y="6601"/>
                    <a:pt x="69730" y="115"/>
                    <a:pt x="59937" y="115"/>
                  </a:cubicBezTo>
                  <a:cubicBezTo>
                    <a:pt x="43311" y="115"/>
                    <a:pt x="35112" y="15101"/>
                    <a:pt x="31924" y="24719"/>
                  </a:cubicBezTo>
                  <a:close/>
                </a:path>
              </a:pathLst>
            </a:custGeom>
            <a:solidFill>
              <a:srgbClr val="000000"/>
            </a:solidFill>
            <a:ln w="22830"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D74C3DC6-624B-BE54-DA10-3168C44070F2}"/>
                </a:ext>
              </a:extLst>
            </p:cNvPr>
            <p:cNvSpPr/>
            <p:nvPr>
              <p:custDataLst>
                <p:tags r:id="rId49"/>
              </p:custDataLst>
            </p:nvPr>
          </p:nvSpPr>
          <p:spPr>
            <a:xfrm>
              <a:off x="8762832" y="4944549"/>
              <a:ext cx="52837" cy="223679"/>
            </a:xfrm>
            <a:custGeom>
              <a:avLst/>
              <a:gdLst>
                <a:gd name="connsiteX0" fmla="*/ 53108 w 52837"/>
                <a:gd name="connsiteY0" fmla="*/ 221557 h 223679"/>
                <a:gd name="connsiteX1" fmla="*/ 49237 w 52837"/>
                <a:gd name="connsiteY1" fmla="*/ 216636 h 223679"/>
                <a:gd name="connsiteX2" fmla="*/ 13480 w 52837"/>
                <a:gd name="connsiteY2" fmla="*/ 111954 h 223679"/>
                <a:gd name="connsiteX3" fmla="*/ 50148 w 52837"/>
                <a:gd name="connsiteY3" fmla="*/ 6154 h 223679"/>
                <a:gd name="connsiteX4" fmla="*/ 53108 w 52837"/>
                <a:gd name="connsiteY4" fmla="*/ 2351 h 223679"/>
                <a:gd name="connsiteX5" fmla="*/ 50831 w 52837"/>
                <a:gd name="connsiteY5" fmla="*/ 115 h 223679"/>
                <a:gd name="connsiteX6" fmla="*/ 14619 w 52837"/>
                <a:gd name="connsiteY6" fmla="*/ 43732 h 223679"/>
                <a:gd name="connsiteX7" fmla="*/ 271 w 52837"/>
                <a:gd name="connsiteY7" fmla="*/ 111954 h 223679"/>
                <a:gd name="connsiteX8" fmla="*/ 15302 w 52837"/>
                <a:gd name="connsiteY8" fmla="*/ 181742 h 223679"/>
                <a:gd name="connsiteX9" fmla="*/ 50831 w 52837"/>
                <a:gd name="connsiteY9" fmla="*/ 223794 h 223679"/>
                <a:gd name="connsiteX10" fmla="*/ 53108 w 52837"/>
                <a:gd name="connsiteY10" fmla="*/ 221557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108" y="221557"/>
                  </a:moveTo>
                  <a:cubicBezTo>
                    <a:pt x="53108" y="220886"/>
                    <a:pt x="53108" y="220438"/>
                    <a:pt x="49237" y="216636"/>
                  </a:cubicBezTo>
                  <a:cubicBezTo>
                    <a:pt x="20768" y="188452"/>
                    <a:pt x="13480" y="146177"/>
                    <a:pt x="13480" y="111954"/>
                  </a:cubicBezTo>
                  <a:cubicBezTo>
                    <a:pt x="13480" y="73034"/>
                    <a:pt x="22135" y="34114"/>
                    <a:pt x="50148" y="6154"/>
                  </a:cubicBezTo>
                  <a:cubicBezTo>
                    <a:pt x="53108" y="3470"/>
                    <a:pt x="53108" y="3022"/>
                    <a:pt x="53108" y="2351"/>
                  </a:cubicBezTo>
                  <a:cubicBezTo>
                    <a:pt x="53108" y="786"/>
                    <a:pt x="52197" y="115"/>
                    <a:pt x="50831" y="115"/>
                  </a:cubicBezTo>
                  <a:cubicBezTo>
                    <a:pt x="48553" y="115"/>
                    <a:pt x="28056" y="15325"/>
                    <a:pt x="14619" y="43732"/>
                  </a:cubicBezTo>
                  <a:cubicBezTo>
                    <a:pt x="3004" y="68337"/>
                    <a:pt x="271" y="93165"/>
                    <a:pt x="271" y="111954"/>
                  </a:cubicBezTo>
                  <a:cubicBezTo>
                    <a:pt x="271" y="129401"/>
                    <a:pt x="2776" y="156466"/>
                    <a:pt x="15302" y="181742"/>
                  </a:cubicBezTo>
                  <a:cubicBezTo>
                    <a:pt x="28967" y="209254"/>
                    <a:pt x="48553" y="223794"/>
                    <a:pt x="50831" y="223794"/>
                  </a:cubicBezTo>
                  <a:cubicBezTo>
                    <a:pt x="52197" y="223794"/>
                    <a:pt x="53108" y="223123"/>
                    <a:pt x="53108" y="221557"/>
                  </a:cubicBezTo>
                  <a:close/>
                </a:path>
              </a:pathLst>
            </a:custGeom>
            <a:solidFill>
              <a:srgbClr val="000000"/>
            </a:solidFill>
            <a:ln w="22830"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AD82272D-F5F8-4F72-2C8D-3075ECA9226B}"/>
                </a:ext>
              </a:extLst>
            </p:cNvPr>
            <p:cNvSpPr/>
            <p:nvPr>
              <p:custDataLst>
                <p:tags r:id="rId50"/>
              </p:custDataLst>
            </p:nvPr>
          </p:nvSpPr>
          <p:spPr>
            <a:xfrm>
              <a:off x="8838646" y="4958865"/>
              <a:ext cx="224102" cy="153443"/>
            </a:xfrm>
            <a:custGeom>
              <a:avLst/>
              <a:gdLst>
                <a:gd name="connsiteX0" fmla="*/ 197959 w 224102"/>
                <a:gd name="connsiteY0" fmla="*/ 11522 h 153443"/>
                <a:gd name="connsiteX1" fmla="*/ 213445 w 224102"/>
                <a:gd name="connsiteY1" fmla="*/ 10627 h 153443"/>
                <a:gd name="connsiteX2" fmla="*/ 221872 w 224102"/>
                <a:gd name="connsiteY2" fmla="*/ 9956 h 153443"/>
                <a:gd name="connsiteX3" fmla="*/ 224377 w 224102"/>
                <a:gd name="connsiteY3" fmla="*/ 4141 h 153443"/>
                <a:gd name="connsiteX4" fmla="*/ 219367 w 224102"/>
                <a:gd name="connsiteY4" fmla="*/ 115 h 153443"/>
                <a:gd name="connsiteX5" fmla="*/ 202058 w 224102"/>
                <a:gd name="connsiteY5" fmla="*/ 562 h 153443"/>
                <a:gd name="connsiteX6" fmla="*/ 184977 w 224102"/>
                <a:gd name="connsiteY6" fmla="*/ 786 h 153443"/>
                <a:gd name="connsiteX7" fmla="*/ 167441 w 224102"/>
                <a:gd name="connsiteY7" fmla="*/ 562 h 153443"/>
                <a:gd name="connsiteX8" fmla="*/ 149449 w 224102"/>
                <a:gd name="connsiteY8" fmla="*/ 115 h 153443"/>
                <a:gd name="connsiteX9" fmla="*/ 142844 w 224102"/>
                <a:gd name="connsiteY9" fmla="*/ 6601 h 153443"/>
                <a:gd name="connsiteX10" fmla="*/ 152409 w 224102"/>
                <a:gd name="connsiteY10" fmla="*/ 10627 h 153443"/>
                <a:gd name="connsiteX11" fmla="*/ 166302 w 224102"/>
                <a:gd name="connsiteY11" fmla="*/ 11075 h 153443"/>
                <a:gd name="connsiteX12" fmla="*/ 151726 w 224102"/>
                <a:gd name="connsiteY12" fmla="*/ 68560 h 153443"/>
                <a:gd name="connsiteX13" fmla="*/ 77481 w 224102"/>
                <a:gd name="connsiteY13" fmla="*/ 68560 h 153443"/>
                <a:gd name="connsiteX14" fmla="*/ 91829 w 224102"/>
                <a:gd name="connsiteY14" fmla="*/ 11522 h 153443"/>
                <a:gd name="connsiteX15" fmla="*/ 107316 w 224102"/>
                <a:gd name="connsiteY15" fmla="*/ 10627 h 153443"/>
                <a:gd name="connsiteX16" fmla="*/ 115742 w 224102"/>
                <a:gd name="connsiteY16" fmla="*/ 9956 h 153443"/>
                <a:gd name="connsiteX17" fmla="*/ 118248 w 224102"/>
                <a:gd name="connsiteY17" fmla="*/ 4141 h 153443"/>
                <a:gd name="connsiteX18" fmla="*/ 113237 w 224102"/>
                <a:gd name="connsiteY18" fmla="*/ 115 h 153443"/>
                <a:gd name="connsiteX19" fmla="*/ 95928 w 224102"/>
                <a:gd name="connsiteY19" fmla="*/ 562 h 153443"/>
                <a:gd name="connsiteX20" fmla="*/ 78847 w 224102"/>
                <a:gd name="connsiteY20" fmla="*/ 786 h 153443"/>
                <a:gd name="connsiteX21" fmla="*/ 61311 w 224102"/>
                <a:gd name="connsiteY21" fmla="*/ 562 h 153443"/>
                <a:gd name="connsiteX22" fmla="*/ 43319 w 224102"/>
                <a:gd name="connsiteY22" fmla="*/ 115 h 153443"/>
                <a:gd name="connsiteX23" fmla="*/ 36714 w 224102"/>
                <a:gd name="connsiteY23" fmla="*/ 6601 h 153443"/>
                <a:gd name="connsiteX24" fmla="*/ 46280 w 224102"/>
                <a:gd name="connsiteY24" fmla="*/ 10627 h 153443"/>
                <a:gd name="connsiteX25" fmla="*/ 60172 w 224102"/>
                <a:gd name="connsiteY25" fmla="*/ 11075 h 153443"/>
                <a:gd name="connsiteX26" fmla="*/ 27605 w 224102"/>
                <a:gd name="connsiteY26" fmla="*/ 138572 h 153443"/>
                <a:gd name="connsiteX27" fmla="*/ 22366 w 224102"/>
                <a:gd name="connsiteY27" fmla="*/ 142822 h 153443"/>
                <a:gd name="connsiteX28" fmla="*/ 10296 w 224102"/>
                <a:gd name="connsiteY28" fmla="*/ 143045 h 153443"/>
                <a:gd name="connsiteX29" fmla="*/ 3008 w 224102"/>
                <a:gd name="connsiteY29" fmla="*/ 143493 h 153443"/>
                <a:gd name="connsiteX30" fmla="*/ 275 w 224102"/>
                <a:gd name="connsiteY30" fmla="*/ 149532 h 153443"/>
                <a:gd name="connsiteX31" fmla="*/ 5286 w 224102"/>
                <a:gd name="connsiteY31" fmla="*/ 153558 h 153443"/>
                <a:gd name="connsiteX32" fmla="*/ 22594 w 224102"/>
                <a:gd name="connsiteY32" fmla="*/ 153111 h 153443"/>
                <a:gd name="connsiteX33" fmla="*/ 39903 w 224102"/>
                <a:gd name="connsiteY33" fmla="*/ 152887 h 153443"/>
                <a:gd name="connsiteX34" fmla="*/ 57439 w 224102"/>
                <a:gd name="connsiteY34" fmla="*/ 153111 h 153443"/>
                <a:gd name="connsiteX35" fmla="*/ 75204 w 224102"/>
                <a:gd name="connsiteY35" fmla="*/ 153558 h 153443"/>
                <a:gd name="connsiteX36" fmla="*/ 80442 w 224102"/>
                <a:gd name="connsiteY36" fmla="*/ 151993 h 153443"/>
                <a:gd name="connsiteX37" fmla="*/ 81808 w 224102"/>
                <a:gd name="connsiteY37" fmla="*/ 147072 h 153443"/>
                <a:gd name="connsiteX38" fmla="*/ 72471 w 224102"/>
                <a:gd name="connsiteY38" fmla="*/ 143045 h 153443"/>
                <a:gd name="connsiteX39" fmla="*/ 58578 w 224102"/>
                <a:gd name="connsiteY39" fmla="*/ 142598 h 153443"/>
                <a:gd name="connsiteX40" fmla="*/ 74748 w 224102"/>
                <a:gd name="connsiteY40" fmla="*/ 79073 h 153443"/>
                <a:gd name="connsiteX41" fmla="*/ 148993 w 224102"/>
                <a:gd name="connsiteY41" fmla="*/ 79073 h 153443"/>
                <a:gd name="connsiteX42" fmla="*/ 133734 w 224102"/>
                <a:gd name="connsiteY42" fmla="*/ 138572 h 153443"/>
                <a:gd name="connsiteX43" fmla="*/ 128496 w 224102"/>
                <a:gd name="connsiteY43" fmla="*/ 142822 h 153443"/>
                <a:gd name="connsiteX44" fmla="*/ 116426 w 224102"/>
                <a:gd name="connsiteY44" fmla="*/ 143045 h 153443"/>
                <a:gd name="connsiteX45" fmla="*/ 109138 w 224102"/>
                <a:gd name="connsiteY45" fmla="*/ 143493 h 153443"/>
                <a:gd name="connsiteX46" fmla="*/ 106405 w 224102"/>
                <a:gd name="connsiteY46" fmla="*/ 149532 h 153443"/>
                <a:gd name="connsiteX47" fmla="*/ 111415 w 224102"/>
                <a:gd name="connsiteY47" fmla="*/ 153558 h 153443"/>
                <a:gd name="connsiteX48" fmla="*/ 128724 w 224102"/>
                <a:gd name="connsiteY48" fmla="*/ 153111 h 153443"/>
                <a:gd name="connsiteX49" fmla="*/ 146033 w 224102"/>
                <a:gd name="connsiteY49" fmla="*/ 152887 h 153443"/>
                <a:gd name="connsiteX50" fmla="*/ 163569 w 224102"/>
                <a:gd name="connsiteY50" fmla="*/ 153111 h 153443"/>
                <a:gd name="connsiteX51" fmla="*/ 181333 w 224102"/>
                <a:gd name="connsiteY51" fmla="*/ 153558 h 153443"/>
                <a:gd name="connsiteX52" fmla="*/ 186571 w 224102"/>
                <a:gd name="connsiteY52" fmla="*/ 151993 h 153443"/>
                <a:gd name="connsiteX53" fmla="*/ 187938 w 224102"/>
                <a:gd name="connsiteY53" fmla="*/ 147072 h 153443"/>
                <a:gd name="connsiteX54" fmla="*/ 178600 w 224102"/>
                <a:gd name="connsiteY54" fmla="*/ 143045 h 153443"/>
                <a:gd name="connsiteX55" fmla="*/ 164708 w 224102"/>
                <a:gd name="connsiteY55" fmla="*/ 142598 h 153443"/>
                <a:gd name="connsiteX56" fmla="*/ 197959 w 224102"/>
                <a:gd name="connsiteY56" fmla="*/ 11522 h 1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102" h="153443">
                  <a:moveTo>
                    <a:pt x="197959" y="11522"/>
                  </a:moveTo>
                  <a:cubicBezTo>
                    <a:pt x="202969" y="10627"/>
                    <a:pt x="210940" y="10627"/>
                    <a:pt x="213445" y="10627"/>
                  </a:cubicBezTo>
                  <a:cubicBezTo>
                    <a:pt x="216406" y="10627"/>
                    <a:pt x="220961" y="10627"/>
                    <a:pt x="221872" y="9956"/>
                  </a:cubicBezTo>
                  <a:cubicBezTo>
                    <a:pt x="224149" y="8391"/>
                    <a:pt x="224377" y="4364"/>
                    <a:pt x="224377" y="4141"/>
                  </a:cubicBezTo>
                  <a:cubicBezTo>
                    <a:pt x="224377" y="1233"/>
                    <a:pt x="222100" y="115"/>
                    <a:pt x="219367" y="115"/>
                  </a:cubicBezTo>
                  <a:cubicBezTo>
                    <a:pt x="213673" y="115"/>
                    <a:pt x="207752" y="562"/>
                    <a:pt x="202058" y="562"/>
                  </a:cubicBezTo>
                  <a:cubicBezTo>
                    <a:pt x="196364" y="562"/>
                    <a:pt x="190671" y="786"/>
                    <a:pt x="184977" y="786"/>
                  </a:cubicBezTo>
                  <a:cubicBezTo>
                    <a:pt x="179056" y="786"/>
                    <a:pt x="173134" y="562"/>
                    <a:pt x="167441" y="562"/>
                  </a:cubicBezTo>
                  <a:cubicBezTo>
                    <a:pt x="161519" y="562"/>
                    <a:pt x="155370" y="115"/>
                    <a:pt x="149449" y="115"/>
                  </a:cubicBezTo>
                  <a:cubicBezTo>
                    <a:pt x="147399" y="115"/>
                    <a:pt x="142844" y="115"/>
                    <a:pt x="142844" y="6601"/>
                  </a:cubicBezTo>
                  <a:cubicBezTo>
                    <a:pt x="142844" y="10627"/>
                    <a:pt x="145805" y="10627"/>
                    <a:pt x="152409" y="10627"/>
                  </a:cubicBezTo>
                  <a:cubicBezTo>
                    <a:pt x="157192" y="10627"/>
                    <a:pt x="161519" y="10851"/>
                    <a:pt x="166302" y="11075"/>
                  </a:cubicBezTo>
                  <a:lnTo>
                    <a:pt x="151726" y="68560"/>
                  </a:lnTo>
                  <a:lnTo>
                    <a:pt x="77481" y="68560"/>
                  </a:lnTo>
                  <a:lnTo>
                    <a:pt x="91829" y="11522"/>
                  </a:lnTo>
                  <a:cubicBezTo>
                    <a:pt x="96839" y="10627"/>
                    <a:pt x="104810" y="10627"/>
                    <a:pt x="107316" y="10627"/>
                  </a:cubicBezTo>
                  <a:cubicBezTo>
                    <a:pt x="110276" y="10627"/>
                    <a:pt x="114831" y="10627"/>
                    <a:pt x="115742" y="9956"/>
                  </a:cubicBezTo>
                  <a:cubicBezTo>
                    <a:pt x="118020" y="8391"/>
                    <a:pt x="118248" y="4364"/>
                    <a:pt x="118248" y="4141"/>
                  </a:cubicBezTo>
                  <a:cubicBezTo>
                    <a:pt x="118248" y="1233"/>
                    <a:pt x="115970" y="115"/>
                    <a:pt x="113237" y="115"/>
                  </a:cubicBezTo>
                  <a:cubicBezTo>
                    <a:pt x="107543" y="115"/>
                    <a:pt x="101622" y="562"/>
                    <a:pt x="95928" y="562"/>
                  </a:cubicBezTo>
                  <a:cubicBezTo>
                    <a:pt x="90235" y="562"/>
                    <a:pt x="84541" y="786"/>
                    <a:pt x="78847" y="786"/>
                  </a:cubicBezTo>
                  <a:cubicBezTo>
                    <a:pt x="72926" y="786"/>
                    <a:pt x="67005" y="562"/>
                    <a:pt x="61311" y="562"/>
                  </a:cubicBezTo>
                  <a:cubicBezTo>
                    <a:pt x="55390" y="562"/>
                    <a:pt x="49240" y="115"/>
                    <a:pt x="43319" y="115"/>
                  </a:cubicBezTo>
                  <a:cubicBezTo>
                    <a:pt x="41269" y="115"/>
                    <a:pt x="36714" y="115"/>
                    <a:pt x="36714" y="6601"/>
                  </a:cubicBezTo>
                  <a:cubicBezTo>
                    <a:pt x="36714" y="10627"/>
                    <a:pt x="39675" y="10627"/>
                    <a:pt x="46280" y="10627"/>
                  </a:cubicBezTo>
                  <a:cubicBezTo>
                    <a:pt x="51062" y="10627"/>
                    <a:pt x="55390" y="10851"/>
                    <a:pt x="60172" y="11075"/>
                  </a:cubicBezTo>
                  <a:lnTo>
                    <a:pt x="27605" y="138572"/>
                  </a:lnTo>
                  <a:cubicBezTo>
                    <a:pt x="26694" y="142151"/>
                    <a:pt x="26466" y="142374"/>
                    <a:pt x="22366" y="142822"/>
                  </a:cubicBezTo>
                  <a:cubicBezTo>
                    <a:pt x="18495" y="143045"/>
                    <a:pt x="13940" y="143045"/>
                    <a:pt x="10296" y="143045"/>
                  </a:cubicBezTo>
                  <a:cubicBezTo>
                    <a:pt x="4375" y="143045"/>
                    <a:pt x="3919" y="143045"/>
                    <a:pt x="3008" y="143493"/>
                  </a:cubicBezTo>
                  <a:cubicBezTo>
                    <a:pt x="275" y="145059"/>
                    <a:pt x="275" y="148637"/>
                    <a:pt x="275" y="149532"/>
                  </a:cubicBezTo>
                  <a:cubicBezTo>
                    <a:pt x="275" y="149756"/>
                    <a:pt x="275" y="153558"/>
                    <a:pt x="5286" y="153558"/>
                  </a:cubicBezTo>
                  <a:cubicBezTo>
                    <a:pt x="10979" y="153558"/>
                    <a:pt x="16901" y="153111"/>
                    <a:pt x="22594" y="153111"/>
                  </a:cubicBezTo>
                  <a:cubicBezTo>
                    <a:pt x="28288" y="153111"/>
                    <a:pt x="34209" y="152887"/>
                    <a:pt x="39903" y="152887"/>
                  </a:cubicBezTo>
                  <a:cubicBezTo>
                    <a:pt x="45824" y="152887"/>
                    <a:pt x="51746" y="153111"/>
                    <a:pt x="57439" y="153111"/>
                  </a:cubicBezTo>
                  <a:cubicBezTo>
                    <a:pt x="63361" y="153111"/>
                    <a:pt x="69510" y="153558"/>
                    <a:pt x="75204" y="153558"/>
                  </a:cubicBezTo>
                  <a:cubicBezTo>
                    <a:pt x="77481" y="153558"/>
                    <a:pt x="79303" y="153558"/>
                    <a:pt x="80442" y="151993"/>
                  </a:cubicBezTo>
                  <a:cubicBezTo>
                    <a:pt x="81353" y="150651"/>
                    <a:pt x="81808" y="147519"/>
                    <a:pt x="81808" y="147072"/>
                  </a:cubicBezTo>
                  <a:cubicBezTo>
                    <a:pt x="81808" y="143045"/>
                    <a:pt x="78620" y="143045"/>
                    <a:pt x="72471" y="143045"/>
                  </a:cubicBezTo>
                  <a:cubicBezTo>
                    <a:pt x="67688" y="143045"/>
                    <a:pt x="63361" y="142822"/>
                    <a:pt x="58578" y="142598"/>
                  </a:cubicBezTo>
                  <a:lnTo>
                    <a:pt x="74748" y="79073"/>
                  </a:lnTo>
                  <a:lnTo>
                    <a:pt x="148993" y="79073"/>
                  </a:lnTo>
                  <a:lnTo>
                    <a:pt x="133734" y="138572"/>
                  </a:lnTo>
                  <a:cubicBezTo>
                    <a:pt x="132823" y="142151"/>
                    <a:pt x="132595" y="142374"/>
                    <a:pt x="128496" y="142822"/>
                  </a:cubicBezTo>
                  <a:cubicBezTo>
                    <a:pt x="124624" y="143045"/>
                    <a:pt x="120069" y="143045"/>
                    <a:pt x="116426" y="143045"/>
                  </a:cubicBezTo>
                  <a:cubicBezTo>
                    <a:pt x="110504" y="143045"/>
                    <a:pt x="110049" y="143045"/>
                    <a:pt x="109138" y="143493"/>
                  </a:cubicBezTo>
                  <a:cubicBezTo>
                    <a:pt x="106405" y="145059"/>
                    <a:pt x="106405" y="148637"/>
                    <a:pt x="106405" y="149532"/>
                  </a:cubicBezTo>
                  <a:cubicBezTo>
                    <a:pt x="106405" y="149756"/>
                    <a:pt x="106405" y="153558"/>
                    <a:pt x="111415" y="153558"/>
                  </a:cubicBezTo>
                  <a:cubicBezTo>
                    <a:pt x="117109" y="153558"/>
                    <a:pt x="123030" y="153111"/>
                    <a:pt x="128724" y="153111"/>
                  </a:cubicBezTo>
                  <a:cubicBezTo>
                    <a:pt x="134417" y="153111"/>
                    <a:pt x="140339" y="152887"/>
                    <a:pt x="146033" y="152887"/>
                  </a:cubicBezTo>
                  <a:cubicBezTo>
                    <a:pt x="151954" y="152887"/>
                    <a:pt x="157875" y="153111"/>
                    <a:pt x="163569" y="153111"/>
                  </a:cubicBezTo>
                  <a:cubicBezTo>
                    <a:pt x="169490" y="153111"/>
                    <a:pt x="175639" y="153558"/>
                    <a:pt x="181333" y="153558"/>
                  </a:cubicBezTo>
                  <a:cubicBezTo>
                    <a:pt x="183611" y="153558"/>
                    <a:pt x="185433" y="153558"/>
                    <a:pt x="186571" y="151993"/>
                  </a:cubicBezTo>
                  <a:cubicBezTo>
                    <a:pt x="187482" y="150651"/>
                    <a:pt x="187938" y="147519"/>
                    <a:pt x="187938" y="147072"/>
                  </a:cubicBezTo>
                  <a:cubicBezTo>
                    <a:pt x="187938" y="143045"/>
                    <a:pt x="184749" y="143045"/>
                    <a:pt x="178600" y="143045"/>
                  </a:cubicBezTo>
                  <a:cubicBezTo>
                    <a:pt x="173818" y="143045"/>
                    <a:pt x="169490" y="142822"/>
                    <a:pt x="164708" y="142598"/>
                  </a:cubicBezTo>
                  <a:lnTo>
                    <a:pt x="197959" y="11522"/>
                  </a:lnTo>
                  <a:close/>
                </a:path>
              </a:pathLst>
            </a:custGeom>
            <a:solidFill>
              <a:srgbClr val="000000"/>
            </a:solidFill>
            <a:ln w="22830"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5A26533B-A04C-F687-AC52-0B66ACAF4F7D}"/>
                </a:ext>
              </a:extLst>
            </p:cNvPr>
            <p:cNvSpPr/>
            <p:nvPr>
              <p:custDataLst>
                <p:tags r:id="rId51"/>
              </p:custDataLst>
            </p:nvPr>
          </p:nvSpPr>
          <p:spPr>
            <a:xfrm>
              <a:off x="9060058" y="5076810"/>
              <a:ext cx="74131" cy="70615"/>
            </a:xfrm>
            <a:custGeom>
              <a:avLst/>
              <a:gdLst>
                <a:gd name="connsiteX0" fmla="*/ 30256 w 74131"/>
                <a:gd name="connsiteY0" fmla="*/ 37538 h 70615"/>
                <a:gd name="connsiteX1" fmla="*/ 34401 w 74131"/>
                <a:gd name="connsiteY1" fmla="*/ 21723 h 70615"/>
                <a:gd name="connsiteX2" fmla="*/ 44445 w 74131"/>
                <a:gd name="connsiteY2" fmla="*/ 8884 h 70615"/>
                <a:gd name="connsiteX3" fmla="*/ 57358 w 74131"/>
                <a:gd name="connsiteY3" fmla="*/ 4500 h 70615"/>
                <a:gd name="connsiteX4" fmla="*/ 66126 w 74131"/>
                <a:gd name="connsiteY4" fmla="*/ 6692 h 70615"/>
                <a:gd name="connsiteX5" fmla="*/ 59112 w 74131"/>
                <a:gd name="connsiteY5" fmla="*/ 15304 h 70615"/>
                <a:gd name="connsiteX6" fmla="*/ 65489 w 74131"/>
                <a:gd name="connsiteY6" fmla="*/ 21097 h 70615"/>
                <a:gd name="connsiteX7" fmla="*/ 74416 w 74131"/>
                <a:gd name="connsiteY7" fmla="*/ 11546 h 70615"/>
                <a:gd name="connsiteX8" fmla="*/ 57517 w 74131"/>
                <a:gd name="connsiteY8" fmla="*/ 116 h 70615"/>
                <a:gd name="connsiteX9" fmla="*/ 35039 w 74131"/>
                <a:gd name="connsiteY9" fmla="*/ 11233 h 70615"/>
                <a:gd name="connsiteX10" fmla="*/ 18618 w 74131"/>
                <a:gd name="connsiteY10" fmla="*/ 116 h 70615"/>
                <a:gd name="connsiteX11" fmla="*/ 6184 w 74131"/>
                <a:gd name="connsiteY11" fmla="*/ 8101 h 70615"/>
                <a:gd name="connsiteX12" fmla="*/ 285 w 74131"/>
                <a:gd name="connsiteY12" fmla="*/ 24072 h 70615"/>
                <a:gd name="connsiteX13" fmla="*/ 2995 w 74131"/>
                <a:gd name="connsiteY13" fmla="*/ 26108 h 70615"/>
                <a:gd name="connsiteX14" fmla="*/ 6502 w 74131"/>
                <a:gd name="connsiteY14" fmla="*/ 21410 h 70615"/>
                <a:gd name="connsiteX15" fmla="*/ 18140 w 74131"/>
                <a:gd name="connsiteY15" fmla="*/ 4500 h 70615"/>
                <a:gd name="connsiteX16" fmla="*/ 23401 w 74131"/>
                <a:gd name="connsiteY16" fmla="*/ 12172 h 70615"/>
                <a:gd name="connsiteX17" fmla="*/ 20850 w 74131"/>
                <a:gd name="connsiteY17" fmla="*/ 25168 h 70615"/>
                <a:gd name="connsiteX18" fmla="*/ 17343 w 74131"/>
                <a:gd name="connsiteY18" fmla="*/ 39260 h 70615"/>
                <a:gd name="connsiteX19" fmla="*/ 12242 w 74131"/>
                <a:gd name="connsiteY19" fmla="*/ 59302 h 70615"/>
                <a:gd name="connsiteX20" fmla="*/ 10647 w 74131"/>
                <a:gd name="connsiteY20" fmla="*/ 65721 h 70615"/>
                <a:gd name="connsiteX21" fmla="*/ 16068 w 74131"/>
                <a:gd name="connsiteY21" fmla="*/ 70732 h 70615"/>
                <a:gd name="connsiteX22" fmla="*/ 22923 w 74131"/>
                <a:gd name="connsiteY22" fmla="*/ 66191 h 70615"/>
                <a:gd name="connsiteX23" fmla="*/ 25952 w 74131"/>
                <a:gd name="connsiteY23" fmla="*/ 54448 h 70615"/>
                <a:gd name="connsiteX24" fmla="*/ 30256 w 74131"/>
                <a:gd name="connsiteY24" fmla="*/ 37538 h 7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31" h="70615">
                  <a:moveTo>
                    <a:pt x="30256" y="37538"/>
                  </a:moveTo>
                  <a:cubicBezTo>
                    <a:pt x="30416" y="36598"/>
                    <a:pt x="34082" y="22506"/>
                    <a:pt x="34401" y="21723"/>
                  </a:cubicBezTo>
                  <a:cubicBezTo>
                    <a:pt x="34720" y="20471"/>
                    <a:pt x="39343" y="12642"/>
                    <a:pt x="44445" y="8884"/>
                  </a:cubicBezTo>
                  <a:cubicBezTo>
                    <a:pt x="46198" y="7632"/>
                    <a:pt x="50503" y="4500"/>
                    <a:pt x="57358" y="4500"/>
                  </a:cubicBezTo>
                  <a:cubicBezTo>
                    <a:pt x="58952" y="4500"/>
                    <a:pt x="62938" y="4657"/>
                    <a:pt x="66126" y="6692"/>
                  </a:cubicBezTo>
                  <a:cubicBezTo>
                    <a:pt x="61025" y="8101"/>
                    <a:pt x="59112" y="12486"/>
                    <a:pt x="59112" y="15304"/>
                  </a:cubicBezTo>
                  <a:cubicBezTo>
                    <a:pt x="59112" y="18749"/>
                    <a:pt x="61822" y="21097"/>
                    <a:pt x="65489" y="21097"/>
                  </a:cubicBezTo>
                  <a:cubicBezTo>
                    <a:pt x="69155" y="21097"/>
                    <a:pt x="74416" y="18122"/>
                    <a:pt x="74416" y="11546"/>
                  </a:cubicBezTo>
                  <a:cubicBezTo>
                    <a:pt x="74416" y="3404"/>
                    <a:pt x="65648" y="116"/>
                    <a:pt x="57517" y="116"/>
                  </a:cubicBezTo>
                  <a:cubicBezTo>
                    <a:pt x="49227" y="116"/>
                    <a:pt x="42053" y="3404"/>
                    <a:pt x="35039" y="11233"/>
                  </a:cubicBezTo>
                  <a:cubicBezTo>
                    <a:pt x="32169" y="1682"/>
                    <a:pt x="22445" y="116"/>
                    <a:pt x="18618" y="116"/>
                  </a:cubicBezTo>
                  <a:cubicBezTo>
                    <a:pt x="12720" y="116"/>
                    <a:pt x="8734" y="3717"/>
                    <a:pt x="6184" y="8101"/>
                  </a:cubicBezTo>
                  <a:cubicBezTo>
                    <a:pt x="2517" y="14208"/>
                    <a:pt x="285" y="23289"/>
                    <a:pt x="285" y="24072"/>
                  </a:cubicBezTo>
                  <a:cubicBezTo>
                    <a:pt x="285" y="26108"/>
                    <a:pt x="2517" y="26108"/>
                    <a:pt x="2995" y="26108"/>
                  </a:cubicBezTo>
                  <a:cubicBezTo>
                    <a:pt x="5227" y="26108"/>
                    <a:pt x="5386" y="25638"/>
                    <a:pt x="6502" y="21410"/>
                  </a:cubicBezTo>
                  <a:cubicBezTo>
                    <a:pt x="8894" y="11859"/>
                    <a:pt x="11923" y="4500"/>
                    <a:pt x="18140" y="4500"/>
                  </a:cubicBezTo>
                  <a:cubicBezTo>
                    <a:pt x="22285" y="4500"/>
                    <a:pt x="23401" y="7945"/>
                    <a:pt x="23401" y="12172"/>
                  </a:cubicBezTo>
                  <a:cubicBezTo>
                    <a:pt x="23401" y="15147"/>
                    <a:pt x="21966" y="20941"/>
                    <a:pt x="20850" y="25168"/>
                  </a:cubicBezTo>
                  <a:cubicBezTo>
                    <a:pt x="19734" y="29396"/>
                    <a:pt x="18140" y="35815"/>
                    <a:pt x="17343" y="39260"/>
                  </a:cubicBezTo>
                  <a:lnTo>
                    <a:pt x="12242" y="59302"/>
                  </a:lnTo>
                  <a:cubicBezTo>
                    <a:pt x="11604" y="61337"/>
                    <a:pt x="10647" y="65251"/>
                    <a:pt x="10647" y="65721"/>
                  </a:cubicBezTo>
                  <a:cubicBezTo>
                    <a:pt x="10647" y="69166"/>
                    <a:pt x="13517" y="70732"/>
                    <a:pt x="16068" y="70732"/>
                  </a:cubicBezTo>
                  <a:cubicBezTo>
                    <a:pt x="18459" y="70732"/>
                    <a:pt x="21647" y="69322"/>
                    <a:pt x="22923" y="66191"/>
                  </a:cubicBezTo>
                  <a:cubicBezTo>
                    <a:pt x="23242" y="65251"/>
                    <a:pt x="24995" y="58362"/>
                    <a:pt x="25952" y="54448"/>
                  </a:cubicBezTo>
                  <a:lnTo>
                    <a:pt x="30256" y="37538"/>
                  </a:lnTo>
                  <a:close/>
                </a:path>
              </a:pathLst>
            </a:custGeom>
            <a:solidFill>
              <a:srgbClr val="000000"/>
            </a:solidFill>
            <a:ln w="22830"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D9FEC05F-934F-5EC7-19B6-6983A55A1ABE}"/>
                </a:ext>
              </a:extLst>
            </p:cNvPr>
            <p:cNvSpPr/>
            <p:nvPr>
              <p:custDataLst>
                <p:tags r:id="rId52"/>
              </p:custDataLst>
            </p:nvPr>
          </p:nvSpPr>
          <p:spPr>
            <a:xfrm>
              <a:off x="9147489" y="5093631"/>
              <a:ext cx="40083" cy="75827"/>
            </a:xfrm>
            <a:custGeom>
              <a:avLst/>
              <a:gdLst>
                <a:gd name="connsiteX0" fmla="*/ 35020 w 40083"/>
                <a:gd name="connsiteY0" fmla="*/ 4926 h 75827"/>
                <a:gd name="connsiteX1" fmla="*/ 30009 w 40083"/>
                <a:gd name="connsiteY1" fmla="*/ 117 h 75827"/>
                <a:gd name="connsiteX2" fmla="*/ 23063 w 40083"/>
                <a:gd name="connsiteY2" fmla="*/ 6827 h 75827"/>
                <a:gd name="connsiteX3" fmla="*/ 27960 w 40083"/>
                <a:gd name="connsiteY3" fmla="*/ 11637 h 75827"/>
                <a:gd name="connsiteX4" fmla="*/ 35020 w 40083"/>
                <a:gd name="connsiteY4" fmla="*/ 4926 h 75827"/>
                <a:gd name="connsiteX5" fmla="*/ 40372 w 40083"/>
                <a:gd name="connsiteY5" fmla="*/ 58609 h 75827"/>
                <a:gd name="connsiteX6" fmla="*/ 37981 w 40083"/>
                <a:gd name="connsiteY6" fmla="*/ 57043 h 75827"/>
                <a:gd name="connsiteX7" fmla="*/ 35248 w 40083"/>
                <a:gd name="connsiteY7" fmla="*/ 59616 h 75827"/>
                <a:gd name="connsiteX8" fmla="*/ 22494 w 40083"/>
                <a:gd name="connsiteY8" fmla="*/ 72142 h 75827"/>
                <a:gd name="connsiteX9" fmla="*/ 19078 w 40083"/>
                <a:gd name="connsiteY9" fmla="*/ 67892 h 75827"/>
                <a:gd name="connsiteX10" fmla="*/ 20558 w 40083"/>
                <a:gd name="connsiteY10" fmla="*/ 62188 h 75827"/>
                <a:gd name="connsiteX11" fmla="*/ 22949 w 40083"/>
                <a:gd name="connsiteY11" fmla="*/ 56149 h 75827"/>
                <a:gd name="connsiteX12" fmla="*/ 29440 w 40083"/>
                <a:gd name="connsiteY12" fmla="*/ 40715 h 75827"/>
                <a:gd name="connsiteX13" fmla="*/ 31034 w 40083"/>
                <a:gd name="connsiteY13" fmla="*/ 35123 h 75827"/>
                <a:gd name="connsiteX14" fmla="*/ 18622 w 40083"/>
                <a:gd name="connsiteY14" fmla="*/ 25281 h 75827"/>
                <a:gd name="connsiteX15" fmla="*/ 289 w 40083"/>
                <a:gd name="connsiteY15" fmla="*/ 42616 h 75827"/>
                <a:gd name="connsiteX16" fmla="*/ 2680 w 40083"/>
                <a:gd name="connsiteY16" fmla="*/ 44182 h 75827"/>
                <a:gd name="connsiteX17" fmla="*/ 5299 w 40083"/>
                <a:gd name="connsiteY17" fmla="*/ 41945 h 75827"/>
                <a:gd name="connsiteX18" fmla="*/ 18167 w 40083"/>
                <a:gd name="connsiteY18" fmla="*/ 29083 h 75827"/>
                <a:gd name="connsiteX19" fmla="*/ 21583 w 40083"/>
                <a:gd name="connsiteY19" fmla="*/ 33333 h 75827"/>
                <a:gd name="connsiteX20" fmla="*/ 20900 w 40083"/>
                <a:gd name="connsiteY20" fmla="*/ 37360 h 75827"/>
                <a:gd name="connsiteX21" fmla="*/ 13384 w 40083"/>
                <a:gd name="connsiteY21" fmla="*/ 55142 h 75827"/>
                <a:gd name="connsiteX22" fmla="*/ 10879 w 40083"/>
                <a:gd name="connsiteY22" fmla="*/ 61070 h 75827"/>
                <a:gd name="connsiteX23" fmla="*/ 9626 w 40083"/>
                <a:gd name="connsiteY23" fmla="*/ 66102 h 75827"/>
                <a:gd name="connsiteX24" fmla="*/ 22038 w 40083"/>
                <a:gd name="connsiteY24" fmla="*/ 75944 h 75827"/>
                <a:gd name="connsiteX25" fmla="*/ 40372 w 40083"/>
                <a:gd name="connsiteY25" fmla="*/ 58609 h 7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083" h="75827">
                  <a:moveTo>
                    <a:pt x="35020" y="4926"/>
                  </a:moveTo>
                  <a:cubicBezTo>
                    <a:pt x="35020" y="2242"/>
                    <a:pt x="32970" y="117"/>
                    <a:pt x="30009" y="117"/>
                  </a:cubicBezTo>
                  <a:cubicBezTo>
                    <a:pt x="26821" y="117"/>
                    <a:pt x="23063" y="3137"/>
                    <a:pt x="23063" y="6827"/>
                  </a:cubicBezTo>
                  <a:cubicBezTo>
                    <a:pt x="23063" y="9959"/>
                    <a:pt x="25568" y="11637"/>
                    <a:pt x="27960" y="11637"/>
                  </a:cubicBezTo>
                  <a:cubicBezTo>
                    <a:pt x="31718" y="11637"/>
                    <a:pt x="35020" y="8281"/>
                    <a:pt x="35020" y="4926"/>
                  </a:cubicBezTo>
                  <a:close/>
                  <a:moveTo>
                    <a:pt x="40372" y="58609"/>
                  </a:moveTo>
                  <a:cubicBezTo>
                    <a:pt x="40372" y="57043"/>
                    <a:pt x="38436" y="57043"/>
                    <a:pt x="37981" y="57043"/>
                  </a:cubicBezTo>
                  <a:cubicBezTo>
                    <a:pt x="36045" y="57043"/>
                    <a:pt x="35931" y="57491"/>
                    <a:pt x="35248" y="59616"/>
                  </a:cubicBezTo>
                  <a:cubicBezTo>
                    <a:pt x="33312" y="65767"/>
                    <a:pt x="28187" y="72142"/>
                    <a:pt x="22494" y="72142"/>
                  </a:cubicBezTo>
                  <a:cubicBezTo>
                    <a:pt x="19875" y="72142"/>
                    <a:pt x="19078" y="70352"/>
                    <a:pt x="19078" y="67892"/>
                  </a:cubicBezTo>
                  <a:cubicBezTo>
                    <a:pt x="19078" y="65543"/>
                    <a:pt x="19647" y="64313"/>
                    <a:pt x="20558" y="62188"/>
                  </a:cubicBezTo>
                  <a:cubicBezTo>
                    <a:pt x="21469" y="59951"/>
                    <a:pt x="22380" y="57714"/>
                    <a:pt x="22949" y="56149"/>
                  </a:cubicBezTo>
                  <a:cubicBezTo>
                    <a:pt x="23405" y="55142"/>
                    <a:pt x="27846" y="44741"/>
                    <a:pt x="29440" y="40715"/>
                  </a:cubicBezTo>
                  <a:cubicBezTo>
                    <a:pt x="30351" y="38478"/>
                    <a:pt x="31034" y="37024"/>
                    <a:pt x="31034" y="35123"/>
                  </a:cubicBezTo>
                  <a:cubicBezTo>
                    <a:pt x="31034" y="29755"/>
                    <a:pt x="25796" y="25281"/>
                    <a:pt x="18622" y="25281"/>
                  </a:cubicBezTo>
                  <a:cubicBezTo>
                    <a:pt x="6665" y="25281"/>
                    <a:pt x="289" y="39596"/>
                    <a:pt x="289" y="42616"/>
                  </a:cubicBezTo>
                  <a:cubicBezTo>
                    <a:pt x="289" y="44182"/>
                    <a:pt x="2111" y="44182"/>
                    <a:pt x="2680" y="44182"/>
                  </a:cubicBezTo>
                  <a:cubicBezTo>
                    <a:pt x="4616" y="44182"/>
                    <a:pt x="4730" y="43623"/>
                    <a:pt x="5299" y="41945"/>
                  </a:cubicBezTo>
                  <a:cubicBezTo>
                    <a:pt x="7804" y="34004"/>
                    <a:pt x="13270" y="29083"/>
                    <a:pt x="18167" y="29083"/>
                  </a:cubicBezTo>
                  <a:cubicBezTo>
                    <a:pt x="20330" y="29083"/>
                    <a:pt x="21583" y="30314"/>
                    <a:pt x="21583" y="33333"/>
                  </a:cubicBezTo>
                  <a:cubicBezTo>
                    <a:pt x="21583" y="33781"/>
                    <a:pt x="21583" y="35235"/>
                    <a:pt x="20900" y="37360"/>
                  </a:cubicBezTo>
                  <a:cubicBezTo>
                    <a:pt x="20102" y="39373"/>
                    <a:pt x="14978" y="51340"/>
                    <a:pt x="13384" y="55142"/>
                  </a:cubicBezTo>
                  <a:cubicBezTo>
                    <a:pt x="12587" y="57043"/>
                    <a:pt x="12587" y="57267"/>
                    <a:pt x="10879" y="61070"/>
                  </a:cubicBezTo>
                  <a:cubicBezTo>
                    <a:pt x="10309" y="62635"/>
                    <a:pt x="9626" y="64201"/>
                    <a:pt x="9626" y="66102"/>
                  </a:cubicBezTo>
                  <a:cubicBezTo>
                    <a:pt x="9626" y="71918"/>
                    <a:pt x="15206" y="75944"/>
                    <a:pt x="22038" y="75944"/>
                  </a:cubicBezTo>
                  <a:cubicBezTo>
                    <a:pt x="33995" y="75944"/>
                    <a:pt x="40372" y="61405"/>
                    <a:pt x="40372" y="58609"/>
                  </a:cubicBezTo>
                  <a:close/>
                </a:path>
              </a:pathLst>
            </a:custGeom>
            <a:solidFill>
              <a:srgbClr val="000000"/>
            </a:solidFill>
            <a:ln w="22830"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A1406A1E-4347-55BA-DF7F-7FD932DA7CAF}"/>
                </a:ext>
              </a:extLst>
            </p:cNvPr>
            <p:cNvSpPr/>
            <p:nvPr>
              <p:custDataLst>
                <p:tags r:id="rId53"/>
              </p:custDataLst>
            </p:nvPr>
          </p:nvSpPr>
          <p:spPr>
            <a:xfrm>
              <a:off x="9233642" y="4944549"/>
              <a:ext cx="52837" cy="223679"/>
            </a:xfrm>
            <a:custGeom>
              <a:avLst/>
              <a:gdLst>
                <a:gd name="connsiteX0" fmla="*/ 53129 w 52837"/>
                <a:gd name="connsiteY0" fmla="*/ 111954 h 223679"/>
                <a:gd name="connsiteX1" fmla="*/ 38098 w 52837"/>
                <a:gd name="connsiteY1" fmla="*/ 42166 h 223679"/>
                <a:gd name="connsiteX2" fmla="*/ 2570 w 52837"/>
                <a:gd name="connsiteY2" fmla="*/ 115 h 223679"/>
                <a:gd name="connsiteX3" fmla="*/ 292 w 52837"/>
                <a:gd name="connsiteY3" fmla="*/ 2351 h 223679"/>
                <a:gd name="connsiteX4" fmla="*/ 4619 w 52837"/>
                <a:gd name="connsiteY4" fmla="*/ 7496 h 223679"/>
                <a:gd name="connsiteX5" fmla="*/ 39920 w 52837"/>
                <a:gd name="connsiteY5" fmla="*/ 111954 h 223679"/>
                <a:gd name="connsiteX6" fmla="*/ 3253 w 52837"/>
                <a:gd name="connsiteY6" fmla="*/ 217754 h 223679"/>
                <a:gd name="connsiteX7" fmla="*/ 292 w 52837"/>
                <a:gd name="connsiteY7" fmla="*/ 221557 h 223679"/>
                <a:gd name="connsiteX8" fmla="*/ 2570 w 52837"/>
                <a:gd name="connsiteY8" fmla="*/ 223794 h 223679"/>
                <a:gd name="connsiteX9" fmla="*/ 38781 w 52837"/>
                <a:gd name="connsiteY9" fmla="*/ 180176 h 223679"/>
                <a:gd name="connsiteX10" fmla="*/ 53129 w 52837"/>
                <a:gd name="connsiteY10" fmla="*/ 111954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129" y="111954"/>
                  </a:moveTo>
                  <a:cubicBezTo>
                    <a:pt x="53129" y="94507"/>
                    <a:pt x="50624" y="67442"/>
                    <a:pt x="38098" y="42166"/>
                  </a:cubicBezTo>
                  <a:cubicBezTo>
                    <a:pt x="24433" y="14654"/>
                    <a:pt x="4847" y="115"/>
                    <a:pt x="2570" y="115"/>
                  </a:cubicBezTo>
                  <a:cubicBezTo>
                    <a:pt x="1203" y="115"/>
                    <a:pt x="292" y="1009"/>
                    <a:pt x="292" y="2351"/>
                  </a:cubicBezTo>
                  <a:cubicBezTo>
                    <a:pt x="292" y="3022"/>
                    <a:pt x="292" y="3470"/>
                    <a:pt x="4619" y="7496"/>
                  </a:cubicBezTo>
                  <a:cubicBezTo>
                    <a:pt x="26939" y="29640"/>
                    <a:pt x="39920" y="65205"/>
                    <a:pt x="39920" y="111954"/>
                  </a:cubicBezTo>
                  <a:cubicBezTo>
                    <a:pt x="39920" y="150203"/>
                    <a:pt x="31493" y="189571"/>
                    <a:pt x="3253" y="217754"/>
                  </a:cubicBezTo>
                  <a:cubicBezTo>
                    <a:pt x="292" y="220438"/>
                    <a:pt x="292" y="220886"/>
                    <a:pt x="292" y="221557"/>
                  </a:cubicBezTo>
                  <a:cubicBezTo>
                    <a:pt x="292" y="222899"/>
                    <a:pt x="1203" y="223794"/>
                    <a:pt x="2570" y="223794"/>
                  </a:cubicBezTo>
                  <a:cubicBezTo>
                    <a:pt x="4847" y="223794"/>
                    <a:pt x="25344" y="208583"/>
                    <a:pt x="38781" y="180176"/>
                  </a:cubicBezTo>
                  <a:cubicBezTo>
                    <a:pt x="50396" y="155572"/>
                    <a:pt x="53129" y="130743"/>
                    <a:pt x="53129" y="111954"/>
                  </a:cubicBezTo>
                  <a:close/>
                </a:path>
              </a:pathLst>
            </a:custGeom>
            <a:solidFill>
              <a:srgbClr val="000000"/>
            </a:solidFill>
            <a:ln w="22830"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61593C24-2EDD-CE6A-FE81-FD3540EAA573}"/>
                </a:ext>
              </a:extLst>
            </p:cNvPr>
            <p:cNvSpPr/>
            <p:nvPr>
              <p:custDataLst>
                <p:tags r:id="rId54"/>
              </p:custDataLst>
            </p:nvPr>
          </p:nvSpPr>
          <p:spPr>
            <a:xfrm>
              <a:off x="6452084" y="5294383"/>
              <a:ext cx="183563" cy="153443"/>
            </a:xfrm>
            <a:custGeom>
              <a:avLst/>
              <a:gdLst>
                <a:gd name="connsiteX0" fmla="*/ 72822 w 183563"/>
                <a:gd name="connsiteY0" fmla="*/ 86022 h 153443"/>
                <a:gd name="connsiteX1" fmla="*/ 113133 w 183563"/>
                <a:gd name="connsiteY1" fmla="*/ 86022 h 153443"/>
                <a:gd name="connsiteX2" fmla="*/ 183734 w 183563"/>
                <a:gd name="connsiteY2" fmla="*/ 34576 h 153443"/>
                <a:gd name="connsiteX3" fmla="*/ 132719 w 183563"/>
                <a:gd name="connsiteY3" fmla="*/ 130 h 153443"/>
                <a:gd name="connsiteX4" fmla="*/ 45037 w 183563"/>
                <a:gd name="connsiteY4" fmla="*/ 130 h 153443"/>
                <a:gd name="connsiteX5" fmla="*/ 36610 w 183563"/>
                <a:gd name="connsiteY5" fmla="*/ 6616 h 153443"/>
                <a:gd name="connsiteX6" fmla="*/ 46175 w 183563"/>
                <a:gd name="connsiteY6" fmla="*/ 10642 h 153443"/>
                <a:gd name="connsiteX7" fmla="*/ 60068 w 183563"/>
                <a:gd name="connsiteY7" fmla="*/ 11090 h 153443"/>
                <a:gd name="connsiteX8" fmla="*/ 27500 w 183563"/>
                <a:gd name="connsiteY8" fmla="*/ 138587 h 153443"/>
                <a:gd name="connsiteX9" fmla="*/ 22262 w 183563"/>
                <a:gd name="connsiteY9" fmla="*/ 142837 h 153443"/>
                <a:gd name="connsiteX10" fmla="*/ 10192 w 183563"/>
                <a:gd name="connsiteY10" fmla="*/ 143060 h 153443"/>
                <a:gd name="connsiteX11" fmla="*/ 3131 w 183563"/>
                <a:gd name="connsiteY11" fmla="*/ 143731 h 153443"/>
                <a:gd name="connsiteX12" fmla="*/ 171 w 183563"/>
                <a:gd name="connsiteY12" fmla="*/ 149547 h 153443"/>
                <a:gd name="connsiteX13" fmla="*/ 5181 w 183563"/>
                <a:gd name="connsiteY13" fmla="*/ 153573 h 153443"/>
                <a:gd name="connsiteX14" fmla="*/ 22490 w 183563"/>
                <a:gd name="connsiteY14" fmla="*/ 153126 h 153443"/>
                <a:gd name="connsiteX15" fmla="*/ 39798 w 183563"/>
                <a:gd name="connsiteY15" fmla="*/ 152902 h 153443"/>
                <a:gd name="connsiteX16" fmla="*/ 57335 w 183563"/>
                <a:gd name="connsiteY16" fmla="*/ 153126 h 153443"/>
                <a:gd name="connsiteX17" fmla="*/ 75099 w 183563"/>
                <a:gd name="connsiteY17" fmla="*/ 153573 h 153443"/>
                <a:gd name="connsiteX18" fmla="*/ 81704 w 183563"/>
                <a:gd name="connsiteY18" fmla="*/ 147310 h 153443"/>
                <a:gd name="connsiteX19" fmla="*/ 72366 w 183563"/>
                <a:gd name="connsiteY19" fmla="*/ 143060 h 153443"/>
                <a:gd name="connsiteX20" fmla="*/ 58474 w 183563"/>
                <a:gd name="connsiteY20" fmla="*/ 142613 h 153443"/>
                <a:gd name="connsiteX21" fmla="*/ 72822 w 183563"/>
                <a:gd name="connsiteY21" fmla="*/ 86022 h 153443"/>
                <a:gd name="connsiteX22" fmla="*/ 89675 w 183563"/>
                <a:gd name="connsiteY22" fmla="*/ 14669 h 153443"/>
                <a:gd name="connsiteX23" fmla="*/ 92180 w 183563"/>
                <a:gd name="connsiteY23" fmla="*/ 10866 h 153443"/>
                <a:gd name="connsiteX24" fmla="*/ 98329 w 183563"/>
                <a:gd name="connsiteY24" fmla="*/ 10642 h 153443"/>
                <a:gd name="connsiteX25" fmla="*/ 122015 w 183563"/>
                <a:gd name="connsiteY25" fmla="*/ 10642 h 153443"/>
                <a:gd name="connsiteX26" fmla="*/ 151850 w 183563"/>
                <a:gd name="connsiteY26" fmla="*/ 28313 h 153443"/>
                <a:gd name="connsiteX27" fmla="*/ 140462 w 183563"/>
                <a:gd name="connsiteY27" fmla="*/ 64549 h 153443"/>
                <a:gd name="connsiteX28" fmla="*/ 104934 w 183563"/>
                <a:gd name="connsiteY28" fmla="*/ 76851 h 153443"/>
                <a:gd name="connsiteX29" fmla="*/ 73733 w 183563"/>
                <a:gd name="connsiteY29" fmla="*/ 76851 h 153443"/>
                <a:gd name="connsiteX30" fmla="*/ 89675 w 183563"/>
                <a:gd name="connsiteY30" fmla="*/ 14669 h 1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3563" h="153443">
                  <a:moveTo>
                    <a:pt x="72822" y="86022"/>
                  </a:moveTo>
                  <a:lnTo>
                    <a:pt x="113133" y="86022"/>
                  </a:lnTo>
                  <a:cubicBezTo>
                    <a:pt x="155038" y="86022"/>
                    <a:pt x="183734" y="60970"/>
                    <a:pt x="183734" y="34576"/>
                  </a:cubicBezTo>
                  <a:cubicBezTo>
                    <a:pt x="183734" y="11761"/>
                    <a:pt x="162781" y="130"/>
                    <a:pt x="132719" y="130"/>
                  </a:cubicBezTo>
                  <a:lnTo>
                    <a:pt x="45037" y="130"/>
                  </a:lnTo>
                  <a:cubicBezTo>
                    <a:pt x="40709" y="130"/>
                    <a:pt x="36610" y="130"/>
                    <a:pt x="36610" y="6616"/>
                  </a:cubicBezTo>
                  <a:cubicBezTo>
                    <a:pt x="36610" y="10642"/>
                    <a:pt x="39798" y="10642"/>
                    <a:pt x="46175" y="10642"/>
                  </a:cubicBezTo>
                  <a:cubicBezTo>
                    <a:pt x="50958" y="10642"/>
                    <a:pt x="55285" y="10866"/>
                    <a:pt x="60068" y="11090"/>
                  </a:cubicBezTo>
                  <a:lnTo>
                    <a:pt x="27500" y="138587"/>
                  </a:lnTo>
                  <a:cubicBezTo>
                    <a:pt x="26589" y="142166"/>
                    <a:pt x="26361" y="142389"/>
                    <a:pt x="22262" y="142837"/>
                  </a:cubicBezTo>
                  <a:cubicBezTo>
                    <a:pt x="18390" y="143060"/>
                    <a:pt x="13835" y="143060"/>
                    <a:pt x="10192" y="143060"/>
                  </a:cubicBezTo>
                  <a:cubicBezTo>
                    <a:pt x="4270" y="143060"/>
                    <a:pt x="3815" y="143060"/>
                    <a:pt x="3131" y="143731"/>
                  </a:cubicBezTo>
                  <a:cubicBezTo>
                    <a:pt x="171" y="145074"/>
                    <a:pt x="171" y="148429"/>
                    <a:pt x="171" y="149547"/>
                  </a:cubicBezTo>
                  <a:cubicBezTo>
                    <a:pt x="171" y="149771"/>
                    <a:pt x="171" y="153573"/>
                    <a:pt x="5181" y="153573"/>
                  </a:cubicBezTo>
                  <a:cubicBezTo>
                    <a:pt x="10875" y="153573"/>
                    <a:pt x="16796" y="153126"/>
                    <a:pt x="22490" y="153126"/>
                  </a:cubicBezTo>
                  <a:cubicBezTo>
                    <a:pt x="28183" y="153126"/>
                    <a:pt x="34105" y="152902"/>
                    <a:pt x="39798" y="152902"/>
                  </a:cubicBezTo>
                  <a:cubicBezTo>
                    <a:pt x="45720" y="152902"/>
                    <a:pt x="51641" y="153126"/>
                    <a:pt x="57335" y="153126"/>
                  </a:cubicBezTo>
                  <a:cubicBezTo>
                    <a:pt x="63256" y="153126"/>
                    <a:pt x="69405" y="153573"/>
                    <a:pt x="75099" y="153573"/>
                  </a:cubicBezTo>
                  <a:cubicBezTo>
                    <a:pt x="77377" y="153573"/>
                    <a:pt x="81704" y="153573"/>
                    <a:pt x="81704" y="147310"/>
                  </a:cubicBezTo>
                  <a:cubicBezTo>
                    <a:pt x="81704" y="143060"/>
                    <a:pt x="78971" y="143060"/>
                    <a:pt x="72366" y="143060"/>
                  </a:cubicBezTo>
                  <a:cubicBezTo>
                    <a:pt x="67584" y="143060"/>
                    <a:pt x="63256" y="142837"/>
                    <a:pt x="58474" y="142613"/>
                  </a:cubicBezTo>
                  <a:lnTo>
                    <a:pt x="72822" y="86022"/>
                  </a:lnTo>
                  <a:close/>
                  <a:moveTo>
                    <a:pt x="89675" y="14669"/>
                  </a:moveTo>
                  <a:cubicBezTo>
                    <a:pt x="90586" y="11313"/>
                    <a:pt x="90814" y="11090"/>
                    <a:pt x="92180" y="10866"/>
                  </a:cubicBezTo>
                  <a:cubicBezTo>
                    <a:pt x="94230" y="10642"/>
                    <a:pt x="95824" y="10642"/>
                    <a:pt x="98329" y="10642"/>
                  </a:cubicBezTo>
                  <a:lnTo>
                    <a:pt x="122015" y="10642"/>
                  </a:lnTo>
                  <a:cubicBezTo>
                    <a:pt x="134769" y="10642"/>
                    <a:pt x="151850" y="12879"/>
                    <a:pt x="151850" y="28313"/>
                  </a:cubicBezTo>
                  <a:cubicBezTo>
                    <a:pt x="151850" y="30997"/>
                    <a:pt x="148889" y="53813"/>
                    <a:pt x="140462" y="64549"/>
                  </a:cubicBezTo>
                  <a:cubicBezTo>
                    <a:pt x="135680" y="70588"/>
                    <a:pt x="125431" y="76851"/>
                    <a:pt x="104934" y="76851"/>
                  </a:cubicBezTo>
                  <a:lnTo>
                    <a:pt x="73733" y="76851"/>
                  </a:lnTo>
                  <a:lnTo>
                    <a:pt x="89675" y="14669"/>
                  </a:lnTo>
                  <a:close/>
                </a:path>
              </a:pathLst>
            </a:custGeom>
            <a:solidFill>
              <a:srgbClr val="000000"/>
            </a:solidFill>
            <a:ln w="22830"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7F9D2181-2EF7-25C5-BE91-0AA33E185EEC}"/>
                </a:ext>
              </a:extLst>
            </p:cNvPr>
            <p:cNvSpPr/>
            <p:nvPr>
              <p:custDataLst>
                <p:tags r:id="rId55"/>
              </p:custDataLst>
            </p:nvPr>
          </p:nvSpPr>
          <p:spPr>
            <a:xfrm>
              <a:off x="6616856" y="5412329"/>
              <a:ext cx="69029" cy="70615"/>
            </a:xfrm>
            <a:custGeom>
              <a:avLst/>
              <a:gdLst>
                <a:gd name="connsiteX0" fmla="*/ 60121 w 69029"/>
                <a:gd name="connsiteY0" fmla="*/ 9212 h 70615"/>
                <a:gd name="connsiteX1" fmla="*/ 51990 w 69029"/>
                <a:gd name="connsiteY1" fmla="*/ 17981 h 70615"/>
                <a:gd name="connsiteX2" fmla="*/ 58208 w 69029"/>
                <a:gd name="connsiteY2" fmla="*/ 23774 h 70615"/>
                <a:gd name="connsiteX3" fmla="*/ 67295 w 69029"/>
                <a:gd name="connsiteY3" fmla="*/ 13753 h 70615"/>
                <a:gd name="connsiteX4" fmla="*/ 46251 w 69029"/>
                <a:gd name="connsiteY4" fmla="*/ 131 h 70615"/>
                <a:gd name="connsiteX5" fmla="*/ 178 w 69029"/>
                <a:gd name="connsiteY5" fmla="*/ 43502 h 70615"/>
                <a:gd name="connsiteX6" fmla="*/ 29671 w 69029"/>
                <a:gd name="connsiteY6" fmla="*/ 70746 h 70615"/>
                <a:gd name="connsiteX7" fmla="*/ 69208 w 69029"/>
                <a:gd name="connsiteY7" fmla="*/ 53053 h 70615"/>
                <a:gd name="connsiteX8" fmla="*/ 66498 w 69029"/>
                <a:gd name="connsiteY8" fmla="*/ 50392 h 70615"/>
                <a:gd name="connsiteX9" fmla="*/ 63947 w 69029"/>
                <a:gd name="connsiteY9" fmla="*/ 51957 h 70615"/>
                <a:gd name="connsiteX10" fmla="*/ 29990 w 69029"/>
                <a:gd name="connsiteY10" fmla="*/ 66362 h 70615"/>
                <a:gd name="connsiteX11" fmla="*/ 13410 w 69029"/>
                <a:gd name="connsiteY11" fmla="*/ 48983 h 70615"/>
                <a:gd name="connsiteX12" fmla="*/ 23932 w 69029"/>
                <a:gd name="connsiteY12" fmla="*/ 16571 h 70615"/>
                <a:gd name="connsiteX13" fmla="*/ 46251 w 69029"/>
                <a:gd name="connsiteY13" fmla="*/ 4515 h 70615"/>
                <a:gd name="connsiteX14" fmla="*/ 60121 w 69029"/>
                <a:gd name="connsiteY14" fmla="*/ 9212 h 7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0615">
                  <a:moveTo>
                    <a:pt x="60121" y="9212"/>
                  </a:moveTo>
                  <a:cubicBezTo>
                    <a:pt x="54381" y="10152"/>
                    <a:pt x="51990" y="14536"/>
                    <a:pt x="51990" y="17981"/>
                  </a:cubicBezTo>
                  <a:cubicBezTo>
                    <a:pt x="51990" y="22208"/>
                    <a:pt x="55338" y="23774"/>
                    <a:pt x="58208" y="23774"/>
                  </a:cubicBezTo>
                  <a:cubicBezTo>
                    <a:pt x="61715" y="23774"/>
                    <a:pt x="67295" y="21269"/>
                    <a:pt x="67295" y="13753"/>
                  </a:cubicBezTo>
                  <a:cubicBezTo>
                    <a:pt x="67295" y="3106"/>
                    <a:pt x="54860" y="131"/>
                    <a:pt x="46251" y="131"/>
                  </a:cubicBezTo>
                  <a:cubicBezTo>
                    <a:pt x="22338" y="131"/>
                    <a:pt x="178" y="21738"/>
                    <a:pt x="178" y="43502"/>
                  </a:cubicBezTo>
                  <a:cubicBezTo>
                    <a:pt x="178" y="56968"/>
                    <a:pt x="9743" y="70746"/>
                    <a:pt x="29671" y="70746"/>
                  </a:cubicBezTo>
                  <a:cubicBezTo>
                    <a:pt x="56613" y="70746"/>
                    <a:pt x="69208" y="55246"/>
                    <a:pt x="69208" y="53053"/>
                  </a:cubicBezTo>
                  <a:cubicBezTo>
                    <a:pt x="69208" y="52114"/>
                    <a:pt x="67773" y="50392"/>
                    <a:pt x="66498" y="50392"/>
                  </a:cubicBezTo>
                  <a:cubicBezTo>
                    <a:pt x="65541" y="50392"/>
                    <a:pt x="65222" y="50705"/>
                    <a:pt x="63947" y="51957"/>
                  </a:cubicBezTo>
                  <a:cubicBezTo>
                    <a:pt x="51512" y="66362"/>
                    <a:pt x="32859" y="66362"/>
                    <a:pt x="29990" y="66362"/>
                  </a:cubicBezTo>
                  <a:cubicBezTo>
                    <a:pt x="18511" y="66362"/>
                    <a:pt x="13410" y="58690"/>
                    <a:pt x="13410" y="48983"/>
                  </a:cubicBezTo>
                  <a:cubicBezTo>
                    <a:pt x="13410" y="44442"/>
                    <a:pt x="15642" y="27375"/>
                    <a:pt x="23932" y="16571"/>
                  </a:cubicBezTo>
                  <a:cubicBezTo>
                    <a:pt x="29990" y="8899"/>
                    <a:pt x="38280" y="4515"/>
                    <a:pt x="46251" y="4515"/>
                  </a:cubicBezTo>
                  <a:cubicBezTo>
                    <a:pt x="48483" y="4515"/>
                    <a:pt x="56135" y="4828"/>
                    <a:pt x="60121" y="9212"/>
                  </a:cubicBezTo>
                  <a:close/>
                </a:path>
              </a:pathLst>
            </a:custGeom>
            <a:solidFill>
              <a:srgbClr val="000000"/>
            </a:solidFill>
            <a:ln w="22830"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B914118B-F1F0-6735-91E7-4C6F215103D4}"/>
                </a:ext>
              </a:extLst>
            </p:cNvPr>
            <p:cNvSpPr/>
            <p:nvPr>
              <p:custDataLst>
                <p:tags r:id="rId56"/>
              </p:custDataLst>
            </p:nvPr>
          </p:nvSpPr>
          <p:spPr>
            <a:xfrm>
              <a:off x="6692575" y="5429150"/>
              <a:ext cx="53861" cy="97524"/>
            </a:xfrm>
            <a:custGeom>
              <a:avLst/>
              <a:gdLst>
                <a:gd name="connsiteX0" fmla="*/ 54043 w 53861"/>
                <a:gd name="connsiteY0" fmla="*/ 4941 h 97524"/>
                <a:gd name="connsiteX1" fmla="*/ 49033 w 53861"/>
                <a:gd name="connsiteY1" fmla="*/ 132 h 97524"/>
                <a:gd name="connsiteX2" fmla="*/ 41973 w 53861"/>
                <a:gd name="connsiteY2" fmla="*/ 6842 h 97524"/>
                <a:gd name="connsiteX3" fmla="*/ 46983 w 53861"/>
                <a:gd name="connsiteY3" fmla="*/ 11651 h 97524"/>
                <a:gd name="connsiteX4" fmla="*/ 54043 w 53861"/>
                <a:gd name="connsiteY4" fmla="*/ 4941 h 97524"/>
                <a:gd name="connsiteX5" fmla="*/ 29219 w 53861"/>
                <a:gd name="connsiteY5" fmla="*/ 79762 h 97524"/>
                <a:gd name="connsiteX6" fmla="*/ 12935 w 53861"/>
                <a:gd name="connsiteY6" fmla="*/ 93854 h 97524"/>
                <a:gd name="connsiteX7" fmla="*/ 8836 w 53861"/>
                <a:gd name="connsiteY7" fmla="*/ 93294 h 97524"/>
                <a:gd name="connsiteX8" fmla="*/ 12366 w 53861"/>
                <a:gd name="connsiteY8" fmla="*/ 87367 h 97524"/>
                <a:gd name="connsiteX9" fmla="*/ 7242 w 53861"/>
                <a:gd name="connsiteY9" fmla="*/ 82781 h 97524"/>
                <a:gd name="connsiteX10" fmla="*/ 181 w 53861"/>
                <a:gd name="connsiteY10" fmla="*/ 89939 h 97524"/>
                <a:gd name="connsiteX11" fmla="*/ 13049 w 53861"/>
                <a:gd name="connsiteY11" fmla="*/ 97656 h 97524"/>
                <a:gd name="connsiteX12" fmla="*/ 39126 w 53861"/>
                <a:gd name="connsiteY12" fmla="*/ 79874 h 97524"/>
                <a:gd name="connsiteX13" fmla="*/ 49375 w 53861"/>
                <a:gd name="connsiteY13" fmla="*/ 39835 h 97524"/>
                <a:gd name="connsiteX14" fmla="*/ 49944 w 53861"/>
                <a:gd name="connsiteY14" fmla="*/ 36144 h 97524"/>
                <a:gd name="connsiteX15" fmla="*/ 35938 w 53861"/>
                <a:gd name="connsiteY15" fmla="*/ 25296 h 97524"/>
                <a:gd name="connsiteX16" fmla="*/ 13732 w 53861"/>
                <a:gd name="connsiteY16" fmla="*/ 42631 h 97524"/>
                <a:gd name="connsiteX17" fmla="*/ 16124 w 53861"/>
                <a:gd name="connsiteY17" fmla="*/ 44197 h 97524"/>
                <a:gd name="connsiteX18" fmla="*/ 18629 w 53861"/>
                <a:gd name="connsiteY18" fmla="*/ 42631 h 97524"/>
                <a:gd name="connsiteX19" fmla="*/ 35482 w 53861"/>
                <a:gd name="connsiteY19" fmla="*/ 29098 h 97524"/>
                <a:gd name="connsiteX20" fmla="*/ 40265 w 53861"/>
                <a:gd name="connsiteY20" fmla="*/ 35026 h 97524"/>
                <a:gd name="connsiteX21" fmla="*/ 39923 w 53861"/>
                <a:gd name="connsiteY21" fmla="*/ 37934 h 97524"/>
                <a:gd name="connsiteX22" fmla="*/ 29219 w 53861"/>
                <a:gd name="connsiteY22" fmla="*/ 79762 h 9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61" h="97524">
                  <a:moveTo>
                    <a:pt x="54043" y="4941"/>
                  </a:moveTo>
                  <a:cubicBezTo>
                    <a:pt x="54043" y="2369"/>
                    <a:pt x="52108" y="132"/>
                    <a:pt x="49033" y="132"/>
                  </a:cubicBezTo>
                  <a:cubicBezTo>
                    <a:pt x="45503" y="132"/>
                    <a:pt x="41973" y="3487"/>
                    <a:pt x="41973" y="6842"/>
                  </a:cubicBezTo>
                  <a:cubicBezTo>
                    <a:pt x="41973" y="9527"/>
                    <a:pt x="44136" y="11651"/>
                    <a:pt x="46983" y="11651"/>
                  </a:cubicBezTo>
                  <a:cubicBezTo>
                    <a:pt x="50855" y="11651"/>
                    <a:pt x="54043" y="8073"/>
                    <a:pt x="54043" y="4941"/>
                  </a:cubicBezTo>
                  <a:close/>
                  <a:moveTo>
                    <a:pt x="29219" y="79762"/>
                  </a:moveTo>
                  <a:cubicBezTo>
                    <a:pt x="27055" y="88262"/>
                    <a:pt x="19881" y="93854"/>
                    <a:pt x="12935" y="93854"/>
                  </a:cubicBezTo>
                  <a:cubicBezTo>
                    <a:pt x="10999" y="93854"/>
                    <a:pt x="9747" y="93518"/>
                    <a:pt x="8836" y="93294"/>
                  </a:cubicBezTo>
                  <a:cubicBezTo>
                    <a:pt x="11569" y="91729"/>
                    <a:pt x="12366" y="88821"/>
                    <a:pt x="12366" y="87367"/>
                  </a:cubicBezTo>
                  <a:cubicBezTo>
                    <a:pt x="12366" y="85466"/>
                    <a:pt x="10999" y="82781"/>
                    <a:pt x="7242" y="82781"/>
                  </a:cubicBezTo>
                  <a:cubicBezTo>
                    <a:pt x="3370" y="82781"/>
                    <a:pt x="181" y="86248"/>
                    <a:pt x="181" y="89939"/>
                  </a:cubicBezTo>
                  <a:cubicBezTo>
                    <a:pt x="181" y="94748"/>
                    <a:pt x="5306" y="97656"/>
                    <a:pt x="13049" y="97656"/>
                  </a:cubicBezTo>
                  <a:cubicBezTo>
                    <a:pt x="20792" y="97656"/>
                    <a:pt x="35596" y="93742"/>
                    <a:pt x="39126" y="79874"/>
                  </a:cubicBezTo>
                  <a:lnTo>
                    <a:pt x="49375" y="39835"/>
                  </a:lnTo>
                  <a:cubicBezTo>
                    <a:pt x="49602" y="38717"/>
                    <a:pt x="49944" y="37710"/>
                    <a:pt x="49944" y="36144"/>
                  </a:cubicBezTo>
                  <a:cubicBezTo>
                    <a:pt x="49944" y="29769"/>
                    <a:pt x="43909" y="25296"/>
                    <a:pt x="35938" y="25296"/>
                  </a:cubicBezTo>
                  <a:cubicBezTo>
                    <a:pt x="22159" y="25296"/>
                    <a:pt x="13732" y="40394"/>
                    <a:pt x="13732" y="42631"/>
                  </a:cubicBezTo>
                  <a:cubicBezTo>
                    <a:pt x="13732" y="44197"/>
                    <a:pt x="15554" y="44197"/>
                    <a:pt x="16124" y="44197"/>
                  </a:cubicBezTo>
                  <a:cubicBezTo>
                    <a:pt x="17832" y="44197"/>
                    <a:pt x="18060" y="43749"/>
                    <a:pt x="18629" y="42631"/>
                  </a:cubicBezTo>
                  <a:cubicBezTo>
                    <a:pt x="23867" y="31671"/>
                    <a:pt x="31610" y="29098"/>
                    <a:pt x="35482" y="29098"/>
                  </a:cubicBezTo>
                  <a:cubicBezTo>
                    <a:pt x="40037" y="29098"/>
                    <a:pt x="40265" y="33125"/>
                    <a:pt x="40265" y="35026"/>
                  </a:cubicBezTo>
                  <a:cubicBezTo>
                    <a:pt x="40265" y="36592"/>
                    <a:pt x="40151" y="37039"/>
                    <a:pt x="39923" y="37934"/>
                  </a:cubicBezTo>
                  <a:lnTo>
                    <a:pt x="29219" y="79762"/>
                  </a:lnTo>
                  <a:close/>
                </a:path>
              </a:pathLst>
            </a:custGeom>
            <a:solidFill>
              <a:srgbClr val="000000"/>
            </a:solidFill>
            <a:ln w="22830"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15EC4863-FB79-73E1-4D75-C1B77893C794}"/>
                </a:ext>
              </a:extLst>
            </p:cNvPr>
            <p:cNvSpPr/>
            <p:nvPr>
              <p:custDataLst>
                <p:tags r:id="rId57"/>
              </p:custDataLst>
            </p:nvPr>
          </p:nvSpPr>
          <p:spPr>
            <a:xfrm>
              <a:off x="6860847" y="5365737"/>
              <a:ext cx="151451" cy="52340"/>
            </a:xfrm>
            <a:custGeom>
              <a:avLst/>
              <a:gdLst>
                <a:gd name="connsiteX0" fmla="*/ 143896 w 151451"/>
                <a:gd name="connsiteY0" fmla="*/ 9077 h 52340"/>
                <a:gd name="connsiteX1" fmla="*/ 151640 w 151451"/>
                <a:gd name="connsiteY1" fmla="*/ 4603 h 52340"/>
                <a:gd name="connsiteX2" fmla="*/ 144124 w 151451"/>
                <a:gd name="connsiteY2" fmla="*/ 130 h 52340"/>
                <a:gd name="connsiteX3" fmla="*/ 7704 w 151451"/>
                <a:gd name="connsiteY3" fmla="*/ 130 h 52340"/>
                <a:gd name="connsiteX4" fmla="*/ 188 w 151451"/>
                <a:gd name="connsiteY4" fmla="*/ 4603 h 52340"/>
                <a:gd name="connsiteX5" fmla="*/ 7932 w 151451"/>
                <a:gd name="connsiteY5" fmla="*/ 9077 h 52340"/>
                <a:gd name="connsiteX6" fmla="*/ 143896 w 151451"/>
                <a:gd name="connsiteY6" fmla="*/ 9077 h 52340"/>
                <a:gd name="connsiteX7" fmla="*/ 144124 w 151451"/>
                <a:gd name="connsiteY7" fmla="*/ 52470 h 52340"/>
                <a:gd name="connsiteX8" fmla="*/ 151640 w 151451"/>
                <a:gd name="connsiteY8" fmla="*/ 47997 h 52340"/>
                <a:gd name="connsiteX9" fmla="*/ 143896 w 151451"/>
                <a:gd name="connsiteY9" fmla="*/ 43523 h 52340"/>
                <a:gd name="connsiteX10" fmla="*/ 7932 w 151451"/>
                <a:gd name="connsiteY10" fmla="*/ 43523 h 52340"/>
                <a:gd name="connsiteX11" fmla="*/ 188 w 151451"/>
                <a:gd name="connsiteY11" fmla="*/ 47997 h 52340"/>
                <a:gd name="connsiteX12" fmla="*/ 7704 w 151451"/>
                <a:gd name="connsiteY12" fmla="*/ 52470 h 52340"/>
                <a:gd name="connsiteX13" fmla="*/ 144124 w 151451"/>
                <a:gd name="connsiteY13" fmla="*/ 52470 h 5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40">
                  <a:moveTo>
                    <a:pt x="143896" y="9077"/>
                  </a:moveTo>
                  <a:cubicBezTo>
                    <a:pt x="147312" y="9077"/>
                    <a:pt x="151640" y="9077"/>
                    <a:pt x="151640" y="4603"/>
                  </a:cubicBezTo>
                  <a:cubicBezTo>
                    <a:pt x="151640" y="130"/>
                    <a:pt x="147312" y="130"/>
                    <a:pt x="144124" y="130"/>
                  </a:cubicBezTo>
                  <a:lnTo>
                    <a:pt x="7704" y="130"/>
                  </a:lnTo>
                  <a:cubicBezTo>
                    <a:pt x="4516" y="130"/>
                    <a:pt x="188" y="130"/>
                    <a:pt x="188" y="4603"/>
                  </a:cubicBezTo>
                  <a:cubicBezTo>
                    <a:pt x="188" y="9077"/>
                    <a:pt x="4516" y="9077"/>
                    <a:pt x="7932" y="9077"/>
                  </a:cubicBezTo>
                  <a:lnTo>
                    <a:pt x="143896" y="9077"/>
                  </a:lnTo>
                  <a:close/>
                  <a:moveTo>
                    <a:pt x="144124" y="52470"/>
                  </a:moveTo>
                  <a:cubicBezTo>
                    <a:pt x="147312" y="52470"/>
                    <a:pt x="151640" y="52470"/>
                    <a:pt x="151640" y="47997"/>
                  </a:cubicBezTo>
                  <a:cubicBezTo>
                    <a:pt x="151640" y="43523"/>
                    <a:pt x="147312" y="43523"/>
                    <a:pt x="143896" y="43523"/>
                  </a:cubicBezTo>
                  <a:lnTo>
                    <a:pt x="7932" y="43523"/>
                  </a:lnTo>
                  <a:cubicBezTo>
                    <a:pt x="4516" y="43523"/>
                    <a:pt x="188" y="43523"/>
                    <a:pt x="188" y="47997"/>
                  </a:cubicBezTo>
                  <a:cubicBezTo>
                    <a:pt x="188" y="52470"/>
                    <a:pt x="4516" y="52470"/>
                    <a:pt x="7704" y="52470"/>
                  </a:cubicBezTo>
                  <a:lnTo>
                    <a:pt x="144124" y="52470"/>
                  </a:lnTo>
                  <a:close/>
                </a:path>
              </a:pathLst>
            </a:custGeom>
            <a:solidFill>
              <a:srgbClr val="000000"/>
            </a:solidFill>
            <a:ln w="22830"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1DC91DF6-6446-BCF3-2407-A44290743845}"/>
                </a:ext>
              </a:extLst>
            </p:cNvPr>
            <p:cNvSpPr/>
            <p:nvPr>
              <p:custDataLst>
                <p:tags r:id="rId58"/>
              </p:custDataLst>
            </p:nvPr>
          </p:nvSpPr>
          <p:spPr>
            <a:xfrm>
              <a:off x="7096690" y="5295054"/>
              <a:ext cx="140063" cy="152772"/>
            </a:xfrm>
            <a:custGeom>
              <a:avLst/>
              <a:gdLst>
                <a:gd name="connsiteX0" fmla="*/ 42560 w 140063"/>
                <a:gd name="connsiteY0" fmla="*/ 71036 h 152772"/>
                <a:gd name="connsiteX1" fmla="*/ 42560 w 140063"/>
                <a:gd name="connsiteY1" fmla="*/ 16011 h 152772"/>
                <a:gd name="connsiteX2" fmla="*/ 53719 w 140063"/>
                <a:gd name="connsiteY2" fmla="*/ 7064 h 152772"/>
                <a:gd name="connsiteX3" fmla="*/ 81960 w 140063"/>
                <a:gd name="connsiteY3" fmla="*/ 7064 h 152772"/>
                <a:gd name="connsiteX4" fmla="*/ 112022 w 140063"/>
                <a:gd name="connsiteY4" fmla="*/ 37931 h 152772"/>
                <a:gd name="connsiteX5" fmla="*/ 75583 w 140063"/>
                <a:gd name="connsiteY5" fmla="*/ 71036 h 152772"/>
                <a:gd name="connsiteX6" fmla="*/ 42560 w 140063"/>
                <a:gd name="connsiteY6" fmla="*/ 71036 h 152772"/>
                <a:gd name="connsiteX7" fmla="*/ 96308 w 140063"/>
                <a:gd name="connsiteY7" fmla="*/ 73049 h 152772"/>
                <a:gd name="connsiteX8" fmla="*/ 134114 w 140063"/>
                <a:gd name="connsiteY8" fmla="*/ 37931 h 152772"/>
                <a:gd name="connsiteX9" fmla="*/ 83554 w 140063"/>
                <a:gd name="connsiteY9" fmla="*/ 130 h 152772"/>
                <a:gd name="connsiteX10" fmla="*/ 199 w 140063"/>
                <a:gd name="connsiteY10" fmla="*/ 130 h 152772"/>
                <a:gd name="connsiteX11" fmla="*/ 199 w 140063"/>
                <a:gd name="connsiteY11" fmla="*/ 7064 h 152772"/>
                <a:gd name="connsiteX12" fmla="*/ 5665 w 140063"/>
                <a:gd name="connsiteY12" fmla="*/ 7064 h 152772"/>
                <a:gd name="connsiteX13" fmla="*/ 23657 w 140063"/>
                <a:gd name="connsiteY13" fmla="*/ 17576 h 152772"/>
                <a:gd name="connsiteX14" fmla="*/ 23657 w 140063"/>
                <a:gd name="connsiteY14" fmla="*/ 135455 h 152772"/>
                <a:gd name="connsiteX15" fmla="*/ 5665 w 140063"/>
                <a:gd name="connsiteY15" fmla="*/ 145968 h 152772"/>
                <a:gd name="connsiteX16" fmla="*/ 199 w 140063"/>
                <a:gd name="connsiteY16" fmla="*/ 145968 h 152772"/>
                <a:gd name="connsiteX17" fmla="*/ 199 w 140063"/>
                <a:gd name="connsiteY17" fmla="*/ 152902 h 152772"/>
                <a:gd name="connsiteX18" fmla="*/ 89475 w 140063"/>
                <a:gd name="connsiteY18" fmla="*/ 152902 h 152772"/>
                <a:gd name="connsiteX19" fmla="*/ 140263 w 140063"/>
                <a:gd name="connsiteY19" fmla="*/ 111969 h 152772"/>
                <a:gd name="connsiteX20" fmla="*/ 96308 w 140063"/>
                <a:gd name="connsiteY20" fmla="*/ 73049 h 152772"/>
                <a:gd name="connsiteX21" fmla="*/ 82188 w 140063"/>
                <a:gd name="connsiteY21" fmla="*/ 145968 h 152772"/>
                <a:gd name="connsiteX22" fmla="*/ 53719 w 140063"/>
                <a:gd name="connsiteY22" fmla="*/ 145968 h 152772"/>
                <a:gd name="connsiteX23" fmla="*/ 42560 w 140063"/>
                <a:gd name="connsiteY23" fmla="*/ 137021 h 152772"/>
                <a:gd name="connsiteX24" fmla="*/ 42560 w 140063"/>
                <a:gd name="connsiteY24" fmla="*/ 75957 h 152772"/>
                <a:gd name="connsiteX25" fmla="*/ 85376 w 140063"/>
                <a:gd name="connsiteY25" fmla="*/ 75957 h 152772"/>
                <a:gd name="connsiteX26" fmla="*/ 117488 w 140063"/>
                <a:gd name="connsiteY26" fmla="*/ 111745 h 152772"/>
                <a:gd name="connsiteX27" fmla="*/ 82188 w 140063"/>
                <a:gd name="connsiteY27" fmla="*/ 145968 h 1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063" h="152772">
                  <a:moveTo>
                    <a:pt x="42560" y="71036"/>
                  </a:moveTo>
                  <a:lnTo>
                    <a:pt x="42560" y="16011"/>
                  </a:lnTo>
                  <a:cubicBezTo>
                    <a:pt x="42560" y="8629"/>
                    <a:pt x="43015" y="7064"/>
                    <a:pt x="53719" y="7064"/>
                  </a:cubicBezTo>
                  <a:lnTo>
                    <a:pt x="81960" y="7064"/>
                  </a:lnTo>
                  <a:cubicBezTo>
                    <a:pt x="104051" y="7064"/>
                    <a:pt x="112022" y="26076"/>
                    <a:pt x="112022" y="37931"/>
                  </a:cubicBezTo>
                  <a:cubicBezTo>
                    <a:pt x="112022" y="52247"/>
                    <a:pt x="100863" y="71036"/>
                    <a:pt x="75583" y="71036"/>
                  </a:cubicBezTo>
                  <a:lnTo>
                    <a:pt x="42560" y="71036"/>
                  </a:lnTo>
                  <a:close/>
                  <a:moveTo>
                    <a:pt x="96308" y="73049"/>
                  </a:moveTo>
                  <a:cubicBezTo>
                    <a:pt x="118399" y="68799"/>
                    <a:pt x="134114" y="54484"/>
                    <a:pt x="134114" y="37931"/>
                  </a:cubicBezTo>
                  <a:cubicBezTo>
                    <a:pt x="134114" y="18471"/>
                    <a:pt x="113161" y="130"/>
                    <a:pt x="83554" y="130"/>
                  </a:cubicBezTo>
                  <a:lnTo>
                    <a:pt x="199" y="130"/>
                  </a:lnTo>
                  <a:lnTo>
                    <a:pt x="199" y="7064"/>
                  </a:lnTo>
                  <a:lnTo>
                    <a:pt x="5665" y="7064"/>
                  </a:lnTo>
                  <a:cubicBezTo>
                    <a:pt x="23201" y="7064"/>
                    <a:pt x="23657" y="9524"/>
                    <a:pt x="23657" y="17576"/>
                  </a:cubicBezTo>
                  <a:lnTo>
                    <a:pt x="23657" y="135455"/>
                  </a:lnTo>
                  <a:cubicBezTo>
                    <a:pt x="23657" y="143508"/>
                    <a:pt x="23201" y="145968"/>
                    <a:pt x="5665" y="145968"/>
                  </a:cubicBezTo>
                  <a:lnTo>
                    <a:pt x="199" y="145968"/>
                  </a:lnTo>
                  <a:lnTo>
                    <a:pt x="199" y="152902"/>
                  </a:lnTo>
                  <a:lnTo>
                    <a:pt x="89475" y="152902"/>
                  </a:lnTo>
                  <a:cubicBezTo>
                    <a:pt x="119766" y="152902"/>
                    <a:pt x="140263" y="132995"/>
                    <a:pt x="140263" y="111969"/>
                  </a:cubicBezTo>
                  <a:cubicBezTo>
                    <a:pt x="140263" y="92509"/>
                    <a:pt x="121588" y="75733"/>
                    <a:pt x="96308" y="73049"/>
                  </a:cubicBezTo>
                  <a:close/>
                  <a:moveTo>
                    <a:pt x="82188" y="145968"/>
                  </a:moveTo>
                  <a:lnTo>
                    <a:pt x="53719" y="145968"/>
                  </a:lnTo>
                  <a:cubicBezTo>
                    <a:pt x="43015" y="145968"/>
                    <a:pt x="42560" y="144403"/>
                    <a:pt x="42560" y="137021"/>
                  </a:cubicBezTo>
                  <a:lnTo>
                    <a:pt x="42560" y="75957"/>
                  </a:lnTo>
                  <a:lnTo>
                    <a:pt x="85376" y="75957"/>
                  </a:lnTo>
                  <a:cubicBezTo>
                    <a:pt x="107923" y="75957"/>
                    <a:pt x="117488" y="96759"/>
                    <a:pt x="117488" y="111745"/>
                  </a:cubicBezTo>
                  <a:cubicBezTo>
                    <a:pt x="117488" y="127627"/>
                    <a:pt x="105645" y="145968"/>
                    <a:pt x="82188" y="145968"/>
                  </a:cubicBezTo>
                  <a:close/>
                </a:path>
              </a:pathLst>
            </a:custGeom>
            <a:solidFill>
              <a:srgbClr val="000000"/>
            </a:solidFill>
            <a:ln w="22830"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19F95114-2AB2-7D72-80A1-6EC583E235B7}"/>
                </a:ext>
              </a:extLst>
            </p:cNvPr>
            <p:cNvSpPr/>
            <p:nvPr>
              <p:custDataLst>
                <p:tags r:id="rId59"/>
              </p:custDataLst>
            </p:nvPr>
          </p:nvSpPr>
          <p:spPr>
            <a:xfrm>
              <a:off x="7257327" y="5298186"/>
              <a:ext cx="48737" cy="149641"/>
            </a:xfrm>
            <a:custGeom>
              <a:avLst/>
              <a:gdLst>
                <a:gd name="connsiteX0" fmla="*/ 33001 w 48737"/>
                <a:gd name="connsiteY0" fmla="*/ 50905 h 149641"/>
                <a:gd name="connsiteX1" fmla="*/ 1117 w 48737"/>
                <a:gd name="connsiteY1" fmla="*/ 53365 h 149641"/>
                <a:gd name="connsiteX2" fmla="*/ 1117 w 48737"/>
                <a:gd name="connsiteY2" fmla="*/ 60299 h 149641"/>
                <a:gd name="connsiteX3" fmla="*/ 17970 w 48737"/>
                <a:gd name="connsiteY3" fmla="*/ 72602 h 149641"/>
                <a:gd name="connsiteX4" fmla="*/ 17970 w 48737"/>
                <a:gd name="connsiteY4" fmla="*/ 132771 h 149641"/>
                <a:gd name="connsiteX5" fmla="*/ 206 w 48737"/>
                <a:gd name="connsiteY5" fmla="*/ 142837 h 149641"/>
                <a:gd name="connsiteX6" fmla="*/ 206 w 48737"/>
                <a:gd name="connsiteY6" fmla="*/ 149771 h 149641"/>
                <a:gd name="connsiteX7" fmla="*/ 25258 w 48737"/>
                <a:gd name="connsiteY7" fmla="*/ 149100 h 149641"/>
                <a:gd name="connsiteX8" fmla="*/ 48944 w 48737"/>
                <a:gd name="connsiteY8" fmla="*/ 149771 h 149641"/>
                <a:gd name="connsiteX9" fmla="*/ 48944 w 48737"/>
                <a:gd name="connsiteY9" fmla="*/ 142837 h 149641"/>
                <a:gd name="connsiteX10" fmla="*/ 33001 w 48737"/>
                <a:gd name="connsiteY10" fmla="*/ 132995 h 149641"/>
                <a:gd name="connsiteX11" fmla="*/ 33001 w 48737"/>
                <a:gd name="connsiteY11" fmla="*/ 50905 h 149641"/>
                <a:gd name="connsiteX12" fmla="*/ 33912 w 48737"/>
                <a:gd name="connsiteY12" fmla="*/ 11985 h 149641"/>
                <a:gd name="connsiteX13" fmla="*/ 21842 w 48737"/>
                <a:gd name="connsiteY13" fmla="*/ 130 h 149641"/>
                <a:gd name="connsiteX14" fmla="*/ 9771 w 48737"/>
                <a:gd name="connsiteY14" fmla="*/ 11985 h 149641"/>
                <a:gd name="connsiteX15" fmla="*/ 21842 w 48737"/>
                <a:gd name="connsiteY15" fmla="*/ 23840 h 149641"/>
                <a:gd name="connsiteX16" fmla="*/ 33912 w 48737"/>
                <a:gd name="connsiteY16" fmla="*/ 11985 h 1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641">
                  <a:moveTo>
                    <a:pt x="33001" y="50905"/>
                  </a:moveTo>
                  <a:lnTo>
                    <a:pt x="1117" y="53365"/>
                  </a:lnTo>
                  <a:lnTo>
                    <a:pt x="1117" y="60299"/>
                  </a:lnTo>
                  <a:cubicBezTo>
                    <a:pt x="15920" y="60299"/>
                    <a:pt x="17970" y="61641"/>
                    <a:pt x="17970" y="72602"/>
                  </a:cubicBezTo>
                  <a:lnTo>
                    <a:pt x="17970" y="132771"/>
                  </a:lnTo>
                  <a:cubicBezTo>
                    <a:pt x="17970" y="142837"/>
                    <a:pt x="15465" y="142837"/>
                    <a:pt x="206" y="142837"/>
                  </a:cubicBezTo>
                  <a:lnTo>
                    <a:pt x="206" y="149771"/>
                  </a:lnTo>
                  <a:cubicBezTo>
                    <a:pt x="7494" y="149547"/>
                    <a:pt x="19792" y="149100"/>
                    <a:pt x="25258" y="149100"/>
                  </a:cubicBezTo>
                  <a:cubicBezTo>
                    <a:pt x="33229" y="149100"/>
                    <a:pt x="41200" y="149547"/>
                    <a:pt x="48944" y="149771"/>
                  </a:cubicBezTo>
                  <a:lnTo>
                    <a:pt x="48944" y="142837"/>
                  </a:lnTo>
                  <a:cubicBezTo>
                    <a:pt x="33912" y="142837"/>
                    <a:pt x="33001" y="141718"/>
                    <a:pt x="33001" y="132995"/>
                  </a:cubicBezTo>
                  <a:lnTo>
                    <a:pt x="33001" y="50905"/>
                  </a:lnTo>
                  <a:close/>
                  <a:moveTo>
                    <a:pt x="33912" y="11985"/>
                  </a:moveTo>
                  <a:cubicBezTo>
                    <a:pt x="33912" y="4827"/>
                    <a:pt x="28219" y="130"/>
                    <a:pt x="21842" y="130"/>
                  </a:cubicBezTo>
                  <a:cubicBezTo>
                    <a:pt x="14782" y="130"/>
                    <a:pt x="9771" y="6169"/>
                    <a:pt x="9771" y="11985"/>
                  </a:cubicBezTo>
                  <a:cubicBezTo>
                    <a:pt x="9771" y="18024"/>
                    <a:pt x="14782" y="23840"/>
                    <a:pt x="21842" y="23840"/>
                  </a:cubicBezTo>
                  <a:cubicBezTo>
                    <a:pt x="28219" y="23840"/>
                    <a:pt x="33912" y="19142"/>
                    <a:pt x="33912" y="11985"/>
                  </a:cubicBezTo>
                  <a:close/>
                </a:path>
              </a:pathLst>
            </a:custGeom>
            <a:solidFill>
              <a:srgbClr val="000000"/>
            </a:solidFill>
            <a:ln w="22830"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4E56A01B-B57C-1300-B684-42D98D001D43}"/>
                </a:ext>
              </a:extLst>
            </p:cNvPr>
            <p:cNvSpPr/>
            <p:nvPr>
              <p:custDataLst>
                <p:tags r:id="rId60"/>
              </p:custDataLst>
            </p:nvPr>
          </p:nvSpPr>
          <p:spPr>
            <a:xfrm>
              <a:off x="7320362" y="5348961"/>
              <a:ext cx="114556" cy="98866"/>
            </a:xfrm>
            <a:custGeom>
              <a:avLst/>
              <a:gdLst>
                <a:gd name="connsiteX0" fmla="*/ 17973 w 114556"/>
                <a:gd name="connsiteY0" fmla="*/ 22050 h 98866"/>
                <a:gd name="connsiteX1" fmla="*/ 17973 w 114556"/>
                <a:gd name="connsiteY1" fmla="*/ 81996 h 98866"/>
                <a:gd name="connsiteX2" fmla="*/ 209 w 114556"/>
                <a:gd name="connsiteY2" fmla="*/ 92062 h 98866"/>
                <a:gd name="connsiteX3" fmla="*/ 209 w 114556"/>
                <a:gd name="connsiteY3" fmla="*/ 98996 h 98866"/>
                <a:gd name="connsiteX4" fmla="*/ 25944 w 114556"/>
                <a:gd name="connsiteY4" fmla="*/ 98325 h 98866"/>
                <a:gd name="connsiteX5" fmla="*/ 51452 w 114556"/>
                <a:gd name="connsiteY5" fmla="*/ 98996 h 98866"/>
                <a:gd name="connsiteX6" fmla="*/ 51452 w 114556"/>
                <a:gd name="connsiteY6" fmla="*/ 92062 h 98866"/>
                <a:gd name="connsiteX7" fmla="*/ 33687 w 114556"/>
                <a:gd name="connsiteY7" fmla="*/ 81996 h 98866"/>
                <a:gd name="connsiteX8" fmla="*/ 33687 w 114556"/>
                <a:gd name="connsiteY8" fmla="*/ 40839 h 98866"/>
                <a:gd name="connsiteX9" fmla="*/ 64433 w 114556"/>
                <a:gd name="connsiteY9" fmla="*/ 5050 h 98866"/>
                <a:gd name="connsiteX10" fmla="*/ 81286 w 114556"/>
                <a:gd name="connsiteY10" fmla="*/ 29879 h 98866"/>
                <a:gd name="connsiteX11" fmla="*/ 81286 w 114556"/>
                <a:gd name="connsiteY11" fmla="*/ 81996 h 98866"/>
                <a:gd name="connsiteX12" fmla="*/ 63522 w 114556"/>
                <a:gd name="connsiteY12" fmla="*/ 92062 h 98866"/>
                <a:gd name="connsiteX13" fmla="*/ 63522 w 114556"/>
                <a:gd name="connsiteY13" fmla="*/ 98996 h 98866"/>
                <a:gd name="connsiteX14" fmla="*/ 89257 w 114556"/>
                <a:gd name="connsiteY14" fmla="*/ 98325 h 98866"/>
                <a:gd name="connsiteX15" fmla="*/ 114765 w 114556"/>
                <a:gd name="connsiteY15" fmla="*/ 98996 h 98866"/>
                <a:gd name="connsiteX16" fmla="*/ 114765 w 114556"/>
                <a:gd name="connsiteY16" fmla="*/ 92062 h 98866"/>
                <a:gd name="connsiteX17" fmla="*/ 97001 w 114556"/>
                <a:gd name="connsiteY17" fmla="*/ 85351 h 98866"/>
                <a:gd name="connsiteX18" fmla="*/ 97001 w 114556"/>
                <a:gd name="connsiteY18" fmla="*/ 42629 h 98866"/>
                <a:gd name="connsiteX19" fmla="*/ 89941 w 114556"/>
                <a:gd name="connsiteY19" fmla="*/ 8406 h 98866"/>
                <a:gd name="connsiteX20" fmla="*/ 66027 w 114556"/>
                <a:gd name="connsiteY20" fmla="*/ 130 h 98866"/>
                <a:gd name="connsiteX21" fmla="*/ 32321 w 114556"/>
                <a:gd name="connsiteY21" fmla="*/ 23616 h 98866"/>
                <a:gd name="connsiteX22" fmla="*/ 32321 w 114556"/>
                <a:gd name="connsiteY22" fmla="*/ 130 h 98866"/>
                <a:gd name="connsiteX23" fmla="*/ 209 w 114556"/>
                <a:gd name="connsiteY23" fmla="*/ 2590 h 98866"/>
                <a:gd name="connsiteX24" fmla="*/ 209 w 114556"/>
                <a:gd name="connsiteY24" fmla="*/ 9524 h 98866"/>
                <a:gd name="connsiteX25" fmla="*/ 17973 w 114556"/>
                <a:gd name="connsiteY25" fmla="*/ 22050 h 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6" h="98866">
                  <a:moveTo>
                    <a:pt x="17973" y="22050"/>
                  </a:moveTo>
                  <a:lnTo>
                    <a:pt x="17973" y="81996"/>
                  </a:lnTo>
                  <a:cubicBezTo>
                    <a:pt x="17973" y="92062"/>
                    <a:pt x="15468" y="92062"/>
                    <a:pt x="209" y="92062"/>
                  </a:cubicBezTo>
                  <a:lnTo>
                    <a:pt x="209" y="98996"/>
                  </a:lnTo>
                  <a:cubicBezTo>
                    <a:pt x="8180" y="98772"/>
                    <a:pt x="19795" y="98325"/>
                    <a:pt x="25944" y="98325"/>
                  </a:cubicBezTo>
                  <a:cubicBezTo>
                    <a:pt x="31865" y="98325"/>
                    <a:pt x="43708" y="98772"/>
                    <a:pt x="51452" y="98996"/>
                  </a:cubicBezTo>
                  <a:lnTo>
                    <a:pt x="51452" y="92062"/>
                  </a:lnTo>
                  <a:cubicBezTo>
                    <a:pt x="36193" y="92062"/>
                    <a:pt x="33687" y="92062"/>
                    <a:pt x="33687" y="81996"/>
                  </a:cubicBezTo>
                  <a:lnTo>
                    <a:pt x="33687" y="40839"/>
                  </a:lnTo>
                  <a:cubicBezTo>
                    <a:pt x="33687" y="17576"/>
                    <a:pt x="49857" y="5050"/>
                    <a:pt x="64433" y="5050"/>
                  </a:cubicBezTo>
                  <a:cubicBezTo>
                    <a:pt x="78781" y="5050"/>
                    <a:pt x="81286" y="17129"/>
                    <a:pt x="81286" y="29879"/>
                  </a:cubicBezTo>
                  <a:lnTo>
                    <a:pt x="81286" y="81996"/>
                  </a:lnTo>
                  <a:cubicBezTo>
                    <a:pt x="81286" y="92062"/>
                    <a:pt x="78781" y="92062"/>
                    <a:pt x="63522" y="92062"/>
                  </a:cubicBezTo>
                  <a:lnTo>
                    <a:pt x="63522" y="98996"/>
                  </a:lnTo>
                  <a:cubicBezTo>
                    <a:pt x="71493" y="98772"/>
                    <a:pt x="83108" y="98325"/>
                    <a:pt x="89257" y="98325"/>
                  </a:cubicBezTo>
                  <a:cubicBezTo>
                    <a:pt x="95179" y="98325"/>
                    <a:pt x="107022" y="98772"/>
                    <a:pt x="114765" y="98996"/>
                  </a:cubicBezTo>
                  <a:lnTo>
                    <a:pt x="114765" y="92062"/>
                  </a:lnTo>
                  <a:cubicBezTo>
                    <a:pt x="102922" y="92062"/>
                    <a:pt x="97229" y="92062"/>
                    <a:pt x="97001" y="85351"/>
                  </a:cubicBezTo>
                  <a:lnTo>
                    <a:pt x="97001" y="42629"/>
                  </a:lnTo>
                  <a:cubicBezTo>
                    <a:pt x="97001" y="23392"/>
                    <a:pt x="97001" y="16458"/>
                    <a:pt x="89941" y="8406"/>
                  </a:cubicBezTo>
                  <a:cubicBezTo>
                    <a:pt x="86752" y="4603"/>
                    <a:pt x="79237" y="130"/>
                    <a:pt x="66027" y="130"/>
                  </a:cubicBezTo>
                  <a:cubicBezTo>
                    <a:pt x="49402" y="130"/>
                    <a:pt x="38698" y="9748"/>
                    <a:pt x="32321" y="23616"/>
                  </a:cubicBezTo>
                  <a:lnTo>
                    <a:pt x="32321" y="130"/>
                  </a:lnTo>
                  <a:lnTo>
                    <a:pt x="209" y="2590"/>
                  </a:lnTo>
                  <a:lnTo>
                    <a:pt x="209" y="9524"/>
                  </a:lnTo>
                  <a:cubicBezTo>
                    <a:pt x="16151" y="9524"/>
                    <a:pt x="17973" y="11090"/>
                    <a:pt x="17973" y="22050"/>
                  </a:cubicBezTo>
                  <a:close/>
                </a:path>
              </a:pathLst>
            </a:custGeom>
            <a:solidFill>
              <a:srgbClr val="000000"/>
            </a:solidFill>
            <a:ln w="22830"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0CA4727F-17EB-7D45-6EEC-80981ABF86CA}"/>
                </a:ext>
              </a:extLst>
            </p:cNvPr>
            <p:cNvSpPr/>
            <p:nvPr>
              <p:custDataLst>
                <p:tags r:id="rId61"/>
              </p:custDataLst>
            </p:nvPr>
          </p:nvSpPr>
          <p:spPr>
            <a:xfrm>
              <a:off x="7449166" y="5347619"/>
              <a:ext cx="102713" cy="102668"/>
            </a:xfrm>
            <a:custGeom>
              <a:avLst/>
              <a:gdLst>
                <a:gd name="connsiteX0" fmla="*/ 66488 w 102713"/>
                <a:gd name="connsiteY0" fmla="*/ 83338 h 102668"/>
                <a:gd name="connsiteX1" fmla="*/ 84253 w 102713"/>
                <a:gd name="connsiteY1" fmla="*/ 101680 h 102668"/>
                <a:gd name="connsiteX2" fmla="*/ 102928 w 102713"/>
                <a:gd name="connsiteY2" fmla="*/ 80430 h 102668"/>
                <a:gd name="connsiteX3" fmla="*/ 102928 w 102713"/>
                <a:gd name="connsiteY3" fmla="*/ 67904 h 102668"/>
                <a:gd name="connsiteX4" fmla="*/ 97234 w 102713"/>
                <a:gd name="connsiteY4" fmla="*/ 67904 h 102668"/>
                <a:gd name="connsiteX5" fmla="*/ 97234 w 102713"/>
                <a:gd name="connsiteY5" fmla="*/ 80430 h 102668"/>
                <a:gd name="connsiteX6" fmla="*/ 89035 w 102713"/>
                <a:gd name="connsiteY6" fmla="*/ 94746 h 102668"/>
                <a:gd name="connsiteX7" fmla="*/ 80609 w 102713"/>
                <a:gd name="connsiteY7" fmla="*/ 83562 h 102668"/>
                <a:gd name="connsiteX8" fmla="*/ 80609 w 102713"/>
                <a:gd name="connsiteY8" fmla="*/ 38826 h 102668"/>
                <a:gd name="connsiteX9" fmla="*/ 72410 w 102713"/>
                <a:gd name="connsiteY9" fmla="*/ 12432 h 102668"/>
                <a:gd name="connsiteX10" fmla="*/ 41209 w 102713"/>
                <a:gd name="connsiteY10" fmla="*/ 130 h 102668"/>
                <a:gd name="connsiteX11" fmla="*/ 6819 w 102713"/>
                <a:gd name="connsiteY11" fmla="*/ 25405 h 102668"/>
                <a:gd name="connsiteX12" fmla="*/ 17295 w 102713"/>
                <a:gd name="connsiteY12" fmla="*/ 35918 h 102668"/>
                <a:gd name="connsiteX13" fmla="*/ 27772 w 102713"/>
                <a:gd name="connsiteY13" fmla="*/ 25629 h 102668"/>
                <a:gd name="connsiteX14" fmla="*/ 16157 w 102713"/>
                <a:gd name="connsiteY14" fmla="*/ 15340 h 102668"/>
                <a:gd name="connsiteX15" fmla="*/ 40753 w 102713"/>
                <a:gd name="connsiteY15" fmla="*/ 5050 h 102668"/>
                <a:gd name="connsiteX16" fmla="*/ 64894 w 102713"/>
                <a:gd name="connsiteY16" fmla="*/ 33681 h 102668"/>
                <a:gd name="connsiteX17" fmla="*/ 64894 w 102713"/>
                <a:gd name="connsiteY17" fmla="*/ 41958 h 102668"/>
                <a:gd name="connsiteX18" fmla="*/ 22989 w 102713"/>
                <a:gd name="connsiteY18" fmla="*/ 50010 h 102668"/>
                <a:gd name="connsiteX19" fmla="*/ 214 w 102713"/>
                <a:gd name="connsiteY19" fmla="*/ 79088 h 102668"/>
                <a:gd name="connsiteX20" fmla="*/ 36654 w 102713"/>
                <a:gd name="connsiteY20" fmla="*/ 102798 h 102668"/>
                <a:gd name="connsiteX21" fmla="*/ 66488 w 102713"/>
                <a:gd name="connsiteY21" fmla="*/ 83338 h 102668"/>
                <a:gd name="connsiteX22" fmla="*/ 64894 w 102713"/>
                <a:gd name="connsiteY22" fmla="*/ 46655 h 102668"/>
                <a:gd name="connsiteX23" fmla="*/ 64894 w 102713"/>
                <a:gd name="connsiteY23" fmla="*/ 69023 h 102668"/>
                <a:gd name="connsiteX24" fmla="*/ 38248 w 102713"/>
                <a:gd name="connsiteY24" fmla="*/ 97877 h 102668"/>
                <a:gd name="connsiteX25" fmla="*/ 17751 w 102713"/>
                <a:gd name="connsiteY25" fmla="*/ 78865 h 102668"/>
                <a:gd name="connsiteX26" fmla="*/ 64894 w 102713"/>
                <a:gd name="connsiteY26" fmla="*/ 46655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713" h="102668">
                  <a:moveTo>
                    <a:pt x="66488" y="83338"/>
                  </a:moveTo>
                  <a:cubicBezTo>
                    <a:pt x="67399" y="92285"/>
                    <a:pt x="73549" y="101680"/>
                    <a:pt x="84253" y="101680"/>
                  </a:cubicBezTo>
                  <a:cubicBezTo>
                    <a:pt x="89035" y="101680"/>
                    <a:pt x="102928" y="98548"/>
                    <a:pt x="102928" y="80430"/>
                  </a:cubicBezTo>
                  <a:lnTo>
                    <a:pt x="102928" y="67904"/>
                  </a:lnTo>
                  <a:lnTo>
                    <a:pt x="97234" y="67904"/>
                  </a:lnTo>
                  <a:lnTo>
                    <a:pt x="97234" y="80430"/>
                  </a:lnTo>
                  <a:cubicBezTo>
                    <a:pt x="97234" y="93404"/>
                    <a:pt x="91540" y="94746"/>
                    <a:pt x="89035" y="94746"/>
                  </a:cubicBezTo>
                  <a:cubicBezTo>
                    <a:pt x="81520" y="94746"/>
                    <a:pt x="80609" y="84680"/>
                    <a:pt x="80609" y="83562"/>
                  </a:cubicBezTo>
                  <a:lnTo>
                    <a:pt x="80609" y="38826"/>
                  </a:lnTo>
                  <a:cubicBezTo>
                    <a:pt x="80609" y="29431"/>
                    <a:pt x="80609" y="20708"/>
                    <a:pt x="72410" y="12432"/>
                  </a:cubicBezTo>
                  <a:cubicBezTo>
                    <a:pt x="63528" y="3708"/>
                    <a:pt x="52140" y="130"/>
                    <a:pt x="41209" y="130"/>
                  </a:cubicBezTo>
                  <a:cubicBezTo>
                    <a:pt x="22533" y="130"/>
                    <a:pt x="6819" y="10642"/>
                    <a:pt x="6819" y="25405"/>
                  </a:cubicBezTo>
                  <a:cubicBezTo>
                    <a:pt x="6819" y="32116"/>
                    <a:pt x="11374" y="35918"/>
                    <a:pt x="17295" y="35918"/>
                  </a:cubicBezTo>
                  <a:cubicBezTo>
                    <a:pt x="23672" y="35918"/>
                    <a:pt x="27772" y="31445"/>
                    <a:pt x="27772" y="25629"/>
                  </a:cubicBezTo>
                  <a:cubicBezTo>
                    <a:pt x="27772" y="22945"/>
                    <a:pt x="26633" y="15563"/>
                    <a:pt x="16157" y="15340"/>
                  </a:cubicBezTo>
                  <a:cubicBezTo>
                    <a:pt x="22306" y="7511"/>
                    <a:pt x="33465" y="5050"/>
                    <a:pt x="40753" y="5050"/>
                  </a:cubicBezTo>
                  <a:cubicBezTo>
                    <a:pt x="51913" y="5050"/>
                    <a:pt x="64894" y="13774"/>
                    <a:pt x="64894" y="33681"/>
                  </a:cubicBezTo>
                  <a:lnTo>
                    <a:pt x="64894" y="41958"/>
                  </a:lnTo>
                  <a:cubicBezTo>
                    <a:pt x="53279" y="42629"/>
                    <a:pt x="37337" y="43300"/>
                    <a:pt x="22989" y="50010"/>
                  </a:cubicBezTo>
                  <a:cubicBezTo>
                    <a:pt x="5908" y="57615"/>
                    <a:pt x="214" y="69246"/>
                    <a:pt x="214" y="79088"/>
                  </a:cubicBezTo>
                  <a:cubicBezTo>
                    <a:pt x="214" y="97206"/>
                    <a:pt x="22306" y="102798"/>
                    <a:pt x="36654" y="102798"/>
                  </a:cubicBezTo>
                  <a:cubicBezTo>
                    <a:pt x="51685" y="102798"/>
                    <a:pt x="62161" y="93851"/>
                    <a:pt x="66488" y="83338"/>
                  </a:cubicBezTo>
                  <a:close/>
                  <a:moveTo>
                    <a:pt x="64894" y="46655"/>
                  </a:moveTo>
                  <a:lnTo>
                    <a:pt x="64894" y="69023"/>
                  </a:lnTo>
                  <a:cubicBezTo>
                    <a:pt x="64894" y="90272"/>
                    <a:pt x="48496" y="97877"/>
                    <a:pt x="38248" y="97877"/>
                  </a:cubicBezTo>
                  <a:cubicBezTo>
                    <a:pt x="27088" y="97877"/>
                    <a:pt x="17751" y="90049"/>
                    <a:pt x="17751" y="78865"/>
                  </a:cubicBezTo>
                  <a:cubicBezTo>
                    <a:pt x="17751" y="66562"/>
                    <a:pt x="27316" y="47997"/>
                    <a:pt x="64894" y="46655"/>
                  </a:cubicBezTo>
                  <a:close/>
                </a:path>
              </a:pathLst>
            </a:custGeom>
            <a:solidFill>
              <a:srgbClr val="000000"/>
            </a:solidFill>
            <a:ln w="22830"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7381CF42-DD5A-068A-5DE4-E2F2BDD2DAC8}"/>
                </a:ext>
              </a:extLst>
            </p:cNvPr>
            <p:cNvSpPr/>
            <p:nvPr>
              <p:custDataLst>
                <p:tags r:id="rId62"/>
              </p:custDataLst>
            </p:nvPr>
          </p:nvSpPr>
          <p:spPr>
            <a:xfrm>
              <a:off x="7559851" y="5348961"/>
              <a:ext cx="76522" cy="98866"/>
            </a:xfrm>
            <a:custGeom>
              <a:avLst/>
              <a:gdLst>
                <a:gd name="connsiteX0" fmla="*/ 31876 w 76522"/>
                <a:gd name="connsiteY0" fmla="*/ 24734 h 98866"/>
                <a:gd name="connsiteX1" fmla="*/ 31876 w 76522"/>
                <a:gd name="connsiteY1" fmla="*/ 130 h 98866"/>
                <a:gd name="connsiteX2" fmla="*/ 219 w 76522"/>
                <a:gd name="connsiteY2" fmla="*/ 2590 h 98866"/>
                <a:gd name="connsiteX3" fmla="*/ 219 w 76522"/>
                <a:gd name="connsiteY3" fmla="*/ 9524 h 98866"/>
                <a:gd name="connsiteX4" fmla="*/ 17984 w 76522"/>
                <a:gd name="connsiteY4" fmla="*/ 22050 h 98866"/>
                <a:gd name="connsiteX5" fmla="*/ 17984 w 76522"/>
                <a:gd name="connsiteY5" fmla="*/ 81996 h 98866"/>
                <a:gd name="connsiteX6" fmla="*/ 219 w 76522"/>
                <a:gd name="connsiteY6" fmla="*/ 92062 h 98866"/>
                <a:gd name="connsiteX7" fmla="*/ 219 w 76522"/>
                <a:gd name="connsiteY7" fmla="*/ 98996 h 98866"/>
                <a:gd name="connsiteX8" fmla="*/ 26182 w 76522"/>
                <a:gd name="connsiteY8" fmla="*/ 98325 h 98866"/>
                <a:gd name="connsiteX9" fmla="*/ 55106 w 76522"/>
                <a:gd name="connsiteY9" fmla="*/ 98996 h 98866"/>
                <a:gd name="connsiteX10" fmla="*/ 55106 w 76522"/>
                <a:gd name="connsiteY10" fmla="*/ 92062 h 98866"/>
                <a:gd name="connsiteX11" fmla="*/ 50323 w 76522"/>
                <a:gd name="connsiteY11" fmla="*/ 92062 h 98866"/>
                <a:gd name="connsiteX12" fmla="*/ 33015 w 76522"/>
                <a:gd name="connsiteY12" fmla="*/ 81549 h 98866"/>
                <a:gd name="connsiteX13" fmla="*/ 33015 w 76522"/>
                <a:gd name="connsiteY13" fmla="*/ 47102 h 98866"/>
                <a:gd name="connsiteX14" fmla="*/ 59889 w 76522"/>
                <a:gd name="connsiteY14" fmla="*/ 5050 h 98866"/>
                <a:gd name="connsiteX15" fmla="*/ 62394 w 76522"/>
                <a:gd name="connsiteY15" fmla="*/ 5274 h 98866"/>
                <a:gd name="connsiteX16" fmla="*/ 57156 w 76522"/>
                <a:gd name="connsiteY16" fmla="*/ 13998 h 98866"/>
                <a:gd name="connsiteX17" fmla="*/ 66949 w 76522"/>
                <a:gd name="connsiteY17" fmla="*/ 23616 h 98866"/>
                <a:gd name="connsiteX18" fmla="*/ 76742 w 76522"/>
                <a:gd name="connsiteY18" fmla="*/ 13774 h 98866"/>
                <a:gd name="connsiteX19" fmla="*/ 59889 w 76522"/>
                <a:gd name="connsiteY19" fmla="*/ 130 h 98866"/>
                <a:gd name="connsiteX20" fmla="*/ 31876 w 76522"/>
                <a:gd name="connsiteY20" fmla="*/ 24734 h 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522" h="98866">
                  <a:moveTo>
                    <a:pt x="31876" y="24734"/>
                  </a:moveTo>
                  <a:lnTo>
                    <a:pt x="31876" y="130"/>
                  </a:lnTo>
                  <a:lnTo>
                    <a:pt x="219" y="2590"/>
                  </a:lnTo>
                  <a:lnTo>
                    <a:pt x="219" y="9524"/>
                  </a:lnTo>
                  <a:cubicBezTo>
                    <a:pt x="16162" y="9524"/>
                    <a:pt x="17984" y="11090"/>
                    <a:pt x="17984" y="22050"/>
                  </a:cubicBezTo>
                  <a:lnTo>
                    <a:pt x="17984" y="81996"/>
                  </a:lnTo>
                  <a:cubicBezTo>
                    <a:pt x="17984" y="92062"/>
                    <a:pt x="15478" y="92062"/>
                    <a:pt x="219" y="92062"/>
                  </a:cubicBezTo>
                  <a:lnTo>
                    <a:pt x="219" y="98996"/>
                  </a:lnTo>
                  <a:cubicBezTo>
                    <a:pt x="9101" y="98772"/>
                    <a:pt x="19805" y="98325"/>
                    <a:pt x="26182" y="98325"/>
                  </a:cubicBezTo>
                  <a:cubicBezTo>
                    <a:pt x="35292" y="98325"/>
                    <a:pt x="45996" y="98325"/>
                    <a:pt x="55106" y="98996"/>
                  </a:cubicBezTo>
                  <a:lnTo>
                    <a:pt x="55106" y="92062"/>
                  </a:lnTo>
                  <a:lnTo>
                    <a:pt x="50323" y="92062"/>
                  </a:lnTo>
                  <a:cubicBezTo>
                    <a:pt x="33470" y="92062"/>
                    <a:pt x="33015" y="89601"/>
                    <a:pt x="33015" y="81549"/>
                  </a:cubicBezTo>
                  <a:lnTo>
                    <a:pt x="33015" y="47102"/>
                  </a:lnTo>
                  <a:cubicBezTo>
                    <a:pt x="33015" y="24958"/>
                    <a:pt x="42580" y="5050"/>
                    <a:pt x="59889" y="5050"/>
                  </a:cubicBezTo>
                  <a:cubicBezTo>
                    <a:pt x="61483" y="5050"/>
                    <a:pt x="61938" y="5050"/>
                    <a:pt x="62394" y="5274"/>
                  </a:cubicBezTo>
                  <a:cubicBezTo>
                    <a:pt x="61711" y="5498"/>
                    <a:pt x="57156" y="8182"/>
                    <a:pt x="57156" y="13998"/>
                  </a:cubicBezTo>
                  <a:cubicBezTo>
                    <a:pt x="57156" y="20261"/>
                    <a:pt x="61938" y="23616"/>
                    <a:pt x="66949" y="23616"/>
                  </a:cubicBezTo>
                  <a:cubicBezTo>
                    <a:pt x="71048" y="23616"/>
                    <a:pt x="76742" y="20932"/>
                    <a:pt x="76742" y="13774"/>
                  </a:cubicBezTo>
                  <a:cubicBezTo>
                    <a:pt x="76742" y="6616"/>
                    <a:pt x="69682" y="130"/>
                    <a:pt x="59889" y="130"/>
                  </a:cubicBezTo>
                  <a:cubicBezTo>
                    <a:pt x="43263" y="130"/>
                    <a:pt x="35064" y="15116"/>
                    <a:pt x="31876" y="24734"/>
                  </a:cubicBezTo>
                  <a:close/>
                </a:path>
              </a:pathLst>
            </a:custGeom>
            <a:solidFill>
              <a:srgbClr val="000000"/>
            </a:solidFill>
            <a:ln w="22830"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8C841193-BAC3-B7D9-E026-6B5566C60EBA}"/>
                </a:ext>
              </a:extLst>
            </p:cNvPr>
            <p:cNvSpPr/>
            <p:nvPr>
              <p:custDataLst>
                <p:tags r:id="rId63"/>
              </p:custDataLst>
            </p:nvPr>
          </p:nvSpPr>
          <p:spPr>
            <a:xfrm>
              <a:off x="7647002" y="5351422"/>
              <a:ext cx="111367" cy="142259"/>
            </a:xfrm>
            <a:custGeom>
              <a:avLst/>
              <a:gdLst>
                <a:gd name="connsiteX0" fmla="*/ 90411 w 111367"/>
                <a:gd name="connsiteY0" fmla="*/ 21379 h 142259"/>
                <a:gd name="connsiteX1" fmla="*/ 111591 w 111367"/>
                <a:gd name="connsiteY1" fmla="*/ 7064 h 142259"/>
                <a:gd name="connsiteX2" fmla="*/ 111591 w 111367"/>
                <a:gd name="connsiteY2" fmla="*/ 130 h 142259"/>
                <a:gd name="connsiteX3" fmla="*/ 94510 w 111367"/>
                <a:gd name="connsiteY3" fmla="*/ 801 h 142259"/>
                <a:gd name="connsiteX4" fmla="*/ 74696 w 111367"/>
                <a:gd name="connsiteY4" fmla="*/ 130 h 142259"/>
                <a:gd name="connsiteX5" fmla="*/ 74696 w 111367"/>
                <a:gd name="connsiteY5" fmla="*/ 7064 h 142259"/>
                <a:gd name="connsiteX6" fmla="*/ 85400 w 111367"/>
                <a:gd name="connsiteY6" fmla="*/ 16682 h 142259"/>
                <a:gd name="connsiteX7" fmla="*/ 84034 w 111367"/>
                <a:gd name="connsiteY7" fmla="*/ 22050 h 142259"/>
                <a:gd name="connsiteX8" fmla="*/ 61031 w 111367"/>
                <a:gd name="connsiteY8" fmla="*/ 77075 h 142259"/>
                <a:gd name="connsiteX9" fmla="*/ 35752 w 111367"/>
                <a:gd name="connsiteY9" fmla="*/ 16905 h 142259"/>
                <a:gd name="connsiteX10" fmla="*/ 34385 w 111367"/>
                <a:gd name="connsiteY10" fmla="*/ 12879 h 142259"/>
                <a:gd name="connsiteX11" fmla="*/ 47139 w 111367"/>
                <a:gd name="connsiteY11" fmla="*/ 7064 h 142259"/>
                <a:gd name="connsiteX12" fmla="*/ 47139 w 111367"/>
                <a:gd name="connsiteY12" fmla="*/ 130 h 142259"/>
                <a:gd name="connsiteX13" fmla="*/ 22315 w 111367"/>
                <a:gd name="connsiteY13" fmla="*/ 801 h 142259"/>
                <a:gd name="connsiteX14" fmla="*/ 223 w 111367"/>
                <a:gd name="connsiteY14" fmla="*/ 130 h 142259"/>
                <a:gd name="connsiteX15" fmla="*/ 223 w 111367"/>
                <a:gd name="connsiteY15" fmla="*/ 7064 h 142259"/>
                <a:gd name="connsiteX16" fmla="*/ 18671 w 111367"/>
                <a:gd name="connsiteY16" fmla="*/ 14892 h 142259"/>
                <a:gd name="connsiteX17" fmla="*/ 52833 w 111367"/>
                <a:gd name="connsiteY17" fmla="*/ 96535 h 142259"/>
                <a:gd name="connsiteX18" fmla="*/ 47139 w 111367"/>
                <a:gd name="connsiteY18" fmla="*/ 109732 h 142259"/>
                <a:gd name="connsiteX19" fmla="*/ 21176 w 111367"/>
                <a:gd name="connsiteY19" fmla="*/ 137468 h 142259"/>
                <a:gd name="connsiteX20" fmla="*/ 10472 w 111367"/>
                <a:gd name="connsiteY20" fmla="*/ 133442 h 142259"/>
                <a:gd name="connsiteX21" fmla="*/ 19354 w 111367"/>
                <a:gd name="connsiteY21" fmla="*/ 124048 h 142259"/>
                <a:gd name="connsiteX22" fmla="*/ 9789 w 111367"/>
                <a:gd name="connsiteY22" fmla="*/ 114653 h 142259"/>
                <a:gd name="connsiteX23" fmla="*/ 223 w 111367"/>
                <a:gd name="connsiteY23" fmla="*/ 124271 h 142259"/>
                <a:gd name="connsiteX24" fmla="*/ 21176 w 111367"/>
                <a:gd name="connsiteY24" fmla="*/ 142389 h 142259"/>
                <a:gd name="connsiteX25" fmla="*/ 50327 w 111367"/>
                <a:gd name="connsiteY25" fmla="*/ 116890 h 142259"/>
                <a:gd name="connsiteX26" fmla="*/ 90411 w 111367"/>
                <a:gd name="connsiteY26" fmla="*/ 21379 h 14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367" h="142259">
                  <a:moveTo>
                    <a:pt x="90411" y="21379"/>
                  </a:moveTo>
                  <a:cubicBezTo>
                    <a:pt x="96332" y="7287"/>
                    <a:pt x="107947" y="7064"/>
                    <a:pt x="111591" y="7064"/>
                  </a:cubicBezTo>
                  <a:lnTo>
                    <a:pt x="111591" y="130"/>
                  </a:lnTo>
                  <a:cubicBezTo>
                    <a:pt x="106353" y="577"/>
                    <a:pt x="99748" y="801"/>
                    <a:pt x="94510" y="801"/>
                  </a:cubicBezTo>
                  <a:cubicBezTo>
                    <a:pt x="90411" y="801"/>
                    <a:pt x="79707" y="353"/>
                    <a:pt x="74696" y="130"/>
                  </a:cubicBezTo>
                  <a:lnTo>
                    <a:pt x="74696" y="7064"/>
                  </a:lnTo>
                  <a:cubicBezTo>
                    <a:pt x="81756" y="7287"/>
                    <a:pt x="85400" y="11090"/>
                    <a:pt x="85400" y="16682"/>
                  </a:cubicBezTo>
                  <a:cubicBezTo>
                    <a:pt x="85400" y="18919"/>
                    <a:pt x="85172" y="19366"/>
                    <a:pt x="84034" y="22050"/>
                  </a:cubicBezTo>
                  <a:lnTo>
                    <a:pt x="61031" y="77075"/>
                  </a:lnTo>
                  <a:lnTo>
                    <a:pt x="35752" y="16905"/>
                  </a:lnTo>
                  <a:cubicBezTo>
                    <a:pt x="34841" y="14669"/>
                    <a:pt x="34385" y="13774"/>
                    <a:pt x="34385" y="12879"/>
                  </a:cubicBezTo>
                  <a:cubicBezTo>
                    <a:pt x="34385" y="7064"/>
                    <a:pt x="42812" y="7064"/>
                    <a:pt x="47139" y="7064"/>
                  </a:cubicBezTo>
                  <a:lnTo>
                    <a:pt x="47139" y="130"/>
                  </a:lnTo>
                  <a:cubicBezTo>
                    <a:pt x="41217" y="353"/>
                    <a:pt x="26186" y="801"/>
                    <a:pt x="22315" y="801"/>
                  </a:cubicBezTo>
                  <a:cubicBezTo>
                    <a:pt x="16165" y="801"/>
                    <a:pt x="7056" y="577"/>
                    <a:pt x="223" y="130"/>
                  </a:cubicBezTo>
                  <a:lnTo>
                    <a:pt x="223" y="7064"/>
                  </a:lnTo>
                  <a:cubicBezTo>
                    <a:pt x="11155" y="7064"/>
                    <a:pt x="15482" y="7064"/>
                    <a:pt x="18671" y="14892"/>
                  </a:cubicBezTo>
                  <a:lnTo>
                    <a:pt x="52833" y="96535"/>
                  </a:lnTo>
                  <a:cubicBezTo>
                    <a:pt x="51694" y="99443"/>
                    <a:pt x="48505" y="106824"/>
                    <a:pt x="47139" y="109732"/>
                  </a:cubicBezTo>
                  <a:cubicBezTo>
                    <a:pt x="42128" y="122035"/>
                    <a:pt x="35752" y="137468"/>
                    <a:pt x="21176" y="137468"/>
                  </a:cubicBezTo>
                  <a:cubicBezTo>
                    <a:pt x="20037" y="137468"/>
                    <a:pt x="14799" y="137468"/>
                    <a:pt x="10472" y="133442"/>
                  </a:cubicBezTo>
                  <a:cubicBezTo>
                    <a:pt x="17532" y="132548"/>
                    <a:pt x="19354" y="127627"/>
                    <a:pt x="19354" y="124048"/>
                  </a:cubicBezTo>
                  <a:cubicBezTo>
                    <a:pt x="19354" y="118232"/>
                    <a:pt x="15027" y="114653"/>
                    <a:pt x="9789" y="114653"/>
                  </a:cubicBezTo>
                  <a:cubicBezTo>
                    <a:pt x="5234" y="114653"/>
                    <a:pt x="223" y="117561"/>
                    <a:pt x="223" y="124271"/>
                  </a:cubicBezTo>
                  <a:cubicBezTo>
                    <a:pt x="223" y="134337"/>
                    <a:pt x="9789" y="142389"/>
                    <a:pt x="21176" y="142389"/>
                  </a:cubicBezTo>
                  <a:cubicBezTo>
                    <a:pt x="35524" y="142389"/>
                    <a:pt x="44861" y="129640"/>
                    <a:pt x="50327" y="116890"/>
                  </a:cubicBezTo>
                  <a:lnTo>
                    <a:pt x="90411" y="21379"/>
                  </a:lnTo>
                  <a:close/>
                </a:path>
              </a:pathLst>
            </a:custGeom>
            <a:solidFill>
              <a:srgbClr val="000000"/>
            </a:solidFill>
            <a:ln w="22830"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EE6297A4-90F7-0858-8AE8-165695043314}"/>
                </a:ext>
              </a:extLst>
            </p:cNvPr>
            <p:cNvSpPr/>
            <p:nvPr>
              <p:custDataLst>
                <p:tags r:id="rId64"/>
              </p:custDataLst>
            </p:nvPr>
          </p:nvSpPr>
          <p:spPr>
            <a:xfrm>
              <a:off x="7851543" y="5290134"/>
              <a:ext cx="138697" cy="162614"/>
            </a:xfrm>
            <a:custGeom>
              <a:avLst/>
              <a:gdLst>
                <a:gd name="connsiteX0" fmla="*/ 232 w 138697"/>
                <a:gd name="connsiteY0" fmla="*/ 81325 h 162614"/>
                <a:gd name="connsiteX1" fmla="*/ 79487 w 138697"/>
                <a:gd name="connsiteY1" fmla="*/ 162744 h 162614"/>
                <a:gd name="connsiteX2" fmla="*/ 138929 w 138697"/>
                <a:gd name="connsiteY2" fmla="*/ 105706 h 162614"/>
                <a:gd name="connsiteX3" fmla="*/ 135968 w 138697"/>
                <a:gd name="connsiteY3" fmla="*/ 101903 h 162614"/>
                <a:gd name="connsiteX4" fmla="*/ 133235 w 138697"/>
                <a:gd name="connsiteY4" fmla="*/ 105482 h 162614"/>
                <a:gd name="connsiteX5" fmla="*/ 82220 w 138697"/>
                <a:gd name="connsiteY5" fmla="*/ 155810 h 162614"/>
                <a:gd name="connsiteX6" fmla="*/ 23690 w 138697"/>
                <a:gd name="connsiteY6" fmla="*/ 81549 h 162614"/>
                <a:gd name="connsiteX7" fmla="*/ 81993 w 138697"/>
                <a:gd name="connsiteY7" fmla="*/ 7064 h 162614"/>
                <a:gd name="connsiteX8" fmla="*/ 131641 w 138697"/>
                <a:gd name="connsiteY8" fmla="*/ 60075 h 162614"/>
                <a:gd name="connsiteX9" fmla="*/ 135285 w 138697"/>
                <a:gd name="connsiteY9" fmla="*/ 63878 h 162614"/>
                <a:gd name="connsiteX10" fmla="*/ 138929 w 138697"/>
                <a:gd name="connsiteY10" fmla="*/ 58510 h 162614"/>
                <a:gd name="connsiteX11" fmla="*/ 138929 w 138697"/>
                <a:gd name="connsiteY11" fmla="*/ 5498 h 162614"/>
                <a:gd name="connsiteX12" fmla="*/ 136424 w 138697"/>
                <a:gd name="connsiteY12" fmla="*/ 130 h 162614"/>
                <a:gd name="connsiteX13" fmla="*/ 132780 w 138697"/>
                <a:gd name="connsiteY13" fmla="*/ 2814 h 162614"/>
                <a:gd name="connsiteX14" fmla="*/ 121393 w 138697"/>
                <a:gd name="connsiteY14" fmla="*/ 19366 h 162614"/>
                <a:gd name="connsiteX15" fmla="*/ 79487 w 138697"/>
                <a:gd name="connsiteY15" fmla="*/ 130 h 162614"/>
                <a:gd name="connsiteX16" fmla="*/ 232 w 138697"/>
                <a:gd name="connsiteY16" fmla="*/ 81325 h 16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697" h="162614">
                  <a:moveTo>
                    <a:pt x="232" y="81325"/>
                  </a:moveTo>
                  <a:cubicBezTo>
                    <a:pt x="232" y="127627"/>
                    <a:pt x="37127" y="162744"/>
                    <a:pt x="79487" y="162744"/>
                  </a:cubicBezTo>
                  <a:cubicBezTo>
                    <a:pt x="116610" y="162744"/>
                    <a:pt x="138929" y="131653"/>
                    <a:pt x="138929" y="105706"/>
                  </a:cubicBezTo>
                  <a:cubicBezTo>
                    <a:pt x="138929" y="103469"/>
                    <a:pt x="138929" y="101903"/>
                    <a:pt x="135968" y="101903"/>
                  </a:cubicBezTo>
                  <a:cubicBezTo>
                    <a:pt x="133463" y="101903"/>
                    <a:pt x="133463" y="103246"/>
                    <a:pt x="133235" y="105482"/>
                  </a:cubicBezTo>
                  <a:cubicBezTo>
                    <a:pt x="131413" y="137468"/>
                    <a:pt x="107045" y="155810"/>
                    <a:pt x="82220" y="155810"/>
                  </a:cubicBezTo>
                  <a:cubicBezTo>
                    <a:pt x="68328" y="155810"/>
                    <a:pt x="23690" y="148205"/>
                    <a:pt x="23690" y="81549"/>
                  </a:cubicBezTo>
                  <a:cubicBezTo>
                    <a:pt x="23690" y="14669"/>
                    <a:pt x="68100" y="7064"/>
                    <a:pt x="81993" y="7064"/>
                  </a:cubicBezTo>
                  <a:cubicBezTo>
                    <a:pt x="106817" y="7064"/>
                    <a:pt x="127086" y="27418"/>
                    <a:pt x="131641" y="60075"/>
                  </a:cubicBezTo>
                  <a:cubicBezTo>
                    <a:pt x="132097" y="63207"/>
                    <a:pt x="132097" y="63878"/>
                    <a:pt x="135285" y="63878"/>
                  </a:cubicBezTo>
                  <a:cubicBezTo>
                    <a:pt x="138929" y="63878"/>
                    <a:pt x="138929" y="63207"/>
                    <a:pt x="138929" y="58510"/>
                  </a:cubicBezTo>
                  <a:lnTo>
                    <a:pt x="138929" y="5498"/>
                  </a:lnTo>
                  <a:cubicBezTo>
                    <a:pt x="138929" y="1695"/>
                    <a:pt x="138929" y="130"/>
                    <a:pt x="136424" y="130"/>
                  </a:cubicBezTo>
                  <a:cubicBezTo>
                    <a:pt x="135513" y="130"/>
                    <a:pt x="134602" y="130"/>
                    <a:pt x="132780" y="2814"/>
                  </a:cubicBezTo>
                  <a:lnTo>
                    <a:pt x="121393" y="19366"/>
                  </a:lnTo>
                  <a:cubicBezTo>
                    <a:pt x="112966" y="11313"/>
                    <a:pt x="101351" y="130"/>
                    <a:pt x="79487" y="130"/>
                  </a:cubicBezTo>
                  <a:cubicBezTo>
                    <a:pt x="36899" y="130"/>
                    <a:pt x="232" y="35694"/>
                    <a:pt x="232" y="81325"/>
                  </a:cubicBezTo>
                  <a:close/>
                </a:path>
              </a:pathLst>
            </a:custGeom>
            <a:solidFill>
              <a:srgbClr val="000000"/>
            </a:solidFill>
            <a:ln w="22830"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35781A77-4CAB-C710-AAAE-02232791AB37}"/>
                </a:ext>
              </a:extLst>
            </p:cNvPr>
            <p:cNvSpPr/>
            <p:nvPr>
              <p:custDataLst>
                <p:tags r:id="rId65"/>
              </p:custDataLst>
            </p:nvPr>
          </p:nvSpPr>
          <p:spPr>
            <a:xfrm>
              <a:off x="8010789" y="5292594"/>
              <a:ext cx="50559" cy="155233"/>
            </a:xfrm>
            <a:custGeom>
              <a:avLst/>
              <a:gdLst>
                <a:gd name="connsiteX0" fmla="*/ 33034 w 50559"/>
                <a:gd name="connsiteY0" fmla="*/ 130 h 155233"/>
                <a:gd name="connsiteX1" fmla="*/ 239 w 50559"/>
                <a:gd name="connsiteY1" fmla="*/ 2590 h 155233"/>
                <a:gd name="connsiteX2" fmla="*/ 239 w 50559"/>
                <a:gd name="connsiteY2" fmla="*/ 9524 h 155233"/>
                <a:gd name="connsiteX3" fmla="*/ 18003 w 50559"/>
                <a:gd name="connsiteY3" fmla="*/ 22050 h 155233"/>
                <a:gd name="connsiteX4" fmla="*/ 18003 w 50559"/>
                <a:gd name="connsiteY4" fmla="*/ 138363 h 155233"/>
                <a:gd name="connsiteX5" fmla="*/ 239 w 50559"/>
                <a:gd name="connsiteY5" fmla="*/ 148429 h 155233"/>
                <a:gd name="connsiteX6" fmla="*/ 239 w 50559"/>
                <a:gd name="connsiteY6" fmla="*/ 155363 h 155233"/>
                <a:gd name="connsiteX7" fmla="*/ 25519 w 50559"/>
                <a:gd name="connsiteY7" fmla="*/ 154692 h 155233"/>
                <a:gd name="connsiteX8" fmla="*/ 50799 w 50559"/>
                <a:gd name="connsiteY8" fmla="*/ 155363 h 155233"/>
                <a:gd name="connsiteX9" fmla="*/ 50799 w 50559"/>
                <a:gd name="connsiteY9" fmla="*/ 148429 h 155233"/>
                <a:gd name="connsiteX10" fmla="*/ 33034 w 50559"/>
                <a:gd name="connsiteY10" fmla="*/ 138363 h 155233"/>
                <a:gd name="connsiteX11" fmla="*/ 33034 w 50559"/>
                <a:gd name="connsiteY11" fmla="*/ 130 h 15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59" h="155233">
                  <a:moveTo>
                    <a:pt x="33034" y="130"/>
                  </a:moveTo>
                  <a:lnTo>
                    <a:pt x="239" y="2590"/>
                  </a:lnTo>
                  <a:lnTo>
                    <a:pt x="239" y="9524"/>
                  </a:lnTo>
                  <a:cubicBezTo>
                    <a:pt x="16181" y="9524"/>
                    <a:pt x="18003" y="11090"/>
                    <a:pt x="18003" y="22050"/>
                  </a:cubicBezTo>
                  <a:lnTo>
                    <a:pt x="18003" y="138363"/>
                  </a:lnTo>
                  <a:cubicBezTo>
                    <a:pt x="18003" y="148429"/>
                    <a:pt x="15498" y="148429"/>
                    <a:pt x="239" y="148429"/>
                  </a:cubicBezTo>
                  <a:lnTo>
                    <a:pt x="239" y="155363"/>
                  </a:lnTo>
                  <a:cubicBezTo>
                    <a:pt x="7755" y="155139"/>
                    <a:pt x="19825" y="154692"/>
                    <a:pt x="25519" y="154692"/>
                  </a:cubicBezTo>
                  <a:cubicBezTo>
                    <a:pt x="31212" y="154692"/>
                    <a:pt x="42372" y="155139"/>
                    <a:pt x="50799" y="155363"/>
                  </a:cubicBezTo>
                  <a:lnTo>
                    <a:pt x="50799" y="148429"/>
                  </a:lnTo>
                  <a:cubicBezTo>
                    <a:pt x="35540" y="148429"/>
                    <a:pt x="33034" y="148429"/>
                    <a:pt x="33034" y="138363"/>
                  </a:cubicBezTo>
                  <a:lnTo>
                    <a:pt x="33034" y="130"/>
                  </a:lnTo>
                  <a:close/>
                </a:path>
              </a:pathLst>
            </a:custGeom>
            <a:solidFill>
              <a:srgbClr val="000000"/>
            </a:solidFill>
            <a:ln w="22830"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13F38504-4D8E-55E2-CE00-1BEB018168AB}"/>
                </a:ext>
              </a:extLst>
            </p:cNvPr>
            <p:cNvSpPr/>
            <p:nvPr>
              <p:custDataLst>
                <p:tags r:id="rId66"/>
              </p:custDataLst>
            </p:nvPr>
          </p:nvSpPr>
          <p:spPr>
            <a:xfrm>
              <a:off x="8076102" y="5347619"/>
              <a:ext cx="102713" cy="102668"/>
            </a:xfrm>
            <a:custGeom>
              <a:avLst/>
              <a:gdLst>
                <a:gd name="connsiteX0" fmla="*/ 66516 w 102713"/>
                <a:gd name="connsiteY0" fmla="*/ 83338 h 102668"/>
                <a:gd name="connsiteX1" fmla="*/ 84280 w 102713"/>
                <a:gd name="connsiteY1" fmla="*/ 101680 h 102668"/>
                <a:gd name="connsiteX2" fmla="*/ 102955 w 102713"/>
                <a:gd name="connsiteY2" fmla="*/ 80430 h 102668"/>
                <a:gd name="connsiteX3" fmla="*/ 102955 w 102713"/>
                <a:gd name="connsiteY3" fmla="*/ 67904 h 102668"/>
                <a:gd name="connsiteX4" fmla="*/ 97262 w 102713"/>
                <a:gd name="connsiteY4" fmla="*/ 67904 h 102668"/>
                <a:gd name="connsiteX5" fmla="*/ 97262 w 102713"/>
                <a:gd name="connsiteY5" fmla="*/ 80430 h 102668"/>
                <a:gd name="connsiteX6" fmla="*/ 89063 w 102713"/>
                <a:gd name="connsiteY6" fmla="*/ 94746 h 102668"/>
                <a:gd name="connsiteX7" fmla="*/ 80636 w 102713"/>
                <a:gd name="connsiteY7" fmla="*/ 83562 h 102668"/>
                <a:gd name="connsiteX8" fmla="*/ 80636 w 102713"/>
                <a:gd name="connsiteY8" fmla="*/ 38826 h 102668"/>
                <a:gd name="connsiteX9" fmla="*/ 72437 w 102713"/>
                <a:gd name="connsiteY9" fmla="*/ 12432 h 102668"/>
                <a:gd name="connsiteX10" fmla="*/ 41236 w 102713"/>
                <a:gd name="connsiteY10" fmla="*/ 130 h 102668"/>
                <a:gd name="connsiteX11" fmla="*/ 6846 w 102713"/>
                <a:gd name="connsiteY11" fmla="*/ 25405 h 102668"/>
                <a:gd name="connsiteX12" fmla="*/ 17323 w 102713"/>
                <a:gd name="connsiteY12" fmla="*/ 35918 h 102668"/>
                <a:gd name="connsiteX13" fmla="*/ 27799 w 102713"/>
                <a:gd name="connsiteY13" fmla="*/ 25629 h 102668"/>
                <a:gd name="connsiteX14" fmla="*/ 16184 w 102713"/>
                <a:gd name="connsiteY14" fmla="*/ 15340 h 102668"/>
                <a:gd name="connsiteX15" fmla="*/ 40781 w 102713"/>
                <a:gd name="connsiteY15" fmla="*/ 5050 h 102668"/>
                <a:gd name="connsiteX16" fmla="*/ 64922 w 102713"/>
                <a:gd name="connsiteY16" fmla="*/ 33681 h 102668"/>
                <a:gd name="connsiteX17" fmla="*/ 64922 w 102713"/>
                <a:gd name="connsiteY17" fmla="*/ 41958 h 102668"/>
                <a:gd name="connsiteX18" fmla="*/ 23016 w 102713"/>
                <a:gd name="connsiteY18" fmla="*/ 50010 h 102668"/>
                <a:gd name="connsiteX19" fmla="*/ 242 w 102713"/>
                <a:gd name="connsiteY19" fmla="*/ 79088 h 102668"/>
                <a:gd name="connsiteX20" fmla="*/ 36681 w 102713"/>
                <a:gd name="connsiteY20" fmla="*/ 102798 h 102668"/>
                <a:gd name="connsiteX21" fmla="*/ 66516 w 102713"/>
                <a:gd name="connsiteY21" fmla="*/ 83338 h 102668"/>
                <a:gd name="connsiteX22" fmla="*/ 64922 w 102713"/>
                <a:gd name="connsiteY22" fmla="*/ 46655 h 102668"/>
                <a:gd name="connsiteX23" fmla="*/ 64922 w 102713"/>
                <a:gd name="connsiteY23" fmla="*/ 69023 h 102668"/>
                <a:gd name="connsiteX24" fmla="*/ 38275 w 102713"/>
                <a:gd name="connsiteY24" fmla="*/ 97877 h 102668"/>
                <a:gd name="connsiteX25" fmla="*/ 17778 w 102713"/>
                <a:gd name="connsiteY25" fmla="*/ 78865 h 102668"/>
                <a:gd name="connsiteX26" fmla="*/ 64922 w 102713"/>
                <a:gd name="connsiteY26" fmla="*/ 46655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713" h="102668">
                  <a:moveTo>
                    <a:pt x="66516" y="83338"/>
                  </a:moveTo>
                  <a:cubicBezTo>
                    <a:pt x="67427" y="92285"/>
                    <a:pt x="73576" y="101680"/>
                    <a:pt x="84280" y="101680"/>
                  </a:cubicBezTo>
                  <a:cubicBezTo>
                    <a:pt x="89063" y="101680"/>
                    <a:pt x="102955" y="98548"/>
                    <a:pt x="102955" y="80430"/>
                  </a:cubicBezTo>
                  <a:lnTo>
                    <a:pt x="102955" y="67904"/>
                  </a:lnTo>
                  <a:lnTo>
                    <a:pt x="97262" y="67904"/>
                  </a:lnTo>
                  <a:lnTo>
                    <a:pt x="97262" y="80430"/>
                  </a:lnTo>
                  <a:cubicBezTo>
                    <a:pt x="97262" y="93404"/>
                    <a:pt x="91568" y="94746"/>
                    <a:pt x="89063" y="94746"/>
                  </a:cubicBezTo>
                  <a:cubicBezTo>
                    <a:pt x="81547" y="94746"/>
                    <a:pt x="80636" y="84680"/>
                    <a:pt x="80636" y="83562"/>
                  </a:cubicBezTo>
                  <a:lnTo>
                    <a:pt x="80636" y="38826"/>
                  </a:lnTo>
                  <a:cubicBezTo>
                    <a:pt x="80636" y="29431"/>
                    <a:pt x="80636" y="20708"/>
                    <a:pt x="72437" y="12432"/>
                  </a:cubicBezTo>
                  <a:cubicBezTo>
                    <a:pt x="63555" y="3708"/>
                    <a:pt x="52168" y="130"/>
                    <a:pt x="41236" y="130"/>
                  </a:cubicBezTo>
                  <a:cubicBezTo>
                    <a:pt x="22561" y="130"/>
                    <a:pt x="6846" y="10642"/>
                    <a:pt x="6846" y="25405"/>
                  </a:cubicBezTo>
                  <a:cubicBezTo>
                    <a:pt x="6846" y="32116"/>
                    <a:pt x="11401" y="35918"/>
                    <a:pt x="17323" y="35918"/>
                  </a:cubicBezTo>
                  <a:cubicBezTo>
                    <a:pt x="23700" y="35918"/>
                    <a:pt x="27799" y="31445"/>
                    <a:pt x="27799" y="25629"/>
                  </a:cubicBezTo>
                  <a:cubicBezTo>
                    <a:pt x="27799" y="22945"/>
                    <a:pt x="26660" y="15563"/>
                    <a:pt x="16184" y="15340"/>
                  </a:cubicBezTo>
                  <a:cubicBezTo>
                    <a:pt x="22333" y="7511"/>
                    <a:pt x="33493" y="5050"/>
                    <a:pt x="40781" y="5050"/>
                  </a:cubicBezTo>
                  <a:cubicBezTo>
                    <a:pt x="51940" y="5050"/>
                    <a:pt x="64922" y="13774"/>
                    <a:pt x="64922" y="33681"/>
                  </a:cubicBezTo>
                  <a:lnTo>
                    <a:pt x="64922" y="41958"/>
                  </a:lnTo>
                  <a:cubicBezTo>
                    <a:pt x="53307" y="42629"/>
                    <a:pt x="37364" y="43300"/>
                    <a:pt x="23016" y="50010"/>
                  </a:cubicBezTo>
                  <a:cubicBezTo>
                    <a:pt x="5935" y="57615"/>
                    <a:pt x="242" y="69246"/>
                    <a:pt x="242" y="79088"/>
                  </a:cubicBezTo>
                  <a:cubicBezTo>
                    <a:pt x="242" y="97206"/>
                    <a:pt x="22333" y="102798"/>
                    <a:pt x="36681" y="102798"/>
                  </a:cubicBezTo>
                  <a:cubicBezTo>
                    <a:pt x="51712" y="102798"/>
                    <a:pt x="62189" y="93851"/>
                    <a:pt x="66516" y="83338"/>
                  </a:cubicBezTo>
                  <a:close/>
                  <a:moveTo>
                    <a:pt x="64922" y="46655"/>
                  </a:moveTo>
                  <a:lnTo>
                    <a:pt x="64922" y="69023"/>
                  </a:lnTo>
                  <a:cubicBezTo>
                    <a:pt x="64922" y="90272"/>
                    <a:pt x="48524" y="97877"/>
                    <a:pt x="38275" y="97877"/>
                  </a:cubicBezTo>
                  <a:cubicBezTo>
                    <a:pt x="27116" y="97877"/>
                    <a:pt x="17778" y="90049"/>
                    <a:pt x="17778" y="78865"/>
                  </a:cubicBezTo>
                  <a:cubicBezTo>
                    <a:pt x="17778" y="66562"/>
                    <a:pt x="27344" y="47997"/>
                    <a:pt x="64922" y="46655"/>
                  </a:cubicBezTo>
                  <a:close/>
                </a:path>
              </a:pathLst>
            </a:custGeom>
            <a:solidFill>
              <a:srgbClr val="000000"/>
            </a:solidFill>
            <a:ln w="22830"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042C83ED-79D1-9E6E-EE09-81D972CA3AC8}"/>
                </a:ext>
              </a:extLst>
            </p:cNvPr>
            <p:cNvSpPr/>
            <p:nvPr>
              <p:custDataLst>
                <p:tags r:id="rId67"/>
              </p:custDataLst>
            </p:nvPr>
          </p:nvSpPr>
          <p:spPr>
            <a:xfrm>
              <a:off x="8187925" y="5347619"/>
              <a:ext cx="74472" cy="102668"/>
            </a:xfrm>
            <a:custGeom>
              <a:avLst/>
              <a:gdLst>
                <a:gd name="connsiteX0" fmla="*/ 40102 w 74472"/>
                <a:gd name="connsiteY0" fmla="*/ 56944 h 102668"/>
                <a:gd name="connsiteX1" fmla="*/ 63788 w 74472"/>
                <a:gd name="connsiteY1" fmla="*/ 77522 h 102668"/>
                <a:gd name="connsiteX2" fmla="*/ 38053 w 74472"/>
                <a:gd name="connsiteY2" fmla="*/ 97877 h 102668"/>
                <a:gd name="connsiteX3" fmla="*/ 6396 w 74472"/>
                <a:gd name="connsiteY3" fmla="*/ 66115 h 102668"/>
                <a:gd name="connsiteX4" fmla="*/ 3207 w 74472"/>
                <a:gd name="connsiteY4" fmla="*/ 62312 h 102668"/>
                <a:gd name="connsiteX5" fmla="*/ 247 w 74472"/>
                <a:gd name="connsiteY5" fmla="*/ 67904 h 102668"/>
                <a:gd name="connsiteX6" fmla="*/ 247 w 74472"/>
                <a:gd name="connsiteY6" fmla="*/ 97430 h 102668"/>
                <a:gd name="connsiteX7" fmla="*/ 2752 w 74472"/>
                <a:gd name="connsiteY7" fmla="*/ 102798 h 102668"/>
                <a:gd name="connsiteX8" fmla="*/ 8446 w 74472"/>
                <a:gd name="connsiteY8" fmla="*/ 98325 h 102668"/>
                <a:gd name="connsiteX9" fmla="*/ 13001 w 74472"/>
                <a:gd name="connsiteY9" fmla="*/ 93180 h 102668"/>
                <a:gd name="connsiteX10" fmla="*/ 38053 w 74472"/>
                <a:gd name="connsiteY10" fmla="*/ 102798 h 102668"/>
                <a:gd name="connsiteX11" fmla="*/ 74720 w 74472"/>
                <a:gd name="connsiteY11" fmla="*/ 71707 h 102668"/>
                <a:gd name="connsiteX12" fmla="*/ 65154 w 74472"/>
                <a:gd name="connsiteY12" fmla="*/ 50457 h 102668"/>
                <a:gd name="connsiteX13" fmla="*/ 39191 w 74472"/>
                <a:gd name="connsiteY13" fmla="*/ 39721 h 102668"/>
                <a:gd name="connsiteX14" fmla="*/ 11179 w 74472"/>
                <a:gd name="connsiteY14" fmla="*/ 21379 h 102668"/>
                <a:gd name="connsiteX15" fmla="*/ 36686 w 74472"/>
                <a:gd name="connsiteY15" fmla="*/ 4379 h 102668"/>
                <a:gd name="connsiteX16" fmla="*/ 63332 w 74472"/>
                <a:gd name="connsiteY16" fmla="*/ 31445 h 102668"/>
                <a:gd name="connsiteX17" fmla="*/ 66065 w 74472"/>
                <a:gd name="connsiteY17" fmla="*/ 33458 h 102668"/>
                <a:gd name="connsiteX18" fmla="*/ 69026 w 74472"/>
                <a:gd name="connsiteY18" fmla="*/ 28089 h 102668"/>
                <a:gd name="connsiteX19" fmla="*/ 69026 w 74472"/>
                <a:gd name="connsiteY19" fmla="*/ 5498 h 102668"/>
                <a:gd name="connsiteX20" fmla="*/ 66521 w 74472"/>
                <a:gd name="connsiteY20" fmla="*/ 130 h 102668"/>
                <a:gd name="connsiteX21" fmla="*/ 61966 w 74472"/>
                <a:gd name="connsiteY21" fmla="*/ 2814 h 102668"/>
                <a:gd name="connsiteX22" fmla="*/ 58094 w 74472"/>
                <a:gd name="connsiteY22" fmla="*/ 6393 h 102668"/>
                <a:gd name="connsiteX23" fmla="*/ 36686 w 74472"/>
                <a:gd name="connsiteY23" fmla="*/ 130 h 102668"/>
                <a:gd name="connsiteX24" fmla="*/ 247 w 74472"/>
                <a:gd name="connsiteY24" fmla="*/ 27642 h 102668"/>
                <a:gd name="connsiteX25" fmla="*/ 10040 w 74472"/>
                <a:gd name="connsiteY25" fmla="*/ 46655 h 102668"/>
                <a:gd name="connsiteX26" fmla="*/ 40102 w 74472"/>
                <a:gd name="connsiteY26" fmla="*/ 56944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72" h="102668">
                  <a:moveTo>
                    <a:pt x="40102" y="56944"/>
                  </a:moveTo>
                  <a:cubicBezTo>
                    <a:pt x="45113" y="57839"/>
                    <a:pt x="63788" y="61418"/>
                    <a:pt x="63788" y="77522"/>
                  </a:cubicBezTo>
                  <a:cubicBezTo>
                    <a:pt x="63788" y="88930"/>
                    <a:pt x="55817" y="97877"/>
                    <a:pt x="38053" y="97877"/>
                  </a:cubicBezTo>
                  <a:cubicBezTo>
                    <a:pt x="18922" y="97877"/>
                    <a:pt x="10723" y="85128"/>
                    <a:pt x="6396" y="66115"/>
                  </a:cubicBezTo>
                  <a:cubicBezTo>
                    <a:pt x="5713" y="63207"/>
                    <a:pt x="5485" y="62312"/>
                    <a:pt x="3207" y="62312"/>
                  </a:cubicBezTo>
                  <a:cubicBezTo>
                    <a:pt x="247" y="62312"/>
                    <a:pt x="247" y="63878"/>
                    <a:pt x="247" y="67904"/>
                  </a:cubicBezTo>
                  <a:lnTo>
                    <a:pt x="247" y="97430"/>
                  </a:lnTo>
                  <a:cubicBezTo>
                    <a:pt x="247" y="101232"/>
                    <a:pt x="247" y="102798"/>
                    <a:pt x="2752" y="102798"/>
                  </a:cubicBezTo>
                  <a:cubicBezTo>
                    <a:pt x="3891" y="102798"/>
                    <a:pt x="4118" y="102575"/>
                    <a:pt x="8446" y="98325"/>
                  </a:cubicBezTo>
                  <a:cubicBezTo>
                    <a:pt x="8901" y="97877"/>
                    <a:pt x="8901" y="97430"/>
                    <a:pt x="13001" y="93180"/>
                  </a:cubicBezTo>
                  <a:cubicBezTo>
                    <a:pt x="23021" y="102575"/>
                    <a:pt x="33270" y="102798"/>
                    <a:pt x="38053" y="102798"/>
                  </a:cubicBezTo>
                  <a:cubicBezTo>
                    <a:pt x="64243" y="102798"/>
                    <a:pt x="74720" y="87812"/>
                    <a:pt x="74720" y="71707"/>
                  </a:cubicBezTo>
                  <a:cubicBezTo>
                    <a:pt x="74720" y="59852"/>
                    <a:pt x="67887" y="53141"/>
                    <a:pt x="65154" y="50457"/>
                  </a:cubicBezTo>
                  <a:cubicBezTo>
                    <a:pt x="57639" y="43300"/>
                    <a:pt x="48757" y="41510"/>
                    <a:pt x="39191" y="39721"/>
                  </a:cubicBezTo>
                  <a:cubicBezTo>
                    <a:pt x="26438" y="37260"/>
                    <a:pt x="11179" y="34352"/>
                    <a:pt x="11179" y="21379"/>
                  </a:cubicBezTo>
                  <a:cubicBezTo>
                    <a:pt x="11179" y="13550"/>
                    <a:pt x="17100" y="4379"/>
                    <a:pt x="36686" y="4379"/>
                  </a:cubicBezTo>
                  <a:cubicBezTo>
                    <a:pt x="61738" y="4379"/>
                    <a:pt x="62877" y="24511"/>
                    <a:pt x="63332" y="31445"/>
                  </a:cubicBezTo>
                  <a:cubicBezTo>
                    <a:pt x="63560" y="33458"/>
                    <a:pt x="65610" y="33458"/>
                    <a:pt x="66065" y="33458"/>
                  </a:cubicBezTo>
                  <a:cubicBezTo>
                    <a:pt x="69026" y="33458"/>
                    <a:pt x="69026" y="32339"/>
                    <a:pt x="69026" y="28089"/>
                  </a:cubicBezTo>
                  <a:lnTo>
                    <a:pt x="69026" y="5498"/>
                  </a:lnTo>
                  <a:cubicBezTo>
                    <a:pt x="69026" y="1695"/>
                    <a:pt x="69026" y="130"/>
                    <a:pt x="66521" y="130"/>
                  </a:cubicBezTo>
                  <a:cubicBezTo>
                    <a:pt x="65382" y="130"/>
                    <a:pt x="64927" y="130"/>
                    <a:pt x="61966" y="2814"/>
                  </a:cubicBezTo>
                  <a:cubicBezTo>
                    <a:pt x="61283" y="3708"/>
                    <a:pt x="59005" y="5721"/>
                    <a:pt x="58094" y="6393"/>
                  </a:cubicBezTo>
                  <a:cubicBezTo>
                    <a:pt x="49440" y="130"/>
                    <a:pt x="40102" y="130"/>
                    <a:pt x="36686" y="130"/>
                  </a:cubicBezTo>
                  <a:cubicBezTo>
                    <a:pt x="8901" y="130"/>
                    <a:pt x="247" y="15116"/>
                    <a:pt x="247" y="27642"/>
                  </a:cubicBezTo>
                  <a:cubicBezTo>
                    <a:pt x="247" y="35471"/>
                    <a:pt x="3891" y="41734"/>
                    <a:pt x="10040" y="46655"/>
                  </a:cubicBezTo>
                  <a:cubicBezTo>
                    <a:pt x="17328" y="52470"/>
                    <a:pt x="23705" y="53813"/>
                    <a:pt x="40102" y="56944"/>
                  </a:cubicBezTo>
                  <a:close/>
                </a:path>
              </a:pathLst>
            </a:custGeom>
            <a:solidFill>
              <a:srgbClr val="000000"/>
            </a:solidFill>
            <a:ln w="22830"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09C4AB4B-8C5B-025D-4229-22D7AD167260}"/>
                </a:ext>
              </a:extLst>
            </p:cNvPr>
            <p:cNvSpPr/>
            <p:nvPr>
              <p:custDataLst>
                <p:tags r:id="rId68"/>
              </p:custDataLst>
            </p:nvPr>
          </p:nvSpPr>
          <p:spPr>
            <a:xfrm>
              <a:off x="8277759" y="5347619"/>
              <a:ext cx="74472" cy="102668"/>
            </a:xfrm>
            <a:custGeom>
              <a:avLst/>
              <a:gdLst>
                <a:gd name="connsiteX0" fmla="*/ 40106 w 74472"/>
                <a:gd name="connsiteY0" fmla="*/ 56944 h 102668"/>
                <a:gd name="connsiteX1" fmla="*/ 63792 w 74472"/>
                <a:gd name="connsiteY1" fmla="*/ 77522 h 102668"/>
                <a:gd name="connsiteX2" fmla="*/ 38056 w 74472"/>
                <a:gd name="connsiteY2" fmla="*/ 97877 h 102668"/>
                <a:gd name="connsiteX3" fmla="*/ 6400 w 74472"/>
                <a:gd name="connsiteY3" fmla="*/ 66115 h 102668"/>
                <a:gd name="connsiteX4" fmla="*/ 3211 w 74472"/>
                <a:gd name="connsiteY4" fmla="*/ 62312 h 102668"/>
                <a:gd name="connsiteX5" fmla="*/ 251 w 74472"/>
                <a:gd name="connsiteY5" fmla="*/ 67904 h 102668"/>
                <a:gd name="connsiteX6" fmla="*/ 251 w 74472"/>
                <a:gd name="connsiteY6" fmla="*/ 97430 h 102668"/>
                <a:gd name="connsiteX7" fmla="*/ 2756 w 74472"/>
                <a:gd name="connsiteY7" fmla="*/ 102798 h 102668"/>
                <a:gd name="connsiteX8" fmla="*/ 8450 w 74472"/>
                <a:gd name="connsiteY8" fmla="*/ 98325 h 102668"/>
                <a:gd name="connsiteX9" fmla="*/ 13004 w 74472"/>
                <a:gd name="connsiteY9" fmla="*/ 93180 h 102668"/>
                <a:gd name="connsiteX10" fmla="*/ 38056 w 74472"/>
                <a:gd name="connsiteY10" fmla="*/ 102798 h 102668"/>
                <a:gd name="connsiteX11" fmla="*/ 74724 w 74472"/>
                <a:gd name="connsiteY11" fmla="*/ 71707 h 102668"/>
                <a:gd name="connsiteX12" fmla="*/ 65158 w 74472"/>
                <a:gd name="connsiteY12" fmla="*/ 50457 h 102668"/>
                <a:gd name="connsiteX13" fmla="*/ 39195 w 74472"/>
                <a:gd name="connsiteY13" fmla="*/ 39721 h 102668"/>
                <a:gd name="connsiteX14" fmla="*/ 11182 w 74472"/>
                <a:gd name="connsiteY14" fmla="*/ 21379 h 102668"/>
                <a:gd name="connsiteX15" fmla="*/ 36690 w 74472"/>
                <a:gd name="connsiteY15" fmla="*/ 4379 h 102668"/>
                <a:gd name="connsiteX16" fmla="*/ 63336 w 74472"/>
                <a:gd name="connsiteY16" fmla="*/ 31445 h 102668"/>
                <a:gd name="connsiteX17" fmla="*/ 66069 w 74472"/>
                <a:gd name="connsiteY17" fmla="*/ 33458 h 102668"/>
                <a:gd name="connsiteX18" fmla="*/ 69030 w 74472"/>
                <a:gd name="connsiteY18" fmla="*/ 28089 h 102668"/>
                <a:gd name="connsiteX19" fmla="*/ 69030 w 74472"/>
                <a:gd name="connsiteY19" fmla="*/ 5498 h 102668"/>
                <a:gd name="connsiteX20" fmla="*/ 66525 w 74472"/>
                <a:gd name="connsiteY20" fmla="*/ 130 h 102668"/>
                <a:gd name="connsiteX21" fmla="*/ 61970 w 74472"/>
                <a:gd name="connsiteY21" fmla="*/ 2814 h 102668"/>
                <a:gd name="connsiteX22" fmla="*/ 58098 w 74472"/>
                <a:gd name="connsiteY22" fmla="*/ 6393 h 102668"/>
                <a:gd name="connsiteX23" fmla="*/ 36690 w 74472"/>
                <a:gd name="connsiteY23" fmla="*/ 130 h 102668"/>
                <a:gd name="connsiteX24" fmla="*/ 251 w 74472"/>
                <a:gd name="connsiteY24" fmla="*/ 27642 h 102668"/>
                <a:gd name="connsiteX25" fmla="*/ 10044 w 74472"/>
                <a:gd name="connsiteY25" fmla="*/ 46655 h 102668"/>
                <a:gd name="connsiteX26" fmla="*/ 40106 w 74472"/>
                <a:gd name="connsiteY26" fmla="*/ 56944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72" h="102668">
                  <a:moveTo>
                    <a:pt x="40106" y="56944"/>
                  </a:moveTo>
                  <a:cubicBezTo>
                    <a:pt x="45117" y="57839"/>
                    <a:pt x="63792" y="61418"/>
                    <a:pt x="63792" y="77522"/>
                  </a:cubicBezTo>
                  <a:cubicBezTo>
                    <a:pt x="63792" y="88930"/>
                    <a:pt x="55821" y="97877"/>
                    <a:pt x="38056" y="97877"/>
                  </a:cubicBezTo>
                  <a:cubicBezTo>
                    <a:pt x="18926" y="97877"/>
                    <a:pt x="10727" y="85128"/>
                    <a:pt x="6400" y="66115"/>
                  </a:cubicBezTo>
                  <a:cubicBezTo>
                    <a:pt x="5717" y="63207"/>
                    <a:pt x="5489" y="62312"/>
                    <a:pt x="3211" y="62312"/>
                  </a:cubicBezTo>
                  <a:cubicBezTo>
                    <a:pt x="251" y="62312"/>
                    <a:pt x="251" y="63878"/>
                    <a:pt x="251" y="67904"/>
                  </a:cubicBezTo>
                  <a:lnTo>
                    <a:pt x="251" y="97430"/>
                  </a:lnTo>
                  <a:cubicBezTo>
                    <a:pt x="251" y="101232"/>
                    <a:pt x="251" y="102798"/>
                    <a:pt x="2756" y="102798"/>
                  </a:cubicBezTo>
                  <a:cubicBezTo>
                    <a:pt x="3895" y="102798"/>
                    <a:pt x="4122" y="102575"/>
                    <a:pt x="8450" y="98325"/>
                  </a:cubicBezTo>
                  <a:cubicBezTo>
                    <a:pt x="8905" y="97877"/>
                    <a:pt x="8905" y="97430"/>
                    <a:pt x="13004" y="93180"/>
                  </a:cubicBezTo>
                  <a:cubicBezTo>
                    <a:pt x="23025" y="102575"/>
                    <a:pt x="33274" y="102798"/>
                    <a:pt x="38056" y="102798"/>
                  </a:cubicBezTo>
                  <a:cubicBezTo>
                    <a:pt x="64247" y="102798"/>
                    <a:pt x="74724" y="87812"/>
                    <a:pt x="74724" y="71707"/>
                  </a:cubicBezTo>
                  <a:cubicBezTo>
                    <a:pt x="74724" y="59852"/>
                    <a:pt x="67891" y="53141"/>
                    <a:pt x="65158" y="50457"/>
                  </a:cubicBezTo>
                  <a:cubicBezTo>
                    <a:pt x="57643" y="43300"/>
                    <a:pt x="48761" y="41510"/>
                    <a:pt x="39195" y="39721"/>
                  </a:cubicBezTo>
                  <a:cubicBezTo>
                    <a:pt x="26441" y="37260"/>
                    <a:pt x="11182" y="34352"/>
                    <a:pt x="11182" y="21379"/>
                  </a:cubicBezTo>
                  <a:cubicBezTo>
                    <a:pt x="11182" y="13550"/>
                    <a:pt x="17104" y="4379"/>
                    <a:pt x="36690" y="4379"/>
                  </a:cubicBezTo>
                  <a:cubicBezTo>
                    <a:pt x="61742" y="4379"/>
                    <a:pt x="62881" y="24511"/>
                    <a:pt x="63336" y="31445"/>
                  </a:cubicBezTo>
                  <a:cubicBezTo>
                    <a:pt x="63564" y="33458"/>
                    <a:pt x="65614" y="33458"/>
                    <a:pt x="66069" y="33458"/>
                  </a:cubicBezTo>
                  <a:cubicBezTo>
                    <a:pt x="69030" y="33458"/>
                    <a:pt x="69030" y="32339"/>
                    <a:pt x="69030" y="28089"/>
                  </a:cubicBezTo>
                  <a:lnTo>
                    <a:pt x="69030" y="5498"/>
                  </a:lnTo>
                  <a:cubicBezTo>
                    <a:pt x="69030" y="1695"/>
                    <a:pt x="69030" y="130"/>
                    <a:pt x="66525" y="130"/>
                  </a:cubicBezTo>
                  <a:cubicBezTo>
                    <a:pt x="65386" y="130"/>
                    <a:pt x="64931" y="130"/>
                    <a:pt x="61970" y="2814"/>
                  </a:cubicBezTo>
                  <a:cubicBezTo>
                    <a:pt x="61287" y="3708"/>
                    <a:pt x="59009" y="5721"/>
                    <a:pt x="58098" y="6393"/>
                  </a:cubicBezTo>
                  <a:cubicBezTo>
                    <a:pt x="49444" y="130"/>
                    <a:pt x="40106" y="130"/>
                    <a:pt x="36690" y="130"/>
                  </a:cubicBezTo>
                  <a:cubicBezTo>
                    <a:pt x="8905" y="130"/>
                    <a:pt x="251" y="15116"/>
                    <a:pt x="251" y="27642"/>
                  </a:cubicBezTo>
                  <a:cubicBezTo>
                    <a:pt x="251" y="35471"/>
                    <a:pt x="3895" y="41734"/>
                    <a:pt x="10044" y="46655"/>
                  </a:cubicBezTo>
                  <a:cubicBezTo>
                    <a:pt x="17332" y="52470"/>
                    <a:pt x="23709" y="53813"/>
                    <a:pt x="40106" y="56944"/>
                  </a:cubicBezTo>
                  <a:close/>
                </a:path>
              </a:pathLst>
            </a:custGeom>
            <a:solidFill>
              <a:srgbClr val="000000"/>
            </a:solidFill>
            <a:ln w="22830"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102CD27B-0299-A19F-E840-5EDC0B9FE7A6}"/>
                </a:ext>
              </a:extLst>
            </p:cNvPr>
            <p:cNvSpPr/>
            <p:nvPr>
              <p:custDataLst>
                <p:tags r:id="rId69"/>
              </p:custDataLst>
            </p:nvPr>
          </p:nvSpPr>
          <p:spPr>
            <a:xfrm>
              <a:off x="8367592" y="5298186"/>
              <a:ext cx="48737" cy="149641"/>
            </a:xfrm>
            <a:custGeom>
              <a:avLst/>
              <a:gdLst>
                <a:gd name="connsiteX0" fmla="*/ 33050 w 48737"/>
                <a:gd name="connsiteY0" fmla="*/ 50905 h 149641"/>
                <a:gd name="connsiteX1" fmla="*/ 1166 w 48737"/>
                <a:gd name="connsiteY1" fmla="*/ 53365 h 149641"/>
                <a:gd name="connsiteX2" fmla="*/ 1166 w 48737"/>
                <a:gd name="connsiteY2" fmla="*/ 60299 h 149641"/>
                <a:gd name="connsiteX3" fmla="*/ 18019 w 48737"/>
                <a:gd name="connsiteY3" fmla="*/ 72602 h 149641"/>
                <a:gd name="connsiteX4" fmla="*/ 18019 w 48737"/>
                <a:gd name="connsiteY4" fmla="*/ 132771 h 149641"/>
                <a:gd name="connsiteX5" fmla="*/ 255 w 48737"/>
                <a:gd name="connsiteY5" fmla="*/ 142837 h 149641"/>
                <a:gd name="connsiteX6" fmla="*/ 255 w 48737"/>
                <a:gd name="connsiteY6" fmla="*/ 149771 h 149641"/>
                <a:gd name="connsiteX7" fmla="*/ 25307 w 48737"/>
                <a:gd name="connsiteY7" fmla="*/ 149100 h 149641"/>
                <a:gd name="connsiteX8" fmla="*/ 48992 w 48737"/>
                <a:gd name="connsiteY8" fmla="*/ 149771 h 149641"/>
                <a:gd name="connsiteX9" fmla="*/ 48992 w 48737"/>
                <a:gd name="connsiteY9" fmla="*/ 142837 h 149641"/>
                <a:gd name="connsiteX10" fmla="*/ 33050 w 48737"/>
                <a:gd name="connsiteY10" fmla="*/ 132995 h 149641"/>
                <a:gd name="connsiteX11" fmla="*/ 33050 w 48737"/>
                <a:gd name="connsiteY11" fmla="*/ 50905 h 149641"/>
                <a:gd name="connsiteX12" fmla="*/ 33961 w 48737"/>
                <a:gd name="connsiteY12" fmla="*/ 11985 h 149641"/>
                <a:gd name="connsiteX13" fmla="*/ 21890 w 48737"/>
                <a:gd name="connsiteY13" fmla="*/ 130 h 149641"/>
                <a:gd name="connsiteX14" fmla="*/ 9820 w 48737"/>
                <a:gd name="connsiteY14" fmla="*/ 11985 h 149641"/>
                <a:gd name="connsiteX15" fmla="*/ 21890 w 48737"/>
                <a:gd name="connsiteY15" fmla="*/ 23840 h 149641"/>
                <a:gd name="connsiteX16" fmla="*/ 33961 w 48737"/>
                <a:gd name="connsiteY16" fmla="*/ 11985 h 14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641">
                  <a:moveTo>
                    <a:pt x="33050" y="50905"/>
                  </a:moveTo>
                  <a:lnTo>
                    <a:pt x="1166" y="53365"/>
                  </a:lnTo>
                  <a:lnTo>
                    <a:pt x="1166" y="60299"/>
                  </a:lnTo>
                  <a:cubicBezTo>
                    <a:pt x="15969" y="60299"/>
                    <a:pt x="18019" y="61641"/>
                    <a:pt x="18019" y="72602"/>
                  </a:cubicBezTo>
                  <a:lnTo>
                    <a:pt x="18019" y="132771"/>
                  </a:lnTo>
                  <a:cubicBezTo>
                    <a:pt x="18019" y="142837"/>
                    <a:pt x="15514" y="142837"/>
                    <a:pt x="255" y="142837"/>
                  </a:cubicBezTo>
                  <a:lnTo>
                    <a:pt x="255" y="149771"/>
                  </a:lnTo>
                  <a:cubicBezTo>
                    <a:pt x="7542" y="149547"/>
                    <a:pt x="19841" y="149100"/>
                    <a:pt x="25307" y="149100"/>
                  </a:cubicBezTo>
                  <a:cubicBezTo>
                    <a:pt x="33278" y="149100"/>
                    <a:pt x="41249" y="149547"/>
                    <a:pt x="48992" y="149771"/>
                  </a:cubicBezTo>
                  <a:lnTo>
                    <a:pt x="48992" y="142837"/>
                  </a:lnTo>
                  <a:cubicBezTo>
                    <a:pt x="33961" y="142837"/>
                    <a:pt x="33050" y="141718"/>
                    <a:pt x="33050" y="132995"/>
                  </a:cubicBezTo>
                  <a:lnTo>
                    <a:pt x="33050" y="50905"/>
                  </a:lnTo>
                  <a:close/>
                  <a:moveTo>
                    <a:pt x="33961" y="11985"/>
                  </a:moveTo>
                  <a:cubicBezTo>
                    <a:pt x="33961" y="4827"/>
                    <a:pt x="28267" y="130"/>
                    <a:pt x="21890" y="130"/>
                  </a:cubicBezTo>
                  <a:cubicBezTo>
                    <a:pt x="14830" y="130"/>
                    <a:pt x="9820" y="6169"/>
                    <a:pt x="9820" y="11985"/>
                  </a:cubicBezTo>
                  <a:cubicBezTo>
                    <a:pt x="9820" y="18024"/>
                    <a:pt x="14830" y="23840"/>
                    <a:pt x="21890" y="23840"/>
                  </a:cubicBezTo>
                  <a:cubicBezTo>
                    <a:pt x="28267" y="23840"/>
                    <a:pt x="33961" y="19142"/>
                    <a:pt x="33961" y="11985"/>
                  </a:cubicBezTo>
                  <a:close/>
                </a:path>
              </a:pathLst>
            </a:custGeom>
            <a:solidFill>
              <a:srgbClr val="000000"/>
            </a:solidFill>
            <a:ln w="22830"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8389201D-D49A-06B7-DB47-8D918A6DC331}"/>
                </a:ext>
              </a:extLst>
            </p:cNvPr>
            <p:cNvSpPr/>
            <p:nvPr>
              <p:custDataLst>
                <p:tags r:id="rId70"/>
              </p:custDataLst>
            </p:nvPr>
          </p:nvSpPr>
          <p:spPr>
            <a:xfrm>
              <a:off x="8429488" y="5290134"/>
              <a:ext cx="113872" cy="157693"/>
            </a:xfrm>
            <a:custGeom>
              <a:avLst/>
              <a:gdLst>
                <a:gd name="connsiteX0" fmla="*/ 69264 w 113872"/>
                <a:gd name="connsiteY0" fmla="*/ 68352 h 157693"/>
                <a:gd name="connsiteX1" fmla="*/ 81335 w 113872"/>
                <a:gd name="connsiteY1" fmla="*/ 80430 h 157693"/>
                <a:gd name="connsiteX2" fmla="*/ 81335 w 113872"/>
                <a:gd name="connsiteY2" fmla="*/ 140824 h 157693"/>
                <a:gd name="connsiteX3" fmla="*/ 63571 w 113872"/>
                <a:gd name="connsiteY3" fmla="*/ 150889 h 157693"/>
                <a:gd name="connsiteX4" fmla="*/ 63571 w 113872"/>
                <a:gd name="connsiteY4" fmla="*/ 157823 h 157693"/>
                <a:gd name="connsiteX5" fmla="*/ 88851 w 113872"/>
                <a:gd name="connsiteY5" fmla="*/ 157152 h 157693"/>
                <a:gd name="connsiteX6" fmla="*/ 114130 w 113872"/>
                <a:gd name="connsiteY6" fmla="*/ 157823 h 157693"/>
                <a:gd name="connsiteX7" fmla="*/ 114130 w 113872"/>
                <a:gd name="connsiteY7" fmla="*/ 150889 h 157693"/>
                <a:gd name="connsiteX8" fmla="*/ 96366 w 113872"/>
                <a:gd name="connsiteY8" fmla="*/ 140824 h 157693"/>
                <a:gd name="connsiteX9" fmla="*/ 96366 w 113872"/>
                <a:gd name="connsiteY9" fmla="*/ 58733 h 157693"/>
                <a:gd name="connsiteX10" fmla="*/ 67670 w 113872"/>
                <a:gd name="connsiteY10" fmla="*/ 60747 h 157693"/>
                <a:gd name="connsiteX11" fmla="*/ 63571 w 113872"/>
                <a:gd name="connsiteY11" fmla="*/ 61194 h 157693"/>
                <a:gd name="connsiteX12" fmla="*/ 59471 w 113872"/>
                <a:gd name="connsiteY12" fmla="*/ 61418 h 157693"/>
                <a:gd name="connsiteX13" fmla="*/ 32597 w 113872"/>
                <a:gd name="connsiteY13" fmla="*/ 61418 h 157693"/>
                <a:gd name="connsiteX14" fmla="*/ 32597 w 113872"/>
                <a:gd name="connsiteY14" fmla="*/ 36142 h 157693"/>
                <a:gd name="connsiteX15" fmla="*/ 66304 w 113872"/>
                <a:gd name="connsiteY15" fmla="*/ 5050 h 157693"/>
                <a:gd name="connsiteX16" fmla="*/ 85890 w 113872"/>
                <a:gd name="connsiteY16" fmla="*/ 12432 h 157693"/>
                <a:gd name="connsiteX17" fmla="*/ 75186 w 113872"/>
                <a:gd name="connsiteY17" fmla="*/ 22721 h 157693"/>
                <a:gd name="connsiteX18" fmla="*/ 85434 w 113872"/>
                <a:gd name="connsiteY18" fmla="*/ 33010 h 157693"/>
                <a:gd name="connsiteX19" fmla="*/ 95911 w 113872"/>
                <a:gd name="connsiteY19" fmla="*/ 22721 h 157693"/>
                <a:gd name="connsiteX20" fmla="*/ 66531 w 113872"/>
                <a:gd name="connsiteY20" fmla="*/ 130 h 157693"/>
                <a:gd name="connsiteX21" fmla="*/ 18249 w 113872"/>
                <a:gd name="connsiteY21" fmla="*/ 35918 h 157693"/>
                <a:gd name="connsiteX22" fmla="*/ 18249 w 113872"/>
                <a:gd name="connsiteY22" fmla="*/ 61418 h 157693"/>
                <a:gd name="connsiteX23" fmla="*/ 257 w 113872"/>
                <a:gd name="connsiteY23" fmla="*/ 61418 h 157693"/>
                <a:gd name="connsiteX24" fmla="*/ 257 w 113872"/>
                <a:gd name="connsiteY24" fmla="*/ 68352 h 157693"/>
                <a:gd name="connsiteX25" fmla="*/ 18249 w 113872"/>
                <a:gd name="connsiteY25" fmla="*/ 68352 h 157693"/>
                <a:gd name="connsiteX26" fmla="*/ 18249 w 113872"/>
                <a:gd name="connsiteY26" fmla="*/ 140824 h 157693"/>
                <a:gd name="connsiteX27" fmla="*/ 485 w 113872"/>
                <a:gd name="connsiteY27" fmla="*/ 150889 h 157693"/>
                <a:gd name="connsiteX28" fmla="*/ 485 w 113872"/>
                <a:gd name="connsiteY28" fmla="*/ 157823 h 157693"/>
                <a:gd name="connsiteX29" fmla="*/ 25765 w 113872"/>
                <a:gd name="connsiteY29" fmla="*/ 157152 h 157693"/>
                <a:gd name="connsiteX30" fmla="*/ 51045 w 113872"/>
                <a:gd name="connsiteY30" fmla="*/ 157823 h 157693"/>
                <a:gd name="connsiteX31" fmla="*/ 51045 w 113872"/>
                <a:gd name="connsiteY31" fmla="*/ 150889 h 157693"/>
                <a:gd name="connsiteX32" fmla="*/ 33281 w 113872"/>
                <a:gd name="connsiteY32" fmla="*/ 140824 h 157693"/>
                <a:gd name="connsiteX33" fmla="*/ 33281 w 113872"/>
                <a:gd name="connsiteY33" fmla="*/ 68352 h 157693"/>
                <a:gd name="connsiteX34" fmla="*/ 69264 w 113872"/>
                <a:gd name="connsiteY34" fmla="*/ 68352 h 15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872" h="157693">
                  <a:moveTo>
                    <a:pt x="69264" y="68352"/>
                  </a:moveTo>
                  <a:cubicBezTo>
                    <a:pt x="79741" y="68352"/>
                    <a:pt x="81335" y="71259"/>
                    <a:pt x="81335" y="80430"/>
                  </a:cubicBezTo>
                  <a:lnTo>
                    <a:pt x="81335" y="140824"/>
                  </a:lnTo>
                  <a:cubicBezTo>
                    <a:pt x="81335" y="150889"/>
                    <a:pt x="78830" y="150889"/>
                    <a:pt x="63571" y="150889"/>
                  </a:cubicBezTo>
                  <a:lnTo>
                    <a:pt x="63571" y="157823"/>
                  </a:lnTo>
                  <a:cubicBezTo>
                    <a:pt x="71086" y="157600"/>
                    <a:pt x="83157" y="157152"/>
                    <a:pt x="88851" y="157152"/>
                  </a:cubicBezTo>
                  <a:cubicBezTo>
                    <a:pt x="94544" y="157152"/>
                    <a:pt x="105704" y="157600"/>
                    <a:pt x="114130" y="157823"/>
                  </a:cubicBezTo>
                  <a:lnTo>
                    <a:pt x="114130" y="150889"/>
                  </a:lnTo>
                  <a:cubicBezTo>
                    <a:pt x="98871" y="150889"/>
                    <a:pt x="96366" y="150889"/>
                    <a:pt x="96366" y="140824"/>
                  </a:cubicBezTo>
                  <a:lnTo>
                    <a:pt x="96366" y="58733"/>
                  </a:lnTo>
                  <a:lnTo>
                    <a:pt x="67670" y="60747"/>
                  </a:lnTo>
                  <a:cubicBezTo>
                    <a:pt x="64026" y="60970"/>
                    <a:pt x="63798" y="61194"/>
                    <a:pt x="63571" y="61194"/>
                  </a:cubicBezTo>
                  <a:cubicBezTo>
                    <a:pt x="63115" y="61418"/>
                    <a:pt x="62660" y="61418"/>
                    <a:pt x="59471" y="61418"/>
                  </a:cubicBezTo>
                  <a:lnTo>
                    <a:pt x="32597" y="61418"/>
                  </a:lnTo>
                  <a:lnTo>
                    <a:pt x="32597" y="36142"/>
                  </a:lnTo>
                  <a:cubicBezTo>
                    <a:pt x="32597" y="13998"/>
                    <a:pt x="52183" y="5050"/>
                    <a:pt x="66304" y="5050"/>
                  </a:cubicBezTo>
                  <a:cubicBezTo>
                    <a:pt x="73136" y="5050"/>
                    <a:pt x="81335" y="7287"/>
                    <a:pt x="85890" y="12432"/>
                  </a:cubicBezTo>
                  <a:cubicBezTo>
                    <a:pt x="76552" y="12879"/>
                    <a:pt x="75186" y="19142"/>
                    <a:pt x="75186" y="22721"/>
                  </a:cubicBezTo>
                  <a:cubicBezTo>
                    <a:pt x="75186" y="30103"/>
                    <a:pt x="81107" y="33010"/>
                    <a:pt x="85434" y="33010"/>
                  </a:cubicBezTo>
                  <a:cubicBezTo>
                    <a:pt x="90673" y="33010"/>
                    <a:pt x="95911" y="29431"/>
                    <a:pt x="95911" y="22721"/>
                  </a:cubicBezTo>
                  <a:cubicBezTo>
                    <a:pt x="95911" y="9524"/>
                    <a:pt x="83385" y="130"/>
                    <a:pt x="66531" y="130"/>
                  </a:cubicBezTo>
                  <a:cubicBezTo>
                    <a:pt x="45351" y="130"/>
                    <a:pt x="18249" y="11537"/>
                    <a:pt x="18249" y="35918"/>
                  </a:cubicBezTo>
                  <a:lnTo>
                    <a:pt x="18249" y="61418"/>
                  </a:lnTo>
                  <a:lnTo>
                    <a:pt x="257" y="61418"/>
                  </a:lnTo>
                  <a:lnTo>
                    <a:pt x="257" y="68352"/>
                  </a:lnTo>
                  <a:lnTo>
                    <a:pt x="18249" y="68352"/>
                  </a:lnTo>
                  <a:lnTo>
                    <a:pt x="18249" y="140824"/>
                  </a:lnTo>
                  <a:cubicBezTo>
                    <a:pt x="18249" y="150889"/>
                    <a:pt x="15744" y="150889"/>
                    <a:pt x="485" y="150889"/>
                  </a:cubicBezTo>
                  <a:lnTo>
                    <a:pt x="485" y="157823"/>
                  </a:lnTo>
                  <a:cubicBezTo>
                    <a:pt x="8001" y="157600"/>
                    <a:pt x="20071" y="157152"/>
                    <a:pt x="25765" y="157152"/>
                  </a:cubicBezTo>
                  <a:cubicBezTo>
                    <a:pt x="31459" y="157152"/>
                    <a:pt x="42618" y="157600"/>
                    <a:pt x="51045" y="157823"/>
                  </a:cubicBezTo>
                  <a:lnTo>
                    <a:pt x="51045" y="150889"/>
                  </a:lnTo>
                  <a:cubicBezTo>
                    <a:pt x="35786" y="150889"/>
                    <a:pt x="33281" y="150889"/>
                    <a:pt x="33281" y="140824"/>
                  </a:cubicBezTo>
                  <a:lnTo>
                    <a:pt x="33281" y="68352"/>
                  </a:lnTo>
                  <a:lnTo>
                    <a:pt x="69264" y="68352"/>
                  </a:lnTo>
                  <a:close/>
                </a:path>
              </a:pathLst>
            </a:custGeom>
            <a:solidFill>
              <a:srgbClr val="000000"/>
            </a:solidFill>
            <a:ln w="22830"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BBBEAE97-7E70-4FFC-D4C8-5580911A34BC}"/>
                </a:ext>
              </a:extLst>
            </p:cNvPr>
            <p:cNvSpPr/>
            <p:nvPr>
              <p:custDataLst>
                <p:tags r:id="rId71"/>
              </p:custDataLst>
            </p:nvPr>
          </p:nvSpPr>
          <p:spPr>
            <a:xfrm>
              <a:off x="8556242" y="5347619"/>
              <a:ext cx="88137" cy="102668"/>
            </a:xfrm>
            <a:custGeom>
              <a:avLst/>
              <a:gdLst>
                <a:gd name="connsiteX0" fmla="*/ 19394 w 88137"/>
                <a:gd name="connsiteY0" fmla="*/ 43971 h 102668"/>
                <a:gd name="connsiteX1" fmla="*/ 47634 w 88137"/>
                <a:gd name="connsiteY1" fmla="*/ 5050 h 102668"/>
                <a:gd name="connsiteX2" fmla="*/ 73369 w 88137"/>
                <a:gd name="connsiteY2" fmla="*/ 43971 h 102668"/>
                <a:gd name="connsiteX3" fmla="*/ 19394 w 88137"/>
                <a:gd name="connsiteY3" fmla="*/ 43971 h 102668"/>
                <a:gd name="connsiteX4" fmla="*/ 19166 w 88137"/>
                <a:gd name="connsiteY4" fmla="*/ 48668 h 102668"/>
                <a:gd name="connsiteX5" fmla="*/ 82707 w 88137"/>
                <a:gd name="connsiteY5" fmla="*/ 48668 h 102668"/>
                <a:gd name="connsiteX6" fmla="*/ 88401 w 88137"/>
                <a:gd name="connsiteY6" fmla="*/ 43971 h 102668"/>
                <a:gd name="connsiteX7" fmla="*/ 47634 w 88137"/>
                <a:gd name="connsiteY7" fmla="*/ 130 h 102668"/>
                <a:gd name="connsiteX8" fmla="*/ 263 w 88137"/>
                <a:gd name="connsiteY8" fmla="*/ 51128 h 102668"/>
                <a:gd name="connsiteX9" fmla="*/ 50367 w 88137"/>
                <a:gd name="connsiteY9" fmla="*/ 102798 h 102668"/>
                <a:gd name="connsiteX10" fmla="*/ 88401 w 88137"/>
                <a:gd name="connsiteY10" fmla="*/ 73720 h 102668"/>
                <a:gd name="connsiteX11" fmla="*/ 85440 w 88137"/>
                <a:gd name="connsiteY11" fmla="*/ 71036 h 102668"/>
                <a:gd name="connsiteX12" fmla="*/ 82479 w 88137"/>
                <a:gd name="connsiteY12" fmla="*/ 74167 h 102668"/>
                <a:gd name="connsiteX13" fmla="*/ 51733 w 88137"/>
                <a:gd name="connsiteY13" fmla="*/ 97206 h 102668"/>
                <a:gd name="connsiteX14" fmla="*/ 25998 w 88137"/>
                <a:gd name="connsiteY14" fmla="*/ 82220 h 102668"/>
                <a:gd name="connsiteX15" fmla="*/ 19166 w 88137"/>
                <a:gd name="connsiteY15" fmla="*/ 48668 h 10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137" h="102668">
                  <a:moveTo>
                    <a:pt x="19394" y="43971"/>
                  </a:moveTo>
                  <a:cubicBezTo>
                    <a:pt x="20760" y="10642"/>
                    <a:pt x="39891" y="5050"/>
                    <a:pt x="47634" y="5050"/>
                  </a:cubicBezTo>
                  <a:cubicBezTo>
                    <a:pt x="71092" y="5050"/>
                    <a:pt x="73369" y="35247"/>
                    <a:pt x="73369" y="43971"/>
                  </a:cubicBezTo>
                  <a:lnTo>
                    <a:pt x="19394" y="43971"/>
                  </a:lnTo>
                  <a:close/>
                  <a:moveTo>
                    <a:pt x="19166" y="48668"/>
                  </a:moveTo>
                  <a:lnTo>
                    <a:pt x="82707" y="48668"/>
                  </a:lnTo>
                  <a:cubicBezTo>
                    <a:pt x="87717" y="48668"/>
                    <a:pt x="88401" y="48668"/>
                    <a:pt x="88401" y="43971"/>
                  </a:cubicBezTo>
                  <a:cubicBezTo>
                    <a:pt x="88401" y="21826"/>
                    <a:pt x="76102" y="130"/>
                    <a:pt x="47634" y="130"/>
                  </a:cubicBezTo>
                  <a:cubicBezTo>
                    <a:pt x="21216" y="130"/>
                    <a:pt x="263" y="23168"/>
                    <a:pt x="263" y="51128"/>
                  </a:cubicBezTo>
                  <a:cubicBezTo>
                    <a:pt x="263" y="81101"/>
                    <a:pt x="24176" y="102798"/>
                    <a:pt x="50367" y="102798"/>
                  </a:cubicBezTo>
                  <a:cubicBezTo>
                    <a:pt x="78152" y="102798"/>
                    <a:pt x="88401" y="77970"/>
                    <a:pt x="88401" y="73720"/>
                  </a:cubicBezTo>
                  <a:cubicBezTo>
                    <a:pt x="88401" y="71483"/>
                    <a:pt x="86579" y="71036"/>
                    <a:pt x="85440" y="71036"/>
                  </a:cubicBezTo>
                  <a:cubicBezTo>
                    <a:pt x="83390" y="71036"/>
                    <a:pt x="82935" y="72378"/>
                    <a:pt x="82479" y="74167"/>
                  </a:cubicBezTo>
                  <a:cubicBezTo>
                    <a:pt x="74508" y="97206"/>
                    <a:pt x="54011" y="97206"/>
                    <a:pt x="51733" y="97206"/>
                  </a:cubicBezTo>
                  <a:cubicBezTo>
                    <a:pt x="40346" y="97206"/>
                    <a:pt x="31236" y="90496"/>
                    <a:pt x="25998" y="82220"/>
                  </a:cubicBezTo>
                  <a:cubicBezTo>
                    <a:pt x="19166" y="71483"/>
                    <a:pt x="19166" y="56720"/>
                    <a:pt x="19166" y="48668"/>
                  </a:cubicBezTo>
                  <a:close/>
                </a:path>
              </a:pathLst>
            </a:custGeom>
            <a:solidFill>
              <a:srgbClr val="000000"/>
            </a:solidFill>
            <a:ln w="22830"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5F44F6A2-621E-EBBD-086B-99C7B9C253AD}"/>
                </a:ext>
              </a:extLst>
            </p:cNvPr>
            <p:cNvSpPr/>
            <p:nvPr>
              <p:custDataLst>
                <p:tags r:id="rId72"/>
              </p:custDataLst>
            </p:nvPr>
          </p:nvSpPr>
          <p:spPr>
            <a:xfrm>
              <a:off x="8657463" y="5348961"/>
              <a:ext cx="76522" cy="98866"/>
            </a:xfrm>
            <a:custGeom>
              <a:avLst/>
              <a:gdLst>
                <a:gd name="connsiteX0" fmla="*/ 31924 w 76522"/>
                <a:gd name="connsiteY0" fmla="*/ 24734 h 98866"/>
                <a:gd name="connsiteX1" fmla="*/ 31924 w 76522"/>
                <a:gd name="connsiteY1" fmla="*/ 130 h 98866"/>
                <a:gd name="connsiteX2" fmla="*/ 267 w 76522"/>
                <a:gd name="connsiteY2" fmla="*/ 2590 h 98866"/>
                <a:gd name="connsiteX3" fmla="*/ 267 w 76522"/>
                <a:gd name="connsiteY3" fmla="*/ 9524 h 98866"/>
                <a:gd name="connsiteX4" fmla="*/ 18032 w 76522"/>
                <a:gd name="connsiteY4" fmla="*/ 22050 h 98866"/>
                <a:gd name="connsiteX5" fmla="*/ 18032 w 76522"/>
                <a:gd name="connsiteY5" fmla="*/ 81996 h 98866"/>
                <a:gd name="connsiteX6" fmla="*/ 267 w 76522"/>
                <a:gd name="connsiteY6" fmla="*/ 92062 h 98866"/>
                <a:gd name="connsiteX7" fmla="*/ 267 w 76522"/>
                <a:gd name="connsiteY7" fmla="*/ 98996 h 98866"/>
                <a:gd name="connsiteX8" fmla="*/ 26230 w 76522"/>
                <a:gd name="connsiteY8" fmla="*/ 98325 h 98866"/>
                <a:gd name="connsiteX9" fmla="*/ 55154 w 76522"/>
                <a:gd name="connsiteY9" fmla="*/ 98996 h 98866"/>
                <a:gd name="connsiteX10" fmla="*/ 55154 w 76522"/>
                <a:gd name="connsiteY10" fmla="*/ 92062 h 98866"/>
                <a:gd name="connsiteX11" fmla="*/ 50371 w 76522"/>
                <a:gd name="connsiteY11" fmla="*/ 92062 h 98866"/>
                <a:gd name="connsiteX12" fmla="*/ 33063 w 76522"/>
                <a:gd name="connsiteY12" fmla="*/ 81549 h 98866"/>
                <a:gd name="connsiteX13" fmla="*/ 33063 w 76522"/>
                <a:gd name="connsiteY13" fmla="*/ 47102 h 98866"/>
                <a:gd name="connsiteX14" fmla="*/ 59937 w 76522"/>
                <a:gd name="connsiteY14" fmla="*/ 5050 h 98866"/>
                <a:gd name="connsiteX15" fmla="*/ 62442 w 76522"/>
                <a:gd name="connsiteY15" fmla="*/ 5274 h 98866"/>
                <a:gd name="connsiteX16" fmla="*/ 57204 w 76522"/>
                <a:gd name="connsiteY16" fmla="*/ 13998 h 98866"/>
                <a:gd name="connsiteX17" fmla="*/ 66997 w 76522"/>
                <a:gd name="connsiteY17" fmla="*/ 23616 h 98866"/>
                <a:gd name="connsiteX18" fmla="*/ 76790 w 76522"/>
                <a:gd name="connsiteY18" fmla="*/ 13774 h 98866"/>
                <a:gd name="connsiteX19" fmla="*/ 59937 w 76522"/>
                <a:gd name="connsiteY19" fmla="*/ 130 h 98866"/>
                <a:gd name="connsiteX20" fmla="*/ 31924 w 76522"/>
                <a:gd name="connsiteY20" fmla="*/ 24734 h 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522" h="98866">
                  <a:moveTo>
                    <a:pt x="31924" y="24734"/>
                  </a:moveTo>
                  <a:lnTo>
                    <a:pt x="31924" y="130"/>
                  </a:lnTo>
                  <a:lnTo>
                    <a:pt x="267" y="2590"/>
                  </a:lnTo>
                  <a:lnTo>
                    <a:pt x="267" y="9524"/>
                  </a:lnTo>
                  <a:cubicBezTo>
                    <a:pt x="16210" y="9524"/>
                    <a:pt x="18032" y="11090"/>
                    <a:pt x="18032" y="22050"/>
                  </a:cubicBezTo>
                  <a:lnTo>
                    <a:pt x="18032" y="81996"/>
                  </a:lnTo>
                  <a:cubicBezTo>
                    <a:pt x="18032" y="92062"/>
                    <a:pt x="15526" y="92062"/>
                    <a:pt x="267" y="92062"/>
                  </a:cubicBezTo>
                  <a:lnTo>
                    <a:pt x="267" y="98996"/>
                  </a:lnTo>
                  <a:cubicBezTo>
                    <a:pt x="9149" y="98772"/>
                    <a:pt x="19853" y="98325"/>
                    <a:pt x="26230" y="98325"/>
                  </a:cubicBezTo>
                  <a:cubicBezTo>
                    <a:pt x="35340" y="98325"/>
                    <a:pt x="46044" y="98325"/>
                    <a:pt x="55154" y="98996"/>
                  </a:cubicBezTo>
                  <a:lnTo>
                    <a:pt x="55154" y="92062"/>
                  </a:lnTo>
                  <a:lnTo>
                    <a:pt x="50371" y="92062"/>
                  </a:lnTo>
                  <a:cubicBezTo>
                    <a:pt x="33518" y="92062"/>
                    <a:pt x="33063" y="89601"/>
                    <a:pt x="33063" y="81549"/>
                  </a:cubicBezTo>
                  <a:lnTo>
                    <a:pt x="33063" y="47102"/>
                  </a:lnTo>
                  <a:cubicBezTo>
                    <a:pt x="33063" y="24958"/>
                    <a:pt x="42628" y="5050"/>
                    <a:pt x="59937" y="5050"/>
                  </a:cubicBezTo>
                  <a:cubicBezTo>
                    <a:pt x="61531" y="5050"/>
                    <a:pt x="61986" y="5050"/>
                    <a:pt x="62442" y="5274"/>
                  </a:cubicBezTo>
                  <a:cubicBezTo>
                    <a:pt x="61759" y="5498"/>
                    <a:pt x="57204" y="8182"/>
                    <a:pt x="57204" y="13998"/>
                  </a:cubicBezTo>
                  <a:cubicBezTo>
                    <a:pt x="57204" y="20261"/>
                    <a:pt x="61986" y="23616"/>
                    <a:pt x="66997" y="23616"/>
                  </a:cubicBezTo>
                  <a:cubicBezTo>
                    <a:pt x="71096" y="23616"/>
                    <a:pt x="76790" y="20932"/>
                    <a:pt x="76790" y="13774"/>
                  </a:cubicBezTo>
                  <a:cubicBezTo>
                    <a:pt x="76790" y="6616"/>
                    <a:pt x="69730" y="130"/>
                    <a:pt x="59937" y="130"/>
                  </a:cubicBezTo>
                  <a:cubicBezTo>
                    <a:pt x="43311" y="130"/>
                    <a:pt x="35112" y="15116"/>
                    <a:pt x="31924" y="24734"/>
                  </a:cubicBezTo>
                  <a:close/>
                </a:path>
              </a:pathLst>
            </a:custGeom>
            <a:solidFill>
              <a:srgbClr val="000000"/>
            </a:solidFill>
            <a:ln w="22830"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F7388951-CC72-A8E2-34A8-FCF26712EFC9}"/>
                </a:ext>
              </a:extLst>
            </p:cNvPr>
            <p:cNvSpPr/>
            <p:nvPr>
              <p:custDataLst>
                <p:tags r:id="rId73"/>
              </p:custDataLst>
            </p:nvPr>
          </p:nvSpPr>
          <p:spPr>
            <a:xfrm>
              <a:off x="8762832" y="5280068"/>
              <a:ext cx="52837" cy="223679"/>
            </a:xfrm>
            <a:custGeom>
              <a:avLst/>
              <a:gdLst>
                <a:gd name="connsiteX0" fmla="*/ 53108 w 52837"/>
                <a:gd name="connsiteY0" fmla="*/ 221572 h 223679"/>
                <a:gd name="connsiteX1" fmla="*/ 49237 w 52837"/>
                <a:gd name="connsiteY1" fmla="*/ 216651 h 223679"/>
                <a:gd name="connsiteX2" fmla="*/ 13480 w 52837"/>
                <a:gd name="connsiteY2" fmla="*/ 111969 h 223679"/>
                <a:gd name="connsiteX3" fmla="*/ 50148 w 52837"/>
                <a:gd name="connsiteY3" fmla="*/ 6169 h 223679"/>
                <a:gd name="connsiteX4" fmla="*/ 53108 w 52837"/>
                <a:gd name="connsiteY4" fmla="*/ 2366 h 223679"/>
                <a:gd name="connsiteX5" fmla="*/ 50831 w 52837"/>
                <a:gd name="connsiteY5" fmla="*/ 130 h 223679"/>
                <a:gd name="connsiteX6" fmla="*/ 14619 w 52837"/>
                <a:gd name="connsiteY6" fmla="*/ 43747 h 223679"/>
                <a:gd name="connsiteX7" fmla="*/ 271 w 52837"/>
                <a:gd name="connsiteY7" fmla="*/ 111969 h 223679"/>
                <a:gd name="connsiteX8" fmla="*/ 15302 w 52837"/>
                <a:gd name="connsiteY8" fmla="*/ 181757 h 223679"/>
                <a:gd name="connsiteX9" fmla="*/ 50831 w 52837"/>
                <a:gd name="connsiteY9" fmla="*/ 223809 h 223679"/>
                <a:gd name="connsiteX10" fmla="*/ 53108 w 52837"/>
                <a:gd name="connsiteY10" fmla="*/ 221572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108" y="221572"/>
                  </a:moveTo>
                  <a:cubicBezTo>
                    <a:pt x="53108" y="220901"/>
                    <a:pt x="53108" y="220453"/>
                    <a:pt x="49237" y="216651"/>
                  </a:cubicBezTo>
                  <a:cubicBezTo>
                    <a:pt x="20768" y="188467"/>
                    <a:pt x="13480" y="146192"/>
                    <a:pt x="13480" y="111969"/>
                  </a:cubicBezTo>
                  <a:cubicBezTo>
                    <a:pt x="13480" y="73049"/>
                    <a:pt x="22135" y="34129"/>
                    <a:pt x="50148" y="6169"/>
                  </a:cubicBezTo>
                  <a:cubicBezTo>
                    <a:pt x="53108" y="3485"/>
                    <a:pt x="53108" y="3037"/>
                    <a:pt x="53108" y="2366"/>
                  </a:cubicBezTo>
                  <a:cubicBezTo>
                    <a:pt x="53108" y="801"/>
                    <a:pt x="52197" y="130"/>
                    <a:pt x="50831" y="130"/>
                  </a:cubicBezTo>
                  <a:cubicBezTo>
                    <a:pt x="48553" y="130"/>
                    <a:pt x="28056" y="15340"/>
                    <a:pt x="14619" y="43747"/>
                  </a:cubicBezTo>
                  <a:cubicBezTo>
                    <a:pt x="3004" y="68352"/>
                    <a:pt x="271" y="93180"/>
                    <a:pt x="271" y="111969"/>
                  </a:cubicBezTo>
                  <a:cubicBezTo>
                    <a:pt x="271" y="129416"/>
                    <a:pt x="2776" y="156481"/>
                    <a:pt x="15302" y="181757"/>
                  </a:cubicBezTo>
                  <a:cubicBezTo>
                    <a:pt x="28967" y="209269"/>
                    <a:pt x="48553" y="223809"/>
                    <a:pt x="50831" y="223809"/>
                  </a:cubicBezTo>
                  <a:cubicBezTo>
                    <a:pt x="52197" y="223809"/>
                    <a:pt x="53108" y="223138"/>
                    <a:pt x="53108" y="221572"/>
                  </a:cubicBezTo>
                  <a:close/>
                </a:path>
              </a:pathLst>
            </a:custGeom>
            <a:solidFill>
              <a:srgbClr val="000000"/>
            </a:solidFill>
            <a:ln w="22830"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C9FB9711-A7C6-FC88-C335-E433C4F4D396}"/>
                </a:ext>
              </a:extLst>
            </p:cNvPr>
            <p:cNvSpPr/>
            <p:nvPr>
              <p:custDataLst>
                <p:tags r:id="rId74"/>
              </p:custDataLst>
            </p:nvPr>
          </p:nvSpPr>
          <p:spPr>
            <a:xfrm>
              <a:off x="8838646" y="5294383"/>
              <a:ext cx="224102" cy="153443"/>
            </a:xfrm>
            <a:custGeom>
              <a:avLst/>
              <a:gdLst>
                <a:gd name="connsiteX0" fmla="*/ 197959 w 224102"/>
                <a:gd name="connsiteY0" fmla="*/ 11537 h 153443"/>
                <a:gd name="connsiteX1" fmla="*/ 213445 w 224102"/>
                <a:gd name="connsiteY1" fmla="*/ 10642 h 153443"/>
                <a:gd name="connsiteX2" fmla="*/ 221872 w 224102"/>
                <a:gd name="connsiteY2" fmla="*/ 9971 h 153443"/>
                <a:gd name="connsiteX3" fmla="*/ 224377 w 224102"/>
                <a:gd name="connsiteY3" fmla="*/ 4156 h 153443"/>
                <a:gd name="connsiteX4" fmla="*/ 219367 w 224102"/>
                <a:gd name="connsiteY4" fmla="*/ 130 h 153443"/>
                <a:gd name="connsiteX5" fmla="*/ 202058 w 224102"/>
                <a:gd name="connsiteY5" fmla="*/ 577 h 153443"/>
                <a:gd name="connsiteX6" fmla="*/ 184977 w 224102"/>
                <a:gd name="connsiteY6" fmla="*/ 801 h 153443"/>
                <a:gd name="connsiteX7" fmla="*/ 167441 w 224102"/>
                <a:gd name="connsiteY7" fmla="*/ 577 h 153443"/>
                <a:gd name="connsiteX8" fmla="*/ 149449 w 224102"/>
                <a:gd name="connsiteY8" fmla="*/ 130 h 153443"/>
                <a:gd name="connsiteX9" fmla="*/ 142844 w 224102"/>
                <a:gd name="connsiteY9" fmla="*/ 6616 h 153443"/>
                <a:gd name="connsiteX10" fmla="*/ 152409 w 224102"/>
                <a:gd name="connsiteY10" fmla="*/ 10642 h 153443"/>
                <a:gd name="connsiteX11" fmla="*/ 166302 w 224102"/>
                <a:gd name="connsiteY11" fmla="*/ 11090 h 153443"/>
                <a:gd name="connsiteX12" fmla="*/ 151726 w 224102"/>
                <a:gd name="connsiteY12" fmla="*/ 68575 h 153443"/>
                <a:gd name="connsiteX13" fmla="*/ 77481 w 224102"/>
                <a:gd name="connsiteY13" fmla="*/ 68575 h 153443"/>
                <a:gd name="connsiteX14" fmla="*/ 91829 w 224102"/>
                <a:gd name="connsiteY14" fmla="*/ 11537 h 153443"/>
                <a:gd name="connsiteX15" fmla="*/ 107316 w 224102"/>
                <a:gd name="connsiteY15" fmla="*/ 10642 h 153443"/>
                <a:gd name="connsiteX16" fmla="*/ 115742 w 224102"/>
                <a:gd name="connsiteY16" fmla="*/ 9971 h 153443"/>
                <a:gd name="connsiteX17" fmla="*/ 118248 w 224102"/>
                <a:gd name="connsiteY17" fmla="*/ 4156 h 153443"/>
                <a:gd name="connsiteX18" fmla="*/ 113237 w 224102"/>
                <a:gd name="connsiteY18" fmla="*/ 130 h 153443"/>
                <a:gd name="connsiteX19" fmla="*/ 95928 w 224102"/>
                <a:gd name="connsiteY19" fmla="*/ 577 h 153443"/>
                <a:gd name="connsiteX20" fmla="*/ 78847 w 224102"/>
                <a:gd name="connsiteY20" fmla="*/ 801 h 153443"/>
                <a:gd name="connsiteX21" fmla="*/ 61311 w 224102"/>
                <a:gd name="connsiteY21" fmla="*/ 577 h 153443"/>
                <a:gd name="connsiteX22" fmla="*/ 43319 w 224102"/>
                <a:gd name="connsiteY22" fmla="*/ 130 h 153443"/>
                <a:gd name="connsiteX23" fmla="*/ 36714 w 224102"/>
                <a:gd name="connsiteY23" fmla="*/ 6616 h 153443"/>
                <a:gd name="connsiteX24" fmla="*/ 46280 w 224102"/>
                <a:gd name="connsiteY24" fmla="*/ 10642 h 153443"/>
                <a:gd name="connsiteX25" fmla="*/ 60172 w 224102"/>
                <a:gd name="connsiteY25" fmla="*/ 11090 h 153443"/>
                <a:gd name="connsiteX26" fmla="*/ 27605 w 224102"/>
                <a:gd name="connsiteY26" fmla="*/ 138587 h 153443"/>
                <a:gd name="connsiteX27" fmla="*/ 22366 w 224102"/>
                <a:gd name="connsiteY27" fmla="*/ 142837 h 153443"/>
                <a:gd name="connsiteX28" fmla="*/ 10296 w 224102"/>
                <a:gd name="connsiteY28" fmla="*/ 143060 h 153443"/>
                <a:gd name="connsiteX29" fmla="*/ 3008 w 224102"/>
                <a:gd name="connsiteY29" fmla="*/ 143508 h 153443"/>
                <a:gd name="connsiteX30" fmla="*/ 275 w 224102"/>
                <a:gd name="connsiteY30" fmla="*/ 149547 h 153443"/>
                <a:gd name="connsiteX31" fmla="*/ 5286 w 224102"/>
                <a:gd name="connsiteY31" fmla="*/ 153573 h 153443"/>
                <a:gd name="connsiteX32" fmla="*/ 22594 w 224102"/>
                <a:gd name="connsiteY32" fmla="*/ 153126 h 153443"/>
                <a:gd name="connsiteX33" fmla="*/ 39903 w 224102"/>
                <a:gd name="connsiteY33" fmla="*/ 152902 h 153443"/>
                <a:gd name="connsiteX34" fmla="*/ 57439 w 224102"/>
                <a:gd name="connsiteY34" fmla="*/ 153126 h 153443"/>
                <a:gd name="connsiteX35" fmla="*/ 75204 w 224102"/>
                <a:gd name="connsiteY35" fmla="*/ 153573 h 153443"/>
                <a:gd name="connsiteX36" fmla="*/ 80442 w 224102"/>
                <a:gd name="connsiteY36" fmla="*/ 152008 h 153443"/>
                <a:gd name="connsiteX37" fmla="*/ 81808 w 224102"/>
                <a:gd name="connsiteY37" fmla="*/ 147087 h 153443"/>
                <a:gd name="connsiteX38" fmla="*/ 72471 w 224102"/>
                <a:gd name="connsiteY38" fmla="*/ 143060 h 153443"/>
                <a:gd name="connsiteX39" fmla="*/ 58578 w 224102"/>
                <a:gd name="connsiteY39" fmla="*/ 142613 h 153443"/>
                <a:gd name="connsiteX40" fmla="*/ 74748 w 224102"/>
                <a:gd name="connsiteY40" fmla="*/ 79088 h 153443"/>
                <a:gd name="connsiteX41" fmla="*/ 148993 w 224102"/>
                <a:gd name="connsiteY41" fmla="*/ 79088 h 153443"/>
                <a:gd name="connsiteX42" fmla="*/ 133734 w 224102"/>
                <a:gd name="connsiteY42" fmla="*/ 138587 h 153443"/>
                <a:gd name="connsiteX43" fmla="*/ 128496 w 224102"/>
                <a:gd name="connsiteY43" fmla="*/ 142837 h 153443"/>
                <a:gd name="connsiteX44" fmla="*/ 116426 w 224102"/>
                <a:gd name="connsiteY44" fmla="*/ 143060 h 153443"/>
                <a:gd name="connsiteX45" fmla="*/ 109138 w 224102"/>
                <a:gd name="connsiteY45" fmla="*/ 143508 h 153443"/>
                <a:gd name="connsiteX46" fmla="*/ 106405 w 224102"/>
                <a:gd name="connsiteY46" fmla="*/ 149547 h 153443"/>
                <a:gd name="connsiteX47" fmla="*/ 111415 w 224102"/>
                <a:gd name="connsiteY47" fmla="*/ 153573 h 153443"/>
                <a:gd name="connsiteX48" fmla="*/ 128724 w 224102"/>
                <a:gd name="connsiteY48" fmla="*/ 153126 h 153443"/>
                <a:gd name="connsiteX49" fmla="*/ 146033 w 224102"/>
                <a:gd name="connsiteY49" fmla="*/ 152902 h 153443"/>
                <a:gd name="connsiteX50" fmla="*/ 163569 w 224102"/>
                <a:gd name="connsiteY50" fmla="*/ 153126 h 153443"/>
                <a:gd name="connsiteX51" fmla="*/ 181333 w 224102"/>
                <a:gd name="connsiteY51" fmla="*/ 153573 h 153443"/>
                <a:gd name="connsiteX52" fmla="*/ 186571 w 224102"/>
                <a:gd name="connsiteY52" fmla="*/ 152008 h 153443"/>
                <a:gd name="connsiteX53" fmla="*/ 187938 w 224102"/>
                <a:gd name="connsiteY53" fmla="*/ 147087 h 153443"/>
                <a:gd name="connsiteX54" fmla="*/ 178600 w 224102"/>
                <a:gd name="connsiteY54" fmla="*/ 143060 h 153443"/>
                <a:gd name="connsiteX55" fmla="*/ 164708 w 224102"/>
                <a:gd name="connsiteY55" fmla="*/ 142613 h 153443"/>
                <a:gd name="connsiteX56" fmla="*/ 197959 w 224102"/>
                <a:gd name="connsiteY56" fmla="*/ 11537 h 15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102" h="153443">
                  <a:moveTo>
                    <a:pt x="197959" y="11537"/>
                  </a:moveTo>
                  <a:cubicBezTo>
                    <a:pt x="202969" y="10642"/>
                    <a:pt x="210940" y="10642"/>
                    <a:pt x="213445" y="10642"/>
                  </a:cubicBezTo>
                  <a:cubicBezTo>
                    <a:pt x="216406" y="10642"/>
                    <a:pt x="220961" y="10642"/>
                    <a:pt x="221872" y="9971"/>
                  </a:cubicBezTo>
                  <a:cubicBezTo>
                    <a:pt x="224149" y="8406"/>
                    <a:pt x="224377" y="4379"/>
                    <a:pt x="224377" y="4156"/>
                  </a:cubicBezTo>
                  <a:cubicBezTo>
                    <a:pt x="224377" y="1248"/>
                    <a:pt x="222100" y="130"/>
                    <a:pt x="219367" y="130"/>
                  </a:cubicBezTo>
                  <a:cubicBezTo>
                    <a:pt x="213673" y="130"/>
                    <a:pt x="207752" y="577"/>
                    <a:pt x="202058" y="577"/>
                  </a:cubicBezTo>
                  <a:cubicBezTo>
                    <a:pt x="196364" y="577"/>
                    <a:pt x="190671" y="801"/>
                    <a:pt x="184977" y="801"/>
                  </a:cubicBezTo>
                  <a:cubicBezTo>
                    <a:pt x="179056" y="801"/>
                    <a:pt x="173134" y="577"/>
                    <a:pt x="167441" y="577"/>
                  </a:cubicBezTo>
                  <a:cubicBezTo>
                    <a:pt x="161519" y="577"/>
                    <a:pt x="155370" y="130"/>
                    <a:pt x="149449" y="130"/>
                  </a:cubicBezTo>
                  <a:cubicBezTo>
                    <a:pt x="147399" y="130"/>
                    <a:pt x="142844" y="130"/>
                    <a:pt x="142844" y="6616"/>
                  </a:cubicBezTo>
                  <a:cubicBezTo>
                    <a:pt x="142844" y="10642"/>
                    <a:pt x="145805" y="10642"/>
                    <a:pt x="152409" y="10642"/>
                  </a:cubicBezTo>
                  <a:cubicBezTo>
                    <a:pt x="157192" y="10642"/>
                    <a:pt x="161519" y="10866"/>
                    <a:pt x="166302" y="11090"/>
                  </a:cubicBezTo>
                  <a:lnTo>
                    <a:pt x="151726" y="68575"/>
                  </a:lnTo>
                  <a:lnTo>
                    <a:pt x="77481" y="68575"/>
                  </a:lnTo>
                  <a:lnTo>
                    <a:pt x="91829" y="11537"/>
                  </a:lnTo>
                  <a:cubicBezTo>
                    <a:pt x="96839" y="10642"/>
                    <a:pt x="104810" y="10642"/>
                    <a:pt x="107316" y="10642"/>
                  </a:cubicBezTo>
                  <a:cubicBezTo>
                    <a:pt x="110276" y="10642"/>
                    <a:pt x="114831" y="10642"/>
                    <a:pt x="115742" y="9971"/>
                  </a:cubicBezTo>
                  <a:cubicBezTo>
                    <a:pt x="118020" y="8406"/>
                    <a:pt x="118248" y="4379"/>
                    <a:pt x="118248" y="4156"/>
                  </a:cubicBezTo>
                  <a:cubicBezTo>
                    <a:pt x="118248" y="1248"/>
                    <a:pt x="115970" y="130"/>
                    <a:pt x="113237" y="130"/>
                  </a:cubicBezTo>
                  <a:cubicBezTo>
                    <a:pt x="107543" y="130"/>
                    <a:pt x="101622" y="577"/>
                    <a:pt x="95928" y="577"/>
                  </a:cubicBezTo>
                  <a:cubicBezTo>
                    <a:pt x="90235" y="577"/>
                    <a:pt x="84541" y="801"/>
                    <a:pt x="78847" y="801"/>
                  </a:cubicBezTo>
                  <a:cubicBezTo>
                    <a:pt x="72926" y="801"/>
                    <a:pt x="67005" y="577"/>
                    <a:pt x="61311" y="577"/>
                  </a:cubicBezTo>
                  <a:cubicBezTo>
                    <a:pt x="55390" y="577"/>
                    <a:pt x="49240" y="130"/>
                    <a:pt x="43319" y="130"/>
                  </a:cubicBezTo>
                  <a:cubicBezTo>
                    <a:pt x="41269" y="130"/>
                    <a:pt x="36714" y="130"/>
                    <a:pt x="36714" y="6616"/>
                  </a:cubicBezTo>
                  <a:cubicBezTo>
                    <a:pt x="36714" y="10642"/>
                    <a:pt x="39675" y="10642"/>
                    <a:pt x="46280" y="10642"/>
                  </a:cubicBezTo>
                  <a:cubicBezTo>
                    <a:pt x="51062" y="10642"/>
                    <a:pt x="55390" y="10866"/>
                    <a:pt x="60172" y="11090"/>
                  </a:cubicBezTo>
                  <a:lnTo>
                    <a:pt x="27605" y="138587"/>
                  </a:lnTo>
                  <a:cubicBezTo>
                    <a:pt x="26694" y="142166"/>
                    <a:pt x="26466" y="142389"/>
                    <a:pt x="22366" y="142837"/>
                  </a:cubicBezTo>
                  <a:cubicBezTo>
                    <a:pt x="18495" y="143060"/>
                    <a:pt x="13940" y="143060"/>
                    <a:pt x="10296" y="143060"/>
                  </a:cubicBezTo>
                  <a:cubicBezTo>
                    <a:pt x="4375" y="143060"/>
                    <a:pt x="3919" y="143060"/>
                    <a:pt x="3008" y="143508"/>
                  </a:cubicBezTo>
                  <a:cubicBezTo>
                    <a:pt x="275" y="145074"/>
                    <a:pt x="275" y="148652"/>
                    <a:pt x="275" y="149547"/>
                  </a:cubicBezTo>
                  <a:cubicBezTo>
                    <a:pt x="275" y="149771"/>
                    <a:pt x="275" y="153573"/>
                    <a:pt x="5286" y="153573"/>
                  </a:cubicBezTo>
                  <a:cubicBezTo>
                    <a:pt x="10979" y="153573"/>
                    <a:pt x="16901" y="153126"/>
                    <a:pt x="22594" y="153126"/>
                  </a:cubicBezTo>
                  <a:cubicBezTo>
                    <a:pt x="28288" y="153126"/>
                    <a:pt x="34209" y="152902"/>
                    <a:pt x="39903" y="152902"/>
                  </a:cubicBezTo>
                  <a:cubicBezTo>
                    <a:pt x="45824" y="152902"/>
                    <a:pt x="51746" y="153126"/>
                    <a:pt x="57439" y="153126"/>
                  </a:cubicBezTo>
                  <a:cubicBezTo>
                    <a:pt x="63361" y="153126"/>
                    <a:pt x="69510" y="153573"/>
                    <a:pt x="75204" y="153573"/>
                  </a:cubicBezTo>
                  <a:cubicBezTo>
                    <a:pt x="77481" y="153573"/>
                    <a:pt x="79303" y="153573"/>
                    <a:pt x="80442" y="152008"/>
                  </a:cubicBezTo>
                  <a:cubicBezTo>
                    <a:pt x="81353" y="150666"/>
                    <a:pt x="81808" y="147534"/>
                    <a:pt x="81808" y="147087"/>
                  </a:cubicBezTo>
                  <a:cubicBezTo>
                    <a:pt x="81808" y="143060"/>
                    <a:pt x="78620" y="143060"/>
                    <a:pt x="72471" y="143060"/>
                  </a:cubicBezTo>
                  <a:cubicBezTo>
                    <a:pt x="67688" y="143060"/>
                    <a:pt x="63361" y="142837"/>
                    <a:pt x="58578" y="142613"/>
                  </a:cubicBezTo>
                  <a:lnTo>
                    <a:pt x="74748" y="79088"/>
                  </a:lnTo>
                  <a:lnTo>
                    <a:pt x="148993" y="79088"/>
                  </a:lnTo>
                  <a:lnTo>
                    <a:pt x="133734" y="138587"/>
                  </a:lnTo>
                  <a:cubicBezTo>
                    <a:pt x="132823" y="142166"/>
                    <a:pt x="132595" y="142389"/>
                    <a:pt x="128496" y="142837"/>
                  </a:cubicBezTo>
                  <a:cubicBezTo>
                    <a:pt x="124624" y="143060"/>
                    <a:pt x="120069" y="143060"/>
                    <a:pt x="116426" y="143060"/>
                  </a:cubicBezTo>
                  <a:cubicBezTo>
                    <a:pt x="110504" y="143060"/>
                    <a:pt x="110049" y="143060"/>
                    <a:pt x="109138" y="143508"/>
                  </a:cubicBezTo>
                  <a:cubicBezTo>
                    <a:pt x="106405" y="145074"/>
                    <a:pt x="106405" y="148652"/>
                    <a:pt x="106405" y="149547"/>
                  </a:cubicBezTo>
                  <a:cubicBezTo>
                    <a:pt x="106405" y="149771"/>
                    <a:pt x="106405" y="153573"/>
                    <a:pt x="111415" y="153573"/>
                  </a:cubicBezTo>
                  <a:cubicBezTo>
                    <a:pt x="117109" y="153573"/>
                    <a:pt x="123030" y="153126"/>
                    <a:pt x="128724" y="153126"/>
                  </a:cubicBezTo>
                  <a:cubicBezTo>
                    <a:pt x="134417" y="153126"/>
                    <a:pt x="140339" y="152902"/>
                    <a:pt x="146033" y="152902"/>
                  </a:cubicBezTo>
                  <a:cubicBezTo>
                    <a:pt x="151954" y="152902"/>
                    <a:pt x="157875" y="153126"/>
                    <a:pt x="163569" y="153126"/>
                  </a:cubicBezTo>
                  <a:cubicBezTo>
                    <a:pt x="169490" y="153126"/>
                    <a:pt x="175639" y="153573"/>
                    <a:pt x="181333" y="153573"/>
                  </a:cubicBezTo>
                  <a:cubicBezTo>
                    <a:pt x="183611" y="153573"/>
                    <a:pt x="185433" y="153573"/>
                    <a:pt x="186571" y="152008"/>
                  </a:cubicBezTo>
                  <a:cubicBezTo>
                    <a:pt x="187482" y="150666"/>
                    <a:pt x="187938" y="147534"/>
                    <a:pt x="187938" y="147087"/>
                  </a:cubicBezTo>
                  <a:cubicBezTo>
                    <a:pt x="187938" y="143060"/>
                    <a:pt x="184749" y="143060"/>
                    <a:pt x="178600" y="143060"/>
                  </a:cubicBezTo>
                  <a:cubicBezTo>
                    <a:pt x="173818" y="143060"/>
                    <a:pt x="169490" y="142837"/>
                    <a:pt x="164708" y="142613"/>
                  </a:cubicBezTo>
                  <a:lnTo>
                    <a:pt x="197959" y="11537"/>
                  </a:lnTo>
                  <a:close/>
                </a:path>
              </a:pathLst>
            </a:custGeom>
            <a:solidFill>
              <a:srgbClr val="000000"/>
            </a:solidFill>
            <a:ln w="22830"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7A5E246B-98D3-67F0-C4C7-BA15B89F279F}"/>
                </a:ext>
              </a:extLst>
            </p:cNvPr>
            <p:cNvSpPr/>
            <p:nvPr>
              <p:custDataLst>
                <p:tags r:id="rId75"/>
              </p:custDataLst>
            </p:nvPr>
          </p:nvSpPr>
          <p:spPr>
            <a:xfrm>
              <a:off x="9062449" y="5412329"/>
              <a:ext cx="69029" cy="70615"/>
            </a:xfrm>
            <a:custGeom>
              <a:avLst/>
              <a:gdLst>
                <a:gd name="connsiteX0" fmla="*/ 60228 w 69029"/>
                <a:gd name="connsiteY0" fmla="*/ 9212 h 70615"/>
                <a:gd name="connsiteX1" fmla="*/ 52097 w 69029"/>
                <a:gd name="connsiteY1" fmla="*/ 17981 h 70615"/>
                <a:gd name="connsiteX2" fmla="*/ 58315 w 69029"/>
                <a:gd name="connsiteY2" fmla="*/ 23774 h 70615"/>
                <a:gd name="connsiteX3" fmla="*/ 67402 w 69029"/>
                <a:gd name="connsiteY3" fmla="*/ 13753 h 70615"/>
                <a:gd name="connsiteX4" fmla="*/ 46358 w 69029"/>
                <a:gd name="connsiteY4" fmla="*/ 131 h 70615"/>
                <a:gd name="connsiteX5" fmla="*/ 285 w 69029"/>
                <a:gd name="connsiteY5" fmla="*/ 43502 h 70615"/>
                <a:gd name="connsiteX6" fmla="*/ 29778 w 69029"/>
                <a:gd name="connsiteY6" fmla="*/ 70746 h 70615"/>
                <a:gd name="connsiteX7" fmla="*/ 69315 w 69029"/>
                <a:gd name="connsiteY7" fmla="*/ 53053 h 70615"/>
                <a:gd name="connsiteX8" fmla="*/ 66604 w 69029"/>
                <a:gd name="connsiteY8" fmla="*/ 50392 h 70615"/>
                <a:gd name="connsiteX9" fmla="*/ 64054 w 69029"/>
                <a:gd name="connsiteY9" fmla="*/ 51957 h 70615"/>
                <a:gd name="connsiteX10" fmla="*/ 30097 w 69029"/>
                <a:gd name="connsiteY10" fmla="*/ 66362 h 70615"/>
                <a:gd name="connsiteX11" fmla="*/ 13517 w 69029"/>
                <a:gd name="connsiteY11" fmla="*/ 48983 h 70615"/>
                <a:gd name="connsiteX12" fmla="*/ 24039 w 69029"/>
                <a:gd name="connsiteY12" fmla="*/ 16571 h 70615"/>
                <a:gd name="connsiteX13" fmla="*/ 46358 w 69029"/>
                <a:gd name="connsiteY13" fmla="*/ 4515 h 70615"/>
                <a:gd name="connsiteX14" fmla="*/ 60228 w 69029"/>
                <a:gd name="connsiteY14" fmla="*/ 9212 h 7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0615">
                  <a:moveTo>
                    <a:pt x="60228" y="9212"/>
                  </a:moveTo>
                  <a:cubicBezTo>
                    <a:pt x="54488" y="10152"/>
                    <a:pt x="52097" y="14536"/>
                    <a:pt x="52097" y="17981"/>
                  </a:cubicBezTo>
                  <a:cubicBezTo>
                    <a:pt x="52097" y="22208"/>
                    <a:pt x="55445" y="23774"/>
                    <a:pt x="58315" y="23774"/>
                  </a:cubicBezTo>
                  <a:cubicBezTo>
                    <a:pt x="61822" y="23774"/>
                    <a:pt x="67402" y="21269"/>
                    <a:pt x="67402" y="13753"/>
                  </a:cubicBezTo>
                  <a:cubicBezTo>
                    <a:pt x="67402" y="3106"/>
                    <a:pt x="54967" y="131"/>
                    <a:pt x="46358" y="131"/>
                  </a:cubicBezTo>
                  <a:cubicBezTo>
                    <a:pt x="22445" y="131"/>
                    <a:pt x="285" y="21738"/>
                    <a:pt x="285" y="43502"/>
                  </a:cubicBezTo>
                  <a:cubicBezTo>
                    <a:pt x="285" y="56968"/>
                    <a:pt x="9850" y="70746"/>
                    <a:pt x="29778" y="70746"/>
                  </a:cubicBezTo>
                  <a:cubicBezTo>
                    <a:pt x="56720" y="70746"/>
                    <a:pt x="69315" y="55246"/>
                    <a:pt x="69315" y="53053"/>
                  </a:cubicBezTo>
                  <a:cubicBezTo>
                    <a:pt x="69315" y="52114"/>
                    <a:pt x="67880" y="50392"/>
                    <a:pt x="66604" y="50392"/>
                  </a:cubicBezTo>
                  <a:cubicBezTo>
                    <a:pt x="65648" y="50392"/>
                    <a:pt x="65329" y="50705"/>
                    <a:pt x="64054" y="51957"/>
                  </a:cubicBezTo>
                  <a:cubicBezTo>
                    <a:pt x="51619" y="66362"/>
                    <a:pt x="32966" y="66362"/>
                    <a:pt x="30097" y="66362"/>
                  </a:cubicBezTo>
                  <a:cubicBezTo>
                    <a:pt x="18618" y="66362"/>
                    <a:pt x="13517" y="58690"/>
                    <a:pt x="13517" y="48983"/>
                  </a:cubicBezTo>
                  <a:cubicBezTo>
                    <a:pt x="13517" y="44442"/>
                    <a:pt x="15749" y="27375"/>
                    <a:pt x="24039" y="16571"/>
                  </a:cubicBezTo>
                  <a:cubicBezTo>
                    <a:pt x="30097" y="8899"/>
                    <a:pt x="38387" y="4515"/>
                    <a:pt x="46358" y="4515"/>
                  </a:cubicBezTo>
                  <a:cubicBezTo>
                    <a:pt x="48590" y="4515"/>
                    <a:pt x="56242" y="4828"/>
                    <a:pt x="60228" y="9212"/>
                  </a:cubicBezTo>
                  <a:close/>
                </a:path>
              </a:pathLst>
            </a:custGeom>
            <a:solidFill>
              <a:srgbClr val="000000"/>
            </a:solidFill>
            <a:ln w="22830"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4DF29E71-7E55-2FB3-8320-6C26065A409A}"/>
                </a:ext>
              </a:extLst>
            </p:cNvPr>
            <p:cNvSpPr/>
            <p:nvPr>
              <p:custDataLst>
                <p:tags r:id="rId76"/>
              </p:custDataLst>
            </p:nvPr>
          </p:nvSpPr>
          <p:spPr>
            <a:xfrm>
              <a:off x="9138169" y="5429150"/>
              <a:ext cx="53861" cy="97524"/>
            </a:xfrm>
            <a:custGeom>
              <a:avLst/>
              <a:gdLst>
                <a:gd name="connsiteX0" fmla="*/ 54150 w 53861"/>
                <a:gd name="connsiteY0" fmla="*/ 4941 h 97524"/>
                <a:gd name="connsiteX1" fmla="*/ 49140 w 53861"/>
                <a:gd name="connsiteY1" fmla="*/ 132 h 97524"/>
                <a:gd name="connsiteX2" fmla="*/ 42080 w 53861"/>
                <a:gd name="connsiteY2" fmla="*/ 6842 h 97524"/>
                <a:gd name="connsiteX3" fmla="*/ 47090 w 53861"/>
                <a:gd name="connsiteY3" fmla="*/ 11651 h 97524"/>
                <a:gd name="connsiteX4" fmla="*/ 54150 w 53861"/>
                <a:gd name="connsiteY4" fmla="*/ 4941 h 97524"/>
                <a:gd name="connsiteX5" fmla="*/ 29326 w 53861"/>
                <a:gd name="connsiteY5" fmla="*/ 79762 h 97524"/>
                <a:gd name="connsiteX6" fmla="*/ 13042 w 53861"/>
                <a:gd name="connsiteY6" fmla="*/ 93854 h 97524"/>
                <a:gd name="connsiteX7" fmla="*/ 8943 w 53861"/>
                <a:gd name="connsiteY7" fmla="*/ 93294 h 97524"/>
                <a:gd name="connsiteX8" fmla="*/ 12473 w 53861"/>
                <a:gd name="connsiteY8" fmla="*/ 87367 h 97524"/>
                <a:gd name="connsiteX9" fmla="*/ 7349 w 53861"/>
                <a:gd name="connsiteY9" fmla="*/ 82781 h 97524"/>
                <a:gd name="connsiteX10" fmla="*/ 288 w 53861"/>
                <a:gd name="connsiteY10" fmla="*/ 89939 h 97524"/>
                <a:gd name="connsiteX11" fmla="*/ 13156 w 53861"/>
                <a:gd name="connsiteY11" fmla="*/ 97656 h 97524"/>
                <a:gd name="connsiteX12" fmla="*/ 39233 w 53861"/>
                <a:gd name="connsiteY12" fmla="*/ 79874 h 97524"/>
                <a:gd name="connsiteX13" fmla="*/ 49482 w 53861"/>
                <a:gd name="connsiteY13" fmla="*/ 39835 h 97524"/>
                <a:gd name="connsiteX14" fmla="*/ 50051 w 53861"/>
                <a:gd name="connsiteY14" fmla="*/ 36144 h 97524"/>
                <a:gd name="connsiteX15" fmla="*/ 36045 w 53861"/>
                <a:gd name="connsiteY15" fmla="*/ 25296 h 97524"/>
                <a:gd name="connsiteX16" fmla="*/ 13839 w 53861"/>
                <a:gd name="connsiteY16" fmla="*/ 42631 h 97524"/>
                <a:gd name="connsiteX17" fmla="*/ 16231 w 53861"/>
                <a:gd name="connsiteY17" fmla="*/ 44197 h 97524"/>
                <a:gd name="connsiteX18" fmla="*/ 18736 w 53861"/>
                <a:gd name="connsiteY18" fmla="*/ 42631 h 97524"/>
                <a:gd name="connsiteX19" fmla="*/ 35589 w 53861"/>
                <a:gd name="connsiteY19" fmla="*/ 29098 h 97524"/>
                <a:gd name="connsiteX20" fmla="*/ 40372 w 53861"/>
                <a:gd name="connsiteY20" fmla="*/ 35026 h 97524"/>
                <a:gd name="connsiteX21" fmla="*/ 40030 w 53861"/>
                <a:gd name="connsiteY21" fmla="*/ 37934 h 97524"/>
                <a:gd name="connsiteX22" fmla="*/ 29326 w 53861"/>
                <a:gd name="connsiteY22" fmla="*/ 79762 h 9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61" h="97524">
                  <a:moveTo>
                    <a:pt x="54150" y="4941"/>
                  </a:moveTo>
                  <a:cubicBezTo>
                    <a:pt x="54150" y="2369"/>
                    <a:pt x="52215" y="132"/>
                    <a:pt x="49140" y="132"/>
                  </a:cubicBezTo>
                  <a:cubicBezTo>
                    <a:pt x="45610" y="132"/>
                    <a:pt x="42080" y="3487"/>
                    <a:pt x="42080" y="6842"/>
                  </a:cubicBezTo>
                  <a:cubicBezTo>
                    <a:pt x="42080" y="9527"/>
                    <a:pt x="44243" y="11651"/>
                    <a:pt x="47090" y="11651"/>
                  </a:cubicBezTo>
                  <a:cubicBezTo>
                    <a:pt x="50962" y="11651"/>
                    <a:pt x="54150" y="8073"/>
                    <a:pt x="54150" y="4941"/>
                  </a:cubicBezTo>
                  <a:close/>
                  <a:moveTo>
                    <a:pt x="29326" y="79762"/>
                  </a:moveTo>
                  <a:cubicBezTo>
                    <a:pt x="27162" y="88262"/>
                    <a:pt x="19988" y="93854"/>
                    <a:pt x="13042" y="93854"/>
                  </a:cubicBezTo>
                  <a:cubicBezTo>
                    <a:pt x="11106" y="93854"/>
                    <a:pt x="9854" y="93518"/>
                    <a:pt x="8943" y="93294"/>
                  </a:cubicBezTo>
                  <a:cubicBezTo>
                    <a:pt x="11676" y="91729"/>
                    <a:pt x="12473" y="88821"/>
                    <a:pt x="12473" y="87367"/>
                  </a:cubicBezTo>
                  <a:cubicBezTo>
                    <a:pt x="12473" y="85466"/>
                    <a:pt x="11106" y="82781"/>
                    <a:pt x="7349" y="82781"/>
                  </a:cubicBezTo>
                  <a:cubicBezTo>
                    <a:pt x="3477" y="82781"/>
                    <a:pt x="288" y="86248"/>
                    <a:pt x="288" y="89939"/>
                  </a:cubicBezTo>
                  <a:cubicBezTo>
                    <a:pt x="288" y="94748"/>
                    <a:pt x="5413" y="97656"/>
                    <a:pt x="13156" y="97656"/>
                  </a:cubicBezTo>
                  <a:cubicBezTo>
                    <a:pt x="20899" y="97656"/>
                    <a:pt x="35703" y="93742"/>
                    <a:pt x="39233" y="79874"/>
                  </a:cubicBezTo>
                  <a:lnTo>
                    <a:pt x="49482" y="39835"/>
                  </a:lnTo>
                  <a:cubicBezTo>
                    <a:pt x="49709" y="38717"/>
                    <a:pt x="50051" y="37710"/>
                    <a:pt x="50051" y="36144"/>
                  </a:cubicBezTo>
                  <a:cubicBezTo>
                    <a:pt x="50051" y="29769"/>
                    <a:pt x="44016" y="25296"/>
                    <a:pt x="36045" y="25296"/>
                  </a:cubicBezTo>
                  <a:cubicBezTo>
                    <a:pt x="22266" y="25296"/>
                    <a:pt x="13839" y="40394"/>
                    <a:pt x="13839" y="42631"/>
                  </a:cubicBezTo>
                  <a:cubicBezTo>
                    <a:pt x="13839" y="44197"/>
                    <a:pt x="15661" y="44197"/>
                    <a:pt x="16231" y="44197"/>
                  </a:cubicBezTo>
                  <a:cubicBezTo>
                    <a:pt x="17939" y="44197"/>
                    <a:pt x="18167" y="43749"/>
                    <a:pt x="18736" y="42631"/>
                  </a:cubicBezTo>
                  <a:cubicBezTo>
                    <a:pt x="23974" y="31671"/>
                    <a:pt x="31717" y="29098"/>
                    <a:pt x="35589" y="29098"/>
                  </a:cubicBezTo>
                  <a:cubicBezTo>
                    <a:pt x="40144" y="29098"/>
                    <a:pt x="40372" y="33125"/>
                    <a:pt x="40372" y="35026"/>
                  </a:cubicBezTo>
                  <a:cubicBezTo>
                    <a:pt x="40372" y="36592"/>
                    <a:pt x="40258" y="37039"/>
                    <a:pt x="40030" y="37934"/>
                  </a:cubicBezTo>
                  <a:lnTo>
                    <a:pt x="29326" y="79762"/>
                  </a:lnTo>
                  <a:close/>
                </a:path>
              </a:pathLst>
            </a:custGeom>
            <a:solidFill>
              <a:srgbClr val="000000"/>
            </a:solidFill>
            <a:ln w="22830"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A8DD9DC6-802B-3631-F4F8-3E1240F205EF}"/>
                </a:ext>
              </a:extLst>
            </p:cNvPr>
            <p:cNvSpPr/>
            <p:nvPr>
              <p:custDataLst>
                <p:tags r:id="rId77"/>
              </p:custDataLst>
            </p:nvPr>
          </p:nvSpPr>
          <p:spPr>
            <a:xfrm>
              <a:off x="9243407" y="5280068"/>
              <a:ext cx="52837" cy="223679"/>
            </a:xfrm>
            <a:custGeom>
              <a:avLst/>
              <a:gdLst>
                <a:gd name="connsiteX0" fmla="*/ 53130 w 52837"/>
                <a:gd name="connsiteY0" fmla="*/ 111969 h 223679"/>
                <a:gd name="connsiteX1" fmla="*/ 38099 w 52837"/>
                <a:gd name="connsiteY1" fmla="*/ 42181 h 223679"/>
                <a:gd name="connsiteX2" fmla="*/ 2570 w 52837"/>
                <a:gd name="connsiteY2" fmla="*/ 130 h 223679"/>
                <a:gd name="connsiteX3" fmla="*/ 293 w 52837"/>
                <a:gd name="connsiteY3" fmla="*/ 2366 h 223679"/>
                <a:gd name="connsiteX4" fmla="*/ 4620 w 52837"/>
                <a:gd name="connsiteY4" fmla="*/ 7511 h 223679"/>
                <a:gd name="connsiteX5" fmla="*/ 39920 w 52837"/>
                <a:gd name="connsiteY5" fmla="*/ 111969 h 223679"/>
                <a:gd name="connsiteX6" fmla="*/ 3253 w 52837"/>
                <a:gd name="connsiteY6" fmla="*/ 217769 h 223679"/>
                <a:gd name="connsiteX7" fmla="*/ 293 w 52837"/>
                <a:gd name="connsiteY7" fmla="*/ 221572 h 223679"/>
                <a:gd name="connsiteX8" fmla="*/ 2570 w 52837"/>
                <a:gd name="connsiteY8" fmla="*/ 223809 h 223679"/>
                <a:gd name="connsiteX9" fmla="*/ 38782 w 52837"/>
                <a:gd name="connsiteY9" fmla="*/ 180191 h 223679"/>
                <a:gd name="connsiteX10" fmla="*/ 53130 w 52837"/>
                <a:gd name="connsiteY10" fmla="*/ 111969 h 22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79">
                  <a:moveTo>
                    <a:pt x="53130" y="111969"/>
                  </a:moveTo>
                  <a:cubicBezTo>
                    <a:pt x="53130" y="94522"/>
                    <a:pt x="50625" y="67457"/>
                    <a:pt x="38099" y="42181"/>
                  </a:cubicBezTo>
                  <a:cubicBezTo>
                    <a:pt x="24434" y="14669"/>
                    <a:pt x="4848" y="130"/>
                    <a:pt x="2570" y="130"/>
                  </a:cubicBezTo>
                  <a:cubicBezTo>
                    <a:pt x="1204" y="130"/>
                    <a:pt x="293" y="1024"/>
                    <a:pt x="293" y="2366"/>
                  </a:cubicBezTo>
                  <a:cubicBezTo>
                    <a:pt x="293" y="3037"/>
                    <a:pt x="293" y="3485"/>
                    <a:pt x="4620" y="7511"/>
                  </a:cubicBezTo>
                  <a:cubicBezTo>
                    <a:pt x="26939" y="29655"/>
                    <a:pt x="39920" y="65220"/>
                    <a:pt x="39920" y="111969"/>
                  </a:cubicBezTo>
                  <a:cubicBezTo>
                    <a:pt x="39920" y="150218"/>
                    <a:pt x="31494" y="189586"/>
                    <a:pt x="3253" y="217769"/>
                  </a:cubicBezTo>
                  <a:cubicBezTo>
                    <a:pt x="293" y="220453"/>
                    <a:pt x="293" y="220901"/>
                    <a:pt x="293" y="221572"/>
                  </a:cubicBezTo>
                  <a:cubicBezTo>
                    <a:pt x="293" y="222914"/>
                    <a:pt x="1204" y="223809"/>
                    <a:pt x="2570" y="223809"/>
                  </a:cubicBezTo>
                  <a:cubicBezTo>
                    <a:pt x="4848" y="223809"/>
                    <a:pt x="25345" y="208598"/>
                    <a:pt x="38782" y="180191"/>
                  </a:cubicBezTo>
                  <a:cubicBezTo>
                    <a:pt x="50397" y="155586"/>
                    <a:pt x="53130" y="130758"/>
                    <a:pt x="53130" y="111969"/>
                  </a:cubicBezTo>
                  <a:close/>
                </a:path>
              </a:pathLst>
            </a:custGeom>
            <a:solidFill>
              <a:srgbClr val="000000"/>
            </a:solidFill>
            <a:ln w="22830" cap="flat">
              <a:noFill/>
              <a:prstDash val="solid"/>
              <a:miter/>
            </a:ln>
          </p:spPr>
          <p:txBody>
            <a:bodyPr rtlCol="0" anchor="ctr"/>
            <a:lstStyle/>
            <a:p>
              <a:endParaRPr lang="en-CN"/>
            </a:p>
          </p:txBody>
        </p:sp>
      </p:grpSp>
      <p:sp>
        <p:nvSpPr>
          <p:cNvPr id="18459" name="TextBox 18458">
            <a:extLst>
              <a:ext uri="{FF2B5EF4-FFF2-40B4-BE49-F238E27FC236}">
                <a16:creationId xmlns:a16="http://schemas.microsoft.com/office/drawing/2014/main" id="{7CD405EC-F109-C27B-F36D-359EAA8641D3}"/>
              </a:ext>
            </a:extLst>
          </p:cNvPr>
          <p:cNvSpPr txBox="1"/>
          <p:nvPr/>
        </p:nvSpPr>
        <p:spPr>
          <a:xfrm>
            <a:off x="505619" y="4756666"/>
            <a:ext cx="11195048" cy="1211294"/>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CLTR模型利用最大单元分数对表格池里的候选表格进行重排序，当重排序做完之后，会挑选表格池中得分前</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k</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的表格返回给用户。最后的答案由行列交互模型所计算的分数，寻找分数最高的交叉行列来得到目标表格单元。</a:t>
            </a:r>
          </a:p>
        </p:txBody>
      </p:sp>
    </p:spTree>
    <p:extLst>
      <p:ext uri="{BB962C8B-B14F-4D97-AF65-F5344CB8AC3E}">
        <p14:creationId xmlns:p14="http://schemas.microsoft.com/office/powerpoint/2010/main" val="324262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E0F5DD07-A84E-4B0A-DFD7-0D2ECC0B0C4C}"/>
              </a:ext>
            </a:extLst>
          </p:cNvPr>
          <p:cNvSpPr>
            <a:spLocks noChangeArrowheads="1"/>
          </p:cNvSpPr>
          <p:nvPr/>
        </p:nvSpPr>
        <p:spPr bwMode="auto">
          <a:xfrm>
            <a:off x="711198" y="2573403"/>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智能问答概述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阅读理解</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表格问答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4</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社区问答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开放领域问答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0661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070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表格问答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基于特征的表格问答方法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40</a:t>
            </a:fld>
            <a:endParaRPr lang="zh-CN" altLang="en-US" dirty="0"/>
          </a:p>
        </p:txBody>
      </p:sp>
      <p:pic>
        <p:nvPicPr>
          <p:cNvPr id="5" name="Picture 4">
            <a:extLst>
              <a:ext uri="{FF2B5EF4-FFF2-40B4-BE49-F238E27FC236}">
                <a16:creationId xmlns:a16="http://schemas.microsoft.com/office/drawing/2014/main" id="{8ADDF918-FFC0-1416-AB55-9D333077A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825" y="1723220"/>
            <a:ext cx="7772400" cy="2856215"/>
          </a:xfrm>
          <a:prstGeom prst="rect">
            <a:avLst/>
          </a:prstGeom>
        </p:spPr>
      </p:pic>
    </p:spTree>
    <p:extLst>
      <p:ext uri="{BB962C8B-B14F-4D97-AF65-F5344CB8AC3E}">
        <p14:creationId xmlns:p14="http://schemas.microsoft.com/office/powerpoint/2010/main" val="3967651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E0F5DD07-A84E-4B0A-DFD7-0D2ECC0B0C4C}"/>
              </a:ext>
            </a:extLst>
          </p:cNvPr>
          <p:cNvSpPr>
            <a:spLocks noChangeArrowheads="1"/>
          </p:cNvSpPr>
          <p:nvPr/>
        </p:nvSpPr>
        <p:spPr bwMode="auto">
          <a:xfrm>
            <a:off x="709609" y="4538404"/>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智能问答概述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阅读理解</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表格问答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41</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社区问答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开放领域问答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853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社区问答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42</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51934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随着</a:t>
            </a:r>
            <a:r>
              <a:rPr lang="en-US" altLang="zh-CN" sz="2000" dirty="0">
                <a:latin typeface="Microsoft YaHei" panose="020B0503020204020204" pitchFamily="34" charset="-122"/>
                <a:ea typeface="Microsoft YaHei" panose="020B0503020204020204" pitchFamily="34" charset="-122"/>
              </a:rPr>
              <a:t>Web 2.0</a:t>
            </a:r>
            <a:r>
              <a:rPr lang="zh-CN" altLang="en-US" sz="2000" dirty="0">
                <a:latin typeface="Microsoft YaHei" panose="020B0503020204020204" pitchFamily="34" charset="-122"/>
                <a:ea typeface="Microsoft YaHei" panose="020B0503020204020204" pitchFamily="34" charset="-122"/>
              </a:rPr>
              <a:t>的快速发展，社区问答网站自</a:t>
            </a:r>
            <a:r>
              <a:rPr lang="en-US" altLang="zh-CN" sz="2000" dirty="0">
                <a:latin typeface="Microsoft YaHei" panose="020B0503020204020204" pitchFamily="34" charset="-122"/>
                <a:ea typeface="Microsoft YaHei" panose="020B0503020204020204" pitchFamily="34" charset="-122"/>
              </a:rPr>
              <a:t>2008</a:t>
            </a:r>
            <a:r>
              <a:rPr lang="zh-CN" altLang="en-US" sz="2000" dirty="0">
                <a:latin typeface="Microsoft YaHei" panose="020B0503020204020204" pitchFamily="34" charset="-122"/>
                <a:ea typeface="Microsoft YaHei" panose="020B0503020204020204" pitchFamily="34" charset="-122"/>
              </a:rPr>
              <a:t>年以来蓬勃发展，出现了包括</a:t>
            </a:r>
            <a:r>
              <a:rPr lang="en-US" altLang="zh-CN" sz="2000" dirty="0">
                <a:latin typeface="Microsoft YaHei" panose="020B0503020204020204" pitchFamily="34" charset="-122"/>
                <a:ea typeface="Microsoft YaHei" panose="020B0503020204020204" pitchFamily="34" charset="-122"/>
              </a:rPr>
              <a:t>Quora</a:t>
            </a:r>
            <a:r>
              <a:rPr lang="zh-CN" altLang="en-US" sz="2000" dirty="0">
                <a:latin typeface="Microsoft YaHei" panose="020B0503020204020204" pitchFamily="34" charset="-122"/>
                <a:ea typeface="Microsoft YaHei" panose="020B0503020204020204" pitchFamily="34" charset="-122"/>
              </a:rPr>
              <a:t>、知乎等在内的众多</a:t>
            </a:r>
            <a:r>
              <a:rPr lang="zh-CN" altLang="en-US" sz="2000" b="1" dirty="0">
                <a:latin typeface="Microsoft YaHei" panose="020B0503020204020204" pitchFamily="34" charset="-122"/>
                <a:ea typeface="Microsoft YaHei" panose="020B0503020204020204" pitchFamily="34" charset="-122"/>
              </a:rPr>
              <a:t>社区问答网站</a:t>
            </a:r>
            <a:r>
              <a:rPr lang="zh-CN" altLang="en-US" sz="2000" dirty="0">
                <a:latin typeface="Microsoft YaHei" panose="020B0503020204020204" pitchFamily="34" charset="-122"/>
                <a:ea typeface="Microsoft YaHei" panose="020B0503020204020204" pitchFamily="34" charset="-122"/>
              </a:rPr>
              <a:t>。用户可以通过这些网站对自己需要解决的问题进行提问，其他用户对这些问题进行回答、关注、评论等。</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企业内部也大量问答知识，例如人工客服领域，很多高频问题都有相应的知识库。基于这些问答数据，研究人员们提出了</a:t>
            </a:r>
            <a:r>
              <a:rPr lang="zh-CN" altLang="en-US" sz="2000" b="1" dirty="0">
                <a:latin typeface="Microsoft YaHei" panose="020B0503020204020204" pitchFamily="34" charset="-122"/>
                <a:ea typeface="Microsoft YaHei" panose="020B0503020204020204" pitchFamily="34" charset="-122"/>
              </a:rPr>
              <a:t>社区问答任务</a:t>
            </a:r>
            <a:r>
              <a:rPr lang="zh-CN" altLang="en-US" sz="2000" dirty="0">
                <a:latin typeface="Microsoft YaHei" panose="020B0503020204020204" pitchFamily="34" charset="-122"/>
                <a:ea typeface="Microsoft YaHei" panose="020B0503020204020204" pitchFamily="34" charset="-122"/>
              </a:rPr>
              <a:t>，基于收集的</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问题，答案</a:t>
            </a:r>
            <a:r>
              <a:rPr lang="en-US" altLang="zh-CN" sz="2000" dirty="0">
                <a:latin typeface="Microsoft YaHei" panose="020B0503020204020204" pitchFamily="34" charset="-122"/>
                <a:ea typeface="Microsoft YaHei" panose="020B0503020204020204" pitchFamily="34" charset="-122"/>
              </a:rPr>
              <a:t>&gt;</a:t>
            </a:r>
            <a:r>
              <a:rPr lang="zh-CN" altLang="en-US" sz="2000" dirty="0">
                <a:latin typeface="Microsoft YaHei" panose="020B0503020204020204" pitchFamily="34" charset="-122"/>
                <a:ea typeface="Microsoft YaHei" panose="020B0503020204020204" pitchFamily="34" charset="-122"/>
              </a:rPr>
              <a:t>对数据，针对用户自然语言问题寻找最合适的答案返回。</a:t>
            </a:r>
            <a:endParaRPr lang="en-US" altLang="zh-CN" sz="16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844C62EC-F350-F77E-7B23-A084CE2FE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319" y="3941018"/>
            <a:ext cx="7772400" cy="2299335"/>
          </a:xfrm>
          <a:prstGeom prst="rect">
            <a:avLst/>
          </a:prstGeom>
        </p:spPr>
      </p:pic>
    </p:spTree>
    <p:extLst>
      <p:ext uri="{BB962C8B-B14F-4D97-AF65-F5344CB8AC3E}">
        <p14:creationId xmlns:p14="http://schemas.microsoft.com/office/powerpoint/2010/main" val="4075756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414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社区问答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43</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365456"/>
          </a:xfrm>
          <a:prstGeom prst="rect">
            <a:avLst/>
          </a:prstGeom>
          <a:noFill/>
        </p:spPr>
        <p:txBody>
          <a:bodyPr wrap="square">
            <a:spAutoFit/>
          </a:bodyPr>
          <a:lstStyle/>
          <a:p>
            <a:pPr algn="just">
              <a:lnSpc>
                <a:spcPct val="125000"/>
              </a:lnSpc>
              <a:spcBef>
                <a:spcPts val="1200"/>
              </a:spcBef>
            </a:pPr>
            <a:r>
              <a:rPr lang="zh-CN" altLang="en-US" sz="2400" b="1" dirty="0">
                <a:latin typeface="Microsoft YaHei" panose="020B0503020204020204" pitchFamily="34" charset="-122"/>
                <a:ea typeface="Microsoft YaHei" panose="020B0503020204020204" pitchFamily="34" charset="-122"/>
              </a:rPr>
              <a:t>社区问答方法可以进一步细分为两个子任务：</a:t>
            </a:r>
            <a:endParaRPr lang="en-US" altLang="zh-CN" sz="2400" b="1"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问题</a:t>
            </a: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问题匹配</a:t>
            </a:r>
            <a:r>
              <a:rPr lang="zh-CN" altLang="en-US" sz="2000" dirty="0">
                <a:latin typeface="Microsoft YaHei" panose="020B0503020204020204" pitchFamily="34" charset="-122"/>
                <a:ea typeface="Microsoft YaHei" panose="020B0503020204020204" pitchFamily="34" charset="-122"/>
              </a:rPr>
              <a:t>：目标是计算输入问题和问答库中某个已有问题</a:t>
            </a:r>
            <a:r>
              <a:rPr lang="en-US" altLang="zh-CN" sz="2000" dirty="0">
                <a:latin typeface="Microsoft YaHei" panose="020B0503020204020204" pitchFamily="34" charset="-122"/>
                <a:ea typeface="Microsoft YaHei" panose="020B0503020204020204" pitchFamily="34" charset="-122"/>
              </a:rPr>
              <a:t>Q</a:t>
            </a:r>
            <a:r>
              <a:rPr lang="en-US" altLang="zh-CN" sz="2000" baseline="-25000" dirty="0">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之间的相似度，如果两者之间相似度较高，显而易见的，</a:t>
            </a:r>
            <a:r>
              <a:rPr lang="en-US" altLang="zh-CN" sz="2000" dirty="0">
                <a:latin typeface="Microsoft YaHei" panose="020B0503020204020204" pitchFamily="34" charset="-122"/>
                <a:ea typeface="Microsoft YaHei" panose="020B0503020204020204" pitchFamily="34" charset="-122"/>
              </a:rPr>
              <a:t> Q</a:t>
            </a:r>
            <a:r>
              <a:rPr lang="en-US" altLang="zh-CN" sz="2000" baseline="-25000" dirty="0">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的答案</a:t>
            </a:r>
            <a:r>
              <a:rPr lang="en-US" altLang="zh-CN" sz="2000" dirty="0">
                <a:latin typeface="Microsoft YaHei" panose="020B0503020204020204" pitchFamily="34" charset="-122"/>
                <a:ea typeface="Microsoft YaHei" panose="020B0503020204020204" pitchFamily="34" charset="-122"/>
              </a:rPr>
              <a:t>A</a:t>
            </a:r>
            <a:r>
              <a:rPr lang="en-US" altLang="zh-CN" sz="2000" baseline="-25000" dirty="0">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就有很大概率是 问题</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的答案。</a:t>
            </a: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问题</a:t>
            </a: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答案匹配</a:t>
            </a:r>
            <a:r>
              <a:rPr lang="zh-CN" altLang="en-US" sz="2000" dirty="0">
                <a:latin typeface="Microsoft YaHei" panose="020B0503020204020204" pitchFamily="34" charset="-122"/>
                <a:ea typeface="Microsoft YaHei" panose="020B0503020204020204" pitchFamily="34" charset="-122"/>
              </a:rPr>
              <a:t>：目标计算输入问题</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与问答库中某个答案 </a:t>
            </a:r>
            <a:r>
              <a:rPr lang="en-US" altLang="zh-CN" sz="2000" dirty="0">
                <a:latin typeface="Microsoft YaHei" panose="020B0503020204020204" pitchFamily="34" charset="-122"/>
                <a:ea typeface="Microsoft YaHei" panose="020B0503020204020204" pitchFamily="34" charset="-122"/>
              </a:rPr>
              <a:t>A</a:t>
            </a:r>
            <a:r>
              <a:rPr lang="en-US" altLang="zh-CN" sz="2000" baseline="-25000" dirty="0">
                <a:latin typeface="Microsoft YaHei" panose="020B0503020204020204" pitchFamily="34" charset="-122"/>
                <a:ea typeface="Microsoft YaHei" panose="020B0503020204020204" pitchFamily="34" charset="-122"/>
              </a:rPr>
              <a:t>i</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的相关性。同样的，如果两者之间相关度很高，那么 </a:t>
            </a:r>
            <a:r>
              <a:rPr lang="en-US" altLang="zh-CN" sz="2000" dirty="0">
                <a:latin typeface="Microsoft YaHei" panose="020B0503020204020204" pitchFamily="34" charset="-122"/>
                <a:ea typeface="Microsoft YaHei" panose="020B0503020204020204" pitchFamily="34" charset="-122"/>
              </a:rPr>
              <a:t>A</a:t>
            </a:r>
            <a:r>
              <a:rPr lang="en-US" altLang="zh-CN" sz="2000" baseline="-25000" dirty="0">
                <a:latin typeface="Microsoft YaHei" panose="020B0503020204020204" pitchFamily="34" charset="-122"/>
                <a:ea typeface="Microsoft YaHei" panose="020B0503020204020204" pitchFamily="34" charset="-122"/>
              </a:rPr>
              <a:t>i</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有很大概率是问题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的答案。</a:t>
            </a:r>
          </a:p>
        </p:txBody>
      </p:sp>
    </p:spTree>
    <p:extLst>
      <p:ext uri="{BB962C8B-B14F-4D97-AF65-F5344CB8AC3E}">
        <p14:creationId xmlns:p14="http://schemas.microsoft.com/office/powerpoint/2010/main" val="1503316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基于特征的语义匹配</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44</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159601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传统的基于特征的语义匹配方法普遍采用一些</a:t>
            </a:r>
            <a:r>
              <a:rPr lang="zh-CN" altLang="en-US" sz="2000" b="1" dirty="0">
                <a:latin typeface="Microsoft YaHei" panose="020B0503020204020204" pitchFamily="34" charset="-122"/>
                <a:ea typeface="Microsoft YaHei" panose="020B0503020204020204" pitchFamily="34" charset="-122"/>
              </a:rPr>
              <a:t>基于词袋的统计文本表示</a:t>
            </a:r>
            <a:r>
              <a:rPr lang="zh-CN" altLang="en-US" sz="2000" dirty="0">
                <a:latin typeface="Microsoft YaHei" panose="020B0503020204020204" pitchFamily="34" charset="-122"/>
                <a:ea typeface="Microsoft YaHei" panose="020B0503020204020204" pitchFamily="34" charset="-122"/>
              </a:rPr>
              <a:t>，通过这些表示去计算两段文本的语义相似度，进而判断两段文本的语义是否匹配。其中，</a:t>
            </a:r>
            <a:r>
              <a:rPr lang="en-US" altLang="zh-CN" sz="2000" dirty="0">
                <a:latin typeface="Microsoft YaHei" panose="020B0503020204020204" pitchFamily="34" charset="-122"/>
                <a:ea typeface="Microsoft YaHei" panose="020B0503020204020204" pitchFamily="34" charset="-122"/>
              </a:rPr>
              <a:t>n</a:t>
            </a:r>
            <a:r>
              <a:rPr lang="zh-CN" altLang="en-US" sz="2000" dirty="0">
                <a:latin typeface="Microsoft YaHei" panose="020B0503020204020204" pitchFamily="34" charset="-122"/>
                <a:ea typeface="Microsoft YaHei" panose="020B0503020204020204" pitchFamily="34" charset="-122"/>
              </a:rPr>
              <a:t>元短语匹配度是判断语义相似度的一个重要衡量指标，</a:t>
            </a:r>
            <a:r>
              <a:rPr lang="zh-CN" altLang="en-US" sz="2000" b="1" dirty="0">
                <a:latin typeface="Microsoft YaHei" panose="020B0503020204020204" pitchFamily="34" charset="-122"/>
                <a:ea typeface="Microsoft YaHei" panose="020B0503020204020204" pitchFamily="34" charset="-122"/>
              </a:rPr>
              <a:t>如果两个问题共同包含的语义片段越多，自然具有更大的可能表达相同的含义</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n</a:t>
            </a:r>
            <a:r>
              <a:rPr lang="zh-CN" altLang="en-US" sz="2000" dirty="0">
                <a:latin typeface="Microsoft YaHei" panose="020B0503020204020204" pitchFamily="34" charset="-122"/>
                <a:ea typeface="Microsoft YaHei" panose="020B0503020204020204" pitchFamily="34" charset="-122"/>
              </a:rPr>
              <a:t>元短语匹配度有许多不同的计算方式，最简单的做法可以计算两个问题中</a:t>
            </a:r>
            <a:r>
              <a:rPr lang="zh-CN" altLang="en-US" sz="2000" b="1" dirty="0">
                <a:latin typeface="Microsoft YaHei" panose="020B0503020204020204" pitchFamily="34" charset="-122"/>
                <a:ea typeface="Microsoft YaHei" panose="020B0503020204020204" pitchFamily="34" charset="-122"/>
              </a:rPr>
              <a:t>重复单词的数量</a:t>
            </a:r>
            <a:r>
              <a:rPr lang="zh-CN" altLang="en-US" sz="20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grpSp>
        <p:nvGrpSpPr>
          <p:cNvPr id="38" name="Group 37" descr="\documentclass{article}&#10;\usepackage{amsmath, amsfonts , amssymb, bm}&#10;\pagestyle{empty}&#10;\begin{document}&#10;&#10;\begin{align*}&#10;    \text{Sim}({Q}_1, {Q}_2) = \frac{\sum_{w \in Q_1} \text{num}({w}, {Q}_2)}{|{Q}_1|}&#10;\end{align*}&#10;&#10;&#10;\end{document}" title="IguanaTex Vector Display">
            <a:extLst>
              <a:ext uri="{FF2B5EF4-FFF2-40B4-BE49-F238E27FC236}">
                <a16:creationId xmlns:a16="http://schemas.microsoft.com/office/drawing/2014/main" id="{A0BF706F-1A7F-CD25-9F55-FEE8AA98F086}"/>
              </a:ext>
            </a:extLst>
          </p:cNvPr>
          <p:cNvGrpSpPr>
            <a:grpSpLocks noChangeAspect="1"/>
          </p:cNvGrpSpPr>
          <p:nvPr>
            <p:custDataLst>
              <p:tags r:id="rId1"/>
            </p:custDataLst>
          </p:nvPr>
        </p:nvGrpSpPr>
        <p:grpSpPr>
          <a:xfrm>
            <a:off x="3786909" y="2967512"/>
            <a:ext cx="3875211" cy="610253"/>
            <a:chOff x="6528343" y="4337674"/>
            <a:chExt cx="3875211" cy="610253"/>
          </a:xfrm>
        </p:grpSpPr>
        <p:sp>
          <p:nvSpPr>
            <p:cNvPr id="8" name="Freeform 7">
              <a:extLst>
                <a:ext uri="{FF2B5EF4-FFF2-40B4-BE49-F238E27FC236}">
                  <a16:creationId xmlns:a16="http://schemas.microsoft.com/office/drawing/2014/main" id="{347E33A5-873F-092A-BE06-D7D5F311FFCB}"/>
                </a:ext>
              </a:extLst>
            </p:cNvPr>
            <p:cNvSpPr/>
            <p:nvPr>
              <p:custDataLst>
                <p:tags r:id="rId2"/>
              </p:custDataLst>
            </p:nvPr>
          </p:nvSpPr>
          <p:spPr>
            <a:xfrm>
              <a:off x="6528343" y="4549293"/>
              <a:ext cx="112101" cy="176609"/>
            </a:xfrm>
            <a:custGeom>
              <a:avLst/>
              <a:gdLst>
                <a:gd name="connsiteX0" fmla="*/ 74300 w 112101"/>
                <a:gd name="connsiteY0" fmla="*/ 77098 h 176609"/>
                <a:gd name="connsiteX1" fmla="*/ 41910 w 112101"/>
                <a:gd name="connsiteY1" fmla="*/ 69567 h 176609"/>
                <a:gd name="connsiteX2" fmla="*/ 16352 w 112101"/>
                <a:gd name="connsiteY2" fmla="*/ 38715 h 176609"/>
                <a:gd name="connsiteX3" fmla="*/ 49754 w 112101"/>
                <a:gd name="connsiteY3" fmla="*/ 6891 h 176609"/>
                <a:gd name="connsiteX4" fmla="*/ 99099 w 112101"/>
                <a:gd name="connsiteY4" fmla="*/ 57664 h 176609"/>
                <a:gd name="connsiteX5" fmla="*/ 102136 w 112101"/>
                <a:gd name="connsiteY5" fmla="*/ 60579 h 176609"/>
                <a:gd name="connsiteX6" fmla="*/ 105426 w 112101"/>
                <a:gd name="connsiteY6" fmla="*/ 54748 h 176609"/>
                <a:gd name="connsiteX7" fmla="*/ 105426 w 112101"/>
                <a:gd name="connsiteY7" fmla="*/ 5920 h 176609"/>
                <a:gd name="connsiteX8" fmla="*/ 102642 w 112101"/>
                <a:gd name="connsiteY8" fmla="*/ 89 h 176609"/>
                <a:gd name="connsiteX9" fmla="*/ 98846 w 112101"/>
                <a:gd name="connsiteY9" fmla="*/ 3248 h 176609"/>
                <a:gd name="connsiteX10" fmla="*/ 89990 w 112101"/>
                <a:gd name="connsiteY10" fmla="*/ 17094 h 176609"/>
                <a:gd name="connsiteX11" fmla="*/ 49501 w 112101"/>
                <a:gd name="connsiteY11" fmla="*/ 89 h 176609"/>
                <a:gd name="connsiteX12" fmla="*/ 156 w 112101"/>
                <a:gd name="connsiteY12" fmla="*/ 47218 h 176609"/>
                <a:gd name="connsiteX13" fmla="*/ 33306 w 112101"/>
                <a:gd name="connsiteY13" fmla="*/ 91674 h 176609"/>
                <a:gd name="connsiteX14" fmla="*/ 66709 w 112101"/>
                <a:gd name="connsiteY14" fmla="*/ 99690 h 176609"/>
                <a:gd name="connsiteX15" fmla="*/ 88218 w 112101"/>
                <a:gd name="connsiteY15" fmla="*/ 112080 h 176609"/>
                <a:gd name="connsiteX16" fmla="*/ 96063 w 112101"/>
                <a:gd name="connsiteY16" fmla="*/ 134429 h 176609"/>
                <a:gd name="connsiteX17" fmla="*/ 62154 w 112101"/>
                <a:gd name="connsiteY17" fmla="*/ 169168 h 176609"/>
                <a:gd name="connsiteX18" fmla="*/ 22172 w 112101"/>
                <a:gd name="connsiteY18" fmla="*/ 156050 h 176609"/>
                <a:gd name="connsiteX19" fmla="*/ 6483 w 112101"/>
                <a:gd name="connsiteY19" fmla="*/ 118639 h 176609"/>
                <a:gd name="connsiteX20" fmla="*/ 3446 w 112101"/>
                <a:gd name="connsiteY20" fmla="*/ 116210 h 176609"/>
                <a:gd name="connsiteX21" fmla="*/ 156 w 112101"/>
                <a:gd name="connsiteY21" fmla="*/ 122283 h 176609"/>
                <a:gd name="connsiteX22" fmla="*/ 156 w 112101"/>
                <a:gd name="connsiteY22" fmla="*/ 170869 h 176609"/>
                <a:gd name="connsiteX23" fmla="*/ 2940 w 112101"/>
                <a:gd name="connsiteY23" fmla="*/ 176699 h 176609"/>
                <a:gd name="connsiteX24" fmla="*/ 6736 w 112101"/>
                <a:gd name="connsiteY24" fmla="*/ 173541 h 176609"/>
                <a:gd name="connsiteX25" fmla="*/ 15846 w 112101"/>
                <a:gd name="connsiteY25" fmla="*/ 159694 h 176609"/>
                <a:gd name="connsiteX26" fmla="*/ 62407 w 112101"/>
                <a:gd name="connsiteY26" fmla="*/ 176699 h 176609"/>
                <a:gd name="connsiteX27" fmla="*/ 112258 w 112101"/>
                <a:gd name="connsiteY27" fmla="*/ 126170 h 176609"/>
                <a:gd name="connsiteX28" fmla="*/ 74300 w 112101"/>
                <a:gd name="connsiteY28" fmla="*/ 77098 h 17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76609">
                  <a:moveTo>
                    <a:pt x="74300" y="77098"/>
                  </a:moveTo>
                  <a:lnTo>
                    <a:pt x="41910" y="69567"/>
                  </a:lnTo>
                  <a:cubicBezTo>
                    <a:pt x="26221" y="65923"/>
                    <a:pt x="16352" y="52805"/>
                    <a:pt x="16352" y="38715"/>
                  </a:cubicBezTo>
                  <a:cubicBezTo>
                    <a:pt x="16352" y="21710"/>
                    <a:pt x="30016" y="6891"/>
                    <a:pt x="49754" y="6891"/>
                  </a:cubicBezTo>
                  <a:cubicBezTo>
                    <a:pt x="92014" y="6891"/>
                    <a:pt x="97581" y="46732"/>
                    <a:pt x="99099" y="57664"/>
                  </a:cubicBezTo>
                  <a:cubicBezTo>
                    <a:pt x="99352" y="59121"/>
                    <a:pt x="99352" y="60579"/>
                    <a:pt x="102136" y="60579"/>
                  </a:cubicBezTo>
                  <a:cubicBezTo>
                    <a:pt x="105426" y="60579"/>
                    <a:pt x="105426" y="59364"/>
                    <a:pt x="105426" y="54748"/>
                  </a:cubicBezTo>
                  <a:lnTo>
                    <a:pt x="105426" y="5920"/>
                  </a:lnTo>
                  <a:cubicBezTo>
                    <a:pt x="105426" y="1790"/>
                    <a:pt x="105426" y="89"/>
                    <a:pt x="102642" y="89"/>
                  </a:cubicBezTo>
                  <a:cubicBezTo>
                    <a:pt x="100871" y="89"/>
                    <a:pt x="100618" y="332"/>
                    <a:pt x="98846" y="3248"/>
                  </a:cubicBezTo>
                  <a:lnTo>
                    <a:pt x="89990" y="17094"/>
                  </a:lnTo>
                  <a:cubicBezTo>
                    <a:pt x="82398" y="10050"/>
                    <a:pt x="72023" y="89"/>
                    <a:pt x="49501" y="89"/>
                  </a:cubicBezTo>
                  <a:cubicBezTo>
                    <a:pt x="21413" y="89"/>
                    <a:pt x="156" y="21467"/>
                    <a:pt x="156" y="47218"/>
                  </a:cubicBezTo>
                  <a:cubicBezTo>
                    <a:pt x="156" y="67381"/>
                    <a:pt x="13568" y="85115"/>
                    <a:pt x="33306" y="91674"/>
                  </a:cubicBezTo>
                  <a:cubicBezTo>
                    <a:pt x="36090" y="92645"/>
                    <a:pt x="48995" y="95561"/>
                    <a:pt x="66709" y="99690"/>
                  </a:cubicBezTo>
                  <a:cubicBezTo>
                    <a:pt x="73541" y="101391"/>
                    <a:pt x="81133" y="103091"/>
                    <a:pt x="88218" y="112080"/>
                  </a:cubicBezTo>
                  <a:cubicBezTo>
                    <a:pt x="93532" y="118396"/>
                    <a:pt x="96063" y="126413"/>
                    <a:pt x="96063" y="134429"/>
                  </a:cubicBezTo>
                  <a:cubicBezTo>
                    <a:pt x="96063" y="151677"/>
                    <a:pt x="83410" y="169168"/>
                    <a:pt x="62154" y="169168"/>
                  </a:cubicBezTo>
                  <a:cubicBezTo>
                    <a:pt x="54815" y="169168"/>
                    <a:pt x="35584" y="167953"/>
                    <a:pt x="22172" y="156050"/>
                  </a:cubicBezTo>
                  <a:cubicBezTo>
                    <a:pt x="7495" y="142932"/>
                    <a:pt x="6736" y="127384"/>
                    <a:pt x="6483" y="118639"/>
                  </a:cubicBezTo>
                  <a:cubicBezTo>
                    <a:pt x="6230" y="116210"/>
                    <a:pt x="4205" y="116210"/>
                    <a:pt x="3446" y="116210"/>
                  </a:cubicBezTo>
                  <a:cubicBezTo>
                    <a:pt x="156" y="116210"/>
                    <a:pt x="156" y="117910"/>
                    <a:pt x="156" y="122283"/>
                  </a:cubicBezTo>
                  <a:lnTo>
                    <a:pt x="156" y="170869"/>
                  </a:lnTo>
                  <a:cubicBezTo>
                    <a:pt x="156" y="174998"/>
                    <a:pt x="156" y="176699"/>
                    <a:pt x="2940" y="176699"/>
                  </a:cubicBezTo>
                  <a:cubicBezTo>
                    <a:pt x="4711" y="176699"/>
                    <a:pt x="4964" y="176213"/>
                    <a:pt x="6736" y="173541"/>
                  </a:cubicBezTo>
                  <a:cubicBezTo>
                    <a:pt x="6736" y="173298"/>
                    <a:pt x="7495" y="172569"/>
                    <a:pt x="15846" y="159694"/>
                  </a:cubicBezTo>
                  <a:cubicBezTo>
                    <a:pt x="23690" y="167953"/>
                    <a:pt x="39885" y="176699"/>
                    <a:pt x="62407" y="176699"/>
                  </a:cubicBezTo>
                  <a:cubicBezTo>
                    <a:pt x="92014" y="176699"/>
                    <a:pt x="112258" y="152892"/>
                    <a:pt x="112258" y="126170"/>
                  </a:cubicBezTo>
                  <a:cubicBezTo>
                    <a:pt x="112258" y="101877"/>
                    <a:pt x="95557" y="81956"/>
                    <a:pt x="74300" y="77098"/>
                  </a:cubicBezTo>
                  <a:close/>
                </a:path>
              </a:pathLst>
            </a:custGeom>
            <a:solidFill>
              <a:srgbClr val="000000"/>
            </a:solidFill>
            <a:ln w="25400" cap="flat">
              <a:noFill/>
              <a:prstDash val="solid"/>
              <a:miter/>
            </a:ln>
          </p:spPr>
          <p:txBody>
            <a:bodyPr rtlCol="0" anchor="ctr"/>
            <a:lstStyle/>
            <a:p>
              <a:endParaRPr lang="en-CN"/>
            </a:p>
          </p:txBody>
        </p:sp>
        <p:sp>
          <p:nvSpPr>
            <p:cNvPr id="9" name="Freeform 8">
              <a:extLst>
                <a:ext uri="{FF2B5EF4-FFF2-40B4-BE49-F238E27FC236}">
                  <a16:creationId xmlns:a16="http://schemas.microsoft.com/office/drawing/2014/main" id="{44321E6E-EC51-CDD9-2EEA-0FD01957CE9C}"/>
                </a:ext>
              </a:extLst>
            </p:cNvPr>
            <p:cNvSpPr/>
            <p:nvPr>
              <p:custDataLst>
                <p:tags r:id="rId3"/>
              </p:custDataLst>
            </p:nvPr>
          </p:nvSpPr>
          <p:spPr>
            <a:xfrm>
              <a:off x="6663108" y="4558039"/>
              <a:ext cx="54152" cy="162519"/>
            </a:xfrm>
            <a:custGeom>
              <a:avLst/>
              <a:gdLst>
                <a:gd name="connsiteX0" fmla="*/ 36601 w 54152"/>
                <a:gd name="connsiteY0" fmla="*/ 55234 h 162519"/>
                <a:gd name="connsiteX1" fmla="*/ 1174 w 54152"/>
                <a:gd name="connsiteY1" fmla="*/ 57907 h 162519"/>
                <a:gd name="connsiteX2" fmla="*/ 1174 w 54152"/>
                <a:gd name="connsiteY2" fmla="*/ 65437 h 162519"/>
                <a:gd name="connsiteX3" fmla="*/ 19900 w 54152"/>
                <a:gd name="connsiteY3" fmla="*/ 78798 h 162519"/>
                <a:gd name="connsiteX4" fmla="*/ 19900 w 54152"/>
                <a:gd name="connsiteY4" fmla="*/ 144146 h 162519"/>
                <a:gd name="connsiteX5" fmla="*/ 162 w 54152"/>
                <a:gd name="connsiteY5" fmla="*/ 155078 h 162519"/>
                <a:gd name="connsiteX6" fmla="*/ 162 w 54152"/>
                <a:gd name="connsiteY6" fmla="*/ 162609 h 162519"/>
                <a:gd name="connsiteX7" fmla="*/ 27998 w 54152"/>
                <a:gd name="connsiteY7" fmla="*/ 161880 h 162519"/>
                <a:gd name="connsiteX8" fmla="*/ 54315 w 54152"/>
                <a:gd name="connsiteY8" fmla="*/ 162609 h 162519"/>
                <a:gd name="connsiteX9" fmla="*/ 54315 w 54152"/>
                <a:gd name="connsiteY9" fmla="*/ 155078 h 162519"/>
                <a:gd name="connsiteX10" fmla="*/ 36601 w 54152"/>
                <a:gd name="connsiteY10" fmla="*/ 144389 h 162519"/>
                <a:gd name="connsiteX11" fmla="*/ 36601 w 54152"/>
                <a:gd name="connsiteY11" fmla="*/ 55234 h 162519"/>
                <a:gd name="connsiteX12" fmla="*/ 37614 w 54152"/>
                <a:gd name="connsiteY12" fmla="*/ 12965 h 162519"/>
                <a:gd name="connsiteX13" fmla="*/ 24202 w 54152"/>
                <a:gd name="connsiteY13" fmla="*/ 89 h 162519"/>
                <a:gd name="connsiteX14" fmla="*/ 10790 w 54152"/>
                <a:gd name="connsiteY14" fmla="*/ 12965 h 162519"/>
                <a:gd name="connsiteX15" fmla="*/ 24202 w 54152"/>
                <a:gd name="connsiteY15" fmla="*/ 25840 h 162519"/>
                <a:gd name="connsiteX16" fmla="*/ 37614 w 54152"/>
                <a:gd name="connsiteY16" fmla="*/ 12965 h 16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2519">
                  <a:moveTo>
                    <a:pt x="36601" y="55234"/>
                  </a:moveTo>
                  <a:lnTo>
                    <a:pt x="1174" y="57907"/>
                  </a:lnTo>
                  <a:lnTo>
                    <a:pt x="1174" y="65437"/>
                  </a:lnTo>
                  <a:cubicBezTo>
                    <a:pt x="17623" y="65437"/>
                    <a:pt x="19900" y="66895"/>
                    <a:pt x="19900" y="78798"/>
                  </a:cubicBezTo>
                  <a:lnTo>
                    <a:pt x="19900" y="144146"/>
                  </a:lnTo>
                  <a:cubicBezTo>
                    <a:pt x="19900" y="155078"/>
                    <a:pt x="17116" y="155078"/>
                    <a:pt x="162" y="155078"/>
                  </a:cubicBezTo>
                  <a:lnTo>
                    <a:pt x="162" y="162609"/>
                  </a:lnTo>
                  <a:cubicBezTo>
                    <a:pt x="8260" y="162366"/>
                    <a:pt x="21924" y="161880"/>
                    <a:pt x="27998" y="161880"/>
                  </a:cubicBezTo>
                  <a:cubicBezTo>
                    <a:pt x="36854" y="161880"/>
                    <a:pt x="45711" y="162366"/>
                    <a:pt x="54315" y="162609"/>
                  </a:cubicBezTo>
                  <a:lnTo>
                    <a:pt x="54315" y="155078"/>
                  </a:lnTo>
                  <a:cubicBezTo>
                    <a:pt x="37614" y="155078"/>
                    <a:pt x="36601" y="153864"/>
                    <a:pt x="36601" y="144389"/>
                  </a:cubicBezTo>
                  <a:lnTo>
                    <a:pt x="36601" y="55234"/>
                  </a:lnTo>
                  <a:close/>
                  <a:moveTo>
                    <a:pt x="37614" y="12965"/>
                  </a:moveTo>
                  <a:cubicBezTo>
                    <a:pt x="37614" y="5191"/>
                    <a:pt x="31287" y="89"/>
                    <a:pt x="24202" y="89"/>
                  </a:cubicBezTo>
                  <a:cubicBezTo>
                    <a:pt x="16357" y="89"/>
                    <a:pt x="10790" y="6649"/>
                    <a:pt x="10790" y="12965"/>
                  </a:cubicBezTo>
                  <a:cubicBezTo>
                    <a:pt x="10790" y="19524"/>
                    <a:pt x="16357" y="25840"/>
                    <a:pt x="24202" y="25840"/>
                  </a:cubicBezTo>
                  <a:cubicBezTo>
                    <a:pt x="31287" y="25840"/>
                    <a:pt x="37614" y="20738"/>
                    <a:pt x="37614" y="12965"/>
                  </a:cubicBezTo>
                  <a:close/>
                </a:path>
              </a:pathLst>
            </a:custGeom>
            <a:solidFill>
              <a:srgbClr val="000000"/>
            </a:solidFill>
            <a:ln w="25400" cap="flat">
              <a:noFill/>
              <a:prstDash val="solid"/>
              <a:miter/>
            </a:ln>
          </p:spPr>
          <p:txBody>
            <a:bodyPr rtlCol="0" anchor="ctr"/>
            <a:lstStyle/>
            <a:p>
              <a:endParaRPr lang="en-CN"/>
            </a:p>
          </p:txBody>
        </p:sp>
        <p:sp>
          <p:nvSpPr>
            <p:cNvPr id="10" name="Freeform 9">
              <a:extLst>
                <a:ext uri="{FF2B5EF4-FFF2-40B4-BE49-F238E27FC236}">
                  <a16:creationId xmlns:a16="http://schemas.microsoft.com/office/drawing/2014/main" id="{E8DF97FE-86AB-47B1-70D8-4ADB45604F5D}"/>
                </a:ext>
              </a:extLst>
            </p:cNvPr>
            <p:cNvSpPr/>
            <p:nvPr>
              <p:custDataLst>
                <p:tags r:id="rId4"/>
              </p:custDataLst>
            </p:nvPr>
          </p:nvSpPr>
          <p:spPr>
            <a:xfrm>
              <a:off x="6733147" y="4613183"/>
              <a:ext cx="197632" cy="107374"/>
            </a:xfrm>
            <a:custGeom>
              <a:avLst/>
              <a:gdLst>
                <a:gd name="connsiteX0" fmla="*/ 19903 w 197632"/>
                <a:gd name="connsiteY0" fmla="*/ 23896 h 107374"/>
                <a:gd name="connsiteX1" fmla="*/ 19903 w 197632"/>
                <a:gd name="connsiteY1" fmla="*/ 89001 h 107374"/>
                <a:gd name="connsiteX2" fmla="*/ 165 w 197632"/>
                <a:gd name="connsiteY2" fmla="*/ 99933 h 107374"/>
                <a:gd name="connsiteX3" fmla="*/ 165 w 197632"/>
                <a:gd name="connsiteY3" fmla="*/ 107464 h 107374"/>
                <a:gd name="connsiteX4" fmla="*/ 28760 w 197632"/>
                <a:gd name="connsiteY4" fmla="*/ 106735 h 107374"/>
                <a:gd name="connsiteX5" fmla="*/ 57101 w 197632"/>
                <a:gd name="connsiteY5" fmla="*/ 107464 h 107374"/>
                <a:gd name="connsiteX6" fmla="*/ 57101 w 197632"/>
                <a:gd name="connsiteY6" fmla="*/ 99933 h 107374"/>
                <a:gd name="connsiteX7" fmla="*/ 37363 w 197632"/>
                <a:gd name="connsiteY7" fmla="*/ 89001 h 107374"/>
                <a:gd name="connsiteX8" fmla="*/ 37363 w 197632"/>
                <a:gd name="connsiteY8" fmla="*/ 44303 h 107374"/>
                <a:gd name="connsiteX9" fmla="*/ 71525 w 197632"/>
                <a:gd name="connsiteY9" fmla="*/ 5434 h 107374"/>
                <a:gd name="connsiteX10" fmla="*/ 90251 w 197632"/>
                <a:gd name="connsiteY10" fmla="*/ 32399 h 107374"/>
                <a:gd name="connsiteX11" fmla="*/ 90251 w 197632"/>
                <a:gd name="connsiteY11" fmla="*/ 89001 h 107374"/>
                <a:gd name="connsiteX12" fmla="*/ 70513 w 197632"/>
                <a:gd name="connsiteY12" fmla="*/ 99933 h 107374"/>
                <a:gd name="connsiteX13" fmla="*/ 70513 w 197632"/>
                <a:gd name="connsiteY13" fmla="*/ 107464 h 107374"/>
                <a:gd name="connsiteX14" fmla="*/ 99108 w 197632"/>
                <a:gd name="connsiteY14" fmla="*/ 106735 h 107374"/>
                <a:gd name="connsiteX15" fmla="*/ 127449 w 197632"/>
                <a:gd name="connsiteY15" fmla="*/ 107464 h 107374"/>
                <a:gd name="connsiteX16" fmla="*/ 127449 w 197632"/>
                <a:gd name="connsiteY16" fmla="*/ 99933 h 107374"/>
                <a:gd name="connsiteX17" fmla="*/ 107711 w 197632"/>
                <a:gd name="connsiteY17" fmla="*/ 89001 h 107374"/>
                <a:gd name="connsiteX18" fmla="*/ 107711 w 197632"/>
                <a:gd name="connsiteY18" fmla="*/ 44303 h 107374"/>
                <a:gd name="connsiteX19" fmla="*/ 141873 w 197632"/>
                <a:gd name="connsiteY19" fmla="*/ 5434 h 107374"/>
                <a:gd name="connsiteX20" fmla="*/ 160599 w 197632"/>
                <a:gd name="connsiteY20" fmla="*/ 32399 h 107374"/>
                <a:gd name="connsiteX21" fmla="*/ 160599 w 197632"/>
                <a:gd name="connsiteY21" fmla="*/ 89001 h 107374"/>
                <a:gd name="connsiteX22" fmla="*/ 140861 w 197632"/>
                <a:gd name="connsiteY22" fmla="*/ 99933 h 107374"/>
                <a:gd name="connsiteX23" fmla="*/ 140861 w 197632"/>
                <a:gd name="connsiteY23" fmla="*/ 107464 h 107374"/>
                <a:gd name="connsiteX24" fmla="*/ 169456 w 197632"/>
                <a:gd name="connsiteY24" fmla="*/ 106735 h 107374"/>
                <a:gd name="connsiteX25" fmla="*/ 197798 w 197632"/>
                <a:gd name="connsiteY25" fmla="*/ 107464 h 107374"/>
                <a:gd name="connsiteX26" fmla="*/ 197798 w 197632"/>
                <a:gd name="connsiteY26" fmla="*/ 99933 h 107374"/>
                <a:gd name="connsiteX27" fmla="*/ 178060 w 197632"/>
                <a:gd name="connsiteY27" fmla="*/ 92645 h 107374"/>
                <a:gd name="connsiteX28" fmla="*/ 178060 w 197632"/>
                <a:gd name="connsiteY28" fmla="*/ 46246 h 107374"/>
                <a:gd name="connsiteX29" fmla="*/ 170215 w 197632"/>
                <a:gd name="connsiteY29" fmla="*/ 9078 h 107374"/>
                <a:gd name="connsiteX30" fmla="*/ 143645 w 197632"/>
                <a:gd name="connsiteY30" fmla="*/ 89 h 107374"/>
                <a:gd name="connsiteX31" fmla="*/ 106952 w 197632"/>
                <a:gd name="connsiteY31" fmla="*/ 23896 h 107374"/>
                <a:gd name="connsiteX32" fmla="*/ 73297 w 197632"/>
                <a:gd name="connsiteY32" fmla="*/ 89 h 107374"/>
                <a:gd name="connsiteX33" fmla="*/ 35845 w 197632"/>
                <a:gd name="connsiteY33" fmla="*/ 25597 h 107374"/>
                <a:gd name="connsiteX34" fmla="*/ 35845 w 197632"/>
                <a:gd name="connsiteY34" fmla="*/ 89 h 107374"/>
                <a:gd name="connsiteX35" fmla="*/ 165 w 197632"/>
                <a:gd name="connsiteY35" fmla="*/ 2762 h 107374"/>
                <a:gd name="connsiteX36" fmla="*/ 165 w 197632"/>
                <a:gd name="connsiteY36" fmla="*/ 10292 h 107374"/>
                <a:gd name="connsiteX37" fmla="*/ 19903 w 197632"/>
                <a:gd name="connsiteY37" fmla="*/ 23896 h 10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7632" h="107374">
                  <a:moveTo>
                    <a:pt x="19903" y="23896"/>
                  </a:moveTo>
                  <a:lnTo>
                    <a:pt x="19903" y="89001"/>
                  </a:lnTo>
                  <a:cubicBezTo>
                    <a:pt x="19903" y="99933"/>
                    <a:pt x="17119" y="99933"/>
                    <a:pt x="165" y="99933"/>
                  </a:cubicBezTo>
                  <a:lnTo>
                    <a:pt x="165" y="107464"/>
                  </a:lnTo>
                  <a:cubicBezTo>
                    <a:pt x="9022" y="107221"/>
                    <a:pt x="21927" y="106735"/>
                    <a:pt x="28760" y="106735"/>
                  </a:cubicBezTo>
                  <a:cubicBezTo>
                    <a:pt x="35339" y="106735"/>
                    <a:pt x="48498" y="107221"/>
                    <a:pt x="57101" y="107464"/>
                  </a:cubicBezTo>
                  <a:lnTo>
                    <a:pt x="57101" y="99933"/>
                  </a:lnTo>
                  <a:cubicBezTo>
                    <a:pt x="40147" y="99933"/>
                    <a:pt x="37363" y="99933"/>
                    <a:pt x="37363" y="89001"/>
                  </a:cubicBezTo>
                  <a:lnTo>
                    <a:pt x="37363" y="44303"/>
                  </a:lnTo>
                  <a:cubicBezTo>
                    <a:pt x="37363" y="19038"/>
                    <a:pt x="55330" y="5434"/>
                    <a:pt x="71525" y="5434"/>
                  </a:cubicBezTo>
                  <a:cubicBezTo>
                    <a:pt x="87467" y="5434"/>
                    <a:pt x="90251" y="18552"/>
                    <a:pt x="90251" y="32399"/>
                  </a:cubicBezTo>
                  <a:lnTo>
                    <a:pt x="90251" y="89001"/>
                  </a:lnTo>
                  <a:cubicBezTo>
                    <a:pt x="90251" y="99933"/>
                    <a:pt x="87467" y="99933"/>
                    <a:pt x="70513" y="99933"/>
                  </a:cubicBezTo>
                  <a:lnTo>
                    <a:pt x="70513" y="107464"/>
                  </a:lnTo>
                  <a:cubicBezTo>
                    <a:pt x="79370" y="107221"/>
                    <a:pt x="92275" y="106735"/>
                    <a:pt x="99108" y="106735"/>
                  </a:cubicBezTo>
                  <a:cubicBezTo>
                    <a:pt x="105687" y="106735"/>
                    <a:pt x="118846" y="107221"/>
                    <a:pt x="127449" y="107464"/>
                  </a:cubicBezTo>
                  <a:lnTo>
                    <a:pt x="127449" y="99933"/>
                  </a:lnTo>
                  <a:cubicBezTo>
                    <a:pt x="110495" y="99933"/>
                    <a:pt x="107711" y="99933"/>
                    <a:pt x="107711" y="89001"/>
                  </a:cubicBezTo>
                  <a:lnTo>
                    <a:pt x="107711" y="44303"/>
                  </a:lnTo>
                  <a:cubicBezTo>
                    <a:pt x="107711" y="19038"/>
                    <a:pt x="125678" y="5434"/>
                    <a:pt x="141873" y="5434"/>
                  </a:cubicBezTo>
                  <a:cubicBezTo>
                    <a:pt x="157816" y="5434"/>
                    <a:pt x="160599" y="18552"/>
                    <a:pt x="160599" y="32399"/>
                  </a:cubicBezTo>
                  <a:lnTo>
                    <a:pt x="160599" y="89001"/>
                  </a:lnTo>
                  <a:cubicBezTo>
                    <a:pt x="160599" y="99933"/>
                    <a:pt x="157816" y="99933"/>
                    <a:pt x="140861" y="99933"/>
                  </a:cubicBezTo>
                  <a:lnTo>
                    <a:pt x="140861" y="107464"/>
                  </a:lnTo>
                  <a:cubicBezTo>
                    <a:pt x="149718" y="107221"/>
                    <a:pt x="162624" y="106735"/>
                    <a:pt x="169456" y="106735"/>
                  </a:cubicBezTo>
                  <a:cubicBezTo>
                    <a:pt x="176035" y="106735"/>
                    <a:pt x="189194" y="107221"/>
                    <a:pt x="197798" y="107464"/>
                  </a:cubicBezTo>
                  <a:lnTo>
                    <a:pt x="197798" y="99933"/>
                  </a:lnTo>
                  <a:cubicBezTo>
                    <a:pt x="184639" y="99933"/>
                    <a:pt x="178313" y="99933"/>
                    <a:pt x="178060" y="92645"/>
                  </a:cubicBezTo>
                  <a:lnTo>
                    <a:pt x="178060" y="46246"/>
                  </a:lnTo>
                  <a:cubicBezTo>
                    <a:pt x="178060" y="25354"/>
                    <a:pt x="178060" y="17823"/>
                    <a:pt x="170215" y="9078"/>
                  </a:cubicBezTo>
                  <a:cubicBezTo>
                    <a:pt x="166672" y="4948"/>
                    <a:pt x="158322" y="89"/>
                    <a:pt x="143645" y="89"/>
                  </a:cubicBezTo>
                  <a:cubicBezTo>
                    <a:pt x="122388" y="89"/>
                    <a:pt x="111254" y="14665"/>
                    <a:pt x="106952" y="23896"/>
                  </a:cubicBezTo>
                  <a:cubicBezTo>
                    <a:pt x="103410" y="2762"/>
                    <a:pt x="84684" y="89"/>
                    <a:pt x="73297" y="89"/>
                  </a:cubicBezTo>
                  <a:cubicBezTo>
                    <a:pt x="54824" y="89"/>
                    <a:pt x="42930" y="10535"/>
                    <a:pt x="35845" y="25597"/>
                  </a:cubicBezTo>
                  <a:lnTo>
                    <a:pt x="35845" y="89"/>
                  </a:lnTo>
                  <a:lnTo>
                    <a:pt x="165" y="2762"/>
                  </a:lnTo>
                  <a:lnTo>
                    <a:pt x="165" y="10292"/>
                  </a:lnTo>
                  <a:cubicBezTo>
                    <a:pt x="17878" y="10292"/>
                    <a:pt x="19903" y="11993"/>
                    <a:pt x="19903" y="23896"/>
                  </a:cubicBezTo>
                  <a:close/>
                </a:path>
              </a:pathLst>
            </a:custGeom>
            <a:solidFill>
              <a:srgbClr val="000000"/>
            </a:solidFill>
            <a:ln w="25400"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3C36EB18-CEB3-B572-555E-E8D5B7E706B7}"/>
                </a:ext>
              </a:extLst>
            </p:cNvPr>
            <p:cNvSpPr/>
            <p:nvPr>
              <p:custDataLst>
                <p:tags r:id="rId5"/>
              </p:custDataLst>
            </p:nvPr>
          </p:nvSpPr>
          <p:spPr>
            <a:xfrm>
              <a:off x="6960978" y="4538361"/>
              <a:ext cx="58707" cy="242929"/>
            </a:xfrm>
            <a:custGeom>
              <a:avLst/>
              <a:gdLst>
                <a:gd name="connsiteX0" fmla="*/ 58881 w 58707"/>
                <a:gd name="connsiteY0" fmla="*/ 240589 h 242929"/>
                <a:gd name="connsiteX1" fmla="*/ 54579 w 58707"/>
                <a:gd name="connsiteY1" fmla="*/ 235245 h 242929"/>
                <a:gd name="connsiteX2" fmla="*/ 14850 w 58707"/>
                <a:gd name="connsiteY2" fmla="*/ 121554 h 242929"/>
                <a:gd name="connsiteX3" fmla="*/ 55591 w 58707"/>
                <a:gd name="connsiteY3" fmla="*/ 6649 h 242929"/>
                <a:gd name="connsiteX4" fmla="*/ 58881 w 58707"/>
                <a:gd name="connsiteY4" fmla="*/ 2519 h 242929"/>
                <a:gd name="connsiteX5" fmla="*/ 56350 w 58707"/>
                <a:gd name="connsiteY5" fmla="*/ 89 h 242929"/>
                <a:gd name="connsiteX6" fmla="*/ 16115 w 58707"/>
                <a:gd name="connsiteY6" fmla="*/ 47461 h 242929"/>
                <a:gd name="connsiteX7" fmla="*/ 173 w 58707"/>
                <a:gd name="connsiteY7" fmla="*/ 121554 h 242929"/>
                <a:gd name="connsiteX8" fmla="*/ 16874 w 58707"/>
                <a:gd name="connsiteY8" fmla="*/ 197348 h 242929"/>
                <a:gd name="connsiteX9" fmla="*/ 56350 w 58707"/>
                <a:gd name="connsiteY9" fmla="*/ 243018 h 242929"/>
                <a:gd name="connsiteX10" fmla="*/ 58881 w 58707"/>
                <a:gd name="connsiteY10" fmla="*/ 240589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2929">
                  <a:moveTo>
                    <a:pt x="58881" y="240589"/>
                  </a:moveTo>
                  <a:cubicBezTo>
                    <a:pt x="58881" y="239860"/>
                    <a:pt x="58881" y="239375"/>
                    <a:pt x="54579" y="235245"/>
                  </a:cubicBezTo>
                  <a:cubicBezTo>
                    <a:pt x="22948" y="204636"/>
                    <a:pt x="14850" y="158722"/>
                    <a:pt x="14850" y="121554"/>
                  </a:cubicBezTo>
                  <a:cubicBezTo>
                    <a:pt x="14850" y="79284"/>
                    <a:pt x="24466" y="37015"/>
                    <a:pt x="55591" y="6649"/>
                  </a:cubicBezTo>
                  <a:cubicBezTo>
                    <a:pt x="58881" y="3733"/>
                    <a:pt x="58881" y="3248"/>
                    <a:pt x="58881" y="2519"/>
                  </a:cubicBezTo>
                  <a:cubicBezTo>
                    <a:pt x="58881" y="818"/>
                    <a:pt x="57869" y="89"/>
                    <a:pt x="56350" y="89"/>
                  </a:cubicBezTo>
                  <a:cubicBezTo>
                    <a:pt x="53820" y="89"/>
                    <a:pt x="31045" y="16609"/>
                    <a:pt x="16115" y="47461"/>
                  </a:cubicBezTo>
                  <a:cubicBezTo>
                    <a:pt x="3210" y="74183"/>
                    <a:pt x="173" y="101148"/>
                    <a:pt x="173" y="121554"/>
                  </a:cubicBezTo>
                  <a:cubicBezTo>
                    <a:pt x="173" y="140502"/>
                    <a:pt x="2957" y="169897"/>
                    <a:pt x="16874" y="197348"/>
                  </a:cubicBezTo>
                  <a:cubicBezTo>
                    <a:pt x="32058" y="227228"/>
                    <a:pt x="53820" y="243018"/>
                    <a:pt x="56350" y="243018"/>
                  </a:cubicBezTo>
                  <a:cubicBezTo>
                    <a:pt x="57869" y="243018"/>
                    <a:pt x="58881" y="242290"/>
                    <a:pt x="58881" y="240589"/>
                  </a:cubicBezTo>
                  <a:close/>
                </a:path>
              </a:pathLst>
            </a:custGeom>
            <a:solidFill>
              <a:srgbClr val="000000"/>
            </a:solidFill>
            <a:ln w="25400"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403C0A1A-B00F-EBD2-98CE-297462B7E884}"/>
                </a:ext>
              </a:extLst>
            </p:cNvPr>
            <p:cNvSpPr/>
            <p:nvPr>
              <p:custDataLst>
                <p:tags r:id="rId6"/>
              </p:custDataLst>
            </p:nvPr>
          </p:nvSpPr>
          <p:spPr>
            <a:xfrm>
              <a:off x="7046734" y="4549293"/>
              <a:ext cx="174858" cy="218393"/>
            </a:xfrm>
            <a:custGeom>
              <a:avLst/>
              <a:gdLst>
                <a:gd name="connsiteX0" fmla="*/ 98614 w 174858"/>
                <a:gd name="connsiteY0" fmla="*/ 169897 h 218393"/>
                <a:gd name="connsiteX1" fmla="*/ 175035 w 174858"/>
                <a:gd name="connsiteY1" fmla="*/ 65437 h 218393"/>
                <a:gd name="connsiteX2" fmla="*/ 110507 w 174858"/>
                <a:gd name="connsiteY2" fmla="*/ 89 h 218393"/>
                <a:gd name="connsiteX3" fmla="*/ 177 w 174858"/>
                <a:gd name="connsiteY3" fmla="*/ 111837 h 218393"/>
                <a:gd name="connsiteX4" fmla="*/ 64958 w 174858"/>
                <a:gd name="connsiteY4" fmla="*/ 176699 h 218393"/>
                <a:gd name="connsiteX5" fmla="*/ 89757 w 174858"/>
                <a:gd name="connsiteY5" fmla="*/ 173055 h 218393"/>
                <a:gd name="connsiteX6" fmla="*/ 88745 w 174858"/>
                <a:gd name="connsiteY6" fmla="*/ 191760 h 218393"/>
                <a:gd name="connsiteX7" fmla="*/ 109748 w 174858"/>
                <a:gd name="connsiteY7" fmla="*/ 218483 h 218393"/>
                <a:gd name="connsiteX8" fmla="*/ 152008 w 174858"/>
                <a:gd name="connsiteY8" fmla="*/ 171354 h 218393"/>
                <a:gd name="connsiteX9" fmla="*/ 149224 w 174858"/>
                <a:gd name="connsiteY9" fmla="*/ 168925 h 218393"/>
                <a:gd name="connsiteX10" fmla="*/ 146187 w 174858"/>
                <a:gd name="connsiteY10" fmla="*/ 171597 h 218393"/>
                <a:gd name="connsiteX11" fmla="*/ 116580 w 174858"/>
                <a:gd name="connsiteY11" fmla="*/ 194918 h 218393"/>
                <a:gd name="connsiteX12" fmla="*/ 98614 w 174858"/>
                <a:gd name="connsiteY12" fmla="*/ 169897 h 218393"/>
                <a:gd name="connsiteX13" fmla="*/ 50787 w 174858"/>
                <a:gd name="connsiteY13" fmla="*/ 167953 h 218393"/>
                <a:gd name="connsiteX14" fmla="*/ 22445 w 174858"/>
                <a:gd name="connsiteY14" fmla="*/ 119611 h 218393"/>
                <a:gd name="connsiteX15" fmla="*/ 48257 w 174858"/>
                <a:gd name="connsiteY15" fmla="*/ 42116 h 218393"/>
                <a:gd name="connsiteX16" fmla="*/ 108989 w 174858"/>
                <a:gd name="connsiteY16" fmla="*/ 6163 h 218393"/>
                <a:gd name="connsiteX17" fmla="*/ 152767 w 174858"/>
                <a:gd name="connsiteY17" fmla="*/ 57664 h 218393"/>
                <a:gd name="connsiteX18" fmla="*/ 97349 w 174858"/>
                <a:gd name="connsiteY18" fmla="*/ 161637 h 218393"/>
                <a:gd name="connsiteX19" fmla="*/ 75080 w 174858"/>
                <a:gd name="connsiteY19" fmla="*/ 135401 h 218393"/>
                <a:gd name="connsiteX20" fmla="*/ 49269 w 174858"/>
                <a:gd name="connsiteY20" fmla="*/ 160180 h 218393"/>
                <a:gd name="connsiteX21" fmla="*/ 50787 w 174858"/>
                <a:gd name="connsiteY21" fmla="*/ 167953 h 218393"/>
                <a:gd name="connsiteX22" fmla="*/ 66476 w 174858"/>
                <a:gd name="connsiteY22" fmla="*/ 170626 h 218393"/>
                <a:gd name="connsiteX23" fmla="*/ 54836 w 174858"/>
                <a:gd name="connsiteY23" fmla="*/ 160180 h 218393"/>
                <a:gd name="connsiteX24" fmla="*/ 75080 w 174858"/>
                <a:gd name="connsiteY24" fmla="*/ 140745 h 218393"/>
                <a:gd name="connsiteX25" fmla="*/ 90516 w 174858"/>
                <a:gd name="connsiteY25" fmla="*/ 161394 h 218393"/>
                <a:gd name="connsiteX26" fmla="*/ 87733 w 174858"/>
                <a:gd name="connsiteY26" fmla="*/ 166253 h 218393"/>
                <a:gd name="connsiteX27" fmla="*/ 66476 w 174858"/>
                <a:gd name="connsiteY27" fmla="*/ 170626 h 21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18393">
                  <a:moveTo>
                    <a:pt x="98614" y="169897"/>
                  </a:moveTo>
                  <a:cubicBezTo>
                    <a:pt x="137837" y="155564"/>
                    <a:pt x="175035" y="112323"/>
                    <a:pt x="175035" y="65437"/>
                  </a:cubicBezTo>
                  <a:cubicBezTo>
                    <a:pt x="175035" y="26326"/>
                    <a:pt x="148212" y="89"/>
                    <a:pt x="110507" y="89"/>
                  </a:cubicBezTo>
                  <a:cubicBezTo>
                    <a:pt x="55848" y="89"/>
                    <a:pt x="177" y="55234"/>
                    <a:pt x="177" y="111837"/>
                  </a:cubicBezTo>
                  <a:cubicBezTo>
                    <a:pt x="177" y="152163"/>
                    <a:pt x="28519" y="176699"/>
                    <a:pt x="64958" y="176699"/>
                  </a:cubicBezTo>
                  <a:cubicBezTo>
                    <a:pt x="71284" y="176699"/>
                    <a:pt x="79888" y="175727"/>
                    <a:pt x="89757" y="173055"/>
                  </a:cubicBezTo>
                  <a:cubicBezTo>
                    <a:pt x="88745" y="188116"/>
                    <a:pt x="88745" y="188602"/>
                    <a:pt x="88745" y="191760"/>
                  </a:cubicBezTo>
                  <a:cubicBezTo>
                    <a:pt x="88745" y="199534"/>
                    <a:pt x="88745" y="218483"/>
                    <a:pt x="109748" y="218483"/>
                  </a:cubicBezTo>
                  <a:cubicBezTo>
                    <a:pt x="139861" y="218483"/>
                    <a:pt x="152008" y="174027"/>
                    <a:pt x="152008" y="171354"/>
                  </a:cubicBezTo>
                  <a:cubicBezTo>
                    <a:pt x="152008" y="169654"/>
                    <a:pt x="150236" y="168925"/>
                    <a:pt x="149224" y="168925"/>
                  </a:cubicBezTo>
                  <a:cubicBezTo>
                    <a:pt x="147200" y="168925"/>
                    <a:pt x="146694" y="170140"/>
                    <a:pt x="146187" y="171597"/>
                  </a:cubicBezTo>
                  <a:cubicBezTo>
                    <a:pt x="140114" y="188845"/>
                    <a:pt x="125437" y="194918"/>
                    <a:pt x="116580" y="194918"/>
                  </a:cubicBezTo>
                  <a:cubicBezTo>
                    <a:pt x="104940" y="194918"/>
                    <a:pt x="101144" y="188359"/>
                    <a:pt x="98614" y="169897"/>
                  </a:cubicBezTo>
                  <a:close/>
                  <a:moveTo>
                    <a:pt x="50787" y="167953"/>
                  </a:moveTo>
                  <a:cubicBezTo>
                    <a:pt x="31049" y="160423"/>
                    <a:pt x="22445" y="141474"/>
                    <a:pt x="22445" y="119611"/>
                  </a:cubicBezTo>
                  <a:cubicBezTo>
                    <a:pt x="22445" y="102848"/>
                    <a:pt x="29025" y="68352"/>
                    <a:pt x="48257" y="42116"/>
                  </a:cubicBezTo>
                  <a:cubicBezTo>
                    <a:pt x="66729" y="17337"/>
                    <a:pt x="90516" y="6163"/>
                    <a:pt x="108989" y="6163"/>
                  </a:cubicBezTo>
                  <a:cubicBezTo>
                    <a:pt x="134294" y="6163"/>
                    <a:pt x="152767" y="25111"/>
                    <a:pt x="152767" y="57664"/>
                  </a:cubicBezTo>
                  <a:cubicBezTo>
                    <a:pt x="152767" y="81956"/>
                    <a:pt x="139861" y="138802"/>
                    <a:pt x="97349" y="161637"/>
                  </a:cubicBezTo>
                  <a:cubicBezTo>
                    <a:pt x="96083" y="153135"/>
                    <a:pt x="93553" y="135401"/>
                    <a:pt x="75080" y="135401"/>
                  </a:cubicBezTo>
                  <a:cubicBezTo>
                    <a:pt x="61668" y="135401"/>
                    <a:pt x="49269" y="147547"/>
                    <a:pt x="49269" y="160180"/>
                  </a:cubicBezTo>
                  <a:cubicBezTo>
                    <a:pt x="49269" y="165038"/>
                    <a:pt x="50787" y="167710"/>
                    <a:pt x="50787" y="167953"/>
                  </a:cubicBezTo>
                  <a:close/>
                  <a:moveTo>
                    <a:pt x="66476" y="170626"/>
                  </a:moveTo>
                  <a:cubicBezTo>
                    <a:pt x="62934" y="170626"/>
                    <a:pt x="54836" y="170626"/>
                    <a:pt x="54836" y="160180"/>
                  </a:cubicBezTo>
                  <a:cubicBezTo>
                    <a:pt x="54836" y="150462"/>
                    <a:pt x="64452" y="140745"/>
                    <a:pt x="75080" y="140745"/>
                  </a:cubicBezTo>
                  <a:cubicBezTo>
                    <a:pt x="85708" y="140745"/>
                    <a:pt x="90516" y="146576"/>
                    <a:pt x="90516" y="161394"/>
                  </a:cubicBezTo>
                  <a:cubicBezTo>
                    <a:pt x="90516" y="165038"/>
                    <a:pt x="90263" y="165281"/>
                    <a:pt x="87733" y="166253"/>
                  </a:cubicBezTo>
                  <a:cubicBezTo>
                    <a:pt x="81153" y="168925"/>
                    <a:pt x="73562" y="170626"/>
                    <a:pt x="66476" y="170626"/>
                  </a:cubicBezTo>
                  <a:close/>
                </a:path>
              </a:pathLst>
            </a:custGeom>
            <a:solidFill>
              <a:srgbClr val="000000"/>
            </a:solidFill>
            <a:ln w="25400"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7A765016-1A27-7864-EE57-01B587631D46}"/>
                </a:ext>
              </a:extLst>
            </p:cNvPr>
            <p:cNvSpPr/>
            <p:nvPr>
              <p:custDataLst>
                <p:tags r:id="rId7"/>
              </p:custDataLst>
            </p:nvPr>
          </p:nvSpPr>
          <p:spPr>
            <a:xfrm>
              <a:off x="7253693" y="4644084"/>
              <a:ext cx="64477" cy="112913"/>
            </a:xfrm>
            <a:custGeom>
              <a:avLst/>
              <a:gdLst>
                <a:gd name="connsiteX0" fmla="*/ 40218 w 64477"/>
                <a:gd name="connsiteY0" fmla="*/ 4852 h 112913"/>
                <a:gd name="connsiteX1" fmla="*/ 34903 w 64477"/>
                <a:gd name="connsiteY1" fmla="*/ 91 h 112913"/>
                <a:gd name="connsiteX2" fmla="*/ 185 w 64477"/>
                <a:gd name="connsiteY2" fmla="*/ 10974 h 112913"/>
                <a:gd name="connsiteX3" fmla="*/ 185 w 64477"/>
                <a:gd name="connsiteY3" fmla="*/ 17096 h 112913"/>
                <a:gd name="connsiteX4" fmla="*/ 25870 w 64477"/>
                <a:gd name="connsiteY4" fmla="*/ 12335 h 112913"/>
                <a:gd name="connsiteX5" fmla="*/ 25870 w 64477"/>
                <a:gd name="connsiteY5" fmla="*/ 99060 h 112913"/>
                <a:gd name="connsiteX6" fmla="*/ 8156 w 64477"/>
                <a:gd name="connsiteY6" fmla="*/ 106883 h 112913"/>
                <a:gd name="connsiteX7" fmla="*/ 1425 w 64477"/>
                <a:gd name="connsiteY7" fmla="*/ 106883 h 112913"/>
                <a:gd name="connsiteX8" fmla="*/ 1425 w 64477"/>
                <a:gd name="connsiteY8" fmla="*/ 113004 h 112913"/>
                <a:gd name="connsiteX9" fmla="*/ 32955 w 64477"/>
                <a:gd name="connsiteY9" fmla="*/ 112324 h 112913"/>
                <a:gd name="connsiteX10" fmla="*/ 64662 w 64477"/>
                <a:gd name="connsiteY10" fmla="*/ 113004 h 112913"/>
                <a:gd name="connsiteX11" fmla="*/ 64662 w 64477"/>
                <a:gd name="connsiteY11" fmla="*/ 106883 h 112913"/>
                <a:gd name="connsiteX12" fmla="*/ 57931 w 64477"/>
                <a:gd name="connsiteY12" fmla="*/ 106883 h 112913"/>
                <a:gd name="connsiteX13" fmla="*/ 40218 w 64477"/>
                <a:gd name="connsiteY13" fmla="*/ 99060 h 112913"/>
                <a:gd name="connsiteX14" fmla="*/ 40218 w 64477"/>
                <a:gd name="connsiteY14" fmla="*/ 4852 h 11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2913">
                  <a:moveTo>
                    <a:pt x="40218" y="4852"/>
                  </a:moveTo>
                  <a:cubicBezTo>
                    <a:pt x="40218" y="261"/>
                    <a:pt x="39863" y="91"/>
                    <a:pt x="34903" y="91"/>
                  </a:cubicBezTo>
                  <a:cubicBezTo>
                    <a:pt x="23567" y="10804"/>
                    <a:pt x="7447" y="10974"/>
                    <a:pt x="185" y="10974"/>
                  </a:cubicBezTo>
                  <a:lnTo>
                    <a:pt x="185" y="17096"/>
                  </a:lnTo>
                  <a:cubicBezTo>
                    <a:pt x="4436" y="17096"/>
                    <a:pt x="16127" y="17096"/>
                    <a:pt x="25870" y="12335"/>
                  </a:cubicBezTo>
                  <a:lnTo>
                    <a:pt x="25870" y="99060"/>
                  </a:lnTo>
                  <a:cubicBezTo>
                    <a:pt x="25870" y="104672"/>
                    <a:pt x="25870" y="106883"/>
                    <a:pt x="8156" y="106883"/>
                  </a:cubicBezTo>
                  <a:lnTo>
                    <a:pt x="1425" y="106883"/>
                  </a:lnTo>
                  <a:lnTo>
                    <a:pt x="1425" y="113004"/>
                  </a:lnTo>
                  <a:cubicBezTo>
                    <a:pt x="4613" y="112834"/>
                    <a:pt x="26401" y="112324"/>
                    <a:pt x="32955" y="112324"/>
                  </a:cubicBezTo>
                  <a:cubicBezTo>
                    <a:pt x="38446" y="112324"/>
                    <a:pt x="60765" y="112834"/>
                    <a:pt x="64662" y="113004"/>
                  </a:cubicBezTo>
                  <a:lnTo>
                    <a:pt x="64662" y="106883"/>
                  </a:lnTo>
                  <a:lnTo>
                    <a:pt x="57931" y="106883"/>
                  </a:lnTo>
                  <a:cubicBezTo>
                    <a:pt x="40218" y="106883"/>
                    <a:pt x="40218" y="104672"/>
                    <a:pt x="40218" y="99060"/>
                  </a:cubicBezTo>
                  <a:lnTo>
                    <a:pt x="40218" y="4852"/>
                  </a:lnTo>
                  <a:close/>
                </a:path>
              </a:pathLst>
            </a:custGeom>
            <a:solidFill>
              <a:srgbClr val="000000"/>
            </a:solidFill>
            <a:ln w="25400"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32E15C6F-BA63-32FD-DA14-FC42A6DD04A0}"/>
                </a:ext>
              </a:extLst>
            </p:cNvPr>
            <p:cNvSpPr/>
            <p:nvPr>
              <p:custDataLst>
                <p:tags r:id="rId8"/>
              </p:custDataLst>
            </p:nvPr>
          </p:nvSpPr>
          <p:spPr>
            <a:xfrm>
              <a:off x="7369670" y="4694808"/>
              <a:ext cx="29606" cy="72635"/>
            </a:xfrm>
            <a:custGeom>
              <a:avLst/>
              <a:gdLst>
                <a:gd name="connsiteX0" fmla="*/ 29796 w 29606"/>
                <a:gd name="connsiteY0" fmla="*/ 25597 h 72635"/>
                <a:gd name="connsiteX1" fmla="*/ 13601 w 29606"/>
                <a:gd name="connsiteY1" fmla="*/ 89 h 72635"/>
                <a:gd name="connsiteX2" fmla="*/ 189 w 29606"/>
                <a:gd name="connsiteY2" fmla="*/ 12965 h 72635"/>
                <a:gd name="connsiteX3" fmla="*/ 13601 w 29606"/>
                <a:gd name="connsiteY3" fmla="*/ 25840 h 72635"/>
                <a:gd name="connsiteX4" fmla="*/ 22458 w 29606"/>
                <a:gd name="connsiteY4" fmla="*/ 22682 h 72635"/>
                <a:gd name="connsiteX5" fmla="*/ 23723 w 29606"/>
                <a:gd name="connsiteY5" fmla="*/ 21953 h 72635"/>
                <a:gd name="connsiteX6" fmla="*/ 24229 w 29606"/>
                <a:gd name="connsiteY6" fmla="*/ 25597 h 72635"/>
                <a:gd name="connsiteX7" fmla="*/ 7022 w 29606"/>
                <a:gd name="connsiteY7" fmla="*/ 66166 h 72635"/>
                <a:gd name="connsiteX8" fmla="*/ 4238 w 29606"/>
                <a:gd name="connsiteY8" fmla="*/ 70053 h 72635"/>
                <a:gd name="connsiteX9" fmla="*/ 6769 w 29606"/>
                <a:gd name="connsiteY9" fmla="*/ 72725 h 72635"/>
                <a:gd name="connsiteX10" fmla="*/ 29796 w 29606"/>
                <a:gd name="connsiteY10" fmla="*/ 25597 h 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2635">
                  <a:moveTo>
                    <a:pt x="29796" y="25597"/>
                  </a:moveTo>
                  <a:cubicBezTo>
                    <a:pt x="29796" y="9564"/>
                    <a:pt x="23470" y="89"/>
                    <a:pt x="13601" y="89"/>
                  </a:cubicBezTo>
                  <a:cubicBezTo>
                    <a:pt x="5250" y="89"/>
                    <a:pt x="189" y="6163"/>
                    <a:pt x="189" y="12965"/>
                  </a:cubicBezTo>
                  <a:cubicBezTo>
                    <a:pt x="189" y="19524"/>
                    <a:pt x="5250" y="25840"/>
                    <a:pt x="13601" y="25840"/>
                  </a:cubicBezTo>
                  <a:cubicBezTo>
                    <a:pt x="16638" y="25840"/>
                    <a:pt x="19927" y="24868"/>
                    <a:pt x="22458" y="22682"/>
                  </a:cubicBezTo>
                  <a:cubicBezTo>
                    <a:pt x="23217" y="22196"/>
                    <a:pt x="23470" y="21953"/>
                    <a:pt x="23723" y="21953"/>
                  </a:cubicBezTo>
                  <a:cubicBezTo>
                    <a:pt x="23976" y="21953"/>
                    <a:pt x="24229" y="22196"/>
                    <a:pt x="24229" y="25597"/>
                  </a:cubicBezTo>
                  <a:cubicBezTo>
                    <a:pt x="24229" y="43574"/>
                    <a:pt x="15372" y="58149"/>
                    <a:pt x="7022" y="66166"/>
                  </a:cubicBezTo>
                  <a:cubicBezTo>
                    <a:pt x="4238" y="68838"/>
                    <a:pt x="4238" y="69324"/>
                    <a:pt x="4238" y="70053"/>
                  </a:cubicBezTo>
                  <a:cubicBezTo>
                    <a:pt x="4238" y="71753"/>
                    <a:pt x="5503" y="72725"/>
                    <a:pt x="6769" y="72725"/>
                  </a:cubicBezTo>
                  <a:cubicBezTo>
                    <a:pt x="9552" y="72725"/>
                    <a:pt x="29796" y="54020"/>
                    <a:pt x="29796" y="25597"/>
                  </a:cubicBezTo>
                  <a:close/>
                </a:path>
              </a:pathLst>
            </a:custGeom>
            <a:solidFill>
              <a:srgbClr val="000000"/>
            </a:solidFill>
            <a:ln w="25400"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4EE8D6C6-D46A-CD3B-55D5-5B0376A80C94}"/>
                </a:ext>
              </a:extLst>
            </p:cNvPr>
            <p:cNvSpPr/>
            <p:nvPr>
              <p:custDataLst>
                <p:tags r:id="rId9"/>
              </p:custDataLst>
            </p:nvPr>
          </p:nvSpPr>
          <p:spPr>
            <a:xfrm>
              <a:off x="7472773" y="4549293"/>
              <a:ext cx="174858" cy="218393"/>
            </a:xfrm>
            <a:custGeom>
              <a:avLst/>
              <a:gdLst>
                <a:gd name="connsiteX0" fmla="*/ 98631 w 174858"/>
                <a:gd name="connsiteY0" fmla="*/ 169897 h 218393"/>
                <a:gd name="connsiteX1" fmla="*/ 175052 w 174858"/>
                <a:gd name="connsiteY1" fmla="*/ 65437 h 218393"/>
                <a:gd name="connsiteX2" fmla="*/ 110524 w 174858"/>
                <a:gd name="connsiteY2" fmla="*/ 89 h 218393"/>
                <a:gd name="connsiteX3" fmla="*/ 194 w 174858"/>
                <a:gd name="connsiteY3" fmla="*/ 111837 h 218393"/>
                <a:gd name="connsiteX4" fmla="*/ 64975 w 174858"/>
                <a:gd name="connsiteY4" fmla="*/ 176699 h 218393"/>
                <a:gd name="connsiteX5" fmla="*/ 89774 w 174858"/>
                <a:gd name="connsiteY5" fmla="*/ 173055 h 218393"/>
                <a:gd name="connsiteX6" fmla="*/ 88762 w 174858"/>
                <a:gd name="connsiteY6" fmla="*/ 191760 h 218393"/>
                <a:gd name="connsiteX7" fmla="*/ 109765 w 174858"/>
                <a:gd name="connsiteY7" fmla="*/ 218483 h 218393"/>
                <a:gd name="connsiteX8" fmla="*/ 152024 w 174858"/>
                <a:gd name="connsiteY8" fmla="*/ 171354 h 218393"/>
                <a:gd name="connsiteX9" fmla="*/ 149241 w 174858"/>
                <a:gd name="connsiteY9" fmla="*/ 168925 h 218393"/>
                <a:gd name="connsiteX10" fmla="*/ 146204 w 174858"/>
                <a:gd name="connsiteY10" fmla="*/ 171597 h 218393"/>
                <a:gd name="connsiteX11" fmla="*/ 116597 w 174858"/>
                <a:gd name="connsiteY11" fmla="*/ 194918 h 218393"/>
                <a:gd name="connsiteX12" fmla="*/ 98631 w 174858"/>
                <a:gd name="connsiteY12" fmla="*/ 169897 h 218393"/>
                <a:gd name="connsiteX13" fmla="*/ 50804 w 174858"/>
                <a:gd name="connsiteY13" fmla="*/ 167953 h 218393"/>
                <a:gd name="connsiteX14" fmla="*/ 22462 w 174858"/>
                <a:gd name="connsiteY14" fmla="*/ 119611 h 218393"/>
                <a:gd name="connsiteX15" fmla="*/ 48273 w 174858"/>
                <a:gd name="connsiteY15" fmla="*/ 42116 h 218393"/>
                <a:gd name="connsiteX16" fmla="*/ 109006 w 174858"/>
                <a:gd name="connsiteY16" fmla="*/ 6163 h 218393"/>
                <a:gd name="connsiteX17" fmla="*/ 152784 w 174858"/>
                <a:gd name="connsiteY17" fmla="*/ 57664 h 218393"/>
                <a:gd name="connsiteX18" fmla="*/ 97365 w 174858"/>
                <a:gd name="connsiteY18" fmla="*/ 161637 h 218393"/>
                <a:gd name="connsiteX19" fmla="*/ 75097 w 174858"/>
                <a:gd name="connsiteY19" fmla="*/ 135401 h 218393"/>
                <a:gd name="connsiteX20" fmla="*/ 49286 w 174858"/>
                <a:gd name="connsiteY20" fmla="*/ 160180 h 218393"/>
                <a:gd name="connsiteX21" fmla="*/ 50804 w 174858"/>
                <a:gd name="connsiteY21" fmla="*/ 167953 h 218393"/>
                <a:gd name="connsiteX22" fmla="*/ 66493 w 174858"/>
                <a:gd name="connsiteY22" fmla="*/ 170626 h 218393"/>
                <a:gd name="connsiteX23" fmla="*/ 54853 w 174858"/>
                <a:gd name="connsiteY23" fmla="*/ 160180 h 218393"/>
                <a:gd name="connsiteX24" fmla="*/ 75097 w 174858"/>
                <a:gd name="connsiteY24" fmla="*/ 140745 h 218393"/>
                <a:gd name="connsiteX25" fmla="*/ 90533 w 174858"/>
                <a:gd name="connsiteY25" fmla="*/ 161394 h 218393"/>
                <a:gd name="connsiteX26" fmla="*/ 87749 w 174858"/>
                <a:gd name="connsiteY26" fmla="*/ 166253 h 218393"/>
                <a:gd name="connsiteX27" fmla="*/ 66493 w 174858"/>
                <a:gd name="connsiteY27" fmla="*/ 170626 h 21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18393">
                  <a:moveTo>
                    <a:pt x="98631" y="169897"/>
                  </a:moveTo>
                  <a:cubicBezTo>
                    <a:pt x="137854" y="155564"/>
                    <a:pt x="175052" y="112323"/>
                    <a:pt x="175052" y="65437"/>
                  </a:cubicBezTo>
                  <a:cubicBezTo>
                    <a:pt x="175052" y="26326"/>
                    <a:pt x="148229" y="89"/>
                    <a:pt x="110524" y="89"/>
                  </a:cubicBezTo>
                  <a:cubicBezTo>
                    <a:pt x="55865" y="89"/>
                    <a:pt x="194" y="55234"/>
                    <a:pt x="194" y="111837"/>
                  </a:cubicBezTo>
                  <a:cubicBezTo>
                    <a:pt x="194" y="152163"/>
                    <a:pt x="28535" y="176699"/>
                    <a:pt x="64975" y="176699"/>
                  </a:cubicBezTo>
                  <a:cubicBezTo>
                    <a:pt x="71301" y="176699"/>
                    <a:pt x="79905" y="175727"/>
                    <a:pt x="89774" y="173055"/>
                  </a:cubicBezTo>
                  <a:cubicBezTo>
                    <a:pt x="88762" y="188116"/>
                    <a:pt x="88762" y="188602"/>
                    <a:pt x="88762" y="191760"/>
                  </a:cubicBezTo>
                  <a:cubicBezTo>
                    <a:pt x="88762" y="199534"/>
                    <a:pt x="88762" y="218483"/>
                    <a:pt x="109765" y="218483"/>
                  </a:cubicBezTo>
                  <a:cubicBezTo>
                    <a:pt x="139878" y="218483"/>
                    <a:pt x="152024" y="174027"/>
                    <a:pt x="152024" y="171354"/>
                  </a:cubicBezTo>
                  <a:cubicBezTo>
                    <a:pt x="152024" y="169654"/>
                    <a:pt x="150253" y="168925"/>
                    <a:pt x="149241" y="168925"/>
                  </a:cubicBezTo>
                  <a:cubicBezTo>
                    <a:pt x="147216" y="168925"/>
                    <a:pt x="146710" y="170140"/>
                    <a:pt x="146204" y="171597"/>
                  </a:cubicBezTo>
                  <a:cubicBezTo>
                    <a:pt x="140131" y="188845"/>
                    <a:pt x="125454" y="194918"/>
                    <a:pt x="116597" y="194918"/>
                  </a:cubicBezTo>
                  <a:cubicBezTo>
                    <a:pt x="104957" y="194918"/>
                    <a:pt x="101161" y="188359"/>
                    <a:pt x="98631" y="169897"/>
                  </a:cubicBezTo>
                  <a:close/>
                  <a:moveTo>
                    <a:pt x="50804" y="167953"/>
                  </a:moveTo>
                  <a:cubicBezTo>
                    <a:pt x="31066" y="160423"/>
                    <a:pt x="22462" y="141474"/>
                    <a:pt x="22462" y="119611"/>
                  </a:cubicBezTo>
                  <a:cubicBezTo>
                    <a:pt x="22462" y="102848"/>
                    <a:pt x="29042" y="68352"/>
                    <a:pt x="48273" y="42116"/>
                  </a:cubicBezTo>
                  <a:cubicBezTo>
                    <a:pt x="66746" y="17337"/>
                    <a:pt x="90533" y="6163"/>
                    <a:pt x="109006" y="6163"/>
                  </a:cubicBezTo>
                  <a:cubicBezTo>
                    <a:pt x="134311" y="6163"/>
                    <a:pt x="152784" y="25111"/>
                    <a:pt x="152784" y="57664"/>
                  </a:cubicBezTo>
                  <a:cubicBezTo>
                    <a:pt x="152784" y="81956"/>
                    <a:pt x="139878" y="138802"/>
                    <a:pt x="97365" y="161637"/>
                  </a:cubicBezTo>
                  <a:cubicBezTo>
                    <a:pt x="96100" y="153135"/>
                    <a:pt x="93570" y="135401"/>
                    <a:pt x="75097" y="135401"/>
                  </a:cubicBezTo>
                  <a:cubicBezTo>
                    <a:pt x="61685" y="135401"/>
                    <a:pt x="49286" y="147547"/>
                    <a:pt x="49286" y="160180"/>
                  </a:cubicBezTo>
                  <a:cubicBezTo>
                    <a:pt x="49286" y="165038"/>
                    <a:pt x="50804" y="167710"/>
                    <a:pt x="50804" y="167953"/>
                  </a:cubicBezTo>
                  <a:close/>
                  <a:moveTo>
                    <a:pt x="66493" y="170626"/>
                  </a:moveTo>
                  <a:cubicBezTo>
                    <a:pt x="62950" y="170626"/>
                    <a:pt x="54853" y="170626"/>
                    <a:pt x="54853" y="160180"/>
                  </a:cubicBezTo>
                  <a:cubicBezTo>
                    <a:pt x="54853" y="150462"/>
                    <a:pt x="64469" y="140745"/>
                    <a:pt x="75097" y="140745"/>
                  </a:cubicBezTo>
                  <a:cubicBezTo>
                    <a:pt x="85725" y="140745"/>
                    <a:pt x="90533" y="146576"/>
                    <a:pt x="90533" y="161394"/>
                  </a:cubicBezTo>
                  <a:cubicBezTo>
                    <a:pt x="90533" y="165038"/>
                    <a:pt x="90280" y="165281"/>
                    <a:pt x="87749" y="166253"/>
                  </a:cubicBezTo>
                  <a:cubicBezTo>
                    <a:pt x="81170" y="168925"/>
                    <a:pt x="73579" y="170626"/>
                    <a:pt x="66493" y="170626"/>
                  </a:cubicBezTo>
                  <a:close/>
                </a:path>
              </a:pathLst>
            </a:custGeom>
            <a:solidFill>
              <a:srgbClr val="000000"/>
            </a:solidFill>
            <a:ln w="25400"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61EAD3FF-BC5E-4660-2DEB-B032456B4F62}"/>
                </a:ext>
              </a:extLst>
            </p:cNvPr>
            <p:cNvSpPr/>
            <p:nvPr>
              <p:custDataLst>
                <p:tags r:id="rId10"/>
              </p:custDataLst>
            </p:nvPr>
          </p:nvSpPr>
          <p:spPr>
            <a:xfrm>
              <a:off x="7671584" y="4644084"/>
              <a:ext cx="78293" cy="112913"/>
            </a:xfrm>
            <a:custGeom>
              <a:avLst/>
              <a:gdLst>
                <a:gd name="connsiteX0" fmla="*/ 78496 w 78293"/>
                <a:gd name="connsiteY0" fmla="*/ 82055 h 112913"/>
                <a:gd name="connsiteX1" fmla="*/ 72473 w 78293"/>
                <a:gd name="connsiteY1" fmla="*/ 82055 h 112913"/>
                <a:gd name="connsiteX2" fmla="*/ 67867 w 78293"/>
                <a:gd name="connsiteY2" fmla="*/ 97530 h 112913"/>
                <a:gd name="connsiteX3" fmla="*/ 50331 w 78293"/>
                <a:gd name="connsiteY3" fmla="*/ 98550 h 112913"/>
                <a:gd name="connsiteX4" fmla="*/ 17738 w 78293"/>
                <a:gd name="connsiteY4" fmla="*/ 98550 h 112913"/>
                <a:gd name="connsiteX5" fmla="*/ 53165 w 78293"/>
                <a:gd name="connsiteY5" fmla="*/ 69982 h 112913"/>
                <a:gd name="connsiteX6" fmla="*/ 78496 w 78293"/>
                <a:gd name="connsiteY6" fmla="*/ 33251 h 112913"/>
                <a:gd name="connsiteX7" fmla="*/ 37046 w 78293"/>
                <a:gd name="connsiteY7" fmla="*/ 91 h 112913"/>
                <a:gd name="connsiteX8" fmla="*/ 202 w 78293"/>
                <a:gd name="connsiteY8" fmla="*/ 30530 h 112913"/>
                <a:gd name="connsiteX9" fmla="*/ 9590 w 78293"/>
                <a:gd name="connsiteY9" fmla="*/ 40053 h 112913"/>
                <a:gd name="connsiteX10" fmla="*/ 18978 w 78293"/>
                <a:gd name="connsiteY10" fmla="*/ 31040 h 112913"/>
                <a:gd name="connsiteX11" fmla="*/ 8527 w 78293"/>
                <a:gd name="connsiteY11" fmla="*/ 22027 h 112913"/>
                <a:gd name="connsiteX12" fmla="*/ 34389 w 78293"/>
                <a:gd name="connsiteY12" fmla="*/ 6213 h 112913"/>
                <a:gd name="connsiteX13" fmla="*/ 61313 w 78293"/>
                <a:gd name="connsiteY13" fmla="*/ 33251 h 112913"/>
                <a:gd name="connsiteX14" fmla="*/ 44663 w 78293"/>
                <a:gd name="connsiteY14" fmla="*/ 65900 h 112913"/>
                <a:gd name="connsiteX15" fmla="*/ 1973 w 78293"/>
                <a:gd name="connsiteY15" fmla="*/ 106372 h 112913"/>
                <a:gd name="connsiteX16" fmla="*/ 202 w 78293"/>
                <a:gd name="connsiteY16" fmla="*/ 113004 h 112913"/>
                <a:gd name="connsiteX17" fmla="*/ 73182 w 78293"/>
                <a:gd name="connsiteY17" fmla="*/ 113004 h 112913"/>
                <a:gd name="connsiteX18" fmla="*/ 78496 w 78293"/>
                <a:gd name="connsiteY18" fmla="*/ 82055 h 11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2913">
                  <a:moveTo>
                    <a:pt x="78496" y="82055"/>
                  </a:moveTo>
                  <a:lnTo>
                    <a:pt x="72473" y="82055"/>
                  </a:lnTo>
                  <a:cubicBezTo>
                    <a:pt x="71942" y="85796"/>
                    <a:pt x="70170" y="95829"/>
                    <a:pt x="67867" y="97530"/>
                  </a:cubicBezTo>
                  <a:cubicBezTo>
                    <a:pt x="66450" y="98550"/>
                    <a:pt x="52811" y="98550"/>
                    <a:pt x="50331" y="98550"/>
                  </a:cubicBezTo>
                  <a:lnTo>
                    <a:pt x="17738" y="98550"/>
                  </a:lnTo>
                  <a:cubicBezTo>
                    <a:pt x="36337" y="82735"/>
                    <a:pt x="42537" y="77974"/>
                    <a:pt x="53165" y="69982"/>
                  </a:cubicBezTo>
                  <a:cubicBezTo>
                    <a:pt x="66273" y="59949"/>
                    <a:pt x="78496" y="49406"/>
                    <a:pt x="78496" y="33251"/>
                  </a:cubicBezTo>
                  <a:cubicBezTo>
                    <a:pt x="78496" y="12675"/>
                    <a:pt x="59719" y="91"/>
                    <a:pt x="37046" y="91"/>
                  </a:cubicBezTo>
                  <a:cubicBezTo>
                    <a:pt x="15081" y="91"/>
                    <a:pt x="202" y="14885"/>
                    <a:pt x="202" y="30530"/>
                  </a:cubicBezTo>
                  <a:cubicBezTo>
                    <a:pt x="202" y="39202"/>
                    <a:pt x="7818" y="40053"/>
                    <a:pt x="9590" y="40053"/>
                  </a:cubicBezTo>
                  <a:cubicBezTo>
                    <a:pt x="13841" y="40053"/>
                    <a:pt x="18978" y="37162"/>
                    <a:pt x="18978" y="31040"/>
                  </a:cubicBezTo>
                  <a:cubicBezTo>
                    <a:pt x="18978" y="27979"/>
                    <a:pt x="17738" y="22027"/>
                    <a:pt x="8527" y="22027"/>
                  </a:cubicBezTo>
                  <a:cubicBezTo>
                    <a:pt x="14018" y="9954"/>
                    <a:pt x="26063" y="6213"/>
                    <a:pt x="34389" y="6213"/>
                  </a:cubicBezTo>
                  <a:cubicBezTo>
                    <a:pt x="52102" y="6213"/>
                    <a:pt x="61313" y="19477"/>
                    <a:pt x="61313" y="33251"/>
                  </a:cubicBezTo>
                  <a:cubicBezTo>
                    <a:pt x="61313" y="48045"/>
                    <a:pt x="50331" y="59779"/>
                    <a:pt x="44663" y="65900"/>
                  </a:cubicBezTo>
                  <a:lnTo>
                    <a:pt x="1973" y="106372"/>
                  </a:lnTo>
                  <a:cubicBezTo>
                    <a:pt x="202" y="107903"/>
                    <a:pt x="202" y="108243"/>
                    <a:pt x="202" y="113004"/>
                  </a:cubicBezTo>
                  <a:lnTo>
                    <a:pt x="73182" y="113004"/>
                  </a:lnTo>
                  <a:lnTo>
                    <a:pt x="78496" y="82055"/>
                  </a:lnTo>
                  <a:close/>
                </a:path>
              </a:pathLst>
            </a:custGeom>
            <a:solidFill>
              <a:srgbClr val="000000"/>
            </a:solidFill>
            <a:ln w="25400"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8786C27D-F9D6-2C4B-B8AA-ECB8B094B5B9}"/>
                </a:ext>
              </a:extLst>
            </p:cNvPr>
            <p:cNvSpPr/>
            <p:nvPr>
              <p:custDataLst>
                <p:tags r:id="rId11"/>
              </p:custDataLst>
            </p:nvPr>
          </p:nvSpPr>
          <p:spPr>
            <a:xfrm>
              <a:off x="7788371" y="4538361"/>
              <a:ext cx="58707" cy="242929"/>
            </a:xfrm>
            <a:custGeom>
              <a:avLst/>
              <a:gdLst>
                <a:gd name="connsiteX0" fmla="*/ 58914 w 58707"/>
                <a:gd name="connsiteY0" fmla="*/ 121554 h 242929"/>
                <a:gd name="connsiteX1" fmla="*/ 42213 w 58707"/>
                <a:gd name="connsiteY1" fmla="*/ 45760 h 242929"/>
                <a:gd name="connsiteX2" fmla="*/ 2737 w 58707"/>
                <a:gd name="connsiteY2" fmla="*/ 89 h 242929"/>
                <a:gd name="connsiteX3" fmla="*/ 206 w 58707"/>
                <a:gd name="connsiteY3" fmla="*/ 2519 h 242929"/>
                <a:gd name="connsiteX4" fmla="*/ 5014 w 58707"/>
                <a:gd name="connsiteY4" fmla="*/ 8106 h 242929"/>
                <a:gd name="connsiteX5" fmla="*/ 44237 w 58707"/>
                <a:gd name="connsiteY5" fmla="*/ 121554 h 242929"/>
                <a:gd name="connsiteX6" fmla="*/ 3496 w 58707"/>
                <a:gd name="connsiteY6" fmla="*/ 236459 h 242929"/>
                <a:gd name="connsiteX7" fmla="*/ 206 w 58707"/>
                <a:gd name="connsiteY7" fmla="*/ 240589 h 242929"/>
                <a:gd name="connsiteX8" fmla="*/ 2737 w 58707"/>
                <a:gd name="connsiteY8" fmla="*/ 243018 h 242929"/>
                <a:gd name="connsiteX9" fmla="*/ 42972 w 58707"/>
                <a:gd name="connsiteY9" fmla="*/ 195647 h 242929"/>
                <a:gd name="connsiteX10" fmla="*/ 58914 w 58707"/>
                <a:gd name="connsiteY10" fmla="*/ 121554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2929">
                  <a:moveTo>
                    <a:pt x="58914" y="121554"/>
                  </a:moveTo>
                  <a:cubicBezTo>
                    <a:pt x="58914" y="102605"/>
                    <a:pt x="56130" y="73211"/>
                    <a:pt x="42213" y="45760"/>
                  </a:cubicBezTo>
                  <a:cubicBezTo>
                    <a:pt x="27029" y="15880"/>
                    <a:pt x="5267" y="89"/>
                    <a:pt x="2737" y="89"/>
                  </a:cubicBezTo>
                  <a:cubicBezTo>
                    <a:pt x="1218" y="89"/>
                    <a:pt x="206" y="1061"/>
                    <a:pt x="206" y="2519"/>
                  </a:cubicBezTo>
                  <a:cubicBezTo>
                    <a:pt x="206" y="3248"/>
                    <a:pt x="206" y="3733"/>
                    <a:pt x="5014" y="8106"/>
                  </a:cubicBezTo>
                  <a:cubicBezTo>
                    <a:pt x="29813" y="32156"/>
                    <a:pt x="44237" y="70782"/>
                    <a:pt x="44237" y="121554"/>
                  </a:cubicBezTo>
                  <a:cubicBezTo>
                    <a:pt x="44237" y="163095"/>
                    <a:pt x="34874" y="205850"/>
                    <a:pt x="3496" y="236459"/>
                  </a:cubicBezTo>
                  <a:cubicBezTo>
                    <a:pt x="206" y="239375"/>
                    <a:pt x="206" y="239860"/>
                    <a:pt x="206" y="240589"/>
                  </a:cubicBezTo>
                  <a:cubicBezTo>
                    <a:pt x="206" y="242047"/>
                    <a:pt x="1218" y="243018"/>
                    <a:pt x="2737" y="243018"/>
                  </a:cubicBezTo>
                  <a:cubicBezTo>
                    <a:pt x="5267" y="243018"/>
                    <a:pt x="28042" y="226499"/>
                    <a:pt x="42972" y="195647"/>
                  </a:cubicBezTo>
                  <a:cubicBezTo>
                    <a:pt x="55877" y="168925"/>
                    <a:pt x="58914" y="141960"/>
                    <a:pt x="58914" y="121554"/>
                  </a:cubicBezTo>
                  <a:close/>
                </a:path>
              </a:pathLst>
            </a:custGeom>
            <a:solidFill>
              <a:srgbClr val="000000"/>
            </a:solidFill>
            <a:ln w="25400"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1B783AED-5D82-207E-D30D-4A92D50365BE}"/>
                </a:ext>
              </a:extLst>
            </p:cNvPr>
            <p:cNvSpPr/>
            <p:nvPr>
              <p:custDataLst>
                <p:tags r:id="rId12"/>
              </p:custDataLst>
            </p:nvPr>
          </p:nvSpPr>
          <p:spPr>
            <a:xfrm>
              <a:off x="7956817" y="4631403"/>
              <a:ext cx="168278" cy="56845"/>
            </a:xfrm>
            <a:custGeom>
              <a:avLst/>
              <a:gdLst>
                <a:gd name="connsiteX0" fmla="*/ 159888 w 168278"/>
                <a:gd name="connsiteY0" fmla="*/ 9807 h 56845"/>
                <a:gd name="connsiteX1" fmla="*/ 168492 w 168278"/>
                <a:gd name="connsiteY1" fmla="*/ 4948 h 56845"/>
                <a:gd name="connsiteX2" fmla="*/ 160141 w 168278"/>
                <a:gd name="connsiteY2" fmla="*/ 89 h 56845"/>
                <a:gd name="connsiteX3" fmla="*/ 8563 w 168278"/>
                <a:gd name="connsiteY3" fmla="*/ 89 h 56845"/>
                <a:gd name="connsiteX4" fmla="*/ 213 w 168278"/>
                <a:gd name="connsiteY4" fmla="*/ 4948 h 56845"/>
                <a:gd name="connsiteX5" fmla="*/ 8816 w 168278"/>
                <a:gd name="connsiteY5" fmla="*/ 9807 h 56845"/>
                <a:gd name="connsiteX6" fmla="*/ 159888 w 168278"/>
                <a:gd name="connsiteY6" fmla="*/ 9807 h 56845"/>
                <a:gd name="connsiteX7" fmla="*/ 160141 w 168278"/>
                <a:gd name="connsiteY7" fmla="*/ 56935 h 56845"/>
                <a:gd name="connsiteX8" fmla="*/ 168492 w 168278"/>
                <a:gd name="connsiteY8" fmla="*/ 52076 h 56845"/>
                <a:gd name="connsiteX9" fmla="*/ 159888 w 168278"/>
                <a:gd name="connsiteY9" fmla="*/ 47218 h 56845"/>
                <a:gd name="connsiteX10" fmla="*/ 8816 w 168278"/>
                <a:gd name="connsiteY10" fmla="*/ 47218 h 56845"/>
                <a:gd name="connsiteX11" fmla="*/ 213 w 168278"/>
                <a:gd name="connsiteY11" fmla="*/ 52076 h 56845"/>
                <a:gd name="connsiteX12" fmla="*/ 8563 w 168278"/>
                <a:gd name="connsiteY12" fmla="*/ 56935 h 56845"/>
                <a:gd name="connsiteX13" fmla="*/ 160141 w 168278"/>
                <a:gd name="connsiteY13" fmla="*/ 56935 h 5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6845">
                  <a:moveTo>
                    <a:pt x="159888" y="9807"/>
                  </a:moveTo>
                  <a:cubicBezTo>
                    <a:pt x="163684" y="9807"/>
                    <a:pt x="168492" y="9807"/>
                    <a:pt x="168492" y="4948"/>
                  </a:cubicBezTo>
                  <a:cubicBezTo>
                    <a:pt x="168492" y="89"/>
                    <a:pt x="163684" y="89"/>
                    <a:pt x="160141" y="89"/>
                  </a:cubicBezTo>
                  <a:lnTo>
                    <a:pt x="8563" y="89"/>
                  </a:lnTo>
                  <a:cubicBezTo>
                    <a:pt x="5021" y="89"/>
                    <a:pt x="213" y="89"/>
                    <a:pt x="213" y="4948"/>
                  </a:cubicBezTo>
                  <a:cubicBezTo>
                    <a:pt x="213" y="9807"/>
                    <a:pt x="5021" y="9807"/>
                    <a:pt x="8816" y="9807"/>
                  </a:cubicBezTo>
                  <a:lnTo>
                    <a:pt x="159888" y="9807"/>
                  </a:lnTo>
                  <a:close/>
                  <a:moveTo>
                    <a:pt x="160141" y="56935"/>
                  </a:moveTo>
                  <a:cubicBezTo>
                    <a:pt x="163684" y="56935"/>
                    <a:pt x="168492" y="56935"/>
                    <a:pt x="168492" y="52076"/>
                  </a:cubicBezTo>
                  <a:cubicBezTo>
                    <a:pt x="168492" y="47218"/>
                    <a:pt x="163684" y="47218"/>
                    <a:pt x="159888" y="47218"/>
                  </a:cubicBezTo>
                  <a:lnTo>
                    <a:pt x="8816" y="47218"/>
                  </a:lnTo>
                  <a:cubicBezTo>
                    <a:pt x="5021" y="47218"/>
                    <a:pt x="213" y="47218"/>
                    <a:pt x="213" y="52076"/>
                  </a:cubicBezTo>
                  <a:cubicBezTo>
                    <a:pt x="213" y="56935"/>
                    <a:pt x="5021" y="56935"/>
                    <a:pt x="8563" y="56935"/>
                  </a:cubicBezTo>
                  <a:lnTo>
                    <a:pt x="160141" y="56935"/>
                  </a:lnTo>
                  <a:close/>
                </a:path>
              </a:pathLst>
            </a:custGeom>
            <a:solidFill>
              <a:srgbClr val="000000"/>
            </a:solidFill>
            <a:ln w="25400"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6465F26B-4CF6-E278-C0FD-0EBD317839CB}"/>
                </a:ext>
              </a:extLst>
            </p:cNvPr>
            <p:cNvSpPr/>
            <p:nvPr>
              <p:custDataLst>
                <p:tags r:id="rId13"/>
              </p:custDataLst>
            </p:nvPr>
          </p:nvSpPr>
          <p:spPr>
            <a:xfrm>
              <a:off x="8254291" y="4337674"/>
              <a:ext cx="238627" cy="242929"/>
            </a:xfrm>
            <a:custGeom>
              <a:avLst/>
              <a:gdLst>
                <a:gd name="connsiteX0" fmla="*/ 92588 w 238627"/>
                <a:gd name="connsiteY0" fmla="*/ 129798 h 242929"/>
                <a:gd name="connsiteX1" fmla="*/ 2755 w 238627"/>
                <a:gd name="connsiteY1" fmla="*/ 236444 h 242929"/>
                <a:gd name="connsiteX2" fmla="*/ 477 w 238627"/>
                <a:gd name="connsiteY2" fmla="*/ 240331 h 242929"/>
                <a:gd name="connsiteX3" fmla="*/ 7310 w 238627"/>
                <a:gd name="connsiteY3" fmla="*/ 243003 h 242929"/>
                <a:gd name="connsiteX4" fmla="*/ 217089 w 238627"/>
                <a:gd name="connsiteY4" fmla="*/ 243003 h 242929"/>
                <a:gd name="connsiteX5" fmla="*/ 238852 w 238627"/>
                <a:gd name="connsiteY5" fmla="*/ 182513 h 242929"/>
                <a:gd name="connsiteX6" fmla="*/ 232525 w 238627"/>
                <a:gd name="connsiteY6" fmla="*/ 182513 h 242929"/>
                <a:gd name="connsiteX7" fmla="*/ 187735 w 238627"/>
                <a:gd name="connsiteY7" fmla="*/ 222597 h 242929"/>
                <a:gd name="connsiteX8" fmla="*/ 129027 w 238627"/>
                <a:gd name="connsiteY8" fmla="*/ 229642 h 242929"/>
                <a:gd name="connsiteX9" fmla="*/ 21481 w 238627"/>
                <a:gd name="connsiteY9" fmla="*/ 229642 h 242929"/>
                <a:gd name="connsiteX10" fmla="*/ 109289 w 238627"/>
                <a:gd name="connsiteY10" fmla="*/ 125425 h 242929"/>
                <a:gd name="connsiteX11" fmla="*/ 111567 w 238627"/>
                <a:gd name="connsiteY11" fmla="*/ 121538 h 242929"/>
                <a:gd name="connsiteX12" fmla="*/ 109796 w 238627"/>
                <a:gd name="connsiteY12" fmla="*/ 118137 h 242929"/>
                <a:gd name="connsiteX13" fmla="*/ 27554 w 238627"/>
                <a:gd name="connsiteY13" fmla="*/ 9791 h 242929"/>
                <a:gd name="connsiteX14" fmla="*/ 127762 w 238627"/>
                <a:gd name="connsiteY14" fmla="*/ 9791 h 242929"/>
                <a:gd name="connsiteX15" fmla="*/ 232525 w 238627"/>
                <a:gd name="connsiteY15" fmla="*/ 56919 h 242929"/>
                <a:gd name="connsiteX16" fmla="*/ 238852 w 238627"/>
                <a:gd name="connsiteY16" fmla="*/ 56919 h 242929"/>
                <a:gd name="connsiteX17" fmla="*/ 217089 w 238627"/>
                <a:gd name="connsiteY17" fmla="*/ 74 h 242929"/>
                <a:gd name="connsiteX18" fmla="*/ 7310 w 238627"/>
                <a:gd name="connsiteY18" fmla="*/ 74 h 242929"/>
                <a:gd name="connsiteX19" fmla="*/ 224 w 238627"/>
                <a:gd name="connsiteY19" fmla="*/ 7847 h 242929"/>
                <a:gd name="connsiteX20" fmla="*/ 92588 w 238627"/>
                <a:gd name="connsiteY20" fmla="*/ 129798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627" h="242929">
                  <a:moveTo>
                    <a:pt x="92588" y="129798"/>
                  </a:moveTo>
                  <a:lnTo>
                    <a:pt x="2755" y="236444"/>
                  </a:lnTo>
                  <a:cubicBezTo>
                    <a:pt x="731" y="238873"/>
                    <a:pt x="477" y="239359"/>
                    <a:pt x="477" y="240331"/>
                  </a:cubicBezTo>
                  <a:cubicBezTo>
                    <a:pt x="477" y="243003"/>
                    <a:pt x="2755" y="243003"/>
                    <a:pt x="7310" y="243003"/>
                  </a:cubicBezTo>
                  <a:lnTo>
                    <a:pt x="217089" y="243003"/>
                  </a:lnTo>
                  <a:lnTo>
                    <a:pt x="238852" y="182513"/>
                  </a:lnTo>
                  <a:lnTo>
                    <a:pt x="232525" y="182513"/>
                  </a:lnTo>
                  <a:cubicBezTo>
                    <a:pt x="226199" y="200733"/>
                    <a:pt x="209245" y="215552"/>
                    <a:pt x="187735" y="222597"/>
                  </a:cubicBezTo>
                  <a:cubicBezTo>
                    <a:pt x="183686" y="223811"/>
                    <a:pt x="166226" y="229642"/>
                    <a:pt x="129027" y="229642"/>
                  </a:cubicBezTo>
                  <a:lnTo>
                    <a:pt x="21481" y="229642"/>
                  </a:lnTo>
                  <a:lnTo>
                    <a:pt x="109289" y="125425"/>
                  </a:lnTo>
                  <a:cubicBezTo>
                    <a:pt x="111061" y="123239"/>
                    <a:pt x="111567" y="122510"/>
                    <a:pt x="111567" y="121538"/>
                  </a:cubicBezTo>
                  <a:cubicBezTo>
                    <a:pt x="111567" y="120567"/>
                    <a:pt x="111314" y="120324"/>
                    <a:pt x="109796" y="118137"/>
                  </a:cubicBezTo>
                  <a:lnTo>
                    <a:pt x="27554" y="9791"/>
                  </a:lnTo>
                  <a:lnTo>
                    <a:pt x="127762" y="9791"/>
                  </a:lnTo>
                  <a:cubicBezTo>
                    <a:pt x="156610" y="9791"/>
                    <a:pt x="214812" y="11491"/>
                    <a:pt x="232525" y="56919"/>
                  </a:cubicBezTo>
                  <a:lnTo>
                    <a:pt x="238852" y="56919"/>
                  </a:lnTo>
                  <a:lnTo>
                    <a:pt x="217089" y="74"/>
                  </a:lnTo>
                  <a:lnTo>
                    <a:pt x="7310" y="74"/>
                  </a:lnTo>
                  <a:cubicBezTo>
                    <a:pt x="477" y="74"/>
                    <a:pt x="224" y="317"/>
                    <a:pt x="224" y="7847"/>
                  </a:cubicBezTo>
                  <a:lnTo>
                    <a:pt x="92588" y="129798"/>
                  </a:lnTo>
                  <a:close/>
                </a:path>
              </a:pathLst>
            </a:custGeom>
            <a:solidFill>
              <a:srgbClr val="000000"/>
            </a:solidFill>
            <a:ln w="25400"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64A58D36-B0BC-39C7-45BD-5377BC66FEF1}"/>
                </a:ext>
              </a:extLst>
            </p:cNvPr>
            <p:cNvSpPr/>
            <p:nvPr>
              <p:custDataLst>
                <p:tags r:id="rId14"/>
              </p:custDataLst>
            </p:nvPr>
          </p:nvSpPr>
          <p:spPr>
            <a:xfrm>
              <a:off x="8515556" y="4517590"/>
              <a:ext cx="129840" cy="76862"/>
            </a:xfrm>
            <a:custGeom>
              <a:avLst/>
              <a:gdLst>
                <a:gd name="connsiteX0" fmla="*/ 85083 w 129840"/>
                <a:gd name="connsiteY0" fmla="*/ 21000 h 76862"/>
                <a:gd name="connsiteX1" fmla="*/ 88449 w 129840"/>
                <a:gd name="connsiteY1" fmla="*/ 7396 h 76862"/>
                <a:gd name="connsiteX2" fmla="*/ 82603 w 129840"/>
                <a:gd name="connsiteY2" fmla="*/ 1955 h 76862"/>
                <a:gd name="connsiteX3" fmla="*/ 74986 w 129840"/>
                <a:gd name="connsiteY3" fmla="*/ 6886 h 76862"/>
                <a:gd name="connsiteX4" fmla="*/ 71444 w 129840"/>
                <a:gd name="connsiteY4" fmla="*/ 19640 h 76862"/>
                <a:gd name="connsiteX5" fmla="*/ 66307 w 129840"/>
                <a:gd name="connsiteY5" fmla="*/ 39196 h 76862"/>
                <a:gd name="connsiteX6" fmla="*/ 63472 w 129840"/>
                <a:gd name="connsiteY6" fmla="*/ 54840 h 76862"/>
                <a:gd name="connsiteX7" fmla="*/ 58513 w 129840"/>
                <a:gd name="connsiteY7" fmla="*/ 66574 h 76862"/>
                <a:gd name="connsiteX8" fmla="*/ 46644 w 129840"/>
                <a:gd name="connsiteY8" fmla="*/ 72186 h 76862"/>
                <a:gd name="connsiteX9" fmla="*/ 30702 w 129840"/>
                <a:gd name="connsiteY9" fmla="*/ 56541 h 76862"/>
                <a:gd name="connsiteX10" fmla="*/ 39205 w 129840"/>
                <a:gd name="connsiteY10" fmla="*/ 26612 h 76862"/>
                <a:gd name="connsiteX11" fmla="*/ 42925 w 129840"/>
                <a:gd name="connsiteY11" fmla="*/ 14709 h 76862"/>
                <a:gd name="connsiteX12" fmla="*/ 26097 w 129840"/>
                <a:gd name="connsiteY12" fmla="*/ 254 h 76862"/>
                <a:gd name="connsiteX13" fmla="*/ 235 w 129840"/>
                <a:gd name="connsiteY13" fmla="*/ 26272 h 76862"/>
                <a:gd name="connsiteX14" fmla="*/ 3246 w 129840"/>
                <a:gd name="connsiteY14" fmla="*/ 28483 h 76862"/>
                <a:gd name="connsiteX15" fmla="*/ 6435 w 129840"/>
                <a:gd name="connsiteY15" fmla="*/ 25762 h 76862"/>
                <a:gd name="connsiteX16" fmla="*/ 25565 w 129840"/>
                <a:gd name="connsiteY16" fmla="*/ 5016 h 76862"/>
                <a:gd name="connsiteX17" fmla="*/ 29994 w 129840"/>
                <a:gd name="connsiteY17" fmla="*/ 10967 h 76862"/>
                <a:gd name="connsiteX18" fmla="*/ 27514 w 129840"/>
                <a:gd name="connsiteY18" fmla="*/ 20830 h 76862"/>
                <a:gd name="connsiteX19" fmla="*/ 17417 w 129840"/>
                <a:gd name="connsiteY19" fmla="*/ 54330 h 76862"/>
                <a:gd name="connsiteX20" fmla="*/ 45936 w 129840"/>
                <a:gd name="connsiteY20" fmla="*/ 76947 h 76862"/>
                <a:gd name="connsiteX21" fmla="*/ 65952 w 129840"/>
                <a:gd name="connsiteY21" fmla="*/ 65554 h 76862"/>
                <a:gd name="connsiteX22" fmla="*/ 90574 w 129840"/>
                <a:gd name="connsiteY22" fmla="*/ 76947 h 76862"/>
                <a:gd name="connsiteX23" fmla="*/ 117676 w 129840"/>
                <a:gd name="connsiteY23" fmla="*/ 56881 h 76862"/>
                <a:gd name="connsiteX24" fmla="*/ 130075 w 129840"/>
                <a:gd name="connsiteY24" fmla="*/ 13518 h 76862"/>
                <a:gd name="connsiteX25" fmla="*/ 121219 w 129840"/>
                <a:gd name="connsiteY25" fmla="*/ 84 h 76862"/>
                <a:gd name="connsiteX26" fmla="*/ 111653 w 129840"/>
                <a:gd name="connsiteY26" fmla="*/ 9097 h 76862"/>
                <a:gd name="connsiteX27" fmla="*/ 114665 w 129840"/>
                <a:gd name="connsiteY27" fmla="*/ 14368 h 76862"/>
                <a:gd name="connsiteX28" fmla="*/ 121219 w 129840"/>
                <a:gd name="connsiteY28" fmla="*/ 27972 h 76862"/>
                <a:gd name="connsiteX29" fmla="*/ 91283 w 129840"/>
                <a:gd name="connsiteY29" fmla="*/ 72186 h 76862"/>
                <a:gd name="connsiteX30" fmla="*/ 76935 w 129840"/>
                <a:gd name="connsiteY30" fmla="*/ 57051 h 76862"/>
                <a:gd name="connsiteX31" fmla="*/ 80123 w 129840"/>
                <a:gd name="connsiteY31" fmla="*/ 40046 h 76862"/>
                <a:gd name="connsiteX32" fmla="*/ 85083 w 129840"/>
                <a:gd name="connsiteY32" fmla="*/ 21000 h 7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9840" h="76862">
                  <a:moveTo>
                    <a:pt x="85083" y="21000"/>
                  </a:moveTo>
                  <a:cubicBezTo>
                    <a:pt x="86323" y="16409"/>
                    <a:pt x="88449" y="8247"/>
                    <a:pt x="88449" y="7396"/>
                  </a:cubicBezTo>
                  <a:cubicBezTo>
                    <a:pt x="88449" y="3995"/>
                    <a:pt x="85614" y="1955"/>
                    <a:pt x="82603" y="1955"/>
                  </a:cubicBezTo>
                  <a:cubicBezTo>
                    <a:pt x="79237" y="1955"/>
                    <a:pt x="76049" y="3995"/>
                    <a:pt x="74986" y="6886"/>
                  </a:cubicBezTo>
                  <a:cubicBezTo>
                    <a:pt x="74455" y="8247"/>
                    <a:pt x="72683" y="15389"/>
                    <a:pt x="71444" y="19640"/>
                  </a:cubicBezTo>
                  <a:cubicBezTo>
                    <a:pt x="68964" y="29333"/>
                    <a:pt x="68964" y="29673"/>
                    <a:pt x="66307" y="39196"/>
                  </a:cubicBezTo>
                  <a:cubicBezTo>
                    <a:pt x="64004" y="48549"/>
                    <a:pt x="63650" y="49909"/>
                    <a:pt x="63472" y="54840"/>
                  </a:cubicBezTo>
                  <a:cubicBezTo>
                    <a:pt x="64181" y="58241"/>
                    <a:pt x="62764" y="61472"/>
                    <a:pt x="58513" y="66574"/>
                  </a:cubicBezTo>
                  <a:cubicBezTo>
                    <a:pt x="56210" y="69295"/>
                    <a:pt x="52667" y="72186"/>
                    <a:pt x="46644" y="72186"/>
                  </a:cubicBezTo>
                  <a:cubicBezTo>
                    <a:pt x="39736" y="72186"/>
                    <a:pt x="30702" y="69805"/>
                    <a:pt x="30702" y="56541"/>
                  </a:cubicBezTo>
                  <a:cubicBezTo>
                    <a:pt x="30702" y="47868"/>
                    <a:pt x="35662" y="35285"/>
                    <a:pt x="39205" y="26612"/>
                  </a:cubicBezTo>
                  <a:cubicBezTo>
                    <a:pt x="42216" y="19130"/>
                    <a:pt x="42925" y="17599"/>
                    <a:pt x="42925" y="14709"/>
                  </a:cubicBezTo>
                  <a:cubicBezTo>
                    <a:pt x="42925" y="6546"/>
                    <a:pt x="35662" y="254"/>
                    <a:pt x="26097" y="254"/>
                  </a:cubicBezTo>
                  <a:cubicBezTo>
                    <a:pt x="8206" y="254"/>
                    <a:pt x="235" y="23381"/>
                    <a:pt x="235" y="26272"/>
                  </a:cubicBezTo>
                  <a:cubicBezTo>
                    <a:pt x="235" y="28483"/>
                    <a:pt x="2715" y="28483"/>
                    <a:pt x="3246" y="28483"/>
                  </a:cubicBezTo>
                  <a:cubicBezTo>
                    <a:pt x="5726" y="28483"/>
                    <a:pt x="5903" y="27632"/>
                    <a:pt x="6435" y="25762"/>
                  </a:cubicBezTo>
                  <a:cubicBezTo>
                    <a:pt x="10863" y="11648"/>
                    <a:pt x="18480" y="5016"/>
                    <a:pt x="25565" y="5016"/>
                  </a:cubicBezTo>
                  <a:cubicBezTo>
                    <a:pt x="28577" y="5016"/>
                    <a:pt x="29994" y="6886"/>
                    <a:pt x="29994" y="10967"/>
                  </a:cubicBezTo>
                  <a:cubicBezTo>
                    <a:pt x="29994" y="14879"/>
                    <a:pt x="28400" y="18620"/>
                    <a:pt x="27514" y="20830"/>
                  </a:cubicBezTo>
                  <a:cubicBezTo>
                    <a:pt x="17417" y="45658"/>
                    <a:pt x="17417" y="49059"/>
                    <a:pt x="17417" y="54330"/>
                  </a:cubicBezTo>
                  <a:cubicBezTo>
                    <a:pt x="17417" y="74396"/>
                    <a:pt x="36371" y="76947"/>
                    <a:pt x="45936" y="76947"/>
                  </a:cubicBezTo>
                  <a:cubicBezTo>
                    <a:pt x="49302" y="76947"/>
                    <a:pt x="57981" y="76947"/>
                    <a:pt x="65952" y="65554"/>
                  </a:cubicBezTo>
                  <a:cubicBezTo>
                    <a:pt x="70026" y="73206"/>
                    <a:pt x="79769" y="76947"/>
                    <a:pt x="90574" y="76947"/>
                  </a:cubicBezTo>
                  <a:cubicBezTo>
                    <a:pt x="106339" y="76947"/>
                    <a:pt x="114133" y="63853"/>
                    <a:pt x="117676" y="56881"/>
                  </a:cubicBezTo>
                  <a:cubicBezTo>
                    <a:pt x="125293" y="42597"/>
                    <a:pt x="130075" y="21340"/>
                    <a:pt x="130075" y="13518"/>
                  </a:cubicBezTo>
                  <a:cubicBezTo>
                    <a:pt x="130075" y="764"/>
                    <a:pt x="122459" y="84"/>
                    <a:pt x="121219" y="84"/>
                  </a:cubicBezTo>
                  <a:cubicBezTo>
                    <a:pt x="116613" y="84"/>
                    <a:pt x="111653" y="4676"/>
                    <a:pt x="111653" y="9097"/>
                  </a:cubicBezTo>
                  <a:cubicBezTo>
                    <a:pt x="111653" y="11988"/>
                    <a:pt x="113425" y="13348"/>
                    <a:pt x="114665" y="14368"/>
                  </a:cubicBezTo>
                  <a:cubicBezTo>
                    <a:pt x="118916" y="17769"/>
                    <a:pt x="121219" y="22531"/>
                    <a:pt x="121219" y="27972"/>
                  </a:cubicBezTo>
                  <a:cubicBezTo>
                    <a:pt x="121219" y="30183"/>
                    <a:pt x="113779" y="72186"/>
                    <a:pt x="91283" y="72186"/>
                  </a:cubicBezTo>
                  <a:cubicBezTo>
                    <a:pt x="76935" y="72186"/>
                    <a:pt x="76935" y="59942"/>
                    <a:pt x="76935" y="57051"/>
                  </a:cubicBezTo>
                  <a:cubicBezTo>
                    <a:pt x="76935" y="52460"/>
                    <a:pt x="77643" y="49739"/>
                    <a:pt x="80123" y="40046"/>
                  </a:cubicBezTo>
                  <a:lnTo>
                    <a:pt x="85083" y="21000"/>
                  </a:lnTo>
                  <a:close/>
                </a:path>
              </a:pathLst>
            </a:custGeom>
            <a:solidFill>
              <a:srgbClr val="000000"/>
            </a:solidFill>
            <a:ln w="25400"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980BE685-B0A2-0157-BBE5-D822E1139B41}"/>
                </a:ext>
              </a:extLst>
            </p:cNvPr>
            <p:cNvSpPr/>
            <p:nvPr>
              <p:custDataLst>
                <p:tags r:id="rId15"/>
              </p:custDataLst>
            </p:nvPr>
          </p:nvSpPr>
          <p:spPr>
            <a:xfrm>
              <a:off x="8677519" y="4494633"/>
              <a:ext cx="97956" cy="111042"/>
            </a:xfrm>
            <a:custGeom>
              <a:avLst/>
              <a:gdLst>
                <a:gd name="connsiteX0" fmla="*/ 91112 w 97956"/>
                <a:gd name="connsiteY0" fmla="*/ 59772 h 111042"/>
                <a:gd name="connsiteX1" fmla="*/ 98197 w 97956"/>
                <a:gd name="connsiteY1" fmla="*/ 55691 h 111042"/>
                <a:gd name="connsiteX2" fmla="*/ 91112 w 97956"/>
                <a:gd name="connsiteY2" fmla="*/ 51439 h 111042"/>
                <a:gd name="connsiteX3" fmla="*/ 9098 w 97956"/>
                <a:gd name="connsiteY3" fmla="*/ 51439 h 111042"/>
                <a:gd name="connsiteX4" fmla="*/ 60821 w 97956"/>
                <a:gd name="connsiteY4" fmla="*/ 8417 h 111042"/>
                <a:gd name="connsiteX5" fmla="*/ 91112 w 97956"/>
                <a:gd name="connsiteY5" fmla="*/ 8417 h 111042"/>
                <a:gd name="connsiteX6" fmla="*/ 98197 w 97956"/>
                <a:gd name="connsiteY6" fmla="*/ 4335 h 111042"/>
                <a:gd name="connsiteX7" fmla="*/ 91112 w 97956"/>
                <a:gd name="connsiteY7" fmla="*/ 84 h 111042"/>
                <a:gd name="connsiteX8" fmla="*/ 60113 w 97956"/>
                <a:gd name="connsiteY8" fmla="*/ 84 h 111042"/>
                <a:gd name="connsiteX9" fmla="*/ 241 w 97956"/>
                <a:gd name="connsiteY9" fmla="*/ 55521 h 111042"/>
                <a:gd name="connsiteX10" fmla="*/ 60113 w 97956"/>
                <a:gd name="connsiteY10" fmla="*/ 111127 h 111042"/>
                <a:gd name="connsiteX11" fmla="*/ 91112 w 97956"/>
                <a:gd name="connsiteY11" fmla="*/ 111127 h 111042"/>
                <a:gd name="connsiteX12" fmla="*/ 98197 w 97956"/>
                <a:gd name="connsiteY12" fmla="*/ 107046 h 111042"/>
                <a:gd name="connsiteX13" fmla="*/ 91112 w 97956"/>
                <a:gd name="connsiteY13" fmla="*/ 102795 h 111042"/>
                <a:gd name="connsiteX14" fmla="*/ 60821 w 97956"/>
                <a:gd name="connsiteY14" fmla="*/ 102795 h 111042"/>
                <a:gd name="connsiteX15" fmla="*/ 9098 w 97956"/>
                <a:gd name="connsiteY15" fmla="*/ 59772 h 111042"/>
                <a:gd name="connsiteX16" fmla="*/ 91112 w 97956"/>
                <a:gd name="connsiteY16" fmla="*/ 59772 h 11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956" h="111042">
                  <a:moveTo>
                    <a:pt x="91112" y="59772"/>
                  </a:moveTo>
                  <a:cubicBezTo>
                    <a:pt x="93946" y="59772"/>
                    <a:pt x="98197" y="59772"/>
                    <a:pt x="98197" y="55691"/>
                  </a:cubicBezTo>
                  <a:cubicBezTo>
                    <a:pt x="98197" y="51439"/>
                    <a:pt x="94123" y="51439"/>
                    <a:pt x="91112" y="51439"/>
                  </a:cubicBezTo>
                  <a:lnTo>
                    <a:pt x="9098" y="51439"/>
                  </a:lnTo>
                  <a:cubicBezTo>
                    <a:pt x="11755" y="26782"/>
                    <a:pt x="33188" y="8417"/>
                    <a:pt x="60821" y="8417"/>
                  </a:cubicBezTo>
                  <a:lnTo>
                    <a:pt x="91112" y="8417"/>
                  </a:lnTo>
                  <a:cubicBezTo>
                    <a:pt x="93946" y="8417"/>
                    <a:pt x="98197" y="8417"/>
                    <a:pt x="98197" y="4335"/>
                  </a:cubicBezTo>
                  <a:cubicBezTo>
                    <a:pt x="98197" y="84"/>
                    <a:pt x="94123" y="84"/>
                    <a:pt x="91112" y="84"/>
                  </a:cubicBezTo>
                  <a:lnTo>
                    <a:pt x="60113" y="84"/>
                  </a:lnTo>
                  <a:cubicBezTo>
                    <a:pt x="27165" y="84"/>
                    <a:pt x="241" y="24912"/>
                    <a:pt x="241" y="55521"/>
                  </a:cubicBezTo>
                  <a:cubicBezTo>
                    <a:pt x="241" y="86810"/>
                    <a:pt x="27520" y="111127"/>
                    <a:pt x="60113" y="111127"/>
                  </a:cubicBezTo>
                  <a:lnTo>
                    <a:pt x="91112" y="111127"/>
                  </a:lnTo>
                  <a:cubicBezTo>
                    <a:pt x="93946" y="111127"/>
                    <a:pt x="98197" y="111127"/>
                    <a:pt x="98197" y="107046"/>
                  </a:cubicBezTo>
                  <a:cubicBezTo>
                    <a:pt x="98197" y="102795"/>
                    <a:pt x="94123" y="102795"/>
                    <a:pt x="91112" y="102795"/>
                  </a:cubicBezTo>
                  <a:lnTo>
                    <a:pt x="60821" y="102795"/>
                  </a:lnTo>
                  <a:cubicBezTo>
                    <a:pt x="33188" y="102795"/>
                    <a:pt x="11755" y="84429"/>
                    <a:pt x="9098" y="59772"/>
                  </a:cubicBezTo>
                  <a:lnTo>
                    <a:pt x="91112" y="59772"/>
                  </a:lnTo>
                  <a:close/>
                </a:path>
              </a:pathLst>
            </a:custGeom>
            <a:solidFill>
              <a:srgbClr val="000000"/>
            </a:solidFill>
            <a:ln w="25400"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706C8DD2-C04C-B900-775D-997450EA244A}"/>
                </a:ext>
              </a:extLst>
            </p:cNvPr>
            <p:cNvSpPr/>
            <p:nvPr>
              <p:custDataLst>
                <p:tags r:id="rId16"/>
              </p:custDataLst>
            </p:nvPr>
          </p:nvSpPr>
          <p:spPr>
            <a:xfrm>
              <a:off x="8806978" y="4473207"/>
              <a:ext cx="134623" cy="152535"/>
            </a:xfrm>
            <a:custGeom>
              <a:avLst/>
              <a:gdLst>
                <a:gd name="connsiteX0" fmla="*/ 70392 w 134623"/>
                <a:gd name="connsiteY0" fmla="*/ 129833 h 152535"/>
                <a:gd name="connsiteX1" fmla="*/ 87220 w 134623"/>
                <a:gd name="connsiteY1" fmla="*/ 152619 h 152535"/>
                <a:gd name="connsiteX2" fmla="*/ 118927 w 134623"/>
                <a:gd name="connsiteY2" fmla="*/ 119630 h 152535"/>
                <a:gd name="connsiteX3" fmla="*/ 116447 w 134623"/>
                <a:gd name="connsiteY3" fmla="*/ 117249 h 152535"/>
                <a:gd name="connsiteX4" fmla="*/ 113967 w 134623"/>
                <a:gd name="connsiteY4" fmla="*/ 119460 h 152535"/>
                <a:gd name="connsiteX5" fmla="*/ 92003 w 134623"/>
                <a:gd name="connsiteY5" fmla="*/ 134764 h 152535"/>
                <a:gd name="connsiteX6" fmla="*/ 78009 w 134623"/>
                <a:gd name="connsiteY6" fmla="*/ 118269 h 152535"/>
                <a:gd name="connsiteX7" fmla="*/ 134869 w 134623"/>
                <a:gd name="connsiteY7" fmla="*/ 47358 h 152535"/>
                <a:gd name="connsiteX8" fmla="*/ 83500 w 134623"/>
                <a:gd name="connsiteY8" fmla="*/ 84 h 152535"/>
                <a:gd name="connsiteX9" fmla="*/ 246 w 134623"/>
                <a:gd name="connsiteY9" fmla="*/ 76437 h 152535"/>
                <a:gd name="connsiteX10" fmla="*/ 51793 w 134623"/>
                <a:gd name="connsiteY10" fmla="*/ 123031 h 152535"/>
                <a:gd name="connsiteX11" fmla="*/ 70392 w 134623"/>
                <a:gd name="connsiteY11" fmla="*/ 120650 h 152535"/>
                <a:gd name="connsiteX12" fmla="*/ 70392 w 134623"/>
                <a:gd name="connsiteY12" fmla="*/ 129833 h 152535"/>
                <a:gd name="connsiteX13" fmla="*/ 39748 w 134623"/>
                <a:gd name="connsiteY13" fmla="*/ 115378 h 152535"/>
                <a:gd name="connsiteX14" fmla="*/ 17428 w 134623"/>
                <a:gd name="connsiteY14" fmla="*/ 80688 h 152535"/>
                <a:gd name="connsiteX15" fmla="*/ 37268 w 134623"/>
                <a:gd name="connsiteY15" fmla="*/ 27972 h 152535"/>
                <a:gd name="connsiteX16" fmla="*/ 82083 w 134623"/>
                <a:gd name="connsiteY16" fmla="*/ 5526 h 152535"/>
                <a:gd name="connsiteX17" fmla="*/ 117687 w 134623"/>
                <a:gd name="connsiteY17" fmla="*/ 42767 h 152535"/>
                <a:gd name="connsiteX18" fmla="*/ 76592 w 134623"/>
                <a:gd name="connsiteY18" fmla="*/ 111807 h 152535"/>
                <a:gd name="connsiteX19" fmla="*/ 58701 w 134623"/>
                <a:gd name="connsiteY19" fmla="*/ 93952 h 152535"/>
                <a:gd name="connsiteX20" fmla="*/ 39039 w 134623"/>
                <a:gd name="connsiteY20" fmla="*/ 110957 h 152535"/>
                <a:gd name="connsiteX21" fmla="*/ 39748 w 134623"/>
                <a:gd name="connsiteY21" fmla="*/ 115378 h 152535"/>
                <a:gd name="connsiteX22" fmla="*/ 70392 w 134623"/>
                <a:gd name="connsiteY22" fmla="*/ 114528 h 152535"/>
                <a:gd name="connsiteX23" fmla="*/ 53033 w 134623"/>
                <a:gd name="connsiteY23" fmla="*/ 117589 h 152535"/>
                <a:gd name="connsiteX24" fmla="*/ 43999 w 134623"/>
                <a:gd name="connsiteY24" fmla="*/ 110957 h 152535"/>
                <a:gd name="connsiteX25" fmla="*/ 58701 w 134623"/>
                <a:gd name="connsiteY25" fmla="*/ 98713 h 152535"/>
                <a:gd name="connsiteX26" fmla="*/ 70392 w 134623"/>
                <a:gd name="connsiteY26" fmla="*/ 114528 h 15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623" h="152535">
                  <a:moveTo>
                    <a:pt x="70392" y="129833"/>
                  </a:moveTo>
                  <a:cubicBezTo>
                    <a:pt x="70392" y="140886"/>
                    <a:pt x="72695" y="152619"/>
                    <a:pt x="87220" y="152619"/>
                  </a:cubicBezTo>
                  <a:cubicBezTo>
                    <a:pt x="108653" y="152619"/>
                    <a:pt x="118927" y="123371"/>
                    <a:pt x="118927" y="119630"/>
                  </a:cubicBezTo>
                  <a:cubicBezTo>
                    <a:pt x="118927" y="118439"/>
                    <a:pt x="117864" y="117249"/>
                    <a:pt x="116447" y="117249"/>
                  </a:cubicBezTo>
                  <a:cubicBezTo>
                    <a:pt x="114676" y="117249"/>
                    <a:pt x="114145" y="118779"/>
                    <a:pt x="113967" y="119460"/>
                  </a:cubicBezTo>
                  <a:cubicBezTo>
                    <a:pt x="109716" y="131363"/>
                    <a:pt x="98025" y="134764"/>
                    <a:pt x="92003" y="134764"/>
                  </a:cubicBezTo>
                  <a:cubicBezTo>
                    <a:pt x="84917" y="134764"/>
                    <a:pt x="81197" y="131873"/>
                    <a:pt x="78009" y="118269"/>
                  </a:cubicBezTo>
                  <a:cubicBezTo>
                    <a:pt x="109539" y="107556"/>
                    <a:pt x="134869" y="77457"/>
                    <a:pt x="134869" y="47358"/>
                  </a:cubicBezTo>
                  <a:cubicBezTo>
                    <a:pt x="134869" y="20660"/>
                    <a:pt x="114853" y="84"/>
                    <a:pt x="83500" y="84"/>
                  </a:cubicBezTo>
                  <a:cubicBezTo>
                    <a:pt x="41165" y="84"/>
                    <a:pt x="246" y="38175"/>
                    <a:pt x="246" y="76437"/>
                  </a:cubicBezTo>
                  <a:cubicBezTo>
                    <a:pt x="246" y="103815"/>
                    <a:pt x="21325" y="123031"/>
                    <a:pt x="51793" y="123031"/>
                  </a:cubicBezTo>
                  <a:cubicBezTo>
                    <a:pt x="55158" y="123031"/>
                    <a:pt x="61181" y="122861"/>
                    <a:pt x="70392" y="120650"/>
                  </a:cubicBezTo>
                  <a:lnTo>
                    <a:pt x="70392" y="129833"/>
                  </a:lnTo>
                  <a:close/>
                  <a:moveTo>
                    <a:pt x="39748" y="115378"/>
                  </a:moveTo>
                  <a:cubicBezTo>
                    <a:pt x="30536" y="112317"/>
                    <a:pt x="17428" y="103475"/>
                    <a:pt x="17428" y="80688"/>
                  </a:cubicBezTo>
                  <a:cubicBezTo>
                    <a:pt x="17428" y="69805"/>
                    <a:pt x="21148" y="47188"/>
                    <a:pt x="37268" y="27972"/>
                  </a:cubicBezTo>
                  <a:cubicBezTo>
                    <a:pt x="48427" y="14879"/>
                    <a:pt x="65609" y="5526"/>
                    <a:pt x="82083" y="5526"/>
                  </a:cubicBezTo>
                  <a:cubicBezTo>
                    <a:pt x="101391" y="5526"/>
                    <a:pt x="117687" y="17939"/>
                    <a:pt x="117687" y="42767"/>
                  </a:cubicBezTo>
                  <a:cubicBezTo>
                    <a:pt x="117687" y="59772"/>
                    <a:pt x="109008" y="96333"/>
                    <a:pt x="76592" y="111807"/>
                  </a:cubicBezTo>
                  <a:cubicBezTo>
                    <a:pt x="73758" y="101094"/>
                    <a:pt x="69152" y="93952"/>
                    <a:pt x="58701" y="93952"/>
                  </a:cubicBezTo>
                  <a:cubicBezTo>
                    <a:pt x="48781" y="93952"/>
                    <a:pt x="39039" y="101944"/>
                    <a:pt x="39039" y="110957"/>
                  </a:cubicBezTo>
                  <a:cubicBezTo>
                    <a:pt x="39039" y="114018"/>
                    <a:pt x="39216" y="114188"/>
                    <a:pt x="39748" y="115378"/>
                  </a:cubicBezTo>
                  <a:close/>
                  <a:moveTo>
                    <a:pt x="70392" y="114528"/>
                  </a:moveTo>
                  <a:cubicBezTo>
                    <a:pt x="66495" y="115888"/>
                    <a:pt x="59941" y="117589"/>
                    <a:pt x="53033" y="117589"/>
                  </a:cubicBezTo>
                  <a:cubicBezTo>
                    <a:pt x="50199" y="117589"/>
                    <a:pt x="43999" y="117589"/>
                    <a:pt x="43999" y="110957"/>
                  </a:cubicBezTo>
                  <a:cubicBezTo>
                    <a:pt x="43999" y="104495"/>
                    <a:pt x="51261" y="98713"/>
                    <a:pt x="58701" y="98713"/>
                  </a:cubicBezTo>
                  <a:cubicBezTo>
                    <a:pt x="65078" y="98713"/>
                    <a:pt x="69861" y="101434"/>
                    <a:pt x="70392" y="114528"/>
                  </a:cubicBezTo>
                  <a:close/>
                </a:path>
              </a:pathLst>
            </a:custGeom>
            <a:solidFill>
              <a:srgbClr val="000000"/>
            </a:solidFill>
            <a:ln w="25400"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850F9A1B-1E76-D31E-D3E6-9595A740A479}"/>
                </a:ext>
              </a:extLst>
            </p:cNvPr>
            <p:cNvSpPr/>
            <p:nvPr>
              <p:custDataLst>
                <p:tags r:id="rId17"/>
              </p:custDataLst>
            </p:nvPr>
          </p:nvSpPr>
          <p:spPr>
            <a:xfrm>
              <a:off x="8972215" y="4536150"/>
              <a:ext cx="52001" cy="80895"/>
            </a:xfrm>
            <a:custGeom>
              <a:avLst/>
              <a:gdLst>
                <a:gd name="connsiteX0" fmla="*/ 32517 w 52001"/>
                <a:gd name="connsiteY0" fmla="*/ 3729 h 80895"/>
                <a:gd name="connsiteX1" fmla="*/ 27962 w 52001"/>
                <a:gd name="connsiteY1" fmla="*/ 85 h 80895"/>
                <a:gd name="connsiteX2" fmla="*/ 2403 w 52001"/>
                <a:gd name="connsiteY2" fmla="*/ 7859 h 80895"/>
                <a:gd name="connsiteX3" fmla="*/ 253 w 52001"/>
                <a:gd name="connsiteY3" fmla="*/ 7859 h 80895"/>
                <a:gd name="connsiteX4" fmla="*/ 253 w 52001"/>
                <a:gd name="connsiteY4" fmla="*/ 13203 h 80895"/>
                <a:gd name="connsiteX5" fmla="*/ 2403 w 52001"/>
                <a:gd name="connsiteY5" fmla="*/ 13203 h 80895"/>
                <a:gd name="connsiteX6" fmla="*/ 20876 w 52001"/>
                <a:gd name="connsiteY6" fmla="*/ 9802 h 80895"/>
                <a:gd name="connsiteX7" fmla="*/ 20876 w 52001"/>
                <a:gd name="connsiteY7" fmla="*/ 70535 h 80895"/>
                <a:gd name="connsiteX8" fmla="*/ 7464 w 52001"/>
                <a:gd name="connsiteY8" fmla="*/ 75636 h 80895"/>
                <a:gd name="connsiteX9" fmla="*/ 1138 w 52001"/>
                <a:gd name="connsiteY9" fmla="*/ 75636 h 80895"/>
                <a:gd name="connsiteX10" fmla="*/ 1138 w 52001"/>
                <a:gd name="connsiteY10" fmla="*/ 80981 h 80895"/>
                <a:gd name="connsiteX11" fmla="*/ 26696 w 52001"/>
                <a:gd name="connsiteY11" fmla="*/ 80495 h 80895"/>
                <a:gd name="connsiteX12" fmla="*/ 52255 w 52001"/>
                <a:gd name="connsiteY12" fmla="*/ 80981 h 80895"/>
                <a:gd name="connsiteX13" fmla="*/ 52255 w 52001"/>
                <a:gd name="connsiteY13" fmla="*/ 75636 h 80895"/>
                <a:gd name="connsiteX14" fmla="*/ 45928 w 52001"/>
                <a:gd name="connsiteY14" fmla="*/ 75636 h 80895"/>
                <a:gd name="connsiteX15" fmla="*/ 32517 w 52001"/>
                <a:gd name="connsiteY15" fmla="*/ 70535 h 80895"/>
                <a:gd name="connsiteX16" fmla="*/ 32517 w 52001"/>
                <a:gd name="connsiteY16" fmla="*/ 3729 h 8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01" h="80895">
                  <a:moveTo>
                    <a:pt x="32517" y="3729"/>
                  </a:moveTo>
                  <a:cubicBezTo>
                    <a:pt x="32517" y="85"/>
                    <a:pt x="32137" y="85"/>
                    <a:pt x="27962" y="85"/>
                  </a:cubicBezTo>
                  <a:cubicBezTo>
                    <a:pt x="18978" y="7859"/>
                    <a:pt x="4934" y="7859"/>
                    <a:pt x="2403" y="7859"/>
                  </a:cubicBezTo>
                  <a:lnTo>
                    <a:pt x="253" y="7859"/>
                  </a:lnTo>
                  <a:lnTo>
                    <a:pt x="253" y="13203"/>
                  </a:lnTo>
                  <a:lnTo>
                    <a:pt x="2403" y="13203"/>
                  </a:lnTo>
                  <a:cubicBezTo>
                    <a:pt x="5314" y="13203"/>
                    <a:pt x="13538" y="12839"/>
                    <a:pt x="20876" y="9802"/>
                  </a:cubicBezTo>
                  <a:lnTo>
                    <a:pt x="20876" y="70535"/>
                  </a:lnTo>
                  <a:cubicBezTo>
                    <a:pt x="20876" y="74300"/>
                    <a:pt x="20876" y="75636"/>
                    <a:pt x="7464" y="75636"/>
                  </a:cubicBezTo>
                  <a:lnTo>
                    <a:pt x="1138" y="75636"/>
                  </a:lnTo>
                  <a:lnTo>
                    <a:pt x="1138" y="80981"/>
                  </a:lnTo>
                  <a:cubicBezTo>
                    <a:pt x="8097" y="80495"/>
                    <a:pt x="19358" y="80495"/>
                    <a:pt x="26696" y="80495"/>
                  </a:cubicBezTo>
                  <a:cubicBezTo>
                    <a:pt x="34035" y="80495"/>
                    <a:pt x="45296" y="80495"/>
                    <a:pt x="52255" y="80981"/>
                  </a:cubicBezTo>
                  <a:lnTo>
                    <a:pt x="52255" y="75636"/>
                  </a:lnTo>
                  <a:lnTo>
                    <a:pt x="45928" y="75636"/>
                  </a:lnTo>
                  <a:cubicBezTo>
                    <a:pt x="32517" y="75636"/>
                    <a:pt x="32517" y="74300"/>
                    <a:pt x="32517" y="70535"/>
                  </a:cubicBezTo>
                  <a:lnTo>
                    <a:pt x="32517" y="3729"/>
                  </a:lnTo>
                  <a:close/>
                </a:path>
              </a:pathLst>
            </a:custGeom>
            <a:solidFill>
              <a:srgbClr val="000000"/>
            </a:solidFill>
            <a:ln w="25400"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064227C6-04AB-DDEE-0047-8335168EE9B7}"/>
                </a:ext>
              </a:extLst>
            </p:cNvPr>
            <p:cNvSpPr/>
            <p:nvPr>
              <p:custDataLst>
                <p:tags r:id="rId18"/>
              </p:custDataLst>
            </p:nvPr>
          </p:nvSpPr>
          <p:spPr>
            <a:xfrm>
              <a:off x="9115807" y="4412498"/>
              <a:ext cx="127284" cy="107374"/>
            </a:xfrm>
            <a:custGeom>
              <a:avLst/>
              <a:gdLst>
                <a:gd name="connsiteX0" fmla="*/ 19997 w 127284"/>
                <a:gd name="connsiteY0" fmla="*/ 23888 h 107374"/>
                <a:gd name="connsiteX1" fmla="*/ 19997 w 127284"/>
                <a:gd name="connsiteY1" fmla="*/ 88993 h 107374"/>
                <a:gd name="connsiteX2" fmla="*/ 259 w 127284"/>
                <a:gd name="connsiteY2" fmla="*/ 99925 h 107374"/>
                <a:gd name="connsiteX3" fmla="*/ 259 w 127284"/>
                <a:gd name="connsiteY3" fmla="*/ 107456 h 107374"/>
                <a:gd name="connsiteX4" fmla="*/ 28853 w 127284"/>
                <a:gd name="connsiteY4" fmla="*/ 106727 h 107374"/>
                <a:gd name="connsiteX5" fmla="*/ 57195 w 127284"/>
                <a:gd name="connsiteY5" fmla="*/ 107456 h 107374"/>
                <a:gd name="connsiteX6" fmla="*/ 57195 w 127284"/>
                <a:gd name="connsiteY6" fmla="*/ 99925 h 107374"/>
                <a:gd name="connsiteX7" fmla="*/ 37457 w 127284"/>
                <a:gd name="connsiteY7" fmla="*/ 88993 h 107374"/>
                <a:gd name="connsiteX8" fmla="*/ 37457 w 127284"/>
                <a:gd name="connsiteY8" fmla="*/ 44294 h 107374"/>
                <a:gd name="connsiteX9" fmla="*/ 71619 w 127284"/>
                <a:gd name="connsiteY9" fmla="*/ 5426 h 107374"/>
                <a:gd name="connsiteX10" fmla="*/ 90345 w 127284"/>
                <a:gd name="connsiteY10" fmla="*/ 32391 h 107374"/>
                <a:gd name="connsiteX11" fmla="*/ 90345 w 127284"/>
                <a:gd name="connsiteY11" fmla="*/ 88993 h 107374"/>
                <a:gd name="connsiteX12" fmla="*/ 70607 w 127284"/>
                <a:gd name="connsiteY12" fmla="*/ 99925 h 107374"/>
                <a:gd name="connsiteX13" fmla="*/ 70607 w 127284"/>
                <a:gd name="connsiteY13" fmla="*/ 107456 h 107374"/>
                <a:gd name="connsiteX14" fmla="*/ 99202 w 127284"/>
                <a:gd name="connsiteY14" fmla="*/ 106727 h 107374"/>
                <a:gd name="connsiteX15" fmla="*/ 127543 w 127284"/>
                <a:gd name="connsiteY15" fmla="*/ 107456 h 107374"/>
                <a:gd name="connsiteX16" fmla="*/ 127543 w 127284"/>
                <a:gd name="connsiteY16" fmla="*/ 99925 h 107374"/>
                <a:gd name="connsiteX17" fmla="*/ 107805 w 127284"/>
                <a:gd name="connsiteY17" fmla="*/ 92637 h 107374"/>
                <a:gd name="connsiteX18" fmla="*/ 107805 w 127284"/>
                <a:gd name="connsiteY18" fmla="*/ 46238 h 107374"/>
                <a:gd name="connsiteX19" fmla="*/ 99961 w 127284"/>
                <a:gd name="connsiteY19" fmla="*/ 9070 h 107374"/>
                <a:gd name="connsiteX20" fmla="*/ 73390 w 127284"/>
                <a:gd name="connsiteY20" fmla="*/ 81 h 107374"/>
                <a:gd name="connsiteX21" fmla="*/ 35939 w 127284"/>
                <a:gd name="connsiteY21" fmla="*/ 25589 h 107374"/>
                <a:gd name="connsiteX22" fmla="*/ 35939 w 127284"/>
                <a:gd name="connsiteY22" fmla="*/ 81 h 107374"/>
                <a:gd name="connsiteX23" fmla="*/ 259 w 127284"/>
                <a:gd name="connsiteY23" fmla="*/ 2753 h 107374"/>
                <a:gd name="connsiteX24" fmla="*/ 259 w 127284"/>
                <a:gd name="connsiteY24" fmla="*/ 10284 h 107374"/>
                <a:gd name="connsiteX25" fmla="*/ 19997 w 127284"/>
                <a:gd name="connsiteY25" fmla="*/ 23888 h 10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284" h="107374">
                  <a:moveTo>
                    <a:pt x="19997" y="23888"/>
                  </a:moveTo>
                  <a:lnTo>
                    <a:pt x="19997" y="88993"/>
                  </a:lnTo>
                  <a:cubicBezTo>
                    <a:pt x="19997" y="99925"/>
                    <a:pt x="17213" y="99925"/>
                    <a:pt x="259" y="99925"/>
                  </a:cubicBezTo>
                  <a:lnTo>
                    <a:pt x="259" y="107456"/>
                  </a:lnTo>
                  <a:cubicBezTo>
                    <a:pt x="9115" y="107213"/>
                    <a:pt x="22021" y="106727"/>
                    <a:pt x="28853" y="106727"/>
                  </a:cubicBezTo>
                  <a:cubicBezTo>
                    <a:pt x="35433" y="106727"/>
                    <a:pt x="48591" y="107213"/>
                    <a:pt x="57195" y="107456"/>
                  </a:cubicBezTo>
                  <a:lnTo>
                    <a:pt x="57195" y="99925"/>
                  </a:lnTo>
                  <a:cubicBezTo>
                    <a:pt x="40241" y="99925"/>
                    <a:pt x="37457" y="99925"/>
                    <a:pt x="37457" y="88993"/>
                  </a:cubicBezTo>
                  <a:lnTo>
                    <a:pt x="37457" y="44294"/>
                  </a:lnTo>
                  <a:cubicBezTo>
                    <a:pt x="37457" y="19030"/>
                    <a:pt x="55424" y="5426"/>
                    <a:pt x="71619" y="5426"/>
                  </a:cubicBezTo>
                  <a:cubicBezTo>
                    <a:pt x="87561" y="5426"/>
                    <a:pt x="90345" y="18544"/>
                    <a:pt x="90345" y="32391"/>
                  </a:cubicBezTo>
                  <a:lnTo>
                    <a:pt x="90345" y="88993"/>
                  </a:lnTo>
                  <a:cubicBezTo>
                    <a:pt x="90345" y="99925"/>
                    <a:pt x="87561" y="99925"/>
                    <a:pt x="70607" y="99925"/>
                  </a:cubicBezTo>
                  <a:lnTo>
                    <a:pt x="70607" y="107456"/>
                  </a:lnTo>
                  <a:cubicBezTo>
                    <a:pt x="79464" y="107213"/>
                    <a:pt x="92369" y="106727"/>
                    <a:pt x="99202" y="106727"/>
                  </a:cubicBezTo>
                  <a:cubicBezTo>
                    <a:pt x="105781" y="106727"/>
                    <a:pt x="118940" y="107213"/>
                    <a:pt x="127543" y="107456"/>
                  </a:cubicBezTo>
                  <a:lnTo>
                    <a:pt x="127543" y="99925"/>
                  </a:lnTo>
                  <a:cubicBezTo>
                    <a:pt x="114385" y="99925"/>
                    <a:pt x="108058" y="99925"/>
                    <a:pt x="107805" y="92637"/>
                  </a:cubicBezTo>
                  <a:lnTo>
                    <a:pt x="107805" y="46238"/>
                  </a:lnTo>
                  <a:cubicBezTo>
                    <a:pt x="107805" y="25346"/>
                    <a:pt x="107805" y="17815"/>
                    <a:pt x="99961" y="9070"/>
                  </a:cubicBezTo>
                  <a:cubicBezTo>
                    <a:pt x="96418" y="4940"/>
                    <a:pt x="88067" y="81"/>
                    <a:pt x="73390" y="81"/>
                  </a:cubicBezTo>
                  <a:cubicBezTo>
                    <a:pt x="54918" y="81"/>
                    <a:pt x="43024" y="10527"/>
                    <a:pt x="35939" y="25589"/>
                  </a:cubicBezTo>
                  <a:lnTo>
                    <a:pt x="35939" y="81"/>
                  </a:lnTo>
                  <a:lnTo>
                    <a:pt x="259" y="2753"/>
                  </a:lnTo>
                  <a:lnTo>
                    <a:pt x="259" y="10284"/>
                  </a:lnTo>
                  <a:cubicBezTo>
                    <a:pt x="17972" y="10284"/>
                    <a:pt x="19997" y="11985"/>
                    <a:pt x="19997" y="23888"/>
                  </a:cubicBezTo>
                  <a:close/>
                </a:path>
              </a:pathLst>
            </a:custGeom>
            <a:solidFill>
              <a:srgbClr val="000000"/>
            </a:solidFill>
            <a:ln w="25400"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CD3341F7-5219-30F1-D9BC-2F923CD65406}"/>
                </a:ext>
              </a:extLst>
            </p:cNvPr>
            <p:cNvSpPr/>
            <p:nvPr>
              <p:custDataLst>
                <p:tags r:id="rId19"/>
              </p:custDataLst>
            </p:nvPr>
          </p:nvSpPr>
          <p:spPr>
            <a:xfrm>
              <a:off x="9249362" y="4412498"/>
              <a:ext cx="127284" cy="110046"/>
            </a:xfrm>
            <a:custGeom>
              <a:avLst/>
              <a:gdLst>
                <a:gd name="connsiteX0" fmla="*/ 91109 w 127284"/>
                <a:gd name="connsiteY0" fmla="*/ 88264 h 110046"/>
                <a:gd name="connsiteX1" fmla="*/ 91109 w 127284"/>
                <a:gd name="connsiteY1" fmla="*/ 110128 h 110046"/>
                <a:gd name="connsiteX2" fmla="*/ 127549 w 127284"/>
                <a:gd name="connsiteY2" fmla="*/ 107456 h 110046"/>
                <a:gd name="connsiteX3" fmla="*/ 127549 w 127284"/>
                <a:gd name="connsiteY3" fmla="*/ 99925 h 110046"/>
                <a:gd name="connsiteX4" fmla="*/ 107811 w 127284"/>
                <a:gd name="connsiteY4" fmla="*/ 86321 h 110046"/>
                <a:gd name="connsiteX5" fmla="*/ 107811 w 127284"/>
                <a:gd name="connsiteY5" fmla="*/ 81 h 110046"/>
                <a:gd name="connsiteX6" fmla="*/ 70612 w 127284"/>
                <a:gd name="connsiteY6" fmla="*/ 2753 h 110046"/>
                <a:gd name="connsiteX7" fmla="*/ 70612 w 127284"/>
                <a:gd name="connsiteY7" fmla="*/ 10284 h 110046"/>
                <a:gd name="connsiteX8" fmla="*/ 90350 w 127284"/>
                <a:gd name="connsiteY8" fmla="*/ 23888 h 110046"/>
                <a:gd name="connsiteX9" fmla="*/ 90350 w 127284"/>
                <a:gd name="connsiteY9" fmla="*/ 67130 h 110046"/>
                <a:gd name="connsiteX10" fmla="*/ 59731 w 127284"/>
                <a:gd name="connsiteY10" fmla="*/ 104784 h 110046"/>
                <a:gd name="connsiteX11" fmla="*/ 37462 w 127284"/>
                <a:gd name="connsiteY11" fmla="*/ 80734 h 110046"/>
                <a:gd name="connsiteX12" fmla="*/ 37462 w 127284"/>
                <a:gd name="connsiteY12" fmla="*/ 81 h 110046"/>
                <a:gd name="connsiteX13" fmla="*/ 264 w 127284"/>
                <a:gd name="connsiteY13" fmla="*/ 2753 h 110046"/>
                <a:gd name="connsiteX14" fmla="*/ 264 w 127284"/>
                <a:gd name="connsiteY14" fmla="*/ 10284 h 110046"/>
                <a:gd name="connsiteX15" fmla="*/ 20002 w 127284"/>
                <a:gd name="connsiteY15" fmla="*/ 32634 h 110046"/>
                <a:gd name="connsiteX16" fmla="*/ 20002 w 127284"/>
                <a:gd name="connsiteY16" fmla="*/ 69073 h 110046"/>
                <a:gd name="connsiteX17" fmla="*/ 58466 w 127284"/>
                <a:gd name="connsiteY17" fmla="*/ 110128 h 110046"/>
                <a:gd name="connsiteX18" fmla="*/ 91109 w 127284"/>
                <a:gd name="connsiteY18" fmla="*/ 88264 h 11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7284" h="110046">
                  <a:moveTo>
                    <a:pt x="91109" y="88264"/>
                  </a:moveTo>
                  <a:lnTo>
                    <a:pt x="91109" y="110128"/>
                  </a:lnTo>
                  <a:lnTo>
                    <a:pt x="127549" y="107456"/>
                  </a:lnTo>
                  <a:lnTo>
                    <a:pt x="127549" y="99925"/>
                  </a:lnTo>
                  <a:cubicBezTo>
                    <a:pt x="109835" y="99925"/>
                    <a:pt x="107811" y="98225"/>
                    <a:pt x="107811" y="86321"/>
                  </a:cubicBezTo>
                  <a:lnTo>
                    <a:pt x="107811" y="81"/>
                  </a:lnTo>
                  <a:lnTo>
                    <a:pt x="70612" y="2753"/>
                  </a:lnTo>
                  <a:lnTo>
                    <a:pt x="70612" y="10284"/>
                  </a:lnTo>
                  <a:cubicBezTo>
                    <a:pt x="88326" y="10284"/>
                    <a:pt x="90350" y="11985"/>
                    <a:pt x="90350" y="23888"/>
                  </a:cubicBezTo>
                  <a:lnTo>
                    <a:pt x="90350" y="67130"/>
                  </a:lnTo>
                  <a:cubicBezTo>
                    <a:pt x="90350" y="88264"/>
                    <a:pt x="78204" y="104784"/>
                    <a:pt x="59731" y="104784"/>
                  </a:cubicBezTo>
                  <a:cubicBezTo>
                    <a:pt x="38475" y="104784"/>
                    <a:pt x="37462" y="93366"/>
                    <a:pt x="37462" y="80734"/>
                  </a:cubicBezTo>
                  <a:lnTo>
                    <a:pt x="37462" y="81"/>
                  </a:lnTo>
                  <a:lnTo>
                    <a:pt x="264" y="2753"/>
                  </a:lnTo>
                  <a:lnTo>
                    <a:pt x="264" y="10284"/>
                  </a:lnTo>
                  <a:cubicBezTo>
                    <a:pt x="20002" y="10284"/>
                    <a:pt x="20002" y="11013"/>
                    <a:pt x="20002" y="32634"/>
                  </a:cubicBezTo>
                  <a:lnTo>
                    <a:pt x="20002" y="69073"/>
                  </a:lnTo>
                  <a:cubicBezTo>
                    <a:pt x="20002" y="88022"/>
                    <a:pt x="20002" y="110128"/>
                    <a:pt x="58466" y="110128"/>
                  </a:cubicBezTo>
                  <a:cubicBezTo>
                    <a:pt x="72636" y="110128"/>
                    <a:pt x="83771" y="103326"/>
                    <a:pt x="91109" y="88264"/>
                  </a:cubicBezTo>
                  <a:close/>
                </a:path>
              </a:pathLst>
            </a:custGeom>
            <a:solidFill>
              <a:srgbClr val="000000"/>
            </a:solidFill>
            <a:ln w="25400"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9BEF878E-7895-F8B1-F6A3-97E8CFEB6FFA}"/>
                </a:ext>
              </a:extLst>
            </p:cNvPr>
            <p:cNvSpPr/>
            <p:nvPr>
              <p:custDataLst>
                <p:tags r:id="rId20"/>
              </p:custDataLst>
            </p:nvPr>
          </p:nvSpPr>
          <p:spPr>
            <a:xfrm>
              <a:off x="9389946" y="4412498"/>
              <a:ext cx="197632" cy="107374"/>
            </a:xfrm>
            <a:custGeom>
              <a:avLst/>
              <a:gdLst>
                <a:gd name="connsiteX0" fmla="*/ 20007 w 197632"/>
                <a:gd name="connsiteY0" fmla="*/ 23888 h 107374"/>
                <a:gd name="connsiteX1" fmla="*/ 20007 w 197632"/>
                <a:gd name="connsiteY1" fmla="*/ 88993 h 107374"/>
                <a:gd name="connsiteX2" fmla="*/ 269 w 197632"/>
                <a:gd name="connsiteY2" fmla="*/ 99925 h 107374"/>
                <a:gd name="connsiteX3" fmla="*/ 269 w 197632"/>
                <a:gd name="connsiteY3" fmla="*/ 107456 h 107374"/>
                <a:gd name="connsiteX4" fmla="*/ 28864 w 197632"/>
                <a:gd name="connsiteY4" fmla="*/ 106727 h 107374"/>
                <a:gd name="connsiteX5" fmla="*/ 57206 w 197632"/>
                <a:gd name="connsiteY5" fmla="*/ 107456 h 107374"/>
                <a:gd name="connsiteX6" fmla="*/ 57206 w 197632"/>
                <a:gd name="connsiteY6" fmla="*/ 99925 h 107374"/>
                <a:gd name="connsiteX7" fmla="*/ 37468 w 197632"/>
                <a:gd name="connsiteY7" fmla="*/ 88993 h 107374"/>
                <a:gd name="connsiteX8" fmla="*/ 37468 w 197632"/>
                <a:gd name="connsiteY8" fmla="*/ 44294 h 107374"/>
                <a:gd name="connsiteX9" fmla="*/ 71630 w 197632"/>
                <a:gd name="connsiteY9" fmla="*/ 5426 h 107374"/>
                <a:gd name="connsiteX10" fmla="*/ 90356 w 197632"/>
                <a:gd name="connsiteY10" fmla="*/ 32391 h 107374"/>
                <a:gd name="connsiteX11" fmla="*/ 90356 w 197632"/>
                <a:gd name="connsiteY11" fmla="*/ 88993 h 107374"/>
                <a:gd name="connsiteX12" fmla="*/ 70618 w 197632"/>
                <a:gd name="connsiteY12" fmla="*/ 99925 h 107374"/>
                <a:gd name="connsiteX13" fmla="*/ 70618 w 197632"/>
                <a:gd name="connsiteY13" fmla="*/ 107456 h 107374"/>
                <a:gd name="connsiteX14" fmla="*/ 99212 w 197632"/>
                <a:gd name="connsiteY14" fmla="*/ 106727 h 107374"/>
                <a:gd name="connsiteX15" fmla="*/ 127554 w 197632"/>
                <a:gd name="connsiteY15" fmla="*/ 107456 h 107374"/>
                <a:gd name="connsiteX16" fmla="*/ 127554 w 197632"/>
                <a:gd name="connsiteY16" fmla="*/ 99925 h 107374"/>
                <a:gd name="connsiteX17" fmla="*/ 107816 w 197632"/>
                <a:gd name="connsiteY17" fmla="*/ 88993 h 107374"/>
                <a:gd name="connsiteX18" fmla="*/ 107816 w 197632"/>
                <a:gd name="connsiteY18" fmla="*/ 44294 h 107374"/>
                <a:gd name="connsiteX19" fmla="*/ 141978 w 197632"/>
                <a:gd name="connsiteY19" fmla="*/ 5426 h 107374"/>
                <a:gd name="connsiteX20" fmla="*/ 160704 w 197632"/>
                <a:gd name="connsiteY20" fmla="*/ 32391 h 107374"/>
                <a:gd name="connsiteX21" fmla="*/ 160704 w 197632"/>
                <a:gd name="connsiteY21" fmla="*/ 88993 h 107374"/>
                <a:gd name="connsiteX22" fmla="*/ 140966 w 197632"/>
                <a:gd name="connsiteY22" fmla="*/ 99925 h 107374"/>
                <a:gd name="connsiteX23" fmla="*/ 140966 w 197632"/>
                <a:gd name="connsiteY23" fmla="*/ 107456 h 107374"/>
                <a:gd name="connsiteX24" fmla="*/ 169561 w 197632"/>
                <a:gd name="connsiteY24" fmla="*/ 106727 h 107374"/>
                <a:gd name="connsiteX25" fmla="*/ 197902 w 197632"/>
                <a:gd name="connsiteY25" fmla="*/ 107456 h 107374"/>
                <a:gd name="connsiteX26" fmla="*/ 197902 w 197632"/>
                <a:gd name="connsiteY26" fmla="*/ 99925 h 107374"/>
                <a:gd name="connsiteX27" fmla="*/ 178164 w 197632"/>
                <a:gd name="connsiteY27" fmla="*/ 92637 h 107374"/>
                <a:gd name="connsiteX28" fmla="*/ 178164 w 197632"/>
                <a:gd name="connsiteY28" fmla="*/ 46238 h 107374"/>
                <a:gd name="connsiteX29" fmla="*/ 170320 w 197632"/>
                <a:gd name="connsiteY29" fmla="*/ 9070 h 107374"/>
                <a:gd name="connsiteX30" fmla="*/ 143749 w 197632"/>
                <a:gd name="connsiteY30" fmla="*/ 81 h 107374"/>
                <a:gd name="connsiteX31" fmla="*/ 107057 w 197632"/>
                <a:gd name="connsiteY31" fmla="*/ 23888 h 107374"/>
                <a:gd name="connsiteX32" fmla="*/ 73401 w 197632"/>
                <a:gd name="connsiteY32" fmla="*/ 81 h 107374"/>
                <a:gd name="connsiteX33" fmla="*/ 35950 w 197632"/>
                <a:gd name="connsiteY33" fmla="*/ 25589 h 107374"/>
                <a:gd name="connsiteX34" fmla="*/ 35950 w 197632"/>
                <a:gd name="connsiteY34" fmla="*/ 81 h 107374"/>
                <a:gd name="connsiteX35" fmla="*/ 269 w 197632"/>
                <a:gd name="connsiteY35" fmla="*/ 2753 h 107374"/>
                <a:gd name="connsiteX36" fmla="*/ 269 w 197632"/>
                <a:gd name="connsiteY36" fmla="*/ 10284 h 107374"/>
                <a:gd name="connsiteX37" fmla="*/ 20007 w 197632"/>
                <a:gd name="connsiteY37" fmla="*/ 23888 h 10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7632" h="107374">
                  <a:moveTo>
                    <a:pt x="20007" y="23888"/>
                  </a:moveTo>
                  <a:lnTo>
                    <a:pt x="20007" y="88993"/>
                  </a:lnTo>
                  <a:cubicBezTo>
                    <a:pt x="20007" y="99925"/>
                    <a:pt x="17224" y="99925"/>
                    <a:pt x="269" y="99925"/>
                  </a:cubicBezTo>
                  <a:lnTo>
                    <a:pt x="269" y="107456"/>
                  </a:lnTo>
                  <a:cubicBezTo>
                    <a:pt x="9126" y="107213"/>
                    <a:pt x="22032" y="106727"/>
                    <a:pt x="28864" y="106727"/>
                  </a:cubicBezTo>
                  <a:cubicBezTo>
                    <a:pt x="35443" y="106727"/>
                    <a:pt x="48602" y="107213"/>
                    <a:pt x="57206" y="107456"/>
                  </a:cubicBezTo>
                  <a:lnTo>
                    <a:pt x="57206" y="99925"/>
                  </a:lnTo>
                  <a:cubicBezTo>
                    <a:pt x="40251" y="99925"/>
                    <a:pt x="37468" y="99925"/>
                    <a:pt x="37468" y="88993"/>
                  </a:cubicBezTo>
                  <a:lnTo>
                    <a:pt x="37468" y="44294"/>
                  </a:lnTo>
                  <a:cubicBezTo>
                    <a:pt x="37468" y="19030"/>
                    <a:pt x="55435" y="5426"/>
                    <a:pt x="71630" y="5426"/>
                  </a:cubicBezTo>
                  <a:cubicBezTo>
                    <a:pt x="87572" y="5426"/>
                    <a:pt x="90356" y="18544"/>
                    <a:pt x="90356" y="32391"/>
                  </a:cubicBezTo>
                  <a:lnTo>
                    <a:pt x="90356" y="88993"/>
                  </a:lnTo>
                  <a:cubicBezTo>
                    <a:pt x="90356" y="99925"/>
                    <a:pt x="87572" y="99925"/>
                    <a:pt x="70618" y="99925"/>
                  </a:cubicBezTo>
                  <a:lnTo>
                    <a:pt x="70618" y="107456"/>
                  </a:lnTo>
                  <a:cubicBezTo>
                    <a:pt x="79474" y="107213"/>
                    <a:pt x="92380" y="106727"/>
                    <a:pt x="99212" y="106727"/>
                  </a:cubicBezTo>
                  <a:cubicBezTo>
                    <a:pt x="105792" y="106727"/>
                    <a:pt x="118950" y="107213"/>
                    <a:pt x="127554" y="107456"/>
                  </a:cubicBezTo>
                  <a:lnTo>
                    <a:pt x="127554" y="99925"/>
                  </a:lnTo>
                  <a:cubicBezTo>
                    <a:pt x="110600" y="99925"/>
                    <a:pt x="107816" y="99925"/>
                    <a:pt x="107816" y="88993"/>
                  </a:cubicBezTo>
                  <a:lnTo>
                    <a:pt x="107816" y="44294"/>
                  </a:lnTo>
                  <a:cubicBezTo>
                    <a:pt x="107816" y="19030"/>
                    <a:pt x="125783" y="5426"/>
                    <a:pt x="141978" y="5426"/>
                  </a:cubicBezTo>
                  <a:cubicBezTo>
                    <a:pt x="157920" y="5426"/>
                    <a:pt x="160704" y="18544"/>
                    <a:pt x="160704" y="32391"/>
                  </a:cubicBezTo>
                  <a:lnTo>
                    <a:pt x="160704" y="88993"/>
                  </a:lnTo>
                  <a:cubicBezTo>
                    <a:pt x="160704" y="99925"/>
                    <a:pt x="157920" y="99925"/>
                    <a:pt x="140966" y="99925"/>
                  </a:cubicBezTo>
                  <a:lnTo>
                    <a:pt x="140966" y="107456"/>
                  </a:lnTo>
                  <a:cubicBezTo>
                    <a:pt x="149823" y="107213"/>
                    <a:pt x="162728" y="106727"/>
                    <a:pt x="169561" y="106727"/>
                  </a:cubicBezTo>
                  <a:cubicBezTo>
                    <a:pt x="176140" y="106727"/>
                    <a:pt x="189299" y="107213"/>
                    <a:pt x="197902" y="107456"/>
                  </a:cubicBezTo>
                  <a:lnTo>
                    <a:pt x="197902" y="99925"/>
                  </a:lnTo>
                  <a:cubicBezTo>
                    <a:pt x="184744" y="99925"/>
                    <a:pt x="178417" y="99925"/>
                    <a:pt x="178164" y="92637"/>
                  </a:cubicBezTo>
                  <a:lnTo>
                    <a:pt x="178164" y="46238"/>
                  </a:lnTo>
                  <a:cubicBezTo>
                    <a:pt x="178164" y="25346"/>
                    <a:pt x="178164" y="17815"/>
                    <a:pt x="170320" y="9070"/>
                  </a:cubicBezTo>
                  <a:cubicBezTo>
                    <a:pt x="166777" y="4940"/>
                    <a:pt x="158426" y="81"/>
                    <a:pt x="143749" y="81"/>
                  </a:cubicBezTo>
                  <a:cubicBezTo>
                    <a:pt x="122493" y="81"/>
                    <a:pt x="111359" y="14657"/>
                    <a:pt x="107057" y="23888"/>
                  </a:cubicBezTo>
                  <a:cubicBezTo>
                    <a:pt x="103514" y="2753"/>
                    <a:pt x="84788" y="81"/>
                    <a:pt x="73401" y="81"/>
                  </a:cubicBezTo>
                  <a:cubicBezTo>
                    <a:pt x="54928" y="81"/>
                    <a:pt x="43035" y="10527"/>
                    <a:pt x="35950" y="25589"/>
                  </a:cubicBezTo>
                  <a:lnTo>
                    <a:pt x="35950" y="81"/>
                  </a:lnTo>
                  <a:lnTo>
                    <a:pt x="269" y="2753"/>
                  </a:lnTo>
                  <a:lnTo>
                    <a:pt x="269" y="10284"/>
                  </a:lnTo>
                  <a:cubicBezTo>
                    <a:pt x="17983" y="10284"/>
                    <a:pt x="20007" y="11985"/>
                    <a:pt x="20007" y="23888"/>
                  </a:cubicBezTo>
                  <a:close/>
                </a:path>
              </a:pathLst>
            </a:custGeom>
            <a:solidFill>
              <a:srgbClr val="000000"/>
            </a:solidFill>
            <a:ln w="25400"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89798C61-8937-632A-6E2F-204BAB30938F}"/>
                </a:ext>
              </a:extLst>
            </p:cNvPr>
            <p:cNvSpPr/>
            <p:nvPr>
              <p:custDataLst>
                <p:tags r:id="rId21"/>
              </p:custDataLst>
            </p:nvPr>
          </p:nvSpPr>
          <p:spPr>
            <a:xfrm>
              <a:off x="9617777" y="4337676"/>
              <a:ext cx="58707" cy="242929"/>
            </a:xfrm>
            <a:custGeom>
              <a:avLst/>
              <a:gdLst>
                <a:gd name="connsiteX0" fmla="*/ 58986 w 58707"/>
                <a:gd name="connsiteY0" fmla="*/ 240581 h 242929"/>
                <a:gd name="connsiteX1" fmla="*/ 54684 w 58707"/>
                <a:gd name="connsiteY1" fmla="*/ 235237 h 242929"/>
                <a:gd name="connsiteX2" fmla="*/ 14955 w 58707"/>
                <a:gd name="connsiteY2" fmla="*/ 121546 h 242929"/>
                <a:gd name="connsiteX3" fmla="*/ 55696 w 58707"/>
                <a:gd name="connsiteY3" fmla="*/ 6640 h 242929"/>
                <a:gd name="connsiteX4" fmla="*/ 58986 w 58707"/>
                <a:gd name="connsiteY4" fmla="*/ 2510 h 242929"/>
                <a:gd name="connsiteX5" fmla="*/ 56455 w 58707"/>
                <a:gd name="connsiteY5" fmla="*/ 81 h 242929"/>
                <a:gd name="connsiteX6" fmla="*/ 16220 w 58707"/>
                <a:gd name="connsiteY6" fmla="*/ 47452 h 242929"/>
                <a:gd name="connsiteX7" fmla="*/ 278 w 58707"/>
                <a:gd name="connsiteY7" fmla="*/ 121546 h 242929"/>
                <a:gd name="connsiteX8" fmla="*/ 16979 w 58707"/>
                <a:gd name="connsiteY8" fmla="*/ 197340 h 242929"/>
                <a:gd name="connsiteX9" fmla="*/ 56455 w 58707"/>
                <a:gd name="connsiteY9" fmla="*/ 243010 h 242929"/>
                <a:gd name="connsiteX10" fmla="*/ 58986 w 58707"/>
                <a:gd name="connsiteY10" fmla="*/ 240581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2929">
                  <a:moveTo>
                    <a:pt x="58986" y="240581"/>
                  </a:moveTo>
                  <a:cubicBezTo>
                    <a:pt x="58986" y="239852"/>
                    <a:pt x="58986" y="239366"/>
                    <a:pt x="54684" y="235237"/>
                  </a:cubicBezTo>
                  <a:cubicBezTo>
                    <a:pt x="23052" y="204627"/>
                    <a:pt x="14955" y="158714"/>
                    <a:pt x="14955" y="121546"/>
                  </a:cubicBezTo>
                  <a:cubicBezTo>
                    <a:pt x="14955" y="79276"/>
                    <a:pt x="24571" y="37006"/>
                    <a:pt x="55696" y="6640"/>
                  </a:cubicBezTo>
                  <a:cubicBezTo>
                    <a:pt x="58986" y="3725"/>
                    <a:pt x="58986" y="3239"/>
                    <a:pt x="58986" y="2510"/>
                  </a:cubicBezTo>
                  <a:cubicBezTo>
                    <a:pt x="58986" y="810"/>
                    <a:pt x="57973" y="81"/>
                    <a:pt x="56455" y="81"/>
                  </a:cubicBezTo>
                  <a:cubicBezTo>
                    <a:pt x="53925" y="81"/>
                    <a:pt x="31150" y="16600"/>
                    <a:pt x="16220" y="47452"/>
                  </a:cubicBezTo>
                  <a:cubicBezTo>
                    <a:pt x="3314" y="74175"/>
                    <a:pt x="278" y="101140"/>
                    <a:pt x="278" y="121546"/>
                  </a:cubicBezTo>
                  <a:cubicBezTo>
                    <a:pt x="278" y="140494"/>
                    <a:pt x="3061" y="169889"/>
                    <a:pt x="16979" y="197340"/>
                  </a:cubicBezTo>
                  <a:cubicBezTo>
                    <a:pt x="32162" y="227220"/>
                    <a:pt x="53925" y="243010"/>
                    <a:pt x="56455" y="243010"/>
                  </a:cubicBezTo>
                  <a:cubicBezTo>
                    <a:pt x="57973" y="243010"/>
                    <a:pt x="58986" y="242281"/>
                    <a:pt x="58986" y="240581"/>
                  </a:cubicBezTo>
                  <a:close/>
                </a:path>
              </a:pathLst>
            </a:custGeom>
            <a:solidFill>
              <a:srgbClr val="000000"/>
            </a:solidFill>
            <a:ln w="25400"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1E7B27AA-10B7-2422-53BD-E1C58014DF14}"/>
                </a:ext>
              </a:extLst>
            </p:cNvPr>
            <p:cNvSpPr/>
            <p:nvPr>
              <p:custDataLst>
                <p:tags r:id="rId22"/>
              </p:custDataLst>
            </p:nvPr>
          </p:nvSpPr>
          <p:spPr>
            <a:xfrm>
              <a:off x="9698473" y="4412498"/>
              <a:ext cx="167519" cy="110046"/>
            </a:xfrm>
            <a:custGeom>
              <a:avLst/>
              <a:gdLst>
                <a:gd name="connsiteX0" fmla="*/ 109853 w 167519"/>
                <a:gd name="connsiteY0" fmla="*/ 25103 h 110046"/>
                <a:gd name="connsiteX1" fmla="*/ 113648 w 167519"/>
                <a:gd name="connsiteY1" fmla="*/ 9312 h 110046"/>
                <a:gd name="connsiteX2" fmla="*/ 106310 w 167519"/>
                <a:gd name="connsiteY2" fmla="*/ 2753 h 110046"/>
                <a:gd name="connsiteX3" fmla="*/ 96947 w 167519"/>
                <a:gd name="connsiteY3" fmla="*/ 9555 h 110046"/>
                <a:gd name="connsiteX4" fmla="*/ 82523 w 167519"/>
                <a:gd name="connsiteY4" fmla="*/ 63972 h 110046"/>
                <a:gd name="connsiteX5" fmla="*/ 80246 w 167519"/>
                <a:gd name="connsiteY5" fmla="*/ 80005 h 110046"/>
                <a:gd name="connsiteX6" fmla="*/ 80499 w 167519"/>
                <a:gd name="connsiteY6" fmla="*/ 84378 h 110046"/>
                <a:gd name="connsiteX7" fmla="*/ 57218 w 167519"/>
                <a:gd name="connsiteY7" fmla="*/ 104784 h 110046"/>
                <a:gd name="connsiteX8" fmla="*/ 36974 w 167519"/>
                <a:gd name="connsiteY8" fmla="*/ 82677 h 110046"/>
                <a:gd name="connsiteX9" fmla="*/ 50133 w 167519"/>
                <a:gd name="connsiteY9" fmla="*/ 35549 h 110046"/>
                <a:gd name="connsiteX10" fmla="*/ 54434 w 167519"/>
                <a:gd name="connsiteY10" fmla="*/ 20001 h 110046"/>
                <a:gd name="connsiteX11" fmla="*/ 33684 w 167519"/>
                <a:gd name="connsiteY11" fmla="*/ 81 h 110046"/>
                <a:gd name="connsiteX12" fmla="*/ 282 w 167519"/>
                <a:gd name="connsiteY12" fmla="*/ 37492 h 110046"/>
                <a:gd name="connsiteX13" fmla="*/ 3318 w 167519"/>
                <a:gd name="connsiteY13" fmla="*/ 39922 h 110046"/>
                <a:gd name="connsiteX14" fmla="*/ 7367 w 167519"/>
                <a:gd name="connsiteY14" fmla="*/ 35549 h 110046"/>
                <a:gd name="connsiteX15" fmla="*/ 32925 w 167519"/>
                <a:gd name="connsiteY15" fmla="*/ 5426 h 110046"/>
                <a:gd name="connsiteX16" fmla="*/ 39251 w 167519"/>
                <a:gd name="connsiteY16" fmla="*/ 13442 h 110046"/>
                <a:gd name="connsiteX17" fmla="*/ 34696 w 167519"/>
                <a:gd name="connsiteY17" fmla="*/ 30447 h 110046"/>
                <a:gd name="connsiteX18" fmla="*/ 20526 w 167519"/>
                <a:gd name="connsiteY18" fmla="*/ 79519 h 110046"/>
                <a:gd name="connsiteX19" fmla="*/ 56459 w 167519"/>
                <a:gd name="connsiteY19" fmla="*/ 110128 h 110046"/>
                <a:gd name="connsiteX20" fmla="*/ 82776 w 167519"/>
                <a:gd name="connsiteY20" fmla="*/ 93123 h 110046"/>
                <a:gd name="connsiteX21" fmla="*/ 114408 w 167519"/>
                <a:gd name="connsiteY21" fmla="*/ 110128 h 110046"/>
                <a:gd name="connsiteX22" fmla="*/ 151100 w 167519"/>
                <a:gd name="connsiteY22" fmla="*/ 80248 h 110046"/>
                <a:gd name="connsiteX23" fmla="*/ 167801 w 167519"/>
                <a:gd name="connsiteY23" fmla="*/ 17086 h 110046"/>
                <a:gd name="connsiteX24" fmla="*/ 156667 w 167519"/>
                <a:gd name="connsiteY24" fmla="*/ 81 h 110046"/>
                <a:gd name="connsiteX25" fmla="*/ 144015 w 167519"/>
                <a:gd name="connsiteY25" fmla="*/ 11742 h 110046"/>
                <a:gd name="connsiteX26" fmla="*/ 147810 w 167519"/>
                <a:gd name="connsiteY26" fmla="*/ 18301 h 110046"/>
                <a:gd name="connsiteX27" fmla="*/ 156920 w 167519"/>
                <a:gd name="connsiteY27" fmla="*/ 38950 h 110046"/>
                <a:gd name="connsiteX28" fmla="*/ 143002 w 167519"/>
                <a:gd name="connsiteY28" fmla="*/ 83406 h 110046"/>
                <a:gd name="connsiteX29" fmla="*/ 115167 w 167519"/>
                <a:gd name="connsiteY29" fmla="*/ 104784 h 110046"/>
                <a:gd name="connsiteX30" fmla="*/ 96441 w 167519"/>
                <a:gd name="connsiteY30" fmla="*/ 83649 h 110046"/>
                <a:gd name="connsiteX31" fmla="*/ 99225 w 167519"/>
                <a:gd name="connsiteY31" fmla="*/ 65915 h 110046"/>
                <a:gd name="connsiteX32" fmla="*/ 109853 w 167519"/>
                <a:gd name="connsiteY32" fmla="*/ 25103 h 11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519" h="110046">
                  <a:moveTo>
                    <a:pt x="109853" y="25103"/>
                  </a:moveTo>
                  <a:cubicBezTo>
                    <a:pt x="111118" y="19758"/>
                    <a:pt x="113648" y="10770"/>
                    <a:pt x="113648" y="9312"/>
                  </a:cubicBezTo>
                  <a:cubicBezTo>
                    <a:pt x="113648" y="4940"/>
                    <a:pt x="110106" y="2753"/>
                    <a:pt x="106310" y="2753"/>
                  </a:cubicBezTo>
                  <a:cubicBezTo>
                    <a:pt x="103273" y="2753"/>
                    <a:pt x="98718" y="4697"/>
                    <a:pt x="96947" y="9555"/>
                  </a:cubicBezTo>
                  <a:cubicBezTo>
                    <a:pt x="96188" y="11256"/>
                    <a:pt x="84294" y="57655"/>
                    <a:pt x="82523" y="63972"/>
                  </a:cubicBezTo>
                  <a:cubicBezTo>
                    <a:pt x="80752" y="71259"/>
                    <a:pt x="80246" y="75632"/>
                    <a:pt x="80246" y="80005"/>
                  </a:cubicBezTo>
                  <a:cubicBezTo>
                    <a:pt x="80246" y="82677"/>
                    <a:pt x="80246" y="83163"/>
                    <a:pt x="80499" y="84378"/>
                  </a:cubicBezTo>
                  <a:cubicBezTo>
                    <a:pt x="74679" y="97253"/>
                    <a:pt x="67087" y="104784"/>
                    <a:pt x="57218" y="104784"/>
                  </a:cubicBezTo>
                  <a:cubicBezTo>
                    <a:pt x="36974" y="104784"/>
                    <a:pt x="36974" y="86807"/>
                    <a:pt x="36974" y="82677"/>
                  </a:cubicBezTo>
                  <a:cubicBezTo>
                    <a:pt x="36974" y="74903"/>
                    <a:pt x="38239" y="65429"/>
                    <a:pt x="50133" y="35549"/>
                  </a:cubicBezTo>
                  <a:cubicBezTo>
                    <a:pt x="52916" y="28261"/>
                    <a:pt x="54434" y="24860"/>
                    <a:pt x="54434" y="20001"/>
                  </a:cubicBezTo>
                  <a:cubicBezTo>
                    <a:pt x="54434" y="9070"/>
                    <a:pt x="46084" y="81"/>
                    <a:pt x="33684" y="81"/>
                  </a:cubicBezTo>
                  <a:cubicBezTo>
                    <a:pt x="9644" y="81"/>
                    <a:pt x="282" y="35306"/>
                    <a:pt x="282" y="37492"/>
                  </a:cubicBezTo>
                  <a:cubicBezTo>
                    <a:pt x="282" y="39922"/>
                    <a:pt x="2812" y="39922"/>
                    <a:pt x="3318" y="39922"/>
                  </a:cubicBezTo>
                  <a:cubicBezTo>
                    <a:pt x="5849" y="39922"/>
                    <a:pt x="6102" y="39436"/>
                    <a:pt x="7367" y="35549"/>
                  </a:cubicBezTo>
                  <a:cubicBezTo>
                    <a:pt x="14199" y="12956"/>
                    <a:pt x="24068" y="5426"/>
                    <a:pt x="32925" y="5426"/>
                  </a:cubicBezTo>
                  <a:cubicBezTo>
                    <a:pt x="35203" y="5426"/>
                    <a:pt x="39251" y="5669"/>
                    <a:pt x="39251" y="13442"/>
                  </a:cubicBezTo>
                  <a:cubicBezTo>
                    <a:pt x="39251" y="19516"/>
                    <a:pt x="36468" y="26318"/>
                    <a:pt x="34696" y="30447"/>
                  </a:cubicBezTo>
                  <a:cubicBezTo>
                    <a:pt x="23562" y="59113"/>
                    <a:pt x="20526" y="70288"/>
                    <a:pt x="20526" y="79519"/>
                  </a:cubicBezTo>
                  <a:cubicBezTo>
                    <a:pt x="20526" y="101626"/>
                    <a:pt x="37480" y="110128"/>
                    <a:pt x="56459" y="110128"/>
                  </a:cubicBezTo>
                  <a:cubicBezTo>
                    <a:pt x="60761" y="110128"/>
                    <a:pt x="72654" y="110128"/>
                    <a:pt x="82776" y="93123"/>
                  </a:cubicBezTo>
                  <a:cubicBezTo>
                    <a:pt x="89356" y="108670"/>
                    <a:pt x="106816" y="110128"/>
                    <a:pt x="114408" y="110128"/>
                  </a:cubicBezTo>
                  <a:cubicBezTo>
                    <a:pt x="133386" y="110128"/>
                    <a:pt x="144521" y="94824"/>
                    <a:pt x="151100" y="80248"/>
                  </a:cubicBezTo>
                  <a:cubicBezTo>
                    <a:pt x="159704" y="61299"/>
                    <a:pt x="167801" y="28747"/>
                    <a:pt x="167801" y="17086"/>
                  </a:cubicBezTo>
                  <a:cubicBezTo>
                    <a:pt x="167801" y="3725"/>
                    <a:pt x="160969" y="81"/>
                    <a:pt x="156667" y="81"/>
                  </a:cubicBezTo>
                  <a:cubicBezTo>
                    <a:pt x="150341" y="81"/>
                    <a:pt x="144015" y="6397"/>
                    <a:pt x="144015" y="11742"/>
                  </a:cubicBezTo>
                  <a:cubicBezTo>
                    <a:pt x="144015" y="14900"/>
                    <a:pt x="145533" y="16357"/>
                    <a:pt x="147810" y="18301"/>
                  </a:cubicBezTo>
                  <a:cubicBezTo>
                    <a:pt x="150594" y="20973"/>
                    <a:pt x="156920" y="27289"/>
                    <a:pt x="156920" y="38950"/>
                  </a:cubicBezTo>
                  <a:cubicBezTo>
                    <a:pt x="156920" y="47209"/>
                    <a:pt x="149582" y="71016"/>
                    <a:pt x="143002" y="83406"/>
                  </a:cubicBezTo>
                  <a:cubicBezTo>
                    <a:pt x="136423" y="96281"/>
                    <a:pt x="127566" y="104784"/>
                    <a:pt x="115167" y="104784"/>
                  </a:cubicBezTo>
                  <a:cubicBezTo>
                    <a:pt x="103273" y="104784"/>
                    <a:pt x="96441" y="97496"/>
                    <a:pt x="96441" y="83649"/>
                  </a:cubicBezTo>
                  <a:cubicBezTo>
                    <a:pt x="96441" y="76847"/>
                    <a:pt x="98212" y="69316"/>
                    <a:pt x="99225" y="65915"/>
                  </a:cubicBezTo>
                  <a:lnTo>
                    <a:pt x="109853" y="25103"/>
                  </a:lnTo>
                  <a:close/>
                </a:path>
              </a:pathLst>
            </a:custGeom>
            <a:solidFill>
              <a:srgbClr val="000000"/>
            </a:solidFill>
            <a:ln w="25400"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D7C31A9E-0695-31CD-27B8-F05C5BBB7BDF}"/>
                </a:ext>
              </a:extLst>
            </p:cNvPr>
            <p:cNvSpPr/>
            <p:nvPr>
              <p:custDataLst>
                <p:tags r:id="rId23"/>
              </p:custDataLst>
            </p:nvPr>
          </p:nvSpPr>
          <p:spPr>
            <a:xfrm>
              <a:off x="9900870" y="4494122"/>
              <a:ext cx="29606" cy="72635"/>
            </a:xfrm>
            <a:custGeom>
              <a:avLst/>
              <a:gdLst>
                <a:gd name="connsiteX0" fmla="*/ 29896 w 29606"/>
                <a:gd name="connsiteY0" fmla="*/ 25589 h 72635"/>
                <a:gd name="connsiteX1" fmla="*/ 13701 w 29606"/>
                <a:gd name="connsiteY1" fmla="*/ 81 h 72635"/>
                <a:gd name="connsiteX2" fmla="*/ 289 w 29606"/>
                <a:gd name="connsiteY2" fmla="*/ 12956 h 72635"/>
                <a:gd name="connsiteX3" fmla="*/ 13701 w 29606"/>
                <a:gd name="connsiteY3" fmla="*/ 25832 h 72635"/>
                <a:gd name="connsiteX4" fmla="*/ 22557 w 29606"/>
                <a:gd name="connsiteY4" fmla="*/ 22674 h 72635"/>
                <a:gd name="connsiteX5" fmla="*/ 23823 w 29606"/>
                <a:gd name="connsiteY5" fmla="*/ 21945 h 72635"/>
                <a:gd name="connsiteX6" fmla="*/ 24329 w 29606"/>
                <a:gd name="connsiteY6" fmla="*/ 25589 h 72635"/>
                <a:gd name="connsiteX7" fmla="*/ 7121 w 29606"/>
                <a:gd name="connsiteY7" fmla="*/ 66158 h 72635"/>
                <a:gd name="connsiteX8" fmla="*/ 4338 w 29606"/>
                <a:gd name="connsiteY8" fmla="*/ 70045 h 72635"/>
                <a:gd name="connsiteX9" fmla="*/ 6868 w 29606"/>
                <a:gd name="connsiteY9" fmla="*/ 72717 h 72635"/>
                <a:gd name="connsiteX10" fmla="*/ 29896 w 29606"/>
                <a:gd name="connsiteY10" fmla="*/ 25589 h 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2635">
                  <a:moveTo>
                    <a:pt x="29896" y="25589"/>
                  </a:moveTo>
                  <a:cubicBezTo>
                    <a:pt x="29896" y="9555"/>
                    <a:pt x="23570" y="81"/>
                    <a:pt x="13701" y="81"/>
                  </a:cubicBezTo>
                  <a:cubicBezTo>
                    <a:pt x="5350" y="81"/>
                    <a:pt x="289" y="6154"/>
                    <a:pt x="289" y="12956"/>
                  </a:cubicBezTo>
                  <a:cubicBezTo>
                    <a:pt x="289" y="19516"/>
                    <a:pt x="5350" y="25832"/>
                    <a:pt x="13701" y="25832"/>
                  </a:cubicBezTo>
                  <a:cubicBezTo>
                    <a:pt x="16737" y="25832"/>
                    <a:pt x="20027" y="24860"/>
                    <a:pt x="22557" y="22674"/>
                  </a:cubicBezTo>
                  <a:cubicBezTo>
                    <a:pt x="23317" y="22188"/>
                    <a:pt x="23570" y="21945"/>
                    <a:pt x="23823" y="21945"/>
                  </a:cubicBezTo>
                  <a:cubicBezTo>
                    <a:pt x="24076" y="21945"/>
                    <a:pt x="24329" y="22188"/>
                    <a:pt x="24329" y="25589"/>
                  </a:cubicBezTo>
                  <a:cubicBezTo>
                    <a:pt x="24329" y="43566"/>
                    <a:pt x="15472" y="58141"/>
                    <a:pt x="7121" y="66158"/>
                  </a:cubicBezTo>
                  <a:cubicBezTo>
                    <a:pt x="4338" y="68830"/>
                    <a:pt x="4338" y="69316"/>
                    <a:pt x="4338" y="70045"/>
                  </a:cubicBezTo>
                  <a:cubicBezTo>
                    <a:pt x="4338" y="71745"/>
                    <a:pt x="5603" y="72717"/>
                    <a:pt x="6868" y="72717"/>
                  </a:cubicBezTo>
                  <a:cubicBezTo>
                    <a:pt x="9652" y="72717"/>
                    <a:pt x="29896" y="54011"/>
                    <a:pt x="29896" y="25589"/>
                  </a:cubicBezTo>
                  <a:close/>
                </a:path>
              </a:pathLst>
            </a:custGeom>
            <a:solidFill>
              <a:srgbClr val="000000"/>
            </a:solidFill>
            <a:ln w="25400"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82F325BD-E631-D82C-2C44-40071535AFAB}"/>
                </a:ext>
              </a:extLst>
            </p:cNvPr>
            <p:cNvSpPr/>
            <p:nvPr>
              <p:custDataLst>
                <p:tags r:id="rId24"/>
              </p:custDataLst>
            </p:nvPr>
          </p:nvSpPr>
          <p:spPr>
            <a:xfrm>
              <a:off x="10003973" y="4348608"/>
              <a:ext cx="174858" cy="218393"/>
            </a:xfrm>
            <a:custGeom>
              <a:avLst/>
              <a:gdLst>
                <a:gd name="connsiteX0" fmla="*/ 98730 w 174858"/>
                <a:gd name="connsiteY0" fmla="*/ 169889 h 218393"/>
                <a:gd name="connsiteX1" fmla="*/ 175152 w 174858"/>
                <a:gd name="connsiteY1" fmla="*/ 65429 h 218393"/>
                <a:gd name="connsiteX2" fmla="*/ 110624 w 174858"/>
                <a:gd name="connsiteY2" fmla="*/ 81 h 218393"/>
                <a:gd name="connsiteX3" fmla="*/ 293 w 174858"/>
                <a:gd name="connsiteY3" fmla="*/ 111829 h 218393"/>
                <a:gd name="connsiteX4" fmla="*/ 65074 w 174858"/>
                <a:gd name="connsiteY4" fmla="*/ 176691 h 218393"/>
                <a:gd name="connsiteX5" fmla="*/ 89873 w 174858"/>
                <a:gd name="connsiteY5" fmla="*/ 173047 h 218393"/>
                <a:gd name="connsiteX6" fmla="*/ 88861 w 174858"/>
                <a:gd name="connsiteY6" fmla="*/ 191752 h 218393"/>
                <a:gd name="connsiteX7" fmla="*/ 109864 w 174858"/>
                <a:gd name="connsiteY7" fmla="*/ 218474 h 218393"/>
                <a:gd name="connsiteX8" fmla="*/ 152124 w 174858"/>
                <a:gd name="connsiteY8" fmla="*/ 171346 h 218393"/>
                <a:gd name="connsiteX9" fmla="*/ 149340 w 174858"/>
                <a:gd name="connsiteY9" fmla="*/ 168917 h 218393"/>
                <a:gd name="connsiteX10" fmla="*/ 146304 w 174858"/>
                <a:gd name="connsiteY10" fmla="*/ 171589 h 218393"/>
                <a:gd name="connsiteX11" fmla="*/ 116697 w 174858"/>
                <a:gd name="connsiteY11" fmla="*/ 194910 h 218393"/>
                <a:gd name="connsiteX12" fmla="*/ 98730 w 174858"/>
                <a:gd name="connsiteY12" fmla="*/ 169889 h 218393"/>
                <a:gd name="connsiteX13" fmla="*/ 50904 w 174858"/>
                <a:gd name="connsiteY13" fmla="*/ 167945 h 218393"/>
                <a:gd name="connsiteX14" fmla="*/ 22562 w 174858"/>
                <a:gd name="connsiteY14" fmla="*/ 119602 h 218393"/>
                <a:gd name="connsiteX15" fmla="*/ 48373 w 174858"/>
                <a:gd name="connsiteY15" fmla="*/ 42108 h 218393"/>
                <a:gd name="connsiteX16" fmla="*/ 109105 w 174858"/>
                <a:gd name="connsiteY16" fmla="*/ 6154 h 218393"/>
                <a:gd name="connsiteX17" fmla="*/ 152883 w 174858"/>
                <a:gd name="connsiteY17" fmla="*/ 57655 h 218393"/>
                <a:gd name="connsiteX18" fmla="*/ 97465 w 174858"/>
                <a:gd name="connsiteY18" fmla="*/ 161629 h 218393"/>
                <a:gd name="connsiteX19" fmla="*/ 75196 w 174858"/>
                <a:gd name="connsiteY19" fmla="*/ 135393 h 218393"/>
                <a:gd name="connsiteX20" fmla="*/ 49385 w 174858"/>
                <a:gd name="connsiteY20" fmla="*/ 160171 h 218393"/>
                <a:gd name="connsiteX21" fmla="*/ 50904 w 174858"/>
                <a:gd name="connsiteY21" fmla="*/ 167945 h 218393"/>
                <a:gd name="connsiteX22" fmla="*/ 66593 w 174858"/>
                <a:gd name="connsiteY22" fmla="*/ 170617 h 218393"/>
                <a:gd name="connsiteX23" fmla="*/ 54952 w 174858"/>
                <a:gd name="connsiteY23" fmla="*/ 160171 h 218393"/>
                <a:gd name="connsiteX24" fmla="*/ 75196 w 174858"/>
                <a:gd name="connsiteY24" fmla="*/ 140737 h 218393"/>
                <a:gd name="connsiteX25" fmla="*/ 90633 w 174858"/>
                <a:gd name="connsiteY25" fmla="*/ 161386 h 218393"/>
                <a:gd name="connsiteX26" fmla="*/ 87849 w 174858"/>
                <a:gd name="connsiteY26" fmla="*/ 166245 h 218393"/>
                <a:gd name="connsiteX27" fmla="*/ 66593 w 174858"/>
                <a:gd name="connsiteY27" fmla="*/ 170617 h 21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18393">
                  <a:moveTo>
                    <a:pt x="98730" y="169889"/>
                  </a:moveTo>
                  <a:cubicBezTo>
                    <a:pt x="137953" y="155556"/>
                    <a:pt x="175152" y="112314"/>
                    <a:pt x="175152" y="65429"/>
                  </a:cubicBezTo>
                  <a:cubicBezTo>
                    <a:pt x="175152" y="26318"/>
                    <a:pt x="148328" y="81"/>
                    <a:pt x="110624" y="81"/>
                  </a:cubicBezTo>
                  <a:cubicBezTo>
                    <a:pt x="55965" y="81"/>
                    <a:pt x="293" y="55226"/>
                    <a:pt x="293" y="111829"/>
                  </a:cubicBezTo>
                  <a:cubicBezTo>
                    <a:pt x="293" y="152155"/>
                    <a:pt x="28635" y="176691"/>
                    <a:pt x="65074" y="176691"/>
                  </a:cubicBezTo>
                  <a:cubicBezTo>
                    <a:pt x="71401" y="176691"/>
                    <a:pt x="80004" y="175719"/>
                    <a:pt x="89873" y="173047"/>
                  </a:cubicBezTo>
                  <a:cubicBezTo>
                    <a:pt x="88861" y="188108"/>
                    <a:pt x="88861" y="188594"/>
                    <a:pt x="88861" y="191752"/>
                  </a:cubicBezTo>
                  <a:cubicBezTo>
                    <a:pt x="88861" y="199526"/>
                    <a:pt x="88861" y="218474"/>
                    <a:pt x="109864" y="218474"/>
                  </a:cubicBezTo>
                  <a:cubicBezTo>
                    <a:pt x="139978" y="218474"/>
                    <a:pt x="152124" y="174018"/>
                    <a:pt x="152124" y="171346"/>
                  </a:cubicBezTo>
                  <a:cubicBezTo>
                    <a:pt x="152124" y="169646"/>
                    <a:pt x="150353" y="168917"/>
                    <a:pt x="149340" y="168917"/>
                  </a:cubicBezTo>
                  <a:cubicBezTo>
                    <a:pt x="147316" y="168917"/>
                    <a:pt x="146810" y="170132"/>
                    <a:pt x="146304" y="171589"/>
                  </a:cubicBezTo>
                  <a:cubicBezTo>
                    <a:pt x="140231" y="188837"/>
                    <a:pt x="125554" y="194910"/>
                    <a:pt x="116697" y="194910"/>
                  </a:cubicBezTo>
                  <a:cubicBezTo>
                    <a:pt x="105057" y="194910"/>
                    <a:pt x="101261" y="188351"/>
                    <a:pt x="98730" y="169889"/>
                  </a:cubicBezTo>
                  <a:close/>
                  <a:moveTo>
                    <a:pt x="50904" y="167945"/>
                  </a:moveTo>
                  <a:cubicBezTo>
                    <a:pt x="31166" y="160414"/>
                    <a:pt x="22562" y="141466"/>
                    <a:pt x="22562" y="119602"/>
                  </a:cubicBezTo>
                  <a:cubicBezTo>
                    <a:pt x="22562" y="102840"/>
                    <a:pt x="29141" y="68344"/>
                    <a:pt x="48373" y="42108"/>
                  </a:cubicBezTo>
                  <a:cubicBezTo>
                    <a:pt x="66846" y="17329"/>
                    <a:pt x="90633" y="6154"/>
                    <a:pt x="109105" y="6154"/>
                  </a:cubicBezTo>
                  <a:cubicBezTo>
                    <a:pt x="134410" y="6154"/>
                    <a:pt x="152883" y="25103"/>
                    <a:pt x="152883" y="57655"/>
                  </a:cubicBezTo>
                  <a:cubicBezTo>
                    <a:pt x="152883" y="81948"/>
                    <a:pt x="139978" y="138794"/>
                    <a:pt x="97465" y="161629"/>
                  </a:cubicBezTo>
                  <a:cubicBezTo>
                    <a:pt x="96200" y="153126"/>
                    <a:pt x="93669" y="135393"/>
                    <a:pt x="75196" y="135393"/>
                  </a:cubicBezTo>
                  <a:cubicBezTo>
                    <a:pt x="61785" y="135393"/>
                    <a:pt x="49385" y="147539"/>
                    <a:pt x="49385" y="160171"/>
                  </a:cubicBezTo>
                  <a:cubicBezTo>
                    <a:pt x="49385" y="165030"/>
                    <a:pt x="50904" y="167702"/>
                    <a:pt x="50904" y="167945"/>
                  </a:cubicBezTo>
                  <a:close/>
                  <a:moveTo>
                    <a:pt x="66593" y="170617"/>
                  </a:moveTo>
                  <a:cubicBezTo>
                    <a:pt x="63050" y="170617"/>
                    <a:pt x="54952" y="170617"/>
                    <a:pt x="54952" y="160171"/>
                  </a:cubicBezTo>
                  <a:cubicBezTo>
                    <a:pt x="54952" y="150454"/>
                    <a:pt x="64568" y="140737"/>
                    <a:pt x="75196" y="140737"/>
                  </a:cubicBezTo>
                  <a:cubicBezTo>
                    <a:pt x="85825" y="140737"/>
                    <a:pt x="90633" y="146567"/>
                    <a:pt x="90633" y="161386"/>
                  </a:cubicBezTo>
                  <a:cubicBezTo>
                    <a:pt x="90633" y="165030"/>
                    <a:pt x="90380" y="165273"/>
                    <a:pt x="87849" y="166245"/>
                  </a:cubicBezTo>
                  <a:cubicBezTo>
                    <a:pt x="81270" y="168917"/>
                    <a:pt x="73678" y="170617"/>
                    <a:pt x="66593" y="170617"/>
                  </a:cubicBezTo>
                  <a:close/>
                </a:path>
              </a:pathLst>
            </a:custGeom>
            <a:solidFill>
              <a:srgbClr val="000000"/>
            </a:solidFill>
            <a:ln w="25400"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1709DBDD-16E8-F0BC-E4D8-3D461B71CAE5}"/>
                </a:ext>
              </a:extLst>
            </p:cNvPr>
            <p:cNvSpPr/>
            <p:nvPr>
              <p:custDataLst>
                <p:tags r:id="rId25"/>
              </p:custDataLst>
            </p:nvPr>
          </p:nvSpPr>
          <p:spPr>
            <a:xfrm>
              <a:off x="10202784" y="4443398"/>
              <a:ext cx="78293" cy="112913"/>
            </a:xfrm>
            <a:custGeom>
              <a:avLst/>
              <a:gdLst>
                <a:gd name="connsiteX0" fmla="*/ 78595 w 78293"/>
                <a:gd name="connsiteY0" fmla="*/ 82047 h 112913"/>
                <a:gd name="connsiteX1" fmla="*/ 72573 w 78293"/>
                <a:gd name="connsiteY1" fmla="*/ 82047 h 112913"/>
                <a:gd name="connsiteX2" fmla="*/ 67967 w 78293"/>
                <a:gd name="connsiteY2" fmla="*/ 97522 h 112913"/>
                <a:gd name="connsiteX3" fmla="*/ 50431 w 78293"/>
                <a:gd name="connsiteY3" fmla="*/ 98542 h 112913"/>
                <a:gd name="connsiteX4" fmla="*/ 17838 w 78293"/>
                <a:gd name="connsiteY4" fmla="*/ 98542 h 112913"/>
                <a:gd name="connsiteX5" fmla="*/ 53265 w 78293"/>
                <a:gd name="connsiteY5" fmla="*/ 69973 h 112913"/>
                <a:gd name="connsiteX6" fmla="*/ 78595 w 78293"/>
                <a:gd name="connsiteY6" fmla="*/ 33242 h 112913"/>
                <a:gd name="connsiteX7" fmla="*/ 37145 w 78293"/>
                <a:gd name="connsiteY7" fmla="*/ 83 h 112913"/>
                <a:gd name="connsiteX8" fmla="*/ 301 w 78293"/>
                <a:gd name="connsiteY8" fmla="*/ 30522 h 112913"/>
                <a:gd name="connsiteX9" fmla="*/ 9689 w 78293"/>
                <a:gd name="connsiteY9" fmla="*/ 40045 h 112913"/>
                <a:gd name="connsiteX10" fmla="*/ 19078 w 78293"/>
                <a:gd name="connsiteY10" fmla="*/ 31032 h 112913"/>
                <a:gd name="connsiteX11" fmla="*/ 8627 w 78293"/>
                <a:gd name="connsiteY11" fmla="*/ 22019 h 112913"/>
                <a:gd name="connsiteX12" fmla="*/ 34488 w 78293"/>
                <a:gd name="connsiteY12" fmla="*/ 6204 h 112913"/>
                <a:gd name="connsiteX13" fmla="*/ 61413 w 78293"/>
                <a:gd name="connsiteY13" fmla="*/ 33242 h 112913"/>
                <a:gd name="connsiteX14" fmla="*/ 44762 w 78293"/>
                <a:gd name="connsiteY14" fmla="*/ 65892 h 112913"/>
                <a:gd name="connsiteX15" fmla="*/ 2073 w 78293"/>
                <a:gd name="connsiteY15" fmla="*/ 106364 h 112913"/>
                <a:gd name="connsiteX16" fmla="*/ 301 w 78293"/>
                <a:gd name="connsiteY16" fmla="*/ 112996 h 112913"/>
                <a:gd name="connsiteX17" fmla="*/ 73281 w 78293"/>
                <a:gd name="connsiteY17" fmla="*/ 112996 h 112913"/>
                <a:gd name="connsiteX18" fmla="*/ 78595 w 78293"/>
                <a:gd name="connsiteY18" fmla="*/ 82047 h 11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2913">
                  <a:moveTo>
                    <a:pt x="78595" y="82047"/>
                  </a:moveTo>
                  <a:lnTo>
                    <a:pt x="72573" y="82047"/>
                  </a:lnTo>
                  <a:cubicBezTo>
                    <a:pt x="72041" y="85788"/>
                    <a:pt x="70270" y="95821"/>
                    <a:pt x="67967" y="97522"/>
                  </a:cubicBezTo>
                  <a:cubicBezTo>
                    <a:pt x="66550" y="98542"/>
                    <a:pt x="52911" y="98542"/>
                    <a:pt x="50431" y="98542"/>
                  </a:cubicBezTo>
                  <a:lnTo>
                    <a:pt x="17838" y="98542"/>
                  </a:lnTo>
                  <a:cubicBezTo>
                    <a:pt x="36437" y="82727"/>
                    <a:pt x="42637" y="77966"/>
                    <a:pt x="53265" y="69973"/>
                  </a:cubicBezTo>
                  <a:cubicBezTo>
                    <a:pt x="66373" y="59940"/>
                    <a:pt x="78595" y="49397"/>
                    <a:pt x="78595" y="33242"/>
                  </a:cubicBezTo>
                  <a:cubicBezTo>
                    <a:pt x="78595" y="12666"/>
                    <a:pt x="59819" y="83"/>
                    <a:pt x="37145" y="83"/>
                  </a:cubicBezTo>
                  <a:cubicBezTo>
                    <a:pt x="15181" y="83"/>
                    <a:pt x="301" y="14877"/>
                    <a:pt x="301" y="30522"/>
                  </a:cubicBezTo>
                  <a:cubicBezTo>
                    <a:pt x="301" y="39194"/>
                    <a:pt x="7918" y="40045"/>
                    <a:pt x="9689" y="40045"/>
                  </a:cubicBezTo>
                  <a:cubicBezTo>
                    <a:pt x="13941" y="40045"/>
                    <a:pt x="19078" y="37154"/>
                    <a:pt x="19078" y="31032"/>
                  </a:cubicBezTo>
                  <a:cubicBezTo>
                    <a:pt x="19078" y="27971"/>
                    <a:pt x="17838" y="22019"/>
                    <a:pt x="8627" y="22019"/>
                  </a:cubicBezTo>
                  <a:cubicBezTo>
                    <a:pt x="14118" y="9946"/>
                    <a:pt x="26163" y="6204"/>
                    <a:pt x="34488" y="6204"/>
                  </a:cubicBezTo>
                  <a:cubicBezTo>
                    <a:pt x="52202" y="6204"/>
                    <a:pt x="61413" y="19468"/>
                    <a:pt x="61413" y="33242"/>
                  </a:cubicBezTo>
                  <a:cubicBezTo>
                    <a:pt x="61413" y="48037"/>
                    <a:pt x="50431" y="59770"/>
                    <a:pt x="44762" y="65892"/>
                  </a:cubicBezTo>
                  <a:lnTo>
                    <a:pt x="2073" y="106364"/>
                  </a:lnTo>
                  <a:cubicBezTo>
                    <a:pt x="301" y="107895"/>
                    <a:pt x="301" y="108235"/>
                    <a:pt x="301" y="112996"/>
                  </a:cubicBezTo>
                  <a:lnTo>
                    <a:pt x="73281" y="112996"/>
                  </a:lnTo>
                  <a:lnTo>
                    <a:pt x="78595" y="82047"/>
                  </a:lnTo>
                  <a:close/>
                </a:path>
              </a:pathLst>
            </a:custGeom>
            <a:solidFill>
              <a:srgbClr val="000000"/>
            </a:solidFill>
            <a:ln w="25400"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268B3930-6FA3-C018-56CC-32002E3C4CE5}"/>
                </a:ext>
              </a:extLst>
            </p:cNvPr>
            <p:cNvSpPr/>
            <p:nvPr>
              <p:custDataLst>
                <p:tags r:id="rId26"/>
              </p:custDataLst>
            </p:nvPr>
          </p:nvSpPr>
          <p:spPr>
            <a:xfrm>
              <a:off x="10319570" y="4337676"/>
              <a:ext cx="58707" cy="242929"/>
            </a:xfrm>
            <a:custGeom>
              <a:avLst/>
              <a:gdLst>
                <a:gd name="connsiteX0" fmla="*/ 59014 w 58707"/>
                <a:gd name="connsiteY0" fmla="*/ 121546 h 242929"/>
                <a:gd name="connsiteX1" fmla="*/ 42312 w 58707"/>
                <a:gd name="connsiteY1" fmla="*/ 45752 h 242929"/>
                <a:gd name="connsiteX2" fmla="*/ 2836 w 58707"/>
                <a:gd name="connsiteY2" fmla="*/ 81 h 242929"/>
                <a:gd name="connsiteX3" fmla="*/ 306 w 58707"/>
                <a:gd name="connsiteY3" fmla="*/ 2510 h 242929"/>
                <a:gd name="connsiteX4" fmla="*/ 5114 w 58707"/>
                <a:gd name="connsiteY4" fmla="*/ 8098 h 242929"/>
                <a:gd name="connsiteX5" fmla="*/ 44337 w 58707"/>
                <a:gd name="connsiteY5" fmla="*/ 121546 h 242929"/>
                <a:gd name="connsiteX6" fmla="*/ 3595 w 58707"/>
                <a:gd name="connsiteY6" fmla="*/ 236451 h 242929"/>
                <a:gd name="connsiteX7" fmla="*/ 306 w 58707"/>
                <a:gd name="connsiteY7" fmla="*/ 240581 h 242929"/>
                <a:gd name="connsiteX8" fmla="*/ 2836 w 58707"/>
                <a:gd name="connsiteY8" fmla="*/ 243010 h 242929"/>
                <a:gd name="connsiteX9" fmla="*/ 43071 w 58707"/>
                <a:gd name="connsiteY9" fmla="*/ 195639 h 242929"/>
                <a:gd name="connsiteX10" fmla="*/ 59014 w 58707"/>
                <a:gd name="connsiteY10" fmla="*/ 121546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2929">
                  <a:moveTo>
                    <a:pt x="59014" y="121546"/>
                  </a:moveTo>
                  <a:cubicBezTo>
                    <a:pt x="59014" y="102597"/>
                    <a:pt x="56230" y="73203"/>
                    <a:pt x="42312" y="45752"/>
                  </a:cubicBezTo>
                  <a:cubicBezTo>
                    <a:pt x="27129" y="15872"/>
                    <a:pt x="5367" y="81"/>
                    <a:pt x="2836" y="81"/>
                  </a:cubicBezTo>
                  <a:cubicBezTo>
                    <a:pt x="1318" y="81"/>
                    <a:pt x="306" y="1053"/>
                    <a:pt x="306" y="2510"/>
                  </a:cubicBezTo>
                  <a:cubicBezTo>
                    <a:pt x="306" y="3239"/>
                    <a:pt x="306" y="3725"/>
                    <a:pt x="5114" y="8098"/>
                  </a:cubicBezTo>
                  <a:cubicBezTo>
                    <a:pt x="29913" y="32148"/>
                    <a:pt x="44337" y="70774"/>
                    <a:pt x="44337" y="121546"/>
                  </a:cubicBezTo>
                  <a:cubicBezTo>
                    <a:pt x="44337" y="163087"/>
                    <a:pt x="34974" y="205842"/>
                    <a:pt x="3595" y="236451"/>
                  </a:cubicBezTo>
                  <a:cubicBezTo>
                    <a:pt x="306" y="239366"/>
                    <a:pt x="306" y="239852"/>
                    <a:pt x="306" y="240581"/>
                  </a:cubicBezTo>
                  <a:cubicBezTo>
                    <a:pt x="306" y="242038"/>
                    <a:pt x="1318" y="243010"/>
                    <a:pt x="2836" y="243010"/>
                  </a:cubicBezTo>
                  <a:cubicBezTo>
                    <a:pt x="5367" y="243010"/>
                    <a:pt x="28141" y="226491"/>
                    <a:pt x="43071" y="195639"/>
                  </a:cubicBezTo>
                  <a:cubicBezTo>
                    <a:pt x="55977" y="168917"/>
                    <a:pt x="59014" y="141952"/>
                    <a:pt x="59014" y="121546"/>
                  </a:cubicBezTo>
                  <a:close/>
                </a:path>
              </a:pathLst>
            </a:custGeom>
            <a:solidFill>
              <a:srgbClr val="000000"/>
            </a:solidFill>
            <a:ln w="25400"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9CF55CB4-BD9F-84C4-A987-2A4B22F160E1}"/>
                </a:ext>
              </a:extLst>
            </p:cNvPr>
            <p:cNvSpPr/>
            <p:nvPr>
              <p:custDataLst>
                <p:tags r:id="rId27"/>
              </p:custDataLst>
            </p:nvPr>
          </p:nvSpPr>
          <p:spPr>
            <a:xfrm>
              <a:off x="8240120" y="4654967"/>
              <a:ext cx="2163434" cy="9716"/>
            </a:xfrm>
            <a:custGeom>
              <a:avLst/>
              <a:gdLst>
                <a:gd name="connsiteX0" fmla="*/ 0 w 2163434"/>
                <a:gd name="connsiteY0" fmla="*/ 0 h 9716"/>
                <a:gd name="connsiteX1" fmla="*/ 2163435 w 2163434"/>
                <a:gd name="connsiteY1" fmla="*/ 0 h 9716"/>
                <a:gd name="connsiteX2" fmla="*/ 2163435 w 2163434"/>
                <a:gd name="connsiteY2" fmla="*/ 9717 h 9716"/>
                <a:gd name="connsiteX3" fmla="*/ 0 w 2163434"/>
                <a:gd name="connsiteY3" fmla="*/ 9717 h 9716"/>
              </a:gdLst>
              <a:ahLst/>
              <a:cxnLst>
                <a:cxn ang="0">
                  <a:pos x="connsiteX0" y="connsiteY0"/>
                </a:cxn>
                <a:cxn ang="0">
                  <a:pos x="connsiteX1" y="connsiteY1"/>
                </a:cxn>
                <a:cxn ang="0">
                  <a:pos x="connsiteX2" y="connsiteY2"/>
                </a:cxn>
                <a:cxn ang="0">
                  <a:pos x="connsiteX3" y="connsiteY3"/>
                </a:cxn>
              </a:cxnLst>
              <a:rect l="l" t="t" r="r" b="b"/>
              <a:pathLst>
                <a:path w="2163434" h="9716">
                  <a:moveTo>
                    <a:pt x="0" y="0"/>
                  </a:moveTo>
                  <a:lnTo>
                    <a:pt x="2163435" y="0"/>
                  </a:lnTo>
                  <a:lnTo>
                    <a:pt x="2163435" y="9717"/>
                  </a:lnTo>
                  <a:lnTo>
                    <a:pt x="0" y="9717"/>
                  </a:lnTo>
                  <a:close/>
                </a:path>
              </a:pathLst>
            </a:custGeom>
            <a:solidFill>
              <a:srgbClr val="000000"/>
            </a:solidFill>
            <a:ln w="25400"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D3E69F8B-3D89-A587-35E1-A5FBC4B750AA}"/>
                </a:ext>
              </a:extLst>
            </p:cNvPr>
            <p:cNvSpPr/>
            <p:nvPr>
              <p:custDataLst>
                <p:tags r:id="rId28"/>
              </p:custDataLst>
            </p:nvPr>
          </p:nvSpPr>
          <p:spPr>
            <a:xfrm>
              <a:off x="9124872" y="4704998"/>
              <a:ext cx="10122" cy="242929"/>
            </a:xfrm>
            <a:custGeom>
              <a:avLst/>
              <a:gdLst>
                <a:gd name="connsiteX0" fmla="*/ 10380 w 10122"/>
                <a:gd name="connsiteY0" fmla="*/ 8842 h 242929"/>
                <a:gd name="connsiteX1" fmla="*/ 5319 w 10122"/>
                <a:gd name="connsiteY1" fmla="*/ 96 h 242929"/>
                <a:gd name="connsiteX2" fmla="*/ 258 w 10122"/>
                <a:gd name="connsiteY2" fmla="*/ 8842 h 242929"/>
                <a:gd name="connsiteX3" fmla="*/ 258 w 10122"/>
                <a:gd name="connsiteY3" fmla="*/ 234280 h 242929"/>
                <a:gd name="connsiteX4" fmla="*/ 5319 w 10122"/>
                <a:gd name="connsiteY4" fmla="*/ 243025 h 242929"/>
                <a:gd name="connsiteX5" fmla="*/ 10380 w 10122"/>
                <a:gd name="connsiteY5" fmla="*/ 234280 h 242929"/>
                <a:gd name="connsiteX6" fmla="*/ 10380 w 10122"/>
                <a:gd name="connsiteY6" fmla="*/ 8842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42929">
                  <a:moveTo>
                    <a:pt x="10380" y="8842"/>
                  </a:moveTo>
                  <a:cubicBezTo>
                    <a:pt x="10380" y="4469"/>
                    <a:pt x="10380" y="96"/>
                    <a:pt x="5319" y="96"/>
                  </a:cubicBezTo>
                  <a:cubicBezTo>
                    <a:pt x="258" y="96"/>
                    <a:pt x="258" y="4469"/>
                    <a:pt x="258" y="8842"/>
                  </a:cubicBezTo>
                  <a:lnTo>
                    <a:pt x="258" y="234280"/>
                  </a:lnTo>
                  <a:cubicBezTo>
                    <a:pt x="258" y="238653"/>
                    <a:pt x="258" y="243025"/>
                    <a:pt x="5319" y="243025"/>
                  </a:cubicBezTo>
                  <a:cubicBezTo>
                    <a:pt x="10380" y="243025"/>
                    <a:pt x="10380" y="238653"/>
                    <a:pt x="10380" y="234280"/>
                  </a:cubicBezTo>
                  <a:lnTo>
                    <a:pt x="10380" y="8842"/>
                  </a:lnTo>
                  <a:close/>
                </a:path>
              </a:pathLst>
            </a:custGeom>
            <a:solidFill>
              <a:srgbClr val="000000"/>
            </a:solidFill>
            <a:ln w="25400"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D63E5297-C73B-B639-A608-8B9915B150CB}"/>
                </a:ext>
              </a:extLst>
            </p:cNvPr>
            <p:cNvSpPr/>
            <p:nvPr>
              <p:custDataLst>
                <p:tags r:id="rId29"/>
              </p:custDataLst>
            </p:nvPr>
          </p:nvSpPr>
          <p:spPr>
            <a:xfrm>
              <a:off x="9177451" y="4715930"/>
              <a:ext cx="174858" cy="218393"/>
            </a:xfrm>
            <a:custGeom>
              <a:avLst/>
              <a:gdLst>
                <a:gd name="connsiteX0" fmla="*/ 98698 w 174858"/>
                <a:gd name="connsiteY0" fmla="*/ 169904 h 218393"/>
                <a:gd name="connsiteX1" fmla="*/ 175119 w 174858"/>
                <a:gd name="connsiteY1" fmla="*/ 65444 h 218393"/>
                <a:gd name="connsiteX2" fmla="*/ 110591 w 174858"/>
                <a:gd name="connsiteY2" fmla="*/ 96 h 218393"/>
                <a:gd name="connsiteX3" fmla="*/ 261 w 174858"/>
                <a:gd name="connsiteY3" fmla="*/ 111844 h 218393"/>
                <a:gd name="connsiteX4" fmla="*/ 65042 w 174858"/>
                <a:gd name="connsiteY4" fmla="*/ 176706 h 218393"/>
                <a:gd name="connsiteX5" fmla="*/ 89841 w 174858"/>
                <a:gd name="connsiteY5" fmla="*/ 173062 h 218393"/>
                <a:gd name="connsiteX6" fmla="*/ 88829 w 174858"/>
                <a:gd name="connsiteY6" fmla="*/ 191767 h 218393"/>
                <a:gd name="connsiteX7" fmla="*/ 109832 w 174858"/>
                <a:gd name="connsiteY7" fmla="*/ 218489 h 218393"/>
                <a:gd name="connsiteX8" fmla="*/ 152091 w 174858"/>
                <a:gd name="connsiteY8" fmla="*/ 171361 h 218393"/>
                <a:gd name="connsiteX9" fmla="*/ 149308 w 174858"/>
                <a:gd name="connsiteY9" fmla="*/ 168932 h 218393"/>
                <a:gd name="connsiteX10" fmla="*/ 146271 w 174858"/>
                <a:gd name="connsiteY10" fmla="*/ 171604 h 218393"/>
                <a:gd name="connsiteX11" fmla="*/ 116664 w 174858"/>
                <a:gd name="connsiteY11" fmla="*/ 194925 h 218393"/>
                <a:gd name="connsiteX12" fmla="*/ 98698 w 174858"/>
                <a:gd name="connsiteY12" fmla="*/ 169904 h 218393"/>
                <a:gd name="connsiteX13" fmla="*/ 50871 w 174858"/>
                <a:gd name="connsiteY13" fmla="*/ 167960 h 218393"/>
                <a:gd name="connsiteX14" fmla="*/ 22529 w 174858"/>
                <a:gd name="connsiteY14" fmla="*/ 119617 h 218393"/>
                <a:gd name="connsiteX15" fmla="*/ 48341 w 174858"/>
                <a:gd name="connsiteY15" fmla="*/ 42123 h 218393"/>
                <a:gd name="connsiteX16" fmla="*/ 109073 w 174858"/>
                <a:gd name="connsiteY16" fmla="*/ 6169 h 218393"/>
                <a:gd name="connsiteX17" fmla="*/ 152851 w 174858"/>
                <a:gd name="connsiteY17" fmla="*/ 57670 h 218393"/>
                <a:gd name="connsiteX18" fmla="*/ 97432 w 174858"/>
                <a:gd name="connsiteY18" fmla="*/ 161644 h 218393"/>
                <a:gd name="connsiteX19" fmla="*/ 75164 w 174858"/>
                <a:gd name="connsiteY19" fmla="*/ 135408 h 218393"/>
                <a:gd name="connsiteX20" fmla="*/ 49353 w 174858"/>
                <a:gd name="connsiteY20" fmla="*/ 160186 h 218393"/>
                <a:gd name="connsiteX21" fmla="*/ 50871 w 174858"/>
                <a:gd name="connsiteY21" fmla="*/ 167960 h 218393"/>
                <a:gd name="connsiteX22" fmla="*/ 66560 w 174858"/>
                <a:gd name="connsiteY22" fmla="*/ 170632 h 218393"/>
                <a:gd name="connsiteX23" fmla="*/ 54920 w 174858"/>
                <a:gd name="connsiteY23" fmla="*/ 160186 h 218393"/>
                <a:gd name="connsiteX24" fmla="*/ 75164 w 174858"/>
                <a:gd name="connsiteY24" fmla="*/ 140752 h 218393"/>
                <a:gd name="connsiteX25" fmla="*/ 90600 w 174858"/>
                <a:gd name="connsiteY25" fmla="*/ 161401 h 218393"/>
                <a:gd name="connsiteX26" fmla="*/ 87817 w 174858"/>
                <a:gd name="connsiteY26" fmla="*/ 166260 h 218393"/>
                <a:gd name="connsiteX27" fmla="*/ 66560 w 174858"/>
                <a:gd name="connsiteY27" fmla="*/ 170632 h 21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18393">
                  <a:moveTo>
                    <a:pt x="98698" y="169904"/>
                  </a:moveTo>
                  <a:cubicBezTo>
                    <a:pt x="137921" y="155571"/>
                    <a:pt x="175119" y="112329"/>
                    <a:pt x="175119" y="65444"/>
                  </a:cubicBezTo>
                  <a:cubicBezTo>
                    <a:pt x="175119" y="26333"/>
                    <a:pt x="148296" y="96"/>
                    <a:pt x="110591" y="96"/>
                  </a:cubicBezTo>
                  <a:cubicBezTo>
                    <a:pt x="55932" y="96"/>
                    <a:pt x="261" y="55241"/>
                    <a:pt x="261" y="111844"/>
                  </a:cubicBezTo>
                  <a:cubicBezTo>
                    <a:pt x="261" y="152170"/>
                    <a:pt x="28603" y="176706"/>
                    <a:pt x="65042" y="176706"/>
                  </a:cubicBezTo>
                  <a:cubicBezTo>
                    <a:pt x="71368" y="176706"/>
                    <a:pt x="79972" y="175734"/>
                    <a:pt x="89841" y="173062"/>
                  </a:cubicBezTo>
                  <a:cubicBezTo>
                    <a:pt x="88829" y="188123"/>
                    <a:pt x="88829" y="188609"/>
                    <a:pt x="88829" y="191767"/>
                  </a:cubicBezTo>
                  <a:cubicBezTo>
                    <a:pt x="88829" y="199541"/>
                    <a:pt x="88829" y="218489"/>
                    <a:pt x="109832" y="218489"/>
                  </a:cubicBezTo>
                  <a:cubicBezTo>
                    <a:pt x="139945" y="218489"/>
                    <a:pt x="152091" y="174033"/>
                    <a:pt x="152091" y="171361"/>
                  </a:cubicBezTo>
                  <a:cubicBezTo>
                    <a:pt x="152091" y="169661"/>
                    <a:pt x="150320" y="168932"/>
                    <a:pt x="149308" y="168932"/>
                  </a:cubicBezTo>
                  <a:cubicBezTo>
                    <a:pt x="147284" y="168932"/>
                    <a:pt x="146777" y="170147"/>
                    <a:pt x="146271" y="171604"/>
                  </a:cubicBezTo>
                  <a:cubicBezTo>
                    <a:pt x="140198" y="188852"/>
                    <a:pt x="125521" y="194925"/>
                    <a:pt x="116664" y="194925"/>
                  </a:cubicBezTo>
                  <a:cubicBezTo>
                    <a:pt x="105024" y="194925"/>
                    <a:pt x="101228" y="188366"/>
                    <a:pt x="98698" y="169904"/>
                  </a:cubicBezTo>
                  <a:close/>
                  <a:moveTo>
                    <a:pt x="50871" y="167960"/>
                  </a:moveTo>
                  <a:cubicBezTo>
                    <a:pt x="31133" y="160429"/>
                    <a:pt x="22529" y="141481"/>
                    <a:pt x="22529" y="119617"/>
                  </a:cubicBezTo>
                  <a:cubicBezTo>
                    <a:pt x="22529" y="102855"/>
                    <a:pt x="29109" y="68359"/>
                    <a:pt x="48341" y="42123"/>
                  </a:cubicBezTo>
                  <a:cubicBezTo>
                    <a:pt x="66813" y="17344"/>
                    <a:pt x="90600" y="6169"/>
                    <a:pt x="109073" y="6169"/>
                  </a:cubicBezTo>
                  <a:cubicBezTo>
                    <a:pt x="134378" y="6169"/>
                    <a:pt x="152851" y="25118"/>
                    <a:pt x="152851" y="57670"/>
                  </a:cubicBezTo>
                  <a:cubicBezTo>
                    <a:pt x="152851" y="81963"/>
                    <a:pt x="139945" y="138809"/>
                    <a:pt x="97432" y="161644"/>
                  </a:cubicBezTo>
                  <a:cubicBezTo>
                    <a:pt x="96167" y="153142"/>
                    <a:pt x="93637" y="135408"/>
                    <a:pt x="75164" y="135408"/>
                  </a:cubicBezTo>
                  <a:cubicBezTo>
                    <a:pt x="61752" y="135408"/>
                    <a:pt x="49353" y="147554"/>
                    <a:pt x="49353" y="160186"/>
                  </a:cubicBezTo>
                  <a:cubicBezTo>
                    <a:pt x="49353" y="165045"/>
                    <a:pt x="50871" y="167717"/>
                    <a:pt x="50871" y="167960"/>
                  </a:cubicBezTo>
                  <a:close/>
                  <a:moveTo>
                    <a:pt x="66560" y="170632"/>
                  </a:moveTo>
                  <a:cubicBezTo>
                    <a:pt x="63018" y="170632"/>
                    <a:pt x="54920" y="170632"/>
                    <a:pt x="54920" y="160186"/>
                  </a:cubicBezTo>
                  <a:cubicBezTo>
                    <a:pt x="54920" y="150469"/>
                    <a:pt x="64536" y="140752"/>
                    <a:pt x="75164" y="140752"/>
                  </a:cubicBezTo>
                  <a:cubicBezTo>
                    <a:pt x="85792" y="140752"/>
                    <a:pt x="90600" y="146582"/>
                    <a:pt x="90600" y="161401"/>
                  </a:cubicBezTo>
                  <a:cubicBezTo>
                    <a:pt x="90600" y="165045"/>
                    <a:pt x="90347" y="165288"/>
                    <a:pt x="87817" y="166260"/>
                  </a:cubicBezTo>
                  <a:cubicBezTo>
                    <a:pt x="81237" y="168932"/>
                    <a:pt x="73646" y="170632"/>
                    <a:pt x="66560" y="170632"/>
                  </a:cubicBezTo>
                  <a:close/>
                </a:path>
              </a:pathLst>
            </a:custGeom>
            <a:solidFill>
              <a:srgbClr val="000000"/>
            </a:solidFill>
            <a:ln w="25400"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0715A6DE-55C5-C825-4BBB-A85544F04E64}"/>
                </a:ext>
              </a:extLst>
            </p:cNvPr>
            <p:cNvSpPr/>
            <p:nvPr>
              <p:custDataLst>
                <p:tags r:id="rId30"/>
              </p:custDataLst>
            </p:nvPr>
          </p:nvSpPr>
          <p:spPr>
            <a:xfrm>
              <a:off x="9384410" y="4810721"/>
              <a:ext cx="64477" cy="112913"/>
            </a:xfrm>
            <a:custGeom>
              <a:avLst/>
              <a:gdLst>
                <a:gd name="connsiteX0" fmla="*/ 40301 w 64477"/>
                <a:gd name="connsiteY0" fmla="*/ 4859 h 112913"/>
                <a:gd name="connsiteX1" fmla="*/ 34987 w 64477"/>
                <a:gd name="connsiteY1" fmla="*/ 98 h 112913"/>
                <a:gd name="connsiteX2" fmla="*/ 269 w 64477"/>
                <a:gd name="connsiteY2" fmla="*/ 10981 h 112913"/>
                <a:gd name="connsiteX3" fmla="*/ 269 w 64477"/>
                <a:gd name="connsiteY3" fmla="*/ 17103 h 112913"/>
                <a:gd name="connsiteX4" fmla="*/ 25953 w 64477"/>
                <a:gd name="connsiteY4" fmla="*/ 12341 h 112913"/>
                <a:gd name="connsiteX5" fmla="*/ 25953 w 64477"/>
                <a:gd name="connsiteY5" fmla="*/ 99067 h 112913"/>
                <a:gd name="connsiteX6" fmla="*/ 8240 w 64477"/>
                <a:gd name="connsiteY6" fmla="*/ 106889 h 112913"/>
                <a:gd name="connsiteX7" fmla="*/ 1509 w 64477"/>
                <a:gd name="connsiteY7" fmla="*/ 106889 h 112913"/>
                <a:gd name="connsiteX8" fmla="*/ 1509 w 64477"/>
                <a:gd name="connsiteY8" fmla="*/ 113011 h 112913"/>
                <a:gd name="connsiteX9" fmla="*/ 33039 w 64477"/>
                <a:gd name="connsiteY9" fmla="*/ 112331 h 112913"/>
                <a:gd name="connsiteX10" fmla="*/ 64746 w 64477"/>
                <a:gd name="connsiteY10" fmla="*/ 113011 h 112913"/>
                <a:gd name="connsiteX11" fmla="*/ 64746 w 64477"/>
                <a:gd name="connsiteY11" fmla="*/ 106889 h 112913"/>
                <a:gd name="connsiteX12" fmla="*/ 58015 w 64477"/>
                <a:gd name="connsiteY12" fmla="*/ 106889 h 112913"/>
                <a:gd name="connsiteX13" fmla="*/ 40301 w 64477"/>
                <a:gd name="connsiteY13" fmla="*/ 99067 h 112913"/>
                <a:gd name="connsiteX14" fmla="*/ 40301 w 64477"/>
                <a:gd name="connsiteY14" fmla="*/ 4859 h 11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2913">
                  <a:moveTo>
                    <a:pt x="40301" y="4859"/>
                  </a:moveTo>
                  <a:cubicBezTo>
                    <a:pt x="40301" y="268"/>
                    <a:pt x="39947" y="98"/>
                    <a:pt x="34987" y="98"/>
                  </a:cubicBezTo>
                  <a:cubicBezTo>
                    <a:pt x="23651" y="10811"/>
                    <a:pt x="7531" y="10981"/>
                    <a:pt x="269" y="10981"/>
                  </a:cubicBezTo>
                  <a:lnTo>
                    <a:pt x="269" y="17103"/>
                  </a:lnTo>
                  <a:cubicBezTo>
                    <a:pt x="4520" y="17103"/>
                    <a:pt x="16211" y="17103"/>
                    <a:pt x="25953" y="12341"/>
                  </a:cubicBezTo>
                  <a:lnTo>
                    <a:pt x="25953" y="99067"/>
                  </a:lnTo>
                  <a:cubicBezTo>
                    <a:pt x="25953" y="104679"/>
                    <a:pt x="25953" y="106889"/>
                    <a:pt x="8240" y="106889"/>
                  </a:cubicBezTo>
                  <a:lnTo>
                    <a:pt x="1509" y="106889"/>
                  </a:lnTo>
                  <a:lnTo>
                    <a:pt x="1509" y="113011"/>
                  </a:lnTo>
                  <a:cubicBezTo>
                    <a:pt x="4697" y="112841"/>
                    <a:pt x="26485" y="112331"/>
                    <a:pt x="33039" y="112331"/>
                  </a:cubicBezTo>
                  <a:cubicBezTo>
                    <a:pt x="38530" y="112331"/>
                    <a:pt x="60849" y="112841"/>
                    <a:pt x="64746" y="113011"/>
                  </a:cubicBezTo>
                  <a:lnTo>
                    <a:pt x="64746" y="106889"/>
                  </a:lnTo>
                  <a:lnTo>
                    <a:pt x="58015" y="106889"/>
                  </a:lnTo>
                  <a:cubicBezTo>
                    <a:pt x="40301" y="106889"/>
                    <a:pt x="40301" y="104679"/>
                    <a:pt x="40301" y="99067"/>
                  </a:cubicBezTo>
                  <a:lnTo>
                    <a:pt x="40301" y="4859"/>
                  </a:lnTo>
                  <a:close/>
                </a:path>
              </a:pathLst>
            </a:custGeom>
            <a:solidFill>
              <a:srgbClr val="000000"/>
            </a:solidFill>
            <a:ln w="25400"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AF93F21F-1AC5-29FB-AAB8-45C8135DD206}"/>
                </a:ext>
              </a:extLst>
            </p:cNvPr>
            <p:cNvSpPr/>
            <p:nvPr>
              <p:custDataLst>
                <p:tags r:id="rId31"/>
              </p:custDataLst>
            </p:nvPr>
          </p:nvSpPr>
          <p:spPr>
            <a:xfrm>
              <a:off x="9508737" y="4704998"/>
              <a:ext cx="10122" cy="242929"/>
            </a:xfrm>
            <a:custGeom>
              <a:avLst/>
              <a:gdLst>
                <a:gd name="connsiteX0" fmla="*/ 10395 w 10122"/>
                <a:gd name="connsiteY0" fmla="*/ 8842 h 242929"/>
                <a:gd name="connsiteX1" fmla="*/ 5334 w 10122"/>
                <a:gd name="connsiteY1" fmla="*/ 96 h 242929"/>
                <a:gd name="connsiteX2" fmla="*/ 273 w 10122"/>
                <a:gd name="connsiteY2" fmla="*/ 8842 h 242929"/>
                <a:gd name="connsiteX3" fmla="*/ 273 w 10122"/>
                <a:gd name="connsiteY3" fmla="*/ 234280 h 242929"/>
                <a:gd name="connsiteX4" fmla="*/ 5334 w 10122"/>
                <a:gd name="connsiteY4" fmla="*/ 243025 h 242929"/>
                <a:gd name="connsiteX5" fmla="*/ 10395 w 10122"/>
                <a:gd name="connsiteY5" fmla="*/ 234280 h 242929"/>
                <a:gd name="connsiteX6" fmla="*/ 10395 w 10122"/>
                <a:gd name="connsiteY6" fmla="*/ 8842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42929">
                  <a:moveTo>
                    <a:pt x="10395" y="8842"/>
                  </a:moveTo>
                  <a:cubicBezTo>
                    <a:pt x="10395" y="4469"/>
                    <a:pt x="10395" y="96"/>
                    <a:pt x="5334" y="96"/>
                  </a:cubicBezTo>
                  <a:cubicBezTo>
                    <a:pt x="273" y="96"/>
                    <a:pt x="273" y="4469"/>
                    <a:pt x="273" y="8842"/>
                  </a:cubicBezTo>
                  <a:lnTo>
                    <a:pt x="273" y="234280"/>
                  </a:lnTo>
                  <a:cubicBezTo>
                    <a:pt x="273" y="238653"/>
                    <a:pt x="273" y="243025"/>
                    <a:pt x="5334" y="243025"/>
                  </a:cubicBezTo>
                  <a:cubicBezTo>
                    <a:pt x="10395" y="243025"/>
                    <a:pt x="10395" y="238653"/>
                    <a:pt x="10395" y="234280"/>
                  </a:cubicBezTo>
                  <a:lnTo>
                    <a:pt x="10395" y="8842"/>
                  </a:lnTo>
                  <a:close/>
                </a:path>
              </a:pathLst>
            </a:custGeom>
            <a:solidFill>
              <a:srgbClr val="000000"/>
            </a:solidFill>
            <a:ln w="25400" cap="flat">
              <a:noFill/>
              <a:prstDash val="solid"/>
              <a:miter/>
            </a:ln>
          </p:spPr>
          <p:txBody>
            <a:bodyPr rtlCol="0" anchor="ctr"/>
            <a:lstStyle/>
            <a:p>
              <a:endParaRPr lang="en-CN"/>
            </a:p>
          </p:txBody>
        </p:sp>
      </p:grpSp>
      <p:sp>
        <p:nvSpPr>
          <p:cNvPr id="40" name="TextBox 39">
            <a:extLst>
              <a:ext uri="{FF2B5EF4-FFF2-40B4-BE49-F238E27FC236}">
                <a16:creationId xmlns:a16="http://schemas.microsoft.com/office/drawing/2014/main" id="{78C40A5B-5477-0F1E-BAD1-DECC963EF3B9}"/>
              </a:ext>
            </a:extLst>
          </p:cNvPr>
          <p:cNvSpPr txBox="1"/>
          <p:nvPr/>
        </p:nvSpPr>
        <p:spPr>
          <a:xfrm>
            <a:off x="496497" y="3881423"/>
            <a:ext cx="11060894" cy="441852"/>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其中 num(w, Q</a:t>
            </a:r>
            <a:r>
              <a:rPr lang="en-CN" sz="2000" baseline="-25000" dirty="0">
                <a:latin typeface="Microsoft YaHei" panose="020B0503020204020204" pitchFamily="34" charset="-122"/>
                <a:ea typeface="Microsoft YaHei" panose="020B0503020204020204" pitchFamily="34" charset="-122"/>
              </a:rPr>
              <a:t>2</a:t>
            </a:r>
            <a:r>
              <a:rPr lang="en-CN" sz="2000" dirty="0">
                <a:latin typeface="Microsoft YaHei" panose="020B0503020204020204" pitchFamily="34" charset="-122"/>
                <a:ea typeface="Microsoft YaHei" panose="020B0503020204020204" pitchFamily="34" charset="-122"/>
              </a:rPr>
              <a:t>) 表示单词 w 在 Q</a:t>
            </a:r>
            <a:r>
              <a:rPr lang="en-CN" sz="2000" baseline="-25000" dirty="0">
                <a:latin typeface="Microsoft YaHei" panose="020B0503020204020204" pitchFamily="34" charset="-122"/>
                <a:ea typeface="Microsoft YaHei" panose="020B0503020204020204" pitchFamily="34" charset="-122"/>
              </a:rPr>
              <a:t>2</a:t>
            </a:r>
            <a:r>
              <a:rPr lang="en-CN" sz="2000" dirty="0">
                <a:latin typeface="Microsoft YaHei" panose="020B0503020204020204" pitchFamily="34" charset="-122"/>
                <a:ea typeface="Microsoft YaHei" panose="020B0503020204020204" pitchFamily="34" charset="-122"/>
              </a:rPr>
              <a:t> 中出现的次数，|Q</a:t>
            </a:r>
            <a:r>
              <a:rPr lang="en-CN" sz="2000" baseline="-25000" dirty="0">
                <a:latin typeface="Microsoft YaHei" panose="020B0503020204020204" pitchFamily="34" charset="-122"/>
                <a:ea typeface="Microsoft YaHei" panose="020B0503020204020204" pitchFamily="34" charset="-122"/>
              </a:rPr>
              <a:t>1</a:t>
            </a:r>
            <a:r>
              <a:rPr lang="en-CN" sz="2000" dirty="0">
                <a:latin typeface="Microsoft YaHei" panose="020B0503020204020204" pitchFamily="34" charset="-122"/>
                <a:ea typeface="Microsoft YaHei" panose="020B0503020204020204" pitchFamily="34" charset="-122"/>
              </a:rPr>
              <a:t>| 表示 Q</a:t>
            </a:r>
            <a:r>
              <a:rPr lang="en-CN" sz="2000" baseline="-25000" dirty="0">
                <a:latin typeface="Microsoft YaHei" panose="020B0503020204020204" pitchFamily="34" charset="-122"/>
                <a:ea typeface="Microsoft YaHei" panose="020B0503020204020204" pitchFamily="34" charset="-122"/>
              </a:rPr>
              <a:t>1 </a:t>
            </a:r>
            <a:r>
              <a:rPr lang="en-CN" sz="2000" dirty="0">
                <a:latin typeface="Microsoft YaHei" panose="020B0503020204020204" pitchFamily="34" charset="-122"/>
                <a:ea typeface="Microsoft YaHei" panose="020B0503020204020204" pitchFamily="34" charset="-122"/>
              </a:rPr>
              <a:t>的长度。</a:t>
            </a:r>
          </a:p>
        </p:txBody>
      </p:sp>
      <p:sp>
        <p:nvSpPr>
          <p:cNvPr id="42" name="TextBox 41">
            <a:extLst>
              <a:ext uri="{FF2B5EF4-FFF2-40B4-BE49-F238E27FC236}">
                <a16:creationId xmlns:a16="http://schemas.microsoft.com/office/drawing/2014/main" id="{C0686E99-C24D-1A2D-7318-D0164E62A9BE}"/>
              </a:ext>
            </a:extLst>
          </p:cNvPr>
          <p:cNvSpPr txBox="1"/>
          <p:nvPr/>
        </p:nvSpPr>
        <p:spPr>
          <a:xfrm>
            <a:off x="496497" y="5078337"/>
            <a:ext cx="11263702" cy="1211294"/>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类似地，可以将简单的单词匹配扩展到短语匹配，由于短语包含的信息量更多，表达的语义也更加独立，所以短语级匹配特征能更好的表达两个问题之间的语义相似度。</a:t>
            </a:r>
            <a:r>
              <a:rPr lang="en-CN" sz="2000" b="1" dirty="0">
                <a:latin typeface="Microsoft YaHei" panose="020B0503020204020204" pitchFamily="34" charset="-122"/>
                <a:ea typeface="Microsoft YaHei" panose="020B0503020204020204" pitchFamily="34" charset="-122"/>
              </a:rPr>
              <a:t>常见的短语级匹配特征有BLEU、编辑距离和最长公共子序列方法</a:t>
            </a:r>
            <a:r>
              <a:rPr lang="en-CN" sz="2000" dirty="0">
                <a:latin typeface="Microsoft YaHei" panose="020B0503020204020204" pitchFamily="34" charset="-122"/>
                <a:ea typeface="Microsoft YaHei" panose="020B0503020204020204" pitchFamily="34" charset="-122"/>
              </a:rPr>
              <a:t>都可以将它们用来当作特征来完成问题匹配的任务。</a:t>
            </a:r>
          </a:p>
        </p:txBody>
      </p:sp>
    </p:spTree>
    <p:extLst>
      <p:ext uri="{BB962C8B-B14F-4D97-AF65-F5344CB8AC3E}">
        <p14:creationId xmlns:p14="http://schemas.microsoft.com/office/powerpoint/2010/main" val="789052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基于特征的语义匹配</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45</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13462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但是，上面介绍的这些语义匹配特征都存在两个缺点：</a:t>
            </a:r>
            <a:r>
              <a:rPr lang="zh-CN" altLang="en-US" sz="2000" b="1" dirty="0">
                <a:latin typeface="Microsoft YaHei" panose="020B0503020204020204" pitchFamily="34" charset="-122"/>
                <a:ea typeface="Microsoft YaHei" panose="020B0503020204020204" pitchFamily="34" charset="-122"/>
              </a:rPr>
              <a:t>首先，没有处理停用词</a:t>
            </a:r>
            <a:r>
              <a:rPr lang="zh-CN" altLang="en-US" sz="2000" dirty="0">
                <a:latin typeface="Microsoft YaHei" panose="020B0503020204020204" pitchFamily="34" charset="-122"/>
                <a:ea typeface="Microsoft YaHei" panose="020B0503020204020204" pitchFamily="34" charset="-122"/>
              </a:rPr>
              <a:t>，例如冠词、介词等，这类词汇虽然在文本中高频出现，但是并不具备实际意义，对语义的贡献程度小。</a:t>
            </a:r>
            <a:r>
              <a:rPr lang="zh-CN" altLang="en-US" sz="2000" b="1" dirty="0">
                <a:latin typeface="Microsoft YaHei" panose="020B0503020204020204" pitchFamily="34" charset="-122"/>
                <a:ea typeface="Microsoft YaHei" panose="020B0503020204020204" pitchFamily="34" charset="-122"/>
              </a:rPr>
              <a:t>第二，没有处理同义词，由于自然语言的表达非常丰富</a:t>
            </a:r>
            <a:r>
              <a:rPr lang="zh-CN" altLang="en-US" sz="2000" dirty="0">
                <a:latin typeface="Microsoft YaHei" panose="020B0503020204020204" pitchFamily="34" charset="-122"/>
                <a:ea typeface="Microsoft YaHei" panose="020B0503020204020204" pitchFamily="34" charset="-122"/>
              </a:rPr>
              <a:t>，同一语义具有非常多的表达方式，这就使得处理语义匹配问题时需要能够对同义词有较好的识别能力。</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BM25</a:t>
            </a:r>
            <a:r>
              <a:rPr lang="zh-CN" altLang="en-US" sz="2000" dirty="0">
                <a:latin typeface="Microsoft YaHei" panose="020B0503020204020204" pitchFamily="34" charset="-122"/>
                <a:ea typeface="Microsoft YaHei" panose="020B0503020204020204" pitchFamily="34" charset="-122"/>
              </a:rPr>
              <a:t>可以缓解停用词带来的问题，使用基于反转文档频率计算 </a:t>
            </a:r>
            <a:r>
              <a:rPr lang="en-US" altLang="zh-CN" sz="2000" dirty="0">
                <a:latin typeface="Microsoft YaHei" panose="020B0503020204020204" pitchFamily="34" charset="-122"/>
                <a:ea typeface="Microsoft YaHei" panose="020B0503020204020204" pitchFamily="34" charset="-122"/>
              </a:rPr>
              <a:t>Q</a:t>
            </a:r>
            <a:r>
              <a:rPr lang="en-US" altLang="zh-CN" sz="2000" baseline="-25000" dirty="0">
                <a:latin typeface="Microsoft YaHei" panose="020B0503020204020204" pitchFamily="34" charset="-122"/>
                <a:ea typeface="Microsoft YaHei" panose="020B0503020204020204" pitchFamily="34" charset="-122"/>
              </a:rPr>
              <a:t>1</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和 </a:t>
            </a:r>
            <a:r>
              <a:rPr lang="en-US" altLang="zh-CN" sz="2000" dirty="0">
                <a:latin typeface="Microsoft YaHei" panose="020B0503020204020204" pitchFamily="34" charset="-122"/>
                <a:ea typeface="Microsoft YaHei" panose="020B0503020204020204" pitchFamily="34" charset="-122"/>
              </a:rPr>
              <a:t>Q</a:t>
            </a:r>
            <a:r>
              <a:rPr lang="en-US" altLang="zh-CN" sz="2000" baseline="-25000" dirty="0">
                <a:latin typeface="Microsoft YaHei" panose="020B0503020204020204" pitchFamily="34" charset="-122"/>
                <a:ea typeface="Microsoft YaHei" panose="020B0503020204020204" pitchFamily="34" charset="-122"/>
              </a:rPr>
              <a:t>2</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的相似度</a:t>
            </a:r>
            <a:r>
              <a:rPr lang="en-US" altLang="zh-CN" sz="2000" dirty="0">
                <a:latin typeface="Microsoft YaHei" panose="020B0503020204020204" pitchFamily="34" charset="-122"/>
                <a:ea typeface="Microsoft YaHei" panose="020B0503020204020204" pitchFamily="34" charset="-122"/>
              </a:rPr>
              <a:t>:</a:t>
            </a:r>
          </a:p>
        </p:txBody>
      </p:sp>
      <p:grpSp>
        <p:nvGrpSpPr>
          <p:cNvPr id="18559" name="Group 18558" descr="\documentclass{article}&#10;\usepackage{amsmath, amsfonts , amssymb, bm}&#10;\pagestyle{empty}&#10;\begin{document}&#10;&#10;\begin{gather*}&#10;    f_{BM25}({Q}_1,{Q}_2)=\sum_{i=1}^{|{Q}_1|}\text{IDF}({Q}_1^i)freq({Q}_1^i,{Q}_2) \\&#10;    \text{freq}({Q}_1^i,{Q}_2)=\frac{\text{num}({Q}_1^i,{Q}_2)(k_1+1)}{\text{num}({Q}^i_1,{Q}_2)+k_1(1-b+b*\frac{|{Q}_2|}{\text{avglen}({Q}_2)})}\\&#10;    \text{IDF}({Q}^i_1)=log\frac{N-n({Q}_1^i)+0.5}{n({Q}^i_1)+0.5}&#10;\end{gather*}&#10;&#10;&#10;\end{document}" title="IguanaTex Vector Display">
            <a:extLst>
              <a:ext uri="{FF2B5EF4-FFF2-40B4-BE49-F238E27FC236}">
                <a16:creationId xmlns:a16="http://schemas.microsoft.com/office/drawing/2014/main" id="{B5145C71-3CEE-D12A-D2A8-F94C3F399E28}"/>
              </a:ext>
            </a:extLst>
          </p:cNvPr>
          <p:cNvGrpSpPr>
            <a:grpSpLocks noChangeAspect="1"/>
          </p:cNvGrpSpPr>
          <p:nvPr>
            <p:custDataLst>
              <p:tags r:id="rId1"/>
            </p:custDataLst>
          </p:nvPr>
        </p:nvGrpSpPr>
        <p:grpSpPr>
          <a:xfrm>
            <a:off x="3043146" y="3281743"/>
            <a:ext cx="6105707" cy="2361039"/>
            <a:chOff x="5385710" y="4437882"/>
            <a:chExt cx="6105707" cy="2361039"/>
          </a:xfrm>
        </p:grpSpPr>
        <p:sp>
          <p:nvSpPr>
            <p:cNvPr id="7" name="Freeform 6">
              <a:extLst>
                <a:ext uri="{FF2B5EF4-FFF2-40B4-BE49-F238E27FC236}">
                  <a16:creationId xmlns:a16="http://schemas.microsoft.com/office/drawing/2014/main" id="{434A93AF-D642-FDDB-1F2B-3032DC454EB9}"/>
                </a:ext>
              </a:extLst>
            </p:cNvPr>
            <p:cNvSpPr/>
            <p:nvPr>
              <p:custDataLst>
                <p:tags r:id="rId42"/>
              </p:custDataLst>
            </p:nvPr>
          </p:nvSpPr>
          <p:spPr>
            <a:xfrm>
              <a:off x="6065338" y="4730439"/>
              <a:ext cx="125750" cy="230276"/>
            </a:xfrm>
            <a:custGeom>
              <a:avLst/>
              <a:gdLst>
                <a:gd name="connsiteX0" fmla="*/ 79269 w 125750"/>
                <a:gd name="connsiteY0" fmla="*/ 77274 h 230276"/>
                <a:gd name="connsiteX1" fmla="*/ 100941 w 125750"/>
                <a:gd name="connsiteY1" fmla="*/ 77274 h 230276"/>
                <a:gd name="connsiteX2" fmla="*/ 108501 w 125750"/>
                <a:gd name="connsiteY2" fmla="*/ 72213 h 230276"/>
                <a:gd name="connsiteX3" fmla="*/ 101697 w 125750"/>
                <a:gd name="connsiteY3" fmla="*/ 69429 h 230276"/>
                <a:gd name="connsiteX4" fmla="*/ 80781 w 125750"/>
                <a:gd name="connsiteY4" fmla="*/ 69429 h 230276"/>
                <a:gd name="connsiteX5" fmla="*/ 86073 w 125750"/>
                <a:gd name="connsiteY5" fmla="*/ 40581 h 230276"/>
                <a:gd name="connsiteX6" fmla="*/ 92121 w 125750"/>
                <a:gd name="connsiteY6" fmla="*/ 14264 h 230276"/>
                <a:gd name="connsiteX7" fmla="*/ 103965 w 125750"/>
                <a:gd name="connsiteY7" fmla="*/ 5660 h 230276"/>
                <a:gd name="connsiteX8" fmla="*/ 116313 w 125750"/>
                <a:gd name="connsiteY8" fmla="*/ 10215 h 230276"/>
                <a:gd name="connsiteX9" fmla="*/ 102705 w 125750"/>
                <a:gd name="connsiteY9" fmla="*/ 23880 h 230276"/>
                <a:gd name="connsiteX10" fmla="*/ 112029 w 125750"/>
                <a:gd name="connsiteY10" fmla="*/ 32737 h 230276"/>
                <a:gd name="connsiteX11" fmla="*/ 125890 w 125750"/>
                <a:gd name="connsiteY11" fmla="*/ 17554 h 230276"/>
                <a:gd name="connsiteX12" fmla="*/ 103965 w 125750"/>
                <a:gd name="connsiteY12" fmla="*/ 93 h 230276"/>
                <a:gd name="connsiteX13" fmla="*/ 71960 w 125750"/>
                <a:gd name="connsiteY13" fmla="*/ 29700 h 230276"/>
                <a:gd name="connsiteX14" fmla="*/ 63644 w 125750"/>
                <a:gd name="connsiteY14" fmla="*/ 69429 h 230276"/>
                <a:gd name="connsiteX15" fmla="*/ 46256 w 125750"/>
                <a:gd name="connsiteY15" fmla="*/ 69429 h 230276"/>
                <a:gd name="connsiteX16" fmla="*/ 38696 w 125750"/>
                <a:gd name="connsiteY16" fmla="*/ 74237 h 230276"/>
                <a:gd name="connsiteX17" fmla="*/ 45752 w 125750"/>
                <a:gd name="connsiteY17" fmla="*/ 77274 h 230276"/>
                <a:gd name="connsiteX18" fmla="*/ 62384 w 125750"/>
                <a:gd name="connsiteY18" fmla="*/ 77274 h 230276"/>
                <a:gd name="connsiteX19" fmla="*/ 43484 w 125750"/>
                <a:gd name="connsiteY19" fmla="*/ 177229 h 230276"/>
                <a:gd name="connsiteX20" fmla="*/ 21559 w 125750"/>
                <a:gd name="connsiteY20" fmla="*/ 224803 h 230276"/>
                <a:gd name="connsiteX21" fmla="*/ 9463 w 125750"/>
                <a:gd name="connsiteY21" fmla="*/ 220248 h 230276"/>
                <a:gd name="connsiteX22" fmla="*/ 23323 w 125750"/>
                <a:gd name="connsiteY22" fmla="*/ 206583 h 230276"/>
                <a:gd name="connsiteX23" fmla="*/ 13999 w 125750"/>
                <a:gd name="connsiteY23" fmla="*/ 197726 h 230276"/>
                <a:gd name="connsiteX24" fmla="*/ 139 w 125750"/>
                <a:gd name="connsiteY24" fmla="*/ 212909 h 230276"/>
                <a:gd name="connsiteX25" fmla="*/ 21559 w 125750"/>
                <a:gd name="connsiteY25" fmla="*/ 230370 h 230276"/>
                <a:gd name="connsiteX26" fmla="*/ 50036 w 125750"/>
                <a:gd name="connsiteY26" fmla="*/ 205824 h 230276"/>
                <a:gd name="connsiteX27" fmla="*/ 64148 w 125750"/>
                <a:gd name="connsiteY27" fmla="*/ 157491 h 230276"/>
                <a:gd name="connsiteX28" fmla="*/ 79269 w 125750"/>
                <a:gd name="connsiteY28" fmla="*/ 77274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750" h="230276">
                  <a:moveTo>
                    <a:pt x="79269" y="77274"/>
                  </a:moveTo>
                  <a:lnTo>
                    <a:pt x="100941" y="77274"/>
                  </a:lnTo>
                  <a:cubicBezTo>
                    <a:pt x="105981" y="77274"/>
                    <a:pt x="108501" y="77274"/>
                    <a:pt x="108501" y="72213"/>
                  </a:cubicBezTo>
                  <a:cubicBezTo>
                    <a:pt x="108501" y="69429"/>
                    <a:pt x="105981" y="69429"/>
                    <a:pt x="101697" y="69429"/>
                  </a:cubicBezTo>
                  <a:lnTo>
                    <a:pt x="80781" y="69429"/>
                  </a:lnTo>
                  <a:lnTo>
                    <a:pt x="86073" y="40581"/>
                  </a:lnTo>
                  <a:cubicBezTo>
                    <a:pt x="87081" y="35267"/>
                    <a:pt x="90609" y="17301"/>
                    <a:pt x="92121" y="14264"/>
                  </a:cubicBezTo>
                  <a:cubicBezTo>
                    <a:pt x="94389" y="9456"/>
                    <a:pt x="98673" y="5660"/>
                    <a:pt x="103965" y="5660"/>
                  </a:cubicBezTo>
                  <a:cubicBezTo>
                    <a:pt x="104973" y="5660"/>
                    <a:pt x="111525" y="5660"/>
                    <a:pt x="116313" y="10215"/>
                  </a:cubicBezTo>
                  <a:cubicBezTo>
                    <a:pt x="105225" y="11228"/>
                    <a:pt x="102705" y="20084"/>
                    <a:pt x="102705" y="23880"/>
                  </a:cubicBezTo>
                  <a:cubicBezTo>
                    <a:pt x="102705" y="29700"/>
                    <a:pt x="107241" y="32737"/>
                    <a:pt x="112029" y="32737"/>
                  </a:cubicBezTo>
                  <a:cubicBezTo>
                    <a:pt x="118581" y="32737"/>
                    <a:pt x="125890" y="27170"/>
                    <a:pt x="125890" y="17554"/>
                  </a:cubicBezTo>
                  <a:cubicBezTo>
                    <a:pt x="125890" y="5913"/>
                    <a:pt x="114297" y="93"/>
                    <a:pt x="103965" y="93"/>
                  </a:cubicBezTo>
                  <a:cubicBezTo>
                    <a:pt x="95397" y="93"/>
                    <a:pt x="79521" y="4648"/>
                    <a:pt x="71960" y="29700"/>
                  </a:cubicBezTo>
                  <a:cubicBezTo>
                    <a:pt x="70448" y="35014"/>
                    <a:pt x="69692" y="37545"/>
                    <a:pt x="63644" y="69429"/>
                  </a:cubicBezTo>
                  <a:lnTo>
                    <a:pt x="46256" y="69429"/>
                  </a:lnTo>
                  <a:cubicBezTo>
                    <a:pt x="41468" y="69429"/>
                    <a:pt x="38696" y="69429"/>
                    <a:pt x="38696" y="74237"/>
                  </a:cubicBezTo>
                  <a:cubicBezTo>
                    <a:pt x="38696" y="77274"/>
                    <a:pt x="40964" y="77274"/>
                    <a:pt x="45752" y="77274"/>
                  </a:cubicBezTo>
                  <a:lnTo>
                    <a:pt x="62384" y="77274"/>
                  </a:lnTo>
                  <a:lnTo>
                    <a:pt x="43484" y="177229"/>
                  </a:lnTo>
                  <a:cubicBezTo>
                    <a:pt x="38948" y="201775"/>
                    <a:pt x="34664" y="224803"/>
                    <a:pt x="21559" y="224803"/>
                  </a:cubicBezTo>
                  <a:cubicBezTo>
                    <a:pt x="20551" y="224803"/>
                    <a:pt x="14251" y="224803"/>
                    <a:pt x="9463" y="220248"/>
                  </a:cubicBezTo>
                  <a:cubicBezTo>
                    <a:pt x="21055" y="219489"/>
                    <a:pt x="23323" y="210379"/>
                    <a:pt x="23323" y="206583"/>
                  </a:cubicBezTo>
                  <a:cubicBezTo>
                    <a:pt x="23323" y="200763"/>
                    <a:pt x="18787" y="197726"/>
                    <a:pt x="13999" y="197726"/>
                  </a:cubicBezTo>
                  <a:cubicBezTo>
                    <a:pt x="7447" y="197726"/>
                    <a:pt x="139" y="203293"/>
                    <a:pt x="139" y="212909"/>
                  </a:cubicBezTo>
                  <a:cubicBezTo>
                    <a:pt x="139" y="224297"/>
                    <a:pt x="11227" y="230370"/>
                    <a:pt x="21559" y="230370"/>
                  </a:cubicBezTo>
                  <a:cubicBezTo>
                    <a:pt x="35420" y="230370"/>
                    <a:pt x="45500" y="215440"/>
                    <a:pt x="50036" y="205824"/>
                  </a:cubicBezTo>
                  <a:cubicBezTo>
                    <a:pt x="58100" y="189882"/>
                    <a:pt x="63896" y="159262"/>
                    <a:pt x="64148" y="157491"/>
                  </a:cubicBezTo>
                  <a:lnTo>
                    <a:pt x="79269" y="77274"/>
                  </a:lnTo>
                  <a:close/>
                </a:path>
              </a:pathLst>
            </a:custGeom>
            <a:solidFill>
              <a:srgbClr val="000000"/>
            </a:solidFill>
            <a:ln w="25269"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70BBF5AF-628C-9847-FC70-C8A1E7FBABDC}"/>
                </a:ext>
              </a:extLst>
            </p:cNvPr>
            <p:cNvSpPr/>
            <p:nvPr>
              <p:custDataLst>
                <p:tags r:id="rId43"/>
              </p:custDataLst>
            </p:nvPr>
          </p:nvSpPr>
          <p:spPr>
            <a:xfrm>
              <a:off x="6188061" y="4825814"/>
              <a:ext cx="134948" cy="120983"/>
            </a:xfrm>
            <a:custGeom>
              <a:avLst/>
              <a:gdLst>
                <a:gd name="connsiteX0" fmla="*/ 20959 w 134948"/>
                <a:gd name="connsiteY0" fmla="*/ 107262 h 120983"/>
                <a:gd name="connsiteX1" fmla="*/ 5436 w 134948"/>
                <a:gd name="connsiteY1" fmla="*/ 114702 h 120983"/>
                <a:gd name="connsiteX2" fmla="*/ 144 w 134948"/>
                <a:gd name="connsiteY2" fmla="*/ 118421 h 120983"/>
                <a:gd name="connsiteX3" fmla="*/ 5436 w 134948"/>
                <a:gd name="connsiteY3" fmla="*/ 121078 h 120983"/>
                <a:gd name="connsiteX4" fmla="*/ 73704 w 134948"/>
                <a:gd name="connsiteY4" fmla="*/ 121078 h 120983"/>
                <a:gd name="connsiteX5" fmla="*/ 126096 w 134948"/>
                <a:gd name="connsiteY5" fmla="*/ 83171 h 120983"/>
                <a:gd name="connsiteX6" fmla="*/ 95931 w 134948"/>
                <a:gd name="connsiteY6" fmla="*/ 57841 h 120983"/>
                <a:gd name="connsiteX7" fmla="*/ 135093 w 134948"/>
                <a:gd name="connsiteY7" fmla="*/ 25248 h 120983"/>
                <a:gd name="connsiteX8" fmla="*/ 98577 w 134948"/>
                <a:gd name="connsiteY8" fmla="*/ 95 h 120983"/>
                <a:gd name="connsiteX9" fmla="*/ 34366 w 134948"/>
                <a:gd name="connsiteY9" fmla="*/ 95 h 120983"/>
                <a:gd name="connsiteX10" fmla="*/ 28721 w 134948"/>
                <a:gd name="connsiteY10" fmla="*/ 3992 h 120983"/>
                <a:gd name="connsiteX11" fmla="*/ 34366 w 134948"/>
                <a:gd name="connsiteY11" fmla="*/ 6472 h 120983"/>
                <a:gd name="connsiteX12" fmla="*/ 41069 w 134948"/>
                <a:gd name="connsiteY12" fmla="*/ 6826 h 120983"/>
                <a:gd name="connsiteX13" fmla="*/ 45127 w 134948"/>
                <a:gd name="connsiteY13" fmla="*/ 9306 h 120983"/>
                <a:gd name="connsiteX14" fmla="*/ 44421 w 134948"/>
                <a:gd name="connsiteY14" fmla="*/ 13203 h 120983"/>
                <a:gd name="connsiteX15" fmla="*/ 20959 w 134948"/>
                <a:gd name="connsiteY15" fmla="*/ 107262 h 120983"/>
                <a:gd name="connsiteX16" fmla="*/ 49184 w 134948"/>
                <a:gd name="connsiteY16" fmla="*/ 55715 h 120983"/>
                <a:gd name="connsiteX17" fmla="*/ 59945 w 134948"/>
                <a:gd name="connsiteY17" fmla="*/ 12494 h 120983"/>
                <a:gd name="connsiteX18" fmla="*/ 68941 w 134948"/>
                <a:gd name="connsiteY18" fmla="*/ 6472 h 120983"/>
                <a:gd name="connsiteX19" fmla="*/ 95755 w 134948"/>
                <a:gd name="connsiteY19" fmla="*/ 6472 h 120983"/>
                <a:gd name="connsiteX20" fmla="*/ 117805 w 134948"/>
                <a:gd name="connsiteY20" fmla="*/ 25071 h 120983"/>
                <a:gd name="connsiteX21" fmla="*/ 78114 w 134948"/>
                <a:gd name="connsiteY21" fmla="*/ 55715 h 120983"/>
                <a:gd name="connsiteX22" fmla="*/ 49184 w 134948"/>
                <a:gd name="connsiteY22" fmla="*/ 55715 h 120983"/>
                <a:gd name="connsiteX23" fmla="*/ 40717 w 134948"/>
                <a:gd name="connsiteY23" fmla="*/ 114702 h 120983"/>
                <a:gd name="connsiteX24" fmla="*/ 35072 w 134948"/>
                <a:gd name="connsiteY24" fmla="*/ 112930 h 120983"/>
                <a:gd name="connsiteX25" fmla="*/ 35777 w 134948"/>
                <a:gd name="connsiteY25" fmla="*/ 109210 h 120983"/>
                <a:gd name="connsiteX26" fmla="*/ 47949 w 134948"/>
                <a:gd name="connsiteY26" fmla="*/ 60675 h 120983"/>
                <a:gd name="connsiteX27" fmla="*/ 85347 w 134948"/>
                <a:gd name="connsiteY27" fmla="*/ 60675 h 120983"/>
                <a:gd name="connsiteX28" fmla="*/ 108279 w 134948"/>
                <a:gd name="connsiteY28" fmla="*/ 81931 h 120983"/>
                <a:gd name="connsiteX29" fmla="*/ 69118 w 134948"/>
                <a:gd name="connsiteY29" fmla="*/ 114702 h 120983"/>
                <a:gd name="connsiteX30" fmla="*/ 40717 w 134948"/>
                <a:gd name="connsiteY30" fmla="*/ 114702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4948" h="120983">
                  <a:moveTo>
                    <a:pt x="20959" y="107262"/>
                  </a:moveTo>
                  <a:cubicBezTo>
                    <a:pt x="19372" y="113284"/>
                    <a:pt x="19019" y="114702"/>
                    <a:pt x="5436" y="114702"/>
                  </a:cubicBezTo>
                  <a:cubicBezTo>
                    <a:pt x="2437" y="114702"/>
                    <a:pt x="144" y="114702"/>
                    <a:pt x="144" y="118421"/>
                  </a:cubicBezTo>
                  <a:cubicBezTo>
                    <a:pt x="144" y="121078"/>
                    <a:pt x="2261" y="121078"/>
                    <a:pt x="5436" y="121078"/>
                  </a:cubicBezTo>
                  <a:lnTo>
                    <a:pt x="73704" y="121078"/>
                  </a:lnTo>
                  <a:cubicBezTo>
                    <a:pt x="103340" y="121078"/>
                    <a:pt x="126096" y="100708"/>
                    <a:pt x="126096" y="83171"/>
                  </a:cubicBezTo>
                  <a:cubicBezTo>
                    <a:pt x="126096" y="70595"/>
                    <a:pt x="114630" y="59790"/>
                    <a:pt x="95931" y="57841"/>
                  </a:cubicBezTo>
                  <a:cubicBezTo>
                    <a:pt x="117276" y="53944"/>
                    <a:pt x="135093" y="40482"/>
                    <a:pt x="135093" y="25248"/>
                  </a:cubicBezTo>
                  <a:cubicBezTo>
                    <a:pt x="135093" y="11786"/>
                    <a:pt x="121510" y="95"/>
                    <a:pt x="98577" y="95"/>
                  </a:cubicBezTo>
                  <a:lnTo>
                    <a:pt x="34366" y="95"/>
                  </a:lnTo>
                  <a:cubicBezTo>
                    <a:pt x="31014" y="95"/>
                    <a:pt x="28721" y="95"/>
                    <a:pt x="28721" y="3992"/>
                  </a:cubicBezTo>
                  <a:cubicBezTo>
                    <a:pt x="28721" y="6472"/>
                    <a:pt x="30838" y="6472"/>
                    <a:pt x="34366" y="6472"/>
                  </a:cubicBezTo>
                  <a:cubicBezTo>
                    <a:pt x="34542" y="6472"/>
                    <a:pt x="37894" y="6472"/>
                    <a:pt x="41069" y="6826"/>
                  </a:cubicBezTo>
                  <a:cubicBezTo>
                    <a:pt x="44774" y="7180"/>
                    <a:pt x="45127" y="7534"/>
                    <a:pt x="45127" y="9306"/>
                  </a:cubicBezTo>
                  <a:cubicBezTo>
                    <a:pt x="45127" y="9660"/>
                    <a:pt x="45127" y="10546"/>
                    <a:pt x="44421" y="13203"/>
                  </a:cubicBezTo>
                  <a:lnTo>
                    <a:pt x="20959" y="107262"/>
                  </a:lnTo>
                  <a:close/>
                  <a:moveTo>
                    <a:pt x="49184" y="55715"/>
                  </a:moveTo>
                  <a:lnTo>
                    <a:pt x="59945" y="12494"/>
                  </a:lnTo>
                  <a:cubicBezTo>
                    <a:pt x="61356" y="7003"/>
                    <a:pt x="61532" y="6472"/>
                    <a:pt x="68941" y="6472"/>
                  </a:cubicBezTo>
                  <a:lnTo>
                    <a:pt x="95755" y="6472"/>
                  </a:lnTo>
                  <a:cubicBezTo>
                    <a:pt x="113748" y="6472"/>
                    <a:pt x="117805" y="18340"/>
                    <a:pt x="117805" y="25071"/>
                  </a:cubicBezTo>
                  <a:cubicBezTo>
                    <a:pt x="117805" y="39419"/>
                    <a:pt x="101752" y="55715"/>
                    <a:pt x="78114" y="55715"/>
                  </a:cubicBezTo>
                  <a:lnTo>
                    <a:pt x="49184" y="55715"/>
                  </a:lnTo>
                  <a:close/>
                  <a:moveTo>
                    <a:pt x="40717" y="114702"/>
                  </a:moveTo>
                  <a:cubicBezTo>
                    <a:pt x="35248" y="114702"/>
                    <a:pt x="35072" y="114524"/>
                    <a:pt x="35072" y="112930"/>
                  </a:cubicBezTo>
                  <a:cubicBezTo>
                    <a:pt x="35072" y="112753"/>
                    <a:pt x="35072" y="111867"/>
                    <a:pt x="35777" y="109210"/>
                  </a:cubicBezTo>
                  <a:lnTo>
                    <a:pt x="47949" y="60675"/>
                  </a:lnTo>
                  <a:lnTo>
                    <a:pt x="85347" y="60675"/>
                  </a:lnTo>
                  <a:cubicBezTo>
                    <a:pt x="101929" y="60675"/>
                    <a:pt x="108279" y="71658"/>
                    <a:pt x="108279" y="81931"/>
                  </a:cubicBezTo>
                  <a:cubicBezTo>
                    <a:pt x="108279" y="99468"/>
                    <a:pt x="90462" y="114702"/>
                    <a:pt x="69118" y="114702"/>
                  </a:cubicBezTo>
                  <a:lnTo>
                    <a:pt x="40717" y="114702"/>
                  </a:lnTo>
                  <a:close/>
                </a:path>
              </a:pathLst>
            </a:custGeom>
            <a:solidFill>
              <a:srgbClr val="000000"/>
            </a:solidFill>
            <a:ln w="25269"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20D82B1B-CBBA-1E33-046B-9FCCD6ACBD66}"/>
                </a:ext>
              </a:extLst>
            </p:cNvPr>
            <p:cNvSpPr/>
            <p:nvPr>
              <p:custDataLst>
                <p:tags r:id="rId44"/>
              </p:custDataLst>
            </p:nvPr>
          </p:nvSpPr>
          <p:spPr>
            <a:xfrm>
              <a:off x="6349269" y="4825814"/>
              <a:ext cx="188046" cy="120983"/>
            </a:xfrm>
            <a:custGeom>
              <a:avLst/>
              <a:gdLst>
                <a:gd name="connsiteX0" fmla="*/ 167204 w 188046"/>
                <a:gd name="connsiteY0" fmla="*/ 14443 h 120983"/>
                <a:gd name="connsiteX1" fmla="*/ 182199 w 188046"/>
                <a:gd name="connsiteY1" fmla="*/ 6472 h 120983"/>
                <a:gd name="connsiteX2" fmla="*/ 188197 w 188046"/>
                <a:gd name="connsiteY2" fmla="*/ 2752 h 120983"/>
                <a:gd name="connsiteX3" fmla="*/ 182904 w 188046"/>
                <a:gd name="connsiteY3" fmla="*/ 95 h 120983"/>
                <a:gd name="connsiteX4" fmla="*/ 158913 w 188046"/>
                <a:gd name="connsiteY4" fmla="*/ 95 h 120983"/>
                <a:gd name="connsiteX5" fmla="*/ 151328 w 188046"/>
                <a:gd name="connsiteY5" fmla="*/ 3637 h 120983"/>
                <a:gd name="connsiteX6" fmla="*/ 83236 w 188046"/>
                <a:gd name="connsiteY6" fmla="*/ 104605 h 120983"/>
                <a:gd name="connsiteX7" fmla="*/ 65772 w 188046"/>
                <a:gd name="connsiteY7" fmla="*/ 4877 h 120983"/>
                <a:gd name="connsiteX8" fmla="*/ 59598 w 188046"/>
                <a:gd name="connsiteY8" fmla="*/ 95 h 120983"/>
                <a:gd name="connsiteX9" fmla="*/ 34372 w 188046"/>
                <a:gd name="connsiteY9" fmla="*/ 95 h 120983"/>
                <a:gd name="connsiteX10" fmla="*/ 28551 w 188046"/>
                <a:gd name="connsiteY10" fmla="*/ 3992 h 120983"/>
                <a:gd name="connsiteX11" fmla="*/ 34549 w 188046"/>
                <a:gd name="connsiteY11" fmla="*/ 6472 h 120983"/>
                <a:gd name="connsiteX12" fmla="*/ 41252 w 188046"/>
                <a:gd name="connsiteY12" fmla="*/ 6826 h 120983"/>
                <a:gd name="connsiteX13" fmla="*/ 45133 w 188046"/>
                <a:gd name="connsiteY13" fmla="*/ 9306 h 120983"/>
                <a:gd name="connsiteX14" fmla="*/ 44427 w 188046"/>
                <a:gd name="connsiteY14" fmla="*/ 13203 h 120983"/>
                <a:gd name="connsiteX15" fmla="*/ 22201 w 188046"/>
                <a:gd name="connsiteY15" fmla="*/ 102125 h 120983"/>
                <a:gd name="connsiteX16" fmla="*/ 3855 w 188046"/>
                <a:gd name="connsiteY16" fmla="*/ 114702 h 120983"/>
                <a:gd name="connsiteX17" fmla="*/ 150 w 188046"/>
                <a:gd name="connsiteY17" fmla="*/ 118599 h 120983"/>
                <a:gd name="connsiteX18" fmla="*/ 2796 w 188046"/>
                <a:gd name="connsiteY18" fmla="*/ 121078 h 120983"/>
                <a:gd name="connsiteX19" fmla="*/ 21142 w 188046"/>
                <a:gd name="connsiteY19" fmla="*/ 120370 h 120983"/>
                <a:gd name="connsiteX20" fmla="*/ 39841 w 188046"/>
                <a:gd name="connsiteY20" fmla="*/ 121078 h 120983"/>
                <a:gd name="connsiteX21" fmla="*/ 43369 w 188046"/>
                <a:gd name="connsiteY21" fmla="*/ 117181 h 120983"/>
                <a:gd name="connsiteX22" fmla="*/ 39488 w 188046"/>
                <a:gd name="connsiteY22" fmla="*/ 114702 h 120983"/>
                <a:gd name="connsiteX23" fmla="*/ 28198 w 188046"/>
                <a:gd name="connsiteY23" fmla="*/ 107262 h 120983"/>
                <a:gd name="connsiteX24" fmla="*/ 28904 w 188046"/>
                <a:gd name="connsiteY24" fmla="*/ 102833 h 120983"/>
                <a:gd name="connsiteX25" fmla="*/ 52366 w 188046"/>
                <a:gd name="connsiteY25" fmla="*/ 8597 h 120983"/>
                <a:gd name="connsiteX26" fmla="*/ 52542 w 188046"/>
                <a:gd name="connsiteY26" fmla="*/ 8597 h 120983"/>
                <a:gd name="connsiteX27" fmla="*/ 71417 w 188046"/>
                <a:gd name="connsiteY27" fmla="*/ 116296 h 120983"/>
                <a:gd name="connsiteX28" fmla="*/ 74945 w 188046"/>
                <a:gd name="connsiteY28" fmla="*/ 121078 h 120983"/>
                <a:gd name="connsiteX29" fmla="*/ 80061 w 188046"/>
                <a:gd name="connsiteY29" fmla="*/ 117181 h 120983"/>
                <a:gd name="connsiteX30" fmla="*/ 154151 w 188046"/>
                <a:gd name="connsiteY30" fmla="*/ 6826 h 120983"/>
                <a:gd name="connsiteX31" fmla="*/ 154327 w 188046"/>
                <a:gd name="connsiteY31" fmla="*/ 7003 h 120983"/>
                <a:gd name="connsiteX32" fmla="*/ 129454 w 188046"/>
                <a:gd name="connsiteY32" fmla="*/ 107262 h 120983"/>
                <a:gd name="connsiteX33" fmla="*/ 113931 w 188046"/>
                <a:gd name="connsiteY33" fmla="*/ 114702 h 120983"/>
                <a:gd name="connsiteX34" fmla="*/ 108638 w 188046"/>
                <a:gd name="connsiteY34" fmla="*/ 118599 h 120983"/>
                <a:gd name="connsiteX35" fmla="*/ 111461 w 188046"/>
                <a:gd name="connsiteY35" fmla="*/ 121078 h 120983"/>
                <a:gd name="connsiteX36" fmla="*/ 122398 w 188046"/>
                <a:gd name="connsiteY36" fmla="*/ 120547 h 120983"/>
                <a:gd name="connsiteX37" fmla="*/ 133511 w 188046"/>
                <a:gd name="connsiteY37" fmla="*/ 120370 h 120983"/>
                <a:gd name="connsiteX38" fmla="*/ 155915 w 188046"/>
                <a:gd name="connsiteY38" fmla="*/ 121078 h 120983"/>
                <a:gd name="connsiteX39" fmla="*/ 159619 w 188046"/>
                <a:gd name="connsiteY39" fmla="*/ 117181 h 120983"/>
                <a:gd name="connsiteX40" fmla="*/ 153974 w 188046"/>
                <a:gd name="connsiteY40" fmla="*/ 114702 h 120983"/>
                <a:gd name="connsiteX41" fmla="*/ 147271 w 188046"/>
                <a:gd name="connsiteY41" fmla="*/ 114347 h 120983"/>
                <a:gd name="connsiteX42" fmla="*/ 143214 w 188046"/>
                <a:gd name="connsiteY42" fmla="*/ 111690 h 120983"/>
                <a:gd name="connsiteX43" fmla="*/ 143919 w 188046"/>
                <a:gd name="connsiteY43" fmla="*/ 107793 h 120983"/>
                <a:gd name="connsiteX44" fmla="*/ 167204 w 188046"/>
                <a:gd name="connsiteY44" fmla="*/ 14443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8046" h="120983">
                  <a:moveTo>
                    <a:pt x="167204" y="14443"/>
                  </a:moveTo>
                  <a:cubicBezTo>
                    <a:pt x="168792" y="7889"/>
                    <a:pt x="169145" y="6472"/>
                    <a:pt x="182199" y="6472"/>
                  </a:cubicBezTo>
                  <a:cubicBezTo>
                    <a:pt x="185903" y="6472"/>
                    <a:pt x="188197" y="6472"/>
                    <a:pt x="188197" y="2752"/>
                  </a:cubicBezTo>
                  <a:cubicBezTo>
                    <a:pt x="188197" y="95"/>
                    <a:pt x="186080" y="95"/>
                    <a:pt x="182904" y="95"/>
                  </a:cubicBezTo>
                  <a:lnTo>
                    <a:pt x="158913" y="95"/>
                  </a:lnTo>
                  <a:cubicBezTo>
                    <a:pt x="153798" y="95"/>
                    <a:pt x="153621" y="272"/>
                    <a:pt x="151328" y="3637"/>
                  </a:cubicBezTo>
                  <a:lnTo>
                    <a:pt x="83236" y="104605"/>
                  </a:lnTo>
                  <a:lnTo>
                    <a:pt x="65772" y="4877"/>
                  </a:lnTo>
                  <a:cubicBezTo>
                    <a:pt x="64890" y="272"/>
                    <a:pt x="64890" y="95"/>
                    <a:pt x="59598" y="95"/>
                  </a:cubicBezTo>
                  <a:lnTo>
                    <a:pt x="34372" y="95"/>
                  </a:lnTo>
                  <a:cubicBezTo>
                    <a:pt x="30844" y="95"/>
                    <a:pt x="28551" y="95"/>
                    <a:pt x="28551" y="3992"/>
                  </a:cubicBezTo>
                  <a:cubicBezTo>
                    <a:pt x="28551" y="6472"/>
                    <a:pt x="30668" y="6472"/>
                    <a:pt x="34549" y="6472"/>
                  </a:cubicBezTo>
                  <a:cubicBezTo>
                    <a:pt x="37371" y="6472"/>
                    <a:pt x="38077" y="6472"/>
                    <a:pt x="41252" y="6826"/>
                  </a:cubicBezTo>
                  <a:cubicBezTo>
                    <a:pt x="44780" y="7180"/>
                    <a:pt x="45133" y="7534"/>
                    <a:pt x="45133" y="9306"/>
                  </a:cubicBezTo>
                  <a:cubicBezTo>
                    <a:pt x="45133" y="9483"/>
                    <a:pt x="45133" y="10546"/>
                    <a:pt x="44427" y="13203"/>
                  </a:cubicBezTo>
                  <a:lnTo>
                    <a:pt x="22201" y="102125"/>
                  </a:lnTo>
                  <a:cubicBezTo>
                    <a:pt x="20613" y="108148"/>
                    <a:pt x="17967" y="114170"/>
                    <a:pt x="3855" y="114702"/>
                  </a:cubicBezTo>
                  <a:cubicBezTo>
                    <a:pt x="2443" y="114702"/>
                    <a:pt x="150" y="114879"/>
                    <a:pt x="150" y="118599"/>
                  </a:cubicBezTo>
                  <a:cubicBezTo>
                    <a:pt x="150" y="118776"/>
                    <a:pt x="326" y="121078"/>
                    <a:pt x="2796" y="121078"/>
                  </a:cubicBezTo>
                  <a:cubicBezTo>
                    <a:pt x="8088" y="121078"/>
                    <a:pt x="15497" y="120370"/>
                    <a:pt x="21142" y="120370"/>
                  </a:cubicBezTo>
                  <a:cubicBezTo>
                    <a:pt x="25376" y="120370"/>
                    <a:pt x="35607" y="121078"/>
                    <a:pt x="39841" y="121078"/>
                  </a:cubicBezTo>
                  <a:cubicBezTo>
                    <a:pt x="40723" y="121078"/>
                    <a:pt x="43369" y="121078"/>
                    <a:pt x="43369" y="117181"/>
                  </a:cubicBezTo>
                  <a:cubicBezTo>
                    <a:pt x="43369" y="114879"/>
                    <a:pt x="41076" y="114702"/>
                    <a:pt x="39488" y="114702"/>
                  </a:cubicBezTo>
                  <a:cubicBezTo>
                    <a:pt x="28198" y="114347"/>
                    <a:pt x="28198" y="109742"/>
                    <a:pt x="28198" y="107262"/>
                  </a:cubicBezTo>
                  <a:cubicBezTo>
                    <a:pt x="28198" y="106553"/>
                    <a:pt x="28198" y="105668"/>
                    <a:pt x="28904" y="102833"/>
                  </a:cubicBezTo>
                  <a:lnTo>
                    <a:pt x="52366" y="8597"/>
                  </a:lnTo>
                  <a:lnTo>
                    <a:pt x="52542" y="8597"/>
                  </a:lnTo>
                  <a:lnTo>
                    <a:pt x="71417" y="116296"/>
                  </a:lnTo>
                  <a:cubicBezTo>
                    <a:pt x="71946" y="119484"/>
                    <a:pt x="72299" y="121078"/>
                    <a:pt x="74945" y="121078"/>
                  </a:cubicBezTo>
                  <a:cubicBezTo>
                    <a:pt x="77415" y="121078"/>
                    <a:pt x="78826" y="119130"/>
                    <a:pt x="80061" y="117181"/>
                  </a:cubicBezTo>
                  <a:lnTo>
                    <a:pt x="154151" y="6826"/>
                  </a:lnTo>
                  <a:lnTo>
                    <a:pt x="154327" y="7003"/>
                  </a:lnTo>
                  <a:lnTo>
                    <a:pt x="129454" y="107262"/>
                  </a:lnTo>
                  <a:cubicBezTo>
                    <a:pt x="128043" y="113284"/>
                    <a:pt x="127690" y="114702"/>
                    <a:pt x="113931" y="114702"/>
                  </a:cubicBezTo>
                  <a:cubicBezTo>
                    <a:pt x="110755" y="114702"/>
                    <a:pt x="108638" y="114702"/>
                    <a:pt x="108638" y="118599"/>
                  </a:cubicBezTo>
                  <a:cubicBezTo>
                    <a:pt x="108638" y="118776"/>
                    <a:pt x="108638" y="121078"/>
                    <a:pt x="111461" y="121078"/>
                  </a:cubicBezTo>
                  <a:cubicBezTo>
                    <a:pt x="114813" y="121078"/>
                    <a:pt x="118870" y="120547"/>
                    <a:pt x="122398" y="120547"/>
                  </a:cubicBezTo>
                  <a:cubicBezTo>
                    <a:pt x="125926" y="120547"/>
                    <a:pt x="129983" y="120370"/>
                    <a:pt x="133511" y="120370"/>
                  </a:cubicBezTo>
                  <a:cubicBezTo>
                    <a:pt x="138451" y="120370"/>
                    <a:pt x="150975" y="121078"/>
                    <a:pt x="155915" y="121078"/>
                  </a:cubicBezTo>
                  <a:cubicBezTo>
                    <a:pt x="156973" y="121078"/>
                    <a:pt x="159619" y="121078"/>
                    <a:pt x="159619" y="117181"/>
                  </a:cubicBezTo>
                  <a:cubicBezTo>
                    <a:pt x="159619" y="114702"/>
                    <a:pt x="157502" y="114702"/>
                    <a:pt x="153974" y="114702"/>
                  </a:cubicBezTo>
                  <a:cubicBezTo>
                    <a:pt x="153798" y="114702"/>
                    <a:pt x="150446" y="114702"/>
                    <a:pt x="147271" y="114347"/>
                  </a:cubicBezTo>
                  <a:cubicBezTo>
                    <a:pt x="143214" y="113993"/>
                    <a:pt x="143214" y="113462"/>
                    <a:pt x="143214" y="111690"/>
                  </a:cubicBezTo>
                  <a:cubicBezTo>
                    <a:pt x="143214" y="110627"/>
                    <a:pt x="143743" y="108856"/>
                    <a:pt x="143919" y="107793"/>
                  </a:cubicBezTo>
                  <a:lnTo>
                    <a:pt x="167204" y="14443"/>
                  </a:lnTo>
                  <a:close/>
                </a:path>
              </a:pathLst>
            </a:custGeom>
            <a:solidFill>
              <a:srgbClr val="000000"/>
            </a:solidFill>
            <a:ln w="25269"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D5888C0F-1EB5-5988-A864-671935537E1E}"/>
                </a:ext>
              </a:extLst>
            </p:cNvPr>
            <p:cNvSpPr/>
            <p:nvPr>
              <p:custDataLst>
                <p:tags r:id="rId45"/>
              </p:custDataLst>
            </p:nvPr>
          </p:nvSpPr>
          <p:spPr>
            <a:xfrm>
              <a:off x="6558419" y="4829179"/>
              <a:ext cx="77970" cy="117618"/>
            </a:xfrm>
            <a:custGeom>
              <a:avLst/>
              <a:gdLst>
                <a:gd name="connsiteX0" fmla="*/ 78129 w 77970"/>
                <a:gd name="connsiteY0" fmla="*/ 85474 h 117618"/>
                <a:gd name="connsiteX1" fmla="*/ 72131 w 77970"/>
                <a:gd name="connsiteY1" fmla="*/ 85474 h 117618"/>
                <a:gd name="connsiteX2" fmla="*/ 67545 w 77970"/>
                <a:gd name="connsiteY2" fmla="*/ 101594 h 117618"/>
                <a:gd name="connsiteX3" fmla="*/ 50081 w 77970"/>
                <a:gd name="connsiteY3" fmla="*/ 102656 h 117618"/>
                <a:gd name="connsiteX4" fmla="*/ 17622 w 77970"/>
                <a:gd name="connsiteY4" fmla="*/ 102656 h 117618"/>
                <a:gd name="connsiteX5" fmla="*/ 52903 w 77970"/>
                <a:gd name="connsiteY5" fmla="*/ 72898 h 117618"/>
                <a:gd name="connsiteX6" fmla="*/ 78129 w 77970"/>
                <a:gd name="connsiteY6" fmla="*/ 34636 h 117618"/>
                <a:gd name="connsiteX7" fmla="*/ 36850 w 77970"/>
                <a:gd name="connsiteY7" fmla="*/ 95 h 117618"/>
                <a:gd name="connsiteX8" fmla="*/ 158 w 77970"/>
                <a:gd name="connsiteY8" fmla="*/ 31802 h 117618"/>
                <a:gd name="connsiteX9" fmla="*/ 9508 w 77970"/>
                <a:gd name="connsiteY9" fmla="*/ 41722 h 117618"/>
                <a:gd name="connsiteX10" fmla="*/ 18857 w 77970"/>
                <a:gd name="connsiteY10" fmla="*/ 32333 h 117618"/>
                <a:gd name="connsiteX11" fmla="*/ 8449 w 77970"/>
                <a:gd name="connsiteY11" fmla="*/ 22945 h 117618"/>
                <a:gd name="connsiteX12" fmla="*/ 34204 w 77970"/>
                <a:gd name="connsiteY12" fmla="*/ 6472 h 117618"/>
                <a:gd name="connsiteX13" fmla="*/ 61018 w 77970"/>
                <a:gd name="connsiteY13" fmla="*/ 34636 h 117618"/>
                <a:gd name="connsiteX14" fmla="*/ 44436 w 77970"/>
                <a:gd name="connsiteY14" fmla="*/ 68646 h 117618"/>
                <a:gd name="connsiteX15" fmla="*/ 1922 w 77970"/>
                <a:gd name="connsiteY15" fmla="*/ 110805 h 117618"/>
                <a:gd name="connsiteX16" fmla="*/ 158 w 77970"/>
                <a:gd name="connsiteY16" fmla="*/ 117713 h 117618"/>
                <a:gd name="connsiteX17" fmla="*/ 72837 w 77970"/>
                <a:gd name="connsiteY17" fmla="*/ 117713 h 117618"/>
                <a:gd name="connsiteX18" fmla="*/ 78129 w 77970"/>
                <a:gd name="connsiteY18" fmla="*/ 85474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70" h="117618">
                  <a:moveTo>
                    <a:pt x="78129" y="85474"/>
                  </a:moveTo>
                  <a:lnTo>
                    <a:pt x="72131" y="85474"/>
                  </a:lnTo>
                  <a:cubicBezTo>
                    <a:pt x="71602" y="89371"/>
                    <a:pt x="69838" y="99822"/>
                    <a:pt x="67545" y="101594"/>
                  </a:cubicBezTo>
                  <a:cubicBezTo>
                    <a:pt x="66133" y="102656"/>
                    <a:pt x="52550" y="102656"/>
                    <a:pt x="50081" y="102656"/>
                  </a:cubicBezTo>
                  <a:lnTo>
                    <a:pt x="17622" y="102656"/>
                  </a:lnTo>
                  <a:cubicBezTo>
                    <a:pt x="36145" y="86183"/>
                    <a:pt x="42319" y="81223"/>
                    <a:pt x="52903" y="72898"/>
                  </a:cubicBezTo>
                  <a:cubicBezTo>
                    <a:pt x="65957" y="62447"/>
                    <a:pt x="78129" y="51464"/>
                    <a:pt x="78129" y="34636"/>
                  </a:cubicBezTo>
                  <a:cubicBezTo>
                    <a:pt x="78129" y="13203"/>
                    <a:pt x="59430" y="95"/>
                    <a:pt x="36850" y="95"/>
                  </a:cubicBezTo>
                  <a:cubicBezTo>
                    <a:pt x="14976" y="95"/>
                    <a:pt x="158" y="15506"/>
                    <a:pt x="158" y="31802"/>
                  </a:cubicBezTo>
                  <a:cubicBezTo>
                    <a:pt x="158" y="40836"/>
                    <a:pt x="7744" y="41722"/>
                    <a:pt x="9508" y="41722"/>
                  </a:cubicBezTo>
                  <a:cubicBezTo>
                    <a:pt x="13742" y="41722"/>
                    <a:pt x="18857" y="38710"/>
                    <a:pt x="18857" y="32333"/>
                  </a:cubicBezTo>
                  <a:cubicBezTo>
                    <a:pt x="18857" y="29145"/>
                    <a:pt x="17622" y="22945"/>
                    <a:pt x="8449" y="22945"/>
                  </a:cubicBezTo>
                  <a:cubicBezTo>
                    <a:pt x="13918" y="10369"/>
                    <a:pt x="25913" y="6472"/>
                    <a:pt x="34204" y="6472"/>
                  </a:cubicBezTo>
                  <a:cubicBezTo>
                    <a:pt x="51845" y="6472"/>
                    <a:pt x="61018" y="20288"/>
                    <a:pt x="61018" y="34636"/>
                  </a:cubicBezTo>
                  <a:cubicBezTo>
                    <a:pt x="61018" y="50047"/>
                    <a:pt x="50081" y="62269"/>
                    <a:pt x="44436" y="68646"/>
                  </a:cubicBezTo>
                  <a:lnTo>
                    <a:pt x="1922" y="110805"/>
                  </a:lnTo>
                  <a:cubicBezTo>
                    <a:pt x="158" y="112399"/>
                    <a:pt x="158" y="112753"/>
                    <a:pt x="158" y="117713"/>
                  </a:cubicBezTo>
                  <a:lnTo>
                    <a:pt x="72837" y="117713"/>
                  </a:lnTo>
                  <a:lnTo>
                    <a:pt x="78129" y="85474"/>
                  </a:lnTo>
                  <a:close/>
                </a:path>
              </a:pathLst>
            </a:custGeom>
            <a:solidFill>
              <a:srgbClr val="000000"/>
            </a:solidFill>
            <a:ln w="25269"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7F9655BB-AEDF-8D35-F3E0-61A7B6D72F64}"/>
                </a:ext>
              </a:extLst>
            </p:cNvPr>
            <p:cNvSpPr/>
            <p:nvPr>
              <p:custDataLst>
                <p:tags r:id="rId46"/>
              </p:custDataLst>
            </p:nvPr>
          </p:nvSpPr>
          <p:spPr>
            <a:xfrm>
              <a:off x="6658871" y="4829179"/>
              <a:ext cx="77970" cy="121160"/>
            </a:xfrm>
            <a:custGeom>
              <a:avLst/>
              <a:gdLst>
                <a:gd name="connsiteX0" fmla="*/ 16392 w 77970"/>
                <a:gd name="connsiteY0" fmla="*/ 18871 h 121160"/>
                <a:gd name="connsiteX1" fmla="*/ 33503 w 77970"/>
                <a:gd name="connsiteY1" fmla="*/ 21174 h 121160"/>
                <a:gd name="connsiteX2" fmla="*/ 70548 w 77970"/>
                <a:gd name="connsiteY2" fmla="*/ 2575 h 121160"/>
                <a:gd name="connsiteX3" fmla="*/ 68431 w 77970"/>
                <a:gd name="connsiteY3" fmla="*/ 95 h 121160"/>
                <a:gd name="connsiteX4" fmla="*/ 67019 w 77970"/>
                <a:gd name="connsiteY4" fmla="*/ 626 h 121160"/>
                <a:gd name="connsiteX5" fmla="*/ 40382 w 77970"/>
                <a:gd name="connsiteY5" fmla="*/ 5763 h 121160"/>
                <a:gd name="connsiteX6" fmla="*/ 14628 w 77970"/>
                <a:gd name="connsiteY6" fmla="*/ 980 h 121160"/>
                <a:gd name="connsiteX7" fmla="*/ 12334 w 77970"/>
                <a:gd name="connsiteY7" fmla="*/ 95 h 121160"/>
                <a:gd name="connsiteX8" fmla="*/ 10041 w 77970"/>
                <a:gd name="connsiteY8" fmla="*/ 4877 h 121160"/>
                <a:gd name="connsiteX9" fmla="*/ 10041 w 77970"/>
                <a:gd name="connsiteY9" fmla="*/ 57132 h 121160"/>
                <a:gd name="connsiteX10" fmla="*/ 12863 w 77970"/>
                <a:gd name="connsiteY10" fmla="*/ 62269 h 121160"/>
                <a:gd name="connsiteX11" fmla="*/ 16392 w 77970"/>
                <a:gd name="connsiteY11" fmla="*/ 59790 h 121160"/>
                <a:gd name="connsiteX12" fmla="*/ 40912 w 77970"/>
                <a:gd name="connsiteY12" fmla="*/ 48630 h 121160"/>
                <a:gd name="connsiteX13" fmla="*/ 57141 w 77970"/>
                <a:gd name="connsiteY13" fmla="*/ 58550 h 121160"/>
                <a:gd name="connsiteX14" fmla="*/ 61375 w 77970"/>
                <a:gd name="connsiteY14" fmla="*/ 81400 h 121160"/>
                <a:gd name="connsiteX15" fmla="*/ 56082 w 77970"/>
                <a:gd name="connsiteY15" fmla="*/ 104959 h 121160"/>
                <a:gd name="connsiteX16" fmla="*/ 35443 w 77970"/>
                <a:gd name="connsiteY16" fmla="*/ 115587 h 121160"/>
                <a:gd name="connsiteX17" fmla="*/ 7748 w 77970"/>
                <a:gd name="connsiteY17" fmla="*/ 97519 h 121160"/>
                <a:gd name="connsiteX18" fmla="*/ 17803 w 77970"/>
                <a:gd name="connsiteY18" fmla="*/ 88840 h 121160"/>
                <a:gd name="connsiteX19" fmla="*/ 8983 w 77970"/>
                <a:gd name="connsiteY19" fmla="*/ 79806 h 121160"/>
                <a:gd name="connsiteX20" fmla="*/ 162 w 77970"/>
                <a:gd name="connsiteY20" fmla="*/ 89371 h 121160"/>
                <a:gd name="connsiteX21" fmla="*/ 35796 w 77970"/>
                <a:gd name="connsiteY21" fmla="*/ 121256 h 121160"/>
                <a:gd name="connsiteX22" fmla="*/ 78133 w 77970"/>
                <a:gd name="connsiteY22" fmla="*/ 82109 h 121160"/>
                <a:gd name="connsiteX23" fmla="*/ 41088 w 77970"/>
                <a:gd name="connsiteY23" fmla="*/ 43670 h 121160"/>
                <a:gd name="connsiteX24" fmla="*/ 16392 w 77970"/>
                <a:gd name="connsiteY24" fmla="*/ 52350 h 121160"/>
                <a:gd name="connsiteX25" fmla="*/ 16392 w 77970"/>
                <a:gd name="connsiteY25" fmla="*/ 18871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970" h="121160">
                  <a:moveTo>
                    <a:pt x="16392" y="18871"/>
                  </a:moveTo>
                  <a:cubicBezTo>
                    <a:pt x="25388" y="21174"/>
                    <a:pt x="30680" y="21174"/>
                    <a:pt x="33503" y="21174"/>
                  </a:cubicBezTo>
                  <a:cubicBezTo>
                    <a:pt x="56788" y="21174"/>
                    <a:pt x="70548" y="5232"/>
                    <a:pt x="70548" y="2575"/>
                  </a:cubicBezTo>
                  <a:cubicBezTo>
                    <a:pt x="70548" y="626"/>
                    <a:pt x="69313" y="95"/>
                    <a:pt x="68431" y="95"/>
                  </a:cubicBezTo>
                  <a:cubicBezTo>
                    <a:pt x="68078" y="95"/>
                    <a:pt x="67725" y="95"/>
                    <a:pt x="67019" y="626"/>
                  </a:cubicBezTo>
                  <a:cubicBezTo>
                    <a:pt x="62786" y="2220"/>
                    <a:pt x="53436" y="5763"/>
                    <a:pt x="40382" y="5763"/>
                  </a:cubicBezTo>
                  <a:cubicBezTo>
                    <a:pt x="35443" y="5763"/>
                    <a:pt x="26094" y="5409"/>
                    <a:pt x="14628" y="980"/>
                  </a:cubicBezTo>
                  <a:cubicBezTo>
                    <a:pt x="12863" y="95"/>
                    <a:pt x="12511" y="95"/>
                    <a:pt x="12334" y="95"/>
                  </a:cubicBezTo>
                  <a:cubicBezTo>
                    <a:pt x="10041" y="95"/>
                    <a:pt x="10041" y="2043"/>
                    <a:pt x="10041" y="4877"/>
                  </a:cubicBezTo>
                  <a:lnTo>
                    <a:pt x="10041" y="57132"/>
                  </a:lnTo>
                  <a:cubicBezTo>
                    <a:pt x="10041" y="60144"/>
                    <a:pt x="10041" y="62269"/>
                    <a:pt x="12863" y="62269"/>
                  </a:cubicBezTo>
                  <a:cubicBezTo>
                    <a:pt x="14451" y="62269"/>
                    <a:pt x="14628" y="61915"/>
                    <a:pt x="16392" y="59790"/>
                  </a:cubicBezTo>
                  <a:cubicBezTo>
                    <a:pt x="23977" y="50047"/>
                    <a:pt x="34738" y="48630"/>
                    <a:pt x="40912" y="48630"/>
                  </a:cubicBezTo>
                  <a:cubicBezTo>
                    <a:pt x="51496" y="48630"/>
                    <a:pt x="56259" y="57132"/>
                    <a:pt x="57141" y="58550"/>
                  </a:cubicBezTo>
                  <a:cubicBezTo>
                    <a:pt x="60316" y="64395"/>
                    <a:pt x="61375" y="71126"/>
                    <a:pt x="61375" y="81400"/>
                  </a:cubicBezTo>
                  <a:cubicBezTo>
                    <a:pt x="61375" y="86714"/>
                    <a:pt x="61375" y="97165"/>
                    <a:pt x="56082" y="104959"/>
                  </a:cubicBezTo>
                  <a:cubicBezTo>
                    <a:pt x="51672" y="111336"/>
                    <a:pt x="44087" y="115587"/>
                    <a:pt x="35443" y="115587"/>
                  </a:cubicBezTo>
                  <a:cubicBezTo>
                    <a:pt x="23977" y="115587"/>
                    <a:pt x="12158" y="109210"/>
                    <a:pt x="7748" y="97519"/>
                  </a:cubicBezTo>
                  <a:cubicBezTo>
                    <a:pt x="14451" y="98051"/>
                    <a:pt x="17803" y="93622"/>
                    <a:pt x="17803" y="88840"/>
                  </a:cubicBezTo>
                  <a:cubicBezTo>
                    <a:pt x="17803" y="81223"/>
                    <a:pt x="11276" y="79806"/>
                    <a:pt x="8983" y="79806"/>
                  </a:cubicBezTo>
                  <a:cubicBezTo>
                    <a:pt x="8630" y="79806"/>
                    <a:pt x="162" y="79806"/>
                    <a:pt x="162" y="89371"/>
                  </a:cubicBezTo>
                  <a:cubicBezTo>
                    <a:pt x="162" y="105313"/>
                    <a:pt x="14628" y="121256"/>
                    <a:pt x="35796" y="121256"/>
                  </a:cubicBezTo>
                  <a:cubicBezTo>
                    <a:pt x="58376" y="121256"/>
                    <a:pt x="78133" y="104428"/>
                    <a:pt x="78133" y="82109"/>
                  </a:cubicBezTo>
                  <a:cubicBezTo>
                    <a:pt x="78133" y="62092"/>
                    <a:pt x="62962" y="43670"/>
                    <a:pt x="41088" y="43670"/>
                  </a:cubicBezTo>
                  <a:cubicBezTo>
                    <a:pt x="33326" y="43670"/>
                    <a:pt x="24153" y="45619"/>
                    <a:pt x="16392" y="52350"/>
                  </a:cubicBezTo>
                  <a:lnTo>
                    <a:pt x="16392" y="18871"/>
                  </a:lnTo>
                  <a:close/>
                </a:path>
              </a:pathLst>
            </a:custGeom>
            <a:solidFill>
              <a:srgbClr val="000000"/>
            </a:solidFill>
            <a:ln w="25269"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1CA600FF-BF14-7BA2-3FBF-8C000A460D75}"/>
                </a:ext>
              </a:extLst>
            </p:cNvPr>
            <p:cNvSpPr/>
            <p:nvPr>
              <p:custDataLst>
                <p:tags r:id="rId47"/>
              </p:custDataLst>
            </p:nvPr>
          </p:nvSpPr>
          <p:spPr>
            <a:xfrm>
              <a:off x="6785759" y="4719052"/>
              <a:ext cx="58465" cy="253051"/>
            </a:xfrm>
            <a:custGeom>
              <a:avLst/>
              <a:gdLst>
                <a:gd name="connsiteX0" fmla="*/ 58632 w 58465"/>
                <a:gd name="connsiteY0" fmla="*/ 250614 h 253051"/>
                <a:gd name="connsiteX1" fmla="*/ 54348 w 58465"/>
                <a:gd name="connsiteY1" fmla="*/ 245047 h 253051"/>
                <a:gd name="connsiteX2" fmla="*/ 14783 w 58465"/>
                <a:gd name="connsiteY2" fmla="*/ 126619 h 253051"/>
                <a:gd name="connsiteX3" fmla="*/ 55356 w 58465"/>
                <a:gd name="connsiteY3" fmla="*/ 6926 h 253051"/>
                <a:gd name="connsiteX4" fmla="*/ 58632 w 58465"/>
                <a:gd name="connsiteY4" fmla="*/ 2624 h 253051"/>
                <a:gd name="connsiteX5" fmla="*/ 56112 w 58465"/>
                <a:gd name="connsiteY5" fmla="*/ 93 h 253051"/>
                <a:gd name="connsiteX6" fmla="*/ 16043 w 58465"/>
                <a:gd name="connsiteY6" fmla="*/ 49438 h 253051"/>
                <a:gd name="connsiteX7" fmla="*/ 167 w 58465"/>
                <a:gd name="connsiteY7" fmla="*/ 126619 h 253051"/>
                <a:gd name="connsiteX8" fmla="*/ 16799 w 58465"/>
                <a:gd name="connsiteY8" fmla="*/ 205571 h 253051"/>
                <a:gd name="connsiteX9" fmla="*/ 56112 w 58465"/>
                <a:gd name="connsiteY9" fmla="*/ 253144 h 253051"/>
                <a:gd name="connsiteX10" fmla="*/ 58632 w 58465"/>
                <a:gd name="connsiteY10" fmla="*/ 25061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632" y="250614"/>
                  </a:moveTo>
                  <a:cubicBezTo>
                    <a:pt x="58632" y="249855"/>
                    <a:pt x="58632" y="249349"/>
                    <a:pt x="54348" y="245047"/>
                  </a:cubicBezTo>
                  <a:cubicBezTo>
                    <a:pt x="22847" y="213162"/>
                    <a:pt x="14783" y="165336"/>
                    <a:pt x="14783" y="126619"/>
                  </a:cubicBezTo>
                  <a:cubicBezTo>
                    <a:pt x="14783" y="82588"/>
                    <a:pt x="24359" y="38557"/>
                    <a:pt x="55356" y="6926"/>
                  </a:cubicBezTo>
                  <a:cubicBezTo>
                    <a:pt x="58632" y="3889"/>
                    <a:pt x="58632" y="3383"/>
                    <a:pt x="58632" y="2624"/>
                  </a:cubicBezTo>
                  <a:cubicBezTo>
                    <a:pt x="58632" y="852"/>
                    <a:pt x="57624" y="93"/>
                    <a:pt x="56112" y="93"/>
                  </a:cubicBezTo>
                  <a:cubicBezTo>
                    <a:pt x="53592" y="93"/>
                    <a:pt x="30912" y="17301"/>
                    <a:pt x="16043" y="49438"/>
                  </a:cubicBezTo>
                  <a:cubicBezTo>
                    <a:pt x="3191" y="77274"/>
                    <a:pt x="167" y="105362"/>
                    <a:pt x="167" y="126619"/>
                  </a:cubicBezTo>
                  <a:cubicBezTo>
                    <a:pt x="167" y="146357"/>
                    <a:pt x="2939" y="176976"/>
                    <a:pt x="16799" y="205571"/>
                  </a:cubicBezTo>
                  <a:cubicBezTo>
                    <a:pt x="31920" y="236696"/>
                    <a:pt x="53592" y="253144"/>
                    <a:pt x="56112" y="253144"/>
                  </a:cubicBezTo>
                  <a:cubicBezTo>
                    <a:pt x="57624" y="253144"/>
                    <a:pt x="58632" y="252385"/>
                    <a:pt x="58632" y="250614"/>
                  </a:cubicBezTo>
                  <a:close/>
                </a:path>
              </a:pathLst>
            </a:custGeom>
            <a:solidFill>
              <a:srgbClr val="000000"/>
            </a:solidFill>
            <a:ln w="25269"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1FA93B1C-FC62-51F4-2D6D-57437BB8C9EC}"/>
                </a:ext>
              </a:extLst>
            </p:cNvPr>
            <p:cNvSpPr/>
            <p:nvPr>
              <p:custDataLst>
                <p:tags r:id="rId48"/>
              </p:custDataLst>
            </p:nvPr>
          </p:nvSpPr>
          <p:spPr>
            <a:xfrm>
              <a:off x="6871161" y="4730439"/>
              <a:ext cx="174135" cy="227492"/>
            </a:xfrm>
            <a:custGeom>
              <a:avLst/>
              <a:gdLst>
                <a:gd name="connsiteX0" fmla="*/ 98201 w 174135"/>
                <a:gd name="connsiteY0" fmla="*/ 176976 h 227492"/>
                <a:gd name="connsiteX1" fmla="*/ 174306 w 174135"/>
                <a:gd name="connsiteY1" fmla="*/ 68164 h 227492"/>
                <a:gd name="connsiteX2" fmla="*/ 110045 w 174135"/>
                <a:gd name="connsiteY2" fmla="*/ 93 h 227492"/>
                <a:gd name="connsiteX3" fmla="*/ 171 w 174135"/>
                <a:gd name="connsiteY3" fmla="*/ 116497 h 227492"/>
                <a:gd name="connsiteX4" fmla="*/ 64684 w 174135"/>
                <a:gd name="connsiteY4" fmla="*/ 184061 h 227492"/>
                <a:gd name="connsiteX5" fmla="*/ 89381 w 174135"/>
                <a:gd name="connsiteY5" fmla="*/ 180266 h 227492"/>
                <a:gd name="connsiteX6" fmla="*/ 88373 w 174135"/>
                <a:gd name="connsiteY6" fmla="*/ 199751 h 227492"/>
                <a:gd name="connsiteX7" fmla="*/ 109289 w 174135"/>
                <a:gd name="connsiteY7" fmla="*/ 227586 h 227492"/>
                <a:gd name="connsiteX8" fmla="*/ 151374 w 174135"/>
                <a:gd name="connsiteY8" fmla="*/ 178494 h 227492"/>
                <a:gd name="connsiteX9" fmla="*/ 148602 w 174135"/>
                <a:gd name="connsiteY9" fmla="*/ 175964 h 227492"/>
                <a:gd name="connsiteX10" fmla="*/ 145578 w 174135"/>
                <a:gd name="connsiteY10" fmla="*/ 178747 h 227492"/>
                <a:gd name="connsiteX11" fmla="*/ 116093 w 174135"/>
                <a:gd name="connsiteY11" fmla="*/ 203040 h 227492"/>
                <a:gd name="connsiteX12" fmla="*/ 98201 w 174135"/>
                <a:gd name="connsiteY12" fmla="*/ 176976 h 227492"/>
                <a:gd name="connsiteX13" fmla="*/ 50572 w 174135"/>
                <a:gd name="connsiteY13" fmla="*/ 174952 h 227492"/>
                <a:gd name="connsiteX14" fmla="*/ 22347 w 174135"/>
                <a:gd name="connsiteY14" fmla="*/ 124594 h 227492"/>
                <a:gd name="connsiteX15" fmla="*/ 48052 w 174135"/>
                <a:gd name="connsiteY15" fmla="*/ 43871 h 227492"/>
                <a:gd name="connsiteX16" fmla="*/ 108533 w 174135"/>
                <a:gd name="connsiteY16" fmla="*/ 6420 h 227492"/>
                <a:gd name="connsiteX17" fmla="*/ 152130 w 174135"/>
                <a:gd name="connsiteY17" fmla="*/ 60066 h 227492"/>
                <a:gd name="connsiteX18" fmla="*/ 96941 w 174135"/>
                <a:gd name="connsiteY18" fmla="*/ 168372 h 227492"/>
                <a:gd name="connsiteX19" fmla="*/ 74764 w 174135"/>
                <a:gd name="connsiteY19" fmla="*/ 141043 h 227492"/>
                <a:gd name="connsiteX20" fmla="*/ 49060 w 174135"/>
                <a:gd name="connsiteY20" fmla="*/ 166854 h 227492"/>
                <a:gd name="connsiteX21" fmla="*/ 50572 w 174135"/>
                <a:gd name="connsiteY21" fmla="*/ 174952 h 227492"/>
                <a:gd name="connsiteX22" fmla="*/ 66196 w 174135"/>
                <a:gd name="connsiteY22" fmla="*/ 177735 h 227492"/>
                <a:gd name="connsiteX23" fmla="*/ 54604 w 174135"/>
                <a:gd name="connsiteY23" fmla="*/ 166854 h 227492"/>
                <a:gd name="connsiteX24" fmla="*/ 74764 w 174135"/>
                <a:gd name="connsiteY24" fmla="*/ 146610 h 227492"/>
                <a:gd name="connsiteX25" fmla="*/ 90137 w 174135"/>
                <a:gd name="connsiteY25" fmla="*/ 168119 h 227492"/>
                <a:gd name="connsiteX26" fmla="*/ 87365 w 174135"/>
                <a:gd name="connsiteY26" fmla="*/ 173180 h 227492"/>
                <a:gd name="connsiteX27" fmla="*/ 66196 w 174135"/>
                <a:gd name="connsiteY27" fmla="*/ 177735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01" y="176976"/>
                  </a:moveTo>
                  <a:cubicBezTo>
                    <a:pt x="137262" y="162046"/>
                    <a:pt x="174306" y="117003"/>
                    <a:pt x="174306" y="68164"/>
                  </a:cubicBezTo>
                  <a:cubicBezTo>
                    <a:pt x="174306" y="27423"/>
                    <a:pt x="147594" y="93"/>
                    <a:pt x="110045" y="93"/>
                  </a:cubicBezTo>
                  <a:cubicBezTo>
                    <a:pt x="55612" y="93"/>
                    <a:pt x="171" y="57536"/>
                    <a:pt x="171" y="116497"/>
                  </a:cubicBezTo>
                  <a:cubicBezTo>
                    <a:pt x="171" y="158503"/>
                    <a:pt x="28395" y="184061"/>
                    <a:pt x="64684" y="184061"/>
                  </a:cubicBezTo>
                  <a:cubicBezTo>
                    <a:pt x="70984" y="184061"/>
                    <a:pt x="79552" y="183049"/>
                    <a:pt x="89381" y="180266"/>
                  </a:cubicBezTo>
                  <a:cubicBezTo>
                    <a:pt x="88373" y="195955"/>
                    <a:pt x="88373" y="196461"/>
                    <a:pt x="88373" y="199751"/>
                  </a:cubicBezTo>
                  <a:cubicBezTo>
                    <a:pt x="88373" y="207848"/>
                    <a:pt x="88373" y="227586"/>
                    <a:pt x="109289" y="227586"/>
                  </a:cubicBezTo>
                  <a:cubicBezTo>
                    <a:pt x="139278" y="227586"/>
                    <a:pt x="151374" y="181278"/>
                    <a:pt x="151374" y="178494"/>
                  </a:cubicBezTo>
                  <a:cubicBezTo>
                    <a:pt x="151374" y="176723"/>
                    <a:pt x="149610" y="175964"/>
                    <a:pt x="148602" y="175964"/>
                  </a:cubicBezTo>
                  <a:cubicBezTo>
                    <a:pt x="146586" y="175964"/>
                    <a:pt x="146082" y="177229"/>
                    <a:pt x="145578" y="178747"/>
                  </a:cubicBezTo>
                  <a:cubicBezTo>
                    <a:pt x="139530" y="196714"/>
                    <a:pt x="124913" y="203040"/>
                    <a:pt x="116093" y="203040"/>
                  </a:cubicBezTo>
                  <a:cubicBezTo>
                    <a:pt x="104501" y="203040"/>
                    <a:pt x="100721" y="196208"/>
                    <a:pt x="98201" y="176976"/>
                  </a:cubicBezTo>
                  <a:close/>
                  <a:moveTo>
                    <a:pt x="50572" y="174952"/>
                  </a:moveTo>
                  <a:cubicBezTo>
                    <a:pt x="30915" y="167107"/>
                    <a:pt x="22347" y="147369"/>
                    <a:pt x="22347" y="124594"/>
                  </a:cubicBezTo>
                  <a:cubicBezTo>
                    <a:pt x="22347" y="107134"/>
                    <a:pt x="28899" y="71201"/>
                    <a:pt x="48052" y="43871"/>
                  </a:cubicBezTo>
                  <a:cubicBezTo>
                    <a:pt x="66448" y="18060"/>
                    <a:pt x="90137" y="6420"/>
                    <a:pt x="108533" y="6420"/>
                  </a:cubicBezTo>
                  <a:cubicBezTo>
                    <a:pt x="133734" y="6420"/>
                    <a:pt x="152130" y="26158"/>
                    <a:pt x="152130" y="60066"/>
                  </a:cubicBezTo>
                  <a:cubicBezTo>
                    <a:pt x="152130" y="85371"/>
                    <a:pt x="139278" y="144585"/>
                    <a:pt x="96941" y="168372"/>
                  </a:cubicBezTo>
                  <a:cubicBezTo>
                    <a:pt x="95681" y="159515"/>
                    <a:pt x="93161" y="141043"/>
                    <a:pt x="74764" y="141043"/>
                  </a:cubicBezTo>
                  <a:cubicBezTo>
                    <a:pt x="61408" y="141043"/>
                    <a:pt x="49060" y="153695"/>
                    <a:pt x="49060" y="166854"/>
                  </a:cubicBezTo>
                  <a:cubicBezTo>
                    <a:pt x="49060" y="171915"/>
                    <a:pt x="50572" y="174698"/>
                    <a:pt x="50572" y="174952"/>
                  </a:cubicBezTo>
                  <a:close/>
                  <a:moveTo>
                    <a:pt x="66196" y="177735"/>
                  </a:moveTo>
                  <a:cubicBezTo>
                    <a:pt x="62668" y="177735"/>
                    <a:pt x="54604" y="177735"/>
                    <a:pt x="54604" y="166854"/>
                  </a:cubicBezTo>
                  <a:cubicBezTo>
                    <a:pt x="54604" y="156732"/>
                    <a:pt x="64180" y="146610"/>
                    <a:pt x="74764" y="146610"/>
                  </a:cubicBezTo>
                  <a:cubicBezTo>
                    <a:pt x="85349" y="146610"/>
                    <a:pt x="90137" y="152683"/>
                    <a:pt x="90137" y="168119"/>
                  </a:cubicBezTo>
                  <a:cubicBezTo>
                    <a:pt x="90137" y="171915"/>
                    <a:pt x="89885" y="172168"/>
                    <a:pt x="87365" y="173180"/>
                  </a:cubicBezTo>
                  <a:cubicBezTo>
                    <a:pt x="80812" y="175964"/>
                    <a:pt x="73252" y="177735"/>
                    <a:pt x="66196" y="177735"/>
                  </a:cubicBezTo>
                  <a:close/>
                </a:path>
              </a:pathLst>
            </a:custGeom>
            <a:solidFill>
              <a:srgbClr val="000000"/>
            </a:solidFill>
            <a:ln w="25269"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D0482016-E0B2-908E-89CC-83B2BED3DDC3}"/>
                </a:ext>
              </a:extLst>
            </p:cNvPr>
            <p:cNvSpPr/>
            <p:nvPr>
              <p:custDataLst>
                <p:tags r:id="rId49"/>
              </p:custDataLst>
            </p:nvPr>
          </p:nvSpPr>
          <p:spPr>
            <a:xfrm>
              <a:off x="7077265" y="4829179"/>
              <a:ext cx="64210" cy="117618"/>
            </a:xfrm>
            <a:custGeom>
              <a:avLst/>
              <a:gdLst>
                <a:gd name="connsiteX0" fmla="*/ 40046 w 64210"/>
                <a:gd name="connsiteY0" fmla="*/ 5055 h 117618"/>
                <a:gd name="connsiteX1" fmla="*/ 34754 w 64210"/>
                <a:gd name="connsiteY1" fmla="*/ 95 h 117618"/>
                <a:gd name="connsiteX2" fmla="*/ 179 w 64210"/>
                <a:gd name="connsiteY2" fmla="*/ 11431 h 117618"/>
                <a:gd name="connsiteX3" fmla="*/ 179 w 64210"/>
                <a:gd name="connsiteY3" fmla="*/ 17808 h 117618"/>
                <a:gd name="connsiteX4" fmla="*/ 25757 w 64210"/>
                <a:gd name="connsiteY4" fmla="*/ 12849 h 117618"/>
                <a:gd name="connsiteX5" fmla="*/ 25757 w 64210"/>
                <a:gd name="connsiteY5" fmla="*/ 103188 h 117618"/>
                <a:gd name="connsiteX6" fmla="*/ 8117 w 64210"/>
                <a:gd name="connsiteY6" fmla="*/ 111336 h 117618"/>
                <a:gd name="connsiteX7" fmla="*/ 1413 w 64210"/>
                <a:gd name="connsiteY7" fmla="*/ 111336 h 117618"/>
                <a:gd name="connsiteX8" fmla="*/ 1413 w 64210"/>
                <a:gd name="connsiteY8" fmla="*/ 117713 h 117618"/>
                <a:gd name="connsiteX9" fmla="*/ 32813 w 64210"/>
                <a:gd name="connsiteY9" fmla="*/ 117004 h 117618"/>
                <a:gd name="connsiteX10" fmla="*/ 64390 w 64210"/>
                <a:gd name="connsiteY10" fmla="*/ 117713 h 117618"/>
                <a:gd name="connsiteX11" fmla="*/ 64390 w 64210"/>
                <a:gd name="connsiteY11" fmla="*/ 111336 h 117618"/>
                <a:gd name="connsiteX12" fmla="*/ 57686 w 64210"/>
                <a:gd name="connsiteY12" fmla="*/ 111336 h 117618"/>
                <a:gd name="connsiteX13" fmla="*/ 40046 w 64210"/>
                <a:gd name="connsiteY13" fmla="*/ 103188 h 117618"/>
                <a:gd name="connsiteX14" fmla="*/ 40046 w 64210"/>
                <a:gd name="connsiteY14" fmla="*/ 505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046" y="5055"/>
                  </a:moveTo>
                  <a:cubicBezTo>
                    <a:pt x="40046" y="272"/>
                    <a:pt x="39693" y="95"/>
                    <a:pt x="34754" y="95"/>
                  </a:cubicBezTo>
                  <a:cubicBezTo>
                    <a:pt x="23464" y="11254"/>
                    <a:pt x="7411" y="11431"/>
                    <a:pt x="179" y="11431"/>
                  </a:cubicBezTo>
                  <a:lnTo>
                    <a:pt x="179" y="17808"/>
                  </a:lnTo>
                  <a:cubicBezTo>
                    <a:pt x="4412" y="17808"/>
                    <a:pt x="16055" y="17808"/>
                    <a:pt x="25757" y="12849"/>
                  </a:cubicBezTo>
                  <a:lnTo>
                    <a:pt x="25757" y="103188"/>
                  </a:lnTo>
                  <a:cubicBezTo>
                    <a:pt x="25757" y="109033"/>
                    <a:pt x="25757" y="111336"/>
                    <a:pt x="8117" y="111336"/>
                  </a:cubicBezTo>
                  <a:lnTo>
                    <a:pt x="1413" y="111336"/>
                  </a:lnTo>
                  <a:lnTo>
                    <a:pt x="1413" y="117713"/>
                  </a:lnTo>
                  <a:cubicBezTo>
                    <a:pt x="4589" y="117536"/>
                    <a:pt x="26286" y="117004"/>
                    <a:pt x="32813" y="117004"/>
                  </a:cubicBezTo>
                  <a:cubicBezTo>
                    <a:pt x="38282" y="117004"/>
                    <a:pt x="60509" y="117536"/>
                    <a:pt x="64390" y="117713"/>
                  </a:cubicBezTo>
                  <a:lnTo>
                    <a:pt x="64390" y="111336"/>
                  </a:lnTo>
                  <a:lnTo>
                    <a:pt x="57686" y="111336"/>
                  </a:lnTo>
                  <a:cubicBezTo>
                    <a:pt x="40046" y="111336"/>
                    <a:pt x="40046" y="109033"/>
                    <a:pt x="40046" y="103188"/>
                  </a:cubicBezTo>
                  <a:lnTo>
                    <a:pt x="40046" y="5055"/>
                  </a:lnTo>
                  <a:close/>
                </a:path>
              </a:pathLst>
            </a:custGeom>
            <a:solidFill>
              <a:srgbClr val="000000"/>
            </a:solidFill>
            <a:ln w="25269"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EABD6083-AAF1-9264-BBE7-F8D185CA465A}"/>
                </a:ext>
              </a:extLst>
            </p:cNvPr>
            <p:cNvSpPr/>
            <p:nvPr>
              <p:custDataLst>
                <p:tags r:id="rId50"/>
              </p:custDataLst>
            </p:nvPr>
          </p:nvSpPr>
          <p:spPr>
            <a:xfrm>
              <a:off x="7192762" y="4882017"/>
              <a:ext cx="29484" cy="75662"/>
            </a:xfrm>
            <a:custGeom>
              <a:avLst/>
              <a:gdLst>
                <a:gd name="connsiteX0" fmla="*/ 29668 w 29484"/>
                <a:gd name="connsiteY0" fmla="*/ 26664 h 75662"/>
                <a:gd name="connsiteX1" fmla="*/ 13539 w 29484"/>
                <a:gd name="connsiteY1" fmla="*/ 93 h 75662"/>
                <a:gd name="connsiteX2" fmla="*/ 183 w 29484"/>
                <a:gd name="connsiteY2" fmla="*/ 13505 h 75662"/>
                <a:gd name="connsiteX3" fmla="*/ 13539 w 29484"/>
                <a:gd name="connsiteY3" fmla="*/ 26917 h 75662"/>
                <a:gd name="connsiteX4" fmla="*/ 22360 w 29484"/>
                <a:gd name="connsiteY4" fmla="*/ 23627 h 75662"/>
                <a:gd name="connsiteX5" fmla="*/ 23620 w 29484"/>
                <a:gd name="connsiteY5" fmla="*/ 22868 h 75662"/>
                <a:gd name="connsiteX6" fmla="*/ 24124 w 29484"/>
                <a:gd name="connsiteY6" fmla="*/ 26664 h 75662"/>
                <a:gd name="connsiteX7" fmla="*/ 6987 w 29484"/>
                <a:gd name="connsiteY7" fmla="*/ 68923 h 75662"/>
                <a:gd name="connsiteX8" fmla="*/ 4215 w 29484"/>
                <a:gd name="connsiteY8" fmla="*/ 72972 h 75662"/>
                <a:gd name="connsiteX9" fmla="*/ 6735 w 29484"/>
                <a:gd name="connsiteY9" fmla="*/ 75756 h 75662"/>
                <a:gd name="connsiteX10" fmla="*/ 29668 w 29484"/>
                <a:gd name="connsiteY10" fmla="*/ 26664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4" h="75662">
                  <a:moveTo>
                    <a:pt x="29668" y="26664"/>
                  </a:moveTo>
                  <a:cubicBezTo>
                    <a:pt x="29668" y="9962"/>
                    <a:pt x="23368" y="93"/>
                    <a:pt x="13539" y="93"/>
                  </a:cubicBezTo>
                  <a:cubicBezTo>
                    <a:pt x="5223" y="93"/>
                    <a:pt x="183" y="6420"/>
                    <a:pt x="183" y="13505"/>
                  </a:cubicBezTo>
                  <a:cubicBezTo>
                    <a:pt x="183" y="20337"/>
                    <a:pt x="5223" y="26917"/>
                    <a:pt x="13539" y="26917"/>
                  </a:cubicBezTo>
                  <a:cubicBezTo>
                    <a:pt x="16563" y="26917"/>
                    <a:pt x="19840" y="25904"/>
                    <a:pt x="22360" y="23627"/>
                  </a:cubicBezTo>
                  <a:cubicBezTo>
                    <a:pt x="23116" y="23121"/>
                    <a:pt x="23368" y="22868"/>
                    <a:pt x="23620" y="22868"/>
                  </a:cubicBezTo>
                  <a:cubicBezTo>
                    <a:pt x="23872" y="22868"/>
                    <a:pt x="24124" y="23121"/>
                    <a:pt x="24124" y="26664"/>
                  </a:cubicBezTo>
                  <a:cubicBezTo>
                    <a:pt x="24124" y="45389"/>
                    <a:pt x="15303" y="60572"/>
                    <a:pt x="6987" y="68923"/>
                  </a:cubicBezTo>
                  <a:cubicBezTo>
                    <a:pt x="4215" y="71707"/>
                    <a:pt x="4215" y="72213"/>
                    <a:pt x="4215" y="72972"/>
                  </a:cubicBezTo>
                  <a:cubicBezTo>
                    <a:pt x="4215" y="74743"/>
                    <a:pt x="5475" y="75756"/>
                    <a:pt x="6735" y="75756"/>
                  </a:cubicBezTo>
                  <a:cubicBezTo>
                    <a:pt x="9507" y="75756"/>
                    <a:pt x="29668" y="56271"/>
                    <a:pt x="29668" y="26664"/>
                  </a:cubicBezTo>
                  <a:close/>
                </a:path>
              </a:pathLst>
            </a:custGeom>
            <a:solidFill>
              <a:srgbClr val="000000"/>
            </a:solidFill>
            <a:ln w="25269"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54D72FA0-D076-AC09-EFEA-76D23A062AB8}"/>
                </a:ext>
              </a:extLst>
            </p:cNvPr>
            <p:cNvSpPr/>
            <p:nvPr>
              <p:custDataLst>
                <p:tags r:id="rId51"/>
              </p:custDataLst>
            </p:nvPr>
          </p:nvSpPr>
          <p:spPr>
            <a:xfrm>
              <a:off x="7295440" y="4730439"/>
              <a:ext cx="174135" cy="227492"/>
            </a:xfrm>
            <a:custGeom>
              <a:avLst/>
              <a:gdLst>
                <a:gd name="connsiteX0" fmla="*/ 98218 w 174135"/>
                <a:gd name="connsiteY0" fmla="*/ 176976 h 227492"/>
                <a:gd name="connsiteX1" fmla="*/ 174323 w 174135"/>
                <a:gd name="connsiteY1" fmla="*/ 68164 h 227492"/>
                <a:gd name="connsiteX2" fmla="*/ 110062 w 174135"/>
                <a:gd name="connsiteY2" fmla="*/ 93 h 227492"/>
                <a:gd name="connsiteX3" fmla="*/ 188 w 174135"/>
                <a:gd name="connsiteY3" fmla="*/ 116497 h 227492"/>
                <a:gd name="connsiteX4" fmla="*/ 64701 w 174135"/>
                <a:gd name="connsiteY4" fmla="*/ 184061 h 227492"/>
                <a:gd name="connsiteX5" fmla="*/ 89397 w 174135"/>
                <a:gd name="connsiteY5" fmla="*/ 180266 h 227492"/>
                <a:gd name="connsiteX6" fmla="*/ 88389 w 174135"/>
                <a:gd name="connsiteY6" fmla="*/ 199751 h 227492"/>
                <a:gd name="connsiteX7" fmla="*/ 109306 w 174135"/>
                <a:gd name="connsiteY7" fmla="*/ 227586 h 227492"/>
                <a:gd name="connsiteX8" fmla="*/ 151391 w 174135"/>
                <a:gd name="connsiteY8" fmla="*/ 178494 h 227492"/>
                <a:gd name="connsiteX9" fmla="*/ 148619 w 174135"/>
                <a:gd name="connsiteY9" fmla="*/ 175964 h 227492"/>
                <a:gd name="connsiteX10" fmla="*/ 145595 w 174135"/>
                <a:gd name="connsiteY10" fmla="*/ 178747 h 227492"/>
                <a:gd name="connsiteX11" fmla="*/ 116110 w 174135"/>
                <a:gd name="connsiteY11" fmla="*/ 203040 h 227492"/>
                <a:gd name="connsiteX12" fmla="*/ 98218 w 174135"/>
                <a:gd name="connsiteY12" fmla="*/ 176976 h 227492"/>
                <a:gd name="connsiteX13" fmla="*/ 50589 w 174135"/>
                <a:gd name="connsiteY13" fmla="*/ 174952 h 227492"/>
                <a:gd name="connsiteX14" fmla="*/ 22364 w 174135"/>
                <a:gd name="connsiteY14" fmla="*/ 124594 h 227492"/>
                <a:gd name="connsiteX15" fmla="*/ 48069 w 174135"/>
                <a:gd name="connsiteY15" fmla="*/ 43871 h 227492"/>
                <a:gd name="connsiteX16" fmla="*/ 108550 w 174135"/>
                <a:gd name="connsiteY16" fmla="*/ 6420 h 227492"/>
                <a:gd name="connsiteX17" fmla="*/ 152147 w 174135"/>
                <a:gd name="connsiteY17" fmla="*/ 60066 h 227492"/>
                <a:gd name="connsiteX18" fmla="*/ 96958 w 174135"/>
                <a:gd name="connsiteY18" fmla="*/ 168372 h 227492"/>
                <a:gd name="connsiteX19" fmla="*/ 74781 w 174135"/>
                <a:gd name="connsiteY19" fmla="*/ 141043 h 227492"/>
                <a:gd name="connsiteX20" fmla="*/ 49077 w 174135"/>
                <a:gd name="connsiteY20" fmla="*/ 166854 h 227492"/>
                <a:gd name="connsiteX21" fmla="*/ 50589 w 174135"/>
                <a:gd name="connsiteY21" fmla="*/ 174952 h 227492"/>
                <a:gd name="connsiteX22" fmla="*/ 66213 w 174135"/>
                <a:gd name="connsiteY22" fmla="*/ 177735 h 227492"/>
                <a:gd name="connsiteX23" fmla="*/ 54621 w 174135"/>
                <a:gd name="connsiteY23" fmla="*/ 166854 h 227492"/>
                <a:gd name="connsiteX24" fmla="*/ 74781 w 174135"/>
                <a:gd name="connsiteY24" fmla="*/ 146610 h 227492"/>
                <a:gd name="connsiteX25" fmla="*/ 90153 w 174135"/>
                <a:gd name="connsiteY25" fmla="*/ 168119 h 227492"/>
                <a:gd name="connsiteX26" fmla="*/ 87381 w 174135"/>
                <a:gd name="connsiteY26" fmla="*/ 173180 h 227492"/>
                <a:gd name="connsiteX27" fmla="*/ 66213 w 174135"/>
                <a:gd name="connsiteY27" fmla="*/ 177735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18" y="176976"/>
                  </a:moveTo>
                  <a:cubicBezTo>
                    <a:pt x="137278" y="162046"/>
                    <a:pt x="174323" y="117003"/>
                    <a:pt x="174323" y="68164"/>
                  </a:cubicBezTo>
                  <a:cubicBezTo>
                    <a:pt x="174323" y="27423"/>
                    <a:pt x="147611" y="93"/>
                    <a:pt x="110062" y="93"/>
                  </a:cubicBezTo>
                  <a:cubicBezTo>
                    <a:pt x="55629" y="93"/>
                    <a:pt x="188" y="57536"/>
                    <a:pt x="188" y="116497"/>
                  </a:cubicBezTo>
                  <a:cubicBezTo>
                    <a:pt x="188" y="158503"/>
                    <a:pt x="28412" y="184061"/>
                    <a:pt x="64701" y="184061"/>
                  </a:cubicBezTo>
                  <a:cubicBezTo>
                    <a:pt x="71001" y="184061"/>
                    <a:pt x="79569" y="183049"/>
                    <a:pt x="89397" y="180266"/>
                  </a:cubicBezTo>
                  <a:cubicBezTo>
                    <a:pt x="88389" y="195955"/>
                    <a:pt x="88389" y="196461"/>
                    <a:pt x="88389" y="199751"/>
                  </a:cubicBezTo>
                  <a:cubicBezTo>
                    <a:pt x="88389" y="207848"/>
                    <a:pt x="88389" y="227586"/>
                    <a:pt x="109306" y="227586"/>
                  </a:cubicBezTo>
                  <a:cubicBezTo>
                    <a:pt x="139295" y="227586"/>
                    <a:pt x="151391" y="181278"/>
                    <a:pt x="151391" y="178494"/>
                  </a:cubicBezTo>
                  <a:cubicBezTo>
                    <a:pt x="151391" y="176723"/>
                    <a:pt x="149627" y="175964"/>
                    <a:pt x="148619" y="175964"/>
                  </a:cubicBezTo>
                  <a:cubicBezTo>
                    <a:pt x="146603" y="175964"/>
                    <a:pt x="146099" y="177229"/>
                    <a:pt x="145595" y="178747"/>
                  </a:cubicBezTo>
                  <a:cubicBezTo>
                    <a:pt x="139547" y="196714"/>
                    <a:pt x="124930" y="203040"/>
                    <a:pt x="116110" y="203040"/>
                  </a:cubicBezTo>
                  <a:cubicBezTo>
                    <a:pt x="104518" y="203040"/>
                    <a:pt x="100738" y="196208"/>
                    <a:pt x="98218" y="176976"/>
                  </a:cubicBezTo>
                  <a:close/>
                  <a:moveTo>
                    <a:pt x="50589" y="174952"/>
                  </a:moveTo>
                  <a:cubicBezTo>
                    <a:pt x="30932" y="167107"/>
                    <a:pt x="22364" y="147369"/>
                    <a:pt x="22364" y="124594"/>
                  </a:cubicBezTo>
                  <a:cubicBezTo>
                    <a:pt x="22364" y="107134"/>
                    <a:pt x="28916" y="71201"/>
                    <a:pt x="48069" y="43871"/>
                  </a:cubicBezTo>
                  <a:cubicBezTo>
                    <a:pt x="66465" y="18060"/>
                    <a:pt x="90153" y="6420"/>
                    <a:pt x="108550" y="6420"/>
                  </a:cubicBezTo>
                  <a:cubicBezTo>
                    <a:pt x="133750" y="6420"/>
                    <a:pt x="152147" y="26158"/>
                    <a:pt x="152147" y="60066"/>
                  </a:cubicBezTo>
                  <a:cubicBezTo>
                    <a:pt x="152147" y="85371"/>
                    <a:pt x="139295" y="144585"/>
                    <a:pt x="96958" y="168372"/>
                  </a:cubicBezTo>
                  <a:cubicBezTo>
                    <a:pt x="95698" y="159515"/>
                    <a:pt x="93178" y="141043"/>
                    <a:pt x="74781" y="141043"/>
                  </a:cubicBezTo>
                  <a:cubicBezTo>
                    <a:pt x="61425" y="141043"/>
                    <a:pt x="49077" y="153695"/>
                    <a:pt x="49077" y="166854"/>
                  </a:cubicBezTo>
                  <a:cubicBezTo>
                    <a:pt x="49077" y="171915"/>
                    <a:pt x="50589" y="174698"/>
                    <a:pt x="50589" y="174952"/>
                  </a:cubicBezTo>
                  <a:close/>
                  <a:moveTo>
                    <a:pt x="66213" y="177735"/>
                  </a:moveTo>
                  <a:cubicBezTo>
                    <a:pt x="62685" y="177735"/>
                    <a:pt x="54621" y="177735"/>
                    <a:pt x="54621" y="166854"/>
                  </a:cubicBezTo>
                  <a:cubicBezTo>
                    <a:pt x="54621" y="156732"/>
                    <a:pt x="64197" y="146610"/>
                    <a:pt x="74781" y="146610"/>
                  </a:cubicBezTo>
                  <a:cubicBezTo>
                    <a:pt x="85365" y="146610"/>
                    <a:pt x="90153" y="152683"/>
                    <a:pt x="90153" y="168119"/>
                  </a:cubicBezTo>
                  <a:cubicBezTo>
                    <a:pt x="90153" y="171915"/>
                    <a:pt x="89901" y="172168"/>
                    <a:pt x="87381" y="173180"/>
                  </a:cubicBezTo>
                  <a:cubicBezTo>
                    <a:pt x="80829" y="175964"/>
                    <a:pt x="73269" y="177735"/>
                    <a:pt x="66213" y="177735"/>
                  </a:cubicBezTo>
                  <a:close/>
                </a:path>
              </a:pathLst>
            </a:custGeom>
            <a:solidFill>
              <a:srgbClr val="000000"/>
            </a:solidFill>
            <a:ln w="25269"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FF07933F-49F3-9B19-FEEB-D478112EF44A}"/>
                </a:ext>
              </a:extLst>
            </p:cNvPr>
            <p:cNvSpPr/>
            <p:nvPr>
              <p:custDataLst>
                <p:tags r:id="rId52"/>
              </p:custDataLst>
            </p:nvPr>
          </p:nvSpPr>
          <p:spPr>
            <a:xfrm>
              <a:off x="7493429" y="4829179"/>
              <a:ext cx="77970" cy="117618"/>
            </a:xfrm>
            <a:custGeom>
              <a:avLst/>
              <a:gdLst>
                <a:gd name="connsiteX0" fmla="*/ 78166 w 77970"/>
                <a:gd name="connsiteY0" fmla="*/ 85474 h 117618"/>
                <a:gd name="connsiteX1" fmla="*/ 72168 w 77970"/>
                <a:gd name="connsiteY1" fmla="*/ 85474 h 117618"/>
                <a:gd name="connsiteX2" fmla="*/ 67582 w 77970"/>
                <a:gd name="connsiteY2" fmla="*/ 101594 h 117618"/>
                <a:gd name="connsiteX3" fmla="*/ 50118 w 77970"/>
                <a:gd name="connsiteY3" fmla="*/ 102656 h 117618"/>
                <a:gd name="connsiteX4" fmla="*/ 17659 w 77970"/>
                <a:gd name="connsiteY4" fmla="*/ 102656 h 117618"/>
                <a:gd name="connsiteX5" fmla="*/ 52940 w 77970"/>
                <a:gd name="connsiteY5" fmla="*/ 72898 h 117618"/>
                <a:gd name="connsiteX6" fmla="*/ 78166 w 77970"/>
                <a:gd name="connsiteY6" fmla="*/ 34636 h 117618"/>
                <a:gd name="connsiteX7" fmla="*/ 36887 w 77970"/>
                <a:gd name="connsiteY7" fmla="*/ 95 h 117618"/>
                <a:gd name="connsiteX8" fmla="*/ 195 w 77970"/>
                <a:gd name="connsiteY8" fmla="*/ 31802 h 117618"/>
                <a:gd name="connsiteX9" fmla="*/ 9545 w 77970"/>
                <a:gd name="connsiteY9" fmla="*/ 41722 h 117618"/>
                <a:gd name="connsiteX10" fmla="*/ 18894 w 77970"/>
                <a:gd name="connsiteY10" fmla="*/ 32333 h 117618"/>
                <a:gd name="connsiteX11" fmla="*/ 8486 w 77970"/>
                <a:gd name="connsiteY11" fmla="*/ 22945 h 117618"/>
                <a:gd name="connsiteX12" fmla="*/ 34241 w 77970"/>
                <a:gd name="connsiteY12" fmla="*/ 6472 h 117618"/>
                <a:gd name="connsiteX13" fmla="*/ 61055 w 77970"/>
                <a:gd name="connsiteY13" fmla="*/ 34636 h 117618"/>
                <a:gd name="connsiteX14" fmla="*/ 44473 w 77970"/>
                <a:gd name="connsiteY14" fmla="*/ 68646 h 117618"/>
                <a:gd name="connsiteX15" fmla="*/ 1959 w 77970"/>
                <a:gd name="connsiteY15" fmla="*/ 110805 h 117618"/>
                <a:gd name="connsiteX16" fmla="*/ 195 w 77970"/>
                <a:gd name="connsiteY16" fmla="*/ 117713 h 117618"/>
                <a:gd name="connsiteX17" fmla="*/ 72874 w 77970"/>
                <a:gd name="connsiteY17" fmla="*/ 117713 h 117618"/>
                <a:gd name="connsiteX18" fmla="*/ 78166 w 77970"/>
                <a:gd name="connsiteY18" fmla="*/ 85474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70" h="117618">
                  <a:moveTo>
                    <a:pt x="78166" y="85474"/>
                  </a:moveTo>
                  <a:lnTo>
                    <a:pt x="72168" y="85474"/>
                  </a:lnTo>
                  <a:cubicBezTo>
                    <a:pt x="71639" y="89371"/>
                    <a:pt x="69875" y="99822"/>
                    <a:pt x="67582" y="101594"/>
                  </a:cubicBezTo>
                  <a:cubicBezTo>
                    <a:pt x="66170" y="102656"/>
                    <a:pt x="52587" y="102656"/>
                    <a:pt x="50118" y="102656"/>
                  </a:cubicBezTo>
                  <a:lnTo>
                    <a:pt x="17659" y="102656"/>
                  </a:lnTo>
                  <a:cubicBezTo>
                    <a:pt x="36182" y="86183"/>
                    <a:pt x="42356" y="81223"/>
                    <a:pt x="52940" y="72898"/>
                  </a:cubicBezTo>
                  <a:cubicBezTo>
                    <a:pt x="65994" y="62447"/>
                    <a:pt x="78166" y="51464"/>
                    <a:pt x="78166" y="34636"/>
                  </a:cubicBezTo>
                  <a:cubicBezTo>
                    <a:pt x="78166" y="13203"/>
                    <a:pt x="59467" y="95"/>
                    <a:pt x="36887" y="95"/>
                  </a:cubicBezTo>
                  <a:cubicBezTo>
                    <a:pt x="15013" y="95"/>
                    <a:pt x="195" y="15506"/>
                    <a:pt x="195" y="31802"/>
                  </a:cubicBezTo>
                  <a:cubicBezTo>
                    <a:pt x="195" y="40836"/>
                    <a:pt x="7781" y="41722"/>
                    <a:pt x="9545" y="41722"/>
                  </a:cubicBezTo>
                  <a:cubicBezTo>
                    <a:pt x="13778" y="41722"/>
                    <a:pt x="18894" y="38710"/>
                    <a:pt x="18894" y="32333"/>
                  </a:cubicBezTo>
                  <a:cubicBezTo>
                    <a:pt x="18894" y="29145"/>
                    <a:pt x="17659" y="22945"/>
                    <a:pt x="8486" y="22945"/>
                  </a:cubicBezTo>
                  <a:cubicBezTo>
                    <a:pt x="13955" y="10369"/>
                    <a:pt x="25950" y="6472"/>
                    <a:pt x="34241" y="6472"/>
                  </a:cubicBezTo>
                  <a:cubicBezTo>
                    <a:pt x="51882" y="6472"/>
                    <a:pt x="61055" y="20288"/>
                    <a:pt x="61055" y="34636"/>
                  </a:cubicBezTo>
                  <a:cubicBezTo>
                    <a:pt x="61055" y="50047"/>
                    <a:pt x="50118" y="62269"/>
                    <a:pt x="44473" y="68646"/>
                  </a:cubicBezTo>
                  <a:lnTo>
                    <a:pt x="1959" y="110805"/>
                  </a:lnTo>
                  <a:cubicBezTo>
                    <a:pt x="195" y="112399"/>
                    <a:pt x="195" y="112753"/>
                    <a:pt x="195" y="117713"/>
                  </a:cubicBezTo>
                  <a:lnTo>
                    <a:pt x="72874" y="117713"/>
                  </a:lnTo>
                  <a:lnTo>
                    <a:pt x="78166" y="85474"/>
                  </a:lnTo>
                  <a:close/>
                </a:path>
              </a:pathLst>
            </a:custGeom>
            <a:solidFill>
              <a:srgbClr val="000000"/>
            </a:solidFill>
            <a:ln w="25269"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2CBCC293-BE9E-1986-8B70-876F47FAF183}"/>
                </a:ext>
              </a:extLst>
            </p:cNvPr>
            <p:cNvSpPr/>
            <p:nvPr>
              <p:custDataLst>
                <p:tags r:id="rId53"/>
              </p:custDataLst>
            </p:nvPr>
          </p:nvSpPr>
          <p:spPr>
            <a:xfrm>
              <a:off x="7609733" y="4719052"/>
              <a:ext cx="58465" cy="253051"/>
            </a:xfrm>
            <a:custGeom>
              <a:avLst/>
              <a:gdLst>
                <a:gd name="connsiteX0" fmla="*/ 58665 w 58465"/>
                <a:gd name="connsiteY0" fmla="*/ 126619 h 253051"/>
                <a:gd name="connsiteX1" fmla="*/ 42033 w 58465"/>
                <a:gd name="connsiteY1" fmla="*/ 47667 h 253051"/>
                <a:gd name="connsiteX2" fmla="*/ 2720 w 58465"/>
                <a:gd name="connsiteY2" fmla="*/ 93 h 253051"/>
                <a:gd name="connsiteX3" fmla="*/ 200 w 58465"/>
                <a:gd name="connsiteY3" fmla="*/ 2624 h 253051"/>
                <a:gd name="connsiteX4" fmla="*/ 4988 w 58465"/>
                <a:gd name="connsiteY4" fmla="*/ 8444 h 253051"/>
                <a:gd name="connsiteX5" fmla="*/ 44049 w 58465"/>
                <a:gd name="connsiteY5" fmla="*/ 126619 h 253051"/>
                <a:gd name="connsiteX6" fmla="*/ 3476 w 58465"/>
                <a:gd name="connsiteY6" fmla="*/ 246312 h 253051"/>
                <a:gd name="connsiteX7" fmla="*/ 200 w 58465"/>
                <a:gd name="connsiteY7" fmla="*/ 250614 h 253051"/>
                <a:gd name="connsiteX8" fmla="*/ 2720 w 58465"/>
                <a:gd name="connsiteY8" fmla="*/ 253144 h 253051"/>
                <a:gd name="connsiteX9" fmla="*/ 42789 w 58465"/>
                <a:gd name="connsiteY9" fmla="*/ 203799 h 253051"/>
                <a:gd name="connsiteX10" fmla="*/ 58665 w 58465"/>
                <a:gd name="connsiteY10" fmla="*/ 12661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665" y="126619"/>
                  </a:moveTo>
                  <a:cubicBezTo>
                    <a:pt x="58665" y="106881"/>
                    <a:pt x="55893" y="76262"/>
                    <a:pt x="42033" y="47667"/>
                  </a:cubicBezTo>
                  <a:cubicBezTo>
                    <a:pt x="26912" y="16542"/>
                    <a:pt x="5240" y="93"/>
                    <a:pt x="2720" y="93"/>
                  </a:cubicBezTo>
                  <a:cubicBezTo>
                    <a:pt x="1208" y="93"/>
                    <a:pt x="200" y="1105"/>
                    <a:pt x="200" y="2624"/>
                  </a:cubicBezTo>
                  <a:cubicBezTo>
                    <a:pt x="200" y="3383"/>
                    <a:pt x="200" y="3889"/>
                    <a:pt x="4988" y="8444"/>
                  </a:cubicBezTo>
                  <a:cubicBezTo>
                    <a:pt x="29684" y="33496"/>
                    <a:pt x="44049" y="73731"/>
                    <a:pt x="44049" y="126619"/>
                  </a:cubicBezTo>
                  <a:cubicBezTo>
                    <a:pt x="44049" y="169891"/>
                    <a:pt x="34725" y="214428"/>
                    <a:pt x="3476" y="246312"/>
                  </a:cubicBezTo>
                  <a:cubicBezTo>
                    <a:pt x="200" y="249349"/>
                    <a:pt x="200" y="249855"/>
                    <a:pt x="200" y="250614"/>
                  </a:cubicBezTo>
                  <a:cubicBezTo>
                    <a:pt x="200" y="252132"/>
                    <a:pt x="1208" y="253144"/>
                    <a:pt x="2720" y="253144"/>
                  </a:cubicBezTo>
                  <a:cubicBezTo>
                    <a:pt x="5240" y="253144"/>
                    <a:pt x="27920" y="235937"/>
                    <a:pt x="42789" y="203799"/>
                  </a:cubicBezTo>
                  <a:cubicBezTo>
                    <a:pt x="55641" y="175964"/>
                    <a:pt x="58665" y="147875"/>
                    <a:pt x="58665" y="126619"/>
                  </a:cubicBezTo>
                  <a:close/>
                </a:path>
              </a:pathLst>
            </a:custGeom>
            <a:solidFill>
              <a:srgbClr val="000000"/>
            </a:solidFill>
            <a:ln w="25269"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3748B140-863F-0ACC-6747-87A7EA26FCAB}"/>
                </a:ext>
              </a:extLst>
            </p:cNvPr>
            <p:cNvSpPr/>
            <p:nvPr>
              <p:custDataLst>
                <p:tags r:id="rId54"/>
              </p:custDataLst>
            </p:nvPr>
          </p:nvSpPr>
          <p:spPr>
            <a:xfrm>
              <a:off x="7777483" y="4815970"/>
              <a:ext cx="167583" cy="59213"/>
            </a:xfrm>
            <a:custGeom>
              <a:avLst/>
              <a:gdLst>
                <a:gd name="connsiteX0" fmla="*/ 159222 w 167583"/>
                <a:gd name="connsiteY0" fmla="*/ 10215 h 59213"/>
                <a:gd name="connsiteX1" fmla="*/ 167790 w 167583"/>
                <a:gd name="connsiteY1" fmla="*/ 5154 h 59213"/>
                <a:gd name="connsiteX2" fmla="*/ 159474 w 167583"/>
                <a:gd name="connsiteY2" fmla="*/ 93 h 59213"/>
                <a:gd name="connsiteX3" fmla="*/ 8523 w 167583"/>
                <a:gd name="connsiteY3" fmla="*/ 93 h 59213"/>
                <a:gd name="connsiteX4" fmla="*/ 206 w 167583"/>
                <a:gd name="connsiteY4" fmla="*/ 5154 h 59213"/>
                <a:gd name="connsiteX5" fmla="*/ 8775 w 167583"/>
                <a:gd name="connsiteY5" fmla="*/ 10215 h 59213"/>
                <a:gd name="connsiteX6" fmla="*/ 159222 w 167583"/>
                <a:gd name="connsiteY6" fmla="*/ 10215 h 59213"/>
                <a:gd name="connsiteX7" fmla="*/ 159474 w 167583"/>
                <a:gd name="connsiteY7" fmla="*/ 59307 h 59213"/>
                <a:gd name="connsiteX8" fmla="*/ 167790 w 167583"/>
                <a:gd name="connsiteY8" fmla="*/ 54246 h 59213"/>
                <a:gd name="connsiteX9" fmla="*/ 159222 w 167583"/>
                <a:gd name="connsiteY9" fmla="*/ 49185 h 59213"/>
                <a:gd name="connsiteX10" fmla="*/ 8775 w 167583"/>
                <a:gd name="connsiteY10" fmla="*/ 49185 h 59213"/>
                <a:gd name="connsiteX11" fmla="*/ 206 w 167583"/>
                <a:gd name="connsiteY11" fmla="*/ 54246 h 59213"/>
                <a:gd name="connsiteX12" fmla="*/ 8523 w 167583"/>
                <a:gd name="connsiteY12" fmla="*/ 59307 h 59213"/>
                <a:gd name="connsiteX13" fmla="*/ 159474 w 167583"/>
                <a:gd name="connsiteY13" fmla="*/ 59307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83" h="59213">
                  <a:moveTo>
                    <a:pt x="159222" y="10215"/>
                  </a:moveTo>
                  <a:cubicBezTo>
                    <a:pt x="163002" y="10215"/>
                    <a:pt x="167790" y="10215"/>
                    <a:pt x="167790" y="5154"/>
                  </a:cubicBezTo>
                  <a:cubicBezTo>
                    <a:pt x="167790" y="93"/>
                    <a:pt x="163002" y="93"/>
                    <a:pt x="159474" y="93"/>
                  </a:cubicBezTo>
                  <a:lnTo>
                    <a:pt x="8523" y="93"/>
                  </a:lnTo>
                  <a:cubicBezTo>
                    <a:pt x="4995" y="93"/>
                    <a:pt x="206" y="93"/>
                    <a:pt x="206" y="5154"/>
                  </a:cubicBezTo>
                  <a:cubicBezTo>
                    <a:pt x="206" y="10215"/>
                    <a:pt x="4995" y="10215"/>
                    <a:pt x="8775" y="10215"/>
                  </a:cubicBezTo>
                  <a:lnTo>
                    <a:pt x="159222" y="10215"/>
                  </a:lnTo>
                  <a:close/>
                  <a:moveTo>
                    <a:pt x="159474" y="59307"/>
                  </a:moveTo>
                  <a:cubicBezTo>
                    <a:pt x="163002" y="59307"/>
                    <a:pt x="167790" y="59307"/>
                    <a:pt x="167790" y="54246"/>
                  </a:cubicBezTo>
                  <a:cubicBezTo>
                    <a:pt x="167790" y="49185"/>
                    <a:pt x="163002" y="49185"/>
                    <a:pt x="159222" y="49185"/>
                  </a:cubicBezTo>
                  <a:lnTo>
                    <a:pt x="8775" y="49185"/>
                  </a:lnTo>
                  <a:cubicBezTo>
                    <a:pt x="4995" y="49185"/>
                    <a:pt x="206" y="49185"/>
                    <a:pt x="206" y="54246"/>
                  </a:cubicBezTo>
                  <a:cubicBezTo>
                    <a:pt x="206" y="59307"/>
                    <a:pt x="4995" y="59307"/>
                    <a:pt x="8523" y="59307"/>
                  </a:cubicBezTo>
                  <a:lnTo>
                    <a:pt x="159474" y="59307"/>
                  </a:lnTo>
                  <a:close/>
                </a:path>
              </a:pathLst>
            </a:custGeom>
            <a:solidFill>
              <a:srgbClr val="000000"/>
            </a:solidFill>
            <a:ln w="25269"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FE175857-EE35-CCDB-56A7-E1E576926A78}"/>
                </a:ext>
              </a:extLst>
            </p:cNvPr>
            <p:cNvSpPr/>
            <p:nvPr>
              <p:custDataLst>
                <p:tags r:id="rId55"/>
              </p:custDataLst>
            </p:nvPr>
          </p:nvSpPr>
          <p:spPr>
            <a:xfrm>
              <a:off x="8054954" y="4437882"/>
              <a:ext cx="8643" cy="177135"/>
            </a:xfrm>
            <a:custGeom>
              <a:avLst/>
              <a:gdLst>
                <a:gd name="connsiteX0" fmla="*/ 8861 w 8643"/>
                <a:gd name="connsiteY0" fmla="*/ 6988 h 177135"/>
                <a:gd name="connsiteX1" fmla="*/ 4627 w 8643"/>
                <a:gd name="connsiteY1" fmla="*/ 80 h 177135"/>
                <a:gd name="connsiteX2" fmla="*/ 217 w 8643"/>
                <a:gd name="connsiteY2" fmla="*/ 6988 h 177135"/>
                <a:gd name="connsiteX3" fmla="*/ 217 w 8643"/>
                <a:gd name="connsiteY3" fmla="*/ 170307 h 177135"/>
                <a:gd name="connsiteX4" fmla="*/ 4451 w 8643"/>
                <a:gd name="connsiteY4" fmla="*/ 177216 h 177135"/>
                <a:gd name="connsiteX5" fmla="*/ 8861 w 8643"/>
                <a:gd name="connsiteY5" fmla="*/ 170307 h 177135"/>
                <a:gd name="connsiteX6" fmla="*/ 8861 w 8643"/>
                <a:gd name="connsiteY6" fmla="*/ 6988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3" h="177135">
                  <a:moveTo>
                    <a:pt x="8861" y="6988"/>
                  </a:moveTo>
                  <a:cubicBezTo>
                    <a:pt x="8861" y="4331"/>
                    <a:pt x="8861" y="80"/>
                    <a:pt x="4627" y="80"/>
                  </a:cubicBezTo>
                  <a:cubicBezTo>
                    <a:pt x="217" y="80"/>
                    <a:pt x="217" y="4154"/>
                    <a:pt x="217" y="6988"/>
                  </a:cubicBezTo>
                  <a:lnTo>
                    <a:pt x="217" y="170307"/>
                  </a:lnTo>
                  <a:cubicBezTo>
                    <a:pt x="217" y="172964"/>
                    <a:pt x="217" y="177216"/>
                    <a:pt x="4451" y="177216"/>
                  </a:cubicBezTo>
                  <a:cubicBezTo>
                    <a:pt x="8861" y="177216"/>
                    <a:pt x="8861" y="173142"/>
                    <a:pt x="8861" y="170307"/>
                  </a:cubicBezTo>
                  <a:lnTo>
                    <a:pt x="8861" y="6988"/>
                  </a:lnTo>
                  <a:close/>
                </a:path>
              </a:pathLst>
            </a:custGeom>
            <a:solidFill>
              <a:srgbClr val="000000"/>
            </a:solidFill>
            <a:ln w="25269"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C402F1FC-D374-2203-7C60-A3E2099D0466}"/>
                </a:ext>
              </a:extLst>
            </p:cNvPr>
            <p:cNvSpPr/>
            <p:nvPr>
              <p:custDataLst>
                <p:tags r:id="rId56"/>
              </p:custDataLst>
            </p:nvPr>
          </p:nvSpPr>
          <p:spPr>
            <a:xfrm>
              <a:off x="8101399" y="4446208"/>
              <a:ext cx="134066" cy="158890"/>
            </a:xfrm>
            <a:custGeom>
              <a:avLst/>
              <a:gdLst>
                <a:gd name="connsiteX0" fmla="*/ 70075 w 134066"/>
                <a:gd name="connsiteY0" fmla="*/ 135235 h 158890"/>
                <a:gd name="connsiteX1" fmla="*/ 86834 w 134066"/>
                <a:gd name="connsiteY1" fmla="*/ 158971 h 158890"/>
                <a:gd name="connsiteX2" fmla="*/ 118410 w 134066"/>
                <a:gd name="connsiteY2" fmla="*/ 124606 h 158890"/>
                <a:gd name="connsiteX3" fmla="*/ 115940 w 134066"/>
                <a:gd name="connsiteY3" fmla="*/ 122126 h 158890"/>
                <a:gd name="connsiteX4" fmla="*/ 113471 w 134066"/>
                <a:gd name="connsiteY4" fmla="*/ 124429 h 158890"/>
                <a:gd name="connsiteX5" fmla="*/ 91597 w 134066"/>
                <a:gd name="connsiteY5" fmla="*/ 140371 h 158890"/>
                <a:gd name="connsiteX6" fmla="*/ 77661 w 134066"/>
                <a:gd name="connsiteY6" fmla="*/ 123189 h 158890"/>
                <a:gd name="connsiteX7" fmla="*/ 134286 w 134066"/>
                <a:gd name="connsiteY7" fmla="*/ 49324 h 158890"/>
                <a:gd name="connsiteX8" fmla="*/ 83129 w 134066"/>
                <a:gd name="connsiteY8" fmla="*/ 80 h 158890"/>
                <a:gd name="connsiteX9" fmla="*/ 219 w 134066"/>
                <a:gd name="connsiteY9" fmla="*/ 79614 h 158890"/>
                <a:gd name="connsiteX10" fmla="*/ 51553 w 134066"/>
                <a:gd name="connsiteY10" fmla="*/ 128149 h 158890"/>
                <a:gd name="connsiteX11" fmla="*/ 70075 w 134066"/>
                <a:gd name="connsiteY11" fmla="*/ 125669 h 158890"/>
                <a:gd name="connsiteX12" fmla="*/ 70075 w 134066"/>
                <a:gd name="connsiteY12" fmla="*/ 135235 h 158890"/>
                <a:gd name="connsiteX13" fmla="*/ 39557 w 134066"/>
                <a:gd name="connsiteY13" fmla="*/ 120178 h 158890"/>
                <a:gd name="connsiteX14" fmla="*/ 17331 w 134066"/>
                <a:gd name="connsiteY14" fmla="*/ 84042 h 158890"/>
                <a:gd name="connsiteX15" fmla="*/ 37088 w 134066"/>
                <a:gd name="connsiteY15" fmla="*/ 29130 h 158890"/>
                <a:gd name="connsiteX16" fmla="*/ 81718 w 134066"/>
                <a:gd name="connsiteY16" fmla="*/ 5748 h 158890"/>
                <a:gd name="connsiteX17" fmla="*/ 117175 w 134066"/>
                <a:gd name="connsiteY17" fmla="*/ 44541 h 158890"/>
                <a:gd name="connsiteX18" fmla="*/ 76249 w 134066"/>
                <a:gd name="connsiteY18" fmla="*/ 116458 h 158890"/>
                <a:gd name="connsiteX19" fmla="*/ 58433 w 134066"/>
                <a:gd name="connsiteY19" fmla="*/ 97859 h 158890"/>
                <a:gd name="connsiteX20" fmla="*/ 38852 w 134066"/>
                <a:gd name="connsiteY20" fmla="*/ 115572 h 158890"/>
                <a:gd name="connsiteX21" fmla="*/ 39557 w 134066"/>
                <a:gd name="connsiteY21" fmla="*/ 120178 h 158890"/>
                <a:gd name="connsiteX22" fmla="*/ 70075 w 134066"/>
                <a:gd name="connsiteY22" fmla="*/ 119292 h 158890"/>
                <a:gd name="connsiteX23" fmla="*/ 52788 w 134066"/>
                <a:gd name="connsiteY23" fmla="*/ 122481 h 158890"/>
                <a:gd name="connsiteX24" fmla="*/ 43791 w 134066"/>
                <a:gd name="connsiteY24" fmla="*/ 115572 h 158890"/>
                <a:gd name="connsiteX25" fmla="*/ 58433 w 134066"/>
                <a:gd name="connsiteY25" fmla="*/ 102819 h 158890"/>
                <a:gd name="connsiteX26" fmla="*/ 70075 w 134066"/>
                <a:gd name="connsiteY26" fmla="*/ 119292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066" h="158890">
                  <a:moveTo>
                    <a:pt x="70075" y="135235"/>
                  </a:moveTo>
                  <a:cubicBezTo>
                    <a:pt x="70075" y="146748"/>
                    <a:pt x="72369" y="158971"/>
                    <a:pt x="86834" y="158971"/>
                  </a:cubicBezTo>
                  <a:cubicBezTo>
                    <a:pt x="108178" y="158971"/>
                    <a:pt x="118410" y="128503"/>
                    <a:pt x="118410" y="124606"/>
                  </a:cubicBezTo>
                  <a:cubicBezTo>
                    <a:pt x="118410" y="123366"/>
                    <a:pt x="117351" y="122126"/>
                    <a:pt x="115940" y="122126"/>
                  </a:cubicBezTo>
                  <a:cubicBezTo>
                    <a:pt x="114176" y="122126"/>
                    <a:pt x="113647" y="123721"/>
                    <a:pt x="113471" y="124429"/>
                  </a:cubicBezTo>
                  <a:cubicBezTo>
                    <a:pt x="109237" y="136829"/>
                    <a:pt x="97594" y="140371"/>
                    <a:pt x="91597" y="140371"/>
                  </a:cubicBezTo>
                  <a:cubicBezTo>
                    <a:pt x="84540" y="140371"/>
                    <a:pt x="80836" y="137360"/>
                    <a:pt x="77661" y="123189"/>
                  </a:cubicBezTo>
                  <a:cubicBezTo>
                    <a:pt x="109061" y="112030"/>
                    <a:pt x="134286" y="80677"/>
                    <a:pt x="134286" y="49324"/>
                  </a:cubicBezTo>
                  <a:cubicBezTo>
                    <a:pt x="134286" y="21513"/>
                    <a:pt x="114353" y="80"/>
                    <a:pt x="83129" y="80"/>
                  </a:cubicBezTo>
                  <a:cubicBezTo>
                    <a:pt x="40969" y="80"/>
                    <a:pt x="219" y="39758"/>
                    <a:pt x="219" y="79614"/>
                  </a:cubicBezTo>
                  <a:cubicBezTo>
                    <a:pt x="219" y="108133"/>
                    <a:pt x="21211" y="128149"/>
                    <a:pt x="51553" y="128149"/>
                  </a:cubicBezTo>
                  <a:cubicBezTo>
                    <a:pt x="54905" y="128149"/>
                    <a:pt x="60902" y="127972"/>
                    <a:pt x="70075" y="125669"/>
                  </a:cubicBezTo>
                  <a:lnTo>
                    <a:pt x="70075" y="135235"/>
                  </a:lnTo>
                  <a:close/>
                  <a:moveTo>
                    <a:pt x="39557" y="120178"/>
                  </a:moveTo>
                  <a:cubicBezTo>
                    <a:pt x="30384" y="116990"/>
                    <a:pt x="17331" y="107778"/>
                    <a:pt x="17331" y="84042"/>
                  </a:cubicBezTo>
                  <a:cubicBezTo>
                    <a:pt x="17331" y="72706"/>
                    <a:pt x="21035" y="49147"/>
                    <a:pt x="37088" y="29130"/>
                  </a:cubicBezTo>
                  <a:cubicBezTo>
                    <a:pt x="48201" y="15491"/>
                    <a:pt x="65312" y="5748"/>
                    <a:pt x="81718" y="5748"/>
                  </a:cubicBezTo>
                  <a:cubicBezTo>
                    <a:pt x="100946" y="5748"/>
                    <a:pt x="117175" y="18679"/>
                    <a:pt x="117175" y="44541"/>
                  </a:cubicBezTo>
                  <a:cubicBezTo>
                    <a:pt x="117175" y="62255"/>
                    <a:pt x="108531" y="100339"/>
                    <a:pt x="76249" y="116458"/>
                  </a:cubicBezTo>
                  <a:cubicBezTo>
                    <a:pt x="73427" y="105299"/>
                    <a:pt x="68840" y="97859"/>
                    <a:pt x="58433" y="97859"/>
                  </a:cubicBezTo>
                  <a:cubicBezTo>
                    <a:pt x="48554" y="97859"/>
                    <a:pt x="38852" y="106184"/>
                    <a:pt x="38852" y="115572"/>
                  </a:cubicBezTo>
                  <a:cubicBezTo>
                    <a:pt x="38852" y="118761"/>
                    <a:pt x="39028" y="118938"/>
                    <a:pt x="39557" y="120178"/>
                  </a:cubicBezTo>
                  <a:close/>
                  <a:moveTo>
                    <a:pt x="70075" y="119292"/>
                  </a:moveTo>
                  <a:cubicBezTo>
                    <a:pt x="66194" y="120709"/>
                    <a:pt x="59667" y="122481"/>
                    <a:pt x="52788" y="122481"/>
                  </a:cubicBezTo>
                  <a:cubicBezTo>
                    <a:pt x="49965" y="122481"/>
                    <a:pt x="43791" y="122481"/>
                    <a:pt x="43791" y="115572"/>
                  </a:cubicBezTo>
                  <a:cubicBezTo>
                    <a:pt x="43791" y="108841"/>
                    <a:pt x="51024" y="102819"/>
                    <a:pt x="58433" y="102819"/>
                  </a:cubicBezTo>
                  <a:cubicBezTo>
                    <a:pt x="64783" y="102819"/>
                    <a:pt x="69546" y="105653"/>
                    <a:pt x="70075" y="119292"/>
                  </a:cubicBezTo>
                  <a:close/>
                </a:path>
              </a:pathLst>
            </a:custGeom>
            <a:solidFill>
              <a:srgbClr val="000000"/>
            </a:solidFill>
            <a:ln w="25269"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CF9AC685-60F7-04A0-543A-3AB3EA2BCC03}"/>
                </a:ext>
              </a:extLst>
            </p:cNvPr>
            <p:cNvSpPr/>
            <p:nvPr>
              <p:custDataLst>
                <p:tags r:id="rId57"/>
              </p:custDataLst>
            </p:nvPr>
          </p:nvSpPr>
          <p:spPr>
            <a:xfrm>
              <a:off x="8265953" y="4511773"/>
              <a:ext cx="51787" cy="84265"/>
            </a:xfrm>
            <a:custGeom>
              <a:avLst/>
              <a:gdLst>
                <a:gd name="connsiteX0" fmla="*/ 32356 w 51787"/>
                <a:gd name="connsiteY0" fmla="*/ 3877 h 84265"/>
                <a:gd name="connsiteX1" fmla="*/ 27820 w 51787"/>
                <a:gd name="connsiteY1" fmla="*/ 81 h 84265"/>
                <a:gd name="connsiteX2" fmla="*/ 2368 w 51787"/>
                <a:gd name="connsiteY2" fmla="*/ 8179 h 84265"/>
                <a:gd name="connsiteX3" fmla="*/ 226 w 51787"/>
                <a:gd name="connsiteY3" fmla="*/ 8179 h 84265"/>
                <a:gd name="connsiteX4" fmla="*/ 226 w 51787"/>
                <a:gd name="connsiteY4" fmla="*/ 13746 h 84265"/>
                <a:gd name="connsiteX5" fmla="*/ 2368 w 51787"/>
                <a:gd name="connsiteY5" fmla="*/ 13746 h 84265"/>
                <a:gd name="connsiteX6" fmla="*/ 20764 w 51787"/>
                <a:gd name="connsiteY6" fmla="*/ 10203 h 84265"/>
                <a:gd name="connsiteX7" fmla="*/ 20764 w 51787"/>
                <a:gd name="connsiteY7" fmla="*/ 73466 h 84265"/>
                <a:gd name="connsiteX8" fmla="*/ 7408 w 51787"/>
                <a:gd name="connsiteY8" fmla="*/ 78780 h 84265"/>
                <a:gd name="connsiteX9" fmla="*/ 1108 w 51787"/>
                <a:gd name="connsiteY9" fmla="*/ 78780 h 84265"/>
                <a:gd name="connsiteX10" fmla="*/ 1108 w 51787"/>
                <a:gd name="connsiteY10" fmla="*/ 84347 h 84265"/>
                <a:gd name="connsiteX11" fmla="*/ 26560 w 51787"/>
                <a:gd name="connsiteY11" fmla="*/ 83841 h 84265"/>
                <a:gd name="connsiteX12" fmla="*/ 52013 w 51787"/>
                <a:gd name="connsiteY12" fmla="*/ 84347 h 84265"/>
                <a:gd name="connsiteX13" fmla="*/ 52013 w 51787"/>
                <a:gd name="connsiteY13" fmla="*/ 78780 h 84265"/>
                <a:gd name="connsiteX14" fmla="*/ 45713 w 51787"/>
                <a:gd name="connsiteY14" fmla="*/ 78780 h 84265"/>
                <a:gd name="connsiteX15" fmla="*/ 32356 w 51787"/>
                <a:gd name="connsiteY15" fmla="*/ 73466 h 84265"/>
                <a:gd name="connsiteX16" fmla="*/ 32356 w 51787"/>
                <a:gd name="connsiteY16" fmla="*/ 3877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87" h="84265">
                  <a:moveTo>
                    <a:pt x="32356" y="3877"/>
                  </a:moveTo>
                  <a:cubicBezTo>
                    <a:pt x="32356" y="81"/>
                    <a:pt x="31978" y="81"/>
                    <a:pt x="27820" y="81"/>
                  </a:cubicBezTo>
                  <a:cubicBezTo>
                    <a:pt x="18874" y="8179"/>
                    <a:pt x="4888" y="8179"/>
                    <a:pt x="2368" y="8179"/>
                  </a:cubicBezTo>
                  <a:lnTo>
                    <a:pt x="226" y="8179"/>
                  </a:lnTo>
                  <a:lnTo>
                    <a:pt x="226" y="13746"/>
                  </a:lnTo>
                  <a:lnTo>
                    <a:pt x="2368" y="13746"/>
                  </a:lnTo>
                  <a:cubicBezTo>
                    <a:pt x="5266" y="13746"/>
                    <a:pt x="13456" y="13366"/>
                    <a:pt x="20764" y="10203"/>
                  </a:cubicBezTo>
                  <a:lnTo>
                    <a:pt x="20764" y="73466"/>
                  </a:lnTo>
                  <a:cubicBezTo>
                    <a:pt x="20764" y="77388"/>
                    <a:pt x="20764" y="78780"/>
                    <a:pt x="7408" y="78780"/>
                  </a:cubicBezTo>
                  <a:lnTo>
                    <a:pt x="1108" y="78780"/>
                  </a:lnTo>
                  <a:lnTo>
                    <a:pt x="1108" y="84347"/>
                  </a:lnTo>
                  <a:cubicBezTo>
                    <a:pt x="8038" y="83841"/>
                    <a:pt x="19252" y="83841"/>
                    <a:pt x="26560" y="83841"/>
                  </a:cubicBezTo>
                  <a:cubicBezTo>
                    <a:pt x="33868" y="83841"/>
                    <a:pt x="45083" y="83841"/>
                    <a:pt x="52013" y="84347"/>
                  </a:cubicBezTo>
                  <a:lnTo>
                    <a:pt x="52013" y="78780"/>
                  </a:lnTo>
                  <a:lnTo>
                    <a:pt x="45713" y="78780"/>
                  </a:lnTo>
                  <a:cubicBezTo>
                    <a:pt x="32356" y="78780"/>
                    <a:pt x="32356" y="77388"/>
                    <a:pt x="32356" y="73466"/>
                  </a:cubicBezTo>
                  <a:lnTo>
                    <a:pt x="32356" y="3877"/>
                  </a:lnTo>
                  <a:close/>
                </a:path>
              </a:pathLst>
            </a:custGeom>
            <a:solidFill>
              <a:srgbClr val="000000"/>
            </a:solidFill>
            <a:ln w="25269"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C653B42B-F837-CD7F-1088-3E1A5FEF1251}"/>
                </a:ext>
              </a:extLst>
            </p:cNvPr>
            <p:cNvSpPr/>
            <p:nvPr>
              <p:custDataLst>
                <p:tags r:id="rId58"/>
              </p:custDataLst>
            </p:nvPr>
          </p:nvSpPr>
          <p:spPr>
            <a:xfrm>
              <a:off x="8371867" y="4437882"/>
              <a:ext cx="8643" cy="177135"/>
            </a:xfrm>
            <a:custGeom>
              <a:avLst/>
              <a:gdLst>
                <a:gd name="connsiteX0" fmla="*/ 8873 w 8643"/>
                <a:gd name="connsiteY0" fmla="*/ 6988 h 177135"/>
                <a:gd name="connsiteX1" fmla="*/ 4640 w 8643"/>
                <a:gd name="connsiteY1" fmla="*/ 80 h 177135"/>
                <a:gd name="connsiteX2" fmla="*/ 230 w 8643"/>
                <a:gd name="connsiteY2" fmla="*/ 6988 h 177135"/>
                <a:gd name="connsiteX3" fmla="*/ 230 w 8643"/>
                <a:gd name="connsiteY3" fmla="*/ 170307 h 177135"/>
                <a:gd name="connsiteX4" fmla="*/ 4463 w 8643"/>
                <a:gd name="connsiteY4" fmla="*/ 177216 h 177135"/>
                <a:gd name="connsiteX5" fmla="*/ 8873 w 8643"/>
                <a:gd name="connsiteY5" fmla="*/ 170307 h 177135"/>
                <a:gd name="connsiteX6" fmla="*/ 8873 w 8643"/>
                <a:gd name="connsiteY6" fmla="*/ 6988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3" h="177135">
                  <a:moveTo>
                    <a:pt x="8873" y="6988"/>
                  </a:moveTo>
                  <a:cubicBezTo>
                    <a:pt x="8873" y="4331"/>
                    <a:pt x="8873" y="80"/>
                    <a:pt x="4640" y="80"/>
                  </a:cubicBezTo>
                  <a:cubicBezTo>
                    <a:pt x="230" y="80"/>
                    <a:pt x="230" y="4154"/>
                    <a:pt x="230" y="6988"/>
                  </a:cubicBezTo>
                  <a:lnTo>
                    <a:pt x="230" y="170307"/>
                  </a:lnTo>
                  <a:cubicBezTo>
                    <a:pt x="230" y="172964"/>
                    <a:pt x="230" y="177216"/>
                    <a:pt x="4463" y="177216"/>
                  </a:cubicBezTo>
                  <a:cubicBezTo>
                    <a:pt x="8873" y="177216"/>
                    <a:pt x="8873" y="173142"/>
                    <a:pt x="8873" y="170307"/>
                  </a:cubicBezTo>
                  <a:lnTo>
                    <a:pt x="8873" y="6988"/>
                  </a:lnTo>
                  <a:close/>
                </a:path>
              </a:pathLst>
            </a:custGeom>
            <a:solidFill>
              <a:srgbClr val="000000"/>
            </a:solidFill>
            <a:ln w="25269"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BC8F7D9E-99E4-5B84-F11A-CC993DEBCD33}"/>
                </a:ext>
              </a:extLst>
            </p:cNvPr>
            <p:cNvSpPr/>
            <p:nvPr>
              <p:custDataLst>
                <p:tags r:id="rId59"/>
              </p:custDataLst>
            </p:nvPr>
          </p:nvSpPr>
          <p:spPr>
            <a:xfrm>
              <a:off x="8049865" y="4668440"/>
              <a:ext cx="335419" cy="354271"/>
            </a:xfrm>
            <a:custGeom>
              <a:avLst/>
              <a:gdLst>
                <a:gd name="connsiteX0" fmla="*/ 305144 w 335419"/>
                <a:gd name="connsiteY0" fmla="*/ 354355 h 354271"/>
                <a:gd name="connsiteX1" fmla="*/ 335636 w 335419"/>
                <a:gd name="connsiteY1" fmla="*/ 273379 h 354271"/>
                <a:gd name="connsiteX2" fmla="*/ 329336 w 335419"/>
                <a:gd name="connsiteY2" fmla="*/ 273379 h 354271"/>
                <a:gd name="connsiteX3" fmla="*/ 263815 w 335419"/>
                <a:gd name="connsiteY3" fmla="*/ 324495 h 354271"/>
                <a:gd name="connsiteX4" fmla="*/ 185441 w 335419"/>
                <a:gd name="connsiteY4" fmla="*/ 332340 h 354271"/>
                <a:gd name="connsiteX5" fmla="*/ 33482 w 335419"/>
                <a:gd name="connsiteY5" fmla="*/ 332340 h 354271"/>
                <a:gd name="connsiteX6" fmla="*/ 161753 w 335419"/>
                <a:gd name="connsiteY6" fmla="*/ 181268 h 354271"/>
                <a:gd name="connsiteX7" fmla="*/ 164021 w 335419"/>
                <a:gd name="connsiteY7" fmla="*/ 177220 h 354271"/>
                <a:gd name="connsiteX8" fmla="*/ 162257 w 335419"/>
                <a:gd name="connsiteY8" fmla="*/ 173424 h 354271"/>
                <a:gd name="connsiteX9" fmla="*/ 44822 w 335419"/>
                <a:gd name="connsiteY9" fmla="*/ 12230 h 354271"/>
                <a:gd name="connsiteX10" fmla="*/ 182921 w 335419"/>
                <a:gd name="connsiteY10" fmla="*/ 12230 h 354271"/>
                <a:gd name="connsiteX11" fmla="*/ 241890 w 335419"/>
                <a:gd name="connsiteY11" fmla="*/ 16279 h 354271"/>
                <a:gd name="connsiteX12" fmla="*/ 297332 w 335419"/>
                <a:gd name="connsiteY12" fmla="*/ 35258 h 354271"/>
                <a:gd name="connsiteX13" fmla="*/ 329336 w 335419"/>
                <a:gd name="connsiteY13" fmla="*/ 71191 h 354271"/>
                <a:gd name="connsiteX14" fmla="*/ 335636 w 335419"/>
                <a:gd name="connsiteY14" fmla="*/ 71191 h 354271"/>
                <a:gd name="connsiteX15" fmla="*/ 305144 w 335419"/>
                <a:gd name="connsiteY15" fmla="*/ 84 h 354271"/>
                <a:gd name="connsiteX16" fmla="*/ 7273 w 335419"/>
                <a:gd name="connsiteY16" fmla="*/ 84 h 354271"/>
                <a:gd name="connsiteX17" fmla="*/ 469 w 335419"/>
                <a:gd name="connsiteY17" fmla="*/ 1855 h 354271"/>
                <a:gd name="connsiteX18" fmla="*/ 217 w 335419"/>
                <a:gd name="connsiteY18" fmla="*/ 10206 h 354271"/>
                <a:gd name="connsiteX19" fmla="*/ 133528 w 335419"/>
                <a:gd name="connsiteY19" fmla="*/ 193415 h 354271"/>
                <a:gd name="connsiteX20" fmla="*/ 2989 w 335419"/>
                <a:gd name="connsiteY20" fmla="*/ 347017 h 354271"/>
                <a:gd name="connsiteX21" fmla="*/ 469 w 335419"/>
                <a:gd name="connsiteY21" fmla="*/ 351572 h 354271"/>
                <a:gd name="connsiteX22" fmla="*/ 7273 w 335419"/>
                <a:gd name="connsiteY22" fmla="*/ 354355 h 354271"/>
                <a:gd name="connsiteX23" fmla="*/ 305144 w 335419"/>
                <a:gd name="connsiteY23" fmla="*/ 354355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5419" h="354271">
                  <a:moveTo>
                    <a:pt x="305144" y="354355"/>
                  </a:moveTo>
                  <a:lnTo>
                    <a:pt x="335636" y="273379"/>
                  </a:lnTo>
                  <a:lnTo>
                    <a:pt x="329336" y="273379"/>
                  </a:lnTo>
                  <a:cubicBezTo>
                    <a:pt x="319508" y="299696"/>
                    <a:pt x="292796" y="316904"/>
                    <a:pt x="263815" y="324495"/>
                  </a:cubicBezTo>
                  <a:cubicBezTo>
                    <a:pt x="258523" y="325761"/>
                    <a:pt x="233826" y="332340"/>
                    <a:pt x="185441" y="332340"/>
                  </a:cubicBezTo>
                  <a:lnTo>
                    <a:pt x="33482" y="332340"/>
                  </a:lnTo>
                  <a:lnTo>
                    <a:pt x="161753" y="181268"/>
                  </a:lnTo>
                  <a:cubicBezTo>
                    <a:pt x="163517" y="179244"/>
                    <a:pt x="164021" y="178485"/>
                    <a:pt x="164021" y="177220"/>
                  </a:cubicBezTo>
                  <a:cubicBezTo>
                    <a:pt x="164021" y="176713"/>
                    <a:pt x="164021" y="175954"/>
                    <a:pt x="162257" y="173424"/>
                  </a:cubicBezTo>
                  <a:lnTo>
                    <a:pt x="44822" y="12230"/>
                  </a:lnTo>
                  <a:lnTo>
                    <a:pt x="182921" y="12230"/>
                  </a:lnTo>
                  <a:cubicBezTo>
                    <a:pt x="216690" y="12230"/>
                    <a:pt x="239622" y="15773"/>
                    <a:pt x="241890" y="16279"/>
                  </a:cubicBezTo>
                  <a:cubicBezTo>
                    <a:pt x="255499" y="18303"/>
                    <a:pt x="277423" y="22605"/>
                    <a:pt x="297332" y="35258"/>
                  </a:cubicBezTo>
                  <a:cubicBezTo>
                    <a:pt x="303632" y="39307"/>
                    <a:pt x="320768" y="50694"/>
                    <a:pt x="329336" y="71191"/>
                  </a:cubicBezTo>
                  <a:lnTo>
                    <a:pt x="335636" y="71191"/>
                  </a:lnTo>
                  <a:lnTo>
                    <a:pt x="305144" y="84"/>
                  </a:lnTo>
                  <a:lnTo>
                    <a:pt x="7273" y="84"/>
                  </a:lnTo>
                  <a:cubicBezTo>
                    <a:pt x="1477" y="84"/>
                    <a:pt x="1225" y="337"/>
                    <a:pt x="469" y="1855"/>
                  </a:cubicBezTo>
                  <a:cubicBezTo>
                    <a:pt x="217" y="2614"/>
                    <a:pt x="217" y="7422"/>
                    <a:pt x="217" y="10206"/>
                  </a:cubicBezTo>
                  <a:lnTo>
                    <a:pt x="133528" y="193415"/>
                  </a:lnTo>
                  <a:lnTo>
                    <a:pt x="2989" y="347017"/>
                  </a:lnTo>
                  <a:cubicBezTo>
                    <a:pt x="469" y="350053"/>
                    <a:pt x="469" y="351319"/>
                    <a:pt x="469" y="351572"/>
                  </a:cubicBezTo>
                  <a:cubicBezTo>
                    <a:pt x="469" y="354355"/>
                    <a:pt x="2737" y="354355"/>
                    <a:pt x="7273" y="354355"/>
                  </a:cubicBezTo>
                  <a:lnTo>
                    <a:pt x="305144" y="354355"/>
                  </a:lnTo>
                  <a:close/>
                </a:path>
              </a:pathLst>
            </a:custGeom>
            <a:solidFill>
              <a:srgbClr val="000000"/>
            </a:solidFill>
            <a:ln w="25269"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6910BBFF-5909-960B-0E40-608D683D35F8}"/>
                </a:ext>
              </a:extLst>
            </p:cNvPr>
            <p:cNvSpPr/>
            <p:nvPr>
              <p:custDataLst>
                <p:tags r:id="rId60"/>
              </p:custDataLst>
            </p:nvPr>
          </p:nvSpPr>
          <p:spPr>
            <a:xfrm>
              <a:off x="8062820" y="5089965"/>
              <a:ext cx="53450" cy="119212"/>
            </a:xfrm>
            <a:custGeom>
              <a:avLst/>
              <a:gdLst>
                <a:gd name="connsiteX0" fmla="*/ 49082 w 53450"/>
                <a:gd name="connsiteY0" fmla="*/ 6836 h 119212"/>
                <a:gd name="connsiteX1" fmla="*/ 42026 w 53450"/>
                <a:gd name="connsiteY1" fmla="*/ 105 h 119212"/>
                <a:gd name="connsiteX2" fmla="*/ 32147 w 53450"/>
                <a:gd name="connsiteY2" fmla="*/ 9847 h 119212"/>
                <a:gd name="connsiteX3" fmla="*/ 39203 w 53450"/>
                <a:gd name="connsiteY3" fmla="*/ 16579 h 119212"/>
                <a:gd name="connsiteX4" fmla="*/ 49082 w 53450"/>
                <a:gd name="connsiteY4" fmla="*/ 6836 h 119212"/>
                <a:gd name="connsiteX5" fmla="*/ 13095 w 53450"/>
                <a:gd name="connsiteY5" fmla="*/ 96821 h 119212"/>
                <a:gd name="connsiteX6" fmla="*/ 11508 w 53450"/>
                <a:gd name="connsiteY6" fmla="*/ 104261 h 119212"/>
                <a:gd name="connsiteX7" fmla="*/ 28266 w 53450"/>
                <a:gd name="connsiteY7" fmla="*/ 119317 h 119212"/>
                <a:gd name="connsiteX8" fmla="*/ 53668 w 53450"/>
                <a:gd name="connsiteY8" fmla="*/ 92216 h 119212"/>
                <a:gd name="connsiteX9" fmla="*/ 50846 w 53450"/>
                <a:gd name="connsiteY9" fmla="*/ 89913 h 119212"/>
                <a:gd name="connsiteX10" fmla="*/ 47494 w 53450"/>
                <a:gd name="connsiteY10" fmla="*/ 92924 h 119212"/>
                <a:gd name="connsiteX11" fmla="*/ 28795 w 53450"/>
                <a:gd name="connsiteY11" fmla="*/ 114358 h 119212"/>
                <a:gd name="connsiteX12" fmla="*/ 24385 w 53450"/>
                <a:gd name="connsiteY12" fmla="*/ 108158 h 119212"/>
                <a:gd name="connsiteX13" fmla="*/ 27208 w 53450"/>
                <a:gd name="connsiteY13" fmla="*/ 96821 h 119212"/>
                <a:gd name="connsiteX14" fmla="*/ 32853 w 53450"/>
                <a:gd name="connsiteY14" fmla="*/ 82650 h 119212"/>
                <a:gd name="connsiteX15" fmla="*/ 41496 w 53450"/>
                <a:gd name="connsiteY15" fmla="*/ 60154 h 119212"/>
                <a:gd name="connsiteX16" fmla="*/ 42555 w 53450"/>
                <a:gd name="connsiteY16" fmla="*/ 54486 h 119212"/>
                <a:gd name="connsiteX17" fmla="*/ 25797 w 53450"/>
                <a:gd name="connsiteY17" fmla="*/ 39429 h 119212"/>
                <a:gd name="connsiteX18" fmla="*/ 218 w 53450"/>
                <a:gd name="connsiteY18" fmla="*/ 66531 h 119212"/>
                <a:gd name="connsiteX19" fmla="*/ 3217 w 53450"/>
                <a:gd name="connsiteY19" fmla="*/ 68834 h 119212"/>
                <a:gd name="connsiteX20" fmla="*/ 6392 w 53450"/>
                <a:gd name="connsiteY20" fmla="*/ 66000 h 119212"/>
                <a:gd name="connsiteX21" fmla="*/ 25267 w 53450"/>
                <a:gd name="connsiteY21" fmla="*/ 44389 h 119212"/>
                <a:gd name="connsiteX22" fmla="*/ 29677 w 53450"/>
                <a:gd name="connsiteY22" fmla="*/ 50589 h 119212"/>
                <a:gd name="connsiteX23" fmla="*/ 24209 w 53450"/>
                <a:gd name="connsiteY23" fmla="*/ 68302 h 119212"/>
                <a:gd name="connsiteX24" fmla="*/ 13095 w 53450"/>
                <a:gd name="connsiteY24" fmla="*/ 9682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082" y="6836"/>
                  </a:moveTo>
                  <a:cubicBezTo>
                    <a:pt x="49082" y="4002"/>
                    <a:pt x="46965" y="105"/>
                    <a:pt x="42026" y="105"/>
                  </a:cubicBezTo>
                  <a:cubicBezTo>
                    <a:pt x="37263" y="105"/>
                    <a:pt x="32147" y="4711"/>
                    <a:pt x="32147" y="9847"/>
                  </a:cubicBezTo>
                  <a:cubicBezTo>
                    <a:pt x="32147" y="12859"/>
                    <a:pt x="34440" y="16579"/>
                    <a:pt x="39203" y="16579"/>
                  </a:cubicBezTo>
                  <a:cubicBezTo>
                    <a:pt x="44319" y="16579"/>
                    <a:pt x="49082" y="11619"/>
                    <a:pt x="49082" y="6836"/>
                  </a:cubicBezTo>
                  <a:close/>
                  <a:moveTo>
                    <a:pt x="13095" y="96821"/>
                  </a:moveTo>
                  <a:cubicBezTo>
                    <a:pt x="12390" y="99124"/>
                    <a:pt x="11508" y="101250"/>
                    <a:pt x="11508" y="104261"/>
                  </a:cubicBezTo>
                  <a:cubicBezTo>
                    <a:pt x="11508" y="112586"/>
                    <a:pt x="18564" y="119317"/>
                    <a:pt x="28266" y="119317"/>
                  </a:cubicBezTo>
                  <a:cubicBezTo>
                    <a:pt x="45907" y="119317"/>
                    <a:pt x="53668" y="94873"/>
                    <a:pt x="53668" y="92216"/>
                  </a:cubicBezTo>
                  <a:cubicBezTo>
                    <a:pt x="53668" y="89913"/>
                    <a:pt x="51375" y="89913"/>
                    <a:pt x="50846" y="89913"/>
                  </a:cubicBezTo>
                  <a:cubicBezTo>
                    <a:pt x="48376" y="89913"/>
                    <a:pt x="48200" y="90976"/>
                    <a:pt x="47494" y="92924"/>
                  </a:cubicBezTo>
                  <a:cubicBezTo>
                    <a:pt x="43437" y="107095"/>
                    <a:pt x="35675" y="114358"/>
                    <a:pt x="28795" y="114358"/>
                  </a:cubicBezTo>
                  <a:cubicBezTo>
                    <a:pt x="25267" y="114358"/>
                    <a:pt x="24385" y="112055"/>
                    <a:pt x="24385" y="108158"/>
                  </a:cubicBezTo>
                  <a:cubicBezTo>
                    <a:pt x="24385" y="104084"/>
                    <a:pt x="25620" y="100718"/>
                    <a:pt x="27208" y="96821"/>
                  </a:cubicBezTo>
                  <a:cubicBezTo>
                    <a:pt x="28972" y="92038"/>
                    <a:pt x="30912" y="87256"/>
                    <a:pt x="32853" y="82650"/>
                  </a:cubicBezTo>
                  <a:cubicBezTo>
                    <a:pt x="34440" y="78399"/>
                    <a:pt x="40791" y="62280"/>
                    <a:pt x="41496" y="60154"/>
                  </a:cubicBezTo>
                  <a:cubicBezTo>
                    <a:pt x="42026" y="58383"/>
                    <a:pt x="42555" y="56257"/>
                    <a:pt x="42555" y="54486"/>
                  </a:cubicBezTo>
                  <a:cubicBezTo>
                    <a:pt x="42555" y="46160"/>
                    <a:pt x="35499" y="39429"/>
                    <a:pt x="25797" y="39429"/>
                  </a:cubicBezTo>
                  <a:cubicBezTo>
                    <a:pt x="8333" y="39429"/>
                    <a:pt x="218" y="63520"/>
                    <a:pt x="218" y="66531"/>
                  </a:cubicBezTo>
                  <a:cubicBezTo>
                    <a:pt x="218" y="68834"/>
                    <a:pt x="2688" y="68834"/>
                    <a:pt x="3217" y="68834"/>
                  </a:cubicBezTo>
                  <a:cubicBezTo>
                    <a:pt x="5687" y="68834"/>
                    <a:pt x="5863" y="67948"/>
                    <a:pt x="6392" y="66000"/>
                  </a:cubicBezTo>
                  <a:cubicBezTo>
                    <a:pt x="10979" y="50766"/>
                    <a:pt x="18740" y="44389"/>
                    <a:pt x="25267" y="44389"/>
                  </a:cubicBezTo>
                  <a:cubicBezTo>
                    <a:pt x="28090" y="44389"/>
                    <a:pt x="29677" y="45806"/>
                    <a:pt x="29677" y="50589"/>
                  </a:cubicBezTo>
                  <a:cubicBezTo>
                    <a:pt x="29677" y="54663"/>
                    <a:pt x="28619" y="57320"/>
                    <a:pt x="24209" y="68302"/>
                  </a:cubicBezTo>
                  <a:lnTo>
                    <a:pt x="13095" y="96821"/>
                  </a:lnTo>
                  <a:close/>
                </a:path>
              </a:pathLst>
            </a:custGeom>
            <a:solidFill>
              <a:srgbClr val="000000"/>
            </a:solidFill>
            <a:ln w="25269"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F557092B-0BCC-CAEC-68DB-97617FF36600}"/>
                </a:ext>
              </a:extLst>
            </p:cNvPr>
            <p:cNvSpPr/>
            <p:nvPr>
              <p:custDataLst>
                <p:tags r:id="rId61"/>
              </p:custDataLst>
            </p:nvPr>
          </p:nvSpPr>
          <p:spPr>
            <a:xfrm>
              <a:off x="8138177" y="5139209"/>
              <a:ext cx="129833" cy="47649"/>
            </a:xfrm>
            <a:custGeom>
              <a:avLst/>
              <a:gdLst>
                <a:gd name="connsiteX0" fmla="*/ 123351 w 129833"/>
                <a:gd name="connsiteY0" fmla="*/ 8785 h 47649"/>
                <a:gd name="connsiteX1" fmla="*/ 130054 w 129833"/>
                <a:gd name="connsiteY1" fmla="*/ 4356 h 47649"/>
                <a:gd name="connsiteX2" fmla="*/ 123527 w 129833"/>
                <a:gd name="connsiteY2" fmla="*/ 105 h 47649"/>
                <a:gd name="connsiteX3" fmla="*/ 6748 w 129833"/>
                <a:gd name="connsiteY3" fmla="*/ 105 h 47649"/>
                <a:gd name="connsiteX4" fmla="*/ 221 w 129833"/>
                <a:gd name="connsiteY4" fmla="*/ 4356 h 47649"/>
                <a:gd name="connsiteX5" fmla="*/ 6924 w 129833"/>
                <a:gd name="connsiteY5" fmla="*/ 8785 h 47649"/>
                <a:gd name="connsiteX6" fmla="*/ 123351 w 129833"/>
                <a:gd name="connsiteY6" fmla="*/ 8785 h 47649"/>
                <a:gd name="connsiteX7" fmla="*/ 123527 w 129833"/>
                <a:gd name="connsiteY7" fmla="*/ 47755 h 47649"/>
                <a:gd name="connsiteX8" fmla="*/ 130054 w 129833"/>
                <a:gd name="connsiteY8" fmla="*/ 43503 h 47649"/>
                <a:gd name="connsiteX9" fmla="*/ 123351 w 129833"/>
                <a:gd name="connsiteY9" fmla="*/ 39075 h 47649"/>
                <a:gd name="connsiteX10" fmla="*/ 6924 w 129833"/>
                <a:gd name="connsiteY10" fmla="*/ 39075 h 47649"/>
                <a:gd name="connsiteX11" fmla="*/ 221 w 129833"/>
                <a:gd name="connsiteY11" fmla="*/ 43503 h 47649"/>
                <a:gd name="connsiteX12" fmla="*/ 6748 w 129833"/>
                <a:gd name="connsiteY12" fmla="*/ 47755 h 47649"/>
                <a:gd name="connsiteX13" fmla="*/ 123527 w 129833"/>
                <a:gd name="connsiteY13" fmla="*/ 47755 h 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33" h="47649">
                  <a:moveTo>
                    <a:pt x="123351" y="8785"/>
                  </a:moveTo>
                  <a:cubicBezTo>
                    <a:pt x="125997" y="8785"/>
                    <a:pt x="130054" y="8785"/>
                    <a:pt x="130054" y="4356"/>
                  </a:cubicBezTo>
                  <a:cubicBezTo>
                    <a:pt x="130054" y="105"/>
                    <a:pt x="125820" y="105"/>
                    <a:pt x="123527" y="105"/>
                  </a:cubicBezTo>
                  <a:lnTo>
                    <a:pt x="6748" y="105"/>
                  </a:lnTo>
                  <a:cubicBezTo>
                    <a:pt x="4455" y="105"/>
                    <a:pt x="221" y="105"/>
                    <a:pt x="221" y="4356"/>
                  </a:cubicBezTo>
                  <a:cubicBezTo>
                    <a:pt x="221" y="8785"/>
                    <a:pt x="4278" y="8785"/>
                    <a:pt x="6924" y="8785"/>
                  </a:cubicBezTo>
                  <a:lnTo>
                    <a:pt x="123351" y="8785"/>
                  </a:lnTo>
                  <a:close/>
                  <a:moveTo>
                    <a:pt x="123527" y="47755"/>
                  </a:moveTo>
                  <a:cubicBezTo>
                    <a:pt x="125820" y="47755"/>
                    <a:pt x="130054" y="47755"/>
                    <a:pt x="130054" y="43503"/>
                  </a:cubicBezTo>
                  <a:cubicBezTo>
                    <a:pt x="130054" y="39075"/>
                    <a:pt x="125997" y="39075"/>
                    <a:pt x="123351" y="39075"/>
                  </a:cubicBezTo>
                  <a:lnTo>
                    <a:pt x="6924" y="39075"/>
                  </a:lnTo>
                  <a:cubicBezTo>
                    <a:pt x="4278" y="39075"/>
                    <a:pt x="221" y="39075"/>
                    <a:pt x="221" y="43503"/>
                  </a:cubicBezTo>
                  <a:cubicBezTo>
                    <a:pt x="221" y="47755"/>
                    <a:pt x="4455" y="47755"/>
                    <a:pt x="6748" y="47755"/>
                  </a:cubicBezTo>
                  <a:lnTo>
                    <a:pt x="123527" y="47755"/>
                  </a:lnTo>
                  <a:close/>
                </a:path>
              </a:pathLst>
            </a:custGeom>
            <a:solidFill>
              <a:srgbClr val="000000"/>
            </a:solidFill>
            <a:ln w="25269"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DAAA408D-6C16-647E-6BD5-DFC200765118}"/>
                </a:ext>
              </a:extLst>
            </p:cNvPr>
            <p:cNvSpPr/>
            <p:nvPr>
              <p:custDataLst>
                <p:tags r:id="rId62"/>
              </p:custDataLst>
            </p:nvPr>
          </p:nvSpPr>
          <p:spPr>
            <a:xfrm>
              <a:off x="8299761" y="5089788"/>
              <a:ext cx="64210" cy="117618"/>
            </a:xfrm>
            <a:custGeom>
              <a:avLst/>
              <a:gdLst>
                <a:gd name="connsiteX0" fmla="*/ 40094 w 64210"/>
                <a:gd name="connsiteY0" fmla="*/ 5065 h 117618"/>
                <a:gd name="connsiteX1" fmla="*/ 34802 w 64210"/>
                <a:gd name="connsiteY1" fmla="*/ 105 h 117618"/>
                <a:gd name="connsiteX2" fmla="*/ 227 w 64210"/>
                <a:gd name="connsiteY2" fmla="*/ 11442 h 117618"/>
                <a:gd name="connsiteX3" fmla="*/ 227 w 64210"/>
                <a:gd name="connsiteY3" fmla="*/ 17819 h 117618"/>
                <a:gd name="connsiteX4" fmla="*/ 25805 w 64210"/>
                <a:gd name="connsiteY4" fmla="*/ 12859 h 117618"/>
                <a:gd name="connsiteX5" fmla="*/ 25805 w 64210"/>
                <a:gd name="connsiteY5" fmla="*/ 103198 h 117618"/>
                <a:gd name="connsiteX6" fmla="*/ 8165 w 64210"/>
                <a:gd name="connsiteY6" fmla="*/ 111346 h 117618"/>
                <a:gd name="connsiteX7" fmla="*/ 1462 w 64210"/>
                <a:gd name="connsiteY7" fmla="*/ 111346 h 117618"/>
                <a:gd name="connsiteX8" fmla="*/ 1462 w 64210"/>
                <a:gd name="connsiteY8" fmla="*/ 117723 h 117618"/>
                <a:gd name="connsiteX9" fmla="*/ 32862 w 64210"/>
                <a:gd name="connsiteY9" fmla="*/ 117015 h 117618"/>
                <a:gd name="connsiteX10" fmla="*/ 64438 w 64210"/>
                <a:gd name="connsiteY10" fmla="*/ 117723 h 117618"/>
                <a:gd name="connsiteX11" fmla="*/ 64438 w 64210"/>
                <a:gd name="connsiteY11" fmla="*/ 111346 h 117618"/>
                <a:gd name="connsiteX12" fmla="*/ 57735 w 64210"/>
                <a:gd name="connsiteY12" fmla="*/ 111346 h 117618"/>
                <a:gd name="connsiteX13" fmla="*/ 40094 w 64210"/>
                <a:gd name="connsiteY13" fmla="*/ 103198 h 117618"/>
                <a:gd name="connsiteX14" fmla="*/ 40094 w 64210"/>
                <a:gd name="connsiteY14" fmla="*/ 506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094" y="5065"/>
                  </a:moveTo>
                  <a:cubicBezTo>
                    <a:pt x="40094" y="282"/>
                    <a:pt x="39741" y="105"/>
                    <a:pt x="34802" y="105"/>
                  </a:cubicBezTo>
                  <a:cubicBezTo>
                    <a:pt x="23512" y="11265"/>
                    <a:pt x="7460" y="11442"/>
                    <a:pt x="227" y="11442"/>
                  </a:cubicBezTo>
                  <a:lnTo>
                    <a:pt x="227" y="17819"/>
                  </a:lnTo>
                  <a:cubicBezTo>
                    <a:pt x="4461" y="17819"/>
                    <a:pt x="16103" y="17819"/>
                    <a:pt x="25805" y="12859"/>
                  </a:cubicBezTo>
                  <a:lnTo>
                    <a:pt x="25805" y="103198"/>
                  </a:lnTo>
                  <a:cubicBezTo>
                    <a:pt x="25805" y="109043"/>
                    <a:pt x="25805" y="111346"/>
                    <a:pt x="8165" y="111346"/>
                  </a:cubicBezTo>
                  <a:lnTo>
                    <a:pt x="1462" y="111346"/>
                  </a:lnTo>
                  <a:lnTo>
                    <a:pt x="1462" y="117723"/>
                  </a:lnTo>
                  <a:cubicBezTo>
                    <a:pt x="4637" y="117546"/>
                    <a:pt x="26335" y="117015"/>
                    <a:pt x="32862" y="117015"/>
                  </a:cubicBezTo>
                  <a:cubicBezTo>
                    <a:pt x="38330" y="117015"/>
                    <a:pt x="60557" y="117546"/>
                    <a:pt x="64438" y="117723"/>
                  </a:cubicBezTo>
                  <a:lnTo>
                    <a:pt x="64438" y="111346"/>
                  </a:lnTo>
                  <a:lnTo>
                    <a:pt x="57735" y="111346"/>
                  </a:lnTo>
                  <a:cubicBezTo>
                    <a:pt x="40094" y="111346"/>
                    <a:pt x="40094" y="109043"/>
                    <a:pt x="40094" y="103198"/>
                  </a:cubicBezTo>
                  <a:lnTo>
                    <a:pt x="40094" y="5065"/>
                  </a:lnTo>
                  <a:close/>
                </a:path>
              </a:pathLst>
            </a:custGeom>
            <a:solidFill>
              <a:srgbClr val="000000"/>
            </a:solidFill>
            <a:ln w="25269"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31A9A84E-1241-8E9F-64C1-122DCE91FFD9}"/>
                </a:ext>
              </a:extLst>
            </p:cNvPr>
            <p:cNvSpPr/>
            <p:nvPr>
              <p:custDataLst>
                <p:tags r:id="rId63"/>
              </p:custDataLst>
            </p:nvPr>
          </p:nvSpPr>
          <p:spPr>
            <a:xfrm>
              <a:off x="8455195" y="4736006"/>
              <a:ext cx="76861" cy="172833"/>
            </a:xfrm>
            <a:custGeom>
              <a:avLst/>
              <a:gdLst>
                <a:gd name="connsiteX0" fmla="*/ 49879 w 76861"/>
                <a:gd name="connsiteY0" fmla="*/ 19831 h 172833"/>
                <a:gd name="connsiteX1" fmla="*/ 70543 w 76861"/>
                <a:gd name="connsiteY1" fmla="*/ 7938 h 172833"/>
                <a:gd name="connsiteX2" fmla="*/ 77095 w 76861"/>
                <a:gd name="connsiteY2" fmla="*/ 7938 h 172833"/>
                <a:gd name="connsiteX3" fmla="*/ 77095 w 76861"/>
                <a:gd name="connsiteY3" fmla="*/ 93 h 172833"/>
                <a:gd name="connsiteX4" fmla="*/ 38790 w 76861"/>
                <a:gd name="connsiteY4" fmla="*/ 852 h 172833"/>
                <a:gd name="connsiteX5" fmla="*/ 234 w 76861"/>
                <a:gd name="connsiteY5" fmla="*/ 93 h 172833"/>
                <a:gd name="connsiteX6" fmla="*/ 234 w 76861"/>
                <a:gd name="connsiteY6" fmla="*/ 7938 h 172833"/>
                <a:gd name="connsiteX7" fmla="*/ 6786 w 76861"/>
                <a:gd name="connsiteY7" fmla="*/ 7938 h 172833"/>
                <a:gd name="connsiteX8" fmla="*/ 27450 w 76861"/>
                <a:gd name="connsiteY8" fmla="*/ 19831 h 172833"/>
                <a:gd name="connsiteX9" fmla="*/ 27450 w 76861"/>
                <a:gd name="connsiteY9" fmla="*/ 153189 h 172833"/>
                <a:gd name="connsiteX10" fmla="*/ 6786 w 76861"/>
                <a:gd name="connsiteY10" fmla="*/ 165083 h 172833"/>
                <a:gd name="connsiteX11" fmla="*/ 234 w 76861"/>
                <a:gd name="connsiteY11" fmla="*/ 165083 h 172833"/>
                <a:gd name="connsiteX12" fmla="*/ 234 w 76861"/>
                <a:gd name="connsiteY12" fmla="*/ 172927 h 172833"/>
                <a:gd name="connsiteX13" fmla="*/ 38538 w 76861"/>
                <a:gd name="connsiteY13" fmla="*/ 172168 h 172833"/>
                <a:gd name="connsiteX14" fmla="*/ 77095 w 76861"/>
                <a:gd name="connsiteY14" fmla="*/ 172927 h 172833"/>
                <a:gd name="connsiteX15" fmla="*/ 77095 w 76861"/>
                <a:gd name="connsiteY15" fmla="*/ 165083 h 172833"/>
                <a:gd name="connsiteX16" fmla="*/ 70543 w 76861"/>
                <a:gd name="connsiteY16" fmla="*/ 165083 h 172833"/>
                <a:gd name="connsiteX17" fmla="*/ 49879 w 76861"/>
                <a:gd name="connsiteY17" fmla="*/ 153189 h 172833"/>
                <a:gd name="connsiteX18" fmla="*/ 49879 w 76861"/>
                <a:gd name="connsiteY18" fmla="*/ 1983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861" h="172833">
                  <a:moveTo>
                    <a:pt x="49879" y="19831"/>
                  </a:moveTo>
                  <a:cubicBezTo>
                    <a:pt x="49879" y="10721"/>
                    <a:pt x="50635" y="7938"/>
                    <a:pt x="70543" y="7938"/>
                  </a:cubicBezTo>
                  <a:lnTo>
                    <a:pt x="77095" y="7938"/>
                  </a:lnTo>
                  <a:lnTo>
                    <a:pt x="77095" y="93"/>
                  </a:lnTo>
                  <a:cubicBezTo>
                    <a:pt x="68275" y="852"/>
                    <a:pt x="48367" y="852"/>
                    <a:pt x="38790" y="852"/>
                  </a:cubicBezTo>
                  <a:cubicBezTo>
                    <a:pt x="28962" y="852"/>
                    <a:pt x="9054" y="852"/>
                    <a:pt x="234" y="93"/>
                  </a:cubicBezTo>
                  <a:lnTo>
                    <a:pt x="234" y="7938"/>
                  </a:lnTo>
                  <a:lnTo>
                    <a:pt x="6786" y="7938"/>
                  </a:lnTo>
                  <a:cubicBezTo>
                    <a:pt x="26694" y="7938"/>
                    <a:pt x="27450" y="10721"/>
                    <a:pt x="27450" y="19831"/>
                  </a:cubicBezTo>
                  <a:lnTo>
                    <a:pt x="27450" y="153189"/>
                  </a:lnTo>
                  <a:cubicBezTo>
                    <a:pt x="27450" y="162299"/>
                    <a:pt x="26694" y="165083"/>
                    <a:pt x="6786" y="165083"/>
                  </a:cubicBezTo>
                  <a:lnTo>
                    <a:pt x="234" y="165083"/>
                  </a:lnTo>
                  <a:lnTo>
                    <a:pt x="234" y="172927"/>
                  </a:lnTo>
                  <a:cubicBezTo>
                    <a:pt x="9054" y="172168"/>
                    <a:pt x="28962" y="172168"/>
                    <a:pt x="38538" y="172168"/>
                  </a:cubicBezTo>
                  <a:cubicBezTo>
                    <a:pt x="48367" y="172168"/>
                    <a:pt x="68275" y="172168"/>
                    <a:pt x="77095" y="172927"/>
                  </a:cubicBezTo>
                  <a:lnTo>
                    <a:pt x="77095" y="165083"/>
                  </a:lnTo>
                  <a:lnTo>
                    <a:pt x="70543" y="165083"/>
                  </a:lnTo>
                  <a:cubicBezTo>
                    <a:pt x="50635" y="165083"/>
                    <a:pt x="49879" y="162299"/>
                    <a:pt x="49879" y="153189"/>
                  </a:cubicBezTo>
                  <a:lnTo>
                    <a:pt x="49879" y="19831"/>
                  </a:lnTo>
                  <a:close/>
                </a:path>
              </a:pathLst>
            </a:custGeom>
            <a:solidFill>
              <a:srgbClr val="000000"/>
            </a:solidFill>
            <a:ln w="25269"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B0A46829-10AE-D8C0-351B-138EF04F4D36}"/>
                </a:ext>
              </a:extLst>
            </p:cNvPr>
            <p:cNvSpPr/>
            <p:nvPr>
              <p:custDataLst>
                <p:tags r:id="rId64"/>
              </p:custDataLst>
            </p:nvPr>
          </p:nvSpPr>
          <p:spPr>
            <a:xfrm>
              <a:off x="8547961" y="4736006"/>
              <a:ext cx="169347" cy="172833"/>
            </a:xfrm>
            <a:custGeom>
              <a:avLst/>
              <a:gdLst>
                <a:gd name="connsiteX0" fmla="*/ 237 w 169347"/>
                <a:gd name="connsiteY0" fmla="*/ 93 h 172833"/>
                <a:gd name="connsiteX1" fmla="*/ 237 w 169347"/>
                <a:gd name="connsiteY1" fmla="*/ 7938 h 172833"/>
                <a:gd name="connsiteX2" fmla="*/ 6285 w 169347"/>
                <a:gd name="connsiteY2" fmla="*/ 7938 h 172833"/>
                <a:gd name="connsiteX3" fmla="*/ 26194 w 169347"/>
                <a:gd name="connsiteY3" fmla="*/ 19831 h 172833"/>
                <a:gd name="connsiteX4" fmla="*/ 26194 w 169347"/>
                <a:gd name="connsiteY4" fmla="*/ 153189 h 172833"/>
                <a:gd name="connsiteX5" fmla="*/ 6285 w 169347"/>
                <a:gd name="connsiteY5" fmla="*/ 165083 h 172833"/>
                <a:gd name="connsiteX6" fmla="*/ 237 w 169347"/>
                <a:gd name="connsiteY6" fmla="*/ 165083 h 172833"/>
                <a:gd name="connsiteX7" fmla="*/ 237 w 169347"/>
                <a:gd name="connsiteY7" fmla="*/ 172927 h 172833"/>
                <a:gd name="connsiteX8" fmla="*/ 92471 w 169347"/>
                <a:gd name="connsiteY8" fmla="*/ 172927 h 172833"/>
                <a:gd name="connsiteX9" fmla="*/ 169585 w 169347"/>
                <a:gd name="connsiteY9" fmla="*/ 87902 h 172833"/>
                <a:gd name="connsiteX10" fmla="*/ 92471 w 169347"/>
                <a:gd name="connsiteY10" fmla="*/ 93 h 172833"/>
                <a:gd name="connsiteX11" fmla="*/ 237 w 169347"/>
                <a:gd name="connsiteY11" fmla="*/ 93 h 172833"/>
                <a:gd name="connsiteX12" fmla="*/ 60214 w 169347"/>
                <a:gd name="connsiteY12" fmla="*/ 165083 h 172833"/>
                <a:gd name="connsiteX13" fmla="*/ 47866 w 169347"/>
                <a:gd name="connsiteY13" fmla="*/ 154961 h 172833"/>
                <a:gd name="connsiteX14" fmla="*/ 47866 w 169347"/>
                <a:gd name="connsiteY14" fmla="*/ 18060 h 172833"/>
                <a:gd name="connsiteX15" fmla="*/ 60214 w 169347"/>
                <a:gd name="connsiteY15" fmla="*/ 7938 h 172833"/>
                <a:gd name="connsiteX16" fmla="*/ 85415 w 169347"/>
                <a:gd name="connsiteY16" fmla="*/ 7938 h 172833"/>
                <a:gd name="connsiteX17" fmla="*/ 131280 w 169347"/>
                <a:gd name="connsiteY17" fmla="*/ 31472 h 172833"/>
                <a:gd name="connsiteX18" fmla="*/ 144384 w 169347"/>
                <a:gd name="connsiteY18" fmla="*/ 87902 h 172833"/>
                <a:gd name="connsiteX19" fmla="*/ 130524 w 169347"/>
                <a:gd name="connsiteY19" fmla="*/ 143573 h 172833"/>
                <a:gd name="connsiteX20" fmla="*/ 85667 w 169347"/>
                <a:gd name="connsiteY20" fmla="*/ 165083 h 172833"/>
                <a:gd name="connsiteX21" fmla="*/ 60214 w 169347"/>
                <a:gd name="connsiteY21" fmla="*/ 165083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347" h="172833">
                  <a:moveTo>
                    <a:pt x="237" y="93"/>
                  </a:moveTo>
                  <a:lnTo>
                    <a:pt x="237" y="7938"/>
                  </a:lnTo>
                  <a:lnTo>
                    <a:pt x="6285" y="7938"/>
                  </a:lnTo>
                  <a:cubicBezTo>
                    <a:pt x="25690" y="7938"/>
                    <a:pt x="26194" y="10721"/>
                    <a:pt x="26194" y="19831"/>
                  </a:cubicBezTo>
                  <a:lnTo>
                    <a:pt x="26194" y="153189"/>
                  </a:lnTo>
                  <a:cubicBezTo>
                    <a:pt x="26194" y="162299"/>
                    <a:pt x="25690" y="165083"/>
                    <a:pt x="6285" y="165083"/>
                  </a:cubicBezTo>
                  <a:lnTo>
                    <a:pt x="237" y="165083"/>
                  </a:lnTo>
                  <a:lnTo>
                    <a:pt x="237" y="172927"/>
                  </a:lnTo>
                  <a:lnTo>
                    <a:pt x="92471" y="172927"/>
                  </a:lnTo>
                  <a:cubicBezTo>
                    <a:pt x="134808" y="172927"/>
                    <a:pt x="169585" y="135476"/>
                    <a:pt x="169585" y="87902"/>
                  </a:cubicBezTo>
                  <a:cubicBezTo>
                    <a:pt x="169585" y="39822"/>
                    <a:pt x="135564" y="93"/>
                    <a:pt x="92471" y="93"/>
                  </a:cubicBezTo>
                  <a:lnTo>
                    <a:pt x="237" y="93"/>
                  </a:lnTo>
                  <a:close/>
                  <a:moveTo>
                    <a:pt x="60214" y="165083"/>
                  </a:moveTo>
                  <a:cubicBezTo>
                    <a:pt x="48370" y="165083"/>
                    <a:pt x="47866" y="163311"/>
                    <a:pt x="47866" y="154961"/>
                  </a:cubicBezTo>
                  <a:lnTo>
                    <a:pt x="47866" y="18060"/>
                  </a:lnTo>
                  <a:cubicBezTo>
                    <a:pt x="47866" y="9709"/>
                    <a:pt x="48370" y="7938"/>
                    <a:pt x="60214" y="7938"/>
                  </a:cubicBezTo>
                  <a:lnTo>
                    <a:pt x="85415" y="7938"/>
                  </a:lnTo>
                  <a:cubicBezTo>
                    <a:pt x="101039" y="7938"/>
                    <a:pt x="118428" y="13505"/>
                    <a:pt x="131280" y="31472"/>
                  </a:cubicBezTo>
                  <a:cubicBezTo>
                    <a:pt x="142116" y="46402"/>
                    <a:pt x="144384" y="68164"/>
                    <a:pt x="144384" y="87902"/>
                  </a:cubicBezTo>
                  <a:cubicBezTo>
                    <a:pt x="144384" y="115991"/>
                    <a:pt x="139596" y="131174"/>
                    <a:pt x="130524" y="143573"/>
                  </a:cubicBezTo>
                  <a:cubicBezTo>
                    <a:pt x="125484" y="150406"/>
                    <a:pt x="111120" y="165083"/>
                    <a:pt x="85667" y="165083"/>
                  </a:cubicBezTo>
                  <a:lnTo>
                    <a:pt x="60214" y="165083"/>
                  </a:lnTo>
                  <a:close/>
                </a:path>
              </a:pathLst>
            </a:custGeom>
            <a:solidFill>
              <a:srgbClr val="000000"/>
            </a:solidFill>
            <a:ln w="25269"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95BA99A8-B5BB-36CA-BD62-BFDED33BEE27}"/>
                </a:ext>
              </a:extLst>
            </p:cNvPr>
            <p:cNvSpPr/>
            <p:nvPr>
              <p:custDataLst>
                <p:tags r:id="rId65"/>
              </p:custDataLst>
            </p:nvPr>
          </p:nvSpPr>
          <p:spPr>
            <a:xfrm>
              <a:off x="8739961" y="4736765"/>
              <a:ext cx="145407" cy="172074"/>
            </a:xfrm>
            <a:custGeom>
              <a:avLst/>
              <a:gdLst>
                <a:gd name="connsiteX0" fmla="*/ 138596 w 145407"/>
                <a:gd name="connsiteY0" fmla="*/ 93 h 172074"/>
                <a:gd name="connsiteX1" fmla="*/ 245 w 145407"/>
                <a:gd name="connsiteY1" fmla="*/ 93 h 172074"/>
                <a:gd name="connsiteX2" fmla="*/ 245 w 145407"/>
                <a:gd name="connsiteY2" fmla="*/ 7938 h 172074"/>
                <a:gd name="connsiteX3" fmla="*/ 6293 w 145407"/>
                <a:gd name="connsiteY3" fmla="*/ 7938 h 172074"/>
                <a:gd name="connsiteX4" fmla="*/ 26201 w 145407"/>
                <a:gd name="connsiteY4" fmla="*/ 19831 h 172074"/>
                <a:gd name="connsiteX5" fmla="*/ 26201 w 145407"/>
                <a:gd name="connsiteY5" fmla="*/ 152430 h 172074"/>
                <a:gd name="connsiteX6" fmla="*/ 6293 w 145407"/>
                <a:gd name="connsiteY6" fmla="*/ 164323 h 172074"/>
                <a:gd name="connsiteX7" fmla="*/ 245 w 145407"/>
                <a:gd name="connsiteY7" fmla="*/ 164323 h 172074"/>
                <a:gd name="connsiteX8" fmla="*/ 245 w 145407"/>
                <a:gd name="connsiteY8" fmla="*/ 172168 h 172074"/>
                <a:gd name="connsiteX9" fmla="*/ 38550 w 145407"/>
                <a:gd name="connsiteY9" fmla="*/ 171409 h 172074"/>
                <a:gd name="connsiteX10" fmla="*/ 80887 w 145407"/>
                <a:gd name="connsiteY10" fmla="*/ 172168 h 172074"/>
                <a:gd name="connsiteX11" fmla="*/ 80887 w 145407"/>
                <a:gd name="connsiteY11" fmla="*/ 164323 h 172074"/>
                <a:gd name="connsiteX12" fmla="*/ 72570 w 145407"/>
                <a:gd name="connsiteY12" fmla="*/ 164323 h 172074"/>
                <a:gd name="connsiteX13" fmla="*/ 48630 w 145407"/>
                <a:gd name="connsiteY13" fmla="*/ 152177 h 172074"/>
                <a:gd name="connsiteX14" fmla="*/ 48630 w 145407"/>
                <a:gd name="connsiteY14" fmla="*/ 89926 h 172074"/>
                <a:gd name="connsiteX15" fmla="*/ 70302 w 145407"/>
                <a:gd name="connsiteY15" fmla="*/ 89926 h 172074"/>
                <a:gd name="connsiteX16" fmla="*/ 97015 w 145407"/>
                <a:gd name="connsiteY16" fmla="*/ 119533 h 172074"/>
                <a:gd name="connsiteX17" fmla="*/ 103315 w 145407"/>
                <a:gd name="connsiteY17" fmla="*/ 119533 h 172074"/>
                <a:gd name="connsiteX18" fmla="*/ 103315 w 145407"/>
                <a:gd name="connsiteY18" fmla="*/ 52475 h 172074"/>
                <a:gd name="connsiteX19" fmla="*/ 97015 w 145407"/>
                <a:gd name="connsiteY19" fmla="*/ 52475 h 172074"/>
                <a:gd name="connsiteX20" fmla="*/ 70302 w 145407"/>
                <a:gd name="connsiteY20" fmla="*/ 82082 h 172074"/>
                <a:gd name="connsiteX21" fmla="*/ 48630 w 145407"/>
                <a:gd name="connsiteY21" fmla="*/ 82082 h 172074"/>
                <a:gd name="connsiteX22" fmla="*/ 48630 w 145407"/>
                <a:gd name="connsiteY22" fmla="*/ 18060 h 172074"/>
                <a:gd name="connsiteX23" fmla="*/ 60978 w 145407"/>
                <a:gd name="connsiteY23" fmla="*/ 7938 h 172074"/>
                <a:gd name="connsiteX24" fmla="*/ 91219 w 145407"/>
                <a:gd name="connsiteY24" fmla="*/ 7938 h 172074"/>
                <a:gd name="connsiteX25" fmla="*/ 139352 w 145407"/>
                <a:gd name="connsiteY25" fmla="*/ 57030 h 172074"/>
                <a:gd name="connsiteX26" fmla="*/ 145652 w 145407"/>
                <a:gd name="connsiteY26" fmla="*/ 57030 h 172074"/>
                <a:gd name="connsiteX27" fmla="*/ 138596 w 145407"/>
                <a:gd name="connsiteY27" fmla="*/ 93 h 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407" h="172074">
                  <a:moveTo>
                    <a:pt x="138596" y="93"/>
                  </a:moveTo>
                  <a:lnTo>
                    <a:pt x="245" y="93"/>
                  </a:lnTo>
                  <a:lnTo>
                    <a:pt x="245" y="7938"/>
                  </a:lnTo>
                  <a:lnTo>
                    <a:pt x="6293" y="7938"/>
                  </a:lnTo>
                  <a:cubicBezTo>
                    <a:pt x="25697" y="7938"/>
                    <a:pt x="26201" y="10721"/>
                    <a:pt x="26201" y="19831"/>
                  </a:cubicBezTo>
                  <a:lnTo>
                    <a:pt x="26201" y="152430"/>
                  </a:lnTo>
                  <a:cubicBezTo>
                    <a:pt x="26201" y="161540"/>
                    <a:pt x="25697" y="164323"/>
                    <a:pt x="6293" y="164323"/>
                  </a:cubicBezTo>
                  <a:lnTo>
                    <a:pt x="245" y="164323"/>
                  </a:lnTo>
                  <a:lnTo>
                    <a:pt x="245" y="172168"/>
                  </a:lnTo>
                  <a:cubicBezTo>
                    <a:pt x="9065" y="171409"/>
                    <a:pt x="28721" y="171409"/>
                    <a:pt x="38550" y="171409"/>
                  </a:cubicBezTo>
                  <a:cubicBezTo>
                    <a:pt x="48882" y="171409"/>
                    <a:pt x="71814" y="171409"/>
                    <a:pt x="80887" y="172168"/>
                  </a:cubicBezTo>
                  <a:lnTo>
                    <a:pt x="80887" y="164323"/>
                  </a:lnTo>
                  <a:lnTo>
                    <a:pt x="72570" y="164323"/>
                  </a:lnTo>
                  <a:cubicBezTo>
                    <a:pt x="48630" y="164323"/>
                    <a:pt x="48630" y="161034"/>
                    <a:pt x="48630" y="152177"/>
                  </a:cubicBezTo>
                  <a:lnTo>
                    <a:pt x="48630" y="89926"/>
                  </a:lnTo>
                  <a:lnTo>
                    <a:pt x="70302" y="89926"/>
                  </a:lnTo>
                  <a:cubicBezTo>
                    <a:pt x="94495" y="89926"/>
                    <a:pt x="97015" y="98024"/>
                    <a:pt x="97015" y="119533"/>
                  </a:cubicBezTo>
                  <a:lnTo>
                    <a:pt x="103315" y="119533"/>
                  </a:lnTo>
                  <a:lnTo>
                    <a:pt x="103315" y="52475"/>
                  </a:lnTo>
                  <a:lnTo>
                    <a:pt x="97015" y="52475"/>
                  </a:lnTo>
                  <a:cubicBezTo>
                    <a:pt x="97015" y="73731"/>
                    <a:pt x="94495" y="82082"/>
                    <a:pt x="70302" y="82082"/>
                  </a:cubicBezTo>
                  <a:lnTo>
                    <a:pt x="48630" y="82082"/>
                  </a:lnTo>
                  <a:lnTo>
                    <a:pt x="48630" y="18060"/>
                  </a:lnTo>
                  <a:cubicBezTo>
                    <a:pt x="48630" y="9709"/>
                    <a:pt x="49134" y="7938"/>
                    <a:pt x="60978" y="7938"/>
                  </a:cubicBezTo>
                  <a:lnTo>
                    <a:pt x="91219" y="7938"/>
                  </a:lnTo>
                  <a:cubicBezTo>
                    <a:pt x="129020" y="7938"/>
                    <a:pt x="135320" y="22109"/>
                    <a:pt x="139352" y="57030"/>
                  </a:cubicBezTo>
                  <a:lnTo>
                    <a:pt x="145652" y="57030"/>
                  </a:lnTo>
                  <a:lnTo>
                    <a:pt x="138596" y="93"/>
                  </a:lnTo>
                  <a:close/>
                </a:path>
              </a:pathLst>
            </a:custGeom>
            <a:solidFill>
              <a:srgbClr val="000000"/>
            </a:solidFill>
            <a:ln w="25269"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38B0978F-5541-D174-8F78-943601009533}"/>
                </a:ext>
              </a:extLst>
            </p:cNvPr>
            <p:cNvSpPr/>
            <p:nvPr>
              <p:custDataLst>
                <p:tags r:id="rId66"/>
              </p:custDataLst>
            </p:nvPr>
          </p:nvSpPr>
          <p:spPr>
            <a:xfrm>
              <a:off x="8921098" y="4719052"/>
              <a:ext cx="58465" cy="253051"/>
            </a:xfrm>
            <a:custGeom>
              <a:avLst/>
              <a:gdLst>
                <a:gd name="connsiteX0" fmla="*/ 58717 w 58465"/>
                <a:gd name="connsiteY0" fmla="*/ 250614 h 253051"/>
                <a:gd name="connsiteX1" fmla="*/ 54432 w 58465"/>
                <a:gd name="connsiteY1" fmla="*/ 245047 h 253051"/>
                <a:gd name="connsiteX2" fmla="*/ 14868 w 58465"/>
                <a:gd name="connsiteY2" fmla="*/ 126619 h 253051"/>
                <a:gd name="connsiteX3" fmla="*/ 55440 w 58465"/>
                <a:gd name="connsiteY3" fmla="*/ 6926 h 253051"/>
                <a:gd name="connsiteX4" fmla="*/ 58717 w 58465"/>
                <a:gd name="connsiteY4" fmla="*/ 2624 h 253051"/>
                <a:gd name="connsiteX5" fmla="*/ 56196 w 58465"/>
                <a:gd name="connsiteY5" fmla="*/ 93 h 253051"/>
                <a:gd name="connsiteX6" fmla="*/ 16128 w 58465"/>
                <a:gd name="connsiteY6" fmla="*/ 49438 h 253051"/>
                <a:gd name="connsiteX7" fmla="*/ 251 w 58465"/>
                <a:gd name="connsiteY7" fmla="*/ 126619 h 253051"/>
                <a:gd name="connsiteX8" fmla="*/ 16884 w 58465"/>
                <a:gd name="connsiteY8" fmla="*/ 205571 h 253051"/>
                <a:gd name="connsiteX9" fmla="*/ 56196 w 58465"/>
                <a:gd name="connsiteY9" fmla="*/ 253144 h 253051"/>
                <a:gd name="connsiteX10" fmla="*/ 58717 w 58465"/>
                <a:gd name="connsiteY10" fmla="*/ 25061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17" y="250614"/>
                  </a:moveTo>
                  <a:cubicBezTo>
                    <a:pt x="58717" y="249855"/>
                    <a:pt x="58717" y="249349"/>
                    <a:pt x="54432" y="245047"/>
                  </a:cubicBezTo>
                  <a:cubicBezTo>
                    <a:pt x="22932" y="213162"/>
                    <a:pt x="14868" y="165336"/>
                    <a:pt x="14868" y="126619"/>
                  </a:cubicBezTo>
                  <a:cubicBezTo>
                    <a:pt x="14868" y="82588"/>
                    <a:pt x="24444" y="38557"/>
                    <a:pt x="55440" y="6926"/>
                  </a:cubicBezTo>
                  <a:cubicBezTo>
                    <a:pt x="58717" y="3889"/>
                    <a:pt x="58717" y="3383"/>
                    <a:pt x="58717" y="2624"/>
                  </a:cubicBezTo>
                  <a:cubicBezTo>
                    <a:pt x="58717" y="852"/>
                    <a:pt x="57709" y="93"/>
                    <a:pt x="56196" y="93"/>
                  </a:cubicBezTo>
                  <a:cubicBezTo>
                    <a:pt x="53676" y="93"/>
                    <a:pt x="30996" y="17301"/>
                    <a:pt x="16128" y="49438"/>
                  </a:cubicBezTo>
                  <a:cubicBezTo>
                    <a:pt x="3275" y="77274"/>
                    <a:pt x="251" y="105362"/>
                    <a:pt x="251" y="126619"/>
                  </a:cubicBezTo>
                  <a:cubicBezTo>
                    <a:pt x="251" y="146357"/>
                    <a:pt x="3023" y="176976"/>
                    <a:pt x="16884" y="205571"/>
                  </a:cubicBezTo>
                  <a:cubicBezTo>
                    <a:pt x="32004" y="236696"/>
                    <a:pt x="53676" y="253144"/>
                    <a:pt x="56196" y="253144"/>
                  </a:cubicBezTo>
                  <a:cubicBezTo>
                    <a:pt x="57709" y="253144"/>
                    <a:pt x="58717" y="252385"/>
                    <a:pt x="58717" y="250614"/>
                  </a:cubicBezTo>
                  <a:close/>
                </a:path>
              </a:pathLst>
            </a:custGeom>
            <a:solidFill>
              <a:srgbClr val="000000"/>
            </a:solidFill>
            <a:ln w="25269"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7B93CE9E-65A5-9E0B-F612-97EF54F30259}"/>
                </a:ext>
              </a:extLst>
            </p:cNvPr>
            <p:cNvSpPr/>
            <p:nvPr>
              <p:custDataLst>
                <p:tags r:id="rId67"/>
              </p:custDataLst>
            </p:nvPr>
          </p:nvSpPr>
          <p:spPr>
            <a:xfrm>
              <a:off x="9006500" y="4730439"/>
              <a:ext cx="174135" cy="227492"/>
            </a:xfrm>
            <a:custGeom>
              <a:avLst/>
              <a:gdLst>
                <a:gd name="connsiteX0" fmla="*/ 98285 w 174135"/>
                <a:gd name="connsiteY0" fmla="*/ 176976 h 227492"/>
                <a:gd name="connsiteX1" fmla="*/ 174391 w 174135"/>
                <a:gd name="connsiteY1" fmla="*/ 68164 h 227492"/>
                <a:gd name="connsiteX2" fmla="*/ 110130 w 174135"/>
                <a:gd name="connsiteY2" fmla="*/ 93 h 227492"/>
                <a:gd name="connsiteX3" fmla="*/ 255 w 174135"/>
                <a:gd name="connsiteY3" fmla="*/ 116497 h 227492"/>
                <a:gd name="connsiteX4" fmla="*/ 64769 w 174135"/>
                <a:gd name="connsiteY4" fmla="*/ 184061 h 227492"/>
                <a:gd name="connsiteX5" fmla="*/ 89465 w 174135"/>
                <a:gd name="connsiteY5" fmla="*/ 180266 h 227492"/>
                <a:gd name="connsiteX6" fmla="*/ 88457 w 174135"/>
                <a:gd name="connsiteY6" fmla="*/ 199751 h 227492"/>
                <a:gd name="connsiteX7" fmla="*/ 109374 w 174135"/>
                <a:gd name="connsiteY7" fmla="*/ 227586 h 227492"/>
                <a:gd name="connsiteX8" fmla="*/ 151458 w 174135"/>
                <a:gd name="connsiteY8" fmla="*/ 178494 h 227492"/>
                <a:gd name="connsiteX9" fmla="*/ 148686 w 174135"/>
                <a:gd name="connsiteY9" fmla="*/ 175964 h 227492"/>
                <a:gd name="connsiteX10" fmla="*/ 145662 w 174135"/>
                <a:gd name="connsiteY10" fmla="*/ 178747 h 227492"/>
                <a:gd name="connsiteX11" fmla="*/ 116178 w 174135"/>
                <a:gd name="connsiteY11" fmla="*/ 203040 h 227492"/>
                <a:gd name="connsiteX12" fmla="*/ 98285 w 174135"/>
                <a:gd name="connsiteY12" fmla="*/ 176976 h 227492"/>
                <a:gd name="connsiteX13" fmla="*/ 50656 w 174135"/>
                <a:gd name="connsiteY13" fmla="*/ 174952 h 227492"/>
                <a:gd name="connsiteX14" fmla="*/ 22432 w 174135"/>
                <a:gd name="connsiteY14" fmla="*/ 124594 h 227492"/>
                <a:gd name="connsiteX15" fmla="*/ 48136 w 174135"/>
                <a:gd name="connsiteY15" fmla="*/ 43871 h 227492"/>
                <a:gd name="connsiteX16" fmla="*/ 108618 w 174135"/>
                <a:gd name="connsiteY16" fmla="*/ 6420 h 227492"/>
                <a:gd name="connsiteX17" fmla="*/ 152214 w 174135"/>
                <a:gd name="connsiteY17" fmla="*/ 60066 h 227492"/>
                <a:gd name="connsiteX18" fmla="*/ 97025 w 174135"/>
                <a:gd name="connsiteY18" fmla="*/ 168372 h 227492"/>
                <a:gd name="connsiteX19" fmla="*/ 74849 w 174135"/>
                <a:gd name="connsiteY19" fmla="*/ 141043 h 227492"/>
                <a:gd name="connsiteX20" fmla="*/ 49144 w 174135"/>
                <a:gd name="connsiteY20" fmla="*/ 166854 h 227492"/>
                <a:gd name="connsiteX21" fmla="*/ 50656 w 174135"/>
                <a:gd name="connsiteY21" fmla="*/ 174952 h 227492"/>
                <a:gd name="connsiteX22" fmla="*/ 66281 w 174135"/>
                <a:gd name="connsiteY22" fmla="*/ 177735 h 227492"/>
                <a:gd name="connsiteX23" fmla="*/ 54688 w 174135"/>
                <a:gd name="connsiteY23" fmla="*/ 166854 h 227492"/>
                <a:gd name="connsiteX24" fmla="*/ 74849 w 174135"/>
                <a:gd name="connsiteY24" fmla="*/ 146610 h 227492"/>
                <a:gd name="connsiteX25" fmla="*/ 90221 w 174135"/>
                <a:gd name="connsiteY25" fmla="*/ 168119 h 227492"/>
                <a:gd name="connsiteX26" fmla="*/ 87449 w 174135"/>
                <a:gd name="connsiteY26" fmla="*/ 173180 h 227492"/>
                <a:gd name="connsiteX27" fmla="*/ 66281 w 174135"/>
                <a:gd name="connsiteY27" fmla="*/ 177735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85" y="176976"/>
                  </a:moveTo>
                  <a:cubicBezTo>
                    <a:pt x="137346" y="162046"/>
                    <a:pt x="174391" y="117003"/>
                    <a:pt x="174391" y="68164"/>
                  </a:cubicBezTo>
                  <a:cubicBezTo>
                    <a:pt x="174391" y="27423"/>
                    <a:pt x="147678" y="93"/>
                    <a:pt x="110130" y="93"/>
                  </a:cubicBezTo>
                  <a:cubicBezTo>
                    <a:pt x="55696" y="93"/>
                    <a:pt x="255" y="57536"/>
                    <a:pt x="255" y="116497"/>
                  </a:cubicBezTo>
                  <a:cubicBezTo>
                    <a:pt x="255" y="158503"/>
                    <a:pt x="28480" y="184061"/>
                    <a:pt x="64769" y="184061"/>
                  </a:cubicBezTo>
                  <a:cubicBezTo>
                    <a:pt x="71069" y="184061"/>
                    <a:pt x="79637" y="183049"/>
                    <a:pt x="89465" y="180266"/>
                  </a:cubicBezTo>
                  <a:cubicBezTo>
                    <a:pt x="88457" y="195955"/>
                    <a:pt x="88457" y="196461"/>
                    <a:pt x="88457" y="199751"/>
                  </a:cubicBezTo>
                  <a:cubicBezTo>
                    <a:pt x="88457" y="207848"/>
                    <a:pt x="88457" y="227586"/>
                    <a:pt x="109374" y="227586"/>
                  </a:cubicBezTo>
                  <a:cubicBezTo>
                    <a:pt x="139362" y="227586"/>
                    <a:pt x="151458" y="181278"/>
                    <a:pt x="151458" y="178494"/>
                  </a:cubicBezTo>
                  <a:cubicBezTo>
                    <a:pt x="151458" y="176723"/>
                    <a:pt x="149694" y="175964"/>
                    <a:pt x="148686" y="175964"/>
                  </a:cubicBezTo>
                  <a:cubicBezTo>
                    <a:pt x="146670" y="175964"/>
                    <a:pt x="146166" y="177229"/>
                    <a:pt x="145662" y="178747"/>
                  </a:cubicBezTo>
                  <a:cubicBezTo>
                    <a:pt x="139614" y="196714"/>
                    <a:pt x="124998" y="203040"/>
                    <a:pt x="116178" y="203040"/>
                  </a:cubicBezTo>
                  <a:cubicBezTo>
                    <a:pt x="104585" y="203040"/>
                    <a:pt x="100805" y="196208"/>
                    <a:pt x="98285" y="176976"/>
                  </a:cubicBezTo>
                  <a:close/>
                  <a:moveTo>
                    <a:pt x="50656" y="174952"/>
                  </a:moveTo>
                  <a:cubicBezTo>
                    <a:pt x="31000" y="167107"/>
                    <a:pt x="22432" y="147369"/>
                    <a:pt x="22432" y="124594"/>
                  </a:cubicBezTo>
                  <a:cubicBezTo>
                    <a:pt x="22432" y="107134"/>
                    <a:pt x="28984" y="71201"/>
                    <a:pt x="48136" y="43871"/>
                  </a:cubicBezTo>
                  <a:cubicBezTo>
                    <a:pt x="66533" y="18060"/>
                    <a:pt x="90221" y="6420"/>
                    <a:pt x="108618" y="6420"/>
                  </a:cubicBezTo>
                  <a:cubicBezTo>
                    <a:pt x="133818" y="6420"/>
                    <a:pt x="152214" y="26158"/>
                    <a:pt x="152214" y="60066"/>
                  </a:cubicBezTo>
                  <a:cubicBezTo>
                    <a:pt x="152214" y="85371"/>
                    <a:pt x="139362" y="144585"/>
                    <a:pt x="97025" y="168372"/>
                  </a:cubicBezTo>
                  <a:cubicBezTo>
                    <a:pt x="95765" y="159515"/>
                    <a:pt x="93245" y="141043"/>
                    <a:pt x="74849" y="141043"/>
                  </a:cubicBezTo>
                  <a:cubicBezTo>
                    <a:pt x="61492" y="141043"/>
                    <a:pt x="49144" y="153695"/>
                    <a:pt x="49144" y="166854"/>
                  </a:cubicBezTo>
                  <a:cubicBezTo>
                    <a:pt x="49144" y="171915"/>
                    <a:pt x="50656" y="174698"/>
                    <a:pt x="50656" y="174952"/>
                  </a:cubicBezTo>
                  <a:close/>
                  <a:moveTo>
                    <a:pt x="66281" y="177735"/>
                  </a:moveTo>
                  <a:cubicBezTo>
                    <a:pt x="62753" y="177735"/>
                    <a:pt x="54688" y="177735"/>
                    <a:pt x="54688" y="166854"/>
                  </a:cubicBezTo>
                  <a:cubicBezTo>
                    <a:pt x="54688" y="156732"/>
                    <a:pt x="64265" y="146610"/>
                    <a:pt x="74849" y="146610"/>
                  </a:cubicBezTo>
                  <a:cubicBezTo>
                    <a:pt x="85433" y="146610"/>
                    <a:pt x="90221" y="152683"/>
                    <a:pt x="90221" y="168119"/>
                  </a:cubicBezTo>
                  <a:cubicBezTo>
                    <a:pt x="90221" y="171915"/>
                    <a:pt x="89969" y="172168"/>
                    <a:pt x="87449" y="173180"/>
                  </a:cubicBezTo>
                  <a:cubicBezTo>
                    <a:pt x="80897" y="175964"/>
                    <a:pt x="73337" y="177735"/>
                    <a:pt x="66281" y="177735"/>
                  </a:cubicBezTo>
                  <a:close/>
                </a:path>
              </a:pathLst>
            </a:custGeom>
            <a:solidFill>
              <a:srgbClr val="000000"/>
            </a:solidFill>
            <a:ln w="25269"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84CB9B0F-0F26-776C-B098-CC7DC7BAE19C}"/>
                </a:ext>
              </a:extLst>
            </p:cNvPr>
            <p:cNvSpPr/>
            <p:nvPr>
              <p:custDataLst>
                <p:tags r:id="rId68"/>
              </p:custDataLst>
            </p:nvPr>
          </p:nvSpPr>
          <p:spPr>
            <a:xfrm>
              <a:off x="9201667" y="4686916"/>
              <a:ext cx="53450" cy="119212"/>
            </a:xfrm>
            <a:custGeom>
              <a:avLst/>
              <a:gdLst>
                <a:gd name="connsiteX0" fmla="*/ 49127 w 53450"/>
                <a:gd name="connsiteY0" fmla="*/ 6820 h 119212"/>
                <a:gd name="connsiteX1" fmla="*/ 42071 w 53450"/>
                <a:gd name="connsiteY1" fmla="*/ 89 h 119212"/>
                <a:gd name="connsiteX2" fmla="*/ 32192 w 53450"/>
                <a:gd name="connsiteY2" fmla="*/ 9832 h 119212"/>
                <a:gd name="connsiteX3" fmla="*/ 39248 w 53450"/>
                <a:gd name="connsiteY3" fmla="*/ 16563 h 119212"/>
                <a:gd name="connsiteX4" fmla="*/ 49127 w 53450"/>
                <a:gd name="connsiteY4" fmla="*/ 6820 h 119212"/>
                <a:gd name="connsiteX5" fmla="*/ 13141 w 53450"/>
                <a:gd name="connsiteY5" fmla="*/ 96805 h 119212"/>
                <a:gd name="connsiteX6" fmla="*/ 11553 w 53450"/>
                <a:gd name="connsiteY6" fmla="*/ 104245 h 119212"/>
                <a:gd name="connsiteX7" fmla="*/ 28311 w 53450"/>
                <a:gd name="connsiteY7" fmla="*/ 119301 h 119212"/>
                <a:gd name="connsiteX8" fmla="*/ 53713 w 53450"/>
                <a:gd name="connsiteY8" fmla="*/ 92200 h 119212"/>
                <a:gd name="connsiteX9" fmla="*/ 50891 w 53450"/>
                <a:gd name="connsiteY9" fmla="*/ 89897 h 119212"/>
                <a:gd name="connsiteX10" fmla="*/ 47539 w 53450"/>
                <a:gd name="connsiteY10" fmla="*/ 92908 h 119212"/>
                <a:gd name="connsiteX11" fmla="*/ 28840 w 53450"/>
                <a:gd name="connsiteY11" fmla="*/ 114342 h 119212"/>
                <a:gd name="connsiteX12" fmla="*/ 24430 w 53450"/>
                <a:gd name="connsiteY12" fmla="*/ 108142 h 119212"/>
                <a:gd name="connsiteX13" fmla="*/ 27253 w 53450"/>
                <a:gd name="connsiteY13" fmla="*/ 96805 h 119212"/>
                <a:gd name="connsiteX14" fmla="*/ 32898 w 53450"/>
                <a:gd name="connsiteY14" fmla="*/ 82634 h 119212"/>
                <a:gd name="connsiteX15" fmla="*/ 41542 w 53450"/>
                <a:gd name="connsiteY15" fmla="*/ 60138 h 119212"/>
                <a:gd name="connsiteX16" fmla="*/ 42600 w 53450"/>
                <a:gd name="connsiteY16" fmla="*/ 54470 h 119212"/>
                <a:gd name="connsiteX17" fmla="*/ 25842 w 53450"/>
                <a:gd name="connsiteY17" fmla="*/ 39413 h 119212"/>
                <a:gd name="connsiteX18" fmla="*/ 263 w 53450"/>
                <a:gd name="connsiteY18" fmla="*/ 66515 h 119212"/>
                <a:gd name="connsiteX19" fmla="*/ 3262 w 53450"/>
                <a:gd name="connsiteY19" fmla="*/ 68818 h 119212"/>
                <a:gd name="connsiteX20" fmla="*/ 6437 w 53450"/>
                <a:gd name="connsiteY20" fmla="*/ 65984 h 119212"/>
                <a:gd name="connsiteX21" fmla="*/ 25312 w 53450"/>
                <a:gd name="connsiteY21" fmla="*/ 44373 h 119212"/>
                <a:gd name="connsiteX22" fmla="*/ 29722 w 53450"/>
                <a:gd name="connsiteY22" fmla="*/ 50573 h 119212"/>
                <a:gd name="connsiteX23" fmla="*/ 24254 w 53450"/>
                <a:gd name="connsiteY23" fmla="*/ 68286 h 119212"/>
                <a:gd name="connsiteX24" fmla="*/ 13141 w 53450"/>
                <a:gd name="connsiteY24" fmla="*/ 9680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127" y="6820"/>
                  </a:moveTo>
                  <a:cubicBezTo>
                    <a:pt x="49127" y="3986"/>
                    <a:pt x="47010" y="89"/>
                    <a:pt x="42071" y="89"/>
                  </a:cubicBezTo>
                  <a:cubicBezTo>
                    <a:pt x="37308" y="89"/>
                    <a:pt x="32192" y="4695"/>
                    <a:pt x="32192" y="9832"/>
                  </a:cubicBezTo>
                  <a:cubicBezTo>
                    <a:pt x="32192" y="12843"/>
                    <a:pt x="34485" y="16563"/>
                    <a:pt x="39248" y="16563"/>
                  </a:cubicBezTo>
                  <a:cubicBezTo>
                    <a:pt x="44364" y="16563"/>
                    <a:pt x="49127" y="11603"/>
                    <a:pt x="49127" y="6820"/>
                  </a:cubicBezTo>
                  <a:close/>
                  <a:moveTo>
                    <a:pt x="13141" y="96805"/>
                  </a:moveTo>
                  <a:cubicBezTo>
                    <a:pt x="12435" y="99108"/>
                    <a:pt x="11553" y="101234"/>
                    <a:pt x="11553" y="104245"/>
                  </a:cubicBezTo>
                  <a:cubicBezTo>
                    <a:pt x="11553" y="112570"/>
                    <a:pt x="18609" y="119301"/>
                    <a:pt x="28311" y="119301"/>
                  </a:cubicBezTo>
                  <a:cubicBezTo>
                    <a:pt x="45952" y="119301"/>
                    <a:pt x="53713" y="94857"/>
                    <a:pt x="53713" y="92200"/>
                  </a:cubicBezTo>
                  <a:cubicBezTo>
                    <a:pt x="53713" y="89897"/>
                    <a:pt x="51420" y="89897"/>
                    <a:pt x="50891" y="89897"/>
                  </a:cubicBezTo>
                  <a:cubicBezTo>
                    <a:pt x="48421" y="89897"/>
                    <a:pt x="48245" y="90960"/>
                    <a:pt x="47539" y="92908"/>
                  </a:cubicBezTo>
                  <a:cubicBezTo>
                    <a:pt x="43482" y="107079"/>
                    <a:pt x="35720" y="114342"/>
                    <a:pt x="28840" y="114342"/>
                  </a:cubicBezTo>
                  <a:cubicBezTo>
                    <a:pt x="25312" y="114342"/>
                    <a:pt x="24430" y="112039"/>
                    <a:pt x="24430" y="108142"/>
                  </a:cubicBezTo>
                  <a:cubicBezTo>
                    <a:pt x="24430" y="104068"/>
                    <a:pt x="25665" y="100702"/>
                    <a:pt x="27253" y="96805"/>
                  </a:cubicBezTo>
                  <a:cubicBezTo>
                    <a:pt x="29017" y="92023"/>
                    <a:pt x="30957" y="87240"/>
                    <a:pt x="32898" y="82634"/>
                  </a:cubicBezTo>
                  <a:cubicBezTo>
                    <a:pt x="34485" y="78383"/>
                    <a:pt x="40836" y="62264"/>
                    <a:pt x="41542" y="60138"/>
                  </a:cubicBezTo>
                  <a:cubicBezTo>
                    <a:pt x="42071" y="58367"/>
                    <a:pt x="42600" y="56241"/>
                    <a:pt x="42600" y="54470"/>
                  </a:cubicBezTo>
                  <a:cubicBezTo>
                    <a:pt x="42600" y="46144"/>
                    <a:pt x="35544" y="39413"/>
                    <a:pt x="25842" y="39413"/>
                  </a:cubicBezTo>
                  <a:cubicBezTo>
                    <a:pt x="8378" y="39413"/>
                    <a:pt x="263" y="63504"/>
                    <a:pt x="263" y="66515"/>
                  </a:cubicBezTo>
                  <a:cubicBezTo>
                    <a:pt x="263" y="68818"/>
                    <a:pt x="2733" y="68818"/>
                    <a:pt x="3262" y="68818"/>
                  </a:cubicBezTo>
                  <a:cubicBezTo>
                    <a:pt x="5732" y="68818"/>
                    <a:pt x="5908" y="67932"/>
                    <a:pt x="6437" y="65984"/>
                  </a:cubicBezTo>
                  <a:cubicBezTo>
                    <a:pt x="11024" y="50750"/>
                    <a:pt x="18785" y="44373"/>
                    <a:pt x="25312" y="44373"/>
                  </a:cubicBezTo>
                  <a:cubicBezTo>
                    <a:pt x="28135" y="44373"/>
                    <a:pt x="29722" y="45790"/>
                    <a:pt x="29722" y="50573"/>
                  </a:cubicBezTo>
                  <a:cubicBezTo>
                    <a:pt x="29722" y="54647"/>
                    <a:pt x="28664" y="57304"/>
                    <a:pt x="24254" y="68286"/>
                  </a:cubicBezTo>
                  <a:lnTo>
                    <a:pt x="13141" y="96805"/>
                  </a:lnTo>
                  <a:close/>
                </a:path>
              </a:pathLst>
            </a:custGeom>
            <a:solidFill>
              <a:srgbClr val="000000"/>
            </a:solidFill>
            <a:ln w="25269"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5DD005ED-9135-6DAA-6EAB-0E5DA39BA57E}"/>
                </a:ext>
              </a:extLst>
            </p:cNvPr>
            <p:cNvSpPr/>
            <p:nvPr>
              <p:custDataLst>
                <p:tags r:id="rId69"/>
              </p:custDataLst>
            </p:nvPr>
          </p:nvSpPr>
          <p:spPr>
            <a:xfrm>
              <a:off x="9212604" y="4853781"/>
              <a:ext cx="64210" cy="117618"/>
            </a:xfrm>
            <a:custGeom>
              <a:avLst/>
              <a:gdLst>
                <a:gd name="connsiteX0" fmla="*/ 40130 w 64210"/>
                <a:gd name="connsiteY0" fmla="*/ 5056 h 117618"/>
                <a:gd name="connsiteX1" fmla="*/ 34838 w 64210"/>
                <a:gd name="connsiteY1" fmla="*/ 96 h 117618"/>
                <a:gd name="connsiteX2" fmla="*/ 263 w 64210"/>
                <a:gd name="connsiteY2" fmla="*/ 11432 h 117618"/>
                <a:gd name="connsiteX3" fmla="*/ 263 w 64210"/>
                <a:gd name="connsiteY3" fmla="*/ 17809 h 117618"/>
                <a:gd name="connsiteX4" fmla="*/ 25842 w 64210"/>
                <a:gd name="connsiteY4" fmla="*/ 12849 h 117618"/>
                <a:gd name="connsiteX5" fmla="*/ 25842 w 64210"/>
                <a:gd name="connsiteY5" fmla="*/ 103189 h 117618"/>
                <a:gd name="connsiteX6" fmla="*/ 8201 w 64210"/>
                <a:gd name="connsiteY6" fmla="*/ 111337 h 117618"/>
                <a:gd name="connsiteX7" fmla="*/ 1498 w 64210"/>
                <a:gd name="connsiteY7" fmla="*/ 111337 h 117618"/>
                <a:gd name="connsiteX8" fmla="*/ 1498 w 64210"/>
                <a:gd name="connsiteY8" fmla="*/ 117714 h 117618"/>
                <a:gd name="connsiteX9" fmla="*/ 32898 w 64210"/>
                <a:gd name="connsiteY9" fmla="*/ 117005 h 117618"/>
                <a:gd name="connsiteX10" fmla="*/ 64474 w 64210"/>
                <a:gd name="connsiteY10" fmla="*/ 117714 h 117618"/>
                <a:gd name="connsiteX11" fmla="*/ 64474 w 64210"/>
                <a:gd name="connsiteY11" fmla="*/ 111337 h 117618"/>
                <a:gd name="connsiteX12" fmla="*/ 57771 w 64210"/>
                <a:gd name="connsiteY12" fmla="*/ 111337 h 117618"/>
                <a:gd name="connsiteX13" fmla="*/ 40130 w 64210"/>
                <a:gd name="connsiteY13" fmla="*/ 103189 h 117618"/>
                <a:gd name="connsiteX14" fmla="*/ 40130 w 64210"/>
                <a:gd name="connsiteY14" fmla="*/ 505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130" y="5056"/>
                  </a:moveTo>
                  <a:cubicBezTo>
                    <a:pt x="40130" y="273"/>
                    <a:pt x="39777" y="96"/>
                    <a:pt x="34838" y="96"/>
                  </a:cubicBezTo>
                  <a:cubicBezTo>
                    <a:pt x="23548" y="11255"/>
                    <a:pt x="7496" y="11432"/>
                    <a:pt x="263" y="11432"/>
                  </a:cubicBezTo>
                  <a:lnTo>
                    <a:pt x="263" y="17809"/>
                  </a:lnTo>
                  <a:cubicBezTo>
                    <a:pt x="4497" y="17809"/>
                    <a:pt x="16139" y="17809"/>
                    <a:pt x="25842" y="12849"/>
                  </a:cubicBezTo>
                  <a:lnTo>
                    <a:pt x="25842" y="103189"/>
                  </a:lnTo>
                  <a:cubicBezTo>
                    <a:pt x="25842" y="109034"/>
                    <a:pt x="25842" y="111337"/>
                    <a:pt x="8201" y="111337"/>
                  </a:cubicBezTo>
                  <a:lnTo>
                    <a:pt x="1498" y="111337"/>
                  </a:lnTo>
                  <a:lnTo>
                    <a:pt x="1498" y="117714"/>
                  </a:lnTo>
                  <a:cubicBezTo>
                    <a:pt x="4673" y="117537"/>
                    <a:pt x="26371" y="117005"/>
                    <a:pt x="32898" y="117005"/>
                  </a:cubicBezTo>
                  <a:cubicBezTo>
                    <a:pt x="38366" y="117005"/>
                    <a:pt x="60593" y="117537"/>
                    <a:pt x="64474" y="117714"/>
                  </a:cubicBezTo>
                  <a:lnTo>
                    <a:pt x="64474" y="111337"/>
                  </a:lnTo>
                  <a:lnTo>
                    <a:pt x="57771" y="111337"/>
                  </a:lnTo>
                  <a:cubicBezTo>
                    <a:pt x="40130" y="111337"/>
                    <a:pt x="40130" y="109034"/>
                    <a:pt x="40130" y="103189"/>
                  </a:cubicBezTo>
                  <a:lnTo>
                    <a:pt x="40130" y="5056"/>
                  </a:lnTo>
                  <a:close/>
                </a:path>
              </a:pathLst>
            </a:custGeom>
            <a:solidFill>
              <a:srgbClr val="000000"/>
            </a:solidFill>
            <a:ln w="25269"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2BDF688A-ECB5-567A-652B-8127FBB559E8}"/>
                </a:ext>
              </a:extLst>
            </p:cNvPr>
            <p:cNvSpPr/>
            <p:nvPr>
              <p:custDataLst>
                <p:tags r:id="rId70"/>
              </p:custDataLst>
            </p:nvPr>
          </p:nvSpPr>
          <p:spPr>
            <a:xfrm>
              <a:off x="9320793" y="4719052"/>
              <a:ext cx="58465" cy="253051"/>
            </a:xfrm>
            <a:custGeom>
              <a:avLst/>
              <a:gdLst>
                <a:gd name="connsiteX0" fmla="*/ 58733 w 58465"/>
                <a:gd name="connsiteY0" fmla="*/ 126619 h 253051"/>
                <a:gd name="connsiteX1" fmla="*/ 42100 w 58465"/>
                <a:gd name="connsiteY1" fmla="*/ 47667 h 253051"/>
                <a:gd name="connsiteX2" fmla="*/ 2788 w 58465"/>
                <a:gd name="connsiteY2" fmla="*/ 93 h 253051"/>
                <a:gd name="connsiteX3" fmla="*/ 268 w 58465"/>
                <a:gd name="connsiteY3" fmla="*/ 2624 h 253051"/>
                <a:gd name="connsiteX4" fmla="*/ 5056 w 58465"/>
                <a:gd name="connsiteY4" fmla="*/ 8444 h 253051"/>
                <a:gd name="connsiteX5" fmla="*/ 44116 w 58465"/>
                <a:gd name="connsiteY5" fmla="*/ 126619 h 253051"/>
                <a:gd name="connsiteX6" fmla="*/ 3544 w 58465"/>
                <a:gd name="connsiteY6" fmla="*/ 246312 h 253051"/>
                <a:gd name="connsiteX7" fmla="*/ 268 w 58465"/>
                <a:gd name="connsiteY7" fmla="*/ 250614 h 253051"/>
                <a:gd name="connsiteX8" fmla="*/ 2788 w 58465"/>
                <a:gd name="connsiteY8" fmla="*/ 253144 h 253051"/>
                <a:gd name="connsiteX9" fmla="*/ 42856 w 58465"/>
                <a:gd name="connsiteY9" fmla="*/ 203799 h 253051"/>
                <a:gd name="connsiteX10" fmla="*/ 58733 w 58465"/>
                <a:gd name="connsiteY10" fmla="*/ 12661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33" y="126619"/>
                  </a:moveTo>
                  <a:cubicBezTo>
                    <a:pt x="58733" y="106881"/>
                    <a:pt x="55961" y="76262"/>
                    <a:pt x="42100" y="47667"/>
                  </a:cubicBezTo>
                  <a:cubicBezTo>
                    <a:pt x="26980" y="16542"/>
                    <a:pt x="5308" y="93"/>
                    <a:pt x="2788" y="93"/>
                  </a:cubicBezTo>
                  <a:cubicBezTo>
                    <a:pt x="1276" y="93"/>
                    <a:pt x="268" y="1105"/>
                    <a:pt x="268" y="2624"/>
                  </a:cubicBezTo>
                  <a:cubicBezTo>
                    <a:pt x="268" y="3383"/>
                    <a:pt x="268" y="3889"/>
                    <a:pt x="5056" y="8444"/>
                  </a:cubicBezTo>
                  <a:cubicBezTo>
                    <a:pt x="29752" y="33496"/>
                    <a:pt x="44116" y="73731"/>
                    <a:pt x="44116" y="126619"/>
                  </a:cubicBezTo>
                  <a:cubicBezTo>
                    <a:pt x="44116" y="169891"/>
                    <a:pt x="34792" y="214428"/>
                    <a:pt x="3544" y="246312"/>
                  </a:cubicBezTo>
                  <a:cubicBezTo>
                    <a:pt x="268" y="249349"/>
                    <a:pt x="268" y="249855"/>
                    <a:pt x="268" y="250614"/>
                  </a:cubicBezTo>
                  <a:cubicBezTo>
                    <a:pt x="268" y="252132"/>
                    <a:pt x="1276" y="253144"/>
                    <a:pt x="2788" y="253144"/>
                  </a:cubicBezTo>
                  <a:cubicBezTo>
                    <a:pt x="5308" y="253144"/>
                    <a:pt x="27988" y="235937"/>
                    <a:pt x="42856" y="203799"/>
                  </a:cubicBezTo>
                  <a:cubicBezTo>
                    <a:pt x="55709" y="175964"/>
                    <a:pt x="58733" y="147875"/>
                    <a:pt x="58733" y="126619"/>
                  </a:cubicBezTo>
                  <a:close/>
                </a:path>
              </a:pathLst>
            </a:custGeom>
            <a:solidFill>
              <a:srgbClr val="000000"/>
            </a:solidFill>
            <a:ln w="25269"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4EDB2234-8537-DC37-F341-FB563190FCD4}"/>
                </a:ext>
              </a:extLst>
            </p:cNvPr>
            <p:cNvSpPr/>
            <p:nvPr>
              <p:custDataLst>
                <p:tags r:id="rId71"/>
              </p:custDataLst>
            </p:nvPr>
          </p:nvSpPr>
          <p:spPr>
            <a:xfrm>
              <a:off x="9417787" y="4730439"/>
              <a:ext cx="125750" cy="230276"/>
            </a:xfrm>
            <a:custGeom>
              <a:avLst/>
              <a:gdLst>
                <a:gd name="connsiteX0" fmla="*/ 79401 w 125750"/>
                <a:gd name="connsiteY0" fmla="*/ 77274 h 230276"/>
                <a:gd name="connsiteX1" fmla="*/ 101074 w 125750"/>
                <a:gd name="connsiteY1" fmla="*/ 77274 h 230276"/>
                <a:gd name="connsiteX2" fmla="*/ 108634 w 125750"/>
                <a:gd name="connsiteY2" fmla="*/ 72213 h 230276"/>
                <a:gd name="connsiteX3" fmla="*/ 101830 w 125750"/>
                <a:gd name="connsiteY3" fmla="*/ 69429 h 230276"/>
                <a:gd name="connsiteX4" fmla="*/ 80913 w 125750"/>
                <a:gd name="connsiteY4" fmla="*/ 69429 h 230276"/>
                <a:gd name="connsiteX5" fmla="*/ 86205 w 125750"/>
                <a:gd name="connsiteY5" fmla="*/ 40581 h 230276"/>
                <a:gd name="connsiteX6" fmla="*/ 92253 w 125750"/>
                <a:gd name="connsiteY6" fmla="*/ 14264 h 230276"/>
                <a:gd name="connsiteX7" fmla="*/ 104098 w 125750"/>
                <a:gd name="connsiteY7" fmla="*/ 5660 h 230276"/>
                <a:gd name="connsiteX8" fmla="*/ 116446 w 125750"/>
                <a:gd name="connsiteY8" fmla="*/ 10215 h 230276"/>
                <a:gd name="connsiteX9" fmla="*/ 102838 w 125750"/>
                <a:gd name="connsiteY9" fmla="*/ 23880 h 230276"/>
                <a:gd name="connsiteX10" fmla="*/ 112162 w 125750"/>
                <a:gd name="connsiteY10" fmla="*/ 32737 h 230276"/>
                <a:gd name="connsiteX11" fmla="*/ 126022 w 125750"/>
                <a:gd name="connsiteY11" fmla="*/ 17554 h 230276"/>
                <a:gd name="connsiteX12" fmla="*/ 104098 w 125750"/>
                <a:gd name="connsiteY12" fmla="*/ 93 h 230276"/>
                <a:gd name="connsiteX13" fmla="*/ 72093 w 125750"/>
                <a:gd name="connsiteY13" fmla="*/ 29700 h 230276"/>
                <a:gd name="connsiteX14" fmla="*/ 63777 w 125750"/>
                <a:gd name="connsiteY14" fmla="*/ 69429 h 230276"/>
                <a:gd name="connsiteX15" fmla="*/ 46388 w 125750"/>
                <a:gd name="connsiteY15" fmla="*/ 69429 h 230276"/>
                <a:gd name="connsiteX16" fmla="*/ 38828 w 125750"/>
                <a:gd name="connsiteY16" fmla="*/ 74237 h 230276"/>
                <a:gd name="connsiteX17" fmla="*/ 45884 w 125750"/>
                <a:gd name="connsiteY17" fmla="*/ 77274 h 230276"/>
                <a:gd name="connsiteX18" fmla="*/ 62517 w 125750"/>
                <a:gd name="connsiteY18" fmla="*/ 77274 h 230276"/>
                <a:gd name="connsiteX19" fmla="*/ 43616 w 125750"/>
                <a:gd name="connsiteY19" fmla="*/ 177229 h 230276"/>
                <a:gd name="connsiteX20" fmla="*/ 21692 w 125750"/>
                <a:gd name="connsiteY20" fmla="*/ 224803 h 230276"/>
                <a:gd name="connsiteX21" fmla="*/ 9596 w 125750"/>
                <a:gd name="connsiteY21" fmla="*/ 220248 h 230276"/>
                <a:gd name="connsiteX22" fmla="*/ 23456 w 125750"/>
                <a:gd name="connsiteY22" fmla="*/ 206583 h 230276"/>
                <a:gd name="connsiteX23" fmla="*/ 14132 w 125750"/>
                <a:gd name="connsiteY23" fmla="*/ 197726 h 230276"/>
                <a:gd name="connsiteX24" fmla="*/ 271 w 125750"/>
                <a:gd name="connsiteY24" fmla="*/ 212909 h 230276"/>
                <a:gd name="connsiteX25" fmla="*/ 21692 w 125750"/>
                <a:gd name="connsiteY25" fmla="*/ 230370 h 230276"/>
                <a:gd name="connsiteX26" fmla="*/ 50168 w 125750"/>
                <a:gd name="connsiteY26" fmla="*/ 205824 h 230276"/>
                <a:gd name="connsiteX27" fmla="*/ 64281 w 125750"/>
                <a:gd name="connsiteY27" fmla="*/ 157491 h 230276"/>
                <a:gd name="connsiteX28" fmla="*/ 79401 w 125750"/>
                <a:gd name="connsiteY28" fmla="*/ 77274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750" h="230276">
                  <a:moveTo>
                    <a:pt x="79401" y="77274"/>
                  </a:moveTo>
                  <a:lnTo>
                    <a:pt x="101074" y="77274"/>
                  </a:lnTo>
                  <a:cubicBezTo>
                    <a:pt x="106114" y="77274"/>
                    <a:pt x="108634" y="77274"/>
                    <a:pt x="108634" y="72213"/>
                  </a:cubicBezTo>
                  <a:cubicBezTo>
                    <a:pt x="108634" y="69429"/>
                    <a:pt x="106114" y="69429"/>
                    <a:pt x="101830" y="69429"/>
                  </a:cubicBezTo>
                  <a:lnTo>
                    <a:pt x="80913" y="69429"/>
                  </a:lnTo>
                  <a:lnTo>
                    <a:pt x="86205" y="40581"/>
                  </a:lnTo>
                  <a:cubicBezTo>
                    <a:pt x="87213" y="35267"/>
                    <a:pt x="90741" y="17301"/>
                    <a:pt x="92253" y="14264"/>
                  </a:cubicBezTo>
                  <a:cubicBezTo>
                    <a:pt x="94521" y="9456"/>
                    <a:pt x="98805" y="5660"/>
                    <a:pt x="104098" y="5660"/>
                  </a:cubicBezTo>
                  <a:cubicBezTo>
                    <a:pt x="105106" y="5660"/>
                    <a:pt x="111658" y="5660"/>
                    <a:pt x="116446" y="10215"/>
                  </a:cubicBezTo>
                  <a:cubicBezTo>
                    <a:pt x="105358" y="11228"/>
                    <a:pt x="102838" y="20084"/>
                    <a:pt x="102838" y="23880"/>
                  </a:cubicBezTo>
                  <a:cubicBezTo>
                    <a:pt x="102838" y="29700"/>
                    <a:pt x="107374" y="32737"/>
                    <a:pt x="112162" y="32737"/>
                  </a:cubicBezTo>
                  <a:cubicBezTo>
                    <a:pt x="118714" y="32737"/>
                    <a:pt x="126022" y="27170"/>
                    <a:pt x="126022" y="17554"/>
                  </a:cubicBezTo>
                  <a:cubicBezTo>
                    <a:pt x="126022" y="5913"/>
                    <a:pt x="114430" y="93"/>
                    <a:pt x="104098" y="93"/>
                  </a:cubicBezTo>
                  <a:cubicBezTo>
                    <a:pt x="95529" y="93"/>
                    <a:pt x="79653" y="4648"/>
                    <a:pt x="72093" y="29700"/>
                  </a:cubicBezTo>
                  <a:cubicBezTo>
                    <a:pt x="70581" y="35014"/>
                    <a:pt x="69825" y="37545"/>
                    <a:pt x="63777" y="69429"/>
                  </a:cubicBezTo>
                  <a:lnTo>
                    <a:pt x="46388" y="69429"/>
                  </a:lnTo>
                  <a:cubicBezTo>
                    <a:pt x="41600" y="69429"/>
                    <a:pt x="38828" y="69429"/>
                    <a:pt x="38828" y="74237"/>
                  </a:cubicBezTo>
                  <a:cubicBezTo>
                    <a:pt x="38828" y="77274"/>
                    <a:pt x="41096" y="77274"/>
                    <a:pt x="45884" y="77274"/>
                  </a:cubicBezTo>
                  <a:lnTo>
                    <a:pt x="62517" y="77274"/>
                  </a:lnTo>
                  <a:lnTo>
                    <a:pt x="43616" y="177229"/>
                  </a:lnTo>
                  <a:cubicBezTo>
                    <a:pt x="39080" y="201775"/>
                    <a:pt x="34796" y="224803"/>
                    <a:pt x="21692" y="224803"/>
                  </a:cubicBezTo>
                  <a:cubicBezTo>
                    <a:pt x="20684" y="224803"/>
                    <a:pt x="14384" y="224803"/>
                    <a:pt x="9596" y="220248"/>
                  </a:cubicBezTo>
                  <a:cubicBezTo>
                    <a:pt x="21188" y="219489"/>
                    <a:pt x="23456" y="210379"/>
                    <a:pt x="23456" y="206583"/>
                  </a:cubicBezTo>
                  <a:cubicBezTo>
                    <a:pt x="23456" y="200763"/>
                    <a:pt x="18920" y="197726"/>
                    <a:pt x="14132" y="197726"/>
                  </a:cubicBezTo>
                  <a:cubicBezTo>
                    <a:pt x="7580" y="197726"/>
                    <a:pt x="271" y="203293"/>
                    <a:pt x="271" y="212909"/>
                  </a:cubicBezTo>
                  <a:cubicBezTo>
                    <a:pt x="271" y="224297"/>
                    <a:pt x="11360" y="230370"/>
                    <a:pt x="21692" y="230370"/>
                  </a:cubicBezTo>
                  <a:cubicBezTo>
                    <a:pt x="35552" y="230370"/>
                    <a:pt x="45632" y="215440"/>
                    <a:pt x="50168" y="205824"/>
                  </a:cubicBezTo>
                  <a:cubicBezTo>
                    <a:pt x="58233" y="189882"/>
                    <a:pt x="64029" y="159262"/>
                    <a:pt x="64281" y="157491"/>
                  </a:cubicBezTo>
                  <a:lnTo>
                    <a:pt x="79401" y="77274"/>
                  </a:lnTo>
                  <a:close/>
                </a:path>
              </a:pathLst>
            </a:custGeom>
            <a:solidFill>
              <a:srgbClr val="000000"/>
            </a:solidFill>
            <a:ln w="25269"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4BC82945-6520-A27D-C9A1-B1CB7A2EA378}"/>
                </a:ext>
              </a:extLst>
            </p:cNvPr>
            <p:cNvSpPr/>
            <p:nvPr>
              <p:custDataLst>
                <p:tags r:id="rId72"/>
              </p:custDataLst>
            </p:nvPr>
          </p:nvSpPr>
          <p:spPr>
            <a:xfrm>
              <a:off x="9562243" y="4796992"/>
              <a:ext cx="102566" cy="114632"/>
            </a:xfrm>
            <a:custGeom>
              <a:avLst/>
              <a:gdLst>
                <a:gd name="connsiteX0" fmla="*/ 15146 w 102566"/>
                <a:gd name="connsiteY0" fmla="*/ 97012 h 114632"/>
                <a:gd name="connsiteX1" fmla="*/ 12878 w 102566"/>
                <a:gd name="connsiteY1" fmla="*/ 107893 h 114632"/>
                <a:gd name="connsiteX2" fmla="*/ 20186 w 102566"/>
                <a:gd name="connsiteY2" fmla="*/ 114725 h 114632"/>
                <a:gd name="connsiteX3" fmla="*/ 29510 w 102566"/>
                <a:gd name="connsiteY3" fmla="*/ 107640 h 114632"/>
                <a:gd name="connsiteX4" fmla="*/ 39590 w 102566"/>
                <a:gd name="connsiteY4" fmla="*/ 67658 h 114632"/>
                <a:gd name="connsiteX5" fmla="*/ 47654 w 102566"/>
                <a:gd name="connsiteY5" fmla="*/ 34761 h 114632"/>
                <a:gd name="connsiteX6" fmla="*/ 61767 w 102566"/>
                <a:gd name="connsiteY6" fmla="*/ 14011 h 114632"/>
                <a:gd name="connsiteX7" fmla="*/ 81927 w 102566"/>
                <a:gd name="connsiteY7" fmla="*/ 5660 h 114632"/>
                <a:gd name="connsiteX8" fmla="*/ 92511 w 102566"/>
                <a:gd name="connsiteY8" fmla="*/ 8697 h 114632"/>
                <a:gd name="connsiteX9" fmla="*/ 79407 w 102566"/>
                <a:gd name="connsiteY9" fmla="*/ 22615 h 114632"/>
                <a:gd name="connsiteX10" fmla="*/ 88983 w 102566"/>
                <a:gd name="connsiteY10" fmla="*/ 31472 h 114632"/>
                <a:gd name="connsiteX11" fmla="*/ 102844 w 102566"/>
                <a:gd name="connsiteY11" fmla="*/ 16542 h 114632"/>
                <a:gd name="connsiteX12" fmla="*/ 81927 w 102566"/>
                <a:gd name="connsiteY12" fmla="*/ 93 h 114632"/>
                <a:gd name="connsiteX13" fmla="*/ 49670 w 102566"/>
                <a:gd name="connsiteY13" fmla="*/ 19578 h 114632"/>
                <a:gd name="connsiteX14" fmla="*/ 26738 w 102566"/>
                <a:gd name="connsiteY14" fmla="*/ 93 h 114632"/>
                <a:gd name="connsiteX15" fmla="*/ 8089 w 102566"/>
                <a:gd name="connsiteY15" fmla="*/ 14517 h 114632"/>
                <a:gd name="connsiteX16" fmla="*/ 277 w 102566"/>
                <a:gd name="connsiteY16" fmla="*/ 39063 h 114632"/>
                <a:gd name="connsiteX17" fmla="*/ 3301 w 102566"/>
                <a:gd name="connsiteY17" fmla="*/ 41594 h 114632"/>
                <a:gd name="connsiteX18" fmla="*/ 7585 w 102566"/>
                <a:gd name="connsiteY18" fmla="*/ 35773 h 114632"/>
                <a:gd name="connsiteX19" fmla="*/ 25982 w 102566"/>
                <a:gd name="connsiteY19" fmla="*/ 5660 h 114632"/>
                <a:gd name="connsiteX20" fmla="*/ 33794 w 102566"/>
                <a:gd name="connsiteY20" fmla="*/ 17301 h 114632"/>
                <a:gd name="connsiteX21" fmla="*/ 29762 w 102566"/>
                <a:gd name="connsiteY21" fmla="*/ 38557 h 114632"/>
                <a:gd name="connsiteX22" fmla="*/ 15146 w 102566"/>
                <a:gd name="connsiteY22" fmla="*/ 97012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2566" h="114632">
                  <a:moveTo>
                    <a:pt x="15146" y="97012"/>
                  </a:moveTo>
                  <a:cubicBezTo>
                    <a:pt x="14390" y="100808"/>
                    <a:pt x="12878" y="106628"/>
                    <a:pt x="12878" y="107893"/>
                  </a:cubicBezTo>
                  <a:cubicBezTo>
                    <a:pt x="12878" y="112448"/>
                    <a:pt x="16406" y="114725"/>
                    <a:pt x="20186" y="114725"/>
                  </a:cubicBezTo>
                  <a:cubicBezTo>
                    <a:pt x="23210" y="114725"/>
                    <a:pt x="27746" y="112701"/>
                    <a:pt x="29510" y="107640"/>
                  </a:cubicBezTo>
                  <a:cubicBezTo>
                    <a:pt x="30014" y="106628"/>
                    <a:pt x="38582" y="72213"/>
                    <a:pt x="39590" y="67658"/>
                  </a:cubicBezTo>
                  <a:cubicBezTo>
                    <a:pt x="41606" y="59307"/>
                    <a:pt x="46142" y="41594"/>
                    <a:pt x="47654" y="34761"/>
                  </a:cubicBezTo>
                  <a:cubicBezTo>
                    <a:pt x="48662" y="31472"/>
                    <a:pt x="55718" y="19578"/>
                    <a:pt x="61767" y="14011"/>
                  </a:cubicBezTo>
                  <a:cubicBezTo>
                    <a:pt x="63783" y="12240"/>
                    <a:pt x="71091" y="5660"/>
                    <a:pt x="81927" y="5660"/>
                  </a:cubicBezTo>
                  <a:cubicBezTo>
                    <a:pt x="88479" y="5660"/>
                    <a:pt x="92259" y="8697"/>
                    <a:pt x="92511" y="8697"/>
                  </a:cubicBezTo>
                  <a:cubicBezTo>
                    <a:pt x="84951" y="9962"/>
                    <a:pt x="79407" y="16035"/>
                    <a:pt x="79407" y="22615"/>
                  </a:cubicBezTo>
                  <a:cubicBezTo>
                    <a:pt x="79407" y="26664"/>
                    <a:pt x="82179" y="31472"/>
                    <a:pt x="88983" y="31472"/>
                  </a:cubicBezTo>
                  <a:cubicBezTo>
                    <a:pt x="95787" y="31472"/>
                    <a:pt x="102844" y="25651"/>
                    <a:pt x="102844" y="16542"/>
                  </a:cubicBezTo>
                  <a:cubicBezTo>
                    <a:pt x="102844" y="7685"/>
                    <a:pt x="94779" y="93"/>
                    <a:pt x="81927" y="93"/>
                  </a:cubicBezTo>
                  <a:cubicBezTo>
                    <a:pt x="65547" y="93"/>
                    <a:pt x="54458" y="12493"/>
                    <a:pt x="49670" y="19578"/>
                  </a:cubicBezTo>
                  <a:cubicBezTo>
                    <a:pt x="47654" y="8191"/>
                    <a:pt x="38582" y="93"/>
                    <a:pt x="26738" y="93"/>
                  </a:cubicBezTo>
                  <a:cubicBezTo>
                    <a:pt x="15146" y="93"/>
                    <a:pt x="10358" y="9962"/>
                    <a:pt x="8089" y="14517"/>
                  </a:cubicBezTo>
                  <a:cubicBezTo>
                    <a:pt x="3553" y="23121"/>
                    <a:pt x="277" y="38304"/>
                    <a:pt x="277" y="39063"/>
                  </a:cubicBezTo>
                  <a:cubicBezTo>
                    <a:pt x="277" y="41594"/>
                    <a:pt x="2797" y="41594"/>
                    <a:pt x="3301" y="41594"/>
                  </a:cubicBezTo>
                  <a:cubicBezTo>
                    <a:pt x="5821" y="41594"/>
                    <a:pt x="6073" y="41341"/>
                    <a:pt x="7585" y="35773"/>
                  </a:cubicBezTo>
                  <a:cubicBezTo>
                    <a:pt x="11870" y="17807"/>
                    <a:pt x="16910" y="5660"/>
                    <a:pt x="25982" y="5660"/>
                  </a:cubicBezTo>
                  <a:cubicBezTo>
                    <a:pt x="30266" y="5660"/>
                    <a:pt x="33794" y="7685"/>
                    <a:pt x="33794" y="17301"/>
                  </a:cubicBezTo>
                  <a:cubicBezTo>
                    <a:pt x="33794" y="22615"/>
                    <a:pt x="33038" y="25398"/>
                    <a:pt x="29762" y="38557"/>
                  </a:cubicBezTo>
                  <a:lnTo>
                    <a:pt x="15146" y="97012"/>
                  </a:lnTo>
                  <a:close/>
                </a:path>
              </a:pathLst>
            </a:custGeom>
            <a:solidFill>
              <a:srgbClr val="000000"/>
            </a:solidFill>
            <a:ln w="25269"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4D11F1AC-84D2-C790-659A-611CE441B725}"/>
                </a:ext>
              </a:extLst>
            </p:cNvPr>
            <p:cNvSpPr/>
            <p:nvPr>
              <p:custDataLst>
                <p:tags r:id="rId73"/>
              </p:custDataLst>
            </p:nvPr>
          </p:nvSpPr>
          <p:spPr>
            <a:xfrm>
              <a:off x="9687222" y="4796992"/>
              <a:ext cx="96770" cy="114632"/>
            </a:xfrm>
            <a:custGeom>
              <a:avLst/>
              <a:gdLst>
                <a:gd name="connsiteX0" fmla="*/ 35815 w 96770"/>
                <a:gd name="connsiteY0" fmla="*/ 53487 h 114632"/>
                <a:gd name="connsiteX1" fmla="*/ 74372 w 96770"/>
                <a:gd name="connsiteY1" fmla="*/ 47667 h 114632"/>
                <a:gd name="connsiteX2" fmla="*/ 93272 w 96770"/>
                <a:gd name="connsiteY2" fmla="*/ 21603 h 114632"/>
                <a:gd name="connsiteX3" fmla="*/ 66308 w 96770"/>
                <a:gd name="connsiteY3" fmla="*/ 93 h 114632"/>
                <a:gd name="connsiteX4" fmla="*/ 282 w 96770"/>
                <a:gd name="connsiteY4" fmla="*/ 68923 h 114632"/>
                <a:gd name="connsiteX5" fmla="*/ 39847 w 96770"/>
                <a:gd name="connsiteY5" fmla="*/ 114725 h 114632"/>
                <a:gd name="connsiteX6" fmla="*/ 97052 w 96770"/>
                <a:gd name="connsiteY6" fmla="*/ 84865 h 114632"/>
                <a:gd name="connsiteX7" fmla="*/ 94028 w 96770"/>
                <a:gd name="connsiteY7" fmla="*/ 81576 h 114632"/>
                <a:gd name="connsiteX8" fmla="*/ 90752 w 96770"/>
                <a:gd name="connsiteY8" fmla="*/ 84106 h 114632"/>
                <a:gd name="connsiteX9" fmla="*/ 40351 w 96770"/>
                <a:gd name="connsiteY9" fmla="*/ 109158 h 114632"/>
                <a:gd name="connsiteX10" fmla="*/ 18427 w 96770"/>
                <a:gd name="connsiteY10" fmla="*/ 79804 h 114632"/>
                <a:gd name="connsiteX11" fmla="*/ 22459 w 96770"/>
                <a:gd name="connsiteY11" fmla="*/ 53487 h 114632"/>
                <a:gd name="connsiteX12" fmla="*/ 35815 w 96770"/>
                <a:gd name="connsiteY12" fmla="*/ 53487 h 114632"/>
                <a:gd name="connsiteX13" fmla="*/ 23971 w 96770"/>
                <a:gd name="connsiteY13" fmla="*/ 47920 h 114632"/>
                <a:gd name="connsiteX14" fmla="*/ 66308 w 96770"/>
                <a:gd name="connsiteY14" fmla="*/ 5660 h 114632"/>
                <a:gd name="connsiteX15" fmla="*/ 84956 w 96770"/>
                <a:gd name="connsiteY15" fmla="*/ 21603 h 114632"/>
                <a:gd name="connsiteX16" fmla="*/ 34303 w 96770"/>
                <a:gd name="connsiteY16" fmla="*/ 47920 h 114632"/>
                <a:gd name="connsiteX17" fmla="*/ 23971 w 96770"/>
                <a:gd name="connsiteY17" fmla="*/ 47920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770" h="114632">
                  <a:moveTo>
                    <a:pt x="35815" y="53487"/>
                  </a:moveTo>
                  <a:cubicBezTo>
                    <a:pt x="43123" y="53487"/>
                    <a:pt x="61771" y="52981"/>
                    <a:pt x="74372" y="47667"/>
                  </a:cubicBezTo>
                  <a:cubicBezTo>
                    <a:pt x="92012" y="40075"/>
                    <a:pt x="93272" y="25145"/>
                    <a:pt x="93272" y="21603"/>
                  </a:cubicBezTo>
                  <a:cubicBezTo>
                    <a:pt x="93272" y="10468"/>
                    <a:pt x="83696" y="93"/>
                    <a:pt x="66308" y="93"/>
                  </a:cubicBezTo>
                  <a:cubicBezTo>
                    <a:pt x="38335" y="93"/>
                    <a:pt x="282" y="24639"/>
                    <a:pt x="282" y="68923"/>
                  </a:cubicBezTo>
                  <a:cubicBezTo>
                    <a:pt x="282" y="94734"/>
                    <a:pt x="15150" y="114725"/>
                    <a:pt x="39847" y="114725"/>
                  </a:cubicBezTo>
                  <a:cubicBezTo>
                    <a:pt x="75884" y="114725"/>
                    <a:pt x="97052" y="87902"/>
                    <a:pt x="97052" y="84865"/>
                  </a:cubicBezTo>
                  <a:cubicBezTo>
                    <a:pt x="97052" y="83347"/>
                    <a:pt x="95540" y="81576"/>
                    <a:pt x="94028" y="81576"/>
                  </a:cubicBezTo>
                  <a:cubicBezTo>
                    <a:pt x="92768" y="81576"/>
                    <a:pt x="92264" y="82082"/>
                    <a:pt x="90752" y="84106"/>
                  </a:cubicBezTo>
                  <a:cubicBezTo>
                    <a:pt x="70844" y="109158"/>
                    <a:pt x="43375" y="109158"/>
                    <a:pt x="40351" y="109158"/>
                  </a:cubicBezTo>
                  <a:cubicBezTo>
                    <a:pt x="20695" y="109158"/>
                    <a:pt x="18427" y="87902"/>
                    <a:pt x="18427" y="79804"/>
                  </a:cubicBezTo>
                  <a:cubicBezTo>
                    <a:pt x="18427" y="76768"/>
                    <a:pt x="18678" y="68923"/>
                    <a:pt x="22459" y="53487"/>
                  </a:cubicBezTo>
                  <a:lnTo>
                    <a:pt x="35815" y="53487"/>
                  </a:lnTo>
                  <a:close/>
                  <a:moveTo>
                    <a:pt x="23971" y="47920"/>
                  </a:moveTo>
                  <a:cubicBezTo>
                    <a:pt x="33799" y="9456"/>
                    <a:pt x="59755" y="5660"/>
                    <a:pt x="66308" y="5660"/>
                  </a:cubicBezTo>
                  <a:cubicBezTo>
                    <a:pt x="78152" y="5660"/>
                    <a:pt x="84956" y="12999"/>
                    <a:pt x="84956" y="21603"/>
                  </a:cubicBezTo>
                  <a:cubicBezTo>
                    <a:pt x="84956" y="47920"/>
                    <a:pt x="44635" y="47920"/>
                    <a:pt x="34303" y="47920"/>
                  </a:cubicBezTo>
                  <a:lnTo>
                    <a:pt x="23971" y="47920"/>
                  </a:lnTo>
                  <a:close/>
                </a:path>
              </a:pathLst>
            </a:custGeom>
            <a:solidFill>
              <a:srgbClr val="000000"/>
            </a:solidFill>
            <a:ln w="25269"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9164FD13-931E-C9AE-7DBB-285C76AC1FD8}"/>
                </a:ext>
              </a:extLst>
            </p:cNvPr>
            <p:cNvSpPr/>
            <p:nvPr>
              <p:custDataLst>
                <p:tags r:id="rId74"/>
              </p:custDataLst>
            </p:nvPr>
          </p:nvSpPr>
          <p:spPr>
            <a:xfrm>
              <a:off x="9803051" y="4796992"/>
              <a:ext cx="103826" cy="160940"/>
            </a:xfrm>
            <a:custGeom>
              <a:avLst/>
              <a:gdLst>
                <a:gd name="connsiteX0" fmla="*/ 104113 w 103826"/>
                <a:gd name="connsiteY0" fmla="*/ 2877 h 160940"/>
                <a:gd name="connsiteX1" fmla="*/ 101593 w 103826"/>
                <a:gd name="connsiteY1" fmla="*/ 346 h 160940"/>
                <a:gd name="connsiteX2" fmla="*/ 84457 w 103826"/>
                <a:gd name="connsiteY2" fmla="*/ 17807 h 160940"/>
                <a:gd name="connsiteX3" fmla="*/ 61020 w 103826"/>
                <a:gd name="connsiteY3" fmla="*/ 93 h 160940"/>
                <a:gd name="connsiteX4" fmla="*/ 287 w 103826"/>
                <a:gd name="connsiteY4" fmla="*/ 74237 h 160940"/>
                <a:gd name="connsiteX5" fmla="*/ 33551 w 103826"/>
                <a:gd name="connsiteY5" fmla="*/ 114725 h 160940"/>
                <a:gd name="connsiteX6" fmla="*/ 63288 w 103826"/>
                <a:gd name="connsiteY6" fmla="*/ 99542 h 160940"/>
                <a:gd name="connsiteX7" fmla="*/ 51948 w 103826"/>
                <a:gd name="connsiteY7" fmla="*/ 144838 h 160940"/>
                <a:gd name="connsiteX8" fmla="*/ 33803 w 103826"/>
                <a:gd name="connsiteY8" fmla="*/ 153189 h 160940"/>
                <a:gd name="connsiteX9" fmla="*/ 28007 w 103826"/>
                <a:gd name="connsiteY9" fmla="*/ 158250 h 160940"/>
                <a:gd name="connsiteX10" fmla="*/ 31283 w 103826"/>
                <a:gd name="connsiteY10" fmla="*/ 161034 h 160940"/>
                <a:gd name="connsiteX11" fmla="*/ 56484 w 103826"/>
                <a:gd name="connsiteY11" fmla="*/ 160275 h 160940"/>
                <a:gd name="connsiteX12" fmla="*/ 82440 w 103826"/>
                <a:gd name="connsiteY12" fmla="*/ 161034 h 160940"/>
                <a:gd name="connsiteX13" fmla="*/ 86977 w 103826"/>
                <a:gd name="connsiteY13" fmla="*/ 155973 h 160940"/>
                <a:gd name="connsiteX14" fmla="*/ 80424 w 103826"/>
                <a:gd name="connsiteY14" fmla="*/ 153189 h 160940"/>
                <a:gd name="connsiteX15" fmla="*/ 68328 w 103826"/>
                <a:gd name="connsiteY15" fmla="*/ 149140 h 160940"/>
                <a:gd name="connsiteX16" fmla="*/ 69336 w 103826"/>
                <a:gd name="connsiteY16" fmla="*/ 143573 h 160940"/>
                <a:gd name="connsiteX17" fmla="*/ 104113 w 103826"/>
                <a:gd name="connsiteY17" fmla="*/ 2877 h 160940"/>
                <a:gd name="connsiteX18" fmla="*/ 34307 w 103826"/>
                <a:gd name="connsiteY18" fmla="*/ 109158 h 160940"/>
                <a:gd name="connsiteX19" fmla="*/ 18179 w 103826"/>
                <a:gd name="connsiteY19" fmla="*/ 85371 h 160940"/>
                <a:gd name="connsiteX20" fmla="*/ 29771 w 103826"/>
                <a:gd name="connsiteY20" fmla="*/ 35014 h 160940"/>
                <a:gd name="connsiteX21" fmla="*/ 61020 w 103826"/>
                <a:gd name="connsiteY21" fmla="*/ 5660 h 160940"/>
                <a:gd name="connsiteX22" fmla="*/ 80928 w 103826"/>
                <a:gd name="connsiteY22" fmla="*/ 27929 h 160940"/>
                <a:gd name="connsiteX23" fmla="*/ 66312 w 103826"/>
                <a:gd name="connsiteY23" fmla="*/ 85878 h 160940"/>
                <a:gd name="connsiteX24" fmla="*/ 34307 w 103826"/>
                <a:gd name="connsiteY24" fmla="*/ 109158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826" h="160940">
                  <a:moveTo>
                    <a:pt x="104113" y="2877"/>
                  </a:moveTo>
                  <a:cubicBezTo>
                    <a:pt x="104113" y="1865"/>
                    <a:pt x="103357" y="346"/>
                    <a:pt x="101593" y="346"/>
                  </a:cubicBezTo>
                  <a:cubicBezTo>
                    <a:pt x="98821" y="346"/>
                    <a:pt x="88741" y="10468"/>
                    <a:pt x="84457" y="17807"/>
                  </a:cubicBezTo>
                  <a:cubicBezTo>
                    <a:pt x="78912" y="4142"/>
                    <a:pt x="69084" y="93"/>
                    <a:pt x="61020" y="93"/>
                  </a:cubicBezTo>
                  <a:cubicBezTo>
                    <a:pt x="31283" y="93"/>
                    <a:pt x="287" y="37545"/>
                    <a:pt x="287" y="74237"/>
                  </a:cubicBezTo>
                  <a:cubicBezTo>
                    <a:pt x="287" y="99036"/>
                    <a:pt x="15155" y="114725"/>
                    <a:pt x="33551" y="114725"/>
                  </a:cubicBezTo>
                  <a:cubicBezTo>
                    <a:pt x="44388" y="114725"/>
                    <a:pt x="54216" y="108652"/>
                    <a:pt x="63288" y="99542"/>
                  </a:cubicBezTo>
                  <a:cubicBezTo>
                    <a:pt x="61020" y="108399"/>
                    <a:pt x="52704" y="142561"/>
                    <a:pt x="51948" y="144838"/>
                  </a:cubicBezTo>
                  <a:cubicBezTo>
                    <a:pt x="49932" y="151924"/>
                    <a:pt x="47916" y="152936"/>
                    <a:pt x="33803" y="153189"/>
                  </a:cubicBezTo>
                  <a:cubicBezTo>
                    <a:pt x="30527" y="153189"/>
                    <a:pt x="28007" y="153189"/>
                    <a:pt x="28007" y="158250"/>
                  </a:cubicBezTo>
                  <a:cubicBezTo>
                    <a:pt x="28007" y="158503"/>
                    <a:pt x="28007" y="161034"/>
                    <a:pt x="31283" y="161034"/>
                  </a:cubicBezTo>
                  <a:cubicBezTo>
                    <a:pt x="39348" y="161034"/>
                    <a:pt x="48168" y="160275"/>
                    <a:pt x="56484" y="160275"/>
                  </a:cubicBezTo>
                  <a:cubicBezTo>
                    <a:pt x="65052" y="160275"/>
                    <a:pt x="74124" y="161034"/>
                    <a:pt x="82440" y="161034"/>
                  </a:cubicBezTo>
                  <a:cubicBezTo>
                    <a:pt x="83701" y="161034"/>
                    <a:pt x="86977" y="161034"/>
                    <a:pt x="86977" y="155973"/>
                  </a:cubicBezTo>
                  <a:cubicBezTo>
                    <a:pt x="86977" y="153189"/>
                    <a:pt x="84457" y="153189"/>
                    <a:pt x="80424" y="153189"/>
                  </a:cubicBezTo>
                  <a:cubicBezTo>
                    <a:pt x="68328" y="153189"/>
                    <a:pt x="68328" y="151418"/>
                    <a:pt x="68328" y="149140"/>
                  </a:cubicBezTo>
                  <a:cubicBezTo>
                    <a:pt x="68328" y="147369"/>
                    <a:pt x="68832" y="145851"/>
                    <a:pt x="69336" y="143573"/>
                  </a:cubicBezTo>
                  <a:lnTo>
                    <a:pt x="104113" y="2877"/>
                  </a:lnTo>
                  <a:close/>
                  <a:moveTo>
                    <a:pt x="34307" y="109158"/>
                  </a:moveTo>
                  <a:cubicBezTo>
                    <a:pt x="19187" y="109158"/>
                    <a:pt x="18179" y="89673"/>
                    <a:pt x="18179" y="85371"/>
                  </a:cubicBezTo>
                  <a:cubicBezTo>
                    <a:pt x="18179" y="73225"/>
                    <a:pt x="25487" y="45642"/>
                    <a:pt x="29771" y="35014"/>
                  </a:cubicBezTo>
                  <a:cubicBezTo>
                    <a:pt x="37584" y="16289"/>
                    <a:pt x="50688" y="5660"/>
                    <a:pt x="61020" y="5660"/>
                  </a:cubicBezTo>
                  <a:cubicBezTo>
                    <a:pt x="77400" y="5660"/>
                    <a:pt x="80928" y="26158"/>
                    <a:pt x="80928" y="27929"/>
                  </a:cubicBezTo>
                  <a:cubicBezTo>
                    <a:pt x="80928" y="29447"/>
                    <a:pt x="67068" y="84865"/>
                    <a:pt x="66312" y="85878"/>
                  </a:cubicBezTo>
                  <a:cubicBezTo>
                    <a:pt x="62532" y="92963"/>
                    <a:pt x="48420" y="109158"/>
                    <a:pt x="34307" y="109158"/>
                  </a:cubicBezTo>
                  <a:close/>
                </a:path>
              </a:pathLst>
            </a:custGeom>
            <a:solidFill>
              <a:srgbClr val="000000"/>
            </a:solidFill>
            <a:ln w="25269"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F725FF39-88EF-CCB1-D14C-3242908EA672}"/>
                </a:ext>
              </a:extLst>
            </p:cNvPr>
            <p:cNvSpPr/>
            <p:nvPr>
              <p:custDataLst>
                <p:tags r:id="rId75"/>
              </p:custDataLst>
            </p:nvPr>
          </p:nvSpPr>
          <p:spPr>
            <a:xfrm>
              <a:off x="9939459" y="4719052"/>
              <a:ext cx="58465" cy="253051"/>
            </a:xfrm>
            <a:custGeom>
              <a:avLst/>
              <a:gdLst>
                <a:gd name="connsiteX0" fmla="*/ 58757 w 58465"/>
                <a:gd name="connsiteY0" fmla="*/ 250614 h 253051"/>
                <a:gd name="connsiteX1" fmla="*/ 54473 w 58465"/>
                <a:gd name="connsiteY1" fmla="*/ 245047 h 253051"/>
                <a:gd name="connsiteX2" fmla="*/ 14908 w 58465"/>
                <a:gd name="connsiteY2" fmla="*/ 126619 h 253051"/>
                <a:gd name="connsiteX3" fmla="*/ 55481 w 58465"/>
                <a:gd name="connsiteY3" fmla="*/ 6926 h 253051"/>
                <a:gd name="connsiteX4" fmla="*/ 58757 w 58465"/>
                <a:gd name="connsiteY4" fmla="*/ 2624 h 253051"/>
                <a:gd name="connsiteX5" fmla="*/ 56237 w 58465"/>
                <a:gd name="connsiteY5" fmla="*/ 93 h 253051"/>
                <a:gd name="connsiteX6" fmla="*/ 16168 w 58465"/>
                <a:gd name="connsiteY6" fmla="*/ 49438 h 253051"/>
                <a:gd name="connsiteX7" fmla="*/ 292 w 58465"/>
                <a:gd name="connsiteY7" fmla="*/ 126619 h 253051"/>
                <a:gd name="connsiteX8" fmla="*/ 16924 w 58465"/>
                <a:gd name="connsiteY8" fmla="*/ 205571 h 253051"/>
                <a:gd name="connsiteX9" fmla="*/ 56237 w 58465"/>
                <a:gd name="connsiteY9" fmla="*/ 253144 h 253051"/>
                <a:gd name="connsiteX10" fmla="*/ 58757 w 58465"/>
                <a:gd name="connsiteY10" fmla="*/ 25061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57" y="250614"/>
                  </a:moveTo>
                  <a:cubicBezTo>
                    <a:pt x="58757" y="249855"/>
                    <a:pt x="58757" y="249349"/>
                    <a:pt x="54473" y="245047"/>
                  </a:cubicBezTo>
                  <a:cubicBezTo>
                    <a:pt x="22972" y="213162"/>
                    <a:pt x="14908" y="165336"/>
                    <a:pt x="14908" y="126619"/>
                  </a:cubicBezTo>
                  <a:cubicBezTo>
                    <a:pt x="14908" y="82588"/>
                    <a:pt x="24484" y="38557"/>
                    <a:pt x="55481" y="6926"/>
                  </a:cubicBezTo>
                  <a:cubicBezTo>
                    <a:pt x="58757" y="3889"/>
                    <a:pt x="58757" y="3383"/>
                    <a:pt x="58757" y="2624"/>
                  </a:cubicBezTo>
                  <a:cubicBezTo>
                    <a:pt x="58757" y="852"/>
                    <a:pt x="57749" y="93"/>
                    <a:pt x="56237" y="93"/>
                  </a:cubicBezTo>
                  <a:cubicBezTo>
                    <a:pt x="53717" y="93"/>
                    <a:pt x="31036" y="17301"/>
                    <a:pt x="16168" y="49438"/>
                  </a:cubicBezTo>
                  <a:cubicBezTo>
                    <a:pt x="3316" y="77274"/>
                    <a:pt x="292" y="105362"/>
                    <a:pt x="292" y="126619"/>
                  </a:cubicBezTo>
                  <a:cubicBezTo>
                    <a:pt x="292" y="146357"/>
                    <a:pt x="3064" y="176976"/>
                    <a:pt x="16924" y="205571"/>
                  </a:cubicBezTo>
                  <a:cubicBezTo>
                    <a:pt x="32044" y="236696"/>
                    <a:pt x="53717" y="253144"/>
                    <a:pt x="56237" y="253144"/>
                  </a:cubicBezTo>
                  <a:cubicBezTo>
                    <a:pt x="57749" y="253144"/>
                    <a:pt x="58757" y="252385"/>
                    <a:pt x="58757" y="250614"/>
                  </a:cubicBezTo>
                  <a:close/>
                </a:path>
              </a:pathLst>
            </a:custGeom>
            <a:solidFill>
              <a:srgbClr val="000000"/>
            </a:solidFill>
            <a:ln w="25269"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016F4D6F-B8CA-447C-9474-353114D62FED}"/>
                </a:ext>
              </a:extLst>
            </p:cNvPr>
            <p:cNvSpPr/>
            <p:nvPr>
              <p:custDataLst>
                <p:tags r:id="rId76"/>
              </p:custDataLst>
            </p:nvPr>
          </p:nvSpPr>
          <p:spPr>
            <a:xfrm>
              <a:off x="10024861" y="4730439"/>
              <a:ext cx="174135" cy="227492"/>
            </a:xfrm>
            <a:custGeom>
              <a:avLst/>
              <a:gdLst>
                <a:gd name="connsiteX0" fmla="*/ 98326 w 174135"/>
                <a:gd name="connsiteY0" fmla="*/ 176976 h 227492"/>
                <a:gd name="connsiteX1" fmla="*/ 174431 w 174135"/>
                <a:gd name="connsiteY1" fmla="*/ 68164 h 227492"/>
                <a:gd name="connsiteX2" fmla="*/ 110170 w 174135"/>
                <a:gd name="connsiteY2" fmla="*/ 93 h 227492"/>
                <a:gd name="connsiteX3" fmla="*/ 295 w 174135"/>
                <a:gd name="connsiteY3" fmla="*/ 116497 h 227492"/>
                <a:gd name="connsiteX4" fmla="*/ 64809 w 174135"/>
                <a:gd name="connsiteY4" fmla="*/ 184061 h 227492"/>
                <a:gd name="connsiteX5" fmla="*/ 89505 w 174135"/>
                <a:gd name="connsiteY5" fmla="*/ 180266 h 227492"/>
                <a:gd name="connsiteX6" fmla="*/ 88497 w 174135"/>
                <a:gd name="connsiteY6" fmla="*/ 199751 h 227492"/>
                <a:gd name="connsiteX7" fmla="*/ 109414 w 174135"/>
                <a:gd name="connsiteY7" fmla="*/ 227586 h 227492"/>
                <a:gd name="connsiteX8" fmla="*/ 151499 w 174135"/>
                <a:gd name="connsiteY8" fmla="*/ 178494 h 227492"/>
                <a:gd name="connsiteX9" fmla="*/ 148727 w 174135"/>
                <a:gd name="connsiteY9" fmla="*/ 175964 h 227492"/>
                <a:gd name="connsiteX10" fmla="*/ 145703 w 174135"/>
                <a:gd name="connsiteY10" fmla="*/ 178747 h 227492"/>
                <a:gd name="connsiteX11" fmla="*/ 116218 w 174135"/>
                <a:gd name="connsiteY11" fmla="*/ 203040 h 227492"/>
                <a:gd name="connsiteX12" fmla="*/ 98326 w 174135"/>
                <a:gd name="connsiteY12" fmla="*/ 176976 h 227492"/>
                <a:gd name="connsiteX13" fmla="*/ 50696 w 174135"/>
                <a:gd name="connsiteY13" fmla="*/ 174952 h 227492"/>
                <a:gd name="connsiteX14" fmla="*/ 22472 w 174135"/>
                <a:gd name="connsiteY14" fmla="*/ 124594 h 227492"/>
                <a:gd name="connsiteX15" fmla="*/ 48176 w 174135"/>
                <a:gd name="connsiteY15" fmla="*/ 43871 h 227492"/>
                <a:gd name="connsiteX16" fmla="*/ 108658 w 174135"/>
                <a:gd name="connsiteY16" fmla="*/ 6420 h 227492"/>
                <a:gd name="connsiteX17" fmla="*/ 152255 w 174135"/>
                <a:gd name="connsiteY17" fmla="*/ 60066 h 227492"/>
                <a:gd name="connsiteX18" fmla="*/ 97065 w 174135"/>
                <a:gd name="connsiteY18" fmla="*/ 168372 h 227492"/>
                <a:gd name="connsiteX19" fmla="*/ 74889 w 174135"/>
                <a:gd name="connsiteY19" fmla="*/ 141043 h 227492"/>
                <a:gd name="connsiteX20" fmla="*/ 49184 w 174135"/>
                <a:gd name="connsiteY20" fmla="*/ 166854 h 227492"/>
                <a:gd name="connsiteX21" fmla="*/ 50696 w 174135"/>
                <a:gd name="connsiteY21" fmla="*/ 174952 h 227492"/>
                <a:gd name="connsiteX22" fmla="*/ 66321 w 174135"/>
                <a:gd name="connsiteY22" fmla="*/ 177735 h 227492"/>
                <a:gd name="connsiteX23" fmla="*/ 54729 w 174135"/>
                <a:gd name="connsiteY23" fmla="*/ 166854 h 227492"/>
                <a:gd name="connsiteX24" fmla="*/ 74889 w 174135"/>
                <a:gd name="connsiteY24" fmla="*/ 146610 h 227492"/>
                <a:gd name="connsiteX25" fmla="*/ 90261 w 174135"/>
                <a:gd name="connsiteY25" fmla="*/ 168119 h 227492"/>
                <a:gd name="connsiteX26" fmla="*/ 87489 w 174135"/>
                <a:gd name="connsiteY26" fmla="*/ 173180 h 227492"/>
                <a:gd name="connsiteX27" fmla="*/ 66321 w 174135"/>
                <a:gd name="connsiteY27" fmla="*/ 177735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326" y="176976"/>
                  </a:moveTo>
                  <a:cubicBezTo>
                    <a:pt x="137386" y="162046"/>
                    <a:pt x="174431" y="117003"/>
                    <a:pt x="174431" y="68164"/>
                  </a:cubicBezTo>
                  <a:cubicBezTo>
                    <a:pt x="174431" y="27423"/>
                    <a:pt x="147719" y="93"/>
                    <a:pt x="110170" y="93"/>
                  </a:cubicBezTo>
                  <a:cubicBezTo>
                    <a:pt x="55737" y="93"/>
                    <a:pt x="295" y="57536"/>
                    <a:pt x="295" y="116497"/>
                  </a:cubicBezTo>
                  <a:cubicBezTo>
                    <a:pt x="295" y="158503"/>
                    <a:pt x="28520" y="184061"/>
                    <a:pt x="64809" y="184061"/>
                  </a:cubicBezTo>
                  <a:cubicBezTo>
                    <a:pt x="71109" y="184061"/>
                    <a:pt x="79677" y="183049"/>
                    <a:pt x="89505" y="180266"/>
                  </a:cubicBezTo>
                  <a:cubicBezTo>
                    <a:pt x="88497" y="195955"/>
                    <a:pt x="88497" y="196461"/>
                    <a:pt x="88497" y="199751"/>
                  </a:cubicBezTo>
                  <a:cubicBezTo>
                    <a:pt x="88497" y="207848"/>
                    <a:pt x="88497" y="227586"/>
                    <a:pt x="109414" y="227586"/>
                  </a:cubicBezTo>
                  <a:cubicBezTo>
                    <a:pt x="139402" y="227586"/>
                    <a:pt x="151499" y="181278"/>
                    <a:pt x="151499" y="178494"/>
                  </a:cubicBezTo>
                  <a:cubicBezTo>
                    <a:pt x="151499" y="176723"/>
                    <a:pt x="149735" y="175964"/>
                    <a:pt x="148727" y="175964"/>
                  </a:cubicBezTo>
                  <a:cubicBezTo>
                    <a:pt x="146711" y="175964"/>
                    <a:pt x="146207" y="177229"/>
                    <a:pt x="145703" y="178747"/>
                  </a:cubicBezTo>
                  <a:cubicBezTo>
                    <a:pt x="139654" y="196714"/>
                    <a:pt x="125038" y="203040"/>
                    <a:pt x="116218" y="203040"/>
                  </a:cubicBezTo>
                  <a:cubicBezTo>
                    <a:pt x="104626" y="203040"/>
                    <a:pt x="100846" y="196208"/>
                    <a:pt x="98326" y="176976"/>
                  </a:cubicBezTo>
                  <a:close/>
                  <a:moveTo>
                    <a:pt x="50696" y="174952"/>
                  </a:moveTo>
                  <a:cubicBezTo>
                    <a:pt x="31040" y="167107"/>
                    <a:pt x="22472" y="147369"/>
                    <a:pt x="22472" y="124594"/>
                  </a:cubicBezTo>
                  <a:cubicBezTo>
                    <a:pt x="22472" y="107134"/>
                    <a:pt x="29024" y="71201"/>
                    <a:pt x="48176" y="43871"/>
                  </a:cubicBezTo>
                  <a:cubicBezTo>
                    <a:pt x="66573" y="18060"/>
                    <a:pt x="90261" y="6420"/>
                    <a:pt x="108658" y="6420"/>
                  </a:cubicBezTo>
                  <a:cubicBezTo>
                    <a:pt x="133858" y="6420"/>
                    <a:pt x="152255" y="26158"/>
                    <a:pt x="152255" y="60066"/>
                  </a:cubicBezTo>
                  <a:cubicBezTo>
                    <a:pt x="152255" y="85371"/>
                    <a:pt x="139402" y="144585"/>
                    <a:pt x="97065" y="168372"/>
                  </a:cubicBezTo>
                  <a:cubicBezTo>
                    <a:pt x="95805" y="159515"/>
                    <a:pt x="93285" y="141043"/>
                    <a:pt x="74889" y="141043"/>
                  </a:cubicBezTo>
                  <a:cubicBezTo>
                    <a:pt x="61533" y="141043"/>
                    <a:pt x="49184" y="153695"/>
                    <a:pt x="49184" y="166854"/>
                  </a:cubicBezTo>
                  <a:cubicBezTo>
                    <a:pt x="49184" y="171915"/>
                    <a:pt x="50696" y="174698"/>
                    <a:pt x="50696" y="174952"/>
                  </a:cubicBezTo>
                  <a:close/>
                  <a:moveTo>
                    <a:pt x="66321" y="177735"/>
                  </a:moveTo>
                  <a:cubicBezTo>
                    <a:pt x="62793" y="177735"/>
                    <a:pt x="54729" y="177735"/>
                    <a:pt x="54729" y="166854"/>
                  </a:cubicBezTo>
                  <a:cubicBezTo>
                    <a:pt x="54729" y="156732"/>
                    <a:pt x="64305" y="146610"/>
                    <a:pt x="74889" y="146610"/>
                  </a:cubicBezTo>
                  <a:cubicBezTo>
                    <a:pt x="85473" y="146610"/>
                    <a:pt x="90261" y="152683"/>
                    <a:pt x="90261" y="168119"/>
                  </a:cubicBezTo>
                  <a:cubicBezTo>
                    <a:pt x="90261" y="171915"/>
                    <a:pt x="90009" y="172168"/>
                    <a:pt x="87489" y="173180"/>
                  </a:cubicBezTo>
                  <a:cubicBezTo>
                    <a:pt x="80937" y="175964"/>
                    <a:pt x="73377" y="177735"/>
                    <a:pt x="66321" y="177735"/>
                  </a:cubicBezTo>
                  <a:close/>
                </a:path>
              </a:pathLst>
            </a:custGeom>
            <a:solidFill>
              <a:srgbClr val="000000"/>
            </a:solidFill>
            <a:ln w="25269"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A98A94A0-DA8B-0FFC-7176-F1A7AB9EF0F9}"/>
                </a:ext>
              </a:extLst>
            </p:cNvPr>
            <p:cNvSpPr/>
            <p:nvPr>
              <p:custDataLst>
                <p:tags r:id="rId77"/>
              </p:custDataLst>
            </p:nvPr>
          </p:nvSpPr>
          <p:spPr>
            <a:xfrm>
              <a:off x="10220028" y="4686916"/>
              <a:ext cx="53450" cy="119212"/>
            </a:xfrm>
            <a:custGeom>
              <a:avLst/>
              <a:gdLst>
                <a:gd name="connsiteX0" fmla="*/ 49167 w 53450"/>
                <a:gd name="connsiteY0" fmla="*/ 6820 h 119212"/>
                <a:gd name="connsiteX1" fmla="*/ 42111 w 53450"/>
                <a:gd name="connsiteY1" fmla="*/ 89 h 119212"/>
                <a:gd name="connsiteX2" fmla="*/ 32232 w 53450"/>
                <a:gd name="connsiteY2" fmla="*/ 9832 h 119212"/>
                <a:gd name="connsiteX3" fmla="*/ 39289 w 53450"/>
                <a:gd name="connsiteY3" fmla="*/ 16563 h 119212"/>
                <a:gd name="connsiteX4" fmla="*/ 49167 w 53450"/>
                <a:gd name="connsiteY4" fmla="*/ 6820 h 119212"/>
                <a:gd name="connsiteX5" fmla="*/ 13181 w 53450"/>
                <a:gd name="connsiteY5" fmla="*/ 96805 h 119212"/>
                <a:gd name="connsiteX6" fmla="*/ 11593 w 53450"/>
                <a:gd name="connsiteY6" fmla="*/ 104245 h 119212"/>
                <a:gd name="connsiteX7" fmla="*/ 28351 w 53450"/>
                <a:gd name="connsiteY7" fmla="*/ 119301 h 119212"/>
                <a:gd name="connsiteX8" fmla="*/ 53754 w 53450"/>
                <a:gd name="connsiteY8" fmla="*/ 92200 h 119212"/>
                <a:gd name="connsiteX9" fmla="*/ 50931 w 53450"/>
                <a:gd name="connsiteY9" fmla="*/ 89897 h 119212"/>
                <a:gd name="connsiteX10" fmla="*/ 47579 w 53450"/>
                <a:gd name="connsiteY10" fmla="*/ 92908 h 119212"/>
                <a:gd name="connsiteX11" fmla="*/ 28881 w 53450"/>
                <a:gd name="connsiteY11" fmla="*/ 114342 h 119212"/>
                <a:gd name="connsiteX12" fmla="*/ 24471 w 53450"/>
                <a:gd name="connsiteY12" fmla="*/ 108142 h 119212"/>
                <a:gd name="connsiteX13" fmla="*/ 27293 w 53450"/>
                <a:gd name="connsiteY13" fmla="*/ 96805 h 119212"/>
                <a:gd name="connsiteX14" fmla="*/ 32938 w 53450"/>
                <a:gd name="connsiteY14" fmla="*/ 82634 h 119212"/>
                <a:gd name="connsiteX15" fmla="*/ 41582 w 53450"/>
                <a:gd name="connsiteY15" fmla="*/ 60138 h 119212"/>
                <a:gd name="connsiteX16" fmla="*/ 42640 w 53450"/>
                <a:gd name="connsiteY16" fmla="*/ 54470 h 119212"/>
                <a:gd name="connsiteX17" fmla="*/ 25882 w 53450"/>
                <a:gd name="connsiteY17" fmla="*/ 39413 h 119212"/>
                <a:gd name="connsiteX18" fmla="*/ 303 w 53450"/>
                <a:gd name="connsiteY18" fmla="*/ 66515 h 119212"/>
                <a:gd name="connsiteX19" fmla="*/ 3302 w 53450"/>
                <a:gd name="connsiteY19" fmla="*/ 68818 h 119212"/>
                <a:gd name="connsiteX20" fmla="*/ 6477 w 53450"/>
                <a:gd name="connsiteY20" fmla="*/ 65984 h 119212"/>
                <a:gd name="connsiteX21" fmla="*/ 25353 w 53450"/>
                <a:gd name="connsiteY21" fmla="*/ 44373 h 119212"/>
                <a:gd name="connsiteX22" fmla="*/ 29763 w 53450"/>
                <a:gd name="connsiteY22" fmla="*/ 50573 h 119212"/>
                <a:gd name="connsiteX23" fmla="*/ 24294 w 53450"/>
                <a:gd name="connsiteY23" fmla="*/ 68286 h 119212"/>
                <a:gd name="connsiteX24" fmla="*/ 13181 w 53450"/>
                <a:gd name="connsiteY24" fmla="*/ 96805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167" y="6820"/>
                  </a:moveTo>
                  <a:cubicBezTo>
                    <a:pt x="49167" y="3986"/>
                    <a:pt x="47050" y="89"/>
                    <a:pt x="42111" y="89"/>
                  </a:cubicBezTo>
                  <a:cubicBezTo>
                    <a:pt x="37348" y="89"/>
                    <a:pt x="32232" y="4695"/>
                    <a:pt x="32232" y="9832"/>
                  </a:cubicBezTo>
                  <a:cubicBezTo>
                    <a:pt x="32232" y="12843"/>
                    <a:pt x="34526" y="16563"/>
                    <a:pt x="39289" y="16563"/>
                  </a:cubicBezTo>
                  <a:cubicBezTo>
                    <a:pt x="44404" y="16563"/>
                    <a:pt x="49167" y="11603"/>
                    <a:pt x="49167" y="6820"/>
                  </a:cubicBezTo>
                  <a:close/>
                  <a:moveTo>
                    <a:pt x="13181" y="96805"/>
                  </a:moveTo>
                  <a:cubicBezTo>
                    <a:pt x="12475" y="99108"/>
                    <a:pt x="11593" y="101234"/>
                    <a:pt x="11593" y="104245"/>
                  </a:cubicBezTo>
                  <a:cubicBezTo>
                    <a:pt x="11593" y="112570"/>
                    <a:pt x="18649" y="119301"/>
                    <a:pt x="28351" y="119301"/>
                  </a:cubicBezTo>
                  <a:cubicBezTo>
                    <a:pt x="45992" y="119301"/>
                    <a:pt x="53754" y="94857"/>
                    <a:pt x="53754" y="92200"/>
                  </a:cubicBezTo>
                  <a:cubicBezTo>
                    <a:pt x="53754" y="89897"/>
                    <a:pt x="51460" y="89897"/>
                    <a:pt x="50931" y="89897"/>
                  </a:cubicBezTo>
                  <a:cubicBezTo>
                    <a:pt x="48462" y="89897"/>
                    <a:pt x="48285" y="90960"/>
                    <a:pt x="47579" y="92908"/>
                  </a:cubicBezTo>
                  <a:cubicBezTo>
                    <a:pt x="43522" y="107079"/>
                    <a:pt x="35760" y="114342"/>
                    <a:pt x="28881" y="114342"/>
                  </a:cubicBezTo>
                  <a:cubicBezTo>
                    <a:pt x="25353" y="114342"/>
                    <a:pt x="24471" y="112039"/>
                    <a:pt x="24471" y="108142"/>
                  </a:cubicBezTo>
                  <a:cubicBezTo>
                    <a:pt x="24471" y="104068"/>
                    <a:pt x="25705" y="100702"/>
                    <a:pt x="27293" y="96805"/>
                  </a:cubicBezTo>
                  <a:cubicBezTo>
                    <a:pt x="29057" y="92023"/>
                    <a:pt x="30998" y="87240"/>
                    <a:pt x="32938" y="82634"/>
                  </a:cubicBezTo>
                  <a:cubicBezTo>
                    <a:pt x="34526" y="78383"/>
                    <a:pt x="40876" y="62264"/>
                    <a:pt x="41582" y="60138"/>
                  </a:cubicBezTo>
                  <a:cubicBezTo>
                    <a:pt x="42111" y="58367"/>
                    <a:pt x="42640" y="56241"/>
                    <a:pt x="42640" y="54470"/>
                  </a:cubicBezTo>
                  <a:cubicBezTo>
                    <a:pt x="42640" y="46144"/>
                    <a:pt x="35584" y="39413"/>
                    <a:pt x="25882" y="39413"/>
                  </a:cubicBezTo>
                  <a:cubicBezTo>
                    <a:pt x="8418" y="39413"/>
                    <a:pt x="303" y="63504"/>
                    <a:pt x="303" y="66515"/>
                  </a:cubicBezTo>
                  <a:cubicBezTo>
                    <a:pt x="303" y="68818"/>
                    <a:pt x="2773" y="68818"/>
                    <a:pt x="3302" y="68818"/>
                  </a:cubicBezTo>
                  <a:cubicBezTo>
                    <a:pt x="5772" y="68818"/>
                    <a:pt x="5948" y="67932"/>
                    <a:pt x="6477" y="65984"/>
                  </a:cubicBezTo>
                  <a:cubicBezTo>
                    <a:pt x="11064" y="50750"/>
                    <a:pt x="18826" y="44373"/>
                    <a:pt x="25353" y="44373"/>
                  </a:cubicBezTo>
                  <a:cubicBezTo>
                    <a:pt x="28175" y="44373"/>
                    <a:pt x="29763" y="45790"/>
                    <a:pt x="29763" y="50573"/>
                  </a:cubicBezTo>
                  <a:cubicBezTo>
                    <a:pt x="29763" y="54647"/>
                    <a:pt x="28704" y="57304"/>
                    <a:pt x="24294" y="68286"/>
                  </a:cubicBezTo>
                  <a:lnTo>
                    <a:pt x="13181" y="96805"/>
                  </a:lnTo>
                  <a:close/>
                </a:path>
              </a:pathLst>
            </a:custGeom>
            <a:solidFill>
              <a:srgbClr val="000000"/>
            </a:solidFill>
            <a:ln w="25269"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91C5B30C-6337-FAEC-B087-F346FB16BB96}"/>
                </a:ext>
              </a:extLst>
            </p:cNvPr>
            <p:cNvSpPr/>
            <p:nvPr>
              <p:custDataLst>
                <p:tags r:id="rId78"/>
              </p:custDataLst>
            </p:nvPr>
          </p:nvSpPr>
          <p:spPr>
            <a:xfrm>
              <a:off x="10230965" y="4853781"/>
              <a:ext cx="64210" cy="117618"/>
            </a:xfrm>
            <a:custGeom>
              <a:avLst/>
              <a:gdLst>
                <a:gd name="connsiteX0" fmla="*/ 40171 w 64210"/>
                <a:gd name="connsiteY0" fmla="*/ 5056 h 117618"/>
                <a:gd name="connsiteX1" fmla="*/ 34878 w 64210"/>
                <a:gd name="connsiteY1" fmla="*/ 96 h 117618"/>
                <a:gd name="connsiteX2" fmla="*/ 303 w 64210"/>
                <a:gd name="connsiteY2" fmla="*/ 11432 h 117618"/>
                <a:gd name="connsiteX3" fmla="*/ 303 w 64210"/>
                <a:gd name="connsiteY3" fmla="*/ 17809 h 117618"/>
                <a:gd name="connsiteX4" fmla="*/ 25882 w 64210"/>
                <a:gd name="connsiteY4" fmla="*/ 12849 h 117618"/>
                <a:gd name="connsiteX5" fmla="*/ 25882 w 64210"/>
                <a:gd name="connsiteY5" fmla="*/ 103189 h 117618"/>
                <a:gd name="connsiteX6" fmla="*/ 8241 w 64210"/>
                <a:gd name="connsiteY6" fmla="*/ 111337 h 117618"/>
                <a:gd name="connsiteX7" fmla="*/ 1538 w 64210"/>
                <a:gd name="connsiteY7" fmla="*/ 111337 h 117618"/>
                <a:gd name="connsiteX8" fmla="*/ 1538 w 64210"/>
                <a:gd name="connsiteY8" fmla="*/ 117714 h 117618"/>
                <a:gd name="connsiteX9" fmla="*/ 32938 w 64210"/>
                <a:gd name="connsiteY9" fmla="*/ 117005 h 117618"/>
                <a:gd name="connsiteX10" fmla="*/ 64514 w 64210"/>
                <a:gd name="connsiteY10" fmla="*/ 117714 h 117618"/>
                <a:gd name="connsiteX11" fmla="*/ 64514 w 64210"/>
                <a:gd name="connsiteY11" fmla="*/ 111337 h 117618"/>
                <a:gd name="connsiteX12" fmla="*/ 57811 w 64210"/>
                <a:gd name="connsiteY12" fmla="*/ 111337 h 117618"/>
                <a:gd name="connsiteX13" fmla="*/ 40171 w 64210"/>
                <a:gd name="connsiteY13" fmla="*/ 103189 h 117618"/>
                <a:gd name="connsiteX14" fmla="*/ 40171 w 64210"/>
                <a:gd name="connsiteY14" fmla="*/ 505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171" y="5056"/>
                  </a:moveTo>
                  <a:cubicBezTo>
                    <a:pt x="40171" y="273"/>
                    <a:pt x="39818" y="96"/>
                    <a:pt x="34878" y="96"/>
                  </a:cubicBezTo>
                  <a:cubicBezTo>
                    <a:pt x="23589" y="11255"/>
                    <a:pt x="7536" y="11432"/>
                    <a:pt x="303" y="11432"/>
                  </a:cubicBezTo>
                  <a:lnTo>
                    <a:pt x="303" y="17809"/>
                  </a:lnTo>
                  <a:cubicBezTo>
                    <a:pt x="4537" y="17809"/>
                    <a:pt x="16180" y="17809"/>
                    <a:pt x="25882" y="12849"/>
                  </a:cubicBezTo>
                  <a:lnTo>
                    <a:pt x="25882" y="103189"/>
                  </a:lnTo>
                  <a:cubicBezTo>
                    <a:pt x="25882" y="109034"/>
                    <a:pt x="25882" y="111337"/>
                    <a:pt x="8241" y="111337"/>
                  </a:cubicBezTo>
                  <a:lnTo>
                    <a:pt x="1538" y="111337"/>
                  </a:lnTo>
                  <a:lnTo>
                    <a:pt x="1538" y="117714"/>
                  </a:lnTo>
                  <a:cubicBezTo>
                    <a:pt x="4713" y="117537"/>
                    <a:pt x="26411" y="117005"/>
                    <a:pt x="32938" y="117005"/>
                  </a:cubicBezTo>
                  <a:cubicBezTo>
                    <a:pt x="38407" y="117005"/>
                    <a:pt x="60633" y="117537"/>
                    <a:pt x="64514" y="117714"/>
                  </a:cubicBezTo>
                  <a:lnTo>
                    <a:pt x="64514" y="111337"/>
                  </a:lnTo>
                  <a:lnTo>
                    <a:pt x="57811" y="111337"/>
                  </a:lnTo>
                  <a:cubicBezTo>
                    <a:pt x="40171" y="111337"/>
                    <a:pt x="40171" y="109034"/>
                    <a:pt x="40171" y="103189"/>
                  </a:cubicBezTo>
                  <a:lnTo>
                    <a:pt x="40171" y="5056"/>
                  </a:lnTo>
                  <a:close/>
                </a:path>
              </a:pathLst>
            </a:custGeom>
            <a:solidFill>
              <a:srgbClr val="000000"/>
            </a:solidFill>
            <a:ln w="25269"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B344FBDB-C5A5-5828-2B76-BEA2A39C1D2D}"/>
                </a:ext>
              </a:extLst>
            </p:cNvPr>
            <p:cNvSpPr/>
            <p:nvPr>
              <p:custDataLst>
                <p:tags r:id="rId79"/>
              </p:custDataLst>
            </p:nvPr>
          </p:nvSpPr>
          <p:spPr>
            <a:xfrm>
              <a:off x="10346463" y="4882017"/>
              <a:ext cx="29484" cy="75662"/>
            </a:xfrm>
            <a:custGeom>
              <a:avLst/>
              <a:gdLst>
                <a:gd name="connsiteX0" fmla="*/ 29792 w 29484"/>
                <a:gd name="connsiteY0" fmla="*/ 26664 h 75662"/>
                <a:gd name="connsiteX1" fmla="*/ 13664 w 29484"/>
                <a:gd name="connsiteY1" fmla="*/ 93 h 75662"/>
                <a:gd name="connsiteX2" fmla="*/ 308 w 29484"/>
                <a:gd name="connsiteY2" fmla="*/ 13505 h 75662"/>
                <a:gd name="connsiteX3" fmla="*/ 13664 w 29484"/>
                <a:gd name="connsiteY3" fmla="*/ 26917 h 75662"/>
                <a:gd name="connsiteX4" fmla="*/ 22484 w 29484"/>
                <a:gd name="connsiteY4" fmla="*/ 23627 h 75662"/>
                <a:gd name="connsiteX5" fmla="*/ 23744 w 29484"/>
                <a:gd name="connsiteY5" fmla="*/ 22868 h 75662"/>
                <a:gd name="connsiteX6" fmla="*/ 24248 w 29484"/>
                <a:gd name="connsiteY6" fmla="*/ 26664 h 75662"/>
                <a:gd name="connsiteX7" fmla="*/ 7112 w 29484"/>
                <a:gd name="connsiteY7" fmla="*/ 68923 h 75662"/>
                <a:gd name="connsiteX8" fmla="*/ 4340 w 29484"/>
                <a:gd name="connsiteY8" fmla="*/ 72972 h 75662"/>
                <a:gd name="connsiteX9" fmla="*/ 6860 w 29484"/>
                <a:gd name="connsiteY9" fmla="*/ 75756 h 75662"/>
                <a:gd name="connsiteX10" fmla="*/ 29792 w 29484"/>
                <a:gd name="connsiteY10" fmla="*/ 26664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4" h="75662">
                  <a:moveTo>
                    <a:pt x="29792" y="26664"/>
                  </a:moveTo>
                  <a:cubicBezTo>
                    <a:pt x="29792" y="9962"/>
                    <a:pt x="23492" y="93"/>
                    <a:pt x="13664" y="93"/>
                  </a:cubicBezTo>
                  <a:cubicBezTo>
                    <a:pt x="5348" y="93"/>
                    <a:pt x="308" y="6420"/>
                    <a:pt x="308" y="13505"/>
                  </a:cubicBezTo>
                  <a:cubicBezTo>
                    <a:pt x="308" y="20337"/>
                    <a:pt x="5348" y="26917"/>
                    <a:pt x="13664" y="26917"/>
                  </a:cubicBezTo>
                  <a:cubicBezTo>
                    <a:pt x="16688" y="26917"/>
                    <a:pt x="19964" y="25904"/>
                    <a:pt x="22484" y="23627"/>
                  </a:cubicBezTo>
                  <a:cubicBezTo>
                    <a:pt x="23240" y="23121"/>
                    <a:pt x="23492" y="22868"/>
                    <a:pt x="23744" y="22868"/>
                  </a:cubicBezTo>
                  <a:cubicBezTo>
                    <a:pt x="23996" y="22868"/>
                    <a:pt x="24248" y="23121"/>
                    <a:pt x="24248" y="26664"/>
                  </a:cubicBezTo>
                  <a:cubicBezTo>
                    <a:pt x="24248" y="45389"/>
                    <a:pt x="15428" y="60572"/>
                    <a:pt x="7112" y="68923"/>
                  </a:cubicBezTo>
                  <a:cubicBezTo>
                    <a:pt x="4340" y="71707"/>
                    <a:pt x="4340" y="72213"/>
                    <a:pt x="4340" y="72972"/>
                  </a:cubicBezTo>
                  <a:cubicBezTo>
                    <a:pt x="4340" y="74743"/>
                    <a:pt x="5600" y="75756"/>
                    <a:pt x="6860" y="75756"/>
                  </a:cubicBezTo>
                  <a:cubicBezTo>
                    <a:pt x="9632" y="75756"/>
                    <a:pt x="29792" y="56271"/>
                    <a:pt x="29792" y="26664"/>
                  </a:cubicBezTo>
                  <a:close/>
                </a:path>
              </a:pathLst>
            </a:custGeom>
            <a:solidFill>
              <a:srgbClr val="000000"/>
            </a:solidFill>
            <a:ln w="25269"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5A3AFB5E-8959-5D98-B202-2A8539334F99}"/>
                </a:ext>
              </a:extLst>
            </p:cNvPr>
            <p:cNvSpPr/>
            <p:nvPr>
              <p:custDataLst>
                <p:tags r:id="rId80"/>
              </p:custDataLst>
            </p:nvPr>
          </p:nvSpPr>
          <p:spPr>
            <a:xfrm>
              <a:off x="10449140" y="4730439"/>
              <a:ext cx="174135" cy="227492"/>
            </a:xfrm>
            <a:custGeom>
              <a:avLst/>
              <a:gdLst>
                <a:gd name="connsiteX0" fmla="*/ 98342 w 174135"/>
                <a:gd name="connsiteY0" fmla="*/ 176976 h 227492"/>
                <a:gd name="connsiteX1" fmla="*/ 174448 w 174135"/>
                <a:gd name="connsiteY1" fmla="*/ 68164 h 227492"/>
                <a:gd name="connsiteX2" fmla="*/ 110187 w 174135"/>
                <a:gd name="connsiteY2" fmla="*/ 93 h 227492"/>
                <a:gd name="connsiteX3" fmla="*/ 312 w 174135"/>
                <a:gd name="connsiteY3" fmla="*/ 116497 h 227492"/>
                <a:gd name="connsiteX4" fmla="*/ 64826 w 174135"/>
                <a:gd name="connsiteY4" fmla="*/ 184061 h 227492"/>
                <a:gd name="connsiteX5" fmla="*/ 89522 w 174135"/>
                <a:gd name="connsiteY5" fmla="*/ 180266 h 227492"/>
                <a:gd name="connsiteX6" fmla="*/ 88514 w 174135"/>
                <a:gd name="connsiteY6" fmla="*/ 199751 h 227492"/>
                <a:gd name="connsiteX7" fmla="*/ 109431 w 174135"/>
                <a:gd name="connsiteY7" fmla="*/ 227586 h 227492"/>
                <a:gd name="connsiteX8" fmla="*/ 151515 w 174135"/>
                <a:gd name="connsiteY8" fmla="*/ 178494 h 227492"/>
                <a:gd name="connsiteX9" fmla="*/ 148743 w 174135"/>
                <a:gd name="connsiteY9" fmla="*/ 175964 h 227492"/>
                <a:gd name="connsiteX10" fmla="*/ 145719 w 174135"/>
                <a:gd name="connsiteY10" fmla="*/ 178747 h 227492"/>
                <a:gd name="connsiteX11" fmla="*/ 116235 w 174135"/>
                <a:gd name="connsiteY11" fmla="*/ 203040 h 227492"/>
                <a:gd name="connsiteX12" fmla="*/ 98342 w 174135"/>
                <a:gd name="connsiteY12" fmla="*/ 176976 h 227492"/>
                <a:gd name="connsiteX13" fmla="*/ 50713 w 174135"/>
                <a:gd name="connsiteY13" fmla="*/ 174952 h 227492"/>
                <a:gd name="connsiteX14" fmla="*/ 22489 w 174135"/>
                <a:gd name="connsiteY14" fmla="*/ 124594 h 227492"/>
                <a:gd name="connsiteX15" fmla="*/ 48193 w 174135"/>
                <a:gd name="connsiteY15" fmla="*/ 43871 h 227492"/>
                <a:gd name="connsiteX16" fmla="*/ 108675 w 174135"/>
                <a:gd name="connsiteY16" fmla="*/ 6420 h 227492"/>
                <a:gd name="connsiteX17" fmla="*/ 152271 w 174135"/>
                <a:gd name="connsiteY17" fmla="*/ 60066 h 227492"/>
                <a:gd name="connsiteX18" fmla="*/ 97082 w 174135"/>
                <a:gd name="connsiteY18" fmla="*/ 168372 h 227492"/>
                <a:gd name="connsiteX19" fmla="*/ 74906 w 174135"/>
                <a:gd name="connsiteY19" fmla="*/ 141043 h 227492"/>
                <a:gd name="connsiteX20" fmla="*/ 49201 w 174135"/>
                <a:gd name="connsiteY20" fmla="*/ 166854 h 227492"/>
                <a:gd name="connsiteX21" fmla="*/ 50713 w 174135"/>
                <a:gd name="connsiteY21" fmla="*/ 174952 h 227492"/>
                <a:gd name="connsiteX22" fmla="*/ 66338 w 174135"/>
                <a:gd name="connsiteY22" fmla="*/ 177735 h 227492"/>
                <a:gd name="connsiteX23" fmla="*/ 54745 w 174135"/>
                <a:gd name="connsiteY23" fmla="*/ 166854 h 227492"/>
                <a:gd name="connsiteX24" fmla="*/ 74906 w 174135"/>
                <a:gd name="connsiteY24" fmla="*/ 146610 h 227492"/>
                <a:gd name="connsiteX25" fmla="*/ 90278 w 174135"/>
                <a:gd name="connsiteY25" fmla="*/ 168119 h 227492"/>
                <a:gd name="connsiteX26" fmla="*/ 87506 w 174135"/>
                <a:gd name="connsiteY26" fmla="*/ 173180 h 227492"/>
                <a:gd name="connsiteX27" fmla="*/ 66338 w 174135"/>
                <a:gd name="connsiteY27" fmla="*/ 177735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342" y="176976"/>
                  </a:moveTo>
                  <a:cubicBezTo>
                    <a:pt x="137403" y="162046"/>
                    <a:pt x="174448" y="117003"/>
                    <a:pt x="174448" y="68164"/>
                  </a:cubicBezTo>
                  <a:cubicBezTo>
                    <a:pt x="174448" y="27423"/>
                    <a:pt x="147735" y="93"/>
                    <a:pt x="110187" y="93"/>
                  </a:cubicBezTo>
                  <a:cubicBezTo>
                    <a:pt x="55753" y="93"/>
                    <a:pt x="312" y="57536"/>
                    <a:pt x="312" y="116497"/>
                  </a:cubicBezTo>
                  <a:cubicBezTo>
                    <a:pt x="312" y="158503"/>
                    <a:pt x="28537" y="184061"/>
                    <a:pt x="64826" y="184061"/>
                  </a:cubicBezTo>
                  <a:cubicBezTo>
                    <a:pt x="71126" y="184061"/>
                    <a:pt x="79694" y="183049"/>
                    <a:pt x="89522" y="180266"/>
                  </a:cubicBezTo>
                  <a:cubicBezTo>
                    <a:pt x="88514" y="195955"/>
                    <a:pt x="88514" y="196461"/>
                    <a:pt x="88514" y="199751"/>
                  </a:cubicBezTo>
                  <a:cubicBezTo>
                    <a:pt x="88514" y="207848"/>
                    <a:pt x="88514" y="227586"/>
                    <a:pt x="109431" y="227586"/>
                  </a:cubicBezTo>
                  <a:cubicBezTo>
                    <a:pt x="139419" y="227586"/>
                    <a:pt x="151515" y="181278"/>
                    <a:pt x="151515" y="178494"/>
                  </a:cubicBezTo>
                  <a:cubicBezTo>
                    <a:pt x="151515" y="176723"/>
                    <a:pt x="149751" y="175964"/>
                    <a:pt x="148743" y="175964"/>
                  </a:cubicBezTo>
                  <a:cubicBezTo>
                    <a:pt x="146727" y="175964"/>
                    <a:pt x="146223" y="177229"/>
                    <a:pt x="145719" y="178747"/>
                  </a:cubicBezTo>
                  <a:cubicBezTo>
                    <a:pt x="139671" y="196714"/>
                    <a:pt x="125055" y="203040"/>
                    <a:pt x="116235" y="203040"/>
                  </a:cubicBezTo>
                  <a:cubicBezTo>
                    <a:pt x="104642" y="203040"/>
                    <a:pt x="100862" y="196208"/>
                    <a:pt x="98342" y="176976"/>
                  </a:cubicBezTo>
                  <a:close/>
                  <a:moveTo>
                    <a:pt x="50713" y="174952"/>
                  </a:moveTo>
                  <a:cubicBezTo>
                    <a:pt x="31057" y="167107"/>
                    <a:pt x="22489" y="147369"/>
                    <a:pt x="22489" y="124594"/>
                  </a:cubicBezTo>
                  <a:cubicBezTo>
                    <a:pt x="22489" y="107134"/>
                    <a:pt x="29041" y="71201"/>
                    <a:pt x="48193" y="43871"/>
                  </a:cubicBezTo>
                  <a:cubicBezTo>
                    <a:pt x="66590" y="18060"/>
                    <a:pt x="90278" y="6420"/>
                    <a:pt x="108675" y="6420"/>
                  </a:cubicBezTo>
                  <a:cubicBezTo>
                    <a:pt x="133875" y="6420"/>
                    <a:pt x="152271" y="26158"/>
                    <a:pt x="152271" y="60066"/>
                  </a:cubicBezTo>
                  <a:cubicBezTo>
                    <a:pt x="152271" y="85371"/>
                    <a:pt x="139419" y="144585"/>
                    <a:pt x="97082" y="168372"/>
                  </a:cubicBezTo>
                  <a:cubicBezTo>
                    <a:pt x="95822" y="159515"/>
                    <a:pt x="93302" y="141043"/>
                    <a:pt x="74906" y="141043"/>
                  </a:cubicBezTo>
                  <a:cubicBezTo>
                    <a:pt x="61550" y="141043"/>
                    <a:pt x="49201" y="153695"/>
                    <a:pt x="49201" y="166854"/>
                  </a:cubicBezTo>
                  <a:cubicBezTo>
                    <a:pt x="49201" y="171915"/>
                    <a:pt x="50713" y="174698"/>
                    <a:pt x="50713" y="174952"/>
                  </a:cubicBezTo>
                  <a:close/>
                  <a:moveTo>
                    <a:pt x="66338" y="177735"/>
                  </a:moveTo>
                  <a:cubicBezTo>
                    <a:pt x="62810" y="177735"/>
                    <a:pt x="54745" y="177735"/>
                    <a:pt x="54745" y="166854"/>
                  </a:cubicBezTo>
                  <a:cubicBezTo>
                    <a:pt x="54745" y="156732"/>
                    <a:pt x="64322" y="146610"/>
                    <a:pt x="74906" y="146610"/>
                  </a:cubicBezTo>
                  <a:cubicBezTo>
                    <a:pt x="85490" y="146610"/>
                    <a:pt x="90278" y="152683"/>
                    <a:pt x="90278" y="168119"/>
                  </a:cubicBezTo>
                  <a:cubicBezTo>
                    <a:pt x="90278" y="171915"/>
                    <a:pt x="90026" y="172168"/>
                    <a:pt x="87506" y="173180"/>
                  </a:cubicBezTo>
                  <a:cubicBezTo>
                    <a:pt x="80954" y="175964"/>
                    <a:pt x="73394" y="177735"/>
                    <a:pt x="66338" y="177735"/>
                  </a:cubicBezTo>
                  <a:close/>
                </a:path>
              </a:pathLst>
            </a:custGeom>
            <a:solidFill>
              <a:srgbClr val="000000"/>
            </a:solidFill>
            <a:ln w="25269"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529E808E-6CCC-C844-EB2D-E76822420F25}"/>
                </a:ext>
              </a:extLst>
            </p:cNvPr>
            <p:cNvSpPr/>
            <p:nvPr>
              <p:custDataLst>
                <p:tags r:id="rId81"/>
              </p:custDataLst>
            </p:nvPr>
          </p:nvSpPr>
          <p:spPr>
            <a:xfrm>
              <a:off x="10647129" y="4829179"/>
              <a:ext cx="77970" cy="117618"/>
            </a:xfrm>
            <a:custGeom>
              <a:avLst/>
              <a:gdLst>
                <a:gd name="connsiteX0" fmla="*/ 78291 w 77970"/>
                <a:gd name="connsiteY0" fmla="*/ 85474 h 117618"/>
                <a:gd name="connsiteX1" fmla="*/ 72293 w 77970"/>
                <a:gd name="connsiteY1" fmla="*/ 85474 h 117618"/>
                <a:gd name="connsiteX2" fmla="*/ 67706 w 77970"/>
                <a:gd name="connsiteY2" fmla="*/ 101594 h 117618"/>
                <a:gd name="connsiteX3" fmla="*/ 50242 w 77970"/>
                <a:gd name="connsiteY3" fmla="*/ 102656 h 117618"/>
                <a:gd name="connsiteX4" fmla="*/ 17784 w 77970"/>
                <a:gd name="connsiteY4" fmla="*/ 102656 h 117618"/>
                <a:gd name="connsiteX5" fmla="*/ 53065 w 77970"/>
                <a:gd name="connsiteY5" fmla="*/ 72898 h 117618"/>
                <a:gd name="connsiteX6" fmla="*/ 78291 w 77970"/>
                <a:gd name="connsiteY6" fmla="*/ 34636 h 117618"/>
                <a:gd name="connsiteX7" fmla="*/ 37012 w 77970"/>
                <a:gd name="connsiteY7" fmla="*/ 95 h 117618"/>
                <a:gd name="connsiteX8" fmla="*/ 320 w 77970"/>
                <a:gd name="connsiteY8" fmla="*/ 31802 h 117618"/>
                <a:gd name="connsiteX9" fmla="*/ 9669 w 77970"/>
                <a:gd name="connsiteY9" fmla="*/ 41722 h 117618"/>
                <a:gd name="connsiteX10" fmla="*/ 19019 w 77970"/>
                <a:gd name="connsiteY10" fmla="*/ 32333 h 117618"/>
                <a:gd name="connsiteX11" fmla="*/ 8611 w 77970"/>
                <a:gd name="connsiteY11" fmla="*/ 22945 h 117618"/>
                <a:gd name="connsiteX12" fmla="*/ 34366 w 77970"/>
                <a:gd name="connsiteY12" fmla="*/ 6472 h 117618"/>
                <a:gd name="connsiteX13" fmla="*/ 61179 w 77970"/>
                <a:gd name="connsiteY13" fmla="*/ 34636 h 117618"/>
                <a:gd name="connsiteX14" fmla="*/ 44597 w 77970"/>
                <a:gd name="connsiteY14" fmla="*/ 68646 h 117618"/>
                <a:gd name="connsiteX15" fmla="*/ 2084 w 77970"/>
                <a:gd name="connsiteY15" fmla="*/ 110805 h 117618"/>
                <a:gd name="connsiteX16" fmla="*/ 320 w 77970"/>
                <a:gd name="connsiteY16" fmla="*/ 117713 h 117618"/>
                <a:gd name="connsiteX17" fmla="*/ 72998 w 77970"/>
                <a:gd name="connsiteY17" fmla="*/ 117713 h 117618"/>
                <a:gd name="connsiteX18" fmla="*/ 78291 w 77970"/>
                <a:gd name="connsiteY18" fmla="*/ 85474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70" h="117618">
                  <a:moveTo>
                    <a:pt x="78291" y="85474"/>
                  </a:moveTo>
                  <a:lnTo>
                    <a:pt x="72293" y="85474"/>
                  </a:lnTo>
                  <a:cubicBezTo>
                    <a:pt x="71764" y="89371"/>
                    <a:pt x="70000" y="99822"/>
                    <a:pt x="67706" y="101594"/>
                  </a:cubicBezTo>
                  <a:cubicBezTo>
                    <a:pt x="66295" y="102656"/>
                    <a:pt x="52712" y="102656"/>
                    <a:pt x="50242" y="102656"/>
                  </a:cubicBezTo>
                  <a:lnTo>
                    <a:pt x="17784" y="102656"/>
                  </a:lnTo>
                  <a:cubicBezTo>
                    <a:pt x="36306" y="86183"/>
                    <a:pt x="42481" y="81223"/>
                    <a:pt x="53065" y="72898"/>
                  </a:cubicBezTo>
                  <a:cubicBezTo>
                    <a:pt x="66119" y="62447"/>
                    <a:pt x="78291" y="51464"/>
                    <a:pt x="78291" y="34636"/>
                  </a:cubicBezTo>
                  <a:cubicBezTo>
                    <a:pt x="78291" y="13203"/>
                    <a:pt x="59592" y="95"/>
                    <a:pt x="37012" y="95"/>
                  </a:cubicBezTo>
                  <a:cubicBezTo>
                    <a:pt x="15138" y="95"/>
                    <a:pt x="320" y="15506"/>
                    <a:pt x="320" y="31802"/>
                  </a:cubicBezTo>
                  <a:cubicBezTo>
                    <a:pt x="320" y="40836"/>
                    <a:pt x="7905" y="41722"/>
                    <a:pt x="9669" y="41722"/>
                  </a:cubicBezTo>
                  <a:cubicBezTo>
                    <a:pt x="13903" y="41722"/>
                    <a:pt x="19019" y="38710"/>
                    <a:pt x="19019" y="32333"/>
                  </a:cubicBezTo>
                  <a:cubicBezTo>
                    <a:pt x="19019" y="29145"/>
                    <a:pt x="17784" y="22945"/>
                    <a:pt x="8611" y="22945"/>
                  </a:cubicBezTo>
                  <a:cubicBezTo>
                    <a:pt x="14080" y="10369"/>
                    <a:pt x="26075" y="6472"/>
                    <a:pt x="34366" y="6472"/>
                  </a:cubicBezTo>
                  <a:cubicBezTo>
                    <a:pt x="52006" y="6472"/>
                    <a:pt x="61179" y="20288"/>
                    <a:pt x="61179" y="34636"/>
                  </a:cubicBezTo>
                  <a:cubicBezTo>
                    <a:pt x="61179" y="50047"/>
                    <a:pt x="50242" y="62269"/>
                    <a:pt x="44597" y="68646"/>
                  </a:cubicBezTo>
                  <a:lnTo>
                    <a:pt x="2084" y="110805"/>
                  </a:lnTo>
                  <a:cubicBezTo>
                    <a:pt x="320" y="112399"/>
                    <a:pt x="320" y="112753"/>
                    <a:pt x="320" y="117713"/>
                  </a:cubicBezTo>
                  <a:lnTo>
                    <a:pt x="72998" y="117713"/>
                  </a:lnTo>
                  <a:lnTo>
                    <a:pt x="78291" y="85474"/>
                  </a:lnTo>
                  <a:close/>
                </a:path>
              </a:pathLst>
            </a:custGeom>
            <a:solidFill>
              <a:srgbClr val="000000"/>
            </a:solidFill>
            <a:ln w="25269"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CF082782-34B2-ADC1-471C-9140606B29FF}"/>
                </a:ext>
              </a:extLst>
            </p:cNvPr>
            <p:cNvSpPr/>
            <p:nvPr>
              <p:custDataLst>
                <p:tags r:id="rId82"/>
              </p:custDataLst>
            </p:nvPr>
          </p:nvSpPr>
          <p:spPr>
            <a:xfrm>
              <a:off x="10763433" y="4719052"/>
              <a:ext cx="58465" cy="253051"/>
            </a:xfrm>
            <a:custGeom>
              <a:avLst/>
              <a:gdLst>
                <a:gd name="connsiteX0" fmla="*/ 58790 w 58465"/>
                <a:gd name="connsiteY0" fmla="*/ 126619 h 253051"/>
                <a:gd name="connsiteX1" fmla="*/ 42157 w 58465"/>
                <a:gd name="connsiteY1" fmla="*/ 47667 h 253051"/>
                <a:gd name="connsiteX2" fmla="*/ 2845 w 58465"/>
                <a:gd name="connsiteY2" fmla="*/ 93 h 253051"/>
                <a:gd name="connsiteX3" fmla="*/ 325 w 58465"/>
                <a:gd name="connsiteY3" fmla="*/ 2624 h 253051"/>
                <a:gd name="connsiteX4" fmla="*/ 5113 w 58465"/>
                <a:gd name="connsiteY4" fmla="*/ 8444 h 253051"/>
                <a:gd name="connsiteX5" fmla="*/ 44173 w 58465"/>
                <a:gd name="connsiteY5" fmla="*/ 126619 h 253051"/>
                <a:gd name="connsiteX6" fmla="*/ 3601 w 58465"/>
                <a:gd name="connsiteY6" fmla="*/ 246312 h 253051"/>
                <a:gd name="connsiteX7" fmla="*/ 325 w 58465"/>
                <a:gd name="connsiteY7" fmla="*/ 250614 h 253051"/>
                <a:gd name="connsiteX8" fmla="*/ 2845 w 58465"/>
                <a:gd name="connsiteY8" fmla="*/ 253144 h 253051"/>
                <a:gd name="connsiteX9" fmla="*/ 42913 w 58465"/>
                <a:gd name="connsiteY9" fmla="*/ 203799 h 253051"/>
                <a:gd name="connsiteX10" fmla="*/ 58790 w 58465"/>
                <a:gd name="connsiteY10" fmla="*/ 12661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90" y="126619"/>
                  </a:moveTo>
                  <a:cubicBezTo>
                    <a:pt x="58790" y="106881"/>
                    <a:pt x="56018" y="76262"/>
                    <a:pt x="42157" y="47667"/>
                  </a:cubicBezTo>
                  <a:cubicBezTo>
                    <a:pt x="27037" y="16542"/>
                    <a:pt x="5365" y="93"/>
                    <a:pt x="2845" y="93"/>
                  </a:cubicBezTo>
                  <a:cubicBezTo>
                    <a:pt x="1333" y="93"/>
                    <a:pt x="325" y="1105"/>
                    <a:pt x="325" y="2624"/>
                  </a:cubicBezTo>
                  <a:cubicBezTo>
                    <a:pt x="325" y="3383"/>
                    <a:pt x="325" y="3889"/>
                    <a:pt x="5113" y="8444"/>
                  </a:cubicBezTo>
                  <a:cubicBezTo>
                    <a:pt x="29809" y="33496"/>
                    <a:pt x="44173" y="73731"/>
                    <a:pt x="44173" y="126619"/>
                  </a:cubicBezTo>
                  <a:cubicBezTo>
                    <a:pt x="44173" y="169891"/>
                    <a:pt x="34849" y="214428"/>
                    <a:pt x="3601" y="246312"/>
                  </a:cubicBezTo>
                  <a:cubicBezTo>
                    <a:pt x="325" y="249349"/>
                    <a:pt x="325" y="249855"/>
                    <a:pt x="325" y="250614"/>
                  </a:cubicBezTo>
                  <a:cubicBezTo>
                    <a:pt x="325" y="252132"/>
                    <a:pt x="1333" y="253144"/>
                    <a:pt x="2845" y="253144"/>
                  </a:cubicBezTo>
                  <a:cubicBezTo>
                    <a:pt x="5365" y="253144"/>
                    <a:pt x="28045" y="235937"/>
                    <a:pt x="42913" y="203799"/>
                  </a:cubicBezTo>
                  <a:cubicBezTo>
                    <a:pt x="55766" y="175964"/>
                    <a:pt x="58790" y="147875"/>
                    <a:pt x="58790" y="126619"/>
                  </a:cubicBezTo>
                  <a:close/>
                </a:path>
              </a:pathLst>
            </a:custGeom>
            <a:solidFill>
              <a:srgbClr val="000000"/>
            </a:solidFill>
            <a:ln w="25269"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84EC1C57-DC93-7586-32F2-22491403D266}"/>
                </a:ext>
              </a:extLst>
            </p:cNvPr>
            <p:cNvSpPr/>
            <p:nvPr>
              <p:custDataLst>
                <p:tags r:id="rId83"/>
              </p:custDataLst>
            </p:nvPr>
          </p:nvSpPr>
          <p:spPr>
            <a:xfrm>
              <a:off x="5385710" y="5535763"/>
              <a:ext cx="81649" cy="178400"/>
            </a:xfrm>
            <a:custGeom>
              <a:avLst/>
              <a:gdLst>
                <a:gd name="connsiteX0" fmla="*/ 35897 w 81649"/>
                <a:gd name="connsiteY0" fmla="*/ 69461 h 178400"/>
                <a:gd name="connsiteX1" fmla="*/ 35897 w 81649"/>
                <a:gd name="connsiteY1" fmla="*/ 40107 h 178400"/>
                <a:gd name="connsiteX2" fmla="*/ 59081 w 81649"/>
                <a:gd name="connsiteY2" fmla="*/ 5692 h 178400"/>
                <a:gd name="connsiteX3" fmla="*/ 67398 w 81649"/>
                <a:gd name="connsiteY3" fmla="*/ 7463 h 178400"/>
                <a:gd name="connsiteX4" fmla="*/ 59837 w 81649"/>
                <a:gd name="connsiteY4" fmla="*/ 18092 h 178400"/>
                <a:gd name="connsiteX5" fmla="*/ 70674 w 81649"/>
                <a:gd name="connsiteY5" fmla="*/ 28973 h 178400"/>
                <a:gd name="connsiteX6" fmla="*/ 81762 w 81649"/>
                <a:gd name="connsiteY6" fmla="*/ 17839 h 178400"/>
                <a:gd name="connsiteX7" fmla="*/ 59081 w 81649"/>
                <a:gd name="connsiteY7" fmla="*/ 125 h 178400"/>
                <a:gd name="connsiteX8" fmla="*/ 20021 w 81649"/>
                <a:gd name="connsiteY8" fmla="*/ 40360 h 178400"/>
                <a:gd name="connsiteX9" fmla="*/ 20021 w 81649"/>
                <a:gd name="connsiteY9" fmla="*/ 69461 h 178400"/>
                <a:gd name="connsiteX10" fmla="*/ 112 w 81649"/>
                <a:gd name="connsiteY10" fmla="*/ 69461 h 178400"/>
                <a:gd name="connsiteX11" fmla="*/ 112 w 81649"/>
                <a:gd name="connsiteY11" fmla="*/ 77306 h 178400"/>
                <a:gd name="connsiteX12" fmla="*/ 20021 w 81649"/>
                <a:gd name="connsiteY12" fmla="*/ 77306 h 178400"/>
                <a:gd name="connsiteX13" fmla="*/ 20021 w 81649"/>
                <a:gd name="connsiteY13" fmla="*/ 159294 h 178400"/>
                <a:gd name="connsiteX14" fmla="*/ 364 w 81649"/>
                <a:gd name="connsiteY14" fmla="*/ 170681 h 178400"/>
                <a:gd name="connsiteX15" fmla="*/ 364 w 81649"/>
                <a:gd name="connsiteY15" fmla="*/ 178526 h 178400"/>
                <a:gd name="connsiteX16" fmla="*/ 29093 w 81649"/>
                <a:gd name="connsiteY16" fmla="*/ 177767 h 178400"/>
                <a:gd name="connsiteX17" fmla="*/ 61097 w 81649"/>
                <a:gd name="connsiteY17" fmla="*/ 178526 h 178400"/>
                <a:gd name="connsiteX18" fmla="*/ 61097 w 81649"/>
                <a:gd name="connsiteY18" fmla="*/ 170681 h 178400"/>
                <a:gd name="connsiteX19" fmla="*/ 55805 w 81649"/>
                <a:gd name="connsiteY19" fmla="*/ 170681 h 178400"/>
                <a:gd name="connsiteX20" fmla="*/ 36653 w 81649"/>
                <a:gd name="connsiteY20" fmla="*/ 158788 h 178400"/>
                <a:gd name="connsiteX21" fmla="*/ 36653 w 81649"/>
                <a:gd name="connsiteY21" fmla="*/ 77306 h 178400"/>
                <a:gd name="connsiteX22" fmla="*/ 65382 w 81649"/>
                <a:gd name="connsiteY22" fmla="*/ 77306 h 178400"/>
                <a:gd name="connsiteX23" fmla="*/ 65382 w 81649"/>
                <a:gd name="connsiteY23" fmla="*/ 69461 h 178400"/>
                <a:gd name="connsiteX24" fmla="*/ 35897 w 81649"/>
                <a:gd name="connsiteY24" fmla="*/ 6946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649" h="178400">
                  <a:moveTo>
                    <a:pt x="35897" y="69461"/>
                  </a:moveTo>
                  <a:lnTo>
                    <a:pt x="35897" y="40107"/>
                  </a:lnTo>
                  <a:cubicBezTo>
                    <a:pt x="35897" y="17839"/>
                    <a:pt x="47993" y="5692"/>
                    <a:pt x="59081" y="5692"/>
                  </a:cubicBezTo>
                  <a:cubicBezTo>
                    <a:pt x="59837" y="5692"/>
                    <a:pt x="63618" y="5692"/>
                    <a:pt x="67398" y="7463"/>
                  </a:cubicBezTo>
                  <a:cubicBezTo>
                    <a:pt x="64374" y="8476"/>
                    <a:pt x="59837" y="11765"/>
                    <a:pt x="59837" y="18092"/>
                  </a:cubicBezTo>
                  <a:cubicBezTo>
                    <a:pt x="59837" y="23912"/>
                    <a:pt x="63870" y="28973"/>
                    <a:pt x="70674" y="28973"/>
                  </a:cubicBezTo>
                  <a:cubicBezTo>
                    <a:pt x="77982" y="28973"/>
                    <a:pt x="81762" y="23912"/>
                    <a:pt x="81762" y="17839"/>
                  </a:cubicBezTo>
                  <a:cubicBezTo>
                    <a:pt x="81762" y="8476"/>
                    <a:pt x="72438" y="125"/>
                    <a:pt x="59081" y="125"/>
                  </a:cubicBezTo>
                  <a:cubicBezTo>
                    <a:pt x="41441" y="125"/>
                    <a:pt x="20021" y="13537"/>
                    <a:pt x="20021" y="40360"/>
                  </a:cubicBezTo>
                  <a:lnTo>
                    <a:pt x="20021" y="69461"/>
                  </a:lnTo>
                  <a:lnTo>
                    <a:pt x="112" y="69461"/>
                  </a:lnTo>
                  <a:lnTo>
                    <a:pt x="112" y="77306"/>
                  </a:lnTo>
                  <a:lnTo>
                    <a:pt x="20021" y="77306"/>
                  </a:lnTo>
                  <a:lnTo>
                    <a:pt x="20021" y="159294"/>
                  </a:lnTo>
                  <a:cubicBezTo>
                    <a:pt x="20021" y="170681"/>
                    <a:pt x="17249" y="170681"/>
                    <a:pt x="364" y="170681"/>
                  </a:cubicBezTo>
                  <a:lnTo>
                    <a:pt x="364" y="178526"/>
                  </a:lnTo>
                  <a:cubicBezTo>
                    <a:pt x="10192" y="178273"/>
                    <a:pt x="22037" y="177767"/>
                    <a:pt x="29093" y="177767"/>
                  </a:cubicBezTo>
                  <a:cubicBezTo>
                    <a:pt x="39173" y="177767"/>
                    <a:pt x="51017" y="177767"/>
                    <a:pt x="61097" y="178526"/>
                  </a:cubicBezTo>
                  <a:lnTo>
                    <a:pt x="61097" y="170681"/>
                  </a:lnTo>
                  <a:lnTo>
                    <a:pt x="55805" y="170681"/>
                  </a:lnTo>
                  <a:cubicBezTo>
                    <a:pt x="37157" y="170681"/>
                    <a:pt x="36653" y="167898"/>
                    <a:pt x="36653" y="158788"/>
                  </a:cubicBezTo>
                  <a:lnTo>
                    <a:pt x="36653" y="77306"/>
                  </a:lnTo>
                  <a:lnTo>
                    <a:pt x="65382" y="77306"/>
                  </a:lnTo>
                  <a:lnTo>
                    <a:pt x="65382" y="69461"/>
                  </a:lnTo>
                  <a:lnTo>
                    <a:pt x="35897" y="69461"/>
                  </a:lnTo>
                  <a:close/>
                </a:path>
              </a:pathLst>
            </a:custGeom>
            <a:solidFill>
              <a:srgbClr val="000000"/>
            </a:solidFill>
            <a:ln w="25269"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EFEFBFCA-AD9F-34C0-B643-212F7085C193}"/>
                </a:ext>
              </a:extLst>
            </p:cNvPr>
            <p:cNvSpPr/>
            <p:nvPr>
              <p:custDataLst>
                <p:tags r:id="rId84"/>
              </p:custDataLst>
            </p:nvPr>
          </p:nvSpPr>
          <p:spPr>
            <a:xfrm>
              <a:off x="5461452" y="5602316"/>
              <a:ext cx="84673" cy="111848"/>
            </a:xfrm>
            <a:custGeom>
              <a:avLst/>
              <a:gdLst>
                <a:gd name="connsiteX0" fmla="*/ 35144 w 84673"/>
                <a:gd name="connsiteY0" fmla="*/ 27961 h 111848"/>
                <a:gd name="connsiteX1" fmla="*/ 35144 w 84673"/>
                <a:gd name="connsiteY1" fmla="*/ 125 h 111848"/>
                <a:gd name="connsiteX2" fmla="*/ 115 w 84673"/>
                <a:gd name="connsiteY2" fmla="*/ 2909 h 111848"/>
                <a:gd name="connsiteX3" fmla="*/ 115 w 84673"/>
                <a:gd name="connsiteY3" fmla="*/ 10753 h 111848"/>
                <a:gd name="connsiteX4" fmla="*/ 19772 w 84673"/>
                <a:gd name="connsiteY4" fmla="*/ 24924 h 111848"/>
                <a:gd name="connsiteX5" fmla="*/ 19772 w 84673"/>
                <a:gd name="connsiteY5" fmla="*/ 92742 h 111848"/>
                <a:gd name="connsiteX6" fmla="*/ 115 w 84673"/>
                <a:gd name="connsiteY6" fmla="*/ 104129 h 111848"/>
                <a:gd name="connsiteX7" fmla="*/ 115 w 84673"/>
                <a:gd name="connsiteY7" fmla="*/ 111974 h 111848"/>
                <a:gd name="connsiteX8" fmla="*/ 28844 w 84673"/>
                <a:gd name="connsiteY8" fmla="*/ 111214 h 111848"/>
                <a:gd name="connsiteX9" fmla="*/ 60849 w 84673"/>
                <a:gd name="connsiteY9" fmla="*/ 111974 h 111848"/>
                <a:gd name="connsiteX10" fmla="*/ 60849 w 84673"/>
                <a:gd name="connsiteY10" fmla="*/ 104129 h 111848"/>
                <a:gd name="connsiteX11" fmla="*/ 55556 w 84673"/>
                <a:gd name="connsiteY11" fmla="*/ 104129 h 111848"/>
                <a:gd name="connsiteX12" fmla="*/ 36404 w 84673"/>
                <a:gd name="connsiteY12" fmla="*/ 92236 h 111848"/>
                <a:gd name="connsiteX13" fmla="*/ 36404 w 84673"/>
                <a:gd name="connsiteY13" fmla="*/ 53266 h 111848"/>
                <a:gd name="connsiteX14" fmla="*/ 66141 w 84673"/>
                <a:gd name="connsiteY14" fmla="*/ 5692 h 111848"/>
                <a:gd name="connsiteX15" fmla="*/ 68913 w 84673"/>
                <a:gd name="connsiteY15" fmla="*/ 5945 h 111848"/>
                <a:gd name="connsiteX16" fmla="*/ 63117 w 84673"/>
                <a:gd name="connsiteY16" fmla="*/ 15814 h 111848"/>
                <a:gd name="connsiteX17" fmla="*/ 73953 w 84673"/>
                <a:gd name="connsiteY17" fmla="*/ 26695 h 111848"/>
                <a:gd name="connsiteX18" fmla="*/ 84789 w 84673"/>
                <a:gd name="connsiteY18" fmla="*/ 15561 h 111848"/>
                <a:gd name="connsiteX19" fmla="*/ 66141 w 84673"/>
                <a:gd name="connsiteY19" fmla="*/ 125 h 111848"/>
                <a:gd name="connsiteX20" fmla="*/ 35144 w 84673"/>
                <a:gd name="connsiteY20" fmla="*/ 27961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673" h="111848">
                  <a:moveTo>
                    <a:pt x="35144" y="27961"/>
                  </a:moveTo>
                  <a:lnTo>
                    <a:pt x="35144" y="125"/>
                  </a:lnTo>
                  <a:lnTo>
                    <a:pt x="115" y="2909"/>
                  </a:lnTo>
                  <a:lnTo>
                    <a:pt x="115" y="10753"/>
                  </a:lnTo>
                  <a:cubicBezTo>
                    <a:pt x="17756" y="10753"/>
                    <a:pt x="19772" y="12524"/>
                    <a:pt x="19772" y="24924"/>
                  </a:cubicBezTo>
                  <a:lnTo>
                    <a:pt x="19772" y="92742"/>
                  </a:lnTo>
                  <a:cubicBezTo>
                    <a:pt x="19772" y="104129"/>
                    <a:pt x="17000" y="104129"/>
                    <a:pt x="115" y="104129"/>
                  </a:cubicBezTo>
                  <a:lnTo>
                    <a:pt x="115" y="111974"/>
                  </a:lnTo>
                  <a:cubicBezTo>
                    <a:pt x="9943" y="111720"/>
                    <a:pt x="21788" y="111214"/>
                    <a:pt x="28844" y="111214"/>
                  </a:cubicBezTo>
                  <a:cubicBezTo>
                    <a:pt x="38924" y="111214"/>
                    <a:pt x="50768" y="111214"/>
                    <a:pt x="60849" y="111974"/>
                  </a:cubicBezTo>
                  <a:lnTo>
                    <a:pt x="60849" y="104129"/>
                  </a:lnTo>
                  <a:lnTo>
                    <a:pt x="55556" y="104129"/>
                  </a:lnTo>
                  <a:cubicBezTo>
                    <a:pt x="36908" y="104129"/>
                    <a:pt x="36404" y="101345"/>
                    <a:pt x="36404" y="92236"/>
                  </a:cubicBezTo>
                  <a:lnTo>
                    <a:pt x="36404" y="53266"/>
                  </a:lnTo>
                  <a:cubicBezTo>
                    <a:pt x="36404" y="28214"/>
                    <a:pt x="46988" y="5692"/>
                    <a:pt x="66141" y="5692"/>
                  </a:cubicBezTo>
                  <a:cubicBezTo>
                    <a:pt x="67905" y="5692"/>
                    <a:pt x="68409" y="5692"/>
                    <a:pt x="68913" y="5945"/>
                  </a:cubicBezTo>
                  <a:cubicBezTo>
                    <a:pt x="68157" y="6198"/>
                    <a:pt x="63117" y="9235"/>
                    <a:pt x="63117" y="15814"/>
                  </a:cubicBezTo>
                  <a:cubicBezTo>
                    <a:pt x="63117" y="22900"/>
                    <a:pt x="68409" y="26695"/>
                    <a:pt x="73953" y="26695"/>
                  </a:cubicBezTo>
                  <a:cubicBezTo>
                    <a:pt x="78489" y="26695"/>
                    <a:pt x="84789" y="23659"/>
                    <a:pt x="84789" y="15561"/>
                  </a:cubicBezTo>
                  <a:cubicBezTo>
                    <a:pt x="84789" y="7463"/>
                    <a:pt x="76977" y="125"/>
                    <a:pt x="66141" y="125"/>
                  </a:cubicBezTo>
                  <a:cubicBezTo>
                    <a:pt x="47744" y="125"/>
                    <a:pt x="38672" y="17079"/>
                    <a:pt x="35144" y="27961"/>
                  </a:cubicBezTo>
                  <a:close/>
                </a:path>
              </a:pathLst>
            </a:custGeom>
            <a:solidFill>
              <a:srgbClr val="000000"/>
            </a:solidFill>
            <a:ln w="25269"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A1C7BC57-750C-3452-1CC6-806FCB1BE0BE}"/>
                </a:ext>
              </a:extLst>
            </p:cNvPr>
            <p:cNvSpPr/>
            <p:nvPr>
              <p:custDataLst>
                <p:tags r:id="rId85"/>
              </p:custDataLst>
            </p:nvPr>
          </p:nvSpPr>
          <p:spPr>
            <a:xfrm>
              <a:off x="5560155" y="5600797"/>
              <a:ext cx="97526" cy="116150"/>
            </a:xfrm>
            <a:custGeom>
              <a:avLst/>
              <a:gdLst>
                <a:gd name="connsiteX0" fmla="*/ 21288 w 97526"/>
                <a:gd name="connsiteY0" fmla="*/ 49723 h 116150"/>
                <a:gd name="connsiteX1" fmla="*/ 52536 w 97526"/>
                <a:gd name="connsiteY1" fmla="*/ 5692 h 116150"/>
                <a:gd name="connsiteX2" fmla="*/ 81013 w 97526"/>
                <a:gd name="connsiteY2" fmla="*/ 49723 h 116150"/>
                <a:gd name="connsiteX3" fmla="*/ 21288 w 97526"/>
                <a:gd name="connsiteY3" fmla="*/ 49723 h 116150"/>
                <a:gd name="connsiteX4" fmla="*/ 21036 w 97526"/>
                <a:gd name="connsiteY4" fmla="*/ 55037 h 116150"/>
                <a:gd name="connsiteX5" fmla="*/ 91345 w 97526"/>
                <a:gd name="connsiteY5" fmla="*/ 55037 h 116150"/>
                <a:gd name="connsiteX6" fmla="*/ 97645 w 97526"/>
                <a:gd name="connsiteY6" fmla="*/ 49723 h 116150"/>
                <a:gd name="connsiteX7" fmla="*/ 52536 w 97526"/>
                <a:gd name="connsiteY7" fmla="*/ 125 h 116150"/>
                <a:gd name="connsiteX8" fmla="*/ 119 w 97526"/>
                <a:gd name="connsiteY8" fmla="*/ 57821 h 116150"/>
                <a:gd name="connsiteX9" fmla="*/ 55560 w 97526"/>
                <a:gd name="connsiteY9" fmla="*/ 116275 h 116150"/>
                <a:gd name="connsiteX10" fmla="*/ 97645 w 97526"/>
                <a:gd name="connsiteY10" fmla="*/ 83379 h 116150"/>
                <a:gd name="connsiteX11" fmla="*/ 94369 w 97526"/>
                <a:gd name="connsiteY11" fmla="*/ 80342 h 116150"/>
                <a:gd name="connsiteX12" fmla="*/ 91093 w 97526"/>
                <a:gd name="connsiteY12" fmla="*/ 83885 h 116150"/>
                <a:gd name="connsiteX13" fmla="*/ 57072 w 97526"/>
                <a:gd name="connsiteY13" fmla="*/ 109949 h 116150"/>
                <a:gd name="connsiteX14" fmla="*/ 28596 w 97526"/>
                <a:gd name="connsiteY14" fmla="*/ 92995 h 116150"/>
                <a:gd name="connsiteX15" fmla="*/ 21036 w 97526"/>
                <a:gd name="connsiteY15" fmla="*/ 55037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526" h="116150">
                  <a:moveTo>
                    <a:pt x="21288" y="49723"/>
                  </a:moveTo>
                  <a:cubicBezTo>
                    <a:pt x="22800" y="12018"/>
                    <a:pt x="43968" y="5692"/>
                    <a:pt x="52536" y="5692"/>
                  </a:cubicBezTo>
                  <a:cubicBezTo>
                    <a:pt x="78493" y="5692"/>
                    <a:pt x="81013" y="39854"/>
                    <a:pt x="81013" y="49723"/>
                  </a:cubicBezTo>
                  <a:lnTo>
                    <a:pt x="21288" y="49723"/>
                  </a:lnTo>
                  <a:close/>
                  <a:moveTo>
                    <a:pt x="21036" y="55037"/>
                  </a:moveTo>
                  <a:lnTo>
                    <a:pt x="91345" y="55037"/>
                  </a:lnTo>
                  <a:cubicBezTo>
                    <a:pt x="96889" y="55037"/>
                    <a:pt x="97645" y="55037"/>
                    <a:pt x="97645" y="49723"/>
                  </a:cubicBezTo>
                  <a:cubicBezTo>
                    <a:pt x="97645" y="24671"/>
                    <a:pt x="84037" y="125"/>
                    <a:pt x="52536" y="125"/>
                  </a:cubicBezTo>
                  <a:cubicBezTo>
                    <a:pt x="23304" y="125"/>
                    <a:pt x="119" y="26189"/>
                    <a:pt x="119" y="57821"/>
                  </a:cubicBezTo>
                  <a:cubicBezTo>
                    <a:pt x="119" y="91729"/>
                    <a:pt x="26580" y="116275"/>
                    <a:pt x="55560" y="116275"/>
                  </a:cubicBezTo>
                  <a:cubicBezTo>
                    <a:pt x="86305" y="116275"/>
                    <a:pt x="97645" y="88187"/>
                    <a:pt x="97645" y="83379"/>
                  </a:cubicBezTo>
                  <a:cubicBezTo>
                    <a:pt x="97645" y="80848"/>
                    <a:pt x="95629" y="80342"/>
                    <a:pt x="94369" y="80342"/>
                  </a:cubicBezTo>
                  <a:cubicBezTo>
                    <a:pt x="92101" y="80342"/>
                    <a:pt x="91597" y="81860"/>
                    <a:pt x="91093" y="83885"/>
                  </a:cubicBezTo>
                  <a:cubicBezTo>
                    <a:pt x="82273" y="109949"/>
                    <a:pt x="59592" y="109949"/>
                    <a:pt x="57072" y="109949"/>
                  </a:cubicBezTo>
                  <a:cubicBezTo>
                    <a:pt x="44472" y="109949"/>
                    <a:pt x="34392" y="102358"/>
                    <a:pt x="28596" y="92995"/>
                  </a:cubicBezTo>
                  <a:cubicBezTo>
                    <a:pt x="21036" y="80848"/>
                    <a:pt x="21036" y="64147"/>
                    <a:pt x="21036" y="55037"/>
                  </a:cubicBezTo>
                  <a:close/>
                </a:path>
              </a:pathLst>
            </a:custGeom>
            <a:solidFill>
              <a:srgbClr val="000000"/>
            </a:solidFill>
            <a:ln w="25269"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AC42B4B8-E033-D149-42D2-E923E1926C6C}"/>
                </a:ext>
              </a:extLst>
            </p:cNvPr>
            <p:cNvSpPr/>
            <p:nvPr>
              <p:custDataLst>
                <p:tags r:id="rId86"/>
              </p:custDataLst>
            </p:nvPr>
          </p:nvSpPr>
          <p:spPr>
            <a:xfrm>
              <a:off x="5673669" y="5602316"/>
              <a:ext cx="124238" cy="160940"/>
            </a:xfrm>
            <a:custGeom>
              <a:avLst/>
              <a:gdLst>
                <a:gd name="connsiteX0" fmla="*/ 87317 w 124238"/>
                <a:gd name="connsiteY0" fmla="*/ 96537 h 160940"/>
                <a:gd name="connsiteX1" fmla="*/ 87317 w 124238"/>
                <a:gd name="connsiteY1" fmla="*/ 141834 h 160940"/>
                <a:gd name="connsiteX2" fmla="*/ 67661 w 124238"/>
                <a:gd name="connsiteY2" fmla="*/ 153221 h 160940"/>
                <a:gd name="connsiteX3" fmla="*/ 67661 w 124238"/>
                <a:gd name="connsiteY3" fmla="*/ 161065 h 160940"/>
                <a:gd name="connsiteX4" fmla="*/ 95886 w 124238"/>
                <a:gd name="connsiteY4" fmla="*/ 160306 h 160940"/>
                <a:gd name="connsiteX5" fmla="*/ 124362 w 124238"/>
                <a:gd name="connsiteY5" fmla="*/ 161065 h 160940"/>
                <a:gd name="connsiteX6" fmla="*/ 124362 w 124238"/>
                <a:gd name="connsiteY6" fmla="*/ 153221 h 160940"/>
                <a:gd name="connsiteX7" fmla="*/ 104706 w 124238"/>
                <a:gd name="connsiteY7" fmla="*/ 141834 h 160940"/>
                <a:gd name="connsiteX8" fmla="*/ 104706 w 124238"/>
                <a:gd name="connsiteY8" fmla="*/ 125 h 160940"/>
                <a:gd name="connsiteX9" fmla="*/ 99162 w 124238"/>
                <a:gd name="connsiteY9" fmla="*/ 125 h 160940"/>
                <a:gd name="connsiteX10" fmla="*/ 89585 w 124238"/>
                <a:gd name="connsiteY10" fmla="*/ 23153 h 160940"/>
                <a:gd name="connsiteX11" fmla="*/ 55817 w 124238"/>
                <a:gd name="connsiteY11" fmla="*/ 125 h 160940"/>
                <a:gd name="connsiteX12" fmla="*/ 124 w 124238"/>
                <a:gd name="connsiteY12" fmla="*/ 57568 h 160940"/>
                <a:gd name="connsiteX13" fmla="*/ 53801 w 124238"/>
                <a:gd name="connsiteY13" fmla="*/ 114757 h 160940"/>
                <a:gd name="connsiteX14" fmla="*/ 87317 w 124238"/>
                <a:gd name="connsiteY14" fmla="*/ 96537 h 160940"/>
                <a:gd name="connsiteX15" fmla="*/ 88073 w 124238"/>
                <a:gd name="connsiteY15" fmla="*/ 41878 h 160940"/>
                <a:gd name="connsiteX16" fmla="*/ 88073 w 124238"/>
                <a:gd name="connsiteY16" fmla="*/ 77559 h 160940"/>
                <a:gd name="connsiteX17" fmla="*/ 77993 w 124238"/>
                <a:gd name="connsiteY17" fmla="*/ 98815 h 160940"/>
                <a:gd name="connsiteX18" fmla="*/ 54809 w 124238"/>
                <a:gd name="connsiteY18" fmla="*/ 109190 h 160940"/>
                <a:gd name="connsiteX19" fmla="*/ 21040 w 124238"/>
                <a:gd name="connsiteY19" fmla="*/ 57568 h 160940"/>
                <a:gd name="connsiteX20" fmla="*/ 57329 w 124238"/>
                <a:gd name="connsiteY20" fmla="*/ 6451 h 160940"/>
                <a:gd name="connsiteX21" fmla="*/ 88073 w 124238"/>
                <a:gd name="connsiteY21" fmla="*/ 41878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38" h="160940">
                  <a:moveTo>
                    <a:pt x="87317" y="96537"/>
                  </a:moveTo>
                  <a:lnTo>
                    <a:pt x="87317" y="141834"/>
                  </a:lnTo>
                  <a:cubicBezTo>
                    <a:pt x="87317" y="153221"/>
                    <a:pt x="84545" y="153221"/>
                    <a:pt x="67661" y="153221"/>
                  </a:cubicBezTo>
                  <a:lnTo>
                    <a:pt x="67661" y="161065"/>
                  </a:lnTo>
                  <a:cubicBezTo>
                    <a:pt x="76229" y="160812"/>
                    <a:pt x="89333" y="160306"/>
                    <a:pt x="95886" y="160306"/>
                  </a:cubicBezTo>
                  <a:cubicBezTo>
                    <a:pt x="102690" y="160306"/>
                    <a:pt x="115542" y="160812"/>
                    <a:pt x="124362" y="161065"/>
                  </a:cubicBezTo>
                  <a:lnTo>
                    <a:pt x="124362" y="153221"/>
                  </a:lnTo>
                  <a:cubicBezTo>
                    <a:pt x="107478" y="153221"/>
                    <a:pt x="104706" y="153221"/>
                    <a:pt x="104706" y="141834"/>
                  </a:cubicBezTo>
                  <a:lnTo>
                    <a:pt x="104706" y="125"/>
                  </a:lnTo>
                  <a:lnTo>
                    <a:pt x="99162" y="125"/>
                  </a:lnTo>
                  <a:lnTo>
                    <a:pt x="89585" y="23153"/>
                  </a:lnTo>
                  <a:cubicBezTo>
                    <a:pt x="86309" y="16067"/>
                    <a:pt x="75977" y="125"/>
                    <a:pt x="55817" y="125"/>
                  </a:cubicBezTo>
                  <a:cubicBezTo>
                    <a:pt x="26584" y="125"/>
                    <a:pt x="124" y="24671"/>
                    <a:pt x="124" y="57568"/>
                  </a:cubicBezTo>
                  <a:cubicBezTo>
                    <a:pt x="124" y="89199"/>
                    <a:pt x="24568" y="114757"/>
                    <a:pt x="53801" y="114757"/>
                  </a:cubicBezTo>
                  <a:cubicBezTo>
                    <a:pt x="71441" y="114757"/>
                    <a:pt x="81773" y="103876"/>
                    <a:pt x="87317" y="96537"/>
                  </a:cubicBezTo>
                  <a:close/>
                  <a:moveTo>
                    <a:pt x="88073" y="41878"/>
                  </a:moveTo>
                  <a:lnTo>
                    <a:pt x="88073" y="77559"/>
                  </a:lnTo>
                  <a:cubicBezTo>
                    <a:pt x="88073" y="85656"/>
                    <a:pt x="83537" y="92742"/>
                    <a:pt x="77993" y="98815"/>
                  </a:cubicBezTo>
                  <a:cubicBezTo>
                    <a:pt x="74717" y="102358"/>
                    <a:pt x="66653" y="109190"/>
                    <a:pt x="54809" y="109190"/>
                  </a:cubicBezTo>
                  <a:cubicBezTo>
                    <a:pt x="36412" y="109190"/>
                    <a:pt x="21040" y="86668"/>
                    <a:pt x="21040" y="57568"/>
                  </a:cubicBezTo>
                  <a:cubicBezTo>
                    <a:pt x="21040" y="27454"/>
                    <a:pt x="38680" y="6451"/>
                    <a:pt x="57329" y="6451"/>
                  </a:cubicBezTo>
                  <a:cubicBezTo>
                    <a:pt x="77489" y="6451"/>
                    <a:pt x="88073" y="28467"/>
                    <a:pt x="88073" y="41878"/>
                  </a:cubicBezTo>
                  <a:close/>
                </a:path>
              </a:pathLst>
            </a:custGeom>
            <a:solidFill>
              <a:srgbClr val="000000"/>
            </a:solidFill>
            <a:ln w="25269"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008A7177-83FF-CA28-4809-71F56A64A046}"/>
                </a:ext>
              </a:extLst>
            </p:cNvPr>
            <p:cNvSpPr/>
            <p:nvPr>
              <p:custDataLst>
                <p:tags r:id="rId87"/>
              </p:custDataLst>
            </p:nvPr>
          </p:nvSpPr>
          <p:spPr>
            <a:xfrm>
              <a:off x="5823052" y="5524376"/>
              <a:ext cx="58465" cy="253051"/>
            </a:xfrm>
            <a:custGeom>
              <a:avLst/>
              <a:gdLst>
                <a:gd name="connsiteX0" fmla="*/ 58594 w 58465"/>
                <a:gd name="connsiteY0" fmla="*/ 250646 h 253051"/>
                <a:gd name="connsiteX1" fmla="*/ 54310 w 58465"/>
                <a:gd name="connsiteY1" fmla="*/ 245078 h 253051"/>
                <a:gd name="connsiteX2" fmla="*/ 14745 w 58465"/>
                <a:gd name="connsiteY2" fmla="*/ 126651 h 253051"/>
                <a:gd name="connsiteX3" fmla="*/ 55318 w 58465"/>
                <a:gd name="connsiteY3" fmla="*/ 6957 h 253051"/>
                <a:gd name="connsiteX4" fmla="*/ 58594 w 58465"/>
                <a:gd name="connsiteY4" fmla="*/ 2655 h 253051"/>
                <a:gd name="connsiteX5" fmla="*/ 56074 w 58465"/>
                <a:gd name="connsiteY5" fmla="*/ 125 h 253051"/>
                <a:gd name="connsiteX6" fmla="*/ 16005 w 58465"/>
                <a:gd name="connsiteY6" fmla="*/ 49470 h 253051"/>
                <a:gd name="connsiteX7" fmla="*/ 129 w 58465"/>
                <a:gd name="connsiteY7" fmla="*/ 126651 h 253051"/>
                <a:gd name="connsiteX8" fmla="*/ 16761 w 58465"/>
                <a:gd name="connsiteY8" fmla="*/ 205602 h 253051"/>
                <a:gd name="connsiteX9" fmla="*/ 56074 w 58465"/>
                <a:gd name="connsiteY9" fmla="*/ 253176 h 253051"/>
                <a:gd name="connsiteX10" fmla="*/ 58594 w 58465"/>
                <a:gd name="connsiteY10" fmla="*/ 25064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594" y="250646"/>
                  </a:moveTo>
                  <a:cubicBezTo>
                    <a:pt x="58594" y="249886"/>
                    <a:pt x="58594" y="249380"/>
                    <a:pt x="54310" y="245078"/>
                  </a:cubicBezTo>
                  <a:cubicBezTo>
                    <a:pt x="22809" y="213194"/>
                    <a:pt x="14745" y="165367"/>
                    <a:pt x="14745" y="126651"/>
                  </a:cubicBezTo>
                  <a:cubicBezTo>
                    <a:pt x="14745" y="82620"/>
                    <a:pt x="24321" y="38589"/>
                    <a:pt x="55318" y="6957"/>
                  </a:cubicBezTo>
                  <a:cubicBezTo>
                    <a:pt x="58594" y="3921"/>
                    <a:pt x="58594" y="3415"/>
                    <a:pt x="58594" y="2655"/>
                  </a:cubicBezTo>
                  <a:cubicBezTo>
                    <a:pt x="58594" y="884"/>
                    <a:pt x="57586" y="125"/>
                    <a:pt x="56074" y="125"/>
                  </a:cubicBezTo>
                  <a:cubicBezTo>
                    <a:pt x="53554" y="125"/>
                    <a:pt x="30873" y="17332"/>
                    <a:pt x="16005" y="49470"/>
                  </a:cubicBezTo>
                  <a:cubicBezTo>
                    <a:pt x="3153" y="77306"/>
                    <a:pt x="129" y="105394"/>
                    <a:pt x="129" y="126651"/>
                  </a:cubicBezTo>
                  <a:cubicBezTo>
                    <a:pt x="129" y="146388"/>
                    <a:pt x="2901" y="177008"/>
                    <a:pt x="16761" y="205602"/>
                  </a:cubicBezTo>
                  <a:cubicBezTo>
                    <a:pt x="31881" y="236728"/>
                    <a:pt x="53554" y="253176"/>
                    <a:pt x="56074" y="253176"/>
                  </a:cubicBezTo>
                  <a:cubicBezTo>
                    <a:pt x="57586" y="253176"/>
                    <a:pt x="58594" y="252417"/>
                    <a:pt x="58594" y="250646"/>
                  </a:cubicBezTo>
                  <a:close/>
                </a:path>
              </a:pathLst>
            </a:custGeom>
            <a:solidFill>
              <a:srgbClr val="000000"/>
            </a:solidFill>
            <a:ln w="25269"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9C289C73-5AEA-11A6-353B-29B2BA94DD86}"/>
                </a:ext>
              </a:extLst>
            </p:cNvPr>
            <p:cNvSpPr/>
            <p:nvPr>
              <p:custDataLst>
                <p:tags r:id="rId88"/>
              </p:custDataLst>
            </p:nvPr>
          </p:nvSpPr>
          <p:spPr>
            <a:xfrm>
              <a:off x="5908454" y="5535763"/>
              <a:ext cx="174135" cy="227492"/>
            </a:xfrm>
            <a:custGeom>
              <a:avLst/>
              <a:gdLst>
                <a:gd name="connsiteX0" fmla="*/ 98163 w 174135"/>
                <a:gd name="connsiteY0" fmla="*/ 177008 h 227492"/>
                <a:gd name="connsiteX1" fmla="*/ 174268 w 174135"/>
                <a:gd name="connsiteY1" fmla="*/ 68196 h 227492"/>
                <a:gd name="connsiteX2" fmla="*/ 110007 w 174135"/>
                <a:gd name="connsiteY2" fmla="*/ 125 h 227492"/>
                <a:gd name="connsiteX3" fmla="*/ 133 w 174135"/>
                <a:gd name="connsiteY3" fmla="*/ 116528 h 227492"/>
                <a:gd name="connsiteX4" fmla="*/ 64646 w 174135"/>
                <a:gd name="connsiteY4" fmla="*/ 184093 h 227492"/>
                <a:gd name="connsiteX5" fmla="*/ 89343 w 174135"/>
                <a:gd name="connsiteY5" fmla="*/ 180297 h 227492"/>
                <a:gd name="connsiteX6" fmla="*/ 88335 w 174135"/>
                <a:gd name="connsiteY6" fmla="*/ 199782 h 227492"/>
                <a:gd name="connsiteX7" fmla="*/ 109251 w 174135"/>
                <a:gd name="connsiteY7" fmla="*/ 227618 h 227492"/>
                <a:gd name="connsiteX8" fmla="*/ 151336 w 174135"/>
                <a:gd name="connsiteY8" fmla="*/ 178526 h 227492"/>
                <a:gd name="connsiteX9" fmla="*/ 148564 w 174135"/>
                <a:gd name="connsiteY9" fmla="*/ 175995 h 227492"/>
                <a:gd name="connsiteX10" fmla="*/ 145540 w 174135"/>
                <a:gd name="connsiteY10" fmla="*/ 178779 h 227492"/>
                <a:gd name="connsiteX11" fmla="*/ 116055 w 174135"/>
                <a:gd name="connsiteY11" fmla="*/ 203072 h 227492"/>
                <a:gd name="connsiteX12" fmla="*/ 98163 w 174135"/>
                <a:gd name="connsiteY12" fmla="*/ 177008 h 227492"/>
                <a:gd name="connsiteX13" fmla="*/ 50534 w 174135"/>
                <a:gd name="connsiteY13" fmla="*/ 174983 h 227492"/>
                <a:gd name="connsiteX14" fmla="*/ 22309 w 174135"/>
                <a:gd name="connsiteY14" fmla="*/ 124626 h 227492"/>
                <a:gd name="connsiteX15" fmla="*/ 48014 w 174135"/>
                <a:gd name="connsiteY15" fmla="*/ 43903 h 227492"/>
                <a:gd name="connsiteX16" fmla="*/ 108495 w 174135"/>
                <a:gd name="connsiteY16" fmla="*/ 6451 h 227492"/>
                <a:gd name="connsiteX17" fmla="*/ 152092 w 174135"/>
                <a:gd name="connsiteY17" fmla="*/ 60098 h 227492"/>
                <a:gd name="connsiteX18" fmla="*/ 96903 w 174135"/>
                <a:gd name="connsiteY18" fmla="*/ 168404 h 227492"/>
                <a:gd name="connsiteX19" fmla="*/ 74726 w 174135"/>
                <a:gd name="connsiteY19" fmla="*/ 141074 h 227492"/>
                <a:gd name="connsiteX20" fmla="*/ 49022 w 174135"/>
                <a:gd name="connsiteY20" fmla="*/ 166886 h 227492"/>
                <a:gd name="connsiteX21" fmla="*/ 50534 w 174135"/>
                <a:gd name="connsiteY21" fmla="*/ 174983 h 227492"/>
                <a:gd name="connsiteX22" fmla="*/ 66158 w 174135"/>
                <a:gd name="connsiteY22" fmla="*/ 177767 h 227492"/>
                <a:gd name="connsiteX23" fmla="*/ 54566 w 174135"/>
                <a:gd name="connsiteY23" fmla="*/ 166886 h 227492"/>
                <a:gd name="connsiteX24" fmla="*/ 74726 w 174135"/>
                <a:gd name="connsiteY24" fmla="*/ 146642 h 227492"/>
                <a:gd name="connsiteX25" fmla="*/ 90099 w 174135"/>
                <a:gd name="connsiteY25" fmla="*/ 168151 h 227492"/>
                <a:gd name="connsiteX26" fmla="*/ 87327 w 174135"/>
                <a:gd name="connsiteY26" fmla="*/ 173212 h 227492"/>
                <a:gd name="connsiteX27" fmla="*/ 66158 w 174135"/>
                <a:gd name="connsiteY27" fmla="*/ 177767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163" y="177008"/>
                  </a:moveTo>
                  <a:cubicBezTo>
                    <a:pt x="137224" y="162078"/>
                    <a:pt x="174268" y="117035"/>
                    <a:pt x="174268" y="68196"/>
                  </a:cubicBezTo>
                  <a:cubicBezTo>
                    <a:pt x="174268" y="27454"/>
                    <a:pt x="147556" y="125"/>
                    <a:pt x="110007" y="125"/>
                  </a:cubicBezTo>
                  <a:cubicBezTo>
                    <a:pt x="55574" y="125"/>
                    <a:pt x="133" y="57568"/>
                    <a:pt x="133" y="116528"/>
                  </a:cubicBezTo>
                  <a:cubicBezTo>
                    <a:pt x="133" y="158535"/>
                    <a:pt x="28357" y="184093"/>
                    <a:pt x="64646" y="184093"/>
                  </a:cubicBezTo>
                  <a:cubicBezTo>
                    <a:pt x="70946" y="184093"/>
                    <a:pt x="79514" y="183081"/>
                    <a:pt x="89343" y="180297"/>
                  </a:cubicBezTo>
                  <a:cubicBezTo>
                    <a:pt x="88335" y="195986"/>
                    <a:pt x="88335" y="196493"/>
                    <a:pt x="88335" y="199782"/>
                  </a:cubicBezTo>
                  <a:cubicBezTo>
                    <a:pt x="88335" y="207880"/>
                    <a:pt x="88335" y="227618"/>
                    <a:pt x="109251" y="227618"/>
                  </a:cubicBezTo>
                  <a:cubicBezTo>
                    <a:pt x="139240" y="227618"/>
                    <a:pt x="151336" y="181310"/>
                    <a:pt x="151336" y="178526"/>
                  </a:cubicBezTo>
                  <a:cubicBezTo>
                    <a:pt x="151336" y="176755"/>
                    <a:pt x="149572" y="175995"/>
                    <a:pt x="148564" y="175995"/>
                  </a:cubicBezTo>
                  <a:cubicBezTo>
                    <a:pt x="146548" y="175995"/>
                    <a:pt x="146044" y="177261"/>
                    <a:pt x="145540" y="178779"/>
                  </a:cubicBezTo>
                  <a:cubicBezTo>
                    <a:pt x="139492" y="196746"/>
                    <a:pt x="124875" y="203072"/>
                    <a:pt x="116055" y="203072"/>
                  </a:cubicBezTo>
                  <a:cubicBezTo>
                    <a:pt x="104463" y="203072"/>
                    <a:pt x="100683" y="196240"/>
                    <a:pt x="98163" y="177008"/>
                  </a:cubicBezTo>
                  <a:close/>
                  <a:moveTo>
                    <a:pt x="50534" y="174983"/>
                  </a:moveTo>
                  <a:cubicBezTo>
                    <a:pt x="30877" y="167139"/>
                    <a:pt x="22309" y="147401"/>
                    <a:pt x="22309" y="124626"/>
                  </a:cubicBezTo>
                  <a:cubicBezTo>
                    <a:pt x="22309" y="107166"/>
                    <a:pt x="28861" y="71232"/>
                    <a:pt x="48014" y="43903"/>
                  </a:cubicBezTo>
                  <a:cubicBezTo>
                    <a:pt x="66410" y="18092"/>
                    <a:pt x="90099" y="6451"/>
                    <a:pt x="108495" y="6451"/>
                  </a:cubicBezTo>
                  <a:cubicBezTo>
                    <a:pt x="133696" y="6451"/>
                    <a:pt x="152092" y="26189"/>
                    <a:pt x="152092" y="60098"/>
                  </a:cubicBezTo>
                  <a:cubicBezTo>
                    <a:pt x="152092" y="85403"/>
                    <a:pt x="139240" y="144617"/>
                    <a:pt x="96903" y="168404"/>
                  </a:cubicBezTo>
                  <a:cubicBezTo>
                    <a:pt x="95643" y="159547"/>
                    <a:pt x="93123" y="141074"/>
                    <a:pt x="74726" y="141074"/>
                  </a:cubicBezTo>
                  <a:cubicBezTo>
                    <a:pt x="61370" y="141074"/>
                    <a:pt x="49022" y="153727"/>
                    <a:pt x="49022" y="166886"/>
                  </a:cubicBezTo>
                  <a:cubicBezTo>
                    <a:pt x="49022" y="171947"/>
                    <a:pt x="50534" y="174730"/>
                    <a:pt x="50534" y="174983"/>
                  </a:cubicBezTo>
                  <a:close/>
                  <a:moveTo>
                    <a:pt x="66158" y="177767"/>
                  </a:moveTo>
                  <a:cubicBezTo>
                    <a:pt x="62630" y="177767"/>
                    <a:pt x="54566" y="177767"/>
                    <a:pt x="54566" y="166886"/>
                  </a:cubicBezTo>
                  <a:cubicBezTo>
                    <a:pt x="54566" y="156764"/>
                    <a:pt x="64142" y="146642"/>
                    <a:pt x="74726" y="146642"/>
                  </a:cubicBezTo>
                  <a:cubicBezTo>
                    <a:pt x="85311" y="146642"/>
                    <a:pt x="90099" y="152715"/>
                    <a:pt x="90099" y="168151"/>
                  </a:cubicBezTo>
                  <a:cubicBezTo>
                    <a:pt x="90099" y="171947"/>
                    <a:pt x="89847" y="172200"/>
                    <a:pt x="87327" y="173212"/>
                  </a:cubicBezTo>
                  <a:cubicBezTo>
                    <a:pt x="80774" y="175995"/>
                    <a:pt x="73214" y="177767"/>
                    <a:pt x="66158" y="177767"/>
                  </a:cubicBezTo>
                  <a:close/>
                </a:path>
              </a:pathLst>
            </a:custGeom>
            <a:solidFill>
              <a:srgbClr val="000000"/>
            </a:solidFill>
            <a:ln w="25269"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4E7373DE-AF57-AB20-A0F9-C422491BCEA8}"/>
                </a:ext>
              </a:extLst>
            </p:cNvPr>
            <p:cNvSpPr/>
            <p:nvPr>
              <p:custDataLst>
                <p:tags r:id="rId89"/>
              </p:custDataLst>
            </p:nvPr>
          </p:nvSpPr>
          <p:spPr>
            <a:xfrm>
              <a:off x="6103621" y="5492241"/>
              <a:ext cx="53450" cy="119212"/>
            </a:xfrm>
            <a:custGeom>
              <a:avLst/>
              <a:gdLst>
                <a:gd name="connsiteX0" fmla="*/ 49004 w 53450"/>
                <a:gd name="connsiteY0" fmla="*/ 6852 h 119212"/>
                <a:gd name="connsiteX1" fmla="*/ 41948 w 53450"/>
                <a:gd name="connsiteY1" fmla="*/ 121 h 119212"/>
                <a:gd name="connsiteX2" fmla="*/ 32070 w 53450"/>
                <a:gd name="connsiteY2" fmla="*/ 9863 h 119212"/>
                <a:gd name="connsiteX3" fmla="*/ 39126 w 53450"/>
                <a:gd name="connsiteY3" fmla="*/ 16594 h 119212"/>
                <a:gd name="connsiteX4" fmla="*/ 49004 w 53450"/>
                <a:gd name="connsiteY4" fmla="*/ 6852 h 119212"/>
                <a:gd name="connsiteX5" fmla="*/ 13018 w 53450"/>
                <a:gd name="connsiteY5" fmla="*/ 96837 h 119212"/>
                <a:gd name="connsiteX6" fmla="*/ 11430 w 53450"/>
                <a:gd name="connsiteY6" fmla="*/ 104277 h 119212"/>
                <a:gd name="connsiteX7" fmla="*/ 28189 w 53450"/>
                <a:gd name="connsiteY7" fmla="*/ 119333 h 119212"/>
                <a:gd name="connsiteX8" fmla="*/ 53591 w 53450"/>
                <a:gd name="connsiteY8" fmla="*/ 92231 h 119212"/>
                <a:gd name="connsiteX9" fmla="*/ 50768 w 53450"/>
                <a:gd name="connsiteY9" fmla="*/ 89929 h 119212"/>
                <a:gd name="connsiteX10" fmla="*/ 47417 w 53450"/>
                <a:gd name="connsiteY10" fmla="*/ 92940 h 119212"/>
                <a:gd name="connsiteX11" fmla="*/ 28718 w 53450"/>
                <a:gd name="connsiteY11" fmla="*/ 114373 h 119212"/>
                <a:gd name="connsiteX12" fmla="*/ 24308 w 53450"/>
                <a:gd name="connsiteY12" fmla="*/ 108174 h 119212"/>
                <a:gd name="connsiteX13" fmla="*/ 27130 w 53450"/>
                <a:gd name="connsiteY13" fmla="*/ 96837 h 119212"/>
                <a:gd name="connsiteX14" fmla="*/ 32775 w 53450"/>
                <a:gd name="connsiteY14" fmla="*/ 82666 h 119212"/>
                <a:gd name="connsiteX15" fmla="*/ 41419 w 53450"/>
                <a:gd name="connsiteY15" fmla="*/ 60170 h 119212"/>
                <a:gd name="connsiteX16" fmla="*/ 42477 w 53450"/>
                <a:gd name="connsiteY16" fmla="*/ 54502 h 119212"/>
                <a:gd name="connsiteX17" fmla="*/ 25719 w 53450"/>
                <a:gd name="connsiteY17" fmla="*/ 39445 h 119212"/>
                <a:gd name="connsiteX18" fmla="*/ 141 w 53450"/>
                <a:gd name="connsiteY18" fmla="*/ 66547 h 119212"/>
                <a:gd name="connsiteX19" fmla="*/ 3139 w 53450"/>
                <a:gd name="connsiteY19" fmla="*/ 68850 h 119212"/>
                <a:gd name="connsiteX20" fmla="*/ 6315 w 53450"/>
                <a:gd name="connsiteY20" fmla="*/ 66015 h 119212"/>
                <a:gd name="connsiteX21" fmla="*/ 25190 w 53450"/>
                <a:gd name="connsiteY21" fmla="*/ 44405 h 119212"/>
                <a:gd name="connsiteX22" fmla="*/ 29600 w 53450"/>
                <a:gd name="connsiteY22" fmla="*/ 50605 h 119212"/>
                <a:gd name="connsiteX23" fmla="*/ 24131 w 53450"/>
                <a:gd name="connsiteY23" fmla="*/ 68318 h 119212"/>
                <a:gd name="connsiteX24" fmla="*/ 13018 w 53450"/>
                <a:gd name="connsiteY24" fmla="*/ 9683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004" y="6852"/>
                  </a:moveTo>
                  <a:cubicBezTo>
                    <a:pt x="49004" y="4018"/>
                    <a:pt x="46888" y="121"/>
                    <a:pt x="41948" y="121"/>
                  </a:cubicBezTo>
                  <a:cubicBezTo>
                    <a:pt x="37185" y="121"/>
                    <a:pt x="32070" y="4726"/>
                    <a:pt x="32070" y="9863"/>
                  </a:cubicBezTo>
                  <a:cubicBezTo>
                    <a:pt x="32070" y="12875"/>
                    <a:pt x="34363" y="16594"/>
                    <a:pt x="39126" y="16594"/>
                  </a:cubicBezTo>
                  <a:cubicBezTo>
                    <a:pt x="44242" y="16594"/>
                    <a:pt x="49004" y="11635"/>
                    <a:pt x="49004" y="6852"/>
                  </a:cubicBezTo>
                  <a:close/>
                  <a:moveTo>
                    <a:pt x="13018" y="96837"/>
                  </a:moveTo>
                  <a:cubicBezTo>
                    <a:pt x="12312" y="99140"/>
                    <a:pt x="11430" y="101265"/>
                    <a:pt x="11430" y="104277"/>
                  </a:cubicBezTo>
                  <a:cubicBezTo>
                    <a:pt x="11430" y="112602"/>
                    <a:pt x="18487" y="119333"/>
                    <a:pt x="28189" y="119333"/>
                  </a:cubicBezTo>
                  <a:cubicBezTo>
                    <a:pt x="45829" y="119333"/>
                    <a:pt x="53591" y="94888"/>
                    <a:pt x="53591" y="92231"/>
                  </a:cubicBezTo>
                  <a:cubicBezTo>
                    <a:pt x="53591" y="89929"/>
                    <a:pt x="51298" y="89929"/>
                    <a:pt x="50768" y="89929"/>
                  </a:cubicBezTo>
                  <a:cubicBezTo>
                    <a:pt x="48299" y="89929"/>
                    <a:pt x="48122" y="90991"/>
                    <a:pt x="47417" y="92940"/>
                  </a:cubicBezTo>
                  <a:cubicBezTo>
                    <a:pt x="43359" y="107111"/>
                    <a:pt x="35598" y="114373"/>
                    <a:pt x="28718" y="114373"/>
                  </a:cubicBezTo>
                  <a:cubicBezTo>
                    <a:pt x="25190" y="114373"/>
                    <a:pt x="24308" y="112071"/>
                    <a:pt x="24308" y="108174"/>
                  </a:cubicBezTo>
                  <a:cubicBezTo>
                    <a:pt x="24308" y="104100"/>
                    <a:pt x="25543" y="100734"/>
                    <a:pt x="27130" y="96837"/>
                  </a:cubicBezTo>
                  <a:cubicBezTo>
                    <a:pt x="28894" y="92054"/>
                    <a:pt x="30835" y="87272"/>
                    <a:pt x="32775" y="82666"/>
                  </a:cubicBezTo>
                  <a:cubicBezTo>
                    <a:pt x="34363" y="78415"/>
                    <a:pt x="40713" y="62295"/>
                    <a:pt x="41419" y="60170"/>
                  </a:cubicBezTo>
                  <a:cubicBezTo>
                    <a:pt x="41948" y="58399"/>
                    <a:pt x="42477" y="56273"/>
                    <a:pt x="42477" y="54502"/>
                  </a:cubicBezTo>
                  <a:cubicBezTo>
                    <a:pt x="42477" y="46176"/>
                    <a:pt x="35421" y="39445"/>
                    <a:pt x="25719" y="39445"/>
                  </a:cubicBezTo>
                  <a:cubicBezTo>
                    <a:pt x="8255" y="39445"/>
                    <a:pt x="141" y="63535"/>
                    <a:pt x="141" y="66547"/>
                  </a:cubicBezTo>
                  <a:cubicBezTo>
                    <a:pt x="141" y="68850"/>
                    <a:pt x="2610" y="68850"/>
                    <a:pt x="3139" y="68850"/>
                  </a:cubicBezTo>
                  <a:cubicBezTo>
                    <a:pt x="5609" y="68850"/>
                    <a:pt x="5785" y="67964"/>
                    <a:pt x="6315" y="66015"/>
                  </a:cubicBezTo>
                  <a:cubicBezTo>
                    <a:pt x="10901" y="50782"/>
                    <a:pt x="18663" y="44405"/>
                    <a:pt x="25190" y="44405"/>
                  </a:cubicBezTo>
                  <a:cubicBezTo>
                    <a:pt x="28012" y="44405"/>
                    <a:pt x="29600" y="45822"/>
                    <a:pt x="29600" y="50605"/>
                  </a:cubicBezTo>
                  <a:cubicBezTo>
                    <a:pt x="29600" y="54679"/>
                    <a:pt x="28542" y="57336"/>
                    <a:pt x="24131" y="68318"/>
                  </a:cubicBezTo>
                  <a:lnTo>
                    <a:pt x="13018" y="96837"/>
                  </a:lnTo>
                  <a:close/>
                </a:path>
              </a:pathLst>
            </a:custGeom>
            <a:solidFill>
              <a:srgbClr val="000000"/>
            </a:solidFill>
            <a:ln w="25269" cap="flat">
              <a:noFill/>
              <a:prstDash val="solid"/>
              <a:miter/>
            </a:ln>
          </p:spPr>
          <p:txBody>
            <a:bodyPr rtlCol="0" anchor="ctr"/>
            <a:lstStyle/>
            <a:p>
              <a:endParaRPr lang="en-CN"/>
            </a:p>
          </p:txBody>
        </p:sp>
        <p:sp>
          <p:nvSpPr>
            <p:cNvPr id="18461" name="Freeform 18460">
              <a:extLst>
                <a:ext uri="{FF2B5EF4-FFF2-40B4-BE49-F238E27FC236}">
                  <a16:creationId xmlns:a16="http://schemas.microsoft.com/office/drawing/2014/main" id="{A1B95090-61C2-C1D6-A7E7-7D4D70CD5E10}"/>
                </a:ext>
              </a:extLst>
            </p:cNvPr>
            <p:cNvSpPr/>
            <p:nvPr>
              <p:custDataLst>
                <p:tags r:id="rId90"/>
              </p:custDataLst>
            </p:nvPr>
          </p:nvSpPr>
          <p:spPr>
            <a:xfrm>
              <a:off x="6114558" y="5659105"/>
              <a:ext cx="64210" cy="117618"/>
            </a:xfrm>
            <a:custGeom>
              <a:avLst/>
              <a:gdLst>
                <a:gd name="connsiteX0" fmla="*/ 40008 w 64210"/>
                <a:gd name="connsiteY0" fmla="*/ 5087 h 117618"/>
                <a:gd name="connsiteX1" fmla="*/ 34716 w 64210"/>
                <a:gd name="connsiteY1" fmla="*/ 127 h 117618"/>
                <a:gd name="connsiteX2" fmla="*/ 141 w 64210"/>
                <a:gd name="connsiteY2" fmla="*/ 11464 h 117618"/>
                <a:gd name="connsiteX3" fmla="*/ 141 w 64210"/>
                <a:gd name="connsiteY3" fmla="*/ 17841 h 117618"/>
                <a:gd name="connsiteX4" fmla="*/ 25719 w 64210"/>
                <a:gd name="connsiteY4" fmla="*/ 12881 h 117618"/>
                <a:gd name="connsiteX5" fmla="*/ 25719 w 64210"/>
                <a:gd name="connsiteY5" fmla="*/ 103220 h 117618"/>
                <a:gd name="connsiteX6" fmla="*/ 8079 w 64210"/>
                <a:gd name="connsiteY6" fmla="*/ 111369 h 117618"/>
                <a:gd name="connsiteX7" fmla="*/ 1375 w 64210"/>
                <a:gd name="connsiteY7" fmla="*/ 111369 h 117618"/>
                <a:gd name="connsiteX8" fmla="*/ 1375 w 64210"/>
                <a:gd name="connsiteY8" fmla="*/ 117746 h 117618"/>
                <a:gd name="connsiteX9" fmla="*/ 32775 w 64210"/>
                <a:gd name="connsiteY9" fmla="*/ 117037 h 117618"/>
                <a:gd name="connsiteX10" fmla="*/ 64352 w 64210"/>
                <a:gd name="connsiteY10" fmla="*/ 117746 h 117618"/>
                <a:gd name="connsiteX11" fmla="*/ 64352 w 64210"/>
                <a:gd name="connsiteY11" fmla="*/ 111369 h 117618"/>
                <a:gd name="connsiteX12" fmla="*/ 57648 w 64210"/>
                <a:gd name="connsiteY12" fmla="*/ 111369 h 117618"/>
                <a:gd name="connsiteX13" fmla="*/ 40008 w 64210"/>
                <a:gd name="connsiteY13" fmla="*/ 103220 h 117618"/>
                <a:gd name="connsiteX14" fmla="*/ 40008 w 64210"/>
                <a:gd name="connsiteY14" fmla="*/ 508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008" y="5087"/>
                  </a:moveTo>
                  <a:cubicBezTo>
                    <a:pt x="40008" y="305"/>
                    <a:pt x="39655" y="127"/>
                    <a:pt x="34716" y="127"/>
                  </a:cubicBezTo>
                  <a:cubicBezTo>
                    <a:pt x="23426" y="11287"/>
                    <a:pt x="7373" y="11464"/>
                    <a:pt x="141" y="11464"/>
                  </a:cubicBezTo>
                  <a:lnTo>
                    <a:pt x="141" y="17841"/>
                  </a:lnTo>
                  <a:cubicBezTo>
                    <a:pt x="4374" y="17841"/>
                    <a:pt x="16017" y="17841"/>
                    <a:pt x="25719" y="12881"/>
                  </a:cubicBezTo>
                  <a:lnTo>
                    <a:pt x="25719" y="103220"/>
                  </a:lnTo>
                  <a:cubicBezTo>
                    <a:pt x="25719" y="109066"/>
                    <a:pt x="25719" y="111369"/>
                    <a:pt x="8079" y="111369"/>
                  </a:cubicBezTo>
                  <a:lnTo>
                    <a:pt x="1375" y="111369"/>
                  </a:lnTo>
                  <a:lnTo>
                    <a:pt x="1375" y="117746"/>
                  </a:lnTo>
                  <a:cubicBezTo>
                    <a:pt x="4551" y="117568"/>
                    <a:pt x="26248" y="117037"/>
                    <a:pt x="32775" y="117037"/>
                  </a:cubicBezTo>
                  <a:cubicBezTo>
                    <a:pt x="38244" y="117037"/>
                    <a:pt x="60471" y="117568"/>
                    <a:pt x="64352" y="117746"/>
                  </a:cubicBezTo>
                  <a:lnTo>
                    <a:pt x="64352" y="111369"/>
                  </a:lnTo>
                  <a:lnTo>
                    <a:pt x="57648" y="111369"/>
                  </a:lnTo>
                  <a:cubicBezTo>
                    <a:pt x="40008" y="111369"/>
                    <a:pt x="40008" y="109066"/>
                    <a:pt x="40008" y="103220"/>
                  </a:cubicBezTo>
                  <a:lnTo>
                    <a:pt x="40008" y="5087"/>
                  </a:lnTo>
                  <a:close/>
                </a:path>
              </a:pathLst>
            </a:custGeom>
            <a:solidFill>
              <a:srgbClr val="000000"/>
            </a:solidFill>
            <a:ln w="25269"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5563B968-1D18-F054-7044-C309538C1130}"/>
                </a:ext>
              </a:extLst>
            </p:cNvPr>
            <p:cNvSpPr/>
            <p:nvPr>
              <p:custDataLst>
                <p:tags r:id="rId91"/>
              </p:custDataLst>
            </p:nvPr>
          </p:nvSpPr>
          <p:spPr>
            <a:xfrm>
              <a:off x="6230056" y="5687341"/>
              <a:ext cx="29484" cy="75662"/>
            </a:xfrm>
            <a:custGeom>
              <a:avLst/>
              <a:gdLst>
                <a:gd name="connsiteX0" fmla="*/ 29630 w 29484"/>
                <a:gd name="connsiteY0" fmla="*/ 26695 h 75662"/>
                <a:gd name="connsiteX1" fmla="*/ 13501 w 29484"/>
                <a:gd name="connsiteY1" fmla="*/ 125 h 75662"/>
                <a:gd name="connsiteX2" fmla="*/ 145 w 29484"/>
                <a:gd name="connsiteY2" fmla="*/ 13537 h 75662"/>
                <a:gd name="connsiteX3" fmla="*/ 13501 w 29484"/>
                <a:gd name="connsiteY3" fmla="*/ 26948 h 75662"/>
                <a:gd name="connsiteX4" fmla="*/ 22321 w 29484"/>
                <a:gd name="connsiteY4" fmla="*/ 23659 h 75662"/>
                <a:gd name="connsiteX5" fmla="*/ 23582 w 29484"/>
                <a:gd name="connsiteY5" fmla="*/ 22900 h 75662"/>
                <a:gd name="connsiteX6" fmla="*/ 24086 w 29484"/>
                <a:gd name="connsiteY6" fmla="*/ 26695 h 75662"/>
                <a:gd name="connsiteX7" fmla="*/ 6949 w 29484"/>
                <a:gd name="connsiteY7" fmla="*/ 68955 h 75662"/>
                <a:gd name="connsiteX8" fmla="*/ 4177 w 29484"/>
                <a:gd name="connsiteY8" fmla="*/ 73004 h 75662"/>
                <a:gd name="connsiteX9" fmla="*/ 6697 w 29484"/>
                <a:gd name="connsiteY9" fmla="*/ 75787 h 75662"/>
                <a:gd name="connsiteX10" fmla="*/ 29630 w 29484"/>
                <a:gd name="connsiteY10" fmla="*/ 2669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4" h="75662">
                  <a:moveTo>
                    <a:pt x="29630" y="26695"/>
                  </a:moveTo>
                  <a:cubicBezTo>
                    <a:pt x="29630" y="9994"/>
                    <a:pt x="23330" y="125"/>
                    <a:pt x="13501" y="125"/>
                  </a:cubicBezTo>
                  <a:cubicBezTo>
                    <a:pt x="5185" y="125"/>
                    <a:pt x="145" y="6451"/>
                    <a:pt x="145" y="13537"/>
                  </a:cubicBezTo>
                  <a:cubicBezTo>
                    <a:pt x="145" y="20369"/>
                    <a:pt x="5185" y="26948"/>
                    <a:pt x="13501" y="26948"/>
                  </a:cubicBezTo>
                  <a:cubicBezTo>
                    <a:pt x="16525" y="26948"/>
                    <a:pt x="19801" y="25936"/>
                    <a:pt x="22321" y="23659"/>
                  </a:cubicBezTo>
                  <a:cubicBezTo>
                    <a:pt x="23078" y="23153"/>
                    <a:pt x="23330" y="22900"/>
                    <a:pt x="23582" y="22900"/>
                  </a:cubicBezTo>
                  <a:cubicBezTo>
                    <a:pt x="23834" y="22900"/>
                    <a:pt x="24086" y="23153"/>
                    <a:pt x="24086" y="26695"/>
                  </a:cubicBezTo>
                  <a:cubicBezTo>
                    <a:pt x="24086" y="45421"/>
                    <a:pt x="15265" y="60604"/>
                    <a:pt x="6949" y="68955"/>
                  </a:cubicBezTo>
                  <a:cubicBezTo>
                    <a:pt x="4177" y="71738"/>
                    <a:pt x="4177" y="72245"/>
                    <a:pt x="4177" y="73004"/>
                  </a:cubicBezTo>
                  <a:cubicBezTo>
                    <a:pt x="4177" y="74775"/>
                    <a:pt x="5437" y="75787"/>
                    <a:pt x="6697" y="75787"/>
                  </a:cubicBezTo>
                  <a:cubicBezTo>
                    <a:pt x="9469" y="75787"/>
                    <a:pt x="29630" y="56302"/>
                    <a:pt x="29630" y="26695"/>
                  </a:cubicBezTo>
                  <a:close/>
                </a:path>
              </a:pathLst>
            </a:custGeom>
            <a:solidFill>
              <a:srgbClr val="000000"/>
            </a:solidFill>
            <a:ln w="25269" cap="flat">
              <a:noFill/>
              <a:prstDash val="solid"/>
              <a:miter/>
            </a:ln>
          </p:spPr>
          <p:txBody>
            <a:bodyPr rtlCol="0" anchor="ctr"/>
            <a:lstStyle/>
            <a:p>
              <a:endParaRPr lang="en-CN"/>
            </a:p>
          </p:txBody>
        </p:sp>
        <p:sp>
          <p:nvSpPr>
            <p:cNvPr id="18465" name="Freeform 18464">
              <a:extLst>
                <a:ext uri="{FF2B5EF4-FFF2-40B4-BE49-F238E27FC236}">
                  <a16:creationId xmlns:a16="http://schemas.microsoft.com/office/drawing/2014/main" id="{3F281A92-B741-E779-B1BD-0C549F59DD1F}"/>
                </a:ext>
              </a:extLst>
            </p:cNvPr>
            <p:cNvSpPr/>
            <p:nvPr>
              <p:custDataLst>
                <p:tags r:id="rId92"/>
              </p:custDataLst>
            </p:nvPr>
          </p:nvSpPr>
          <p:spPr>
            <a:xfrm>
              <a:off x="6332733" y="5535763"/>
              <a:ext cx="174135" cy="227492"/>
            </a:xfrm>
            <a:custGeom>
              <a:avLst/>
              <a:gdLst>
                <a:gd name="connsiteX0" fmla="*/ 98180 w 174135"/>
                <a:gd name="connsiteY0" fmla="*/ 177008 h 227492"/>
                <a:gd name="connsiteX1" fmla="*/ 174285 w 174135"/>
                <a:gd name="connsiteY1" fmla="*/ 68196 h 227492"/>
                <a:gd name="connsiteX2" fmla="*/ 110024 w 174135"/>
                <a:gd name="connsiteY2" fmla="*/ 125 h 227492"/>
                <a:gd name="connsiteX3" fmla="*/ 149 w 174135"/>
                <a:gd name="connsiteY3" fmla="*/ 116528 h 227492"/>
                <a:gd name="connsiteX4" fmla="*/ 64663 w 174135"/>
                <a:gd name="connsiteY4" fmla="*/ 184093 h 227492"/>
                <a:gd name="connsiteX5" fmla="*/ 89359 w 174135"/>
                <a:gd name="connsiteY5" fmla="*/ 180297 h 227492"/>
                <a:gd name="connsiteX6" fmla="*/ 88351 w 174135"/>
                <a:gd name="connsiteY6" fmla="*/ 199782 h 227492"/>
                <a:gd name="connsiteX7" fmla="*/ 109268 w 174135"/>
                <a:gd name="connsiteY7" fmla="*/ 227618 h 227492"/>
                <a:gd name="connsiteX8" fmla="*/ 151353 w 174135"/>
                <a:gd name="connsiteY8" fmla="*/ 178526 h 227492"/>
                <a:gd name="connsiteX9" fmla="*/ 148581 w 174135"/>
                <a:gd name="connsiteY9" fmla="*/ 175995 h 227492"/>
                <a:gd name="connsiteX10" fmla="*/ 145557 w 174135"/>
                <a:gd name="connsiteY10" fmla="*/ 178779 h 227492"/>
                <a:gd name="connsiteX11" fmla="*/ 116072 w 174135"/>
                <a:gd name="connsiteY11" fmla="*/ 203072 h 227492"/>
                <a:gd name="connsiteX12" fmla="*/ 98180 w 174135"/>
                <a:gd name="connsiteY12" fmla="*/ 177008 h 227492"/>
                <a:gd name="connsiteX13" fmla="*/ 50551 w 174135"/>
                <a:gd name="connsiteY13" fmla="*/ 174983 h 227492"/>
                <a:gd name="connsiteX14" fmla="*/ 22326 w 174135"/>
                <a:gd name="connsiteY14" fmla="*/ 124626 h 227492"/>
                <a:gd name="connsiteX15" fmla="*/ 48030 w 174135"/>
                <a:gd name="connsiteY15" fmla="*/ 43903 h 227492"/>
                <a:gd name="connsiteX16" fmla="*/ 108512 w 174135"/>
                <a:gd name="connsiteY16" fmla="*/ 6451 h 227492"/>
                <a:gd name="connsiteX17" fmla="*/ 152109 w 174135"/>
                <a:gd name="connsiteY17" fmla="*/ 60098 h 227492"/>
                <a:gd name="connsiteX18" fmla="*/ 96920 w 174135"/>
                <a:gd name="connsiteY18" fmla="*/ 168404 h 227492"/>
                <a:gd name="connsiteX19" fmla="*/ 74743 w 174135"/>
                <a:gd name="connsiteY19" fmla="*/ 141074 h 227492"/>
                <a:gd name="connsiteX20" fmla="*/ 49039 w 174135"/>
                <a:gd name="connsiteY20" fmla="*/ 166886 h 227492"/>
                <a:gd name="connsiteX21" fmla="*/ 50551 w 174135"/>
                <a:gd name="connsiteY21" fmla="*/ 174983 h 227492"/>
                <a:gd name="connsiteX22" fmla="*/ 66175 w 174135"/>
                <a:gd name="connsiteY22" fmla="*/ 177767 h 227492"/>
                <a:gd name="connsiteX23" fmla="*/ 54583 w 174135"/>
                <a:gd name="connsiteY23" fmla="*/ 166886 h 227492"/>
                <a:gd name="connsiteX24" fmla="*/ 74743 w 174135"/>
                <a:gd name="connsiteY24" fmla="*/ 146642 h 227492"/>
                <a:gd name="connsiteX25" fmla="*/ 90115 w 174135"/>
                <a:gd name="connsiteY25" fmla="*/ 168151 h 227492"/>
                <a:gd name="connsiteX26" fmla="*/ 87343 w 174135"/>
                <a:gd name="connsiteY26" fmla="*/ 173212 h 227492"/>
                <a:gd name="connsiteX27" fmla="*/ 66175 w 174135"/>
                <a:gd name="connsiteY27" fmla="*/ 177767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180" y="177008"/>
                  </a:moveTo>
                  <a:cubicBezTo>
                    <a:pt x="137240" y="162078"/>
                    <a:pt x="174285" y="117035"/>
                    <a:pt x="174285" y="68196"/>
                  </a:cubicBezTo>
                  <a:cubicBezTo>
                    <a:pt x="174285" y="27454"/>
                    <a:pt x="147573" y="125"/>
                    <a:pt x="110024" y="125"/>
                  </a:cubicBezTo>
                  <a:cubicBezTo>
                    <a:pt x="55591" y="125"/>
                    <a:pt x="149" y="57568"/>
                    <a:pt x="149" y="116528"/>
                  </a:cubicBezTo>
                  <a:cubicBezTo>
                    <a:pt x="149" y="158535"/>
                    <a:pt x="28374" y="184093"/>
                    <a:pt x="64663" y="184093"/>
                  </a:cubicBezTo>
                  <a:cubicBezTo>
                    <a:pt x="70963" y="184093"/>
                    <a:pt x="79531" y="183081"/>
                    <a:pt x="89359" y="180297"/>
                  </a:cubicBezTo>
                  <a:cubicBezTo>
                    <a:pt x="88351" y="195986"/>
                    <a:pt x="88351" y="196493"/>
                    <a:pt x="88351" y="199782"/>
                  </a:cubicBezTo>
                  <a:cubicBezTo>
                    <a:pt x="88351" y="207880"/>
                    <a:pt x="88351" y="227618"/>
                    <a:pt x="109268" y="227618"/>
                  </a:cubicBezTo>
                  <a:cubicBezTo>
                    <a:pt x="139256" y="227618"/>
                    <a:pt x="151353" y="181310"/>
                    <a:pt x="151353" y="178526"/>
                  </a:cubicBezTo>
                  <a:cubicBezTo>
                    <a:pt x="151353" y="176755"/>
                    <a:pt x="149589" y="175995"/>
                    <a:pt x="148581" y="175995"/>
                  </a:cubicBezTo>
                  <a:cubicBezTo>
                    <a:pt x="146565" y="175995"/>
                    <a:pt x="146061" y="177261"/>
                    <a:pt x="145557" y="178779"/>
                  </a:cubicBezTo>
                  <a:cubicBezTo>
                    <a:pt x="139508" y="196746"/>
                    <a:pt x="124892" y="203072"/>
                    <a:pt x="116072" y="203072"/>
                  </a:cubicBezTo>
                  <a:cubicBezTo>
                    <a:pt x="104480" y="203072"/>
                    <a:pt x="100700" y="196240"/>
                    <a:pt x="98180" y="177008"/>
                  </a:cubicBezTo>
                  <a:close/>
                  <a:moveTo>
                    <a:pt x="50551" y="174983"/>
                  </a:moveTo>
                  <a:cubicBezTo>
                    <a:pt x="30894" y="167139"/>
                    <a:pt x="22326" y="147401"/>
                    <a:pt x="22326" y="124626"/>
                  </a:cubicBezTo>
                  <a:cubicBezTo>
                    <a:pt x="22326" y="107166"/>
                    <a:pt x="28878" y="71232"/>
                    <a:pt x="48030" y="43903"/>
                  </a:cubicBezTo>
                  <a:cubicBezTo>
                    <a:pt x="66427" y="18092"/>
                    <a:pt x="90115" y="6451"/>
                    <a:pt x="108512" y="6451"/>
                  </a:cubicBezTo>
                  <a:cubicBezTo>
                    <a:pt x="133712" y="6451"/>
                    <a:pt x="152109" y="26189"/>
                    <a:pt x="152109" y="60098"/>
                  </a:cubicBezTo>
                  <a:cubicBezTo>
                    <a:pt x="152109" y="85403"/>
                    <a:pt x="139256" y="144617"/>
                    <a:pt x="96920" y="168404"/>
                  </a:cubicBezTo>
                  <a:cubicBezTo>
                    <a:pt x="95660" y="159547"/>
                    <a:pt x="93139" y="141074"/>
                    <a:pt x="74743" y="141074"/>
                  </a:cubicBezTo>
                  <a:cubicBezTo>
                    <a:pt x="61387" y="141074"/>
                    <a:pt x="49039" y="153727"/>
                    <a:pt x="49039" y="166886"/>
                  </a:cubicBezTo>
                  <a:cubicBezTo>
                    <a:pt x="49039" y="171947"/>
                    <a:pt x="50551" y="174730"/>
                    <a:pt x="50551" y="174983"/>
                  </a:cubicBezTo>
                  <a:close/>
                  <a:moveTo>
                    <a:pt x="66175" y="177767"/>
                  </a:moveTo>
                  <a:cubicBezTo>
                    <a:pt x="62647" y="177767"/>
                    <a:pt x="54583" y="177767"/>
                    <a:pt x="54583" y="166886"/>
                  </a:cubicBezTo>
                  <a:cubicBezTo>
                    <a:pt x="54583" y="156764"/>
                    <a:pt x="64159" y="146642"/>
                    <a:pt x="74743" y="146642"/>
                  </a:cubicBezTo>
                  <a:cubicBezTo>
                    <a:pt x="85327" y="146642"/>
                    <a:pt x="90115" y="152715"/>
                    <a:pt x="90115" y="168151"/>
                  </a:cubicBezTo>
                  <a:cubicBezTo>
                    <a:pt x="90115" y="171947"/>
                    <a:pt x="89863" y="172200"/>
                    <a:pt x="87343" y="173212"/>
                  </a:cubicBezTo>
                  <a:cubicBezTo>
                    <a:pt x="80791" y="175995"/>
                    <a:pt x="73231" y="177767"/>
                    <a:pt x="66175" y="177767"/>
                  </a:cubicBezTo>
                  <a:close/>
                </a:path>
              </a:pathLst>
            </a:custGeom>
            <a:solidFill>
              <a:srgbClr val="000000"/>
            </a:solidFill>
            <a:ln w="25269"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4CEDE2E6-32F0-1151-2E9D-74C05B35463C}"/>
                </a:ext>
              </a:extLst>
            </p:cNvPr>
            <p:cNvSpPr/>
            <p:nvPr>
              <p:custDataLst>
                <p:tags r:id="rId93"/>
              </p:custDataLst>
            </p:nvPr>
          </p:nvSpPr>
          <p:spPr>
            <a:xfrm>
              <a:off x="6530722" y="5634503"/>
              <a:ext cx="77970" cy="117618"/>
            </a:xfrm>
            <a:custGeom>
              <a:avLst/>
              <a:gdLst>
                <a:gd name="connsiteX0" fmla="*/ 78128 w 77970"/>
                <a:gd name="connsiteY0" fmla="*/ 85506 h 117618"/>
                <a:gd name="connsiteX1" fmla="*/ 72130 w 77970"/>
                <a:gd name="connsiteY1" fmla="*/ 85506 h 117618"/>
                <a:gd name="connsiteX2" fmla="*/ 67544 w 77970"/>
                <a:gd name="connsiteY2" fmla="*/ 101625 h 117618"/>
                <a:gd name="connsiteX3" fmla="*/ 50080 w 77970"/>
                <a:gd name="connsiteY3" fmla="*/ 102688 h 117618"/>
                <a:gd name="connsiteX4" fmla="*/ 17621 w 77970"/>
                <a:gd name="connsiteY4" fmla="*/ 102688 h 117618"/>
                <a:gd name="connsiteX5" fmla="*/ 52902 w 77970"/>
                <a:gd name="connsiteY5" fmla="*/ 72929 h 117618"/>
                <a:gd name="connsiteX6" fmla="*/ 78128 w 77970"/>
                <a:gd name="connsiteY6" fmla="*/ 34668 h 117618"/>
                <a:gd name="connsiteX7" fmla="*/ 36849 w 77970"/>
                <a:gd name="connsiteY7" fmla="*/ 126 h 117618"/>
                <a:gd name="connsiteX8" fmla="*/ 157 w 77970"/>
                <a:gd name="connsiteY8" fmla="*/ 31834 h 117618"/>
                <a:gd name="connsiteX9" fmla="*/ 9507 w 77970"/>
                <a:gd name="connsiteY9" fmla="*/ 41753 h 117618"/>
                <a:gd name="connsiteX10" fmla="*/ 18856 w 77970"/>
                <a:gd name="connsiteY10" fmla="*/ 32365 h 117618"/>
                <a:gd name="connsiteX11" fmla="*/ 8448 w 77970"/>
                <a:gd name="connsiteY11" fmla="*/ 22977 h 117618"/>
                <a:gd name="connsiteX12" fmla="*/ 34203 w 77970"/>
                <a:gd name="connsiteY12" fmla="*/ 6503 h 117618"/>
                <a:gd name="connsiteX13" fmla="*/ 61017 w 77970"/>
                <a:gd name="connsiteY13" fmla="*/ 34668 h 117618"/>
                <a:gd name="connsiteX14" fmla="*/ 44435 w 77970"/>
                <a:gd name="connsiteY14" fmla="*/ 68678 h 117618"/>
                <a:gd name="connsiteX15" fmla="*/ 1921 w 77970"/>
                <a:gd name="connsiteY15" fmla="*/ 110836 h 117618"/>
                <a:gd name="connsiteX16" fmla="*/ 157 w 77970"/>
                <a:gd name="connsiteY16" fmla="*/ 117745 h 117618"/>
                <a:gd name="connsiteX17" fmla="*/ 72836 w 77970"/>
                <a:gd name="connsiteY17" fmla="*/ 117745 h 117618"/>
                <a:gd name="connsiteX18" fmla="*/ 78128 w 77970"/>
                <a:gd name="connsiteY18" fmla="*/ 8550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70" h="117618">
                  <a:moveTo>
                    <a:pt x="78128" y="85506"/>
                  </a:moveTo>
                  <a:lnTo>
                    <a:pt x="72130" y="85506"/>
                  </a:lnTo>
                  <a:cubicBezTo>
                    <a:pt x="71601" y="89403"/>
                    <a:pt x="69837" y="99854"/>
                    <a:pt x="67544" y="101625"/>
                  </a:cubicBezTo>
                  <a:cubicBezTo>
                    <a:pt x="66132" y="102688"/>
                    <a:pt x="52549" y="102688"/>
                    <a:pt x="50080" y="102688"/>
                  </a:cubicBezTo>
                  <a:lnTo>
                    <a:pt x="17621" y="102688"/>
                  </a:lnTo>
                  <a:cubicBezTo>
                    <a:pt x="36144" y="86214"/>
                    <a:pt x="42318" y="81255"/>
                    <a:pt x="52902" y="72929"/>
                  </a:cubicBezTo>
                  <a:cubicBezTo>
                    <a:pt x="65956" y="62478"/>
                    <a:pt x="78128" y="51496"/>
                    <a:pt x="78128" y="34668"/>
                  </a:cubicBezTo>
                  <a:cubicBezTo>
                    <a:pt x="78128" y="13235"/>
                    <a:pt x="59429" y="126"/>
                    <a:pt x="36849" y="126"/>
                  </a:cubicBezTo>
                  <a:cubicBezTo>
                    <a:pt x="14975" y="126"/>
                    <a:pt x="157" y="15537"/>
                    <a:pt x="157" y="31834"/>
                  </a:cubicBezTo>
                  <a:cubicBezTo>
                    <a:pt x="157" y="40868"/>
                    <a:pt x="7743" y="41753"/>
                    <a:pt x="9507" y="41753"/>
                  </a:cubicBezTo>
                  <a:cubicBezTo>
                    <a:pt x="13740" y="41753"/>
                    <a:pt x="18856" y="38742"/>
                    <a:pt x="18856" y="32365"/>
                  </a:cubicBezTo>
                  <a:cubicBezTo>
                    <a:pt x="18856" y="29177"/>
                    <a:pt x="17621" y="22977"/>
                    <a:pt x="8448" y="22977"/>
                  </a:cubicBezTo>
                  <a:cubicBezTo>
                    <a:pt x="13917" y="10400"/>
                    <a:pt x="25912" y="6503"/>
                    <a:pt x="34203" y="6503"/>
                  </a:cubicBezTo>
                  <a:cubicBezTo>
                    <a:pt x="51844" y="6503"/>
                    <a:pt x="61017" y="20320"/>
                    <a:pt x="61017" y="34668"/>
                  </a:cubicBezTo>
                  <a:cubicBezTo>
                    <a:pt x="61017" y="50079"/>
                    <a:pt x="50080" y="62301"/>
                    <a:pt x="44435" y="68678"/>
                  </a:cubicBezTo>
                  <a:lnTo>
                    <a:pt x="1921" y="110836"/>
                  </a:lnTo>
                  <a:cubicBezTo>
                    <a:pt x="157" y="112431"/>
                    <a:pt x="157" y="112785"/>
                    <a:pt x="157" y="117745"/>
                  </a:cubicBezTo>
                  <a:lnTo>
                    <a:pt x="72836" y="117745"/>
                  </a:lnTo>
                  <a:lnTo>
                    <a:pt x="78128" y="85506"/>
                  </a:lnTo>
                  <a:close/>
                </a:path>
              </a:pathLst>
            </a:custGeom>
            <a:solidFill>
              <a:srgbClr val="000000"/>
            </a:solidFill>
            <a:ln w="25269"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DC594378-0A40-61F3-B938-D1621AAA66DB}"/>
                </a:ext>
              </a:extLst>
            </p:cNvPr>
            <p:cNvSpPr/>
            <p:nvPr>
              <p:custDataLst>
                <p:tags r:id="rId94"/>
              </p:custDataLst>
            </p:nvPr>
          </p:nvSpPr>
          <p:spPr>
            <a:xfrm>
              <a:off x="6647026" y="5524376"/>
              <a:ext cx="58465" cy="253051"/>
            </a:xfrm>
            <a:custGeom>
              <a:avLst/>
              <a:gdLst>
                <a:gd name="connsiteX0" fmla="*/ 58627 w 58465"/>
                <a:gd name="connsiteY0" fmla="*/ 126651 h 253051"/>
                <a:gd name="connsiteX1" fmla="*/ 41995 w 58465"/>
                <a:gd name="connsiteY1" fmla="*/ 47699 h 253051"/>
                <a:gd name="connsiteX2" fmla="*/ 2682 w 58465"/>
                <a:gd name="connsiteY2" fmla="*/ 125 h 253051"/>
                <a:gd name="connsiteX3" fmla="*/ 162 w 58465"/>
                <a:gd name="connsiteY3" fmla="*/ 2655 h 253051"/>
                <a:gd name="connsiteX4" fmla="*/ 4950 w 58465"/>
                <a:gd name="connsiteY4" fmla="*/ 8476 h 253051"/>
                <a:gd name="connsiteX5" fmla="*/ 44011 w 58465"/>
                <a:gd name="connsiteY5" fmla="*/ 126651 h 253051"/>
                <a:gd name="connsiteX6" fmla="*/ 3438 w 58465"/>
                <a:gd name="connsiteY6" fmla="*/ 246344 h 253051"/>
                <a:gd name="connsiteX7" fmla="*/ 162 w 58465"/>
                <a:gd name="connsiteY7" fmla="*/ 250646 h 253051"/>
                <a:gd name="connsiteX8" fmla="*/ 2682 w 58465"/>
                <a:gd name="connsiteY8" fmla="*/ 253176 h 253051"/>
                <a:gd name="connsiteX9" fmla="*/ 42751 w 58465"/>
                <a:gd name="connsiteY9" fmla="*/ 203831 h 253051"/>
                <a:gd name="connsiteX10" fmla="*/ 58627 w 58465"/>
                <a:gd name="connsiteY10" fmla="*/ 12665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627" y="126651"/>
                  </a:moveTo>
                  <a:cubicBezTo>
                    <a:pt x="58627" y="106913"/>
                    <a:pt x="55855" y="76293"/>
                    <a:pt x="41995" y="47699"/>
                  </a:cubicBezTo>
                  <a:cubicBezTo>
                    <a:pt x="26874" y="16573"/>
                    <a:pt x="5202" y="125"/>
                    <a:pt x="2682" y="125"/>
                  </a:cubicBezTo>
                  <a:cubicBezTo>
                    <a:pt x="1170" y="125"/>
                    <a:pt x="162" y="1137"/>
                    <a:pt x="162" y="2655"/>
                  </a:cubicBezTo>
                  <a:cubicBezTo>
                    <a:pt x="162" y="3415"/>
                    <a:pt x="162" y="3921"/>
                    <a:pt x="4950" y="8476"/>
                  </a:cubicBezTo>
                  <a:cubicBezTo>
                    <a:pt x="29646" y="33528"/>
                    <a:pt x="44011" y="73763"/>
                    <a:pt x="44011" y="126651"/>
                  </a:cubicBezTo>
                  <a:cubicBezTo>
                    <a:pt x="44011" y="169922"/>
                    <a:pt x="34687" y="214459"/>
                    <a:pt x="3438" y="246344"/>
                  </a:cubicBezTo>
                  <a:cubicBezTo>
                    <a:pt x="162" y="249380"/>
                    <a:pt x="162" y="249886"/>
                    <a:pt x="162" y="250646"/>
                  </a:cubicBezTo>
                  <a:cubicBezTo>
                    <a:pt x="162" y="252164"/>
                    <a:pt x="1170" y="253176"/>
                    <a:pt x="2682" y="253176"/>
                  </a:cubicBezTo>
                  <a:cubicBezTo>
                    <a:pt x="5202" y="253176"/>
                    <a:pt x="27882" y="235969"/>
                    <a:pt x="42751" y="203831"/>
                  </a:cubicBezTo>
                  <a:cubicBezTo>
                    <a:pt x="55603" y="175995"/>
                    <a:pt x="58627" y="147907"/>
                    <a:pt x="58627" y="126651"/>
                  </a:cubicBezTo>
                  <a:close/>
                </a:path>
              </a:pathLst>
            </a:custGeom>
            <a:solidFill>
              <a:srgbClr val="000000"/>
            </a:solidFill>
            <a:ln w="25269"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8FF5B276-D499-502A-C124-EC2F47999304}"/>
                </a:ext>
              </a:extLst>
            </p:cNvPr>
            <p:cNvSpPr/>
            <p:nvPr>
              <p:custDataLst>
                <p:tags r:id="rId95"/>
              </p:custDataLst>
            </p:nvPr>
          </p:nvSpPr>
          <p:spPr>
            <a:xfrm>
              <a:off x="6814776" y="5621295"/>
              <a:ext cx="167583" cy="59213"/>
            </a:xfrm>
            <a:custGeom>
              <a:avLst/>
              <a:gdLst>
                <a:gd name="connsiteX0" fmla="*/ 159184 w 167583"/>
                <a:gd name="connsiteY0" fmla="*/ 10247 h 59213"/>
                <a:gd name="connsiteX1" fmla="*/ 167752 w 167583"/>
                <a:gd name="connsiteY1" fmla="*/ 5186 h 59213"/>
                <a:gd name="connsiteX2" fmla="*/ 159436 w 167583"/>
                <a:gd name="connsiteY2" fmla="*/ 125 h 59213"/>
                <a:gd name="connsiteX3" fmla="*/ 8485 w 167583"/>
                <a:gd name="connsiteY3" fmla="*/ 125 h 59213"/>
                <a:gd name="connsiteX4" fmla="*/ 168 w 167583"/>
                <a:gd name="connsiteY4" fmla="*/ 5186 h 59213"/>
                <a:gd name="connsiteX5" fmla="*/ 8737 w 167583"/>
                <a:gd name="connsiteY5" fmla="*/ 10247 h 59213"/>
                <a:gd name="connsiteX6" fmla="*/ 159184 w 167583"/>
                <a:gd name="connsiteY6" fmla="*/ 10247 h 59213"/>
                <a:gd name="connsiteX7" fmla="*/ 159436 w 167583"/>
                <a:gd name="connsiteY7" fmla="*/ 59339 h 59213"/>
                <a:gd name="connsiteX8" fmla="*/ 167752 w 167583"/>
                <a:gd name="connsiteY8" fmla="*/ 54278 h 59213"/>
                <a:gd name="connsiteX9" fmla="*/ 159184 w 167583"/>
                <a:gd name="connsiteY9" fmla="*/ 49217 h 59213"/>
                <a:gd name="connsiteX10" fmla="*/ 8737 w 167583"/>
                <a:gd name="connsiteY10" fmla="*/ 49217 h 59213"/>
                <a:gd name="connsiteX11" fmla="*/ 168 w 167583"/>
                <a:gd name="connsiteY11" fmla="*/ 54278 h 59213"/>
                <a:gd name="connsiteX12" fmla="*/ 8485 w 167583"/>
                <a:gd name="connsiteY12" fmla="*/ 59339 h 59213"/>
                <a:gd name="connsiteX13" fmla="*/ 159436 w 167583"/>
                <a:gd name="connsiteY13" fmla="*/ 5933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83" h="59213">
                  <a:moveTo>
                    <a:pt x="159184" y="10247"/>
                  </a:moveTo>
                  <a:cubicBezTo>
                    <a:pt x="162964" y="10247"/>
                    <a:pt x="167752" y="10247"/>
                    <a:pt x="167752" y="5186"/>
                  </a:cubicBezTo>
                  <a:cubicBezTo>
                    <a:pt x="167752" y="125"/>
                    <a:pt x="162964" y="125"/>
                    <a:pt x="159436" y="125"/>
                  </a:cubicBezTo>
                  <a:lnTo>
                    <a:pt x="8485" y="125"/>
                  </a:lnTo>
                  <a:cubicBezTo>
                    <a:pt x="4957" y="125"/>
                    <a:pt x="168" y="125"/>
                    <a:pt x="168" y="5186"/>
                  </a:cubicBezTo>
                  <a:cubicBezTo>
                    <a:pt x="168" y="10247"/>
                    <a:pt x="4957" y="10247"/>
                    <a:pt x="8737" y="10247"/>
                  </a:cubicBezTo>
                  <a:lnTo>
                    <a:pt x="159184" y="10247"/>
                  </a:lnTo>
                  <a:close/>
                  <a:moveTo>
                    <a:pt x="159436" y="59339"/>
                  </a:moveTo>
                  <a:cubicBezTo>
                    <a:pt x="162964" y="59339"/>
                    <a:pt x="167752" y="59339"/>
                    <a:pt x="167752" y="54278"/>
                  </a:cubicBezTo>
                  <a:cubicBezTo>
                    <a:pt x="167752" y="49217"/>
                    <a:pt x="162964" y="49217"/>
                    <a:pt x="159184" y="49217"/>
                  </a:cubicBezTo>
                  <a:lnTo>
                    <a:pt x="8737" y="49217"/>
                  </a:lnTo>
                  <a:cubicBezTo>
                    <a:pt x="4957" y="49217"/>
                    <a:pt x="168" y="49217"/>
                    <a:pt x="168" y="54278"/>
                  </a:cubicBezTo>
                  <a:cubicBezTo>
                    <a:pt x="168" y="59339"/>
                    <a:pt x="4957" y="59339"/>
                    <a:pt x="8485" y="59339"/>
                  </a:cubicBezTo>
                  <a:lnTo>
                    <a:pt x="159436" y="59339"/>
                  </a:lnTo>
                  <a:close/>
                </a:path>
              </a:pathLst>
            </a:custGeom>
            <a:solidFill>
              <a:srgbClr val="000000"/>
            </a:solidFill>
            <a:ln w="25269"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7FBC7844-99DA-19C2-999C-7240801D9842}"/>
                </a:ext>
              </a:extLst>
            </p:cNvPr>
            <p:cNvSpPr/>
            <p:nvPr>
              <p:custDataLst>
                <p:tags r:id="rId96"/>
              </p:custDataLst>
            </p:nvPr>
          </p:nvSpPr>
          <p:spPr>
            <a:xfrm>
              <a:off x="8157312" y="5431125"/>
              <a:ext cx="126758" cy="111848"/>
            </a:xfrm>
            <a:custGeom>
              <a:avLst/>
              <a:gdLst>
                <a:gd name="connsiteX0" fmla="*/ 19878 w 126758"/>
                <a:gd name="connsiteY0" fmla="*/ 24917 h 111848"/>
                <a:gd name="connsiteX1" fmla="*/ 19878 w 126758"/>
                <a:gd name="connsiteY1" fmla="*/ 92735 h 111848"/>
                <a:gd name="connsiteX2" fmla="*/ 222 w 126758"/>
                <a:gd name="connsiteY2" fmla="*/ 104122 h 111848"/>
                <a:gd name="connsiteX3" fmla="*/ 222 w 126758"/>
                <a:gd name="connsiteY3" fmla="*/ 111967 h 111848"/>
                <a:gd name="connsiteX4" fmla="*/ 28698 w 126758"/>
                <a:gd name="connsiteY4" fmla="*/ 111208 h 111848"/>
                <a:gd name="connsiteX5" fmla="*/ 56923 w 126758"/>
                <a:gd name="connsiteY5" fmla="*/ 111967 h 111848"/>
                <a:gd name="connsiteX6" fmla="*/ 56923 w 126758"/>
                <a:gd name="connsiteY6" fmla="*/ 104122 h 111848"/>
                <a:gd name="connsiteX7" fmla="*/ 37267 w 126758"/>
                <a:gd name="connsiteY7" fmla="*/ 92735 h 111848"/>
                <a:gd name="connsiteX8" fmla="*/ 37267 w 126758"/>
                <a:gd name="connsiteY8" fmla="*/ 46174 h 111848"/>
                <a:gd name="connsiteX9" fmla="*/ 71287 w 126758"/>
                <a:gd name="connsiteY9" fmla="*/ 5685 h 111848"/>
                <a:gd name="connsiteX10" fmla="*/ 89936 w 126758"/>
                <a:gd name="connsiteY10" fmla="*/ 33774 h 111848"/>
                <a:gd name="connsiteX11" fmla="*/ 89936 w 126758"/>
                <a:gd name="connsiteY11" fmla="*/ 92735 h 111848"/>
                <a:gd name="connsiteX12" fmla="*/ 70279 w 126758"/>
                <a:gd name="connsiteY12" fmla="*/ 104122 h 111848"/>
                <a:gd name="connsiteX13" fmla="*/ 70279 w 126758"/>
                <a:gd name="connsiteY13" fmla="*/ 111967 h 111848"/>
                <a:gd name="connsiteX14" fmla="*/ 98756 w 126758"/>
                <a:gd name="connsiteY14" fmla="*/ 111208 h 111848"/>
                <a:gd name="connsiteX15" fmla="*/ 126980 w 126758"/>
                <a:gd name="connsiteY15" fmla="*/ 111967 h 111848"/>
                <a:gd name="connsiteX16" fmla="*/ 126980 w 126758"/>
                <a:gd name="connsiteY16" fmla="*/ 104122 h 111848"/>
                <a:gd name="connsiteX17" fmla="*/ 107324 w 126758"/>
                <a:gd name="connsiteY17" fmla="*/ 96531 h 111848"/>
                <a:gd name="connsiteX18" fmla="*/ 107324 w 126758"/>
                <a:gd name="connsiteY18" fmla="*/ 48198 h 111848"/>
                <a:gd name="connsiteX19" fmla="*/ 99512 w 126758"/>
                <a:gd name="connsiteY19" fmla="*/ 9481 h 111848"/>
                <a:gd name="connsiteX20" fmla="*/ 73051 w 126758"/>
                <a:gd name="connsiteY20" fmla="*/ 118 h 111848"/>
                <a:gd name="connsiteX21" fmla="*/ 35755 w 126758"/>
                <a:gd name="connsiteY21" fmla="*/ 26689 h 111848"/>
                <a:gd name="connsiteX22" fmla="*/ 35755 w 126758"/>
                <a:gd name="connsiteY22" fmla="*/ 118 h 111848"/>
                <a:gd name="connsiteX23" fmla="*/ 222 w 126758"/>
                <a:gd name="connsiteY23" fmla="*/ 2902 h 111848"/>
                <a:gd name="connsiteX24" fmla="*/ 222 w 126758"/>
                <a:gd name="connsiteY24" fmla="*/ 10746 h 111848"/>
                <a:gd name="connsiteX25" fmla="*/ 19878 w 126758"/>
                <a:gd name="connsiteY25" fmla="*/ 24917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758" h="111848">
                  <a:moveTo>
                    <a:pt x="19878" y="24917"/>
                  </a:moveTo>
                  <a:lnTo>
                    <a:pt x="19878" y="92735"/>
                  </a:lnTo>
                  <a:cubicBezTo>
                    <a:pt x="19878" y="104122"/>
                    <a:pt x="17106" y="104122"/>
                    <a:pt x="222" y="104122"/>
                  </a:cubicBezTo>
                  <a:lnTo>
                    <a:pt x="222" y="111967"/>
                  </a:lnTo>
                  <a:cubicBezTo>
                    <a:pt x="9042" y="111714"/>
                    <a:pt x="21894" y="111208"/>
                    <a:pt x="28698" y="111208"/>
                  </a:cubicBezTo>
                  <a:cubicBezTo>
                    <a:pt x="35251" y="111208"/>
                    <a:pt x="48355" y="111714"/>
                    <a:pt x="56923" y="111967"/>
                  </a:cubicBezTo>
                  <a:lnTo>
                    <a:pt x="56923" y="104122"/>
                  </a:lnTo>
                  <a:cubicBezTo>
                    <a:pt x="40039" y="104122"/>
                    <a:pt x="37267" y="104122"/>
                    <a:pt x="37267" y="92735"/>
                  </a:cubicBezTo>
                  <a:lnTo>
                    <a:pt x="37267" y="46174"/>
                  </a:lnTo>
                  <a:cubicBezTo>
                    <a:pt x="37267" y="19856"/>
                    <a:pt x="55159" y="5685"/>
                    <a:pt x="71287" y="5685"/>
                  </a:cubicBezTo>
                  <a:cubicBezTo>
                    <a:pt x="87164" y="5685"/>
                    <a:pt x="89936" y="19350"/>
                    <a:pt x="89936" y="33774"/>
                  </a:cubicBezTo>
                  <a:lnTo>
                    <a:pt x="89936" y="92735"/>
                  </a:lnTo>
                  <a:cubicBezTo>
                    <a:pt x="89936" y="104122"/>
                    <a:pt x="87164" y="104122"/>
                    <a:pt x="70279" y="104122"/>
                  </a:cubicBezTo>
                  <a:lnTo>
                    <a:pt x="70279" y="111967"/>
                  </a:lnTo>
                  <a:cubicBezTo>
                    <a:pt x="79099" y="111714"/>
                    <a:pt x="91952" y="111208"/>
                    <a:pt x="98756" y="111208"/>
                  </a:cubicBezTo>
                  <a:cubicBezTo>
                    <a:pt x="105308" y="111208"/>
                    <a:pt x="118412" y="111714"/>
                    <a:pt x="126980" y="111967"/>
                  </a:cubicBezTo>
                  <a:lnTo>
                    <a:pt x="126980" y="104122"/>
                  </a:lnTo>
                  <a:cubicBezTo>
                    <a:pt x="113876" y="104122"/>
                    <a:pt x="107576" y="104122"/>
                    <a:pt x="107324" y="96531"/>
                  </a:cubicBezTo>
                  <a:lnTo>
                    <a:pt x="107324" y="48198"/>
                  </a:lnTo>
                  <a:cubicBezTo>
                    <a:pt x="107324" y="26436"/>
                    <a:pt x="107324" y="18591"/>
                    <a:pt x="99512" y="9481"/>
                  </a:cubicBezTo>
                  <a:cubicBezTo>
                    <a:pt x="95984" y="5179"/>
                    <a:pt x="87668" y="118"/>
                    <a:pt x="73051" y="118"/>
                  </a:cubicBezTo>
                  <a:cubicBezTo>
                    <a:pt x="54655" y="118"/>
                    <a:pt x="42811" y="10999"/>
                    <a:pt x="35755" y="26689"/>
                  </a:cubicBezTo>
                  <a:lnTo>
                    <a:pt x="35755" y="118"/>
                  </a:lnTo>
                  <a:lnTo>
                    <a:pt x="222" y="2902"/>
                  </a:lnTo>
                  <a:lnTo>
                    <a:pt x="222" y="10746"/>
                  </a:lnTo>
                  <a:cubicBezTo>
                    <a:pt x="17862" y="10746"/>
                    <a:pt x="19878" y="12518"/>
                    <a:pt x="19878" y="24917"/>
                  </a:cubicBezTo>
                  <a:close/>
                </a:path>
              </a:pathLst>
            </a:custGeom>
            <a:solidFill>
              <a:srgbClr val="000000"/>
            </a:solidFill>
            <a:ln w="25269"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ACEC0382-8F1D-DBAE-0119-203694F9FA60}"/>
                </a:ext>
              </a:extLst>
            </p:cNvPr>
            <p:cNvSpPr/>
            <p:nvPr>
              <p:custDataLst>
                <p:tags r:id="rId97"/>
              </p:custDataLst>
            </p:nvPr>
          </p:nvSpPr>
          <p:spPr>
            <a:xfrm>
              <a:off x="8290315" y="5431125"/>
              <a:ext cx="126758" cy="114632"/>
            </a:xfrm>
            <a:custGeom>
              <a:avLst/>
              <a:gdLst>
                <a:gd name="connsiteX0" fmla="*/ 90697 w 126758"/>
                <a:gd name="connsiteY0" fmla="*/ 91976 h 114632"/>
                <a:gd name="connsiteX1" fmla="*/ 90697 w 126758"/>
                <a:gd name="connsiteY1" fmla="*/ 114750 h 114632"/>
                <a:gd name="connsiteX2" fmla="*/ 126986 w 126758"/>
                <a:gd name="connsiteY2" fmla="*/ 111967 h 114632"/>
                <a:gd name="connsiteX3" fmla="*/ 126986 w 126758"/>
                <a:gd name="connsiteY3" fmla="*/ 104122 h 114632"/>
                <a:gd name="connsiteX4" fmla="*/ 107329 w 126758"/>
                <a:gd name="connsiteY4" fmla="*/ 89951 h 114632"/>
                <a:gd name="connsiteX5" fmla="*/ 107329 w 126758"/>
                <a:gd name="connsiteY5" fmla="*/ 118 h 114632"/>
                <a:gd name="connsiteX6" fmla="*/ 70285 w 126758"/>
                <a:gd name="connsiteY6" fmla="*/ 2902 h 114632"/>
                <a:gd name="connsiteX7" fmla="*/ 70285 w 126758"/>
                <a:gd name="connsiteY7" fmla="*/ 10746 h 114632"/>
                <a:gd name="connsiteX8" fmla="*/ 89941 w 126758"/>
                <a:gd name="connsiteY8" fmla="*/ 24917 h 114632"/>
                <a:gd name="connsiteX9" fmla="*/ 89941 w 126758"/>
                <a:gd name="connsiteY9" fmla="*/ 69960 h 114632"/>
                <a:gd name="connsiteX10" fmla="*/ 59448 w 126758"/>
                <a:gd name="connsiteY10" fmla="*/ 109183 h 114632"/>
                <a:gd name="connsiteX11" fmla="*/ 37272 w 126758"/>
                <a:gd name="connsiteY11" fmla="*/ 84131 h 114632"/>
                <a:gd name="connsiteX12" fmla="*/ 37272 w 126758"/>
                <a:gd name="connsiteY12" fmla="*/ 118 h 114632"/>
                <a:gd name="connsiteX13" fmla="*/ 227 w 126758"/>
                <a:gd name="connsiteY13" fmla="*/ 2902 h 114632"/>
                <a:gd name="connsiteX14" fmla="*/ 227 w 126758"/>
                <a:gd name="connsiteY14" fmla="*/ 10746 h 114632"/>
                <a:gd name="connsiteX15" fmla="*/ 19883 w 126758"/>
                <a:gd name="connsiteY15" fmla="*/ 34027 h 114632"/>
                <a:gd name="connsiteX16" fmla="*/ 19883 w 126758"/>
                <a:gd name="connsiteY16" fmla="*/ 71985 h 114632"/>
                <a:gd name="connsiteX17" fmla="*/ 58188 w 126758"/>
                <a:gd name="connsiteY17" fmla="*/ 114750 h 114632"/>
                <a:gd name="connsiteX18" fmla="*/ 90697 w 126758"/>
                <a:gd name="connsiteY18" fmla="*/ 9197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758" h="114632">
                  <a:moveTo>
                    <a:pt x="90697" y="91976"/>
                  </a:moveTo>
                  <a:lnTo>
                    <a:pt x="90697" y="114750"/>
                  </a:lnTo>
                  <a:lnTo>
                    <a:pt x="126986" y="111967"/>
                  </a:lnTo>
                  <a:lnTo>
                    <a:pt x="126986" y="104122"/>
                  </a:lnTo>
                  <a:cubicBezTo>
                    <a:pt x="109345" y="104122"/>
                    <a:pt x="107329" y="102351"/>
                    <a:pt x="107329" y="89951"/>
                  </a:cubicBezTo>
                  <a:lnTo>
                    <a:pt x="107329" y="118"/>
                  </a:lnTo>
                  <a:lnTo>
                    <a:pt x="70285" y="2902"/>
                  </a:lnTo>
                  <a:lnTo>
                    <a:pt x="70285" y="10746"/>
                  </a:lnTo>
                  <a:cubicBezTo>
                    <a:pt x="87925" y="10746"/>
                    <a:pt x="89941" y="12518"/>
                    <a:pt x="89941" y="24917"/>
                  </a:cubicBezTo>
                  <a:lnTo>
                    <a:pt x="89941" y="69960"/>
                  </a:lnTo>
                  <a:cubicBezTo>
                    <a:pt x="89941" y="91976"/>
                    <a:pt x="77845" y="109183"/>
                    <a:pt x="59448" y="109183"/>
                  </a:cubicBezTo>
                  <a:cubicBezTo>
                    <a:pt x="38280" y="109183"/>
                    <a:pt x="37272" y="97290"/>
                    <a:pt x="37272" y="84131"/>
                  </a:cubicBezTo>
                  <a:lnTo>
                    <a:pt x="37272" y="118"/>
                  </a:lnTo>
                  <a:lnTo>
                    <a:pt x="227" y="2902"/>
                  </a:lnTo>
                  <a:lnTo>
                    <a:pt x="227" y="10746"/>
                  </a:lnTo>
                  <a:cubicBezTo>
                    <a:pt x="19883" y="10746"/>
                    <a:pt x="19883" y="11506"/>
                    <a:pt x="19883" y="34027"/>
                  </a:cubicBezTo>
                  <a:lnTo>
                    <a:pt x="19883" y="71985"/>
                  </a:lnTo>
                  <a:cubicBezTo>
                    <a:pt x="19883" y="91723"/>
                    <a:pt x="19883" y="114750"/>
                    <a:pt x="58188" y="114750"/>
                  </a:cubicBezTo>
                  <a:cubicBezTo>
                    <a:pt x="72301" y="114750"/>
                    <a:pt x="83389" y="107665"/>
                    <a:pt x="90697" y="91976"/>
                  </a:cubicBezTo>
                  <a:close/>
                </a:path>
              </a:pathLst>
            </a:custGeom>
            <a:solidFill>
              <a:srgbClr val="000000"/>
            </a:solidFill>
            <a:ln w="25269"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C48D968D-55BE-328B-FCCC-18D73E7854E0}"/>
                </a:ext>
              </a:extLst>
            </p:cNvPr>
            <p:cNvSpPr/>
            <p:nvPr>
              <p:custDataLst>
                <p:tags r:id="rId98"/>
              </p:custDataLst>
            </p:nvPr>
          </p:nvSpPr>
          <p:spPr>
            <a:xfrm>
              <a:off x="8430318" y="5431125"/>
              <a:ext cx="196816" cy="111848"/>
            </a:xfrm>
            <a:custGeom>
              <a:avLst/>
              <a:gdLst>
                <a:gd name="connsiteX0" fmla="*/ 19889 w 196816"/>
                <a:gd name="connsiteY0" fmla="*/ 24917 h 111848"/>
                <a:gd name="connsiteX1" fmla="*/ 19889 w 196816"/>
                <a:gd name="connsiteY1" fmla="*/ 92735 h 111848"/>
                <a:gd name="connsiteX2" fmla="*/ 233 w 196816"/>
                <a:gd name="connsiteY2" fmla="*/ 104122 h 111848"/>
                <a:gd name="connsiteX3" fmla="*/ 233 w 196816"/>
                <a:gd name="connsiteY3" fmla="*/ 111967 h 111848"/>
                <a:gd name="connsiteX4" fmla="*/ 28709 w 196816"/>
                <a:gd name="connsiteY4" fmla="*/ 111208 h 111848"/>
                <a:gd name="connsiteX5" fmla="*/ 56934 w 196816"/>
                <a:gd name="connsiteY5" fmla="*/ 111967 h 111848"/>
                <a:gd name="connsiteX6" fmla="*/ 56934 w 196816"/>
                <a:gd name="connsiteY6" fmla="*/ 104122 h 111848"/>
                <a:gd name="connsiteX7" fmla="*/ 37277 w 196816"/>
                <a:gd name="connsiteY7" fmla="*/ 92735 h 111848"/>
                <a:gd name="connsiteX8" fmla="*/ 37277 w 196816"/>
                <a:gd name="connsiteY8" fmla="*/ 46174 h 111848"/>
                <a:gd name="connsiteX9" fmla="*/ 71298 w 196816"/>
                <a:gd name="connsiteY9" fmla="*/ 5685 h 111848"/>
                <a:gd name="connsiteX10" fmla="*/ 89946 w 196816"/>
                <a:gd name="connsiteY10" fmla="*/ 33774 h 111848"/>
                <a:gd name="connsiteX11" fmla="*/ 89946 w 196816"/>
                <a:gd name="connsiteY11" fmla="*/ 92735 h 111848"/>
                <a:gd name="connsiteX12" fmla="*/ 70290 w 196816"/>
                <a:gd name="connsiteY12" fmla="*/ 104122 h 111848"/>
                <a:gd name="connsiteX13" fmla="*/ 70290 w 196816"/>
                <a:gd name="connsiteY13" fmla="*/ 111967 h 111848"/>
                <a:gd name="connsiteX14" fmla="*/ 98767 w 196816"/>
                <a:gd name="connsiteY14" fmla="*/ 111208 h 111848"/>
                <a:gd name="connsiteX15" fmla="*/ 126991 w 196816"/>
                <a:gd name="connsiteY15" fmla="*/ 111967 h 111848"/>
                <a:gd name="connsiteX16" fmla="*/ 126991 w 196816"/>
                <a:gd name="connsiteY16" fmla="*/ 104122 h 111848"/>
                <a:gd name="connsiteX17" fmla="*/ 107335 w 196816"/>
                <a:gd name="connsiteY17" fmla="*/ 92735 h 111848"/>
                <a:gd name="connsiteX18" fmla="*/ 107335 w 196816"/>
                <a:gd name="connsiteY18" fmla="*/ 46174 h 111848"/>
                <a:gd name="connsiteX19" fmla="*/ 141356 w 196816"/>
                <a:gd name="connsiteY19" fmla="*/ 5685 h 111848"/>
                <a:gd name="connsiteX20" fmla="*/ 160004 w 196816"/>
                <a:gd name="connsiteY20" fmla="*/ 33774 h 111848"/>
                <a:gd name="connsiteX21" fmla="*/ 160004 w 196816"/>
                <a:gd name="connsiteY21" fmla="*/ 92735 h 111848"/>
                <a:gd name="connsiteX22" fmla="*/ 140348 w 196816"/>
                <a:gd name="connsiteY22" fmla="*/ 104122 h 111848"/>
                <a:gd name="connsiteX23" fmla="*/ 140348 w 196816"/>
                <a:gd name="connsiteY23" fmla="*/ 111967 h 111848"/>
                <a:gd name="connsiteX24" fmla="*/ 168824 w 196816"/>
                <a:gd name="connsiteY24" fmla="*/ 111208 h 111848"/>
                <a:gd name="connsiteX25" fmla="*/ 197049 w 196816"/>
                <a:gd name="connsiteY25" fmla="*/ 111967 h 111848"/>
                <a:gd name="connsiteX26" fmla="*/ 197049 w 196816"/>
                <a:gd name="connsiteY26" fmla="*/ 104122 h 111848"/>
                <a:gd name="connsiteX27" fmla="*/ 177392 w 196816"/>
                <a:gd name="connsiteY27" fmla="*/ 96531 h 111848"/>
                <a:gd name="connsiteX28" fmla="*/ 177392 w 196816"/>
                <a:gd name="connsiteY28" fmla="*/ 48198 h 111848"/>
                <a:gd name="connsiteX29" fmla="*/ 169580 w 196816"/>
                <a:gd name="connsiteY29" fmla="*/ 9481 h 111848"/>
                <a:gd name="connsiteX30" fmla="*/ 143120 w 196816"/>
                <a:gd name="connsiteY30" fmla="*/ 118 h 111848"/>
                <a:gd name="connsiteX31" fmla="*/ 106579 w 196816"/>
                <a:gd name="connsiteY31" fmla="*/ 24917 h 111848"/>
                <a:gd name="connsiteX32" fmla="*/ 73062 w 196816"/>
                <a:gd name="connsiteY32" fmla="*/ 118 h 111848"/>
                <a:gd name="connsiteX33" fmla="*/ 35765 w 196816"/>
                <a:gd name="connsiteY33" fmla="*/ 26689 h 111848"/>
                <a:gd name="connsiteX34" fmla="*/ 35765 w 196816"/>
                <a:gd name="connsiteY34" fmla="*/ 118 h 111848"/>
                <a:gd name="connsiteX35" fmla="*/ 233 w 196816"/>
                <a:gd name="connsiteY35" fmla="*/ 2902 h 111848"/>
                <a:gd name="connsiteX36" fmla="*/ 233 w 196816"/>
                <a:gd name="connsiteY36" fmla="*/ 10746 h 111848"/>
                <a:gd name="connsiteX37" fmla="*/ 19889 w 196816"/>
                <a:gd name="connsiteY37" fmla="*/ 24917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6816" h="111848">
                  <a:moveTo>
                    <a:pt x="19889" y="24917"/>
                  </a:moveTo>
                  <a:lnTo>
                    <a:pt x="19889" y="92735"/>
                  </a:lnTo>
                  <a:cubicBezTo>
                    <a:pt x="19889" y="104122"/>
                    <a:pt x="17117" y="104122"/>
                    <a:pt x="233" y="104122"/>
                  </a:cubicBezTo>
                  <a:lnTo>
                    <a:pt x="233" y="111967"/>
                  </a:lnTo>
                  <a:cubicBezTo>
                    <a:pt x="9053" y="111714"/>
                    <a:pt x="21905" y="111208"/>
                    <a:pt x="28709" y="111208"/>
                  </a:cubicBezTo>
                  <a:cubicBezTo>
                    <a:pt x="35261" y="111208"/>
                    <a:pt x="48366" y="111714"/>
                    <a:pt x="56934" y="111967"/>
                  </a:cubicBezTo>
                  <a:lnTo>
                    <a:pt x="56934" y="104122"/>
                  </a:lnTo>
                  <a:cubicBezTo>
                    <a:pt x="40049" y="104122"/>
                    <a:pt x="37277" y="104122"/>
                    <a:pt x="37277" y="92735"/>
                  </a:cubicBezTo>
                  <a:lnTo>
                    <a:pt x="37277" y="46174"/>
                  </a:lnTo>
                  <a:cubicBezTo>
                    <a:pt x="37277" y="19856"/>
                    <a:pt x="55170" y="5685"/>
                    <a:pt x="71298" y="5685"/>
                  </a:cubicBezTo>
                  <a:cubicBezTo>
                    <a:pt x="87174" y="5685"/>
                    <a:pt x="89946" y="19350"/>
                    <a:pt x="89946" y="33774"/>
                  </a:cubicBezTo>
                  <a:lnTo>
                    <a:pt x="89946" y="92735"/>
                  </a:lnTo>
                  <a:cubicBezTo>
                    <a:pt x="89946" y="104122"/>
                    <a:pt x="87174" y="104122"/>
                    <a:pt x="70290" y="104122"/>
                  </a:cubicBezTo>
                  <a:lnTo>
                    <a:pt x="70290" y="111967"/>
                  </a:lnTo>
                  <a:cubicBezTo>
                    <a:pt x="79110" y="111714"/>
                    <a:pt x="91963" y="111208"/>
                    <a:pt x="98767" y="111208"/>
                  </a:cubicBezTo>
                  <a:cubicBezTo>
                    <a:pt x="105319" y="111208"/>
                    <a:pt x="118423" y="111714"/>
                    <a:pt x="126991" y="111967"/>
                  </a:cubicBezTo>
                  <a:lnTo>
                    <a:pt x="126991" y="104122"/>
                  </a:lnTo>
                  <a:cubicBezTo>
                    <a:pt x="110107" y="104122"/>
                    <a:pt x="107335" y="104122"/>
                    <a:pt x="107335" y="92735"/>
                  </a:cubicBezTo>
                  <a:lnTo>
                    <a:pt x="107335" y="46174"/>
                  </a:lnTo>
                  <a:cubicBezTo>
                    <a:pt x="107335" y="19856"/>
                    <a:pt x="125227" y="5685"/>
                    <a:pt x="141356" y="5685"/>
                  </a:cubicBezTo>
                  <a:cubicBezTo>
                    <a:pt x="157232" y="5685"/>
                    <a:pt x="160004" y="19350"/>
                    <a:pt x="160004" y="33774"/>
                  </a:cubicBezTo>
                  <a:lnTo>
                    <a:pt x="160004" y="92735"/>
                  </a:lnTo>
                  <a:cubicBezTo>
                    <a:pt x="160004" y="104122"/>
                    <a:pt x="157232" y="104122"/>
                    <a:pt x="140348" y="104122"/>
                  </a:cubicBezTo>
                  <a:lnTo>
                    <a:pt x="140348" y="111967"/>
                  </a:lnTo>
                  <a:cubicBezTo>
                    <a:pt x="149168" y="111714"/>
                    <a:pt x="162020" y="111208"/>
                    <a:pt x="168824" y="111208"/>
                  </a:cubicBezTo>
                  <a:cubicBezTo>
                    <a:pt x="175376" y="111208"/>
                    <a:pt x="188481" y="111714"/>
                    <a:pt x="197049" y="111967"/>
                  </a:cubicBezTo>
                  <a:lnTo>
                    <a:pt x="197049" y="104122"/>
                  </a:lnTo>
                  <a:cubicBezTo>
                    <a:pt x="183944" y="104122"/>
                    <a:pt x="177644" y="104122"/>
                    <a:pt x="177392" y="96531"/>
                  </a:cubicBezTo>
                  <a:lnTo>
                    <a:pt x="177392" y="48198"/>
                  </a:lnTo>
                  <a:cubicBezTo>
                    <a:pt x="177392" y="26436"/>
                    <a:pt x="177392" y="18591"/>
                    <a:pt x="169580" y="9481"/>
                  </a:cubicBezTo>
                  <a:cubicBezTo>
                    <a:pt x="166052" y="5179"/>
                    <a:pt x="157736" y="118"/>
                    <a:pt x="143120" y="118"/>
                  </a:cubicBezTo>
                  <a:cubicBezTo>
                    <a:pt x="121951" y="118"/>
                    <a:pt x="110863" y="15301"/>
                    <a:pt x="106579" y="24917"/>
                  </a:cubicBezTo>
                  <a:cubicBezTo>
                    <a:pt x="103051" y="2902"/>
                    <a:pt x="84402" y="118"/>
                    <a:pt x="73062" y="118"/>
                  </a:cubicBezTo>
                  <a:cubicBezTo>
                    <a:pt x="54666" y="118"/>
                    <a:pt x="42821" y="10999"/>
                    <a:pt x="35765" y="26689"/>
                  </a:cubicBezTo>
                  <a:lnTo>
                    <a:pt x="35765" y="118"/>
                  </a:lnTo>
                  <a:lnTo>
                    <a:pt x="233" y="2902"/>
                  </a:lnTo>
                  <a:lnTo>
                    <a:pt x="233" y="10746"/>
                  </a:lnTo>
                  <a:cubicBezTo>
                    <a:pt x="17873" y="10746"/>
                    <a:pt x="19889" y="12518"/>
                    <a:pt x="19889" y="24917"/>
                  </a:cubicBezTo>
                  <a:close/>
                </a:path>
              </a:pathLst>
            </a:custGeom>
            <a:solidFill>
              <a:srgbClr val="000000"/>
            </a:solidFill>
            <a:ln w="25269"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2F8A3287-6D57-1BF9-D956-BA8312093BA4}"/>
                </a:ext>
              </a:extLst>
            </p:cNvPr>
            <p:cNvSpPr/>
            <p:nvPr>
              <p:custDataLst>
                <p:tags r:id="rId99"/>
              </p:custDataLst>
            </p:nvPr>
          </p:nvSpPr>
          <p:spPr>
            <a:xfrm>
              <a:off x="8657208" y="5353185"/>
              <a:ext cx="58465" cy="253051"/>
            </a:xfrm>
            <a:custGeom>
              <a:avLst/>
              <a:gdLst>
                <a:gd name="connsiteX0" fmla="*/ 58706 w 58465"/>
                <a:gd name="connsiteY0" fmla="*/ 250639 h 253051"/>
                <a:gd name="connsiteX1" fmla="*/ 54422 w 58465"/>
                <a:gd name="connsiteY1" fmla="*/ 245072 h 253051"/>
                <a:gd name="connsiteX2" fmla="*/ 14857 w 58465"/>
                <a:gd name="connsiteY2" fmla="*/ 126644 h 253051"/>
                <a:gd name="connsiteX3" fmla="*/ 55430 w 58465"/>
                <a:gd name="connsiteY3" fmla="*/ 6951 h 253051"/>
                <a:gd name="connsiteX4" fmla="*/ 58706 w 58465"/>
                <a:gd name="connsiteY4" fmla="*/ 2649 h 253051"/>
                <a:gd name="connsiteX5" fmla="*/ 56186 w 58465"/>
                <a:gd name="connsiteY5" fmla="*/ 118 h 253051"/>
                <a:gd name="connsiteX6" fmla="*/ 16117 w 58465"/>
                <a:gd name="connsiteY6" fmla="*/ 49463 h 253051"/>
                <a:gd name="connsiteX7" fmla="*/ 241 w 58465"/>
                <a:gd name="connsiteY7" fmla="*/ 126644 h 253051"/>
                <a:gd name="connsiteX8" fmla="*/ 16873 w 58465"/>
                <a:gd name="connsiteY8" fmla="*/ 205596 h 253051"/>
                <a:gd name="connsiteX9" fmla="*/ 56186 w 58465"/>
                <a:gd name="connsiteY9" fmla="*/ 253169 h 253051"/>
                <a:gd name="connsiteX10" fmla="*/ 58706 w 58465"/>
                <a:gd name="connsiteY10" fmla="*/ 25063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06" y="250639"/>
                  </a:moveTo>
                  <a:cubicBezTo>
                    <a:pt x="58706" y="249880"/>
                    <a:pt x="58706" y="249374"/>
                    <a:pt x="54422" y="245072"/>
                  </a:cubicBezTo>
                  <a:cubicBezTo>
                    <a:pt x="22921" y="213187"/>
                    <a:pt x="14857" y="165361"/>
                    <a:pt x="14857" y="126644"/>
                  </a:cubicBezTo>
                  <a:cubicBezTo>
                    <a:pt x="14857" y="82613"/>
                    <a:pt x="24433" y="38582"/>
                    <a:pt x="55430" y="6951"/>
                  </a:cubicBezTo>
                  <a:cubicBezTo>
                    <a:pt x="58706" y="3914"/>
                    <a:pt x="58706" y="3408"/>
                    <a:pt x="58706" y="2649"/>
                  </a:cubicBezTo>
                  <a:cubicBezTo>
                    <a:pt x="58706" y="877"/>
                    <a:pt x="57698" y="118"/>
                    <a:pt x="56186" y="118"/>
                  </a:cubicBezTo>
                  <a:cubicBezTo>
                    <a:pt x="53666" y="118"/>
                    <a:pt x="30986" y="17326"/>
                    <a:pt x="16117" y="49463"/>
                  </a:cubicBezTo>
                  <a:cubicBezTo>
                    <a:pt x="3265" y="77299"/>
                    <a:pt x="241" y="105387"/>
                    <a:pt x="241" y="126644"/>
                  </a:cubicBezTo>
                  <a:cubicBezTo>
                    <a:pt x="241" y="146382"/>
                    <a:pt x="3013" y="177001"/>
                    <a:pt x="16873" y="205596"/>
                  </a:cubicBezTo>
                  <a:cubicBezTo>
                    <a:pt x="31994" y="236721"/>
                    <a:pt x="53666" y="253169"/>
                    <a:pt x="56186" y="253169"/>
                  </a:cubicBezTo>
                  <a:cubicBezTo>
                    <a:pt x="57698" y="253169"/>
                    <a:pt x="58706" y="252410"/>
                    <a:pt x="58706" y="250639"/>
                  </a:cubicBezTo>
                  <a:close/>
                </a:path>
              </a:pathLst>
            </a:custGeom>
            <a:solidFill>
              <a:srgbClr val="000000"/>
            </a:solidFill>
            <a:ln w="25269" cap="flat">
              <a:noFill/>
              <a:prstDash val="solid"/>
              <a:miter/>
            </a:ln>
          </p:spPr>
          <p:txBody>
            <a:bodyPr rtlCol="0" anchor="ctr"/>
            <a:lstStyle/>
            <a:p>
              <a:endParaRPr lang="en-CN"/>
            </a:p>
          </p:txBody>
        </p:sp>
        <p:sp>
          <p:nvSpPr>
            <p:cNvPr id="18473" name="Freeform 18472">
              <a:extLst>
                <a:ext uri="{FF2B5EF4-FFF2-40B4-BE49-F238E27FC236}">
                  <a16:creationId xmlns:a16="http://schemas.microsoft.com/office/drawing/2014/main" id="{EB5D3C17-86B8-6C8A-9702-7ADFE1199BD9}"/>
                </a:ext>
              </a:extLst>
            </p:cNvPr>
            <p:cNvSpPr/>
            <p:nvPr>
              <p:custDataLst>
                <p:tags r:id="rId100"/>
              </p:custDataLst>
            </p:nvPr>
          </p:nvSpPr>
          <p:spPr>
            <a:xfrm>
              <a:off x="8742610" y="5364572"/>
              <a:ext cx="174135" cy="227492"/>
            </a:xfrm>
            <a:custGeom>
              <a:avLst/>
              <a:gdLst>
                <a:gd name="connsiteX0" fmla="*/ 98275 w 174135"/>
                <a:gd name="connsiteY0" fmla="*/ 177001 h 227492"/>
                <a:gd name="connsiteX1" fmla="*/ 174380 w 174135"/>
                <a:gd name="connsiteY1" fmla="*/ 68189 h 227492"/>
                <a:gd name="connsiteX2" fmla="*/ 110119 w 174135"/>
                <a:gd name="connsiteY2" fmla="*/ 118 h 227492"/>
                <a:gd name="connsiteX3" fmla="*/ 245 w 174135"/>
                <a:gd name="connsiteY3" fmla="*/ 116522 h 227492"/>
                <a:gd name="connsiteX4" fmla="*/ 64758 w 174135"/>
                <a:gd name="connsiteY4" fmla="*/ 184086 h 227492"/>
                <a:gd name="connsiteX5" fmla="*/ 89455 w 174135"/>
                <a:gd name="connsiteY5" fmla="*/ 180291 h 227492"/>
                <a:gd name="connsiteX6" fmla="*/ 88447 w 174135"/>
                <a:gd name="connsiteY6" fmla="*/ 199776 h 227492"/>
                <a:gd name="connsiteX7" fmla="*/ 109363 w 174135"/>
                <a:gd name="connsiteY7" fmla="*/ 227611 h 227492"/>
                <a:gd name="connsiteX8" fmla="*/ 151448 w 174135"/>
                <a:gd name="connsiteY8" fmla="*/ 178519 h 227492"/>
                <a:gd name="connsiteX9" fmla="*/ 148676 w 174135"/>
                <a:gd name="connsiteY9" fmla="*/ 175989 h 227492"/>
                <a:gd name="connsiteX10" fmla="*/ 145652 w 174135"/>
                <a:gd name="connsiteY10" fmla="*/ 178772 h 227492"/>
                <a:gd name="connsiteX11" fmla="*/ 116167 w 174135"/>
                <a:gd name="connsiteY11" fmla="*/ 203065 h 227492"/>
                <a:gd name="connsiteX12" fmla="*/ 98275 w 174135"/>
                <a:gd name="connsiteY12" fmla="*/ 177001 h 227492"/>
                <a:gd name="connsiteX13" fmla="*/ 50646 w 174135"/>
                <a:gd name="connsiteY13" fmla="*/ 174977 h 227492"/>
                <a:gd name="connsiteX14" fmla="*/ 22421 w 174135"/>
                <a:gd name="connsiteY14" fmla="*/ 124619 h 227492"/>
                <a:gd name="connsiteX15" fmla="*/ 48126 w 174135"/>
                <a:gd name="connsiteY15" fmla="*/ 43896 h 227492"/>
                <a:gd name="connsiteX16" fmla="*/ 108607 w 174135"/>
                <a:gd name="connsiteY16" fmla="*/ 6445 h 227492"/>
                <a:gd name="connsiteX17" fmla="*/ 152204 w 174135"/>
                <a:gd name="connsiteY17" fmla="*/ 60091 h 227492"/>
                <a:gd name="connsiteX18" fmla="*/ 97015 w 174135"/>
                <a:gd name="connsiteY18" fmla="*/ 168397 h 227492"/>
                <a:gd name="connsiteX19" fmla="*/ 74838 w 174135"/>
                <a:gd name="connsiteY19" fmla="*/ 141068 h 227492"/>
                <a:gd name="connsiteX20" fmla="*/ 49134 w 174135"/>
                <a:gd name="connsiteY20" fmla="*/ 166879 h 227492"/>
                <a:gd name="connsiteX21" fmla="*/ 50646 w 174135"/>
                <a:gd name="connsiteY21" fmla="*/ 174977 h 227492"/>
                <a:gd name="connsiteX22" fmla="*/ 66270 w 174135"/>
                <a:gd name="connsiteY22" fmla="*/ 177760 h 227492"/>
                <a:gd name="connsiteX23" fmla="*/ 54678 w 174135"/>
                <a:gd name="connsiteY23" fmla="*/ 166879 h 227492"/>
                <a:gd name="connsiteX24" fmla="*/ 74838 w 174135"/>
                <a:gd name="connsiteY24" fmla="*/ 146635 h 227492"/>
                <a:gd name="connsiteX25" fmla="*/ 90211 w 174135"/>
                <a:gd name="connsiteY25" fmla="*/ 168144 h 227492"/>
                <a:gd name="connsiteX26" fmla="*/ 87439 w 174135"/>
                <a:gd name="connsiteY26" fmla="*/ 173205 h 227492"/>
                <a:gd name="connsiteX27" fmla="*/ 66270 w 174135"/>
                <a:gd name="connsiteY27" fmla="*/ 177760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75" y="177001"/>
                  </a:moveTo>
                  <a:cubicBezTo>
                    <a:pt x="137336" y="162071"/>
                    <a:pt x="174380" y="117028"/>
                    <a:pt x="174380" y="68189"/>
                  </a:cubicBezTo>
                  <a:cubicBezTo>
                    <a:pt x="174380" y="27448"/>
                    <a:pt x="147668" y="118"/>
                    <a:pt x="110119" y="118"/>
                  </a:cubicBezTo>
                  <a:cubicBezTo>
                    <a:pt x="55686" y="118"/>
                    <a:pt x="245" y="57561"/>
                    <a:pt x="245" y="116522"/>
                  </a:cubicBezTo>
                  <a:cubicBezTo>
                    <a:pt x="245" y="158528"/>
                    <a:pt x="28469" y="184086"/>
                    <a:pt x="64758" y="184086"/>
                  </a:cubicBezTo>
                  <a:cubicBezTo>
                    <a:pt x="71058" y="184086"/>
                    <a:pt x="79626" y="183074"/>
                    <a:pt x="89455" y="180291"/>
                  </a:cubicBezTo>
                  <a:cubicBezTo>
                    <a:pt x="88447" y="195980"/>
                    <a:pt x="88447" y="196486"/>
                    <a:pt x="88447" y="199776"/>
                  </a:cubicBezTo>
                  <a:cubicBezTo>
                    <a:pt x="88447" y="207873"/>
                    <a:pt x="88447" y="227611"/>
                    <a:pt x="109363" y="227611"/>
                  </a:cubicBezTo>
                  <a:cubicBezTo>
                    <a:pt x="139352" y="227611"/>
                    <a:pt x="151448" y="181303"/>
                    <a:pt x="151448" y="178519"/>
                  </a:cubicBezTo>
                  <a:cubicBezTo>
                    <a:pt x="151448" y="176748"/>
                    <a:pt x="149684" y="175989"/>
                    <a:pt x="148676" y="175989"/>
                  </a:cubicBezTo>
                  <a:cubicBezTo>
                    <a:pt x="146660" y="175989"/>
                    <a:pt x="146156" y="177254"/>
                    <a:pt x="145652" y="178772"/>
                  </a:cubicBezTo>
                  <a:cubicBezTo>
                    <a:pt x="139604" y="196739"/>
                    <a:pt x="124987" y="203065"/>
                    <a:pt x="116167" y="203065"/>
                  </a:cubicBezTo>
                  <a:cubicBezTo>
                    <a:pt x="104575" y="203065"/>
                    <a:pt x="100795" y="196233"/>
                    <a:pt x="98275" y="177001"/>
                  </a:cubicBezTo>
                  <a:close/>
                  <a:moveTo>
                    <a:pt x="50646" y="174977"/>
                  </a:moveTo>
                  <a:cubicBezTo>
                    <a:pt x="30989" y="167132"/>
                    <a:pt x="22421" y="147394"/>
                    <a:pt x="22421" y="124619"/>
                  </a:cubicBezTo>
                  <a:cubicBezTo>
                    <a:pt x="22421" y="107159"/>
                    <a:pt x="28973" y="71226"/>
                    <a:pt x="48126" y="43896"/>
                  </a:cubicBezTo>
                  <a:cubicBezTo>
                    <a:pt x="66522" y="18085"/>
                    <a:pt x="90211" y="6445"/>
                    <a:pt x="108607" y="6445"/>
                  </a:cubicBezTo>
                  <a:cubicBezTo>
                    <a:pt x="133808" y="6445"/>
                    <a:pt x="152204" y="26182"/>
                    <a:pt x="152204" y="60091"/>
                  </a:cubicBezTo>
                  <a:cubicBezTo>
                    <a:pt x="152204" y="85396"/>
                    <a:pt x="139352" y="144610"/>
                    <a:pt x="97015" y="168397"/>
                  </a:cubicBezTo>
                  <a:cubicBezTo>
                    <a:pt x="95755" y="159540"/>
                    <a:pt x="93235" y="141068"/>
                    <a:pt x="74838" y="141068"/>
                  </a:cubicBezTo>
                  <a:cubicBezTo>
                    <a:pt x="61482" y="141068"/>
                    <a:pt x="49134" y="153720"/>
                    <a:pt x="49134" y="166879"/>
                  </a:cubicBezTo>
                  <a:cubicBezTo>
                    <a:pt x="49134" y="171940"/>
                    <a:pt x="50646" y="174723"/>
                    <a:pt x="50646" y="174977"/>
                  </a:cubicBezTo>
                  <a:close/>
                  <a:moveTo>
                    <a:pt x="66270" y="177760"/>
                  </a:moveTo>
                  <a:cubicBezTo>
                    <a:pt x="62742" y="177760"/>
                    <a:pt x="54678" y="177760"/>
                    <a:pt x="54678" y="166879"/>
                  </a:cubicBezTo>
                  <a:cubicBezTo>
                    <a:pt x="54678" y="156757"/>
                    <a:pt x="64254" y="146635"/>
                    <a:pt x="74838" y="146635"/>
                  </a:cubicBezTo>
                  <a:cubicBezTo>
                    <a:pt x="85423" y="146635"/>
                    <a:pt x="90211" y="152708"/>
                    <a:pt x="90211" y="168144"/>
                  </a:cubicBezTo>
                  <a:cubicBezTo>
                    <a:pt x="90211" y="171940"/>
                    <a:pt x="89959" y="172193"/>
                    <a:pt x="87439" y="173205"/>
                  </a:cubicBezTo>
                  <a:cubicBezTo>
                    <a:pt x="80886" y="175989"/>
                    <a:pt x="73326" y="177760"/>
                    <a:pt x="66270" y="177760"/>
                  </a:cubicBezTo>
                  <a:close/>
                </a:path>
              </a:pathLst>
            </a:custGeom>
            <a:solidFill>
              <a:srgbClr val="000000"/>
            </a:solidFill>
            <a:ln w="25269" cap="flat">
              <a:noFill/>
              <a:prstDash val="solid"/>
              <a:miter/>
            </a:ln>
          </p:spPr>
          <p:txBody>
            <a:bodyPr rtlCol="0" anchor="ctr"/>
            <a:lstStyle/>
            <a:p>
              <a:endParaRPr lang="en-CN"/>
            </a:p>
          </p:txBody>
        </p:sp>
        <p:sp>
          <p:nvSpPr>
            <p:cNvPr id="18474" name="Freeform 18473">
              <a:extLst>
                <a:ext uri="{FF2B5EF4-FFF2-40B4-BE49-F238E27FC236}">
                  <a16:creationId xmlns:a16="http://schemas.microsoft.com/office/drawing/2014/main" id="{9321B10A-BFF3-E2A5-3052-6CC6AE4D7A5E}"/>
                </a:ext>
              </a:extLst>
            </p:cNvPr>
            <p:cNvSpPr/>
            <p:nvPr>
              <p:custDataLst>
                <p:tags r:id="rId101"/>
              </p:custDataLst>
            </p:nvPr>
          </p:nvSpPr>
          <p:spPr>
            <a:xfrm>
              <a:off x="8937777" y="5333702"/>
              <a:ext cx="53450" cy="119212"/>
            </a:xfrm>
            <a:custGeom>
              <a:avLst/>
              <a:gdLst>
                <a:gd name="connsiteX0" fmla="*/ 49116 w 53450"/>
                <a:gd name="connsiteY0" fmla="*/ 6846 h 119212"/>
                <a:gd name="connsiteX1" fmla="*/ 42060 w 53450"/>
                <a:gd name="connsiteY1" fmla="*/ 115 h 119212"/>
                <a:gd name="connsiteX2" fmla="*/ 32182 w 53450"/>
                <a:gd name="connsiteY2" fmla="*/ 9857 h 119212"/>
                <a:gd name="connsiteX3" fmla="*/ 39238 w 53450"/>
                <a:gd name="connsiteY3" fmla="*/ 16588 h 119212"/>
                <a:gd name="connsiteX4" fmla="*/ 49116 w 53450"/>
                <a:gd name="connsiteY4" fmla="*/ 6846 h 119212"/>
                <a:gd name="connsiteX5" fmla="*/ 13130 w 53450"/>
                <a:gd name="connsiteY5" fmla="*/ 96831 h 119212"/>
                <a:gd name="connsiteX6" fmla="*/ 11542 w 53450"/>
                <a:gd name="connsiteY6" fmla="*/ 104270 h 119212"/>
                <a:gd name="connsiteX7" fmla="*/ 28301 w 53450"/>
                <a:gd name="connsiteY7" fmla="*/ 119327 h 119212"/>
                <a:gd name="connsiteX8" fmla="*/ 53703 w 53450"/>
                <a:gd name="connsiteY8" fmla="*/ 92225 h 119212"/>
                <a:gd name="connsiteX9" fmla="*/ 50880 w 53450"/>
                <a:gd name="connsiteY9" fmla="*/ 89922 h 119212"/>
                <a:gd name="connsiteX10" fmla="*/ 47529 w 53450"/>
                <a:gd name="connsiteY10" fmla="*/ 92934 h 119212"/>
                <a:gd name="connsiteX11" fmla="*/ 28830 w 53450"/>
                <a:gd name="connsiteY11" fmla="*/ 114367 h 119212"/>
                <a:gd name="connsiteX12" fmla="*/ 24420 w 53450"/>
                <a:gd name="connsiteY12" fmla="*/ 108167 h 119212"/>
                <a:gd name="connsiteX13" fmla="*/ 27242 w 53450"/>
                <a:gd name="connsiteY13" fmla="*/ 96831 h 119212"/>
                <a:gd name="connsiteX14" fmla="*/ 32887 w 53450"/>
                <a:gd name="connsiteY14" fmla="*/ 82660 h 119212"/>
                <a:gd name="connsiteX15" fmla="*/ 41531 w 53450"/>
                <a:gd name="connsiteY15" fmla="*/ 60164 h 119212"/>
                <a:gd name="connsiteX16" fmla="*/ 42589 w 53450"/>
                <a:gd name="connsiteY16" fmla="*/ 54495 h 119212"/>
                <a:gd name="connsiteX17" fmla="*/ 25831 w 53450"/>
                <a:gd name="connsiteY17" fmla="*/ 39439 h 119212"/>
                <a:gd name="connsiteX18" fmla="*/ 253 w 53450"/>
                <a:gd name="connsiteY18" fmla="*/ 66541 h 119212"/>
                <a:gd name="connsiteX19" fmla="*/ 3251 w 53450"/>
                <a:gd name="connsiteY19" fmla="*/ 68843 h 119212"/>
                <a:gd name="connsiteX20" fmla="*/ 6427 w 53450"/>
                <a:gd name="connsiteY20" fmla="*/ 66009 h 119212"/>
                <a:gd name="connsiteX21" fmla="*/ 25302 w 53450"/>
                <a:gd name="connsiteY21" fmla="*/ 44399 h 119212"/>
                <a:gd name="connsiteX22" fmla="*/ 29712 w 53450"/>
                <a:gd name="connsiteY22" fmla="*/ 50598 h 119212"/>
                <a:gd name="connsiteX23" fmla="*/ 24244 w 53450"/>
                <a:gd name="connsiteY23" fmla="*/ 68312 h 119212"/>
                <a:gd name="connsiteX24" fmla="*/ 13130 w 53450"/>
                <a:gd name="connsiteY24" fmla="*/ 96831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116" y="6846"/>
                  </a:moveTo>
                  <a:cubicBezTo>
                    <a:pt x="49116" y="4012"/>
                    <a:pt x="47000" y="115"/>
                    <a:pt x="42060" y="115"/>
                  </a:cubicBezTo>
                  <a:cubicBezTo>
                    <a:pt x="37297" y="115"/>
                    <a:pt x="32182" y="4720"/>
                    <a:pt x="32182" y="9857"/>
                  </a:cubicBezTo>
                  <a:cubicBezTo>
                    <a:pt x="32182" y="12868"/>
                    <a:pt x="34475" y="16588"/>
                    <a:pt x="39238" y="16588"/>
                  </a:cubicBezTo>
                  <a:cubicBezTo>
                    <a:pt x="44354" y="16588"/>
                    <a:pt x="49116" y="11628"/>
                    <a:pt x="49116" y="6846"/>
                  </a:cubicBezTo>
                  <a:close/>
                  <a:moveTo>
                    <a:pt x="13130" y="96831"/>
                  </a:moveTo>
                  <a:cubicBezTo>
                    <a:pt x="12424" y="99133"/>
                    <a:pt x="11542" y="101259"/>
                    <a:pt x="11542" y="104270"/>
                  </a:cubicBezTo>
                  <a:cubicBezTo>
                    <a:pt x="11542" y="112596"/>
                    <a:pt x="18599" y="119327"/>
                    <a:pt x="28301" y="119327"/>
                  </a:cubicBezTo>
                  <a:cubicBezTo>
                    <a:pt x="45941" y="119327"/>
                    <a:pt x="53703" y="94882"/>
                    <a:pt x="53703" y="92225"/>
                  </a:cubicBezTo>
                  <a:cubicBezTo>
                    <a:pt x="53703" y="89922"/>
                    <a:pt x="51410" y="89922"/>
                    <a:pt x="50880" y="89922"/>
                  </a:cubicBezTo>
                  <a:cubicBezTo>
                    <a:pt x="48411" y="89922"/>
                    <a:pt x="48234" y="90985"/>
                    <a:pt x="47529" y="92934"/>
                  </a:cubicBezTo>
                  <a:cubicBezTo>
                    <a:pt x="43472" y="107105"/>
                    <a:pt x="35710" y="114367"/>
                    <a:pt x="28830" y="114367"/>
                  </a:cubicBezTo>
                  <a:cubicBezTo>
                    <a:pt x="25302" y="114367"/>
                    <a:pt x="24420" y="112064"/>
                    <a:pt x="24420" y="108167"/>
                  </a:cubicBezTo>
                  <a:cubicBezTo>
                    <a:pt x="24420" y="104093"/>
                    <a:pt x="25655" y="100728"/>
                    <a:pt x="27242" y="96831"/>
                  </a:cubicBezTo>
                  <a:cubicBezTo>
                    <a:pt x="29006" y="92048"/>
                    <a:pt x="30947" y="87265"/>
                    <a:pt x="32887" y="82660"/>
                  </a:cubicBezTo>
                  <a:cubicBezTo>
                    <a:pt x="34475" y="78409"/>
                    <a:pt x="40825" y="62289"/>
                    <a:pt x="41531" y="60164"/>
                  </a:cubicBezTo>
                  <a:cubicBezTo>
                    <a:pt x="42060" y="58392"/>
                    <a:pt x="42589" y="56267"/>
                    <a:pt x="42589" y="54495"/>
                  </a:cubicBezTo>
                  <a:cubicBezTo>
                    <a:pt x="42589" y="46170"/>
                    <a:pt x="35533" y="39439"/>
                    <a:pt x="25831" y="39439"/>
                  </a:cubicBezTo>
                  <a:cubicBezTo>
                    <a:pt x="8367" y="39439"/>
                    <a:pt x="253" y="63529"/>
                    <a:pt x="253" y="66541"/>
                  </a:cubicBezTo>
                  <a:cubicBezTo>
                    <a:pt x="253" y="68843"/>
                    <a:pt x="2722" y="68843"/>
                    <a:pt x="3251" y="68843"/>
                  </a:cubicBezTo>
                  <a:cubicBezTo>
                    <a:pt x="5721" y="68843"/>
                    <a:pt x="5898" y="67958"/>
                    <a:pt x="6427" y="66009"/>
                  </a:cubicBezTo>
                  <a:cubicBezTo>
                    <a:pt x="11013" y="50775"/>
                    <a:pt x="18775" y="44399"/>
                    <a:pt x="25302" y="44399"/>
                  </a:cubicBezTo>
                  <a:cubicBezTo>
                    <a:pt x="28124" y="44399"/>
                    <a:pt x="29712" y="45816"/>
                    <a:pt x="29712" y="50598"/>
                  </a:cubicBezTo>
                  <a:cubicBezTo>
                    <a:pt x="29712" y="54672"/>
                    <a:pt x="28654" y="57329"/>
                    <a:pt x="24244" y="68312"/>
                  </a:cubicBezTo>
                  <a:lnTo>
                    <a:pt x="13130" y="96831"/>
                  </a:lnTo>
                  <a:close/>
                </a:path>
              </a:pathLst>
            </a:custGeom>
            <a:solidFill>
              <a:srgbClr val="000000"/>
            </a:solidFill>
            <a:ln w="25269" cap="flat">
              <a:noFill/>
              <a:prstDash val="solid"/>
              <a:miter/>
            </a:ln>
          </p:spPr>
          <p:txBody>
            <a:bodyPr rtlCol="0" anchor="ctr"/>
            <a:lstStyle/>
            <a:p>
              <a:endParaRPr lang="en-CN"/>
            </a:p>
          </p:txBody>
        </p:sp>
        <p:sp>
          <p:nvSpPr>
            <p:cNvPr id="18475" name="Freeform 18474">
              <a:extLst>
                <a:ext uri="{FF2B5EF4-FFF2-40B4-BE49-F238E27FC236}">
                  <a16:creationId xmlns:a16="http://schemas.microsoft.com/office/drawing/2014/main" id="{3BDCFF74-2331-1826-578F-72CE20443E51}"/>
                </a:ext>
              </a:extLst>
            </p:cNvPr>
            <p:cNvSpPr/>
            <p:nvPr>
              <p:custDataLst>
                <p:tags r:id="rId102"/>
              </p:custDataLst>
            </p:nvPr>
          </p:nvSpPr>
          <p:spPr>
            <a:xfrm>
              <a:off x="8948714" y="5488165"/>
              <a:ext cx="64210" cy="117618"/>
            </a:xfrm>
            <a:custGeom>
              <a:avLst/>
              <a:gdLst>
                <a:gd name="connsiteX0" fmla="*/ 40120 w 64210"/>
                <a:gd name="connsiteY0" fmla="*/ 5080 h 117618"/>
                <a:gd name="connsiteX1" fmla="*/ 34828 w 64210"/>
                <a:gd name="connsiteY1" fmla="*/ 121 h 117618"/>
                <a:gd name="connsiteX2" fmla="*/ 253 w 64210"/>
                <a:gd name="connsiteY2" fmla="*/ 11457 h 117618"/>
                <a:gd name="connsiteX3" fmla="*/ 253 w 64210"/>
                <a:gd name="connsiteY3" fmla="*/ 17834 h 117618"/>
                <a:gd name="connsiteX4" fmla="*/ 25831 w 64210"/>
                <a:gd name="connsiteY4" fmla="*/ 12874 h 117618"/>
                <a:gd name="connsiteX5" fmla="*/ 25831 w 64210"/>
                <a:gd name="connsiteY5" fmla="*/ 103214 h 117618"/>
                <a:gd name="connsiteX6" fmla="*/ 8191 w 64210"/>
                <a:gd name="connsiteY6" fmla="*/ 111362 h 117618"/>
                <a:gd name="connsiteX7" fmla="*/ 1487 w 64210"/>
                <a:gd name="connsiteY7" fmla="*/ 111362 h 117618"/>
                <a:gd name="connsiteX8" fmla="*/ 1487 w 64210"/>
                <a:gd name="connsiteY8" fmla="*/ 117739 h 117618"/>
                <a:gd name="connsiteX9" fmla="*/ 32887 w 64210"/>
                <a:gd name="connsiteY9" fmla="*/ 117030 h 117618"/>
                <a:gd name="connsiteX10" fmla="*/ 64464 w 64210"/>
                <a:gd name="connsiteY10" fmla="*/ 117739 h 117618"/>
                <a:gd name="connsiteX11" fmla="*/ 64464 w 64210"/>
                <a:gd name="connsiteY11" fmla="*/ 111362 h 117618"/>
                <a:gd name="connsiteX12" fmla="*/ 57760 w 64210"/>
                <a:gd name="connsiteY12" fmla="*/ 111362 h 117618"/>
                <a:gd name="connsiteX13" fmla="*/ 40120 w 64210"/>
                <a:gd name="connsiteY13" fmla="*/ 103214 h 117618"/>
                <a:gd name="connsiteX14" fmla="*/ 40120 w 64210"/>
                <a:gd name="connsiteY14" fmla="*/ 5080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120" y="5080"/>
                  </a:moveTo>
                  <a:cubicBezTo>
                    <a:pt x="40120" y="298"/>
                    <a:pt x="39767" y="121"/>
                    <a:pt x="34828" y="121"/>
                  </a:cubicBezTo>
                  <a:cubicBezTo>
                    <a:pt x="23538" y="11280"/>
                    <a:pt x="7485" y="11457"/>
                    <a:pt x="253" y="11457"/>
                  </a:cubicBezTo>
                  <a:lnTo>
                    <a:pt x="253" y="17834"/>
                  </a:lnTo>
                  <a:cubicBezTo>
                    <a:pt x="4486" y="17834"/>
                    <a:pt x="16129" y="17834"/>
                    <a:pt x="25831" y="12874"/>
                  </a:cubicBezTo>
                  <a:lnTo>
                    <a:pt x="25831" y="103214"/>
                  </a:lnTo>
                  <a:cubicBezTo>
                    <a:pt x="25831" y="109059"/>
                    <a:pt x="25831" y="111362"/>
                    <a:pt x="8191" y="111362"/>
                  </a:cubicBezTo>
                  <a:lnTo>
                    <a:pt x="1487" y="111362"/>
                  </a:lnTo>
                  <a:lnTo>
                    <a:pt x="1487" y="117739"/>
                  </a:lnTo>
                  <a:cubicBezTo>
                    <a:pt x="4663" y="117562"/>
                    <a:pt x="26360" y="117030"/>
                    <a:pt x="32887" y="117030"/>
                  </a:cubicBezTo>
                  <a:cubicBezTo>
                    <a:pt x="38356" y="117030"/>
                    <a:pt x="60583" y="117562"/>
                    <a:pt x="64464" y="117739"/>
                  </a:cubicBezTo>
                  <a:lnTo>
                    <a:pt x="64464" y="111362"/>
                  </a:lnTo>
                  <a:lnTo>
                    <a:pt x="57760" y="111362"/>
                  </a:lnTo>
                  <a:cubicBezTo>
                    <a:pt x="40120" y="111362"/>
                    <a:pt x="40120" y="109059"/>
                    <a:pt x="40120" y="103214"/>
                  </a:cubicBezTo>
                  <a:lnTo>
                    <a:pt x="40120" y="5080"/>
                  </a:lnTo>
                  <a:close/>
                </a:path>
              </a:pathLst>
            </a:custGeom>
            <a:solidFill>
              <a:srgbClr val="000000"/>
            </a:solidFill>
            <a:ln w="25269" cap="flat">
              <a:noFill/>
              <a:prstDash val="solid"/>
              <a:miter/>
            </a:ln>
          </p:spPr>
          <p:txBody>
            <a:bodyPr rtlCol="0" anchor="ctr"/>
            <a:lstStyle/>
            <a:p>
              <a:endParaRPr lang="en-CN"/>
            </a:p>
          </p:txBody>
        </p:sp>
        <p:sp>
          <p:nvSpPr>
            <p:cNvPr id="18476" name="Freeform 18475">
              <a:extLst>
                <a:ext uri="{FF2B5EF4-FFF2-40B4-BE49-F238E27FC236}">
                  <a16:creationId xmlns:a16="http://schemas.microsoft.com/office/drawing/2014/main" id="{571EBCB2-36C1-7A50-8454-0BEF4905019D}"/>
                </a:ext>
              </a:extLst>
            </p:cNvPr>
            <p:cNvSpPr/>
            <p:nvPr>
              <p:custDataLst>
                <p:tags r:id="rId103"/>
              </p:custDataLst>
            </p:nvPr>
          </p:nvSpPr>
          <p:spPr>
            <a:xfrm>
              <a:off x="9064211" y="5516150"/>
              <a:ext cx="29484" cy="75662"/>
            </a:xfrm>
            <a:custGeom>
              <a:avLst/>
              <a:gdLst>
                <a:gd name="connsiteX0" fmla="*/ 29742 w 29484"/>
                <a:gd name="connsiteY0" fmla="*/ 26689 h 75662"/>
                <a:gd name="connsiteX1" fmla="*/ 13613 w 29484"/>
                <a:gd name="connsiteY1" fmla="*/ 118 h 75662"/>
                <a:gd name="connsiteX2" fmla="*/ 257 w 29484"/>
                <a:gd name="connsiteY2" fmla="*/ 13530 h 75662"/>
                <a:gd name="connsiteX3" fmla="*/ 13613 w 29484"/>
                <a:gd name="connsiteY3" fmla="*/ 26942 h 75662"/>
                <a:gd name="connsiteX4" fmla="*/ 22434 w 29484"/>
                <a:gd name="connsiteY4" fmla="*/ 23652 h 75662"/>
                <a:gd name="connsiteX5" fmla="*/ 23694 w 29484"/>
                <a:gd name="connsiteY5" fmla="*/ 22893 h 75662"/>
                <a:gd name="connsiteX6" fmla="*/ 24198 w 29484"/>
                <a:gd name="connsiteY6" fmla="*/ 26689 h 75662"/>
                <a:gd name="connsiteX7" fmla="*/ 7061 w 29484"/>
                <a:gd name="connsiteY7" fmla="*/ 68948 h 75662"/>
                <a:gd name="connsiteX8" fmla="*/ 4289 w 29484"/>
                <a:gd name="connsiteY8" fmla="*/ 72997 h 75662"/>
                <a:gd name="connsiteX9" fmla="*/ 6809 w 29484"/>
                <a:gd name="connsiteY9" fmla="*/ 75781 h 75662"/>
                <a:gd name="connsiteX10" fmla="*/ 29742 w 29484"/>
                <a:gd name="connsiteY10" fmla="*/ 26689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4" h="75662">
                  <a:moveTo>
                    <a:pt x="29742" y="26689"/>
                  </a:moveTo>
                  <a:cubicBezTo>
                    <a:pt x="29742" y="9987"/>
                    <a:pt x="23442" y="118"/>
                    <a:pt x="13613" y="118"/>
                  </a:cubicBezTo>
                  <a:cubicBezTo>
                    <a:pt x="5297" y="118"/>
                    <a:pt x="257" y="6445"/>
                    <a:pt x="257" y="13530"/>
                  </a:cubicBezTo>
                  <a:cubicBezTo>
                    <a:pt x="257" y="20362"/>
                    <a:pt x="5297" y="26942"/>
                    <a:pt x="13613" y="26942"/>
                  </a:cubicBezTo>
                  <a:cubicBezTo>
                    <a:pt x="16637" y="26942"/>
                    <a:pt x="19913" y="25929"/>
                    <a:pt x="22434" y="23652"/>
                  </a:cubicBezTo>
                  <a:cubicBezTo>
                    <a:pt x="23190" y="23146"/>
                    <a:pt x="23442" y="22893"/>
                    <a:pt x="23694" y="22893"/>
                  </a:cubicBezTo>
                  <a:cubicBezTo>
                    <a:pt x="23946" y="22893"/>
                    <a:pt x="24198" y="23146"/>
                    <a:pt x="24198" y="26689"/>
                  </a:cubicBezTo>
                  <a:cubicBezTo>
                    <a:pt x="24198" y="45414"/>
                    <a:pt x="15377" y="60597"/>
                    <a:pt x="7061" y="68948"/>
                  </a:cubicBezTo>
                  <a:cubicBezTo>
                    <a:pt x="4289" y="71732"/>
                    <a:pt x="4289" y="72238"/>
                    <a:pt x="4289" y="72997"/>
                  </a:cubicBezTo>
                  <a:cubicBezTo>
                    <a:pt x="4289" y="74768"/>
                    <a:pt x="5549" y="75781"/>
                    <a:pt x="6809" y="75781"/>
                  </a:cubicBezTo>
                  <a:cubicBezTo>
                    <a:pt x="9581" y="75781"/>
                    <a:pt x="29742" y="56296"/>
                    <a:pt x="29742" y="26689"/>
                  </a:cubicBezTo>
                  <a:close/>
                </a:path>
              </a:pathLst>
            </a:custGeom>
            <a:solidFill>
              <a:srgbClr val="000000"/>
            </a:solidFill>
            <a:ln w="25269" cap="flat">
              <a:noFill/>
              <a:prstDash val="solid"/>
              <a:miter/>
            </a:ln>
          </p:spPr>
          <p:txBody>
            <a:bodyPr rtlCol="0" anchor="ctr"/>
            <a:lstStyle/>
            <a:p>
              <a:endParaRPr lang="en-CN"/>
            </a:p>
          </p:txBody>
        </p:sp>
        <p:sp>
          <p:nvSpPr>
            <p:cNvPr id="18477" name="Freeform 18476">
              <a:extLst>
                <a:ext uri="{FF2B5EF4-FFF2-40B4-BE49-F238E27FC236}">
                  <a16:creationId xmlns:a16="http://schemas.microsoft.com/office/drawing/2014/main" id="{9CA6AA70-5873-DA02-DB97-C1E78D5A97FA}"/>
                </a:ext>
              </a:extLst>
            </p:cNvPr>
            <p:cNvSpPr/>
            <p:nvPr>
              <p:custDataLst>
                <p:tags r:id="rId104"/>
              </p:custDataLst>
            </p:nvPr>
          </p:nvSpPr>
          <p:spPr>
            <a:xfrm>
              <a:off x="9166888" y="5364572"/>
              <a:ext cx="174135" cy="227492"/>
            </a:xfrm>
            <a:custGeom>
              <a:avLst/>
              <a:gdLst>
                <a:gd name="connsiteX0" fmla="*/ 98292 w 174135"/>
                <a:gd name="connsiteY0" fmla="*/ 177001 h 227492"/>
                <a:gd name="connsiteX1" fmla="*/ 174397 w 174135"/>
                <a:gd name="connsiteY1" fmla="*/ 68189 h 227492"/>
                <a:gd name="connsiteX2" fmla="*/ 110136 w 174135"/>
                <a:gd name="connsiteY2" fmla="*/ 118 h 227492"/>
                <a:gd name="connsiteX3" fmla="*/ 261 w 174135"/>
                <a:gd name="connsiteY3" fmla="*/ 116522 h 227492"/>
                <a:gd name="connsiteX4" fmla="*/ 64775 w 174135"/>
                <a:gd name="connsiteY4" fmla="*/ 184086 h 227492"/>
                <a:gd name="connsiteX5" fmla="*/ 89471 w 174135"/>
                <a:gd name="connsiteY5" fmla="*/ 180291 h 227492"/>
                <a:gd name="connsiteX6" fmla="*/ 88463 w 174135"/>
                <a:gd name="connsiteY6" fmla="*/ 199776 h 227492"/>
                <a:gd name="connsiteX7" fmla="*/ 109380 w 174135"/>
                <a:gd name="connsiteY7" fmla="*/ 227611 h 227492"/>
                <a:gd name="connsiteX8" fmla="*/ 151465 w 174135"/>
                <a:gd name="connsiteY8" fmla="*/ 178519 h 227492"/>
                <a:gd name="connsiteX9" fmla="*/ 148693 w 174135"/>
                <a:gd name="connsiteY9" fmla="*/ 175989 h 227492"/>
                <a:gd name="connsiteX10" fmla="*/ 145669 w 174135"/>
                <a:gd name="connsiteY10" fmla="*/ 178772 h 227492"/>
                <a:gd name="connsiteX11" fmla="*/ 116184 w 174135"/>
                <a:gd name="connsiteY11" fmla="*/ 203065 h 227492"/>
                <a:gd name="connsiteX12" fmla="*/ 98292 w 174135"/>
                <a:gd name="connsiteY12" fmla="*/ 177001 h 227492"/>
                <a:gd name="connsiteX13" fmla="*/ 50663 w 174135"/>
                <a:gd name="connsiteY13" fmla="*/ 174977 h 227492"/>
                <a:gd name="connsiteX14" fmla="*/ 22438 w 174135"/>
                <a:gd name="connsiteY14" fmla="*/ 124619 h 227492"/>
                <a:gd name="connsiteX15" fmla="*/ 48143 w 174135"/>
                <a:gd name="connsiteY15" fmla="*/ 43896 h 227492"/>
                <a:gd name="connsiteX16" fmla="*/ 108624 w 174135"/>
                <a:gd name="connsiteY16" fmla="*/ 6445 h 227492"/>
                <a:gd name="connsiteX17" fmla="*/ 152221 w 174135"/>
                <a:gd name="connsiteY17" fmla="*/ 60091 h 227492"/>
                <a:gd name="connsiteX18" fmla="*/ 97032 w 174135"/>
                <a:gd name="connsiteY18" fmla="*/ 168397 h 227492"/>
                <a:gd name="connsiteX19" fmla="*/ 74855 w 174135"/>
                <a:gd name="connsiteY19" fmla="*/ 141068 h 227492"/>
                <a:gd name="connsiteX20" fmla="*/ 49151 w 174135"/>
                <a:gd name="connsiteY20" fmla="*/ 166879 h 227492"/>
                <a:gd name="connsiteX21" fmla="*/ 50663 w 174135"/>
                <a:gd name="connsiteY21" fmla="*/ 174977 h 227492"/>
                <a:gd name="connsiteX22" fmla="*/ 66287 w 174135"/>
                <a:gd name="connsiteY22" fmla="*/ 177760 h 227492"/>
                <a:gd name="connsiteX23" fmla="*/ 54695 w 174135"/>
                <a:gd name="connsiteY23" fmla="*/ 166879 h 227492"/>
                <a:gd name="connsiteX24" fmla="*/ 74855 w 174135"/>
                <a:gd name="connsiteY24" fmla="*/ 146635 h 227492"/>
                <a:gd name="connsiteX25" fmla="*/ 90227 w 174135"/>
                <a:gd name="connsiteY25" fmla="*/ 168144 h 227492"/>
                <a:gd name="connsiteX26" fmla="*/ 87455 w 174135"/>
                <a:gd name="connsiteY26" fmla="*/ 173205 h 227492"/>
                <a:gd name="connsiteX27" fmla="*/ 66287 w 174135"/>
                <a:gd name="connsiteY27" fmla="*/ 177760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92" y="177001"/>
                  </a:moveTo>
                  <a:cubicBezTo>
                    <a:pt x="137352" y="162071"/>
                    <a:pt x="174397" y="117028"/>
                    <a:pt x="174397" y="68189"/>
                  </a:cubicBezTo>
                  <a:cubicBezTo>
                    <a:pt x="174397" y="27448"/>
                    <a:pt x="147685" y="118"/>
                    <a:pt x="110136" y="118"/>
                  </a:cubicBezTo>
                  <a:cubicBezTo>
                    <a:pt x="55703" y="118"/>
                    <a:pt x="261" y="57561"/>
                    <a:pt x="261" y="116522"/>
                  </a:cubicBezTo>
                  <a:cubicBezTo>
                    <a:pt x="261" y="158528"/>
                    <a:pt x="28486" y="184086"/>
                    <a:pt x="64775" y="184086"/>
                  </a:cubicBezTo>
                  <a:cubicBezTo>
                    <a:pt x="71075" y="184086"/>
                    <a:pt x="79643" y="183074"/>
                    <a:pt x="89471" y="180291"/>
                  </a:cubicBezTo>
                  <a:cubicBezTo>
                    <a:pt x="88463" y="195980"/>
                    <a:pt x="88463" y="196486"/>
                    <a:pt x="88463" y="199776"/>
                  </a:cubicBezTo>
                  <a:cubicBezTo>
                    <a:pt x="88463" y="207873"/>
                    <a:pt x="88463" y="227611"/>
                    <a:pt x="109380" y="227611"/>
                  </a:cubicBezTo>
                  <a:cubicBezTo>
                    <a:pt x="139368" y="227611"/>
                    <a:pt x="151465" y="181303"/>
                    <a:pt x="151465" y="178519"/>
                  </a:cubicBezTo>
                  <a:cubicBezTo>
                    <a:pt x="151465" y="176748"/>
                    <a:pt x="149701" y="175989"/>
                    <a:pt x="148693" y="175989"/>
                  </a:cubicBezTo>
                  <a:cubicBezTo>
                    <a:pt x="146677" y="175989"/>
                    <a:pt x="146173" y="177254"/>
                    <a:pt x="145669" y="178772"/>
                  </a:cubicBezTo>
                  <a:cubicBezTo>
                    <a:pt x="139620" y="196739"/>
                    <a:pt x="125004" y="203065"/>
                    <a:pt x="116184" y="203065"/>
                  </a:cubicBezTo>
                  <a:cubicBezTo>
                    <a:pt x="104592" y="203065"/>
                    <a:pt x="100812" y="196233"/>
                    <a:pt x="98292" y="177001"/>
                  </a:cubicBezTo>
                  <a:close/>
                  <a:moveTo>
                    <a:pt x="50663" y="174977"/>
                  </a:moveTo>
                  <a:cubicBezTo>
                    <a:pt x="31006" y="167132"/>
                    <a:pt x="22438" y="147394"/>
                    <a:pt x="22438" y="124619"/>
                  </a:cubicBezTo>
                  <a:cubicBezTo>
                    <a:pt x="22438" y="107159"/>
                    <a:pt x="28990" y="71226"/>
                    <a:pt x="48143" y="43896"/>
                  </a:cubicBezTo>
                  <a:cubicBezTo>
                    <a:pt x="66539" y="18085"/>
                    <a:pt x="90227" y="6445"/>
                    <a:pt x="108624" y="6445"/>
                  </a:cubicBezTo>
                  <a:cubicBezTo>
                    <a:pt x="133824" y="6445"/>
                    <a:pt x="152221" y="26182"/>
                    <a:pt x="152221" y="60091"/>
                  </a:cubicBezTo>
                  <a:cubicBezTo>
                    <a:pt x="152221" y="85396"/>
                    <a:pt x="139368" y="144610"/>
                    <a:pt x="97032" y="168397"/>
                  </a:cubicBezTo>
                  <a:cubicBezTo>
                    <a:pt x="95772" y="159540"/>
                    <a:pt x="93252" y="141068"/>
                    <a:pt x="74855" y="141068"/>
                  </a:cubicBezTo>
                  <a:cubicBezTo>
                    <a:pt x="61499" y="141068"/>
                    <a:pt x="49151" y="153720"/>
                    <a:pt x="49151" y="166879"/>
                  </a:cubicBezTo>
                  <a:cubicBezTo>
                    <a:pt x="49151" y="171940"/>
                    <a:pt x="50663" y="174723"/>
                    <a:pt x="50663" y="174977"/>
                  </a:cubicBezTo>
                  <a:close/>
                  <a:moveTo>
                    <a:pt x="66287" y="177760"/>
                  </a:moveTo>
                  <a:cubicBezTo>
                    <a:pt x="62759" y="177760"/>
                    <a:pt x="54695" y="177760"/>
                    <a:pt x="54695" y="166879"/>
                  </a:cubicBezTo>
                  <a:cubicBezTo>
                    <a:pt x="54695" y="156757"/>
                    <a:pt x="64271" y="146635"/>
                    <a:pt x="74855" y="146635"/>
                  </a:cubicBezTo>
                  <a:cubicBezTo>
                    <a:pt x="85439" y="146635"/>
                    <a:pt x="90227" y="152708"/>
                    <a:pt x="90227" y="168144"/>
                  </a:cubicBezTo>
                  <a:cubicBezTo>
                    <a:pt x="90227" y="171940"/>
                    <a:pt x="89975" y="172193"/>
                    <a:pt x="87455" y="173205"/>
                  </a:cubicBezTo>
                  <a:cubicBezTo>
                    <a:pt x="80903" y="175989"/>
                    <a:pt x="73343" y="177760"/>
                    <a:pt x="66287" y="177760"/>
                  </a:cubicBezTo>
                  <a:close/>
                </a:path>
              </a:pathLst>
            </a:custGeom>
            <a:solidFill>
              <a:srgbClr val="000000"/>
            </a:solidFill>
            <a:ln w="25269" cap="flat">
              <a:noFill/>
              <a:prstDash val="solid"/>
              <a:miter/>
            </a:ln>
          </p:spPr>
          <p:txBody>
            <a:bodyPr rtlCol="0" anchor="ctr"/>
            <a:lstStyle/>
            <a:p>
              <a:endParaRPr lang="en-CN"/>
            </a:p>
          </p:txBody>
        </p:sp>
        <p:sp>
          <p:nvSpPr>
            <p:cNvPr id="18478" name="Freeform 18477">
              <a:extLst>
                <a:ext uri="{FF2B5EF4-FFF2-40B4-BE49-F238E27FC236}">
                  <a16:creationId xmlns:a16="http://schemas.microsoft.com/office/drawing/2014/main" id="{CE8F3875-5473-1EE0-F3E9-4A3ECEA010E3}"/>
                </a:ext>
              </a:extLst>
            </p:cNvPr>
            <p:cNvSpPr/>
            <p:nvPr>
              <p:custDataLst>
                <p:tags r:id="rId105"/>
              </p:custDataLst>
            </p:nvPr>
          </p:nvSpPr>
          <p:spPr>
            <a:xfrm>
              <a:off x="9364878" y="5463313"/>
              <a:ext cx="77970" cy="117618"/>
            </a:xfrm>
            <a:custGeom>
              <a:avLst/>
              <a:gdLst>
                <a:gd name="connsiteX0" fmla="*/ 78240 w 77970"/>
                <a:gd name="connsiteY0" fmla="*/ 85499 h 117618"/>
                <a:gd name="connsiteX1" fmla="*/ 72242 w 77970"/>
                <a:gd name="connsiteY1" fmla="*/ 85499 h 117618"/>
                <a:gd name="connsiteX2" fmla="*/ 67656 w 77970"/>
                <a:gd name="connsiteY2" fmla="*/ 101619 h 117618"/>
                <a:gd name="connsiteX3" fmla="*/ 50192 w 77970"/>
                <a:gd name="connsiteY3" fmla="*/ 102681 h 117618"/>
                <a:gd name="connsiteX4" fmla="*/ 17733 w 77970"/>
                <a:gd name="connsiteY4" fmla="*/ 102681 h 117618"/>
                <a:gd name="connsiteX5" fmla="*/ 53014 w 77970"/>
                <a:gd name="connsiteY5" fmla="*/ 72922 h 117618"/>
                <a:gd name="connsiteX6" fmla="*/ 78240 w 77970"/>
                <a:gd name="connsiteY6" fmla="*/ 34661 h 117618"/>
                <a:gd name="connsiteX7" fmla="*/ 36961 w 77970"/>
                <a:gd name="connsiteY7" fmla="*/ 120 h 117618"/>
                <a:gd name="connsiteX8" fmla="*/ 269 w 77970"/>
                <a:gd name="connsiteY8" fmla="*/ 31827 h 117618"/>
                <a:gd name="connsiteX9" fmla="*/ 9619 w 77970"/>
                <a:gd name="connsiteY9" fmla="*/ 41747 h 117618"/>
                <a:gd name="connsiteX10" fmla="*/ 18968 w 77970"/>
                <a:gd name="connsiteY10" fmla="*/ 32358 h 117618"/>
                <a:gd name="connsiteX11" fmla="*/ 8560 w 77970"/>
                <a:gd name="connsiteY11" fmla="*/ 22970 h 117618"/>
                <a:gd name="connsiteX12" fmla="*/ 34315 w 77970"/>
                <a:gd name="connsiteY12" fmla="*/ 6497 h 117618"/>
                <a:gd name="connsiteX13" fmla="*/ 61129 w 77970"/>
                <a:gd name="connsiteY13" fmla="*/ 34661 h 117618"/>
                <a:gd name="connsiteX14" fmla="*/ 44547 w 77970"/>
                <a:gd name="connsiteY14" fmla="*/ 68671 h 117618"/>
                <a:gd name="connsiteX15" fmla="*/ 2033 w 77970"/>
                <a:gd name="connsiteY15" fmla="*/ 110830 h 117618"/>
                <a:gd name="connsiteX16" fmla="*/ 269 w 77970"/>
                <a:gd name="connsiteY16" fmla="*/ 117738 h 117618"/>
                <a:gd name="connsiteX17" fmla="*/ 72948 w 77970"/>
                <a:gd name="connsiteY17" fmla="*/ 117738 h 117618"/>
                <a:gd name="connsiteX18" fmla="*/ 78240 w 77970"/>
                <a:gd name="connsiteY18" fmla="*/ 85499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70" h="117618">
                  <a:moveTo>
                    <a:pt x="78240" y="85499"/>
                  </a:moveTo>
                  <a:lnTo>
                    <a:pt x="72242" y="85499"/>
                  </a:lnTo>
                  <a:cubicBezTo>
                    <a:pt x="71713" y="89396"/>
                    <a:pt x="69949" y="99847"/>
                    <a:pt x="67656" y="101619"/>
                  </a:cubicBezTo>
                  <a:cubicBezTo>
                    <a:pt x="66244" y="102681"/>
                    <a:pt x="52661" y="102681"/>
                    <a:pt x="50192" y="102681"/>
                  </a:cubicBezTo>
                  <a:lnTo>
                    <a:pt x="17733" y="102681"/>
                  </a:lnTo>
                  <a:cubicBezTo>
                    <a:pt x="36256" y="86208"/>
                    <a:pt x="42430" y="81248"/>
                    <a:pt x="53014" y="72922"/>
                  </a:cubicBezTo>
                  <a:cubicBezTo>
                    <a:pt x="66068" y="62471"/>
                    <a:pt x="78240" y="51489"/>
                    <a:pt x="78240" y="34661"/>
                  </a:cubicBezTo>
                  <a:cubicBezTo>
                    <a:pt x="78240" y="13228"/>
                    <a:pt x="59541" y="120"/>
                    <a:pt x="36961" y="120"/>
                  </a:cubicBezTo>
                  <a:cubicBezTo>
                    <a:pt x="15087" y="120"/>
                    <a:pt x="269" y="15531"/>
                    <a:pt x="269" y="31827"/>
                  </a:cubicBezTo>
                  <a:cubicBezTo>
                    <a:pt x="269" y="40861"/>
                    <a:pt x="7855" y="41747"/>
                    <a:pt x="9619" y="41747"/>
                  </a:cubicBezTo>
                  <a:cubicBezTo>
                    <a:pt x="13852" y="41747"/>
                    <a:pt x="18968" y="38735"/>
                    <a:pt x="18968" y="32358"/>
                  </a:cubicBezTo>
                  <a:cubicBezTo>
                    <a:pt x="18968" y="29170"/>
                    <a:pt x="17733" y="22970"/>
                    <a:pt x="8560" y="22970"/>
                  </a:cubicBezTo>
                  <a:cubicBezTo>
                    <a:pt x="14029" y="10394"/>
                    <a:pt x="26024" y="6497"/>
                    <a:pt x="34315" y="6497"/>
                  </a:cubicBezTo>
                  <a:cubicBezTo>
                    <a:pt x="51956" y="6497"/>
                    <a:pt x="61129" y="20313"/>
                    <a:pt x="61129" y="34661"/>
                  </a:cubicBezTo>
                  <a:cubicBezTo>
                    <a:pt x="61129" y="50072"/>
                    <a:pt x="50192" y="62294"/>
                    <a:pt x="44547" y="68671"/>
                  </a:cubicBezTo>
                  <a:lnTo>
                    <a:pt x="2033" y="110830"/>
                  </a:lnTo>
                  <a:cubicBezTo>
                    <a:pt x="269" y="112424"/>
                    <a:pt x="269" y="112778"/>
                    <a:pt x="269" y="117738"/>
                  </a:cubicBezTo>
                  <a:lnTo>
                    <a:pt x="72948" y="117738"/>
                  </a:lnTo>
                  <a:lnTo>
                    <a:pt x="78240" y="85499"/>
                  </a:lnTo>
                  <a:close/>
                </a:path>
              </a:pathLst>
            </a:custGeom>
            <a:solidFill>
              <a:srgbClr val="000000"/>
            </a:solidFill>
            <a:ln w="25269" cap="flat">
              <a:noFill/>
              <a:prstDash val="solid"/>
              <a:miter/>
            </a:ln>
          </p:spPr>
          <p:txBody>
            <a:bodyPr rtlCol="0" anchor="ctr"/>
            <a:lstStyle/>
            <a:p>
              <a:endParaRPr lang="en-CN"/>
            </a:p>
          </p:txBody>
        </p:sp>
        <p:sp>
          <p:nvSpPr>
            <p:cNvPr id="18479" name="Freeform 18478">
              <a:extLst>
                <a:ext uri="{FF2B5EF4-FFF2-40B4-BE49-F238E27FC236}">
                  <a16:creationId xmlns:a16="http://schemas.microsoft.com/office/drawing/2014/main" id="{75BA6FBC-6293-753B-3F64-B6DED0296AC4}"/>
                </a:ext>
              </a:extLst>
            </p:cNvPr>
            <p:cNvSpPr/>
            <p:nvPr>
              <p:custDataLst>
                <p:tags r:id="rId106"/>
              </p:custDataLst>
            </p:nvPr>
          </p:nvSpPr>
          <p:spPr>
            <a:xfrm>
              <a:off x="9481181" y="5353185"/>
              <a:ext cx="58465" cy="253051"/>
            </a:xfrm>
            <a:custGeom>
              <a:avLst/>
              <a:gdLst>
                <a:gd name="connsiteX0" fmla="*/ 58739 w 58465"/>
                <a:gd name="connsiteY0" fmla="*/ 126644 h 253051"/>
                <a:gd name="connsiteX1" fmla="*/ 42107 w 58465"/>
                <a:gd name="connsiteY1" fmla="*/ 47692 h 253051"/>
                <a:gd name="connsiteX2" fmla="*/ 2794 w 58465"/>
                <a:gd name="connsiteY2" fmla="*/ 118 h 253051"/>
                <a:gd name="connsiteX3" fmla="*/ 274 w 58465"/>
                <a:gd name="connsiteY3" fmla="*/ 2649 h 253051"/>
                <a:gd name="connsiteX4" fmla="*/ 5062 w 58465"/>
                <a:gd name="connsiteY4" fmla="*/ 8469 h 253051"/>
                <a:gd name="connsiteX5" fmla="*/ 44123 w 58465"/>
                <a:gd name="connsiteY5" fmla="*/ 126644 h 253051"/>
                <a:gd name="connsiteX6" fmla="*/ 3550 w 58465"/>
                <a:gd name="connsiteY6" fmla="*/ 246337 h 253051"/>
                <a:gd name="connsiteX7" fmla="*/ 274 w 58465"/>
                <a:gd name="connsiteY7" fmla="*/ 250639 h 253051"/>
                <a:gd name="connsiteX8" fmla="*/ 2794 w 58465"/>
                <a:gd name="connsiteY8" fmla="*/ 253169 h 253051"/>
                <a:gd name="connsiteX9" fmla="*/ 42863 w 58465"/>
                <a:gd name="connsiteY9" fmla="*/ 203824 h 253051"/>
                <a:gd name="connsiteX10" fmla="*/ 58739 w 58465"/>
                <a:gd name="connsiteY10" fmla="*/ 12664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39" y="126644"/>
                  </a:moveTo>
                  <a:cubicBezTo>
                    <a:pt x="58739" y="106906"/>
                    <a:pt x="55967" y="76287"/>
                    <a:pt x="42107" y="47692"/>
                  </a:cubicBezTo>
                  <a:cubicBezTo>
                    <a:pt x="26986" y="16567"/>
                    <a:pt x="5314" y="118"/>
                    <a:pt x="2794" y="118"/>
                  </a:cubicBezTo>
                  <a:cubicBezTo>
                    <a:pt x="1282" y="118"/>
                    <a:pt x="274" y="1130"/>
                    <a:pt x="274" y="2649"/>
                  </a:cubicBezTo>
                  <a:cubicBezTo>
                    <a:pt x="274" y="3408"/>
                    <a:pt x="274" y="3914"/>
                    <a:pt x="5062" y="8469"/>
                  </a:cubicBezTo>
                  <a:cubicBezTo>
                    <a:pt x="29758" y="33521"/>
                    <a:pt x="44123" y="73756"/>
                    <a:pt x="44123" y="126644"/>
                  </a:cubicBezTo>
                  <a:cubicBezTo>
                    <a:pt x="44123" y="169915"/>
                    <a:pt x="34799" y="214452"/>
                    <a:pt x="3550" y="246337"/>
                  </a:cubicBezTo>
                  <a:cubicBezTo>
                    <a:pt x="274" y="249374"/>
                    <a:pt x="274" y="249880"/>
                    <a:pt x="274" y="250639"/>
                  </a:cubicBezTo>
                  <a:cubicBezTo>
                    <a:pt x="274" y="252157"/>
                    <a:pt x="1282" y="253169"/>
                    <a:pt x="2794" y="253169"/>
                  </a:cubicBezTo>
                  <a:cubicBezTo>
                    <a:pt x="5314" y="253169"/>
                    <a:pt x="27994" y="235962"/>
                    <a:pt x="42863" y="203824"/>
                  </a:cubicBezTo>
                  <a:cubicBezTo>
                    <a:pt x="55715" y="175989"/>
                    <a:pt x="58739" y="147900"/>
                    <a:pt x="58739" y="126644"/>
                  </a:cubicBezTo>
                  <a:close/>
                </a:path>
              </a:pathLst>
            </a:custGeom>
            <a:solidFill>
              <a:srgbClr val="000000"/>
            </a:solidFill>
            <a:ln w="25269" cap="flat">
              <a:noFill/>
              <a:prstDash val="solid"/>
              <a:miter/>
            </a:ln>
          </p:spPr>
          <p:txBody>
            <a:bodyPr rtlCol="0" anchor="ctr"/>
            <a:lstStyle/>
            <a:p>
              <a:endParaRPr lang="en-CN"/>
            </a:p>
          </p:txBody>
        </p:sp>
        <p:sp>
          <p:nvSpPr>
            <p:cNvPr id="18480" name="Freeform 18479">
              <a:extLst>
                <a:ext uri="{FF2B5EF4-FFF2-40B4-BE49-F238E27FC236}">
                  <a16:creationId xmlns:a16="http://schemas.microsoft.com/office/drawing/2014/main" id="{4E73B296-BC9A-53B5-9699-0AD357FEFCA6}"/>
                </a:ext>
              </a:extLst>
            </p:cNvPr>
            <p:cNvSpPr/>
            <p:nvPr>
              <p:custDataLst>
                <p:tags r:id="rId107"/>
              </p:custDataLst>
            </p:nvPr>
          </p:nvSpPr>
          <p:spPr>
            <a:xfrm>
              <a:off x="9589768" y="5353185"/>
              <a:ext cx="58465" cy="253051"/>
            </a:xfrm>
            <a:custGeom>
              <a:avLst/>
              <a:gdLst>
                <a:gd name="connsiteX0" fmla="*/ 58743 w 58465"/>
                <a:gd name="connsiteY0" fmla="*/ 250639 h 253051"/>
                <a:gd name="connsiteX1" fmla="*/ 54459 w 58465"/>
                <a:gd name="connsiteY1" fmla="*/ 245072 h 253051"/>
                <a:gd name="connsiteX2" fmla="*/ 14894 w 58465"/>
                <a:gd name="connsiteY2" fmla="*/ 126644 h 253051"/>
                <a:gd name="connsiteX3" fmla="*/ 55467 w 58465"/>
                <a:gd name="connsiteY3" fmla="*/ 6951 h 253051"/>
                <a:gd name="connsiteX4" fmla="*/ 58743 w 58465"/>
                <a:gd name="connsiteY4" fmla="*/ 2649 h 253051"/>
                <a:gd name="connsiteX5" fmla="*/ 56223 w 58465"/>
                <a:gd name="connsiteY5" fmla="*/ 118 h 253051"/>
                <a:gd name="connsiteX6" fmla="*/ 16154 w 58465"/>
                <a:gd name="connsiteY6" fmla="*/ 49463 h 253051"/>
                <a:gd name="connsiteX7" fmla="*/ 278 w 58465"/>
                <a:gd name="connsiteY7" fmla="*/ 126644 h 253051"/>
                <a:gd name="connsiteX8" fmla="*/ 16910 w 58465"/>
                <a:gd name="connsiteY8" fmla="*/ 205596 h 253051"/>
                <a:gd name="connsiteX9" fmla="*/ 56223 w 58465"/>
                <a:gd name="connsiteY9" fmla="*/ 253169 h 253051"/>
                <a:gd name="connsiteX10" fmla="*/ 58743 w 58465"/>
                <a:gd name="connsiteY10" fmla="*/ 25063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43" y="250639"/>
                  </a:moveTo>
                  <a:cubicBezTo>
                    <a:pt x="58743" y="249880"/>
                    <a:pt x="58743" y="249374"/>
                    <a:pt x="54459" y="245072"/>
                  </a:cubicBezTo>
                  <a:cubicBezTo>
                    <a:pt x="22958" y="213187"/>
                    <a:pt x="14894" y="165361"/>
                    <a:pt x="14894" y="126644"/>
                  </a:cubicBezTo>
                  <a:cubicBezTo>
                    <a:pt x="14894" y="82613"/>
                    <a:pt x="24470" y="38582"/>
                    <a:pt x="55467" y="6951"/>
                  </a:cubicBezTo>
                  <a:cubicBezTo>
                    <a:pt x="58743" y="3914"/>
                    <a:pt x="58743" y="3408"/>
                    <a:pt x="58743" y="2649"/>
                  </a:cubicBezTo>
                  <a:cubicBezTo>
                    <a:pt x="58743" y="877"/>
                    <a:pt x="57735" y="118"/>
                    <a:pt x="56223" y="118"/>
                  </a:cubicBezTo>
                  <a:cubicBezTo>
                    <a:pt x="53703" y="118"/>
                    <a:pt x="31022" y="17326"/>
                    <a:pt x="16154" y="49463"/>
                  </a:cubicBezTo>
                  <a:cubicBezTo>
                    <a:pt x="3302" y="77299"/>
                    <a:pt x="278" y="105387"/>
                    <a:pt x="278" y="126644"/>
                  </a:cubicBezTo>
                  <a:cubicBezTo>
                    <a:pt x="278" y="146382"/>
                    <a:pt x="3050" y="177001"/>
                    <a:pt x="16910" y="205596"/>
                  </a:cubicBezTo>
                  <a:cubicBezTo>
                    <a:pt x="32030" y="236721"/>
                    <a:pt x="53703" y="253169"/>
                    <a:pt x="56223" y="253169"/>
                  </a:cubicBezTo>
                  <a:cubicBezTo>
                    <a:pt x="57735" y="253169"/>
                    <a:pt x="58743" y="252410"/>
                    <a:pt x="58743" y="250639"/>
                  </a:cubicBezTo>
                  <a:close/>
                </a:path>
              </a:pathLst>
            </a:custGeom>
            <a:solidFill>
              <a:srgbClr val="000000"/>
            </a:solidFill>
            <a:ln w="25269" cap="flat">
              <a:noFill/>
              <a:prstDash val="solid"/>
              <a:miter/>
            </a:ln>
          </p:spPr>
          <p:txBody>
            <a:bodyPr rtlCol="0" anchor="ctr"/>
            <a:lstStyle/>
            <a:p>
              <a:endParaRPr lang="en-CN"/>
            </a:p>
          </p:txBody>
        </p:sp>
        <p:sp>
          <p:nvSpPr>
            <p:cNvPr id="18481" name="Freeform 18480">
              <a:extLst>
                <a:ext uri="{FF2B5EF4-FFF2-40B4-BE49-F238E27FC236}">
                  <a16:creationId xmlns:a16="http://schemas.microsoft.com/office/drawing/2014/main" id="{A2969232-68CB-A9AA-DEC3-E0366D951B2E}"/>
                </a:ext>
              </a:extLst>
            </p:cNvPr>
            <p:cNvSpPr/>
            <p:nvPr>
              <p:custDataLst>
                <p:tags r:id="rId108"/>
              </p:custDataLst>
            </p:nvPr>
          </p:nvSpPr>
          <p:spPr>
            <a:xfrm>
              <a:off x="9676682" y="5367356"/>
              <a:ext cx="114158" cy="178400"/>
            </a:xfrm>
            <a:custGeom>
              <a:avLst/>
              <a:gdLst>
                <a:gd name="connsiteX0" fmla="*/ 58747 w 114158"/>
                <a:gd name="connsiteY0" fmla="*/ 2902 h 178400"/>
                <a:gd name="connsiteX1" fmla="*/ 55471 w 114158"/>
                <a:gd name="connsiteY1" fmla="*/ 118 h 178400"/>
                <a:gd name="connsiteX2" fmla="*/ 24726 w 114158"/>
                <a:gd name="connsiteY2" fmla="*/ 2649 h 178400"/>
                <a:gd name="connsiteX3" fmla="*/ 19938 w 114158"/>
                <a:gd name="connsiteY3" fmla="*/ 7710 h 178400"/>
                <a:gd name="connsiteX4" fmla="*/ 25986 w 114158"/>
                <a:gd name="connsiteY4" fmla="*/ 10746 h 178400"/>
                <a:gd name="connsiteX5" fmla="*/ 38586 w 114158"/>
                <a:gd name="connsiteY5" fmla="*/ 15048 h 178400"/>
                <a:gd name="connsiteX6" fmla="*/ 37830 w 114158"/>
                <a:gd name="connsiteY6" fmla="*/ 20109 h 178400"/>
                <a:gd name="connsiteX7" fmla="*/ 1290 w 114158"/>
                <a:gd name="connsiteY7" fmla="*/ 165867 h 178400"/>
                <a:gd name="connsiteX8" fmla="*/ 282 w 114158"/>
                <a:gd name="connsiteY8" fmla="*/ 171434 h 178400"/>
                <a:gd name="connsiteX9" fmla="*/ 7590 w 114158"/>
                <a:gd name="connsiteY9" fmla="*/ 178519 h 178400"/>
                <a:gd name="connsiteX10" fmla="*/ 16158 w 114158"/>
                <a:gd name="connsiteY10" fmla="*/ 173205 h 178400"/>
                <a:gd name="connsiteX11" fmla="*/ 30270 w 114158"/>
                <a:gd name="connsiteY11" fmla="*/ 117787 h 178400"/>
                <a:gd name="connsiteX12" fmla="*/ 59503 w 114158"/>
                <a:gd name="connsiteY12" fmla="*/ 139296 h 178400"/>
                <a:gd name="connsiteX13" fmla="*/ 58747 w 114158"/>
                <a:gd name="connsiteY13" fmla="*/ 144610 h 178400"/>
                <a:gd name="connsiteX14" fmla="*/ 57739 w 114158"/>
                <a:gd name="connsiteY14" fmla="*/ 153467 h 178400"/>
                <a:gd name="connsiteX15" fmla="*/ 80923 w 114158"/>
                <a:gd name="connsiteY15" fmla="*/ 178519 h 178400"/>
                <a:gd name="connsiteX16" fmla="*/ 100832 w 114158"/>
                <a:gd name="connsiteY16" fmla="*/ 165108 h 178400"/>
                <a:gd name="connsiteX17" fmla="*/ 109904 w 114158"/>
                <a:gd name="connsiteY17" fmla="*/ 139549 h 178400"/>
                <a:gd name="connsiteX18" fmla="*/ 106880 w 114158"/>
                <a:gd name="connsiteY18" fmla="*/ 137019 h 178400"/>
                <a:gd name="connsiteX19" fmla="*/ 103352 w 114158"/>
                <a:gd name="connsiteY19" fmla="*/ 141574 h 178400"/>
                <a:gd name="connsiteX20" fmla="*/ 81427 w 114158"/>
                <a:gd name="connsiteY20" fmla="*/ 172952 h 178400"/>
                <a:gd name="connsiteX21" fmla="*/ 73363 w 114158"/>
                <a:gd name="connsiteY21" fmla="*/ 161059 h 178400"/>
                <a:gd name="connsiteX22" fmla="*/ 75379 w 114158"/>
                <a:gd name="connsiteY22" fmla="*/ 146888 h 178400"/>
                <a:gd name="connsiteX23" fmla="*/ 76387 w 114158"/>
                <a:gd name="connsiteY23" fmla="*/ 139043 h 178400"/>
                <a:gd name="connsiteX24" fmla="*/ 39090 w 114158"/>
                <a:gd name="connsiteY24" fmla="*/ 112473 h 178400"/>
                <a:gd name="connsiteX25" fmla="*/ 60763 w 114158"/>
                <a:gd name="connsiteY25" fmla="*/ 93747 h 178400"/>
                <a:gd name="connsiteX26" fmla="*/ 96800 w 114158"/>
                <a:gd name="connsiteY26" fmla="*/ 69454 h 178400"/>
                <a:gd name="connsiteX27" fmla="*/ 99068 w 114158"/>
                <a:gd name="connsiteY27" fmla="*/ 69707 h 178400"/>
                <a:gd name="connsiteX28" fmla="*/ 104360 w 114158"/>
                <a:gd name="connsiteY28" fmla="*/ 71732 h 178400"/>
                <a:gd name="connsiteX29" fmla="*/ 105368 w 114158"/>
                <a:gd name="connsiteY29" fmla="*/ 72744 h 178400"/>
                <a:gd name="connsiteX30" fmla="*/ 91004 w 114158"/>
                <a:gd name="connsiteY30" fmla="*/ 86409 h 178400"/>
                <a:gd name="connsiteX31" fmla="*/ 100580 w 114158"/>
                <a:gd name="connsiteY31" fmla="*/ 95265 h 178400"/>
                <a:gd name="connsiteX32" fmla="*/ 114440 w 114158"/>
                <a:gd name="connsiteY32" fmla="*/ 79829 h 178400"/>
                <a:gd name="connsiteX33" fmla="*/ 97304 w 114158"/>
                <a:gd name="connsiteY33" fmla="*/ 63887 h 178400"/>
                <a:gd name="connsiteX34" fmla="*/ 60511 w 114158"/>
                <a:gd name="connsiteY34" fmla="*/ 86156 h 178400"/>
                <a:gd name="connsiteX35" fmla="*/ 32538 w 114158"/>
                <a:gd name="connsiteY35" fmla="*/ 109689 h 178400"/>
                <a:gd name="connsiteX36" fmla="*/ 58747 w 114158"/>
                <a:gd name="connsiteY36" fmla="*/ 2902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4158" h="178400">
                  <a:moveTo>
                    <a:pt x="58747" y="2902"/>
                  </a:moveTo>
                  <a:cubicBezTo>
                    <a:pt x="58747" y="2649"/>
                    <a:pt x="58747" y="118"/>
                    <a:pt x="55471" y="118"/>
                  </a:cubicBezTo>
                  <a:cubicBezTo>
                    <a:pt x="49675" y="118"/>
                    <a:pt x="31278" y="2143"/>
                    <a:pt x="24726" y="2649"/>
                  </a:cubicBezTo>
                  <a:cubicBezTo>
                    <a:pt x="22710" y="2902"/>
                    <a:pt x="19938" y="3155"/>
                    <a:pt x="19938" y="7710"/>
                  </a:cubicBezTo>
                  <a:cubicBezTo>
                    <a:pt x="19938" y="10746"/>
                    <a:pt x="22206" y="10746"/>
                    <a:pt x="25986" y="10746"/>
                  </a:cubicBezTo>
                  <a:cubicBezTo>
                    <a:pt x="38082" y="10746"/>
                    <a:pt x="38586" y="12518"/>
                    <a:pt x="38586" y="15048"/>
                  </a:cubicBezTo>
                  <a:lnTo>
                    <a:pt x="37830" y="20109"/>
                  </a:lnTo>
                  <a:lnTo>
                    <a:pt x="1290" y="165867"/>
                  </a:lnTo>
                  <a:cubicBezTo>
                    <a:pt x="282" y="169409"/>
                    <a:pt x="282" y="169915"/>
                    <a:pt x="282" y="171434"/>
                  </a:cubicBezTo>
                  <a:cubicBezTo>
                    <a:pt x="282" y="177254"/>
                    <a:pt x="5322" y="178519"/>
                    <a:pt x="7590" y="178519"/>
                  </a:cubicBezTo>
                  <a:cubicBezTo>
                    <a:pt x="10866" y="178519"/>
                    <a:pt x="14646" y="176242"/>
                    <a:pt x="16158" y="173205"/>
                  </a:cubicBezTo>
                  <a:cubicBezTo>
                    <a:pt x="17418" y="170928"/>
                    <a:pt x="28758" y="124113"/>
                    <a:pt x="30270" y="117787"/>
                  </a:cubicBezTo>
                  <a:cubicBezTo>
                    <a:pt x="38838" y="118546"/>
                    <a:pt x="59503" y="122595"/>
                    <a:pt x="59503" y="139296"/>
                  </a:cubicBezTo>
                  <a:cubicBezTo>
                    <a:pt x="59503" y="141068"/>
                    <a:pt x="59503" y="142080"/>
                    <a:pt x="58747" y="144610"/>
                  </a:cubicBezTo>
                  <a:cubicBezTo>
                    <a:pt x="58243" y="147647"/>
                    <a:pt x="57739" y="150684"/>
                    <a:pt x="57739" y="153467"/>
                  </a:cubicBezTo>
                  <a:cubicBezTo>
                    <a:pt x="57739" y="168397"/>
                    <a:pt x="67819" y="178519"/>
                    <a:pt x="80923" y="178519"/>
                  </a:cubicBezTo>
                  <a:cubicBezTo>
                    <a:pt x="88483" y="178519"/>
                    <a:pt x="95288" y="174470"/>
                    <a:pt x="100832" y="165108"/>
                  </a:cubicBezTo>
                  <a:cubicBezTo>
                    <a:pt x="107132" y="153973"/>
                    <a:pt x="109904" y="140055"/>
                    <a:pt x="109904" y="139549"/>
                  </a:cubicBezTo>
                  <a:cubicBezTo>
                    <a:pt x="109904" y="137019"/>
                    <a:pt x="107636" y="137019"/>
                    <a:pt x="106880" y="137019"/>
                  </a:cubicBezTo>
                  <a:cubicBezTo>
                    <a:pt x="104360" y="137019"/>
                    <a:pt x="104108" y="138031"/>
                    <a:pt x="103352" y="141574"/>
                  </a:cubicBezTo>
                  <a:cubicBezTo>
                    <a:pt x="98312" y="160046"/>
                    <a:pt x="92516" y="172952"/>
                    <a:pt x="81427" y="172952"/>
                  </a:cubicBezTo>
                  <a:cubicBezTo>
                    <a:pt x="76639" y="172952"/>
                    <a:pt x="73363" y="170169"/>
                    <a:pt x="73363" y="161059"/>
                  </a:cubicBezTo>
                  <a:cubicBezTo>
                    <a:pt x="73363" y="156757"/>
                    <a:pt x="74371" y="150937"/>
                    <a:pt x="75379" y="146888"/>
                  </a:cubicBezTo>
                  <a:cubicBezTo>
                    <a:pt x="76387" y="142586"/>
                    <a:pt x="76387" y="141574"/>
                    <a:pt x="76387" y="139043"/>
                  </a:cubicBezTo>
                  <a:cubicBezTo>
                    <a:pt x="76387" y="122595"/>
                    <a:pt x="60511" y="115256"/>
                    <a:pt x="39090" y="112473"/>
                  </a:cubicBezTo>
                  <a:cubicBezTo>
                    <a:pt x="46903" y="107918"/>
                    <a:pt x="54967" y="99820"/>
                    <a:pt x="60763" y="93747"/>
                  </a:cubicBezTo>
                  <a:cubicBezTo>
                    <a:pt x="72859" y="80335"/>
                    <a:pt x="84451" y="69454"/>
                    <a:pt x="96800" y="69454"/>
                  </a:cubicBezTo>
                  <a:cubicBezTo>
                    <a:pt x="98312" y="69454"/>
                    <a:pt x="98564" y="69454"/>
                    <a:pt x="99068" y="69707"/>
                  </a:cubicBezTo>
                  <a:cubicBezTo>
                    <a:pt x="102092" y="70213"/>
                    <a:pt x="102344" y="70213"/>
                    <a:pt x="104360" y="71732"/>
                  </a:cubicBezTo>
                  <a:cubicBezTo>
                    <a:pt x="104864" y="71985"/>
                    <a:pt x="104864" y="72238"/>
                    <a:pt x="105368" y="72744"/>
                  </a:cubicBezTo>
                  <a:cubicBezTo>
                    <a:pt x="93272" y="73503"/>
                    <a:pt x="91004" y="83372"/>
                    <a:pt x="91004" y="86409"/>
                  </a:cubicBezTo>
                  <a:cubicBezTo>
                    <a:pt x="91004" y="90457"/>
                    <a:pt x="93776" y="95265"/>
                    <a:pt x="100580" y="95265"/>
                  </a:cubicBezTo>
                  <a:cubicBezTo>
                    <a:pt x="107132" y="95265"/>
                    <a:pt x="114440" y="89698"/>
                    <a:pt x="114440" y="79829"/>
                  </a:cubicBezTo>
                  <a:cubicBezTo>
                    <a:pt x="114440" y="72238"/>
                    <a:pt x="108644" y="63887"/>
                    <a:pt x="97304" y="63887"/>
                  </a:cubicBezTo>
                  <a:cubicBezTo>
                    <a:pt x="90248" y="63887"/>
                    <a:pt x="78655" y="65912"/>
                    <a:pt x="60511" y="86156"/>
                  </a:cubicBezTo>
                  <a:cubicBezTo>
                    <a:pt x="51943" y="95772"/>
                    <a:pt x="42114" y="105894"/>
                    <a:pt x="32538" y="109689"/>
                  </a:cubicBezTo>
                  <a:lnTo>
                    <a:pt x="58747" y="2902"/>
                  </a:lnTo>
                  <a:close/>
                </a:path>
              </a:pathLst>
            </a:custGeom>
            <a:solidFill>
              <a:srgbClr val="000000"/>
            </a:solidFill>
            <a:ln w="25269" cap="flat">
              <a:noFill/>
              <a:prstDash val="solid"/>
              <a:miter/>
            </a:ln>
          </p:spPr>
          <p:txBody>
            <a:bodyPr rtlCol="0" anchor="ctr"/>
            <a:lstStyle/>
            <a:p>
              <a:endParaRPr lang="en-CN"/>
            </a:p>
          </p:txBody>
        </p:sp>
        <p:sp>
          <p:nvSpPr>
            <p:cNvPr id="18482" name="Freeform 18481">
              <a:extLst>
                <a:ext uri="{FF2B5EF4-FFF2-40B4-BE49-F238E27FC236}">
                  <a16:creationId xmlns:a16="http://schemas.microsoft.com/office/drawing/2014/main" id="{7F31B7CC-3C87-A1CA-32E1-EC3DBC63939E}"/>
                </a:ext>
              </a:extLst>
            </p:cNvPr>
            <p:cNvSpPr/>
            <p:nvPr>
              <p:custDataLst>
                <p:tags r:id="rId109"/>
              </p:custDataLst>
            </p:nvPr>
          </p:nvSpPr>
          <p:spPr>
            <a:xfrm>
              <a:off x="9813245" y="5463313"/>
              <a:ext cx="64210" cy="117618"/>
            </a:xfrm>
            <a:custGeom>
              <a:avLst/>
              <a:gdLst>
                <a:gd name="connsiteX0" fmla="*/ 40154 w 64210"/>
                <a:gd name="connsiteY0" fmla="*/ 5080 h 117618"/>
                <a:gd name="connsiteX1" fmla="*/ 34862 w 64210"/>
                <a:gd name="connsiteY1" fmla="*/ 120 h 117618"/>
                <a:gd name="connsiteX2" fmla="*/ 287 w 64210"/>
                <a:gd name="connsiteY2" fmla="*/ 11456 h 117618"/>
                <a:gd name="connsiteX3" fmla="*/ 287 w 64210"/>
                <a:gd name="connsiteY3" fmla="*/ 17833 h 117618"/>
                <a:gd name="connsiteX4" fmla="*/ 25865 w 64210"/>
                <a:gd name="connsiteY4" fmla="*/ 12873 h 117618"/>
                <a:gd name="connsiteX5" fmla="*/ 25865 w 64210"/>
                <a:gd name="connsiteY5" fmla="*/ 103213 h 117618"/>
                <a:gd name="connsiteX6" fmla="*/ 8225 w 64210"/>
                <a:gd name="connsiteY6" fmla="*/ 111361 h 117618"/>
                <a:gd name="connsiteX7" fmla="*/ 1522 w 64210"/>
                <a:gd name="connsiteY7" fmla="*/ 111361 h 117618"/>
                <a:gd name="connsiteX8" fmla="*/ 1522 w 64210"/>
                <a:gd name="connsiteY8" fmla="*/ 117738 h 117618"/>
                <a:gd name="connsiteX9" fmla="*/ 32921 w 64210"/>
                <a:gd name="connsiteY9" fmla="*/ 117029 h 117618"/>
                <a:gd name="connsiteX10" fmla="*/ 64498 w 64210"/>
                <a:gd name="connsiteY10" fmla="*/ 117738 h 117618"/>
                <a:gd name="connsiteX11" fmla="*/ 64498 w 64210"/>
                <a:gd name="connsiteY11" fmla="*/ 111361 h 117618"/>
                <a:gd name="connsiteX12" fmla="*/ 57794 w 64210"/>
                <a:gd name="connsiteY12" fmla="*/ 111361 h 117618"/>
                <a:gd name="connsiteX13" fmla="*/ 40154 w 64210"/>
                <a:gd name="connsiteY13" fmla="*/ 103213 h 117618"/>
                <a:gd name="connsiteX14" fmla="*/ 40154 w 64210"/>
                <a:gd name="connsiteY14" fmla="*/ 5080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154" y="5080"/>
                  </a:moveTo>
                  <a:cubicBezTo>
                    <a:pt x="40154" y="297"/>
                    <a:pt x="39801" y="120"/>
                    <a:pt x="34862" y="120"/>
                  </a:cubicBezTo>
                  <a:cubicBezTo>
                    <a:pt x="23572" y="11279"/>
                    <a:pt x="7519" y="11456"/>
                    <a:pt x="287" y="11456"/>
                  </a:cubicBezTo>
                  <a:lnTo>
                    <a:pt x="287" y="17833"/>
                  </a:lnTo>
                  <a:cubicBezTo>
                    <a:pt x="4520" y="17833"/>
                    <a:pt x="16163" y="17833"/>
                    <a:pt x="25865" y="12873"/>
                  </a:cubicBezTo>
                  <a:lnTo>
                    <a:pt x="25865" y="103213"/>
                  </a:lnTo>
                  <a:cubicBezTo>
                    <a:pt x="25865" y="109058"/>
                    <a:pt x="25865" y="111361"/>
                    <a:pt x="8225" y="111361"/>
                  </a:cubicBezTo>
                  <a:lnTo>
                    <a:pt x="1522" y="111361"/>
                  </a:lnTo>
                  <a:lnTo>
                    <a:pt x="1522" y="117738"/>
                  </a:lnTo>
                  <a:cubicBezTo>
                    <a:pt x="4697" y="117561"/>
                    <a:pt x="26395" y="117029"/>
                    <a:pt x="32921" y="117029"/>
                  </a:cubicBezTo>
                  <a:cubicBezTo>
                    <a:pt x="38390" y="117029"/>
                    <a:pt x="60617" y="117561"/>
                    <a:pt x="64498" y="117738"/>
                  </a:cubicBezTo>
                  <a:lnTo>
                    <a:pt x="64498" y="111361"/>
                  </a:lnTo>
                  <a:lnTo>
                    <a:pt x="57794" y="111361"/>
                  </a:lnTo>
                  <a:cubicBezTo>
                    <a:pt x="40154" y="111361"/>
                    <a:pt x="40154" y="109058"/>
                    <a:pt x="40154" y="103213"/>
                  </a:cubicBezTo>
                  <a:lnTo>
                    <a:pt x="40154" y="5080"/>
                  </a:lnTo>
                  <a:close/>
                </a:path>
              </a:pathLst>
            </a:custGeom>
            <a:solidFill>
              <a:srgbClr val="000000"/>
            </a:solidFill>
            <a:ln w="25269" cap="flat">
              <a:noFill/>
              <a:prstDash val="solid"/>
              <a:miter/>
            </a:ln>
          </p:spPr>
          <p:txBody>
            <a:bodyPr rtlCol="0" anchor="ctr"/>
            <a:lstStyle/>
            <a:p>
              <a:endParaRPr lang="en-CN"/>
            </a:p>
          </p:txBody>
        </p:sp>
        <p:sp>
          <p:nvSpPr>
            <p:cNvPr id="18483" name="Freeform 18482">
              <a:extLst>
                <a:ext uri="{FF2B5EF4-FFF2-40B4-BE49-F238E27FC236}">
                  <a16:creationId xmlns:a16="http://schemas.microsoft.com/office/drawing/2014/main" id="{81DB7414-F1D0-5A3A-2DBF-29181F5EF498}"/>
                </a:ext>
              </a:extLst>
            </p:cNvPr>
            <p:cNvSpPr/>
            <p:nvPr>
              <p:custDataLst>
                <p:tags r:id="rId110"/>
              </p:custDataLst>
            </p:nvPr>
          </p:nvSpPr>
          <p:spPr>
            <a:xfrm>
              <a:off x="9977182" y="5395445"/>
              <a:ext cx="167583" cy="168531"/>
            </a:xfrm>
            <a:custGeom>
              <a:avLst/>
              <a:gdLst>
                <a:gd name="connsiteX0" fmla="*/ 89251 w 167583"/>
                <a:gd name="connsiteY0" fmla="*/ 89445 h 168531"/>
                <a:gd name="connsiteX1" fmla="*/ 159561 w 167583"/>
                <a:gd name="connsiteY1" fmla="*/ 89445 h 168531"/>
                <a:gd name="connsiteX2" fmla="*/ 167877 w 167583"/>
                <a:gd name="connsiteY2" fmla="*/ 84384 h 168531"/>
                <a:gd name="connsiteX3" fmla="*/ 159561 w 167583"/>
                <a:gd name="connsiteY3" fmla="*/ 79323 h 168531"/>
                <a:gd name="connsiteX4" fmla="*/ 89251 w 167583"/>
                <a:gd name="connsiteY4" fmla="*/ 79323 h 168531"/>
                <a:gd name="connsiteX5" fmla="*/ 89251 w 167583"/>
                <a:gd name="connsiteY5" fmla="*/ 8469 h 168531"/>
                <a:gd name="connsiteX6" fmla="*/ 84211 w 167583"/>
                <a:gd name="connsiteY6" fmla="*/ 118 h 168531"/>
                <a:gd name="connsiteX7" fmla="*/ 79171 w 167583"/>
                <a:gd name="connsiteY7" fmla="*/ 8469 h 168531"/>
                <a:gd name="connsiteX8" fmla="*/ 79171 w 167583"/>
                <a:gd name="connsiteY8" fmla="*/ 79323 h 168531"/>
                <a:gd name="connsiteX9" fmla="*/ 8610 w 167583"/>
                <a:gd name="connsiteY9" fmla="*/ 79323 h 168531"/>
                <a:gd name="connsiteX10" fmla="*/ 293 w 167583"/>
                <a:gd name="connsiteY10" fmla="*/ 84384 h 168531"/>
                <a:gd name="connsiteX11" fmla="*/ 8610 w 167583"/>
                <a:gd name="connsiteY11" fmla="*/ 89445 h 168531"/>
                <a:gd name="connsiteX12" fmla="*/ 79171 w 167583"/>
                <a:gd name="connsiteY12" fmla="*/ 89445 h 168531"/>
                <a:gd name="connsiteX13" fmla="*/ 79171 w 167583"/>
                <a:gd name="connsiteY13" fmla="*/ 160300 h 168531"/>
                <a:gd name="connsiteX14" fmla="*/ 84211 w 167583"/>
                <a:gd name="connsiteY14" fmla="*/ 168650 h 168531"/>
                <a:gd name="connsiteX15" fmla="*/ 89251 w 167583"/>
                <a:gd name="connsiteY15" fmla="*/ 160300 h 168531"/>
                <a:gd name="connsiteX16" fmla="*/ 89251 w 167583"/>
                <a:gd name="connsiteY16" fmla="*/ 89445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583" h="168531">
                  <a:moveTo>
                    <a:pt x="89251" y="89445"/>
                  </a:moveTo>
                  <a:lnTo>
                    <a:pt x="159561" y="89445"/>
                  </a:lnTo>
                  <a:cubicBezTo>
                    <a:pt x="163089" y="89445"/>
                    <a:pt x="167877" y="89445"/>
                    <a:pt x="167877" y="84384"/>
                  </a:cubicBezTo>
                  <a:cubicBezTo>
                    <a:pt x="167877" y="79323"/>
                    <a:pt x="163089" y="79323"/>
                    <a:pt x="159561" y="79323"/>
                  </a:cubicBezTo>
                  <a:lnTo>
                    <a:pt x="89251" y="79323"/>
                  </a:lnTo>
                  <a:lnTo>
                    <a:pt x="89251" y="8469"/>
                  </a:lnTo>
                  <a:cubicBezTo>
                    <a:pt x="89251" y="4926"/>
                    <a:pt x="89251" y="118"/>
                    <a:pt x="84211" y="118"/>
                  </a:cubicBezTo>
                  <a:cubicBezTo>
                    <a:pt x="79171" y="118"/>
                    <a:pt x="79171" y="4926"/>
                    <a:pt x="79171" y="8469"/>
                  </a:cubicBezTo>
                  <a:lnTo>
                    <a:pt x="79171" y="79323"/>
                  </a:lnTo>
                  <a:lnTo>
                    <a:pt x="8610" y="79323"/>
                  </a:lnTo>
                  <a:cubicBezTo>
                    <a:pt x="5082" y="79323"/>
                    <a:pt x="293" y="79323"/>
                    <a:pt x="293" y="84384"/>
                  </a:cubicBezTo>
                  <a:cubicBezTo>
                    <a:pt x="293" y="89445"/>
                    <a:pt x="5082" y="89445"/>
                    <a:pt x="8610" y="89445"/>
                  </a:cubicBezTo>
                  <a:lnTo>
                    <a:pt x="79171" y="89445"/>
                  </a:lnTo>
                  <a:lnTo>
                    <a:pt x="79171" y="160300"/>
                  </a:lnTo>
                  <a:cubicBezTo>
                    <a:pt x="79171" y="163842"/>
                    <a:pt x="79171" y="168650"/>
                    <a:pt x="84211" y="168650"/>
                  </a:cubicBezTo>
                  <a:cubicBezTo>
                    <a:pt x="89251" y="168650"/>
                    <a:pt x="89251" y="163842"/>
                    <a:pt x="89251" y="160300"/>
                  </a:cubicBezTo>
                  <a:lnTo>
                    <a:pt x="89251" y="89445"/>
                  </a:lnTo>
                  <a:close/>
                </a:path>
              </a:pathLst>
            </a:custGeom>
            <a:solidFill>
              <a:srgbClr val="000000"/>
            </a:solidFill>
            <a:ln w="25269" cap="flat">
              <a:noFill/>
              <a:prstDash val="solid"/>
              <a:miter/>
            </a:ln>
          </p:spPr>
          <p:txBody>
            <a:bodyPr rtlCol="0" anchor="ctr"/>
            <a:lstStyle/>
            <a:p>
              <a:endParaRPr lang="en-CN"/>
            </a:p>
          </p:txBody>
        </p:sp>
        <p:sp>
          <p:nvSpPr>
            <p:cNvPr id="18484" name="Freeform 18483">
              <a:extLst>
                <a:ext uri="{FF2B5EF4-FFF2-40B4-BE49-F238E27FC236}">
                  <a16:creationId xmlns:a16="http://schemas.microsoft.com/office/drawing/2014/main" id="{EF19DF06-E0FB-5DDE-6850-CDDB3CFDB97D}"/>
                </a:ext>
              </a:extLst>
            </p:cNvPr>
            <p:cNvSpPr/>
            <p:nvPr>
              <p:custDataLst>
                <p:tags r:id="rId111"/>
              </p:custDataLst>
            </p:nvPr>
          </p:nvSpPr>
          <p:spPr>
            <a:xfrm>
              <a:off x="10237503" y="5374441"/>
              <a:ext cx="83161" cy="168531"/>
            </a:xfrm>
            <a:custGeom>
              <a:avLst/>
              <a:gdLst>
                <a:gd name="connsiteX0" fmla="*/ 51965 w 83161"/>
                <a:gd name="connsiteY0" fmla="*/ 6698 h 168531"/>
                <a:gd name="connsiteX1" fmla="*/ 46168 w 83161"/>
                <a:gd name="connsiteY1" fmla="*/ 118 h 168531"/>
                <a:gd name="connsiteX2" fmla="*/ 303 w 83161"/>
                <a:gd name="connsiteY2" fmla="*/ 16313 h 168531"/>
                <a:gd name="connsiteX3" fmla="*/ 303 w 83161"/>
                <a:gd name="connsiteY3" fmla="*/ 24158 h 168531"/>
                <a:gd name="connsiteX4" fmla="*/ 33316 w 83161"/>
                <a:gd name="connsiteY4" fmla="*/ 17579 h 168531"/>
                <a:gd name="connsiteX5" fmla="*/ 33316 w 83161"/>
                <a:gd name="connsiteY5" fmla="*/ 148659 h 168531"/>
                <a:gd name="connsiteX6" fmla="*/ 9880 w 83161"/>
                <a:gd name="connsiteY6" fmla="*/ 160806 h 168531"/>
                <a:gd name="connsiteX7" fmla="*/ 1815 w 83161"/>
                <a:gd name="connsiteY7" fmla="*/ 160806 h 168531"/>
                <a:gd name="connsiteX8" fmla="*/ 1815 w 83161"/>
                <a:gd name="connsiteY8" fmla="*/ 168650 h 168531"/>
                <a:gd name="connsiteX9" fmla="*/ 42640 w 83161"/>
                <a:gd name="connsiteY9" fmla="*/ 167891 h 168531"/>
                <a:gd name="connsiteX10" fmla="*/ 83465 w 83161"/>
                <a:gd name="connsiteY10" fmla="*/ 168650 h 168531"/>
                <a:gd name="connsiteX11" fmla="*/ 83465 w 83161"/>
                <a:gd name="connsiteY11" fmla="*/ 160806 h 168531"/>
                <a:gd name="connsiteX12" fmla="*/ 75401 w 83161"/>
                <a:gd name="connsiteY12" fmla="*/ 160806 h 168531"/>
                <a:gd name="connsiteX13" fmla="*/ 51965 w 83161"/>
                <a:gd name="connsiteY13" fmla="*/ 148659 h 168531"/>
                <a:gd name="connsiteX14" fmla="*/ 51965 w 83161"/>
                <a:gd name="connsiteY14" fmla="*/ 6698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161" h="168531">
                  <a:moveTo>
                    <a:pt x="51965" y="6698"/>
                  </a:moveTo>
                  <a:cubicBezTo>
                    <a:pt x="51965" y="624"/>
                    <a:pt x="51965" y="118"/>
                    <a:pt x="46168" y="118"/>
                  </a:cubicBezTo>
                  <a:cubicBezTo>
                    <a:pt x="30544" y="16313"/>
                    <a:pt x="8368" y="16313"/>
                    <a:pt x="303" y="16313"/>
                  </a:cubicBezTo>
                  <a:lnTo>
                    <a:pt x="303" y="24158"/>
                  </a:lnTo>
                  <a:cubicBezTo>
                    <a:pt x="5344" y="24158"/>
                    <a:pt x="20212" y="24158"/>
                    <a:pt x="33316" y="17579"/>
                  </a:cubicBezTo>
                  <a:lnTo>
                    <a:pt x="33316" y="148659"/>
                  </a:lnTo>
                  <a:cubicBezTo>
                    <a:pt x="33316" y="157769"/>
                    <a:pt x="32560" y="160806"/>
                    <a:pt x="9880" y="160806"/>
                  </a:cubicBezTo>
                  <a:lnTo>
                    <a:pt x="1815" y="160806"/>
                  </a:lnTo>
                  <a:lnTo>
                    <a:pt x="1815" y="168650"/>
                  </a:lnTo>
                  <a:cubicBezTo>
                    <a:pt x="10636" y="167891"/>
                    <a:pt x="32560" y="167891"/>
                    <a:pt x="42640" y="167891"/>
                  </a:cubicBezTo>
                  <a:cubicBezTo>
                    <a:pt x="52721" y="167891"/>
                    <a:pt x="74645" y="167891"/>
                    <a:pt x="83465" y="168650"/>
                  </a:cubicBezTo>
                  <a:lnTo>
                    <a:pt x="83465" y="160806"/>
                  </a:lnTo>
                  <a:lnTo>
                    <a:pt x="75401" y="160806"/>
                  </a:lnTo>
                  <a:cubicBezTo>
                    <a:pt x="52721" y="160806"/>
                    <a:pt x="51965" y="158022"/>
                    <a:pt x="51965" y="148659"/>
                  </a:cubicBezTo>
                  <a:lnTo>
                    <a:pt x="51965" y="6698"/>
                  </a:lnTo>
                  <a:close/>
                </a:path>
              </a:pathLst>
            </a:custGeom>
            <a:solidFill>
              <a:srgbClr val="000000"/>
            </a:solidFill>
            <a:ln w="25269" cap="flat">
              <a:noFill/>
              <a:prstDash val="solid"/>
              <a:miter/>
            </a:ln>
          </p:spPr>
          <p:txBody>
            <a:bodyPr rtlCol="0" anchor="ctr"/>
            <a:lstStyle/>
            <a:p>
              <a:endParaRPr lang="en-CN"/>
            </a:p>
          </p:txBody>
        </p:sp>
        <p:sp>
          <p:nvSpPr>
            <p:cNvPr id="18485" name="Freeform 18484">
              <a:extLst>
                <a:ext uri="{FF2B5EF4-FFF2-40B4-BE49-F238E27FC236}">
                  <a16:creationId xmlns:a16="http://schemas.microsoft.com/office/drawing/2014/main" id="{15FCDE0D-DC05-AB86-AD67-847331816E94}"/>
                </a:ext>
              </a:extLst>
            </p:cNvPr>
            <p:cNvSpPr/>
            <p:nvPr>
              <p:custDataLst>
                <p:tags r:id="rId112"/>
              </p:custDataLst>
            </p:nvPr>
          </p:nvSpPr>
          <p:spPr>
            <a:xfrm>
              <a:off x="10355442" y="5353185"/>
              <a:ext cx="58465" cy="253051"/>
            </a:xfrm>
            <a:custGeom>
              <a:avLst/>
              <a:gdLst>
                <a:gd name="connsiteX0" fmla="*/ 58774 w 58465"/>
                <a:gd name="connsiteY0" fmla="*/ 126644 h 253051"/>
                <a:gd name="connsiteX1" fmla="*/ 42141 w 58465"/>
                <a:gd name="connsiteY1" fmla="*/ 47692 h 253051"/>
                <a:gd name="connsiteX2" fmla="*/ 2828 w 58465"/>
                <a:gd name="connsiteY2" fmla="*/ 118 h 253051"/>
                <a:gd name="connsiteX3" fmla="*/ 308 w 58465"/>
                <a:gd name="connsiteY3" fmla="*/ 2649 h 253051"/>
                <a:gd name="connsiteX4" fmla="*/ 5097 w 58465"/>
                <a:gd name="connsiteY4" fmla="*/ 8469 h 253051"/>
                <a:gd name="connsiteX5" fmla="*/ 44157 w 58465"/>
                <a:gd name="connsiteY5" fmla="*/ 126644 h 253051"/>
                <a:gd name="connsiteX6" fmla="*/ 3584 w 58465"/>
                <a:gd name="connsiteY6" fmla="*/ 246337 h 253051"/>
                <a:gd name="connsiteX7" fmla="*/ 308 w 58465"/>
                <a:gd name="connsiteY7" fmla="*/ 250639 h 253051"/>
                <a:gd name="connsiteX8" fmla="*/ 2828 w 58465"/>
                <a:gd name="connsiteY8" fmla="*/ 253169 h 253051"/>
                <a:gd name="connsiteX9" fmla="*/ 42897 w 58465"/>
                <a:gd name="connsiteY9" fmla="*/ 203824 h 253051"/>
                <a:gd name="connsiteX10" fmla="*/ 58774 w 58465"/>
                <a:gd name="connsiteY10" fmla="*/ 12664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74" y="126644"/>
                  </a:moveTo>
                  <a:cubicBezTo>
                    <a:pt x="58774" y="106906"/>
                    <a:pt x="56002" y="76287"/>
                    <a:pt x="42141" y="47692"/>
                  </a:cubicBezTo>
                  <a:cubicBezTo>
                    <a:pt x="27021" y="16567"/>
                    <a:pt x="5349" y="118"/>
                    <a:pt x="2828" y="118"/>
                  </a:cubicBezTo>
                  <a:cubicBezTo>
                    <a:pt x="1316" y="118"/>
                    <a:pt x="308" y="1130"/>
                    <a:pt x="308" y="2649"/>
                  </a:cubicBezTo>
                  <a:cubicBezTo>
                    <a:pt x="308" y="3408"/>
                    <a:pt x="308" y="3914"/>
                    <a:pt x="5097" y="8469"/>
                  </a:cubicBezTo>
                  <a:cubicBezTo>
                    <a:pt x="29793" y="33521"/>
                    <a:pt x="44157" y="73756"/>
                    <a:pt x="44157" y="126644"/>
                  </a:cubicBezTo>
                  <a:cubicBezTo>
                    <a:pt x="44157" y="169915"/>
                    <a:pt x="34833" y="214452"/>
                    <a:pt x="3584" y="246337"/>
                  </a:cubicBezTo>
                  <a:cubicBezTo>
                    <a:pt x="308" y="249374"/>
                    <a:pt x="308" y="249880"/>
                    <a:pt x="308" y="250639"/>
                  </a:cubicBezTo>
                  <a:cubicBezTo>
                    <a:pt x="308" y="252157"/>
                    <a:pt x="1316" y="253169"/>
                    <a:pt x="2828" y="253169"/>
                  </a:cubicBezTo>
                  <a:cubicBezTo>
                    <a:pt x="5349" y="253169"/>
                    <a:pt x="28029" y="235962"/>
                    <a:pt x="42897" y="203824"/>
                  </a:cubicBezTo>
                  <a:cubicBezTo>
                    <a:pt x="55750" y="175989"/>
                    <a:pt x="58774" y="147900"/>
                    <a:pt x="58774" y="126644"/>
                  </a:cubicBezTo>
                  <a:close/>
                </a:path>
              </a:pathLst>
            </a:custGeom>
            <a:solidFill>
              <a:srgbClr val="000000"/>
            </a:solidFill>
            <a:ln w="25269" cap="flat">
              <a:noFill/>
              <a:prstDash val="solid"/>
              <a:miter/>
            </a:ln>
          </p:spPr>
          <p:txBody>
            <a:bodyPr rtlCol="0" anchor="ctr"/>
            <a:lstStyle/>
            <a:p>
              <a:endParaRPr lang="en-CN"/>
            </a:p>
          </p:txBody>
        </p:sp>
        <p:sp>
          <p:nvSpPr>
            <p:cNvPr id="18486" name="Freeform 18485">
              <a:extLst>
                <a:ext uri="{FF2B5EF4-FFF2-40B4-BE49-F238E27FC236}">
                  <a16:creationId xmlns:a16="http://schemas.microsoft.com/office/drawing/2014/main" id="{C4A5624B-AC57-58D9-F2F8-9B94980F271D}"/>
                </a:ext>
              </a:extLst>
            </p:cNvPr>
            <p:cNvSpPr/>
            <p:nvPr>
              <p:custDataLst>
                <p:tags r:id="rId113"/>
              </p:custDataLst>
            </p:nvPr>
          </p:nvSpPr>
          <p:spPr>
            <a:xfrm>
              <a:off x="7096909" y="5645841"/>
              <a:ext cx="4394508" cy="10121"/>
            </a:xfrm>
            <a:custGeom>
              <a:avLst/>
              <a:gdLst>
                <a:gd name="connsiteX0" fmla="*/ 0 w 4394508"/>
                <a:gd name="connsiteY0" fmla="*/ 0 h 10121"/>
                <a:gd name="connsiteX1" fmla="*/ 4394509 w 4394508"/>
                <a:gd name="connsiteY1" fmla="*/ 0 h 10121"/>
                <a:gd name="connsiteX2" fmla="*/ 4394509 w 4394508"/>
                <a:gd name="connsiteY2" fmla="*/ 10121 h 10121"/>
                <a:gd name="connsiteX3" fmla="*/ 0 w 4394508"/>
                <a:gd name="connsiteY3" fmla="*/ 10121 h 10121"/>
              </a:gdLst>
              <a:ahLst/>
              <a:cxnLst>
                <a:cxn ang="0">
                  <a:pos x="connsiteX0" y="connsiteY0"/>
                </a:cxn>
                <a:cxn ang="0">
                  <a:pos x="connsiteX1" y="connsiteY1"/>
                </a:cxn>
                <a:cxn ang="0">
                  <a:pos x="connsiteX2" y="connsiteY2"/>
                </a:cxn>
                <a:cxn ang="0">
                  <a:pos x="connsiteX3" y="connsiteY3"/>
                </a:cxn>
              </a:cxnLst>
              <a:rect l="l" t="t" r="r" b="b"/>
              <a:pathLst>
                <a:path w="4394508" h="10121">
                  <a:moveTo>
                    <a:pt x="0" y="0"/>
                  </a:moveTo>
                  <a:lnTo>
                    <a:pt x="4394509" y="0"/>
                  </a:lnTo>
                  <a:lnTo>
                    <a:pt x="4394509" y="10121"/>
                  </a:lnTo>
                  <a:lnTo>
                    <a:pt x="0" y="10121"/>
                  </a:lnTo>
                  <a:close/>
                </a:path>
              </a:pathLst>
            </a:custGeom>
            <a:solidFill>
              <a:srgbClr val="000000"/>
            </a:solidFill>
            <a:ln w="25269" cap="flat">
              <a:noFill/>
              <a:prstDash val="solid"/>
              <a:miter/>
            </a:ln>
          </p:spPr>
          <p:txBody>
            <a:bodyPr rtlCol="0" anchor="ctr"/>
            <a:lstStyle/>
            <a:p>
              <a:endParaRPr lang="en-CN"/>
            </a:p>
          </p:txBody>
        </p:sp>
        <p:sp>
          <p:nvSpPr>
            <p:cNvPr id="18487" name="Freeform 18486">
              <a:extLst>
                <a:ext uri="{FF2B5EF4-FFF2-40B4-BE49-F238E27FC236}">
                  <a16:creationId xmlns:a16="http://schemas.microsoft.com/office/drawing/2014/main" id="{23E8A402-324B-58EC-5E86-D637FA106434}"/>
                </a:ext>
              </a:extLst>
            </p:cNvPr>
            <p:cNvSpPr/>
            <p:nvPr>
              <p:custDataLst>
                <p:tags r:id="rId114"/>
              </p:custDataLst>
            </p:nvPr>
          </p:nvSpPr>
          <p:spPr>
            <a:xfrm>
              <a:off x="7104973" y="5830059"/>
              <a:ext cx="126758" cy="111848"/>
            </a:xfrm>
            <a:custGeom>
              <a:avLst/>
              <a:gdLst>
                <a:gd name="connsiteX0" fmla="*/ 19837 w 126758"/>
                <a:gd name="connsiteY0" fmla="*/ 24933 h 111848"/>
                <a:gd name="connsiteX1" fmla="*/ 19837 w 126758"/>
                <a:gd name="connsiteY1" fmla="*/ 92751 h 111848"/>
                <a:gd name="connsiteX2" fmla="*/ 180 w 126758"/>
                <a:gd name="connsiteY2" fmla="*/ 104138 h 111848"/>
                <a:gd name="connsiteX3" fmla="*/ 180 w 126758"/>
                <a:gd name="connsiteY3" fmla="*/ 111983 h 111848"/>
                <a:gd name="connsiteX4" fmla="*/ 28657 w 126758"/>
                <a:gd name="connsiteY4" fmla="*/ 111223 h 111848"/>
                <a:gd name="connsiteX5" fmla="*/ 56881 w 126758"/>
                <a:gd name="connsiteY5" fmla="*/ 111983 h 111848"/>
                <a:gd name="connsiteX6" fmla="*/ 56881 w 126758"/>
                <a:gd name="connsiteY6" fmla="*/ 104138 h 111848"/>
                <a:gd name="connsiteX7" fmla="*/ 37225 w 126758"/>
                <a:gd name="connsiteY7" fmla="*/ 92751 h 111848"/>
                <a:gd name="connsiteX8" fmla="*/ 37225 w 126758"/>
                <a:gd name="connsiteY8" fmla="*/ 46189 h 111848"/>
                <a:gd name="connsiteX9" fmla="*/ 71246 w 126758"/>
                <a:gd name="connsiteY9" fmla="*/ 5701 h 111848"/>
                <a:gd name="connsiteX10" fmla="*/ 89894 w 126758"/>
                <a:gd name="connsiteY10" fmla="*/ 33790 h 111848"/>
                <a:gd name="connsiteX11" fmla="*/ 89894 w 126758"/>
                <a:gd name="connsiteY11" fmla="*/ 92751 h 111848"/>
                <a:gd name="connsiteX12" fmla="*/ 70238 w 126758"/>
                <a:gd name="connsiteY12" fmla="*/ 104138 h 111848"/>
                <a:gd name="connsiteX13" fmla="*/ 70238 w 126758"/>
                <a:gd name="connsiteY13" fmla="*/ 111983 h 111848"/>
                <a:gd name="connsiteX14" fmla="*/ 98714 w 126758"/>
                <a:gd name="connsiteY14" fmla="*/ 111223 h 111848"/>
                <a:gd name="connsiteX15" fmla="*/ 126939 w 126758"/>
                <a:gd name="connsiteY15" fmla="*/ 111983 h 111848"/>
                <a:gd name="connsiteX16" fmla="*/ 126939 w 126758"/>
                <a:gd name="connsiteY16" fmla="*/ 104138 h 111848"/>
                <a:gd name="connsiteX17" fmla="*/ 107282 w 126758"/>
                <a:gd name="connsiteY17" fmla="*/ 96546 h 111848"/>
                <a:gd name="connsiteX18" fmla="*/ 107282 w 126758"/>
                <a:gd name="connsiteY18" fmla="*/ 48214 h 111848"/>
                <a:gd name="connsiteX19" fmla="*/ 99470 w 126758"/>
                <a:gd name="connsiteY19" fmla="*/ 9497 h 111848"/>
                <a:gd name="connsiteX20" fmla="*/ 73010 w 126758"/>
                <a:gd name="connsiteY20" fmla="*/ 134 h 111848"/>
                <a:gd name="connsiteX21" fmla="*/ 35713 w 126758"/>
                <a:gd name="connsiteY21" fmla="*/ 26704 h 111848"/>
                <a:gd name="connsiteX22" fmla="*/ 35713 w 126758"/>
                <a:gd name="connsiteY22" fmla="*/ 134 h 111848"/>
                <a:gd name="connsiteX23" fmla="*/ 180 w 126758"/>
                <a:gd name="connsiteY23" fmla="*/ 2917 h 111848"/>
                <a:gd name="connsiteX24" fmla="*/ 180 w 126758"/>
                <a:gd name="connsiteY24" fmla="*/ 10762 h 111848"/>
                <a:gd name="connsiteX25" fmla="*/ 19837 w 126758"/>
                <a:gd name="connsiteY25" fmla="*/ 24933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758" h="111848">
                  <a:moveTo>
                    <a:pt x="19837" y="24933"/>
                  </a:moveTo>
                  <a:lnTo>
                    <a:pt x="19837" y="92751"/>
                  </a:lnTo>
                  <a:cubicBezTo>
                    <a:pt x="19837" y="104138"/>
                    <a:pt x="17065" y="104138"/>
                    <a:pt x="180" y="104138"/>
                  </a:cubicBezTo>
                  <a:lnTo>
                    <a:pt x="180" y="111983"/>
                  </a:lnTo>
                  <a:cubicBezTo>
                    <a:pt x="9000" y="111729"/>
                    <a:pt x="21853" y="111223"/>
                    <a:pt x="28657" y="111223"/>
                  </a:cubicBezTo>
                  <a:cubicBezTo>
                    <a:pt x="35209" y="111223"/>
                    <a:pt x="48313" y="111729"/>
                    <a:pt x="56881" y="111983"/>
                  </a:cubicBezTo>
                  <a:lnTo>
                    <a:pt x="56881" y="104138"/>
                  </a:lnTo>
                  <a:cubicBezTo>
                    <a:pt x="39997" y="104138"/>
                    <a:pt x="37225" y="104138"/>
                    <a:pt x="37225" y="92751"/>
                  </a:cubicBezTo>
                  <a:lnTo>
                    <a:pt x="37225" y="46189"/>
                  </a:lnTo>
                  <a:cubicBezTo>
                    <a:pt x="37225" y="19872"/>
                    <a:pt x="55117" y="5701"/>
                    <a:pt x="71246" y="5701"/>
                  </a:cubicBezTo>
                  <a:cubicBezTo>
                    <a:pt x="87122" y="5701"/>
                    <a:pt x="89894" y="19366"/>
                    <a:pt x="89894" y="33790"/>
                  </a:cubicBezTo>
                  <a:lnTo>
                    <a:pt x="89894" y="92751"/>
                  </a:lnTo>
                  <a:cubicBezTo>
                    <a:pt x="89894" y="104138"/>
                    <a:pt x="87122" y="104138"/>
                    <a:pt x="70238" y="104138"/>
                  </a:cubicBezTo>
                  <a:lnTo>
                    <a:pt x="70238" y="111983"/>
                  </a:lnTo>
                  <a:cubicBezTo>
                    <a:pt x="79058" y="111729"/>
                    <a:pt x="91910" y="111223"/>
                    <a:pt x="98714" y="111223"/>
                  </a:cubicBezTo>
                  <a:cubicBezTo>
                    <a:pt x="105266" y="111223"/>
                    <a:pt x="118371" y="111729"/>
                    <a:pt x="126939" y="111983"/>
                  </a:cubicBezTo>
                  <a:lnTo>
                    <a:pt x="126939" y="104138"/>
                  </a:lnTo>
                  <a:cubicBezTo>
                    <a:pt x="113835" y="104138"/>
                    <a:pt x="107534" y="104138"/>
                    <a:pt x="107282" y="96546"/>
                  </a:cubicBezTo>
                  <a:lnTo>
                    <a:pt x="107282" y="48214"/>
                  </a:lnTo>
                  <a:cubicBezTo>
                    <a:pt x="107282" y="26451"/>
                    <a:pt x="107282" y="18607"/>
                    <a:pt x="99470" y="9497"/>
                  </a:cubicBezTo>
                  <a:cubicBezTo>
                    <a:pt x="95942" y="5195"/>
                    <a:pt x="87626" y="134"/>
                    <a:pt x="73010" y="134"/>
                  </a:cubicBezTo>
                  <a:cubicBezTo>
                    <a:pt x="54613" y="134"/>
                    <a:pt x="42769" y="11015"/>
                    <a:pt x="35713" y="26704"/>
                  </a:cubicBezTo>
                  <a:lnTo>
                    <a:pt x="35713" y="134"/>
                  </a:lnTo>
                  <a:lnTo>
                    <a:pt x="180" y="2917"/>
                  </a:lnTo>
                  <a:lnTo>
                    <a:pt x="180" y="10762"/>
                  </a:lnTo>
                  <a:cubicBezTo>
                    <a:pt x="17821" y="10762"/>
                    <a:pt x="19837" y="12533"/>
                    <a:pt x="19837" y="24933"/>
                  </a:cubicBezTo>
                  <a:close/>
                </a:path>
              </a:pathLst>
            </a:custGeom>
            <a:solidFill>
              <a:srgbClr val="000000"/>
            </a:solidFill>
            <a:ln w="25269" cap="flat">
              <a:noFill/>
              <a:prstDash val="solid"/>
              <a:miter/>
            </a:ln>
          </p:spPr>
          <p:txBody>
            <a:bodyPr rtlCol="0" anchor="ctr"/>
            <a:lstStyle/>
            <a:p>
              <a:endParaRPr lang="en-CN"/>
            </a:p>
          </p:txBody>
        </p:sp>
        <p:sp>
          <p:nvSpPr>
            <p:cNvPr id="18488" name="Freeform 18487">
              <a:extLst>
                <a:ext uri="{FF2B5EF4-FFF2-40B4-BE49-F238E27FC236}">
                  <a16:creationId xmlns:a16="http://schemas.microsoft.com/office/drawing/2014/main" id="{033DB328-A6BD-765B-22F8-39A38A1D177B}"/>
                </a:ext>
              </a:extLst>
            </p:cNvPr>
            <p:cNvSpPr/>
            <p:nvPr>
              <p:custDataLst>
                <p:tags r:id="rId115"/>
              </p:custDataLst>
            </p:nvPr>
          </p:nvSpPr>
          <p:spPr>
            <a:xfrm>
              <a:off x="7237976" y="5830059"/>
              <a:ext cx="126758" cy="114632"/>
            </a:xfrm>
            <a:custGeom>
              <a:avLst/>
              <a:gdLst>
                <a:gd name="connsiteX0" fmla="*/ 90655 w 126758"/>
                <a:gd name="connsiteY0" fmla="*/ 91991 h 114632"/>
                <a:gd name="connsiteX1" fmla="*/ 90655 w 126758"/>
                <a:gd name="connsiteY1" fmla="*/ 114766 h 114632"/>
                <a:gd name="connsiteX2" fmla="*/ 126944 w 126758"/>
                <a:gd name="connsiteY2" fmla="*/ 111983 h 114632"/>
                <a:gd name="connsiteX3" fmla="*/ 126944 w 126758"/>
                <a:gd name="connsiteY3" fmla="*/ 104138 h 114632"/>
                <a:gd name="connsiteX4" fmla="*/ 107288 w 126758"/>
                <a:gd name="connsiteY4" fmla="*/ 89967 h 114632"/>
                <a:gd name="connsiteX5" fmla="*/ 107288 w 126758"/>
                <a:gd name="connsiteY5" fmla="*/ 134 h 114632"/>
                <a:gd name="connsiteX6" fmla="*/ 70243 w 126758"/>
                <a:gd name="connsiteY6" fmla="*/ 2917 h 114632"/>
                <a:gd name="connsiteX7" fmla="*/ 70243 w 126758"/>
                <a:gd name="connsiteY7" fmla="*/ 10762 h 114632"/>
                <a:gd name="connsiteX8" fmla="*/ 89899 w 126758"/>
                <a:gd name="connsiteY8" fmla="*/ 24933 h 114632"/>
                <a:gd name="connsiteX9" fmla="*/ 89899 w 126758"/>
                <a:gd name="connsiteY9" fmla="*/ 69976 h 114632"/>
                <a:gd name="connsiteX10" fmla="*/ 59407 w 126758"/>
                <a:gd name="connsiteY10" fmla="*/ 109199 h 114632"/>
                <a:gd name="connsiteX11" fmla="*/ 37230 w 126758"/>
                <a:gd name="connsiteY11" fmla="*/ 84147 h 114632"/>
                <a:gd name="connsiteX12" fmla="*/ 37230 w 126758"/>
                <a:gd name="connsiteY12" fmla="*/ 134 h 114632"/>
                <a:gd name="connsiteX13" fmla="*/ 185 w 126758"/>
                <a:gd name="connsiteY13" fmla="*/ 2917 h 114632"/>
                <a:gd name="connsiteX14" fmla="*/ 185 w 126758"/>
                <a:gd name="connsiteY14" fmla="*/ 10762 h 114632"/>
                <a:gd name="connsiteX15" fmla="*/ 19842 w 126758"/>
                <a:gd name="connsiteY15" fmla="*/ 34043 h 114632"/>
                <a:gd name="connsiteX16" fmla="*/ 19842 w 126758"/>
                <a:gd name="connsiteY16" fmla="*/ 72000 h 114632"/>
                <a:gd name="connsiteX17" fmla="*/ 58147 w 126758"/>
                <a:gd name="connsiteY17" fmla="*/ 114766 h 114632"/>
                <a:gd name="connsiteX18" fmla="*/ 90655 w 126758"/>
                <a:gd name="connsiteY18" fmla="*/ 91991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758" h="114632">
                  <a:moveTo>
                    <a:pt x="90655" y="91991"/>
                  </a:moveTo>
                  <a:lnTo>
                    <a:pt x="90655" y="114766"/>
                  </a:lnTo>
                  <a:lnTo>
                    <a:pt x="126944" y="111983"/>
                  </a:lnTo>
                  <a:lnTo>
                    <a:pt x="126944" y="104138"/>
                  </a:lnTo>
                  <a:cubicBezTo>
                    <a:pt x="109304" y="104138"/>
                    <a:pt x="107288" y="102367"/>
                    <a:pt x="107288" y="89967"/>
                  </a:cubicBezTo>
                  <a:lnTo>
                    <a:pt x="107288" y="134"/>
                  </a:lnTo>
                  <a:lnTo>
                    <a:pt x="70243" y="2917"/>
                  </a:lnTo>
                  <a:lnTo>
                    <a:pt x="70243" y="10762"/>
                  </a:lnTo>
                  <a:cubicBezTo>
                    <a:pt x="87883" y="10762"/>
                    <a:pt x="89899" y="12533"/>
                    <a:pt x="89899" y="24933"/>
                  </a:cubicBezTo>
                  <a:lnTo>
                    <a:pt x="89899" y="69976"/>
                  </a:lnTo>
                  <a:cubicBezTo>
                    <a:pt x="89899" y="91991"/>
                    <a:pt x="77803" y="109199"/>
                    <a:pt x="59407" y="109199"/>
                  </a:cubicBezTo>
                  <a:cubicBezTo>
                    <a:pt x="38238" y="109199"/>
                    <a:pt x="37230" y="97306"/>
                    <a:pt x="37230" y="84147"/>
                  </a:cubicBezTo>
                  <a:lnTo>
                    <a:pt x="37230" y="134"/>
                  </a:lnTo>
                  <a:lnTo>
                    <a:pt x="185" y="2917"/>
                  </a:lnTo>
                  <a:lnTo>
                    <a:pt x="185" y="10762"/>
                  </a:lnTo>
                  <a:cubicBezTo>
                    <a:pt x="19842" y="10762"/>
                    <a:pt x="19842" y="11521"/>
                    <a:pt x="19842" y="34043"/>
                  </a:cubicBezTo>
                  <a:lnTo>
                    <a:pt x="19842" y="72000"/>
                  </a:lnTo>
                  <a:cubicBezTo>
                    <a:pt x="19842" y="91738"/>
                    <a:pt x="19842" y="114766"/>
                    <a:pt x="58147" y="114766"/>
                  </a:cubicBezTo>
                  <a:cubicBezTo>
                    <a:pt x="72259" y="114766"/>
                    <a:pt x="83347" y="107681"/>
                    <a:pt x="90655" y="91991"/>
                  </a:cubicBezTo>
                  <a:close/>
                </a:path>
              </a:pathLst>
            </a:custGeom>
            <a:solidFill>
              <a:srgbClr val="000000"/>
            </a:solidFill>
            <a:ln w="25269" cap="flat">
              <a:noFill/>
              <a:prstDash val="solid"/>
              <a:miter/>
            </a:ln>
          </p:spPr>
          <p:txBody>
            <a:bodyPr rtlCol="0" anchor="ctr"/>
            <a:lstStyle/>
            <a:p>
              <a:endParaRPr lang="en-CN"/>
            </a:p>
          </p:txBody>
        </p:sp>
        <p:sp>
          <p:nvSpPr>
            <p:cNvPr id="18489" name="Freeform 18488">
              <a:extLst>
                <a:ext uri="{FF2B5EF4-FFF2-40B4-BE49-F238E27FC236}">
                  <a16:creationId xmlns:a16="http://schemas.microsoft.com/office/drawing/2014/main" id="{EBBF88E8-601C-9B0D-CF85-5EE8003C8CDA}"/>
                </a:ext>
              </a:extLst>
            </p:cNvPr>
            <p:cNvSpPr/>
            <p:nvPr>
              <p:custDataLst>
                <p:tags r:id="rId116"/>
              </p:custDataLst>
            </p:nvPr>
          </p:nvSpPr>
          <p:spPr>
            <a:xfrm>
              <a:off x="7377980" y="5830059"/>
              <a:ext cx="196816" cy="111848"/>
            </a:xfrm>
            <a:custGeom>
              <a:avLst/>
              <a:gdLst>
                <a:gd name="connsiteX0" fmla="*/ 19847 w 196816"/>
                <a:gd name="connsiteY0" fmla="*/ 24933 h 111848"/>
                <a:gd name="connsiteX1" fmla="*/ 19847 w 196816"/>
                <a:gd name="connsiteY1" fmla="*/ 92751 h 111848"/>
                <a:gd name="connsiteX2" fmla="*/ 191 w 196816"/>
                <a:gd name="connsiteY2" fmla="*/ 104138 h 111848"/>
                <a:gd name="connsiteX3" fmla="*/ 191 w 196816"/>
                <a:gd name="connsiteY3" fmla="*/ 111983 h 111848"/>
                <a:gd name="connsiteX4" fmla="*/ 28668 w 196816"/>
                <a:gd name="connsiteY4" fmla="*/ 111223 h 111848"/>
                <a:gd name="connsiteX5" fmla="*/ 56892 w 196816"/>
                <a:gd name="connsiteY5" fmla="*/ 111983 h 111848"/>
                <a:gd name="connsiteX6" fmla="*/ 56892 w 196816"/>
                <a:gd name="connsiteY6" fmla="*/ 104138 h 111848"/>
                <a:gd name="connsiteX7" fmla="*/ 37236 w 196816"/>
                <a:gd name="connsiteY7" fmla="*/ 92751 h 111848"/>
                <a:gd name="connsiteX8" fmla="*/ 37236 w 196816"/>
                <a:gd name="connsiteY8" fmla="*/ 46189 h 111848"/>
                <a:gd name="connsiteX9" fmla="*/ 71256 w 196816"/>
                <a:gd name="connsiteY9" fmla="*/ 5701 h 111848"/>
                <a:gd name="connsiteX10" fmla="*/ 89905 w 196816"/>
                <a:gd name="connsiteY10" fmla="*/ 33790 h 111848"/>
                <a:gd name="connsiteX11" fmla="*/ 89905 w 196816"/>
                <a:gd name="connsiteY11" fmla="*/ 92751 h 111848"/>
                <a:gd name="connsiteX12" fmla="*/ 70248 w 196816"/>
                <a:gd name="connsiteY12" fmla="*/ 104138 h 111848"/>
                <a:gd name="connsiteX13" fmla="*/ 70248 w 196816"/>
                <a:gd name="connsiteY13" fmla="*/ 111983 h 111848"/>
                <a:gd name="connsiteX14" fmla="*/ 98725 w 196816"/>
                <a:gd name="connsiteY14" fmla="*/ 111223 h 111848"/>
                <a:gd name="connsiteX15" fmla="*/ 126950 w 196816"/>
                <a:gd name="connsiteY15" fmla="*/ 111983 h 111848"/>
                <a:gd name="connsiteX16" fmla="*/ 126950 w 196816"/>
                <a:gd name="connsiteY16" fmla="*/ 104138 h 111848"/>
                <a:gd name="connsiteX17" fmla="*/ 107293 w 196816"/>
                <a:gd name="connsiteY17" fmla="*/ 92751 h 111848"/>
                <a:gd name="connsiteX18" fmla="*/ 107293 w 196816"/>
                <a:gd name="connsiteY18" fmla="*/ 46189 h 111848"/>
                <a:gd name="connsiteX19" fmla="*/ 141314 w 196816"/>
                <a:gd name="connsiteY19" fmla="*/ 5701 h 111848"/>
                <a:gd name="connsiteX20" fmla="*/ 159962 w 196816"/>
                <a:gd name="connsiteY20" fmla="*/ 33790 h 111848"/>
                <a:gd name="connsiteX21" fmla="*/ 159962 w 196816"/>
                <a:gd name="connsiteY21" fmla="*/ 92751 h 111848"/>
                <a:gd name="connsiteX22" fmla="*/ 140306 w 196816"/>
                <a:gd name="connsiteY22" fmla="*/ 104138 h 111848"/>
                <a:gd name="connsiteX23" fmla="*/ 140306 w 196816"/>
                <a:gd name="connsiteY23" fmla="*/ 111983 h 111848"/>
                <a:gd name="connsiteX24" fmla="*/ 168783 w 196816"/>
                <a:gd name="connsiteY24" fmla="*/ 111223 h 111848"/>
                <a:gd name="connsiteX25" fmla="*/ 197007 w 196816"/>
                <a:gd name="connsiteY25" fmla="*/ 111983 h 111848"/>
                <a:gd name="connsiteX26" fmla="*/ 197007 w 196816"/>
                <a:gd name="connsiteY26" fmla="*/ 104138 h 111848"/>
                <a:gd name="connsiteX27" fmla="*/ 177351 w 196816"/>
                <a:gd name="connsiteY27" fmla="*/ 96546 h 111848"/>
                <a:gd name="connsiteX28" fmla="*/ 177351 w 196816"/>
                <a:gd name="connsiteY28" fmla="*/ 48214 h 111848"/>
                <a:gd name="connsiteX29" fmla="*/ 169539 w 196816"/>
                <a:gd name="connsiteY29" fmla="*/ 9497 h 111848"/>
                <a:gd name="connsiteX30" fmla="*/ 143078 w 196816"/>
                <a:gd name="connsiteY30" fmla="*/ 134 h 111848"/>
                <a:gd name="connsiteX31" fmla="*/ 106537 w 196816"/>
                <a:gd name="connsiteY31" fmla="*/ 24933 h 111848"/>
                <a:gd name="connsiteX32" fmla="*/ 73021 w 196816"/>
                <a:gd name="connsiteY32" fmla="*/ 134 h 111848"/>
                <a:gd name="connsiteX33" fmla="*/ 35724 w 196816"/>
                <a:gd name="connsiteY33" fmla="*/ 26704 h 111848"/>
                <a:gd name="connsiteX34" fmla="*/ 35724 w 196816"/>
                <a:gd name="connsiteY34" fmla="*/ 134 h 111848"/>
                <a:gd name="connsiteX35" fmla="*/ 191 w 196816"/>
                <a:gd name="connsiteY35" fmla="*/ 2917 h 111848"/>
                <a:gd name="connsiteX36" fmla="*/ 191 w 196816"/>
                <a:gd name="connsiteY36" fmla="*/ 10762 h 111848"/>
                <a:gd name="connsiteX37" fmla="*/ 19847 w 196816"/>
                <a:gd name="connsiteY37" fmla="*/ 24933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6816" h="111848">
                  <a:moveTo>
                    <a:pt x="19847" y="24933"/>
                  </a:moveTo>
                  <a:lnTo>
                    <a:pt x="19847" y="92751"/>
                  </a:lnTo>
                  <a:cubicBezTo>
                    <a:pt x="19847" y="104138"/>
                    <a:pt x="17075" y="104138"/>
                    <a:pt x="191" y="104138"/>
                  </a:cubicBezTo>
                  <a:lnTo>
                    <a:pt x="191" y="111983"/>
                  </a:lnTo>
                  <a:cubicBezTo>
                    <a:pt x="9011" y="111729"/>
                    <a:pt x="21863" y="111223"/>
                    <a:pt x="28668" y="111223"/>
                  </a:cubicBezTo>
                  <a:cubicBezTo>
                    <a:pt x="35220" y="111223"/>
                    <a:pt x="48324" y="111729"/>
                    <a:pt x="56892" y="111983"/>
                  </a:cubicBezTo>
                  <a:lnTo>
                    <a:pt x="56892" y="104138"/>
                  </a:lnTo>
                  <a:cubicBezTo>
                    <a:pt x="40008" y="104138"/>
                    <a:pt x="37236" y="104138"/>
                    <a:pt x="37236" y="92751"/>
                  </a:cubicBezTo>
                  <a:lnTo>
                    <a:pt x="37236" y="46189"/>
                  </a:lnTo>
                  <a:cubicBezTo>
                    <a:pt x="37236" y="19872"/>
                    <a:pt x="55128" y="5701"/>
                    <a:pt x="71256" y="5701"/>
                  </a:cubicBezTo>
                  <a:cubicBezTo>
                    <a:pt x="87133" y="5701"/>
                    <a:pt x="89905" y="19366"/>
                    <a:pt x="89905" y="33790"/>
                  </a:cubicBezTo>
                  <a:lnTo>
                    <a:pt x="89905" y="92751"/>
                  </a:lnTo>
                  <a:cubicBezTo>
                    <a:pt x="89905" y="104138"/>
                    <a:pt x="87133" y="104138"/>
                    <a:pt x="70248" y="104138"/>
                  </a:cubicBezTo>
                  <a:lnTo>
                    <a:pt x="70248" y="111983"/>
                  </a:lnTo>
                  <a:cubicBezTo>
                    <a:pt x="79069" y="111729"/>
                    <a:pt x="91921" y="111223"/>
                    <a:pt x="98725" y="111223"/>
                  </a:cubicBezTo>
                  <a:cubicBezTo>
                    <a:pt x="105277" y="111223"/>
                    <a:pt x="118381" y="111729"/>
                    <a:pt x="126950" y="111983"/>
                  </a:cubicBezTo>
                  <a:lnTo>
                    <a:pt x="126950" y="104138"/>
                  </a:lnTo>
                  <a:cubicBezTo>
                    <a:pt x="110065" y="104138"/>
                    <a:pt x="107293" y="104138"/>
                    <a:pt x="107293" y="92751"/>
                  </a:cubicBezTo>
                  <a:lnTo>
                    <a:pt x="107293" y="46189"/>
                  </a:lnTo>
                  <a:cubicBezTo>
                    <a:pt x="107293" y="19872"/>
                    <a:pt x="125186" y="5701"/>
                    <a:pt x="141314" y="5701"/>
                  </a:cubicBezTo>
                  <a:cubicBezTo>
                    <a:pt x="157190" y="5701"/>
                    <a:pt x="159962" y="19366"/>
                    <a:pt x="159962" y="33790"/>
                  </a:cubicBezTo>
                  <a:lnTo>
                    <a:pt x="159962" y="92751"/>
                  </a:lnTo>
                  <a:cubicBezTo>
                    <a:pt x="159962" y="104138"/>
                    <a:pt x="157190" y="104138"/>
                    <a:pt x="140306" y="104138"/>
                  </a:cubicBezTo>
                  <a:lnTo>
                    <a:pt x="140306" y="111983"/>
                  </a:lnTo>
                  <a:cubicBezTo>
                    <a:pt x="149126" y="111729"/>
                    <a:pt x="161978" y="111223"/>
                    <a:pt x="168783" y="111223"/>
                  </a:cubicBezTo>
                  <a:cubicBezTo>
                    <a:pt x="175335" y="111223"/>
                    <a:pt x="188439" y="111729"/>
                    <a:pt x="197007" y="111983"/>
                  </a:cubicBezTo>
                  <a:lnTo>
                    <a:pt x="197007" y="104138"/>
                  </a:lnTo>
                  <a:cubicBezTo>
                    <a:pt x="183903" y="104138"/>
                    <a:pt x="177603" y="104138"/>
                    <a:pt x="177351" y="96546"/>
                  </a:cubicBezTo>
                  <a:lnTo>
                    <a:pt x="177351" y="48214"/>
                  </a:lnTo>
                  <a:cubicBezTo>
                    <a:pt x="177351" y="26451"/>
                    <a:pt x="177351" y="18607"/>
                    <a:pt x="169539" y="9497"/>
                  </a:cubicBezTo>
                  <a:cubicBezTo>
                    <a:pt x="166011" y="5195"/>
                    <a:pt x="157694" y="134"/>
                    <a:pt x="143078" y="134"/>
                  </a:cubicBezTo>
                  <a:cubicBezTo>
                    <a:pt x="121910" y="134"/>
                    <a:pt x="110821" y="15317"/>
                    <a:pt x="106537" y="24933"/>
                  </a:cubicBezTo>
                  <a:cubicBezTo>
                    <a:pt x="103009" y="2917"/>
                    <a:pt x="84361" y="134"/>
                    <a:pt x="73021" y="134"/>
                  </a:cubicBezTo>
                  <a:cubicBezTo>
                    <a:pt x="54624" y="134"/>
                    <a:pt x="42780" y="11015"/>
                    <a:pt x="35724" y="26704"/>
                  </a:cubicBezTo>
                  <a:lnTo>
                    <a:pt x="35724" y="134"/>
                  </a:lnTo>
                  <a:lnTo>
                    <a:pt x="191" y="2917"/>
                  </a:lnTo>
                  <a:lnTo>
                    <a:pt x="191" y="10762"/>
                  </a:lnTo>
                  <a:cubicBezTo>
                    <a:pt x="17831" y="10762"/>
                    <a:pt x="19847" y="12533"/>
                    <a:pt x="19847" y="24933"/>
                  </a:cubicBezTo>
                  <a:close/>
                </a:path>
              </a:pathLst>
            </a:custGeom>
            <a:solidFill>
              <a:srgbClr val="000000"/>
            </a:solidFill>
            <a:ln w="25269" cap="flat">
              <a:noFill/>
              <a:prstDash val="solid"/>
              <a:miter/>
            </a:ln>
          </p:spPr>
          <p:txBody>
            <a:bodyPr rtlCol="0" anchor="ctr"/>
            <a:lstStyle/>
            <a:p>
              <a:endParaRPr lang="en-CN"/>
            </a:p>
          </p:txBody>
        </p:sp>
        <p:sp>
          <p:nvSpPr>
            <p:cNvPr id="18490" name="Freeform 18489">
              <a:extLst>
                <a:ext uri="{FF2B5EF4-FFF2-40B4-BE49-F238E27FC236}">
                  <a16:creationId xmlns:a16="http://schemas.microsoft.com/office/drawing/2014/main" id="{C70063AA-EDE3-3C46-D79F-8644B007C5C2}"/>
                </a:ext>
              </a:extLst>
            </p:cNvPr>
            <p:cNvSpPr/>
            <p:nvPr>
              <p:custDataLst>
                <p:tags r:id="rId117"/>
              </p:custDataLst>
            </p:nvPr>
          </p:nvSpPr>
          <p:spPr>
            <a:xfrm>
              <a:off x="7604869" y="5752119"/>
              <a:ext cx="58465" cy="253051"/>
            </a:xfrm>
            <a:custGeom>
              <a:avLst/>
              <a:gdLst>
                <a:gd name="connsiteX0" fmla="*/ 58665 w 58465"/>
                <a:gd name="connsiteY0" fmla="*/ 250654 h 253051"/>
                <a:gd name="connsiteX1" fmla="*/ 54380 w 58465"/>
                <a:gd name="connsiteY1" fmla="*/ 245087 h 253051"/>
                <a:gd name="connsiteX2" fmla="*/ 14816 w 58465"/>
                <a:gd name="connsiteY2" fmla="*/ 126659 h 253051"/>
                <a:gd name="connsiteX3" fmla="*/ 55388 w 58465"/>
                <a:gd name="connsiteY3" fmla="*/ 6966 h 253051"/>
                <a:gd name="connsiteX4" fmla="*/ 58665 w 58465"/>
                <a:gd name="connsiteY4" fmla="*/ 2664 h 253051"/>
                <a:gd name="connsiteX5" fmla="*/ 56144 w 58465"/>
                <a:gd name="connsiteY5" fmla="*/ 134 h 253051"/>
                <a:gd name="connsiteX6" fmla="*/ 16076 w 58465"/>
                <a:gd name="connsiteY6" fmla="*/ 49479 h 253051"/>
                <a:gd name="connsiteX7" fmla="*/ 199 w 58465"/>
                <a:gd name="connsiteY7" fmla="*/ 126659 h 253051"/>
                <a:gd name="connsiteX8" fmla="*/ 16832 w 58465"/>
                <a:gd name="connsiteY8" fmla="*/ 205611 h 253051"/>
                <a:gd name="connsiteX9" fmla="*/ 56144 w 58465"/>
                <a:gd name="connsiteY9" fmla="*/ 253185 h 253051"/>
                <a:gd name="connsiteX10" fmla="*/ 58665 w 58465"/>
                <a:gd name="connsiteY10" fmla="*/ 25065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665" y="250654"/>
                  </a:moveTo>
                  <a:cubicBezTo>
                    <a:pt x="58665" y="249895"/>
                    <a:pt x="58665" y="249389"/>
                    <a:pt x="54380" y="245087"/>
                  </a:cubicBezTo>
                  <a:cubicBezTo>
                    <a:pt x="22880" y="213203"/>
                    <a:pt x="14816" y="165376"/>
                    <a:pt x="14816" y="126659"/>
                  </a:cubicBezTo>
                  <a:cubicBezTo>
                    <a:pt x="14816" y="82629"/>
                    <a:pt x="24392" y="38598"/>
                    <a:pt x="55388" y="6966"/>
                  </a:cubicBezTo>
                  <a:cubicBezTo>
                    <a:pt x="58665" y="3930"/>
                    <a:pt x="58665" y="3424"/>
                    <a:pt x="58665" y="2664"/>
                  </a:cubicBezTo>
                  <a:cubicBezTo>
                    <a:pt x="58665" y="893"/>
                    <a:pt x="57656" y="134"/>
                    <a:pt x="56144" y="134"/>
                  </a:cubicBezTo>
                  <a:cubicBezTo>
                    <a:pt x="53624" y="134"/>
                    <a:pt x="30944" y="17341"/>
                    <a:pt x="16076" y="49479"/>
                  </a:cubicBezTo>
                  <a:cubicBezTo>
                    <a:pt x="3223" y="77315"/>
                    <a:pt x="199" y="105403"/>
                    <a:pt x="199" y="126659"/>
                  </a:cubicBezTo>
                  <a:cubicBezTo>
                    <a:pt x="199" y="146397"/>
                    <a:pt x="2971" y="177017"/>
                    <a:pt x="16832" y="205611"/>
                  </a:cubicBezTo>
                  <a:cubicBezTo>
                    <a:pt x="31952" y="236737"/>
                    <a:pt x="53624" y="253185"/>
                    <a:pt x="56144" y="253185"/>
                  </a:cubicBezTo>
                  <a:cubicBezTo>
                    <a:pt x="57656" y="253185"/>
                    <a:pt x="58665" y="252426"/>
                    <a:pt x="58665" y="250654"/>
                  </a:cubicBezTo>
                  <a:close/>
                </a:path>
              </a:pathLst>
            </a:custGeom>
            <a:solidFill>
              <a:srgbClr val="000000"/>
            </a:solidFill>
            <a:ln w="25269" cap="flat">
              <a:noFill/>
              <a:prstDash val="solid"/>
              <a:miter/>
            </a:ln>
          </p:spPr>
          <p:txBody>
            <a:bodyPr rtlCol="0" anchor="ctr"/>
            <a:lstStyle/>
            <a:p>
              <a:endParaRPr lang="en-CN"/>
            </a:p>
          </p:txBody>
        </p:sp>
        <p:sp>
          <p:nvSpPr>
            <p:cNvPr id="18491" name="Freeform 18490">
              <a:extLst>
                <a:ext uri="{FF2B5EF4-FFF2-40B4-BE49-F238E27FC236}">
                  <a16:creationId xmlns:a16="http://schemas.microsoft.com/office/drawing/2014/main" id="{4EC1DF92-9D07-130F-A093-78B57FD7FB69}"/>
                </a:ext>
              </a:extLst>
            </p:cNvPr>
            <p:cNvSpPr/>
            <p:nvPr>
              <p:custDataLst>
                <p:tags r:id="rId118"/>
              </p:custDataLst>
            </p:nvPr>
          </p:nvSpPr>
          <p:spPr>
            <a:xfrm>
              <a:off x="7690271" y="5763507"/>
              <a:ext cx="174135" cy="227492"/>
            </a:xfrm>
            <a:custGeom>
              <a:avLst/>
              <a:gdLst>
                <a:gd name="connsiteX0" fmla="*/ 98233 w 174135"/>
                <a:gd name="connsiteY0" fmla="*/ 177017 h 227492"/>
                <a:gd name="connsiteX1" fmla="*/ 174339 w 174135"/>
                <a:gd name="connsiteY1" fmla="*/ 68205 h 227492"/>
                <a:gd name="connsiteX2" fmla="*/ 110077 w 174135"/>
                <a:gd name="connsiteY2" fmla="*/ 134 h 227492"/>
                <a:gd name="connsiteX3" fmla="*/ 203 w 174135"/>
                <a:gd name="connsiteY3" fmla="*/ 116537 h 227492"/>
                <a:gd name="connsiteX4" fmla="*/ 64717 w 174135"/>
                <a:gd name="connsiteY4" fmla="*/ 184102 h 227492"/>
                <a:gd name="connsiteX5" fmla="*/ 89413 w 174135"/>
                <a:gd name="connsiteY5" fmla="*/ 180306 h 227492"/>
                <a:gd name="connsiteX6" fmla="*/ 88405 w 174135"/>
                <a:gd name="connsiteY6" fmla="*/ 199791 h 227492"/>
                <a:gd name="connsiteX7" fmla="*/ 109321 w 174135"/>
                <a:gd name="connsiteY7" fmla="*/ 227627 h 227492"/>
                <a:gd name="connsiteX8" fmla="*/ 151406 w 174135"/>
                <a:gd name="connsiteY8" fmla="*/ 178535 h 227492"/>
                <a:gd name="connsiteX9" fmla="*/ 148634 w 174135"/>
                <a:gd name="connsiteY9" fmla="*/ 176004 h 227492"/>
                <a:gd name="connsiteX10" fmla="*/ 145610 w 174135"/>
                <a:gd name="connsiteY10" fmla="*/ 178788 h 227492"/>
                <a:gd name="connsiteX11" fmla="*/ 116126 w 174135"/>
                <a:gd name="connsiteY11" fmla="*/ 203081 h 227492"/>
                <a:gd name="connsiteX12" fmla="*/ 98233 w 174135"/>
                <a:gd name="connsiteY12" fmla="*/ 177017 h 227492"/>
                <a:gd name="connsiteX13" fmla="*/ 50604 w 174135"/>
                <a:gd name="connsiteY13" fmla="*/ 174992 h 227492"/>
                <a:gd name="connsiteX14" fmla="*/ 22380 w 174135"/>
                <a:gd name="connsiteY14" fmla="*/ 124635 h 227492"/>
                <a:gd name="connsiteX15" fmla="*/ 48084 w 174135"/>
                <a:gd name="connsiteY15" fmla="*/ 43912 h 227492"/>
                <a:gd name="connsiteX16" fmla="*/ 108565 w 174135"/>
                <a:gd name="connsiteY16" fmla="*/ 6460 h 227492"/>
                <a:gd name="connsiteX17" fmla="*/ 152162 w 174135"/>
                <a:gd name="connsiteY17" fmla="*/ 60107 h 227492"/>
                <a:gd name="connsiteX18" fmla="*/ 96973 w 174135"/>
                <a:gd name="connsiteY18" fmla="*/ 168413 h 227492"/>
                <a:gd name="connsiteX19" fmla="*/ 74797 w 174135"/>
                <a:gd name="connsiteY19" fmla="*/ 141083 h 227492"/>
                <a:gd name="connsiteX20" fmla="*/ 49092 w 174135"/>
                <a:gd name="connsiteY20" fmla="*/ 166895 h 227492"/>
                <a:gd name="connsiteX21" fmla="*/ 50604 w 174135"/>
                <a:gd name="connsiteY21" fmla="*/ 174992 h 227492"/>
                <a:gd name="connsiteX22" fmla="*/ 66229 w 174135"/>
                <a:gd name="connsiteY22" fmla="*/ 177776 h 227492"/>
                <a:gd name="connsiteX23" fmla="*/ 54636 w 174135"/>
                <a:gd name="connsiteY23" fmla="*/ 166895 h 227492"/>
                <a:gd name="connsiteX24" fmla="*/ 74797 w 174135"/>
                <a:gd name="connsiteY24" fmla="*/ 146650 h 227492"/>
                <a:gd name="connsiteX25" fmla="*/ 90169 w 174135"/>
                <a:gd name="connsiteY25" fmla="*/ 168160 h 227492"/>
                <a:gd name="connsiteX26" fmla="*/ 87397 w 174135"/>
                <a:gd name="connsiteY26" fmla="*/ 173221 h 227492"/>
                <a:gd name="connsiteX27" fmla="*/ 66229 w 174135"/>
                <a:gd name="connsiteY27" fmla="*/ 177776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33" y="177017"/>
                  </a:moveTo>
                  <a:cubicBezTo>
                    <a:pt x="137294" y="162087"/>
                    <a:pt x="174339" y="117044"/>
                    <a:pt x="174339" y="68205"/>
                  </a:cubicBezTo>
                  <a:cubicBezTo>
                    <a:pt x="174339" y="27463"/>
                    <a:pt x="147626" y="134"/>
                    <a:pt x="110077" y="134"/>
                  </a:cubicBezTo>
                  <a:cubicBezTo>
                    <a:pt x="55644" y="134"/>
                    <a:pt x="203" y="57577"/>
                    <a:pt x="203" y="116537"/>
                  </a:cubicBezTo>
                  <a:cubicBezTo>
                    <a:pt x="203" y="158544"/>
                    <a:pt x="28428" y="184102"/>
                    <a:pt x="64717" y="184102"/>
                  </a:cubicBezTo>
                  <a:cubicBezTo>
                    <a:pt x="71017" y="184102"/>
                    <a:pt x="79585" y="183090"/>
                    <a:pt x="89413" y="180306"/>
                  </a:cubicBezTo>
                  <a:cubicBezTo>
                    <a:pt x="88405" y="195995"/>
                    <a:pt x="88405" y="196502"/>
                    <a:pt x="88405" y="199791"/>
                  </a:cubicBezTo>
                  <a:cubicBezTo>
                    <a:pt x="88405" y="207889"/>
                    <a:pt x="88405" y="227627"/>
                    <a:pt x="109321" y="227627"/>
                  </a:cubicBezTo>
                  <a:cubicBezTo>
                    <a:pt x="139310" y="227627"/>
                    <a:pt x="151406" y="181318"/>
                    <a:pt x="151406" y="178535"/>
                  </a:cubicBezTo>
                  <a:cubicBezTo>
                    <a:pt x="151406" y="176764"/>
                    <a:pt x="149642" y="176004"/>
                    <a:pt x="148634" y="176004"/>
                  </a:cubicBezTo>
                  <a:cubicBezTo>
                    <a:pt x="146618" y="176004"/>
                    <a:pt x="146114" y="177270"/>
                    <a:pt x="145610" y="178788"/>
                  </a:cubicBezTo>
                  <a:cubicBezTo>
                    <a:pt x="139562" y="196755"/>
                    <a:pt x="124946" y="203081"/>
                    <a:pt x="116126" y="203081"/>
                  </a:cubicBezTo>
                  <a:cubicBezTo>
                    <a:pt x="104533" y="203081"/>
                    <a:pt x="100753" y="196249"/>
                    <a:pt x="98233" y="177017"/>
                  </a:cubicBezTo>
                  <a:close/>
                  <a:moveTo>
                    <a:pt x="50604" y="174992"/>
                  </a:moveTo>
                  <a:cubicBezTo>
                    <a:pt x="30948" y="167148"/>
                    <a:pt x="22380" y="147410"/>
                    <a:pt x="22380" y="124635"/>
                  </a:cubicBezTo>
                  <a:cubicBezTo>
                    <a:pt x="22380" y="107175"/>
                    <a:pt x="28932" y="71241"/>
                    <a:pt x="48084" y="43912"/>
                  </a:cubicBezTo>
                  <a:cubicBezTo>
                    <a:pt x="66481" y="18101"/>
                    <a:pt x="90169" y="6460"/>
                    <a:pt x="108565" y="6460"/>
                  </a:cubicBezTo>
                  <a:cubicBezTo>
                    <a:pt x="133766" y="6460"/>
                    <a:pt x="152162" y="26198"/>
                    <a:pt x="152162" y="60107"/>
                  </a:cubicBezTo>
                  <a:cubicBezTo>
                    <a:pt x="152162" y="85412"/>
                    <a:pt x="139310" y="144626"/>
                    <a:pt x="96973" y="168413"/>
                  </a:cubicBezTo>
                  <a:cubicBezTo>
                    <a:pt x="95713" y="159556"/>
                    <a:pt x="93193" y="141083"/>
                    <a:pt x="74797" y="141083"/>
                  </a:cubicBezTo>
                  <a:cubicBezTo>
                    <a:pt x="61440" y="141083"/>
                    <a:pt x="49092" y="153736"/>
                    <a:pt x="49092" y="166895"/>
                  </a:cubicBezTo>
                  <a:cubicBezTo>
                    <a:pt x="49092" y="171956"/>
                    <a:pt x="50604" y="174739"/>
                    <a:pt x="50604" y="174992"/>
                  </a:cubicBezTo>
                  <a:close/>
                  <a:moveTo>
                    <a:pt x="66229" y="177776"/>
                  </a:moveTo>
                  <a:cubicBezTo>
                    <a:pt x="62700" y="177776"/>
                    <a:pt x="54636" y="177776"/>
                    <a:pt x="54636" y="166895"/>
                  </a:cubicBezTo>
                  <a:cubicBezTo>
                    <a:pt x="54636" y="156773"/>
                    <a:pt x="64213" y="146650"/>
                    <a:pt x="74797" y="146650"/>
                  </a:cubicBezTo>
                  <a:cubicBezTo>
                    <a:pt x="85381" y="146650"/>
                    <a:pt x="90169" y="152724"/>
                    <a:pt x="90169" y="168160"/>
                  </a:cubicBezTo>
                  <a:cubicBezTo>
                    <a:pt x="90169" y="171956"/>
                    <a:pt x="89917" y="172209"/>
                    <a:pt x="87397" y="173221"/>
                  </a:cubicBezTo>
                  <a:cubicBezTo>
                    <a:pt x="80845" y="176004"/>
                    <a:pt x="73285" y="177776"/>
                    <a:pt x="66229" y="177776"/>
                  </a:cubicBezTo>
                  <a:close/>
                </a:path>
              </a:pathLst>
            </a:custGeom>
            <a:solidFill>
              <a:srgbClr val="000000"/>
            </a:solidFill>
            <a:ln w="25269" cap="flat">
              <a:noFill/>
              <a:prstDash val="solid"/>
              <a:miter/>
            </a:ln>
          </p:spPr>
          <p:txBody>
            <a:bodyPr rtlCol="0" anchor="ctr"/>
            <a:lstStyle/>
            <a:p>
              <a:endParaRPr lang="en-CN"/>
            </a:p>
          </p:txBody>
        </p:sp>
        <p:sp>
          <p:nvSpPr>
            <p:cNvPr id="18492" name="Freeform 18491">
              <a:extLst>
                <a:ext uri="{FF2B5EF4-FFF2-40B4-BE49-F238E27FC236}">
                  <a16:creationId xmlns:a16="http://schemas.microsoft.com/office/drawing/2014/main" id="{AA4025CA-BCAE-3274-1847-694F148A7C51}"/>
                </a:ext>
              </a:extLst>
            </p:cNvPr>
            <p:cNvSpPr/>
            <p:nvPr>
              <p:custDataLst>
                <p:tags r:id="rId119"/>
              </p:custDataLst>
            </p:nvPr>
          </p:nvSpPr>
          <p:spPr>
            <a:xfrm>
              <a:off x="7885438" y="5737305"/>
              <a:ext cx="53450" cy="119212"/>
            </a:xfrm>
            <a:custGeom>
              <a:avLst/>
              <a:gdLst>
                <a:gd name="connsiteX0" fmla="*/ 49075 w 53450"/>
                <a:gd name="connsiteY0" fmla="*/ 6862 h 119212"/>
                <a:gd name="connsiteX1" fmla="*/ 42019 w 53450"/>
                <a:gd name="connsiteY1" fmla="*/ 131 h 119212"/>
                <a:gd name="connsiteX2" fmla="*/ 32140 w 53450"/>
                <a:gd name="connsiteY2" fmla="*/ 9873 h 119212"/>
                <a:gd name="connsiteX3" fmla="*/ 39196 w 53450"/>
                <a:gd name="connsiteY3" fmla="*/ 16604 h 119212"/>
                <a:gd name="connsiteX4" fmla="*/ 49075 w 53450"/>
                <a:gd name="connsiteY4" fmla="*/ 6862 h 119212"/>
                <a:gd name="connsiteX5" fmla="*/ 13088 w 53450"/>
                <a:gd name="connsiteY5" fmla="*/ 96847 h 119212"/>
                <a:gd name="connsiteX6" fmla="*/ 11501 w 53450"/>
                <a:gd name="connsiteY6" fmla="*/ 104286 h 119212"/>
                <a:gd name="connsiteX7" fmla="*/ 28259 w 53450"/>
                <a:gd name="connsiteY7" fmla="*/ 119343 h 119212"/>
                <a:gd name="connsiteX8" fmla="*/ 53661 w 53450"/>
                <a:gd name="connsiteY8" fmla="*/ 92241 h 119212"/>
                <a:gd name="connsiteX9" fmla="*/ 50839 w 53450"/>
                <a:gd name="connsiteY9" fmla="*/ 89938 h 119212"/>
                <a:gd name="connsiteX10" fmla="*/ 47487 w 53450"/>
                <a:gd name="connsiteY10" fmla="*/ 92950 h 119212"/>
                <a:gd name="connsiteX11" fmla="*/ 28788 w 53450"/>
                <a:gd name="connsiteY11" fmla="*/ 114383 h 119212"/>
                <a:gd name="connsiteX12" fmla="*/ 24378 w 53450"/>
                <a:gd name="connsiteY12" fmla="*/ 108183 h 119212"/>
                <a:gd name="connsiteX13" fmla="*/ 27201 w 53450"/>
                <a:gd name="connsiteY13" fmla="*/ 96847 h 119212"/>
                <a:gd name="connsiteX14" fmla="*/ 32846 w 53450"/>
                <a:gd name="connsiteY14" fmla="*/ 82676 h 119212"/>
                <a:gd name="connsiteX15" fmla="*/ 41489 w 53450"/>
                <a:gd name="connsiteY15" fmla="*/ 60180 h 119212"/>
                <a:gd name="connsiteX16" fmla="*/ 42548 w 53450"/>
                <a:gd name="connsiteY16" fmla="*/ 54511 h 119212"/>
                <a:gd name="connsiteX17" fmla="*/ 25790 w 53450"/>
                <a:gd name="connsiteY17" fmla="*/ 39455 h 119212"/>
                <a:gd name="connsiteX18" fmla="*/ 211 w 53450"/>
                <a:gd name="connsiteY18" fmla="*/ 66556 h 119212"/>
                <a:gd name="connsiteX19" fmla="*/ 3210 w 53450"/>
                <a:gd name="connsiteY19" fmla="*/ 68859 h 119212"/>
                <a:gd name="connsiteX20" fmla="*/ 6385 w 53450"/>
                <a:gd name="connsiteY20" fmla="*/ 66025 h 119212"/>
                <a:gd name="connsiteX21" fmla="*/ 25260 w 53450"/>
                <a:gd name="connsiteY21" fmla="*/ 44414 h 119212"/>
                <a:gd name="connsiteX22" fmla="*/ 29670 w 53450"/>
                <a:gd name="connsiteY22" fmla="*/ 50614 h 119212"/>
                <a:gd name="connsiteX23" fmla="*/ 24202 w 53450"/>
                <a:gd name="connsiteY23" fmla="*/ 68328 h 119212"/>
                <a:gd name="connsiteX24" fmla="*/ 13088 w 53450"/>
                <a:gd name="connsiteY24" fmla="*/ 9684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075" y="6862"/>
                  </a:moveTo>
                  <a:cubicBezTo>
                    <a:pt x="49075" y="4027"/>
                    <a:pt x="46958" y="131"/>
                    <a:pt x="42019" y="131"/>
                  </a:cubicBezTo>
                  <a:cubicBezTo>
                    <a:pt x="37256" y="131"/>
                    <a:pt x="32140" y="4736"/>
                    <a:pt x="32140" y="9873"/>
                  </a:cubicBezTo>
                  <a:cubicBezTo>
                    <a:pt x="32140" y="12884"/>
                    <a:pt x="34433" y="16604"/>
                    <a:pt x="39196" y="16604"/>
                  </a:cubicBezTo>
                  <a:cubicBezTo>
                    <a:pt x="44312" y="16604"/>
                    <a:pt x="49075" y="11644"/>
                    <a:pt x="49075" y="6862"/>
                  </a:cubicBezTo>
                  <a:close/>
                  <a:moveTo>
                    <a:pt x="13088" y="96847"/>
                  </a:moveTo>
                  <a:cubicBezTo>
                    <a:pt x="12383" y="99149"/>
                    <a:pt x="11501" y="101275"/>
                    <a:pt x="11501" y="104286"/>
                  </a:cubicBezTo>
                  <a:cubicBezTo>
                    <a:pt x="11501" y="112612"/>
                    <a:pt x="18557" y="119343"/>
                    <a:pt x="28259" y="119343"/>
                  </a:cubicBezTo>
                  <a:cubicBezTo>
                    <a:pt x="45900" y="119343"/>
                    <a:pt x="53661" y="94898"/>
                    <a:pt x="53661" y="92241"/>
                  </a:cubicBezTo>
                  <a:cubicBezTo>
                    <a:pt x="53661" y="89938"/>
                    <a:pt x="51368" y="89938"/>
                    <a:pt x="50839" y="89938"/>
                  </a:cubicBezTo>
                  <a:cubicBezTo>
                    <a:pt x="48369" y="89938"/>
                    <a:pt x="48193" y="91001"/>
                    <a:pt x="47487" y="92950"/>
                  </a:cubicBezTo>
                  <a:cubicBezTo>
                    <a:pt x="43430" y="107120"/>
                    <a:pt x="35668" y="114383"/>
                    <a:pt x="28788" y="114383"/>
                  </a:cubicBezTo>
                  <a:cubicBezTo>
                    <a:pt x="25260" y="114383"/>
                    <a:pt x="24378" y="112080"/>
                    <a:pt x="24378" y="108183"/>
                  </a:cubicBezTo>
                  <a:cubicBezTo>
                    <a:pt x="24378" y="104109"/>
                    <a:pt x="25613" y="100744"/>
                    <a:pt x="27201" y="96847"/>
                  </a:cubicBezTo>
                  <a:cubicBezTo>
                    <a:pt x="28965" y="92064"/>
                    <a:pt x="30905" y="87281"/>
                    <a:pt x="32846" y="82676"/>
                  </a:cubicBezTo>
                  <a:cubicBezTo>
                    <a:pt x="34433" y="78425"/>
                    <a:pt x="40784" y="62305"/>
                    <a:pt x="41489" y="60180"/>
                  </a:cubicBezTo>
                  <a:cubicBezTo>
                    <a:pt x="42019" y="58408"/>
                    <a:pt x="42548" y="56283"/>
                    <a:pt x="42548" y="54511"/>
                  </a:cubicBezTo>
                  <a:cubicBezTo>
                    <a:pt x="42548" y="46186"/>
                    <a:pt x="35492" y="39455"/>
                    <a:pt x="25790" y="39455"/>
                  </a:cubicBezTo>
                  <a:cubicBezTo>
                    <a:pt x="8326" y="39455"/>
                    <a:pt x="211" y="63545"/>
                    <a:pt x="211" y="66556"/>
                  </a:cubicBezTo>
                  <a:cubicBezTo>
                    <a:pt x="211" y="68859"/>
                    <a:pt x="2681" y="68859"/>
                    <a:pt x="3210" y="68859"/>
                  </a:cubicBezTo>
                  <a:cubicBezTo>
                    <a:pt x="5680" y="68859"/>
                    <a:pt x="5856" y="67974"/>
                    <a:pt x="6385" y="66025"/>
                  </a:cubicBezTo>
                  <a:cubicBezTo>
                    <a:pt x="10972" y="50791"/>
                    <a:pt x="18733" y="44414"/>
                    <a:pt x="25260" y="44414"/>
                  </a:cubicBezTo>
                  <a:cubicBezTo>
                    <a:pt x="28083" y="44414"/>
                    <a:pt x="29670" y="45832"/>
                    <a:pt x="29670" y="50614"/>
                  </a:cubicBezTo>
                  <a:cubicBezTo>
                    <a:pt x="29670" y="54688"/>
                    <a:pt x="28612" y="57345"/>
                    <a:pt x="24202" y="68328"/>
                  </a:cubicBezTo>
                  <a:lnTo>
                    <a:pt x="13088" y="96847"/>
                  </a:lnTo>
                  <a:close/>
                </a:path>
              </a:pathLst>
            </a:custGeom>
            <a:solidFill>
              <a:srgbClr val="000000"/>
            </a:solidFill>
            <a:ln w="25269" cap="flat">
              <a:noFill/>
              <a:prstDash val="solid"/>
              <a:miter/>
            </a:ln>
          </p:spPr>
          <p:txBody>
            <a:bodyPr rtlCol="0" anchor="ctr"/>
            <a:lstStyle/>
            <a:p>
              <a:endParaRPr lang="en-CN"/>
            </a:p>
          </p:txBody>
        </p:sp>
        <p:sp>
          <p:nvSpPr>
            <p:cNvPr id="18493" name="Freeform 18492">
              <a:extLst>
                <a:ext uri="{FF2B5EF4-FFF2-40B4-BE49-F238E27FC236}">
                  <a16:creationId xmlns:a16="http://schemas.microsoft.com/office/drawing/2014/main" id="{E4EF8DE4-7542-E08D-2E55-63EDDF7085EA}"/>
                </a:ext>
              </a:extLst>
            </p:cNvPr>
            <p:cNvSpPr/>
            <p:nvPr>
              <p:custDataLst>
                <p:tags r:id="rId120"/>
              </p:custDataLst>
            </p:nvPr>
          </p:nvSpPr>
          <p:spPr>
            <a:xfrm>
              <a:off x="7896375" y="5891768"/>
              <a:ext cx="64210" cy="117618"/>
            </a:xfrm>
            <a:custGeom>
              <a:avLst/>
              <a:gdLst>
                <a:gd name="connsiteX0" fmla="*/ 40078 w 64210"/>
                <a:gd name="connsiteY0" fmla="*/ 5096 h 117618"/>
                <a:gd name="connsiteX1" fmla="*/ 34786 w 64210"/>
                <a:gd name="connsiteY1" fmla="*/ 137 h 117618"/>
                <a:gd name="connsiteX2" fmla="*/ 211 w 64210"/>
                <a:gd name="connsiteY2" fmla="*/ 11473 h 117618"/>
                <a:gd name="connsiteX3" fmla="*/ 211 w 64210"/>
                <a:gd name="connsiteY3" fmla="*/ 17850 h 117618"/>
                <a:gd name="connsiteX4" fmla="*/ 25790 w 64210"/>
                <a:gd name="connsiteY4" fmla="*/ 12890 h 117618"/>
                <a:gd name="connsiteX5" fmla="*/ 25790 w 64210"/>
                <a:gd name="connsiteY5" fmla="*/ 103230 h 117618"/>
                <a:gd name="connsiteX6" fmla="*/ 8149 w 64210"/>
                <a:gd name="connsiteY6" fmla="*/ 111378 h 117618"/>
                <a:gd name="connsiteX7" fmla="*/ 1446 w 64210"/>
                <a:gd name="connsiteY7" fmla="*/ 111378 h 117618"/>
                <a:gd name="connsiteX8" fmla="*/ 1446 w 64210"/>
                <a:gd name="connsiteY8" fmla="*/ 117755 h 117618"/>
                <a:gd name="connsiteX9" fmla="*/ 32846 w 64210"/>
                <a:gd name="connsiteY9" fmla="*/ 117046 h 117618"/>
                <a:gd name="connsiteX10" fmla="*/ 64422 w 64210"/>
                <a:gd name="connsiteY10" fmla="*/ 117755 h 117618"/>
                <a:gd name="connsiteX11" fmla="*/ 64422 w 64210"/>
                <a:gd name="connsiteY11" fmla="*/ 111378 h 117618"/>
                <a:gd name="connsiteX12" fmla="*/ 57719 w 64210"/>
                <a:gd name="connsiteY12" fmla="*/ 111378 h 117618"/>
                <a:gd name="connsiteX13" fmla="*/ 40078 w 64210"/>
                <a:gd name="connsiteY13" fmla="*/ 103230 h 117618"/>
                <a:gd name="connsiteX14" fmla="*/ 40078 w 64210"/>
                <a:gd name="connsiteY14" fmla="*/ 509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078" y="5096"/>
                  </a:moveTo>
                  <a:cubicBezTo>
                    <a:pt x="40078" y="314"/>
                    <a:pt x="39725" y="137"/>
                    <a:pt x="34786" y="137"/>
                  </a:cubicBezTo>
                  <a:cubicBezTo>
                    <a:pt x="23496" y="11296"/>
                    <a:pt x="7444" y="11473"/>
                    <a:pt x="211" y="11473"/>
                  </a:cubicBezTo>
                  <a:lnTo>
                    <a:pt x="211" y="17850"/>
                  </a:lnTo>
                  <a:cubicBezTo>
                    <a:pt x="4445" y="17850"/>
                    <a:pt x="16087" y="17850"/>
                    <a:pt x="25790" y="12890"/>
                  </a:cubicBezTo>
                  <a:lnTo>
                    <a:pt x="25790" y="103230"/>
                  </a:lnTo>
                  <a:cubicBezTo>
                    <a:pt x="25790" y="109075"/>
                    <a:pt x="25790" y="111378"/>
                    <a:pt x="8149" y="111378"/>
                  </a:cubicBezTo>
                  <a:lnTo>
                    <a:pt x="1446" y="111378"/>
                  </a:lnTo>
                  <a:lnTo>
                    <a:pt x="1446" y="117755"/>
                  </a:lnTo>
                  <a:cubicBezTo>
                    <a:pt x="4621" y="117578"/>
                    <a:pt x="26319" y="117046"/>
                    <a:pt x="32846" y="117046"/>
                  </a:cubicBezTo>
                  <a:cubicBezTo>
                    <a:pt x="38314" y="117046"/>
                    <a:pt x="60541" y="117578"/>
                    <a:pt x="64422" y="117755"/>
                  </a:cubicBezTo>
                  <a:lnTo>
                    <a:pt x="64422" y="111378"/>
                  </a:lnTo>
                  <a:lnTo>
                    <a:pt x="57719" y="111378"/>
                  </a:lnTo>
                  <a:cubicBezTo>
                    <a:pt x="40078" y="111378"/>
                    <a:pt x="40078" y="109075"/>
                    <a:pt x="40078" y="103230"/>
                  </a:cubicBezTo>
                  <a:lnTo>
                    <a:pt x="40078" y="5096"/>
                  </a:lnTo>
                  <a:close/>
                </a:path>
              </a:pathLst>
            </a:custGeom>
            <a:solidFill>
              <a:srgbClr val="000000"/>
            </a:solidFill>
            <a:ln w="25269" cap="flat">
              <a:noFill/>
              <a:prstDash val="solid"/>
              <a:miter/>
            </a:ln>
          </p:spPr>
          <p:txBody>
            <a:bodyPr rtlCol="0" anchor="ctr"/>
            <a:lstStyle/>
            <a:p>
              <a:endParaRPr lang="en-CN"/>
            </a:p>
          </p:txBody>
        </p:sp>
        <p:sp>
          <p:nvSpPr>
            <p:cNvPr id="18494" name="Freeform 18493">
              <a:extLst>
                <a:ext uri="{FF2B5EF4-FFF2-40B4-BE49-F238E27FC236}">
                  <a16:creationId xmlns:a16="http://schemas.microsoft.com/office/drawing/2014/main" id="{8DDBABA5-9F3A-B102-72B1-A2FF3750978A}"/>
                </a:ext>
              </a:extLst>
            </p:cNvPr>
            <p:cNvSpPr/>
            <p:nvPr>
              <p:custDataLst>
                <p:tags r:id="rId121"/>
              </p:custDataLst>
            </p:nvPr>
          </p:nvSpPr>
          <p:spPr>
            <a:xfrm>
              <a:off x="8011873" y="5915084"/>
              <a:ext cx="29484" cy="75662"/>
            </a:xfrm>
            <a:custGeom>
              <a:avLst/>
              <a:gdLst>
                <a:gd name="connsiteX0" fmla="*/ 29700 w 29484"/>
                <a:gd name="connsiteY0" fmla="*/ 26704 h 75662"/>
                <a:gd name="connsiteX1" fmla="*/ 13572 w 29484"/>
                <a:gd name="connsiteY1" fmla="*/ 134 h 75662"/>
                <a:gd name="connsiteX2" fmla="*/ 215 w 29484"/>
                <a:gd name="connsiteY2" fmla="*/ 13546 h 75662"/>
                <a:gd name="connsiteX3" fmla="*/ 13572 w 29484"/>
                <a:gd name="connsiteY3" fmla="*/ 26957 h 75662"/>
                <a:gd name="connsiteX4" fmla="*/ 22392 w 29484"/>
                <a:gd name="connsiteY4" fmla="*/ 23668 h 75662"/>
                <a:gd name="connsiteX5" fmla="*/ 23652 w 29484"/>
                <a:gd name="connsiteY5" fmla="*/ 22909 h 75662"/>
                <a:gd name="connsiteX6" fmla="*/ 24156 w 29484"/>
                <a:gd name="connsiteY6" fmla="*/ 26704 h 75662"/>
                <a:gd name="connsiteX7" fmla="*/ 7020 w 29484"/>
                <a:gd name="connsiteY7" fmla="*/ 68964 h 75662"/>
                <a:gd name="connsiteX8" fmla="*/ 4248 w 29484"/>
                <a:gd name="connsiteY8" fmla="*/ 73013 h 75662"/>
                <a:gd name="connsiteX9" fmla="*/ 6768 w 29484"/>
                <a:gd name="connsiteY9" fmla="*/ 75796 h 75662"/>
                <a:gd name="connsiteX10" fmla="*/ 29700 w 29484"/>
                <a:gd name="connsiteY10" fmla="*/ 26704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4" h="75662">
                  <a:moveTo>
                    <a:pt x="29700" y="26704"/>
                  </a:moveTo>
                  <a:cubicBezTo>
                    <a:pt x="29700" y="10003"/>
                    <a:pt x="23400" y="134"/>
                    <a:pt x="13572" y="134"/>
                  </a:cubicBezTo>
                  <a:cubicBezTo>
                    <a:pt x="5256" y="134"/>
                    <a:pt x="215" y="6460"/>
                    <a:pt x="215" y="13546"/>
                  </a:cubicBezTo>
                  <a:cubicBezTo>
                    <a:pt x="215" y="20378"/>
                    <a:pt x="5256" y="26957"/>
                    <a:pt x="13572" y="26957"/>
                  </a:cubicBezTo>
                  <a:cubicBezTo>
                    <a:pt x="16596" y="26957"/>
                    <a:pt x="19872" y="25945"/>
                    <a:pt x="22392" y="23668"/>
                  </a:cubicBezTo>
                  <a:cubicBezTo>
                    <a:pt x="23148" y="23162"/>
                    <a:pt x="23400" y="22909"/>
                    <a:pt x="23652" y="22909"/>
                  </a:cubicBezTo>
                  <a:cubicBezTo>
                    <a:pt x="23904" y="22909"/>
                    <a:pt x="24156" y="23162"/>
                    <a:pt x="24156" y="26704"/>
                  </a:cubicBezTo>
                  <a:cubicBezTo>
                    <a:pt x="24156" y="45430"/>
                    <a:pt x="15336" y="60613"/>
                    <a:pt x="7020" y="68964"/>
                  </a:cubicBezTo>
                  <a:cubicBezTo>
                    <a:pt x="4248" y="71747"/>
                    <a:pt x="4248" y="72254"/>
                    <a:pt x="4248" y="73013"/>
                  </a:cubicBezTo>
                  <a:cubicBezTo>
                    <a:pt x="4248" y="74784"/>
                    <a:pt x="5508" y="75796"/>
                    <a:pt x="6768" y="75796"/>
                  </a:cubicBezTo>
                  <a:cubicBezTo>
                    <a:pt x="9540" y="75796"/>
                    <a:pt x="29700" y="56311"/>
                    <a:pt x="29700" y="26704"/>
                  </a:cubicBezTo>
                  <a:close/>
                </a:path>
              </a:pathLst>
            </a:custGeom>
            <a:solidFill>
              <a:srgbClr val="000000"/>
            </a:solidFill>
            <a:ln w="25269" cap="flat">
              <a:noFill/>
              <a:prstDash val="solid"/>
              <a:miter/>
            </a:ln>
          </p:spPr>
          <p:txBody>
            <a:bodyPr rtlCol="0" anchor="ctr"/>
            <a:lstStyle/>
            <a:p>
              <a:endParaRPr lang="en-CN"/>
            </a:p>
          </p:txBody>
        </p:sp>
        <p:sp>
          <p:nvSpPr>
            <p:cNvPr id="18495" name="Freeform 18494">
              <a:extLst>
                <a:ext uri="{FF2B5EF4-FFF2-40B4-BE49-F238E27FC236}">
                  <a16:creationId xmlns:a16="http://schemas.microsoft.com/office/drawing/2014/main" id="{EAA32664-0B71-FDCB-800D-FAB6F5E0C396}"/>
                </a:ext>
              </a:extLst>
            </p:cNvPr>
            <p:cNvSpPr/>
            <p:nvPr>
              <p:custDataLst>
                <p:tags r:id="rId122"/>
              </p:custDataLst>
            </p:nvPr>
          </p:nvSpPr>
          <p:spPr>
            <a:xfrm>
              <a:off x="8114550" y="5763507"/>
              <a:ext cx="174135" cy="227492"/>
            </a:xfrm>
            <a:custGeom>
              <a:avLst/>
              <a:gdLst>
                <a:gd name="connsiteX0" fmla="*/ 98250 w 174135"/>
                <a:gd name="connsiteY0" fmla="*/ 177017 h 227492"/>
                <a:gd name="connsiteX1" fmla="*/ 174356 w 174135"/>
                <a:gd name="connsiteY1" fmla="*/ 68205 h 227492"/>
                <a:gd name="connsiteX2" fmla="*/ 110094 w 174135"/>
                <a:gd name="connsiteY2" fmla="*/ 134 h 227492"/>
                <a:gd name="connsiteX3" fmla="*/ 220 w 174135"/>
                <a:gd name="connsiteY3" fmla="*/ 116537 h 227492"/>
                <a:gd name="connsiteX4" fmla="*/ 64733 w 174135"/>
                <a:gd name="connsiteY4" fmla="*/ 184102 h 227492"/>
                <a:gd name="connsiteX5" fmla="*/ 89430 w 174135"/>
                <a:gd name="connsiteY5" fmla="*/ 180306 h 227492"/>
                <a:gd name="connsiteX6" fmla="*/ 88422 w 174135"/>
                <a:gd name="connsiteY6" fmla="*/ 199791 h 227492"/>
                <a:gd name="connsiteX7" fmla="*/ 109338 w 174135"/>
                <a:gd name="connsiteY7" fmla="*/ 227627 h 227492"/>
                <a:gd name="connsiteX8" fmla="*/ 151423 w 174135"/>
                <a:gd name="connsiteY8" fmla="*/ 178535 h 227492"/>
                <a:gd name="connsiteX9" fmla="*/ 148651 w 174135"/>
                <a:gd name="connsiteY9" fmla="*/ 176004 h 227492"/>
                <a:gd name="connsiteX10" fmla="*/ 145627 w 174135"/>
                <a:gd name="connsiteY10" fmla="*/ 178788 h 227492"/>
                <a:gd name="connsiteX11" fmla="*/ 116142 w 174135"/>
                <a:gd name="connsiteY11" fmla="*/ 203081 h 227492"/>
                <a:gd name="connsiteX12" fmla="*/ 98250 w 174135"/>
                <a:gd name="connsiteY12" fmla="*/ 177017 h 227492"/>
                <a:gd name="connsiteX13" fmla="*/ 50621 w 174135"/>
                <a:gd name="connsiteY13" fmla="*/ 174992 h 227492"/>
                <a:gd name="connsiteX14" fmla="*/ 22396 w 174135"/>
                <a:gd name="connsiteY14" fmla="*/ 124635 h 227492"/>
                <a:gd name="connsiteX15" fmla="*/ 48101 w 174135"/>
                <a:gd name="connsiteY15" fmla="*/ 43912 h 227492"/>
                <a:gd name="connsiteX16" fmla="*/ 108582 w 174135"/>
                <a:gd name="connsiteY16" fmla="*/ 6460 h 227492"/>
                <a:gd name="connsiteX17" fmla="*/ 152179 w 174135"/>
                <a:gd name="connsiteY17" fmla="*/ 60107 h 227492"/>
                <a:gd name="connsiteX18" fmla="*/ 96990 w 174135"/>
                <a:gd name="connsiteY18" fmla="*/ 168413 h 227492"/>
                <a:gd name="connsiteX19" fmla="*/ 74814 w 174135"/>
                <a:gd name="connsiteY19" fmla="*/ 141083 h 227492"/>
                <a:gd name="connsiteX20" fmla="*/ 49109 w 174135"/>
                <a:gd name="connsiteY20" fmla="*/ 166895 h 227492"/>
                <a:gd name="connsiteX21" fmla="*/ 50621 w 174135"/>
                <a:gd name="connsiteY21" fmla="*/ 174992 h 227492"/>
                <a:gd name="connsiteX22" fmla="*/ 66245 w 174135"/>
                <a:gd name="connsiteY22" fmla="*/ 177776 h 227492"/>
                <a:gd name="connsiteX23" fmla="*/ 54653 w 174135"/>
                <a:gd name="connsiteY23" fmla="*/ 166895 h 227492"/>
                <a:gd name="connsiteX24" fmla="*/ 74814 w 174135"/>
                <a:gd name="connsiteY24" fmla="*/ 146650 h 227492"/>
                <a:gd name="connsiteX25" fmla="*/ 90186 w 174135"/>
                <a:gd name="connsiteY25" fmla="*/ 168160 h 227492"/>
                <a:gd name="connsiteX26" fmla="*/ 87414 w 174135"/>
                <a:gd name="connsiteY26" fmla="*/ 173221 h 227492"/>
                <a:gd name="connsiteX27" fmla="*/ 66245 w 174135"/>
                <a:gd name="connsiteY27" fmla="*/ 177776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50" y="177017"/>
                  </a:moveTo>
                  <a:cubicBezTo>
                    <a:pt x="137311" y="162087"/>
                    <a:pt x="174356" y="117044"/>
                    <a:pt x="174356" y="68205"/>
                  </a:cubicBezTo>
                  <a:cubicBezTo>
                    <a:pt x="174356" y="27463"/>
                    <a:pt x="147643" y="134"/>
                    <a:pt x="110094" y="134"/>
                  </a:cubicBezTo>
                  <a:cubicBezTo>
                    <a:pt x="55661" y="134"/>
                    <a:pt x="220" y="57577"/>
                    <a:pt x="220" y="116537"/>
                  </a:cubicBezTo>
                  <a:cubicBezTo>
                    <a:pt x="220" y="158544"/>
                    <a:pt x="28445" y="184102"/>
                    <a:pt x="64733" y="184102"/>
                  </a:cubicBezTo>
                  <a:cubicBezTo>
                    <a:pt x="71033" y="184102"/>
                    <a:pt x="79602" y="183090"/>
                    <a:pt x="89430" y="180306"/>
                  </a:cubicBezTo>
                  <a:cubicBezTo>
                    <a:pt x="88422" y="195995"/>
                    <a:pt x="88422" y="196502"/>
                    <a:pt x="88422" y="199791"/>
                  </a:cubicBezTo>
                  <a:cubicBezTo>
                    <a:pt x="88422" y="207889"/>
                    <a:pt x="88422" y="227627"/>
                    <a:pt x="109338" y="227627"/>
                  </a:cubicBezTo>
                  <a:cubicBezTo>
                    <a:pt x="139327" y="227627"/>
                    <a:pt x="151423" y="181318"/>
                    <a:pt x="151423" y="178535"/>
                  </a:cubicBezTo>
                  <a:cubicBezTo>
                    <a:pt x="151423" y="176764"/>
                    <a:pt x="149659" y="176004"/>
                    <a:pt x="148651" y="176004"/>
                  </a:cubicBezTo>
                  <a:cubicBezTo>
                    <a:pt x="146635" y="176004"/>
                    <a:pt x="146131" y="177270"/>
                    <a:pt x="145627" y="178788"/>
                  </a:cubicBezTo>
                  <a:cubicBezTo>
                    <a:pt x="139579" y="196755"/>
                    <a:pt x="124963" y="203081"/>
                    <a:pt x="116142" y="203081"/>
                  </a:cubicBezTo>
                  <a:cubicBezTo>
                    <a:pt x="104550" y="203081"/>
                    <a:pt x="100770" y="196249"/>
                    <a:pt x="98250" y="177017"/>
                  </a:cubicBezTo>
                  <a:close/>
                  <a:moveTo>
                    <a:pt x="50621" y="174992"/>
                  </a:moveTo>
                  <a:cubicBezTo>
                    <a:pt x="30965" y="167148"/>
                    <a:pt x="22396" y="147410"/>
                    <a:pt x="22396" y="124635"/>
                  </a:cubicBezTo>
                  <a:cubicBezTo>
                    <a:pt x="22396" y="107175"/>
                    <a:pt x="28949" y="71241"/>
                    <a:pt x="48101" y="43912"/>
                  </a:cubicBezTo>
                  <a:cubicBezTo>
                    <a:pt x="66497" y="18101"/>
                    <a:pt x="90186" y="6460"/>
                    <a:pt x="108582" y="6460"/>
                  </a:cubicBezTo>
                  <a:cubicBezTo>
                    <a:pt x="133783" y="6460"/>
                    <a:pt x="152179" y="26198"/>
                    <a:pt x="152179" y="60107"/>
                  </a:cubicBezTo>
                  <a:cubicBezTo>
                    <a:pt x="152179" y="85412"/>
                    <a:pt x="139327" y="144626"/>
                    <a:pt x="96990" y="168413"/>
                  </a:cubicBezTo>
                  <a:cubicBezTo>
                    <a:pt x="95730" y="159556"/>
                    <a:pt x="93210" y="141083"/>
                    <a:pt x="74814" y="141083"/>
                  </a:cubicBezTo>
                  <a:cubicBezTo>
                    <a:pt x="61457" y="141083"/>
                    <a:pt x="49109" y="153736"/>
                    <a:pt x="49109" y="166895"/>
                  </a:cubicBezTo>
                  <a:cubicBezTo>
                    <a:pt x="49109" y="171956"/>
                    <a:pt x="50621" y="174739"/>
                    <a:pt x="50621" y="174992"/>
                  </a:cubicBezTo>
                  <a:close/>
                  <a:moveTo>
                    <a:pt x="66245" y="177776"/>
                  </a:moveTo>
                  <a:cubicBezTo>
                    <a:pt x="62717" y="177776"/>
                    <a:pt x="54653" y="177776"/>
                    <a:pt x="54653" y="166895"/>
                  </a:cubicBezTo>
                  <a:cubicBezTo>
                    <a:pt x="54653" y="156773"/>
                    <a:pt x="64229" y="146650"/>
                    <a:pt x="74814" y="146650"/>
                  </a:cubicBezTo>
                  <a:cubicBezTo>
                    <a:pt x="85398" y="146650"/>
                    <a:pt x="90186" y="152724"/>
                    <a:pt x="90186" y="168160"/>
                  </a:cubicBezTo>
                  <a:cubicBezTo>
                    <a:pt x="90186" y="171956"/>
                    <a:pt x="89934" y="172209"/>
                    <a:pt x="87414" y="173221"/>
                  </a:cubicBezTo>
                  <a:cubicBezTo>
                    <a:pt x="80862" y="176004"/>
                    <a:pt x="73301" y="177776"/>
                    <a:pt x="66245" y="177776"/>
                  </a:cubicBezTo>
                  <a:close/>
                </a:path>
              </a:pathLst>
            </a:custGeom>
            <a:solidFill>
              <a:srgbClr val="000000"/>
            </a:solidFill>
            <a:ln w="25269" cap="flat">
              <a:noFill/>
              <a:prstDash val="solid"/>
              <a:miter/>
            </a:ln>
          </p:spPr>
          <p:txBody>
            <a:bodyPr rtlCol="0" anchor="ctr"/>
            <a:lstStyle/>
            <a:p>
              <a:endParaRPr lang="en-CN"/>
            </a:p>
          </p:txBody>
        </p:sp>
        <p:sp>
          <p:nvSpPr>
            <p:cNvPr id="18496" name="Freeform 18495">
              <a:extLst>
                <a:ext uri="{FF2B5EF4-FFF2-40B4-BE49-F238E27FC236}">
                  <a16:creationId xmlns:a16="http://schemas.microsoft.com/office/drawing/2014/main" id="{FEB35BB7-160B-F258-1BAB-91B64E0FE577}"/>
                </a:ext>
              </a:extLst>
            </p:cNvPr>
            <p:cNvSpPr/>
            <p:nvPr>
              <p:custDataLst>
                <p:tags r:id="rId123"/>
              </p:custDataLst>
            </p:nvPr>
          </p:nvSpPr>
          <p:spPr>
            <a:xfrm>
              <a:off x="8312539" y="5862247"/>
              <a:ext cx="77970" cy="117618"/>
            </a:xfrm>
            <a:custGeom>
              <a:avLst/>
              <a:gdLst>
                <a:gd name="connsiteX0" fmla="*/ 78198 w 77970"/>
                <a:gd name="connsiteY0" fmla="*/ 85515 h 117618"/>
                <a:gd name="connsiteX1" fmla="*/ 72201 w 77970"/>
                <a:gd name="connsiteY1" fmla="*/ 85515 h 117618"/>
                <a:gd name="connsiteX2" fmla="*/ 67614 w 77970"/>
                <a:gd name="connsiteY2" fmla="*/ 101634 h 117618"/>
                <a:gd name="connsiteX3" fmla="*/ 50150 w 77970"/>
                <a:gd name="connsiteY3" fmla="*/ 102697 h 117618"/>
                <a:gd name="connsiteX4" fmla="*/ 17692 w 77970"/>
                <a:gd name="connsiteY4" fmla="*/ 102697 h 117618"/>
                <a:gd name="connsiteX5" fmla="*/ 52973 w 77970"/>
                <a:gd name="connsiteY5" fmla="*/ 72938 h 117618"/>
                <a:gd name="connsiteX6" fmla="*/ 78198 w 77970"/>
                <a:gd name="connsiteY6" fmla="*/ 34677 h 117618"/>
                <a:gd name="connsiteX7" fmla="*/ 36920 w 77970"/>
                <a:gd name="connsiteY7" fmla="*/ 135 h 117618"/>
                <a:gd name="connsiteX8" fmla="*/ 228 w 77970"/>
                <a:gd name="connsiteY8" fmla="*/ 31843 h 117618"/>
                <a:gd name="connsiteX9" fmla="*/ 9577 w 77970"/>
                <a:gd name="connsiteY9" fmla="*/ 41762 h 117618"/>
                <a:gd name="connsiteX10" fmla="*/ 18927 w 77970"/>
                <a:gd name="connsiteY10" fmla="*/ 32374 h 117618"/>
                <a:gd name="connsiteX11" fmla="*/ 8519 w 77970"/>
                <a:gd name="connsiteY11" fmla="*/ 22986 h 117618"/>
                <a:gd name="connsiteX12" fmla="*/ 34274 w 77970"/>
                <a:gd name="connsiteY12" fmla="*/ 6512 h 117618"/>
                <a:gd name="connsiteX13" fmla="*/ 61087 w 77970"/>
                <a:gd name="connsiteY13" fmla="*/ 34677 h 117618"/>
                <a:gd name="connsiteX14" fmla="*/ 44505 w 77970"/>
                <a:gd name="connsiteY14" fmla="*/ 68687 h 117618"/>
                <a:gd name="connsiteX15" fmla="*/ 1992 w 77970"/>
                <a:gd name="connsiteY15" fmla="*/ 110845 h 117618"/>
                <a:gd name="connsiteX16" fmla="*/ 228 w 77970"/>
                <a:gd name="connsiteY16" fmla="*/ 117754 h 117618"/>
                <a:gd name="connsiteX17" fmla="*/ 72906 w 77970"/>
                <a:gd name="connsiteY17" fmla="*/ 117754 h 117618"/>
                <a:gd name="connsiteX18" fmla="*/ 78198 w 77970"/>
                <a:gd name="connsiteY18" fmla="*/ 8551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70" h="117618">
                  <a:moveTo>
                    <a:pt x="78198" y="85515"/>
                  </a:moveTo>
                  <a:lnTo>
                    <a:pt x="72201" y="85515"/>
                  </a:lnTo>
                  <a:cubicBezTo>
                    <a:pt x="71671" y="89412"/>
                    <a:pt x="69907" y="99863"/>
                    <a:pt x="67614" y="101634"/>
                  </a:cubicBezTo>
                  <a:cubicBezTo>
                    <a:pt x="66203" y="102697"/>
                    <a:pt x="52620" y="102697"/>
                    <a:pt x="50150" y="102697"/>
                  </a:cubicBezTo>
                  <a:lnTo>
                    <a:pt x="17692" y="102697"/>
                  </a:lnTo>
                  <a:cubicBezTo>
                    <a:pt x="36214" y="86223"/>
                    <a:pt x="42388" y="81264"/>
                    <a:pt x="52973" y="72938"/>
                  </a:cubicBezTo>
                  <a:cubicBezTo>
                    <a:pt x="66026" y="62487"/>
                    <a:pt x="78198" y="51505"/>
                    <a:pt x="78198" y="34677"/>
                  </a:cubicBezTo>
                  <a:cubicBezTo>
                    <a:pt x="78198" y="13243"/>
                    <a:pt x="59499" y="135"/>
                    <a:pt x="36920" y="135"/>
                  </a:cubicBezTo>
                  <a:cubicBezTo>
                    <a:pt x="15046" y="135"/>
                    <a:pt x="228" y="15546"/>
                    <a:pt x="228" y="31843"/>
                  </a:cubicBezTo>
                  <a:cubicBezTo>
                    <a:pt x="228" y="40877"/>
                    <a:pt x="7813" y="41762"/>
                    <a:pt x="9577" y="41762"/>
                  </a:cubicBezTo>
                  <a:cubicBezTo>
                    <a:pt x="13811" y="41762"/>
                    <a:pt x="18927" y="38751"/>
                    <a:pt x="18927" y="32374"/>
                  </a:cubicBezTo>
                  <a:cubicBezTo>
                    <a:pt x="18927" y="29186"/>
                    <a:pt x="17692" y="22986"/>
                    <a:pt x="8519" y="22986"/>
                  </a:cubicBezTo>
                  <a:cubicBezTo>
                    <a:pt x="13987" y="10409"/>
                    <a:pt x="25983" y="6512"/>
                    <a:pt x="34274" y="6512"/>
                  </a:cubicBezTo>
                  <a:cubicBezTo>
                    <a:pt x="51914" y="6512"/>
                    <a:pt x="61087" y="20329"/>
                    <a:pt x="61087" y="34677"/>
                  </a:cubicBezTo>
                  <a:cubicBezTo>
                    <a:pt x="61087" y="50088"/>
                    <a:pt x="50150" y="62310"/>
                    <a:pt x="44505" y="68687"/>
                  </a:cubicBezTo>
                  <a:lnTo>
                    <a:pt x="1992" y="110845"/>
                  </a:lnTo>
                  <a:cubicBezTo>
                    <a:pt x="228" y="112439"/>
                    <a:pt x="228" y="112794"/>
                    <a:pt x="228" y="117754"/>
                  </a:cubicBezTo>
                  <a:lnTo>
                    <a:pt x="72906" y="117754"/>
                  </a:lnTo>
                  <a:lnTo>
                    <a:pt x="78198" y="85515"/>
                  </a:lnTo>
                  <a:close/>
                </a:path>
              </a:pathLst>
            </a:custGeom>
            <a:solidFill>
              <a:srgbClr val="000000"/>
            </a:solidFill>
            <a:ln w="25269" cap="flat">
              <a:noFill/>
              <a:prstDash val="solid"/>
              <a:miter/>
            </a:ln>
          </p:spPr>
          <p:txBody>
            <a:bodyPr rtlCol="0" anchor="ctr"/>
            <a:lstStyle/>
            <a:p>
              <a:endParaRPr lang="en-CN"/>
            </a:p>
          </p:txBody>
        </p:sp>
        <p:sp>
          <p:nvSpPr>
            <p:cNvPr id="18497" name="Freeform 18496">
              <a:extLst>
                <a:ext uri="{FF2B5EF4-FFF2-40B4-BE49-F238E27FC236}">
                  <a16:creationId xmlns:a16="http://schemas.microsoft.com/office/drawing/2014/main" id="{0C56439A-677C-B831-32C9-224A49560462}"/>
                </a:ext>
              </a:extLst>
            </p:cNvPr>
            <p:cNvSpPr/>
            <p:nvPr>
              <p:custDataLst>
                <p:tags r:id="rId124"/>
              </p:custDataLst>
            </p:nvPr>
          </p:nvSpPr>
          <p:spPr>
            <a:xfrm>
              <a:off x="8428843" y="5752119"/>
              <a:ext cx="58465" cy="253051"/>
            </a:xfrm>
            <a:custGeom>
              <a:avLst/>
              <a:gdLst>
                <a:gd name="connsiteX0" fmla="*/ 58698 w 58465"/>
                <a:gd name="connsiteY0" fmla="*/ 126659 h 253051"/>
                <a:gd name="connsiteX1" fmla="*/ 42065 w 58465"/>
                <a:gd name="connsiteY1" fmla="*/ 47708 h 253051"/>
                <a:gd name="connsiteX2" fmla="*/ 2752 w 58465"/>
                <a:gd name="connsiteY2" fmla="*/ 134 h 253051"/>
                <a:gd name="connsiteX3" fmla="*/ 232 w 58465"/>
                <a:gd name="connsiteY3" fmla="*/ 2664 h 253051"/>
                <a:gd name="connsiteX4" fmla="*/ 5020 w 58465"/>
                <a:gd name="connsiteY4" fmla="*/ 8485 h 253051"/>
                <a:gd name="connsiteX5" fmla="*/ 44081 w 58465"/>
                <a:gd name="connsiteY5" fmla="*/ 126659 h 253051"/>
                <a:gd name="connsiteX6" fmla="*/ 3508 w 58465"/>
                <a:gd name="connsiteY6" fmla="*/ 246353 h 253051"/>
                <a:gd name="connsiteX7" fmla="*/ 232 w 58465"/>
                <a:gd name="connsiteY7" fmla="*/ 250654 h 253051"/>
                <a:gd name="connsiteX8" fmla="*/ 2752 w 58465"/>
                <a:gd name="connsiteY8" fmla="*/ 253185 h 253051"/>
                <a:gd name="connsiteX9" fmla="*/ 42821 w 58465"/>
                <a:gd name="connsiteY9" fmla="*/ 203840 h 253051"/>
                <a:gd name="connsiteX10" fmla="*/ 58698 w 58465"/>
                <a:gd name="connsiteY10" fmla="*/ 12665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698" y="126659"/>
                  </a:moveTo>
                  <a:cubicBezTo>
                    <a:pt x="58698" y="106921"/>
                    <a:pt x="55925" y="76302"/>
                    <a:pt x="42065" y="47708"/>
                  </a:cubicBezTo>
                  <a:cubicBezTo>
                    <a:pt x="26945" y="16582"/>
                    <a:pt x="5272" y="134"/>
                    <a:pt x="2752" y="134"/>
                  </a:cubicBezTo>
                  <a:cubicBezTo>
                    <a:pt x="1240" y="134"/>
                    <a:pt x="232" y="1146"/>
                    <a:pt x="232" y="2664"/>
                  </a:cubicBezTo>
                  <a:cubicBezTo>
                    <a:pt x="232" y="3424"/>
                    <a:pt x="232" y="3930"/>
                    <a:pt x="5020" y="8485"/>
                  </a:cubicBezTo>
                  <a:cubicBezTo>
                    <a:pt x="29717" y="33537"/>
                    <a:pt x="44081" y="73772"/>
                    <a:pt x="44081" y="126659"/>
                  </a:cubicBezTo>
                  <a:cubicBezTo>
                    <a:pt x="44081" y="169931"/>
                    <a:pt x="34757" y="214468"/>
                    <a:pt x="3508" y="246353"/>
                  </a:cubicBezTo>
                  <a:cubicBezTo>
                    <a:pt x="232" y="249389"/>
                    <a:pt x="232" y="249895"/>
                    <a:pt x="232" y="250654"/>
                  </a:cubicBezTo>
                  <a:cubicBezTo>
                    <a:pt x="232" y="252173"/>
                    <a:pt x="1240" y="253185"/>
                    <a:pt x="2752" y="253185"/>
                  </a:cubicBezTo>
                  <a:cubicBezTo>
                    <a:pt x="5272" y="253185"/>
                    <a:pt x="27953" y="235978"/>
                    <a:pt x="42821" y="203840"/>
                  </a:cubicBezTo>
                  <a:cubicBezTo>
                    <a:pt x="55673" y="176004"/>
                    <a:pt x="58698" y="147916"/>
                    <a:pt x="58698" y="126659"/>
                  </a:cubicBezTo>
                  <a:close/>
                </a:path>
              </a:pathLst>
            </a:custGeom>
            <a:solidFill>
              <a:srgbClr val="000000"/>
            </a:solidFill>
            <a:ln w="25269" cap="flat">
              <a:noFill/>
              <a:prstDash val="solid"/>
              <a:miter/>
            </a:ln>
          </p:spPr>
          <p:txBody>
            <a:bodyPr rtlCol="0" anchor="ctr"/>
            <a:lstStyle/>
            <a:p>
              <a:endParaRPr lang="en-CN"/>
            </a:p>
          </p:txBody>
        </p:sp>
        <p:sp>
          <p:nvSpPr>
            <p:cNvPr id="18498" name="Freeform 18497">
              <a:extLst>
                <a:ext uri="{FF2B5EF4-FFF2-40B4-BE49-F238E27FC236}">
                  <a16:creationId xmlns:a16="http://schemas.microsoft.com/office/drawing/2014/main" id="{33FF6E20-7B74-CDAD-B624-15128B0A227E}"/>
                </a:ext>
              </a:extLst>
            </p:cNvPr>
            <p:cNvSpPr/>
            <p:nvPr>
              <p:custDataLst>
                <p:tags r:id="rId125"/>
              </p:custDataLst>
            </p:nvPr>
          </p:nvSpPr>
          <p:spPr>
            <a:xfrm>
              <a:off x="8582593" y="5794379"/>
              <a:ext cx="167583" cy="168531"/>
            </a:xfrm>
            <a:custGeom>
              <a:avLst/>
              <a:gdLst>
                <a:gd name="connsiteX0" fmla="*/ 89196 w 167583"/>
                <a:gd name="connsiteY0" fmla="*/ 89461 h 168531"/>
                <a:gd name="connsiteX1" fmla="*/ 159506 w 167583"/>
                <a:gd name="connsiteY1" fmla="*/ 89461 h 168531"/>
                <a:gd name="connsiteX2" fmla="*/ 167822 w 167583"/>
                <a:gd name="connsiteY2" fmla="*/ 84400 h 168531"/>
                <a:gd name="connsiteX3" fmla="*/ 159506 w 167583"/>
                <a:gd name="connsiteY3" fmla="*/ 79339 h 168531"/>
                <a:gd name="connsiteX4" fmla="*/ 89196 w 167583"/>
                <a:gd name="connsiteY4" fmla="*/ 79339 h 168531"/>
                <a:gd name="connsiteX5" fmla="*/ 89196 w 167583"/>
                <a:gd name="connsiteY5" fmla="*/ 8485 h 168531"/>
                <a:gd name="connsiteX6" fmla="*/ 84156 w 167583"/>
                <a:gd name="connsiteY6" fmla="*/ 134 h 168531"/>
                <a:gd name="connsiteX7" fmla="*/ 79116 w 167583"/>
                <a:gd name="connsiteY7" fmla="*/ 8485 h 168531"/>
                <a:gd name="connsiteX8" fmla="*/ 79116 w 167583"/>
                <a:gd name="connsiteY8" fmla="*/ 79339 h 168531"/>
                <a:gd name="connsiteX9" fmla="*/ 8555 w 167583"/>
                <a:gd name="connsiteY9" fmla="*/ 79339 h 168531"/>
                <a:gd name="connsiteX10" fmla="*/ 238 w 167583"/>
                <a:gd name="connsiteY10" fmla="*/ 84400 h 168531"/>
                <a:gd name="connsiteX11" fmla="*/ 8555 w 167583"/>
                <a:gd name="connsiteY11" fmla="*/ 89461 h 168531"/>
                <a:gd name="connsiteX12" fmla="*/ 79116 w 167583"/>
                <a:gd name="connsiteY12" fmla="*/ 89461 h 168531"/>
                <a:gd name="connsiteX13" fmla="*/ 79116 w 167583"/>
                <a:gd name="connsiteY13" fmla="*/ 160315 h 168531"/>
                <a:gd name="connsiteX14" fmla="*/ 84156 w 167583"/>
                <a:gd name="connsiteY14" fmla="*/ 168666 h 168531"/>
                <a:gd name="connsiteX15" fmla="*/ 89196 w 167583"/>
                <a:gd name="connsiteY15" fmla="*/ 160315 h 168531"/>
                <a:gd name="connsiteX16" fmla="*/ 89196 w 167583"/>
                <a:gd name="connsiteY16" fmla="*/ 89461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583" h="168531">
                  <a:moveTo>
                    <a:pt x="89196" y="89461"/>
                  </a:moveTo>
                  <a:lnTo>
                    <a:pt x="159506" y="89461"/>
                  </a:lnTo>
                  <a:cubicBezTo>
                    <a:pt x="163034" y="89461"/>
                    <a:pt x="167822" y="89461"/>
                    <a:pt x="167822" y="84400"/>
                  </a:cubicBezTo>
                  <a:cubicBezTo>
                    <a:pt x="167822" y="79339"/>
                    <a:pt x="163034" y="79339"/>
                    <a:pt x="159506" y="79339"/>
                  </a:cubicBezTo>
                  <a:lnTo>
                    <a:pt x="89196" y="79339"/>
                  </a:lnTo>
                  <a:lnTo>
                    <a:pt x="89196" y="8485"/>
                  </a:lnTo>
                  <a:cubicBezTo>
                    <a:pt x="89196" y="4942"/>
                    <a:pt x="89196" y="134"/>
                    <a:pt x="84156" y="134"/>
                  </a:cubicBezTo>
                  <a:cubicBezTo>
                    <a:pt x="79116" y="134"/>
                    <a:pt x="79116" y="4942"/>
                    <a:pt x="79116" y="8485"/>
                  </a:cubicBezTo>
                  <a:lnTo>
                    <a:pt x="79116" y="79339"/>
                  </a:lnTo>
                  <a:lnTo>
                    <a:pt x="8555" y="79339"/>
                  </a:lnTo>
                  <a:cubicBezTo>
                    <a:pt x="5026" y="79339"/>
                    <a:pt x="238" y="79339"/>
                    <a:pt x="238" y="84400"/>
                  </a:cubicBezTo>
                  <a:cubicBezTo>
                    <a:pt x="238" y="89461"/>
                    <a:pt x="5026" y="89461"/>
                    <a:pt x="8555" y="89461"/>
                  </a:cubicBezTo>
                  <a:lnTo>
                    <a:pt x="79116" y="89461"/>
                  </a:lnTo>
                  <a:lnTo>
                    <a:pt x="79116" y="160315"/>
                  </a:lnTo>
                  <a:cubicBezTo>
                    <a:pt x="79116" y="163858"/>
                    <a:pt x="79116" y="168666"/>
                    <a:pt x="84156" y="168666"/>
                  </a:cubicBezTo>
                  <a:cubicBezTo>
                    <a:pt x="89196" y="168666"/>
                    <a:pt x="89196" y="163858"/>
                    <a:pt x="89196" y="160315"/>
                  </a:cubicBezTo>
                  <a:lnTo>
                    <a:pt x="89196" y="89461"/>
                  </a:lnTo>
                  <a:close/>
                </a:path>
              </a:pathLst>
            </a:custGeom>
            <a:solidFill>
              <a:srgbClr val="000000"/>
            </a:solidFill>
            <a:ln w="25269" cap="flat">
              <a:noFill/>
              <a:prstDash val="solid"/>
              <a:miter/>
            </a:ln>
          </p:spPr>
          <p:txBody>
            <a:bodyPr rtlCol="0" anchor="ctr"/>
            <a:lstStyle/>
            <a:p>
              <a:endParaRPr lang="en-CN"/>
            </a:p>
          </p:txBody>
        </p:sp>
        <p:sp>
          <p:nvSpPr>
            <p:cNvPr id="18499" name="Freeform 18498">
              <a:extLst>
                <a:ext uri="{FF2B5EF4-FFF2-40B4-BE49-F238E27FC236}">
                  <a16:creationId xmlns:a16="http://schemas.microsoft.com/office/drawing/2014/main" id="{AC8C6791-B19D-96C0-9E39-8E2933E4F7E4}"/>
                </a:ext>
              </a:extLst>
            </p:cNvPr>
            <p:cNvSpPr/>
            <p:nvPr>
              <p:custDataLst>
                <p:tags r:id="rId126"/>
              </p:custDataLst>
            </p:nvPr>
          </p:nvSpPr>
          <p:spPr>
            <a:xfrm>
              <a:off x="8834346" y="5766290"/>
              <a:ext cx="114158" cy="178400"/>
            </a:xfrm>
            <a:custGeom>
              <a:avLst/>
              <a:gdLst>
                <a:gd name="connsiteX0" fmla="*/ 58714 w 114158"/>
                <a:gd name="connsiteY0" fmla="*/ 2917 h 178400"/>
                <a:gd name="connsiteX1" fmla="*/ 55437 w 114158"/>
                <a:gd name="connsiteY1" fmla="*/ 134 h 178400"/>
                <a:gd name="connsiteX2" fmla="*/ 24693 w 114158"/>
                <a:gd name="connsiteY2" fmla="*/ 2664 h 178400"/>
                <a:gd name="connsiteX3" fmla="*/ 19905 w 114158"/>
                <a:gd name="connsiteY3" fmla="*/ 7725 h 178400"/>
                <a:gd name="connsiteX4" fmla="*/ 25953 w 114158"/>
                <a:gd name="connsiteY4" fmla="*/ 10762 h 178400"/>
                <a:gd name="connsiteX5" fmla="*/ 38553 w 114158"/>
                <a:gd name="connsiteY5" fmla="*/ 15064 h 178400"/>
                <a:gd name="connsiteX6" fmla="*/ 37797 w 114158"/>
                <a:gd name="connsiteY6" fmla="*/ 20125 h 178400"/>
                <a:gd name="connsiteX7" fmla="*/ 1256 w 114158"/>
                <a:gd name="connsiteY7" fmla="*/ 165882 h 178400"/>
                <a:gd name="connsiteX8" fmla="*/ 248 w 114158"/>
                <a:gd name="connsiteY8" fmla="*/ 171449 h 178400"/>
                <a:gd name="connsiteX9" fmla="*/ 7556 w 114158"/>
                <a:gd name="connsiteY9" fmla="*/ 178535 h 178400"/>
                <a:gd name="connsiteX10" fmla="*/ 16125 w 114158"/>
                <a:gd name="connsiteY10" fmla="*/ 173221 h 178400"/>
                <a:gd name="connsiteX11" fmla="*/ 30237 w 114158"/>
                <a:gd name="connsiteY11" fmla="*/ 117803 h 178400"/>
                <a:gd name="connsiteX12" fmla="*/ 59470 w 114158"/>
                <a:gd name="connsiteY12" fmla="*/ 139312 h 178400"/>
                <a:gd name="connsiteX13" fmla="*/ 58714 w 114158"/>
                <a:gd name="connsiteY13" fmla="*/ 144626 h 178400"/>
                <a:gd name="connsiteX14" fmla="*/ 57706 w 114158"/>
                <a:gd name="connsiteY14" fmla="*/ 153483 h 178400"/>
                <a:gd name="connsiteX15" fmla="*/ 80890 w 114158"/>
                <a:gd name="connsiteY15" fmla="*/ 178535 h 178400"/>
                <a:gd name="connsiteX16" fmla="*/ 100798 w 114158"/>
                <a:gd name="connsiteY16" fmla="*/ 165123 h 178400"/>
                <a:gd name="connsiteX17" fmla="*/ 109871 w 114158"/>
                <a:gd name="connsiteY17" fmla="*/ 139565 h 178400"/>
                <a:gd name="connsiteX18" fmla="*/ 106847 w 114158"/>
                <a:gd name="connsiteY18" fmla="*/ 137035 h 178400"/>
                <a:gd name="connsiteX19" fmla="*/ 103319 w 114158"/>
                <a:gd name="connsiteY19" fmla="*/ 141589 h 178400"/>
                <a:gd name="connsiteX20" fmla="*/ 81394 w 114158"/>
                <a:gd name="connsiteY20" fmla="*/ 172968 h 178400"/>
                <a:gd name="connsiteX21" fmla="*/ 73330 w 114158"/>
                <a:gd name="connsiteY21" fmla="*/ 161074 h 178400"/>
                <a:gd name="connsiteX22" fmla="*/ 75346 w 114158"/>
                <a:gd name="connsiteY22" fmla="*/ 146904 h 178400"/>
                <a:gd name="connsiteX23" fmla="*/ 76354 w 114158"/>
                <a:gd name="connsiteY23" fmla="*/ 139059 h 178400"/>
                <a:gd name="connsiteX24" fmla="*/ 39057 w 114158"/>
                <a:gd name="connsiteY24" fmla="*/ 112489 h 178400"/>
                <a:gd name="connsiteX25" fmla="*/ 60730 w 114158"/>
                <a:gd name="connsiteY25" fmla="*/ 93763 h 178400"/>
                <a:gd name="connsiteX26" fmla="*/ 96766 w 114158"/>
                <a:gd name="connsiteY26" fmla="*/ 69470 h 178400"/>
                <a:gd name="connsiteX27" fmla="*/ 99034 w 114158"/>
                <a:gd name="connsiteY27" fmla="*/ 69723 h 178400"/>
                <a:gd name="connsiteX28" fmla="*/ 104327 w 114158"/>
                <a:gd name="connsiteY28" fmla="*/ 71747 h 178400"/>
                <a:gd name="connsiteX29" fmla="*/ 105335 w 114158"/>
                <a:gd name="connsiteY29" fmla="*/ 72760 h 178400"/>
                <a:gd name="connsiteX30" fmla="*/ 90970 w 114158"/>
                <a:gd name="connsiteY30" fmla="*/ 86424 h 178400"/>
                <a:gd name="connsiteX31" fmla="*/ 100546 w 114158"/>
                <a:gd name="connsiteY31" fmla="*/ 95281 h 178400"/>
                <a:gd name="connsiteX32" fmla="*/ 114407 w 114158"/>
                <a:gd name="connsiteY32" fmla="*/ 79845 h 178400"/>
                <a:gd name="connsiteX33" fmla="*/ 97270 w 114158"/>
                <a:gd name="connsiteY33" fmla="*/ 63903 h 178400"/>
                <a:gd name="connsiteX34" fmla="*/ 60478 w 114158"/>
                <a:gd name="connsiteY34" fmla="*/ 86171 h 178400"/>
                <a:gd name="connsiteX35" fmla="*/ 32505 w 114158"/>
                <a:gd name="connsiteY35" fmla="*/ 109705 h 178400"/>
                <a:gd name="connsiteX36" fmla="*/ 58714 w 114158"/>
                <a:gd name="connsiteY36" fmla="*/ 2917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4158" h="178400">
                  <a:moveTo>
                    <a:pt x="58714" y="2917"/>
                  </a:moveTo>
                  <a:cubicBezTo>
                    <a:pt x="58714" y="2664"/>
                    <a:pt x="58714" y="134"/>
                    <a:pt x="55437" y="134"/>
                  </a:cubicBezTo>
                  <a:cubicBezTo>
                    <a:pt x="49641" y="134"/>
                    <a:pt x="31245" y="2158"/>
                    <a:pt x="24693" y="2664"/>
                  </a:cubicBezTo>
                  <a:cubicBezTo>
                    <a:pt x="22677" y="2917"/>
                    <a:pt x="19905" y="3171"/>
                    <a:pt x="19905" y="7725"/>
                  </a:cubicBezTo>
                  <a:cubicBezTo>
                    <a:pt x="19905" y="10762"/>
                    <a:pt x="22173" y="10762"/>
                    <a:pt x="25953" y="10762"/>
                  </a:cubicBezTo>
                  <a:cubicBezTo>
                    <a:pt x="38049" y="10762"/>
                    <a:pt x="38553" y="12533"/>
                    <a:pt x="38553" y="15064"/>
                  </a:cubicBezTo>
                  <a:lnTo>
                    <a:pt x="37797" y="20125"/>
                  </a:lnTo>
                  <a:lnTo>
                    <a:pt x="1256" y="165882"/>
                  </a:lnTo>
                  <a:cubicBezTo>
                    <a:pt x="248" y="169425"/>
                    <a:pt x="248" y="169931"/>
                    <a:pt x="248" y="171449"/>
                  </a:cubicBezTo>
                  <a:cubicBezTo>
                    <a:pt x="248" y="177270"/>
                    <a:pt x="5288" y="178535"/>
                    <a:pt x="7556" y="178535"/>
                  </a:cubicBezTo>
                  <a:cubicBezTo>
                    <a:pt x="10833" y="178535"/>
                    <a:pt x="14613" y="176257"/>
                    <a:pt x="16125" y="173221"/>
                  </a:cubicBezTo>
                  <a:cubicBezTo>
                    <a:pt x="17385" y="170943"/>
                    <a:pt x="28725" y="124129"/>
                    <a:pt x="30237" y="117803"/>
                  </a:cubicBezTo>
                  <a:cubicBezTo>
                    <a:pt x="38805" y="118562"/>
                    <a:pt x="59470" y="122611"/>
                    <a:pt x="59470" y="139312"/>
                  </a:cubicBezTo>
                  <a:cubicBezTo>
                    <a:pt x="59470" y="141083"/>
                    <a:pt x="59470" y="142096"/>
                    <a:pt x="58714" y="144626"/>
                  </a:cubicBezTo>
                  <a:cubicBezTo>
                    <a:pt x="58210" y="147663"/>
                    <a:pt x="57706" y="150699"/>
                    <a:pt x="57706" y="153483"/>
                  </a:cubicBezTo>
                  <a:cubicBezTo>
                    <a:pt x="57706" y="168413"/>
                    <a:pt x="67786" y="178535"/>
                    <a:pt x="80890" y="178535"/>
                  </a:cubicBezTo>
                  <a:cubicBezTo>
                    <a:pt x="88450" y="178535"/>
                    <a:pt x="95254" y="174486"/>
                    <a:pt x="100798" y="165123"/>
                  </a:cubicBezTo>
                  <a:cubicBezTo>
                    <a:pt x="107099" y="153989"/>
                    <a:pt x="109871" y="140071"/>
                    <a:pt x="109871" y="139565"/>
                  </a:cubicBezTo>
                  <a:cubicBezTo>
                    <a:pt x="109871" y="137035"/>
                    <a:pt x="107603" y="137035"/>
                    <a:pt x="106847" y="137035"/>
                  </a:cubicBezTo>
                  <a:cubicBezTo>
                    <a:pt x="104327" y="137035"/>
                    <a:pt x="104075" y="138047"/>
                    <a:pt x="103319" y="141589"/>
                  </a:cubicBezTo>
                  <a:cubicBezTo>
                    <a:pt x="98278" y="160062"/>
                    <a:pt x="92482" y="172968"/>
                    <a:pt x="81394" y="172968"/>
                  </a:cubicBezTo>
                  <a:cubicBezTo>
                    <a:pt x="76606" y="172968"/>
                    <a:pt x="73330" y="170184"/>
                    <a:pt x="73330" y="161074"/>
                  </a:cubicBezTo>
                  <a:cubicBezTo>
                    <a:pt x="73330" y="156773"/>
                    <a:pt x="74338" y="150952"/>
                    <a:pt x="75346" y="146904"/>
                  </a:cubicBezTo>
                  <a:cubicBezTo>
                    <a:pt x="76354" y="142602"/>
                    <a:pt x="76354" y="141589"/>
                    <a:pt x="76354" y="139059"/>
                  </a:cubicBezTo>
                  <a:cubicBezTo>
                    <a:pt x="76354" y="122611"/>
                    <a:pt x="60478" y="115272"/>
                    <a:pt x="39057" y="112489"/>
                  </a:cubicBezTo>
                  <a:cubicBezTo>
                    <a:pt x="46869" y="107934"/>
                    <a:pt x="54933" y="99836"/>
                    <a:pt x="60730" y="93763"/>
                  </a:cubicBezTo>
                  <a:cubicBezTo>
                    <a:pt x="72826" y="80351"/>
                    <a:pt x="84418" y="69470"/>
                    <a:pt x="96766" y="69470"/>
                  </a:cubicBezTo>
                  <a:cubicBezTo>
                    <a:pt x="98278" y="69470"/>
                    <a:pt x="98530" y="69470"/>
                    <a:pt x="99034" y="69723"/>
                  </a:cubicBezTo>
                  <a:cubicBezTo>
                    <a:pt x="102058" y="70229"/>
                    <a:pt x="102310" y="70229"/>
                    <a:pt x="104327" y="71747"/>
                  </a:cubicBezTo>
                  <a:cubicBezTo>
                    <a:pt x="104831" y="72000"/>
                    <a:pt x="104831" y="72253"/>
                    <a:pt x="105335" y="72760"/>
                  </a:cubicBezTo>
                  <a:cubicBezTo>
                    <a:pt x="93238" y="73519"/>
                    <a:pt x="90970" y="83388"/>
                    <a:pt x="90970" y="86424"/>
                  </a:cubicBezTo>
                  <a:cubicBezTo>
                    <a:pt x="90970" y="90473"/>
                    <a:pt x="93742" y="95281"/>
                    <a:pt x="100546" y="95281"/>
                  </a:cubicBezTo>
                  <a:cubicBezTo>
                    <a:pt x="107099" y="95281"/>
                    <a:pt x="114407" y="89714"/>
                    <a:pt x="114407" y="79845"/>
                  </a:cubicBezTo>
                  <a:cubicBezTo>
                    <a:pt x="114407" y="72253"/>
                    <a:pt x="108611" y="63903"/>
                    <a:pt x="97270" y="63903"/>
                  </a:cubicBezTo>
                  <a:cubicBezTo>
                    <a:pt x="90214" y="63903"/>
                    <a:pt x="78622" y="65927"/>
                    <a:pt x="60478" y="86171"/>
                  </a:cubicBezTo>
                  <a:cubicBezTo>
                    <a:pt x="51909" y="95787"/>
                    <a:pt x="42081" y="105909"/>
                    <a:pt x="32505" y="109705"/>
                  </a:cubicBezTo>
                  <a:lnTo>
                    <a:pt x="58714" y="2917"/>
                  </a:lnTo>
                  <a:close/>
                </a:path>
              </a:pathLst>
            </a:custGeom>
            <a:solidFill>
              <a:srgbClr val="000000"/>
            </a:solidFill>
            <a:ln w="25269" cap="flat">
              <a:noFill/>
              <a:prstDash val="solid"/>
              <a:miter/>
            </a:ln>
          </p:spPr>
          <p:txBody>
            <a:bodyPr rtlCol="0" anchor="ctr"/>
            <a:lstStyle/>
            <a:p>
              <a:endParaRPr lang="en-CN"/>
            </a:p>
          </p:txBody>
        </p:sp>
        <p:sp>
          <p:nvSpPr>
            <p:cNvPr id="18500" name="Freeform 18499">
              <a:extLst>
                <a:ext uri="{FF2B5EF4-FFF2-40B4-BE49-F238E27FC236}">
                  <a16:creationId xmlns:a16="http://schemas.microsoft.com/office/drawing/2014/main" id="{5695E95A-3CC7-0CF9-5C22-1A2405E7AC81}"/>
                </a:ext>
              </a:extLst>
            </p:cNvPr>
            <p:cNvSpPr/>
            <p:nvPr>
              <p:custDataLst>
                <p:tags r:id="rId127"/>
              </p:custDataLst>
            </p:nvPr>
          </p:nvSpPr>
          <p:spPr>
            <a:xfrm>
              <a:off x="8970909" y="5862247"/>
              <a:ext cx="64210" cy="117618"/>
            </a:xfrm>
            <a:custGeom>
              <a:avLst/>
              <a:gdLst>
                <a:gd name="connsiteX0" fmla="*/ 40121 w 64210"/>
                <a:gd name="connsiteY0" fmla="*/ 5095 h 117618"/>
                <a:gd name="connsiteX1" fmla="*/ 34829 w 64210"/>
                <a:gd name="connsiteY1" fmla="*/ 135 h 117618"/>
                <a:gd name="connsiteX2" fmla="*/ 253 w 64210"/>
                <a:gd name="connsiteY2" fmla="*/ 11472 h 117618"/>
                <a:gd name="connsiteX3" fmla="*/ 253 w 64210"/>
                <a:gd name="connsiteY3" fmla="*/ 17849 h 117618"/>
                <a:gd name="connsiteX4" fmla="*/ 25832 w 64210"/>
                <a:gd name="connsiteY4" fmla="*/ 12889 h 117618"/>
                <a:gd name="connsiteX5" fmla="*/ 25832 w 64210"/>
                <a:gd name="connsiteY5" fmla="*/ 103228 h 117618"/>
                <a:gd name="connsiteX6" fmla="*/ 8192 w 64210"/>
                <a:gd name="connsiteY6" fmla="*/ 111377 h 117618"/>
                <a:gd name="connsiteX7" fmla="*/ 1488 w 64210"/>
                <a:gd name="connsiteY7" fmla="*/ 111377 h 117618"/>
                <a:gd name="connsiteX8" fmla="*/ 1488 w 64210"/>
                <a:gd name="connsiteY8" fmla="*/ 117754 h 117618"/>
                <a:gd name="connsiteX9" fmla="*/ 32888 w 64210"/>
                <a:gd name="connsiteY9" fmla="*/ 117045 h 117618"/>
                <a:gd name="connsiteX10" fmla="*/ 64464 w 64210"/>
                <a:gd name="connsiteY10" fmla="*/ 117754 h 117618"/>
                <a:gd name="connsiteX11" fmla="*/ 64464 w 64210"/>
                <a:gd name="connsiteY11" fmla="*/ 111377 h 117618"/>
                <a:gd name="connsiteX12" fmla="*/ 57761 w 64210"/>
                <a:gd name="connsiteY12" fmla="*/ 111377 h 117618"/>
                <a:gd name="connsiteX13" fmla="*/ 40121 w 64210"/>
                <a:gd name="connsiteY13" fmla="*/ 103228 h 117618"/>
                <a:gd name="connsiteX14" fmla="*/ 40121 w 64210"/>
                <a:gd name="connsiteY14" fmla="*/ 509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121" y="5095"/>
                  </a:moveTo>
                  <a:cubicBezTo>
                    <a:pt x="40121" y="313"/>
                    <a:pt x="39768" y="135"/>
                    <a:pt x="34829" y="135"/>
                  </a:cubicBezTo>
                  <a:cubicBezTo>
                    <a:pt x="23539" y="11295"/>
                    <a:pt x="7486" y="11472"/>
                    <a:pt x="253" y="11472"/>
                  </a:cubicBezTo>
                  <a:lnTo>
                    <a:pt x="253" y="17849"/>
                  </a:lnTo>
                  <a:cubicBezTo>
                    <a:pt x="4487" y="17849"/>
                    <a:pt x="16130" y="17849"/>
                    <a:pt x="25832" y="12889"/>
                  </a:cubicBezTo>
                  <a:lnTo>
                    <a:pt x="25832" y="103228"/>
                  </a:lnTo>
                  <a:cubicBezTo>
                    <a:pt x="25832" y="109074"/>
                    <a:pt x="25832" y="111377"/>
                    <a:pt x="8192" y="111377"/>
                  </a:cubicBezTo>
                  <a:lnTo>
                    <a:pt x="1488" y="111377"/>
                  </a:lnTo>
                  <a:lnTo>
                    <a:pt x="1488" y="117754"/>
                  </a:lnTo>
                  <a:cubicBezTo>
                    <a:pt x="4664" y="117576"/>
                    <a:pt x="26361" y="117045"/>
                    <a:pt x="32888" y="117045"/>
                  </a:cubicBezTo>
                  <a:cubicBezTo>
                    <a:pt x="38357" y="117045"/>
                    <a:pt x="60584" y="117576"/>
                    <a:pt x="64464" y="117754"/>
                  </a:cubicBezTo>
                  <a:lnTo>
                    <a:pt x="64464" y="111377"/>
                  </a:lnTo>
                  <a:lnTo>
                    <a:pt x="57761" y="111377"/>
                  </a:lnTo>
                  <a:cubicBezTo>
                    <a:pt x="40121" y="111377"/>
                    <a:pt x="40121" y="109074"/>
                    <a:pt x="40121" y="103228"/>
                  </a:cubicBezTo>
                  <a:lnTo>
                    <a:pt x="40121" y="5095"/>
                  </a:lnTo>
                  <a:close/>
                </a:path>
              </a:pathLst>
            </a:custGeom>
            <a:solidFill>
              <a:srgbClr val="000000"/>
            </a:solidFill>
            <a:ln w="25269" cap="flat">
              <a:noFill/>
              <a:prstDash val="solid"/>
              <a:miter/>
            </a:ln>
          </p:spPr>
          <p:txBody>
            <a:bodyPr rtlCol="0" anchor="ctr"/>
            <a:lstStyle/>
            <a:p>
              <a:endParaRPr lang="en-CN"/>
            </a:p>
          </p:txBody>
        </p:sp>
        <p:sp>
          <p:nvSpPr>
            <p:cNvPr id="18501" name="Freeform 18500">
              <a:extLst>
                <a:ext uri="{FF2B5EF4-FFF2-40B4-BE49-F238E27FC236}">
                  <a16:creationId xmlns:a16="http://schemas.microsoft.com/office/drawing/2014/main" id="{01D70875-2C56-2860-514E-49A0B4B1E518}"/>
                </a:ext>
              </a:extLst>
            </p:cNvPr>
            <p:cNvSpPr/>
            <p:nvPr>
              <p:custDataLst>
                <p:tags r:id="rId128"/>
              </p:custDataLst>
            </p:nvPr>
          </p:nvSpPr>
          <p:spPr>
            <a:xfrm>
              <a:off x="9089682" y="5752119"/>
              <a:ext cx="58465" cy="253051"/>
            </a:xfrm>
            <a:custGeom>
              <a:avLst/>
              <a:gdLst>
                <a:gd name="connsiteX0" fmla="*/ 58723 w 58465"/>
                <a:gd name="connsiteY0" fmla="*/ 250654 h 253051"/>
                <a:gd name="connsiteX1" fmla="*/ 54439 w 58465"/>
                <a:gd name="connsiteY1" fmla="*/ 245087 h 253051"/>
                <a:gd name="connsiteX2" fmla="*/ 14874 w 58465"/>
                <a:gd name="connsiteY2" fmla="*/ 126659 h 253051"/>
                <a:gd name="connsiteX3" fmla="*/ 55447 w 58465"/>
                <a:gd name="connsiteY3" fmla="*/ 6966 h 253051"/>
                <a:gd name="connsiteX4" fmla="*/ 58723 w 58465"/>
                <a:gd name="connsiteY4" fmla="*/ 2664 h 253051"/>
                <a:gd name="connsiteX5" fmla="*/ 56203 w 58465"/>
                <a:gd name="connsiteY5" fmla="*/ 134 h 253051"/>
                <a:gd name="connsiteX6" fmla="*/ 16134 w 58465"/>
                <a:gd name="connsiteY6" fmla="*/ 49479 h 253051"/>
                <a:gd name="connsiteX7" fmla="*/ 258 w 58465"/>
                <a:gd name="connsiteY7" fmla="*/ 126659 h 253051"/>
                <a:gd name="connsiteX8" fmla="*/ 16890 w 58465"/>
                <a:gd name="connsiteY8" fmla="*/ 205611 h 253051"/>
                <a:gd name="connsiteX9" fmla="*/ 56203 w 58465"/>
                <a:gd name="connsiteY9" fmla="*/ 253185 h 253051"/>
                <a:gd name="connsiteX10" fmla="*/ 58723 w 58465"/>
                <a:gd name="connsiteY10" fmla="*/ 25065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23" y="250654"/>
                  </a:moveTo>
                  <a:cubicBezTo>
                    <a:pt x="58723" y="249895"/>
                    <a:pt x="58723" y="249389"/>
                    <a:pt x="54439" y="245087"/>
                  </a:cubicBezTo>
                  <a:cubicBezTo>
                    <a:pt x="22938" y="213203"/>
                    <a:pt x="14874" y="165376"/>
                    <a:pt x="14874" y="126659"/>
                  </a:cubicBezTo>
                  <a:cubicBezTo>
                    <a:pt x="14874" y="82629"/>
                    <a:pt x="24450" y="38598"/>
                    <a:pt x="55447" y="6966"/>
                  </a:cubicBezTo>
                  <a:cubicBezTo>
                    <a:pt x="58723" y="3930"/>
                    <a:pt x="58723" y="3424"/>
                    <a:pt x="58723" y="2664"/>
                  </a:cubicBezTo>
                  <a:cubicBezTo>
                    <a:pt x="58723" y="893"/>
                    <a:pt x="57715" y="134"/>
                    <a:pt x="56203" y="134"/>
                  </a:cubicBezTo>
                  <a:cubicBezTo>
                    <a:pt x="53683" y="134"/>
                    <a:pt x="31003" y="17341"/>
                    <a:pt x="16134" y="49479"/>
                  </a:cubicBezTo>
                  <a:cubicBezTo>
                    <a:pt x="3282" y="77315"/>
                    <a:pt x="258" y="105403"/>
                    <a:pt x="258" y="126659"/>
                  </a:cubicBezTo>
                  <a:cubicBezTo>
                    <a:pt x="258" y="146397"/>
                    <a:pt x="3030" y="177017"/>
                    <a:pt x="16890" y="205611"/>
                  </a:cubicBezTo>
                  <a:cubicBezTo>
                    <a:pt x="32011" y="236737"/>
                    <a:pt x="53683" y="253185"/>
                    <a:pt x="56203" y="253185"/>
                  </a:cubicBezTo>
                  <a:cubicBezTo>
                    <a:pt x="57715" y="253185"/>
                    <a:pt x="58723" y="252426"/>
                    <a:pt x="58723" y="250654"/>
                  </a:cubicBezTo>
                  <a:close/>
                </a:path>
              </a:pathLst>
            </a:custGeom>
            <a:solidFill>
              <a:srgbClr val="000000"/>
            </a:solidFill>
            <a:ln w="25269" cap="flat">
              <a:noFill/>
              <a:prstDash val="solid"/>
              <a:miter/>
            </a:ln>
          </p:spPr>
          <p:txBody>
            <a:bodyPr rtlCol="0" anchor="ctr"/>
            <a:lstStyle/>
            <a:p>
              <a:endParaRPr lang="en-CN"/>
            </a:p>
          </p:txBody>
        </p:sp>
        <p:sp>
          <p:nvSpPr>
            <p:cNvPr id="18502" name="Freeform 18501">
              <a:extLst>
                <a:ext uri="{FF2B5EF4-FFF2-40B4-BE49-F238E27FC236}">
                  <a16:creationId xmlns:a16="http://schemas.microsoft.com/office/drawing/2014/main" id="{32DBC84E-F8FC-71F4-4DAF-781259261D2E}"/>
                </a:ext>
              </a:extLst>
            </p:cNvPr>
            <p:cNvSpPr/>
            <p:nvPr>
              <p:custDataLst>
                <p:tags r:id="rId129"/>
              </p:custDataLst>
            </p:nvPr>
          </p:nvSpPr>
          <p:spPr>
            <a:xfrm>
              <a:off x="9185165" y="5773376"/>
              <a:ext cx="83161" cy="168531"/>
            </a:xfrm>
            <a:custGeom>
              <a:avLst/>
              <a:gdLst>
                <a:gd name="connsiteX0" fmla="*/ 51923 w 83161"/>
                <a:gd name="connsiteY0" fmla="*/ 6713 h 168531"/>
                <a:gd name="connsiteX1" fmla="*/ 46127 w 83161"/>
                <a:gd name="connsiteY1" fmla="*/ 134 h 168531"/>
                <a:gd name="connsiteX2" fmla="*/ 262 w 83161"/>
                <a:gd name="connsiteY2" fmla="*/ 16329 h 168531"/>
                <a:gd name="connsiteX3" fmla="*/ 262 w 83161"/>
                <a:gd name="connsiteY3" fmla="*/ 24174 h 168531"/>
                <a:gd name="connsiteX4" fmla="*/ 33275 w 83161"/>
                <a:gd name="connsiteY4" fmla="*/ 17594 h 168531"/>
                <a:gd name="connsiteX5" fmla="*/ 33275 w 83161"/>
                <a:gd name="connsiteY5" fmla="*/ 148675 h 168531"/>
                <a:gd name="connsiteX6" fmla="*/ 9838 w 83161"/>
                <a:gd name="connsiteY6" fmla="*/ 160821 h 168531"/>
                <a:gd name="connsiteX7" fmla="*/ 1774 w 83161"/>
                <a:gd name="connsiteY7" fmla="*/ 160821 h 168531"/>
                <a:gd name="connsiteX8" fmla="*/ 1774 w 83161"/>
                <a:gd name="connsiteY8" fmla="*/ 168666 h 168531"/>
                <a:gd name="connsiteX9" fmla="*/ 42599 w 83161"/>
                <a:gd name="connsiteY9" fmla="*/ 167907 h 168531"/>
                <a:gd name="connsiteX10" fmla="*/ 83424 w 83161"/>
                <a:gd name="connsiteY10" fmla="*/ 168666 h 168531"/>
                <a:gd name="connsiteX11" fmla="*/ 83424 w 83161"/>
                <a:gd name="connsiteY11" fmla="*/ 160821 h 168531"/>
                <a:gd name="connsiteX12" fmla="*/ 75359 w 83161"/>
                <a:gd name="connsiteY12" fmla="*/ 160821 h 168531"/>
                <a:gd name="connsiteX13" fmla="*/ 51923 w 83161"/>
                <a:gd name="connsiteY13" fmla="*/ 148675 h 168531"/>
                <a:gd name="connsiteX14" fmla="*/ 51923 w 83161"/>
                <a:gd name="connsiteY14" fmla="*/ 6713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161" h="168531">
                  <a:moveTo>
                    <a:pt x="51923" y="6713"/>
                  </a:moveTo>
                  <a:cubicBezTo>
                    <a:pt x="51923" y="640"/>
                    <a:pt x="51923" y="134"/>
                    <a:pt x="46127" y="134"/>
                  </a:cubicBezTo>
                  <a:cubicBezTo>
                    <a:pt x="30502" y="16329"/>
                    <a:pt x="8326" y="16329"/>
                    <a:pt x="262" y="16329"/>
                  </a:cubicBezTo>
                  <a:lnTo>
                    <a:pt x="262" y="24174"/>
                  </a:lnTo>
                  <a:cubicBezTo>
                    <a:pt x="5302" y="24174"/>
                    <a:pt x="20170" y="24174"/>
                    <a:pt x="33275" y="17594"/>
                  </a:cubicBezTo>
                  <a:lnTo>
                    <a:pt x="33275" y="148675"/>
                  </a:lnTo>
                  <a:cubicBezTo>
                    <a:pt x="33275" y="157785"/>
                    <a:pt x="32519" y="160821"/>
                    <a:pt x="9838" y="160821"/>
                  </a:cubicBezTo>
                  <a:lnTo>
                    <a:pt x="1774" y="160821"/>
                  </a:lnTo>
                  <a:lnTo>
                    <a:pt x="1774" y="168666"/>
                  </a:lnTo>
                  <a:cubicBezTo>
                    <a:pt x="10594" y="167907"/>
                    <a:pt x="32519" y="167907"/>
                    <a:pt x="42599" y="167907"/>
                  </a:cubicBezTo>
                  <a:cubicBezTo>
                    <a:pt x="52679" y="167907"/>
                    <a:pt x="74603" y="167907"/>
                    <a:pt x="83424" y="168666"/>
                  </a:cubicBezTo>
                  <a:lnTo>
                    <a:pt x="83424" y="160821"/>
                  </a:lnTo>
                  <a:lnTo>
                    <a:pt x="75359" y="160821"/>
                  </a:lnTo>
                  <a:cubicBezTo>
                    <a:pt x="52679" y="160821"/>
                    <a:pt x="51923" y="158038"/>
                    <a:pt x="51923" y="148675"/>
                  </a:cubicBezTo>
                  <a:lnTo>
                    <a:pt x="51923" y="6713"/>
                  </a:lnTo>
                  <a:close/>
                </a:path>
              </a:pathLst>
            </a:custGeom>
            <a:solidFill>
              <a:srgbClr val="000000"/>
            </a:solidFill>
            <a:ln w="25269" cap="flat">
              <a:noFill/>
              <a:prstDash val="solid"/>
              <a:miter/>
            </a:ln>
          </p:spPr>
          <p:txBody>
            <a:bodyPr rtlCol="0" anchor="ctr"/>
            <a:lstStyle/>
            <a:p>
              <a:endParaRPr lang="en-CN"/>
            </a:p>
          </p:txBody>
        </p:sp>
        <p:sp>
          <p:nvSpPr>
            <p:cNvPr id="18503" name="Freeform 18502">
              <a:extLst>
                <a:ext uri="{FF2B5EF4-FFF2-40B4-BE49-F238E27FC236}">
                  <a16:creationId xmlns:a16="http://schemas.microsoft.com/office/drawing/2014/main" id="{3EB7FEEC-10B4-3513-4806-560CC824B302}"/>
                </a:ext>
              </a:extLst>
            </p:cNvPr>
            <p:cNvSpPr/>
            <p:nvPr>
              <p:custDataLst>
                <p:tags r:id="rId130"/>
              </p:custDataLst>
            </p:nvPr>
          </p:nvSpPr>
          <p:spPr>
            <a:xfrm>
              <a:off x="9365656" y="5873584"/>
              <a:ext cx="153975" cy="10122"/>
            </a:xfrm>
            <a:custGeom>
              <a:avLst/>
              <a:gdLst>
                <a:gd name="connsiteX0" fmla="*/ 145424 w 153975"/>
                <a:gd name="connsiteY0" fmla="*/ 10256 h 10122"/>
                <a:gd name="connsiteX1" fmla="*/ 154244 w 153975"/>
                <a:gd name="connsiteY1" fmla="*/ 5195 h 10122"/>
                <a:gd name="connsiteX2" fmla="*/ 145424 w 153975"/>
                <a:gd name="connsiteY2" fmla="*/ 134 h 10122"/>
                <a:gd name="connsiteX3" fmla="*/ 9089 w 153975"/>
                <a:gd name="connsiteY3" fmla="*/ 134 h 10122"/>
                <a:gd name="connsiteX4" fmla="*/ 269 w 153975"/>
                <a:gd name="connsiteY4" fmla="*/ 5195 h 10122"/>
                <a:gd name="connsiteX5" fmla="*/ 9089 w 153975"/>
                <a:gd name="connsiteY5" fmla="*/ 10256 h 10122"/>
                <a:gd name="connsiteX6" fmla="*/ 145424 w 153975"/>
                <a:gd name="connsiteY6" fmla="*/ 10256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75" h="10122">
                  <a:moveTo>
                    <a:pt x="145424" y="10256"/>
                  </a:moveTo>
                  <a:cubicBezTo>
                    <a:pt x="149708" y="10256"/>
                    <a:pt x="154244" y="10256"/>
                    <a:pt x="154244" y="5195"/>
                  </a:cubicBezTo>
                  <a:cubicBezTo>
                    <a:pt x="154244" y="134"/>
                    <a:pt x="149708" y="134"/>
                    <a:pt x="145424" y="134"/>
                  </a:cubicBezTo>
                  <a:lnTo>
                    <a:pt x="9089" y="134"/>
                  </a:lnTo>
                  <a:cubicBezTo>
                    <a:pt x="4805" y="134"/>
                    <a:pt x="269" y="134"/>
                    <a:pt x="269" y="5195"/>
                  </a:cubicBezTo>
                  <a:cubicBezTo>
                    <a:pt x="269" y="10256"/>
                    <a:pt x="4805" y="10256"/>
                    <a:pt x="9089" y="10256"/>
                  </a:cubicBezTo>
                  <a:lnTo>
                    <a:pt x="145424" y="10256"/>
                  </a:lnTo>
                  <a:close/>
                </a:path>
              </a:pathLst>
            </a:custGeom>
            <a:solidFill>
              <a:srgbClr val="000000"/>
            </a:solidFill>
            <a:ln w="25269" cap="flat">
              <a:noFill/>
              <a:prstDash val="solid"/>
              <a:miter/>
            </a:ln>
          </p:spPr>
          <p:txBody>
            <a:bodyPr rtlCol="0" anchor="ctr"/>
            <a:lstStyle/>
            <a:p>
              <a:endParaRPr lang="en-CN"/>
            </a:p>
          </p:txBody>
        </p:sp>
        <p:sp>
          <p:nvSpPr>
            <p:cNvPr id="18504" name="Freeform 18503">
              <a:extLst>
                <a:ext uri="{FF2B5EF4-FFF2-40B4-BE49-F238E27FC236}">
                  <a16:creationId xmlns:a16="http://schemas.microsoft.com/office/drawing/2014/main" id="{5BA61B51-730E-F23F-82E4-6FF562AB992E}"/>
                </a:ext>
              </a:extLst>
            </p:cNvPr>
            <p:cNvSpPr/>
            <p:nvPr>
              <p:custDataLst>
                <p:tags r:id="rId131"/>
              </p:custDataLst>
            </p:nvPr>
          </p:nvSpPr>
          <p:spPr>
            <a:xfrm>
              <a:off x="9608588" y="5766290"/>
              <a:ext cx="92738" cy="178400"/>
            </a:xfrm>
            <a:custGeom>
              <a:avLst/>
              <a:gdLst>
                <a:gd name="connsiteX0" fmla="*/ 48664 w 92738"/>
                <a:gd name="connsiteY0" fmla="*/ 2917 h 178400"/>
                <a:gd name="connsiteX1" fmla="*/ 45388 w 92738"/>
                <a:gd name="connsiteY1" fmla="*/ 134 h 178400"/>
                <a:gd name="connsiteX2" fmla="*/ 14643 w 92738"/>
                <a:gd name="connsiteY2" fmla="*/ 2664 h 178400"/>
                <a:gd name="connsiteX3" fmla="*/ 9855 w 92738"/>
                <a:gd name="connsiteY3" fmla="*/ 7725 h 178400"/>
                <a:gd name="connsiteX4" fmla="*/ 15903 w 92738"/>
                <a:gd name="connsiteY4" fmla="*/ 10762 h 178400"/>
                <a:gd name="connsiteX5" fmla="*/ 28504 w 92738"/>
                <a:gd name="connsiteY5" fmla="*/ 15064 h 178400"/>
                <a:gd name="connsiteX6" fmla="*/ 24976 w 92738"/>
                <a:gd name="connsiteY6" fmla="*/ 30753 h 178400"/>
                <a:gd name="connsiteX7" fmla="*/ 4311 w 92738"/>
                <a:gd name="connsiteY7" fmla="*/ 113248 h 178400"/>
                <a:gd name="connsiteX8" fmla="*/ 279 w 92738"/>
                <a:gd name="connsiteY8" fmla="*/ 138806 h 178400"/>
                <a:gd name="connsiteX9" fmla="*/ 32284 w 92738"/>
                <a:gd name="connsiteY9" fmla="*/ 178535 h 178400"/>
                <a:gd name="connsiteX10" fmla="*/ 93017 w 92738"/>
                <a:gd name="connsiteY10" fmla="*/ 104391 h 178400"/>
                <a:gd name="connsiteX11" fmla="*/ 59500 w 92738"/>
                <a:gd name="connsiteY11" fmla="*/ 63903 h 178400"/>
                <a:gd name="connsiteX12" fmla="*/ 30016 w 92738"/>
                <a:gd name="connsiteY12" fmla="*/ 79086 h 178400"/>
                <a:gd name="connsiteX13" fmla="*/ 48664 w 92738"/>
                <a:gd name="connsiteY13" fmla="*/ 2917 h 178400"/>
                <a:gd name="connsiteX14" fmla="*/ 24976 w 92738"/>
                <a:gd name="connsiteY14" fmla="*/ 98571 h 178400"/>
                <a:gd name="connsiteX15" fmla="*/ 28756 w 92738"/>
                <a:gd name="connsiteY15" fmla="*/ 89714 h 178400"/>
                <a:gd name="connsiteX16" fmla="*/ 58996 w 92738"/>
                <a:gd name="connsiteY16" fmla="*/ 69470 h 178400"/>
                <a:gd name="connsiteX17" fmla="*/ 74873 w 92738"/>
                <a:gd name="connsiteY17" fmla="*/ 93257 h 178400"/>
                <a:gd name="connsiteX18" fmla="*/ 62020 w 92738"/>
                <a:gd name="connsiteY18" fmla="*/ 146904 h 178400"/>
                <a:gd name="connsiteX19" fmla="*/ 32284 w 92738"/>
                <a:gd name="connsiteY19" fmla="*/ 172968 h 178400"/>
                <a:gd name="connsiteX20" fmla="*/ 15399 w 92738"/>
                <a:gd name="connsiteY20" fmla="*/ 147410 h 178400"/>
                <a:gd name="connsiteX21" fmla="*/ 19431 w 92738"/>
                <a:gd name="connsiteY21" fmla="*/ 121852 h 178400"/>
                <a:gd name="connsiteX22" fmla="*/ 24976 w 92738"/>
                <a:gd name="connsiteY22" fmla="*/ 9857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738" h="178400">
                  <a:moveTo>
                    <a:pt x="48664" y="2917"/>
                  </a:moveTo>
                  <a:cubicBezTo>
                    <a:pt x="48664" y="2664"/>
                    <a:pt x="48664" y="134"/>
                    <a:pt x="45388" y="134"/>
                  </a:cubicBezTo>
                  <a:cubicBezTo>
                    <a:pt x="39592" y="134"/>
                    <a:pt x="21195" y="2158"/>
                    <a:pt x="14643" y="2664"/>
                  </a:cubicBezTo>
                  <a:cubicBezTo>
                    <a:pt x="12627" y="2917"/>
                    <a:pt x="9855" y="3171"/>
                    <a:pt x="9855" y="7725"/>
                  </a:cubicBezTo>
                  <a:cubicBezTo>
                    <a:pt x="9855" y="10762"/>
                    <a:pt x="12123" y="10762"/>
                    <a:pt x="15903" y="10762"/>
                  </a:cubicBezTo>
                  <a:cubicBezTo>
                    <a:pt x="28000" y="10762"/>
                    <a:pt x="28504" y="12533"/>
                    <a:pt x="28504" y="15064"/>
                  </a:cubicBezTo>
                  <a:cubicBezTo>
                    <a:pt x="28504" y="16835"/>
                    <a:pt x="26236" y="25439"/>
                    <a:pt x="24976" y="30753"/>
                  </a:cubicBezTo>
                  <a:lnTo>
                    <a:pt x="4311" y="113248"/>
                  </a:lnTo>
                  <a:cubicBezTo>
                    <a:pt x="1287" y="125900"/>
                    <a:pt x="279" y="129949"/>
                    <a:pt x="279" y="138806"/>
                  </a:cubicBezTo>
                  <a:cubicBezTo>
                    <a:pt x="279" y="162846"/>
                    <a:pt x="13635" y="178535"/>
                    <a:pt x="32284" y="178535"/>
                  </a:cubicBezTo>
                  <a:cubicBezTo>
                    <a:pt x="62020" y="178535"/>
                    <a:pt x="93017" y="140830"/>
                    <a:pt x="93017" y="104391"/>
                  </a:cubicBezTo>
                  <a:cubicBezTo>
                    <a:pt x="93017" y="81363"/>
                    <a:pt x="79661" y="63903"/>
                    <a:pt x="59500" y="63903"/>
                  </a:cubicBezTo>
                  <a:cubicBezTo>
                    <a:pt x="47908" y="63903"/>
                    <a:pt x="37576" y="71241"/>
                    <a:pt x="30016" y="79086"/>
                  </a:cubicBezTo>
                  <a:lnTo>
                    <a:pt x="48664" y="2917"/>
                  </a:lnTo>
                  <a:close/>
                  <a:moveTo>
                    <a:pt x="24976" y="98571"/>
                  </a:moveTo>
                  <a:cubicBezTo>
                    <a:pt x="26488" y="93004"/>
                    <a:pt x="26488" y="92498"/>
                    <a:pt x="28756" y="89714"/>
                  </a:cubicBezTo>
                  <a:cubicBezTo>
                    <a:pt x="41104" y="73266"/>
                    <a:pt x="52444" y="69470"/>
                    <a:pt x="58996" y="69470"/>
                  </a:cubicBezTo>
                  <a:cubicBezTo>
                    <a:pt x="68068" y="69470"/>
                    <a:pt x="74873" y="77061"/>
                    <a:pt x="74873" y="93257"/>
                  </a:cubicBezTo>
                  <a:cubicBezTo>
                    <a:pt x="74873" y="108187"/>
                    <a:pt x="66556" y="137288"/>
                    <a:pt x="62020" y="146904"/>
                  </a:cubicBezTo>
                  <a:cubicBezTo>
                    <a:pt x="53704" y="163858"/>
                    <a:pt x="42112" y="172968"/>
                    <a:pt x="32284" y="172968"/>
                  </a:cubicBezTo>
                  <a:cubicBezTo>
                    <a:pt x="23715" y="172968"/>
                    <a:pt x="15399" y="166135"/>
                    <a:pt x="15399" y="147410"/>
                  </a:cubicBezTo>
                  <a:cubicBezTo>
                    <a:pt x="15399" y="142602"/>
                    <a:pt x="15399" y="137794"/>
                    <a:pt x="19431" y="121852"/>
                  </a:cubicBezTo>
                  <a:lnTo>
                    <a:pt x="24976" y="98571"/>
                  </a:lnTo>
                  <a:close/>
                </a:path>
              </a:pathLst>
            </a:custGeom>
            <a:solidFill>
              <a:srgbClr val="000000"/>
            </a:solidFill>
            <a:ln w="25269" cap="flat">
              <a:noFill/>
              <a:prstDash val="solid"/>
              <a:miter/>
            </a:ln>
          </p:spPr>
          <p:txBody>
            <a:bodyPr rtlCol="0" anchor="ctr"/>
            <a:lstStyle/>
            <a:p>
              <a:endParaRPr lang="en-CN"/>
            </a:p>
          </p:txBody>
        </p:sp>
        <p:sp>
          <p:nvSpPr>
            <p:cNvPr id="18505" name="Freeform 18504">
              <a:extLst>
                <a:ext uri="{FF2B5EF4-FFF2-40B4-BE49-F238E27FC236}">
                  <a16:creationId xmlns:a16="http://schemas.microsoft.com/office/drawing/2014/main" id="{3EC58E55-3AF3-24F2-1DFC-599F4DEA1154}"/>
                </a:ext>
              </a:extLst>
            </p:cNvPr>
            <p:cNvSpPr/>
            <p:nvPr>
              <p:custDataLst>
                <p:tags r:id="rId132"/>
              </p:custDataLst>
            </p:nvPr>
          </p:nvSpPr>
          <p:spPr>
            <a:xfrm>
              <a:off x="9775008" y="5794379"/>
              <a:ext cx="167583" cy="168531"/>
            </a:xfrm>
            <a:custGeom>
              <a:avLst/>
              <a:gdLst>
                <a:gd name="connsiteX0" fmla="*/ 89243 w 167583"/>
                <a:gd name="connsiteY0" fmla="*/ 89461 h 168531"/>
                <a:gd name="connsiteX1" fmla="*/ 159553 w 167583"/>
                <a:gd name="connsiteY1" fmla="*/ 89461 h 168531"/>
                <a:gd name="connsiteX2" fmla="*/ 167869 w 167583"/>
                <a:gd name="connsiteY2" fmla="*/ 84400 h 168531"/>
                <a:gd name="connsiteX3" fmla="*/ 159553 w 167583"/>
                <a:gd name="connsiteY3" fmla="*/ 79339 h 168531"/>
                <a:gd name="connsiteX4" fmla="*/ 89243 w 167583"/>
                <a:gd name="connsiteY4" fmla="*/ 79339 h 168531"/>
                <a:gd name="connsiteX5" fmla="*/ 89243 w 167583"/>
                <a:gd name="connsiteY5" fmla="*/ 8485 h 168531"/>
                <a:gd name="connsiteX6" fmla="*/ 84203 w 167583"/>
                <a:gd name="connsiteY6" fmla="*/ 134 h 168531"/>
                <a:gd name="connsiteX7" fmla="*/ 79163 w 167583"/>
                <a:gd name="connsiteY7" fmla="*/ 8485 h 168531"/>
                <a:gd name="connsiteX8" fmla="*/ 79163 w 167583"/>
                <a:gd name="connsiteY8" fmla="*/ 79339 h 168531"/>
                <a:gd name="connsiteX9" fmla="*/ 8602 w 167583"/>
                <a:gd name="connsiteY9" fmla="*/ 79339 h 168531"/>
                <a:gd name="connsiteX10" fmla="*/ 285 w 167583"/>
                <a:gd name="connsiteY10" fmla="*/ 84400 h 168531"/>
                <a:gd name="connsiteX11" fmla="*/ 8602 w 167583"/>
                <a:gd name="connsiteY11" fmla="*/ 89461 h 168531"/>
                <a:gd name="connsiteX12" fmla="*/ 79163 w 167583"/>
                <a:gd name="connsiteY12" fmla="*/ 89461 h 168531"/>
                <a:gd name="connsiteX13" fmla="*/ 79163 w 167583"/>
                <a:gd name="connsiteY13" fmla="*/ 160315 h 168531"/>
                <a:gd name="connsiteX14" fmla="*/ 84203 w 167583"/>
                <a:gd name="connsiteY14" fmla="*/ 168666 h 168531"/>
                <a:gd name="connsiteX15" fmla="*/ 89243 w 167583"/>
                <a:gd name="connsiteY15" fmla="*/ 160315 h 168531"/>
                <a:gd name="connsiteX16" fmla="*/ 89243 w 167583"/>
                <a:gd name="connsiteY16" fmla="*/ 89461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583" h="168531">
                  <a:moveTo>
                    <a:pt x="89243" y="89461"/>
                  </a:moveTo>
                  <a:lnTo>
                    <a:pt x="159553" y="89461"/>
                  </a:lnTo>
                  <a:cubicBezTo>
                    <a:pt x="163081" y="89461"/>
                    <a:pt x="167869" y="89461"/>
                    <a:pt x="167869" y="84400"/>
                  </a:cubicBezTo>
                  <a:cubicBezTo>
                    <a:pt x="167869" y="79339"/>
                    <a:pt x="163081" y="79339"/>
                    <a:pt x="159553" y="79339"/>
                  </a:cubicBezTo>
                  <a:lnTo>
                    <a:pt x="89243" y="79339"/>
                  </a:lnTo>
                  <a:lnTo>
                    <a:pt x="89243" y="8485"/>
                  </a:lnTo>
                  <a:cubicBezTo>
                    <a:pt x="89243" y="4942"/>
                    <a:pt x="89243" y="134"/>
                    <a:pt x="84203" y="134"/>
                  </a:cubicBezTo>
                  <a:cubicBezTo>
                    <a:pt x="79163" y="134"/>
                    <a:pt x="79163" y="4942"/>
                    <a:pt x="79163" y="8485"/>
                  </a:cubicBezTo>
                  <a:lnTo>
                    <a:pt x="79163" y="79339"/>
                  </a:lnTo>
                  <a:lnTo>
                    <a:pt x="8602" y="79339"/>
                  </a:lnTo>
                  <a:cubicBezTo>
                    <a:pt x="5074" y="79339"/>
                    <a:pt x="285" y="79339"/>
                    <a:pt x="285" y="84400"/>
                  </a:cubicBezTo>
                  <a:cubicBezTo>
                    <a:pt x="285" y="89461"/>
                    <a:pt x="5074" y="89461"/>
                    <a:pt x="8602" y="89461"/>
                  </a:cubicBezTo>
                  <a:lnTo>
                    <a:pt x="79163" y="89461"/>
                  </a:lnTo>
                  <a:lnTo>
                    <a:pt x="79163" y="160315"/>
                  </a:lnTo>
                  <a:cubicBezTo>
                    <a:pt x="79163" y="163858"/>
                    <a:pt x="79163" y="168666"/>
                    <a:pt x="84203" y="168666"/>
                  </a:cubicBezTo>
                  <a:cubicBezTo>
                    <a:pt x="89243" y="168666"/>
                    <a:pt x="89243" y="163858"/>
                    <a:pt x="89243" y="160315"/>
                  </a:cubicBezTo>
                  <a:lnTo>
                    <a:pt x="89243" y="89461"/>
                  </a:lnTo>
                  <a:close/>
                </a:path>
              </a:pathLst>
            </a:custGeom>
            <a:solidFill>
              <a:srgbClr val="000000"/>
            </a:solidFill>
            <a:ln w="25269" cap="flat">
              <a:noFill/>
              <a:prstDash val="solid"/>
              <a:miter/>
            </a:ln>
          </p:spPr>
          <p:txBody>
            <a:bodyPr rtlCol="0" anchor="ctr"/>
            <a:lstStyle/>
            <a:p>
              <a:endParaRPr lang="en-CN"/>
            </a:p>
          </p:txBody>
        </p:sp>
        <p:sp>
          <p:nvSpPr>
            <p:cNvPr id="18506" name="Freeform 18505">
              <a:extLst>
                <a:ext uri="{FF2B5EF4-FFF2-40B4-BE49-F238E27FC236}">
                  <a16:creationId xmlns:a16="http://schemas.microsoft.com/office/drawing/2014/main" id="{D5E904F6-09B0-BEE8-9AF4-BFB5DA209EEA}"/>
                </a:ext>
              </a:extLst>
            </p:cNvPr>
            <p:cNvSpPr/>
            <p:nvPr>
              <p:custDataLst>
                <p:tags r:id="rId133"/>
              </p:custDataLst>
            </p:nvPr>
          </p:nvSpPr>
          <p:spPr>
            <a:xfrm>
              <a:off x="10024745" y="5766290"/>
              <a:ext cx="92738" cy="178400"/>
            </a:xfrm>
            <a:custGeom>
              <a:avLst/>
              <a:gdLst>
                <a:gd name="connsiteX0" fmla="*/ 48680 w 92738"/>
                <a:gd name="connsiteY0" fmla="*/ 2917 h 178400"/>
                <a:gd name="connsiteX1" fmla="*/ 45404 w 92738"/>
                <a:gd name="connsiteY1" fmla="*/ 134 h 178400"/>
                <a:gd name="connsiteX2" fmla="*/ 14660 w 92738"/>
                <a:gd name="connsiteY2" fmla="*/ 2664 h 178400"/>
                <a:gd name="connsiteX3" fmla="*/ 9872 w 92738"/>
                <a:gd name="connsiteY3" fmla="*/ 7725 h 178400"/>
                <a:gd name="connsiteX4" fmla="*/ 15920 w 92738"/>
                <a:gd name="connsiteY4" fmla="*/ 10762 h 178400"/>
                <a:gd name="connsiteX5" fmla="*/ 28520 w 92738"/>
                <a:gd name="connsiteY5" fmla="*/ 15064 h 178400"/>
                <a:gd name="connsiteX6" fmla="*/ 24992 w 92738"/>
                <a:gd name="connsiteY6" fmla="*/ 30753 h 178400"/>
                <a:gd name="connsiteX7" fmla="*/ 4328 w 92738"/>
                <a:gd name="connsiteY7" fmla="*/ 113248 h 178400"/>
                <a:gd name="connsiteX8" fmla="*/ 295 w 92738"/>
                <a:gd name="connsiteY8" fmla="*/ 138806 h 178400"/>
                <a:gd name="connsiteX9" fmla="*/ 32300 w 92738"/>
                <a:gd name="connsiteY9" fmla="*/ 178535 h 178400"/>
                <a:gd name="connsiteX10" fmla="*/ 93033 w 92738"/>
                <a:gd name="connsiteY10" fmla="*/ 104391 h 178400"/>
                <a:gd name="connsiteX11" fmla="*/ 59517 w 92738"/>
                <a:gd name="connsiteY11" fmla="*/ 63903 h 178400"/>
                <a:gd name="connsiteX12" fmla="*/ 30032 w 92738"/>
                <a:gd name="connsiteY12" fmla="*/ 79086 h 178400"/>
                <a:gd name="connsiteX13" fmla="*/ 48680 w 92738"/>
                <a:gd name="connsiteY13" fmla="*/ 2917 h 178400"/>
                <a:gd name="connsiteX14" fmla="*/ 24992 w 92738"/>
                <a:gd name="connsiteY14" fmla="*/ 98571 h 178400"/>
                <a:gd name="connsiteX15" fmla="*/ 28772 w 92738"/>
                <a:gd name="connsiteY15" fmla="*/ 89714 h 178400"/>
                <a:gd name="connsiteX16" fmla="*/ 59013 w 92738"/>
                <a:gd name="connsiteY16" fmla="*/ 69470 h 178400"/>
                <a:gd name="connsiteX17" fmla="*/ 74889 w 92738"/>
                <a:gd name="connsiteY17" fmla="*/ 93257 h 178400"/>
                <a:gd name="connsiteX18" fmla="*/ 62037 w 92738"/>
                <a:gd name="connsiteY18" fmla="*/ 146904 h 178400"/>
                <a:gd name="connsiteX19" fmla="*/ 32300 w 92738"/>
                <a:gd name="connsiteY19" fmla="*/ 172968 h 178400"/>
                <a:gd name="connsiteX20" fmla="*/ 15416 w 92738"/>
                <a:gd name="connsiteY20" fmla="*/ 147410 h 178400"/>
                <a:gd name="connsiteX21" fmla="*/ 19448 w 92738"/>
                <a:gd name="connsiteY21" fmla="*/ 121852 h 178400"/>
                <a:gd name="connsiteX22" fmla="*/ 24992 w 92738"/>
                <a:gd name="connsiteY22" fmla="*/ 98571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738" h="178400">
                  <a:moveTo>
                    <a:pt x="48680" y="2917"/>
                  </a:moveTo>
                  <a:cubicBezTo>
                    <a:pt x="48680" y="2664"/>
                    <a:pt x="48680" y="134"/>
                    <a:pt x="45404" y="134"/>
                  </a:cubicBezTo>
                  <a:cubicBezTo>
                    <a:pt x="39608" y="134"/>
                    <a:pt x="21212" y="2158"/>
                    <a:pt x="14660" y="2664"/>
                  </a:cubicBezTo>
                  <a:cubicBezTo>
                    <a:pt x="12644" y="2917"/>
                    <a:pt x="9872" y="3171"/>
                    <a:pt x="9872" y="7725"/>
                  </a:cubicBezTo>
                  <a:cubicBezTo>
                    <a:pt x="9872" y="10762"/>
                    <a:pt x="12140" y="10762"/>
                    <a:pt x="15920" y="10762"/>
                  </a:cubicBezTo>
                  <a:cubicBezTo>
                    <a:pt x="28016" y="10762"/>
                    <a:pt x="28520" y="12533"/>
                    <a:pt x="28520" y="15064"/>
                  </a:cubicBezTo>
                  <a:cubicBezTo>
                    <a:pt x="28520" y="16835"/>
                    <a:pt x="26252" y="25439"/>
                    <a:pt x="24992" y="30753"/>
                  </a:cubicBezTo>
                  <a:lnTo>
                    <a:pt x="4328" y="113248"/>
                  </a:lnTo>
                  <a:cubicBezTo>
                    <a:pt x="1303" y="125900"/>
                    <a:pt x="295" y="129949"/>
                    <a:pt x="295" y="138806"/>
                  </a:cubicBezTo>
                  <a:cubicBezTo>
                    <a:pt x="295" y="162846"/>
                    <a:pt x="13652" y="178535"/>
                    <a:pt x="32300" y="178535"/>
                  </a:cubicBezTo>
                  <a:cubicBezTo>
                    <a:pt x="62037" y="178535"/>
                    <a:pt x="93033" y="140830"/>
                    <a:pt x="93033" y="104391"/>
                  </a:cubicBezTo>
                  <a:cubicBezTo>
                    <a:pt x="93033" y="81363"/>
                    <a:pt x="79677" y="63903"/>
                    <a:pt x="59517" y="63903"/>
                  </a:cubicBezTo>
                  <a:cubicBezTo>
                    <a:pt x="47924" y="63903"/>
                    <a:pt x="37592" y="71241"/>
                    <a:pt x="30032" y="79086"/>
                  </a:cubicBezTo>
                  <a:lnTo>
                    <a:pt x="48680" y="2917"/>
                  </a:lnTo>
                  <a:close/>
                  <a:moveTo>
                    <a:pt x="24992" y="98571"/>
                  </a:moveTo>
                  <a:cubicBezTo>
                    <a:pt x="26504" y="93004"/>
                    <a:pt x="26504" y="92498"/>
                    <a:pt x="28772" y="89714"/>
                  </a:cubicBezTo>
                  <a:cubicBezTo>
                    <a:pt x="41120" y="73266"/>
                    <a:pt x="52461" y="69470"/>
                    <a:pt x="59013" y="69470"/>
                  </a:cubicBezTo>
                  <a:cubicBezTo>
                    <a:pt x="68085" y="69470"/>
                    <a:pt x="74889" y="77061"/>
                    <a:pt x="74889" y="93257"/>
                  </a:cubicBezTo>
                  <a:cubicBezTo>
                    <a:pt x="74889" y="108187"/>
                    <a:pt x="66573" y="137288"/>
                    <a:pt x="62037" y="146904"/>
                  </a:cubicBezTo>
                  <a:cubicBezTo>
                    <a:pt x="53721" y="163858"/>
                    <a:pt x="42128" y="172968"/>
                    <a:pt x="32300" y="172968"/>
                  </a:cubicBezTo>
                  <a:cubicBezTo>
                    <a:pt x="23732" y="172968"/>
                    <a:pt x="15416" y="166135"/>
                    <a:pt x="15416" y="147410"/>
                  </a:cubicBezTo>
                  <a:cubicBezTo>
                    <a:pt x="15416" y="142602"/>
                    <a:pt x="15416" y="137794"/>
                    <a:pt x="19448" y="121852"/>
                  </a:cubicBezTo>
                  <a:lnTo>
                    <a:pt x="24992" y="98571"/>
                  </a:lnTo>
                  <a:close/>
                </a:path>
              </a:pathLst>
            </a:custGeom>
            <a:solidFill>
              <a:srgbClr val="000000"/>
            </a:solidFill>
            <a:ln w="25269" cap="flat">
              <a:noFill/>
              <a:prstDash val="solid"/>
              <a:miter/>
            </a:ln>
          </p:spPr>
          <p:txBody>
            <a:bodyPr rtlCol="0" anchor="ctr"/>
            <a:lstStyle/>
            <a:p>
              <a:endParaRPr lang="en-CN"/>
            </a:p>
          </p:txBody>
        </p:sp>
        <p:sp>
          <p:nvSpPr>
            <p:cNvPr id="18507" name="Freeform 18506">
              <a:extLst>
                <a:ext uri="{FF2B5EF4-FFF2-40B4-BE49-F238E27FC236}">
                  <a16:creationId xmlns:a16="http://schemas.microsoft.com/office/drawing/2014/main" id="{27DE4F6C-F372-F9BF-20EE-B7D843B8B37E}"/>
                </a:ext>
              </a:extLst>
            </p:cNvPr>
            <p:cNvSpPr/>
            <p:nvPr>
              <p:custDataLst>
                <p:tags r:id="rId134"/>
              </p:custDataLst>
            </p:nvPr>
          </p:nvSpPr>
          <p:spPr>
            <a:xfrm>
              <a:off x="10193433" y="5824239"/>
              <a:ext cx="92989" cy="109065"/>
            </a:xfrm>
            <a:custGeom>
              <a:avLst/>
              <a:gdLst>
                <a:gd name="connsiteX0" fmla="*/ 53223 w 92989"/>
                <a:gd name="connsiteY0" fmla="*/ 9750 h 109065"/>
                <a:gd name="connsiteX1" fmla="*/ 46923 w 92989"/>
                <a:gd name="connsiteY1" fmla="*/ 134 h 109065"/>
                <a:gd name="connsiteX2" fmla="*/ 40371 w 92989"/>
                <a:gd name="connsiteY2" fmla="*/ 6713 h 109065"/>
                <a:gd name="connsiteX3" fmla="*/ 40371 w 92989"/>
                <a:gd name="connsiteY3" fmla="*/ 10003 h 109065"/>
                <a:gd name="connsiteX4" fmla="*/ 43899 w 92989"/>
                <a:gd name="connsiteY4" fmla="*/ 49226 h 109065"/>
                <a:gd name="connsiteX5" fmla="*/ 11642 w 92989"/>
                <a:gd name="connsiteY5" fmla="*/ 25692 h 109065"/>
                <a:gd name="connsiteX6" fmla="*/ 7106 w 92989"/>
                <a:gd name="connsiteY6" fmla="*/ 23921 h 109065"/>
                <a:gd name="connsiteX7" fmla="*/ 302 w 92989"/>
                <a:gd name="connsiteY7" fmla="*/ 31006 h 109065"/>
                <a:gd name="connsiteX8" fmla="*/ 5342 w 92989"/>
                <a:gd name="connsiteY8" fmla="*/ 37332 h 109065"/>
                <a:gd name="connsiteX9" fmla="*/ 41127 w 92989"/>
                <a:gd name="connsiteY9" fmla="*/ 54540 h 109065"/>
                <a:gd name="connsiteX10" fmla="*/ 6350 w 92989"/>
                <a:gd name="connsiteY10" fmla="*/ 71494 h 109065"/>
                <a:gd name="connsiteX11" fmla="*/ 302 w 92989"/>
                <a:gd name="connsiteY11" fmla="*/ 78327 h 109065"/>
                <a:gd name="connsiteX12" fmla="*/ 7106 w 92989"/>
                <a:gd name="connsiteY12" fmla="*/ 85412 h 109065"/>
                <a:gd name="connsiteX13" fmla="*/ 15674 w 92989"/>
                <a:gd name="connsiteY13" fmla="*/ 80604 h 109065"/>
                <a:gd name="connsiteX14" fmla="*/ 43899 w 92989"/>
                <a:gd name="connsiteY14" fmla="*/ 60107 h 109065"/>
                <a:gd name="connsiteX15" fmla="*/ 40119 w 92989"/>
                <a:gd name="connsiteY15" fmla="*/ 102620 h 109065"/>
                <a:gd name="connsiteX16" fmla="*/ 46671 w 92989"/>
                <a:gd name="connsiteY16" fmla="*/ 109199 h 109065"/>
                <a:gd name="connsiteX17" fmla="*/ 53475 w 92989"/>
                <a:gd name="connsiteY17" fmla="*/ 102620 h 109065"/>
                <a:gd name="connsiteX18" fmla="*/ 49695 w 92989"/>
                <a:gd name="connsiteY18" fmla="*/ 60107 h 109065"/>
                <a:gd name="connsiteX19" fmla="*/ 81952 w 92989"/>
                <a:gd name="connsiteY19" fmla="*/ 83641 h 109065"/>
                <a:gd name="connsiteX20" fmla="*/ 86488 w 92989"/>
                <a:gd name="connsiteY20" fmla="*/ 85412 h 109065"/>
                <a:gd name="connsiteX21" fmla="*/ 93292 w 92989"/>
                <a:gd name="connsiteY21" fmla="*/ 78327 h 109065"/>
                <a:gd name="connsiteX22" fmla="*/ 88000 w 92989"/>
                <a:gd name="connsiteY22" fmla="*/ 71747 h 109065"/>
                <a:gd name="connsiteX23" fmla="*/ 52467 w 92989"/>
                <a:gd name="connsiteY23" fmla="*/ 54793 h 109065"/>
                <a:gd name="connsiteX24" fmla="*/ 87244 w 92989"/>
                <a:gd name="connsiteY24" fmla="*/ 37839 h 109065"/>
                <a:gd name="connsiteX25" fmla="*/ 93292 w 92989"/>
                <a:gd name="connsiteY25" fmla="*/ 31006 h 109065"/>
                <a:gd name="connsiteX26" fmla="*/ 86488 w 92989"/>
                <a:gd name="connsiteY26" fmla="*/ 23921 h 109065"/>
                <a:gd name="connsiteX27" fmla="*/ 77920 w 92989"/>
                <a:gd name="connsiteY27" fmla="*/ 28729 h 109065"/>
                <a:gd name="connsiteX28" fmla="*/ 49695 w 92989"/>
                <a:gd name="connsiteY28" fmla="*/ 49226 h 109065"/>
                <a:gd name="connsiteX29" fmla="*/ 53223 w 92989"/>
                <a:gd name="connsiteY29" fmla="*/ 9750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989" h="109065">
                  <a:moveTo>
                    <a:pt x="53223" y="9750"/>
                  </a:moveTo>
                  <a:cubicBezTo>
                    <a:pt x="53475" y="6207"/>
                    <a:pt x="53475" y="134"/>
                    <a:pt x="46923" y="134"/>
                  </a:cubicBezTo>
                  <a:cubicBezTo>
                    <a:pt x="42891" y="134"/>
                    <a:pt x="39615" y="3424"/>
                    <a:pt x="40371" y="6713"/>
                  </a:cubicBezTo>
                  <a:lnTo>
                    <a:pt x="40371" y="10003"/>
                  </a:lnTo>
                  <a:lnTo>
                    <a:pt x="43899" y="49226"/>
                  </a:lnTo>
                  <a:lnTo>
                    <a:pt x="11642" y="25692"/>
                  </a:lnTo>
                  <a:cubicBezTo>
                    <a:pt x="9374" y="24427"/>
                    <a:pt x="8870" y="23921"/>
                    <a:pt x="7106" y="23921"/>
                  </a:cubicBezTo>
                  <a:cubicBezTo>
                    <a:pt x="3578" y="23921"/>
                    <a:pt x="302" y="27463"/>
                    <a:pt x="302" y="31006"/>
                  </a:cubicBezTo>
                  <a:cubicBezTo>
                    <a:pt x="302" y="35055"/>
                    <a:pt x="2822" y="36067"/>
                    <a:pt x="5342" y="37332"/>
                  </a:cubicBezTo>
                  <a:lnTo>
                    <a:pt x="41127" y="54540"/>
                  </a:lnTo>
                  <a:lnTo>
                    <a:pt x="6350" y="71494"/>
                  </a:lnTo>
                  <a:cubicBezTo>
                    <a:pt x="2318" y="73519"/>
                    <a:pt x="302" y="74531"/>
                    <a:pt x="302" y="78327"/>
                  </a:cubicBezTo>
                  <a:cubicBezTo>
                    <a:pt x="302" y="82122"/>
                    <a:pt x="3578" y="85412"/>
                    <a:pt x="7106" y="85412"/>
                  </a:cubicBezTo>
                  <a:cubicBezTo>
                    <a:pt x="8870" y="85412"/>
                    <a:pt x="9374" y="85412"/>
                    <a:pt x="15674" y="80604"/>
                  </a:cubicBezTo>
                  <a:lnTo>
                    <a:pt x="43899" y="60107"/>
                  </a:lnTo>
                  <a:lnTo>
                    <a:pt x="40119" y="102620"/>
                  </a:lnTo>
                  <a:cubicBezTo>
                    <a:pt x="40119" y="107934"/>
                    <a:pt x="44655" y="109199"/>
                    <a:pt x="46671" y="109199"/>
                  </a:cubicBezTo>
                  <a:cubicBezTo>
                    <a:pt x="49695" y="109199"/>
                    <a:pt x="53475" y="107428"/>
                    <a:pt x="53475" y="102620"/>
                  </a:cubicBezTo>
                  <a:lnTo>
                    <a:pt x="49695" y="60107"/>
                  </a:lnTo>
                  <a:lnTo>
                    <a:pt x="81952" y="83641"/>
                  </a:lnTo>
                  <a:cubicBezTo>
                    <a:pt x="84220" y="84906"/>
                    <a:pt x="84724" y="85412"/>
                    <a:pt x="86488" y="85412"/>
                  </a:cubicBezTo>
                  <a:cubicBezTo>
                    <a:pt x="90016" y="85412"/>
                    <a:pt x="93292" y="81869"/>
                    <a:pt x="93292" y="78327"/>
                  </a:cubicBezTo>
                  <a:cubicBezTo>
                    <a:pt x="93292" y="74531"/>
                    <a:pt x="91024" y="73266"/>
                    <a:pt x="88000" y="71747"/>
                  </a:cubicBezTo>
                  <a:cubicBezTo>
                    <a:pt x="72879" y="64156"/>
                    <a:pt x="72375" y="64156"/>
                    <a:pt x="52467" y="54793"/>
                  </a:cubicBezTo>
                  <a:lnTo>
                    <a:pt x="87244" y="37839"/>
                  </a:lnTo>
                  <a:cubicBezTo>
                    <a:pt x="91276" y="35814"/>
                    <a:pt x="93292" y="34802"/>
                    <a:pt x="93292" y="31006"/>
                  </a:cubicBezTo>
                  <a:cubicBezTo>
                    <a:pt x="93292" y="27210"/>
                    <a:pt x="90016" y="23921"/>
                    <a:pt x="86488" y="23921"/>
                  </a:cubicBezTo>
                  <a:cubicBezTo>
                    <a:pt x="84724" y="23921"/>
                    <a:pt x="84220" y="23921"/>
                    <a:pt x="77920" y="28729"/>
                  </a:cubicBezTo>
                  <a:lnTo>
                    <a:pt x="49695" y="49226"/>
                  </a:lnTo>
                  <a:lnTo>
                    <a:pt x="53223" y="9750"/>
                  </a:lnTo>
                  <a:close/>
                </a:path>
              </a:pathLst>
            </a:custGeom>
            <a:solidFill>
              <a:srgbClr val="000000"/>
            </a:solidFill>
            <a:ln w="25269" cap="flat">
              <a:noFill/>
              <a:prstDash val="solid"/>
              <a:miter/>
            </a:ln>
          </p:spPr>
          <p:txBody>
            <a:bodyPr rtlCol="0" anchor="ctr"/>
            <a:lstStyle/>
            <a:p>
              <a:endParaRPr lang="en-CN"/>
            </a:p>
          </p:txBody>
        </p:sp>
        <p:sp>
          <p:nvSpPr>
            <p:cNvPr id="18508" name="Freeform 18507">
              <a:extLst>
                <a:ext uri="{FF2B5EF4-FFF2-40B4-BE49-F238E27FC236}">
                  <a16:creationId xmlns:a16="http://schemas.microsoft.com/office/drawing/2014/main" id="{33434926-10E9-70DC-C090-8D5860D45B14}"/>
                </a:ext>
              </a:extLst>
            </p:cNvPr>
            <p:cNvSpPr/>
            <p:nvPr>
              <p:custDataLst>
                <p:tags r:id="rId135"/>
              </p:custDataLst>
            </p:nvPr>
          </p:nvSpPr>
          <p:spPr>
            <a:xfrm>
              <a:off x="10713433" y="5686327"/>
              <a:ext cx="8643" cy="177135"/>
            </a:xfrm>
            <a:custGeom>
              <a:avLst/>
              <a:gdLst>
                <a:gd name="connsiteX0" fmla="*/ 8966 w 8643"/>
                <a:gd name="connsiteY0" fmla="*/ 7037 h 177135"/>
                <a:gd name="connsiteX1" fmla="*/ 4732 w 8643"/>
                <a:gd name="connsiteY1" fmla="*/ 129 h 177135"/>
                <a:gd name="connsiteX2" fmla="*/ 322 w 8643"/>
                <a:gd name="connsiteY2" fmla="*/ 7037 h 177135"/>
                <a:gd name="connsiteX3" fmla="*/ 322 w 8643"/>
                <a:gd name="connsiteY3" fmla="*/ 170357 h 177135"/>
                <a:gd name="connsiteX4" fmla="*/ 4556 w 8643"/>
                <a:gd name="connsiteY4" fmla="*/ 177265 h 177135"/>
                <a:gd name="connsiteX5" fmla="*/ 8966 w 8643"/>
                <a:gd name="connsiteY5" fmla="*/ 170357 h 177135"/>
                <a:gd name="connsiteX6" fmla="*/ 8966 w 8643"/>
                <a:gd name="connsiteY6" fmla="*/ 7037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3" h="177135">
                  <a:moveTo>
                    <a:pt x="8966" y="7037"/>
                  </a:moveTo>
                  <a:cubicBezTo>
                    <a:pt x="8966" y="4380"/>
                    <a:pt x="8966" y="129"/>
                    <a:pt x="4732" y="129"/>
                  </a:cubicBezTo>
                  <a:cubicBezTo>
                    <a:pt x="322" y="129"/>
                    <a:pt x="322" y="4203"/>
                    <a:pt x="322" y="7037"/>
                  </a:cubicBezTo>
                  <a:lnTo>
                    <a:pt x="322" y="170357"/>
                  </a:lnTo>
                  <a:cubicBezTo>
                    <a:pt x="322" y="173014"/>
                    <a:pt x="322" y="177265"/>
                    <a:pt x="4556" y="177265"/>
                  </a:cubicBezTo>
                  <a:cubicBezTo>
                    <a:pt x="8966" y="177265"/>
                    <a:pt x="8966" y="173191"/>
                    <a:pt x="8966" y="170357"/>
                  </a:cubicBezTo>
                  <a:lnTo>
                    <a:pt x="8966" y="7037"/>
                  </a:lnTo>
                  <a:close/>
                </a:path>
              </a:pathLst>
            </a:custGeom>
            <a:solidFill>
              <a:srgbClr val="000000"/>
            </a:solidFill>
            <a:ln w="25269" cap="flat">
              <a:noFill/>
              <a:prstDash val="solid"/>
              <a:miter/>
            </a:ln>
          </p:spPr>
          <p:txBody>
            <a:bodyPr rtlCol="0" anchor="ctr"/>
            <a:lstStyle/>
            <a:p>
              <a:endParaRPr lang="en-CN"/>
            </a:p>
          </p:txBody>
        </p:sp>
        <p:sp>
          <p:nvSpPr>
            <p:cNvPr id="18509" name="Freeform 18508">
              <a:extLst>
                <a:ext uri="{FF2B5EF4-FFF2-40B4-BE49-F238E27FC236}">
                  <a16:creationId xmlns:a16="http://schemas.microsoft.com/office/drawing/2014/main" id="{778665D3-E4E5-8D63-F144-FA3B1D3FEA95}"/>
                </a:ext>
              </a:extLst>
            </p:cNvPr>
            <p:cNvSpPr/>
            <p:nvPr>
              <p:custDataLst>
                <p:tags r:id="rId136"/>
              </p:custDataLst>
            </p:nvPr>
          </p:nvSpPr>
          <p:spPr>
            <a:xfrm>
              <a:off x="10759878" y="5694652"/>
              <a:ext cx="134066" cy="158890"/>
            </a:xfrm>
            <a:custGeom>
              <a:avLst/>
              <a:gdLst>
                <a:gd name="connsiteX0" fmla="*/ 70180 w 134066"/>
                <a:gd name="connsiteY0" fmla="*/ 135284 h 158890"/>
                <a:gd name="connsiteX1" fmla="*/ 86939 w 134066"/>
                <a:gd name="connsiteY1" fmla="*/ 159020 h 158890"/>
                <a:gd name="connsiteX2" fmla="*/ 118515 w 134066"/>
                <a:gd name="connsiteY2" fmla="*/ 124656 h 158890"/>
                <a:gd name="connsiteX3" fmla="*/ 116045 w 134066"/>
                <a:gd name="connsiteY3" fmla="*/ 122176 h 158890"/>
                <a:gd name="connsiteX4" fmla="*/ 113576 w 134066"/>
                <a:gd name="connsiteY4" fmla="*/ 124478 h 158890"/>
                <a:gd name="connsiteX5" fmla="*/ 91702 w 134066"/>
                <a:gd name="connsiteY5" fmla="*/ 140421 h 158890"/>
                <a:gd name="connsiteX6" fmla="*/ 77766 w 134066"/>
                <a:gd name="connsiteY6" fmla="*/ 123238 h 158890"/>
                <a:gd name="connsiteX7" fmla="*/ 134391 w 134066"/>
                <a:gd name="connsiteY7" fmla="*/ 49373 h 158890"/>
                <a:gd name="connsiteX8" fmla="*/ 83234 w 134066"/>
                <a:gd name="connsiteY8" fmla="*/ 129 h 158890"/>
                <a:gd name="connsiteX9" fmla="*/ 324 w 134066"/>
                <a:gd name="connsiteY9" fmla="*/ 79663 h 158890"/>
                <a:gd name="connsiteX10" fmla="*/ 51658 w 134066"/>
                <a:gd name="connsiteY10" fmla="*/ 128198 h 158890"/>
                <a:gd name="connsiteX11" fmla="*/ 70180 w 134066"/>
                <a:gd name="connsiteY11" fmla="*/ 125718 h 158890"/>
                <a:gd name="connsiteX12" fmla="*/ 70180 w 134066"/>
                <a:gd name="connsiteY12" fmla="*/ 135284 h 158890"/>
                <a:gd name="connsiteX13" fmla="*/ 39663 w 134066"/>
                <a:gd name="connsiteY13" fmla="*/ 120227 h 158890"/>
                <a:gd name="connsiteX14" fmla="*/ 17436 w 134066"/>
                <a:gd name="connsiteY14" fmla="*/ 84091 h 158890"/>
                <a:gd name="connsiteX15" fmla="*/ 37193 w 134066"/>
                <a:gd name="connsiteY15" fmla="*/ 29179 h 158890"/>
                <a:gd name="connsiteX16" fmla="*/ 81823 w 134066"/>
                <a:gd name="connsiteY16" fmla="*/ 5797 h 158890"/>
                <a:gd name="connsiteX17" fmla="*/ 117280 w 134066"/>
                <a:gd name="connsiteY17" fmla="*/ 44590 h 158890"/>
                <a:gd name="connsiteX18" fmla="*/ 76354 w 134066"/>
                <a:gd name="connsiteY18" fmla="*/ 116507 h 158890"/>
                <a:gd name="connsiteX19" fmla="*/ 58538 w 134066"/>
                <a:gd name="connsiteY19" fmla="*/ 97908 h 158890"/>
                <a:gd name="connsiteX20" fmla="*/ 38957 w 134066"/>
                <a:gd name="connsiteY20" fmla="*/ 115622 h 158890"/>
                <a:gd name="connsiteX21" fmla="*/ 39663 w 134066"/>
                <a:gd name="connsiteY21" fmla="*/ 120227 h 158890"/>
                <a:gd name="connsiteX22" fmla="*/ 70180 w 134066"/>
                <a:gd name="connsiteY22" fmla="*/ 119341 h 158890"/>
                <a:gd name="connsiteX23" fmla="*/ 52893 w 134066"/>
                <a:gd name="connsiteY23" fmla="*/ 122530 h 158890"/>
                <a:gd name="connsiteX24" fmla="*/ 43896 w 134066"/>
                <a:gd name="connsiteY24" fmla="*/ 115622 h 158890"/>
                <a:gd name="connsiteX25" fmla="*/ 58538 w 134066"/>
                <a:gd name="connsiteY25" fmla="*/ 102868 h 158890"/>
                <a:gd name="connsiteX26" fmla="*/ 70180 w 134066"/>
                <a:gd name="connsiteY26" fmla="*/ 119341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066" h="158890">
                  <a:moveTo>
                    <a:pt x="70180" y="135284"/>
                  </a:moveTo>
                  <a:cubicBezTo>
                    <a:pt x="70180" y="146797"/>
                    <a:pt x="72474" y="159020"/>
                    <a:pt x="86939" y="159020"/>
                  </a:cubicBezTo>
                  <a:cubicBezTo>
                    <a:pt x="108284" y="159020"/>
                    <a:pt x="118515" y="128553"/>
                    <a:pt x="118515" y="124656"/>
                  </a:cubicBezTo>
                  <a:cubicBezTo>
                    <a:pt x="118515" y="123416"/>
                    <a:pt x="117457" y="122176"/>
                    <a:pt x="116045" y="122176"/>
                  </a:cubicBezTo>
                  <a:cubicBezTo>
                    <a:pt x="114281" y="122176"/>
                    <a:pt x="113752" y="123770"/>
                    <a:pt x="113576" y="124478"/>
                  </a:cubicBezTo>
                  <a:cubicBezTo>
                    <a:pt x="109342" y="136878"/>
                    <a:pt x="97699" y="140421"/>
                    <a:pt x="91702" y="140421"/>
                  </a:cubicBezTo>
                  <a:cubicBezTo>
                    <a:pt x="84645" y="140421"/>
                    <a:pt x="80941" y="137409"/>
                    <a:pt x="77766" y="123238"/>
                  </a:cubicBezTo>
                  <a:cubicBezTo>
                    <a:pt x="109166" y="112079"/>
                    <a:pt x="134391" y="80726"/>
                    <a:pt x="134391" y="49373"/>
                  </a:cubicBezTo>
                  <a:cubicBezTo>
                    <a:pt x="134391" y="21563"/>
                    <a:pt x="114458" y="129"/>
                    <a:pt x="83234" y="129"/>
                  </a:cubicBezTo>
                  <a:cubicBezTo>
                    <a:pt x="41074" y="129"/>
                    <a:pt x="324" y="39808"/>
                    <a:pt x="324" y="79663"/>
                  </a:cubicBezTo>
                  <a:cubicBezTo>
                    <a:pt x="324" y="108182"/>
                    <a:pt x="21317" y="128198"/>
                    <a:pt x="51658" y="128198"/>
                  </a:cubicBezTo>
                  <a:cubicBezTo>
                    <a:pt x="55010" y="128198"/>
                    <a:pt x="61007" y="128021"/>
                    <a:pt x="70180" y="125718"/>
                  </a:cubicBezTo>
                  <a:lnTo>
                    <a:pt x="70180" y="135284"/>
                  </a:lnTo>
                  <a:close/>
                  <a:moveTo>
                    <a:pt x="39663" y="120227"/>
                  </a:moveTo>
                  <a:cubicBezTo>
                    <a:pt x="30490" y="117039"/>
                    <a:pt x="17436" y="107828"/>
                    <a:pt x="17436" y="84091"/>
                  </a:cubicBezTo>
                  <a:cubicBezTo>
                    <a:pt x="17436" y="72755"/>
                    <a:pt x="21140" y="49196"/>
                    <a:pt x="37193" y="29179"/>
                  </a:cubicBezTo>
                  <a:cubicBezTo>
                    <a:pt x="48306" y="15540"/>
                    <a:pt x="65417" y="5797"/>
                    <a:pt x="81823" y="5797"/>
                  </a:cubicBezTo>
                  <a:cubicBezTo>
                    <a:pt x="101051" y="5797"/>
                    <a:pt x="117280" y="18728"/>
                    <a:pt x="117280" y="44590"/>
                  </a:cubicBezTo>
                  <a:cubicBezTo>
                    <a:pt x="117280" y="62304"/>
                    <a:pt x="108636" y="100388"/>
                    <a:pt x="76354" y="116507"/>
                  </a:cubicBezTo>
                  <a:cubicBezTo>
                    <a:pt x="73532" y="105348"/>
                    <a:pt x="68946" y="97908"/>
                    <a:pt x="58538" y="97908"/>
                  </a:cubicBezTo>
                  <a:cubicBezTo>
                    <a:pt x="48659" y="97908"/>
                    <a:pt x="38957" y="106233"/>
                    <a:pt x="38957" y="115622"/>
                  </a:cubicBezTo>
                  <a:cubicBezTo>
                    <a:pt x="38957" y="118810"/>
                    <a:pt x="39133" y="118987"/>
                    <a:pt x="39663" y="120227"/>
                  </a:cubicBezTo>
                  <a:close/>
                  <a:moveTo>
                    <a:pt x="70180" y="119341"/>
                  </a:moveTo>
                  <a:cubicBezTo>
                    <a:pt x="66299" y="120759"/>
                    <a:pt x="59773" y="122530"/>
                    <a:pt x="52893" y="122530"/>
                  </a:cubicBezTo>
                  <a:cubicBezTo>
                    <a:pt x="50070" y="122530"/>
                    <a:pt x="43896" y="122530"/>
                    <a:pt x="43896" y="115622"/>
                  </a:cubicBezTo>
                  <a:cubicBezTo>
                    <a:pt x="43896" y="108890"/>
                    <a:pt x="51129" y="102868"/>
                    <a:pt x="58538" y="102868"/>
                  </a:cubicBezTo>
                  <a:cubicBezTo>
                    <a:pt x="64888" y="102868"/>
                    <a:pt x="69651" y="105702"/>
                    <a:pt x="70180" y="119341"/>
                  </a:cubicBezTo>
                  <a:close/>
                </a:path>
              </a:pathLst>
            </a:custGeom>
            <a:solidFill>
              <a:srgbClr val="000000"/>
            </a:solidFill>
            <a:ln w="25269" cap="flat">
              <a:noFill/>
              <a:prstDash val="solid"/>
              <a:miter/>
            </a:ln>
          </p:spPr>
          <p:txBody>
            <a:bodyPr rtlCol="0" anchor="ctr"/>
            <a:lstStyle/>
            <a:p>
              <a:endParaRPr lang="en-CN"/>
            </a:p>
          </p:txBody>
        </p:sp>
        <p:sp>
          <p:nvSpPr>
            <p:cNvPr id="18510" name="Freeform 18509">
              <a:extLst>
                <a:ext uri="{FF2B5EF4-FFF2-40B4-BE49-F238E27FC236}">
                  <a16:creationId xmlns:a16="http://schemas.microsoft.com/office/drawing/2014/main" id="{E025EFBB-4166-3921-B950-AFED0DE9E9D5}"/>
                </a:ext>
              </a:extLst>
            </p:cNvPr>
            <p:cNvSpPr/>
            <p:nvPr>
              <p:custDataLst>
                <p:tags r:id="rId137"/>
              </p:custDataLst>
            </p:nvPr>
          </p:nvSpPr>
          <p:spPr>
            <a:xfrm>
              <a:off x="10917880" y="5760218"/>
              <a:ext cx="62749" cy="84265"/>
            </a:xfrm>
            <a:custGeom>
              <a:avLst/>
              <a:gdLst>
                <a:gd name="connsiteX0" fmla="*/ 63080 w 62749"/>
                <a:gd name="connsiteY0" fmla="*/ 59977 h 84265"/>
                <a:gd name="connsiteX1" fmla="*/ 57788 w 62749"/>
                <a:gd name="connsiteY1" fmla="*/ 59977 h 84265"/>
                <a:gd name="connsiteX2" fmla="*/ 54134 w 62749"/>
                <a:gd name="connsiteY2" fmla="*/ 71490 h 84265"/>
                <a:gd name="connsiteX3" fmla="*/ 40652 w 62749"/>
                <a:gd name="connsiteY3" fmla="*/ 72250 h 84265"/>
                <a:gd name="connsiteX4" fmla="*/ 15955 w 62749"/>
                <a:gd name="connsiteY4" fmla="*/ 72250 h 84265"/>
                <a:gd name="connsiteX5" fmla="*/ 41156 w 62749"/>
                <a:gd name="connsiteY5" fmla="*/ 53903 h 84265"/>
                <a:gd name="connsiteX6" fmla="*/ 63080 w 62749"/>
                <a:gd name="connsiteY6" fmla="*/ 25309 h 84265"/>
                <a:gd name="connsiteX7" fmla="*/ 29815 w 62749"/>
                <a:gd name="connsiteY7" fmla="*/ 130 h 84265"/>
                <a:gd name="connsiteX8" fmla="*/ 331 w 62749"/>
                <a:gd name="connsiteY8" fmla="*/ 22399 h 84265"/>
                <a:gd name="connsiteX9" fmla="*/ 7639 w 62749"/>
                <a:gd name="connsiteY9" fmla="*/ 30117 h 84265"/>
                <a:gd name="connsiteX10" fmla="*/ 15073 w 62749"/>
                <a:gd name="connsiteY10" fmla="*/ 22652 h 84265"/>
                <a:gd name="connsiteX11" fmla="*/ 7891 w 62749"/>
                <a:gd name="connsiteY11" fmla="*/ 15187 h 84265"/>
                <a:gd name="connsiteX12" fmla="*/ 27169 w 62749"/>
                <a:gd name="connsiteY12" fmla="*/ 5697 h 84265"/>
                <a:gd name="connsiteX13" fmla="*/ 49598 w 62749"/>
                <a:gd name="connsiteY13" fmla="*/ 25435 h 84265"/>
                <a:gd name="connsiteX14" fmla="*/ 32587 w 62749"/>
                <a:gd name="connsiteY14" fmla="*/ 52385 h 84265"/>
                <a:gd name="connsiteX15" fmla="*/ 1843 w 62749"/>
                <a:gd name="connsiteY15" fmla="*/ 78576 h 84265"/>
                <a:gd name="connsiteX16" fmla="*/ 331 w 62749"/>
                <a:gd name="connsiteY16" fmla="*/ 80600 h 84265"/>
                <a:gd name="connsiteX17" fmla="*/ 331 w 62749"/>
                <a:gd name="connsiteY17" fmla="*/ 84396 h 84265"/>
                <a:gd name="connsiteX18" fmla="*/ 58922 w 62749"/>
                <a:gd name="connsiteY18" fmla="*/ 84396 h 84265"/>
                <a:gd name="connsiteX19" fmla="*/ 63080 w 62749"/>
                <a:gd name="connsiteY19" fmla="*/ 59977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49" h="84265">
                  <a:moveTo>
                    <a:pt x="63080" y="59977"/>
                  </a:moveTo>
                  <a:lnTo>
                    <a:pt x="57788" y="59977"/>
                  </a:lnTo>
                  <a:cubicBezTo>
                    <a:pt x="57410" y="62381"/>
                    <a:pt x="56150" y="70225"/>
                    <a:pt x="54134" y="71490"/>
                  </a:cubicBezTo>
                  <a:cubicBezTo>
                    <a:pt x="53126" y="72250"/>
                    <a:pt x="42542" y="72250"/>
                    <a:pt x="40652" y="72250"/>
                  </a:cubicBezTo>
                  <a:lnTo>
                    <a:pt x="15955" y="72250"/>
                  </a:lnTo>
                  <a:cubicBezTo>
                    <a:pt x="24271" y="66050"/>
                    <a:pt x="33595" y="58964"/>
                    <a:pt x="41156" y="53903"/>
                  </a:cubicBezTo>
                  <a:cubicBezTo>
                    <a:pt x="52496" y="46059"/>
                    <a:pt x="63080" y="38720"/>
                    <a:pt x="63080" y="25309"/>
                  </a:cubicBezTo>
                  <a:cubicBezTo>
                    <a:pt x="63080" y="9113"/>
                    <a:pt x="47834" y="130"/>
                    <a:pt x="29815" y="130"/>
                  </a:cubicBezTo>
                  <a:cubicBezTo>
                    <a:pt x="12805" y="130"/>
                    <a:pt x="331" y="9999"/>
                    <a:pt x="331" y="22399"/>
                  </a:cubicBezTo>
                  <a:cubicBezTo>
                    <a:pt x="331" y="28978"/>
                    <a:pt x="5875" y="30117"/>
                    <a:pt x="7639" y="30117"/>
                  </a:cubicBezTo>
                  <a:cubicBezTo>
                    <a:pt x="11041" y="30117"/>
                    <a:pt x="15073" y="27839"/>
                    <a:pt x="15073" y="22652"/>
                  </a:cubicBezTo>
                  <a:cubicBezTo>
                    <a:pt x="15073" y="18097"/>
                    <a:pt x="11797" y="15566"/>
                    <a:pt x="7891" y="15187"/>
                  </a:cubicBezTo>
                  <a:cubicBezTo>
                    <a:pt x="11419" y="9493"/>
                    <a:pt x="18727" y="5697"/>
                    <a:pt x="27169" y="5697"/>
                  </a:cubicBezTo>
                  <a:cubicBezTo>
                    <a:pt x="39392" y="5697"/>
                    <a:pt x="49598" y="13036"/>
                    <a:pt x="49598" y="25435"/>
                  </a:cubicBezTo>
                  <a:cubicBezTo>
                    <a:pt x="49598" y="36063"/>
                    <a:pt x="42290" y="44161"/>
                    <a:pt x="32587" y="52385"/>
                  </a:cubicBezTo>
                  <a:lnTo>
                    <a:pt x="1843" y="78576"/>
                  </a:lnTo>
                  <a:cubicBezTo>
                    <a:pt x="583" y="79715"/>
                    <a:pt x="457" y="79715"/>
                    <a:pt x="331" y="80600"/>
                  </a:cubicBezTo>
                  <a:lnTo>
                    <a:pt x="331" y="84396"/>
                  </a:lnTo>
                  <a:lnTo>
                    <a:pt x="58922" y="84396"/>
                  </a:lnTo>
                  <a:lnTo>
                    <a:pt x="63080" y="59977"/>
                  </a:lnTo>
                  <a:close/>
                </a:path>
              </a:pathLst>
            </a:custGeom>
            <a:solidFill>
              <a:srgbClr val="000000"/>
            </a:solidFill>
            <a:ln w="25269" cap="flat">
              <a:noFill/>
              <a:prstDash val="solid"/>
              <a:miter/>
            </a:ln>
          </p:spPr>
          <p:txBody>
            <a:bodyPr rtlCol="0" anchor="ctr"/>
            <a:lstStyle/>
            <a:p>
              <a:endParaRPr lang="en-CN"/>
            </a:p>
          </p:txBody>
        </p:sp>
        <p:sp>
          <p:nvSpPr>
            <p:cNvPr id="18511" name="Freeform 18510">
              <a:extLst>
                <a:ext uri="{FF2B5EF4-FFF2-40B4-BE49-F238E27FC236}">
                  <a16:creationId xmlns:a16="http://schemas.microsoft.com/office/drawing/2014/main" id="{88E66C06-B23E-DB88-3B96-C580736DC287}"/>
                </a:ext>
              </a:extLst>
            </p:cNvPr>
            <p:cNvSpPr/>
            <p:nvPr>
              <p:custDataLst>
                <p:tags r:id="rId138"/>
              </p:custDataLst>
            </p:nvPr>
          </p:nvSpPr>
          <p:spPr>
            <a:xfrm>
              <a:off x="11030346" y="5686327"/>
              <a:ext cx="8643" cy="177135"/>
            </a:xfrm>
            <a:custGeom>
              <a:avLst/>
              <a:gdLst>
                <a:gd name="connsiteX0" fmla="*/ 8978 w 8643"/>
                <a:gd name="connsiteY0" fmla="*/ 7037 h 177135"/>
                <a:gd name="connsiteX1" fmla="*/ 4745 w 8643"/>
                <a:gd name="connsiteY1" fmla="*/ 129 h 177135"/>
                <a:gd name="connsiteX2" fmla="*/ 335 w 8643"/>
                <a:gd name="connsiteY2" fmla="*/ 7037 h 177135"/>
                <a:gd name="connsiteX3" fmla="*/ 335 w 8643"/>
                <a:gd name="connsiteY3" fmla="*/ 170357 h 177135"/>
                <a:gd name="connsiteX4" fmla="*/ 4568 w 8643"/>
                <a:gd name="connsiteY4" fmla="*/ 177265 h 177135"/>
                <a:gd name="connsiteX5" fmla="*/ 8978 w 8643"/>
                <a:gd name="connsiteY5" fmla="*/ 170357 h 177135"/>
                <a:gd name="connsiteX6" fmla="*/ 8978 w 8643"/>
                <a:gd name="connsiteY6" fmla="*/ 7037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3" h="177135">
                  <a:moveTo>
                    <a:pt x="8978" y="7037"/>
                  </a:moveTo>
                  <a:cubicBezTo>
                    <a:pt x="8978" y="4380"/>
                    <a:pt x="8978" y="129"/>
                    <a:pt x="4745" y="129"/>
                  </a:cubicBezTo>
                  <a:cubicBezTo>
                    <a:pt x="335" y="129"/>
                    <a:pt x="335" y="4203"/>
                    <a:pt x="335" y="7037"/>
                  </a:cubicBezTo>
                  <a:lnTo>
                    <a:pt x="335" y="170357"/>
                  </a:lnTo>
                  <a:cubicBezTo>
                    <a:pt x="335" y="173014"/>
                    <a:pt x="335" y="177265"/>
                    <a:pt x="4568" y="177265"/>
                  </a:cubicBezTo>
                  <a:cubicBezTo>
                    <a:pt x="8978" y="177265"/>
                    <a:pt x="8978" y="173191"/>
                    <a:pt x="8978" y="170357"/>
                  </a:cubicBezTo>
                  <a:lnTo>
                    <a:pt x="8978" y="7037"/>
                  </a:lnTo>
                  <a:close/>
                </a:path>
              </a:pathLst>
            </a:custGeom>
            <a:solidFill>
              <a:srgbClr val="000000"/>
            </a:solidFill>
            <a:ln w="25269" cap="flat">
              <a:noFill/>
              <a:prstDash val="solid"/>
              <a:miter/>
            </a:ln>
          </p:spPr>
          <p:txBody>
            <a:bodyPr rtlCol="0" anchor="ctr"/>
            <a:lstStyle/>
            <a:p>
              <a:endParaRPr lang="en-CN"/>
            </a:p>
          </p:txBody>
        </p:sp>
        <p:sp>
          <p:nvSpPr>
            <p:cNvPr id="18512" name="Freeform 18511">
              <a:extLst>
                <a:ext uri="{FF2B5EF4-FFF2-40B4-BE49-F238E27FC236}">
                  <a16:creationId xmlns:a16="http://schemas.microsoft.com/office/drawing/2014/main" id="{B1F4DE46-328A-2309-F292-C18B0836FA26}"/>
                </a:ext>
              </a:extLst>
            </p:cNvPr>
            <p:cNvSpPr/>
            <p:nvPr>
              <p:custDataLst>
                <p:tags r:id="rId139"/>
              </p:custDataLst>
            </p:nvPr>
          </p:nvSpPr>
          <p:spPr>
            <a:xfrm>
              <a:off x="10389297" y="5873584"/>
              <a:ext cx="973879" cy="10121"/>
            </a:xfrm>
            <a:custGeom>
              <a:avLst/>
              <a:gdLst>
                <a:gd name="connsiteX0" fmla="*/ 0 w 973879"/>
                <a:gd name="connsiteY0" fmla="*/ 0 h 10121"/>
                <a:gd name="connsiteX1" fmla="*/ 973880 w 973879"/>
                <a:gd name="connsiteY1" fmla="*/ 0 h 10121"/>
                <a:gd name="connsiteX2" fmla="*/ 973880 w 973879"/>
                <a:gd name="connsiteY2" fmla="*/ 10122 h 10121"/>
                <a:gd name="connsiteX3" fmla="*/ 0 w 973879"/>
                <a:gd name="connsiteY3" fmla="*/ 10122 h 10121"/>
              </a:gdLst>
              <a:ahLst/>
              <a:cxnLst>
                <a:cxn ang="0">
                  <a:pos x="connsiteX0" y="connsiteY0"/>
                </a:cxn>
                <a:cxn ang="0">
                  <a:pos x="connsiteX1" y="connsiteY1"/>
                </a:cxn>
                <a:cxn ang="0">
                  <a:pos x="connsiteX2" y="connsiteY2"/>
                </a:cxn>
                <a:cxn ang="0">
                  <a:pos x="connsiteX3" y="connsiteY3"/>
                </a:cxn>
              </a:cxnLst>
              <a:rect l="l" t="t" r="r" b="b"/>
              <a:pathLst>
                <a:path w="973879" h="10121">
                  <a:moveTo>
                    <a:pt x="0" y="0"/>
                  </a:moveTo>
                  <a:lnTo>
                    <a:pt x="973880" y="0"/>
                  </a:lnTo>
                  <a:lnTo>
                    <a:pt x="973880" y="10122"/>
                  </a:lnTo>
                  <a:lnTo>
                    <a:pt x="0" y="10122"/>
                  </a:lnTo>
                  <a:close/>
                </a:path>
              </a:pathLst>
            </a:custGeom>
            <a:solidFill>
              <a:srgbClr val="000000"/>
            </a:solidFill>
            <a:ln w="25269" cap="flat">
              <a:noFill/>
              <a:prstDash val="solid"/>
              <a:miter/>
            </a:ln>
          </p:spPr>
          <p:txBody>
            <a:bodyPr rtlCol="0" anchor="ctr"/>
            <a:lstStyle/>
            <a:p>
              <a:endParaRPr lang="en-CN"/>
            </a:p>
          </p:txBody>
        </p:sp>
        <p:sp>
          <p:nvSpPr>
            <p:cNvPr id="18513" name="Freeform 18512">
              <a:extLst>
                <a:ext uri="{FF2B5EF4-FFF2-40B4-BE49-F238E27FC236}">
                  <a16:creationId xmlns:a16="http://schemas.microsoft.com/office/drawing/2014/main" id="{9F469506-7063-BAD5-3AC6-FA00B0940ABC}"/>
                </a:ext>
              </a:extLst>
            </p:cNvPr>
            <p:cNvSpPr/>
            <p:nvPr>
              <p:custDataLst>
                <p:tags r:id="rId140"/>
              </p:custDataLst>
            </p:nvPr>
          </p:nvSpPr>
          <p:spPr>
            <a:xfrm>
              <a:off x="10398999" y="5950167"/>
              <a:ext cx="88025" cy="80773"/>
            </a:xfrm>
            <a:custGeom>
              <a:avLst/>
              <a:gdLst>
                <a:gd name="connsiteX0" fmla="*/ 69284 w 88025"/>
                <a:gd name="connsiteY0" fmla="*/ 31668 h 80773"/>
                <a:gd name="connsiteX1" fmla="*/ 61170 w 88025"/>
                <a:gd name="connsiteY1" fmla="*/ 8994 h 80773"/>
                <a:gd name="connsiteX2" fmla="*/ 35062 w 88025"/>
                <a:gd name="connsiteY2" fmla="*/ 137 h 80773"/>
                <a:gd name="connsiteX3" fmla="*/ 6484 w 88025"/>
                <a:gd name="connsiteY3" fmla="*/ 17320 h 80773"/>
                <a:gd name="connsiteX4" fmla="*/ 14952 w 88025"/>
                <a:gd name="connsiteY4" fmla="*/ 25999 h 80773"/>
                <a:gd name="connsiteX5" fmla="*/ 23243 w 88025"/>
                <a:gd name="connsiteY5" fmla="*/ 17674 h 80773"/>
                <a:gd name="connsiteX6" fmla="*/ 17069 w 88025"/>
                <a:gd name="connsiteY6" fmla="*/ 9526 h 80773"/>
                <a:gd name="connsiteX7" fmla="*/ 34709 w 88025"/>
                <a:gd name="connsiteY7" fmla="*/ 5097 h 80773"/>
                <a:gd name="connsiteX8" fmla="*/ 55348 w 88025"/>
                <a:gd name="connsiteY8" fmla="*/ 26531 h 80773"/>
                <a:gd name="connsiteX9" fmla="*/ 55348 w 88025"/>
                <a:gd name="connsiteY9" fmla="*/ 32022 h 80773"/>
                <a:gd name="connsiteX10" fmla="*/ 21126 w 88025"/>
                <a:gd name="connsiteY10" fmla="*/ 37690 h 80773"/>
                <a:gd name="connsiteX11" fmla="*/ 310 w 88025"/>
                <a:gd name="connsiteY11" fmla="*/ 61249 h 80773"/>
                <a:gd name="connsiteX12" fmla="*/ 31181 w 88025"/>
                <a:gd name="connsiteY12" fmla="*/ 80911 h 80773"/>
                <a:gd name="connsiteX13" fmla="*/ 57289 w 88025"/>
                <a:gd name="connsiteY13" fmla="*/ 66032 h 80773"/>
                <a:gd name="connsiteX14" fmla="*/ 70872 w 88025"/>
                <a:gd name="connsiteY14" fmla="*/ 80026 h 80773"/>
                <a:gd name="connsiteX15" fmla="*/ 88336 w 88025"/>
                <a:gd name="connsiteY15" fmla="*/ 63198 h 80773"/>
                <a:gd name="connsiteX16" fmla="*/ 88336 w 88025"/>
                <a:gd name="connsiteY16" fmla="*/ 53455 h 80773"/>
                <a:gd name="connsiteX17" fmla="*/ 82338 w 88025"/>
                <a:gd name="connsiteY17" fmla="*/ 53455 h 80773"/>
                <a:gd name="connsiteX18" fmla="*/ 82338 w 88025"/>
                <a:gd name="connsiteY18" fmla="*/ 63021 h 80773"/>
                <a:gd name="connsiteX19" fmla="*/ 75811 w 88025"/>
                <a:gd name="connsiteY19" fmla="*/ 73294 h 80773"/>
                <a:gd name="connsiteX20" fmla="*/ 69284 w 88025"/>
                <a:gd name="connsiteY20" fmla="*/ 62666 h 80773"/>
                <a:gd name="connsiteX21" fmla="*/ 69284 w 88025"/>
                <a:gd name="connsiteY21" fmla="*/ 31668 h 80773"/>
                <a:gd name="connsiteX22" fmla="*/ 55348 w 88025"/>
                <a:gd name="connsiteY22" fmla="*/ 54164 h 80773"/>
                <a:gd name="connsiteX23" fmla="*/ 32592 w 88025"/>
                <a:gd name="connsiteY23" fmla="*/ 75951 h 80773"/>
                <a:gd name="connsiteX24" fmla="*/ 15128 w 88025"/>
                <a:gd name="connsiteY24" fmla="*/ 61249 h 80773"/>
                <a:gd name="connsiteX25" fmla="*/ 55348 w 88025"/>
                <a:gd name="connsiteY25" fmla="*/ 36627 h 80773"/>
                <a:gd name="connsiteX26" fmla="*/ 55348 w 88025"/>
                <a:gd name="connsiteY26" fmla="*/ 54164 h 8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025" h="80773">
                  <a:moveTo>
                    <a:pt x="69284" y="31668"/>
                  </a:moveTo>
                  <a:cubicBezTo>
                    <a:pt x="69284" y="22279"/>
                    <a:pt x="69284" y="15548"/>
                    <a:pt x="61170" y="8994"/>
                  </a:cubicBezTo>
                  <a:cubicBezTo>
                    <a:pt x="53937" y="2972"/>
                    <a:pt x="45470" y="137"/>
                    <a:pt x="35062" y="137"/>
                  </a:cubicBezTo>
                  <a:cubicBezTo>
                    <a:pt x="18303" y="137"/>
                    <a:pt x="6484" y="6514"/>
                    <a:pt x="6484" y="17320"/>
                  </a:cubicBezTo>
                  <a:cubicBezTo>
                    <a:pt x="6484" y="22988"/>
                    <a:pt x="10365" y="25999"/>
                    <a:pt x="14952" y="25999"/>
                  </a:cubicBezTo>
                  <a:cubicBezTo>
                    <a:pt x="19715" y="25999"/>
                    <a:pt x="23243" y="22456"/>
                    <a:pt x="23243" y="17674"/>
                  </a:cubicBezTo>
                  <a:cubicBezTo>
                    <a:pt x="23243" y="14662"/>
                    <a:pt x="21832" y="10943"/>
                    <a:pt x="17069" y="9526"/>
                  </a:cubicBezTo>
                  <a:cubicBezTo>
                    <a:pt x="23419" y="5097"/>
                    <a:pt x="33651" y="5097"/>
                    <a:pt x="34709" y="5097"/>
                  </a:cubicBezTo>
                  <a:cubicBezTo>
                    <a:pt x="44588" y="5097"/>
                    <a:pt x="55348" y="11651"/>
                    <a:pt x="55348" y="26531"/>
                  </a:cubicBezTo>
                  <a:lnTo>
                    <a:pt x="55348" y="32022"/>
                  </a:lnTo>
                  <a:cubicBezTo>
                    <a:pt x="45646" y="32376"/>
                    <a:pt x="34003" y="32907"/>
                    <a:pt x="21126" y="37690"/>
                  </a:cubicBezTo>
                  <a:cubicBezTo>
                    <a:pt x="5250" y="43536"/>
                    <a:pt x="310" y="53278"/>
                    <a:pt x="310" y="61249"/>
                  </a:cubicBezTo>
                  <a:cubicBezTo>
                    <a:pt x="310" y="76483"/>
                    <a:pt x="18656" y="80911"/>
                    <a:pt x="31181" y="80911"/>
                  </a:cubicBezTo>
                  <a:cubicBezTo>
                    <a:pt x="45293" y="80911"/>
                    <a:pt x="53584" y="72940"/>
                    <a:pt x="57289" y="66032"/>
                  </a:cubicBezTo>
                  <a:cubicBezTo>
                    <a:pt x="57994" y="73294"/>
                    <a:pt x="62757" y="80026"/>
                    <a:pt x="70872" y="80026"/>
                  </a:cubicBezTo>
                  <a:cubicBezTo>
                    <a:pt x="71225" y="80026"/>
                    <a:pt x="88336" y="80026"/>
                    <a:pt x="88336" y="63198"/>
                  </a:cubicBezTo>
                  <a:lnTo>
                    <a:pt x="88336" y="53455"/>
                  </a:lnTo>
                  <a:lnTo>
                    <a:pt x="82338" y="53455"/>
                  </a:lnTo>
                  <a:lnTo>
                    <a:pt x="82338" y="63021"/>
                  </a:lnTo>
                  <a:cubicBezTo>
                    <a:pt x="82338" y="64792"/>
                    <a:pt x="82338" y="73294"/>
                    <a:pt x="75811" y="73294"/>
                  </a:cubicBezTo>
                  <a:cubicBezTo>
                    <a:pt x="69284" y="73294"/>
                    <a:pt x="69284" y="64969"/>
                    <a:pt x="69284" y="62666"/>
                  </a:cubicBezTo>
                  <a:lnTo>
                    <a:pt x="69284" y="31668"/>
                  </a:lnTo>
                  <a:close/>
                  <a:moveTo>
                    <a:pt x="55348" y="54164"/>
                  </a:moveTo>
                  <a:cubicBezTo>
                    <a:pt x="55348" y="71169"/>
                    <a:pt x="40530" y="75951"/>
                    <a:pt x="32592" y="75951"/>
                  </a:cubicBezTo>
                  <a:cubicBezTo>
                    <a:pt x="23596" y="75951"/>
                    <a:pt x="15128" y="69929"/>
                    <a:pt x="15128" y="61249"/>
                  </a:cubicBezTo>
                  <a:cubicBezTo>
                    <a:pt x="15128" y="51507"/>
                    <a:pt x="23596" y="37867"/>
                    <a:pt x="55348" y="36627"/>
                  </a:cubicBezTo>
                  <a:lnTo>
                    <a:pt x="55348" y="54164"/>
                  </a:lnTo>
                  <a:close/>
                </a:path>
              </a:pathLst>
            </a:custGeom>
            <a:solidFill>
              <a:srgbClr val="000000"/>
            </a:solidFill>
            <a:ln w="25269" cap="flat">
              <a:noFill/>
              <a:prstDash val="solid"/>
              <a:miter/>
            </a:ln>
          </p:spPr>
          <p:txBody>
            <a:bodyPr rtlCol="0" anchor="ctr"/>
            <a:lstStyle/>
            <a:p>
              <a:endParaRPr lang="en-CN"/>
            </a:p>
          </p:txBody>
        </p:sp>
        <p:sp>
          <p:nvSpPr>
            <p:cNvPr id="18514" name="Freeform 18513">
              <a:extLst>
                <a:ext uri="{FF2B5EF4-FFF2-40B4-BE49-F238E27FC236}">
                  <a16:creationId xmlns:a16="http://schemas.microsoft.com/office/drawing/2014/main" id="{46B112A9-7CB9-E25B-CA6C-A0F762B657A3}"/>
                </a:ext>
              </a:extLst>
            </p:cNvPr>
            <p:cNvSpPr/>
            <p:nvPr>
              <p:custDataLst>
                <p:tags r:id="rId141"/>
              </p:custDataLst>
            </p:nvPr>
          </p:nvSpPr>
          <p:spPr>
            <a:xfrm>
              <a:off x="10489792" y="5952824"/>
              <a:ext cx="94728" cy="78116"/>
            </a:xfrm>
            <a:custGeom>
              <a:avLst/>
              <a:gdLst>
                <a:gd name="connsiteX0" fmla="*/ 78461 w 94728"/>
                <a:gd name="connsiteY0" fmla="*/ 17497 h 78116"/>
                <a:gd name="connsiteX1" fmla="*/ 95043 w 94728"/>
                <a:gd name="connsiteY1" fmla="*/ 6514 h 78116"/>
                <a:gd name="connsiteX2" fmla="*/ 95043 w 94728"/>
                <a:gd name="connsiteY2" fmla="*/ 137 h 78116"/>
                <a:gd name="connsiteX3" fmla="*/ 81636 w 94728"/>
                <a:gd name="connsiteY3" fmla="*/ 846 h 78116"/>
                <a:gd name="connsiteX4" fmla="*/ 65583 w 94728"/>
                <a:gd name="connsiteY4" fmla="*/ 137 h 78116"/>
                <a:gd name="connsiteX5" fmla="*/ 65583 w 94728"/>
                <a:gd name="connsiteY5" fmla="*/ 6514 h 78116"/>
                <a:gd name="connsiteX6" fmla="*/ 72992 w 94728"/>
                <a:gd name="connsiteY6" fmla="*/ 13245 h 78116"/>
                <a:gd name="connsiteX7" fmla="*/ 71581 w 94728"/>
                <a:gd name="connsiteY7" fmla="*/ 18382 h 78116"/>
                <a:gd name="connsiteX8" fmla="*/ 51648 w 94728"/>
                <a:gd name="connsiteY8" fmla="*/ 62135 h 78116"/>
                <a:gd name="connsiteX9" fmla="*/ 29774 w 94728"/>
                <a:gd name="connsiteY9" fmla="*/ 13954 h 78116"/>
                <a:gd name="connsiteX10" fmla="*/ 28715 w 94728"/>
                <a:gd name="connsiteY10" fmla="*/ 10588 h 78116"/>
                <a:gd name="connsiteX11" fmla="*/ 37712 w 94728"/>
                <a:gd name="connsiteY11" fmla="*/ 6514 h 78116"/>
                <a:gd name="connsiteX12" fmla="*/ 37712 w 94728"/>
                <a:gd name="connsiteY12" fmla="*/ 137 h 78116"/>
                <a:gd name="connsiteX13" fmla="*/ 17602 w 94728"/>
                <a:gd name="connsiteY13" fmla="*/ 846 h 78116"/>
                <a:gd name="connsiteX14" fmla="*/ 314 w 94728"/>
                <a:gd name="connsiteY14" fmla="*/ 137 h 78116"/>
                <a:gd name="connsiteX15" fmla="*/ 314 w 94728"/>
                <a:gd name="connsiteY15" fmla="*/ 6514 h 78116"/>
                <a:gd name="connsiteX16" fmla="*/ 14779 w 94728"/>
                <a:gd name="connsiteY16" fmla="*/ 12891 h 78116"/>
                <a:gd name="connsiteX17" fmla="*/ 42651 w 94728"/>
                <a:gd name="connsiteY17" fmla="*/ 74534 h 78116"/>
                <a:gd name="connsiteX18" fmla="*/ 47590 w 94728"/>
                <a:gd name="connsiteY18" fmla="*/ 78254 h 78116"/>
                <a:gd name="connsiteX19" fmla="*/ 52530 w 94728"/>
                <a:gd name="connsiteY19" fmla="*/ 74712 h 78116"/>
                <a:gd name="connsiteX20" fmla="*/ 78461 w 94728"/>
                <a:gd name="connsiteY20" fmla="*/ 17497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728" h="78116">
                  <a:moveTo>
                    <a:pt x="78461" y="17497"/>
                  </a:moveTo>
                  <a:cubicBezTo>
                    <a:pt x="83400" y="6691"/>
                    <a:pt x="92220" y="6514"/>
                    <a:pt x="95043" y="6514"/>
                  </a:cubicBezTo>
                  <a:lnTo>
                    <a:pt x="95043" y="137"/>
                  </a:lnTo>
                  <a:cubicBezTo>
                    <a:pt x="90633" y="492"/>
                    <a:pt x="86046" y="846"/>
                    <a:pt x="81636" y="846"/>
                  </a:cubicBezTo>
                  <a:cubicBezTo>
                    <a:pt x="76873" y="846"/>
                    <a:pt x="70346" y="669"/>
                    <a:pt x="65583" y="137"/>
                  </a:cubicBezTo>
                  <a:lnTo>
                    <a:pt x="65583" y="6514"/>
                  </a:lnTo>
                  <a:cubicBezTo>
                    <a:pt x="72992" y="6869"/>
                    <a:pt x="72992" y="12714"/>
                    <a:pt x="72992" y="13245"/>
                  </a:cubicBezTo>
                  <a:cubicBezTo>
                    <a:pt x="72992" y="14131"/>
                    <a:pt x="72816" y="15902"/>
                    <a:pt x="71581" y="18382"/>
                  </a:cubicBezTo>
                  <a:lnTo>
                    <a:pt x="51648" y="62135"/>
                  </a:lnTo>
                  <a:lnTo>
                    <a:pt x="29774" y="13954"/>
                  </a:lnTo>
                  <a:cubicBezTo>
                    <a:pt x="29774" y="13777"/>
                    <a:pt x="28715" y="11828"/>
                    <a:pt x="28715" y="10588"/>
                  </a:cubicBezTo>
                  <a:cubicBezTo>
                    <a:pt x="28715" y="6514"/>
                    <a:pt x="34713" y="6514"/>
                    <a:pt x="37712" y="6514"/>
                  </a:cubicBezTo>
                  <a:lnTo>
                    <a:pt x="37712" y="137"/>
                  </a:lnTo>
                  <a:cubicBezTo>
                    <a:pt x="37359" y="137"/>
                    <a:pt x="24834" y="846"/>
                    <a:pt x="17602" y="846"/>
                  </a:cubicBezTo>
                  <a:cubicBezTo>
                    <a:pt x="12310" y="846"/>
                    <a:pt x="5430" y="669"/>
                    <a:pt x="314" y="137"/>
                  </a:cubicBezTo>
                  <a:lnTo>
                    <a:pt x="314" y="6514"/>
                  </a:lnTo>
                  <a:cubicBezTo>
                    <a:pt x="10016" y="6514"/>
                    <a:pt x="12133" y="6869"/>
                    <a:pt x="14779" y="12891"/>
                  </a:cubicBezTo>
                  <a:lnTo>
                    <a:pt x="42651" y="74534"/>
                  </a:lnTo>
                  <a:cubicBezTo>
                    <a:pt x="43533" y="76660"/>
                    <a:pt x="44591" y="78254"/>
                    <a:pt x="47590" y="78254"/>
                  </a:cubicBezTo>
                  <a:cubicBezTo>
                    <a:pt x="50942" y="78254"/>
                    <a:pt x="51648" y="76660"/>
                    <a:pt x="52530" y="74712"/>
                  </a:cubicBezTo>
                  <a:lnTo>
                    <a:pt x="78461" y="17497"/>
                  </a:lnTo>
                  <a:close/>
                </a:path>
              </a:pathLst>
            </a:custGeom>
            <a:solidFill>
              <a:srgbClr val="000000"/>
            </a:solidFill>
            <a:ln w="25269" cap="flat">
              <a:noFill/>
              <a:prstDash val="solid"/>
              <a:miter/>
            </a:ln>
          </p:spPr>
          <p:txBody>
            <a:bodyPr rtlCol="0" anchor="ctr"/>
            <a:lstStyle/>
            <a:p>
              <a:endParaRPr lang="en-CN"/>
            </a:p>
          </p:txBody>
        </p:sp>
        <p:sp>
          <p:nvSpPr>
            <p:cNvPr id="18515" name="Freeform 18514">
              <a:extLst>
                <a:ext uri="{FF2B5EF4-FFF2-40B4-BE49-F238E27FC236}">
                  <a16:creationId xmlns:a16="http://schemas.microsoft.com/office/drawing/2014/main" id="{B30F62E4-05C6-1E5D-FFDD-FD4A8A629206}"/>
                </a:ext>
              </a:extLst>
            </p:cNvPr>
            <p:cNvSpPr/>
            <p:nvPr>
              <p:custDataLst>
                <p:tags r:id="rId142"/>
              </p:custDataLst>
            </p:nvPr>
          </p:nvSpPr>
          <p:spPr>
            <a:xfrm>
              <a:off x="10597082" y="5949281"/>
              <a:ext cx="89260" cy="116201"/>
            </a:xfrm>
            <a:custGeom>
              <a:avLst/>
              <a:gdLst>
                <a:gd name="connsiteX0" fmla="*/ 18841 w 89260"/>
                <a:gd name="connsiteY0" fmla="*/ 48495 h 116201"/>
                <a:gd name="connsiteX1" fmla="*/ 38069 w 89260"/>
                <a:gd name="connsiteY1" fmla="*/ 53987 h 116201"/>
                <a:gd name="connsiteX2" fmla="*/ 69469 w 89260"/>
                <a:gd name="connsiteY2" fmla="*/ 27948 h 116201"/>
                <a:gd name="connsiteX3" fmla="*/ 62060 w 89260"/>
                <a:gd name="connsiteY3" fmla="*/ 10943 h 116201"/>
                <a:gd name="connsiteX4" fmla="*/ 79876 w 89260"/>
                <a:gd name="connsiteY4" fmla="*/ 5097 h 116201"/>
                <a:gd name="connsiteX5" fmla="*/ 78289 w 89260"/>
                <a:gd name="connsiteY5" fmla="*/ 9348 h 116201"/>
                <a:gd name="connsiteX6" fmla="*/ 83934 w 89260"/>
                <a:gd name="connsiteY6" fmla="*/ 15017 h 116201"/>
                <a:gd name="connsiteX7" fmla="*/ 89579 w 89260"/>
                <a:gd name="connsiteY7" fmla="*/ 9171 h 116201"/>
                <a:gd name="connsiteX8" fmla="*/ 79171 w 89260"/>
                <a:gd name="connsiteY8" fmla="*/ 137 h 116201"/>
                <a:gd name="connsiteX9" fmla="*/ 58708 w 89260"/>
                <a:gd name="connsiteY9" fmla="*/ 8286 h 116201"/>
                <a:gd name="connsiteX10" fmla="*/ 38245 w 89260"/>
                <a:gd name="connsiteY10" fmla="*/ 1909 h 116201"/>
                <a:gd name="connsiteX11" fmla="*/ 6845 w 89260"/>
                <a:gd name="connsiteY11" fmla="*/ 27948 h 116201"/>
                <a:gd name="connsiteX12" fmla="*/ 15313 w 89260"/>
                <a:gd name="connsiteY12" fmla="*/ 45838 h 116201"/>
                <a:gd name="connsiteX13" fmla="*/ 10020 w 89260"/>
                <a:gd name="connsiteY13" fmla="*/ 60186 h 116201"/>
                <a:gd name="connsiteX14" fmla="*/ 17429 w 89260"/>
                <a:gd name="connsiteY14" fmla="*/ 75951 h 116201"/>
                <a:gd name="connsiteX15" fmla="*/ 318 w 89260"/>
                <a:gd name="connsiteY15" fmla="*/ 93665 h 116201"/>
                <a:gd name="connsiteX16" fmla="*/ 43537 w 89260"/>
                <a:gd name="connsiteY16" fmla="*/ 116338 h 116201"/>
                <a:gd name="connsiteX17" fmla="*/ 86756 w 89260"/>
                <a:gd name="connsiteY17" fmla="*/ 93311 h 116201"/>
                <a:gd name="connsiteX18" fmla="*/ 74937 w 89260"/>
                <a:gd name="connsiteY18" fmla="*/ 73117 h 116201"/>
                <a:gd name="connsiteX19" fmla="*/ 37010 w 89260"/>
                <a:gd name="connsiteY19" fmla="*/ 67626 h 116201"/>
                <a:gd name="connsiteX20" fmla="*/ 25368 w 89260"/>
                <a:gd name="connsiteY20" fmla="*/ 67449 h 116201"/>
                <a:gd name="connsiteX21" fmla="*/ 16547 w 89260"/>
                <a:gd name="connsiteY21" fmla="*/ 55758 h 116201"/>
                <a:gd name="connsiteX22" fmla="*/ 18841 w 89260"/>
                <a:gd name="connsiteY22" fmla="*/ 48495 h 116201"/>
                <a:gd name="connsiteX23" fmla="*/ 38245 w 89260"/>
                <a:gd name="connsiteY23" fmla="*/ 48673 h 116201"/>
                <a:gd name="connsiteX24" fmla="*/ 20957 w 89260"/>
                <a:gd name="connsiteY24" fmla="*/ 27948 h 116201"/>
                <a:gd name="connsiteX25" fmla="*/ 24486 w 89260"/>
                <a:gd name="connsiteY25" fmla="*/ 13423 h 116201"/>
                <a:gd name="connsiteX26" fmla="*/ 38069 w 89260"/>
                <a:gd name="connsiteY26" fmla="*/ 7223 h 116201"/>
                <a:gd name="connsiteX27" fmla="*/ 55356 w 89260"/>
                <a:gd name="connsiteY27" fmla="*/ 27948 h 116201"/>
                <a:gd name="connsiteX28" fmla="*/ 51828 w 89260"/>
                <a:gd name="connsiteY28" fmla="*/ 42473 h 116201"/>
                <a:gd name="connsiteX29" fmla="*/ 38245 w 89260"/>
                <a:gd name="connsiteY29" fmla="*/ 48673 h 116201"/>
                <a:gd name="connsiteX30" fmla="*/ 38245 w 89260"/>
                <a:gd name="connsiteY30" fmla="*/ 79494 h 116201"/>
                <a:gd name="connsiteX31" fmla="*/ 75995 w 89260"/>
                <a:gd name="connsiteY31" fmla="*/ 93488 h 116201"/>
                <a:gd name="connsiteX32" fmla="*/ 43537 w 89260"/>
                <a:gd name="connsiteY32" fmla="*/ 111024 h 116201"/>
                <a:gd name="connsiteX33" fmla="*/ 11079 w 89260"/>
                <a:gd name="connsiteY33" fmla="*/ 93488 h 116201"/>
                <a:gd name="connsiteX34" fmla="*/ 28014 w 89260"/>
                <a:gd name="connsiteY34" fmla="*/ 79494 h 116201"/>
                <a:gd name="connsiteX35" fmla="*/ 38245 w 89260"/>
                <a:gd name="connsiteY35" fmla="*/ 79494 h 1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260" h="116201">
                  <a:moveTo>
                    <a:pt x="18841" y="48495"/>
                  </a:moveTo>
                  <a:cubicBezTo>
                    <a:pt x="21487" y="50090"/>
                    <a:pt x="27837" y="53987"/>
                    <a:pt x="38069" y="53987"/>
                  </a:cubicBezTo>
                  <a:cubicBezTo>
                    <a:pt x="56238" y="53987"/>
                    <a:pt x="69469" y="41764"/>
                    <a:pt x="69469" y="27948"/>
                  </a:cubicBezTo>
                  <a:cubicBezTo>
                    <a:pt x="69469" y="21039"/>
                    <a:pt x="66293" y="15548"/>
                    <a:pt x="62060" y="10943"/>
                  </a:cubicBezTo>
                  <a:cubicBezTo>
                    <a:pt x="69998" y="5274"/>
                    <a:pt x="76877" y="5097"/>
                    <a:pt x="79876" y="5097"/>
                  </a:cubicBezTo>
                  <a:cubicBezTo>
                    <a:pt x="79171" y="5806"/>
                    <a:pt x="78289" y="6514"/>
                    <a:pt x="78289" y="9348"/>
                  </a:cubicBezTo>
                  <a:cubicBezTo>
                    <a:pt x="78289" y="12891"/>
                    <a:pt x="80935" y="15017"/>
                    <a:pt x="83934" y="15017"/>
                  </a:cubicBezTo>
                  <a:cubicBezTo>
                    <a:pt x="86403" y="15017"/>
                    <a:pt x="89579" y="13245"/>
                    <a:pt x="89579" y="9171"/>
                  </a:cubicBezTo>
                  <a:cubicBezTo>
                    <a:pt x="89579" y="5097"/>
                    <a:pt x="86227" y="137"/>
                    <a:pt x="79171" y="137"/>
                  </a:cubicBezTo>
                  <a:cubicBezTo>
                    <a:pt x="76525" y="137"/>
                    <a:pt x="66999" y="669"/>
                    <a:pt x="58708" y="8286"/>
                  </a:cubicBezTo>
                  <a:cubicBezTo>
                    <a:pt x="53416" y="4389"/>
                    <a:pt x="46007" y="1909"/>
                    <a:pt x="38245" y="1909"/>
                  </a:cubicBezTo>
                  <a:cubicBezTo>
                    <a:pt x="20075" y="1909"/>
                    <a:pt x="6845" y="14131"/>
                    <a:pt x="6845" y="27948"/>
                  </a:cubicBezTo>
                  <a:cubicBezTo>
                    <a:pt x="6845" y="34856"/>
                    <a:pt x="10373" y="41233"/>
                    <a:pt x="15313" y="45838"/>
                  </a:cubicBezTo>
                  <a:cubicBezTo>
                    <a:pt x="13901" y="47433"/>
                    <a:pt x="10020" y="53278"/>
                    <a:pt x="10020" y="60186"/>
                  </a:cubicBezTo>
                  <a:cubicBezTo>
                    <a:pt x="10020" y="62489"/>
                    <a:pt x="10550" y="70815"/>
                    <a:pt x="17429" y="75951"/>
                  </a:cubicBezTo>
                  <a:cubicBezTo>
                    <a:pt x="9491" y="78608"/>
                    <a:pt x="318" y="84454"/>
                    <a:pt x="318" y="93665"/>
                  </a:cubicBezTo>
                  <a:cubicBezTo>
                    <a:pt x="318" y="106596"/>
                    <a:pt x="19723" y="116338"/>
                    <a:pt x="43537" y="116338"/>
                  </a:cubicBezTo>
                  <a:cubicBezTo>
                    <a:pt x="65940" y="116338"/>
                    <a:pt x="86756" y="107482"/>
                    <a:pt x="86756" y="93311"/>
                  </a:cubicBezTo>
                  <a:cubicBezTo>
                    <a:pt x="86756" y="87997"/>
                    <a:pt x="84639" y="78431"/>
                    <a:pt x="74937" y="73117"/>
                  </a:cubicBezTo>
                  <a:cubicBezTo>
                    <a:pt x="64529" y="67626"/>
                    <a:pt x="54121" y="67626"/>
                    <a:pt x="37010" y="67626"/>
                  </a:cubicBezTo>
                  <a:cubicBezTo>
                    <a:pt x="33129" y="67626"/>
                    <a:pt x="26779" y="67626"/>
                    <a:pt x="25368" y="67449"/>
                  </a:cubicBezTo>
                  <a:cubicBezTo>
                    <a:pt x="19723" y="66209"/>
                    <a:pt x="16547" y="60895"/>
                    <a:pt x="16547" y="55758"/>
                  </a:cubicBezTo>
                  <a:cubicBezTo>
                    <a:pt x="16547" y="51330"/>
                    <a:pt x="17782" y="49913"/>
                    <a:pt x="18841" y="48495"/>
                  </a:cubicBezTo>
                  <a:close/>
                  <a:moveTo>
                    <a:pt x="38245" y="48673"/>
                  </a:moveTo>
                  <a:cubicBezTo>
                    <a:pt x="20957" y="48673"/>
                    <a:pt x="20957" y="31668"/>
                    <a:pt x="20957" y="27948"/>
                  </a:cubicBezTo>
                  <a:cubicBezTo>
                    <a:pt x="20957" y="25113"/>
                    <a:pt x="20957" y="18028"/>
                    <a:pt x="24486" y="13423"/>
                  </a:cubicBezTo>
                  <a:cubicBezTo>
                    <a:pt x="26955" y="10411"/>
                    <a:pt x="31718" y="7223"/>
                    <a:pt x="38069" y="7223"/>
                  </a:cubicBezTo>
                  <a:cubicBezTo>
                    <a:pt x="55356" y="7223"/>
                    <a:pt x="55356" y="24228"/>
                    <a:pt x="55356" y="27948"/>
                  </a:cubicBezTo>
                  <a:cubicBezTo>
                    <a:pt x="55356" y="30782"/>
                    <a:pt x="55356" y="37867"/>
                    <a:pt x="51828" y="42473"/>
                  </a:cubicBezTo>
                  <a:cubicBezTo>
                    <a:pt x="49359" y="45484"/>
                    <a:pt x="44596" y="48673"/>
                    <a:pt x="38245" y="48673"/>
                  </a:cubicBezTo>
                  <a:close/>
                  <a:moveTo>
                    <a:pt x="38245" y="79494"/>
                  </a:moveTo>
                  <a:cubicBezTo>
                    <a:pt x="53945" y="79494"/>
                    <a:pt x="75995" y="79494"/>
                    <a:pt x="75995" y="93488"/>
                  </a:cubicBezTo>
                  <a:cubicBezTo>
                    <a:pt x="75995" y="102876"/>
                    <a:pt x="62060" y="111024"/>
                    <a:pt x="43537" y="111024"/>
                  </a:cubicBezTo>
                  <a:cubicBezTo>
                    <a:pt x="25015" y="111024"/>
                    <a:pt x="11079" y="102699"/>
                    <a:pt x="11079" y="93488"/>
                  </a:cubicBezTo>
                  <a:cubicBezTo>
                    <a:pt x="11079" y="87288"/>
                    <a:pt x="16724" y="79671"/>
                    <a:pt x="28014" y="79494"/>
                  </a:cubicBezTo>
                  <a:lnTo>
                    <a:pt x="38245" y="79494"/>
                  </a:lnTo>
                  <a:close/>
                </a:path>
              </a:pathLst>
            </a:custGeom>
            <a:solidFill>
              <a:srgbClr val="000000"/>
            </a:solidFill>
            <a:ln w="25269" cap="flat">
              <a:noFill/>
              <a:prstDash val="solid"/>
              <a:miter/>
            </a:ln>
          </p:spPr>
          <p:txBody>
            <a:bodyPr rtlCol="0" anchor="ctr"/>
            <a:lstStyle/>
            <a:p>
              <a:endParaRPr lang="en-CN"/>
            </a:p>
          </p:txBody>
        </p:sp>
        <p:sp>
          <p:nvSpPr>
            <p:cNvPr id="18516" name="Freeform 18515">
              <a:extLst>
                <a:ext uri="{FF2B5EF4-FFF2-40B4-BE49-F238E27FC236}">
                  <a16:creationId xmlns:a16="http://schemas.microsoft.com/office/drawing/2014/main" id="{DDAAE3A4-4074-39AE-5874-0C812125F849}"/>
                </a:ext>
              </a:extLst>
            </p:cNvPr>
            <p:cNvSpPr/>
            <p:nvPr>
              <p:custDataLst>
                <p:tags r:id="rId143"/>
              </p:custDataLst>
            </p:nvPr>
          </p:nvSpPr>
          <p:spPr>
            <a:xfrm>
              <a:off x="10700533" y="5906237"/>
              <a:ext cx="39690" cy="122932"/>
            </a:xfrm>
            <a:custGeom>
              <a:avLst/>
              <a:gdLst>
                <a:gd name="connsiteX0" fmla="*/ 26783 w 39690"/>
                <a:gd name="connsiteY0" fmla="*/ 137 h 122932"/>
                <a:gd name="connsiteX1" fmla="*/ 322 w 39690"/>
                <a:gd name="connsiteY1" fmla="*/ 2086 h 122932"/>
                <a:gd name="connsiteX2" fmla="*/ 322 w 39690"/>
                <a:gd name="connsiteY2" fmla="*/ 8463 h 122932"/>
                <a:gd name="connsiteX3" fmla="*/ 13553 w 39690"/>
                <a:gd name="connsiteY3" fmla="*/ 18382 h 122932"/>
                <a:gd name="connsiteX4" fmla="*/ 13553 w 39690"/>
                <a:gd name="connsiteY4" fmla="*/ 109076 h 122932"/>
                <a:gd name="connsiteX5" fmla="*/ 322 w 39690"/>
                <a:gd name="connsiteY5" fmla="*/ 116693 h 122932"/>
                <a:gd name="connsiteX6" fmla="*/ 322 w 39690"/>
                <a:gd name="connsiteY6" fmla="*/ 123070 h 122932"/>
                <a:gd name="connsiteX7" fmla="*/ 20079 w 39690"/>
                <a:gd name="connsiteY7" fmla="*/ 122361 h 122932"/>
                <a:gd name="connsiteX8" fmla="*/ 40013 w 39690"/>
                <a:gd name="connsiteY8" fmla="*/ 123070 h 122932"/>
                <a:gd name="connsiteX9" fmla="*/ 40013 w 39690"/>
                <a:gd name="connsiteY9" fmla="*/ 116693 h 122932"/>
                <a:gd name="connsiteX10" fmla="*/ 26783 w 39690"/>
                <a:gd name="connsiteY10" fmla="*/ 109076 h 122932"/>
                <a:gd name="connsiteX11" fmla="*/ 26783 w 39690"/>
                <a:gd name="connsiteY11" fmla="*/ 137 h 12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90" h="122932">
                  <a:moveTo>
                    <a:pt x="26783" y="137"/>
                  </a:moveTo>
                  <a:lnTo>
                    <a:pt x="322" y="2086"/>
                  </a:lnTo>
                  <a:lnTo>
                    <a:pt x="322" y="8463"/>
                  </a:lnTo>
                  <a:cubicBezTo>
                    <a:pt x="12141" y="8463"/>
                    <a:pt x="13553" y="9703"/>
                    <a:pt x="13553" y="18382"/>
                  </a:cubicBezTo>
                  <a:lnTo>
                    <a:pt x="13553" y="109076"/>
                  </a:lnTo>
                  <a:cubicBezTo>
                    <a:pt x="13553" y="116693"/>
                    <a:pt x="11788" y="116693"/>
                    <a:pt x="322" y="116693"/>
                  </a:cubicBezTo>
                  <a:lnTo>
                    <a:pt x="322" y="123070"/>
                  </a:lnTo>
                  <a:cubicBezTo>
                    <a:pt x="675" y="123070"/>
                    <a:pt x="13023" y="122361"/>
                    <a:pt x="20079" y="122361"/>
                  </a:cubicBezTo>
                  <a:cubicBezTo>
                    <a:pt x="26783" y="122361"/>
                    <a:pt x="33310" y="122538"/>
                    <a:pt x="40013" y="123070"/>
                  </a:cubicBezTo>
                  <a:lnTo>
                    <a:pt x="40013" y="116693"/>
                  </a:lnTo>
                  <a:cubicBezTo>
                    <a:pt x="28547" y="116693"/>
                    <a:pt x="26783" y="116693"/>
                    <a:pt x="26783" y="109076"/>
                  </a:cubicBezTo>
                  <a:lnTo>
                    <a:pt x="26783" y="137"/>
                  </a:lnTo>
                  <a:close/>
                </a:path>
              </a:pathLst>
            </a:custGeom>
            <a:solidFill>
              <a:srgbClr val="000000"/>
            </a:solidFill>
            <a:ln w="25269" cap="flat">
              <a:noFill/>
              <a:prstDash val="solid"/>
              <a:miter/>
            </a:ln>
          </p:spPr>
          <p:txBody>
            <a:bodyPr rtlCol="0" anchor="ctr"/>
            <a:lstStyle/>
            <a:p>
              <a:endParaRPr lang="en-CN"/>
            </a:p>
          </p:txBody>
        </p:sp>
        <p:sp>
          <p:nvSpPr>
            <p:cNvPr id="18517" name="Freeform 18516">
              <a:extLst>
                <a:ext uri="{FF2B5EF4-FFF2-40B4-BE49-F238E27FC236}">
                  <a16:creationId xmlns:a16="http://schemas.microsoft.com/office/drawing/2014/main" id="{A8EA6CCB-6D89-BED6-DE93-615BE206EC70}"/>
                </a:ext>
              </a:extLst>
            </p:cNvPr>
            <p:cNvSpPr/>
            <p:nvPr>
              <p:custDataLst>
                <p:tags r:id="rId144"/>
              </p:custDataLst>
            </p:nvPr>
          </p:nvSpPr>
          <p:spPr>
            <a:xfrm>
              <a:off x="10754586" y="5950167"/>
              <a:ext cx="75677" cy="80773"/>
            </a:xfrm>
            <a:custGeom>
              <a:avLst/>
              <a:gdLst>
                <a:gd name="connsiteX0" fmla="*/ 71062 w 75677"/>
                <a:gd name="connsiteY0" fmla="*/ 38753 h 80773"/>
                <a:gd name="connsiteX1" fmla="*/ 76002 w 75677"/>
                <a:gd name="connsiteY1" fmla="*/ 34856 h 80773"/>
                <a:gd name="connsiteX2" fmla="*/ 41074 w 75677"/>
                <a:gd name="connsiteY2" fmla="*/ 137 h 80773"/>
                <a:gd name="connsiteX3" fmla="*/ 324 w 75677"/>
                <a:gd name="connsiteY3" fmla="*/ 40347 h 80773"/>
                <a:gd name="connsiteX4" fmla="*/ 43367 w 75677"/>
                <a:gd name="connsiteY4" fmla="*/ 80911 h 80773"/>
                <a:gd name="connsiteX5" fmla="*/ 76002 w 75677"/>
                <a:gd name="connsiteY5" fmla="*/ 57884 h 80773"/>
                <a:gd name="connsiteX6" fmla="*/ 73003 w 75677"/>
                <a:gd name="connsiteY6" fmla="*/ 55404 h 80773"/>
                <a:gd name="connsiteX7" fmla="*/ 69828 w 75677"/>
                <a:gd name="connsiteY7" fmla="*/ 58238 h 80773"/>
                <a:gd name="connsiteX8" fmla="*/ 44602 w 75677"/>
                <a:gd name="connsiteY8" fmla="*/ 75243 h 80773"/>
                <a:gd name="connsiteX9" fmla="*/ 23081 w 75677"/>
                <a:gd name="connsiteY9" fmla="*/ 64792 h 80773"/>
                <a:gd name="connsiteX10" fmla="*/ 16377 w 75677"/>
                <a:gd name="connsiteY10" fmla="*/ 38753 h 80773"/>
                <a:gd name="connsiteX11" fmla="*/ 71062 w 75677"/>
                <a:gd name="connsiteY11" fmla="*/ 38753 h 80773"/>
                <a:gd name="connsiteX12" fmla="*/ 16554 w 75677"/>
                <a:gd name="connsiteY12" fmla="*/ 34147 h 80773"/>
                <a:gd name="connsiteX13" fmla="*/ 41074 w 75677"/>
                <a:gd name="connsiteY13" fmla="*/ 5097 h 80773"/>
                <a:gd name="connsiteX14" fmla="*/ 63653 w 75677"/>
                <a:gd name="connsiteY14" fmla="*/ 34147 h 80773"/>
                <a:gd name="connsiteX15" fmla="*/ 16554 w 75677"/>
                <a:gd name="connsiteY15" fmla="*/ 34147 h 8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677" h="80773">
                  <a:moveTo>
                    <a:pt x="71062" y="38753"/>
                  </a:moveTo>
                  <a:cubicBezTo>
                    <a:pt x="74767" y="38753"/>
                    <a:pt x="76002" y="38753"/>
                    <a:pt x="76002" y="34856"/>
                  </a:cubicBezTo>
                  <a:cubicBezTo>
                    <a:pt x="76002" y="19268"/>
                    <a:pt x="67358" y="137"/>
                    <a:pt x="41074" y="137"/>
                  </a:cubicBezTo>
                  <a:cubicBezTo>
                    <a:pt x="17965" y="137"/>
                    <a:pt x="324" y="18559"/>
                    <a:pt x="324" y="40347"/>
                  </a:cubicBezTo>
                  <a:cubicBezTo>
                    <a:pt x="324" y="62843"/>
                    <a:pt x="19905" y="80911"/>
                    <a:pt x="43367" y="80911"/>
                  </a:cubicBezTo>
                  <a:cubicBezTo>
                    <a:pt x="67182" y="80911"/>
                    <a:pt x="76002" y="61781"/>
                    <a:pt x="76002" y="57884"/>
                  </a:cubicBezTo>
                  <a:cubicBezTo>
                    <a:pt x="76002" y="57175"/>
                    <a:pt x="75649" y="55404"/>
                    <a:pt x="73003" y="55404"/>
                  </a:cubicBezTo>
                  <a:cubicBezTo>
                    <a:pt x="70710" y="55404"/>
                    <a:pt x="70357" y="56467"/>
                    <a:pt x="69828" y="58238"/>
                  </a:cubicBezTo>
                  <a:cubicBezTo>
                    <a:pt x="64359" y="72586"/>
                    <a:pt x="50952" y="75243"/>
                    <a:pt x="44602" y="75243"/>
                  </a:cubicBezTo>
                  <a:cubicBezTo>
                    <a:pt x="36311" y="75243"/>
                    <a:pt x="28373" y="71523"/>
                    <a:pt x="23081" y="64792"/>
                  </a:cubicBezTo>
                  <a:cubicBezTo>
                    <a:pt x="16554" y="56467"/>
                    <a:pt x="16377" y="45661"/>
                    <a:pt x="16377" y="38753"/>
                  </a:cubicBezTo>
                  <a:lnTo>
                    <a:pt x="71062" y="38753"/>
                  </a:lnTo>
                  <a:close/>
                  <a:moveTo>
                    <a:pt x="16554" y="34147"/>
                  </a:moveTo>
                  <a:cubicBezTo>
                    <a:pt x="18494" y="9171"/>
                    <a:pt x="34370" y="5097"/>
                    <a:pt x="41074" y="5097"/>
                  </a:cubicBezTo>
                  <a:cubicBezTo>
                    <a:pt x="62771" y="5097"/>
                    <a:pt x="63477" y="29719"/>
                    <a:pt x="63653" y="34147"/>
                  </a:cubicBezTo>
                  <a:lnTo>
                    <a:pt x="16554" y="34147"/>
                  </a:lnTo>
                  <a:close/>
                </a:path>
              </a:pathLst>
            </a:custGeom>
            <a:solidFill>
              <a:srgbClr val="000000"/>
            </a:solidFill>
            <a:ln w="25269" cap="flat">
              <a:noFill/>
              <a:prstDash val="solid"/>
              <a:miter/>
            </a:ln>
          </p:spPr>
          <p:txBody>
            <a:bodyPr rtlCol="0" anchor="ctr"/>
            <a:lstStyle/>
            <a:p>
              <a:endParaRPr lang="en-CN"/>
            </a:p>
          </p:txBody>
        </p:sp>
        <p:sp>
          <p:nvSpPr>
            <p:cNvPr id="18518" name="Freeform 18517">
              <a:extLst>
                <a:ext uri="{FF2B5EF4-FFF2-40B4-BE49-F238E27FC236}">
                  <a16:creationId xmlns:a16="http://schemas.microsoft.com/office/drawing/2014/main" id="{10B60B7F-1D6F-08E2-6323-290006B8D08A}"/>
                </a:ext>
              </a:extLst>
            </p:cNvPr>
            <p:cNvSpPr/>
            <p:nvPr>
              <p:custDataLst>
                <p:tags r:id="rId145"/>
              </p:custDataLst>
            </p:nvPr>
          </p:nvSpPr>
          <p:spPr>
            <a:xfrm>
              <a:off x="10846834" y="5951053"/>
              <a:ext cx="94552" cy="78116"/>
            </a:xfrm>
            <a:custGeom>
              <a:avLst/>
              <a:gdLst>
                <a:gd name="connsiteX0" fmla="*/ 81650 w 94552"/>
                <a:gd name="connsiteY0" fmla="*/ 24582 h 78116"/>
                <a:gd name="connsiteX1" fmla="*/ 55190 w 94552"/>
                <a:gd name="connsiteY1" fmla="*/ 137 h 78116"/>
                <a:gd name="connsiteX2" fmla="*/ 26436 w 94552"/>
                <a:gd name="connsiteY2" fmla="*/ 17320 h 78116"/>
                <a:gd name="connsiteX3" fmla="*/ 26259 w 94552"/>
                <a:gd name="connsiteY3" fmla="*/ 17320 h 78116"/>
                <a:gd name="connsiteX4" fmla="*/ 26259 w 94552"/>
                <a:gd name="connsiteY4" fmla="*/ 137 h 78116"/>
                <a:gd name="connsiteX5" fmla="*/ 328 w 94552"/>
                <a:gd name="connsiteY5" fmla="*/ 2086 h 78116"/>
                <a:gd name="connsiteX6" fmla="*/ 328 w 94552"/>
                <a:gd name="connsiteY6" fmla="*/ 8463 h 78116"/>
                <a:gd name="connsiteX7" fmla="*/ 13558 w 94552"/>
                <a:gd name="connsiteY7" fmla="*/ 18382 h 78116"/>
                <a:gd name="connsiteX8" fmla="*/ 13558 w 94552"/>
                <a:gd name="connsiteY8" fmla="*/ 64261 h 78116"/>
                <a:gd name="connsiteX9" fmla="*/ 328 w 94552"/>
                <a:gd name="connsiteY9" fmla="*/ 71877 h 78116"/>
                <a:gd name="connsiteX10" fmla="*/ 328 w 94552"/>
                <a:gd name="connsiteY10" fmla="*/ 78254 h 78116"/>
                <a:gd name="connsiteX11" fmla="*/ 20438 w 94552"/>
                <a:gd name="connsiteY11" fmla="*/ 77546 h 78116"/>
                <a:gd name="connsiteX12" fmla="*/ 40724 w 94552"/>
                <a:gd name="connsiteY12" fmla="*/ 78254 h 78116"/>
                <a:gd name="connsiteX13" fmla="*/ 40724 w 94552"/>
                <a:gd name="connsiteY13" fmla="*/ 71877 h 78116"/>
                <a:gd name="connsiteX14" fmla="*/ 27494 w 94552"/>
                <a:gd name="connsiteY14" fmla="*/ 64261 h 78116"/>
                <a:gd name="connsiteX15" fmla="*/ 27494 w 94552"/>
                <a:gd name="connsiteY15" fmla="*/ 32376 h 78116"/>
                <a:gd name="connsiteX16" fmla="*/ 53778 w 94552"/>
                <a:gd name="connsiteY16" fmla="*/ 5097 h 78116"/>
                <a:gd name="connsiteX17" fmla="*/ 67714 w 94552"/>
                <a:gd name="connsiteY17" fmla="*/ 23874 h 78116"/>
                <a:gd name="connsiteX18" fmla="*/ 67714 w 94552"/>
                <a:gd name="connsiteY18" fmla="*/ 64261 h 78116"/>
                <a:gd name="connsiteX19" fmla="*/ 54484 w 94552"/>
                <a:gd name="connsiteY19" fmla="*/ 71877 h 78116"/>
                <a:gd name="connsiteX20" fmla="*/ 54484 w 94552"/>
                <a:gd name="connsiteY20" fmla="*/ 78254 h 78116"/>
                <a:gd name="connsiteX21" fmla="*/ 74594 w 94552"/>
                <a:gd name="connsiteY21" fmla="*/ 77546 h 78116"/>
                <a:gd name="connsiteX22" fmla="*/ 94880 w 94552"/>
                <a:gd name="connsiteY22" fmla="*/ 78254 h 78116"/>
                <a:gd name="connsiteX23" fmla="*/ 94880 w 94552"/>
                <a:gd name="connsiteY23" fmla="*/ 71877 h 78116"/>
                <a:gd name="connsiteX24" fmla="*/ 81650 w 94552"/>
                <a:gd name="connsiteY24" fmla="*/ 64261 h 78116"/>
                <a:gd name="connsiteX25" fmla="*/ 81650 w 94552"/>
                <a:gd name="connsiteY25" fmla="*/ 24582 h 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552" h="78116">
                  <a:moveTo>
                    <a:pt x="81650" y="24582"/>
                  </a:moveTo>
                  <a:cubicBezTo>
                    <a:pt x="81650" y="9171"/>
                    <a:pt x="74065" y="137"/>
                    <a:pt x="55190" y="137"/>
                  </a:cubicBezTo>
                  <a:cubicBezTo>
                    <a:pt x="40724" y="137"/>
                    <a:pt x="31375" y="8108"/>
                    <a:pt x="26436" y="17320"/>
                  </a:cubicBezTo>
                  <a:lnTo>
                    <a:pt x="26259" y="17320"/>
                  </a:lnTo>
                  <a:lnTo>
                    <a:pt x="26259" y="137"/>
                  </a:lnTo>
                  <a:lnTo>
                    <a:pt x="328" y="2086"/>
                  </a:lnTo>
                  <a:lnTo>
                    <a:pt x="328" y="8463"/>
                  </a:lnTo>
                  <a:cubicBezTo>
                    <a:pt x="12147" y="8463"/>
                    <a:pt x="13558" y="9703"/>
                    <a:pt x="13558" y="18382"/>
                  </a:cubicBezTo>
                  <a:lnTo>
                    <a:pt x="13558" y="64261"/>
                  </a:lnTo>
                  <a:cubicBezTo>
                    <a:pt x="13558" y="71877"/>
                    <a:pt x="11794" y="71877"/>
                    <a:pt x="328" y="71877"/>
                  </a:cubicBezTo>
                  <a:lnTo>
                    <a:pt x="328" y="78254"/>
                  </a:lnTo>
                  <a:cubicBezTo>
                    <a:pt x="681" y="78254"/>
                    <a:pt x="13029" y="77546"/>
                    <a:pt x="20438" y="77546"/>
                  </a:cubicBezTo>
                  <a:cubicBezTo>
                    <a:pt x="26965" y="77546"/>
                    <a:pt x="39137" y="78077"/>
                    <a:pt x="40724" y="78254"/>
                  </a:cubicBezTo>
                  <a:lnTo>
                    <a:pt x="40724" y="71877"/>
                  </a:lnTo>
                  <a:cubicBezTo>
                    <a:pt x="29258" y="71877"/>
                    <a:pt x="27494" y="71877"/>
                    <a:pt x="27494" y="64261"/>
                  </a:cubicBezTo>
                  <a:lnTo>
                    <a:pt x="27494" y="32376"/>
                  </a:lnTo>
                  <a:cubicBezTo>
                    <a:pt x="27494" y="13777"/>
                    <a:pt x="42136" y="5097"/>
                    <a:pt x="53778" y="5097"/>
                  </a:cubicBezTo>
                  <a:cubicBezTo>
                    <a:pt x="66127" y="5097"/>
                    <a:pt x="67714" y="14840"/>
                    <a:pt x="67714" y="23874"/>
                  </a:cubicBezTo>
                  <a:lnTo>
                    <a:pt x="67714" y="64261"/>
                  </a:lnTo>
                  <a:cubicBezTo>
                    <a:pt x="67714" y="71877"/>
                    <a:pt x="65950" y="71877"/>
                    <a:pt x="54484" y="71877"/>
                  </a:cubicBezTo>
                  <a:lnTo>
                    <a:pt x="54484" y="78254"/>
                  </a:lnTo>
                  <a:cubicBezTo>
                    <a:pt x="54837" y="78254"/>
                    <a:pt x="67185" y="77546"/>
                    <a:pt x="74594" y="77546"/>
                  </a:cubicBezTo>
                  <a:cubicBezTo>
                    <a:pt x="81121" y="77546"/>
                    <a:pt x="93293" y="78077"/>
                    <a:pt x="94880" y="78254"/>
                  </a:cubicBezTo>
                  <a:lnTo>
                    <a:pt x="94880" y="71877"/>
                  </a:lnTo>
                  <a:cubicBezTo>
                    <a:pt x="83414" y="71877"/>
                    <a:pt x="81650" y="71877"/>
                    <a:pt x="81650" y="64261"/>
                  </a:cubicBezTo>
                  <a:lnTo>
                    <a:pt x="81650" y="24582"/>
                  </a:lnTo>
                  <a:close/>
                </a:path>
              </a:pathLst>
            </a:custGeom>
            <a:solidFill>
              <a:srgbClr val="000000"/>
            </a:solidFill>
            <a:ln w="25269" cap="flat">
              <a:noFill/>
              <a:prstDash val="solid"/>
              <a:miter/>
            </a:ln>
          </p:spPr>
          <p:txBody>
            <a:bodyPr rtlCol="0" anchor="ctr"/>
            <a:lstStyle/>
            <a:p>
              <a:endParaRPr lang="en-CN"/>
            </a:p>
          </p:txBody>
        </p:sp>
        <p:sp>
          <p:nvSpPr>
            <p:cNvPr id="18519" name="Freeform 18518">
              <a:extLst>
                <a:ext uri="{FF2B5EF4-FFF2-40B4-BE49-F238E27FC236}">
                  <a16:creationId xmlns:a16="http://schemas.microsoft.com/office/drawing/2014/main" id="{C6808AEC-0ABC-AB56-D828-EA258FCAC50A}"/>
                </a:ext>
              </a:extLst>
            </p:cNvPr>
            <p:cNvSpPr/>
            <p:nvPr>
              <p:custDataLst>
                <p:tags r:id="rId146"/>
              </p:custDataLst>
            </p:nvPr>
          </p:nvSpPr>
          <p:spPr>
            <a:xfrm>
              <a:off x="10968898" y="5896318"/>
              <a:ext cx="45864" cy="176958"/>
            </a:xfrm>
            <a:custGeom>
              <a:avLst/>
              <a:gdLst>
                <a:gd name="connsiteX0" fmla="*/ 42669 w 45864"/>
                <a:gd name="connsiteY0" fmla="*/ 137 h 176958"/>
                <a:gd name="connsiteX1" fmla="*/ 332 w 45864"/>
                <a:gd name="connsiteY1" fmla="*/ 88528 h 176958"/>
                <a:gd name="connsiteX2" fmla="*/ 42669 w 45864"/>
                <a:gd name="connsiteY2" fmla="*/ 177096 h 176958"/>
                <a:gd name="connsiteX3" fmla="*/ 46197 w 45864"/>
                <a:gd name="connsiteY3" fmla="*/ 174970 h 176958"/>
                <a:gd name="connsiteX4" fmla="*/ 44433 w 45864"/>
                <a:gd name="connsiteY4" fmla="*/ 172313 h 176958"/>
                <a:gd name="connsiteX5" fmla="*/ 12328 w 45864"/>
                <a:gd name="connsiteY5" fmla="*/ 88705 h 176958"/>
                <a:gd name="connsiteX6" fmla="*/ 44963 w 45864"/>
                <a:gd name="connsiteY6" fmla="*/ 4389 h 176958"/>
                <a:gd name="connsiteX7" fmla="*/ 46197 w 45864"/>
                <a:gd name="connsiteY7" fmla="*/ 2263 h 176958"/>
                <a:gd name="connsiteX8" fmla="*/ 42669 w 45864"/>
                <a:gd name="connsiteY8" fmla="*/ 137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64" h="176958">
                  <a:moveTo>
                    <a:pt x="42669" y="137"/>
                  </a:moveTo>
                  <a:cubicBezTo>
                    <a:pt x="9153" y="23874"/>
                    <a:pt x="332" y="61426"/>
                    <a:pt x="332" y="88528"/>
                  </a:cubicBezTo>
                  <a:cubicBezTo>
                    <a:pt x="332" y="113504"/>
                    <a:pt x="7741" y="152297"/>
                    <a:pt x="42669" y="177096"/>
                  </a:cubicBezTo>
                  <a:cubicBezTo>
                    <a:pt x="44081" y="177096"/>
                    <a:pt x="46197" y="177096"/>
                    <a:pt x="46197" y="174970"/>
                  </a:cubicBezTo>
                  <a:cubicBezTo>
                    <a:pt x="46197" y="173908"/>
                    <a:pt x="45668" y="173553"/>
                    <a:pt x="44433" y="172313"/>
                  </a:cubicBezTo>
                  <a:cubicBezTo>
                    <a:pt x="20972" y="151057"/>
                    <a:pt x="12328" y="120944"/>
                    <a:pt x="12328" y="88705"/>
                  </a:cubicBezTo>
                  <a:cubicBezTo>
                    <a:pt x="12328" y="40879"/>
                    <a:pt x="30497" y="17497"/>
                    <a:pt x="44963" y="4389"/>
                  </a:cubicBezTo>
                  <a:cubicBezTo>
                    <a:pt x="45668" y="3680"/>
                    <a:pt x="46197" y="3149"/>
                    <a:pt x="46197" y="2263"/>
                  </a:cubicBezTo>
                  <a:cubicBezTo>
                    <a:pt x="46197" y="137"/>
                    <a:pt x="44081" y="137"/>
                    <a:pt x="42669" y="137"/>
                  </a:cubicBezTo>
                  <a:close/>
                </a:path>
              </a:pathLst>
            </a:custGeom>
            <a:solidFill>
              <a:srgbClr val="000000"/>
            </a:solidFill>
            <a:ln w="25269" cap="flat">
              <a:noFill/>
              <a:prstDash val="solid"/>
              <a:miter/>
            </a:ln>
          </p:spPr>
          <p:txBody>
            <a:bodyPr rtlCol="0" anchor="ctr"/>
            <a:lstStyle/>
            <a:p>
              <a:endParaRPr lang="en-CN"/>
            </a:p>
          </p:txBody>
        </p:sp>
        <p:sp>
          <p:nvSpPr>
            <p:cNvPr id="18520" name="Freeform 18519">
              <a:extLst>
                <a:ext uri="{FF2B5EF4-FFF2-40B4-BE49-F238E27FC236}">
                  <a16:creationId xmlns:a16="http://schemas.microsoft.com/office/drawing/2014/main" id="{82E814BD-2192-25CF-B98C-42CD571B1A56}"/>
                </a:ext>
              </a:extLst>
            </p:cNvPr>
            <p:cNvSpPr/>
            <p:nvPr>
              <p:custDataLst>
                <p:tags r:id="rId147"/>
              </p:custDataLst>
            </p:nvPr>
          </p:nvSpPr>
          <p:spPr>
            <a:xfrm>
              <a:off x="11039535" y="5904643"/>
              <a:ext cx="134066" cy="158890"/>
            </a:xfrm>
            <a:custGeom>
              <a:avLst/>
              <a:gdLst>
                <a:gd name="connsiteX0" fmla="*/ 70191 w 134066"/>
                <a:gd name="connsiteY0" fmla="*/ 135292 h 158890"/>
                <a:gd name="connsiteX1" fmla="*/ 86950 w 134066"/>
                <a:gd name="connsiteY1" fmla="*/ 159028 h 158890"/>
                <a:gd name="connsiteX2" fmla="*/ 118526 w 134066"/>
                <a:gd name="connsiteY2" fmla="*/ 124664 h 158890"/>
                <a:gd name="connsiteX3" fmla="*/ 116056 w 134066"/>
                <a:gd name="connsiteY3" fmla="*/ 122184 h 158890"/>
                <a:gd name="connsiteX4" fmla="*/ 113587 w 134066"/>
                <a:gd name="connsiteY4" fmla="*/ 124487 h 158890"/>
                <a:gd name="connsiteX5" fmla="*/ 91713 w 134066"/>
                <a:gd name="connsiteY5" fmla="*/ 140429 h 158890"/>
                <a:gd name="connsiteX6" fmla="*/ 77777 w 134066"/>
                <a:gd name="connsiteY6" fmla="*/ 123247 h 158890"/>
                <a:gd name="connsiteX7" fmla="*/ 134402 w 134066"/>
                <a:gd name="connsiteY7" fmla="*/ 49381 h 158890"/>
                <a:gd name="connsiteX8" fmla="*/ 83245 w 134066"/>
                <a:gd name="connsiteY8" fmla="*/ 137 h 158890"/>
                <a:gd name="connsiteX9" fmla="*/ 336 w 134066"/>
                <a:gd name="connsiteY9" fmla="*/ 79671 h 158890"/>
                <a:gd name="connsiteX10" fmla="*/ 51669 w 134066"/>
                <a:gd name="connsiteY10" fmla="*/ 128207 h 158890"/>
                <a:gd name="connsiteX11" fmla="*/ 70191 w 134066"/>
                <a:gd name="connsiteY11" fmla="*/ 125727 h 158890"/>
                <a:gd name="connsiteX12" fmla="*/ 70191 w 134066"/>
                <a:gd name="connsiteY12" fmla="*/ 135292 h 158890"/>
                <a:gd name="connsiteX13" fmla="*/ 39674 w 134066"/>
                <a:gd name="connsiteY13" fmla="*/ 120235 h 158890"/>
                <a:gd name="connsiteX14" fmla="*/ 17447 w 134066"/>
                <a:gd name="connsiteY14" fmla="*/ 84100 h 158890"/>
                <a:gd name="connsiteX15" fmla="*/ 37204 w 134066"/>
                <a:gd name="connsiteY15" fmla="*/ 29188 h 158890"/>
                <a:gd name="connsiteX16" fmla="*/ 81834 w 134066"/>
                <a:gd name="connsiteY16" fmla="*/ 5806 h 158890"/>
                <a:gd name="connsiteX17" fmla="*/ 117291 w 134066"/>
                <a:gd name="connsiteY17" fmla="*/ 44598 h 158890"/>
                <a:gd name="connsiteX18" fmla="*/ 76366 w 134066"/>
                <a:gd name="connsiteY18" fmla="*/ 116516 h 158890"/>
                <a:gd name="connsiteX19" fmla="*/ 58549 w 134066"/>
                <a:gd name="connsiteY19" fmla="*/ 97916 h 158890"/>
                <a:gd name="connsiteX20" fmla="*/ 38968 w 134066"/>
                <a:gd name="connsiteY20" fmla="*/ 115630 h 158890"/>
                <a:gd name="connsiteX21" fmla="*/ 39674 w 134066"/>
                <a:gd name="connsiteY21" fmla="*/ 120235 h 158890"/>
                <a:gd name="connsiteX22" fmla="*/ 70191 w 134066"/>
                <a:gd name="connsiteY22" fmla="*/ 119350 h 158890"/>
                <a:gd name="connsiteX23" fmla="*/ 52904 w 134066"/>
                <a:gd name="connsiteY23" fmla="*/ 122538 h 158890"/>
                <a:gd name="connsiteX24" fmla="*/ 43907 w 134066"/>
                <a:gd name="connsiteY24" fmla="*/ 115630 h 158890"/>
                <a:gd name="connsiteX25" fmla="*/ 58549 w 134066"/>
                <a:gd name="connsiteY25" fmla="*/ 102876 h 158890"/>
                <a:gd name="connsiteX26" fmla="*/ 70191 w 134066"/>
                <a:gd name="connsiteY26" fmla="*/ 119350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066" h="158890">
                  <a:moveTo>
                    <a:pt x="70191" y="135292"/>
                  </a:moveTo>
                  <a:cubicBezTo>
                    <a:pt x="70191" y="146806"/>
                    <a:pt x="72485" y="159028"/>
                    <a:pt x="86950" y="159028"/>
                  </a:cubicBezTo>
                  <a:cubicBezTo>
                    <a:pt x="108295" y="159028"/>
                    <a:pt x="118526" y="128561"/>
                    <a:pt x="118526" y="124664"/>
                  </a:cubicBezTo>
                  <a:cubicBezTo>
                    <a:pt x="118526" y="123424"/>
                    <a:pt x="117468" y="122184"/>
                    <a:pt x="116056" y="122184"/>
                  </a:cubicBezTo>
                  <a:cubicBezTo>
                    <a:pt x="114292" y="122184"/>
                    <a:pt x="113763" y="123778"/>
                    <a:pt x="113587" y="124487"/>
                  </a:cubicBezTo>
                  <a:cubicBezTo>
                    <a:pt x="109353" y="136886"/>
                    <a:pt x="97710" y="140429"/>
                    <a:pt x="91713" y="140429"/>
                  </a:cubicBezTo>
                  <a:cubicBezTo>
                    <a:pt x="84657" y="140429"/>
                    <a:pt x="80952" y="137418"/>
                    <a:pt x="77777" y="123247"/>
                  </a:cubicBezTo>
                  <a:cubicBezTo>
                    <a:pt x="109177" y="112087"/>
                    <a:pt x="134402" y="80734"/>
                    <a:pt x="134402" y="49381"/>
                  </a:cubicBezTo>
                  <a:cubicBezTo>
                    <a:pt x="134402" y="21571"/>
                    <a:pt x="114469" y="137"/>
                    <a:pt x="83245" y="137"/>
                  </a:cubicBezTo>
                  <a:cubicBezTo>
                    <a:pt x="41085" y="137"/>
                    <a:pt x="336" y="39816"/>
                    <a:pt x="336" y="79671"/>
                  </a:cubicBezTo>
                  <a:cubicBezTo>
                    <a:pt x="336" y="108190"/>
                    <a:pt x="21328" y="128207"/>
                    <a:pt x="51669" y="128207"/>
                  </a:cubicBezTo>
                  <a:cubicBezTo>
                    <a:pt x="55021" y="128207"/>
                    <a:pt x="61018" y="128029"/>
                    <a:pt x="70191" y="125727"/>
                  </a:cubicBezTo>
                  <a:lnTo>
                    <a:pt x="70191" y="135292"/>
                  </a:lnTo>
                  <a:close/>
                  <a:moveTo>
                    <a:pt x="39674" y="120235"/>
                  </a:moveTo>
                  <a:cubicBezTo>
                    <a:pt x="30501" y="117047"/>
                    <a:pt x="17447" y="107836"/>
                    <a:pt x="17447" y="84100"/>
                  </a:cubicBezTo>
                  <a:cubicBezTo>
                    <a:pt x="17447" y="72763"/>
                    <a:pt x="21151" y="49204"/>
                    <a:pt x="37204" y="29188"/>
                  </a:cubicBezTo>
                  <a:cubicBezTo>
                    <a:pt x="48317" y="15548"/>
                    <a:pt x="65429" y="5806"/>
                    <a:pt x="81834" y="5806"/>
                  </a:cubicBezTo>
                  <a:cubicBezTo>
                    <a:pt x="101062" y="5806"/>
                    <a:pt x="117291" y="18737"/>
                    <a:pt x="117291" y="44598"/>
                  </a:cubicBezTo>
                  <a:cubicBezTo>
                    <a:pt x="117291" y="62312"/>
                    <a:pt x="108647" y="100396"/>
                    <a:pt x="76366" y="116516"/>
                  </a:cubicBezTo>
                  <a:cubicBezTo>
                    <a:pt x="73543" y="105356"/>
                    <a:pt x="68957" y="97916"/>
                    <a:pt x="58549" y="97916"/>
                  </a:cubicBezTo>
                  <a:cubicBezTo>
                    <a:pt x="48670" y="97916"/>
                    <a:pt x="38968" y="106242"/>
                    <a:pt x="38968" y="115630"/>
                  </a:cubicBezTo>
                  <a:cubicBezTo>
                    <a:pt x="38968" y="118818"/>
                    <a:pt x="39144" y="118995"/>
                    <a:pt x="39674" y="120235"/>
                  </a:cubicBezTo>
                  <a:close/>
                  <a:moveTo>
                    <a:pt x="70191" y="119350"/>
                  </a:moveTo>
                  <a:cubicBezTo>
                    <a:pt x="66311" y="120767"/>
                    <a:pt x="59784" y="122538"/>
                    <a:pt x="52904" y="122538"/>
                  </a:cubicBezTo>
                  <a:cubicBezTo>
                    <a:pt x="50081" y="122538"/>
                    <a:pt x="43907" y="122538"/>
                    <a:pt x="43907" y="115630"/>
                  </a:cubicBezTo>
                  <a:cubicBezTo>
                    <a:pt x="43907" y="108899"/>
                    <a:pt x="51140" y="102876"/>
                    <a:pt x="58549" y="102876"/>
                  </a:cubicBezTo>
                  <a:cubicBezTo>
                    <a:pt x="64899" y="102876"/>
                    <a:pt x="69662" y="105710"/>
                    <a:pt x="70191" y="119350"/>
                  </a:cubicBezTo>
                  <a:close/>
                </a:path>
              </a:pathLst>
            </a:custGeom>
            <a:solidFill>
              <a:srgbClr val="000000"/>
            </a:solidFill>
            <a:ln w="25269" cap="flat">
              <a:noFill/>
              <a:prstDash val="solid"/>
              <a:miter/>
            </a:ln>
          </p:spPr>
          <p:txBody>
            <a:bodyPr rtlCol="0" anchor="ctr"/>
            <a:lstStyle/>
            <a:p>
              <a:endParaRPr lang="en-CN"/>
            </a:p>
          </p:txBody>
        </p:sp>
        <p:sp>
          <p:nvSpPr>
            <p:cNvPr id="18521" name="Freeform 18520">
              <a:extLst>
                <a:ext uri="{FF2B5EF4-FFF2-40B4-BE49-F238E27FC236}">
                  <a16:creationId xmlns:a16="http://schemas.microsoft.com/office/drawing/2014/main" id="{D3DF92B7-8D1A-B8B6-83C2-A4F98DCF9F65}"/>
                </a:ext>
              </a:extLst>
            </p:cNvPr>
            <p:cNvSpPr/>
            <p:nvPr>
              <p:custDataLst>
                <p:tags r:id="rId148"/>
              </p:custDataLst>
            </p:nvPr>
          </p:nvSpPr>
          <p:spPr>
            <a:xfrm>
              <a:off x="11197537" y="5970209"/>
              <a:ext cx="62749" cy="84265"/>
            </a:xfrm>
            <a:custGeom>
              <a:avLst/>
              <a:gdLst>
                <a:gd name="connsiteX0" fmla="*/ 63091 w 62749"/>
                <a:gd name="connsiteY0" fmla="*/ 59985 h 84265"/>
                <a:gd name="connsiteX1" fmla="*/ 57799 w 62749"/>
                <a:gd name="connsiteY1" fmla="*/ 59985 h 84265"/>
                <a:gd name="connsiteX2" fmla="*/ 54145 w 62749"/>
                <a:gd name="connsiteY2" fmla="*/ 71499 h 84265"/>
                <a:gd name="connsiteX3" fmla="*/ 40663 w 62749"/>
                <a:gd name="connsiteY3" fmla="*/ 72258 h 84265"/>
                <a:gd name="connsiteX4" fmla="*/ 15966 w 62749"/>
                <a:gd name="connsiteY4" fmla="*/ 72258 h 84265"/>
                <a:gd name="connsiteX5" fmla="*/ 41167 w 62749"/>
                <a:gd name="connsiteY5" fmla="*/ 53912 h 84265"/>
                <a:gd name="connsiteX6" fmla="*/ 63091 w 62749"/>
                <a:gd name="connsiteY6" fmla="*/ 25317 h 84265"/>
                <a:gd name="connsiteX7" fmla="*/ 29826 w 62749"/>
                <a:gd name="connsiteY7" fmla="*/ 138 h 84265"/>
                <a:gd name="connsiteX8" fmla="*/ 342 w 62749"/>
                <a:gd name="connsiteY8" fmla="*/ 22407 h 84265"/>
                <a:gd name="connsiteX9" fmla="*/ 7650 w 62749"/>
                <a:gd name="connsiteY9" fmla="*/ 30125 h 84265"/>
                <a:gd name="connsiteX10" fmla="*/ 15084 w 62749"/>
                <a:gd name="connsiteY10" fmla="*/ 22660 h 84265"/>
                <a:gd name="connsiteX11" fmla="*/ 7902 w 62749"/>
                <a:gd name="connsiteY11" fmla="*/ 15195 h 84265"/>
                <a:gd name="connsiteX12" fmla="*/ 27180 w 62749"/>
                <a:gd name="connsiteY12" fmla="*/ 5705 h 84265"/>
                <a:gd name="connsiteX13" fmla="*/ 49609 w 62749"/>
                <a:gd name="connsiteY13" fmla="*/ 25443 h 84265"/>
                <a:gd name="connsiteX14" fmla="*/ 32599 w 62749"/>
                <a:gd name="connsiteY14" fmla="*/ 52393 h 84265"/>
                <a:gd name="connsiteX15" fmla="*/ 1854 w 62749"/>
                <a:gd name="connsiteY15" fmla="*/ 78584 h 84265"/>
                <a:gd name="connsiteX16" fmla="*/ 342 w 62749"/>
                <a:gd name="connsiteY16" fmla="*/ 80609 h 84265"/>
                <a:gd name="connsiteX17" fmla="*/ 342 w 62749"/>
                <a:gd name="connsiteY17" fmla="*/ 84404 h 84265"/>
                <a:gd name="connsiteX18" fmla="*/ 58933 w 62749"/>
                <a:gd name="connsiteY18" fmla="*/ 84404 h 84265"/>
                <a:gd name="connsiteX19" fmla="*/ 63091 w 62749"/>
                <a:gd name="connsiteY19" fmla="*/ 59985 h 8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49" h="84265">
                  <a:moveTo>
                    <a:pt x="63091" y="59985"/>
                  </a:moveTo>
                  <a:lnTo>
                    <a:pt x="57799" y="59985"/>
                  </a:lnTo>
                  <a:cubicBezTo>
                    <a:pt x="57421" y="62389"/>
                    <a:pt x="56161" y="70234"/>
                    <a:pt x="54145" y="71499"/>
                  </a:cubicBezTo>
                  <a:cubicBezTo>
                    <a:pt x="53137" y="72258"/>
                    <a:pt x="42553" y="72258"/>
                    <a:pt x="40663" y="72258"/>
                  </a:cubicBezTo>
                  <a:lnTo>
                    <a:pt x="15966" y="72258"/>
                  </a:lnTo>
                  <a:cubicBezTo>
                    <a:pt x="24282" y="66058"/>
                    <a:pt x="33607" y="58973"/>
                    <a:pt x="41167" y="53912"/>
                  </a:cubicBezTo>
                  <a:cubicBezTo>
                    <a:pt x="52507" y="46067"/>
                    <a:pt x="63091" y="38729"/>
                    <a:pt x="63091" y="25317"/>
                  </a:cubicBezTo>
                  <a:cubicBezTo>
                    <a:pt x="63091" y="9122"/>
                    <a:pt x="47845" y="138"/>
                    <a:pt x="29826" y="138"/>
                  </a:cubicBezTo>
                  <a:cubicBezTo>
                    <a:pt x="12816" y="138"/>
                    <a:pt x="342" y="10007"/>
                    <a:pt x="342" y="22407"/>
                  </a:cubicBezTo>
                  <a:cubicBezTo>
                    <a:pt x="342" y="28986"/>
                    <a:pt x="5886" y="30125"/>
                    <a:pt x="7650" y="30125"/>
                  </a:cubicBezTo>
                  <a:cubicBezTo>
                    <a:pt x="11052" y="30125"/>
                    <a:pt x="15084" y="27847"/>
                    <a:pt x="15084" y="22660"/>
                  </a:cubicBezTo>
                  <a:cubicBezTo>
                    <a:pt x="15084" y="18105"/>
                    <a:pt x="11808" y="15574"/>
                    <a:pt x="7902" y="15195"/>
                  </a:cubicBezTo>
                  <a:cubicBezTo>
                    <a:pt x="11430" y="9501"/>
                    <a:pt x="18738" y="5705"/>
                    <a:pt x="27180" y="5705"/>
                  </a:cubicBezTo>
                  <a:cubicBezTo>
                    <a:pt x="39403" y="5705"/>
                    <a:pt x="49609" y="13044"/>
                    <a:pt x="49609" y="25443"/>
                  </a:cubicBezTo>
                  <a:cubicBezTo>
                    <a:pt x="49609" y="36072"/>
                    <a:pt x="42301" y="44169"/>
                    <a:pt x="32599" y="52393"/>
                  </a:cubicBezTo>
                  <a:lnTo>
                    <a:pt x="1854" y="78584"/>
                  </a:lnTo>
                  <a:cubicBezTo>
                    <a:pt x="594" y="79723"/>
                    <a:pt x="468" y="79723"/>
                    <a:pt x="342" y="80609"/>
                  </a:cubicBezTo>
                  <a:lnTo>
                    <a:pt x="342" y="84404"/>
                  </a:lnTo>
                  <a:lnTo>
                    <a:pt x="58933" y="84404"/>
                  </a:lnTo>
                  <a:lnTo>
                    <a:pt x="63091" y="59985"/>
                  </a:lnTo>
                  <a:close/>
                </a:path>
              </a:pathLst>
            </a:custGeom>
            <a:solidFill>
              <a:srgbClr val="000000"/>
            </a:solidFill>
            <a:ln w="25269" cap="flat">
              <a:noFill/>
              <a:prstDash val="solid"/>
              <a:miter/>
            </a:ln>
          </p:spPr>
          <p:txBody>
            <a:bodyPr rtlCol="0" anchor="ctr"/>
            <a:lstStyle/>
            <a:p>
              <a:endParaRPr lang="en-CN"/>
            </a:p>
          </p:txBody>
        </p:sp>
        <p:sp>
          <p:nvSpPr>
            <p:cNvPr id="18522" name="Freeform 18521">
              <a:extLst>
                <a:ext uri="{FF2B5EF4-FFF2-40B4-BE49-F238E27FC236}">
                  <a16:creationId xmlns:a16="http://schemas.microsoft.com/office/drawing/2014/main" id="{E3AE7685-A418-4320-007C-CB0702627DC2}"/>
                </a:ext>
              </a:extLst>
            </p:cNvPr>
            <p:cNvSpPr/>
            <p:nvPr>
              <p:custDataLst>
                <p:tags r:id="rId149"/>
              </p:custDataLst>
            </p:nvPr>
          </p:nvSpPr>
          <p:spPr>
            <a:xfrm>
              <a:off x="11296949" y="5896318"/>
              <a:ext cx="45688" cy="176958"/>
            </a:xfrm>
            <a:custGeom>
              <a:avLst/>
              <a:gdLst>
                <a:gd name="connsiteX0" fmla="*/ 3697 w 45688"/>
                <a:gd name="connsiteY0" fmla="*/ 137 h 176958"/>
                <a:gd name="connsiteX1" fmla="*/ 346 w 45688"/>
                <a:gd name="connsiteY1" fmla="*/ 2263 h 176958"/>
                <a:gd name="connsiteX2" fmla="*/ 1933 w 45688"/>
                <a:gd name="connsiteY2" fmla="*/ 4920 h 176958"/>
                <a:gd name="connsiteX3" fmla="*/ 34039 w 45688"/>
                <a:gd name="connsiteY3" fmla="*/ 88528 h 176958"/>
                <a:gd name="connsiteX4" fmla="*/ 3521 w 45688"/>
                <a:gd name="connsiteY4" fmla="*/ 170896 h 176958"/>
                <a:gd name="connsiteX5" fmla="*/ 346 w 45688"/>
                <a:gd name="connsiteY5" fmla="*/ 174970 h 176958"/>
                <a:gd name="connsiteX6" fmla="*/ 2639 w 45688"/>
                <a:gd name="connsiteY6" fmla="*/ 177096 h 176958"/>
                <a:gd name="connsiteX7" fmla="*/ 33157 w 45688"/>
                <a:gd name="connsiteY7" fmla="*/ 143263 h 176958"/>
                <a:gd name="connsiteX8" fmla="*/ 46034 w 45688"/>
                <a:gd name="connsiteY8" fmla="*/ 88705 h 176958"/>
                <a:gd name="connsiteX9" fmla="*/ 3697 w 45688"/>
                <a:gd name="connsiteY9" fmla="*/ 137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88" h="176958">
                  <a:moveTo>
                    <a:pt x="3697" y="137"/>
                  </a:moveTo>
                  <a:cubicBezTo>
                    <a:pt x="2463" y="137"/>
                    <a:pt x="346" y="137"/>
                    <a:pt x="346" y="2263"/>
                  </a:cubicBezTo>
                  <a:cubicBezTo>
                    <a:pt x="346" y="3149"/>
                    <a:pt x="875" y="3680"/>
                    <a:pt x="1933" y="4920"/>
                  </a:cubicBezTo>
                  <a:cubicBezTo>
                    <a:pt x="17104" y="18914"/>
                    <a:pt x="34039" y="42827"/>
                    <a:pt x="34039" y="88528"/>
                  </a:cubicBezTo>
                  <a:cubicBezTo>
                    <a:pt x="34039" y="125549"/>
                    <a:pt x="22573" y="153537"/>
                    <a:pt x="3521" y="170896"/>
                  </a:cubicBezTo>
                  <a:cubicBezTo>
                    <a:pt x="522" y="173908"/>
                    <a:pt x="346" y="174085"/>
                    <a:pt x="346" y="174970"/>
                  </a:cubicBezTo>
                  <a:cubicBezTo>
                    <a:pt x="346" y="175856"/>
                    <a:pt x="875" y="177096"/>
                    <a:pt x="2639" y="177096"/>
                  </a:cubicBezTo>
                  <a:cubicBezTo>
                    <a:pt x="4756" y="177096"/>
                    <a:pt x="21514" y="165405"/>
                    <a:pt x="33157" y="143263"/>
                  </a:cubicBezTo>
                  <a:cubicBezTo>
                    <a:pt x="40919" y="128561"/>
                    <a:pt x="46034" y="109430"/>
                    <a:pt x="46034" y="88705"/>
                  </a:cubicBezTo>
                  <a:cubicBezTo>
                    <a:pt x="46034" y="63729"/>
                    <a:pt x="38625" y="24936"/>
                    <a:pt x="3697" y="137"/>
                  </a:cubicBezTo>
                  <a:close/>
                </a:path>
              </a:pathLst>
            </a:custGeom>
            <a:solidFill>
              <a:srgbClr val="000000"/>
            </a:solidFill>
            <a:ln w="25269" cap="flat">
              <a:noFill/>
              <a:prstDash val="solid"/>
              <a:miter/>
            </a:ln>
          </p:spPr>
          <p:txBody>
            <a:bodyPr rtlCol="0" anchor="ctr"/>
            <a:lstStyle/>
            <a:p>
              <a:endParaRPr lang="en-CN"/>
            </a:p>
          </p:txBody>
        </p:sp>
        <p:sp>
          <p:nvSpPr>
            <p:cNvPr id="18523" name="Freeform 18522">
              <a:extLst>
                <a:ext uri="{FF2B5EF4-FFF2-40B4-BE49-F238E27FC236}">
                  <a16:creationId xmlns:a16="http://schemas.microsoft.com/office/drawing/2014/main" id="{A3A2ECA1-92F7-DE15-CD7F-7B61BBE80427}"/>
                </a:ext>
              </a:extLst>
            </p:cNvPr>
            <p:cNvSpPr/>
            <p:nvPr>
              <p:custDataLst>
                <p:tags r:id="rId150"/>
              </p:custDataLst>
            </p:nvPr>
          </p:nvSpPr>
          <p:spPr>
            <a:xfrm>
              <a:off x="11407781" y="5752119"/>
              <a:ext cx="58465" cy="253051"/>
            </a:xfrm>
            <a:custGeom>
              <a:avLst/>
              <a:gdLst>
                <a:gd name="connsiteX0" fmla="*/ 58815 w 58465"/>
                <a:gd name="connsiteY0" fmla="*/ 126659 h 253051"/>
                <a:gd name="connsiteX1" fmla="*/ 42183 w 58465"/>
                <a:gd name="connsiteY1" fmla="*/ 47708 h 253051"/>
                <a:gd name="connsiteX2" fmla="*/ 2870 w 58465"/>
                <a:gd name="connsiteY2" fmla="*/ 134 h 253051"/>
                <a:gd name="connsiteX3" fmla="*/ 350 w 58465"/>
                <a:gd name="connsiteY3" fmla="*/ 2664 h 253051"/>
                <a:gd name="connsiteX4" fmla="*/ 5138 w 58465"/>
                <a:gd name="connsiteY4" fmla="*/ 8485 h 253051"/>
                <a:gd name="connsiteX5" fmla="*/ 44199 w 58465"/>
                <a:gd name="connsiteY5" fmla="*/ 126659 h 253051"/>
                <a:gd name="connsiteX6" fmla="*/ 3626 w 58465"/>
                <a:gd name="connsiteY6" fmla="*/ 246353 h 253051"/>
                <a:gd name="connsiteX7" fmla="*/ 350 w 58465"/>
                <a:gd name="connsiteY7" fmla="*/ 250654 h 253051"/>
                <a:gd name="connsiteX8" fmla="*/ 2870 w 58465"/>
                <a:gd name="connsiteY8" fmla="*/ 253185 h 253051"/>
                <a:gd name="connsiteX9" fmla="*/ 42939 w 58465"/>
                <a:gd name="connsiteY9" fmla="*/ 203840 h 253051"/>
                <a:gd name="connsiteX10" fmla="*/ 58815 w 58465"/>
                <a:gd name="connsiteY10" fmla="*/ 12665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815" y="126659"/>
                  </a:moveTo>
                  <a:cubicBezTo>
                    <a:pt x="58815" y="106921"/>
                    <a:pt x="56043" y="76302"/>
                    <a:pt x="42183" y="47708"/>
                  </a:cubicBezTo>
                  <a:cubicBezTo>
                    <a:pt x="27063" y="16582"/>
                    <a:pt x="5390" y="134"/>
                    <a:pt x="2870" y="134"/>
                  </a:cubicBezTo>
                  <a:cubicBezTo>
                    <a:pt x="1358" y="134"/>
                    <a:pt x="350" y="1146"/>
                    <a:pt x="350" y="2664"/>
                  </a:cubicBezTo>
                  <a:cubicBezTo>
                    <a:pt x="350" y="3424"/>
                    <a:pt x="350" y="3930"/>
                    <a:pt x="5138" y="8485"/>
                  </a:cubicBezTo>
                  <a:cubicBezTo>
                    <a:pt x="29835" y="33537"/>
                    <a:pt x="44199" y="73772"/>
                    <a:pt x="44199" y="126659"/>
                  </a:cubicBezTo>
                  <a:cubicBezTo>
                    <a:pt x="44199" y="169931"/>
                    <a:pt x="34875" y="214468"/>
                    <a:pt x="3626" y="246353"/>
                  </a:cubicBezTo>
                  <a:cubicBezTo>
                    <a:pt x="350" y="249389"/>
                    <a:pt x="350" y="249895"/>
                    <a:pt x="350" y="250654"/>
                  </a:cubicBezTo>
                  <a:cubicBezTo>
                    <a:pt x="350" y="252173"/>
                    <a:pt x="1358" y="253185"/>
                    <a:pt x="2870" y="253185"/>
                  </a:cubicBezTo>
                  <a:cubicBezTo>
                    <a:pt x="5390" y="253185"/>
                    <a:pt x="28071" y="235978"/>
                    <a:pt x="42939" y="203840"/>
                  </a:cubicBezTo>
                  <a:cubicBezTo>
                    <a:pt x="55791" y="176004"/>
                    <a:pt x="58815" y="147916"/>
                    <a:pt x="58815" y="126659"/>
                  </a:cubicBezTo>
                  <a:close/>
                </a:path>
              </a:pathLst>
            </a:custGeom>
            <a:solidFill>
              <a:srgbClr val="000000"/>
            </a:solidFill>
            <a:ln w="25269" cap="flat">
              <a:noFill/>
              <a:prstDash val="solid"/>
              <a:miter/>
            </a:ln>
          </p:spPr>
          <p:txBody>
            <a:bodyPr rtlCol="0" anchor="ctr"/>
            <a:lstStyle/>
            <a:p>
              <a:endParaRPr lang="en-CN"/>
            </a:p>
          </p:txBody>
        </p:sp>
        <p:sp>
          <p:nvSpPr>
            <p:cNvPr id="18524" name="Freeform 18523">
              <a:extLst>
                <a:ext uri="{FF2B5EF4-FFF2-40B4-BE49-F238E27FC236}">
                  <a16:creationId xmlns:a16="http://schemas.microsoft.com/office/drawing/2014/main" id="{A5DAF0E6-ACD1-FF82-DB99-B704D036D49C}"/>
                </a:ext>
              </a:extLst>
            </p:cNvPr>
            <p:cNvSpPr/>
            <p:nvPr>
              <p:custDataLst>
                <p:tags r:id="rId151"/>
              </p:custDataLst>
            </p:nvPr>
          </p:nvSpPr>
          <p:spPr>
            <a:xfrm>
              <a:off x="6700663" y="6382073"/>
              <a:ext cx="76861" cy="172833"/>
            </a:xfrm>
            <a:custGeom>
              <a:avLst/>
              <a:gdLst>
                <a:gd name="connsiteX0" fmla="*/ 49809 w 76861"/>
                <a:gd name="connsiteY0" fmla="*/ 19896 h 172833"/>
                <a:gd name="connsiteX1" fmla="*/ 70474 w 76861"/>
                <a:gd name="connsiteY1" fmla="*/ 8003 h 172833"/>
                <a:gd name="connsiteX2" fmla="*/ 77026 w 76861"/>
                <a:gd name="connsiteY2" fmla="*/ 8003 h 172833"/>
                <a:gd name="connsiteX3" fmla="*/ 77026 w 76861"/>
                <a:gd name="connsiteY3" fmla="*/ 158 h 172833"/>
                <a:gd name="connsiteX4" fmla="*/ 38721 w 76861"/>
                <a:gd name="connsiteY4" fmla="*/ 917 h 172833"/>
                <a:gd name="connsiteX5" fmla="*/ 164 w 76861"/>
                <a:gd name="connsiteY5" fmla="*/ 158 h 172833"/>
                <a:gd name="connsiteX6" fmla="*/ 164 w 76861"/>
                <a:gd name="connsiteY6" fmla="*/ 8003 h 172833"/>
                <a:gd name="connsiteX7" fmla="*/ 6716 w 76861"/>
                <a:gd name="connsiteY7" fmla="*/ 8003 h 172833"/>
                <a:gd name="connsiteX8" fmla="*/ 27381 w 76861"/>
                <a:gd name="connsiteY8" fmla="*/ 19896 h 172833"/>
                <a:gd name="connsiteX9" fmla="*/ 27381 w 76861"/>
                <a:gd name="connsiteY9" fmla="*/ 153254 h 172833"/>
                <a:gd name="connsiteX10" fmla="*/ 6716 w 76861"/>
                <a:gd name="connsiteY10" fmla="*/ 165147 h 172833"/>
                <a:gd name="connsiteX11" fmla="*/ 164 w 76861"/>
                <a:gd name="connsiteY11" fmla="*/ 165147 h 172833"/>
                <a:gd name="connsiteX12" fmla="*/ 164 w 76861"/>
                <a:gd name="connsiteY12" fmla="*/ 172992 h 172833"/>
                <a:gd name="connsiteX13" fmla="*/ 38469 w 76861"/>
                <a:gd name="connsiteY13" fmla="*/ 172233 h 172833"/>
                <a:gd name="connsiteX14" fmla="*/ 77026 w 76861"/>
                <a:gd name="connsiteY14" fmla="*/ 172992 h 172833"/>
                <a:gd name="connsiteX15" fmla="*/ 77026 w 76861"/>
                <a:gd name="connsiteY15" fmla="*/ 165147 h 172833"/>
                <a:gd name="connsiteX16" fmla="*/ 70474 w 76861"/>
                <a:gd name="connsiteY16" fmla="*/ 165147 h 172833"/>
                <a:gd name="connsiteX17" fmla="*/ 49809 w 76861"/>
                <a:gd name="connsiteY17" fmla="*/ 153254 h 172833"/>
                <a:gd name="connsiteX18" fmla="*/ 49809 w 76861"/>
                <a:gd name="connsiteY18" fmla="*/ 19896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861" h="172833">
                  <a:moveTo>
                    <a:pt x="49809" y="19896"/>
                  </a:moveTo>
                  <a:cubicBezTo>
                    <a:pt x="49809" y="10786"/>
                    <a:pt x="50565" y="8003"/>
                    <a:pt x="70474" y="8003"/>
                  </a:cubicBezTo>
                  <a:lnTo>
                    <a:pt x="77026" y="8003"/>
                  </a:lnTo>
                  <a:lnTo>
                    <a:pt x="77026" y="158"/>
                  </a:lnTo>
                  <a:cubicBezTo>
                    <a:pt x="68206" y="917"/>
                    <a:pt x="48297" y="917"/>
                    <a:pt x="38721" y="917"/>
                  </a:cubicBezTo>
                  <a:cubicBezTo>
                    <a:pt x="28893" y="917"/>
                    <a:pt x="8984" y="917"/>
                    <a:pt x="164" y="158"/>
                  </a:cubicBezTo>
                  <a:lnTo>
                    <a:pt x="164" y="8003"/>
                  </a:lnTo>
                  <a:lnTo>
                    <a:pt x="6716" y="8003"/>
                  </a:lnTo>
                  <a:cubicBezTo>
                    <a:pt x="26625" y="8003"/>
                    <a:pt x="27381" y="10786"/>
                    <a:pt x="27381" y="19896"/>
                  </a:cubicBezTo>
                  <a:lnTo>
                    <a:pt x="27381" y="153254"/>
                  </a:lnTo>
                  <a:cubicBezTo>
                    <a:pt x="27381" y="162364"/>
                    <a:pt x="26625" y="165147"/>
                    <a:pt x="6716" y="165147"/>
                  </a:cubicBezTo>
                  <a:lnTo>
                    <a:pt x="164" y="165147"/>
                  </a:lnTo>
                  <a:lnTo>
                    <a:pt x="164" y="172992"/>
                  </a:lnTo>
                  <a:cubicBezTo>
                    <a:pt x="8984" y="172233"/>
                    <a:pt x="28893" y="172233"/>
                    <a:pt x="38469" y="172233"/>
                  </a:cubicBezTo>
                  <a:cubicBezTo>
                    <a:pt x="48297" y="172233"/>
                    <a:pt x="68206" y="172233"/>
                    <a:pt x="77026" y="172992"/>
                  </a:cubicBezTo>
                  <a:lnTo>
                    <a:pt x="77026" y="165147"/>
                  </a:lnTo>
                  <a:lnTo>
                    <a:pt x="70474" y="165147"/>
                  </a:lnTo>
                  <a:cubicBezTo>
                    <a:pt x="50565" y="165147"/>
                    <a:pt x="49809" y="162364"/>
                    <a:pt x="49809" y="153254"/>
                  </a:cubicBezTo>
                  <a:lnTo>
                    <a:pt x="49809" y="19896"/>
                  </a:lnTo>
                  <a:close/>
                </a:path>
              </a:pathLst>
            </a:custGeom>
            <a:solidFill>
              <a:srgbClr val="000000"/>
            </a:solidFill>
            <a:ln w="25269" cap="flat">
              <a:noFill/>
              <a:prstDash val="solid"/>
              <a:miter/>
            </a:ln>
          </p:spPr>
          <p:txBody>
            <a:bodyPr rtlCol="0" anchor="ctr"/>
            <a:lstStyle/>
            <a:p>
              <a:endParaRPr lang="en-CN"/>
            </a:p>
          </p:txBody>
        </p:sp>
        <p:sp>
          <p:nvSpPr>
            <p:cNvPr id="18525" name="Freeform 18524">
              <a:extLst>
                <a:ext uri="{FF2B5EF4-FFF2-40B4-BE49-F238E27FC236}">
                  <a16:creationId xmlns:a16="http://schemas.microsoft.com/office/drawing/2014/main" id="{337A6298-9D75-7219-4DCE-9ADB1637C9DB}"/>
                </a:ext>
              </a:extLst>
            </p:cNvPr>
            <p:cNvSpPr/>
            <p:nvPr>
              <p:custDataLst>
                <p:tags r:id="rId152"/>
              </p:custDataLst>
            </p:nvPr>
          </p:nvSpPr>
          <p:spPr>
            <a:xfrm>
              <a:off x="6793429" y="6382073"/>
              <a:ext cx="169347" cy="172833"/>
            </a:xfrm>
            <a:custGeom>
              <a:avLst/>
              <a:gdLst>
                <a:gd name="connsiteX0" fmla="*/ 168 w 169347"/>
                <a:gd name="connsiteY0" fmla="*/ 158 h 172833"/>
                <a:gd name="connsiteX1" fmla="*/ 168 w 169347"/>
                <a:gd name="connsiteY1" fmla="*/ 8003 h 172833"/>
                <a:gd name="connsiteX2" fmla="*/ 6216 w 169347"/>
                <a:gd name="connsiteY2" fmla="*/ 8003 h 172833"/>
                <a:gd name="connsiteX3" fmla="*/ 26124 w 169347"/>
                <a:gd name="connsiteY3" fmla="*/ 19896 h 172833"/>
                <a:gd name="connsiteX4" fmla="*/ 26124 w 169347"/>
                <a:gd name="connsiteY4" fmla="*/ 153254 h 172833"/>
                <a:gd name="connsiteX5" fmla="*/ 6216 w 169347"/>
                <a:gd name="connsiteY5" fmla="*/ 165147 h 172833"/>
                <a:gd name="connsiteX6" fmla="*/ 168 w 169347"/>
                <a:gd name="connsiteY6" fmla="*/ 165147 h 172833"/>
                <a:gd name="connsiteX7" fmla="*/ 168 w 169347"/>
                <a:gd name="connsiteY7" fmla="*/ 172992 h 172833"/>
                <a:gd name="connsiteX8" fmla="*/ 92402 w 169347"/>
                <a:gd name="connsiteY8" fmla="*/ 172992 h 172833"/>
                <a:gd name="connsiteX9" fmla="*/ 169515 w 169347"/>
                <a:gd name="connsiteY9" fmla="*/ 87967 h 172833"/>
                <a:gd name="connsiteX10" fmla="*/ 92402 w 169347"/>
                <a:gd name="connsiteY10" fmla="*/ 158 h 172833"/>
                <a:gd name="connsiteX11" fmla="*/ 168 w 169347"/>
                <a:gd name="connsiteY11" fmla="*/ 158 h 172833"/>
                <a:gd name="connsiteX12" fmla="*/ 60145 w 169347"/>
                <a:gd name="connsiteY12" fmla="*/ 165147 h 172833"/>
                <a:gd name="connsiteX13" fmla="*/ 47797 w 169347"/>
                <a:gd name="connsiteY13" fmla="*/ 155025 h 172833"/>
                <a:gd name="connsiteX14" fmla="*/ 47797 w 169347"/>
                <a:gd name="connsiteY14" fmla="*/ 18125 h 172833"/>
                <a:gd name="connsiteX15" fmla="*/ 60145 w 169347"/>
                <a:gd name="connsiteY15" fmla="*/ 8003 h 172833"/>
                <a:gd name="connsiteX16" fmla="*/ 85346 w 169347"/>
                <a:gd name="connsiteY16" fmla="*/ 8003 h 172833"/>
                <a:gd name="connsiteX17" fmla="*/ 131211 w 169347"/>
                <a:gd name="connsiteY17" fmla="*/ 31536 h 172833"/>
                <a:gd name="connsiteX18" fmla="*/ 144315 w 169347"/>
                <a:gd name="connsiteY18" fmla="*/ 87967 h 172833"/>
                <a:gd name="connsiteX19" fmla="*/ 130455 w 169347"/>
                <a:gd name="connsiteY19" fmla="*/ 143638 h 172833"/>
                <a:gd name="connsiteX20" fmla="*/ 85598 w 169347"/>
                <a:gd name="connsiteY20" fmla="*/ 165147 h 172833"/>
                <a:gd name="connsiteX21" fmla="*/ 60145 w 169347"/>
                <a:gd name="connsiteY21" fmla="*/ 165147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347" h="172833">
                  <a:moveTo>
                    <a:pt x="168" y="158"/>
                  </a:moveTo>
                  <a:lnTo>
                    <a:pt x="168" y="8003"/>
                  </a:lnTo>
                  <a:lnTo>
                    <a:pt x="6216" y="8003"/>
                  </a:lnTo>
                  <a:cubicBezTo>
                    <a:pt x="25620" y="8003"/>
                    <a:pt x="26124" y="10786"/>
                    <a:pt x="26124" y="19896"/>
                  </a:cubicBezTo>
                  <a:lnTo>
                    <a:pt x="26124" y="153254"/>
                  </a:lnTo>
                  <a:cubicBezTo>
                    <a:pt x="26124" y="162364"/>
                    <a:pt x="25620" y="165147"/>
                    <a:pt x="6216" y="165147"/>
                  </a:cubicBezTo>
                  <a:lnTo>
                    <a:pt x="168" y="165147"/>
                  </a:lnTo>
                  <a:lnTo>
                    <a:pt x="168" y="172992"/>
                  </a:lnTo>
                  <a:lnTo>
                    <a:pt x="92402" y="172992"/>
                  </a:lnTo>
                  <a:cubicBezTo>
                    <a:pt x="134739" y="172992"/>
                    <a:pt x="169515" y="135540"/>
                    <a:pt x="169515" y="87967"/>
                  </a:cubicBezTo>
                  <a:cubicBezTo>
                    <a:pt x="169515" y="39887"/>
                    <a:pt x="135495" y="158"/>
                    <a:pt x="92402" y="158"/>
                  </a:cubicBezTo>
                  <a:lnTo>
                    <a:pt x="168" y="158"/>
                  </a:lnTo>
                  <a:close/>
                  <a:moveTo>
                    <a:pt x="60145" y="165147"/>
                  </a:moveTo>
                  <a:cubicBezTo>
                    <a:pt x="48301" y="165147"/>
                    <a:pt x="47797" y="163376"/>
                    <a:pt x="47797" y="155025"/>
                  </a:cubicBezTo>
                  <a:lnTo>
                    <a:pt x="47797" y="18125"/>
                  </a:lnTo>
                  <a:cubicBezTo>
                    <a:pt x="47797" y="9774"/>
                    <a:pt x="48301" y="8003"/>
                    <a:pt x="60145" y="8003"/>
                  </a:cubicBezTo>
                  <a:lnTo>
                    <a:pt x="85346" y="8003"/>
                  </a:lnTo>
                  <a:cubicBezTo>
                    <a:pt x="100970" y="8003"/>
                    <a:pt x="118358" y="13570"/>
                    <a:pt x="131211" y="31536"/>
                  </a:cubicBezTo>
                  <a:cubicBezTo>
                    <a:pt x="142047" y="46466"/>
                    <a:pt x="144315" y="68229"/>
                    <a:pt x="144315" y="87967"/>
                  </a:cubicBezTo>
                  <a:cubicBezTo>
                    <a:pt x="144315" y="116055"/>
                    <a:pt x="139527" y="131239"/>
                    <a:pt x="130455" y="143638"/>
                  </a:cubicBezTo>
                  <a:cubicBezTo>
                    <a:pt x="125415" y="150470"/>
                    <a:pt x="111050" y="165147"/>
                    <a:pt x="85598" y="165147"/>
                  </a:cubicBezTo>
                  <a:lnTo>
                    <a:pt x="60145" y="165147"/>
                  </a:lnTo>
                  <a:close/>
                </a:path>
              </a:pathLst>
            </a:custGeom>
            <a:solidFill>
              <a:srgbClr val="000000"/>
            </a:solidFill>
            <a:ln w="25269" cap="flat">
              <a:noFill/>
              <a:prstDash val="solid"/>
              <a:miter/>
            </a:ln>
          </p:spPr>
          <p:txBody>
            <a:bodyPr rtlCol="0" anchor="ctr"/>
            <a:lstStyle/>
            <a:p>
              <a:endParaRPr lang="en-CN"/>
            </a:p>
          </p:txBody>
        </p:sp>
        <p:sp>
          <p:nvSpPr>
            <p:cNvPr id="18526" name="Freeform 18525">
              <a:extLst>
                <a:ext uri="{FF2B5EF4-FFF2-40B4-BE49-F238E27FC236}">
                  <a16:creationId xmlns:a16="http://schemas.microsoft.com/office/drawing/2014/main" id="{C26B43A3-053B-7535-0C75-9C9F4C0AE6EC}"/>
                </a:ext>
              </a:extLst>
            </p:cNvPr>
            <p:cNvSpPr/>
            <p:nvPr>
              <p:custDataLst>
                <p:tags r:id="rId153"/>
              </p:custDataLst>
            </p:nvPr>
          </p:nvSpPr>
          <p:spPr>
            <a:xfrm>
              <a:off x="6985430" y="6382833"/>
              <a:ext cx="145407" cy="172074"/>
            </a:xfrm>
            <a:custGeom>
              <a:avLst/>
              <a:gdLst>
                <a:gd name="connsiteX0" fmla="*/ 138526 w 145407"/>
                <a:gd name="connsiteY0" fmla="*/ 158 h 172074"/>
                <a:gd name="connsiteX1" fmla="*/ 175 w 145407"/>
                <a:gd name="connsiteY1" fmla="*/ 158 h 172074"/>
                <a:gd name="connsiteX2" fmla="*/ 175 w 145407"/>
                <a:gd name="connsiteY2" fmla="*/ 8003 h 172074"/>
                <a:gd name="connsiteX3" fmla="*/ 6224 w 145407"/>
                <a:gd name="connsiteY3" fmla="*/ 8003 h 172074"/>
                <a:gd name="connsiteX4" fmla="*/ 26132 w 145407"/>
                <a:gd name="connsiteY4" fmla="*/ 19896 h 172074"/>
                <a:gd name="connsiteX5" fmla="*/ 26132 w 145407"/>
                <a:gd name="connsiteY5" fmla="*/ 152495 h 172074"/>
                <a:gd name="connsiteX6" fmla="*/ 6224 w 145407"/>
                <a:gd name="connsiteY6" fmla="*/ 164388 h 172074"/>
                <a:gd name="connsiteX7" fmla="*/ 175 w 145407"/>
                <a:gd name="connsiteY7" fmla="*/ 164388 h 172074"/>
                <a:gd name="connsiteX8" fmla="*/ 175 w 145407"/>
                <a:gd name="connsiteY8" fmla="*/ 172233 h 172074"/>
                <a:gd name="connsiteX9" fmla="*/ 38480 w 145407"/>
                <a:gd name="connsiteY9" fmla="*/ 171474 h 172074"/>
                <a:gd name="connsiteX10" fmla="*/ 80817 w 145407"/>
                <a:gd name="connsiteY10" fmla="*/ 172233 h 172074"/>
                <a:gd name="connsiteX11" fmla="*/ 80817 w 145407"/>
                <a:gd name="connsiteY11" fmla="*/ 164388 h 172074"/>
                <a:gd name="connsiteX12" fmla="*/ 72501 w 145407"/>
                <a:gd name="connsiteY12" fmla="*/ 164388 h 172074"/>
                <a:gd name="connsiteX13" fmla="*/ 48560 w 145407"/>
                <a:gd name="connsiteY13" fmla="*/ 152242 h 172074"/>
                <a:gd name="connsiteX14" fmla="*/ 48560 w 145407"/>
                <a:gd name="connsiteY14" fmla="*/ 89991 h 172074"/>
                <a:gd name="connsiteX15" fmla="*/ 70233 w 145407"/>
                <a:gd name="connsiteY15" fmla="*/ 89991 h 172074"/>
                <a:gd name="connsiteX16" fmla="*/ 96945 w 145407"/>
                <a:gd name="connsiteY16" fmla="*/ 119598 h 172074"/>
                <a:gd name="connsiteX17" fmla="*/ 103246 w 145407"/>
                <a:gd name="connsiteY17" fmla="*/ 119598 h 172074"/>
                <a:gd name="connsiteX18" fmla="*/ 103246 w 145407"/>
                <a:gd name="connsiteY18" fmla="*/ 52540 h 172074"/>
                <a:gd name="connsiteX19" fmla="*/ 96945 w 145407"/>
                <a:gd name="connsiteY19" fmla="*/ 52540 h 172074"/>
                <a:gd name="connsiteX20" fmla="*/ 70233 w 145407"/>
                <a:gd name="connsiteY20" fmla="*/ 82147 h 172074"/>
                <a:gd name="connsiteX21" fmla="*/ 48560 w 145407"/>
                <a:gd name="connsiteY21" fmla="*/ 82147 h 172074"/>
                <a:gd name="connsiteX22" fmla="*/ 48560 w 145407"/>
                <a:gd name="connsiteY22" fmla="*/ 18125 h 172074"/>
                <a:gd name="connsiteX23" fmla="*/ 60909 w 145407"/>
                <a:gd name="connsiteY23" fmla="*/ 8003 h 172074"/>
                <a:gd name="connsiteX24" fmla="*/ 91149 w 145407"/>
                <a:gd name="connsiteY24" fmla="*/ 8003 h 172074"/>
                <a:gd name="connsiteX25" fmla="*/ 139282 w 145407"/>
                <a:gd name="connsiteY25" fmla="*/ 57095 h 172074"/>
                <a:gd name="connsiteX26" fmla="*/ 145583 w 145407"/>
                <a:gd name="connsiteY26" fmla="*/ 57095 h 172074"/>
                <a:gd name="connsiteX27" fmla="*/ 138526 w 145407"/>
                <a:gd name="connsiteY27" fmla="*/ 158 h 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407" h="172074">
                  <a:moveTo>
                    <a:pt x="138526" y="158"/>
                  </a:moveTo>
                  <a:lnTo>
                    <a:pt x="175" y="158"/>
                  </a:lnTo>
                  <a:lnTo>
                    <a:pt x="175" y="8003"/>
                  </a:lnTo>
                  <a:lnTo>
                    <a:pt x="6224" y="8003"/>
                  </a:lnTo>
                  <a:cubicBezTo>
                    <a:pt x="25628" y="8003"/>
                    <a:pt x="26132" y="10786"/>
                    <a:pt x="26132" y="19896"/>
                  </a:cubicBezTo>
                  <a:lnTo>
                    <a:pt x="26132" y="152495"/>
                  </a:lnTo>
                  <a:cubicBezTo>
                    <a:pt x="26132" y="161605"/>
                    <a:pt x="25628" y="164388"/>
                    <a:pt x="6224" y="164388"/>
                  </a:cubicBezTo>
                  <a:lnTo>
                    <a:pt x="175" y="164388"/>
                  </a:lnTo>
                  <a:lnTo>
                    <a:pt x="175" y="172233"/>
                  </a:lnTo>
                  <a:cubicBezTo>
                    <a:pt x="8996" y="171474"/>
                    <a:pt x="28652" y="171474"/>
                    <a:pt x="38480" y="171474"/>
                  </a:cubicBezTo>
                  <a:cubicBezTo>
                    <a:pt x="48812" y="171474"/>
                    <a:pt x="71745" y="171474"/>
                    <a:pt x="80817" y="172233"/>
                  </a:cubicBezTo>
                  <a:lnTo>
                    <a:pt x="80817" y="164388"/>
                  </a:lnTo>
                  <a:lnTo>
                    <a:pt x="72501" y="164388"/>
                  </a:lnTo>
                  <a:cubicBezTo>
                    <a:pt x="48560" y="164388"/>
                    <a:pt x="48560" y="161099"/>
                    <a:pt x="48560" y="152242"/>
                  </a:cubicBezTo>
                  <a:lnTo>
                    <a:pt x="48560" y="89991"/>
                  </a:lnTo>
                  <a:lnTo>
                    <a:pt x="70233" y="89991"/>
                  </a:lnTo>
                  <a:cubicBezTo>
                    <a:pt x="94425" y="89991"/>
                    <a:pt x="96945" y="98089"/>
                    <a:pt x="96945" y="119598"/>
                  </a:cubicBezTo>
                  <a:lnTo>
                    <a:pt x="103246" y="119598"/>
                  </a:lnTo>
                  <a:lnTo>
                    <a:pt x="103246" y="52540"/>
                  </a:lnTo>
                  <a:lnTo>
                    <a:pt x="96945" y="52540"/>
                  </a:lnTo>
                  <a:cubicBezTo>
                    <a:pt x="96945" y="73796"/>
                    <a:pt x="94425" y="82147"/>
                    <a:pt x="70233" y="82147"/>
                  </a:cubicBezTo>
                  <a:lnTo>
                    <a:pt x="48560" y="82147"/>
                  </a:lnTo>
                  <a:lnTo>
                    <a:pt x="48560" y="18125"/>
                  </a:lnTo>
                  <a:cubicBezTo>
                    <a:pt x="48560" y="9774"/>
                    <a:pt x="49064" y="8003"/>
                    <a:pt x="60909" y="8003"/>
                  </a:cubicBezTo>
                  <a:lnTo>
                    <a:pt x="91149" y="8003"/>
                  </a:lnTo>
                  <a:cubicBezTo>
                    <a:pt x="128950" y="8003"/>
                    <a:pt x="135250" y="22173"/>
                    <a:pt x="139282" y="57095"/>
                  </a:cubicBezTo>
                  <a:lnTo>
                    <a:pt x="145583" y="57095"/>
                  </a:lnTo>
                  <a:lnTo>
                    <a:pt x="138526" y="158"/>
                  </a:lnTo>
                  <a:close/>
                </a:path>
              </a:pathLst>
            </a:custGeom>
            <a:solidFill>
              <a:srgbClr val="000000"/>
            </a:solidFill>
            <a:ln w="25269" cap="flat">
              <a:noFill/>
              <a:prstDash val="solid"/>
              <a:miter/>
            </a:ln>
          </p:spPr>
          <p:txBody>
            <a:bodyPr rtlCol="0" anchor="ctr"/>
            <a:lstStyle/>
            <a:p>
              <a:endParaRPr lang="en-CN"/>
            </a:p>
          </p:txBody>
        </p:sp>
        <p:sp>
          <p:nvSpPr>
            <p:cNvPr id="18527" name="Freeform 18526">
              <a:extLst>
                <a:ext uri="{FF2B5EF4-FFF2-40B4-BE49-F238E27FC236}">
                  <a16:creationId xmlns:a16="http://schemas.microsoft.com/office/drawing/2014/main" id="{EE23F67B-ED40-4C0D-FEBE-CB3F34A857A8}"/>
                </a:ext>
              </a:extLst>
            </p:cNvPr>
            <p:cNvSpPr/>
            <p:nvPr>
              <p:custDataLst>
                <p:tags r:id="rId154"/>
              </p:custDataLst>
            </p:nvPr>
          </p:nvSpPr>
          <p:spPr>
            <a:xfrm>
              <a:off x="7166566" y="6365119"/>
              <a:ext cx="58465" cy="253051"/>
            </a:xfrm>
            <a:custGeom>
              <a:avLst/>
              <a:gdLst>
                <a:gd name="connsiteX0" fmla="*/ 58647 w 58465"/>
                <a:gd name="connsiteY0" fmla="*/ 250679 h 253051"/>
                <a:gd name="connsiteX1" fmla="*/ 54363 w 58465"/>
                <a:gd name="connsiteY1" fmla="*/ 245112 h 253051"/>
                <a:gd name="connsiteX2" fmla="*/ 14798 w 58465"/>
                <a:gd name="connsiteY2" fmla="*/ 126684 h 253051"/>
                <a:gd name="connsiteX3" fmla="*/ 55371 w 58465"/>
                <a:gd name="connsiteY3" fmla="*/ 6990 h 253051"/>
                <a:gd name="connsiteX4" fmla="*/ 58647 w 58465"/>
                <a:gd name="connsiteY4" fmla="*/ 2689 h 253051"/>
                <a:gd name="connsiteX5" fmla="*/ 56127 w 58465"/>
                <a:gd name="connsiteY5" fmla="*/ 158 h 253051"/>
                <a:gd name="connsiteX6" fmla="*/ 16058 w 58465"/>
                <a:gd name="connsiteY6" fmla="*/ 49503 h 253051"/>
                <a:gd name="connsiteX7" fmla="*/ 182 w 58465"/>
                <a:gd name="connsiteY7" fmla="*/ 126684 h 253051"/>
                <a:gd name="connsiteX8" fmla="*/ 16814 w 58465"/>
                <a:gd name="connsiteY8" fmla="*/ 205636 h 253051"/>
                <a:gd name="connsiteX9" fmla="*/ 56127 w 58465"/>
                <a:gd name="connsiteY9" fmla="*/ 253209 h 253051"/>
                <a:gd name="connsiteX10" fmla="*/ 58647 w 58465"/>
                <a:gd name="connsiteY10" fmla="*/ 25067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647" y="250679"/>
                  </a:moveTo>
                  <a:cubicBezTo>
                    <a:pt x="58647" y="249919"/>
                    <a:pt x="58647" y="249413"/>
                    <a:pt x="54363" y="245112"/>
                  </a:cubicBezTo>
                  <a:cubicBezTo>
                    <a:pt x="22862" y="213227"/>
                    <a:pt x="14798" y="165400"/>
                    <a:pt x="14798" y="126684"/>
                  </a:cubicBezTo>
                  <a:cubicBezTo>
                    <a:pt x="14798" y="82653"/>
                    <a:pt x="24374" y="38622"/>
                    <a:pt x="55371" y="6990"/>
                  </a:cubicBezTo>
                  <a:cubicBezTo>
                    <a:pt x="58647" y="3954"/>
                    <a:pt x="58647" y="3448"/>
                    <a:pt x="58647" y="2689"/>
                  </a:cubicBezTo>
                  <a:cubicBezTo>
                    <a:pt x="58647" y="917"/>
                    <a:pt x="57639" y="158"/>
                    <a:pt x="56127" y="158"/>
                  </a:cubicBezTo>
                  <a:cubicBezTo>
                    <a:pt x="53607" y="158"/>
                    <a:pt x="30927" y="17366"/>
                    <a:pt x="16058" y="49503"/>
                  </a:cubicBezTo>
                  <a:cubicBezTo>
                    <a:pt x="3206" y="77339"/>
                    <a:pt x="182" y="105427"/>
                    <a:pt x="182" y="126684"/>
                  </a:cubicBezTo>
                  <a:cubicBezTo>
                    <a:pt x="182" y="146422"/>
                    <a:pt x="2954" y="177041"/>
                    <a:pt x="16814" y="205636"/>
                  </a:cubicBezTo>
                  <a:cubicBezTo>
                    <a:pt x="31935" y="236761"/>
                    <a:pt x="53607" y="253209"/>
                    <a:pt x="56127" y="253209"/>
                  </a:cubicBezTo>
                  <a:cubicBezTo>
                    <a:pt x="57639" y="253209"/>
                    <a:pt x="58647" y="252450"/>
                    <a:pt x="58647" y="250679"/>
                  </a:cubicBezTo>
                  <a:close/>
                </a:path>
              </a:pathLst>
            </a:custGeom>
            <a:solidFill>
              <a:srgbClr val="000000"/>
            </a:solidFill>
            <a:ln w="25269" cap="flat">
              <a:noFill/>
              <a:prstDash val="solid"/>
              <a:miter/>
            </a:ln>
          </p:spPr>
          <p:txBody>
            <a:bodyPr rtlCol="0" anchor="ctr"/>
            <a:lstStyle/>
            <a:p>
              <a:endParaRPr lang="en-CN"/>
            </a:p>
          </p:txBody>
        </p:sp>
        <p:sp>
          <p:nvSpPr>
            <p:cNvPr id="18528" name="Freeform 18527">
              <a:extLst>
                <a:ext uri="{FF2B5EF4-FFF2-40B4-BE49-F238E27FC236}">
                  <a16:creationId xmlns:a16="http://schemas.microsoft.com/office/drawing/2014/main" id="{123585AC-0AB7-CB4D-3B38-6336CEF7F240}"/>
                </a:ext>
              </a:extLst>
            </p:cNvPr>
            <p:cNvSpPr/>
            <p:nvPr>
              <p:custDataLst>
                <p:tags r:id="rId155"/>
              </p:custDataLst>
            </p:nvPr>
          </p:nvSpPr>
          <p:spPr>
            <a:xfrm>
              <a:off x="7251968" y="6376506"/>
              <a:ext cx="174135" cy="227492"/>
            </a:xfrm>
            <a:custGeom>
              <a:avLst/>
              <a:gdLst>
                <a:gd name="connsiteX0" fmla="*/ 98216 w 174135"/>
                <a:gd name="connsiteY0" fmla="*/ 177041 h 227492"/>
                <a:gd name="connsiteX1" fmla="*/ 174322 w 174135"/>
                <a:gd name="connsiteY1" fmla="*/ 68229 h 227492"/>
                <a:gd name="connsiteX2" fmla="*/ 110060 w 174135"/>
                <a:gd name="connsiteY2" fmla="*/ 158 h 227492"/>
                <a:gd name="connsiteX3" fmla="*/ 186 w 174135"/>
                <a:gd name="connsiteY3" fmla="*/ 116562 h 227492"/>
                <a:gd name="connsiteX4" fmla="*/ 64699 w 174135"/>
                <a:gd name="connsiteY4" fmla="*/ 184126 h 227492"/>
                <a:gd name="connsiteX5" fmla="*/ 89396 w 174135"/>
                <a:gd name="connsiteY5" fmla="*/ 180330 h 227492"/>
                <a:gd name="connsiteX6" fmla="*/ 88388 w 174135"/>
                <a:gd name="connsiteY6" fmla="*/ 199815 h 227492"/>
                <a:gd name="connsiteX7" fmla="*/ 109304 w 174135"/>
                <a:gd name="connsiteY7" fmla="*/ 227651 h 227492"/>
                <a:gd name="connsiteX8" fmla="*/ 151389 w 174135"/>
                <a:gd name="connsiteY8" fmla="*/ 178559 h 227492"/>
                <a:gd name="connsiteX9" fmla="*/ 148617 w 174135"/>
                <a:gd name="connsiteY9" fmla="*/ 176029 h 227492"/>
                <a:gd name="connsiteX10" fmla="*/ 145593 w 174135"/>
                <a:gd name="connsiteY10" fmla="*/ 178812 h 227492"/>
                <a:gd name="connsiteX11" fmla="*/ 116108 w 174135"/>
                <a:gd name="connsiteY11" fmla="*/ 203105 h 227492"/>
                <a:gd name="connsiteX12" fmla="*/ 98216 w 174135"/>
                <a:gd name="connsiteY12" fmla="*/ 177041 h 227492"/>
                <a:gd name="connsiteX13" fmla="*/ 50587 w 174135"/>
                <a:gd name="connsiteY13" fmla="*/ 175016 h 227492"/>
                <a:gd name="connsiteX14" fmla="*/ 22362 w 174135"/>
                <a:gd name="connsiteY14" fmla="*/ 124659 h 227492"/>
                <a:gd name="connsiteX15" fmla="*/ 48067 w 174135"/>
                <a:gd name="connsiteY15" fmla="*/ 43936 h 227492"/>
                <a:gd name="connsiteX16" fmla="*/ 108548 w 174135"/>
                <a:gd name="connsiteY16" fmla="*/ 6484 h 227492"/>
                <a:gd name="connsiteX17" fmla="*/ 152145 w 174135"/>
                <a:gd name="connsiteY17" fmla="*/ 60131 h 227492"/>
                <a:gd name="connsiteX18" fmla="*/ 96956 w 174135"/>
                <a:gd name="connsiteY18" fmla="*/ 168437 h 227492"/>
                <a:gd name="connsiteX19" fmla="*/ 74779 w 174135"/>
                <a:gd name="connsiteY19" fmla="*/ 141108 h 227492"/>
                <a:gd name="connsiteX20" fmla="*/ 49075 w 174135"/>
                <a:gd name="connsiteY20" fmla="*/ 166919 h 227492"/>
                <a:gd name="connsiteX21" fmla="*/ 50587 w 174135"/>
                <a:gd name="connsiteY21" fmla="*/ 175016 h 227492"/>
                <a:gd name="connsiteX22" fmla="*/ 66211 w 174135"/>
                <a:gd name="connsiteY22" fmla="*/ 177800 h 227492"/>
                <a:gd name="connsiteX23" fmla="*/ 54619 w 174135"/>
                <a:gd name="connsiteY23" fmla="*/ 166919 h 227492"/>
                <a:gd name="connsiteX24" fmla="*/ 74779 w 174135"/>
                <a:gd name="connsiteY24" fmla="*/ 146675 h 227492"/>
                <a:gd name="connsiteX25" fmla="*/ 90152 w 174135"/>
                <a:gd name="connsiteY25" fmla="*/ 168184 h 227492"/>
                <a:gd name="connsiteX26" fmla="*/ 87380 w 174135"/>
                <a:gd name="connsiteY26" fmla="*/ 173245 h 227492"/>
                <a:gd name="connsiteX27" fmla="*/ 66211 w 174135"/>
                <a:gd name="connsiteY27" fmla="*/ 177800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16" y="177041"/>
                  </a:moveTo>
                  <a:cubicBezTo>
                    <a:pt x="137277" y="162111"/>
                    <a:pt x="174322" y="117068"/>
                    <a:pt x="174322" y="68229"/>
                  </a:cubicBezTo>
                  <a:cubicBezTo>
                    <a:pt x="174322" y="27488"/>
                    <a:pt x="147609" y="158"/>
                    <a:pt x="110060" y="158"/>
                  </a:cubicBezTo>
                  <a:cubicBezTo>
                    <a:pt x="55627" y="158"/>
                    <a:pt x="186" y="57601"/>
                    <a:pt x="186" y="116562"/>
                  </a:cubicBezTo>
                  <a:cubicBezTo>
                    <a:pt x="186" y="158568"/>
                    <a:pt x="28410" y="184126"/>
                    <a:pt x="64699" y="184126"/>
                  </a:cubicBezTo>
                  <a:cubicBezTo>
                    <a:pt x="70999" y="184126"/>
                    <a:pt x="79568" y="183114"/>
                    <a:pt x="89396" y="180330"/>
                  </a:cubicBezTo>
                  <a:cubicBezTo>
                    <a:pt x="88388" y="196020"/>
                    <a:pt x="88388" y="196526"/>
                    <a:pt x="88388" y="199815"/>
                  </a:cubicBezTo>
                  <a:cubicBezTo>
                    <a:pt x="88388" y="207913"/>
                    <a:pt x="88388" y="227651"/>
                    <a:pt x="109304" y="227651"/>
                  </a:cubicBezTo>
                  <a:cubicBezTo>
                    <a:pt x="139293" y="227651"/>
                    <a:pt x="151389" y="181343"/>
                    <a:pt x="151389" y="178559"/>
                  </a:cubicBezTo>
                  <a:cubicBezTo>
                    <a:pt x="151389" y="176788"/>
                    <a:pt x="149625" y="176029"/>
                    <a:pt x="148617" y="176029"/>
                  </a:cubicBezTo>
                  <a:cubicBezTo>
                    <a:pt x="146601" y="176029"/>
                    <a:pt x="146097" y="177294"/>
                    <a:pt x="145593" y="178812"/>
                  </a:cubicBezTo>
                  <a:cubicBezTo>
                    <a:pt x="139545" y="196779"/>
                    <a:pt x="124928" y="203105"/>
                    <a:pt x="116108" y="203105"/>
                  </a:cubicBezTo>
                  <a:cubicBezTo>
                    <a:pt x="104516" y="203105"/>
                    <a:pt x="100736" y="196273"/>
                    <a:pt x="98216" y="177041"/>
                  </a:cubicBezTo>
                  <a:close/>
                  <a:moveTo>
                    <a:pt x="50587" y="175016"/>
                  </a:moveTo>
                  <a:cubicBezTo>
                    <a:pt x="30930" y="167172"/>
                    <a:pt x="22362" y="147434"/>
                    <a:pt x="22362" y="124659"/>
                  </a:cubicBezTo>
                  <a:cubicBezTo>
                    <a:pt x="22362" y="107199"/>
                    <a:pt x="28914" y="71265"/>
                    <a:pt x="48067" y="43936"/>
                  </a:cubicBezTo>
                  <a:cubicBezTo>
                    <a:pt x="66463" y="18125"/>
                    <a:pt x="90152" y="6484"/>
                    <a:pt x="108548" y="6484"/>
                  </a:cubicBezTo>
                  <a:cubicBezTo>
                    <a:pt x="133749" y="6484"/>
                    <a:pt x="152145" y="26222"/>
                    <a:pt x="152145" y="60131"/>
                  </a:cubicBezTo>
                  <a:cubicBezTo>
                    <a:pt x="152145" y="85436"/>
                    <a:pt x="139293" y="144650"/>
                    <a:pt x="96956" y="168437"/>
                  </a:cubicBezTo>
                  <a:cubicBezTo>
                    <a:pt x="95696" y="159580"/>
                    <a:pt x="93176" y="141108"/>
                    <a:pt x="74779" y="141108"/>
                  </a:cubicBezTo>
                  <a:cubicBezTo>
                    <a:pt x="61423" y="141108"/>
                    <a:pt x="49075" y="153760"/>
                    <a:pt x="49075" y="166919"/>
                  </a:cubicBezTo>
                  <a:cubicBezTo>
                    <a:pt x="49075" y="171980"/>
                    <a:pt x="50587" y="174763"/>
                    <a:pt x="50587" y="175016"/>
                  </a:cubicBezTo>
                  <a:close/>
                  <a:moveTo>
                    <a:pt x="66211" y="177800"/>
                  </a:moveTo>
                  <a:cubicBezTo>
                    <a:pt x="62683" y="177800"/>
                    <a:pt x="54619" y="177800"/>
                    <a:pt x="54619" y="166919"/>
                  </a:cubicBezTo>
                  <a:cubicBezTo>
                    <a:pt x="54619" y="156797"/>
                    <a:pt x="64195" y="146675"/>
                    <a:pt x="74779" y="146675"/>
                  </a:cubicBezTo>
                  <a:cubicBezTo>
                    <a:pt x="85364" y="146675"/>
                    <a:pt x="90152" y="152748"/>
                    <a:pt x="90152" y="168184"/>
                  </a:cubicBezTo>
                  <a:cubicBezTo>
                    <a:pt x="90152" y="171980"/>
                    <a:pt x="89900" y="172233"/>
                    <a:pt x="87380" y="173245"/>
                  </a:cubicBezTo>
                  <a:cubicBezTo>
                    <a:pt x="80828" y="176029"/>
                    <a:pt x="73267" y="177800"/>
                    <a:pt x="66211" y="177800"/>
                  </a:cubicBezTo>
                  <a:close/>
                </a:path>
              </a:pathLst>
            </a:custGeom>
            <a:solidFill>
              <a:srgbClr val="000000"/>
            </a:solidFill>
            <a:ln w="25269" cap="flat">
              <a:noFill/>
              <a:prstDash val="solid"/>
              <a:miter/>
            </a:ln>
          </p:spPr>
          <p:txBody>
            <a:bodyPr rtlCol="0" anchor="ctr"/>
            <a:lstStyle/>
            <a:p>
              <a:endParaRPr lang="en-CN"/>
            </a:p>
          </p:txBody>
        </p:sp>
        <p:sp>
          <p:nvSpPr>
            <p:cNvPr id="18529" name="Freeform 18528">
              <a:extLst>
                <a:ext uri="{FF2B5EF4-FFF2-40B4-BE49-F238E27FC236}">
                  <a16:creationId xmlns:a16="http://schemas.microsoft.com/office/drawing/2014/main" id="{257AF2FB-B94B-5CEF-F7BC-55E5A3A80F7F}"/>
                </a:ext>
              </a:extLst>
            </p:cNvPr>
            <p:cNvSpPr/>
            <p:nvPr>
              <p:custDataLst>
                <p:tags r:id="rId156"/>
              </p:custDataLst>
            </p:nvPr>
          </p:nvSpPr>
          <p:spPr>
            <a:xfrm>
              <a:off x="7447135" y="6332984"/>
              <a:ext cx="53450" cy="119212"/>
            </a:xfrm>
            <a:custGeom>
              <a:avLst/>
              <a:gdLst>
                <a:gd name="connsiteX0" fmla="*/ 49058 w 53450"/>
                <a:gd name="connsiteY0" fmla="*/ 6885 h 119212"/>
                <a:gd name="connsiteX1" fmla="*/ 42001 w 53450"/>
                <a:gd name="connsiteY1" fmla="*/ 154 h 119212"/>
                <a:gd name="connsiteX2" fmla="*/ 32123 w 53450"/>
                <a:gd name="connsiteY2" fmla="*/ 9896 h 119212"/>
                <a:gd name="connsiteX3" fmla="*/ 39179 w 53450"/>
                <a:gd name="connsiteY3" fmla="*/ 16628 h 119212"/>
                <a:gd name="connsiteX4" fmla="*/ 49058 w 53450"/>
                <a:gd name="connsiteY4" fmla="*/ 6885 h 119212"/>
                <a:gd name="connsiteX5" fmla="*/ 13071 w 53450"/>
                <a:gd name="connsiteY5" fmla="*/ 96870 h 119212"/>
                <a:gd name="connsiteX6" fmla="*/ 11484 w 53450"/>
                <a:gd name="connsiteY6" fmla="*/ 104310 h 119212"/>
                <a:gd name="connsiteX7" fmla="*/ 28242 w 53450"/>
                <a:gd name="connsiteY7" fmla="*/ 119366 h 119212"/>
                <a:gd name="connsiteX8" fmla="*/ 53644 w 53450"/>
                <a:gd name="connsiteY8" fmla="*/ 92265 h 119212"/>
                <a:gd name="connsiteX9" fmla="*/ 50822 w 53450"/>
                <a:gd name="connsiteY9" fmla="*/ 89962 h 119212"/>
                <a:gd name="connsiteX10" fmla="*/ 47470 w 53450"/>
                <a:gd name="connsiteY10" fmla="*/ 92973 h 119212"/>
                <a:gd name="connsiteX11" fmla="*/ 28771 w 53450"/>
                <a:gd name="connsiteY11" fmla="*/ 114407 h 119212"/>
                <a:gd name="connsiteX12" fmla="*/ 24361 w 53450"/>
                <a:gd name="connsiteY12" fmla="*/ 108207 h 119212"/>
                <a:gd name="connsiteX13" fmla="*/ 27183 w 53450"/>
                <a:gd name="connsiteY13" fmla="*/ 96870 h 119212"/>
                <a:gd name="connsiteX14" fmla="*/ 32828 w 53450"/>
                <a:gd name="connsiteY14" fmla="*/ 82699 h 119212"/>
                <a:gd name="connsiteX15" fmla="*/ 41472 w 53450"/>
                <a:gd name="connsiteY15" fmla="*/ 60203 h 119212"/>
                <a:gd name="connsiteX16" fmla="*/ 42531 w 53450"/>
                <a:gd name="connsiteY16" fmla="*/ 54535 h 119212"/>
                <a:gd name="connsiteX17" fmla="*/ 25772 w 53450"/>
                <a:gd name="connsiteY17" fmla="*/ 39478 h 119212"/>
                <a:gd name="connsiteX18" fmla="*/ 194 w 53450"/>
                <a:gd name="connsiteY18" fmla="*/ 66580 h 119212"/>
                <a:gd name="connsiteX19" fmla="*/ 3193 w 53450"/>
                <a:gd name="connsiteY19" fmla="*/ 68883 h 119212"/>
                <a:gd name="connsiteX20" fmla="*/ 6368 w 53450"/>
                <a:gd name="connsiteY20" fmla="*/ 66048 h 119212"/>
                <a:gd name="connsiteX21" fmla="*/ 25243 w 53450"/>
                <a:gd name="connsiteY21" fmla="*/ 44438 h 119212"/>
                <a:gd name="connsiteX22" fmla="*/ 29653 w 53450"/>
                <a:gd name="connsiteY22" fmla="*/ 50638 h 119212"/>
                <a:gd name="connsiteX23" fmla="*/ 24185 w 53450"/>
                <a:gd name="connsiteY23" fmla="*/ 68351 h 119212"/>
                <a:gd name="connsiteX24" fmla="*/ 13071 w 53450"/>
                <a:gd name="connsiteY24" fmla="*/ 96870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058" y="6885"/>
                  </a:moveTo>
                  <a:cubicBezTo>
                    <a:pt x="49058" y="4051"/>
                    <a:pt x="46941" y="154"/>
                    <a:pt x="42001" y="154"/>
                  </a:cubicBezTo>
                  <a:cubicBezTo>
                    <a:pt x="37238" y="154"/>
                    <a:pt x="32123" y="4759"/>
                    <a:pt x="32123" y="9896"/>
                  </a:cubicBezTo>
                  <a:cubicBezTo>
                    <a:pt x="32123" y="12908"/>
                    <a:pt x="34416" y="16628"/>
                    <a:pt x="39179" y="16628"/>
                  </a:cubicBezTo>
                  <a:cubicBezTo>
                    <a:pt x="44295" y="16628"/>
                    <a:pt x="49058" y="11668"/>
                    <a:pt x="49058" y="6885"/>
                  </a:cubicBezTo>
                  <a:close/>
                  <a:moveTo>
                    <a:pt x="13071" y="96870"/>
                  </a:moveTo>
                  <a:cubicBezTo>
                    <a:pt x="12366" y="99173"/>
                    <a:pt x="11484" y="101298"/>
                    <a:pt x="11484" y="104310"/>
                  </a:cubicBezTo>
                  <a:cubicBezTo>
                    <a:pt x="11484" y="112635"/>
                    <a:pt x="18540" y="119366"/>
                    <a:pt x="28242" y="119366"/>
                  </a:cubicBezTo>
                  <a:cubicBezTo>
                    <a:pt x="45882" y="119366"/>
                    <a:pt x="53644" y="94922"/>
                    <a:pt x="53644" y="92265"/>
                  </a:cubicBezTo>
                  <a:cubicBezTo>
                    <a:pt x="53644" y="89962"/>
                    <a:pt x="51351" y="89962"/>
                    <a:pt x="50822" y="89962"/>
                  </a:cubicBezTo>
                  <a:cubicBezTo>
                    <a:pt x="48352" y="89962"/>
                    <a:pt x="48176" y="91025"/>
                    <a:pt x="47470" y="92973"/>
                  </a:cubicBezTo>
                  <a:cubicBezTo>
                    <a:pt x="43413" y="107144"/>
                    <a:pt x="35651" y="114407"/>
                    <a:pt x="28771" y="114407"/>
                  </a:cubicBezTo>
                  <a:cubicBezTo>
                    <a:pt x="25243" y="114407"/>
                    <a:pt x="24361" y="112104"/>
                    <a:pt x="24361" y="108207"/>
                  </a:cubicBezTo>
                  <a:cubicBezTo>
                    <a:pt x="24361" y="104133"/>
                    <a:pt x="25596" y="100767"/>
                    <a:pt x="27183" y="96870"/>
                  </a:cubicBezTo>
                  <a:cubicBezTo>
                    <a:pt x="28947" y="92087"/>
                    <a:pt x="30888" y="87305"/>
                    <a:pt x="32828" y="82699"/>
                  </a:cubicBezTo>
                  <a:cubicBezTo>
                    <a:pt x="34416" y="78448"/>
                    <a:pt x="40767" y="62329"/>
                    <a:pt x="41472" y="60203"/>
                  </a:cubicBezTo>
                  <a:cubicBezTo>
                    <a:pt x="42001" y="58432"/>
                    <a:pt x="42531" y="56306"/>
                    <a:pt x="42531" y="54535"/>
                  </a:cubicBezTo>
                  <a:cubicBezTo>
                    <a:pt x="42531" y="46209"/>
                    <a:pt x="35474" y="39478"/>
                    <a:pt x="25772" y="39478"/>
                  </a:cubicBezTo>
                  <a:cubicBezTo>
                    <a:pt x="8308" y="39478"/>
                    <a:pt x="194" y="63569"/>
                    <a:pt x="194" y="66580"/>
                  </a:cubicBezTo>
                  <a:cubicBezTo>
                    <a:pt x="194" y="68883"/>
                    <a:pt x="2663" y="68883"/>
                    <a:pt x="3193" y="68883"/>
                  </a:cubicBezTo>
                  <a:cubicBezTo>
                    <a:pt x="5662" y="68883"/>
                    <a:pt x="5839" y="67997"/>
                    <a:pt x="6368" y="66048"/>
                  </a:cubicBezTo>
                  <a:cubicBezTo>
                    <a:pt x="10954" y="50815"/>
                    <a:pt x="18716" y="44438"/>
                    <a:pt x="25243" y="44438"/>
                  </a:cubicBezTo>
                  <a:cubicBezTo>
                    <a:pt x="28065" y="44438"/>
                    <a:pt x="29653" y="45855"/>
                    <a:pt x="29653" y="50638"/>
                  </a:cubicBezTo>
                  <a:cubicBezTo>
                    <a:pt x="29653" y="54712"/>
                    <a:pt x="28595" y="57369"/>
                    <a:pt x="24185" y="68351"/>
                  </a:cubicBezTo>
                  <a:lnTo>
                    <a:pt x="13071" y="96870"/>
                  </a:lnTo>
                  <a:close/>
                </a:path>
              </a:pathLst>
            </a:custGeom>
            <a:solidFill>
              <a:srgbClr val="000000"/>
            </a:solidFill>
            <a:ln w="25269" cap="flat">
              <a:noFill/>
              <a:prstDash val="solid"/>
              <a:miter/>
            </a:ln>
          </p:spPr>
          <p:txBody>
            <a:bodyPr rtlCol="0" anchor="ctr"/>
            <a:lstStyle/>
            <a:p>
              <a:endParaRPr lang="en-CN"/>
            </a:p>
          </p:txBody>
        </p:sp>
        <p:sp>
          <p:nvSpPr>
            <p:cNvPr id="18530" name="Freeform 18529">
              <a:extLst>
                <a:ext uri="{FF2B5EF4-FFF2-40B4-BE49-F238E27FC236}">
                  <a16:creationId xmlns:a16="http://schemas.microsoft.com/office/drawing/2014/main" id="{3590DC6A-36F8-7C2D-F8BE-4F75EB7E2209}"/>
                </a:ext>
              </a:extLst>
            </p:cNvPr>
            <p:cNvSpPr/>
            <p:nvPr>
              <p:custDataLst>
                <p:tags r:id="rId157"/>
              </p:custDataLst>
            </p:nvPr>
          </p:nvSpPr>
          <p:spPr>
            <a:xfrm>
              <a:off x="7458072" y="6499848"/>
              <a:ext cx="64210" cy="117618"/>
            </a:xfrm>
            <a:custGeom>
              <a:avLst/>
              <a:gdLst>
                <a:gd name="connsiteX0" fmla="*/ 40061 w 64210"/>
                <a:gd name="connsiteY0" fmla="*/ 5120 h 117618"/>
                <a:gd name="connsiteX1" fmla="*/ 34769 w 64210"/>
                <a:gd name="connsiteY1" fmla="*/ 161 h 117618"/>
                <a:gd name="connsiteX2" fmla="*/ 194 w 64210"/>
                <a:gd name="connsiteY2" fmla="*/ 11497 h 117618"/>
                <a:gd name="connsiteX3" fmla="*/ 194 w 64210"/>
                <a:gd name="connsiteY3" fmla="*/ 17874 h 117618"/>
                <a:gd name="connsiteX4" fmla="*/ 25772 w 64210"/>
                <a:gd name="connsiteY4" fmla="*/ 12914 h 117618"/>
                <a:gd name="connsiteX5" fmla="*/ 25772 w 64210"/>
                <a:gd name="connsiteY5" fmla="*/ 103254 h 117618"/>
                <a:gd name="connsiteX6" fmla="*/ 8132 w 64210"/>
                <a:gd name="connsiteY6" fmla="*/ 111402 h 117618"/>
                <a:gd name="connsiteX7" fmla="*/ 1428 w 64210"/>
                <a:gd name="connsiteY7" fmla="*/ 111402 h 117618"/>
                <a:gd name="connsiteX8" fmla="*/ 1428 w 64210"/>
                <a:gd name="connsiteY8" fmla="*/ 117779 h 117618"/>
                <a:gd name="connsiteX9" fmla="*/ 32828 w 64210"/>
                <a:gd name="connsiteY9" fmla="*/ 117070 h 117618"/>
                <a:gd name="connsiteX10" fmla="*/ 64405 w 64210"/>
                <a:gd name="connsiteY10" fmla="*/ 117779 h 117618"/>
                <a:gd name="connsiteX11" fmla="*/ 64405 w 64210"/>
                <a:gd name="connsiteY11" fmla="*/ 111402 h 117618"/>
                <a:gd name="connsiteX12" fmla="*/ 57701 w 64210"/>
                <a:gd name="connsiteY12" fmla="*/ 111402 h 117618"/>
                <a:gd name="connsiteX13" fmla="*/ 40061 w 64210"/>
                <a:gd name="connsiteY13" fmla="*/ 103254 h 117618"/>
                <a:gd name="connsiteX14" fmla="*/ 40061 w 64210"/>
                <a:gd name="connsiteY14" fmla="*/ 5120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061" y="5120"/>
                  </a:moveTo>
                  <a:cubicBezTo>
                    <a:pt x="40061" y="338"/>
                    <a:pt x="39708" y="161"/>
                    <a:pt x="34769" y="161"/>
                  </a:cubicBezTo>
                  <a:cubicBezTo>
                    <a:pt x="23479" y="11320"/>
                    <a:pt x="7426" y="11497"/>
                    <a:pt x="194" y="11497"/>
                  </a:cubicBezTo>
                  <a:lnTo>
                    <a:pt x="194" y="17874"/>
                  </a:lnTo>
                  <a:cubicBezTo>
                    <a:pt x="4427" y="17874"/>
                    <a:pt x="16070" y="17874"/>
                    <a:pt x="25772" y="12914"/>
                  </a:cubicBezTo>
                  <a:lnTo>
                    <a:pt x="25772" y="103254"/>
                  </a:lnTo>
                  <a:cubicBezTo>
                    <a:pt x="25772" y="109099"/>
                    <a:pt x="25772" y="111402"/>
                    <a:pt x="8132" y="111402"/>
                  </a:cubicBezTo>
                  <a:lnTo>
                    <a:pt x="1428" y="111402"/>
                  </a:lnTo>
                  <a:lnTo>
                    <a:pt x="1428" y="117779"/>
                  </a:lnTo>
                  <a:cubicBezTo>
                    <a:pt x="4604" y="117602"/>
                    <a:pt x="26301" y="117070"/>
                    <a:pt x="32828" y="117070"/>
                  </a:cubicBezTo>
                  <a:cubicBezTo>
                    <a:pt x="38297" y="117070"/>
                    <a:pt x="60524" y="117602"/>
                    <a:pt x="64405" y="117779"/>
                  </a:cubicBezTo>
                  <a:lnTo>
                    <a:pt x="64405" y="111402"/>
                  </a:lnTo>
                  <a:lnTo>
                    <a:pt x="57701" y="111402"/>
                  </a:lnTo>
                  <a:cubicBezTo>
                    <a:pt x="40061" y="111402"/>
                    <a:pt x="40061" y="109099"/>
                    <a:pt x="40061" y="103254"/>
                  </a:cubicBezTo>
                  <a:lnTo>
                    <a:pt x="40061" y="5120"/>
                  </a:lnTo>
                  <a:close/>
                </a:path>
              </a:pathLst>
            </a:custGeom>
            <a:solidFill>
              <a:srgbClr val="000000"/>
            </a:solidFill>
            <a:ln w="25269" cap="flat">
              <a:noFill/>
              <a:prstDash val="solid"/>
              <a:miter/>
            </a:ln>
          </p:spPr>
          <p:txBody>
            <a:bodyPr rtlCol="0" anchor="ctr"/>
            <a:lstStyle/>
            <a:p>
              <a:endParaRPr lang="en-CN"/>
            </a:p>
          </p:txBody>
        </p:sp>
        <p:sp>
          <p:nvSpPr>
            <p:cNvPr id="18531" name="Freeform 18530">
              <a:extLst>
                <a:ext uri="{FF2B5EF4-FFF2-40B4-BE49-F238E27FC236}">
                  <a16:creationId xmlns:a16="http://schemas.microsoft.com/office/drawing/2014/main" id="{E6F42DB0-C6F6-E230-8CB4-08CE276310F4}"/>
                </a:ext>
              </a:extLst>
            </p:cNvPr>
            <p:cNvSpPr/>
            <p:nvPr>
              <p:custDataLst>
                <p:tags r:id="rId158"/>
              </p:custDataLst>
            </p:nvPr>
          </p:nvSpPr>
          <p:spPr>
            <a:xfrm>
              <a:off x="7566261" y="6365119"/>
              <a:ext cx="58465" cy="253051"/>
            </a:xfrm>
            <a:custGeom>
              <a:avLst/>
              <a:gdLst>
                <a:gd name="connsiteX0" fmla="*/ 58663 w 58465"/>
                <a:gd name="connsiteY0" fmla="*/ 126684 h 253051"/>
                <a:gd name="connsiteX1" fmla="*/ 42031 w 58465"/>
                <a:gd name="connsiteY1" fmla="*/ 47732 h 253051"/>
                <a:gd name="connsiteX2" fmla="*/ 2718 w 58465"/>
                <a:gd name="connsiteY2" fmla="*/ 158 h 253051"/>
                <a:gd name="connsiteX3" fmla="*/ 198 w 58465"/>
                <a:gd name="connsiteY3" fmla="*/ 2689 h 253051"/>
                <a:gd name="connsiteX4" fmla="*/ 4986 w 58465"/>
                <a:gd name="connsiteY4" fmla="*/ 8509 h 253051"/>
                <a:gd name="connsiteX5" fmla="*/ 44047 w 58465"/>
                <a:gd name="connsiteY5" fmla="*/ 126684 h 253051"/>
                <a:gd name="connsiteX6" fmla="*/ 3474 w 58465"/>
                <a:gd name="connsiteY6" fmla="*/ 246377 h 253051"/>
                <a:gd name="connsiteX7" fmla="*/ 198 w 58465"/>
                <a:gd name="connsiteY7" fmla="*/ 250679 h 253051"/>
                <a:gd name="connsiteX8" fmla="*/ 2718 w 58465"/>
                <a:gd name="connsiteY8" fmla="*/ 253209 h 253051"/>
                <a:gd name="connsiteX9" fmla="*/ 42787 w 58465"/>
                <a:gd name="connsiteY9" fmla="*/ 203864 h 253051"/>
                <a:gd name="connsiteX10" fmla="*/ 58663 w 58465"/>
                <a:gd name="connsiteY10" fmla="*/ 12668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663" y="126684"/>
                  </a:moveTo>
                  <a:cubicBezTo>
                    <a:pt x="58663" y="106946"/>
                    <a:pt x="55891" y="76326"/>
                    <a:pt x="42031" y="47732"/>
                  </a:cubicBezTo>
                  <a:cubicBezTo>
                    <a:pt x="26911" y="16606"/>
                    <a:pt x="5238" y="158"/>
                    <a:pt x="2718" y="158"/>
                  </a:cubicBezTo>
                  <a:cubicBezTo>
                    <a:pt x="1206" y="158"/>
                    <a:pt x="198" y="1170"/>
                    <a:pt x="198" y="2689"/>
                  </a:cubicBezTo>
                  <a:cubicBezTo>
                    <a:pt x="198" y="3448"/>
                    <a:pt x="198" y="3954"/>
                    <a:pt x="4986" y="8509"/>
                  </a:cubicBezTo>
                  <a:cubicBezTo>
                    <a:pt x="29683" y="33561"/>
                    <a:pt x="44047" y="73796"/>
                    <a:pt x="44047" y="126684"/>
                  </a:cubicBezTo>
                  <a:cubicBezTo>
                    <a:pt x="44047" y="169955"/>
                    <a:pt x="34723" y="214492"/>
                    <a:pt x="3474" y="246377"/>
                  </a:cubicBezTo>
                  <a:cubicBezTo>
                    <a:pt x="198" y="249413"/>
                    <a:pt x="198" y="249919"/>
                    <a:pt x="198" y="250679"/>
                  </a:cubicBezTo>
                  <a:cubicBezTo>
                    <a:pt x="198" y="252197"/>
                    <a:pt x="1206" y="253209"/>
                    <a:pt x="2718" y="253209"/>
                  </a:cubicBezTo>
                  <a:cubicBezTo>
                    <a:pt x="5238" y="253209"/>
                    <a:pt x="27919" y="236002"/>
                    <a:pt x="42787" y="203864"/>
                  </a:cubicBezTo>
                  <a:cubicBezTo>
                    <a:pt x="55639" y="176029"/>
                    <a:pt x="58663" y="147940"/>
                    <a:pt x="58663" y="126684"/>
                  </a:cubicBezTo>
                  <a:close/>
                </a:path>
              </a:pathLst>
            </a:custGeom>
            <a:solidFill>
              <a:srgbClr val="000000"/>
            </a:solidFill>
            <a:ln w="25269" cap="flat">
              <a:noFill/>
              <a:prstDash val="solid"/>
              <a:miter/>
            </a:ln>
          </p:spPr>
          <p:txBody>
            <a:bodyPr rtlCol="0" anchor="ctr"/>
            <a:lstStyle/>
            <a:p>
              <a:endParaRPr lang="en-CN"/>
            </a:p>
          </p:txBody>
        </p:sp>
        <p:sp>
          <p:nvSpPr>
            <p:cNvPr id="18532" name="Freeform 18531">
              <a:extLst>
                <a:ext uri="{FF2B5EF4-FFF2-40B4-BE49-F238E27FC236}">
                  <a16:creationId xmlns:a16="http://schemas.microsoft.com/office/drawing/2014/main" id="{D8BB4448-F154-43A4-16F5-EDE5D811381F}"/>
                </a:ext>
              </a:extLst>
            </p:cNvPr>
            <p:cNvSpPr/>
            <p:nvPr>
              <p:custDataLst>
                <p:tags r:id="rId159"/>
              </p:custDataLst>
            </p:nvPr>
          </p:nvSpPr>
          <p:spPr>
            <a:xfrm>
              <a:off x="7734011" y="6462038"/>
              <a:ext cx="167583" cy="59213"/>
            </a:xfrm>
            <a:custGeom>
              <a:avLst/>
              <a:gdLst>
                <a:gd name="connsiteX0" fmla="*/ 159220 w 167583"/>
                <a:gd name="connsiteY0" fmla="*/ 10280 h 59213"/>
                <a:gd name="connsiteX1" fmla="*/ 167788 w 167583"/>
                <a:gd name="connsiteY1" fmla="*/ 5219 h 59213"/>
                <a:gd name="connsiteX2" fmla="*/ 159472 w 167583"/>
                <a:gd name="connsiteY2" fmla="*/ 158 h 59213"/>
                <a:gd name="connsiteX3" fmla="*/ 8521 w 167583"/>
                <a:gd name="connsiteY3" fmla="*/ 158 h 59213"/>
                <a:gd name="connsiteX4" fmla="*/ 205 w 167583"/>
                <a:gd name="connsiteY4" fmla="*/ 5219 h 59213"/>
                <a:gd name="connsiteX5" fmla="*/ 8773 w 167583"/>
                <a:gd name="connsiteY5" fmla="*/ 10280 h 59213"/>
                <a:gd name="connsiteX6" fmla="*/ 159220 w 167583"/>
                <a:gd name="connsiteY6" fmla="*/ 10280 h 59213"/>
                <a:gd name="connsiteX7" fmla="*/ 159472 w 167583"/>
                <a:gd name="connsiteY7" fmla="*/ 59372 h 59213"/>
                <a:gd name="connsiteX8" fmla="*/ 167788 w 167583"/>
                <a:gd name="connsiteY8" fmla="*/ 54311 h 59213"/>
                <a:gd name="connsiteX9" fmla="*/ 159220 w 167583"/>
                <a:gd name="connsiteY9" fmla="*/ 49250 h 59213"/>
                <a:gd name="connsiteX10" fmla="*/ 8773 w 167583"/>
                <a:gd name="connsiteY10" fmla="*/ 49250 h 59213"/>
                <a:gd name="connsiteX11" fmla="*/ 205 w 167583"/>
                <a:gd name="connsiteY11" fmla="*/ 54311 h 59213"/>
                <a:gd name="connsiteX12" fmla="*/ 8521 w 167583"/>
                <a:gd name="connsiteY12" fmla="*/ 59372 h 59213"/>
                <a:gd name="connsiteX13" fmla="*/ 159472 w 167583"/>
                <a:gd name="connsiteY13" fmla="*/ 59372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583" h="59213">
                  <a:moveTo>
                    <a:pt x="159220" y="10280"/>
                  </a:moveTo>
                  <a:cubicBezTo>
                    <a:pt x="163000" y="10280"/>
                    <a:pt x="167788" y="10280"/>
                    <a:pt x="167788" y="5219"/>
                  </a:cubicBezTo>
                  <a:cubicBezTo>
                    <a:pt x="167788" y="158"/>
                    <a:pt x="163000" y="158"/>
                    <a:pt x="159472" y="158"/>
                  </a:cubicBezTo>
                  <a:lnTo>
                    <a:pt x="8521" y="158"/>
                  </a:lnTo>
                  <a:cubicBezTo>
                    <a:pt x="4993" y="158"/>
                    <a:pt x="205" y="158"/>
                    <a:pt x="205" y="5219"/>
                  </a:cubicBezTo>
                  <a:cubicBezTo>
                    <a:pt x="205" y="10280"/>
                    <a:pt x="4993" y="10280"/>
                    <a:pt x="8773" y="10280"/>
                  </a:cubicBezTo>
                  <a:lnTo>
                    <a:pt x="159220" y="10280"/>
                  </a:lnTo>
                  <a:close/>
                  <a:moveTo>
                    <a:pt x="159472" y="59372"/>
                  </a:moveTo>
                  <a:cubicBezTo>
                    <a:pt x="163000" y="59372"/>
                    <a:pt x="167788" y="59372"/>
                    <a:pt x="167788" y="54311"/>
                  </a:cubicBezTo>
                  <a:cubicBezTo>
                    <a:pt x="167788" y="49250"/>
                    <a:pt x="163000" y="49250"/>
                    <a:pt x="159220" y="49250"/>
                  </a:cubicBezTo>
                  <a:lnTo>
                    <a:pt x="8773" y="49250"/>
                  </a:lnTo>
                  <a:cubicBezTo>
                    <a:pt x="4993" y="49250"/>
                    <a:pt x="205" y="49250"/>
                    <a:pt x="205" y="54311"/>
                  </a:cubicBezTo>
                  <a:cubicBezTo>
                    <a:pt x="205" y="59372"/>
                    <a:pt x="4993" y="59372"/>
                    <a:pt x="8521" y="59372"/>
                  </a:cubicBezTo>
                  <a:lnTo>
                    <a:pt x="159472" y="59372"/>
                  </a:lnTo>
                  <a:close/>
                </a:path>
              </a:pathLst>
            </a:custGeom>
            <a:solidFill>
              <a:srgbClr val="000000"/>
            </a:solidFill>
            <a:ln w="25269" cap="flat">
              <a:noFill/>
              <a:prstDash val="solid"/>
              <a:miter/>
            </a:ln>
          </p:spPr>
          <p:txBody>
            <a:bodyPr rtlCol="0" anchor="ctr"/>
            <a:lstStyle/>
            <a:p>
              <a:endParaRPr lang="en-CN"/>
            </a:p>
          </p:txBody>
        </p:sp>
        <p:sp>
          <p:nvSpPr>
            <p:cNvPr id="18533" name="Freeform 18532">
              <a:extLst>
                <a:ext uri="{FF2B5EF4-FFF2-40B4-BE49-F238E27FC236}">
                  <a16:creationId xmlns:a16="http://schemas.microsoft.com/office/drawing/2014/main" id="{AA29F8BA-3220-C412-3DC7-D6138031DD4F}"/>
                </a:ext>
              </a:extLst>
            </p:cNvPr>
            <p:cNvSpPr/>
            <p:nvPr>
              <p:custDataLst>
                <p:tags r:id="rId160"/>
              </p:custDataLst>
            </p:nvPr>
          </p:nvSpPr>
          <p:spPr>
            <a:xfrm>
              <a:off x="7996992" y="6379290"/>
              <a:ext cx="53929" cy="178400"/>
            </a:xfrm>
            <a:custGeom>
              <a:avLst/>
              <a:gdLst>
                <a:gd name="connsiteX0" fmla="*/ 54144 w 53929"/>
                <a:gd name="connsiteY0" fmla="*/ 2942 h 178400"/>
                <a:gd name="connsiteX1" fmla="*/ 50868 w 53929"/>
                <a:gd name="connsiteY1" fmla="*/ 158 h 178400"/>
                <a:gd name="connsiteX2" fmla="*/ 20124 w 53929"/>
                <a:gd name="connsiteY2" fmla="*/ 2689 h 178400"/>
                <a:gd name="connsiteX3" fmla="*/ 15336 w 53929"/>
                <a:gd name="connsiteY3" fmla="*/ 8003 h 178400"/>
                <a:gd name="connsiteX4" fmla="*/ 21636 w 53929"/>
                <a:gd name="connsiteY4" fmla="*/ 10786 h 178400"/>
                <a:gd name="connsiteX5" fmla="*/ 33984 w 53929"/>
                <a:gd name="connsiteY5" fmla="*/ 15088 h 178400"/>
                <a:gd name="connsiteX6" fmla="*/ 33228 w 53929"/>
                <a:gd name="connsiteY6" fmla="*/ 20149 h 178400"/>
                <a:gd name="connsiteX7" fmla="*/ 1475 w 53929"/>
                <a:gd name="connsiteY7" fmla="*/ 146675 h 178400"/>
                <a:gd name="connsiteX8" fmla="*/ 215 w 53929"/>
                <a:gd name="connsiteY8" fmla="*/ 155278 h 178400"/>
                <a:gd name="connsiteX9" fmla="*/ 23148 w 53929"/>
                <a:gd name="connsiteY9" fmla="*/ 178559 h 178400"/>
                <a:gd name="connsiteX10" fmla="*/ 42048 w 53929"/>
                <a:gd name="connsiteY10" fmla="*/ 164388 h 178400"/>
                <a:gd name="connsiteX11" fmla="*/ 49608 w 53929"/>
                <a:gd name="connsiteY11" fmla="*/ 139589 h 178400"/>
                <a:gd name="connsiteX12" fmla="*/ 46584 w 53929"/>
                <a:gd name="connsiteY12" fmla="*/ 137059 h 178400"/>
                <a:gd name="connsiteX13" fmla="*/ 43056 w 53929"/>
                <a:gd name="connsiteY13" fmla="*/ 141614 h 178400"/>
                <a:gd name="connsiteX14" fmla="*/ 23904 w 53929"/>
                <a:gd name="connsiteY14" fmla="*/ 172992 h 178400"/>
                <a:gd name="connsiteX15" fmla="*/ 16344 w 53929"/>
                <a:gd name="connsiteY15" fmla="*/ 161352 h 178400"/>
                <a:gd name="connsiteX16" fmla="*/ 17856 w 53929"/>
                <a:gd name="connsiteY16" fmla="*/ 149205 h 178400"/>
                <a:gd name="connsiteX17" fmla="*/ 54144 w 53929"/>
                <a:gd name="connsiteY17" fmla="*/ 2942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29" h="178400">
                  <a:moveTo>
                    <a:pt x="54144" y="2942"/>
                  </a:moveTo>
                  <a:cubicBezTo>
                    <a:pt x="54144" y="2689"/>
                    <a:pt x="54144" y="158"/>
                    <a:pt x="50868" y="158"/>
                  </a:cubicBezTo>
                  <a:cubicBezTo>
                    <a:pt x="45072" y="158"/>
                    <a:pt x="26676" y="2182"/>
                    <a:pt x="20124" y="2689"/>
                  </a:cubicBezTo>
                  <a:cubicBezTo>
                    <a:pt x="18108" y="2942"/>
                    <a:pt x="15336" y="3195"/>
                    <a:pt x="15336" y="8003"/>
                  </a:cubicBezTo>
                  <a:cubicBezTo>
                    <a:pt x="15336" y="10786"/>
                    <a:pt x="17856" y="10786"/>
                    <a:pt x="21636" y="10786"/>
                  </a:cubicBezTo>
                  <a:cubicBezTo>
                    <a:pt x="33732" y="10786"/>
                    <a:pt x="33984" y="13064"/>
                    <a:pt x="33984" y="15088"/>
                  </a:cubicBezTo>
                  <a:lnTo>
                    <a:pt x="33228" y="20149"/>
                  </a:lnTo>
                  <a:lnTo>
                    <a:pt x="1475" y="146675"/>
                  </a:lnTo>
                  <a:cubicBezTo>
                    <a:pt x="719" y="149458"/>
                    <a:pt x="215" y="151230"/>
                    <a:pt x="215" y="155278"/>
                  </a:cubicBezTo>
                  <a:cubicBezTo>
                    <a:pt x="215" y="169702"/>
                    <a:pt x="11304" y="178559"/>
                    <a:pt x="23148" y="178559"/>
                  </a:cubicBezTo>
                  <a:cubicBezTo>
                    <a:pt x="31464" y="178559"/>
                    <a:pt x="37764" y="173498"/>
                    <a:pt x="42048" y="164388"/>
                  </a:cubicBezTo>
                  <a:cubicBezTo>
                    <a:pt x="46584" y="154772"/>
                    <a:pt x="49608" y="140095"/>
                    <a:pt x="49608" y="139589"/>
                  </a:cubicBezTo>
                  <a:cubicBezTo>
                    <a:pt x="49608" y="137059"/>
                    <a:pt x="47340" y="137059"/>
                    <a:pt x="46584" y="137059"/>
                  </a:cubicBezTo>
                  <a:cubicBezTo>
                    <a:pt x="44064" y="137059"/>
                    <a:pt x="43812" y="138071"/>
                    <a:pt x="43056" y="141614"/>
                  </a:cubicBezTo>
                  <a:cubicBezTo>
                    <a:pt x="38772" y="158062"/>
                    <a:pt x="33984" y="172992"/>
                    <a:pt x="23904" y="172992"/>
                  </a:cubicBezTo>
                  <a:cubicBezTo>
                    <a:pt x="16344" y="172992"/>
                    <a:pt x="16344" y="164894"/>
                    <a:pt x="16344" y="161352"/>
                  </a:cubicBezTo>
                  <a:cubicBezTo>
                    <a:pt x="16344" y="155278"/>
                    <a:pt x="16596" y="154013"/>
                    <a:pt x="17856" y="149205"/>
                  </a:cubicBezTo>
                  <a:lnTo>
                    <a:pt x="54144" y="2942"/>
                  </a:lnTo>
                  <a:close/>
                </a:path>
              </a:pathLst>
            </a:custGeom>
            <a:solidFill>
              <a:srgbClr val="000000"/>
            </a:solidFill>
            <a:ln w="25269" cap="flat">
              <a:noFill/>
              <a:prstDash val="solid"/>
              <a:miter/>
            </a:ln>
          </p:spPr>
          <p:txBody>
            <a:bodyPr rtlCol="0" anchor="ctr"/>
            <a:lstStyle/>
            <a:p>
              <a:endParaRPr lang="en-CN"/>
            </a:p>
          </p:txBody>
        </p:sp>
        <p:sp>
          <p:nvSpPr>
            <p:cNvPr id="18534" name="Freeform 18533">
              <a:extLst>
                <a:ext uri="{FF2B5EF4-FFF2-40B4-BE49-F238E27FC236}">
                  <a16:creationId xmlns:a16="http://schemas.microsoft.com/office/drawing/2014/main" id="{CEF8F14F-85FC-F7E0-1397-1C3325F6B10D}"/>
                </a:ext>
              </a:extLst>
            </p:cNvPr>
            <p:cNvSpPr/>
            <p:nvPr>
              <p:custDataLst>
                <p:tags r:id="rId161"/>
              </p:custDataLst>
            </p:nvPr>
          </p:nvSpPr>
          <p:spPr>
            <a:xfrm>
              <a:off x="8076388" y="6443059"/>
              <a:ext cx="107858" cy="114632"/>
            </a:xfrm>
            <a:custGeom>
              <a:avLst/>
              <a:gdLst>
                <a:gd name="connsiteX0" fmla="*/ 108077 w 107858"/>
                <a:gd name="connsiteY0" fmla="*/ 42924 h 114632"/>
                <a:gd name="connsiteX1" fmla="*/ 67756 w 107858"/>
                <a:gd name="connsiteY1" fmla="*/ 158 h 114632"/>
                <a:gd name="connsiteX2" fmla="*/ 218 w 107858"/>
                <a:gd name="connsiteY2" fmla="*/ 72025 h 114632"/>
                <a:gd name="connsiteX3" fmla="*/ 40539 w 107858"/>
                <a:gd name="connsiteY3" fmla="*/ 114790 h 114632"/>
                <a:gd name="connsiteX4" fmla="*/ 108077 w 107858"/>
                <a:gd name="connsiteY4" fmla="*/ 42924 h 114632"/>
                <a:gd name="connsiteX5" fmla="*/ 40791 w 107858"/>
                <a:gd name="connsiteY5" fmla="*/ 109223 h 114632"/>
                <a:gd name="connsiteX6" fmla="*/ 18867 w 107858"/>
                <a:gd name="connsiteY6" fmla="*/ 81641 h 114632"/>
                <a:gd name="connsiteX7" fmla="*/ 33483 w 107858"/>
                <a:gd name="connsiteY7" fmla="*/ 29006 h 114632"/>
                <a:gd name="connsiteX8" fmla="*/ 67504 w 107858"/>
                <a:gd name="connsiteY8" fmla="*/ 5725 h 114632"/>
                <a:gd name="connsiteX9" fmla="*/ 89680 w 107858"/>
                <a:gd name="connsiteY9" fmla="*/ 33055 h 114632"/>
                <a:gd name="connsiteX10" fmla="*/ 75064 w 107858"/>
                <a:gd name="connsiteY10" fmla="*/ 85942 h 114632"/>
                <a:gd name="connsiteX11" fmla="*/ 40791 w 107858"/>
                <a:gd name="connsiteY11" fmla="*/ 109223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858" h="114632">
                  <a:moveTo>
                    <a:pt x="108077" y="42924"/>
                  </a:moveTo>
                  <a:cubicBezTo>
                    <a:pt x="108077" y="16606"/>
                    <a:pt x="90436" y="158"/>
                    <a:pt x="67756" y="158"/>
                  </a:cubicBezTo>
                  <a:cubicBezTo>
                    <a:pt x="33987" y="158"/>
                    <a:pt x="218" y="36091"/>
                    <a:pt x="218" y="72025"/>
                  </a:cubicBezTo>
                  <a:cubicBezTo>
                    <a:pt x="218" y="97077"/>
                    <a:pt x="17103" y="114790"/>
                    <a:pt x="40539" y="114790"/>
                  </a:cubicBezTo>
                  <a:cubicBezTo>
                    <a:pt x="74056" y="114790"/>
                    <a:pt x="108077" y="79869"/>
                    <a:pt x="108077" y="42924"/>
                  </a:cubicBezTo>
                  <a:close/>
                  <a:moveTo>
                    <a:pt x="40791" y="109223"/>
                  </a:moveTo>
                  <a:cubicBezTo>
                    <a:pt x="29955" y="109223"/>
                    <a:pt x="18867" y="101378"/>
                    <a:pt x="18867" y="81641"/>
                  </a:cubicBezTo>
                  <a:cubicBezTo>
                    <a:pt x="18867" y="69241"/>
                    <a:pt x="25419" y="41912"/>
                    <a:pt x="33483" y="29006"/>
                  </a:cubicBezTo>
                  <a:cubicBezTo>
                    <a:pt x="46083" y="9521"/>
                    <a:pt x="60448" y="5725"/>
                    <a:pt x="67504" y="5725"/>
                  </a:cubicBezTo>
                  <a:cubicBezTo>
                    <a:pt x="82120" y="5725"/>
                    <a:pt x="89680" y="17872"/>
                    <a:pt x="89680" y="33055"/>
                  </a:cubicBezTo>
                  <a:cubicBezTo>
                    <a:pt x="89680" y="42924"/>
                    <a:pt x="84640" y="69494"/>
                    <a:pt x="75064" y="85942"/>
                  </a:cubicBezTo>
                  <a:cubicBezTo>
                    <a:pt x="66244" y="100619"/>
                    <a:pt x="52384" y="109223"/>
                    <a:pt x="40791" y="109223"/>
                  </a:cubicBezTo>
                  <a:close/>
                </a:path>
              </a:pathLst>
            </a:custGeom>
            <a:solidFill>
              <a:srgbClr val="000000"/>
            </a:solidFill>
            <a:ln w="25269" cap="flat">
              <a:noFill/>
              <a:prstDash val="solid"/>
              <a:miter/>
            </a:ln>
          </p:spPr>
          <p:txBody>
            <a:bodyPr rtlCol="0" anchor="ctr"/>
            <a:lstStyle/>
            <a:p>
              <a:endParaRPr lang="en-CN"/>
            </a:p>
          </p:txBody>
        </p:sp>
        <p:sp>
          <p:nvSpPr>
            <p:cNvPr id="18535" name="Freeform 18534">
              <a:extLst>
                <a:ext uri="{FF2B5EF4-FFF2-40B4-BE49-F238E27FC236}">
                  <a16:creationId xmlns:a16="http://schemas.microsoft.com/office/drawing/2014/main" id="{98721834-C25F-AEE6-F087-950D1F1A6C94}"/>
                </a:ext>
              </a:extLst>
            </p:cNvPr>
            <p:cNvSpPr/>
            <p:nvPr>
              <p:custDataLst>
                <p:tags r:id="rId162"/>
              </p:custDataLst>
            </p:nvPr>
          </p:nvSpPr>
          <p:spPr>
            <a:xfrm>
              <a:off x="8191989" y="6443059"/>
              <a:ext cx="115670" cy="163724"/>
            </a:xfrm>
            <a:custGeom>
              <a:avLst/>
              <a:gdLst>
                <a:gd name="connsiteX0" fmla="*/ 115138 w 115670"/>
                <a:gd name="connsiteY0" fmla="*/ 16606 h 163724"/>
                <a:gd name="connsiteX1" fmla="*/ 115894 w 115670"/>
                <a:gd name="connsiteY1" fmla="*/ 12051 h 163724"/>
                <a:gd name="connsiteX2" fmla="*/ 108586 w 115670"/>
                <a:gd name="connsiteY2" fmla="*/ 5219 h 163724"/>
                <a:gd name="connsiteX3" fmla="*/ 98253 w 115670"/>
                <a:gd name="connsiteY3" fmla="*/ 16100 h 163724"/>
                <a:gd name="connsiteX4" fmla="*/ 74817 w 115670"/>
                <a:gd name="connsiteY4" fmla="*/ 158 h 163724"/>
                <a:gd name="connsiteX5" fmla="*/ 14840 w 115670"/>
                <a:gd name="connsiteY5" fmla="*/ 72025 h 163724"/>
                <a:gd name="connsiteX6" fmla="*/ 48356 w 115670"/>
                <a:gd name="connsiteY6" fmla="*/ 112007 h 163724"/>
                <a:gd name="connsiteX7" fmla="*/ 77589 w 115670"/>
                <a:gd name="connsiteY7" fmla="*/ 97330 h 163724"/>
                <a:gd name="connsiteX8" fmla="*/ 77841 w 115670"/>
                <a:gd name="connsiteY8" fmla="*/ 97583 h 163724"/>
                <a:gd name="connsiteX9" fmla="*/ 69525 w 115670"/>
                <a:gd name="connsiteY9" fmla="*/ 130985 h 163724"/>
                <a:gd name="connsiteX10" fmla="*/ 33236 w 115670"/>
                <a:gd name="connsiteY10" fmla="*/ 158315 h 163724"/>
                <a:gd name="connsiteX11" fmla="*/ 13076 w 115670"/>
                <a:gd name="connsiteY11" fmla="*/ 155784 h 163724"/>
                <a:gd name="connsiteX12" fmla="*/ 23408 w 115670"/>
                <a:gd name="connsiteY12" fmla="*/ 142626 h 163724"/>
                <a:gd name="connsiteX13" fmla="*/ 13832 w 115670"/>
                <a:gd name="connsiteY13" fmla="*/ 133769 h 163724"/>
                <a:gd name="connsiteX14" fmla="*/ 223 w 115670"/>
                <a:gd name="connsiteY14" fmla="*/ 148446 h 163724"/>
                <a:gd name="connsiteX15" fmla="*/ 33740 w 115670"/>
                <a:gd name="connsiteY15" fmla="*/ 163882 h 163724"/>
                <a:gd name="connsiteX16" fmla="*/ 87165 w 115670"/>
                <a:gd name="connsiteY16" fmla="*/ 128961 h 163724"/>
                <a:gd name="connsiteX17" fmla="*/ 115138 w 115670"/>
                <a:gd name="connsiteY17" fmla="*/ 16606 h 163724"/>
                <a:gd name="connsiteX18" fmla="*/ 82377 w 115670"/>
                <a:gd name="connsiteY18" fmla="*/ 79616 h 163724"/>
                <a:gd name="connsiteX19" fmla="*/ 69525 w 115670"/>
                <a:gd name="connsiteY19" fmla="*/ 97330 h 163724"/>
                <a:gd name="connsiteX20" fmla="*/ 49112 w 115670"/>
                <a:gd name="connsiteY20" fmla="*/ 106440 h 163724"/>
                <a:gd name="connsiteX21" fmla="*/ 32732 w 115670"/>
                <a:gd name="connsiteY21" fmla="*/ 83159 h 163724"/>
                <a:gd name="connsiteX22" fmla="*/ 46844 w 115670"/>
                <a:gd name="connsiteY22" fmla="*/ 28247 h 163724"/>
                <a:gd name="connsiteX23" fmla="*/ 75069 w 115670"/>
                <a:gd name="connsiteY23" fmla="*/ 5725 h 163724"/>
                <a:gd name="connsiteX24" fmla="*/ 95229 w 115670"/>
                <a:gd name="connsiteY24" fmla="*/ 27488 h 163724"/>
                <a:gd name="connsiteX25" fmla="*/ 94473 w 115670"/>
                <a:gd name="connsiteY25" fmla="*/ 31283 h 163724"/>
                <a:gd name="connsiteX26" fmla="*/ 82377 w 115670"/>
                <a:gd name="connsiteY26" fmla="*/ 79616 h 1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670" h="163724">
                  <a:moveTo>
                    <a:pt x="115138" y="16606"/>
                  </a:moveTo>
                  <a:cubicBezTo>
                    <a:pt x="115390" y="15088"/>
                    <a:pt x="115894" y="13823"/>
                    <a:pt x="115894" y="12051"/>
                  </a:cubicBezTo>
                  <a:cubicBezTo>
                    <a:pt x="115894" y="7750"/>
                    <a:pt x="112870" y="5219"/>
                    <a:pt x="108586" y="5219"/>
                  </a:cubicBezTo>
                  <a:cubicBezTo>
                    <a:pt x="106066" y="5219"/>
                    <a:pt x="99261" y="6990"/>
                    <a:pt x="98253" y="16100"/>
                  </a:cubicBezTo>
                  <a:cubicBezTo>
                    <a:pt x="93717" y="6737"/>
                    <a:pt x="84897" y="158"/>
                    <a:pt x="74817" y="158"/>
                  </a:cubicBezTo>
                  <a:cubicBezTo>
                    <a:pt x="46088" y="158"/>
                    <a:pt x="14840" y="35585"/>
                    <a:pt x="14840" y="72025"/>
                  </a:cubicBezTo>
                  <a:cubicBezTo>
                    <a:pt x="14840" y="97077"/>
                    <a:pt x="30212" y="112007"/>
                    <a:pt x="48356" y="112007"/>
                  </a:cubicBezTo>
                  <a:cubicBezTo>
                    <a:pt x="63225" y="112007"/>
                    <a:pt x="75069" y="100113"/>
                    <a:pt x="77589" y="97330"/>
                  </a:cubicBezTo>
                  <a:lnTo>
                    <a:pt x="77841" y="97583"/>
                  </a:lnTo>
                  <a:cubicBezTo>
                    <a:pt x="72549" y="120104"/>
                    <a:pt x="69525" y="130479"/>
                    <a:pt x="69525" y="130985"/>
                  </a:cubicBezTo>
                  <a:cubicBezTo>
                    <a:pt x="68517" y="133263"/>
                    <a:pt x="59949" y="158315"/>
                    <a:pt x="33236" y="158315"/>
                  </a:cubicBezTo>
                  <a:cubicBezTo>
                    <a:pt x="28448" y="158315"/>
                    <a:pt x="20132" y="158062"/>
                    <a:pt x="13076" y="155784"/>
                  </a:cubicBezTo>
                  <a:cubicBezTo>
                    <a:pt x="20636" y="153507"/>
                    <a:pt x="23408" y="146928"/>
                    <a:pt x="23408" y="142626"/>
                  </a:cubicBezTo>
                  <a:cubicBezTo>
                    <a:pt x="23408" y="138577"/>
                    <a:pt x="20636" y="133769"/>
                    <a:pt x="13832" y="133769"/>
                  </a:cubicBezTo>
                  <a:cubicBezTo>
                    <a:pt x="8287" y="133769"/>
                    <a:pt x="223" y="138324"/>
                    <a:pt x="223" y="148446"/>
                  </a:cubicBezTo>
                  <a:cubicBezTo>
                    <a:pt x="223" y="158821"/>
                    <a:pt x="9547" y="163882"/>
                    <a:pt x="33740" y="163882"/>
                  </a:cubicBezTo>
                  <a:cubicBezTo>
                    <a:pt x="65241" y="163882"/>
                    <a:pt x="83385" y="144144"/>
                    <a:pt x="87165" y="128961"/>
                  </a:cubicBezTo>
                  <a:lnTo>
                    <a:pt x="115138" y="16606"/>
                  </a:lnTo>
                  <a:close/>
                  <a:moveTo>
                    <a:pt x="82377" y="79616"/>
                  </a:moveTo>
                  <a:cubicBezTo>
                    <a:pt x="80865" y="86195"/>
                    <a:pt x="75069" y="92522"/>
                    <a:pt x="69525" y="97330"/>
                  </a:cubicBezTo>
                  <a:cubicBezTo>
                    <a:pt x="64233" y="101885"/>
                    <a:pt x="56420" y="106440"/>
                    <a:pt x="49112" y="106440"/>
                  </a:cubicBezTo>
                  <a:cubicBezTo>
                    <a:pt x="36512" y="106440"/>
                    <a:pt x="32732" y="93281"/>
                    <a:pt x="32732" y="83159"/>
                  </a:cubicBezTo>
                  <a:cubicBezTo>
                    <a:pt x="32732" y="71012"/>
                    <a:pt x="40040" y="41152"/>
                    <a:pt x="46844" y="28247"/>
                  </a:cubicBezTo>
                  <a:cubicBezTo>
                    <a:pt x="53648" y="15847"/>
                    <a:pt x="64485" y="5725"/>
                    <a:pt x="75069" y="5725"/>
                  </a:cubicBezTo>
                  <a:cubicBezTo>
                    <a:pt x="91701" y="5725"/>
                    <a:pt x="95229" y="26222"/>
                    <a:pt x="95229" y="27488"/>
                  </a:cubicBezTo>
                  <a:cubicBezTo>
                    <a:pt x="95229" y="28753"/>
                    <a:pt x="94725" y="30271"/>
                    <a:pt x="94473" y="31283"/>
                  </a:cubicBezTo>
                  <a:lnTo>
                    <a:pt x="82377" y="79616"/>
                  </a:lnTo>
                  <a:close/>
                </a:path>
              </a:pathLst>
            </a:custGeom>
            <a:solidFill>
              <a:srgbClr val="000000"/>
            </a:solidFill>
            <a:ln w="25269" cap="flat">
              <a:noFill/>
              <a:prstDash val="solid"/>
              <a:miter/>
            </a:ln>
          </p:spPr>
          <p:txBody>
            <a:bodyPr rtlCol="0" anchor="ctr"/>
            <a:lstStyle/>
            <a:p>
              <a:endParaRPr lang="en-CN"/>
            </a:p>
          </p:txBody>
        </p:sp>
        <p:sp>
          <p:nvSpPr>
            <p:cNvPr id="18536" name="Freeform 18535">
              <a:extLst>
                <a:ext uri="{FF2B5EF4-FFF2-40B4-BE49-F238E27FC236}">
                  <a16:creationId xmlns:a16="http://schemas.microsoft.com/office/drawing/2014/main" id="{64036B05-01CC-B077-C512-9E57D253A053}"/>
                </a:ext>
              </a:extLst>
            </p:cNvPr>
            <p:cNvSpPr/>
            <p:nvPr>
              <p:custDataLst>
                <p:tags r:id="rId163"/>
              </p:custDataLst>
            </p:nvPr>
          </p:nvSpPr>
          <p:spPr>
            <a:xfrm>
              <a:off x="8357518" y="6210882"/>
              <a:ext cx="212188" cy="172833"/>
            </a:xfrm>
            <a:custGeom>
              <a:avLst/>
              <a:gdLst>
                <a:gd name="connsiteX0" fmla="*/ 180917 w 212188"/>
                <a:gd name="connsiteY0" fmla="*/ 26722 h 172833"/>
                <a:gd name="connsiteX1" fmla="*/ 208134 w 212188"/>
                <a:gd name="connsiteY1" fmla="*/ 7996 h 172833"/>
                <a:gd name="connsiteX2" fmla="*/ 212418 w 212188"/>
                <a:gd name="connsiteY2" fmla="*/ 2935 h 172833"/>
                <a:gd name="connsiteX3" fmla="*/ 209142 w 212188"/>
                <a:gd name="connsiteY3" fmla="*/ 151 h 172833"/>
                <a:gd name="connsiteX4" fmla="*/ 183690 w 212188"/>
                <a:gd name="connsiteY4" fmla="*/ 910 h 172833"/>
                <a:gd name="connsiteX5" fmla="*/ 157985 w 212188"/>
                <a:gd name="connsiteY5" fmla="*/ 151 h 172833"/>
                <a:gd name="connsiteX6" fmla="*/ 153449 w 212188"/>
                <a:gd name="connsiteY6" fmla="*/ 5212 h 172833"/>
                <a:gd name="connsiteX7" fmla="*/ 157985 w 212188"/>
                <a:gd name="connsiteY7" fmla="*/ 7996 h 172833"/>
                <a:gd name="connsiteX8" fmla="*/ 175121 w 212188"/>
                <a:gd name="connsiteY8" fmla="*/ 19130 h 172833"/>
                <a:gd name="connsiteX9" fmla="*/ 174365 w 212188"/>
                <a:gd name="connsiteY9" fmla="*/ 24444 h 172833"/>
                <a:gd name="connsiteX10" fmla="*/ 146141 w 212188"/>
                <a:gd name="connsiteY10" fmla="*/ 137052 h 172833"/>
                <a:gd name="connsiteX11" fmla="*/ 90448 w 212188"/>
                <a:gd name="connsiteY11" fmla="*/ 4959 h 172833"/>
                <a:gd name="connsiteX12" fmla="*/ 82383 w 212188"/>
                <a:gd name="connsiteY12" fmla="*/ 151 h 172833"/>
                <a:gd name="connsiteX13" fmla="*/ 48615 w 212188"/>
                <a:gd name="connsiteY13" fmla="*/ 151 h 172833"/>
                <a:gd name="connsiteX14" fmla="*/ 41306 w 212188"/>
                <a:gd name="connsiteY14" fmla="*/ 5212 h 172833"/>
                <a:gd name="connsiteX15" fmla="*/ 48363 w 212188"/>
                <a:gd name="connsiteY15" fmla="*/ 7996 h 172833"/>
                <a:gd name="connsiteX16" fmla="*/ 65499 w 212188"/>
                <a:gd name="connsiteY16" fmla="*/ 10273 h 172833"/>
                <a:gd name="connsiteX17" fmla="*/ 31730 w 212188"/>
                <a:gd name="connsiteY17" fmla="*/ 146162 h 172833"/>
                <a:gd name="connsiteX18" fmla="*/ 4514 w 212188"/>
                <a:gd name="connsiteY18" fmla="*/ 165141 h 172833"/>
                <a:gd name="connsiteX19" fmla="*/ 230 w 212188"/>
                <a:gd name="connsiteY19" fmla="*/ 170202 h 172833"/>
                <a:gd name="connsiteX20" fmla="*/ 3506 w 212188"/>
                <a:gd name="connsiteY20" fmla="*/ 172985 h 172833"/>
                <a:gd name="connsiteX21" fmla="*/ 28706 w 212188"/>
                <a:gd name="connsiteY21" fmla="*/ 172226 h 172833"/>
                <a:gd name="connsiteX22" fmla="*/ 54663 w 212188"/>
                <a:gd name="connsiteY22" fmla="*/ 172985 h 172833"/>
                <a:gd name="connsiteX23" fmla="*/ 59199 w 212188"/>
                <a:gd name="connsiteY23" fmla="*/ 167924 h 172833"/>
                <a:gd name="connsiteX24" fmla="*/ 54159 w 212188"/>
                <a:gd name="connsiteY24" fmla="*/ 165141 h 172833"/>
                <a:gd name="connsiteX25" fmla="*/ 37526 w 212188"/>
                <a:gd name="connsiteY25" fmla="*/ 154006 h 172833"/>
                <a:gd name="connsiteX26" fmla="*/ 38534 w 212188"/>
                <a:gd name="connsiteY26" fmla="*/ 148186 h 172833"/>
                <a:gd name="connsiteX27" fmla="*/ 71799 w 212188"/>
                <a:gd name="connsiteY27" fmla="*/ 14575 h 172833"/>
                <a:gd name="connsiteX28" fmla="*/ 74067 w 212188"/>
                <a:gd name="connsiteY28" fmla="*/ 19130 h 172833"/>
                <a:gd name="connsiteX29" fmla="*/ 136817 w 212188"/>
                <a:gd name="connsiteY29" fmla="*/ 168177 h 172833"/>
                <a:gd name="connsiteX30" fmla="*/ 141605 w 212188"/>
                <a:gd name="connsiteY30" fmla="*/ 172985 h 172833"/>
                <a:gd name="connsiteX31" fmla="*/ 145637 w 212188"/>
                <a:gd name="connsiteY31" fmla="*/ 167671 h 172833"/>
                <a:gd name="connsiteX32" fmla="*/ 180917 w 212188"/>
                <a:gd name="connsiteY32" fmla="*/ 26722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2188" h="172833">
                  <a:moveTo>
                    <a:pt x="180917" y="26722"/>
                  </a:moveTo>
                  <a:cubicBezTo>
                    <a:pt x="183438" y="16600"/>
                    <a:pt x="187974" y="8755"/>
                    <a:pt x="208134" y="7996"/>
                  </a:cubicBezTo>
                  <a:cubicBezTo>
                    <a:pt x="209394" y="7996"/>
                    <a:pt x="212418" y="7743"/>
                    <a:pt x="212418" y="2935"/>
                  </a:cubicBezTo>
                  <a:cubicBezTo>
                    <a:pt x="212418" y="2682"/>
                    <a:pt x="212418" y="151"/>
                    <a:pt x="209142" y="151"/>
                  </a:cubicBezTo>
                  <a:cubicBezTo>
                    <a:pt x="200826" y="151"/>
                    <a:pt x="192006" y="910"/>
                    <a:pt x="183690" y="910"/>
                  </a:cubicBezTo>
                  <a:cubicBezTo>
                    <a:pt x="175121" y="910"/>
                    <a:pt x="166301" y="151"/>
                    <a:pt x="157985" y="151"/>
                  </a:cubicBezTo>
                  <a:cubicBezTo>
                    <a:pt x="156473" y="151"/>
                    <a:pt x="153449" y="151"/>
                    <a:pt x="153449" y="5212"/>
                  </a:cubicBezTo>
                  <a:cubicBezTo>
                    <a:pt x="153449" y="7996"/>
                    <a:pt x="155969" y="7996"/>
                    <a:pt x="157985" y="7996"/>
                  </a:cubicBezTo>
                  <a:cubicBezTo>
                    <a:pt x="172349" y="8249"/>
                    <a:pt x="175121" y="13563"/>
                    <a:pt x="175121" y="19130"/>
                  </a:cubicBezTo>
                  <a:cubicBezTo>
                    <a:pt x="175121" y="19889"/>
                    <a:pt x="174617" y="23685"/>
                    <a:pt x="174365" y="24444"/>
                  </a:cubicBezTo>
                  <a:lnTo>
                    <a:pt x="146141" y="137052"/>
                  </a:lnTo>
                  <a:lnTo>
                    <a:pt x="90448" y="4959"/>
                  </a:lnTo>
                  <a:cubicBezTo>
                    <a:pt x="88431" y="404"/>
                    <a:pt x="88179" y="151"/>
                    <a:pt x="82383" y="151"/>
                  </a:cubicBezTo>
                  <a:lnTo>
                    <a:pt x="48615" y="151"/>
                  </a:lnTo>
                  <a:cubicBezTo>
                    <a:pt x="43575" y="151"/>
                    <a:pt x="41306" y="151"/>
                    <a:pt x="41306" y="5212"/>
                  </a:cubicBezTo>
                  <a:cubicBezTo>
                    <a:pt x="41306" y="7996"/>
                    <a:pt x="43575" y="7996"/>
                    <a:pt x="48363" y="7996"/>
                  </a:cubicBezTo>
                  <a:cubicBezTo>
                    <a:pt x="49623" y="7996"/>
                    <a:pt x="65499" y="7996"/>
                    <a:pt x="65499" y="10273"/>
                  </a:cubicBezTo>
                  <a:lnTo>
                    <a:pt x="31730" y="146162"/>
                  </a:lnTo>
                  <a:cubicBezTo>
                    <a:pt x="29210" y="156284"/>
                    <a:pt x="24926" y="164381"/>
                    <a:pt x="4514" y="165141"/>
                  </a:cubicBezTo>
                  <a:cubicBezTo>
                    <a:pt x="3002" y="165141"/>
                    <a:pt x="230" y="165394"/>
                    <a:pt x="230" y="170202"/>
                  </a:cubicBezTo>
                  <a:cubicBezTo>
                    <a:pt x="230" y="171973"/>
                    <a:pt x="1490" y="172985"/>
                    <a:pt x="3506" y="172985"/>
                  </a:cubicBezTo>
                  <a:cubicBezTo>
                    <a:pt x="11570" y="172985"/>
                    <a:pt x="20390" y="172226"/>
                    <a:pt x="28706" y="172226"/>
                  </a:cubicBezTo>
                  <a:cubicBezTo>
                    <a:pt x="37274" y="172226"/>
                    <a:pt x="46347" y="172985"/>
                    <a:pt x="54663" y="172985"/>
                  </a:cubicBezTo>
                  <a:cubicBezTo>
                    <a:pt x="55923" y="172985"/>
                    <a:pt x="59199" y="172985"/>
                    <a:pt x="59199" y="167924"/>
                  </a:cubicBezTo>
                  <a:cubicBezTo>
                    <a:pt x="59199" y="165394"/>
                    <a:pt x="56931" y="165141"/>
                    <a:pt x="54159" y="165141"/>
                  </a:cubicBezTo>
                  <a:cubicBezTo>
                    <a:pt x="39542" y="164635"/>
                    <a:pt x="37526" y="159067"/>
                    <a:pt x="37526" y="154006"/>
                  </a:cubicBezTo>
                  <a:cubicBezTo>
                    <a:pt x="37526" y="152235"/>
                    <a:pt x="37778" y="150970"/>
                    <a:pt x="38534" y="148186"/>
                  </a:cubicBezTo>
                  <a:lnTo>
                    <a:pt x="71799" y="14575"/>
                  </a:lnTo>
                  <a:cubicBezTo>
                    <a:pt x="72807" y="16094"/>
                    <a:pt x="72807" y="16600"/>
                    <a:pt x="74067" y="19130"/>
                  </a:cubicBezTo>
                  <a:lnTo>
                    <a:pt x="136817" y="168177"/>
                  </a:lnTo>
                  <a:cubicBezTo>
                    <a:pt x="138581" y="172479"/>
                    <a:pt x="139337" y="172985"/>
                    <a:pt x="141605" y="172985"/>
                  </a:cubicBezTo>
                  <a:cubicBezTo>
                    <a:pt x="144377" y="172985"/>
                    <a:pt x="144377" y="172226"/>
                    <a:pt x="145637" y="167671"/>
                  </a:cubicBezTo>
                  <a:lnTo>
                    <a:pt x="180917" y="26722"/>
                  </a:lnTo>
                  <a:close/>
                </a:path>
              </a:pathLst>
            </a:custGeom>
            <a:solidFill>
              <a:srgbClr val="000000"/>
            </a:solidFill>
            <a:ln w="25269" cap="flat">
              <a:noFill/>
              <a:prstDash val="solid"/>
              <a:miter/>
            </a:ln>
          </p:spPr>
          <p:txBody>
            <a:bodyPr rtlCol="0" anchor="ctr"/>
            <a:lstStyle/>
            <a:p>
              <a:endParaRPr lang="en-CN"/>
            </a:p>
          </p:txBody>
        </p:sp>
        <p:sp>
          <p:nvSpPr>
            <p:cNvPr id="18537" name="Freeform 18536">
              <a:extLst>
                <a:ext uri="{FF2B5EF4-FFF2-40B4-BE49-F238E27FC236}">
                  <a16:creationId xmlns:a16="http://schemas.microsoft.com/office/drawing/2014/main" id="{AB58D412-8DE4-3CF9-FD4C-B4E26D594BE3}"/>
                </a:ext>
              </a:extLst>
            </p:cNvPr>
            <p:cNvSpPr/>
            <p:nvPr>
              <p:custDataLst>
                <p:tags r:id="rId164"/>
              </p:custDataLst>
            </p:nvPr>
          </p:nvSpPr>
          <p:spPr>
            <a:xfrm>
              <a:off x="8654560" y="6315393"/>
              <a:ext cx="153975" cy="10122"/>
            </a:xfrm>
            <a:custGeom>
              <a:avLst/>
              <a:gdLst>
                <a:gd name="connsiteX0" fmla="*/ 145396 w 153975"/>
                <a:gd name="connsiteY0" fmla="*/ 10273 h 10122"/>
                <a:gd name="connsiteX1" fmla="*/ 154216 w 153975"/>
                <a:gd name="connsiteY1" fmla="*/ 5212 h 10122"/>
                <a:gd name="connsiteX2" fmla="*/ 145396 w 153975"/>
                <a:gd name="connsiteY2" fmla="*/ 151 h 10122"/>
                <a:gd name="connsiteX3" fmla="*/ 9061 w 153975"/>
                <a:gd name="connsiteY3" fmla="*/ 151 h 10122"/>
                <a:gd name="connsiteX4" fmla="*/ 241 w 153975"/>
                <a:gd name="connsiteY4" fmla="*/ 5212 h 10122"/>
                <a:gd name="connsiteX5" fmla="*/ 9061 w 153975"/>
                <a:gd name="connsiteY5" fmla="*/ 10273 h 10122"/>
                <a:gd name="connsiteX6" fmla="*/ 145396 w 153975"/>
                <a:gd name="connsiteY6" fmla="*/ 10273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75" h="10122">
                  <a:moveTo>
                    <a:pt x="145396" y="10273"/>
                  </a:moveTo>
                  <a:cubicBezTo>
                    <a:pt x="149680" y="10273"/>
                    <a:pt x="154216" y="10273"/>
                    <a:pt x="154216" y="5212"/>
                  </a:cubicBezTo>
                  <a:cubicBezTo>
                    <a:pt x="154216" y="151"/>
                    <a:pt x="149680" y="151"/>
                    <a:pt x="145396" y="151"/>
                  </a:cubicBezTo>
                  <a:lnTo>
                    <a:pt x="9061" y="151"/>
                  </a:lnTo>
                  <a:cubicBezTo>
                    <a:pt x="4777" y="151"/>
                    <a:pt x="241" y="151"/>
                    <a:pt x="241" y="5212"/>
                  </a:cubicBezTo>
                  <a:cubicBezTo>
                    <a:pt x="241" y="10273"/>
                    <a:pt x="4777" y="10273"/>
                    <a:pt x="9061" y="10273"/>
                  </a:cubicBezTo>
                  <a:lnTo>
                    <a:pt x="145396" y="10273"/>
                  </a:lnTo>
                  <a:close/>
                </a:path>
              </a:pathLst>
            </a:custGeom>
            <a:solidFill>
              <a:srgbClr val="000000"/>
            </a:solidFill>
            <a:ln w="25269" cap="flat">
              <a:noFill/>
              <a:prstDash val="solid"/>
              <a:miter/>
            </a:ln>
          </p:spPr>
          <p:txBody>
            <a:bodyPr rtlCol="0" anchor="ctr"/>
            <a:lstStyle/>
            <a:p>
              <a:endParaRPr lang="en-CN"/>
            </a:p>
          </p:txBody>
        </p:sp>
        <p:sp>
          <p:nvSpPr>
            <p:cNvPr id="18538" name="Freeform 18537">
              <a:extLst>
                <a:ext uri="{FF2B5EF4-FFF2-40B4-BE49-F238E27FC236}">
                  <a16:creationId xmlns:a16="http://schemas.microsoft.com/office/drawing/2014/main" id="{CC99F91F-287D-60DD-C84C-B40819893547}"/>
                </a:ext>
              </a:extLst>
            </p:cNvPr>
            <p:cNvSpPr/>
            <p:nvPr>
              <p:custDataLst>
                <p:tags r:id="rId165"/>
              </p:custDataLst>
            </p:nvPr>
          </p:nvSpPr>
          <p:spPr>
            <a:xfrm>
              <a:off x="8892957" y="6271868"/>
              <a:ext cx="136586" cy="114632"/>
            </a:xfrm>
            <a:custGeom>
              <a:avLst/>
              <a:gdLst>
                <a:gd name="connsiteX0" fmla="*/ 15119 w 136586"/>
                <a:gd name="connsiteY0" fmla="*/ 97070 h 114632"/>
                <a:gd name="connsiteX1" fmla="*/ 12851 w 136586"/>
                <a:gd name="connsiteY1" fmla="*/ 107951 h 114632"/>
                <a:gd name="connsiteX2" fmla="*/ 20159 w 136586"/>
                <a:gd name="connsiteY2" fmla="*/ 114783 h 114632"/>
                <a:gd name="connsiteX3" fmla="*/ 29483 w 136586"/>
                <a:gd name="connsiteY3" fmla="*/ 107698 h 114632"/>
                <a:gd name="connsiteX4" fmla="*/ 34272 w 136586"/>
                <a:gd name="connsiteY4" fmla="*/ 88972 h 114632"/>
                <a:gd name="connsiteX5" fmla="*/ 39816 w 136586"/>
                <a:gd name="connsiteY5" fmla="*/ 66198 h 114632"/>
                <a:gd name="connsiteX6" fmla="*/ 44100 w 136586"/>
                <a:gd name="connsiteY6" fmla="*/ 49243 h 114632"/>
                <a:gd name="connsiteX7" fmla="*/ 47376 w 136586"/>
                <a:gd name="connsiteY7" fmla="*/ 36591 h 114632"/>
                <a:gd name="connsiteX8" fmla="*/ 88453 w 136586"/>
                <a:gd name="connsiteY8" fmla="*/ 5718 h 114632"/>
                <a:gd name="connsiteX9" fmla="*/ 102061 w 136586"/>
                <a:gd name="connsiteY9" fmla="*/ 23432 h 114632"/>
                <a:gd name="connsiteX10" fmla="*/ 85681 w 136586"/>
                <a:gd name="connsiteY10" fmla="*/ 82393 h 114632"/>
                <a:gd name="connsiteX11" fmla="*/ 83161 w 136586"/>
                <a:gd name="connsiteY11" fmla="*/ 94033 h 114632"/>
                <a:gd name="connsiteX12" fmla="*/ 103825 w 136586"/>
                <a:gd name="connsiteY12" fmla="*/ 114783 h 114632"/>
                <a:gd name="connsiteX13" fmla="*/ 136838 w 136586"/>
                <a:gd name="connsiteY13" fmla="*/ 75814 h 114632"/>
                <a:gd name="connsiteX14" fmla="*/ 133814 w 136586"/>
                <a:gd name="connsiteY14" fmla="*/ 73283 h 114632"/>
                <a:gd name="connsiteX15" fmla="*/ 130034 w 136586"/>
                <a:gd name="connsiteY15" fmla="*/ 77838 h 114632"/>
                <a:gd name="connsiteX16" fmla="*/ 104329 w 136586"/>
                <a:gd name="connsiteY16" fmla="*/ 109216 h 114632"/>
                <a:gd name="connsiteX17" fmla="*/ 98281 w 136586"/>
                <a:gd name="connsiteY17" fmla="*/ 100866 h 114632"/>
                <a:gd name="connsiteX18" fmla="*/ 102817 w 136586"/>
                <a:gd name="connsiteY18" fmla="*/ 82899 h 114632"/>
                <a:gd name="connsiteX19" fmla="*/ 118189 w 136586"/>
                <a:gd name="connsiteY19" fmla="*/ 27228 h 114632"/>
                <a:gd name="connsiteX20" fmla="*/ 89209 w 136586"/>
                <a:gd name="connsiteY20" fmla="*/ 151 h 114632"/>
                <a:gd name="connsiteX21" fmla="*/ 49896 w 136586"/>
                <a:gd name="connsiteY21" fmla="*/ 22167 h 114632"/>
                <a:gd name="connsiteX22" fmla="*/ 26711 w 136586"/>
                <a:gd name="connsiteY22" fmla="*/ 151 h 114632"/>
                <a:gd name="connsiteX23" fmla="*/ 7811 w 136586"/>
                <a:gd name="connsiteY23" fmla="*/ 14575 h 114632"/>
                <a:gd name="connsiteX24" fmla="*/ 251 w 136586"/>
                <a:gd name="connsiteY24" fmla="*/ 39121 h 114632"/>
                <a:gd name="connsiteX25" fmla="*/ 3275 w 136586"/>
                <a:gd name="connsiteY25" fmla="*/ 41652 h 114632"/>
                <a:gd name="connsiteX26" fmla="*/ 7559 w 136586"/>
                <a:gd name="connsiteY26" fmla="*/ 35832 h 114632"/>
                <a:gd name="connsiteX27" fmla="*/ 25955 w 136586"/>
                <a:gd name="connsiteY27" fmla="*/ 5718 h 114632"/>
                <a:gd name="connsiteX28" fmla="*/ 33768 w 136586"/>
                <a:gd name="connsiteY28" fmla="*/ 17359 h 114632"/>
                <a:gd name="connsiteX29" fmla="*/ 29735 w 136586"/>
                <a:gd name="connsiteY29" fmla="*/ 38615 h 114632"/>
                <a:gd name="connsiteX30" fmla="*/ 15119 w 136586"/>
                <a:gd name="connsiteY30" fmla="*/ 97070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586" h="114632">
                  <a:moveTo>
                    <a:pt x="15119" y="97070"/>
                  </a:moveTo>
                  <a:cubicBezTo>
                    <a:pt x="14363" y="100866"/>
                    <a:pt x="12851" y="106686"/>
                    <a:pt x="12851" y="107951"/>
                  </a:cubicBezTo>
                  <a:cubicBezTo>
                    <a:pt x="12851" y="112506"/>
                    <a:pt x="16379" y="114783"/>
                    <a:pt x="20159" y="114783"/>
                  </a:cubicBezTo>
                  <a:cubicBezTo>
                    <a:pt x="23183" y="114783"/>
                    <a:pt x="27719" y="112759"/>
                    <a:pt x="29483" y="107698"/>
                  </a:cubicBezTo>
                  <a:cubicBezTo>
                    <a:pt x="29735" y="107192"/>
                    <a:pt x="32760" y="95299"/>
                    <a:pt x="34272" y="88972"/>
                  </a:cubicBezTo>
                  <a:lnTo>
                    <a:pt x="39816" y="66198"/>
                  </a:lnTo>
                  <a:cubicBezTo>
                    <a:pt x="41328" y="60631"/>
                    <a:pt x="42840" y="55063"/>
                    <a:pt x="44100" y="49243"/>
                  </a:cubicBezTo>
                  <a:cubicBezTo>
                    <a:pt x="45108" y="44941"/>
                    <a:pt x="47124" y="37603"/>
                    <a:pt x="47376" y="36591"/>
                  </a:cubicBezTo>
                  <a:cubicBezTo>
                    <a:pt x="51156" y="28746"/>
                    <a:pt x="64512" y="5718"/>
                    <a:pt x="88453" y="5718"/>
                  </a:cubicBezTo>
                  <a:cubicBezTo>
                    <a:pt x="99793" y="5718"/>
                    <a:pt x="102061" y="15081"/>
                    <a:pt x="102061" y="23432"/>
                  </a:cubicBezTo>
                  <a:cubicBezTo>
                    <a:pt x="102061" y="39121"/>
                    <a:pt x="89713" y="71512"/>
                    <a:pt x="85681" y="82393"/>
                  </a:cubicBezTo>
                  <a:cubicBezTo>
                    <a:pt x="83413" y="88213"/>
                    <a:pt x="83161" y="91250"/>
                    <a:pt x="83161" y="94033"/>
                  </a:cubicBezTo>
                  <a:cubicBezTo>
                    <a:pt x="83161" y="105927"/>
                    <a:pt x="91981" y="114783"/>
                    <a:pt x="103825" y="114783"/>
                  </a:cubicBezTo>
                  <a:cubicBezTo>
                    <a:pt x="127514" y="114783"/>
                    <a:pt x="136838" y="77838"/>
                    <a:pt x="136838" y="75814"/>
                  </a:cubicBezTo>
                  <a:cubicBezTo>
                    <a:pt x="136838" y="73283"/>
                    <a:pt x="134570" y="73283"/>
                    <a:pt x="133814" y="73283"/>
                  </a:cubicBezTo>
                  <a:cubicBezTo>
                    <a:pt x="131294" y="73283"/>
                    <a:pt x="131294" y="74042"/>
                    <a:pt x="130034" y="77838"/>
                  </a:cubicBezTo>
                  <a:cubicBezTo>
                    <a:pt x="124994" y="95045"/>
                    <a:pt x="116677" y="109216"/>
                    <a:pt x="104329" y="109216"/>
                  </a:cubicBezTo>
                  <a:cubicBezTo>
                    <a:pt x="100045" y="109216"/>
                    <a:pt x="98281" y="106686"/>
                    <a:pt x="98281" y="100866"/>
                  </a:cubicBezTo>
                  <a:cubicBezTo>
                    <a:pt x="98281" y="94539"/>
                    <a:pt x="100549" y="88466"/>
                    <a:pt x="102817" y="82899"/>
                  </a:cubicBezTo>
                  <a:cubicBezTo>
                    <a:pt x="107605" y="69487"/>
                    <a:pt x="118189" y="41652"/>
                    <a:pt x="118189" y="27228"/>
                  </a:cubicBezTo>
                  <a:cubicBezTo>
                    <a:pt x="118189" y="10273"/>
                    <a:pt x="107353" y="151"/>
                    <a:pt x="89209" y="151"/>
                  </a:cubicBezTo>
                  <a:cubicBezTo>
                    <a:pt x="66528" y="151"/>
                    <a:pt x="54180" y="16347"/>
                    <a:pt x="49896" y="22167"/>
                  </a:cubicBezTo>
                  <a:cubicBezTo>
                    <a:pt x="48636" y="7996"/>
                    <a:pt x="38304" y="151"/>
                    <a:pt x="26711" y="151"/>
                  </a:cubicBezTo>
                  <a:cubicBezTo>
                    <a:pt x="15119" y="151"/>
                    <a:pt x="10331" y="10020"/>
                    <a:pt x="7811" y="14575"/>
                  </a:cubicBezTo>
                  <a:cubicBezTo>
                    <a:pt x="3779" y="23179"/>
                    <a:pt x="251" y="38109"/>
                    <a:pt x="251" y="39121"/>
                  </a:cubicBezTo>
                  <a:cubicBezTo>
                    <a:pt x="251" y="41652"/>
                    <a:pt x="2771" y="41652"/>
                    <a:pt x="3275" y="41652"/>
                  </a:cubicBezTo>
                  <a:cubicBezTo>
                    <a:pt x="5795" y="41652"/>
                    <a:pt x="6047" y="41399"/>
                    <a:pt x="7559" y="35832"/>
                  </a:cubicBezTo>
                  <a:cubicBezTo>
                    <a:pt x="11843" y="17865"/>
                    <a:pt x="16883" y="5718"/>
                    <a:pt x="25955" y="5718"/>
                  </a:cubicBezTo>
                  <a:cubicBezTo>
                    <a:pt x="30996" y="5718"/>
                    <a:pt x="33768" y="9008"/>
                    <a:pt x="33768" y="17359"/>
                  </a:cubicBezTo>
                  <a:cubicBezTo>
                    <a:pt x="33768" y="22673"/>
                    <a:pt x="33012" y="25456"/>
                    <a:pt x="29735" y="38615"/>
                  </a:cubicBezTo>
                  <a:lnTo>
                    <a:pt x="15119" y="97070"/>
                  </a:lnTo>
                  <a:close/>
                </a:path>
              </a:pathLst>
            </a:custGeom>
            <a:solidFill>
              <a:srgbClr val="000000"/>
            </a:solidFill>
            <a:ln w="25269" cap="flat">
              <a:noFill/>
              <a:prstDash val="solid"/>
              <a:miter/>
            </a:ln>
          </p:spPr>
          <p:txBody>
            <a:bodyPr rtlCol="0" anchor="ctr"/>
            <a:lstStyle/>
            <a:p>
              <a:endParaRPr lang="en-CN"/>
            </a:p>
          </p:txBody>
        </p:sp>
        <p:sp>
          <p:nvSpPr>
            <p:cNvPr id="18539" name="Freeform 18538">
              <a:extLst>
                <a:ext uri="{FF2B5EF4-FFF2-40B4-BE49-F238E27FC236}">
                  <a16:creationId xmlns:a16="http://schemas.microsoft.com/office/drawing/2014/main" id="{A2804010-7081-C5CE-8734-A3D0DAC7CC08}"/>
                </a:ext>
              </a:extLst>
            </p:cNvPr>
            <p:cNvSpPr/>
            <p:nvPr>
              <p:custDataLst>
                <p:tags r:id="rId166"/>
              </p:custDataLst>
            </p:nvPr>
          </p:nvSpPr>
          <p:spPr>
            <a:xfrm>
              <a:off x="9061859" y="6193928"/>
              <a:ext cx="58465" cy="253051"/>
            </a:xfrm>
            <a:custGeom>
              <a:avLst/>
              <a:gdLst>
                <a:gd name="connsiteX0" fmla="*/ 58722 w 58465"/>
                <a:gd name="connsiteY0" fmla="*/ 250672 h 253051"/>
                <a:gd name="connsiteX1" fmla="*/ 54438 w 58465"/>
                <a:gd name="connsiteY1" fmla="*/ 245105 h 253051"/>
                <a:gd name="connsiteX2" fmla="*/ 14873 w 58465"/>
                <a:gd name="connsiteY2" fmla="*/ 126677 h 253051"/>
                <a:gd name="connsiteX3" fmla="*/ 55446 w 58465"/>
                <a:gd name="connsiteY3" fmla="*/ 6984 h 253051"/>
                <a:gd name="connsiteX4" fmla="*/ 58722 w 58465"/>
                <a:gd name="connsiteY4" fmla="*/ 2682 h 253051"/>
                <a:gd name="connsiteX5" fmla="*/ 56202 w 58465"/>
                <a:gd name="connsiteY5" fmla="*/ 151 h 253051"/>
                <a:gd name="connsiteX6" fmla="*/ 16133 w 58465"/>
                <a:gd name="connsiteY6" fmla="*/ 49496 h 253051"/>
                <a:gd name="connsiteX7" fmla="*/ 257 w 58465"/>
                <a:gd name="connsiteY7" fmla="*/ 126677 h 253051"/>
                <a:gd name="connsiteX8" fmla="*/ 16889 w 58465"/>
                <a:gd name="connsiteY8" fmla="*/ 205629 h 253051"/>
                <a:gd name="connsiteX9" fmla="*/ 56202 w 58465"/>
                <a:gd name="connsiteY9" fmla="*/ 253202 h 253051"/>
                <a:gd name="connsiteX10" fmla="*/ 58722 w 58465"/>
                <a:gd name="connsiteY10" fmla="*/ 25067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22" y="250672"/>
                  </a:moveTo>
                  <a:cubicBezTo>
                    <a:pt x="58722" y="249913"/>
                    <a:pt x="58722" y="249407"/>
                    <a:pt x="54438" y="245105"/>
                  </a:cubicBezTo>
                  <a:cubicBezTo>
                    <a:pt x="22937" y="213220"/>
                    <a:pt x="14873" y="165394"/>
                    <a:pt x="14873" y="126677"/>
                  </a:cubicBezTo>
                  <a:cubicBezTo>
                    <a:pt x="14873" y="82646"/>
                    <a:pt x="24449" y="38615"/>
                    <a:pt x="55446" y="6984"/>
                  </a:cubicBezTo>
                  <a:cubicBezTo>
                    <a:pt x="58722" y="3947"/>
                    <a:pt x="58722" y="3441"/>
                    <a:pt x="58722" y="2682"/>
                  </a:cubicBezTo>
                  <a:cubicBezTo>
                    <a:pt x="58722" y="910"/>
                    <a:pt x="57714" y="151"/>
                    <a:pt x="56202" y="151"/>
                  </a:cubicBezTo>
                  <a:cubicBezTo>
                    <a:pt x="53682" y="151"/>
                    <a:pt x="31001" y="17359"/>
                    <a:pt x="16133" y="49496"/>
                  </a:cubicBezTo>
                  <a:cubicBezTo>
                    <a:pt x="3281" y="77332"/>
                    <a:pt x="257" y="105421"/>
                    <a:pt x="257" y="126677"/>
                  </a:cubicBezTo>
                  <a:cubicBezTo>
                    <a:pt x="257" y="146415"/>
                    <a:pt x="3029" y="177034"/>
                    <a:pt x="16889" y="205629"/>
                  </a:cubicBezTo>
                  <a:cubicBezTo>
                    <a:pt x="32010" y="236754"/>
                    <a:pt x="53682" y="253202"/>
                    <a:pt x="56202" y="253202"/>
                  </a:cubicBezTo>
                  <a:cubicBezTo>
                    <a:pt x="57714" y="253202"/>
                    <a:pt x="58722" y="252443"/>
                    <a:pt x="58722" y="250672"/>
                  </a:cubicBezTo>
                  <a:close/>
                </a:path>
              </a:pathLst>
            </a:custGeom>
            <a:solidFill>
              <a:srgbClr val="000000"/>
            </a:solidFill>
            <a:ln w="25269" cap="flat">
              <a:noFill/>
              <a:prstDash val="solid"/>
              <a:miter/>
            </a:ln>
          </p:spPr>
          <p:txBody>
            <a:bodyPr rtlCol="0" anchor="ctr"/>
            <a:lstStyle/>
            <a:p>
              <a:endParaRPr lang="en-CN"/>
            </a:p>
          </p:txBody>
        </p:sp>
        <p:sp>
          <p:nvSpPr>
            <p:cNvPr id="18540" name="Freeform 18539">
              <a:extLst>
                <a:ext uri="{FF2B5EF4-FFF2-40B4-BE49-F238E27FC236}">
                  <a16:creationId xmlns:a16="http://schemas.microsoft.com/office/drawing/2014/main" id="{1DCF31F7-7280-16E4-2308-A69A37BDB225}"/>
                </a:ext>
              </a:extLst>
            </p:cNvPr>
            <p:cNvSpPr/>
            <p:nvPr>
              <p:custDataLst>
                <p:tags r:id="rId167"/>
              </p:custDataLst>
            </p:nvPr>
          </p:nvSpPr>
          <p:spPr>
            <a:xfrm>
              <a:off x="9147262" y="6205315"/>
              <a:ext cx="174135" cy="227492"/>
            </a:xfrm>
            <a:custGeom>
              <a:avLst/>
              <a:gdLst>
                <a:gd name="connsiteX0" fmla="*/ 98291 w 174135"/>
                <a:gd name="connsiteY0" fmla="*/ 177034 h 227492"/>
                <a:gd name="connsiteX1" fmla="*/ 174396 w 174135"/>
                <a:gd name="connsiteY1" fmla="*/ 68222 h 227492"/>
                <a:gd name="connsiteX2" fmla="*/ 110135 w 174135"/>
                <a:gd name="connsiteY2" fmla="*/ 151 h 227492"/>
                <a:gd name="connsiteX3" fmla="*/ 261 w 174135"/>
                <a:gd name="connsiteY3" fmla="*/ 116555 h 227492"/>
                <a:gd name="connsiteX4" fmla="*/ 64774 w 174135"/>
                <a:gd name="connsiteY4" fmla="*/ 184119 h 227492"/>
                <a:gd name="connsiteX5" fmla="*/ 89471 w 174135"/>
                <a:gd name="connsiteY5" fmla="*/ 180324 h 227492"/>
                <a:gd name="connsiteX6" fmla="*/ 88463 w 174135"/>
                <a:gd name="connsiteY6" fmla="*/ 199809 h 227492"/>
                <a:gd name="connsiteX7" fmla="*/ 109379 w 174135"/>
                <a:gd name="connsiteY7" fmla="*/ 227644 h 227492"/>
                <a:gd name="connsiteX8" fmla="*/ 151464 w 174135"/>
                <a:gd name="connsiteY8" fmla="*/ 178552 h 227492"/>
                <a:gd name="connsiteX9" fmla="*/ 148692 w 174135"/>
                <a:gd name="connsiteY9" fmla="*/ 176022 h 227492"/>
                <a:gd name="connsiteX10" fmla="*/ 145668 w 174135"/>
                <a:gd name="connsiteY10" fmla="*/ 178805 h 227492"/>
                <a:gd name="connsiteX11" fmla="*/ 116183 w 174135"/>
                <a:gd name="connsiteY11" fmla="*/ 203098 h 227492"/>
                <a:gd name="connsiteX12" fmla="*/ 98291 w 174135"/>
                <a:gd name="connsiteY12" fmla="*/ 177034 h 227492"/>
                <a:gd name="connsiteX13" fmla="*/ 50662 w 174135"/>
                <a:gd name="connsiteY13" fmla="*/ 175010 h 227492"/>
                <a:gd name="connsiteX14" fmla="*/ 22437 w 174135"/>
                <a:gd name="connsiteY14" fmla="*/ 124652 h 227492"/>
                <a:gd name="connsiteX15" fmla="*/ 48142 w 174135"/>
                <a:gd name="connsiteY15" fmla="*/ 43929 h 227492"/>
                <a:gd name="connsiteX16" fmla="*/ 108623 w 174135"/>
                <a:gd name="connsiteY16" fmla="*/ 6478 h 227492"/>
                <a:gd name="connsiteX17" fmla="*/ 152220 w 174135"/>
                <a:gd name="connsiteY17" fmla="*/ 60124 h 227492"/>
                <a:gd name="connsiteX18" fmla="*/ 97031 w 174135"/>
                <a:gd name="connsiteY18" fmla="*/ 168430 h 227492"/>
                <a:gd name="connsiteX19" fmla="*/ 74854 w 174135"/>
                <a:gd name="connsiteY19" fmla="*/ 141101 h 227492"/>
                <a:gd name="connsiteX20" fmla="*/ 49150 w 174135"/>
                <a:gd name="connsiteY20" fmla="*/ 166912 h 227492"/>
                <a:gd name="connsiteX21" fmla="*/ 50662 w 174135"/>
                <a:gd name="connsiteY21" fmla="*/ 175010 h 227492"/>
                <a:gd name="connsiteX22" fmla="*/ 66286 w 174135"/>
                <a:gd name="connsiteY22" fmla="*/ 177793 h 227492"/>
                <a:gd name="connsiteX23" fmla="*/ 54694 w 174135"/>
                <a:gd name="connsiteY23" fmla="*/ 166912 h 227492"/>
                <a:gd name="connsiteX24" fmla="*/ 74854 w 174135"/>
                <a:gd name="connsiteY24" fmla="*/ 146668 h 227492"/>
                <a:gd name="connsiteX25" fmla="*/ 90227 w 174135"/>
                <a:gd name="connsiteY25" fmla="*/ 168177 h 227492"/>
                <a:gd name="connsiteX26" fmla="*/ 87455 w 174135"/>
                <a:gd name="connsiteY26" fmla="*/ 173238 h 227492"/>
                <a:gd name="connsiteX27" fmla="*/ 66286 w 174135"/>
                <a:gd name="connsiteY27" fmla="*/ 177793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91" y="177034"/>
                  </a:moveTo>
                  <a:cubicBezTo>
                    <a:pt x="137352" y="162104"/>
                    <a:pt x="174396" y="117061"/>
                    <a:pt x="174396" y="68222"/>
                  </a:cubicBezTo>
                  <a:cubicBezTo>
                    <a:pt x="174396" y="27481"/>
                    <a:pt x="147684" y="151"/>
                    <a:pt x="110135" y="151"/>
                  </a:cubicBezTo>
                  <a:cubicBezTo>
                    <a:pt x="55702" y="151"/>
                    <a:pt x="261" y="57594"/>
                    <a:pt x="261" y="116555"/>
                  </a:cubicBezTo>
                  <a:cubicBezTo>
                    <a:pt x="261" y="158561"/>
                    <a:pt x="28485" y="184119"/>
                    <a:pt x="64774" y="184119"/>
                  </a:cubicBezTo>
                  <a:cubicBezTo>
                    <a:pt x="71074" y="184119"/>
                    <a:pt x="79642" y="183107"/>
                    <a:pt x="89471" y="180324"/>
                  </a:cubicBezTo>
                  <a:cubicBezTo>
                    <a:pt x="88463" y="196013"/>
                    <a:pt x="88463" y="196519"/>
                    <a:pt x="88463" y="199809"/>
                  </a:cubicBezTo>
                  <a:cubicBezTo>
                    <a:pt x="88463" y="207906"/>
                    <a:pt x="88463" y="227644"/>
                    <a:pt x="109379" y="227644"/>
                  </a:cubicBezTo>
                  <a:cubicBezTo>
                    <a:pt x="139368" y="227644"/>
                    <a:pt x="151464" y="181336"/>
                    <a:pt x="151464" y="178552"/>
                  </a:cubicBezTo>
                  <a:cubicBezTo>
                    <a:pt x="151464" y="176781"/>
                    <a:pt x="149700" y="176022"/>
                    <a:pt x="148692" y="176022"/>
                  </a:cubicBezTo>
                  <a:cubicBezTo>
                    <a:pt x="146676" y="176022"/>
                    <a:pt x="146172" y="177287"/>
                    <a:pt x="145668" y="178805"/>
                  </a:cubicBezTo>
                  <a:cubicBezTo>
                    <a:pt x="139620" y="196772"/>
                    <a:pt x="125003" y="203098"/>
                    <a:pt x="116183" y="203098"/>
                  </a:cubicBezTo>
                  <a:cubicBezTo>
                    <a:pt x="104591" y="203098"/>
                    <a:pt x="100811" y="196266"/>
                    <a:pt x="98291" y="177034"/>
                  </a:cubicBezTo>
                  <a:close/>
                  <a:moveTo>
                    <a:pt x="50662" y="175010"/>
                  </a:moveTo>
                  <a:cubicBezTo>
                    <a:pt x="31005" y="167165"/>
                    <a:pt x="22437" y="147427"/>
                    <a:pt x="22437" y="124652"/>
                  </a:cubicBezTo>
                  <a:cubicBezTo>
                    <a:pt x="22437" y="107192"/>
                    <a:pt x="28989" y="71259"/>
                    <a:pt x="48142" y="43929"/>
                  </a:cubicBezTo>
                  <a:cubicBezTo>
                    <a:pt x="66538" y="18118"/>
                    <a:pt x="90227" y="6478"/>
                    <a:pt x="108623" y="6478"/>
                  </a:cubicBezTo>
                  <a:cubicBezTo>
                    <a:pt x="133824" y="6478"/>
                    <a:pt x="152220" y="26216"/>
                    <a:pt x="152220" y="60124"/>
                  </a:cubicBezTo>
                  <a:cubicBezTo>
                    <a:pt x="152220" y="85430"/>
                    <a:pt x="139368" y="144643"/>
                    <a:pt x="97031" y="168430"/>
                  </a:cubicBezTo>
                  <a:cubicBezTo>
                    <a:pt x="95771" y="159573"/>
                    <a:pt x="93251" y="141101"/>
                    <a:pt x="74854" y="141101"/>
                  </a:cubicBezTo>
                  <a:cubicBezTo>
                    <a:pt x="61498" y="141101"/>
                    <a:pt x="49150" y="153753"/>
                    <a:pt x="49150" y="166912"/>
                  </a:cubicBezTo>
                  <a:cubicBezTo>
                    <a:pt x="49150" y="171973"/>
                    <a:pt x="50662" y="174757"/>
                    <a:pt x="50662" y="175010"/>
                  </a:cubicBezTo>
                  <a:close/>
                  <a:moveTo>
                    <a:pt x="66286" y="177793"/>
                  </a:moveTo>
                  <a:cubicBezTo>
                    <a:pt x="62758" y="177793"/>
                    <a:pt x="54694" y="177793"/>
                    <a:pt x="54694" y="166912"/>
                  </a:cubicBezTo>
                  <a:cubicBezTo>
                    <a:pt x="54694" y="156790"/>
                    <a:pt x="64270" y="146668"/>
                    <a:pt x="74854" y="146668"/>
                  </a:cubicBezTo>
                  <a:cubicBezTo>
                    <a:pt x="85439" y="146668"/>
                    <a:pt x="90227" y="152741"/>
                    <a:pt x="90227" y="168177"/>
                  </a:cubicBezTo>
                  <a:cubicBezTo>
                    <a:pt x="90227" y="171973"/>
                    <a:pt x="89975" y="172226"/>
                    <a:pt x="87455" y="173238"/>
                  </a:cubicBezTo>
                  <a:cubicBezTo>
                    <a:pt x="80902" y="176022"/>
                    <a:pt x="73342" y="177793"/>
                    <a:pt x="66286" y="177793"/>
                  </a:cubicBezTo>
                  <a:close/>
                </a:path>
              </a:pathLst>
            </a:custGeom>
            <a:solidFill>
              <a:srgbClr val="000000"/>
            </a:solidFill>
            <a:ln w="25269" cap="flat">
              <a:noFill/>
              <a:prstDash val="solid"/>
              <a:miter/>
            </a:ln>
          </p:spPr>
          <p:txBody>
            <a:bodyPr rtlCol="0" anchor="ctr"/>
            <a:lstStyle/>
            <a:p>
              <a:endParaRPr lang="en-CN"/>
            </a:p>
          </p:txBody>
        </p:sp>
        <p:sp>
          <p:nvSpPr>
            <p:cNvPr id="18541" name="Freeform 18540">
              <a:extLst>
                <a:ext uri="{FF2B5EF4-FFF2-40B4-BE49-F238E27FC236}">
                  <a16:creationId xmlns:a16="http://schemas.microsoft.com/office/drawing/2014/main" id="{1F504821-6A66-9DD4-0F76-7CEF5CBD33D9}"/>
                </a:ext>
              </a:extLst>
            </p:cNvPr>
            <p:cNvSpPr/>
            <p:nvPr>
              <p:custDataLst>
                <p:tags r:id="rId168"/>
              </p:custDataLst>
            </p:nvPr>
          </p:nvSpPr>
          <p:spPr>
            <a:xfrm>
              <a:off x="9342429" y="6174445"/>
              <a:ext cx="53450" cy="119212"/>
            </a:xfrm>
            <a:custGeom>
              <a:avLst/>
              <a:gdLst>
                <a:gd name="connsiteX0" fmla="*/ 49132 w 53450"/>
                <a:gd name="connsiteY0" fmla="*/ 6879 h 119212"/>
                <a:gd name="connsiteX1" fmla="*/ 42076 w 53450"/>
                <a:gd name="connsiteY1" fmla="*/ 148 h 119212"/>
                <a:gd name="connsiteX2" fmla="*/ 32198 w 53450"/>
                <a:gd name="connsiteY2" fmla="*/ 9890 h 119212"/>
                <a:gd name="connsiteX3" fmla="*/ 39254 w 53450"/>
                <a:gd name="connsiteY3" fmla="*/ 16621 h 119212"/>
                <a:gd name="connsiteX4" fmla="*/ 49132 w 53450"/>
                <a:gd name="connsiteY4" fmla="*/ 6879 h 119212"/>
                <a:gd name="connsiteX5" fmla="*/ 13146 w 53450"/>
                <a:gd name="connsiteY5" fmla="*/ 96864 h 119212"/>
                <a:gd name="connsiteX6" fmla="*/ 11558 w 53450"/>
                <a:gd name="connsiteY6" fmla="*/ 104304 h 119212"/>
                <a:gd name="connsiteX7" fmla="*/ 28317 w 53450"/>
                <a:gd name="connsiteY7" fmla="*/ 119360 h 119212"/>
                <a:gd name="connsiteX8" fmla="*/ 53719 w 53450"/>
                <a:gd name="connsiteY8" fmla="*/ 92258 h 119212"/>
                <a:gd name="connsiteX9" fmla="*/ 50896 w 53450"/>
                <a:gd name="connsiteY9" fmla="*/ 89956 h 119212"/>
                <a:gd name="connsiteX10" fmla="*/ 47545 w 53450"/>
                <a:gd name="connsiteY10" fmla="*/ 92967 h 119212"/>
                <a:gd name="connsiteX11" fmla="*/ 28846 w 53450"/>
                <a:gd name="connsiteY11" fmla="*/ 114400 h 119212"/>
                <a:gd name="connsiteX12" fmla="*/ 24436 w 53450"/>
                <a:gd name="connsiteY12" fmla="*/ 108201 h 119212"/>
                <a:gd name="connsiteX13" fmla="*/ 27258 w 53450"/>
                <a:gd name="connsiteY13" fmla="*/ 96864 h 119212"/>
                <a:gd name="connsiteX14" fmla="*/ 32903 w 53450"/>
                <a:gd name="connsiteY14" fmla="*/ 82693 h 119212"/>
                <a:gd name="connsiteX15" fmla="*/ 41547 w 53450"/>
                <a:gd name="connsiteY15" fmla="*/ 60197 h 119212"/>
                <a:gd name="connsiteX16" fmla="*/ 42605 w 53450"/>
                <a:gd name="connsiteY16" fmla="*/ 54528 h 119212"/>
                <a:gd name="connsiteX17" fmla="*/ 25847 w 53450"/>
                <a:gd name="connsiteY17" fmla="*/ 39472 h 119212"/>
                <a:gd name="connsiteX18" fmla="*/ 269 w 53450"/>
                <a:gd name="connsiteY18" fmla="*/ 66574 h 119212"/>
                <a:gd name="connsiteX19" fmla="*/ 3267 w 53450"/>
                <a:gd name="connsiteY19" fmla="*/ 68876 h 119212"/>
                <a:gd name="connsiteX20" fmla="*/ 6443 w 53450"/>
                <a:gd name="connsiteY20" fmla="*/ 66042 h 119212"/>
                <a:gd name="connsiteX21" fmla="*/ 25318 w 53450"/>
                <a:gd name="connsiteY21" fmla="*/ 44432 h 119212"/>
                <a:gd name="connsiteX22" fmla="*/ 29728 w 53450"/>
                <a:gd name="connsiteY22" fmla="*/ 50631 h 119212"/>
                <a:gd name="connsiteX23" fmla="*/ 24260 w 53450"/>
                <a:gd name="connsiteY23" fmla="*/ 68345 h 119212"/>
                <a:gd name="connsiteX24" fmla="*/ 13146 w 53450"/>
                <a:gd name="connsiteY24" fmla="*/ 96864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132" y="6879"/>
                  </a:moveTo>
                  <a:cubicBezTo>
                    <a:pt x="49132" y="4045"/>
                    <a:pt x="47016" y="148"/>
                    <a:pt x="42076" y="148"/>
                  </a:cubicBezTo>
                  <a:cubicBezTo>
                    <a:pt x="37313" y="148"/>
                    <a:pt x="32198" y="4753"/>
                    <a:pt x="32198" y="9890"/>
                  </a:cubicBezTo>
                  <a:cubicBezTo>
                    <a:pt x="32198" y="12901"/>
                    <a:pt x="34491" y="16621"/>
                    <a:pt x="39254" y="16621"/>
                  </a:cubicBezTo>
                  <a:cubicBezTo>
                    <a:pt x="44370" y="16621"/>
                    <a:pt x="49132" y="11662"/>
                    <a:pt x="49132" y="6879"/>
                  </a:cubicBezTo>
                  <a:close/>
                  <a:moveTo>
                    <a:pt x="13146" y="96864"/>
                  </a:moveTo>
                  <a:cubicBezTo>
                    <a:pt x="12440" y="99167"/>
                    <a:pt x="11558" y="101292"/>
                    <a:pt x="11558" y="104304"/>
                  </a:cubicBezTo>
                  <a:cubicBezTo>
                    <a:pt x="11558" y="112629"/>
                    <a:pt x="18615" y="119360"/>
                    <a:pt x="28317" y="119360"/>
                  </a:cubicBezTo>
                  <a:cubicBezTo>
                    <a:pt x="45957" y="119360"/>
                    <a:pt x="53719" y="94915"/>
                    <a:pt x="53719" y="92258"/>
                  </a:cubicBezTo>
                  <a:cubicBezTo>
                    <a:pt x="53719" y="89956"/>
                    <a:pt x="51426" y="89956"/>
                    <a:pt x="50896" y="89956"/>
                  </a:cubicBezTo>
                  <a:cubicBezTo>
                    <a:pt x="48427" y="89956"/>
                    <a:pt x="48250" y="91018"/>
                    <a:pt x="47545" y="92967"/>
                  </a:cubicBezTo>
                  <a:cubicBezTo>
                    <a:pt x="43488" y="107138"/>
                    <a:pt x="35726" y="114400"/>
                    <a:pt x="28846" y="114400"/>
                  </a:cubicBezTo>
                  <a:cubicBezTo>
                    <a:pt x="25318" y="114400"/>
                    <a:pt x="24436" y="112098"/>
                    <a:pt x="24436" y="108201"/>
                  </a:cubicBezTo>
                  <a:cubicBezTo>
                    <a:pt x="24436" y="104126"/>
                    <a:pt x="25671" y="100761"/>
                    <a:pt x="27258" y="96864"/>
                  </a:cubicBezTo>
                  <a:cubicBezTo>
                    <a:pt x="29022" y="92081"/>
                    <a:pt x="30963" y="87298"/>
                    <a:pt x="32903" y="82693"/>
                  </a:cubicBezTo>
                  <a:cubicBezTo>
                    <a:pt x="34491" y="78442"/>
                    <a:pt x="40841" y="62322"/>
                    <a:pt x="41547" y="60197"/>
                  </a:cubicBezTo>
                  <a:cubicBezTo>
                    <a:pt x="42076" y="58425"/>
                    <a:pt x="42605" y="56300"/>
                    <a:pt x="42605" y="54528"/>
                  </a:cubicBezTo>
                  <a:cubicBezTo>
                    <a:pt x="42605" y="46203"/>
                    <a:pt x="35549" y="39472"/>
                    <a:pt x="25847" y="39472"/>
                  </a:cubicBezTo>
                  <a:cubicBezTo>
                    <a:pt x="8383" y="39472"/>
                    <a:pt x="269" y="63562"/>
                    <a:pt x="269" y="66574"/>
                  </a:cubicBezTo>
                  <a:cubicBezTo>
                    <a:pt x="269" y="68876"/>
                    <a:pt x="2738" y="68876"/>
                    <a:pt x="3267" y="68876"/>
                  </a:cubicBezTo>
                  <a:cubicBezTo>
                    <a:pt x="5737" y="68876"/>
                    <a:pt x="5914" y="67991"/>
                    <a:pt x="6443" y="66042"/>
                  </a:cubicBezTo>
                  <a:cubicBezTo>
                    <a:pt x="11029" y="50809"/>
                    <a:pt x="18791" y="44432"/>
                    <a:pt x="25318" y="44432"/>
                  </a:cubicBezTo>
                  <a:cubicBezTo>
                    <a:pt x="28140" y="44432"/>
                    <a:pt x="29728" y="45849"/>
                    <a:pt x="29728" y="50631"/>
                  </a:cubicBezTo>
                  <a:cubicBezTo>
                    <a:pt x="29728" y="54706"/>
                    <a:pt x="28670" y="57363"/>
                    <a:pt x="24260" y="68345"/>
                  </a:cubicBezTo>
                  <a:lnTo>
                    <a:pt x="13146" y="96864"/>
                  </a:lnTo>
                  <a:close/>
                </a:path>
              </a:pathLst>
            </a:custGeom>
            <a:solidFill>
              <a:srgbClr val="000000"/>
            </a:solidFill>
            <a:ln w="25269" cap="flat">
              <a:noFill/>
              <a:prstDash val="solid"/>
              <a:miter/>
            </a:ln>
          </p:spPr>
          <p:txBody>
            <a:bodyPr rtlCol="0" anchor="ctr"/>
            <a:lstStyle/>
            <a:p>
              <a:endParaRPr lang="en-CN"/>
            </a:p>
          </p:txBody>
        </p:sp>
        <p:sp>
          <p:nvSpPr>
            <p:cNvPr id="18542" name="Freeform 18541">
              <a:extLst>
                <a:ext uri="{FF2B5EF4-FFF2-40B4-BE49-F238E27FC236}">
                  <a16:creationId xmlns:a16="http://schemas.microsoft.com/office/drawing/2014/main" id="{95F6BF36-7781-0105-FCE9-E9FE05630DEB}"/>
                </a:ext>
              </a:extLst>
            </p:cNvPr>
            <p:cNvSpPr/>
            <p:nvPr>
              <p:custDataLst>
                <p:tags r:id="rId169"/>
              </p:custDataLst>
            </p:nvPr>
          </p:nvSpPr>
          <p:spPr>
            <a:xfrm>
              <a:off x="9353366" y="6328908"/>
              <a:ext cx="64210" cy="117618"/>
            </a:xfrm>
            <a:custGeom>
              <a:avLst/>
              <a:gdLst>
                <a:gd name="connsiteX0" fmla="*/ 40136 w 64210"/>
                <a:gd name="connsiteY0" fmla="*/ 5114 h 117618"/>
                <a:gd name="connsiteX1" fmla="*/ 34844 w 64210"/>
                <a:gd name="connsiteY1" fmla="*/ 154 h 117618"/>
                <a:gd name="connsiteX2" fmla="*/ 269 w 64210"/>
                <a:gd name="connsiteY2" fmla="*/ 11490 h 117618"/>
                <a:gd name="connsiteX3" fmla="*/ 269 w 64210"/>
                <a:gd name="connsiteY3" fmla="*/ 17867 h 117618"/>
                <a:gd name="connsiteX4" fmla="*/ 25847 w 64210"/>
                <a:gd name="connsiteY4" fmla="*/ 12908 h 117618"/>
                <a:gd name="connsiteX5" fmla="*/ 25847 w 64210"/>
                <a:gd name="connsiteY5" fmla="*/ 103247 h 117618"/>
                <a:gd name="connsiteX6" fmla="*/ 8207 w 64210"/>
                <a:gd name="connsiteY6" fmla="*/ 111395 h 117618"/>
                <a:gd name="connsiteX7" fmla="*/ 1503 w 64210"/>
                <a:gd name="connsiteY7" fmla="*/ 111395 h 117618"/>
                <a:gd name="connsiteX8" fmla="*/ 1503 w 64210"/>
                <a:gd name="connsiteY8" fmla="*/ 117772 h 117618"/>
                <a:gd name="connsiteX9" fmla="*/ 32903 w 64210"/>
                <a:gd name="connsiteY9" fmla="*/ 117063 h 117618"/>
                <a:gd name="connsiteX10" fmla="*/ 64480 w 64210"/>
                <a:gd name="connsiteY10" fmla="*/ 117772 h 117618"/>
                <a:gd name="connsiteX11" fmla="*/ 64480 w 64210"/>
                <a:gd name="connsiteY11" fmla="*/ 111395 h 117618"/>
                <a:gd name="connsiteX12" fmla="*/ 57776 w 64210"/>
                <a:gd name="connsiteY12" fmla="*/ 111395 h 117618"/>
                <a:gd name="connsiteX13" fmla="*/ 40136 w 64210"/>
                <a:gd name="connsiteY13" fmla="*/ 103247 h 117618"/>
                <a:gd name="connsiteX14" fmla="*/ 40136 w 64210"/>
                <a:gd name="connsiteY14" fmla="*/ 5114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136" y="5114"/>
                  </a:moveTo>
                  <a:cubicBezTo>
                    <a:pt x="40136" y="331"/>
                    <a:pt x="39783" y="154"/>
                    <a:pt x="34844" y="154"/>
                  </a:cubicBezTo>
                  <a:cubicBezTo>
                    <a:pt x="23554" y="11313"/>
                    <a:pt x="7501" y="11490"/>
                    <a:pt x="269" y="11490"/>
                  </a:cubicBezTo>
                  <a:lnTo>
                    <a:pt x="269" y="17867"/>
                  </a:lnTo>
                  <a:cubicBezTo>
                    <a:pt x="4502" y="17867"/>
                    <a:pt x="16145" y="17867"/>
                    <a:pt x="25847" y="12908"/>
                  </a:cubicBezTo>
                  <a:lnTo>
                    <a:pt x="25847" y="103247"/>
                  </a:lnTo>
                  <a:cubicBezTo>
                    <a:pt x="25847" y="109092"/>
                    <a:pt x="25847" y="111395"/>
                    <a:pt x="8207" y="111395"/>
                  </a:cubicBezTo>
                  <a:lnTo>
                    <a:pt x="1503" y="111395"/>
                  </a:lnTo>
                  <a:lnTo>
                    <a:pt x="1503" y="117772"/>
                  </a:lnTo>
                  <a:cubicBezTo>
                    <a:pt x="4679" y="117595"/>
                    <a:pt x="26376" y="117063"/>
                    <a:pt x="32903" y="117063"/>
                  </a:cubicBezTo>
                  <a:cubicBezTo>
                    <a:pt x="38372" y="117063"/>
                    <a:pt x="60599" y="117595"/>
                    <a:pt x="64480" y="117772"/>
                  </a:cubicBezTo>
                  <a:lnTo>
                    <a:pt x="64480" y="111395"/>
                  </a:lnTo>
                  <a:lnTo>
                    <a:pt x="57776" y="111395"/>
                  </a:lnTo>
                  <a:cubicBezTo>
                    <a:pt x="40136" y="111395"/>
                    <a:pt x="40136" y="109092"/>
                    <a:pt x="40136" y="103247"/>
                  </a:cubicBezTo>
                  <a:lnTo>
                    <a:pt x="40136" y="5114"/>
                  </a:lnTo>
                  <a:close/>
                </a:path>
              </a:pathLst>
            </a:custGeom>
            <a:solidFill>
              <a:srgbClr val="000000"/>
            </a:solidFill>
            <a:ln w="25269" cap="flat">
              <a:noFill/>
              <a:prstDash val="solid"/>
              <a:miter/>
            </a:ln>
          </p:spPr>
          <p:txBody>
            <a:bodyPr rtlCol="0" anchor="ctr"/>
            <a:lstStyle/>
            <a:p>
              <a:endParaRPr lang="en-CN"/>
            </a:p>
          </p:txBody>
        </p:sp>
        <p:sp>
          <p:nvSpPr>
            <p:cNvPr id="18543" name="Freeform 18542">
              <a:extLst>
                <a:ext uri="{FF2B5EF4-FFF2-40B4-BE49-F238E27FC236}">
                  <a16:creationId xmlns:a16="http://schemas.microsoft.com/office/drawing/2014/main" id="{13742F33-E6E0-F737-2D02-17CBDE2228A4}"/>
                </a:ext>
              </a:extLst>
            </p:cNvPr>
            <p:cNvSpPr/>
            <p:nvPr>
              <p:custDataLst>
                <p:tags r:id="rId170"/>
              </p:custDataLst>
            </p:nvPr>
          </p:nvSpPr>
          <p:spPr>
            <a:xfrm>
              <a:off x="9461555" y="6193928"/>
              <a:ext cx="58465" cy="253051"/>
            </a:xfrm>
            <a:custGeom>
              <a:avLst/>
              <a:gdLst>
                <a:gd name="connsiteX0" fmla="*/ 58738 w 58465"/>
                <a:gd name="connsiteY0" fmla="*/ 126677 h 253051"/>
                <a:gd name="connsiteX1" fmla="*/ 42106 w 58465"/>
                <a:gd name="connsiteY1" fmla="*/ 47725 h 253051"/>
                <a:gd name="connsiteX2" fmla="*/ 2793 w 58465"/>
                <a:gd name="connsiteY2" fmla="*/ 151 h 253051"/>
                <a:gd name="connsiteX3" fmla="*/ 273 w 58465"/>
                <a:gd name="connsiteY3" fmla="*/ 2682 h 253051"/>
                <a:gd name="connsiteX4" fmla="*/ 5061 w 58465"/>
                <a:gd name="connsiteY4" fmla="*/ 8502 h 253051"/>
                <a:gd name="connsiteX5" fmla="*/ 44122 w 58465"/>
                <a:gd name="connsiteY5" fmla="*/ 126677 h 253051"/>
                <a:gd name="connsiteX6" fmla="*/ 3549 w 58465"/>
                <a:gd name="connsiteY6" fmla="*/ 246370 h 253051"/>
                <a:gd name="connsiteX7" fmla="*/ 273 w 58465"/>
                <a:gd name="connsiteY7" fmla="*/ 250672 h 253051"/>
                <a:gd name="connsiteX8" fmla="*/ 2793 w 58465"/>
                <a:gd name="connsiteY8" fmla="*/ 253202 h 253051"/>
                <a:gd name="connsiteX9" fmla="*/ 42862 w 58465"/>
                <a:gd name="connsiteY9" fmla="*/ 203857 h 253051"/>
                <a:gd name="connsiteX10" fmla="*/ 58738 w 58465"/>
                <a:gd name="connsiteY10" fmla="*/ 12667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38" y="126677"/>
                  </a:moveTo>
                  <a:cubicBezTo>
                    <a:pt x="58738" y="106939"/>
                    <a:pt x="55966" y="76320"/>
                    <a:pt x="42106" y="47725"/>
                  </a:cubicBezTo>
                  <a:cubicBezTo>
                    <a:pt x="26986" y="16600"/>
                    <a:pt x="5313" y="151"/>
                    <a:pt x="2793" y="151"/>
                  </a:cubicBezTo>
                  <a:cubicBezTo>
                    <a:pt x="1281" y="151"/>
                    <a:pt x="273" y="1164"/>
                    <a:pt x="273" y="2682"/>
                  </a:cubicBezTo>
                  <a:cubicBezTo>
                    <a:pt x="273" y="3441"/>
                    <a:pt x="273" y="3947"/>
                    <a:pt x="5061" y="8502"/>
                  </a:cubicBezTo>
                  <a:cubicBezTo>
                    <a:pt x="29758" y="33554"/>
                    <a:pt x="44122" y="73789"/>
                    <a:pt x="44122" y="126677"/>
                  </a:cubicBezTo>
                  <a:cubicBezTo>
                    <a:pt x="44122" y="169949"/>
                    <a:pt x="34798" y="214486"/>
                    <a:pt x="3549" y="246370"/>
                  </a:cubicBezTo>
                  <a:cubicBezTo>
                    <a:pt x="273" y="249407"/>
                    <a:pt x="273" y="249913"/>
                    <a:pt x="273" y="250672"/>
                  </a:cubicBezTo>
                  <a:cubicBezTo>
                    <a:pt x="273" y="252190"/>
                    <a:pt x="1281" y="253202"/>
                    <a:pt x="2793" y="253202"/>
                  </a:cubicBezTo>
                  <a:cubicBezTo>
                    <a:pt x="5313" y="253202"/>
                    <a:pt x="27994" y="235995"/>
                    <a:pt x="42862" y="203857"/>
                  </a:cubicBezTo>
                  <a:cubicBezTo>
                    <a:pt x="55714" y="176022"/>
                    <a:pt x="58738" y="147933"/>
                    <a:pt x="58738" y="126677"/>
                  </a:cubicBezTo>
                  <a:close/>
                </a:path>
              </a:pathLst>
            </a:custGeom>
            <a:solidFill>
              <a:srgbClr val="000000"/>
            </a:solidFill>
            <a:ln w="25269" cap="flat">
              <a:noFill/>
              <a:prstDash val="solid"/>
              <a:miter/>
            </a:ln>
          </p:spPr>
          <p:txBody>
            <a:bodyPr rtlCol="0" anchor="ctr"/>
            <a:lstStyle/>
            <a:p>
              <a:endParaRPr lang="en-CN"/>
            </a:p>
          </p:txBody>
        </p:sp>
        <p:sp>
          <p:nvSpPr>
            <p:cNvPr id="18544" name="Freeform 18543">
              <a:extLst>
                <a:ext uri="{FF2B5EF4-FFF2-40B4-BE49-F238E27FC236}">
                  <a16:creationId xmlns:a16="http://schemas.microsoft.com/office/drawing/2014/main" id="{9AEEFD06-5757-08AC-E083-56F408A381DD}"/>
                </a:ext>
              </a:extLst>
            </p:cNvPr>
            <p:cNvSpPr/>
            <p:nvPr>
              <p:custDataLst>
                <p:tags r:id="rId171"/>
              </p:custDataLst>
            </p:nvPr>
          </p:nvSpPr>
          <p:spPr>
            <a:xfrm>
              <a:off x="9615305" y="6236188"/>
              <a:ext cx="167583" cy="168531"/>
            </a:xfrm>
            <a:custGeom>
              <a:avLst/>
              <a:gdLst>
                <a:gd name="connsiteX0" fmla="*/ 89237 w 167583"/>
                <a:gd name="connsiteY0" fmla="*/ 89478 h 168531"/>
                <a:gd name="connsiteX1" fmla="*/ 159547 w 167583"/>
                <a:gd name="connsiteY1" fmla="*/ 89478 h 168531"/>
                <a:gd name="connsiteX2" fmla="*/ 167863 w 167583"/>
                <a:gd name="connsiteY2" fmla="*/ 84417 h 168531"/>
                <a:gd name="connsiteX3" fmla="*/ 159547 w 167583"/>
                <a:gd name="connsiteY3" fmla="*/ 79356 h 168531"/>
                <a:gd name="connsiteX4" fmla="*/ 89237 w 167583"/>
                <a:gd name="connsiteY4" fmla="*/ 79356 h 168531"/>
                <a:gd name="connsiteX5" fmla="*/ 89237 w 167583"/>
                <a:gd name="connsiteY5" fmla="*/ 8502 h 168531"/>
                <a:gd name="connsiteX6" fmla="*/ 84197 w 167583"/>
                <a:gd name="connsiteY6" fmla="*/ 151 h 168531"/>
                <a:gd name="connsiteX7" fmla="*/ 79157 w 167583"/>
                <a:gd name="connsiteY7" fmla="*/ 8502 h 168531"/>
                <a:gd name="connsiteX8" fmla="*/ 79157 w 167583"/>
                <a:gd name="connsiteY8" fmla="*/ 79356 h 168531"/>
                <a:gd name="connsiteX9" fmla="*/ 8595 w 167583"/>
                <a:gd name="connsiteY9" fmla="*/ 79356 h 168531"/>
                <a:gd name="connsiteX10" fmla="*/ 279 w 167583"/>
                <a:gd name="connsiteY10" fmla="*/ 84417 h 168531"/>
                <a:gd name="connsiteX11" fmla="*/ 8595 w 167583"/>
                <a:gd name="connsiteY11" fmla="*/ 89478 h 168531"/>
                <a:gd name="connsiteX12" fmla="*/ 79157 w 167583"/>
                <a:gd name="connsiteY12" fmla="*/ 89478 h 168531"/>
                <a:gd name="connsiteX13" fmla="*/ 79157 w 167583"/>
                <a:gd name="connsiteY13" fmla="*/ 160333 h 168531"/>
                <a:gd name="connsiteX14" fmla="*/ 84197 w 167583"/>
                <a:gd name="connsiteY14" fmla="*/ 168683 h 168531"/>
                <a:gd name="connsiteX15" fmla="*/ 89237 w 167583"/>
                <a:gd name="connsiteY15" fmla="*/ 160333 h 168531"/>
                <a:gd name="connsiteX16" fmla="*/ 89237 w 167583"/>
                <a:gd name="connsiteY16" fmla="*/ 89478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583" h="168531">
                  <a:moveTo>
                    <a:pt x="89237" y="89478"/>
                  </a:moveTo>
                  <a:lnTo>
                    <a:pt x="159547" y="89478"/>
                  </a:lnTo>
                  <a:cubicBezTo>
                    <a:pt x="163075" y="89478"/>
                    <a:pt x="167863" y="89478"/>
                    <a:pt x="167863" y="84417"/>
                  </a:cubicBezTo>
                  <a:cubicBezTo>
                    <a:pt x="167863" y="79356"/>
                    <a:pt x="163075" y="79356"/>
                    <a:pt x="159547" y="79356"/>
                  </a:cubicBezTo>
                  <a:lnTo>
                    <a:pt x="89237" y="79356"/>
                  </a:lnTo>
                  <a:lnTo>
                    <a:pt x="89237" y="8502"/>
                  </a:lnTo>
                  <a:cubicBezTo>
                    <a:pt x="89237" y="4959"/>
                    <a:pt x="89237" y="151"/>
                    <a:pt x="84197" y="151"/>
                  </a:cubicBezTo>
                  <a:cubicBezTo>
                    <a:pt x="79157" y="151"/>
                    <a:pt x="79157" y="4959"/>
                    <a:pt x="79157" y="8502"/>
                  </a:cubicBezTo>
                  <a:lnTo>
                    <a:pt x="79157" y="79356"/>
                  </a:lnTo>
                  <a:lnTo>
                    <a:pt x="8595" y="79356"/>
                  </a:lnTo>
                  <a:cubicBezTo>
                    <a:pt x="5067" y="79356"/>
                    <a:pt x="279" y="79356"/>
                    <a:pt x="279" y="84417"/>
                  </a:cubicBezTo>
                  <a:cubicBezTo>
                    <a:pt x="279" y="89478"/>
                    <a:pt x="5067" y="89478"/>
                    <a:pt x="8595" y="89478"/>
                  </a:cubicBezTo>
                  <a:lnTo>
                    <a:pt x="79157" y="89478"/>
                  </a:lnTo>
                  <a:lnTo>
                    <a:pt x="79157" y="160333"/>
                  </a:lnTo>
                  <a:cubicBezTo>
                    <a:pt x="79157" y="163875"/>
                    <a:pt x="79157" y="168683"/>
                    <a:pt x="84197" y="168683"/>
                  </a:cubicBezTo>
                  <a:cubicBezTo>
                    <a:pt x="89237" y="168683"/>
                    <a:pt x="89237" y="163875"/>
                    <a:pt x="89237" y="160333"/>
                  </a:cubicBezTo>
                  <a:lnTo>
                    <a:pt x="89237" y="89478"/>
                  </a:lnTo>
                  <a:close/>
                </a:path>
              </a:pathLst>
            </a:custGeom>
            <a:solidFill>
              <a:srgbClr val="000000"/>
            </a:solidFill>
            <a:ln w="25269" cap="flat">
              <a:noFill/>
              <a:prstDash val="solid"/>
              <a:miter/>
            </a:ln>
          </p:spPr>
          <p:txBody>
            <a:bodyPr rtlCol="0" anchor="ctr"/>
            <a:lstStyle/>
            <a:p>
              <a:endParaRPr lang="en-CN"/>
            </a:p>
          </p:txBody>
        </p:sp>
        <p:sp>
          <p:nvSpPr>
            <p:cNvPr id="18545" name="Freeform 18544">
              <a:extLst>
                <a:ext uri="{FF2B5EF4-FFF2-40B4-BE49-F238E27FC236}">
                  <a16:creationId xmlns:a16="http://schemas.microsoft.com/office/drawing/2014/main" id="{39D14CA2-259D-0B92-A424-8F033D28C722}"/>
                </a:ext>
              </a:extLst>
            </p:cNvPr>
            <p:cNvSpPr/>
            <p:nvPr>
              <p:custDataLst>
                <p:tags r:id="rId172"/>
              </p:custDataLst>
            </p:nvPr>
          </p:nvSpPr>
          <p:spPr>
            <a:xfrm>
              <a:off x="9863026" y="6215184"/>
              <a:ext cx="106094" cy="174099"/>
            </a:xfrm>
            <a:custGeom>
              <a:avLst/>
              <a:gdLst>
                <a:gd name="connsiteX0" fmla="*/ 106383 w 106094"/>
                <a:gd name="connsiteY0" fmla="*/ 87707 h 174099"/>
                <a:gd name="connsiteX1" fmla="*/ 96303 w 106094"/>
                <a:gd name="connsiteY1" fmla="*/ 28493 h 174099"/>
                <a:gd name="connsiteX2" fmla="*/ 53462 w 106094"/>
                <a:gd name="connsiteY2" fmla="*/ 151 h 174099"/>
                <a:gd name="connsiteX3" fmla="*/ 9613 w 106094"/>
                <a:gd name="connsiteY3" fmla="*/ 30264 h 174099"/>
                <a:gd name="connsiteX4" fmla="*/ 289 w 106094"/>
                <a:gd name="connsiteY4" fmla="*/ 87707 h 174099"/>
                <a:gd name="connsiteX5" fmla="*/ 11629 w 106094"/>
                <a:gd name="connsiteY5" fmla="*/ 148692 h 174099"/>
                <a:gd name="connsiteX6" fmla="*/ 53210 w 106094"/>
                <a:gd name="connsiteY6" fmla="*/ 174250 h 174099"/>
                <a:gd name="connsiteX7" fmla="*/ 97059 w 106094"/>
                <a:gd name="connsiteY7" fmla="*/ 144897 h 174099"/>
                <a:gd name="connsiteX8" fmla="*/ 106383 w 106094"/>
                <a:gd name="connsiteY8" fmla="*/ 87707 h 174099"/>
                <a:gd name="connsiteX9" fmla="*/ 53210 w 106094"/>
                <a:gd name="connsiteY9" fmla="*/ 168683 h 174099"/>
                <a:gd name="connsiteX10" fmla="*/ 23978 w 106094"/>
                <a:gd name="connsiteY10" fmla="*/ 138064 h 174099"/>
                <a:gd name="connsiteX11" fmla="*/ 21206 w 106094"/>
                <a:gd name="connsiteY11" fmla="*/ 84670 h 174099"/>
                <a:gd name="connsiteX12" fmla="*/ 23222 w 106094"/>
                <a:gd name="connsiteY12" fmla="*/ 38109 h 174099"/>
                <a:gd name="connsiteX13" fmla="*/ 53210 w 106094"/>
                <a:gd name="connsiteY13" fmla="*/ 5718 h 174099"/>
                <a:gd name="connsiteX14" fmla="*/ 82947 w 106094"/>
                <a:gd name="connsiteY14" fmla="*/ 35325 h 174099"/>
                <a:gd name="connsiteX15" fmla="*/ 85467 w 106094"/>
                <a:gd name="connsiteY15" fmla="*/ 84670 h 174099"/>
                <a:gd name="connsiteX16" fmla="*/ 82695 w 106094"/>
                <a:gd name="connsiteY16" fmla="*/ 137052 h 174099"/>
                <a:gd name="connsiteX17" fmla="*/ 53210 w 106094"/>
                <a:gd name="connsiteY17" fmla="*/ 168683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094" h="174099">
                  <a:moveTo>
                    <a:pt x="106383" y="87707"/>
                  </a:moveTo>
                  <a:cubicBezTo>
                    <a:pt x="106383" y="67463"/>
                    <a:pt x="105123" y="47219"/>
                    <a:pt x="96303" y="28493"/>
                  </a:cubicBezTo>
                  <a:cubicBezTo>
                    <a:pt x="84711" y="4200"/>
                    <a:pt x="64046" y="151"/>
                    <a:pt x="53462" y="151"/>
                  </a:cubicBezTo>
                  <a:cubicBezTo>
                    <a:pt x="38342" y="151"/>
                    <a:pt x="19946" y="6731"/>
                    <a:pt x="9613" y="30264"/>
                  </a:cubicBezTo>
                  <a:cubicBezTo>
                    <a:pt x="1549" y="47725"/>
                    <a:pt x="289" y="67463"/>
                    <a:pt x="289" y="87707"/>
                  </a:cubicBezTo>
                  <a:cubicBezTo>
                    <a:pt x="289" y="106686"/>
                    <a:pt x="1297" y="129460"/>
                    <a:pt x="11629" y="148692"/>
                  </a:cubicBezTo>
                  <a:cubicBezTo>
                    <a:pt x="22466" y="169189"/>
                    <a:pt x="40862" y="174250"/>
                    <a:pt x="53210" y="174250"/>
                  </a:cubicBezTo>
                  <a:cubicBezTo>
                    <a:pt x="66819" y="174250"/>
                    <a:pt x="85971" y="168936"/>
                    <a:pt x="97059" y="144897"/>
                  </a:cubicBezTo>
                  <a:cubicBezTo>
                    <a:pt x="105123" y="127436"/>
                    <a:pt x="106383" y="107698"/>
                    <a:pt x="106383" y="87707"/>
                  </a:cubicBezTo>
                  <a:close/>
                  <a:moveTo>
                    <a:pt x="53210" y="168683"/>
                  </a:moveTo>
                  <a:cubicBezTo>
                    <a:pt x="43382" y="168683"/>
                    <a:pt x="28514" y="162357"/>
                    <a:pt x="23978" y="138064"/>
                  </a:cubicBezTo>
                  <a:cubicBezTo>
                    <a:pt x="21206" y="122881"/>
                    <a:pt x="21206" y="99600"/>
                    <a:pt x="21206" y="84670"/>
                  </a:cubicBezTo>
                  <a:cubicBezTo>
                    <a:pt x="21206" y="68475"/>
                    <a:pt x="21206" y="51774"/>
                    <a:pt x="23222" y="38109"/>
                  </a:cubicBezTo>
                  <a:cubicBezTo>
                    <a:pt x="28010" y="7996"/>
                    <a:pt x="46910" y="5718"/>
                    <a:pt x="53210" y="5718"/>
                  </a:cubicBezTo>
                  <a:cubicBezTo>
                    <a:pt x="61526" y="5718"/>
                    <a:pt x="78159" y="10273"/>
                    <a:pt x="82947" y="35325"/>
                  </a:cubicBezTo>
                  <a:cubicBezTo>
                    <a:pt x="85467" y="49496"/>
                    <a:pt x="85467" y="68728"/>
                    <a:pt x="85467" y="84670"/>
                  </a:cubicBezTo>
                  <a:cubicBezTo>
                    <a:pt x="85467" y="103649"/>
                    <a:pt x="85467" y="120857"/>
                    <a:pt x="82695" y="137052"/>
                  </a:cubicBezTo>
                  <a:cubicBezTo>
                    <a:pt x="78915" y="161092"/>
                    <a:pt x="64550" y="168683"/>
                    <a:pt x="53210" y="168683"/>
                  </a:cubicBezTo>
                  <a:close/>
                </a:path>
              </a:pathLst>
            </a:custGeom>
            <a:solidFill>
              <a:srgbClr val="000000"/>
            </a:solidFill>
            <a:ln w="25269" cap="flat">
              <a:noFill/>
              <a:prstDash val="solid"/>
              <a:miter/>
            </a:ln>
          </p:spPr>
          <p:txBody>
            <a:bodyPr rtlCol="0" anchor="ctr"/>
            <a:lstStyle/>
            <a:p>
              <a:endParaRPr lang="en-CN"/>
            </a:p>
          </p:txBody>
        </p:sp>
        <p:sp>
          <p:nvSpPr>
            <p:cNvPr id="18546" name="Freeform 18545">
              <a:extLst>
                <a:ext uri="{FF2B5EF4-FFF2-40B4-BE49-F238E27FC236}">
                  <a16:creationId xmlns:a16="http://schemas.microsoft.com/office/drawing/2014/main" id="{6C032D86-6824-A795-90BF-0DFB5BCBDE15}"/>
                </a:ext>
              </a:extLst>
            </p:cNvPr>
            <p:cNvSpPr/>
            <p:nvPr>
              <p:custDataLst>
                <p:tags r:id="rId173"/>
              </p:custDataLst>
            </p:nvPr>
          </p:nvSpPr>
          <p:spPr>
            <a:xfrm>
              <a:off x="10000873" y="6356893"/>
              <a:ext cx="26712" cy="26823"/>
            </a:xfrm>
            <a:custGeom>
              <a:avLst/>
              <a:gdLst>
                <a:gd name="connsiteX0" fmla="*/ 27007 w 26712"/>
                <a:gd name="connsiteY0" fmla="*/ 13563 h 26823"/>
                <a:gd name="connsiteX1" fmla="*/ 13650 w 26712"/>
                <a:gd name="connsiteY1" fmla="*/ 151 h 26823"/>
                <a:gd name="connsiteX2" fmla="*/ 294 w 26712"/>
                <a:gd name="connsiteY2" fmla="*/ 13563 h 26823"/>
                <a:gd name="connsiteX3" fmla="*/ 13650 w 26712"/>
                <a:gd name="connsiteY3" fmla="*/ 26975 h 26823"/>
                <a:gd name="connsiteX4" fmla="*/ 27007 w 26712"/>
                <a:gd name="connsiteY4" fmla="*/ 13563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2" h="26823">
                  <a:moveTo>
                    <a:pt x="27007" y="13563"/>
                  </a:moveTo>
                  <a:cubicBezTo>
                    <a:pt x="27007" y="6225"/>
                    <a:pt x="20959" y="151"/>
                    <a:pt x="13650" y="151"/>
                  </a:cubicBezTo>
                  <a:cubicBezTo>
                    <a:pt x="6342" y="151"/>
                    <a:pt x="294" y="6225"/>
                    <a:pt x="294" y="13563"/>
                  </a:cubicBezTo>
                  <a:cubicBezTo>
                    <a:pt x="294" y="20902"/>
                    <a:pt x="6342" y="26975"/>
                    <a:pt x="13650" y="26975"/>
                  </a:cubicBezTo>
                  <a:cubicBezTo>
                    <a:pt x="20959" y="26975"/>
                    <a:pt x="27007" y="20902"/>
                    <a:pt x="27007" y="13563"/>
                  </a:cubicBezTo>
                  <a:close/>
                </a:path>
              </a:pathLst>
            </a:custGeom>
            <a:solidFill>
              <a:srgbClr val="000000"/>
            </a:solidFill>
            <a:ln w="25269" cap="flat">
              <a:noFill/>
              <a:prstDash val="solid"/>
              <a:miter/>
            </a:ln>
          </p:spPr>
          <p:txBody>
            <a:bodyPr rtlCol="0" anchor="ctr"/>
            <a:lstStyle/>
            <a:p>
              <a:endParaRPr lang="en-CN"/>
            </a:p>
          </p:txBody>
        </p:sp>
        <p:sp>
          <p:nvSpPr>
            <p:cNvPr id="18547" name="Freeform 18546">
              <a:extLst>
                <a:ext uri="{FF2B5EF4-FFF2-40B4-BE49-F238E27FC236}">
                  <a16:creationId xmlns:a16="http://schemas.microsoft.com/office/drawing/2014/main" id="{BB3D8A33-BC5C-B386-0C65-99762B621E46}"/>
                </a:ext>
              </a:extLst>
            </p:cNvPr>
            <p:cNvSpPr/>
            <p:nvPr>
              <p:custDataLst>
                <p:tags r:id="rId174"/>
              </p:custDataLst>
            </p:nvPr>
          </p:nvSpPr>
          <p:spPr>
            <a:xfrm>
              <a:off x="10061803" y="6215184"/>
              <a:ext cx="100550" cy="174099"/>
            </a:xfrm>
            <a:custGeom>
              <a:avLst/>
              <a:gdLst>
                <a:gd name="connsiteX0" fmla="*/ 100847 w 100550"/>
                <a:gd name="connsiteY0" fmla="*/ 117820 h 174099"/>
                <a:gd name="connsiteX1" fmla="*/ 52966 w 100550"/>
                <a:gd name="connsiteY1" fmla="*/ 62402 h 174099"/>
                <a:gd name="connsiteX2" fmla="*/ 20961 w 100550"/>
                <a:gd name="connsiteY2" fmla="*/ 75307 h 174099"/>
                <a:gd name="connsiteX3" fmla="*/ 20961 w 100550"/>
                <a:gd name="connsiteY3" fmla="*/ 25963 h 174099"/>
                <a:gd name="connsiteX4" fmla="*/ 42382 w 100550"/>
                <a:gd name="connsiteY4" fmla="*/ 29252 h 174099"/>
                <a:gd name="connsiteX5" fmla="*/ 91019 w 100550"/>
                <a:gd name="connsiteY5" fmla="*/ 2935 h 174099"/>
                <a:gd name="connsiteX6" fmla="*/ 88499 w 100550"/>
                <a:gd name="connsiteY6" fmla="*/ 151 h 174099"/>
                <a:gd name="connsiteX7" fmla="*/ 86483 w 100550"/>
                <a:gd name="connsiteY7" fmla="*/ 910 h 174099"/>
                <a:gd name="connsiteX8" fmla="*/ 52210 w 100550"/>
                <a:gd name="connsiteY8" fmla="*/ 8249 h 174099"/>
                <a:gd name="connsiteX9" fmla="*/ 18693 w 100550"/>
                <a:gd name="connsiteY9" fmla="*/ 1164 h 174099"/>
                <a:gd name="connsiteX10" fmla="*/ 15669 w 100550"/>
                <a:gd name="connsiteY10" fmla="*/ 404 h 174099"/>
                <a:gd name="connsiteX11" fmla="*/ 13149 w 100550"/>
                <a:gd name="connsiteY11" fmla="*/ 6478 h 174099"/>
                <a:gd name="connsiteX12" fmla="*/ 13149 w 100550"/>
                <a:gd name="connsiteY12" fmla="*/ 81381 h 174099"/>
                <a:gd name="connsiteX13" fmla="*/ 16677 w 100550"/>
                <a:gd name="connsiteY13" fmla="*/ 87960 h 174099"/>
                <a:gd name="connsiteX14" fmla="*/ 19953 w 100550"/>
                <a:gd name="connsiteY14" fmla="*/ 85683 h 174099"/>
                <a:gd name="connsiteX15" fmla="*/ 52462 w 100550"/>
                <a:gd name="connsiteY15" fmla="*/ 67969 h 174099"/>
                <a:gd name="connsiteX16" fmla="*/ 73882 w 100550"/>
                <a:gd name="connsiteY16" fmla="*/ 84164 h 174099"/>
                <a:gd name="connsiteX17" fmla="*/ 78419 w 100550"/>
                <a:gd name="connsiteY17" fmla="*/ 116049 h 174099"/>
                <a:gd name="connsiteX18" fmla="*/ 72370 w 100550"/>
                <a:gd name="connsiteY18" fmla="*/ 150717 h 174099"/>
                <a:gd name="connsiteX19" fmla="*/ 45406 w 100550"/>
                <a:gd name="connsiteY19" fmla="*/ 167165 h 174099"/>
                <a:gd name="connsiteX20" fmla="*/ 8361 w 100550"/>
                <a:gd name="connsiteY20" fmla="*/ 138823 h 174099"/>
                <a:gd name="connsiteX21" fmla="*/ 12645 w 100550"/>
                <a:gd name="connsiteY21" fmla="*/ 139329 h 174099"/>
                <a:gd name="connsiteX22" fmla="*/ 25245 w 100550"/>
                <a:gd name="connsiteY22" fmla="*/ 126930 h 174099"/>
                <a:gd name="connsiteX23" fmla="*/ 12645 w 100550"/>
                <a:gd name="connsiteY23" fmla="*/ 114530 h 174099"/>
                <a:gd name="connsiteX24" fmla="*/ 297 w 100550"/>
                <a:gd name="connsiteY24" fmla="*/ 127942 h 174099"/>
                <a:gd name="connsiteX25" fmla="*/ 45910 w 100550"/>
                <a:gd name="connsiteY25" fmla="*/ 174250 h 174099"/>
                <a:gd name="connsiteX26" fmla="*/ 100847 w 100550"/>
                <a:gd name="connsiteY26" fmla="*/ 117820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550" h="174099">
                  <a:moveTo>
                    <a:pt x="100847" y="117820"/>
                  </a:moveTo>
                  <a:cubicBezTo>
                    <a:pt x="100847" y="87707"/>
                    <a:pt x="80183" y="62402"/>
                    <a:pt x="52966" y="62402"/>
                  </a:cubicBezTo>
                  <a:cubicBezTo>
                    <a:pt x="40870" y="62402"/>
                    <a:pt x="30034" y="66451"/>
                    <a:pt x="20961" y="75307"/>
                  </a:cubicBezTo>
                  <a:lnTo>
                    <a:pt x="20961" y="25963"/>
                  </a:lnTo>
                  <a:cubicBezTo>
                    <a:pt x="26001" y="27481"/>
                    <a:pt x="34318" y="29252"/>
                    <a:pt x="42382" y="29252"/>
                  </a:cubicBezTo>
                  <a:cubicBezTo>
                    <a:pt x="73378" y="29252"/>
                    <a:pt x="91019" y="6225"/>
                    <a:pt x="91019" y="2935"/>
                  </a:cubicBezTo>
                  <a:cubicBezTo>
                    <a:pt x="91019" y="1417"/>
                    <a:pt x="90263" y="151"/>
                    <a:pt x="88499" y="151"/>
                  </a:cubicBezTo>
                  <a:cubicBezTo>
                    <a:pt x="88247" y="151"/>
                    <a:pt x="87743" y="151"/>
                    <a:pt x="86483" y="910"/>
                  </a:cubicBezTo>
                  <a:cubicBezTo>
                    <a:pt x="81443" y="3188"/>
                    <a:pt x="69094" y="8249"/>
                    <a:pt x="52210" y="8249"/>
                  </a:cubicBezTo>
                  <a:cubicBezTo>
                    <a:pt x="42130" y="8249"/>
                    <a:pt x="30538" y="6478"/>
                    <a:pt x="18693" y="1164"/>
                  </a:cubicBezTo>
                  <a:cubicBezTo>
                    <a:pt x="16677" y="404"/>
                    <a:pt x="16173" y="404"/>
                    <a:pt x="15669" y="404"/>
                  </a:cubicBezTo>
                  <a:cubicBezTo>
                    <a:pt x="13149" y="404"/>
                    <a:pt x="13149" y="2429"/>
                    <a:pt x="13149" y="6478"/>
                  </a:cubicBezTo>
                  <a:lnTo>
                    <a:pt x="13149" y="81381"/>
                  </a:lnTo>
                  <a:cubicBezTo>
                    <a:pt x="13149" y="85936"/>
                    <a:pt x="13149" y="87960"/>
                    <a:pt x="16677" y="87960"/>
                  </a:cubicBezTo>
                  <a:cubicBezTo>
                    <a:pt x="18441" y="87960"/>
                    <a:pt x="18945" y="87201"/>
                    <a:pt x="19953" y="85683"/>
                  </a:cubicBezTo>
                  <a:cubicBezTo>
                    <a:pt x="22725" y="81634"/>
                    <a:pt x="32050" y="67969"/>
                    <a:pt x="52462" y="67969"/>
                  </a:cubicBezTo>
                  <a:cubicBezTo>
                    <a:pt x="65566" y="67969"/>
                    <a:pt x="71866" y="79609"/>
                    <a:pt x="73882" y="84164"/>
                  </a:cubicBezTo>
                  <a:cubicBezTo>
                    <a:pt x="77915" y="93527"/>
                    <a:pt x="78419" y="103396"/>
                    <a:pt x="78419" y="116049"/>
                  </a:cubicBezTo>
                  <a:cubicBezTo>
                    <a:pt x="78419" y="124905"/>
                    <a:pt x="78419" y="140089"/>
                    <a:pt x="72370" y="150717"/>
                  </a:cubicBezTo>
                  <a:cubicBezTo>
                    <a:pt x="66322" y="160586"/>
                    <a:pt x="56998" y="167165"/>
                    <a:pt x="45406" y="167165"/>
                  </a:cubicBezTo>
                  <a:cubicBezTo>
                    <a:pt x="27009" y="167165"/>
                    <a:pt x="12645" y="153753"/>
                    <a:pt x="8361" y="138823"/>
                  </a:cubicBezTo>
                  <a:cubicBezTo>
                    <a:pt x="9117" y="139076"/>
                    <a:pt x="9873" y="139329"/>
                    <a:pt x="12645" y="139329"/>
                  </a:cubicBezTo>
                  <a:cubicBezTo>
                    <a:pt x="20961" y="139329"/>
                    <a:pt x="25245" y="133003"/>
                    <a:pt x="25245" y="126930"/>
                  </a:cubicBezTo>
                  <a:cubicBezTo>
                    <a:pt x="25245" y="120857"/>
                    <a:pt x="20961" y="114530"/>
                    <a:pt x="12645" y="114530"/>
                  </a:cubicBezTo>
                  <a:cubicBezTo>
                    <a:pt x="9117" y="114530"/>
                    <a:pt x="297" y="116302"/>
                    <a:pt x="297" y="127942"/>
                  </a:cubicBezTo>
                  <a:cubicBezTo>
                    <a:pt x="297" y="149705"/>
                    <a:pt x="17685" y="174250"/>
                    <a:pt x="45910" y="174250"/>
                  </a:cubicBezTo>
                  <a:cubicBezTo>
                    <a:pt x="75142" y="174250"/>
                    <a:pt x="100847" y="149958"/>
                    <a:pt x="100847" y="117820"/>
                  </a:cubicBezTo>
                  <a:close/>
                </a:path>
              </a:pathLst>
            </a:custGeom>
            <a:solidFill>
              <a:srgbClr val="000000"/>
            </a:solidFill>
            <a:ln w="25269" cap="flat">
              <a:noFill/>
              <a:prstDash val="solid"/>
              <a:miter/>
            </a:ln>
          </p:spPr>
          <p:txBody>
            <a:bodyPr rtlCol="0" anchor="ctr"/>
            <a:lstStyle/>
            <a:p>
              <a:endParaRPr lang="en-CN"/>
            </a:p>
          </p:txBody>
        </p:sp>
        <p:sp>
          <p:nvSpPr>
            <p:cNvPr id="18548" name="Freeform 18547">
              <a:extLst>
                <a:ext uri="{FF2B5EF4-FFF2-40B4-BE49-F238E27FC236}">
                  <a16:creationId xmlns:a16="http://schemas.microsoft.com/office/drawing/2014/main" id="{3FF91DE4-54F1-EABC-FE47-B3F97469499E}"/>
                </a:ext>
              </a:extLst>
            </p:cNvPr>
            <p:cNvSpPr/>
            <p:nvPr>
              <p:custDataLst>
                <p:tags r:id="rId175"/>
              </p:custDataLst>
            </p:nvPr>
          </p:nvSpPr>
          <p:spPr>
            <a:xfrm>
              <a:off x="8347690" y="6486584"/>
              <a:ext cx="1827515" cy="10121"/>
            </a:xfrm>
            <a:custGeom>
              <a:avLst/>
              <a:gdLst>
                <a:gd name="connsiteX0" fmla="*/ 0 w 1827515"/>
                <a:gd name="connsiteY0" fmla="*/ 0 h 10121"/>
                <a:gd name="connsiteX1" fmla="*/ 1827515 w 1827515"/>
                <a:gd name="connsiteY1" fmla="*/ 0 h 10121"/>
                <a:gd name="connsiteX2" fmla="*/ 1827515 w 1827515"/>
                <a:gd name="connsiteY2" fmla="*/ 10121 h 10121"/>
                <a:gd name="connsiteX3" fmla="*/ 0 w 1827515"/>
                <a:gd name="connsiteY3" fmla="*/ 10121 h 10121"/>
              </a:gdLst>
              <a:ahLst/>
              <a:cxnLst>
                <a:cxn ang="0">
                  <a:pos x="connsiteX0" y="connsiteY0"/>
                </a:cxn>
                <a:cxn ang="0">
                  <a:pos x="connsiteX1" y="connsiteY1"/>
                </a:cxn>
                <a:cxn ang="0">
                  <a:pos x="connsiteX2" y="connsiteY2"/>
                </a:cxn>
                <a:cxn ang="0">
                  <a:pos x="connsiteX3" y="connsiteY3"/>
                </a:cxn>
              </a:cxnLst>
              <a:rect l="l" t="t" r="r" b="b"/>
              <a:pathLst>
                <a:path w="1827515" h="10121">
                  <a:moveTo>
                    <a:pt x="0" y="0"/>
                  </a:moveTo>
                  <a:lnTo>
                    <a:pt x="1827515" y="0"/>
                  </a:lnTo>
                  <a:lnTo>
                    <a:pt x="1827515" y="10121"/>
                  </a:lnTo>
                  <a:lnTo>
                    <a:pt x="0" y="10121"/>
                  </a:lnTo>
                  <a:close/>
                </a:path>
              </a:pathLst>
            </a:custGeom>
            <a:solidFill>
              <a:srgbClr val="000000"/>
            </a:solidFill>
            <a:ln w="25269" cap="flat">
              <a:noFill/>
              <a:prstDash val="solid"/>
              <a:miter/>
            </a:ln>
          </p:spPr>
          <p:txBody>
            <a:bodyPr rtlCol="0" anchor="ctr"/>
            <a:lstStyle/>
            <a:p>
              <a:endParaRPr lang="en-CN"/>
            </a:p>
          </p:txBody>
        </p:sp>
        <p:sp>
          <p:nvSpPr>
            <p:cNvPr id="18549" name="Freeform 18548">
              <a:extLst>
                <a:ext uri="{FF2B5EF4-FFF2-40B4-BE49-F238E27FC236}">
                  <a16:creationId xmlns:a16="http://schemas.microsoft.com/office/drawing/2014/main" id="{A775ACA3-C522-53B7-7107-93075A603507}"/>
                </a:ext>
              </a:extLst>
            </p:cNvPr>
            <p:cNvSpPr/>
            <p:nvPr>
              <p:custDataLst>
                <p:tags r:id="rId176"/>
              </p:custDataLst>
            </p:nvPr>
          </p:nvSpPr>
          <p:spPr>
            <a:xfrm>
              <a:off x="8623977" y="6619594"/>
              <a:ext cx="136586" cy="114632"/>
            </a:xfrm>
            <a:custGeom>
              <a:avLst/>
              <a:gdLst>
                <a:gd name="connsiteX0" fmla="*/ 15109 w 136586"/>
                <a:gd name="connsiteY0" fmla="*/ 97084 h 114632"/>
                <a:gd name="connsiteX1" fmla="*/ 12841 w 136586"/>
                <a:gd name="connsiteY1" fmla="*/ 107965 h 114632"/>
                <a:gd name="connsiteX2" fmla="*/ 20149 w 136586"/>
                <a:gd name="connsiteY2" fmla="*/ 114797 h 114632"/>
                <a:gd name="connsiteX3" fmla="*/ 29473 w 136586"/>
                <a:gd name="connsiteY3" fmla="*/ 107712 h 114632"/>
                <a:gd name="connsiteX4" fmla="*/ 34261 w 136586"/>
                <a:gd name="connsiteY4" fmla="*/ 88986 h 114632"/>
                <a:gd name="connsiteX5" fmla="*/ 39805 w 136586"/>
                <a:gd name="connsiteY5" fmla="*/ 66211 h 114632"/>
                <a:gd name="connsiteX6" fmla="*/ 44089 w 136586"/>
                <a:gd name="connsiteY6" fmla="*/ 49257 h 114632"/>
                <a:gd name="connsiteX7" fmla="*/ 47365 w 136586"/>
                <a:gd name="connsiteY7" fmla="*/ 36604 h 114632"/>
                <a:gd name="connsiteX8" fmla="*/ 88442 w 136586"/>
                <a:gd name="connsiteY8" fmla="*/ 5732 h 114632"/>
                <a:gd name="connsiteX9" fmla="*/ 102050 w 136586"/>
                <a:gd name="connsiteY9" fmla="*/ 23446 h 114632"/>
                <a:gd name="connsiteX10" fmla="*/ 85670 w 136586"/>
                <a:gd name="connsiteY10" fmla="*/ 82407 h 114632"/>
                <a:gd name="connsiteX11" fmla="*/ 83150 w 136586"/>
                <a:gd name="connsiteY11" fmla="*/ 94047 h 114632"/>
                <a:gd name="connsiteX12" fmla="*/ 103814 w 136586"/>
                <a:gd name="connsiteY12" fmla="*/ 114797 h 114632"/>
                <a:gd name="connsiteX13" fmla="*/ 136827 w 136586"/>
                <a:gd name="connsiteY13" fmla="*/ 75827 h 114632"/>
                <a:gd name="connsiteX14" fmla="*/ 133803 w 136586"/>
                <a:gd name="connsiteY14" fmla="*/ 73297 h 114632"/>
                <a:gd name="connsiteX15" fmla="*/ 130023 w 136586"/>
                <a:gd name="connsiteY15" fmla="*/ 77852 h 114632"/>
                <a:gd name="connsiteX16" fmla="*/ 104318 w 136586"/>
                <a:gd name="connsiteY16" fmla="*/ 109230 h 114632"/>
                <a:gd name="connsiteX17" fmla="*/ 98270 w 136586"/>
                <a:gd name="connsiteY17" fmla="*/ 100879 h 114632"/>
                <a:gd name="connsiteX18" fmla="*/ 102806 w 136586"/>
                <a:gd name="connsiteY18" fmla="*/ 82913 h 114632"/>
                <a:gd name="connsiteX19" fmla="*/ 118179 w 136586"/>
                <a:gd name="connsiteY19" fmla="*/ 27242 h 114632"/>
                <a:gd name="connsiteX20" fmla="*/ 89198 w 136586"/>
                <a:gd name="connsiteY20" fmla="*/ 165 h 114632"/>
                <a:gd name="connsiteX21" fmla="*/ 49885 w 136586"/>
                <a:gd name="connsiteY21" fmla="*/ 22180 h 114632"/>
                <a:gd name="connsiteX22" fmla="*/ 26701 w 136586"/>
                <a:gd name="connsiteY22" fmla="*/ 165 h 114632"/>
                <a:gd name="connsiteX23" fmla="*/ 7800 w 136586"/>
                <a:gd name="connsiteY23" fmla="*/ 14589 h 114632"/>
                <a:gd name="connsiteX24" fmla="*/ 240 w 136586"/>
                <a:gd name="connsiteY24" fmla="*/ 39135 h 114632"/>
                <a:gd name="connsiteX25" fmla="*/ 3264 w 136586"/>
                <a:gd name="connsiteY25" fmla="*/ 41665 h 114632"/>
                <a:gd name="connsiteX26" fmla="*/ 7548 w 136586"/>
                <a:gd name="connsiteY26" fmla="*/ 35845 h 114632"/>
                <a:gd name="connsiteX27" fmla="*/ 25945 w 136586"/>
                <a:gd name="connsiteY27" fmla="*/ 5732 h 114632"/>
                <a:gd name="connsiteX28" fmla="*/ 33757 w 136586"/>
                <a:gd name="connsiteY28" fmla="*/ 17373 h 114632"/>
                <a:gd name="connsiteX29" fmla="*/ 29725 w 136586"/>
                <a:gd name="connsiteY29" fmla="*/ 38629 h 114632"/>
                <a:gd name="connsiteX30" fmla="*/ 15109 w 136586"/>
                <a:gd name="connsiteY30" fmla="*/ 97084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586" h="114632">
                  <a:moveTo>
                    <a:pt x="15109" y="97084"/>
                  </a:moveTo>
                  <a:cubicBezTo>
                    <a:pt x="14353" y="100879"/>
                    <a:pt x="12841" y="106700"/>
                    <a:pt x="12841" y="107965"/>
                  </a:cubicBezTo>
                  <a:cubicBezTo>
                    <a:pt x="12841" y="112520"/>
                    <a:pt x="16369" y="114797"/>
                    <a:pt x="20149" y="114797"/>
                  </a:cubicBezTo>
                  <a:cubicBezTo>
                    <a:pt x="23173" y="114797"/>
                    <a:pt x="27709" y="112773"/>
                    <a:pt x="29473" y="107712"/>
                  </a:cubicBezTo>
                  <a:cubicBezTo>
                    <a:pt x="29725" y="107206"/>
                    <a:pt x="32749" y="95312"/>
                    <a:pt x="34261" y="88986"/>
                  </a:cubicBezTo>
                  <a:lnTo>
                    <a:pt x="39805" y="66211"/>
                  </a:lnTo>
                  <a:cubicBezTo>
                    <a:pt x="41317" y="60644"/>
                    <a:pt x="42829" y="55077"/>
                    <a:pt x="44089" y="49257"/>
                  </a:cubicBezTo>
                  <a:cubicBezTo>
                    <a:pt x="45097" y="44955"/>
                    <a:pt x="47113" y="37617"/>
                    <a:pt x="47365" y="36604"/>
                  </a:cubicBezTo>
                  <a:cubicBezTo>
                    <a:pt x="51145" y="28760"/>
                    <a:pt x="64502" y="5732"/>
                    <a:pt x="88442" y="5732"/>
                  </a:cubicBezTo>
                  <a:cubicBezTo>
                    <a:pt x="99782" y="5732"/>
                    <a:pt x="102050" y="15095"/>
                    <a:pt x="102050" y="23446"/>
                  </a:cubicBezTo>
                  <a:cubicBezTo>
                    <a:pt x="102050" y="39135"/>
                    <a:pt x="89702" y="71525"/>
                    <a:pt x="85670" y="82407"/>
                  </a:cubicBezTo>
                  <a:cubicBezTo>
                    <a:pt x="83402" y="88227"/>
                    <a:pt x="83150" y="91263"/>
                    <a:pt x="83150" y="94047"/>
                  </a:cubicBezTo>
                  <a:cubicBezTo>
                    <a:pt x="83150" y="105940"/>
                    <a:pt x="91970" y="114797"/>
                    <a:pt x="103814" y="114797"/>
                  </a:cubicBezTo>
                  <a:cubicBezTo>
                    <a:pt x="127503" y="114797"/>
                    <a:pt x="136827" y="77852"/>
                    <a:pt x="136827" y="75827"/>
                  </a:cubicBezTo>
                  <a:cubicBezTo>
                    <a:pt x="136827" y="73297"/>
                    <a:pt x="134559" y="73297"/>
                    <a:pt x="133803" y="73297"/>
                  </a:cubicBezTo>
                  <a:cubicBezTo>
                    <a:pt x="131283" y="73297"/>
                    <a:pt x="131283" y="74056"/>
                    <a:pt x="130023" y="77852"/>
                  </a:cubicBezTo>
                  <a:cubicBezTo>
                    <a:pt x="124983" y="95059"/>
                    <a:pt x="116667" y="109230"/>
                    <a:pt x="104318" y="109230"/>
                  </a:cubicBezTo>
                  <a:cubicBezTo>
                    <a:pt x="100034" y="109230"/>
                    <a:pt x="98270" y="106700"/>
                    <a:pt x="98270" y="100879"/>
                  </a:cubicBezTo>
                  <a:cubicBezTo>
                    <a:pt x="98270" y="94553"/>
                    <a:pt x="100538" y="88480"/>
                    <a:pt x="102806" y="82913"/>
                  </a:cubicBezTo>
                  <a:cubicBezTo>
                    <a:pt x="107595" y="69501"/>
                    <a:pt x="118179" y="41665"/>
                    <a:pt x="118179" y="27242"/>
                  </a:cubicBezTo>
                  <a:cubicBezTo>
                    <a:pt x="118179" y="10287"/>
                    <a:pt x="107343" y="165"/>
                    <a:pt x="89198" y="165"/>
                  </a:cubicBezTo>
                  <a:cubicBezTo>
                    <a:pt x="66518" y="165"/>
                    <a:pt x="54169" y="16360"/>
                    <a:pt x="49885" y="22180"/>
                  </a:cubicBezTo>
                  <a:cubicBezTo>
                    <a:pt x="48625" y="8010"/>
                    <a:pt x="38293" y="165"/>
                    <a:pt x="26701" y="165"/>
                  </a:cubicBezTo>
                  <a:cubicBezTo>
                    <a:pt x="15109" y="165"/>
                    <a:pt x="10320" y="10034"/>
                    <a:pt x="7800" y="14589"/>
                  </a:cubicBezTo>
                  <a:cubicBezTo>
                    <a:pt x="3768" y="23193"/>
                    <a:pt x="240" y="38123"/>
                    <a:pt x="240" y="39135"/>
                  </a:cubicBezTo>
                  <a:cubicBezTo>
                    <a:pt x="240" y="41665"/>
                    <a:pt x="2760" y="41665"/>
                    <a:pt x="3264" y="41665"/>
                  </a:cubicBezTo>
                  <a:cubicBezTo>
                    <a:pt x="5784" y="41665"/>
                    <a:pt x="6036" y="41412"/>
                    <a:pt x="7548" y="35845"/>
                  </a:cubicBezTo>
                  <a:cubicBezTo>
                    <a:pt x="11832" y="17879"/>
                    <a:pt x="16873" y="5732"/>
                    <a:pt x="25945" y="5732"/>
                  </a:cubicBezTo>
                  <a:cubicBezTo>
                    <a:pt x="30985" y="5732"/>
                    <a:pt x="33757" y="9022"/>
                    <a:pt x="33757" y="17373"/>
                  </a:cubicBezTo>
                  <a:cubicBezTo>
                    <a:pt x="33757" y="22687"/>
                    <a:pt x="33001" y="25470"/>
                    <a:pt x="29725" y="38629"/>
                  </a:cubicBezTo>
                  <a:lnTo>
                    <a:pt x="15109" y="97084"/>
                  </a:lnTo>
                  <a:close/>
                </a:path>
              </a:pathLst>
            </a:custGeom>
            <a:solidFill>
              <a:srgbClr val="000000"/>
            </a:solidFill>
            <a:ln w="25269" cap="flat">
              <a:noFill/>
              <a:prstDash val="solid"/>
              <a:miter/>
            </a:ln>
          </p:spPr>
          <p:txBody>
            <a:bodyPr rtlCol="0" anchor="ctr"/>
            <a:lstStyle/>
            <a:p>
              <a:endParaRPr lang="en-CN"/>
            </a:p>
          </p:txBody>
        </p:sp>
        <p:sp>
          <p:nvSpPr>
            <p:cNvPr id="18550" name="Freeform 18549">
              <a:extLst>
                <a:ext uri="{FF2B5EF4-FFF2-40B4-BE49-F238E27FC236}">
                  <a16:creationId xmlns:a16="http://schemas.microsoft.com/office/drawing/2014/main" id="{722DD313-26EB-01DC-D041-CF95B44194D5}"/>
                </a:ext>
              </a:extLst>
            </p:cNvPr>
            <p:cNvSpPr/>
            <p:nvPr>
              <p:custDataLst>
                <p:tags r:id="rId177"/>
              </p:custDataLst>
            </p:nvPr>
          </p:nvSpPr>
          <p:spPr>
            <a:xfrm>
              <a:off x="8792880" y="6541654"/>
              <a:ext cx="58465" cy="253051"/>
            </a:xfrm>
            <a:custGeom>
              <a:avLst/>
              <a:gdLst>
                <a:gd name="connsiteX0" fmla="*/ 58711 w 58465"/>
                <a:gd name="connsiteY0" fmla="*/ 250686 h 253051"/>
                <a:gd name="connsiteX1" fmla="*/ 54427 w 58465"/>
                <a:gd name="connsiteY1" fmla="*/ 245118 h 253051"/>
                <a:gd name="connsiteX2" fmla="*/ 14863 w 58465"/>
                <a:gd name="connsiteY2" fmla="*/ 126691 h 253051"/>
                <a:gd name="connsiteX3" fmla="*/ 55435 w 58465"/>
                <a:gd name="connsiteY3" fmla="*/ 6997 h 253051"/>
                <a:gd name="connsiteX4" fmla="*/ 58711 w 58465"/>
                <a:gd name="connsiteY4" fmla="*/ 2696 h 253051"/>
                <a:gd name="connsiteX5" fmla="*/ 56191 w 58465"/>
                <a:gd name="connsiteY5" fmla="*/ 165 h 253051"/>
                <a:gd name="connsiteX6" fmla="*/ 16123 w 58465"/>
                <a:gd name="connsiteY6" fmla="*/ 49510 h 253051"/>
                <a:gd name="connsiteX7" fmla="*/ 246 w 58465"/>
                <a:gd name="connsiteY7" fmla="*/ 126691 h 253051"/>
                <a:gd name="connsiteX8" fmla="*/ 16879 w 58465"/>
                <a:gd name="connsiteY8" fmla="*/ 205642 h 253051"/>
                <a:gd name="connsiteX9" fmla="*/ 56191 w 58465"/>
                <a:gd name="connsiteY9" fmla="*/ 253216 h 253051"/>
                <a:gd name="connsiteX10" fmla="*/ 58711 w 58465"/>
                <a:gd name="connsiteY10" fmla="*/ 25068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11" y="250686"/>
                  </a:moveTo>
                  <a:cubicBezTo>
                    <a:pt x="58711" y="249926"/>
                    <a:pt x="58711" y="249420"/>
                    <a:pt x="54427" y="245118"/>
                  </a:cubicBezTo>
                  <a:cubicBezTo>
                    <a:pt x="22927" y="213234"/>
                    <a:pt x="14863" y="165407"/>
                    <a:pt x="14863" y="126691"/>
                  </a:cubicBezTo>
                  <a:cubicBezTo>
                    <a:pt x="14863" y="82660"/>
                    <a:pt x="24439" y="38629"/>
                    <a:pt x="55435" y="6997"/>
                  </a:cubicBezTo>
                  <a:cubicBezTo>
                    <a:pt x="58711" y="3961"/>
                    <a:pt x="58711" y="3455"/>
                    <a:pt x="58711" y="2696"/>
                  </a:cubicBezTo>
                  <a:cubicBezTo>
                    <a:pt x="58711" y="924"/>
                    <a:pt x="57703" y="165"/>
                    <a:pt x="56191" y="165"/>
                  </a:cubicBezTo>
                  <a:cubicBezTo>
                    <a:pt x="53671" y="165"/>
                    <a:pt x="30991" y="17372"/>
                    <a:pt x="16123" y="49510"/>
                  </a:cubicBezTo>
                  <a:cubicBezTo>
                    <a:pt x="3270" y="77346"/>
                    <a:pt x="246" y="105434"/>
                    <a:pt x="246" y="126691"/>
                  </a:cubicBezTo>
                  <a:cubicBezTo>
                    <a:pt x="246" y="146429"/>
                    <a:pt x="3018" y="177048"/>
                    <a:pt x="16879" y="205642"/>
                  </a:cubicBezTo>
                  <a:cubicBezTo>
                    <a:pt x="31999" y="236768"/>
                    <a:pt x="53671" y="253216"/>
                    <a:pt x="56191" y="253216"/>
                  </a:cubicBezTo>
                  <a:cubicBezTo>
                    <a:pt x="57703" y="253216"/>
                    <a:pt x="58711" y="252457"/>
                    <a:pt x="58711" y="250686"/>
                  </a:cubicBezTo>
                  <a:close/>
                </a:path>
              </a:pathLst>
            </a:custGeom>
            <a:solidFill>
              <a:srgbClr val="000000"/>
            </a:solidFill>
            <a:ln w="25269" cap="flat">
              <a:noFill/>
              <a:prstDash val="solid"/>
              <a:miter/>
            </a:ln>
          </p:spPr>
          <p:txBody>
            <a:bodyPr rtlCol="0" anchor="ctr"/>
            <a:lstStyle/>
            <a:p>
              <a:endParaRPr lang="en-CN"/>
            </a:p>
          </p:txBody>
        </p:sp>
        <p:sp>
          <p:nvSpPr>
            <p:cNvPr id="18551" name="Freeform 18550">
              <a:extLst>
                <a:ext uri="{FF2B5EF4-FFF2-40B4-BE49-F238E27FC236}">
                  <a16:creationId xmlns:a16="http://schemas.microsoft.com/office/drawing/2014/main" id="{BC67E02A-8B6F-8280-308A-9507E0EA92B9}"/>
                </a:ext>
              </a:extLst>
            </p:cNvPr>
            <p:cNvSpPr/>
            <p:nvPr>
              <p:custDataLst>
                <p:tags r:id="rId178"/>
              </p:custDataLst>
            </p:nvPr>
          </p:nvSpPr>
          <p:spPr>
            <a:xfrm>
              <a:off x="8878282" y="6553042"/>
              <a:ext cx="174135" cy="227492"/>
            </a:xfrm>
            <a:custGeom>
              <a:avLst/>
              <a:gdLst>
                <a:gd name="connsiteX0" fmla="*/ 98280 w 174135"/>
                <a:gd name="connsiteY0" fmla="*/ 177048 h 227492"/>
                <a:gd name="connsiteX1" fmla="*/ 174386 w 174135"/>
                <a:gd name="connsiteY1" fmla="*/ 68236 h 227492"/>
                <a:gd name="connsiteX2" fmla="*/ 110124 w 174135"/>
                <a:gd name="connsiteY2" fmla="*/ 165 h 227492"/>
                <a:gd name="connsiteX3" fmla="*/ 250 w 174135"/>
                <a:gd name="connsiteY3" fmla="*/ 116569 h 227492"/>
                <a:gd name="connsiteX4" fmla="*/ 64763 w 174135"/>
                <a:gd name="connsiteY4" fmla="*/ 184133 h 227492"/>
                <a:gd name="connsiteX5" fmla="*/ 89460 w 174135"/>
                <a:gd name="connsiteY5" fmla="*/ 180337 h 227492"/>
                <a:gd name="connsiteX6" fmla="*/ 88452 w 174135"/>
                <a:gd name="connsiteY6" fmla="*/ 199822 h 227492"/>
                <a:gd name="connsiteX7" fmla="*/ 109368 w 174135"/>
                <a:gd name="connsiteY7" fmla="*/ 227658 h 227492"/>
                <a:gd name="connsiteX8" fmla="*/ 151453 w 174135"/>
                <a:gd name="connsiteY8" fmla="*/ 178566 h 227492"/>
                <a:gd name="connsiteX9" fmla="*/ 148681 w 174135"/>
                <a:gd name="connsiteY9" fmla="*/ 176036 h 227492"/>
                <a:gd name="connsiteX10" fmla="*/ 145657 w 174135"/>
                <a:gd name="connsiteY10" fmla="*/ 178819 h 227492"/>
                <a:gd name="connsiteX11" fmla="*/ 116173 w 174135"/>
                <a:gd name="connsiteY11" fmla="*/ 203112 h 227492"/>
                <a:gd name="connsiteX12" fmla="*/ 98280 w 174135"/>
                <a:gd name="connsiteY12" fmla="*/ 177048 h 227492"/>
                <a:gd name="connsiteX13" fmla="*/ 50651 w 174135"/>
                <a:gd name="connsiteY13" fmla="*/ 175023 h 227492"/>
                <a:gd name="connsiteX14" fmla="*/ 22427 w 174135"/>
                <a:gd name="connsiteY14" fmla="*/ 124666 h 227492"/>
                <a:gd name="connsiteX15" fmla="*/ 48131 w 174135"/>
                <a:gd name="connsiteY15" fmla="*/ 43943 h 227492"/>
                <a:gd name="connsiteX16" fmla="*/ 108612 w 174135"/>
                <a:gd name="connsiteY16" fmla="*/ 6491 h 227492"/>
                <a:gd name="connsiteX17" fmla="*/ 152209 w 174135"/>
                <a:gd name="connsiteY17" fmla="*/ 60138 h 227492"/>
                <a:gd name="connsiteX18" fmla="*/ 97020 w 174135"/>
                <a:gd name="connsiteY18" fmla="*/ 168444 h 227492"/>
                <a:gd name="connsiteX19" fmla="*/ 74844 w 174135"/>
                <a:gd name="connsiteY19" fmla="*/ 141114 h 227492"/>
                <a:gd name="connsiteX20" fmla="*/ 49139 w 174135"/>
                <a:gd name="connsiteY20" fmla="*/ 166926 h 227492"/>
                <a:gd name="connsiteX21" fmla="*/ 50651 w 174135"/>
                <a:gd name="connsiteY21" fmla="*/ 175023 h 227492"/>
                <a:gd name="connsiteX22" fmla="*/ 66276 w 174135"/>
                <a:gd name="connsiteY22" fmla="*/ 177807 h 227492"/>
                <a:gd name="connsiteX23" fmla="*/ 54683 w 174135"/>
                <a:gd name="connsiteY23" fmla="*/ 166926 h 227492"/>
                <a:gd name="connsiteX24" fmla="*/ 74844 w 174135"/>
                <a:gd name="connsiteY24" fmla="*/ 146682 h 227492"/>
                <a:gd name="connsiteX25" fmla="*/ 90216 w 174135"/>
                <a:gd name="connsiteY25" fmla="*/ 168191 h 227492"/>
                <a:gd name="connsiteX26" fmla="*/ 87444 w 174135"/>
                <a:gd name="connsiteY26" fmla="*/ 173252 h 227492"/>
                <a:gd name="connsiteX27" fmla="*/ 66276 w 174135"/>
                <a:gd name="connsiteY27" fmla="*/ 177807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135" h="227492">
                  <a:moveTo>
                    <a:pt x="98280" y="177048"/>
                  </a:moveTo>
                  <a:cubicBezTo>
                    <a:pt x="137341" y="162118"/>
                    <a:pt x="174386" y="117075"/>
                    <a:pt x="174386" y="68236"/>
                  </a:cubicBezTo>
                  <a:cubicBezTo>
                    <a:pt x="174386" y="27495"/>
                    <a:pt x="147673" y="165"/>
                    <a:pt x="110124" y="165"/>
                  </a:cubicBezTo>
                  <a:cubicBezTo>
                    <a:pt x="55691" y="165"/>
                    <a:pt x="250" y="57608"/>
                    <a:pt x="250" y="116569"/>
                  </a:cubicBezTo>
                  <a:cubicBezTo>
                    <a:pt x="250" y="158575"/>
                    <a:pt x="28475" y="184133"/>
                    <a:pt x="64763" y="184133"/>
                  </a:cubicBezTo>
                  <a:cubicBezTo>
                    <a:pt x="71064" y="184133"/>
                    <a:pt x="79632" y="183121"/>
                    <a:pt x="89460" y="180337"/>
                  </a:cubicBezTo>
                  <a:cubicBezTo>
                    <a:pt x="88452" y="196027"/>
                    <a:pt x="88452" y="196533"/>
                    <a:pt x="88452" y="199822"/>
                  </a:cubicBezTo>
                  <a:cubicBezTo>
                    <a:pt x="88452" y="207920"/>
                    <a:pt x="88452" y="227658"/>
                    <a:pt x="109368" y="227658"/>
                  </a:cubicBezTo>
                  <a:cubicBezTo>
                    <a:pt x="139357" y="227658"/>
                    <a:pt x="151453" y="181350"/>
                    <a:pt x="151453" y="178566"/>
                  </a:cubicBezTo>
                  <a:cubicBezTo>
                    <a:pt x="151453" y="176795"/>
                    <a:pt x="149689" y="176036"/>
                    <a:pt x="148681" y="176036"/>
                  </a:cubicBezTo>
                  <a:cubicBezTo>
                    <a:pt x="146665" y="176036"/>
                    <a:pt x="146161" y="177301"/>
                    <a:pt x="145657" y="178819"/>
                  </a:cubicBezTo>
                  <a:cubicBezTo>
                    <a:pt x="139609" y="196786"/>
                    <a:pt x="124993" y="203112"/>
                    <a:pt x="116173" y="203112"/>
                  </a:cubicBezTo>
                  <a:cubicBezTo>
                    <a:pt x="104580" y="203112"/>
                    <a:pt x="100800" y="196280"/>
                    <a:pt x="98280" y="177048"/>
                  </a:cubicBezTo>
                  <a:close/>
                  <a:moveTo>
                    <a:pt x="50651" y="175023"/>
                  </a:moveTo>
                  <a:cubicBezTo>
                    <a:pt x="30995" y="167179"/>
                    <a:pt x="22427" y="147441"/>
                    <a:pt x="22427" y="124666"/>
                  </a:cubicBezTo>
                  <a:cubicBezTo>
                    <a:pt x="22427" y="107206"/>
                    <a:pt x="28979" y="71272"/>
                    <a:pt x="48131" y="43943"/>
                  </a:cubicBezTo>
                  <a:cubicBezTo>
                    <a:pt x="66528" y="18132"/>
                    <a:pt x="90216" y="6491"/>
                    <a:pt x="108612" y="6491"/>
                  </a:cubicBezTo>
                  <a:cubicBezTo>
                    <a:pt x="133813" y="6491"/>
                    <a:pt x="152209" y="26229"/>
                    <a:pt x="152209" y="60138"/>
                  </a:cubicBezTo>
                  <a:cubicBezTo>
                    <a:pt x="152209" y="85443"/>
                    <a:pt x="139357" y="144657"/>
                    <a:pt x="97020" y="168444"/>
                  </a:cubicBezTo>
                  <a:cubicBezTo>
                    <a:pt x="95760" y="159587"/>
                    <a:pt x="93240" y="141114"/>
                    <a:pt x="74844" y="141114"/>
                  </a:cubicBezTo>
                  <a:cubicBezTo>
                    <a:pt x="61487" y="141114"/>
                    <a:pt x="49139" y="153767"/>
                    <a:pt x="49139" y="166926"/>
                  </a:cubicBezTo>
                  <a:cubicBezTo>
                    <a:pt x="49139" y="171987"/>
                    <a:pt x="50651" y="174770"/>
                    <a:pt x="50651" y="175023"/>
                  </a:cubicBezTo>
                  <a:close/>
                  <a:moveTo>
                    <a:pt x="66276" y="177807"/>
                  </a:moveTo>
                  <a:cubicBezTo>
                    <a:pt x="62747" y="177807"/>
                    <a:pt x="54683" y="177807"/>
                    <a:pt x="54683" y="166926"/>
                  </a:cubicBezTo>
                  <a:cubicBezTo>
                    <a:pt x="54683" y="156804"/>
                    <a:pt x="64259" y="146682"/>
                    <a:pt x="74844" y="146682"/>
                  </a:cubicBezTo>
                  <a:cubicBezTo>
                    <a:pt x="85428" y="146682"/>
                    <a:pt x="90216" y="152755"/>
                    <a:pt x="90216" y="168191"/>
                  </a:cubicBezTo>
                  <a:cubicBezTo>
                    <a:pt x="90216" y="171987"/>
                    <a:pt x="89964" y="172240"/>
                    <a:pt x="87444" y="173252"/>
                  </a:cubicBezTo>
                  <a:cubicBezTo>
                    <a:pt x="80892" y="176036"/>
                    <a:pt x="73332" y="177807"/>
                    <a:pt x="66276" y="177807"/>
                  </a:cubicBezTo>
                  <a:close/>
                </a:path>
              </a:pathLst>
            </a:custGeom>
            <a:solidFill>
              <a:srgbClr val="000000"/>
            </a:solidFill>
            <a:ln w="25269" cap="flat">
              <a:noFill/>
              <a:prstDash val="solid"/>
              <a:miter/>
            </a:ln>
          </p:spPr>
          <p:txBody>
            <a:bodyPr rtlCol="0" anchor="ctr"/>
            <a:lstStyle/>
            <a:p>
              <a:endParaRPr lang="en-CN"/>
            </a:p>
          </p:txBody>
        </p:sp>
        <p:sp>
          <p:nvSpPr>
            <p:cNvPr id="18552" name="Freeform 18551">
              <a:extLst>
                <a:ext uri="{FF2B5EF4-FFF2-40B4-BE49-F238E27FC236}">
                  <a16:creationId xmlns:a16="http://schemas.microsoft.com/office/drawing/2014/main" id="{4B11E732-CED1-3B0D-DDF5-BD66119C11EA}"/>
                </a:ext>
              </a:extLst>
            </p:cNvPr>
            <p:cNvSpPr/>
            <p:nvPr>
              <p:custDataLst>
                <p:tags r:id="rId179"/>
              </p:custDataLst>
            </p:nvPr>
          </p:nvSpPr>
          <p:spPr>
            <a:xfrm>
              <a:off x="9073449" y="6526840"/>
              <a:ext cx="53450" cy="119212"/>
            </a:xfrm>
            <a:custGeom>
              <a:avLst/>
              <a:gdLst>
                <a:gd name="connsiteX0" fmla="*/ 49122 w 53450"/>
                <a:gd name="connsiteY0" fmla="*/ 6893 h 119212"/>
                <a:gd name="connsiteX1" fmla="*/ 42066 w 53450"/>
                <a:gd name="connsiteY1" fmla="*/ 162 h 119212"/>
                <a:gd name="connsiteX2" fmla="*/ 32187 w 53450"/>
                <a:gd name="connsiteY2" fmla="*/ 9904 h 119212"/>
                <a:gd name="connsiteX3" fmla="*/ 39243 w 53450"/>
                <a:gd name="connsiteY3" fmla="*/ 16635 h 119212"/>
                <a:gd name="connsiteX4" fmla="*/ 49122 w 53450"/>
                <a:gd name="connsiteY4" fmla="*/ 6893 h 119212"/>
                <a:gd name="connsiteX5" fmla="*/ 13135 w 53450"/>
                <a:gd name="connsiteY5" fmla="*/ 96878 h 119212"/>
                <a:gd name="connsiteX6" fmla="*/ 11548 w 53450"/>
                <a:gd name="connsiteY6" fmla="*/ 104317 h 119212"/>
                <a:gd name="connsiteX7" fmla="*/ 28306 w 53450"/>
                <a:gd name="connsiteY7" fmla="*/ 119374 h 119212"/>
                <a:gd name="connsiteX8" fmla="*/ 53708 w 53450"/>
                <a:gd name="connsiteY8" fmla="*/ 92272 h 119212"/>
                <a:gd name="connsiteX9" fmla="*/ 50886 w 53450"/>
                <a:gd name="connsiteY9" fmla="*/ 89969 h 119212"/>
                <a:gd name="connsiteX10" fmla="*/ 47534 w 53450"/>
                <a:gd name="connsiteY10" fmla="*/ 92981 h 119212"/>
                <a:gd name="connsiteX11" fmla="*/ 28835 w 53450"/>
                <a:gd name="connsiteY11" fmla="*/ 114414 h 119212"/>
                <a:gd name="connsiteX12" fmla="*/ 24425 w 53450"/>
                <a:gd name="connsiteY12" fmla="*/ 108214 h 119212"/>
                <a:gd name="connsiteX13" fmla="*/ 27248 w 53450"/>
                <a:gd name="connsiteY13" fmla="*/ 96878 h 119212"/>
                <a:gd name="connsiteX14" fmla="*/ 32893 w 53450"/>
                <a:gd name="connsiteY14" fmla="*/ 82707 h 119212"/>
                <a:gd name="connsiteX15" fmla="*/ 41536 w 53450"/>
                <a:gd name="connsiteY15" fmla="*/ 60211 h 119212"/>
                <a:gd name="connsiteX16" fmla="*/ 42595 w 53450"/>
                <a:gd name="connsiteY16" fmla="*/ 54542 h 119212"/>
                <a:gd name="connsiteX17" fmla="*/ 25837 w 53450"/>
                <a:gd name="connsiteY17" fmla="*/ 39486 h 119212"/>
                <a:gd name="connsiteX18" fmla="*/ 258 w 53450"/>
                <a:gd name="connsiteY18" fmla="*/ 66587 h 119212"/>
                <a:gd name="connsiteX19" fmla="*/ 3257 w 53450"/>
                <a:gd name="connsiteY19" fmla="*/ 68890 h 119212"/>
                <a:gd name="connsiteX20" fmla="*/ 6432 w 53450"/>
                <a:gd name="connsiteY20" fmla="*/ 66056 h 119212"/>
                <a:gd name="connsiteX21" fmla="*/ 25307 w 53450"/>
                <a:gd name="connsiteY21" fmla="*/ 44446 h 119212"/>
                <a:gd name="connsiteX22" fmla="*/ 29717 w 53450"/>
                <a:gd name="connsiteY22" fmla="*/ 50645 h 119212"/>
                <a:gd name="connsiteX23" fmla="*/ 24249 w 53450"/>
                <a:gd name="connsiteY23" fmla="*/ 68359 h 119212"/>
                <a:gd name="connsiteX24" fmla="*/ 13135 w 53450"/>
                <a:gd name="connsiteY24" fmla="*/ 9687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50" h="119212">
                  <a:moveTo>
                    <a:pt x="49122" y="6893"/>
                  </a:moveTo>
                  <a:cubicBezTo>
                    <a:pt x="49122" y="4059"/>
                    <a:pt x="47005" y="162"/>
                    <a:pt x="42066" y="162"/>
                  </a:cubicBezTo>
                  <a:cubicBezTo>
                    <a:pt x="37303" y="162"/>
                    <a:pt x="32187" y="4767"/>
                    <a:pt x="32187" y="9904"/>
                  </a:cubicBezTo>
                  <a:cubicBezTo>
                    <a:pt x="32187" y="12915"/>
                    <a:pt x="34480" y="16635"/>
                    <a:pt x="39243" y="16635"/>
                  </a:cubicBezTo>
                  <a:cubicBezTo>
                    <a:pt x="44359" y="16635"/>
                    <a:pt x="49122" y="11675"/>
                    <a:pt x="49122" y="6893"/>
                  </a:cubicBezTo>
                  <a:close/>
                  <a:moveTo>
                    <a:pt x="13135" y="96878"/>
                  </a:moveTo>
                  <a:cubicBezTo>
                    <a:pt x="12430" y="99180"/>
                    <a:pt x="11548" y="101306"/>
                    <a:pt x="11548" y="104317"/>
                  </a:cubicBezTo>
                  <a:cubicBezTo>
                    <a:pt x="11548" y="112643"/>
                    <a:pt x="18604" y="119374"/>
                    <a:pt x="28306" y="119374"/>
                  </a:cubicBezTo>
                  <a:cubicBezTo>
                    <a:pt x="45947" y="119374"/>
                    <a:pt x="53708" y="94929"/>
                    <a:pt x="53708" y="92272"/>
                  </a:cubicBezTo>
                  <a:cubicBezTo>
                    <a:pt x="53708" y="89969"/>
                    <a:pt x="51415" y="89969"/>
                    <a:pt x="50886" y="89969"/>
                  </a:cubicBezTo>
                  <a:cubicBezTo>
                    <a:pt x="48416" y="89969"/>
                    <a:pt x="48240" y="91032"/>
                    <a:pt x="47534" y="92981"/>
                  </a:cubicBezTo>
                  <a:cubicBezTo>
                    <a:pt x="43477" y="107152"/>
                    <a:pt x="35715" y="114414"/>
                    <a:pt x="28835" y="114414"/>
                  </a:cubicBezTo>
                  <a:cubicBezTo>
                    <a:pt x="25307" y="114414"/>
                    <a:pt x="24425" y="112111"/>
                    <a:pt x="24425" y="108214"/>
                  </a:cubicBezTo>
                  <a:cubicBezTo>
                    <a:pt x="24425" y="104140"/>
                    <a:pt x="25660" y="100775"/>
                    <a:pt x="27248" y="96878"/>
                  </a:cubicBezTo>
                  <a:cubicBezTo>
                    <a:pt x="29012" y="92095"/>
                    <a:pt x="30952" y="87312"/>
                    <a:pt x="32893" y="82707"/>
                  </a:cubicBezTo>
                  <a:cubicBezTo>
                    <a:pt x="34480" y="78456"/>
                    <a:pt x="40831" y="62336"/>
                    <a:pt x="41536" y="60211"/>
                  </a:cubicBezTo>
                  <a:cubicBezTo>
                    <a:pt x="42066" y="58439"/>
                    <a:pt x="42595" y="56314"/>
                    <a:pt x="42595" y="54542"/>
                  </a:cubicBezTo>
                  <a:cubicBezTo>
                    <a:pt x="42595" y="46217"/>
                    <a:pt x="35539" y="39486"/>
                    <a:pt x="25837" y="39486"/>
                  </a:cubicBezTo>
                  <a:cubicBezTo>
                    <a:pt x="8373" y="39486"/>
                    <a:pt x="258" y="63576"/>
                    <a:pt x="258" y="66587"/>
                  </a:cubicBezTo>
                  <a:cubicBezTo>
                    <a:pt x="258" y="68890"/>
                    <a:pt x="2728" y="68890"/>
                    <a:pt x="3257" y="68890"/>
                  </a:cubicBezTo>
                  <a:cubicBezTo>
                    <a:pt x="5726" y="68890"/>
                    <a:pt x="5903" y="68005"/>
                    <a:pt x="6432" y="66056"/>
                  </a:cubicBezTo>
                  <a:cubicBezTo>
                    <a:pt x="11019" y="50822"/>
                    <a:pt x="18780" y="44446"/>
                    <a:pt x="25307" y="44446"/>
                  </a:cubicBezTo>
                  <a:cubicBezTo>
                    <a:pt x="28130" y="44446"/>
                    <a:pt x="29717" y="45863"/>
                    <a:pt x="29717" y="50645"/>
                  </a:cubicBezTo>
                  <a:cubicBezTo>
                    <a:pt x="29717" y="54719"/>
                    <a:pt x="28659" y="57376"/>
                    <a:pt x="24249" y="68359"/>
                  </a:cubicBezTo>
                  <a:lnTo>
                    <a:pt x="13135" y="96878"/>
                  </a:lnTo>
                  <a:close/>
                </a:path>
              </a:pathLst>
            </a:custGeom>
            <a:solidFill>
              <a:srgbClr val="000000"/>
            </a:solidFill>
            <a:ln w="25269" cap="flat">
              <a:noFill/>
              <a:prstDash val="solid"/>
              <a:miter/>
            </a:ln>
          </p:spPr>
          <p:txBody>
            <a:bodyPr rtlCol="0" anchor="ctr"/>
            <a:lstStyle/>
            <a:p>
              <a:endParaRPr lang="en-CN"/>
            </a:p>
          </p:txBody>
        </p:sp>
        <p:sp>
          <p:nvSpPr>
            <p:cNvPr id="18553" name="Freeform 18552">
              <a:extLst>
                <a:ext uri="{FF2B5EF4-FFF2-40B4-BE49-F238E27FC236}">
                  <a16:creationId xmlns:a16="http://schemas.microsoft.com/office/drawing/2014/main" id="{4D33A7DA-25DF-C7E5-B654-BE771DAF3126}"/>
                </a:ext>
              </a:extLst>
            </p:cNvPr>
            <p:cNvSpPr/>
            <p:nvPr>
              <p:custDataLst>
                <p:tags r:id="rId180"/>
              </p:custDataLst>
            </p:nvPr>
          </p:nvSpPr>
          <p:spPr>
            <a:xfrm>
              <a:off x="9084386" y="6681303"/>
              <a:ext cx="64210" cy="117618"/>
            </a:xfrm>
            <a:custGeom>
              <a:avLst/>
              <a:gdLst>
                <a:gd name="connsiteX0" fmla="*/ 40125 w 64210"/>
                <a:gd name="connsiteY0" fmla="*/ 5127 h 117618"/>
                <a:gd name="connsiteX1" fmla="*/ 34833 w 64210"/>
                <a:gd name="connsiteY1" fmla="*/ 168 h 117618"/>
                <a:gd name="connsiteX2" fmla="*/ 258 w 64210"/>
                <a:gd name="connsiteY2" fmla="*/ 11504 h 117618"/>
                <a:gd name="connsiteX3" fmla="*/ 258 w 64210"/>
                <a:gd name="connsiteY3" fmla="*/ 17881 h 117618"/>
                <a:gd name="connsiteX4" fmla="*/ 25837 w 64210"/>
                <a:gd name="connsiteY4" fmla="*/ 12921 h 117618"/>
                <a:gd name="connsiteX5" fmla="*/ 25837 w 64210"/>
                <a:gd name="connsiteY5" fmla="*/ 103261 h 117618"/>
                <a:gd name="connsiteX6" fmla="*/ 8196 w 64210"/>
                <a:gd name="connsiteY6" fmla="*/ 111409 h 117618"/>
                <a:gd name="connsiteX7" fmla="*/ 1493 w 64210"/>
                <a:gd name="connsiteY7" fmla="*/ 111409 h 117618"/>
                <a:gd name="connsiteX8" fmla="*/ 1493 w 64210"/>
                <a:gd name="connsiteY8" fmla="*/ 117786 h 117618"/>
                <a:gd name="connsiteX9" fmla="*/ 32893 w 64210"/>
                <a:gd name="connsiteY9" fmla="*/ 117077 h 117618"/>
                <a:gd name="connsiteX10" fmla="*/ 64469 w 64210"/>
                <a:gd name="connsiteY10" fmla="*/ 117786 h 117618"/>
                <a:gd name="connsiteX11" fmla="*/ 64469 w 64210"/>
                <a:gd name="connsiteY11" fmla="*/ 111409 h 117618"/>
                <a:gd name="connsiteX12" fmla="*/ 57766 w 64210"/>
                <a:gd name="connsiteY12" fmla="*/ 111409 h 117618"/>
                <a:gd name="connsiteX13" fmla="*/ 40125 w 64210"/>
                <a:gd name="connsiteY13" fmla="*/ 103261 h 117618"/>
                <a:gd name="connsiteX14" fmla="*/ 40125 w 64210"/>
                <a:gd name="connsiteY14" fmla="*/ 512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10" h="117618">
                  <a:moveTo>
                    <a:pt x="40125" y="5127"/>
                  </a:moveTo>
                  <a:cubicBezTo>
                    <a:pt x="40125" y="345"/>
                    <a:pt x="39772" y="168"/>
                    <a:pt x="34833" y="168"/>
                  </a:cubicBezTo>
                  <a:cubicBezTo>
                    <a:pt x="23543" y="11327"/>
                    <a:pt x="7491" y="11504"/>
                    <a:pt x="258" y="11504"/>
                  </a:cubicBezTo>
                  <a:lnTo>
                    <a:pt x="258" y="17881"/>
                  </a:lnTo>
                  <a:cubicBezTo>
                    <a:pt x="4492" y="17881"/>
                    <a:pt x="16134" y="17881"/>
                    <a:pt x="25837" y="12921"/>
                  </a:cubicBezTo>
                  <a:lnTo>
                    <a:pt x="25837" y="103261"/>
                  </a:lnTo>
                  <a:cubicBezTo>
                    <a:pt x="25837" y="109106"/>
                    <a:pt x="25837" y="111409"/>
                    <a:pt x="8196" y="111409"/>
                  </a:cubicBezTo>
                  <a:lnTo>
                    <a:pt x="1493" y="111409"/>
                  </a:lnTo>
                  <a:lnTo>
                    <a:pt x="1493" y="117786"/>
                  </a:lnTo>
                  <a:cubicBezTo>
                    <a:pt x="4668" y="117609"/>
                    <a:pt x="26366" y="117077"/>
                    <a:pt x="32893" y="117077"/>
                  </a:cubicBezTo>
                  <a:cubicBezTo>
                    <a:pt x="38361" y="117077"/>
                    <a:pt x="60588" y="117609"/>
                    <a:pt x="64469" y="117786"/>
                  </a:cubicBezTo>
                  <a:lnTo>
                    <a:pt x="64469" y="111409"/>
                  </a:lnTo>
                  <a:lnTo>
                    <a:pt x="57766" y="111409"/>
                  </a:lnTo>
                  <a:cubicBezTo>
                    <a:pt x="40125" y="111409"/>
                    <a:pt x="40125" y="109106"/>
                    <a:pt x="40125" y="103261"/>
                  </a:cubicBezTo>
                  <a:lnTo>
                    <a:pt x="40125" y="5127"/>
                  </a:lnTo>
                  <a:close/>
                </a:path>
              </a:pathLst>
            </a:custGeom>
            <a:solidFill>
              <a:srgbClr val="000000"/>
            </a:solidFill>
            <a:ln w="25269" cap="flat">
              <a:noFill/>
              <a:prstDash val="solid"/>
              <a:miter/>
            </a:ln>
          </p:spPr>
          <p:txBody>
            <a:bodyPr rtlCol="0" anchor="ctr"/>
            <a:lstStyle/>
            <a:p>
              <a:endParaRPr lang="en-CN"/>
            </a:p>
          </p:txBody>
        </p:sp>
        <p:sp>
          <p:nvSpPr>
            <p:cNvPr id="18554" name="Freeform 18553">
              <a:extLst>
                <a:ext uri="{FF2B5EF4-FFF2-40B4-BE49-F238E27FC236}">
                  <a16:creationId xmlns:a16="http://schemas.microsoft.com/office/drawing/2014/main" id="{8C390F04-DA7C-1C56-56EF-CBA18BCCDE3D}"/>
                </a:ext>
              </a:extLst>
            </p:cNvPr>
            <p:cNvSpPr/>
            <p:nvPr>
              <p:custDataLst>
                <p:tags r:id="rId181"/>
              </p:custDataLst>
            </p:nvPr>
          </p:nvSpPr>
          <p:spPr>
            <a:xfrm>
              <a:off x="9192575" y="6541654"/>
              <a:ext cx="58465" cy="253051"/>
            </a:xfrm>
            <a:custGeom>
              <a:avLst/>
              <a:gdLst>
                <a:gd name="connsiteX0" fmla="*/ 58728 w 58465"/>
                <a:gd name="connsiteY0" fmla="*/ 126691 h 253051"/>
                <a:gd name="connsiteX1" fmla="*/ 42095 w 58465"/>
                <a:gd name="connsiteY1" fmla="*/ 47739 h 253051"/>
                <a:gd name="connsiteX2" fmla="*/ 2782 w 58465"/>
                <a:gd name="connsiteY2" fmla="*/ 165 h 253051"/>
                <a:gd name="connsiteX3" fmla="*/ 262 w 58465"/>
                <a:gd name="connsiteY3" fmla="*/ 2696 h 253051"/>
                <a:gd name="connsiteX4" fmla="*/ 5051 w 58465"/>
                <a:gd name="connsiteY4" fmla="*/ 8516 h 253051"/>
                <a:gd name="connsiteX5" fmla="*/ 44111 w 58465"/>
                <a:gd name="connsiteY5" fmla="*/ 126691 h 253051"/>
                <a:gd name="connsiteX6" fmla="*/ 3539 w 58465"/>
                <a:gd name="connsiteY6" fmla="*/ 246384 h 253051"/>
                <a:gd name="connsiteX7" fmla="*/ 262 w 58465"/>
                <a:gd name="connsiteY7" fmla="*/ 250686 h 253051"/>
                <a:gd name="connsiteX8" fmla="*/ 2782 w 58465"/>
                <a:gd name="connsiteY8" fmla="*/ 253216 h 253051"/>
                <a:gd name="connsiteX9" fmla="*/ 42851 w 58465"/>
                <a:gd name="connsiteY9" fmla="*/ 203871 h 253051"/>
                <a:gd name="connsiteX10" fmla="*/ 58728 w 58465"/>
                <a:gd name="connsiteY10" fmla="*/ 12669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5" h="253051">
                  <a:moveTo>
                    <a:pt x="58728" y="126691"/>
                  </a:moveTo>
                  <a:cubicBezTo>
                    <a:pt x="58728" y="106953"/>
                    <a:pt x="55956" y="76333"/>
                    <a:pt x="42095" y="47739"/>
                  </a:cubicBezTo>
                  <a:cubicBezTo>
                    <a:pt x="26975" y="16613"/>
                    <a:pt x="5303" y="165"/>
                    <a:pt x="2782" y="165"/>
                  </a:cubicBezTo>
                  <a:cubicBezTo>
                    <a:pt x="1270" y="165"/>
                    <a:pt x="262" y="1177"/>
                    <a:pt x="262" y="2696"/>
                  </a:cubicBezTo>
                  <a:cubicBezTo>
                    <a:pt x="262" y="3455"/>
                    <a:pt x="262" y="3961"/>
                    <a:pt x="5051" y="8516"/>
                  </a:cubicBezTo>
                  <a:cubicBezTo>
                    <a:pt x="29747" y="33568"/>
                    <a:pt x="44111" y="73803"/>
                    <a:pt x="44111" y="126691"/>
                  </a:cubicBezTo>
                  <a:cubicBezTo>
                    <a:pt x="44111" y="169962"/>
                    <a:pt x="34787" y="214499"/>
                    <a:pt x="3539" y="246384"/>
                  </a:cubicBezTo>
                  <a:cubicBezTo>
                    <a:pt x="262" y="249420"/>
                    <a:pt x="262" y="249926"/>
                    <a:pt x="262" y="250686"/>
                  </a:cubicBezTo>
                  <a:cubicBezTo>
                    <a:pt x="262" y="252204"/>
                    <a:pt x="1270" y="253216"/>
                    <a:pt x="2782" y="253216"/>
                  </a:cubicBezTo>
                  <a:cubicBezTo>
                    <a:pt x="5303" y="253216"/>
                    <a:pt x="27983" y="236009"/>
                    <a:pt x="42851" y="203871"/>
                  </a:cubicBezTo>
                  <a:cubicBezTo>
                    <a:pt x="55704" y="176036"/>
                    <a:pt x="58728" y="147947"/>
                    <a:pt x="58728" y="126691"/>
                  </a:cubicBezTo>
                  <a:close/>
                </a:path>
              </a:pathLst>
            </a:custGeom>
            <a:solidFill>
              <a:srgbClr val="000000"/>
            </a:solidFill>
            <a:ln w="25269" cap="flat">
              <a:noFill/>
              <a:prstDash val="solid"/>
              <a:miter/>
            </a:ln>
          </p:spPr>
          <p:txBody>
            <a:bodyPr rtlCol="0" anchor="ctr"/>
            <a:lstStyle/>
            <a:p>
              <a:endParaRPr lang="en-CN"/>
            </a:p>
          </p:txBody>
        </p:sp>
        <p:sp>
          <p:nvSpPr>
            <p:cNvPr id="18555" name="Freeform 18554">
              <a:extLst>
                <a:ext uri="{FF2B5EF4-FFF2-40B4-BE49-F238E27FC236}">
                  <a16:creationId xmlns:a16="http://schemas.microsoft.com/office/drawing/2014/main" id="{112A6DED-8AFF-A428-AC82-40DD7C617EE0}"/>
                </a:ext>
              </a:extLst>
            </p:cNvPr>
            <p:cNvSpPr/>
            <p:nvPr>
              <p:custDataLst>
                <p:tags r:id="rId182"/>
              </p:custDataLst>
            </p:nvPr>
          </p:nvSpPr>
          <p:spPr>
            <a:xfrm>
              <a:off x="9346325" y="6583914"/>
              <a:ext cx="167583" cy="168531"/>
            </a:xfrm>
            <a:custGeom>
              <a:avLst/>
              <a:gdLst>
                <a:gd name="connsiteX0" fmla="*/ 89226 w 167583"/>
                <a:gd name="connsiteY0" fmla="*/ 89492 h 168531"/>
                <a:gd name="connsiteX1" fmla="*/ 159536 w 167583"/>
                <a:gd name="connsiteY1" fmla="*/ 89492 h 168531"/>
                <a:gd name="connsiteX2" fmla="*/ 167852 w 167583"/>
                <a:gd name="connsiteY2" fmla="*/ 84431 h 168531"/>
                <a:gd name="connsiteX3" fmla="*/ 159536 w 167583"/>
                <a:gd name="connsiteY3" fmla="*/ 79370 h 168531"/>
                <a:gd name="connsiteX4" fmla="*/ 89226 w 167583"/>
                <a:gd name="connsiteY4" fmla="*/ 79370 h 168531"/>
                <a:gd name="connsiteX5" fmla="*/ 89226 w 167583"/>
                <a:gd name="connsiteY5" fmla="*/ 8516 h 168531"/>
                <a:gd name="connsiteX6" fmla="*/ 84186 w 167583"/>
                <a:gd name="connsiteY6" fmla="*/ 165 h 168531"/>
                <a:gd name="connsiteX7" fmla="*/ 79146 w 167583"/>
                <a:gd name="connsiteY7" fmla="*/ 8516 h 168531"/>
                <a:gd name="connsiteX8" fmla="*/ 79146 w 167583"/>
                <a:gd name="connsiteY8" fmla="*/ 79370 h 168531"/>
                <a:gd name="connsiteX9" fmla="*/ 8585 w 167583"/>
                <a:gd name="connsiteY9" fmla="*/ 79370 h 168531"/>
                <a:gd name="connsiteX10" fmla="*/ 269 w 167583"/>
                <a:gd name="connsiteY10" fmla="*/ 84431 h 168531"/>
                <a:gd name="connsiteX11" fmla="*/ 8585 w 167583"/>
                <a:gd name="connsiteY11" fmla="*/ 89492 h 168531"/>
                <a:gd name="connsiteX12" fmla="*/ 79146 w 167583"/>
                <a:gd name="connsiteY12" fmla="*/ 89492 h 168531"/>
                <a:gd name="connsiteX13" fmla="*/ 79146 w 167583"/>
                <a:gd name="connsiteY13" fmla="*/ 160346 h 168531"/>
                <a:gd name="connsiteX14" fmla="*/ 84186 w 167583"/>
                <a:gd name="connsiteY14" fmla="*/ 168697 h 168531"/>
                <a:gd name="connsiteX15" fmla="*/ 89226 w 167583"/>
                <a:gd name="connsiteY15" fmla="*/ 160346 h 168531"/>
                <a:gd name="connsiteX16" fmla="*/ 89226 w 167583"/>
                <a:gd name="connsiteY16" fmla="*/ 89492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583" h="168531">
                  <a:moveTo>
                    <a:pt x="89226" y="89492"/>
                  </a:moveTo>
                  <a:lnTo>
                    <a:pt x="159536" y="89492"/>
                  </a:lnTo>
                  <a:cubicBezTo>
                    <a:pt x="163064" y="89492"/>
                    <a:pt x="167852" y="89492"/>
                    <a:pt x="167852" y="84431"/>
                  </a:cubicBezTo>
                  <a:cubicBezTo>
                    <a:pt x="167852" y="79370"/>
                    <a:pt x="163064" y="79370"/>
                    <a:pt x="159536" y="79370"/>
                  </a:cubicBezTo>
                  <a:lnTo>
                    <a:pt x="89226" y="79370"/>
                  </a:lnTo>
                  <a:lnTo>
                    <a:pt x="89226" y="8516"/>
                  </a:lnTo>
                  <a:cubicBezTo>
                    <a:pt x="89226" y="4973"/>
                    <a:pt x="89226" y="165"/>
                    <a:pt x="84186" y="165"/>
                  </a:cubicBezTo>
                  <a:cubicBezTo>
                    <a:pt x="79146" y="165"/>
                    <a:pt x="79146" y="4973"/>
                    <a:pt x="79146" y="8516"/>
                  </a:cubicBezTo>
                  <a:lnTo>
                    <a:pt x="79146" y="79370"/>
                  </a:lnTo>
                  <a:lnTo>
                    <a:pt x="8585" y="79370"/>
                  </a:lnTo>
                  <a:cubicBezTo>
                    <a:pt x="5057" y="79370"/>
                    <a:pt x="269" y="79370"/>
                    <a:pt x="269" y="84431"/>
                  </a:cubicBezTo>
                  <a:cubicBezTo>
                    <a:pt x="269" y="89492"/>
                    <a:pt x="5057" y="89492"/>
                    <a:pt x="8585" y="89492"/>
                  </a:cubicBezTo>
                  <a:lnTo>
                    <a:pt x="79146" y="89492"/>
                  </a:lnTo>
                  <a:lnTo>
                    <a:pt x="79146" y="160346"/>
                  </a:lnTo>
                  <a:cubicBezTo>
                    <a:pt x="79146" y="163889"/>
                    <a:pt x="79146" y="168697"/>
                    <a:pt x="84186" y="168697"/>
                  </a:cubicBezTo>
                  <a:cubicBezTo>
                    <a:pt x="89226" y="168697"/>
                    <a:pt x="89226" y="163889"/>
                    <a:pt x="89226" y="160346"/>
                  </a:cubicBezTo>
                  <a:lnTo>
                    <a:pt x="89226" y="89492"/>
                  </a:lnTo>
                  <a:close/>
                </a:path>
              </a:pathLst>
            </a:custGeom>
            <a:solidFill>
              <a:srgbClr val="000000"/>
            </a:solidFill>
            <a:ln w="25269" cap="flat">
              <a:noFill/>
              <a:prstDash val="solid"/>
              <a:miter/>
            </a:ln>
          </p:spPr>
          <p:txBody>
            <a:bodyPr rtlCol="0" anchor="ctr"/>
            <a:lstStyle/>
            <a:p>
              <a:endParaRPr lang="en-CN"/>
            </a:p>
          </p:txBody>
        </p:sp>
        <p:sp>
          <p:nvSpPr>
            <p:cNvPr id="18556" name="Freeform 18555">
              <a:extLst>
                <a:ext uri="{FF2B5EF4-FFF2-40B4-BE49-F238E27FC236}">
                  <a16:creationId xmlns:a16="http://schemas.microsoft.com/office/drawing/2014/main" id="{A6E10F7E-B03A-7D20-21F5-534B63394782}"/>
                </a:ext>
              </a:extLst>
            </p:cNvPr>
            <p:cNvSpPr/>
            <p:nvPr>
              <p:custDataLst>
                <p:tags r:id="rId183"/>
              </p:custDataLst>
            </p:nvPr>
          </p:nvSpPr>
          <p:spPr>
            <a:xfrm>
              <a:off x="9594046" y="6562911"/>
              <a:ext cx="106094" cy="174099"/>
            </a:xfrm>
            <a:custGeom>
              <a:avLst/>
              <a:gdLst>
                <a:gd name="connsiteX0" fmla="*/ 106373 w 106094"/>
                <a:gd name="connsiteY0" fmla="*/ 87721 h 174099"/>
                <a:gd name="connsiteX1" fmla="*/ 96293 w 106094"/>
                <a:gd name="connsiteY1" fmla="*/ 28507 h 174099"/>
                <a:gd name="connsiteX2" fmla="*/ 53452 w 106094"/>
                <a:gd name="connsiteY2" fmla="*/ 165 h 174099"/>
                <a:gd name="connsiteX3" fmla="*/ 9603 w 106094"/>
                <a:gd name="connsiteY3" fmla="*/ 30278 h 174099"/>
                <a:gd name="connsiteX4" fmla="*/ 278 w 106094"/>
                <a:gd name="connsiteY4" fmla="*/ 87721 h 174099"/>
                <a:gd name="connsiteX5" fmla="*/ 11619 w 106094"/>
                <a:gd name="connsiteY5" fmla="*/ 148706 h 174099"/>
                <a:gd name="connsiteX6" fmla="*/ 53200 w 106094"/>
                <a:gd name="connsiteY6" fmla="*/ 174264 h 174099"/>
                <a:gd name="connsiteX7" fmla="*/ 97049 w 106094"/>
                <a:gd name="connsiteY7" fmla="*/ 144910 h 174099"/>
                <a:gd name="connsiteX8" fmla="*/ 106373 w 106094"/>
                <a:gd name="connsiteY8" fmla="*/ 87721 h 174099"/>
                <a:gd name="connsiteX9" fmla="*/ 53200 w 106094"/>
                <a:gd name="connsiteY9" fmla="*/ 168697 h 174099"/>
                <a:gd name="connsiteX10" fmla="*/ 23967 w 106094"/>
                <a:gd name="connsiteY10" fmla="*/ 138078 h 174099"/>
                <a:gd name="connsiteX11" fmla="*/ 21195 w 106094"/>
                <a:gd name="connsiteY11" fmla="*/ 84684 h 174099"/>
                <a:gd name="connsiteX12" fmla="*/ 23211 w 106094"/>
                <a:gd name="connsiteY12" fmla="*/ 38123 h 174099"/>
                <a:gd name="connsiteX13" fmla="*/ 53200 w 106094"/>
                <a:gd name="connsiteY13" fmla="*/ 5732 h 174099"/>
                <a:gd name="connsiteX14" fmla="*/ 82936 w 106094"/>
                <a:gd name="connsiteY14" fmla="*/ 35339 h 174099"/>
                <a:gd name="connsiteX15" fmla="*/ 85456 w 106094"/>
                <a:gd name="connsiteY15" fmla="*/ 84684 h 174099"/>
                <a:gd name="connsiteX16" fmla="*/ 82684 w 106094"/>
                <a:gd name="connsiteY16" fmla="*/ 137066 h 174099"/>
                <a:gd name="connsiteX17" fmla="*/ 53200 w 106094"/>
                <a:gd name="connsiteY17" fmla="*/ 168697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094" h="174099">
                  <a:moveTo>
                    <a:pt x="106373" y="87721"/>
                  </a:moveTo>
                  <a:cubicBezTo>
                    <a:pt x="106373" y="67477"/>
                    <a:pt x="105113" y="47233"/>
                    <a:pt x="96293" y="28507"/>
                  </a:cubicBezTo>
                  <a:cubicBezTo>
                    <a:pt x="84700" y="4214"/>
                    <a:pt x="64036" y="165"/>
                    <a:pt x="53452" y="165"/>
                  </a:cubicBezTo>
                  <a:cubicBezTo>
                    <a:pt x="38331" y="165"/>
                    <a:pt x="19935" y="6744"/>
                    <a:pt x="9603" y="30278"/>
                  </a:cubicBezTo>
                  <a:cubicBezTo>
                    <a:pt x="1539" y="47739"/>
                    <a:pt x="278" y="67477"/>
                    <a:pt x="278" y="87721"/>
                  </a:cubicBezTo>
                  <a:cubicBezTo>
                    <a:pt x="278" y="106700"/>
                    <a:pt x="1287" y="129474"/>
                    <a:pt x="11619" y="148706"/>
                  </a:cubicBezTo>
                  <a:cubicBezTo>
                    <a:pt x="22455" y="169203"/>
                    <a:pt x="40851" y="174264"/>
                    <a:pt x="53200" y="174264"/>
                  </a:cubicBezTo>
                  <a:cubicBezTo>
                    <a:pt x="66808" y="174264"/>
                    <a:pt x="85960" y="168950"/>
                    <a:pt x="97049" y="144910"/>
                  </a:cubicBezTo>
                  <a:cubicBezTo>
                    <a:pt x="105113" y="127450"/>
                    <a:pt x="106373" y="107712"/>
                    <a:pt x="106373" y="87721"/>
                  </a:cubicBezTo>
                  <a:close/>
                  <a:moveTo>
                    <a:pt x="53200" y="168697"/>
                  </a:moveTo>
                  <a:cubicBezTo>
                    <a:pt x="43371" y="168697"/>
                    <a:pt x="28503" y="162371"/>
                    <a:pt x="23967" y="138078"/>
                  </a:cubicBezTo>
                  <a:cubicBezTo>
                    <a:pt x="21195" y="122895"/>
                    <a:pt x="21195" y="99614"/>
                    <a:pt x="21195" y="84684"/>
                  </a:cubicBezTo>
                  <a:cubicBezTo>
                    <a:pt x="21195" y="68489"/>
                    <a:pt x="21195" y="51787"/>
                    <a:pt x="23211" y="38123"/>
                  </a:cubicBezTo>
                  <a:cubicBezTo>
                    <a:pt x="27999" y="8010"/>
                    <a:pt x="46899" y="5732"/>
                    <a:pt x="53200" y="5732"/>
                  </a:cubicBezTo>
                  <a:cubicBezTo>
                    <a:pt x="61516" y="5732"/>
                    <a:pt x="78148" y="10287"/>
                    <a:pt x="82936" y="35339"/>
                  </a:cubicBezTo>
                  <a:cubicBezTo>
                    <a:pt x="85456" y="49510"/>
                    <a:pt x="85456" y="68742"/>
                    <a:pt x="85456" y="84684"/>
                  </a:cubicBezTo>
                  <a:cubicBezTo>
                    <a:pt x="85456" y="103663"/>
                    <a:pt x="85456" y="120870"/>
                    <a:pt x="82684" y="137066"/>
                  </a:cubicBezTo>
                  <a:cubicBezTo>
                    <a:pt x="78904" y="161105"/>
                    <a:pt x="64540" y="168697"/>
                    <a:pt x="53200" y="168697"/>
                  </a:cubicBezTo>
                  <a:close/>
                </a:path>
              </a:pathLst>
            </a:custGeom>
            <a:solidFill>
              <a:srgbClr val="000000"/>
            </a:solidFill>
            <a:ln w="25269" cap="flat">
              <a:noFill/>
              <a:prstDash val="solid"/>
              <a:miter/>
            </a:ln>
          </p:spPr>
          <p:txBody>
            <a:bodyPr rtlCol="0" anchor="ctr"/>
            <a:lstStyle/>
            <a:p>
              <a:endParaRPr lang="en-CN"/>
            </a:p>
          </p:txBody>
        </p:sp>
        <p:sp>
          <p:nvSpPr>
            <p:cNvPr id="18557" name="Freeform 18556">
              <a:extLst>
                <a:ext uri="{FF2B5EF4-FFF2-40B4-BE49-F238E27FC236}">
                  <a16:creationId xmlns:a16="http://schemas.microsoft.com/office/drawing/2014/main" id="{447C566E-0CB8-8C29-3B83-FDBA1AB94DC8}"/>
                </a:ext>
              </a:extLst>
            </p:cNvPr>
            <p:cNvSpPr/>
            <p:nvPr>
              <p:custDataLst>
                <p:tags r:id="rId184"/>
              </p:custDataLst>
            </p:nvPr>
          </p:nvSpPr>
          <p:spPr>
            <a:xfrm>
              <a:off x="9731893" y="6704619"/>
              <a:ext cx="26712" cy="26823"/>
            </a:xfrm>
            <a:custGeom>
              <a:avLst/>
              <a:gdLst>
                <a:gd name="connsiteX0" fmla="*/ 26996 w 26712"/>
                <a:gd name="connsiteY0" fmla="*/ 13577 h 26823"/>
                <a:gd name="connsiteX1" fmla="*/ 13640 w 26712"/>
                <a:gd name="connsiteY1" fmla="*/ 165 h 26823"/>
                <a:gd name="connsiteX2" fmla="*/ 283 w 26712"/>
                <a:gd name="connsiteY2" fmla="*/ 13577 h 26823"/>
                <a:gd name="connsiteX3" fmla="*/ 13640 w 26712"/>
                <a:gd name="connsiteY3" fmla="*/ 26988 h 26823"/>
                <a:gd name="connsiteX4" fmla="*/ 26996 w 26712"/>
                <a:gd name="connsiteY4" fmla="*/ 13577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2" h="26823">
                  <a:moveTo>
                    <a:pt x="26996" y="13577"/>
                  </a:moveTo>
                  <a:cubicBezTo>
                    <a:pt x="26996" y="6238"/>
                    <a:pt x="20948" y="165"/>
                    <a:pt x="13640" y="165"/>
                  </a:cubicBezTo>
                  <a:cubicBezTo>
                    <a:pt x="6332" y="165"/>
                    <a:pt x="283" y="6238"/>
                    <a:pt x="283" y="13577"/>
                  </a:cubicBezTo>
                  <a:cubicBezTo>
                    <a:pt x="283" y="20915"/>
                    <a:pt x="6332" y="26988"/>
                    <a:pt x="13640" y="26988"/>
                  </a:cubicBezTo>
                  <a:cubicBezTo>
                    <a:pt x="20948" y="26988"/>
                    <a:pt x="26996" y="20915"/>
                    <a:pt x="26996" y="13577"/>
                  </a:cubicBezTo>
                  <a:close/>
                </a:path>
              </a:pathLst>
            </a:custGeom>
            <a:solidFill>
              <a:srgbClr val="000000"/>
            </a:solidFill>
            <a:ln w="25269" cap="flat">
              <a:noFill/>
              <a:prstDash val="solid"/>
              <a:miter/>
            </a:ln>
          </p:spPr>
          <p:txBody>
            <a:bodyPr rtlCol="0" anchor="ctr"/>
            <a:lstStyle/>
            <a:p>
              <a:endParaRPr lang="en-CN"/>
            </a:p>
          </p:txBody>
        </p:sp>
        <p:sp>
          <p:nvSpPr>
            <p:cNvPr id="18558" name="Freeform 18557">
              <a:extLst>
                <a:ext uri="{FF2B5EF4-FFF2-40B4-BE49-F238E27FC236}">
                  <a16:creationId xmlns:a16="http://schemas.microsoft.com/office/drawing/2014/main" id="{1C0EA3B3-A867-180E-4649-CF597650FEE9}"/>
                </a:ext>
              </a:extLst>
            </p:cNvPr>
            <p:cNvSpPr/>
            <p:nvPr>
              <p:custDataLst>
                <p:tags r:id="rId185"/>
              </p:custDataLst>
            </p:nvPr>
          </p:nvSpPr>
          <p:spPr>
            <a:xfrm>
              <a:off x="9792823" y="6562911"/>
              <a:ext cx="100550" cy="174099"/>
            </a:xfrm>
            <a:custGeom>
              <a:avLst/>
              <a:gdLst>
                <a:gd name="connsiteX0" fmla="*/ 100836 w 100550"/>
                <a:gd name="connsiteY0" fmla="*/ 117834 h 174099"/>
                <a:gd name="connsiteX1" fmla="*/ 52955 w 100550"/>
                <a:gd name="connsiteY1" fmla="*/ 62416 h 174099"/>
                <a:gd name="connsiteX2" fmla="*/ 20951 w 100550"/>
                <a:gd name="connsiteY2" fmla="*/ 75321 h 174099"/>
                <a:gd name="connsiteX3" fmla="*/ 20951 w 100550"/>
                <a:gd name="connsiteY3" fmla="*/ 25976 h 174099"/>
                <a:gd name="connsiteX4" fmla="*/ 42371 w 100550"/>
                <a:gd name="connsiteY4" fmla="*/ 29266 h 174099"/>
                <a:gd name="connsiteX5" fmla="*/ 91008 w 100550"/>
                <a:gd name="connsiteY5" fmla="*/ 2949 h 174099"/>
                <a:gd name="connsiteX6" fmla="*/ 88488 w 100550"/>
                <a:gd name="connsiteY6" fmla="*/ 165 h 174099"/>
                <a:gd name="connsiteX7" fmla="*/ 86472 w 100550"/>
                <a:gd name="connsiteY7" fmla="*/ 924 h 174099"/>
                <a:gd name="connsiteX8" fmla="*/ 52199 w 100550"/>
                <a:gd name="connsiteY8" fmla="*/ 8263 h 174099"/>
                <a:gd name="connsiteX9" fmla="*/ 18683 w 100550"/>
                <a:gd name="connsiteY9" fmla="*/ 1177 h 174099"/>
                <a:gd name="connsiteX10" fmla="*/ 15659 w 100550"/>
                <a:gd name="connsiteY10" fmla="*/ 418 h 174099"/>
                <a:gd name="connsiteX11" fmla="*/ 13139 w 100550"/>
                <a:gd name="connsiteY11" fmla="*/ 6491 h 174099"/>
                <a:gd name="connsiteX12" fmla="*/ 13139 w 100550"/>
                <a:gd name="connsiteY12" fmla="*/ 81394 h 174099"/>
                <a:gd name="connsiteX13" fmla="*/ 16667 w 100550"/>
                <a:gd name="connsiteY13" fmla="*/ 87974 h 174099"/>
                <a:gd name="connsiteX14" fmla="*/ 19943 w 100550"/>
                <a:gd name="connsiteY14" fmla="*/ 85696 h 174099"/>
                <a:gd name="connsiteX15" fmla="*/ 52451 w 100550"/>
                <a:gd name="connsiteY15" fmla="*/ 67983 h 174099"/>
                <a:gd name="connsiteX16" fmla="*/ 73872 w 100550"/>
                <a:gd name="connsiteY16" fmla="*/ 84178 h 174099"/>
                <a:gd name="connsiteX17" fmla="*/ 78408 w 100550"/>
                <a:gd name="connsiteY17" fmla="*/ 116062 h 174099"/>
                <a:gd name="connsiteX18" fmla="*/ 72360 w 100550"/>
                <a:gd name="connsiteY18" fmla="*/ 150730 h 174099"/>
                <a:gd name="connsiteX19" fmla="*/ 45395 w 100550"/>
                <a:gd name="connsiteY19" fmla="*/ 167179 h 174099"/>
                <a:gd name="connsiteX20" fmla="*/ 8350 w 100550"/>
                <a:gd name="connsiteY20" fmla="*/ 138837 h 174099"/>
                <a:gd name="connsiteX21" fmla="*/ 12634 w 100550"/>
                <a:gd name="connsiteY21" fmla="*/ 139343 h 174099"/>
                <a:gd name="connsiteX22" fmla="*/ 25235 w 100550"/>
                <a:gd name="connsiteY22" fmla="*/ 126944 h 174099"/>
                <a:gd name="connsiteX23" fmla="*/ 12634 w 100550"/>
                <a:gd name="connsiteY23" fmla="*/ 114544 h 174099"/>
                <a:gd name="connsiteX24" fmla="*/ 286 w 100550"/>
                <a:gd name="connsiteY24" fmla="*/ 127956 h 174099"/>
                <a:gd name="connsiteX25" fmla="*/ 45899 w 100550"/>
                <a:gd name="connsiteY25" fmla="*/ 174264 h 174099"/>
                <a:gd name="connsiteX26" fmla="*/ 100836 w 100550"/>
                <a:gd name="connsiteY26" fmla="*/ 117834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550" h="174099">
                  <a:moveTo>
                    <a:pt x="100836" y="117834"/>
                  </a:moveTo>
                  <a:cubicBezTo>
                    <a:pt x="100836" y="87721"/>
                    <a:pt x="80172" y="62416"/>
                    <a:pt x="52955" y="62416"/>
                  </a:cubicBezTo>
                  <a:cubicBezTo>
                    <a:pt x="40859" y="62416"/>
                    <a:pt x="30023" y="66464"/>
                    <a:pt x="20951" y="75321"/>
                  </a:cubicBezTo>
                  <a:lnTo>
                    <a:pt x="20951" y="25976"/>
                  </a:lnTo>
                  <a:cubicBezTo>
                    <a:pt x="25991" y="27495"/>
                    <a:pt x="34307" y="29266"/>
                    <a:pt x="42371" y="29266"/>
                  </a:cubicBezTo>
                  <a:cubicBezTo>
                    <a:pt x="73368" y="29266"/>
                    <a:pt x="91008" y="6238"/>
                    <a:pt x="91008" y="2949"/>
                  </a:cubicBezTo>
                  <a:cubicBezTo>
                    <a:pt x="91008" y="1430"/>
                    <a:pt x="90252" y="165"/>
                    <a:pt x="88488" y="165"/>
                  </a:cubicBezTo>
                  <a:cubicBezTo>
                    <a:pt x="88236" y="165"/>
                    <a:pt x="87732" y="165"/>
                    <a:pt x="86472" y="924"/>
                  </a:cubicBezTo>
                  <a:cubicBezTo>
                    <a:pt x="81432" y="3202"/>
                    <a:pt x="69084" y="8263"/>
                    <a:pt x="52199" y="8263"/>
                  </a:cubicBezTo>
                  <a:cubicBezTo>
                    <a:pt x="42119" y="8263"/>
                    <a:pt x="30527" y="6491"/>
                    <a:pt x="18683" y="1177"/>
                  </a:cubicBezTo>
                  <a:cubicBezTo>
                    <a:pt x="16667" y="418"/>
                    <a:pt x="16163" y="418"/>
                    <a:pt x="15659" y="418"/>
                  </a:cubicBezTo>
                  <a:cubicBezTo>
                    <a:pt x="13139" y="418"/>
                    <a:pt x="13139" y="2442"/>
                    <a:pt x="13139" y="6491"/>
                  </a:cubicBezTo>
                  <a:lnTo>
                    <a:pt x="13139" y="81394"/>
                  </a:lnTo>
                  <a:cubicBezTo>
                    <a:pt x="13139" y="85949"/>
                    <a:pt x="13139" y="87974"/>
                    <a:pt x="16667" y="87974"/>
                  </a:cubicBezTo>
                  <a:cubicBezTo>
                    <a:pt x="18431" y="87974"/>
                    <a:pt x="18935" y="87215"/>
                    <a:pt x="19943" y="85696"/>
                  </a:cubicBezTo>
                  <a:cubicBezTo>
                    <a:pt x="22715" y="81647"/>
                    <a:pt x="32039" y="67983"/>
                    <a:pt x="52451" y="67983"/>
                  </a:cubicBezTo>
                  <a:cubicBezTo>
                    <a:pt x="65556" y="67983"/>
                    <a:pt x="71856" y="79623"/>
                    <a:pt x="73872" y="84178"/>
                  </a:cubicBezTo>
                  <a:cubicBezTo>
                    <a:pt x="77904" y="93541"/>
                    <a:pt x="78408" y="103410"/>
                    <a:pt x="78408" y="116062"/>
                  </a:cubicBezTo>
                  <a:cubicBezTo>
                    <a:pt x="78408" y="124919"/>
                    <a:pt x="78408" y="140102"/>
                    <a:pt x="72360" y="150730"/>
                  </a:cubicBezTo>
                  <a:cubicBezTo>
                    <a:pt x="66312" y="160599"/>
                    <a:pt x="56987" y="167179"/>
                    <a:pt x="45395" y="167179"/>
                  </a:cubicBezTo>
                  <a:cubicBezTo>
                    <a:pt x="26999" y="167179"/>
                    <a:pt x="12634" y="153767"/>
                    <a:pt x="8350" y="138837"/>
                  </a:cubicBezTo>
                  <a:cubicBezTo>
                    <a:pt x="9106" y="139090"/>
                    <a:pt x="9862" y="139343"/>
                    <a:pt x="12634" y="139343"/>
                  </a:cubicBezTo>
                  <a:cubicBezTo>
                    <a:pt x="20951" y="139343"/>
                    <a:pt x="25235" y="133017"/>
                    <a:pt x="25235" y="126944"/>
                  </a:cubicBezTo>
                  <a:cubicBezTo>
                    <a:pt x="25235" y="120870"/>
                    <a:pt x="20951" y="114544"/>
                    <a:pt x="12634" y="114544"/>
                  </a:cubicBezTo>
                  <a:cubicBezTo>
                    <a:pt x="9106" y="114544"/>
                    <a:pt x="286" y="116315"/>
                    <a:pt x="286" y="127956"/>
                  </a:cubicBezTo>
                  <a:cubicBezTo>
                    <a:pt x="286" y="149718"/>
                    <a:pt x="17675" y="174264"/>
                    <a:pt x="45899" y="174264"/>
                  </a:cubicBezTo>
                  <a:cubicBezTo>
                    <a:pt x="75132" y="174264"/>
                    <a:pt x="100836" y="149971"/>
                    <a:pt x="100836" y="117834"/>
                  </a:cubicBezTo>
                  <a:close/>
                </a:path>
              </a:pathLst>
            </a:custGeom>
            <a:solidFill>
              <a:srgbClr val="000000"/>
            </a:solidFill>
            <a:ln w="25269" cap="flat">
              <a:noFill/>
              <a:prstDash val="solid"/>
              <a:miter/>
            </a:ln>
          </p:spPr>
          <p:txBody>
            <a:bodyPr rtlCol="0" anchor="ctr"/>
            <a:lstStyle/>
            <a:p>
              <a:endParaRPr lang="en-CN"/>
            </a:p>
          </p:txBody>
        </p:sp>
      </p:grpSp>
      <p:grpSp>
        <p:nvGrpSpPr>
          <p:cNvPr id="18602" name="Group 18601" descr="\documentclass{article}&#10;\usepackage{amsmath, amsfonts , amssymb, bm}&#10;\pagestyle{empty}&#10;\begin{document}&#10;&#10;&#10;\begin{align*}&#10;    \text{BM25}({Q}_1,{Q}_2)=\frac{f_{BM25}({Q}_1,{Q}_2)+f_{BM25}({Q}_2,{Q}_1)}{2}&#10;\end{align*}&#10;&#10;\end{document}" title="IguanaTex Vector Display">
            <a:extLst>
              <a:ext uri="{FF2B5EF4-FFF2-40B4-BE49-F238E27FC236}">
                <a16:creationId xmlns:a16="http://schemas.microsoft.com/office/drawing/2014/main" id="{3E844E8E-7699-4F92-D4E6-58A72F2CE90B}"/>
              </a:ext>
            </a:extLst>
          </p:cNvPr>
          <p:cNvGrpSpPr>
            <a:grpSpLocks noChangeAspect="1"/>
          </p:cNvGrpSpPr>
          <p:nvPr>
            <p:custDataLst>
              <p:tags r:id="rId2"/>
            </p:custDataLst>
          </p:nvPr>
        </p:nvGrpSpPr>
        <p:grpSpPr>
          <a:xfrm>
            <a:off x="3389358" y="6189432"/>
            <a:ext cx="5565027" cy="534559"/>
            <a:chOff x="6184051" y="5210371"/>
            <a:chExt cx="5565027" cy="534559"/>
          </a:xfrm>
        </p:grpSpPr>
        <p:sp>
          <p:nvSpPr>
            <p:cNvPr id="18563" name="Freeform 18562">
              <a:extLst>
                <a:ext uri="{FF2B5EF4-FFF2-40B4-BE49-F238E27FC236}">
                  <a16:creationId xmlns:a16="http://schemas.microsoft.com/office/drawing/2014/main" id="{205AC220-9F72-073D-73DB-88D2798A0061}"/>
                </a:ext>
              </a:extLst>
            </p:cNvPr>
            <p:cNvSpPr/>
            <p:nvPr>
              <p:custDataLst>
                <p:tags r:id="rId3"/>
              </p:custDataLst>
            </p:nvPr>
          </p:nvSpPr>
          <p:spPr>
            <a:xfrm>
              <a:off x="6184051" y="5398517"/>
              <a:ext cx="155626" cy="172833"/>
            </a:xfrm>
            <a:custGeom>
              <a:avLst/>
              <a:gdLst>
                <a:gd name="connsiteX0" fmla="*/ 47191 w 155626"/>
                <a:gd name="connsiteY0" fmla="*/ 80305 h 172833"/>
                <a:gd name="connsiteX1" fmla="*/ 47191 w 155626"/>
                <a:gd name="connsiteY1" fmla="*/ 18055 h 172833"/>
                <a:gd name="connsiteX2" fmla="*/ 59590 w 155626"/>
                <a:gd name="connsiteY2" fmla="*/ 7933 h 172833"/>
                <a:gd name="connsiteX3" fmla="*/ 90969 w 155626"/>
                <a:gd name="connsiteY3" fmla="*/ 7933 h 172833"/>
                <a:gd name="connsiteX4" fmla="*/ 124371 w 155626"/>
                <a:gd name="connsiteY4" fmla="*/ 42854 h 172833"/>
                <a:gd name="connsiteX5" fmla="*/ 83883 w 155626"/>
                <a:gd name="connsiteY5" fmla="*/ 80305 h 172833"/>
                <a:gd name="connsiteX6" fmla="*/ 47191 w 155626"/>
                <a:gd name="connsiteY6" fmla="*/ 80305 h 172833"/>
                <a:gd name="connsiteX7" fmla="*/ 106911 w 155626"/>
                <a:gd name="connsiteY7" fmla="*/ 82583 h 172833"/>
                <a:gd name="connsiteX8" fmla="*/ 148917 w 155626"/>
                <a:gd name="connsiteY8" fmla="*/ 42854 h 172833"/>
                <a:gd name="connsiteX9" fmla="*/ 92740 w 155626"/>
                <a:gd name="connsiteY9" fmla="*/ 88 h 172833"/>
                <a:gd name="connsiteX10" fmla="*/ 123 w 155626"/>
                <a:gd name="connsiteY10" fmla="*/ 88 h 172833"/>
                <a:gd name="connsiteX11" fmla="*/ 123 w 155626"/>
                <a:gd name="connsiteY11" fmla="*/ 7933 h 172833"/>
                <a:gd name="connsiteX12" fmla="*/ 6197 w 155626"/>
                <a:gd name="connsiteY12" fmla="*/ 7933 h 172833"/>
                <a:gd name="connsiteX13" fmla="*/ 26188 w 155626"/>
                <a:gd name="connsiteY13" fmla="*/ 19826 h 172833"/>
                <a:gd name="connsiteX14" fmla="*/ 26188 w 155626"/>
                <a:gd name="connsiteY14" fmla="*/ 153184 h 172833"/>
                <a:gd name="connsiteX15" fmla="*/ 6197 w 155626"/>
                <a:gd name="connsiteY15" fmla="*/ 165077 h 172833"/>
                <a:gd name="connsiteX16" fmla="*/ 123 w 155626"/>
                <a:gd name="connsiteY16" fmla="*/ 165077 h 172833"/>
                <a:gd name="connsiteX17" fmla="*/ 123 w 155626"/>
                <a:gd name="connsiteY17" fmla="*/ 172922 h 172833"/>
                <a:gd name="connsiteX18" fmla="*/ 99319 w 155626"/>
                <a:gd name="connsiteY18" fmla="*/ 172922 h 172833"/>
                <a:gd name="connsiteX19" fmla="*/ 155750 w 155626"/>
                <a:gd name="connsiteY19" fmla="*/ 126613 h 172833"/>
                <a:gd name="connsiteX20" fmla="*/ 106911 w 155626"/>
                <a:gd name="connsiteY20" fmla="*/ 82583 h 172833"/>
                <a:gd name="connsiteX21" fmla="*/ 91222 w 155626"/>
                <a:gd name="connsiteY21" fmla="*/ 165077 h 172833"/>
                <a:gd name="connsiteX22" fmla="*/ 59590 w 155626"/>
                <a:gd name="connsiteY22" fmla="*/ 165077 h 172833"/>
                <a:gd name="connsiteX23" fmla="*/ 47191 w 155626"/>
                <a:gd name="connsiteY23" fmla="*/ 154955 h 172833"/>
                <a:gd name="connsiteX24" fmla="*/ 47191 w 155626"/>
                <a:gd name="connsiteY24" fmla="*/ 85872 h 172833"/>
                <a:gd name="connsiteX25" fmla="*/ 94764 w 155626"/>
                <a:gd name="connsiteY25" fmla="*/ 85872 h 172833"/>
                <a:gd name="connsiteX26" fmla="*/ 130445 w 155626"/>
                <a:gd name="connsiteY26" fmla="*/ 126360 h 172833"/>
                <a:gd name="connsiteX27" fmla="*/ 91222 w 155626"/>
                <a:gd name="connsiteY27" fmla="*/ 165077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626" h="172833">
                  <a:moveTo>
                    <a:pt x="47191" y="80305"/>
                  </a:moveTo>
                  <a:lnTo>
                    <a:pt x="47191" y="18055"/>
                  </a:lnTo>
                  <a:cubicBezTo>
                    <a:pt x="47191" y="9704"/>
                    <a:pt x="47697" y="7933"/>
                    <a:pt x="59590" y="7933"/>
                  </a:cubicBezTo>
                  <a:lnTo>
                    <a:pt x="90969" y="7933"/>
                  </a:lnTo>
                  <a:cubicBezTo>
                    <a:pt x="115515" y="7933"/>
                    <a:pt x="124371" y="29442"/>
                    <a:pt x="124371" y="42854"/>
                  </a:cubicBezTo>
                  <a:cubicBezTo>
                    <a:pt x="124371" y="59049"/>
                    <a:pt x="111972" y="80305"/>
                    <a:pt x="83883" y="80305"/>
                  </a:cubicBezTo>
                  <a:lnTo>
                    <a:pt x="47191" y="80305"/>
                  </a:lnTo>
                  <a:close/>
                  <a:moveTo>
                    <a:pt x="106911" y="82583"/>
                  </a:moveTo>
                  <a:cubicBezTo>
                    <a:pt x="131457" y="77775"/>
                    <a:pt x="148917" y="61579"/>
                    <a:pt x="148917" y="42854"/>
                  </a:cubicBezTo>
                  <a:cubicBezTo>
                    <a:pt x="148917" y="20838"/>
                    <a:pt x="125637" y="88"/>
                    <a:pt x="92740" y="88"/>
                  </a:cubicBezTo>
                  <a:lnTo>
                    <a:pt x="123" y="88"/>
                  </a:lnTo>
                  <a:lnTo>
                    <a:pt x="123" y="7933"/>
                  </a:lnTo>
                  <a:lnTo>
                    <a:pt x="6197" y="7933"/>
                  </a:lnTo>
                  <a:cubicBezTo>
                    <a:pt x="25681" y="7933"/>
                    <a:pt x="26188" y="10716"/>
                    <a:pt x="26188" y="19826"/>
                  </a:cubicBezTo>
                  <a:lnTo>
                    <a:pt x="26188" y="153184"/>
                  </a:lnTo>
                  <a:cubicBezTo>
                    <a:pt x="26188" y="162294"/>
                    <a:pt x="25681" y="165077"/>
                    <a:pt x="6197" y="165077"/>
                  </a:cubicBezTo>
                  <a:lnTo>
                    <a:pt x="123" y="165077"/>
                  </a:lnTo>
                  <a:lnTo>
                    <a:pt x="123" y="172922"/>
                  </a:lnTo>
                  <a:lnTo>
                    <a:pt x="99319" y="172922"/>
                  </a:lnTo>
                  <a:cubicBezTo>
                    <a:pt x="132975" y="172922"/>
                    <a:pt x="155750" y="150400"/>
                    <a:pt x="155750" y="126613"/>
                  </a:cubicBezTo>
                  <a:cubicBezTo>
                    <a:pt x="155750" y="104598"/>
                    <a:pt x="135000" y="85619"/>
                    <a:pt x="106911" y="82583"/>
                  </a:cubicBezTo>
                  <a:close/>
                  <a:moveTo>
                    <a:pt x="91222" y="165077"/>
                  </a:moveTo>
                  <a:lnTo>
                    <a:pt x="59590" y="165077"/>
                  </a:lnTo>
                  <a:cubicBezTo>
                    <a:pt x="47697" y="165077"/>
                    <a:pt x="47191" y="163306"/>
                    <a:pt x="47191" y="154955"/>
                  </a:cubicBezTo>
                  <a:lnTo>
                    <a:pt x="47191" y="85872"/>
                  </a:lnTo>
                  <a:lnTo>
                    <a:pt x="94764" y="85872"/>
                  </a:lnTo>
                  <a:cubicBezTo>
                    <a:pt x="119816" y="85872"/>
                    <a:pt x="130445" y="109406"/>
                    <a:pt x="130445" y="126360"/>
                  </a:cubicBezTo>
                  <a:cubicBezTo>
                    <a:pt x="130445" y="144327"/>
                    <a:pt x="117286" y="165077"/>
                    <a:pt x="91222" y="165077"/>
                  </a:cubicBezTo>
                  <a:close/>
                </a:path>
              </a:pathLst>
            </a:custGeom>
            <a:solidFill>
              <a:srgbClr val="000000"/>
            </a:solidFill>
            <a:ln w="25400" cap="flat">
              <a:noFill/>
              <a:prstDash val="solid"/>
              <a:miter/>
            </a:ln>
          </p:spPr>
          <p:txBody>
            <a:bodyPr rtlCol="0" anchor="ctr"/>
            <a:lstStyle/>
            <a:p>
              <a:endParaRPr lang="en-CN"/>
            </a:p>
          </p:txBody>
        </p:sp>
        <p:sp>
          <p:nvSpPr>
            <p:cNvPr id="18564" name="Freeform 18563">
              <a:extLst>
                <a:ext uri="{FF2B5EF4-FFF2-40B4-BE49-F238E27FC236}">
                  <a16:creationId xmlns:a16="http://schemas.microsoft.com/office/drawing/2014/main" id="{D03CB07B-5CB9-5756-2CE7-2631340B4DFC}"/>
                </a:ext>
              </a:extLst>
            </p:cNvPr>
            <p:cNvSpPr/>
            <p:nvPr>
              <p:custDataLst>
                <p:tags r:id="rId4"/>
              </p:custDataLst>
            </p:nvPr>
          </p:nvSpPr>
          <p:spPr>
            <a:xfrm>
              <a:off x="6363549" y="5398517"/>
              <a:ext cx="213068" cy="172833"/>
            </a:xfrm>
            <a:custGeom>
              <a:avLst/>
              <a:gdLst>
                <a:gd name="connsiteX0" fmla="*/ 51753 w 213068"/>
                <a:gd name="connsiteY0" fmla="*/ 5655 h 172833"/>
                <a:gd name="connsiteX1" fmla="*/ 42896 w 213068"/>
                <a:gd name="connsiteY1" fmla="*/ 88 h 172833"/>
                <a:gd name="connsiteX2" fmla="*/ 130 w 213068"/>
                <a:gd name="connsiteY2" fmla="*/ 88 h 172833"/>
                <a:gd name="connsiteX3" fmla="*/ 130 w 213068"/>
                <a:gd name="connsiteY3" fmla="*/ 7933 h 172833"/>
                <a:gd name="connsiteX4" fmla="*/ 6204 w 213068"/>
                <a:gd name="connsiteY4" fmla="*/ 7933 h 172833"/>
                <a:gd name="connsiteX5" fmla="*/ 26195 w 213068"/>
                <a:gd name="connsiteY5" fmla="*/ 19826 h 172833"/>
                <a:gd name="connsiteX6" fmla="*/ 26195 w 213068"/>
                <a:gd name="connsiteY6" fmla="*/ 146351 h 172833"/>
                <a:gd name="connsiteX7" fmla="*/ 130 w 213068"/>
                <a:gd name="connsiteY7" fmla="*/ 165077 h 172833"/>
                <a:gd name="connsiteX8" fmla="*/ 130 w 213068"/>
                <a:gd name="connsiteY8" fmla="*/ 172922 h 172833"/>
                <a:gd name="connsiteX9" fmla="*/ 29737 w 213068"/>
                <a:gd name="connsiteY9" fmla="*/ 172163 h 172833"/>
                <a:gd name="connsiteX10" fmla="*/ 59344 w 213068"/>
                <a:gd name="connsiteY10" fmla="*/ 172922 h 172833"/>
                <a:gd name="connsiteX11" fmla="*/ 59344 w 213068"/>
                <a:gd name="connsiteY11" fmla="*/ 165077 h 172833"/>
                <a:gd name="connsiteX12" fmla="*/ 33280 w 213068"/>
                <a:gd name="connsiteY12" fmla="*/ 146351 h 172833"/>
                <a:gd name="connsiteX13" fmla="*/ 33280 w 213068"/>
                <a:gd name="connsiteY13" fmla="*/ 9957 h 172833"/>
                <a:gd name="connsiteX14" fmla="*/ 33533 w 213068"/>
                <a:gd name="connsiteY14" fmla="*/ 9957 h 172833"/>
                <a:gd name="connsiteX15" fmla="*/ 94518 w 213068"/>
                <a:gd name="connsiteY15" fmla="*/ 167355 h 172833"/>
                <a:gd name="connsiteX16" fmla="*/ 99579 w 213068"/>
                <a:gd name="connsiteY16" fmla="*/ 172922 h 172833"/>
                <a:gd name="connsiteX17" fmla="*/ 104134 w 213068"/>
                <a:gd name="connsiteY17" fmla="*/ 168114 h 172833"/>
                <a:gd name="connsiteX18" fmla="*/ 166385 w 213068"/>
                <a:gd name="connsiteY18" fmla="*/ 7933 h 172833"/>
                <a:gd name="connsiteX19" fmla="*/ 166638 w 213068"/>
                <a:gd name="connsiteY19" fmla="*/ 7933 h 172833"/>
                <a:gd name="connsiteX20" fmla="*/ 166638 w 213068"/>
                <a:gd name="connsiteY20" fmla="*/ 153184 h 172833"/>
                <a:gd name="connsiteX21" fmla="*/ 146647 w 213068"/>
                <a:gd name="connsiteY21" fmla="*/ 165077 h 172833"/>
                <a:gd name="connsiteX22" fmla="*/ 140574 w 213068"/>
                <a:gd name="connsiteY22" fmla="*/ 165077 h 172833"/>
                <a:gd name="connsiteX23" fmla="*/ 140574 w 213068"/>
                <a:gd name="connsiteY23" fmla="*/ 172922 h 172833"/>
                <a:gd name="connsiteX24" fmla="*/ 177013 w 213068"/>
                <a:gd name="connsiteY24" fmla="*/ 172163 h 172833"/>
                <a:gd name="connsiteX25" fmla="*/ 213199 w 213068"/>
                <a:gd name="connsiteY25" fmla="*/ 172922 h 172833"/>
                <a:gd name="connsiteX26" fmla="*/ 213199 w 213068"/>
                <a:gd name="connsiteY26" fmla="*/ 165077 h 172833"/>
                <a:gd name="connsiteX27" fmla="*/ 207126 w 213068"/>
                <a:gd name="connsiteY27" fmla="*/ 165077 h 172833"/>
                <a:gd name="connsiteX28" fmla="*/ 187135 w 213068"/>
                <a:gd name="connsiteY28" fmla="*/ 153184 h 172833"/>
                <a:gd name="connsiteX29" fmla="*/ 187135 w 213068"/>
                <a:gd name="connsiteY29" fmla="*/ 19826 h 172833"/>
                <a:gd name="connsiteX30" fmla="*/ 207126 w 213068"/>
                <a:gd name="connsiteY30" fmla="*/ 7933 h 172833"/>
                <a:gd name="connsiteX31" fmla="*/ 213199 w 213068"/>
                <a:gd name="connsiteY31" fmla="*/ 7933 h 172833"/>
                <a:gd name="connsiteX32" fmla="*/ 213199 w 213068"/>
                <a:gd name="connsiteY32" fmla="*/ 88 h 172833"/>
                <a:gd name="connsiteX33" fmla="*/ 170434 w 213068"/>
                <a:gd name="connsiteY33" fmla="*/ 88 h 172833"/>
                <a:gd name="connsiteX34" fmla="*/ 162083 w 213068"/>
                <a:gd name="connsiteY34" fmla="*/ 4896 h 172833"/>
                <a:gd name="connsiteX35" fmla="*/ 106665 w 213068"/>
                <a:gd name="connsiteY35" fmla="*/ 147364 h 172833"/>
                <a:gd name="connsiteX36" fmla="*/ 51753 w 213068"/>
                <a:gd name="connsiteY36" fmla="*/ 5655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068" h="172833">
                  <a:moveTo>
                    <a:pt x="51753" y="5655"/>
                  </a:moveTo>
                  <a:cubicBezTo>
                    <a:pt x="49475" y="88"/>
                    <a:pt x="48716" y="88"/>
                    <a:pt x="42896" y="88"/>
                  </a:cubicBezTo>
                  <a:lnTo>
                    <a:pt x="130" y="88"/>
                  </a:lnTo>
                  <a:lnTo>
                    <a:pt x="130" y="7933"/>
                  </a:lnTo>
                  <a:lnTo>
                    <a:pt x="6204" y="7933"/>
                  </a:lnTo>
                  <a:cubicBezTo>
                    <a:pt x="25688" y="7933"/>
                    <a:pt x="26195" y="10716"/>
                    <a:pt x="26195" y="19826"/>
                  </a:cubicBezTo>
                  <a:lnTo>
                    <a:pt x="26195" y="146351"/>
                  </a:lnTo>
                  <a:cubicBezTo>
                    <a:pt x="26195" y="153184"/>
                    <a:pt x="26195" y="165077"/>
                    <a:pt x="130" y="165077"/>
                  </a:cubicBezTo>
                  <a:lnTo>
                    <a:pt x="130" y="172922"/>
                  </a:lnTo>
                  <a:cubicBezTo>
                    <a:pt x="8987" y="172669"/>
                    <a:pt x="21387" y="172163"/>
                    <a:pt x="29737" y="172163"/>
                  </a:cubicBezTo>
                  <a:cubicBezTo>
                    <a:pt x="38088" y="172163"/>
                    <a:pt x="50488" y="172669"/>
                    <a:pt x="59344" y="172922"/>
                  </a:cubicBezTo>
                  <a:lnTo>
                    <a:pt x="59344" y="165077"/>
                  </a:lnTo>
                  <a:cubicBezTo>
                    <a:pt x="33280" y="165077"/>
                    <a:pt x="33280" y="153184"/>
                    <a:pt x="33280" y="146351"/>
                  </a:cubicBezTo>
                  <a:lnTo>
                    <a:pt x="33280" y="9957"/>
                  </a:lnTo>
                  <a:lnTo>
                    <a:pt x="33533" y="9957"/>
                  </a:lnTo>
                  <a:lnTo>
                    <a:pt x="94518" y="167355"/>
                  </a:lnTo>
                  <a:cubicBezTo>
                    <a:pt x="95784" y="170644"/>
                    <a:pt x="97049" y="172922"/>
                    <a:pt x="99579" y="172922"/>
                  </a:cubicBezTo>
                  <a:cubicBezTo>
                    <a:pt x="102363" y="172922"/>
                    <a:pt x="103122" y="170897"/>
                    <a:pt x="104134" y="168114"/>
                  </a:cubicBezTo>
                  <a:lnTo>
                    <a:pt x="166385" y="7933"/>
                  </a:lnTo>
                  <a:lnTo>
                    <a:pt x="166638" y="7933"/>
                  </a:lnTo>
                  <a:lnTo>
                    <a:pt x="166638" y="153184"/>
                  </a:lnTo>
                  <a:cubicBezTo>
                    <a:pt x="166638" y="162294"/>
                    <a:pt x="166132" y="165077"/>
                    <a:pt x="146647" y="165077"/>
                  </a:cubicBezTo>
                  <a:lnTo>
                    <a:pt x="140574" y="165077"/>
                  </a:lnTo>
                  <a:lnTo>
                    <a:pt x="140574" y="172922"/>
                  </a:lnTo>
                  <a:cubicBezTo>
                    <a:pt x="149937" y="172163"/>
                    <a:pt x="167144" y="172163"/>
                    <a:pt x="177013" y="172163"/>
                  </a:cubicBezTo>
                  <a:cubicBezTo>
                    <a:pt x="186882" y="172163"/>
                    <a:pt x="203836" y="172163"/>
                    <a:pt x="213199" y="172922"/>
                  </a:cubicBezTo>
                  <a:lnTo>
                    <a:pt x="213199" y="165077"/>
                  </a:lnTo>
                  <a:lnTo>
                    <a:pt x="207126" y="165077"/>
                  </a:lnTo>
                  <a:cubicBezTo>
                    <a:pt x="187641" y="165077"/>
                    <a:pt x="187135" y="162294"/>
                    <a:pt x="187135" y="153184"/>
                  </a:cubicBezTo>
                  <a:lnTo>
                    <a:pt x="187135" y="19826"/>
                  </a:lnTo>
                  <a:cubicBezTo>
                    <a:pt x="187135" y="10716"/>
                    <a:pt x="187641" y="7933"/>
                    <a:pt x="207126" y="7933"/>
                  </a:cubicBezTo>
                  <a:lnTo>
                    <a:pt x="213199" y="7933"/>
                  </a:lnTo>
                  <a:lnTo>
                    <a:pt x="213199" y="88"/>
                  </a:lnTo>
                  <a:lnTo>
                    <a:pt x="170434" y="88"/>
                  </a:lnTo>
                  <a:cubicBezTo>
                    <a:pt x="163854" y="88"/>
                    <a:pt x="163854" y="341"/>
                    <a:pt x="162083" y="4896"/>
                  </a:cubicBezTo>
                  <a:lnTo>
                    <a:pt x="106665" y="147364"/>
                  </a:lnTo>
                  <a:lnTo>
                    <a:pt x="51753" y="5655"/>
                  </a:lnTo>
                  <a:close/>
                </a:path>
              </a:pathLst>
            </a:custGeom>
            <a:solidFill>
              <a:srgbClr val="000000"/>
            </a:solidFill>
            <a:ln w="25400" cap="flat">
              <a:noFill/>
              <a:prstDash val="solid"/>
              <a:miter/>
            </a:ln>
          </p:spPr>
          <p:txBody>
            <a:bodyPr rtlCol="0" anchor="ctr"/>
            <a:lstStyle/>
            <a:p>
              <a:endParaRPr lang="en-CN"/>
            </a:p>
          </p:txBody>
        </p:sp>
        <p:sp>
          <p:nvSpPr>
            <p:cNvPr id="18565" name="Freeform 18564">
              <a:extLst>
                <a:ext uri="{FF2B5EF4-FFF2-40B4-BE49-F238E27FC236}">
                  <a16:creationId xmlns:a16="http://schemas.microsoft.com/office/drawing/2014/main" id="{1D0DDA22-D4B7-CCB7-6D43-10DB9ACA5C65}"/>
                </a:ext>
              </a:extLst>
            </p:cNvPr>
            <p:cNvSpPr/>
            <p:nvPr>
              <p:custDataLst>
                <p:tags r:id="rId5"/>
              </p:custDataLst>
            </p:nvPr>
          </p:nvSpPr>
          <p:spPr>
            <a:xfrm>
              <a:off x="6598803" y="5402819"/>
              <a:ext cx="100967" cy="168531"/>
            </a:xfrm>
            <a:custGeom>
              <a:avLst/>
              <a:gdLst>
                <a:gd name="connsiteX0" fmla="*/ 19624 w 100967"/>
                <a:gd name="connsiteY0" fmla="*/ 149135 h 168531"/>
                <a:gd name="connsiteX1" fmla="*/ 46448 w 100967"/>
                <a:gd name="connsiteY1" fmla="*/ 123071 h 168531"/>
                <a:gd name="connsiteX2" fmla="*/ 101107 w 100967"/>
                <a:gd name="connsiteY2" fmla="*/ 49180 h 168531"/>
                <a:gd name="connsiteX3" fmla="*/ 47460 w 100967"/>
                <a:gd name="connsiteY3" fmla="*/ 88 h 168531"/>
                <a:gd name="connsiteX4" fmla="*/ 139 w 100967"/>
                <a:gd name="connsiteY4" fmla="*/ 45890 h 168531"/>
                <a:gd name="connsiteX5" fmla="*/ 13551 w 100967"/>
                <a:gd name="connsiteY5" fmla="*/ 60061 h 168531"/>
                <a:gd name="connsiteX6" fmla="*/ 26710 w 100967"/>
                <a:gd name="connsiteY6" fmla="*/ 46649 h 168531"/>
                <a:gd name="connsiteX7" fmla="*/ 13298 w 100967"/>
                <a:gd name="connsiteY7" fmla="*/ 33491 h 168531"/>
                <a:gd name="connsiteX8" fmla="*/ 10008 w 100967"/>
                <a:gd name="connsiteY8" fmla="*/ 33744 h 168531"/>
                <a:gd name="connsiteX9" fmla="*/ 44170 w 100967"/>
                <a:gd name="connsiteY9" fmla="*/ 7933 h 168531"/>
                <a:gd name="connsiteX10" fmla="*/ 78079 w 100967"/>
                <a:gd name="connsiteY10" fmla="*/ 49180 h 168531"/>
                <a:gd name="connsiteX11" fmla="*/ 51509 w 100967"/>
                <a:gd name="connsiteY11" fmla="*/ 105104 h 168531"/>
                <a:gd name="connsiteX12" fmla="*/ 2923 w 100967"/>
                <a:gd name="connsiteY12" fmla="*/ 159257 h 168531"/>
                <a:gd name="connsiteX13" fmla="*/ 139 w 100967"/>
                <a:gd name="connsiteY13" fmla="*/ 168620 h 168531"/>
                <a:gd name="connsiteX14" fmla="*/ 94021 w 100967"/>
                <a:gd name="connsiteY14" fmla="*/ 168620 h 168531"/>
                <a:gd name="connsiteX15" fmla="*/ 101107 w 100967"/>
                <a:gd name="connsiteY15" fmla="*/ 124589 h 168531"/>
                <a:gd name="connsiteX16" fmla="*/ 94781 w 100967"/>
                <a:gd name="connsiteY16" fmla="*/ 124589 h 168531"/>
                <a:gd name="connsiteX17" fmla="*/ 89213 w 100967"/>
                <a:gd name="connsiteY17" fmla="*/ 147111 h 168531"/>
                <a:gd name="connsiteX18" fmla="*/ 65174 w 100967"/>
                <a:gd name="connsiteY18" fmla="*/ 149135 h 168531"/>
                <a:gd name="connsiteX19" fmla="*/ 19624 w 100967"/>
                <a:gd name="connsiteY19" fmla="*/ 149135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967" h="168531">
                  <a:moveTo>
                    <a:pt x="19624" y="149135"/>
                  </a:moveTo>
                  <a:lnTo>
                    <a:pt x="46448" y="123071"/>
                  </a:lnTo>
                  <a:cubicBezTo>
                    <a:pt x="85924" y="88150"/>
                    <a:pt x="101107" y="74485"/>
                    <a:pt x="101107" y="49180"/>
                  </a:cubicBezTo>
                  <a:cubicBezTo>
                    <a:pt x="101107" y="20332"/>
                    <a:pt x="78332" y="88"/>
                    <a:pt x="47460" y="88"/>
                  </a:cubicBezTo>
                  <a:cubicBezTo>
                    <a:pt x="18865" y="88"/>
                    <a:pt x="139" y="23369"/>
                    <a:pt x="139" y="45890"/>
                  </a:cubicBezTo>
                  <a:cubicBezTo>
                    <a:pt x="139" y="60061"/>
                    <a:pt x="12792" y="60061"/>
                    <a:pt x="13551" y="60061"/>
                  </a:cubicBezTo>
                  <a:cubicBezTo>
                    <a:pt x="17853" y="60061"/>
                    <a:pt x="26710" y="57024"/>
                    <a:pt x="26710" y="46649"/>
                  </a:cubicBezTo>
                  <a:cubicBezTo>
                    <a:pt x="26710" y="40070"/>
                    <a:pt x="22155" y="33491"/>
                    <a:pt x="13298" y="33491"/>
                  </a:cubicBezTo>
                  <a:cubicBezTo>
                    <a:pt x="11274" y="33491"/>
                    <a:pt x="10768" y="33491"/>
                    <a:pt x="10008" y="33744"/>
                  </a:cubicBezTo>
                  <a:cubicBezTo>
                    <a:pt x="15829" y="17295"/>
                    <a:pt x="29493" y="7933"/>
                    <a:pt x="44170" y="7933"/>
                  </a:cubicBezTo>
                  <a:cubicBezTo>
                    <a:pt x="67198" y="7933"/>
                    <a:pt x="78079" y="28430"/>
                    <a:pt x="78079" y="49180"/>
                  </a:cubicBezTo>
                  <a:cubicBezTo>
                    <a:pt x="78079" y="69424"/>
                    <a:pt x="65427" y="89415"/>
                    <a:pt x="51509" y="105104"/>
                  </a:cubicBezTo>
                  <a:lnTo>
                    <a:pt x="2923" y="159257"/>
                  </a:lnTo>
                  <a:cubicBezTo>
                    <a:pt x="139" y="162041"/>
                    <a:pt x="139" y="162547"/>
                    <a:pt x="139" y="168620"/>
                  </a:cubicBezTo>
                  <a:lnTo>
                    <a:pt x="94021" y="168620"/>
                  </a:lnTo>
                  <a:lnTo>
                    <a:pt x="101107" y="124589"/>
                  </a:lnTo>
                  <a:lnTo>
                    <a:pt x="94781" y="124589"/>
                  </a:lnTo>
                  <a:cubicBezTo>
                    <a:pt x="93515" y="132181"/>
                    <a:pt x="91744" y="143315"/>
                    <a:pt x="89213" y="147111"/>
                  </a:cubicBezTo>
                  <a:cubicBezTo>
                    <a:pt x="87442" y="149135"/>
                    <a:pt x="70741" y="149135"/>
                    <a:pt x="65174" y="149135"/>
                  </a:cubicBezTo>
                  <a:lnTo>
                    <a:pt x="19624" y="149135"/>
                  </a:lnTo>
                  <a:close/>
                </a:path>
              </a:pathLst>
            </a:custGeom>
            <a:solidFill>
              <a:srgbClr val="000000"/>
            </a:solidFill>
            <a:ln w="25400" cap="flat">
              <a:noFill/>
              <a:prstDash val="solid"/>
              <a:miter/>
            </a:ln>
          </p:spPr>
          <p:txBody>
            <a:bodyPr rtlCol="0" anchor="ctr"/>
            <a:lstStyle/>
            <a:p>
              <a:endParaRPr lang="en-CN"/>
            </a:p>
          </p:txBody>
        </p:sp>
        <p:sp>
          <p:nvSpPr>
            <p:cNvPr id="18566" name="Freeform 18565">
              <a:extLst>
                <a:ext uri="{FF2B5EF4-FFF2-40B4-BE49-F238E27FC236}">
                  <a16:creationId xmlns:a16="http://schemas.microsoft.com/office/drawing/2014/main" id="{05026DD8-4A44-A262-9305-18ECFBC8F4C2}"/>
                </a:ext>
              </a:extLst>
            </p:cNvPr>
            <p:cNvSpPr/>
            <p:nvPr>
              <p:custDataLst>
                <p:tags r:id="rId6"/>
              </p:custDataLst>
            </p:nvPr>
          </p:nvSpPr>
          <p:spPr>
            <a:xfrm>
              <a:off x="6725329" y="5402819"/>
              <a:ext cx="100967" cy="174099"/>
            </a:xfrm>
            <a:custGeom>
              <a:avLst/>
              <a:gdLst>
                <a:gd name="connsiteX0" fmla="*/ 101112 w 100967"/>
                <a:gd name="connsiteY0" fmla="*/ 117757 h 174099"/>
                <a:gd name="connsiteX1" fmla="*/ 53032 w 100967"/>
                <a:gd name="connsiteY1" fmla="*/ 62338 h 174099"/>
                <a:gd name="connsiteX2" fmla="*/ 20895 w 100967"/>
                <a:gd name="connsiteY2" fmla="*/ 75244 h 174099"/>
                <a:gd name="connsiteX3" fmla="*/ 20895 w 100967"/>
                <a:gd name="connsiteY3" fmla="*/ 25899 h 174099"/>
                <a:gd name="connsiteX4" fmla="*/ 42404 w 100967"/>
                <a:gd name="connsiteY4" fmla="*/ 29189 h 174099"/>
                <a:gd name="connsiteX5" fmla="*/ 91243 w 100967"/>
                <a:gd name="connsiteY5" fmla="*/ 2871 h 174099"/>
                <a:gd name="connsiteX6" fmla="*/ 88712 w 100967"/>
                <a:gd name="connsiteY6" fmla="*/ 88 h 174099"/>
                <a:gd name="connsiteX7" fmla="*/ 86688 w 100967"/>
                <a:gd name="connsiteY7" fmla="*/ 847 h 174099"/>
                <a:gd name="connsiteX8" fmla="*/ 52273 w 100967"/>
                <a:gd name="connsiteY8" fmla="*/ 8186 h 174099"/>
                <a:gd name="connsiteX9" fmla="*/ 18617 w 100967"/>
                <a:gd name="connsiteY9" fmla="*/ 1100 h 174099"/>
                <a:gd name="connsiteX10" fmla="*/ 15581 w 100967"/>
                <a:gd name="connsiteY10" fmla="*/ 341 h 174099"/>
                <a:gd name="connsiteX11" fmla="*/ 13050 w 100967"/>
                <a:gd name="connsiteY11" fmla="*/ 6414 h 174099"/>
                <a:gd name="connsiteX12" fmla="*/ 13050 w 100967"/>
                <a:gd name="connsiteY12" fmla="*/ 81317 h 174099"/>
                <a:gd name="connsiteX13" fmla="*/ 16593 w 100967"/>
                <a:gd name="connsiteY13" fmla="*/ 87897 h 174099"/>
                <a:gd name="connsiteX14" fmla="*/ 19882 w 100967"/>
                <a:gd name="connsiteY14" fmla="*/ 85619 h 174099"/>
                <a:gd name="connsiteX15" fmla="*/ 52526 w 100967"/>
                <a:gd name="connsiteY15" fmla="*/ 67906 h 174099"/>
                <a:gd name="connsiteX16" fmla="*/ 74035 w 100967"/>
                <a:gd name="connsiteY16" fmla="*/ 84101 h 174099"/>
                <a:gd name="connsiteX17" fmla="*/ 78590 w 100967"/>
                <a:gd name="connsiteY17" fmla="*/ 115985 h 174099"/>
                <a:gd name="connsiteX18" fmla="*/ 72517 w 100967"/>
                <a:gd name="connsiteY18" fmla="*/ 150653 h 174099"/>
                <a:gd name="connsiteX19" fmla="*/ 45441 w 100967"/>
                <a:gd name="connsiteY19" fmla="*/ 167102 h 174099"/>
                <a:gd name="connsiteX20" fmla="*/ 8242 w 100967"/>
                <a:gd name="connsiteY20" fmla="*/ 138760 h 174099"/>
                <a:gd name="connsiteX21" fmla="*/ 12544 w 100967"/>
                <a:gd name="connsiteY21" fmla="*/ 139266 h 174099"/>
                <a:gd name="connsiteX22" fmla="*/ 25197 w 100967"/>
                <a:gd name="connsiteY22" fmla="*/ 126867 h 174099"/>
                <a:gd name="connsiteX23" fmla="*/ 12544 w 100967"/>
                <a:gd name="connsiteY23" fmla="*/ 114467 h 174099"/>
                <a:gd name="connsiteX24" fmla="*/ 144 w 100967"/>
                <a:gd name="connsiteY24" fmla="*/ 127879 h 174099"/>
                <a:gd name="connsiteX25" fmla="*/ 45947 w 100967"/>
                <a:gd name="connsiteY25" fmla="*/ 174187 h 174099"/>
                <a:gd name="connsiteX26" fmla="*/ 101112 w 100967"/>
                <a:gd name="connsiteY26" fmla="*/ 117757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967" h="174099">
                  <a:moveTo>
                    <a:pt x="101112" y="117757"/>
                  </a:moveTo>
                  <a:cubicBezTo>
                    <a:pt x="101112" y="87644"/>
                    <a:pt x="80362" y="62338"/>
                    <a:pt x="53032" y="62338"/>
                  </a:cubicBezTo>
                  <a:cubicBezTo>
                    <a:pt x="40886" y="62338"/>
                    <a:pt x="30005" y="66387"/>
                    <a:pt x="20895" y="75244"/>
                  </a:cubicBezTo>
                  <a:lnTo>
                    <a:pt x="20895" y="25899"/>
                  </a:lnTo>
                  <a:cubicBezTo>
                    <a:pt x="25956" y="27417"/>
                    <a:pt x="34306" y="29189"/>
                    <a:pt x="42404" y="29189"/>
                  </a:cubicBezTo>
                  <a:cubicBezTo>
                    <a:pt x="73529" y="29189"/>
                    <a:pt x="91243" y="6161"/>
                    <a:pt x="91243" y="2871"/>
                  </a:cubicBezTo>
                  <a:cubicBezTo>
                    <a:pt x="91243" y="1353"/>
                    <a:pt x="90484" y="88"/>
                    <a:pt x="88712" y="88"/>
                  </a:cubicBezTo>
                  <a:cubicBezTo>
                    <a:pt x="88459" y="88"/>
                    <a:pt x="87953" y="88"/>
                    <a:pt x="86688" y="847"/>
                  </a:cubicBezTo>
                  <a:cubicBezTo>
                    <a:pt x="81627" y="3125"/>
                    <a:pt x="69227" y="8186"/>
                    <a:pt x="52273" y="8186"/>
                  </a:cubicBezTo>
                  <a:cubicBezTo>
                    <a:pt x="42151" y="8186"/>
                    <a:pt x="30511" y="6414"/>
                    <a:pt x="18617" y="1100"/>
                  </a:cubicBezTo>
                  <a:cubicBezTo>
                    <a:pt x="16593" y="341"/>
                    <a:pt x="16087" y="341"/>
                    <a:pt x="15581" y="341"/>
                  </a:cubicBezTo>
                  <a:cubicBezTo>
                    <a:pt x="13050" y="341"/>
                    <a:pt x="13050" y="2365"/>
                    <a:pt x="13050" y="6414"/>
                  </a:cubicBezTo>
                  <a:lnTo>
                    <a:pt x="13050" y="81317"/>
                  </a:lnTo>
                  <a:cubicBezTo>
                    <a:pt x="13050" y="85872"/>
                    <a:pt x="13050" y="87897"/>
                    <a:pt x="16593" y="87897"/>
                  </a:cubicBezTo>
                  <a:cubicBezTo>
                    <a:pt x="18364" y="87897"/>
                    <a:pt x="18870" y="87138"/>
                    <a:pt x="19882" y="85619"/>
                  </a:cubicBezTo>
                  <a:cubicBezTo>
                    <a:pt x="22666" y="81570"/>
                    <a:pt x="32029" y="67906"/>
                    <a:pt x="52526" y="67906"/>
                  </a:cubicBezTo>
                  <a:cubicBezTo>
                    <a:pt x="65685" y="67906"/>
                    <a:pt x="72011" y="79546"/>
                    <a:pt x="74035" y="84101"/>
                  </a:cubicBezTo>
                  <a:cubicBezTo>
                    <a:pt x="78084" y="93464"/>
                    <a:pt x="78590" y="103333"/>
                    <a:pt x="78590" y="115985"/>
                  </a:cubicBezTo>
                  <a:cubicBezTo>
                    <a:pt x="78590" y="124842"/>
                    <a:pt x="78590" y="140025"/>
                    <a:pt x="72517" y="150653"/>
                  </a:cubicBezTo>
                  <a:cubicBezTo>
                    <a:pt x="66444" y="160522"/>
                    <a:pt x="57081" y="167102"/>
                    <a:pt x="45441" y="167102"/>
                  </a:cubicBezTo>
                  <a:cubicBezTo>
                    <a:pt x="26968" y="167102"/>
                    <a:pt x="12544" y="153690"/>
                    <a:pt x="8242" y="138760"/>
                  </a:cubicBezTo>
                  <a:cubicBezTo>
                    <a:pt x="9001" y="139013"/>
                    <a:pt x="9760" y="139266"/>
                    <a:pt x="12544" y="139266"/>
                  </a:cubicBezTo>
                  <a:cubicBezTo>
                    <a:pt x="20895" y="139266"/>
                    <a:pt x="25197" y="132940"/>
                    <a:pt x="25197" y="126867"/>
                  </a:cubicBezTo>
                  <a:cubicBezTo>
                    <a:pt x="25197" y="120793"/>
                    <a:pt x="20895" y="114467"/>
                    <a:pt x="12544" y="114467"/>
                  </a:cubicBezTo>
                  <a:cubicBezTo>
                    <a:pt x="9001" y="114467"/>
                    <a:pt x="144" y="116238"/>
                    <a:pt x="144" y="127879"/>
                  </a:cubicBezTo>
                  <a:cubicBezTo>
                    <a:pt x="144" y="149641"/>
                    <a:pt x="17605" y="174187"/>
                    <a:pt x="45947" y="174187"/>
                  </a:cubicBezTo>
                  <a:cubicBezTo>
                    <a:pt x="75301" y="174187"/>
                    <a:pt x="101112" y="149894"/>
                    <a:pt x="101112" y="117757"/>
                  </a:cubicBezTo>
                  <a:close/>
                </a:path>
              </a:pathLst>
            </a:custGeom>
            <a:solidFill>
              <a:srgbClr val="000000"/>
            </a:solidFill>
            <a:ln w="25400" cap="flat">
              <a:noFill/>
              <a:prstDash val="solid"/>
              <a:miter/>
            </a:ln>
          </p:spPr>
          <p:txBody>
            <a:bodyPr rtlCol="0" anchor="ctr"/>
            <a:lstStyle/>
            <a:p>
              <a:endParaRPr lang="en-CN"/>
            </a:p>
          </p:txBody>
        </p:sp>
        <p:sp>
          <p:nvSpPr>
            <p:cNvPr id="18567" name="Freeform 18566">
              <a:extLst>
                <a:ext uri="{FF2B5EF4-FFF2-40B4-BE49-F238E27FC236}">
                  <a16:creationId xmlns:a16="http://schemas.microsoft.com/office/drawing/2014/main" id="{11B72B19-7143-4FFD-1057-08822BC6CA25}"/>
                </a:ext>
              </a:extLst>
            </p:cNvPr>
            <p:cNvSpPr/>
            <p:nvPr>
              <p:custDataLst>
                <p:tags r:id="rId7"/>
              </p:custDataLst>
            </p:nvPr>
          </p:nvSpPr>
          <p:spPr>
            <a:xfrm>
              <a:off x="6864254" y="5381562"/>
              <a:ext cx="58707" cy="253051"/>
            </a:xfrm>
            <a:custGeom>
              <a:avLst/>
              <a:gdLst>
                <a:gd name="connsiteX0" fmla="*/ 58857 w 58707"/>
                <a:gd name="connsiteY0" fmla="*/ 250608 h 253051"/>
                <a:gd name="connsiteX1" fmla="*/ 54555 w 58707"/>
                <a:gd name="connsiteY1" fmla="*/ 245041 h 253051"/>
                <a:gd name="connsiteX2" fmla="*/ 14826 w 58707"/>
                <a:gd name="connsiteY2" fmla="*/ 126613 h 253051"/>
                <a:gd name="connsiteX3" fmla="*/ 55568 w 58707"/>
                <a:gd name="connsiteY3" fmla="*/ 6920 h 253051"/>
                <a:gd name="connsiteX4" fmla="*/ 58857 w 58707"/>
                <a:gd name="connsiteY4" fmla="*/ 2618 h 253051"/>
                <a:gd name="connsiteX5" fmla="*/ 56327 w 58707"/>
                <a:gd name="connsiteY5" fmla="*/ 88 h 253051"/>
                <a:gd name="connsiteX6" fmla="*/ 16092 w 58707"/>
                <a:gd name="connsiteY6" fmla="*/ 49433 h 253051"/>
                <a:gd name="connsiteX7" fmla="*/ 149 w 58707"/>
                <a:gd name="connsiteY7" fmla="*/ 126613 h 253051"/>
                <a:gd name="connsiteX8" fmla="*/ 16851 w 58707"/>
                <a:gd name="connsiteY8" fmla="*/ 205565 h 253051"/>
                <a:gd name="connsiteX9" fmla="*/ 56327 w 58707"/>
                <a:gd name="connsiteY9" fmla="*/ 253139 h 253051"/>
                <a:gd name="connsiteX10" fmla="*/ 58857 w 58707"/>
                <a:gd name="connsiteY10" fmla="*/ 250608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57" y="250608"/>
                  </a:moveTo>
                  <a:cubicBezTo>
                    <a:pt x="58857" y="249849"/>
                    <a:pt x="58857" y="249343"/>
                    <a:pt x="54555" y="245041"/>
                  </a:cubicBezTo>
                  <a:cubicBezTo>
                    <a:pt x="22924" y="213157"/>
                    <a:pt x="14826" y="165330"/>
                    <a:pt x="14826" y="126613"/>
                  </a:cubicBezTo>
                  <a:cubicBezTo>
                    <a:pt x="14826" y="82583"/>
                    <a:pt x="24442" y="38552"/>
                    <a:pt x="55568" y="6920"/>
                  </a:cubicBezTo>
                  <a:cubicBezTo>
                    <a:pt x="58857" y="3884"/>
                    <a:pt x="58857" y="3378"/>
                    <a:pt x="58857" y="2618"/>
                  </a:cubicBezTo>
                  <a:cubicBezTo>
                    <a:pt x="58857" y="847"/>
                    <a:pt x="57845" y="88"/>
                    <a:pt x="56327" y="88"/>
                  </a:cubicBezTo>
                  <a:cubicBezTo>
                    <a:pt x="53796" y="88"/>
                    <a:pt x="31022" y="17295"/>
                    <a:pt x="16092" y="49433"/>
                  </a:cubicBezTo>
                  <a:cubicBezTo>
                    <a:pt x="3186" y="77269"/>
                    <a:pt x="149" y="105357"/>
                    <a:pt x="149" y="126613"/>
                  </a:cubicBezTo>
                  <a:cubicBezTo>
                    <a:pt x="149" y="146351"/>
                    <a:pt x="2933" y="176971"/>
                    <a:pt x="16851" y="205565"/>
                  </a:cubicBezTo>
                  <a:cubicBezTo>
                    <a:pt x="32034" y="236691"/>
                    <a:pt x="53796" y="253139"/>
                    <a:pt x="56327" y="253139"/>
                  </a:cubicBezTo>
                  <a:cubicBezTo>
                    <a:pt x="57845" y="253139"/>
                    <a:pt x="58857" y="252380"/>
                    <a:pt x="58857" y="250608"/>
                  </a:cubicBezTo>
                  <a:close/>
                </a:path>
              </a:pathLst>
            </a:custGeom>
            <a:solidFill>
              <a:srgbClr val="000000"/>
            </a:solidFill>
            <a:ln w="25400" cap="flat">
              <a:noFill/>
              <a:prstDash val="solid"/>
              <a:miter/>
            </a:ln>
          </p:spPr>
          <p:txBody>
            <a:bodyPr rtlCol="0" anchor="ctr"/>
            <a:lstStyle/>
            <a:p>
              <a:endParaRPr lang="en-CN"/>
            </a:p>
          </p:txBody>
        </p:sp>
        <p:sp>
          <p:nvSpPr>
            <p:cNvPr id="18568" name="Freeform 18567">
              <a:extLst>
                <a:ext uri="{FF2B5EF4-FFF2-40B4-BE49-F238E27FC236}">
                  <a16:creationId xmlns:a16="http://schemas.microsoft.com/office/drawing/2014/main" id="{639E6E6E-1750-D1B3-9459-DC0C07EB4F31}"/>
                </a:ext>
              </a:extLst>
            </p:cNvPr>
            <p:cNvSpPr/>
            <p:nvPr>
              <p:custDataLst>
                <p:tags r:id="rId8"/>
              </p:custDataLst>
            </p:nvPr>
          </p:nvSpPr>
          <p:spPr>
            <a:xfrm>
              <a:off x="6950011" y="5392950"/>
              <a:ext cx="174858" cy="227492"/>
            </a:xfrm>
            <a:custGeom>
              <a:avLst/>
              <a:gdLst>
                <a:gd name="connsiteX0" fmla="*/ 98590 w 174858"/>
                <a:gd name="connsiteY0" fmla="*/ 176971 h 227492"/>
                <a:gd name="connsiteX1" fmla="*/ 175012 w 174858"/>
                <a:gd name="connsiteY1" fmla="*/ 68159 h 227492"/>
                <a:gd name="connsiteX2" fmla="*/ 110484 w 174858"/>
                <a:gd name="connsiteY2" fmla="*/ 88 h 227492"/>
                <a:gd name="connsiteX3" fmla="*/ 153 w 174858"/>
                <a:gd name="connsiteY3" fmla="*/ 116491 h 227492"/>
                <a:gd name="connsiteX4" fmla="*/ 64934 w 174858"/>
                <a:gd name="connsiteY4" fmla="*/ 184056 h 227492"/>
                <a:gd name="connsiteX5" fmla="*/ 89733 w 174858"/>
                <a:gd name="connsiteY5" fmla="*/ 180260 h 227492"/>
                <a:gd name="connsiteX6" fmla="*/ 88721 w 174858"/>
                <a:gd name="connsiteY6" fmla="*/ 199745 h 227492"/>
                <a:gd name="connsiteX7" fmla="*/ 109724 w 174858"/>
                <a:gd name="connsiteY7" fmla="*/ 227581 h 227492"/>
                <a:gd name="connsiteX8" fmla="*/ 151984 w 174858"/>
                <a:gd name="connsiteY8" fmla="*/ 178489 h 227492"/>
                <a:gd name="connsiteX9" fmla="*/ 149200 w 174858"/>
                <a:gd name="connsiteY9" fmla="*/ 175958 h 227492"/>
                <a:gd name="connsiteX10" fmla="*/ 146164 w 174858"/>
                <a:gd name="connsiteY10" fmla="*/ 178742 h 227492"/>
                <a:gd name="connsiteX11" fmla="*/ 116557 w 174858"/>
                <a:gd name="connsiteY11" fmla="*/ 203035 h 227492"/>
                <a:gd name="connsiteX12" fmla="*/ 98590 w 174858"/>
                <a:gd name="connsiteY12" fmla="*/ 176971 h 227492"/>
                <a:gd name="connsiteX13" fmla="*/ 50764 w 174858"/>
                <a:gd name="connsiteY13" fmla="*/ 174946 h 227492"/>
                <a:gd name="connsiteX14" fmla="*/ 22422 w 174858"/>
                <a:gd name="connsiteY14" fmla="*/ 124589 h 227492"/>
                <a:gd name="connsiteX15" fmla="*/ 48233 w 174858"/>
                <a:gd name="connsiteY15" fmla="*/ 43866 h 227492"/>
                <a:gd name="connsiteX16" fmla="*/ 108965 w 174858"/>
                <a:gd name="connsiteY16" fmla="*/ 6414 h 227492"/>
                <a:gd name="connsiteX17" fmla="*/ 152743 w 174858"/>
                <a:gd name="connsiteY17" fmla="*/ 60061 h 227492"/>
                <a:gd name="connsiteX18" fmla="*/ 97325 w 174858"/>
                <a:gd name="connsiteY18" fmla="*/ 168367 h 227492"/>
                <a:gd name="connsiteX19" fmla="*/ 75056 w 174858"/>
                <a:gd name="connsiteY19" fmla="*/ 141037 h 227492"/>
                <a:gd name="connsiteX20" fmla="*/ 49245 w 174858"/>
                <a:gd name="connsiteY20" fmla="*/ 166849 h 227492"/>
                <a:gd name="connsiteX21" fmla="*/ 50764 w 174858"/>
                <a:gd name="connsiteY21" fmla="*/ 174946 h 227492"/>
                <a:gd name="connsiteX22" fmla="*/ 66453 w 174858"/>
                <a:gd name="connsiteY22" fmla="*/ 177730 h 227492"/>
                <a:gd name="connsiteX23" fmla="*/ 54812 w 174858"/>
                <a:gd name="connsiteY23" fmla="*/ 166849 h 227492"/>
                <a:gd name="connsiteX24" fmla="*/ 75056 w 174858"/>
                <a:gd name="connsiteY24" fmla="*/ 146604 h 227492"/>
                <a:gd name="connsiteX25" fmla="*/ 90493 w 174858"/>
                <a:gd name="connsiteY25" fmla="*/ 168114 h 227492"/>
                <a:gd name="connsiteX26" fmla="*/ 87709 w 174858"/>
                <a:gd name="connsiteY26" fmla="*/ 173175 h 227492"/>
                <a:gd name="connsiteX27" fmla="*/ 66453 w 174858"/>
                <a:gd name="connsiteY27" fmla="*/ 177730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590" y="176971"/>
                  </a:moveTo>
                  <a:cubicBezTo>
                    <a:pt x="137813" y="162041"/>
                    <a:pt x="175012" y="116998"/>
                    <a:pt x="175012" y="68159"/>
                  </a:cubicBezTo>
                  <a:cubicBezTo>
                    <a:pt x="175012" y="27417"/>
                    <a:pt x="148188" y="88"/>
                    <a:pt x="110484" y="88"/>
                  </a:cubicBezTo>
                  <a:cubicBezTo>
                    <a:pt x="55825" y="88"/>
                    <a:pt x="153" y="57531"/>
                    <a:pt x="153" y="116491"/>
                  </a:cubicBezTo>
                  <a:cubicBezTo>
                    <a:pt x="153" y="158498"/>
                    <a:pt x="28495" y="184056"/>
                    <a:pt x="64934" y="184056"/>
                  </a:cubicBezTo>
                  <a:cubicBezTo>
                    <a:pt x="71261" y="184056"/>
                    <a:pt x="79864" y="183044"/>
                    <a:pt x="89733" y="180260"/>
                  </a:cubicBezTo>
                  <a:cubicBezTo>
                    <a:pt x="88721" y="195949"/>
                    <a:pt x="88721" y="196456"/>
                    <a:pt x="88721" y="199745"/>
                  </a:cubicBezTo>
                  <a:cubicBezTo>
                    <a:pt x="88721" y="207843"/>
                    <a:pt x="88721" y="227581"/>
                    <a:pt x="109724" y="227581"/>
                  </a:cubicBezTo>
                  <a:cubicBezTo>
                    <a:pt x="139838" y="227581"/>
                    <a:pt x="151984" y="181272"/>
                    <a:pt x="151984" y="178489"/>
                  </a:cubicBezTo>
                  <a:cubicBezTo>
                    <a:pt x="151984" y="176718"/>
                    <a:pt x="150213" y="175958"/>
                    <a:pt x="149200" y="175958"/>
                  </a:cubicBezTo>
                  <a:cubicBezTo>
                    <a:pt x="147176" y="175958"/>
                    <a:pt x="146670" y="177224"/>
                    <a:pt x="146164" y="178742"/>
                  </a:cubicBezTo>
                  <a:cubicBezTo>
                    <a:pt x="140091" y="196709"/>
                    <a:pt x="125414" y="203035"/>
                    <a:pt x="116557" y="203035"/>
                  </a:cubicBezTo>
                  <a:cubicBezTo>
                    <a:pt x="104916" y="203035"/>
                    <a:pt x="101121" y="196203"/>
                    <a:pt x="98590" y="176971"/>
                  </a:cubicBezTo>
                  <a:close/>
                  <a:moveTo>
                    <a:pt x="50764" y="174946"/>
                  </a:moveTo>
                  <a:cubicBezTo>
                    <a:pt x="31026" y="167102"/>
                    <a:pt x="22422" y="147364"/>
                    <a:pt x="22422" y="124589"/>
                  </a:cubicBezTo>
                  <a:cubicBezTo>
                    <a:pt x="22422" y="107129"/>
                    <a:pt x="29001" y="71195"/>
                    <a:pt x="48233" y="43866"/>
                  </a:cubicBezTo>
                  <a:cubicBezTo>
                    <a:pt x="66706" y="18055"/>
                    <a:pt x="90493" y="6414"/>
                    <a:pt x="108965" y="6414"/>
                  </a:cubicBezTo>
                  <a:cubicBezTo>
                    <a:pt x="134270" y="6414"/>
                    <a:pt x="152743" y="26152"/>
                    <a:pt x="152743" y="60061"/>
                  </a:cubicBezTo>
                  <a:cubicBezTo>
                    <a:pt x="152743" y="85366"/>
                    <a:pt x="139838" y="144580"/>
                    <a:pt x="97325" y="168367"/>
                  </a:cubicBezTo>
                  <a:cubicBezTo>
                    <a:pt x="96060" y="159510"/>
                    <a:pt x="93529" y="141037"/>
                    <a:pt x="75056" y="141037"/>
                  </a:cubicBezTo>
                  <a:cubicBezTo>
                    <a:pt x="61645" y="141037"/>
                    <a:pt x="49245" y="153690"/>
                    <a:pt x="49245" y="166849"/>
                  </a:cubicBezTo>
                  <a:cubicBezTo>
                    <a:pt x="49245" y="171910"/>
                    <a:pt x="50764" y="174693"/>
                    <a:pt x="50764" y="174946"/>
                  </a:cubicBezTo>
                  <a:close/>
                  <a:moveTo>
                    <a:pt x="66453" y="177730"/>
                  </a:moveTo>
                  <a:cubicBezTo>
                    <a:pt x="62910" y="177730"/>
                    <a:pt x="54812" y="177730"/>
                    <a:pt x="54812" y="166849"/>
                  </a:cubicBezTo>
                  <a:cubicBezTo>
                    <a:pt x="54812" y="156727"/>
                    <a:pt x="64428" y="146604"/>
                    <a:pt x="75056" y="146604"/>
                  </a:cubicBezTo>
                  <a:cubicBezTo>
                    <a:pt x="85685" y="146604"/>
                    <a:pt x="90493" y="152678"/>
                    <a:pt x="90493" y="168114"/>
                  </a:cubicBezTo>
                  <a:cubicBezTo>
                    <a:pt x="90493" y="171910"/>
                    <a:pt x="90240" y="172163"/>
                    <a:pt x="87709" y="173175"/>
                  </a:cubicBezTo>
                  <a:cubicBezTo>
                    <a:pt x="81130" y="175958"/>
                    <a:pt x="73538" y="177730"/>
                    <a:pt x="66453" y="177730"/>
                  </a:cubicBezTo>
                  <a:close/>
                </a:path>
              </a:pathLst>
            </a:custGeom>
            <a:solidFill>
              <a:srgbClr val="000000"/>
            </a:solidFill>
            <a:ln w="25400" cap="flat">
              <a:noFill/>
              <a:prstDash val="solid"/>
              <a:miter/>
            </a:ln>
          </p:spPr>
          <p:txBody>
            <a:bodyPr rtlCol="0" anchor="ctr"/>
            <a:lstStyle/>
            <a:p>
              <a:endParaRPr lang="en-CN"/>
            </a:p>
          </p:txBody>
        </p:sp>
        <p:sp>
          <p:nvSpPr>
            <p:cNvPr id="18569" name="Freeform 18568">
              <a:extLst>
                <a:ext uri="{FF2B5EF4-FFF2-40B4-BE49-F238E27FC236}">
                  <a16:creationId xmlns:a16="http://schemas.microsoft.com/office/drawing/2014/main" id="{2AAB2BE5-7209-00A4-97BA-DA422D4CE548}"/>
                </a:ext>
              </a:extLst>
            </p:cNvPr>
            <p:cNvSpPr/>
            <p:nvPr>
              <p:custDataLst>
                <p:tags r:id="rId9"/>
              </p:custDataLst>
            </p:nvPr>
          </p:nvSpPr>
          <p:spPr>
            <a:xfrm>
              <a:off x="7156970" y="5491690"/>
              <a:ext cx="64477" cy="117618"/>
            </a:xfrm>
            <a:custGeom>
              <a:avLst/>
              <a:gdLst>
                <a:gd name="connsiteX0" fmla="*/ 40194 w 64477"/>
                <a:gd name="connsiteY0" fmla="*/ 5049 h 117618"/>
                <a:gd name="connsiteX1" fmla="*/ 34880 w 64477"/>
                <a:gd name="connsiteY1" fmla="*/ 89 h 117618"/>
                <a:gd name="connsiteX2" fmla="*/ 161 w 64477"/>
                <a:gd name="connsiteY2" fmla="*/ 11426 h 117618"/>
                <a:gd name="connsiteX3" fmla="*/ 161 w 64477"/>
                <a:gd name="connsiteY3" fmla="*/ 17803 h 117618"/>
                <a:gd name="connsiteX4" fmla="*/ 25846 w 64477"/>
                <a:gd name="connsiteY4" fmla="*/ 12843 h 117618"/>
                <a:gd name="connsiteX5" fmla="*/ 25846 w 64477"/>
                <a:gd name="connsiteY5" fmla="*/ 103182 h 117618"/>
                <a:gd name="connsiteX6" fmla="*/ 8132 w 64477"/>
                <a:gd name="connsiteY6" fmla="*/ 111331 h 117618"/>
                <a:gd name="connsiteX7" fmla="*/ 1401 w 64477"/>
                <a:gd name="connsiteY7" fmla="*/ 111331 h 117618"/>
                <a:gd name="connsiteX8" fmla="*/ 1401 w 64477"/>
                <a:gd name="connsiteY8" fmla="*/ 117708 h 117618"/>
                <a:gd name="connsiteX9" fmla="*/ 32931 w 64477"/>
                <a:gd name="connsiteY9" fmla="*/ 116999 h 117618"/>
                <a:gd name="connsiteX10" fmla="*/ 64639 w 64477"/>
                <a:gd name="connsiteY10" fmla="*/ 117708 h 117618"/>
                <a:gd name="connsiteX11" fmla="*/ 64639 w 64477"/>
                <a:gd name="connsiteY11" fmla="*/ 111331 h 117618"/>
                <a:gd name="connsiteX12" fmla="*/ 57907 w 64477"/>
                <a:gd name="connsiteY12" fmla="*/ 111331 h 117618"/>
                <a:gd name="connsiteX13" fmla="*/ 40194 w 64477"/>
                <a:gd name="connsiteY13" fmla="*/ 103182 h 117618"/>
                <a:gd name="connsiteX14" fmla="*/ 40194 w 64477"/>
                <a:gd name="connsiteY14" fmla="*/ 5049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194" y="5049"/>
                  </a:moveTo>
                  <a:cubicBezTo>
                    <a:pt x="40194" y="267"/>
                    <a:pt x="39840" y="89"/>
                    <a:pt x="34880" y="89"/>
                  </a:cubicBezTo>
                  <a:cubicBezTo>
                    <a:pt x="23543" y="11249"/>
                    <a:pt x="7424" y="11426"/>
                    <a:pt x="161" y="11426"/>
                  </a:cubicBezTo>
                  <a:lnTo>
                    <a:pt x="161" y="17803"/>
                  </a:lnTo>
                  <a:cubicBezTo>
                    <a:pt x="4412" y="17803"/>
                    <a:pt x="16103" y="17803"/>
                    <a:pt x="25846" y="12843"/>
                  </a:cubicBezTo>
                  <a:lnTo>
                    <a:pt x="25846" y="103182"/>
                  </a:lnTo>
                  <a:cubicBezTo>
                    <a:pt x="25846" y="109028"/>
                    <a:pt x="25846" y="111331"/>
                    <a:pt x="8132" y="111331"/>
                  </a:cubicBezTo>
                  <a:lnTo>
                    <a:pt x="1401" y="111331"/>
                  </a:lnTo>
                  <a:lnTo>
                    <a:pt x="1401" y="117708"/>
                  </a:lnTo>
                  <a:cubicBezTo>
                    <a:pt x="4590" y="117530"/>
                    <a:pt x="26377" y="116999"/>
                    <a:pt x="32931" y="116999"/>
                  </a:cubicBezTo>
                  <a:cubicBezTo>
                    <a:pt x="38423" y="116999"/>
                    <a:pt x="60742" y="117530"/>
                    <a:pt x="64639" y="117708"/>
                  </a:cubicBezTo>
                  <a:lnTo>
                    <a:pt x="64639" y="111331"/>
                  </a:lnTo>
                  <a:lnTo>
                    <a:pt x="57907" y="111331"/>
                  </a:lnTo>
                  <a:cubicBezTo>
                    <a:pt x="40194" y="111331"/>
                    <a:pt x="40194" y="109028"/>
                    <a:pt x="40194" y="103182"/>
                  </a:cubicBezTo>
                  <a:lnTo>
                    <a:pt x="40194" y="5049"/>
                  </a:lnTo>
                  <a:close/>
                </a:path>
              </a:pathLst>
            </a:custGeom>
            <a:solidFill>
              <a:srgbClr val="000000"/>
            </a:solidFill>
            <a:ln w="25400" cap="flat">
              <a:noFill/>
              <a:prstDash val="solid"/>
              <a:miter/>
            </a:ln>
          </p:spPr>
          <p:txBody>
            <a:bodyPr rtlCol="0" anchor="ctr"/>
            <a:lstStyle/>
            <a:p>
              <a:endParaRPr lang="en-CN"/>
            </a:p>
          </p:txBody>
        </p:sp>
        <p:sp>
          <p:nvSpPr>
            <p:cNvPr id="18570" name="Freeform 18569">
              <a:extLst>
                <a:ext uri="{FF2B5EF4-FFF2-40B4-BE49-F238E27FC236}">
                  <a16:creationId xmlns:a16="http://schemas.microsoft.com/office/drawing/2014/main" id="{24E8CDE0-3010-35FD-B6A5-8AC944CCF192}"/>
                </a:ext>
              </a:extLst>
            </p:cNvPr>
            <p:cNvSpPr/>
            <p:nvPr>
              <p:custDataLst>
                <p:tags r:id="rId10"/>
              </p:custDataLst>
            </p:nvPr>
          </p:nvSpPr>
          <p:spPr>
            <a:xfrm>
              <a:off x="7272946" y="5544527"/>
              <a:ext cx="29606" cy="75662"/>
            </a:xfrm>
            <a:custGeom>
              <a:avLst/>
              <a:gdLst>
                <a:gd name="connsiteX0" fmla="*/ 29773 w 29606"/>
                <a:gd name="connsiteY0" fmla="*/ 26658 h 75662"/>
                <a:gd name="connsiteX1" fmla="*/ 13577 w 29606"/>
                <a:gd name="connsiteY1" fmla="*/ 88 h 75662"/>
                <a:gd name="connsiteX2" fmla="*/ 166 w 29606"/>
                <a:gd name="connsiteY2" fmla="*/ 13500 h 75662"/>
                <a:gd name="connsiteX3" fmla="*/ 13577 w 29606"/>
                <a:gd name="connsiteY3" fmla="*/ 26911 h 75662"/>
                <a:gd name="connsiteX4" fmla="*/ 22434 w 29606"/>
                <a:gd name="connsiteY4" fmla="*/ 23622 h 75662"/>
                <a:gd name="connsiteX5" fmla="*/ 23699 w 29606"/>
                <a:gd name="connsiteY5" fmla="*/ 22863 h 75662"/>
                <a:gd name="connsiteX6" fmla="*/ 24206 w 29606"/>
                <a:gd name="connsiteY6" fmla="*/ 26658 h 75662"/>
                <a:gd name="connsiteX7" fmla="*/ 6998 w 29606"/>
                <a:gd name="connsiteY7" fmla="*/ 68918 h 75662"/>
                <a:gd name="connsiteX8" fmla="*/ 4214 w 29606"/>
                <a:gd name="connsiteY8" fmla="*/ 72967 h 75662"/>
                <a:gd name="connsiteX9" fmla="*/ 6745 w 29606"/>
                <a:gd name="connsiteY9" fmla="*/ 75750 h 75662"/>
                <a:gd name="connsiteX10" fmla="*/ 29773 w 29606"/>
                <a:gd name="connsiteY10" fmla="*/ 26658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773" y="26658"/>
                  </a:moveTo>
                  <a:cubicBezTo>
                    <a:pt x="29773" y="9957"/>
                    <a:pt x="23446" y="88"/>
                    <a:pt x="13577" y="88"/>
                  </a:cubicBezTo>
                  <a:cubicBezTo>
                    <a:pt x="5227" y="88"/>
                    <a:pt x="166" y="6414"/>
                    <a:pt x="166" y="13500"/>
                  </a:cubicBezTo>
                  <a:cubicBezTo>
                    <a:pt x="166" y="20332"/>
                    <a:pt x="5227" y="26911"/>
                    <a:pt x="13577" y="26911"/>
                  </a:cubicBezTo>
                  <a:cubicBezTo>
                    <a:pt x="16614" y="26911"/>
                    <a:pt x="19904" y="25899"/>
                    <a:pt x="22434" y="23622"/>
                  </a:cubicBezTo>
                  <a:cubicBezTo>
                    <a:pt x="23193" y="23116"/>
                    <a:pt x="23446" y="22863"/>
                    <a:pt x="23699" y="22863"/>
                  </a:cubicBezTo>
                  <a:cubicBezTo>
                    <a:pt x="23952" y="22863"/>
                    <a:pt x="24206" y="23116"/>
                    <a:pt x="24206" y="26658"/>
                  </a:cubicBezTo>
                  <a:cubicBezTo>
                    <a:pt x="24206" y="45384"/>
                    <a:pt x="15349" y="60567"/>
                    <a:pt x="6998" y="68918"/>
                  </a:cubicBezTo>
                  <a:cubicBezTo>
                    <a:pt x="4214" y="71701"/>
                    <a:pt x="4214" y="72208"/>
                    <a:pt x="4214" y="72967"/>
                  </a:cubicBezTo>
                  <a:cubicBezTo>
                    <a:pt x="4214" y="74738"/>
                    <a:pt x="5480" y="75750"/>
                    <a:pt x="6745" y="75750"/>
                  </a:cubicBezTo>
                  <a:cubicBezTo>
                    <a:pt x="9529" y="75750"/>
                    <a:pt x="29773" y="56265"/>
                    <a:pt x="29773" y="26658"/>
                  </a:cubicBezTo>
                  <a:close/>
                </a:path>
              </a:pathLst>
            </a:custGeom>
            <a:solidFill>
              <a:srgbClr val="000000"/>
            </a:solidFill>
            <a:ln w="25400" cap="flat">
              <a:noFill/>
              <a:prstDash val="solid"/>
              <a:miter/>
            </a:ln>
          </p:spPr>
          <p:txBody>
            <a:bodyPr rtlCol="0" anchor="ctr"/>
            <a:lstStyle/>
            <a:p>
              <a:endParaRPr lang="en-CN"/>
            </a:p>
          </p:txBody>
        </p:sp>
        <p:sp>
          <p:nvSpPr>
            <p:cNvPr id="18571" name="Freeform 18570">
              <a:extLst>
                <a:ext uri="{FF2B5EF4-FFF2-40B4-BE49-F238E27FC236}">
                  <a16:creationId xmlns:a16="http://schemas.microsoft.com/office/drawing/2014/main" id="{725A92D9-A13F-C49E-25E2-C81B08CA0F57}"/>
                </a:ext>
              </a:extLst>
            </p:cNvPr>
            <p:cNvSpPr/>
            <p:nvPr>
              <p:custDataLst>
                <p:tags r:id="rId11"/>
              </p:custDataLst>
            </p:nvPr>
          </p:nvSpPr>
          <p:spPr>
            <a:xfrm>
              <a:off x="7376050" y="5392950"/>
              <a:ext cx="174858" cy="227492"/>
            </a:xfrm>
            <a:custGeom>
              <a:avLst/>
              <a:gdLst>
                <a:gd name="connsiteX0" fmla="*/ 98607 w 174858"/>
                <a:gd name="connsiteY0" fmla="*/ 176971 h 227492"/>
                <a:gd name="connsiteX1" fmla="*/ 175028 w 174858"/>
                <a:gd name="connsiteY1" fmla="*/ 68159 h 227492"/>
                <a:gd name="connsiteX2" fmla="*/ 110500 w 174858"/>
                <a:gd name="connsiteY2" fmla="*/ 88 h 227492"/>
                <a:gd name="connsiteX3" fmla="*/ 170 w 174858"/>
                <a:gd name="connsiteY3" fmla="*/ 116491 h 227492"/>
                <a:gd name="connsiteX4" fmla="*/ 64951 w 174858"/>
                <a:gd name="connsiteY4" fmla="*/ 184056 h 227492"/>
                <a:gd name="connsiteX5" fmla="*/ 89750 w 174858"/>
                <a:gd name="connsiteY5" fmla="*/ 180260 h 227492"/>
                <a:gd name="connsiteX6" fmla="*/ 88738 w 174858"/>
                <a:gd name="connsiteY6" fmla="*/ 199745 h 227492"/>
                <a:gd name="connsiteX7" fmla="*/ 109741 w 174858"/>
                <a:gd name="connsiteY7" fmla="*/ 227581 h 227492"/>
                <a:gd name="connsiteX8" fmla="*/ 152001 w 174858"/>
                <a:gd name="connsiteY8" fmla="*/ 178489 h 227492"/>
                <a:gd name="connsiteX9" fmla="*/ 149217 w 174858"/>
                <a:gd name="connsiteY9" fmla="*/ 175958 h 227492"/>
                <a:gd name="connsiteX10" fmla="*/ 146181 w 174858"/>
                <a:gd name="connsiteY10" fmla="*/ 178742 h 227492"/>
                <a:gd name="connsiteX11" fmla="*/ 116574 w 174858"/>
                <a:gd name="connsiteY11" fmla="*/ 203035 h 227492"/>
                <a:gd name="connsiteX12" fmla="*/ 98607 w 174858"/>
                <a:gd name="connsiteY12" fmla="*/ 176971 h 227492"/>
                <a:gd name="connsiteX13" fmla="*/ 50780 w 174858"/>
                <a:gd name="connsiteY13" fmla="*/ 174946 h 227492"/>
                <a:gd name="connsiteX14" fmla="*/ 22439 w 174858"/>
                <a:gd name="connsiteY14" fmla="*/ 124589 h 227492"/>
                <a:gd name="connsiteX15" fmla="*/ 48250 w 174858"/>
                <a:gd name="connsiteY15" fmla="*/ 43866 h 227492"/>
                <a:gd name="connsiteX16" fmla="*/ 108982 w 174858"/>
                <a:gd name="connsiteY16" fmla="*/ 6414 h 227492"/>
                <a:gd name="connsiteX17" fmla="*/ 152760 w 174858"/>
                <a:gd name="connsiteY17" fmla="*/ 60061 h 227492"/>
                <a:gd name="connsiteX18" fmla="*/ 97342 w 174858"/>
                <a:gd name="connsiteY18" fmla="*/ 168367 h 227492"/>
                <a:gd name="connsiteX19" fmla="*/ 75073 w 174858"/>
                <a:gd name="connsiteY19" fmla="*/ 141037 h 227492"/>
                <a:gd name="connsiteX20" fmla="*/ 49262 w 174858"/>
                <a:gd name="connsiteY20" fmla="*/ 166849 h 227492"/>
                <a:gd name="connsiteX21" fmla="*/ 50780 w 174858"/>
                <a:gd name="connsiteY21" fmla="*/ 174946 h 227492"/>
                <a:gd name="connsiteX22" fmla="*/ 66469 w 174858"/>
                <a:gd name="connsiteY22" fmla="*/ 177730 h 227492"/>
                <a:gd name="connsiteX23" fmla="*/ 54829 w 174858"/>
                <a:gd name="connsiteY23" fmla="*/ 166849 h 227492"/>
                <a:gd name="connsiteX24" fmla="*/ 75073 w 174858"/>
                <a:gd name="connsiteY24" fmla="*/ 146604 h 227492"/>
                <a:gd name="connsiteX25" fmla="*/ 90509 w 174858"/>
                <a:gd name="connsiteY25" fmla="*/ 168114 h 227492"/>
                <a:gd name="connsiteX26" fmla="*/ 87726 w 174858"/>
                <a:gd name="connsiteY26" fmla="*/ 173175 h 227492"/>
                <a:gd name="connsiteX27" fmla="*/ 66469 w 174858"/>
                <a:gd name="connsiteY27" fmla="*/ 177730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607" y="176971"/>
                  </a:moveTo>
                  <a:cubicBezTo>
                    <a:pt x="137830" y="162041"/>
                    <a:pt x="175028" y="116998"/>
                    <a:pt x="175028" y="68159"/>
                  </a:cubicBezTo>
                  <a:cubicBezTo>
                    <a:pt x="175028" y="27417"/>
                    <a:pt x="148205" y="88"/>
                    <a:pt x="110500" y="88"/>
                  </a:cubicBezTo>
                  <a:cubicBezTo>
                    <a:pt x="55841" y="88"/>
                    <a:pt x="170" y="57531"/>
                    <a:pt x="170" y="116491"/>
                  </a:cubicBezTo>
                  <a:cubicBezTo>
                    <a:pt x="170" y="158498"/>
                    <a:pt x="28512" y="184056"/>
                    <a:pt x="64951" y="184056"/>
                  </a:cubicBezTo>
                  <a:cubicBezTo>
                    <a:pt x="71277" y="184056"/>
                    <a:pt x="79881" y="183044"/>
                    <a:pt x="89750" y="180260"/>
                  </a:cubicBezTo>
                  <a:cubicBezTo>
                    <a:pt x="88738" y="195949"/>
                    <a:pt x="88738" y="196456"/>
                    <a:pt x="88738" y="199745"/>
                  </a:cubicBezTo>
                  <a:cubicBezTo>
                    <a:pt x="88738" y="207843"/>
                    <a:pt x="88738" y="227581"/>
                    <a:pt x="109741" y="227581"/>
                  </a:cubicBezTo>
                  <a:cubicBezTo>
                    <a:pt x="139854" y="227581"/>
                    <a:pt x="152001" y="181272"/>
                    <a:pt x="152001" y="178489"/>
                  </a:cubicBezTo>
                  <a:cubicBezTo>
                    <a:pt x="152001" y="176718"/>
                    <a:pt x="150229" y="175958"/>
                    <a:pt x="149217" y="175958"/>
                  </a:cubicBezTo>
                  <a:cubicBezTo>
                    <a:pt x="147193" y="175958"/>
                    <a:pt x="146687" y="177224"/>
                    <a:pt x="146181" y="178742"/>
                  </a:cubicBezTo>
                  <a:cubicBezTo>
                    <a:pt x="140107" y="196709"/>
                    <a:pt x="125430" y="203035"/>
                    <a:pt x="116574" y="203035"/>
                  </a:cubicBezTo>
                  <a:cubicBezTo>
                    <a:pt x="104933" y="203035"/>
                    <a:pt x="101137" y="196203"/>
                    <a:pt x="98607" y="176971"/>
                  </a:cubicBezTo>
                  <a:close/>
                  <a:moveTo>
                    <a:pt x="50780" y="174946"/>
                  </a:moveTo>
                  <a:cubicBezTo>
                    <a:pt x="31042" y="167102"/>
                    <a:pt x="22439" y="147364"/>
                    <a:pt x="22439" y="124589"/>
                  </a:cubicBezTo>
                  <a:cubicBezTo>
                    <a:pt x="22439" y="107129"/>
                    <a:pt x="29018" y="71195"/>
                    <a:pt x="48250" y="43866"/>
                  </a:cubicBezTo>
                  <a:cubicBezTo>
                    <a:pt x="66723" y="18055"/>
                    <a:pt x="90509" y="6414"/>
                    <a:pt x="108982" y="6414"/>
                  </a:cubicBezTo>
                  <a:cubicBezTo>
                    <a:pt x="134287" y="6414"/>
                    <a:pt x="152760" y="26152"/>
                    <a:pt x="152760" y="60061"/>
                  </a:cubicBezTo>
                  <a:cubicBezTo>
                    <a:pt x="152760" y="85366"/>
                    <a:pt x="139854" y="144580"/>
                    <a:pt x="97342" y="168367"/>
                  </a:cubicBezTo>
                  <a:cubicBezTo>
                    <a:pt x="96076" y="159510"/>
                    <a:pt x="93546" y="141037"/>
                    <a:pt x="75073" y="141037"/>
                  </a:cubicBezTo>
                  <a:cubicBezTo>
                    <a:pt x="61662" y="141037"/>
                    <a:pt x="49262" y="153690"/>
                    <a:pt x="49262" y="166849"/>
                  </a:cubicBezTo>
                  <a:cubicBezTo>
                    <a:pt x="49262" y="171910"/>
                    <a:pt x="50780" y="174693"/>
                    <a:pt x="50780" y="174946"/>
                  </a:cubicBezTo>
                  <a:close/>
                  <a:moveTo>
                    <a:pt x="66469" y="177730"/>
                  </a:moveTo>
                  <a:cubicBezTo>
                    <a:pt x="62927" y="177730"/>
                    <a:pt x="54829" y="177730"/>
                    <a:pt x="54829" y="166849"/>
                  </a:cubicBezTo>
                  <a:cubicBezTo>
                    <a:pt x="54829" y="156727"/>
                    <a:pt x="64445" y="146604"/>
                    <a:pt x="75073" y="146604"/>
                  </a:cubicBezTo>
                  <a:cubicBezTo>
                    <a:pt x="85701" y="146604"/>
                    <a:pt x="90509" y="152678"/>
                    <a:pt x="90509" y="168114"/>
                  </a:cubicBezTo>
                  <a:cubicBezTo>
                    <a:pt x="90509" y="171910"/>
                    <a:pt x="90256" y="172163"/>
                    <a:pt x="87726" y="173175"/>
                  </a:cubicBezTo>
                  <a:cubicBezTo>
                    <a:pt x="81146" y="175958"/>
                    <a:pt x="73555" y="177730"/>
                    <a:pt x="66469" y="177730"/>
                  </a:cubicBezTo>
                  <a:close/>
                </a:path>
              </a:pathLst>
            </a:custGeom>
            <a:solidFill>
              <a:srgbClr val="000000"/>
            </a:solidFill>
            <a:ln w="25400" cap="flat">
              <a:noFill/>
              <a:prstDash val="solid"/>
              <a:miter/>
            </a:ln>
          </p:spPr>
          <p:txBody>
            <a:bodyPr rtlCol="0" anchor="ctr"/>
            <a:lstStyle/>
            <a:p>
              <a:endParaRPr lang="en-CN"/>
            </a:p>
          </p:txBody>
        </p:sp>
        <p:sp>
          <p:nvSpPr>
            <p:cNvPr id="18572" name="Freeform 18571">
              <a:extLst>
                <a:ext uri="{FF2B5EF4-FFF2-40B4-BE49-F238E27FC236}">
                  <a16:creationId xmlns:a16="http://schemas.microsoft.com/office/drawing/2014/main" id="{68717CEA-4D75-CD89-BDF4-1DA119EA9D8A}"/>
                </a:ext>
              </a:extLst>
            </p:cNvPr>
            <p:cNvSpPr/>
            <p:nvPr>
              <p:custDataLst>
                <p:tags r:id="rId12"/>
              </p:custDataLst>
            </p:nvPr>
          </p:nvSpPr>
          <p:spPr>
            <a:xfrm>
              <a:off x="7574861" y="5491690"/>
              <a:ext cx="78293" cy="117618"/>
            </a:xfrm>
            <a:custGeom>
              <a:avLst/>
              <a:gdLst>
                <a:gd name="connsiteX0" fmla="*/ 78472 w 78293"/>
                <a:gd name="connsiteY0" fmla="*/ 85469 h 117618"/>
                <a:gd name="connsiteX1" fmla="*/ 72449 w 78293"/>
                <a:gd name="connsiteY1" fmla="*/ 85469 h 117618"/>
                <a:gd name="connsiteX2" fmla="*/ 67844 w 78293"/>
                <a:gd name="connsiteY2" fmla="*/ 101588 h 117618"/>
                <a:gd name="connsiteX3" fmla="*/ 50307 w 78293"/>
                <a:gd name="connsiteY3" fmla="*/ 102651 h 117618"/>
                <a:gd name="connsiteX4" fmla="*/ 17714 w 78293"/>
                <a:gd name="connsiteY4" fmla="*/ 102651 h 117618"/>
                <a:gd name="connsiteX5" fmla="*/ 53142 w 78293"/>
                <a:gd name="connsiteY5" fmla="*/ 72892 h 117618"/>
                <a:gd name="connsiteX6" fmla="*/ 78472 w 78293"/>
                <a:gd name="connsiteY6" fmla="*/ 34631 h 117618"/>
                <a:gd name="connsiteX7" fmla="*/ 37022 w 78293"/>
                <a:gd name="connsiteY7" fmla="*/ 89 h 117618"/>
                <a:gd name="connsiteX8" fmla="*/ 178 w 78293"/>
                <a:gd name="connsiteY8" fmla="*/ 31797 h 117618"/>
                <a:gd name="connsiteX9" fmla="*/ 9566 w 78293"/>
                <a:gd name="connsiteY9" fmla="*/ 41716 h 117618"/>
                <a:gd name="connsiteX10" fmla="*/ 18954 w 78293"/>
                <a:gd name="connsiteY10" fmla="*/ 32328 h 117618"/>
                <a:gd name="connsiteX11" fmla="*/ 8503 w 78293"/>
                <a:gd name="connsiteY11" fmla="*/ 22940 h 117618"/>
                <a:gd name="connsiteX12" fmla="*/ 34365 w 78293"/>
                <a:gd name="connsiteY12" fmla="*/ 6466 h 117618"/>
                <a:gd name="connsiteX13" fmla="*/ 61290 w 78293"/>
                <a:gd name="connsiteY13" fmla="*/ 34631 h 117618"/>
                <a:gd name="connsiteX14" fmla="*/ 44639 w 78293"/>
                <a:gd name="connsiteY14" fmla="*/ 68641 h 117618"/>
                <a:gd name="connsiteX15" fmla="*/ 1949 w 78293"/>
                <a:gd name="connsiteY15" fmla="*/ 110799 h 117618"/>
                <a:gd name="connsiteX16" fmla="*/ 178 w 78293"/>
                <a:gd name="connsiteY16" fmla="*/ 117708 h 117618"/>
                <a:gd name="connsiteX17" fmla="*/ 73158 w 78293"/>
                <a:gd name="connsiteY17" fmla="*/ 117708 h 117618"/>
                <a:gd name="connsiteX18" fmla="*/ 78472 w 78293"/>
                <a:gd name="connsiteY18" fmla="*/ 85469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472" y="85469"/>
                  </a:moveTo>
                  <a:lnTo>
                    <a:pt x="72449" y="85469"/>
                  </a:lnTo>
                  <a:cubicBezTo>
                    <a:pt x="71918" y="89366"/>
                    <a:pt x="70147" y="99817"/>
                    <a:pt x="67844" y="101588"/>
                  </a:cubicBezTo>
                  <a:cubicBezTo>
                    <a:pt x="66427" y="102651"/>
                    <a:pt x="52787" y="102651"/>
                    <a:pt x="50307" y="102651"/>
                  </a:cubicBezTo>
                  <a:lnTo>
                    <a:pt x="17714" y="102651"/>
                  </a:lnTo>
                  <a:cubicBezTo>
                    <a:pt x="36314" y="86177"/>
                    <a:pt x="42513" y="81218"/>
                    <a:pt x="53142" y="72892"/>
                  </a:cubicBezTo>
                  <a:cubicBezTo>
                    <a:pt x="66250" y="62441"/>
                    <a:pt x="78472" y="51459"/>
                    <a:pt x="78472" y="34631"/>
                  </a:cubicBezTo>
                  <a:cubicBezTo>
                    <a:pt x="78472" y="13197"/>
                    <a:pt x="59696" y="89"/>
                    <a:pt x="37022" y="89"/>
                  </a:cubicBezTo>
                  <a:cubicBezTo>
                    <a:pt x="15057" y="89"/>
                    <a:pt x="178" y="15500"/>
                    <a:pt x="178" y="31797"/>
                  </a:cubicBezTo>
                  <a:cubicBezTo>
                    <a:pt x="178" y="40831"/>
                    <a:pt x="7795" y="41716"/>
                    <a:pt x="9566" y="41716"/>
                  </a:cubicBezTo>
                  <a:cubicBezTo>
                    <a:pt x="13817" y="41716"/>
                    <a:pt x="18954" y="38705"/>
                    <a:pt x="18954" y="32328"/>
                  </a:cubicBezTo>
                  <a:cubicBezTo>
                    <a:pt x="18954" y="29140"/>
                    <a:pt x="17714" y="22940"/>
                    <a:pt x="8503" y="22940"/>
                  </a:cubicBezTo>
                  <a:cubicBezTo>
                    <a:pt x="13995" y="10363"/>
                    <a:pt x="26040" y="6466"/>
                    <a:pt x="34365" y="6466"/>
                  </a:cubicBezTo>
                  <a:cubicBezTo>
                    <a:pt x="52079" y="6466"/>
                    <a:pt x="61290" y="20283"/>
                    <a:pt x="61290" y="34631"/>
                  </a:cubicBezTo>
                  <a:cubicBezTo>
                    <a:pt x="61290" y="50042"/>
                    <a:pt x="50307" y="62264"/>
                    <a:pt x="44639" y="68641"/>
                  </a:cubicBezTo>
                  <a:lnTo>
                    <a:pt x="1949" y="110799"/>
                  </a:lnTo>
                  <a:cubicBezTo>
                    <a:pt x="178" y="112393"/>
                    <a:pt x="178" y="112748"/>
                    <a:pt x="178" y="117708"/>
                  </a:cubicBezTo>
                  <a:lnTo>
                    <a:pt x="73158" y="117708"/>
                  </a:lnTo>
                  <a:lnTo>
                    <a:pt x="78472" y="85469"/>
                  </a:lnTo>
                  <a:close/>
                </a:path>
              </a:pathLst>
            </a:custGeom>
            <a:solidFill>
              <a:srgbClr val="000000"/>
            </a:solidFill>
            <a:ln w="25400" cap="flat">
              <a:noFill/>
              <a:prstDash val="solid"/>
              <a:miter/>
            </a:ln>
          </p:spPr>
          <p:txBody>
            <a:bodyPr rtlCol="0" anchor="ctr"/>
            <a:lstStyle/>
            <a:p>
              <a:endParaRPr lang="en-CN"/>
            </a:p>
          </p:txBody>
        </p:sp>
        <p:sp>
          <p:nvSpPr>
            <p:cNvPr id="18573" name="Freeform 18572">
              <a:extLst>
                <a:ext uri="{FF2B5EF4-FFF2-40B4-BE49-F238E27FC236}">
                  <a16:creationId xmlns:a16="http://schemas.microsoft.com/office/drawing/2014/main" id="{88892C89-7934-B4CA-3080-310A2EFF1DB0}"/>
                </a:ext>
              </a:extLst>
            </p:cNvPr>
            <p:cNvSpPr/>
            <p:nvPr>
              <p:custDataLst>
                <p:tags r:id="rId13"/>
              </p:custDataLst>
            </p:nvPr>
          </p:nvSpPr>
          <p:spPr>
            <a:xfrm>
              <a:off x="7691647" y="5381562"/>
              <a:ext cx="58707" cy="253051"/>
            </a:xfrm>
            <a:custGeom>
              <a:avLst/>
              <a:gdLst>
                <a:gd name="connsiteX0" fmla="*/ 58890 w 58707"/>
                <a:gd name="connsiteY0" fmla="*/ 126613 h 253051"/>
                <a:gd name="connsiteX1" fmla="*/ 42189 w 58707"/>
                <a:gd name="connsiteY1" fmla="*/ 47662 h 253051"/>
                <a:gd name="connsiteX2" fmla="*/ 2713 w 58707"/>
                <a:gd name="connsiteY2" fmla="*/ 88 h 253051"/>
                <a:gd name="connsiteX3" fmla="*/ 182 w 58707"/>
                <a:gd name="connsiteY3" fmla="*/ 2618 h 253051"/>
                <a:gd name="connsiteX4" fmla="*/ 4990 w 58707"/>
                <a:gd name="connsiteY4" fmla="*/ 8439 h 253051"/>
                <a:gd name="connsiteX5" fmla="*/ 44213 w 58707"/>
                <a:gd name="connsiteY5" fmla="*/ 126613 h 253051"/>
                <a:gd name="connsiteX6" fmla="*/ 3472 w 58707"/>
                <a:gd name="connsiteY6" fmla="*/ 246307 h 253051"/>
                <a:gd name="connsiteX7" fmla="*/ 182 w 58707"/>
                <a:gd name="connsiteY7" fmla="*/ 250608 h 253051"/>
                <a:gd name="connsiteX8" fmla="*/ 2713 w 58707"/>
                <a:gd name="connsiteY8" fmla="*/ 253139 h 253051"/>
                <a:gd name="connsiteX9" fmla="*/ 42948 w 58707"/>
                <a:gd name="connsiteY9" fmla="*/ 203794 h 253051"/>
                <a:gd name="connsiteX10" fmla="*/ 58890 w 58707"/>
                <a:gd name="connsiteY10" fmla="*/ 12661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90" y="126613"/>
                  </a:moveTo>
                  <a:cubicBezTo>
                    <a:pt x="58890" y="106875"/>
                    <a:pt x="56107" y="76256"/>
                    <a:pt x="42189" y="47662"/>
                  </a:cubicBezTo>
                  <a:cubicBezTo>
                    <a:pt x="27006" y="16536"/>
                    <a:pt x="5243" y="88"/>
                    <a:pt x="2713" y="88"/>
                  </a:cubicBezTo>
                  <a:cubicBezTo>
                    <a:pt x="1195" y="88"/>
                    <a:pt x="182" y="1100"/>
                    <a:pt x="182" y="2618"/>
                  </a:cubicBezTo>
                  <a:cubicBezTo>
                    <a:pt x="182" y="3378"/>
                    <a:pt x="182" y="3884"/>
                    <a:pt x="4990" y="8439"/>
                  </a:cubicBezTo>
                  <a:cubicBezTo>
                    <a:pt x="29789" y="33491"/>
                    <a:pt x="44213" y="73726"/>
                    <a:pt x="44213" y="126613"/>
                  </a:cubicBezTo>
                  <a:cubicBezTo>
                    <a:pt x="44213" y="169885"/>
                    <a:pt x="34850" y="214422"/>
                    <a:pt x="3472" y="246307"/>
                  </a:cubicBezTo>
                  <a:cubicBezTo>
                    <a:pt x="182" y="249343"/>
                    <a:pt x="182" y="249849"/>
                    <a:pt x="182" y="250608"/>
                  </a:cubicBezTo>
                  <a:cubicBezTo>
                    <a:pt x="182" y="252127"/>
                    <a:pt x="1195" y="253139"/>
                    <a:pt x="2713" y="253139"/>
                  </a:cubicBezTo>
                  <a:cubicBezTo>
                    <a:pt x="5243" y="253139"/>
                    <a:pt x="28018" y="235932"/>
                    <a:pt x="42948" y="203794"/>
                  </a:cubicBezTo>
                  <a:cubicBezTo>
                    <a:pt x="55854" y="175958"/>
                    <a:pt x="58890" y="147870"/>
                    <a:pt x="58890" y="126613"/>
                  </a:cubicBezTo>
                  <a:close/>
                </a:path>
              </a:pathLst>
            </a:custGeom>
            <a:solidFill>
              <a:srgbClr val="000000"/>
            </a:solidFill>
            <a:ln w="25400" cap="flat">
              <a:noFill/>
              <a:prstDash val="solid"/>
              <a:miter/>
            </a:ln>
          </p:spPr>
          <p:txBody>
            <a:bodyPr rtlCol="0" anchor="ctr"/>
            <a:lstStyle/>
            <a:p>
              <a:endParaRPr lang="en-CN"/>
            </a:p>
          </p:txBody>
        </p:sp>
        <p:sp>
          <p:nvSpPr>
            <p:cNvPr id="18574" name="Freeform 18573">
              <a:extLst>
                <a:ext uri="{FF2B5EF4-FFF2-40B4-BE49-F238E27FC236}">
                  <a16:creationId xmlns:a16="http://schemas.microsoft.com/office/drawing/2014/main" id="{F3C267D7-D4D5-0A71-F404-8D3B9EEE3895}"/>
                </a:ext>
              </a:extLst>
            </p:cNvPr>
            <p:cNvSpPr/>
            <p:nvPr>
              <p:custDataLst>
                <p:tags r:id="rId14"/>
              </p:custDataLst>
            </p:nvPr>
          </p:nvSpPr>
          <p:spPr>
            <a:xfrm>
              <a:off x="7860093" y="5478481"/>
              <a:ext cx="168278" cy="59213"/>
            </a:xfrm>
            <a:custGeom>
              <a:avLst/>
              <a:gdLst>
                <a:gd name="connsiteX0" fmla="*/ 159864 w 168278"/>
                <a:gd name="connsiteY0" fmla="*/ 10210 h 59213"/>
                <a:gd name="connsiteX1" fmla="*/ 168468 w 168278"/>
                <a:gd name="connsiteY1" fmla="*/ 5149 h 59213"/>
                <a:gd name="connsiteX2" fmla="*/ 160117 w 168278"/>
                <a:gd name="connsiteY2" fmla="*/ 88 h 59213"/>
                <a:gd name="connsiteX3" fmla="*/ 8540 w 168278"/>
                <a:gd name="connsiteY3" fmla="*/ 88 h 59213"/>
                <a:gd name="connsiteX4" fmla="*/ 189 w 168278"/>
                <a:gd name="connsiteY4" fmla="*/ 5149 h 59213"/>
                <a:gd name="connsiteX5" fmla="*/ 8793 w 168278"/>
                <a:gd name="connsiteY5" fmla="*/ 10210 h 59213"/>
                <a:gd name="connsiteX6" fmla="*/ 159864 w 168278"/>
                <a:gd name="connsiteY6" fmla="*/ 10210 h 59213"/>
                <a:gd name="connsiteX7" fmla="*/ 160117 w 168278"/>
                <a:gd name="connsiteY7" fmla="*/ 59302 h 59213"/>
                <a:gd name="connsiteX8" fmla="*/ 168468 w 168278"/>
                <a:gd name="connsiteY8" fmla="*/ 54241 h 59213"/>
                <a:gd name="connsiteX9" fmla="*/ 159864 w 168278"/>
                <a:gd name="connsiteY9" fmla="*/ 49180 h 59213"/>
                <a:gd name="connsiteX10" fmla="*/ 8793 w 168278"/>
                <a:gd name="connsiteY10" fmla="*/ 49180 h 59213"/>
                <a:gd name="connsiteX11" fmla="*/ 189 w 168278"/>
                <a:gd name="connsiteY11" fmla="*/ 54241 h 59213"/>
                <a:gd name="connsiteX12" fmla="*/ 8540 w 168278"/>
                <a:gd name="connsiteY12" fmla="*/ 59302 h 59213"/>
                <a:gd name="connsiteX13" fmla="*/ 160117 w 168278"/>
                <a:gd name="connsiteY13" fmla="*/ 59302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4" y="10210"/>
                  </a:moveTo>
                  <a:cubicBezTo>
                    <a:pt x="163660" y="10210"/>
                    <a:pt x="168468" y="10210"/>
                    <a:pt x="168468" y="5149"/>
                  </a:cubicBezTo>
                  <a:cubicBezTo>
                    <a:pt x="168468" y="88"/>
                    <a:pt x="163660" y="88"/>
                    <a:pt x="160117" y="88"/>
                  </a:cubicBezTo>
                  <a:lnTo>
                    <a:pt x="8540" y="88"/>
                  </a:lnTo>
                  <a:cubicBezTo>
                    <a:pt x="4997" y="88"/>
                    <a:pt x="189" y="88"/>
                    <a:pt x="189" y="5149"/>
                  </a:cubicBezTo>
                  <a:cubicBezTo>
                    <a:pt x="189" y="10210"/>
                    <a:pt x="4997" y="10210"/>
                    <a:pt x="8793" y="10210"/>
                  </a:cubicBezTo>
                  <a:lnTo>
                    <a:pt x="159864" y="10210"/>
                  </a:lnTo>
                  <a:close/>
                  <a:moveTo>
                    <a:pt x="160117" y="59302"/>
                  </a:moveTo>
                  <a:cubicBezTo>
                    <a:pt x="163660" y="59302"/>
                    <a:pt x="168468" y="59302"/>
                    <a:pt x="168468" y="54241"/>
                  </a:cubicBezTo>
                  <a:cubicBezTo>
                    <a:pt x="168468" y="49180"/>
                    <a:pt x="163660" y="49180"/>
                    <a:pt x="159864" y="49180"/>
                  </a:cubicBezTo>
                  <a:lnTo>
                    <a:pt x="8793" y="49180"/>
                  </a:lnTo>
                  <a:cubicBezTo>
                    <a:pt x="4997" y="49180"/>
                    <a:pt x="189" y="49180"/>
                    <a:pt x="189" y="54241"/>
                  </a:cubicBezTo>
                  <a:cubicBezTo>
                    <a:pt x="189" y="59302"/>
                    <a:pt x="4997" y="59302"/>
                    <a:pt x="8540" y="59302"/>
                  </a:cubicBezTo>
                  <a:lnTo>
                    <a:pt x="160117" y="59302"/>
                  </a:lnTo>
                  <a:close/>
                </a:path>
              </a:pathLst>
            </a:custGeom>
            <a:solidFill>
              <a:srgbClr val="000000"/>
            </a:solidFill>
            <a:ln w="25400" cap="flat">
              <a:noFill/>
              <a:prstDash val="solid"/>
              <a:miter/>
            </a:ln>
          </p:spPr>
          <p:txBody>
            <a:bodyPr rtlCol="0" anchor="ctr"/>
            <a:lstStyle/>
            <a:p>
              <a:endParaRPr lang="en-CN"/>
            </a:p>
          </p:txBody>
        </p:sp>
        <p:sp>
          <p:nvSpPr>
            <p:cNvPr id="18575" name="Freeform 18574">
              <a:extLst>
                <a:ext uri="{FF2B5EF4-FFF2-40B4-BE49-F238E27FC236}">
                  <a16:creationId xmlns:a16="http://schemas.microsoft.com/office/drawing/2014/main" id="{700091F9-E5F4-C468-7D4B-F5FDFE5B0137}"/>
                </a:ext>
              </a:extLst>
            </p:cNvPr>
            <p:cNvSpPr/>
            <p:nvPr>
              <p:custDataLst>
                <p:tags r:id="rId15"/>
              </p:custDataLst>
            </p:nvPr>
          </p:nvSpPr>
          <p:spPr>
            <a:xfrm>
              <a:off x="8156809" y="5221759"/>
              <a:ext cx="126272" cy="230276"/>
            </a:xfrm>
            <a:custGeom>
              <a:avLst/>
              <a:gdLst>
                <a:gd name="connsiteX0" fmla="*/ 79659 w 126272"/>
                <a:gd name="connsiteY0" fmla="*/ 77262 h 230276"/>
                <a:gd name="connsiteX1" fmla="*/ 101421 w 126272"/>
                <a:gd name="connsiteY1" fmla="*/ 77262 h 230276"/>
                <a:gd name="connsiteX2" fmla="*/ 109013 w 126272"/>
                <a:gd name="connsiteY2" fmla="*/ 72201 h 230276"/>
                <a:gd name="connsiteX3" fmla="*/ 102180 w 126272"/>
                <a:gd name="connsiteY3" fmla="*/ 69417 h 230276"/>
                <a:gd name="connsiteX4" fmla="*/ 81177 w 126272"/>
                <a:gd name="connsiteY4" fmla="*/ 69417 h 230276"/>
                <a:gd name="connsiteX5" fmla="*/ 86491 w 126272"/>
                <a:gd name="connsiteY5" fmla="*/ 40569 h 230276"/>
                <a:gd name="connsiteX6" fmla="*/ 92564 w 126272"/>
                <a:gd name="connsiteY6" fmla="*/ 14252 h 230276"/>
                <a:gd name="connsiteX7" fmla="*/ 104458 w 126272"/>
                <a:gd name="connsiteY7" fmla="*/ 5648 h 230276"/>
                <a:gd name="connsiteX8" fmla="*/ 116857 w 126272"/>
                <a:gd name="connsiteY8" fmla="*/ 10203 h 230276"/>
                <a:gd name="connsiteX9" fmla="*/ 103193 w 126272"/>
                <a:gd name="connsiteY9" fmla="*/ 23868 h 230276"/>
                <a:gd name="connsiteX10" fmla="*/ 112555 w 126272"/>
                <a:gd name="connsiteY10" fmla="*/ 32725 h 230276"/>
                <a:gd name="connsiteX11" fmla="*/ 126473 w 126272"/>
                <a:gd name="connsiteY11" fmla="*/ 17542 h 230276"/>
                <a:gd name="connsiteX12" fmla="*/ 104458 w 126272"/>
                <a:gd name="connsiteY12" fmla="*/ 81 h 230276"/>
                <a:gd name="connsiteX13" fmla="*/ 72320 w 126272"/>
                <a:gd name="connsiteY13" fmla="*/ 29688 h 230276"/>
                <a:gd name="connsiteX14" fmla="*/ 63970 w 126272"/>
                <a:gd name="connsiteY14" fmla="*/ 69417 h 230276"/>
                <a:gd name="connsiteX15" fmla="*/ 46509 w 126272"/>
                <a:gd name="connsiteY15" fmla="*/ 69417 h 230276"/>
                <a:gd name="connsiteX16" fmla="*/ 38918 w 126272"/>
                <a:gd name="connsiteY16" fmla="*/ 74225 h 230276"/>
                <a:gd name="connsiteX17" fmla="*/ 46003 w 126272"/>
                <a:gd name="connsiteY17" fmla="*/ 77262 h 230276"/>
                <a:gd name="connsiteX18" fmla="*/ 62704 w 126272"/>
                <a:gd name="connsiteY18" fmla="*/ 77262 h 230276"/>
                <a:gd name="connsiteX19" fmla="*/ 43726 w 126272"/>
                <a:gd name="connsiteY19" fmla="*/ 177217 h 230276"/>
                <a:gd name="connsiteX20" fmla="*/ 21710 w 126272"/>
                <a:gd name="connsiteY20" fmla="*/ 224791 h 230276"/>
                <a:gd name="connsiteX21" fmla="*/ 9564 w 126272"/>
                <a:gd name="connsiteY21" fmla="*/ 220236 h 230276"/>
                <a:gd name="connsiteX22" fmla="*/ 23481 w 126272"/>
                <a:gd name="connsiteY22" fmla="*/ 206571 h 230276"/>
                <a:gd name="connsiteX23" fmla="*/ 14119 w 126272"/>
                <a:gd name="connsiteY23" fmla="*/ 197714 h 230276"/>
                <a:gd name="connsiteX24" fmla="*/ 201 w 126272"/>
                <a:gd name="connsiteY24" fmla="*/ 212897 h 230276"/>
                <a:gd name="connsiteX25" fmla="*/ 21710 w 126272"/>
                <a:gd name="connsiteY25" fmla="*/ 230358 h 230276"/>
                <a:gd name="connsiteX26" fmla="*/ 50305 w 126272"/>
                <a:gd name="connsiteY26" fmla="*/ 205812 h 230276"/>
                <a:gd name="connsiteX27" fmla="*/ 64476 w 126272"/>
                <a:gd name="connsiteY27" fmla="*/ 157479 h 230276"/>
                <a:gd name="connsiteX28" fmla="*/ 79659 w 126272"/>
                <a:gd name="connsiteY28" fmla="*/ 77262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272" h="230276">
                  <a:moveTo>
                    <a:pt x="79659" y="77262"/>
                  </a:moveTo>
                  <a:lnTo>
                    <a:pt x="101421" y="77262"/>
                  </a:lnTo>
                  <a:cubicBezTo>
                    <a:pt x="106482" y="77262"/>
                    <a:pt x="109013" y="77262"/>
                    <a:pt x="109013" y="72201"/>
                  </a:cubicBezTo>
                  <a:cubicBezTo>
                    <a:pt x="109013" y="69417"/>
                    <a:pt x="106482" y="69417"/>
                    <a:pt x="102180" y="69417"/>
                  </a:cubicBezTo>
                  <a:lnTo>
                    <a:pt x="81177" y="69417"/>
                  </a:lnTo>
                  <a:lnTo>
                    <a:pt x="86491" y="40569"/>
                  </a:lnTo>
                  <a:cubicBezTo>
                    <a:pt x="87503" y="35255"/>
                    <a:pt x="91046" y="17289"/>
                    <a:pt x="92564" y="14252"/>
                  </a:cubicBezTo>
                  <a:cubicBezTo>
                    <a:pt x="94842" y="9444"/>
                    <a:pt x="99144" y="5648"/>
                    <a:pt x="104458" y="5648"/>
                  </a:cubicBezTo>
                  <a:cubicBezTo>
                    <a:pt x="105470" y="5648"/>
                    <a:pt x="112049" y="5648"/>
                    <a:pt x="116857" y="10203"/>
                  </a:cubicBezTo>
                  <a:cubicBezTo>
                    <a:pt x="105723" y="11215"/>
                    <a:pt x="103193" y="20072"/>
                    <a:pt x="103193" y="23868"/>
                  </a:cubicBezTo>
                  <a:cubicBezTo>
                    <a:pt x="103193" y="29688"/>
                    <a:pt x="107748" y="32725"/>
                    <a:pt x="112555" y="32725"/>
                  </a:cubicBezTo>
                  <a:cubicBezTo>
                    <a:pt x="119135" y="32725"/>
                    <a:pt x="126473" y="27158"/>
                    <a:pt x="126473" y="17542"/>
                  </a:cubicBezTo>
                  <a:cubicBezTo>
                    <a:pt x="126473" y="5901"/>
                    <a:pt x="114833" y="81"/>
                    <a:pt x="104458" y="81"/>
                  </a:cubicBezTo>
                  <a:cubicBezTo>
                    <a:pt x="95854" y="81"/>
                    <a:pt x="79912" y="4636"/>
                    <a:pt x="72320" y="29688"/>
                  </a:cubicBezTo>
                  <a:cubicBezTo>
                    <a:pt x="70802" y="35002"/>
                    <a:pt x="70043" y="37533"/>
                    <a:pt x="63970" y="69417"/>
                  </a:cubicBezTo>
                  <a:lnTo>
                    <a:pt x="46509" y="69417"/>
                  </a:lnTo>
                  <a:cubicBezTo>
                    <a:pt x="41701" y="69417"/>
                    <a:pt x="38918" y="69417"/>
                    <a:pt x="38918" y="74225"/>
                  </a:cubicBezTo>
                  <a:cubicBezTo>
                    <a:pt x="38918" y="77262"/>
                    <a:pt x="41195" y="77262"/>
                    <a:pt x="46003" y="77262"/>
                  </a:cubicBezTo>
                  <a:lnTo>
                    <a:pt x="62704" y="77262"/>
                  </a:lnTo>
                  <a:lnTo>
                    <a:pt x="43726" y="177217"/>
                  </a:lnTo>
                  <a:cubicBezTo>
                    <a:pt x="39171" y="201763"/>
                    <a:pt x="34869" y="224791"/>
                    <a:pt x="21710" y="224791"/>
                  </a:cubicBezTo>
                  <a:cubicBezTo>
                    <a:pt x="20698" y="224791"/>
                    <a:pt x="14372" y="224791"/>
                    <a:pt x="9564" y="220236"/>
                  </a:cubicBezTo>
                  <a:cubicBezTo>
                    <a:pt x="21204" y="219476"/>
                    <a:pt x="23481" y="210367"/>
                    <a:pt x="23481" y="206571"/>
                  </a:cubicBezTo>
                  <a:cubicBezTo>
                    <a:pt x="23481" y="200751"/>
                    <a:pt x="18927" y="197714"/>
                    <a:pt x="14119" y="197714"/>
                  </a:cubicBezTo>
                  <a:cubicBezTo>
                    <a:pt x="7539" y="197714"/>
                    <a:pt x="201" y="203281"/>
                    <a:pt x="201" y="212897"/>
                  </a:cubicBezTo>
                  <a:cubicBezTo>
                    <a:pt x="201" y="224284"/>
                    <a:pt x="11335" y="230358"/>
                    <a:pt x="21710" y="230358"/>
                  </a:cubicBezTo>
                  <a:cubicBezTo>
                    <a:pt x="35628" y="230358"/>
                    <a:pt x="45750" y="215428"/>
                    <a:pt x="50305" y="205812"/>
                  </a:cubicBezTo>
                  <a:cubicBezTo>
                    <a:pt x="58403" y="189869"/>
                    <a:pt x="64223" y="159250"/>
                    <a:pt x="64476" y="157479"/>
                  </a:cubicBezTo>
                  <a:lnTo>
                    <a:pt x="79659" y="77262"/>
                  </a:lnTo>
                  <a:close/>
                </a:path>
              </a:pathLst>
            </a:custGeom>
            <a:solidFill>
              <a:srgbClr val="000000"/>
            </a:solidFill>
            <a:ln w="25400" cap="flat">
              <a:noFill/>
              <a:prstDash val="solid"/>
              <a:miter/>
            </a:ln>
          </p:spPr>
          <p:txBody>
            <a:bodyPr rtlCol="0" anchor="ctr"/>
            <a:lstStyle/>
            <a:p>
              <a:endParaRPr lang="en-CN"/>
            </a:p>
          </p:txBody>
        </p:sp>
        <p:sp>
          <p:nvSpPr>
            <p:cNvPr id="18576" name="Freeform 18575">
              <a:extLst>
                <a:ext uri="{FF2B5EF4-FFF2-40B4-BE49-F238E27FC236}">
                  <a16:creationId xmlns:a16="http://schemas.microsoft.com/office/drawing/2014/main" id="{E0CF28C6-D001-8526-A956-F3D80C8DF17B}"/>
                </a:ext>
              </a:extLst>
            </p:cNvPr>
            <p:cNvSpPr/>
            <p:nvPr>
              <p:custDataLst>
                <p:tags r:id="rId16"/>
              </p:custDataLst>
            </p:nvPr>
          </p:nvSpPr>
          <p:spPr>
            <a:xfrm>
              <a:off x="8280041" y="5317133"/>
              <a:ext cx="135508" cy="120983"/>
            </a:xfrm>
            <a:custGeom>
              <a:avLst/>
              <a:gdLst>
                <a:gd name="connsiteX0" fmla="*/ 21108 w 135508"/>
                <a:gd name="connsiteY0" fmla="*/ 107250 h 120983"/>
                <a:gd name="connsiteX1" fmla="*/ 5520 w 135508"/>
                <a:gd name="connsiteY1" fmla="*/ 114689 h 120983"/>
                <a:gd name="connsiteX2" fmla="*/ 206 w 135508"/>
                <a:gd name="connsiteY2" fmla="*/ 118409 h 120983"/>
                <a:gd name="connsiteX3" fmla="*/ 5520 w 135508"/>
                <a:gd name="connsiteY3" fmla="*/ 121066 h 120983"/>
                <a:gd name="connsiteX4" fmla="*/ 74071 w 135508"/>
                <a:gd name="connsiteY4" fmla="*/ 121066 h 120983"/>
                <a:gd name="connsiteX5" fmla="*/ 126681 w 135508"/>
                <a:gd name="connsiteY5" fmla="*/ 83159 h 120983"/>
                <a:gd name="connsiteX6" fmla="*/ 96390 w 135508"/>
                <a:gd name="connsiteY6" fmla="*/ 57829 h 120983"/>
                <a:gd name="connsiteX7" fmla="*/ 135715 w 135508"/>
                <a:gd name="connsiteY7" fmla="*/ 25236 h 120983"/>
                <a:gd name="connsiteX8" fmla="*/ 99047 w 135508"/>
                <a:gd name="connsiteY8" fmla="*/ 83 h 120983"/>
                <a:gd name="connsiteX9" fmla="*/ 34570 w 135508"/>
                <a:gd name="connsiteY9" fmla="*/ 83 h 120983"/>
                <a:gd name="connsiteX10" fmla="*/ 28902 w 135508"/>
                <a:gd name="connsiteY10" fmla="*/ 3980 h 120983"/>
                <a:gd name="connsiteX11" fmla="*/ 34570 w 135508"/>
                <a:gd name="connsiteY11" fmla="*/ 6460 h 120983"/>
                <a:gd name="connsiteX12" fmla="*/ 41301 w 135508"/>
                <a:gd name="connsiteY12" fmla="*/ 6814 h 120983"/>
                <a:gd name="connsiteX13" fmla="*/ 45375 w 135508"/>
                <a:gd name="connsiteY13" fmla="*/ 9294 h 120983"/>
                <a:gd name="connsiteX14" fmla="*/ 44667 w 135508"/>
                <a:gd name="connsiteY14" fmla="*/ 13191 h 120983"/>
                <a:gd name="connsiteX15" fmla="*/ 21108 w 135508"/>
                <a:gd name="connsiteY15" fmla="*/ 107250 h 120983"/>
                <a:gd name="connsiteX16" fmla="*/ 49449 w 135508"/>
                <a:gd name="connsiteY16" fmla="*/ 55703 h 120983"/>
                <a:gd name="connsiteX17" fmla="*/ 60255 w 135508"/>
                <a:gd name="connsiteY17" fmla="*/ 12482 h 120983"/>
                <a:gd name="connsiteX18" fmla="*/ 69289 w 135508"/>
                <a:gd name="connsiteY18" fmla="*/ 6460 h 120983"/>
                <a:gd name="connsiteX19" fmla="*/ 96213 w 135508"/>
                <a:gd name="connsiteY19" fmla="*/ 6460 h 120983"/>
                <a:gd name="connsiteX20" fmla="*/ 118355 w 135508"/>
                <a:gd name="connsiteY20" fmla="*/ 25059 h 120983"/>
                <a:gd name="connsiteX21" fmla="*/ 78500 w 135508"/>
                <a:gd name="connsiteY21" fmla="*/ 55703 h 120983"/>
                <a:gd name="connsiteX22" fmla="*/ 49449 w 135508"/>
                <a:gd name="connsiteY22" fmla="*/ 55703 h 120983"/>
                <a:gd name="connsiteX23" fmla="*/ 40947 w 135508"/>
                <a:gd name="connsiteY23" fmla="*/ 114689 h 120983"/>
                <a:gd name="connsiteX24" fmla="*/ 35279 w 135508"/>
                <a:gd name="connsiteY24" fmla="*/ 112918 h 120983"/>
                <a:gd name="connsiteX25" fmla="*/ 35987 w 135508"/>
                <a:gd name="connsiteY25" fmla="*/ 109198 h 120983"/>
                <a:gd name="connsiteX26" fmla="*/ 48209 w 135508"/>
                <a:gd name="connsiteY26" fmla="*/ 60663 h 120983"/>
                <a:gd name="connsiteX27" fmla="*/ 85762 w 135508"/>
                <a:gd name="connsiteY27" fmla="*/ 60663 h 120983"/>
                <a:gd name="connsiteX28" fmla="*/ 108790 w 135508"/>
                <a:gd name="connsiteY28" fmla="*/ 81919 h 120983"/>
                <a:gd name="connsiteX29" fmla="*/ 69466 w 135508"/>
                <a:gd name="connsiteY29" fmla="*/ 114689 h 120983"/>
                <a:gd name="connsiteX30" fmla="*/ 40947 w 135508"/>
                <a:gd name="connsiteY30" fmla="*/ 114689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508" h="120983">
                  <a:moveTo>
                    <a:pt x="21108" y="107250"/>
                  </a:moveTo>
                  <a:cubicBezTo>
                    <a:pt x="19513" y="113272"/>
                    <a:pt x="19159" y="114689"/>
                    <a:pt x="5520" y="114689"/>
                  </a:cubicBezTo>
                  <a:cubicBezTo>
                    <a:pt x="2508" y="114689"/>
                    <a:pt x="206" y="114689"/>
                    <a:pt x="206" y="118409"/>
                  </a:cubicBezTo>
                  <a:cubicBezTo>
                    <a:pt x="206" y="121066"/>
                    <a:pt x="2331" y="121066"/>
                    <a:pt x="5520" y="121066"/>
                  </a:cubicBezTo>
                  <a:lnTo>
                    <a:pt x="74071" y="121066"/>
                  </a:lnTo>
                  <a:cubicBezTo>
                    <a:pt x="103830" y="121066"/>
                    <a:pt x="126681" y="100696"/>
                    <a:pt x="126681" y="83159"/>
                  </a:cubicBezTo>
                  <a:cubicBezTo>
                    <a:pt x="126681" y="70583"/>
                    <a:pt x="115167" y="59777"/>
                    <a:pt x="96390" y="57829"/>
                  </a:cubicBezTo>
                  <a:cubicBezTo>
                    <a:pt x="117824" y="53932"/>
                    <a:pt x="135715" y="40470"/>
                    <a:pt x="135715" y="25236"/>
                  </a:cubicBezTo>
                  <a:cubicBezTo>
                    <a:pt x="135715" y="11774"/>
                    <a:pt x="122075" y="83"/>
                    <a:pt x="99047" y="83"/>
                  </a:cubicBezTo>
                  <a:lnTo>
                    <a:pt x="34570" y="83"/>
                  </a:lnTo>
                  <a:cubicBezTo>
                    <a:pt x="31204" y="83"/>
                    <a:pt x="28902" y="83"/>
                    <a:pt x="28902" y="3980"/>
                  </a:cubicBezTo>
                  <a:cubicBezTo>
                    <a:pt x="28902" y="6460"/>
                    <a:pt x="31027" y="6460"/>
                    <a:pt x="34570" y="6460"/>
                  </a:cubicBezTo>
                  <a:cubicBezTo>
                    <a:pt x="34747" y="6460"/>
                    <a:pt x="38113" y="6460"/>
                    <a:pt x="41301" y="6814"/>
                  </a:cubicBezTo>
                  <a:cubicBezTo>
                    <a:pt x="45021" y="7168"/>
                    <a:pt x="45375" y="7522"/>
                    <a:pt x="45375" y="9294"/>
                  </a:cubicBezTo>
                  <a:cubicBezTo>
                    <a:pt x="45375" y="9648"/>
                    <a:pt x="45375" y="10534"/>
                    <a:pt x="44667" y="13191"/>
                  </a:cubicBezTo>
                  <a:lnTo>
                    <a:pt x="21108" y="107250"/>
                  </a:lnTo>
                  <a:close/>
                  <a:moveTo>
                    <a:pt x="49449" y="55703"/>
                  </a:moveTo>
                  <a:lnTo>
                    <a:pt x="60255" y="12482"/>
                  </a:lnTo>
                  <a:cubicBezTo>
                    <a:pt x="61672" y="6991"/>
                    <a:pt x="61849" y="6460"/>
                    <a:pt x="69289" y="6460"/>
                  </a:cubicBezTo>
                  <a:lnTo>
                    <a:pt x="96213" y="6460"/>
                  </a:lnTo>
                  <a:cubicBezTo>
                    <a:pt x="114281" y="6460"/>
                    <a:pt x="118355" y="18328"/>
                    <a:pt x="118355" y="25059"/>
                  </a:cubicBezTo>
                  <a:cubicBezTo>
                    <a:pt x="118355" y="39407"/>
                    <a:pt x="102236" y="55703"/>
                    <a:pt x="78500" y="55703"/>
                  </a:cubicBezTo>
                  <a:lnTo>
                    <a:pt x="49449" y="55703"/>
                  </a:lnTo>
                  <a:close/>
                  <a:moveTo>
                    <a:pt x="40947" y="114689"/>
                  </a:moveTo>
                  <a:cubicBezTo>
                    <a:pt x="35456" y="114689"/>
                    <a:pt x="35279" y="114512"/>
                    <a:pt x="35279" y="112918"/>
                  </a:cubicBezTo>
                  <a:cubicBezTo>
                    <a:pt x="35279" y="112741"/>
                    <a:pt x="35279" y="111855"/>
                    <a:pt x="35987" y="109198"/>
                  </a:cubicBezTo>
                  <a:lnTo>
                    <a:pt x="48209" y="60663"/>
                  </a:lnTo>
                  <a:lnTo>
                    <a:pt x="85762" y="60663"/>
                  </a:lnTo>
                  <a:cubicBezTo>
                    <a:pt x="102413" y="60663"/>
                    <a:pt x="108790" y="71646"/>
                    <a:pt x="108790" y="81919"/>
                  </a:cubicBezTo>
                  <a:cubicBezTo>
                    <a:pt x="108790" y="99456"/>
                    <a:pt x="90899" y="114689"/>
                    <a:pt x="69466" y="114689"/>
                  </a:cubicBezTo>
                  <a:lnTo>
                    <a:pt x="40947" y="114689"/>
                  </a:lnTo>
                  <a:close/>
                </a:path>
              </a:pathLst>
            </a:custGeom>
            <a:solidFill>
              <a:srgbClr val="000000"/>
            </a:solidFill>
            <a:ln w="25400" cap="flat">
              <a:noFill/>
              <a:prstDash val="solid"/>
              <a:miter/>
            </a:ln>
          </p:spPr>
          <p:txBody>
            <a:bodyPr rtlCol="0" anchor="ctr"/>
            <a:lstStyle/>
            <a:p>
              <a:endParaRPr lang="en-CN"/>
            </a:p>
          </p:txBody>
        </p:sp>
        <p:sp>
          <p:nvSpPr>
            <p:cNvPr id="18577" name="Freeform 18576">
              <a:extLst>
                <a:ext uri="{FF2B5EF4-FFF2-40B4-BE49-F238E27FC236}">
                  <a16:creationId xmlns:a16="http://schemas.microsoft.com/office/drawing/2014/main" id="{EEB4CBF3-D2EB-7773-A278-4C038AE7AD26}"/>
                </a:ext>
              </a:extLst>
            </p:cNvPr>
            <p:cNvSpPr/>
            <p:nvPr>
              <p:custDataLst>
                <p:tags r:id="rId17"/>
              </p:custDataLst>
            </p:nvPr>
          </p:nvSpPr>
          <p:spPr>
            <a:xfrm>
              <a:off x="8441918" y="5317133"/>
              <a:ext cx="188826" cy="120983"/>
            </a:xfrm>
            <a:custGeom>
              <a:avLst/>
              <a:gdLst>
                <a:gd name="connsiteX0" fmla="*/ 167960 w 188826"/>
                <a:gd name="connsiteY0" fmla="*/ 14431 h 120983"/>
                <a:gd name="connsiteX1" fmla="*/ 183016 w 188826"/>
                <a:gd name="connsiteY1" fmla="*/ 6460 h 120983"/>
                <a:gd name="connsiteX2" fmla="*/ 189039 w 188826"/>
                <a:gd name="connsiteY2" fmla="*/ 2740 h 120983"/>
                <a:gd name="connsiteX3" fmla="*/ 183725 w 188826"/>
                <a:gd name="connsiteY3" fmla="*/ 83 h 120983"/>
                <a:gd name="connsiteX4" fmla="*/ 159634 w 188826"/>
                <a:gd name="connsiteY4" fmla="*/ 83 h 120983"/>
                <a:gd name="connsiteX5" fmla="*/ 152017 w 188826"/>
                <a:gd name="connsiteY5" fmla="*/ 3625 h 120983"/>
                <a:gd name="connsiteX6" fmla="*/ 83643 w 188826"/>
                <a:gd name="connsiteY6" fmla="*/ 104593 h 120983"/>
                <a:gd name="connsiteX7" fmla="*/ 66107 w 188826"/>
                <a:gd name="connsiteY7" fmla="*/ 4865 h 120983"/>
                <a:gd name="connsiteX8" fmla="*/ 59907 w 188826"/>
                <a:gd name="connsiteY8" fmla="*/ 83 h 120983"/>
                <a:gd name="connsiteX9" fmla="*/ 34576 w 188826"/>
                <a:gd name="connsiteY9" fmla="*/ 83 h 120983"/>
                <a:gd name="connsiteX10" fmla="*/ 28731 w 188826"/>
                <a:gd name="connsiteY10" fmla="*/ 3980 h 120983"/>
                <a:gd name="connsiteX11" fmla="*/ 34753 w 188826"/>
                <a:gd name="connsiteY11" fmla="*/ 6460 h 120983"/>
                <a:gd name="connsiteX12" fmla="*/ 41485 w 188826"/>
                <a:gd name="connsiteY12" fmla="*/ 6814 h 120983"/>
                <a:gd name="connsiteX13" fmla="*/ 45382 w 188826"/>
                <a:gd name="connsiteY13" fmla="*/ 9294 h 120983"/>
                <a:gd name="connsiteX14" fmla="*/ 44673 w 188826"/>
                <a:gd name="connsiteY14" fmla="*/ 13191 h 120983"/>
                <a:gd name="connsiteX15" fmla="*/ 22354 w 188826"/>
                <a:gd name="connsiteY15" fmla="*/ 102113 h 120983"/>
                <a:gd name="connsiteX16" fmla="*/ 3932 w 188826"/>
                <a:gd name="connsiteY16" fmla="*/ 114689 h 120983"/>
                <a:gd name="connsiteX17" fmla="*/ 212 w 188826"/>
                <a:gd name="connsiteY17" fmla="*/ 118586 h 120983"/>
                <a:gd name="connsiteX18" fmla="*/ 2869 w 188826"/>
                <a:gd name="connsiteY18" fmla="*/ 121066 h 120983"/>
                <a:gd name="connsiteX19" fmla="*/ 21291 w 188826"/>
                <a:gd name="connsiteY19" fmla="*/ 120358 h 120983"/>
                <a:gd name="connsiteX20" fmla="*/ 40068 w 188826"/>
                <a:gd name="connsiteY20" fmla="*/ 121066 h 120983"/>
                <a:gd name="connsiteX21" fmla="*/ 43610 w 188826"/>
                <a:gd name="connsiteY21" fmla="*/ 117169 h 120983"/>
                <a:gd name="connsiteX22" fmla="*/ 39713 w 188826"/>
                <a:gd name="connsiteY22" fmla="*/ 114689 h 120983"/>
                <a:gd name="connsiteX23" fmla="*/ 28377 w 188826"/>
                <a:gd name="connsiteY23" fmla="*/ 107250 h 120983"/>
                <a:gd name="connsiteX24" fmla="*/ 29085 w 188826"/>
                <a:gd name="connsiteY24" fmla="*/ 102821 h 120983"/>
                <a:gd name="connsiteX25" fmla="*/ 52644 w 188826"/>
                <a:gd name="connsiteY25" fmla="*/ 8585 h 120983"/>
                <a:gd name="connsiteX26" fmla="*/ 52821 w 188826"/>
                <a:gd name="connsiteY26" fmla="*/ 8585 h 120983"/>
                <a:gd name="connsiteX27" fmla="*/ 71775 w 188826"/>
                <a:gd name="connsiteY27" fmla="*/ 116284 h 120983"/>
                <a:gd name="connsiteX28" fmla="*/ 75318 w 188826"/>
                <a:gd name="connsiteY28" fmla="*/ 121066 h 120983"/>
                <a:gd name="connsiteX29" fmla="*/ 80455 w 188826"/>
                <a:gd name="connsiteY29" fmla="*/ 117169 h 120983"/>
                <a:gd name="connsiteX30" fmla="*/ 154852 w 188826"/>
                <a:gd name="connsiteY30" fmla="*/ 6814 h 120983"/>
                <a:gd name="connsiteX31" fmla="*/ 155029 w 188826"/>
                <a:gd name="connsiteY31" fmla="*/ 6991 h 120983"/>
                <a:gd name="connsiteX32" fmla="*/ 130053 w 188826"/>
                <a:gd name="connsiteY32" fmla="*/ 107250 h 120983"/>
                <a:gd name="connsiteX33" fmla="*/ 114465 w 188826"/>
                <a:gd name="connsiteY33" fmla="*/ 114689 h 120983"/>
                <a:gd name="connsiteX34" fmla="*/ 109151 w 188826"/>
                <a:gd name="connsiteY34" fmla="*/ 118586 h 120983"/>
                <a:gd name="connsiteX35" fmla="*/ 111985 w 188826"/>
                <a:gd name="connsiteY35" fmla="*/ 121066 h 120983"/>
                <a:gd name="connsiteX36" fmla="*/ 122967 w 188826"/>
                <a:gd name="connsiteY36" fmla="*/ 120535 h 120983"/>
                <a:gd name="connsiteX37" fmla="*/ 134127 w 188826"/>
                <a:gd name="connsiteY37" fmla="*/ 120358 h 120983"/>
                <a:gd name="connsiteX38" fmla="*/ 156623 w 188826"/>
                <a:gd name="connsiteY38" fmla="*/ 121066 h 120983"/>
                <a:gd name="connsiteX39" fmla="*/ 160343 w 188826"/>
                <a:gd name="connsiteY39" fmla="*/ 117169 h 120983"/>
                <a:gd name="connsiteX40" fmla="*/ 154674 w 188826"/>
                <a:gd name="connsiteY40" fmla="*/ 114689 h 120983"/>
                <a:gd name="connsiteX41" fmla="*/ 147943 w 188826"/>
                <a:gd name="connsiteY41" fmla="*/ 114335 h 120983"/>
                <a:gd name="connsiteX42" fmla="*/ 143869 w 188826"/>
                <a:gd name="connsiteY42" fmla="*/ 111678 h 120983"/>
                <a:gd name="connsiteX43" fmla="*/ 144578 w 188826"/>
                <a:gd name="connsiteY43" fmla="*/ 107781 h 120983"/>
                <a:gd name="connsiteX44" fmla="*/ 167960 w 188826"/>
                <a:gd name="connsiteY44" fmla="*/ 14431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8826" h="120983">
                  <a:moveTo>
                    <a:pt x="167960" y="14431"/>
                  </a:moveTo>
                  <a:cubicBezTo>
                    <a:pt x="169554" y="7877"/>
                    <a:pt x="169908" y="6460"/>
                    <a:pt x="183016" y="6460"/>
                  </a:cubicBezTo>
                  <a:cubicBezTo>
                    <a:pt x="186736" y="6460"/>
                    <a:pt x="189039" y="6460"/>
                    <a:pt x="189039" y="2740"/>
                  </a:cubicBezTo>
                  <a:cubicBezTo>
                    <a:pt x="189039" y="83"/>
                    <a:pt x="186913" y="83"/>
                    <a:pt x="183725" y="83"/>
                  </a:cubicBezTo>
                  <a:lnTo>
                    <a:pt x="159634" y="83"/>
                  </a:lnTo>
                  <a:cubicBezTo>
                    <a:pt x="154497" y="83"/>
                    <a:pt x="154320" y="260"/>
                    <a:pt x="152017" y="3625"/>
                  </a:cubicBezTo>
                  <a:lnTo>
                    <a:pt x="83643" y="104593"/>
                  </a:lnTo>
                  <a:lnTo>
                    <a:pt x="66107" y="4865"/>
                  </a:lnTo>
                  <a:cubicBezTo>
                    <a:pt x="65221" y="260"/>
                    <a:pt x="65221" y="83"/>
                    <a:pt x="59907" y="83"/>
                  </a:cubicBezTo>
                  <a:lnTo>
                    <a:pt x="34576" y="83"/>
                  </a:lnTo>
                  <a:cubicBezTo>
                    <a:pt x="31034" y="83"/>
                    <a:pt x="28731" y="83"/>
                    <a:pt x="28731" y="3980"/>
                  </a:cubicBezTo>
                  <a:cubicBezTo>
                    <a:pt x="28731" y="6460"/>
                    <a:pt x="30857" y="6460"/>
                    <a:pt x="34753" y="6460"/>
                  </a:cubicBezTo>
                  <a:cubicBezTo>
                    <a:pt x="37588" y="6460"/>
                    <a:pt x="38296" y="6460"/>
                    <a:pt x="41485" y="6814"/>
                  </a:cubicBezTo>
                  <a:cubicBezTo>
                    <a:pt x="45027" y="7168"/>
                    <a:pt x="45382" y="7522"/>
                    <a:pt x="45382" y="9294"/>
                  </a:cubicBezTo>
                  <a:cubicBezTo>
                    <a:pt x="45382" y="9471"/>
                    <a:pt x="45382" y="10534"/>
                    <a:pt x="44673" y="13191"/>
                  </a:cubicBezTo>
                  <a:lnTo>
                    <a:pt x="22354" y="102113"/>
                  </a:lnTo>
                  <a:cubicBezTo>
                    <a:pt x="20760" y="108135"/>
                    <a:pt x="18103" y="114158"/>
                    <a:pt x="3932" y="114689"/>
                  </a:cubicBezTo>
                  <a:cubicBezTo>
                    <a:pt x="2515" y="114689"/>
                    <a:pt x="212" y="114867"/>
                    <a:pt x="212" y="118586"/>
                  </a:cubicBezTo>
                  <a:cubicBezTo>
                    <a:pt x="212" y="118764"/>
                    <a:pt x="389" y="121066"/>
                    <a:pt x="2869" y="121066"/>
                  </a:cubicBezTo>
                  <a:cubicBezTo>
                    <a:pt x="8183" y="121066"/>
                    <a:pt x="15623" y="120358"/>
                    <a:pt x="21291" y="120358"/>
                  </a:cubicBezTo>
                  <a:cubicBezTo>
                    <a:pt x="25542" y="120358"/>
                    <a:pt x="35816" y="121066"/>
                    <a:pt x="40068" y="121066"/>
                  </a:cubicBezTo>
                  <a:cubicBezTo>
                    <a:pt x="40953" y="121066"/>
                    <a:pt x="43610" y="121066"/>
                    <a:pt x="43610" y="117169"/>
                  </a:cubicBezTo>
                  <a:cubicBezTo>
                    <a:pt x="43610" y="114867"/>
                    <a:pt x="41308" y="114689"/>
                    <a:pt x="39713" y="114689"/>
                  </a:cubicBezTo>
                  <a:cubicBezTo>
                    <a:pt x="28377" y="114335"/>
                    <a:pt x="28377" y="109730"/>
                    <a:pt x="28377" y="107250"/>
                  </a:cubicBezTo>
                  <a:cubicBezTo>
                    <a:pt x="28377" y="106541"/>
                    <a:pt x="28377" y="105656"/>
                    <a:pt x="29085" y="102821"/>
                  </a:cubicBezTo>
                  <a:lnTo>
                    <a:pt x="52644" y="8585"/>
                  </a:lnTo>
                  <a:lnTo>
                    <a:pt x="52821" y="8585"/>
                  </a:lnTo>
                  <a:lnTo>
                    <a:pt x="71775" y="116284"/>
                  </a:lnTo>
                  <a:cubicBezTo>
                    <a:pt x="72306" y="119472"/>
                    <a:pt x="72661" y="121066"/>
                    <a:pt x="75318" y="121066"/>
                  </a:cubicBezTo>
                  <a:cubicBezTo>
                    <a:pt x="77797" y="121066"/>
                    <a:pt x="79215" y="119118"/>
                    <a:pt x="80455" y="117169"/>
                  </a:cubicBezTo>
                  <a:lnTo>
                    <a:pt x="154852" y="6814"/>
                  </a:lnTo>
                  <a:lnTo>
                    <a:pt x="155029" y="6991"/>
                  </a:lnTo>
                  <a:lnTo>
                    <a:pt x="130053" y="107250"/>
                  </a:lnTo>
                  <a:cubicBezTo>
                    <a:pt x="128635" y="113272"/>
                    <a:pt x="128281" y="114689"/>
                    <a:pt x="114465" y="114689"/>
                  </a:cubicBezTo>
                  <a:cubicBezTo>
                    <a:pt x="111276" y="114689"/>
                    <a:pt x="109151" y="114689"/>
                    <a:pt x="109151" y="118586"/>
                  </a:cubicBezTo>
                  <a:cubicBezTo>
                    <a:pt x="109151" y="118764"/>
                    <a:pt x="109151" y="121066"/>
                    <a:pt x="111985" y="121066"/>
                  </a:cubicBezTo>
                  <a:cubicBezTo>
                    <a:pt x="115350" y="121066"/>
                    <a:pt x="119424" y="120535"/>
                    <a:pt x="122967" y="120535"/>
                  </a:cubicBezTo>
                  <a:cubicBezTo>
                    <a:pt x="126510" y="120535"/>
                    <a:pt x="130584" y="120358"/>
                    <a:pt x="134127" y="120358"/>
                  </a:cubicBezTo>
                  <a:cubicBezTo>
                    <a:pt x="139086" y="120358"/>
                    <a:pt x="151663" y="121066"/>
                    <a:pt x="156623" y="121066"/>
                  </a:cubicBezTo>
                  <a:cubicBezTo>
                    <a:pt x="157686" y="121066"/>
                    <a:pt x="160343" y="121066"/>
                    <a:pt x="160343" y="117169"/>
                  </a:cubicBezTo>
                  <a:cubicBezTo>
                    <a:pt x="160343" y="114689"/>
                    <a:pt x="158217" y="114689"/>
                    <a:pt x="154674" y="114689"/>
                  </a:cubicBezTo>
                  <a:cubicBezTo>
                    <a:pt x="154497" y="114689"/>
                    <a:pt x="151132" y="114689"/>
                    <a:pt x="147943" y="114335"/>
                  </a:cubicBezTo>
                  <a:cubicBezTo>
                    <a:pt x="143869" y="113981"/>
                    <a:pt x="143869" y="113450"/>
                    <a:pt x="143869" y="111678"/>
                  </a:cubicBezTo>
                  <a:cubicBezTo>
                    <a:pt x="143869" y="110615"/>
                    <a:pt x="144401" y="108844"/>
                    <a:pt x="144578" y="107781"/>
                  </a:cubicBezTo>
                  <a:lnTo>
                    <a:pt x="167960" y="14431"/>
                  </a:lnTo>
                  <a:close/>
                </a:path>
              </a:pathLst>
            </a:custGeom>
            <a:solidFill>
              <a:srgbClr val="000000"/>
            </a:solidFill>
            <a:ln w="25400" cap="flat">
              <a:noFill/>
              <a:prstDash val="solid"/>
              <a:miter/>
            </a:ln>
          </p:spPr>
          <p:txBody>
            <a:bodyPr rtlCol="0" anchor="ctr"/>
            <a:lstStyle/>
            <a:p>
              <a:endParaRPr lang="en-CN"/>
            </a:p>
          </p:txBody>
        </p:sp>
        <p:sp>
          <p:nvSpPr>
            <p:cNvPr id="18578" name="Freeform 18577">
              <a:extLst>
                <a:ext uri="{FF2B5EF4-FFF2-40B4-BE49-F238E27FC236}">
                  <a16:creationId xmlns:a16="http://schemas.microsoft.com/office/drawing/2014/main" id="{D5DAB1C1-6759-AACD-5928-315D914BF61F}"/>
                </a:ext>
              </a:extLst>
            </p:cNvPr>
            <p:cNvSpPr/>
            <p:nvPr>
              <p:custDataLst>
                <p:tags r:id="rId18"/>
              </p:custDataLst>
            </p:nvPr>
          </p:nvSpPr>
          <p:spPr>
            <a:xfrm>
              <a:off x="8651935" y="5320499"/>
              <a:ext cx="78293" cy="117618"/>
            </a:xfrm>
            <a:custGeom>
              <a:avLst/>
              <a:gdLst>
                <a:gd name="connsiteX0" fmla="*/ 78514 w 78293"/>
                <a:gd name="connsiteY0" fmla="*/ 85462 h 117618"/>
                <a:gd name="connsiteX1" fmla="*/ 72492 w 78293"/>
                <a:gd name="connsiteY1" fmla="*/ 85462 h 117618"/>
                <a:gd name="connsiteX2" fmla="*/ 67886 w 78293"/>
                <a:gd name="connsiteY2" fmla="*/ 101581 h 117618"/>
                <a:gd name="connsiteX3" fmla="*/ 50350 w 78293"/>
                <a:gd name="connsiteY3" fmla="*/ 102644 h 117618"/>
                <a:gd name="connsiteX4" fmla="*/ 17757 w 78293"/>
                <a:gd name="connsiteY4" fmla="*/ 102644 h 117618"/>
                <a:gd name="connsiteX5" fmla="*/ 53184 w 78293"/>
                <a:gd name="connsiteY5" fmla="*/ 72885 h 117618"/>
                <a:gd name="connsiteX6" fmla="*/ 78514 w 78293"/>
                <a:gd name="connsiteY6" fmla="*/ 34624 h 117618"/>
                <a:gd name="connsiteX7" fmla="*/ 37065 w 78293"/>
                <a:gd name="connsiteY7" fmla="*/ 83 h 117618"/>
                <a:gd name="connsiteX8" fmla="*/ 220 w 78293"/>
                <a:gd name="connsiteY8" fmla="*/ 31790 h 117618"/>
                <a:gd name="connsiteX9" fmla="*/ 9609 w 78293"/>
                <a:gd name="connsiteY9" fmla="*/ 41710 h 117618"/>
                <a:gd name="connsiteX10" fmla="*/ 18997 w 78293"/>
                <a:gd name="connsiteY10" fmla="*/ 32321 h 117618"/>
                <a:gd name="connsiteX11" fmla="*/ 8546 w 78293"/>
                <a:gd name="connsiteY11" fmla="*/ 22933 h 117618"/>
                <a:gd name="connsiteX12" fmla="*/ 34408 w 78293"/>
                <a:gd name="connsiteY12" fmla="*/ 6460 h 117618"/>
                <a:gd name="connsiteX13" fmla="*/ 61332 w 78293"/>
                <a:gd name="connsiteY13" fmla="*/ 34624 h 117618"/>
                <a:gd name="connsiteX14" fmla="*/ 44681 w 78293"/>
                <a:gd name="connsiteY14" fmla="*/ 68634 h 117618"/>
                <a:gd name="connsiteX15" fmla="*/ 1992 w 78293"/>
                <a:gd name="connsiteY15" fmla="*/ 110793 h 117618"/>
                <a:gd name="connsiteX16" fmla="*/ 220 w 78293"/>
                <a:gd name="connsiteY16" fmla="*/ 117701 h 117618"/>
                <a:gd name="connsiteX17" fmla="*/ 73200 w 78293"/>
                <a:gd name="connsiteY17" fmla="*/ 117701 h 117618"/>
                <a:gd name="connsiteX18" fmla="*/ 78514 w 78293"/>
                <a:gd name="connsiteY18" fmla="*/ 85462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514" y="85462"/>
                  </a:moveTo>
                  <a:lnTo>
                    <a:pt x="72492" y="85462"/>
                  </a:lnTo>
                  <a:cubicBezTo>
                    <a:pt x="71960" y="89359"/>
                    <a:pt x="70189" y="99810"/>
                    <a:pt x="67886" y="101581"/>
                  </a:cubicBezTo>
                  <a:cubicBezTo>
                    <a:pt x="66469" y="102644"/>
                    <a:pt x="52830" y="102644"/>
                    <a:pt x="50350" y="102644"/>
                  </a:cubicBezTo>
                  <a:lnTo>
                    <a:pt x="17757" y="102644"/>
                  </a:lnTo>
                  <a:cubicBezTo>
                    <a:pt x="36356" y="86171"/>
                    <a:pt x="42556" y="81211"/>
                    <a:pt x="53184" y="72885"/>
                  </a:cubicBezTo>
                  <a:cubicBezTo>
                    <a:pt x="66292" y="62434"/>
                    <a:pt x="78514" y="51452"/>
                    <a:pt x="78514" y="34624"/>
                  </a:cubicBezTo>
                  <a:cubicBezTo>
                    <a:pt x="78514" y="13191"/>
                    <a:pt x="59738" y="83"/>
                    <a:pt x="37065" y="83"/>
                  </a:cubicBezTo>
                  <a:cubicBezTo>
                    <a:pt x="15100" y="83"/>
                    <a:pt x="220" y="15493"/>
                    <a:pt x="220" y="31790"/>
                  </a:cubicBezTo>
                  <a:cubicBezTo>
                    <a:pt x="220" y="40824"/>
                    <a:pt x="7837" y="41710"/>
                    <a:pt x="9609" y="41710"/>
                  </a:cubicBezTo>
                  <a:cubicBezTo>
                    <a:pt x="13860" y="41710"/>
                    <a:pt x="18997" y="38698"/>
                    <a:pt x="18997" y="32321"/>
                  </a:cubicBezTo>
                  <a:cubicBezTo>
                    <a:pt x="18997" y="29133"/>
                    <a:pt x="17757" y="22933"/>
                    <a:pt x="8546" y="22933"/>
                  </a:cubicBezTo>
                  <a:cubicBezTo>
                    <a:pt x="14037" y="10357"/>
                    <a:pt x="26082" y="6460"/>
                    <a:pt x="34408" y="6460"/>
                  </a:cubicBezTo>
                  <a:cubicBezTo>
                    <a:pt x="52121" y="6460"/>
                    <a:pt x="61332" y="20276"/>
                    <a:pt x="61332" y="34624"/>
                  </a:cubicBezTo>
                  <a:cubicBezTo>
                    <a:pt x="61332" y="50035"/>
                    <a:pt x="50350" y="62257"/>
                    <a:pt x="44681" y="68634"/>
                  </a:cubicBezTo>
                  <a:lnTo>
                    <a:pt x="1992" y="110793"/>
                  </a:lnTo>
                  <a:cubicBezTo>
                    <a:pt x="220" y="112387"/>
                    <a:pt x="220" y="112741"/>
                    <a:pt x="220" y="117701"/>
                  </a:cubicBezTo>
                  <a:lnTo>
                    <a:pt x="73200" y="117701"/>
                  </a:lnTo>
                  <a:lnTo>
                    <a:pt x="78514" y="85462"/>
                  </a:lnTo>
                  <a:close/>
                </a:path>
              </a:pathLst>
            </a:custGeom>
            <a:solidFill>
              <a:srgbClr val="000000"/>
            </a:solidFill>
            <a:ln w="25400" cap="flat">
              <a:noFill/>
              <a:prstDash val="solid"/>
              <a:miter/>
            </a:ln>
          </p:spPr>
          <p:txBody>
            <a:bodyPr rtlCol="0" anchor="ctr"/>
            <a:lstStyle/>
            <a:p>
              <a:endParaRPr lang="en-CN"/>
            </a:p>
          </p:txBody>
        </p:sp>
        <p:sp>
          <p:nvSpPr>
            <p:cNvPr id="18579" name="Freeform 18578">
              <a:extLst>
                <a:ext uri="{FF2B5EF4-FFF2-40B4-BE49-F238E27FC236}">
                  <a16:creationId xmlns:a16="http://schemas.microsoft.com/office/drawing/2014/main" id="{B40B1F7A-5041-8600-FBDB-7E8D15E7CF81}"/>
                </a:ext>
              </a:extLst>
            </p:cNvPr>
            <p:cNvSpPr/>
            <p:nvPr>
              <p:custDataLst>
                <p:tags r:id="rId19"/>
              </p:custDataLst>
            </p:nvPr>
          </p:nvSpPr>
          <p:spPr>
            <a:xfrm>
              <a:off x="8752805" y="5320499"/>
              <a:ext cx="78293" cy="121160"/>
            </a:xfrm>
            <a:custGeom>
              <a:avLst/>
              <a:gdLst>
                <a:gd name="connsiteX0" fmla="*/ 16521 w 78293"/>
                <a:gd name="connsiteY0" fmla="*/ 18859 h 121160"/>
                <a:gd name="connsiteX1" fmla="*/ 33703 w 78293"/>
                <a:gd name="connsiteY1" fmla="*/ 21162 h 121160"/>
                <a:gd name="connsiteX2" fmla="*/ 70902 w 78293"/>
                <a:gd name="connsiteY2" fmla="*/ 2563 h 121160"/>
                <a:gd name="connsiteX3" fmla="*/ 68776 w 78293"/>
                <a:gd name="connsiteY3" fmla="*/ 83 h 121160"/>
                <a:gd name="connsiteX4" fmla="*/ 67359 w 78293"/>
                <a:gd name="connsiteY4" fmla="*/ 614 h 121160"/>
                <a:gd name="connsiteX5" fmla="*/ 40611 w 78293"/>
                <a:gd name="connsiteY5" fmla="*/ 5751 h 121160"/>
                <a:gd name="connsiteX6" fmla="*/ 14749 w 78293"/>
                <a:gd name="connsiteY6" fmla="*/ 968 h 121160"/>
                <a:gd name="connsiteX7" fmla="*/ 12447 w 78293"/>
                <a:gd name="connsiteY7" fmla="*/ 83 h 121160"/>
                <a:gd name="connsiteX8" fmla="*/ 10144 w 78293"/>
                <a:gd name="connsiteY8" fmla="*/ 4865 h 121160"/>
                <a:gd name="connsiteX9" fmla="*/ 10144 w 78293"/>
                <a:gd name="connsiteY9" fmla="*/ 57120 h 121160"/>
                <a:gd name="connsiteX10" fmla="*/ 12978 w 78293"/>
                <a:gd name="connsiteY10" fmla="*/ 62257 h 121160"/>
                <a:gd name="connsiteX11" fmla="*/ 16521 w 78293"/>
                <a:gd name="connsiteY11" fmla="*/ 59777 h 121160"/>
                <a:gd name="connsiteX12" fmla="*/ 41143 w 78293"/>
                <a:gd name="connsiteY12" fmla="*/ 48618 h 121160"/>
                <a:gd name="connsiteX13" fmla="*/ 57439 w 78293"/>
                <a:gd name="connsiteY13" fmla="*/ 58537 h 121160"/>
                <a:gd name="connsiteX14" fmla="*/ 61690 w 78293"/>
                <a:gd name="connsiteY14" fmla="*/ 81388 h 121160"/>
                <a:gd name="connsiteX15" fmla="*/ 56376 w 78293"/>
                <a:gd name="connsiteY15" fmla="*/ 104947 h 121160"/>
                <a:gd name="connsiteX16" fmla="*/ 35652 w 78293"/>
                <a:gd name="connsiteY16" fmla="*/ 115575 h 121160"/>
                <a:gd name="connsiteX17" fmla="*/ 7841 w 78293"/>
                <a:gd name="connsiteY17" fmla="*/ 97507 h 121160"/>
                <a:gd name="connsiteX18" fmla="*/ 17938 w 78293"/>
                <a:gd name="connsiteY18" fmla="*/ 88828 h 121160"/>
                <a:gd name="connsiteX19" fmla="*/ 9081 w 78293"/>
                <a:gd name="connsiteY19" fmla="*/ 79794 h 121160"/>
                <a:gd name="connsiteX20" fmla="*/ 224 w 78293"/>
                <a:gd name="connsiteY20" fmla="*/ 89359 h 121160"/>
                <a:gd name="connsiteX21" fmla="*/ 36006 w 78293"/>
                <a:gd name="connsiteY21" fmla="*/ 121244 h 121160"/>
                <a:gd name="connsiteX22" fmla="*/ 78518 w 78293"/>
                <a:gd name="connsiteY22" fmla="*/ 82097 h 121160"/>
                <a:gd name="connsiteX23" fmla="*/ 41320 w 78293"/>
                <a:gd name="connsiteY23" fmla="*/ 43658 h 121160"/>
                <a:gd name="connsiteX24" fmla="*/ 16521 w 78293"/>
                <a:gd name="connsiteY24" fmla="*/ 52338 h 121160"/>
                <a:gd name="connsiteX25" fmla="*/ 16521 w 78293"/>
                <a:gd name="connsiteY25" fmla="*/ 18859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93" h="121160">
                  <a:moveTo>
                    <a:pt x="16521" y="18859"/>
                  </a:moveTo>
                  <a:cubicBezTo>
                    <a:pt x="25555" y="21162"/>
                    <a:pt x="30869" y="21162"/>
                    <a:pt x="33703" y="21162"/>
                  </a:cubicBezTo>
                  <a:cubicBezTo>
                    <a:pt x="57085" y="21162"/>
                    <a:pt x="70902" y="5220"/>
                    <a:pt x="70902" y="2563"/>
                  </a:cubicBezTo>
                  <a:cubicBezTo>
                    <a:pt x="70902" y="614"/>
                    <a:pt x="69662" y="83"/>
                    <a:pt x="68776" y="83"/>
                  </a:cubicBezTo>
                  <a:cubicBezTo>
                    <a:pt x="68422" y="83"/>
                    <a:pt x="68067" y="83"/>
                    <a:pt x="67359" y="614"/>
                  </a:cubicBezTo>
                  <a:cubicBezTo>
                    <a:pt x="63108" y="2208"/>
                    <a:pt x="53719" y="5751"/>
                    <a:pt x="40611" y="5751"/>
                  </a:cubicBezTo>
                  <a:cubicBezTo>
                    <a:pt x="35652" y="5751"/>
                    <a:pt x="26263" y="5397"/>
                    <a:pt x="14749" y="968"/>
                  </a:cubicBezTo>
                  <a:cubicBezTo>
                    <a:pt x="12978" y="83"/>
                    <a:pt x="12624" y="83"/>
                    <a:pt x="12447" y="83"/>
                  </a:cubicBezTo>
                  <a:cubicBezTo>
                    <a:pt x="10144" y="83"/>
                    <a:pt x="10144" y="2031"/>
                    <a:pt x="10144" y="4865"/>
                  </a:cubicBezTo>
                  <a:lnTo>
                    <a:pt x="10144" y="57120"/>
                  </a:lnTo>
                  <a:cubicBezTo>
                    <a:pt x="10144" y="60132"/>
                    <a:pt x="10144" y="62257"/>
                    <a:pt x="12978" y="62257"/>
                  </a:cubicBezTo>
                  <a:cubicBezTo>
                    <a:pt x="14572" y="62257"/>
                    <a:pt x="14749" y="61903"/>
                    <a:pt x="16521" y="59777"/>
                  </a:cubicBezTo>
                  <a:cubicBezTo>
                    <a:pt x="24138" y="50035"/>
                    <a:pt x="34943" y="48618"/>
                    <a:pt x="41143" y="48618"/>
                  </a:cubicBezTo>
                  <a:cubicBezTo>
                    <a:pt x="51771" y="48618"/>
                    <a:pt x="56554" y="57120"/>
                    <a:pt x="57439" y="58537"/>
                  </a:cubicBezTo>
                  <a:cubicBezTo>
                    <a:pt x="60628" y="64383"/>
                    <a:pt x="61690" y="71114"/>
                    <a:pt x="61690" y="81388"/>
                  </a:cubicBezTo>
                  <a:cubicBezTo>
                    <a:pt x="61690" y="86702"/>
                    <a:pt x="61690" y="97153"/>
                    <a:pt x="56376" y="104947"/>
                  </a:cubicBezTo>
                  <a:cubicBezTo>
                    <a:pt x="51948" y="111324"/>
                    <a:pt x="44331" y="115575"/>
                    <a:pt x="35652" y="115575"/>
                  </a:cubicBezTo>
                  <a:cubicBezTo>
                    <a:pt x="24138" y="115575"/>
                    <a:pt x="12270" y="109198"/>
                    <a:pt x="7841" y="97507"/>
                  </a:cubicBezTo>
                  <a:cubicBezTo>
                    <a:pt x="14572" y="98039"/>
                    <a:pt x="17938" y="93610"/>
                    <a:pt x="17938" y="88828"/>
                  </a:cubicBezTo>
                  <a:cubicBezTo>
                    <a:pt x="17938" y="81211"/>
                    <a:pt x="11384" y="79794"/>
                    <a:pt x="9081" y="79794"/>
                  </a:cubicBezTo>
                  <a:cubicBezTo>
                    <a:pt x="8727" y="79794"/>
                    <a:pt x="224" y="79794"/>
                    <a:pt x="224" y="89359"/>
                  </a:cubicBezTo>
                  <a:cubicBezTo>
                    <a:pt x="224" y="105301"/>
                    <a:pt x="14749" y="121244"/>
                    <a:pt x="36006" y="121244"/>
                  </a:cubicBezTo>
                  <a:cubicBezTo>
                    <a:pt x="58679" y="121244"/>
                    <a:pt x="78518" y="104416"/>
                    <a:pt x="78518" y="82097"/>
                  </a:cubicBezTo>
                  <a:cubicBezTo>
                    <a:pt x="78518" y="62080"/>
                    <a:pt x="63285" y="43658"/>
                    <a:pt x="41320" y="43658"/>
                  </a:cubicBezTo>
                  <a:cubicBezTo>
                    <a:pt x="33526" y="43658"/>
                    <a:pt x="24315" y="45607"/>
                    <a:pt x="16521" y="52338"/>
                  </a:cubicBezTo>
                  <a:lnTo>
                    <a:pt x="16521" y="18859"/>
                  </a:lnTo>
                  <a:close/>
                </a:path>
              </a:pathLst>
            </a:custGeom>
            <a:solidFill>
              <a:srgbClr val="000000"/>
            </a:solidFill>
            <a:ln w="25400" cap="flat">
              <a:noFill/>
              <a:prstDash val="solid"/>
              <a:miter/>
            </a:ln>
          </p:spPr>
          <p:txBody>
            <a:bodyPr rtlCol="0" anchor="ctr"/>
            <a:lstStyle/>
            <a:p>
              <a:endParaRPr lang="en-CN"/>
            </a:p>
          </p:txBody>
        </p:sp>
        <p:sp>
          <p:nvSpPr>
            <p:cNvPr id="18580" name="Freeform 18579">
              <a:extLst>
                <a:ext uri="{FF2B5EF4-FFF2-40B4-BE49-F238E27FC236}">
                  <a16:creationId xmlns:a16="http://schemas.microsoft.com/office/drawing/2014/main" id="{89B94277-576D-48D2-D1CE-3442DA06B875}"/>
                </a:ext>
              </a:extLst>
            </p:cNvPr>
            <p:cNvSpPr/>
            <p:nvPr>
              <p:custDataLst>
                <p:tags r:id="rId20"/>
              </p:custDataLst>
            </p:nvPr>
          </p:nvSpPr>
          <p:spPr>
            <a:xfrm>
              <a:off x="8880219" y="5210371"/>
              <a:ext cx="58707" cy="253051"/>
            </a:xfrm>
            <a:custGeom>
              <a:avLst/>
              <a:gdLst>
                <a:gd name="connsiteX0" fmla="*/ 58937 w 58707"/>
                <a:gd name="connsiteY0" fmla="*/ 250602 h 253051"/>
                <a:gd name="connsiteX1" fmla="*/ 54635 w 58707"/>
                <a:gd name="connsiteY1" fmla="*/ 245035 h 253051"/>
                <a:gd name="connsiteX2" fmla="*/ 14906 w 58707"/>
                <a:gd name="connsiteY2" fmla="*/ 126607 h 253051"/>
                <a:gd name="connsiteX3" fmla="*/ 55647 w 58707"/>
                <a:gd name="connsiteY3" fmla="*/ 6914 h 253051"/>
                <a:gd name="connsiteX4" fmla="*/ 58937 w 58707"/>
                <a:gd name="connsiteY4" fmla="*/ 2612 h 253051"/>
                <a:gd name="connsiteX5" fmla="*/ 56406 w 58707"/>
                <a:gd name="connsiteY5" fmla="*/ 81 h 253051"/>
                <a:gd name="connsiteX6" fmla="*/ 16171 w 58707"/>
                <a:gd name="connsiteY6" fmla="*/ 49426 h 253051"/>
                <a:gd name="connsiteX7" fmla="*/ 229 w 58707"/>
                <a:gd name="connsiteY7" fmla="*/ 126607 h 253051"/>
                <a:gd name="connsiteX8" fmla="*/ 16930 w 58707"/>
                <a:gd name="connsiteY8" fmla="*/ 205559 h 253051"/>
                <a:gd name="connsiteX9" fmla="*/ 56406 w 58707"/>
                <a:gd name="connsiteY9" fmla="*/ 253132 h 253051"/>
                <a:gd name="connsiteX10" fmla="*/ 58937 w 58707"/>
                <a:gd name="connsiteY10" fmla="*/ 25060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37" y="250602"/>
                  </a:moveTo>
                  <a:cubicBezTo>
                    <a:pt x="58937" y="249843"/>
                    <a:pt x="58937" y="249336"/>
                    <a:pt x="54635" y="245035"/>
                  </a:cubicBezTo>
                  <a:cubicBezTo>
                    <a:pt x="23003" y="213150"/>
                    <a:pt x="14906" y="165324"/>
                    <a:pt x="14906" y="126607"/>
                  </a:cubicBezTo>
                  <a:cubicBezTo>
                    <a:pt x="14906" y="82576"/>
                    <a:pt x="24522" y="38545"/>
                    <a:pt x="55647" y="6914"/>
                  </a:cubicBezTo>
                  <a:cubicBezTo>
                    <a:pt x="58937" y="3877"/>
                    <a:pt x="58937" y="3371"/>
                    <a:pt x="58937" y="2612"/>
                  </a:cubicBezTo>
                  <a:cubicBezTo>
                    <a:pt x="58937" y="840"/>
                    <a:pt x="57924" y="81"/>
                    <a:pt x="56406" y="81"/>
                  </a:cubicBezTo>
                  <a:cubicBezTo>
                    <a:pt x="53876" y="81"/>
                    <a:pt x="31101" y="17289"/>
                    <a:pt x="16171" y="49426"/>
                  </a:cubicBezTo>
                  <a:cubicBezTo>
                    <a:pt x="3265" y="77262"/>
                    <a:pt x="229" y="105350"/>
                    <a:pt x="229" y="126607"/>
                  </a:cubicBezTo>
                  <a:cubicBezTo>
                    <a:pt x="229" y="146345"/>
                    <a:pt x="3012" y="176964"/>
                    <a:pt x="16930" y="205559"/>
                  </a:cubicBezTo>
                  <a:cubicBezTo>
                    <a:pt x="32113" y="236684"/>
                    <a:pt x="53876" y="253132"/>
                    <a:pt x="56406" y="253132"/>
                  </a:cubicBezTo>
                  <a:cubicBezTo>
                    <a:pt x="57924" y="253132"/>
                    <a:pt x="58937" y="252373"/>
                    <a:pt x="58937" y="250602"/>
                  </a:cubicBezTo>
                  <a:close/>
                </a:path>
              </a:pathLst>
            </a:custGeom>
            <a:solidFill>
              <a:srgbClr val="000000"/>
            </a:solidFill>
            <a:ln w="25400" cap="flat">
              <a:noFill/>
              <a:prstDash val="solid"/>
              <a:miter/>
            </a:ln>
          </p:spPr>
          <p:txBody>
            <a:bodyPr rtlCol="0" anchor="ctr"/>
            <a:lstStyle/>
            <a:p>
              <a:endParaRPr lang="en-CN"/>
            </a:p>
          </p:txBody>
        </p:sp>
        <p:sp>
          <p:nvSpPr>
            <p:cNvPr id="18581" name="Freeform 18580">
              <a:extLst>
                <a:ext uri="{FF2B5EF4-FFF2-40B4-BE49-F238E27FC236}">
                  <a16:creationId xmlns:a16="http://schemas.microsoft.com/office/drawing/2014/main" id="{A8E80F4A-4D01-7FE4-D195-78BFDBD6C762}"/>
                </a:ext>
              </a:extLst>
            </p:cNvPr>
            <p:cNvSpPr/>
            <p:nvPr>
              <p:custDataLst>
                <p:tags r:id="rId21"/>
              </p:custDataLst>
            </p:nvPr>
          </p:nvSpPr>
          <p:spPr>
            <a:xfrm>
              <a:off x="8965975" y="5221759"/>
              <a:ext cx="174858" cy="227492"/>
            </a:xfrm>
            <a:custGeom>
              <a:avLst/>
              <a:gdLst>
                <a:gd name="connsiteX0" fmla="*/ 98670 w 174858"/>
                <a:gd name="connsiteY0" fmla="*/ 176964 h 227492"/>
                <a:gd name="connsiteX1" fmla="*/ 175091 w 174858"/>
                <a:gd name="connsiteY1" fmla="*/ 68152 h 227492"/>
                <a:gd name="connsiteX2" fmla="*/ 110563 w 174858"/>
                <a:gd name="connsiteY2" fmla="*/ 81 h 227492"/>
                <a:gd name="connsiteX3" fmla="*/ 233 w 174858"/>
                <a:gd name="connsiteY3" fmla="*/ 116485 h 227492"/>
                <a:gd name="connsiteX4" fmla="*/ 65014 w 174858"/>
                <a:gd name="connsiteY4" fmla="*/ 184049 h 227492"/>
                <a:gd name="connsiteX5" fmla="*/ 89813 w 174858"/>
                <a:gd name="connsiteY5" fmla="*/ 180254 h 227492"/>
                <a:gd name="connsiteX6" fmla="*/ 88801 w 174858"/>
                <a:gd name="connsiteY6" fmla="*/ 199738 h 227492"/>
                <a:gd name="connsiteX7" fmla="*/ 109804 w 174858"/>
                <a:gd name="connsiteY7" fmla="*/ 227574 h 227492"/>
                <a:gd name="connsiteX8" fmla="*/ 152063 w 174858"/>
                <a:gd name="connsiteY8" fmla="*/ 178482 h 227492"/>
                <a:gd name="connsiteX9" fmla="*/ 149280 w 174858"/>
                <a:gd name="connsiteY9" fmla="*/ 175952 h 227492"/>
                <a:gd name="connsiteX10" fmla="*/ 146243 w 174858"/>
                <a:gd name="connsiteY10" fmla="*/ 178735 h 227492"/>
                <a:gd name="connsiteX11" fmla="*/ 116636 w 174858"/>
                <a:gd name="connsiteY11" fmla="*/ 203028 h 227492"/>
                <a:gd name="connsiteX12" fmla="*/ 98670 w 174858"/>
                <a:gd name="connsiteY12" fmla="*/ 176964 h 227492"/>
                <a:gd name="connsiteX13" fmla="*/ 50843 w 174858"/>
                <a:gd name="connsiteY13" fmla="*/ 174939 h 227492"/>
                <a:gd name="connsiteX14" fmla="*/ 22501 w 174858"/>
                <a:gd name="connsiteY14" fmla="*/ 124582 h 227492"/>
                <a:gd name="connsiteX15" fmla="*/ 48312 w 174858"/>
                <a:gd name="connsiteY15" fmla="*/ 43859 h 227492"/>
                <a:gd name="connsiteX16" fmla="*/ 109045 w 174858"/>
                <a:gd name="connsiteY16" fmla="*/ 6407 h 227492"/>
                <a:gd name="connsiteX17" fmla="*/ 152822 w 174858"/>
                <a:gd name="connsiteY17" fmla="*/ 60054 h 227492"/>
                <a:gd name="connsiteX18" fmla="*/ 97404 w 174858"/>
                <a:gd name="connsiteY18" fmla="*/ 168360 h 227492"/>
                <a:gd name="connsiteX19" fmla="*/ 75136 w 174858"/>
                <a:gd name="connsiteY19" fmla="*/ 141031 h 227492"/>
                <a:gd name="connsiteX20" fmla="*/ 49325 w 174858"/>
                <a:gd name="connsiteY20" fmla="*/ 166842 h 227492"/>
                <a:gd name="connsiteX21" fmla="*/ 50843 w 174858"/>
                <a:gd name="connsiteY21" fmla="*/ 174939 h 227492"/>
                <a:gd name="connsiteX22" fmla="*/ 66532 w 174858"/>
                <a:gd name="connsiteY22" fmla="*/ 177723 h 227492"/>
                <a:gd name="connsiteX23" fmla="*/ 54892 w 174858"/>
                <a:gd name="connsiteY23" fmla="*/ 166842 h 227492"/>
                <a:gd name="connsiteX24" fmla="*/ 75136 w 174858"/>
                <a:gd name="connsiteY24" fmla="*/ 146598 h 227492"/>
                <a:gd name="connsiteX25" fmla="*/ 90572 w 174858"/>
                <a:gd name="connsiteY25" fmla="*/ 168107 h 227492"/>
                <a:gd name="connsiteX26" fmla="*/ 87788 w 174858"/>
                <a:gd name="connsiteY26" fmla="*/ 173168 h 227492"/>
                <a:gd name="connsiteX27" fmla="*/ 66532 w 174858"/>
                <a:gd name="connsiteY27" fmla="*/ 177723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670" y="176964"/>
                  </a:moveTo>
                  <a:cubicBezTo>
                    <a:pt x="137892" y="162034"/>
                    <a:pt x="175091" y="116991"/>
                    <a:pt x="175091" y="68152"/>
                  </a:cubicBezTo>
                  <a:cubicBezTo>
                    <a:pt x="175091" y="27411"/>
                    <a:pt x="148268" y="81"/>
                    <a:pt x="110563" y="81"/>
                  </a:cubicBezTo>
                  <a:cubicBezTo>
                    <a:pt x="55904" y="81"/>
                    <a:pt x="233" y="57524"/>
                    <a:pt x="233" y="116485"/>
                  </a:cubicBezTo>
                  <a:cubicBezTo>
                    <a:pt x="233" y="158491"/>
                    <a:pt x="28574" y="184049"/>
                    <a:pt x="65014" y="184049"/>
                  </a:cubicBezTo>
                  <a:cubicBezTo>
                    <a:pt x="71340" y="184049"/>
                    <a:pt x="79944" y="183037"/>
                    <a:pt x="89813" y="180254"/>
                  </a:cubicBezTo>
                  <a:cubicBezTo>
                    <a:pt x="88801" y="195943"/>
                    <a:pt x="88801" y="196449"/>
                    <a:pt x="88801" y="199738"/>
                  </a:cubicBezTo>
                  <a:cubicBezTo>
                    <a:pt x="88801" y="207836"/>
                    <a:pt x="88801" y="227574"/>
                    <a:pt x="109804" y="227574"/>
                  </a:cubicBezTo>
                  <a:cubicBezTo>
                    <a:pt x="139917" y="227574"/>
                    <a:pt x="152063" y="181266"/>
                    <a:pt x="152063" y="178482"/>
                  </a:cubicBezTo>
                  <a:cubicBezTo>
                    <a:pt x="152063" y="176711"/>
                    <a:pt x="150292" y="175952"/>
                    <a:pt x="149280" y="175952"/>
                  </a:cubicBezTo>
                  <a:cubicBezTo>
                    <a:pt x="147255" y="175952"/>
                    <a:pt x="146749" y="177217"/>
                    <a:pt x="146243" y="178735"/>
                  </a:cubicBezTo>
                  <a:cubicBezTo>
                    <a:pt x="140170" y="196702"/>
                    <a:pt x="125493" y="203028"/>
                    <a:pt x="116636" y="203028"/>
                  </a:cubicBezTo>
                  <a:cubicBezTo>
                    <a:pt x="104996" y="203028"/>
                    <a:pt x="101200" y="196196"/>
                    <a:pt x="98670" y="176964"/>
                  </a:cubicBezTo>
                  <a:close/>
                  <a:moveTo>
                    <a:pt x="50843" y="174939"/>
                  </a:moveTo>
                  <a:cubicBezTo>
                    <a:pt x="31105" y="167095"/>
                    <a:pt x="22501" y="147357"/>
                    <a:pt x="22501" y="124582"/>
                  </a:cubicBezTo>
                  <a:cubicBezTo>
                    <a:pt x="22501" y="107122"/>
                    <a:pt x="29081" y="71189"/>
                    <a:pt x="48312" y="43859"/>
                  </a:cubicBezTo>
                  <a:cubicBezTo>
                    <a:pt x="66785" y="18048"/>
                    <a:pt x="90572" y="6407"/>
                    <a:pt x="109045" y="6407"/>
                  </a:cubicBezTo>
                  <a:cubicBezTo>
                    <a:pt x="134350" y="6407"/>
                    <a:pt x="152822" y="26145"/>
                    <a:pt x="152822" y="60054"/>
                  </a:cubicBezTo>
                  <a:cubicBezTo>
                    <a:pt x="152822" y="85359"/>
                    <a:pt x="139917" y="144573"/>
                    <a:pt x="97404" y="168360"/>
                  </a:cubicBezTo>
                  <a:cubicBezTo>
                    <a:pt x="96139" y="159503"/>
                    <a:pt x="93609" y="141031"/>
                    <a:pt x="75136" y="141031"/>
                  </a:cubicBezTo>
                  <a:cubicBezTo>
                    <a:pt x="61724" y="141031"/>
                    <a:pt x="49325" y="153683"/>
                    <a:pt x="49325" y="166842"/>
                  </a:cubicBezTo>
                  <a:cubicBezTo>
                    <a:pt x="49325" y="171903"/>
                    <a:pt x="50843" y="174686"/>
                    <a:pt x="50843" y="174939"/>
                  </a:cubicBezTo>
                  <a:close/>
                  <a:moveTo>
                    <a:pt x="66532" y="177723"/>
                  </a:moveTo>
                  <a:cubicBezTo>
                    <a:pt x="62989" y="177723"/>
                    <a:pt x="54892" y="177723"/>
                    <a:pt x="54892" y="166842"/>
                  </a:cubicBezTo>
                  <a:cubicBezTo>
                    <a:pt x="54892" y="156720"/>
                    <a:pt x="64508" y="146598"/>
                    <a:pt x="75136" y="146598"/>
                  </a:cubicBezTo>
                  <a:cubicBezTo>
                    <a:pt x="85764" y="146598"/>
                    <a:pt x="90572" y="152671"/>
                    <a:pt x="90572" y="168107"/>
                  </a:cubicBezTo>
                  <a:cubicBezTo>
                    <a:pt x="90572" y="171903"/>
                    <a:pt x="90319" y="172156"/>
                    <a:pt x="87788" y="173168"/>
                  </a:cubicBezTo>
                  <a:cubicBezTo>
                    <a:pt x="81209" y="175952"/>
                    <a:pt x="73618" y="177723"/>
                    <a:pt x="66532" y="177723"/>
                  </a:cubicBezTo>
                  <a:close/>
                </a:path>
              </a:pathLst>
            </a:custGeom>
            <a:solidFill>
              <a:srgbClr val="000000"/>
            </a:solidFill>
            <a:ln w="25400" cap="flat">
              <a:noFill/>
              <a:prstDash val="solid"/>
              <a:miter/>
            </a:ln>
          </p:spPr>
          <p:txBody>
            <a:bodyPr rtlCol="0" anchor="ctr"/>
            <a:lstStyle/>
            <a:p>
              <a:endParaRPr lang="en-CN"/>
            </a:p>
          </p:txBody>
        </p:sp>
        <p:sp>
          <p:nvSpPr>
            <p:cNvPr id="18582" name="Freeform 18581">
              <a:extLst>
                <a:ext uri="{FF2B5EF4-FFF2-40B4-BE49-F238E27FC236}">
                  <a16:creationId xmlns:a16="http://schemas.microsoft.com/office/drawing/2014/main" id="{38FA30C6-87AF-B365-AA2A-5EB2897351A6}"/>
                </a:ext>
              </a:extLst>
            </p:cNvPr>
            <p:cNvSpPr/>
            <p:nvPr>
              <p:custDataLst>
                <p:tags r:id="rId22"/>
              </p:custDataLst>
            </p:nvPr>
          </p:nvSpPr>
          <p:spPr>
            <a:xfrm>
              <a:off x="9172934" y="5320499"/>
              <a:ext cx="64477" cy="117618"/>
            </a:xfrm>
            <a:custGeom>
              <a:avLst/>
              <a:gdLst>
                <a:gd name="connsiteX0" fmla="*/ 40273 w 64477"/>
                <a:gd name="connsiteY0" fmla="*/ 5042 h 117618"/>
                <a:gd name="connsiteX1" fmla="*/ 34959 w 64477"/>
                <a:gd name="connsiteY1" fmla="*/ 83 h 117618"/>
                <a:gd name="connsiteX2" fmla="*/ 241 w 64477"/>
                <a:gd name="connsiteY2" fmla="*/ 11419 h 117618"/>
                <a:gd name="connsiteX3" fmla="*/ 241 w 64477"/>
                <a:gd name="connsiteY3" fmla="*/ 17796 h 117618"/>
                <a:gd name="connsiteX4" fmla="*/ 25925 w 64477"/>
                <a:gd name="connsiteY4" fmla="*/ 12836 h 117618"/>
                <a:gd name="connsiteX5" fmla="*/ 25925 w 64477"/>
                <a:gd name="connsiteY5" fmla="*/ 103176 h 117618"/>
                <a:gd name="connsiteX6" fmla="*/ 8212 w 64477"/>
                <a:gd name="connsiteY6" fmla="*/ 111324 h 117618"/>
                <a:gd name="connsiteX7" fmla="*/ 1481 w 64477"/>
                <a:gd name="connsiteY7" fmla="*/ 111324 h 117618"/>
                <a:gd name="connsiteX8" fmla="*/ 1481 w 64477"/>
                <a:gd name="connsiteY8" fmla="*/ 117701 h 117618"/>
                <a:gd name="connsiteX9" fmla="*/ 33011 w 64477"/>
                <a:gd name="connsiteY9" fmla="*/ 116992 h 117618"/>
                <a:gd name="connsiteX10" fmla="*/ 64718 w 64477"/>
                <a:gd name="connsiteY10" fmla="*/ 117701 h 117618"/>
                <a:gd name="connsiteX11" fmla="*/ 64718 w 64477"/>
                <a:gd name="connsiteY11" fmla="*/ 111324 h 117618"/>
                <a:gd name="connsiteX12" fmla="*/ 57987 w 64477"/>
                <a:gd name="connsiteY12" fmla="*/ 111324 h 117618"/>
                <a:gd name="connsiteX13" fmla="*/ 40273 w 64477"/>
                <a:gd name="connsiteY13" fmla="*/ 103176 h 117618"/>
                <a:gd name="connsiteX14" fmla="*/ 40273 w 64477"/>
                <a:gd name="connsiteY14" fmla="*/ 5042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73" y="5042"/>
                  </a:moveTo>
                  <a:cubicBezTo>
                    <a:pt x="40273" y="260"/>
                    <a:pt x="39919" y="83"/>
                    <a:pt x="34959" y="83"/>
                  </a:cubicBezTo>
                  <a:cubicBezTo>
                    <a:pt x="23622" y="11242"/>
                    <a:pt x="7503" y="11419"/>
                    <a:pt x="241" y="11419"/>
                  </a:cubicBezTo>
                  <a:lnTo>
                    <a:pt x="241" y="17796"/>
                  </a:lnTo>
                  <a:cubicBezTo>
                    <a:pt x="4492" y="17796"/>
                    <a:pt x="16183" y="17796"/>
                    <a:pt x="25925" y="12836"/>
                  </a:cubicBezTo>
                  <a:lnTo>
                    <a:pt x="25925" y="103176"/>
                  </a:lnTo>
                  <a:cubicBezTo>
                    <a:pt x="25925" y="109021"/>
                    <a:pt x="25925" y="111324"/>
                    <a:pt x="8212" y="111324"/>
                  </a:cubicBezTo>
                  <a:lnTo>
                    <a:pt x="1481" y="111324"/>
                  </a:lnTo>
                  <a:lnTo>
                    <a:pt x="1481" y="117701"/>
                  </a:lnTo>
                  <a:cubicBezTo>
                    <a:pt x="4669" y="117524"/>
                    <a:pt x="26457" y="116992"/>
                    <a:pt x="33011" y="116992"/>
                  </a:cubicBezTo>
                  <a:cubicBezTo>
                    <a:pt x="38502" y="116992"/>
                    <a:pt x="60821" y="117524"/>
                    <a:pt x="64718" y="117701"/>
                  </a:cubicBezTo>
                  <a:lnTo>
                    <a:pt x="64718" y="111324"/>
                  </a:lnTo>
                  <a:lnTo>
                    <a:pt x="57987" y="111324"/>
                  </a:lnTo>
                  <a:cubicBezTo>
                    <a:pt x="40273" y="111324"/>
                    <a:pt x="40273" y="109021"/>
                    <a:pt x="40273" y="103176"/>
                  </a:cubicBezTo>
                  <a:lnTo>
                    <a:pt x="40273" y="5042"/>
                  </a:lnTo>
                  <a:close/>
                </a:path>
              </a:pathLst>
            </a:custGeom>
            <a:solidFill>
              <a:srgbClr val="000000"/>
            </a:solidFill>
            <a:ln w="25400" cap="flat">
              <a:noFill/>
              <a:prstDash val="solid"/>
              <a:miter/>
            </a:ln>
          </p:spPr>
          <p:txBody>
            <a:bodyPr rtlCol="0" anchor="ctr"/>
            <a:lstStyle/>
            <a:p>
              <a:endParaRPr lang="en-CN"/>
            </a:p>
          </p:txBody>
        </p:sp>
        <p:sp>
          <p:nvSpPr>
            <p:cNvPr id="18583" name="Freeform 18582">
              <a:extLst>
                <a:ext uri="{FF2B5EF4-FFF2-40B4-BE49-F238E27FC236}">
                  <a16:creationId xmlns:a16="http://schemas.microsoft.com/office/drawing/2014/main" id="{3F7E0071-DC10-3A38-C043-88B4B1A145BA}"/>
                </a:ext>
              </a:extLst>
            </p:cNvPr>
            <p:cNvSpPr/>
            <p:nvPr>
              <p:custDataLst>
                <p:tags r:id="rId23"/>
              </p:custDataLst>
            </p:nvPr>
          </p:nvSpPr>
          <p:spPr>
            <a:xfrm>
              <a:off x="9288911" y="5373336"/>
              <a:ext cx="29606" cy="75662"/>
            </a:xfrm>
            <a:custGeom>
              <a:avLst/>
              <a:gdLst>
                <a:gd name="connsiteX0" fmla="*/ 29852 w 29606"/>
                <a:gd name="connsiteY0" fmla="*/ 26652 h 75662"/>
                <a:gd name="connsiteX1" fmla="*/ 13657 w 29606"/>
                <a:gd name="connsiteY1" fmla="*/ 81 h 75662"/>
                <a:gd name="connsiteX2" fmla="*/ 245 w 29606"/>
                <a:gd name="connsiteY2" fmla="*/ 13493 h 75662"/>
                <a:gd name="connsiteX3" fmla="*/ 13657 w 29606"/>
                <a:gd name="connsiteY3" fmla="*/ 26905 h 75662"/>
                <a:gd name="connsiteX4" fmla="*/ 22514 w 29606"/>
                <a:gd name="connsiteY4" fmla="*/ 23615 h 75662"/>
                <a:gd name="connsiteX5" fmla="*/ 23779 w 29606"/>
                <a:gd name="connsiteY5" fmla="*/ 22856 h 75662"/>
                <a:gd name="connsiteX6" fmla="*/ 24285 w 29606"/>
                <a:gd name="connsiteY6" fmla="*/ 26652 h 75662"/>
                <a:gd name="connsiteX7" fmla="*/ 7077 w 29606"/>
                <a:gd name="connsiteY7" fmla="*/ 68911 h 75662"/>
                <a:gd name="connsiteX8" fmla="*/ 4294 w 29606"/>
                <a:gd name="connsiteY8" fmla="*/ 72960 h 75662"/>
                <a:gd name="connsiteX9" fmla="*/ 6824 w 29606"/>
                <a:gd name="connsiteY9" fmla="*/ 75743 h 75662"/>
                <a:gd name="connsiteX10" fmla="*/ 29852 w 29606"/>
                <a:gd name="connsiteY10" fmla="*/ 2665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52" y="26652"/>
                  </a:moveTo>
                  <a:cubicBezTo>
                    <a:pt x="29852" y="9950"/>
                    <a:pt x="23526" y="81"/>
                    <a:pt x="13657" y="81"/>
                  </a:cubicBezTo>
                  <a:cubicBezTo>
                    <a:pt x="5306" y="81"/>
                    <a:pt x="245" y="6407"/>
                    <a:pt x="245" y="13493"/>
                  </a:cubicBezTo>
                  <a:cubicBezTo>
                    <a:pt x="245" y="20325"/>
                    <a:pt x="5306" y="26905"/>
                    <a:pt x="13657" y="26905"/>
                  </a:cubicBezTo>
                  <a:cubicBezTo>
                    <a:pt x="16693" y="26905"/>
                    <a:pt x="19983" y="25892"/>
                    <a:pt x="22514" y="23615"/>
                  </a:cubicBezTo>
                  <a:cubicBezTo>
                    <a:pt x="23273" y="23109"/>
                    <a:pt x="23526" y="22856"/>
                    <a:pt x="23779" y="22856"/>
                  </a:cubicBezTo>
                  <a:cubicBezTo>
                    <a:pt x="24032" y="22856"/>
                    <a:pt x="24285" y="23109"/>
                    <a:pt x="24285" y="26652"/>
                  </a:cubicBezTo>
                  <a:cubicBezTo>
                    <a:pt x="24285" y="45377"/>
                    <a:pt x="15428" y="60560"/>
                    <a:pt x="7077" y="68911"/>
                  </a:cubicBezTo>
                  <a:cubicBezTo>
                    <a:pt x="4294" y="71695"/>
                    <a:pt x="4294" y="72201"/>
                    <a:pt x="4294" y="72960"/>
                  </a:cubicBezTo>
                  <a:cubicBezTo>
                    <a:pt x="4294" y="74731"/>
                    <a:pt x="5559" y="75743"/>
                    <a:pt x="6824" y="75743"/>
                  </a:cubicBezTo>
                  <a:cubicBezTo>
                    <a:pt x="9608" y="75743"/>
                    <a:pt x="29852" y="56259"/>
                    <a:pt x="29852" y="26652"/>
                  </a:cubicBezTo>
                  <a:close/>
                </a:path>
              </a:pathLst>
            </a:custGeom>
            <a:solidFill>
              <a:srgbClr val="000000"/>
            </a:solidFill>
            <a:ln w="25400" cap="flat">
              <a:noFill/>
              <a:prstDash val="solid"/>
              <a:miter/>
            </a:ln>
          </p:spPr>
          <p:txBody>
            <a:bodyPr rtlCol="0" anchor="ctr"/>
            <a:lstStyle/>
            <a:p>
              <a:endParaRPr lang="en-CN"/>
            </a:p>
          </p:txBody>
        </p:sp>
        <p:sp>
          <p:nvSpPr>
            <p:cNvPr id="18584" name="Freeform 18583">
              <a:extLst>
                <a:ext uri="{FF2B5EF4-FFF2-40B4-BE49-F238E27FC236}">
                  <a16:creationId xmlns:a16="http://schemas.microsoft.com/office/drawing/2014/main" id="{1B2AA61B-EB35-6DBA-2FC2-BDFB18E92089}"/>
                </a:ext>
              </a:extLst>
            </p:cNvPr>
            <p:cNvSpPr/>
            <p:nvPr>
              <p:custDataLst>
                <p:tags r:id="rId24"/>
              </p:custDataLst>
            </p:nvPr>
          </p:nvSpPr>
          <p:spPr>
            <a:xfrm>
              <a:off x="9392014" y="5221759"/>
              <a:ext cx="174858" cy="227492"/>
            </a:xfrm>
            <a:custGeom>
              <a:avLst/>
              <a:gdLst>
                <a:gd name="connsiteX0" fmla="*/ 98686 w 174858"/>
                <a:gd name="connsiteY0" fmla="*/ 176964 h 227492"/>
                <a:gd name="connsiteX1" fmla="*/ 175108 w 174858"/>
                <a:gd name="connsiteY1" fmla="*/ 68152 h 227492"/>
                <a:gd name="connsiteX2" fmla="*/ 110580 w 174858"/>
                <a:gd name="connsiteY2" fmla="*/ 81 h 227492"/>
                <a:gd name="connsiteX3" fmla="*/ 249 w 174858"/>
                <a:gd name="connsiteY3" fmla="*/ 116485 h 227492"/>
                <a:gd name="connsiteX4" fmla="*/ 65031 w 174858"/>
                <a:gd name="connsiteY4" fmla="*/ 184049 h 227492"/>
                <a:gd name="connsiteX5" fmla="*/ 89830 w 174858"/>
                <a:gd name="connsiteY5" fmla="*/ 180254 h 227492"/>
                <a:gd name="connsiteX6" fmla="*/ 88817 w 174858"/>
                <a:gd name="connsiteY6" fmla="*/ 199738 h 227492"/>
                <a:gd name="connsiteX7" fmla="*/ 109821 w 174858"/>
                <a:gd name="connsiteY7" fmla="*/ 227574 h 227492"/>
                <a:gd name="connsiteX8" fmla="*/ 152080 w 174858"/>
                <a:gd name="connsiteY8" fmla="*/ 178482 h 227492"/>
                <a:gd name="connsiteX9" fmla="*/ 149297 w 174858"/>
                <a:gd name="connsiteY9" fmla="*/ 175952 h 227492"/>
                <a:gd name="connsiteX10" fmla="*/ 146260 w 174858"/>
                <a:gd name="connsiteY10" fmla="*/ 178735 h 227492"/>
                <a:gd name="connsiteX11" fmla="*/ 116653 w 174858"/>
                <a:gd name="connsiteY11" fmla="*/ 203028 h 227492"/>
                <a:gd name="connsiteX12" fmla="*/ 98686 w 174858"/>
                <a:gd name="connsiteY12" fmla="*/ 176964 h 227492"/>
                <a:gd name="connsiteX13" fmla="*/ 50860 w 174858"/>
                <a:gd name="connsiteY13" fmla="*/ 174939 h 227492"/>
                <a:gd name="connsiteX14" fmla="*/ 22518 w 174858"/>
                <a:gd name="connsiteY14" fmla="*/ 124582 h 227492"/>
                <a:gd name="connsiteX15" fmla="*/ 48329 w 174858"/>
                <a:gd name="connsiteY15" fmla="*/ 43859 h 227492"/>
                <a:gd name="connsiteX16" fmla="*/ 109061 w 174858"/>
                <a:gd name="connsiteY16" fmla="*/ 6407 h 227492"/>
                <a:gd name="connsiteX17" fmla="*/ 152839 w 174858"/>
                <a:gd name="connsiteY17" fmla="*/ 60054 h 227492"/>
                <a:gd name="connsiteX18" fmla="*/ 97421 w 174858"/>
                <a:gd name="connsiteY18" fmla="*/ 168360 h 227492"/>
                <a:gd name="connsiteX19" fmla="*/ 75153 w 174858"/>
                <a:gd name="connsiteY19" fmla="*/ 141031 h 227492"/>
                <a:gd name="connsiteX20" fmla="*/ 49341 w 174858"/>
                <a:gd name="connsiteY20" fmla="*/ 166842 h 227492"/>
                <a:gd name="connsiteX21" fmla="*/ 50860 w 174858"/>
                <a:gd name="connsiteY21" fmla="*/ 174939 h 227492"/>
                <a:gd name="connsiteX22" fmla="*/ 66549 w 174858"/>
                <a:gd name="connsiteY22" fmla="*/ 177723 h 227492"/>
                <a:gd name="connsiteX23" fmla="*/ 54909 w 174858"/>
                <a:gd name="connsiteY23" fmla="*/ 166842 h 227492"/>
                <a:gd name="connsiteX24" fmla="*/ 75153 w 174858"/>
                <a:gd name="connsiteY24" fmla="*/ 146598 h 227492"/>
                <a:gd name="connsiteX25" fmla="*/ 90589 w 174858"/>
                <a:gd name="connsiteY25" fmla="*/ 168107 h 227492"/>
                <a:gd name="connsiteX26" fmla="*/ 87805 w 174858"/>
                <a:gd name="connsiteY26" fmla="*/ 173168 h 227492"/>
                <a:gd name="connsiteX27" fmla="*/ 66549 w 174858"/>
                <a:gd name="connsiteY27" fmla="*/ 177723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686" y="176964"/>
                  </a:moveTo>
                  <a:cubicBezTo>
                    <a:pt x="137909" y="162034"/>
                    <a:pt x="175108" y="116991"/>
                    <a:pt x="175108" y="68152"/>
                  </a:cubicBezTo>
                  <a:cubicBezTo>
                    <a:pt x="175108" y="27411"/>
                    <a:pt x="148284" y="81"/>
                    <a:pt x="110580" y="81"/>
                  </a:cubicBezTo>
                  <a:cubicBezTo>
                    <a:pt x="55921" y="81"/>
                    <a:pt x="249" y="57524"/>
                    <a:pt x="249" y="116485"/>
                  </a:cubicBezTo>
                  <a:cubicBezTo>
                    <a:pt x="249" y="158491"/>
                    <a:pt x="28591" y="184049"/>
                    <a:pt x="65031" y="184049"/>
                  </a:cubicBezTo>
                  <a:cubicBezTo>
                    <a:pt x="71357" y="184049"/>
                    <a:pt x="79961" y="183037"/>
                    <a:pt x="89830" y="180254"/>
                  </a:cubicBezTo>
                  <a:cubicBezTo>
                    <a:pt x="88817" y="195943"/>
                    <a:pt x="88817" y="196449"/>
                    <a:pt x="88817" y="199738"/>
                  </a:cubicBezTo>
                  <a:cubicBezTo>
                    <a:pt x="88817" y="207836"/>
                    <a:pt x="88817" y="227574"/>
                    <a:pt x="109821" y="227574"/>
                  </a:cubicBezTo>
                  <a:cubicBezTo>
                    <a:pt x="139934" y="227574"/>
                    <a:pt x="152080" y="181266"/>
                    <a:pt x="152080" y="178482"/>
                  </a:cubicBezTo>
                  <a:cubicBezTo>
                    <a:pt x="152080" y="176711"/>
                    <a:pt x="150309" y="175952"/>
                    <a:pt x="149297" y="175952"/>
                  </a:cubicBezTo>
                  <a:cubicBezTo>
                    <a:pt x="147272" y="175952"/>
                    <a:pt x="146766" y="177217"/>
                    <a:pt x="146260" y="178735"/>
                  </a:cubicBezTo>
                  <a:cubicBezTo>
                    <a:pt x="140187" y="196702"/>
                    <a:pt x="125510" y="203028"/>
                    <a:pt x="116653" y="203028"/>
                  </a:cubicBezTo>
                  <a:cubicBezTo>
                    <a:pt x="105013" y="203028"/>
                    <a:pt x="101217" y="196196"/>
                    <a:pt x="98686" y="176964"/>
                  </a:cubicBezTo>
                  <a:close/>
                  <a:moveTo>
                    <a:pt x="50860" y="174939"/>
                  </a:moveTo>
                  <a:cubicBezTo>
                    <a:pt x="31122" y="167095"/>
                    <a:pt x="22518" y="147357"/>
                    <a:pt x="22518" y="124582"/>
                  </a:cubicBezTo>
                  <a:cubicBezTo>
                    <a:pt x="22518" y="107122"/>
                    <a:pt x="29097" y="71189"/>
                    <a:pt x="48329" y="43859"/>
                  </a:cubicBezTo>
                  <a:cubicBezTo>
                    <a:pt x="66802" y="18048"/>
                    <a:pt x="90589" y="6407"/>
                    <a:pt x="109061" y="6407"/>
                  </a:cubicBezTo>
                  <a:cubicBezTo>
                    <a:pt x="134367" y="6407"/>
                    <a:pt x="152839" y="26145"/>
                    <a:pt x="152839" y="60054"/>
                  </a:cubicBezTo>
                  <a:cubicBezTo>
                    <a:pt x="152839" y="85359"/>
                    <a:pt x="139934" y="144573"/>
                    <a:pt x="97421" y="168360"/>
                  </a:cubicBezTo>
                  <a:cubicBezTo>
                    <a:pt x="96156" y="159503"/>
                    <a:pt x="93625" y="141031"/>
                    <a:pt x="75153" y="141031"/>
                  </a:cubicBezTo>
                  <a:cubicBezTo>
                    <a:pt x="61741" y="141031"/>
                    <a:pt x="49341" y="153683"/>
                    <a:pt x="49341" y="166842"/>
                  </a:cubicBezTo>
                  <a:cubicBezTo>
                    <a:pt x="49341" y="171903"/>
                    <a:pt x="50860" y="174686"/>
                    <a:pt x="50860" y="174939"/>
                  </a:cubicBezTo>
                  <a:close/>
                  <a:moveTo>
                    <a:pt x="66549" y="177723"/>
                  </a:moveTo>
                  <a:cubicBezTo>
                    <a:pt x="63006" y="177723"/>
                    <a:pt x="54909" y="177723"/>
                    <a:pt x="54909" y="166842"/>
                  </a:cubicBezTo>
                  <a:cubicBezTo>
                    <a:pt x="54909" y="156720"/>
                    <a:pt x="64524" y="146598"/>
                    <a:pt x="75153" y="146598"/>
                  </a:cubicBezTo>
                  <a:cubicBezTo>
                    <a:pt x="85781" y="146598"/>
                    <a:pt x="90589" y="152671"/>
                    <a:pt x="90589" y="168107"/>
                  </a:cubicBezTo>
                  <a:cubicBezTo>
                    <a:pt x="90589" y="171903"/>
                    <a:pt x="90336" y="172156"/>
                    <a:pt x="87805" y="173168"/>
                  </a:cubicBezTo>
                  <a:cubicBezTo>
                    <a:pt x="81226" y="175952"/>
                    <a:pt x="73634" y="177723"/>
                    <a:pt x="66549" y="177723"/>
                  </a:cubicBezTo>
                  <a:close/>
                </a:path>
              </a:pathLst>
            </a:custGeom>
            <a:solidFill>
              <a:srgbClr val="000000"/>
            </a:solidFill>
            <a:ln w="25400" cap="flat">
              <a:noFill/>
              <a:prstDash val="solid"/>
              <a:miter/>
            </a:ln>
          </p:spPr>
          <p:txBody>
            <a:bodyPr rtlCol="0" anchor="ctr"/>
            <a:lstStyle/>
            <a:p>
              <a:endParaRPr lang="en-CN"/>
            </a:p>
          </p:txBody>
        </p:sp>
        <p:sp>
          <p:nvSpPr>
            <p:cNvPr id="18585" name="Freeform 18584">
              <a:extLst>
                <a:ext uri="{FF2B5EF4-FFF2-40B4-BE49-F238E27FC236}">
                  <a16:creationId xmlns:a16="http://schemas.microsoft.com/office/drawing/2014/main" id="{C22F1C4C-4FCA-A0F0-4E2A-45565A9BDCE6}"/>
                </a:ext>
              </a:extLst>
            </p:cNvPr>
            <p:cNvSpPr/>
            <p:nvPr>
              <p:custDataLst>
                <p:tags r:id="rId25"/>
              </p:custDataLst>
            </p:nvPr>
          </p:nvSpPr>
          <p:spPr>
            <a:xfrm>
              <a:off x="9590825" y="5320499"/>
              <a:ext cx="78293" cy="117618"/>
            </a:xfrm>
            <a:custGeom>
              <a:avLst/>
              <a:gdLst>
                <a:gd name="connsiteX0" fmla="*/ 78551 w 78293"/>
                <a:gd name="connsiteY0" fmla="*/ 85462 h 117618"/>
                <a:gd name="connsiteX1" fmla="*/ 72529 w 78293"/>
                <a:gd name="connsiteY1" fmla="*/ 85462 h 117618"/>
                <a:gd name="connsiteX2" fmla="*/ 67923 w 78293"/>
                <a:gd name="connsiteY2" fmla="*/ 101581 h 117618"/>
                <a:gd name="connsiteX3" fmla="*/ 50387 w 78293"/>
                <a:gd name="connsiteY3" fmla="*/ 102644 h 117618"/>
                <a:gd name="connsiteX4" fmla="*/ 17794 w 78293"/>
                <a:gd name="connsiteY4" fmla="*/ 102644 h 117618"/>
                <a:gd name="connsiteX5" fmla="*/ 53221 w 78293"/>
                <a:gd name="connsiteY5" fmla="*/ 72885 h 117618"/>
                <a:gd name="connsiteX6" fmla="*/ 78551 w 78293"/>
                <a:gd name="connsiteY6" fmla="*/ 34624 h 117618"/>
                <a:gd name="connsiteX7" fmla="*/ 37102 w 78293"/>
                <a:gd name="connsiteY7" fmla="*/ 83 h 117618"/>
                <a:gd name="connsiteX8" fmla="*/ 257 w 78293"/>
                <a:gd name="connsiteY8" fmla="*/ 31790 h 117618"/>
                <a:gd name="connsiteX9" fmla="*/ 9646 w 78293"/>
                <a:gd name="connsiteY9" fmla="*/ 41710 h 117618"/>
                <a:gd name="connsiteX10" fmla="*/ 19034 w 78293"/>
                <a:gd name="connsiteY10" fmla="*/ 32321 h 117618"/>
                <a:gd name="connsiteX11" fmla="*/ 8583 w 78293"/>
                <a:gd name="connsiteY11" fmla="*/ 22933 h 117618"/>
                <a:gd name="connsiteX12" fmla="*/ 34445 w 78293"/>
                <a:gd name="connsiteY12" fmla="*/ 6460 h 117618"/>
                <a:gd name="connsiteX13" fmla="*/ 61369 w 78293"/>
                <a:gd name="connsiteY13" fmla="*/ 34624 h 117618"/>
                <a:gd name="connsiteX14" fmla="*/ 44718 w 78293"/>
                <a:gd name="connsiteY14" fmla="*/ 68634 h 117618"/>
                <a:gd name="connsiteX15" fmla="*/ 2029 w 78293"/>
                <a:gd name="connsiteY15" fmla="*/ 110793 h 117618"/>
                <a:gd name="connsiteX16" fmla="*/ 257 w 78293"/>
                <a:gd name="connsiteY16" fmla="*/ 117701 h 117618"/>
                <a:gd name="connsiteX17" fmla="*/ 73237 w 78293"/>
                <a:gd name="connsiteY17" fmla="*/ 117701 h 117618"/>
                <a:gd name="connsiteX18" fmla="*/ 78551 w 78293"/>
                <a:gd name="connsiteY18" fmla="*/ 85462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551" y="85462"/>
                  </a:moveTo>
                  <a:lnTo>
                    <a:pt x="72529" y="85462"/>
                  </a:lnTo>
                  <a:cubicBezTo>
                    <a:pt x="71997" y="89359"/>
                    <a:pt x="70226" y="99810"/>
                    <a:pt x="67923" y="101581"/>
                  </a:cubicBezTo>
                  <a:cubicBezTo>
                    <a:pt x="66506" y="102644"/>
                    <a:pt x="52867" y="102644"/>
                    <a:pt x="50387" y="102644"/>
                  </a:cubicBezTo>
                  <a:lnTo>
                    <a:pt x="17794" y="102644"/>
                  </a:lnTo>
                  <a:cubicBezTo>
                    <a:pt x="36393" y="86171"/>
                    <a:pt x="42593" y="81211"/>
                    <a:pt x="53221" y="72885"/>
                  </a:cubicBezTo>
                  <a:cubicBezTo>
                    <a:pt x="66329" y="62434"/>
                    <a:pt x="78551" y="51452"/>
                    <a:pt x="78551" y="34624"/>
                  </a:cubicBezTo>
                  <a:cubicBezTo>
                    <a:pt x="78551" y="13191"/>
                    <a:pt x="59775" y="83"/>
                    <a:pt x="37102" y="83"/>
                  </a:cubicBezTo>
                  <a:cubicBezTo>
                    <a:pt x="15137" y="83"/>
                    <a:pt x="257" y="15493"/>
                    <a:pt x="257" y="31790"/>
                  </a:cubicBezTo>
                  <a:cubicBezTo>
                    <a:pt x="257" y="40824"/>
                    <a:pt x="7874" y="41710"/>
                    <a:pt x="9646" y="41710"/>
                  </a:cubicBezTo>
                  <a:cubicBezTo>
                    <a:pt x="13897" y="41710"/>
                    <a:pt x="19034" y="38698"/>
                    <a:pt x="19034" y="32321"/>
                  </a:cubicBezTo>
                  <a:cubicBezTo>
                    <a:pt x="19034" y="29133"/>
                    <a:pt x="17794" y="22933"/>
                    <a:pt x="8583" y="22933"/>
                  </a:cubicBezTo>
                  <a:cubicBezTo>
                    <a:pt x="14074" y="10357"/>
                    <a:pt x="26119" y="6460"/>
                    <a:pt x="34445" y="6460"/>
                  </a:cubicBezTo>
                  <a:cubicBezTo>
                    <a:pt x="52158" y="6460"/>
                    <a:pt x="61369" y="20276"/>
                    <a:pt x="61369" y="34624"/>
                  </a:cubicBezTo>
                  <a:cubicBezTo>
                    <a:pt x="61369" y="50035"/>
                    <a:pt x="50387" y="62257"/>
                    <a:pt x="44718" y="68634"/>
                  </a:cubicBezTo>
                  <a:lnTo>
                    <a:pt x="2029" y="110793"/>
                  </a:lnTo>
                  <a:cubicBezTo>
                    <a:pt x="257" y="112387"/>
                    <a:pt x="257" y="112741"/>
                    <a:pt x="257" y="117701"/>
                  </a:cubicBezTo>
                  <a:lnTo>
                    <a:pt x="73237" y="117701"/>
                  </a:lnTo>
                  <a:lnTo>
                    <a:pt x="78551" y="85462"/>
                  </a:lnTo>
                  <a:close/>
                </a:path>
              </a:pathLst>
            </a:custGeom>
            <a:solidFill>
              <a:srgbClr val="000000"/>
            </a:solidFill>
            <a:ln w="25400" cap="flat">
              <a:noFill/>
              <a:prstDash val="solid"/>
              <a:miter/>
            </a:ln>
          </p:spPr>
          <p:txBody>
            <a:bodyPr rtlCol="0" anchor="ctr"/>
            <a:lstStyle/>
            <a:p>
              <a:endParaRPr lang="en-CN"/>
            </a:p>
          </p:txBody>
        </p:sp>
        <p:sp>
          <p:nvSpPr>
            <p:cNvPr id="18586" name="Freeform 18585">
              <a:extLst>
                <a:ext uri="{FF2B5EF4-FFF2-40B4-BE49-F238E27FC236}">
                  <a16:creationId xmlns:a16="http://schemas.microsoft.com/office/drawing/2014/main" id="{77054C23-6573-DE23-294D-B14A899FEE93}"/>
                </a:ext>
              </a:extLst>
            </p:cNvPr>
            <p:cNvSpPr/>
            <p:nvPr>
              <p:custDataLst>
                <p:tags r:id="rId26"/>
              </p:custDataLst>
            </p:nvPr>
          </p:nvSpPr>
          <p:spPr>
            <a:xfrm>
              <a:off x="9707612" y="5210371"/>
              <a:ext cx="58707" cy="253051"/>
            </a:xfrm>
            <a:custGeom>
              <a:avLst/>
              <a:gdLst>
                <a:gd name="connsiteX0" fmla="*/ 58970 w 58707"/>
                <a:gd name="connsiteY0" fmla="*/ 126607 h 253051"/>
                <a:gd name="connsiteX1" fmla="*/ 42268 w 58707"/>
                <a:gd name="connsiteY1" fmla="*/ 47655 h 253051"/>
                <a:gd name="connsiteX2" fmla="*/ 2792 w 58707"/>
                <a:gd name="connsiteY2" fmla="*/ 81 h 253051"/>
                <a:gd name="connsiteX3" fmla="*/ 262 w 58707"/>
                <a:gd name="connsiteY3" fmla="*/ 2612 h 253051"/>
                <a:gd name="connsiteX4" fmla="*/ 5070 w 58707"/>
                <a:gd name="connsiteY4" fmla="*/ 8432 h 253051"/>
                <a:gd name="connsiteX5" fmla="*/ 44293 w 58707"/>
                <a:gd name="connsiteY5" fmla="*/ 126607 h 253051"/>
                <a:gd name="connsiteX6" fmla="*/ 3551 w 58707"/>
                <a:gd name="connsiteY6" fmla="*/ 246300 h 253051"/>
                <a:gd name="connsiteX7" fmla="*/ 262 w 58707"/>
                <a:gd name="connsiteY7" fmla="*/ 250602 h 253051"/>
                <a:gd name="connsiteX8" fmla="*/ 2792 w 58707"/>
                <a:gd name="connsiteY8" fmla="*/ 253132 h 253051"/>
                <a:gd name="connsiteX9" fmla="*/ 43027 w 58707"/>
                <a:gd name="connsiteY9" fmla="*/ 203787 h 253051"/>
                <a:gd name="connsiteX10" fmla="*/ 58970 w 58707"/>
                <a:gd name="connsiteY10" fmla="*/ 12660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70" y="126607"/>
                  </a:moveTo>
                  <a:cubicBezTo>
                    <a:pt x="58970" y="106869"/>
                    <a:pt x="56186" y="76250"/>
                    <a:pt x="42268" y="47655"/>
                  </a:cubicBezTo>
                  <a:cubicBezTo>
                    <a:pt x="27085" y="16530"/>
                    <a:pt x="5323" y="81"/>
                    <a:pt x="2792" y="81"/>
                  </a:cubicBezTo>
                  <a:cubicBezTo>
                    <a:pt x="1274" y="81"/>
                    <a:pt x="262" y="1093"/>
                    <a:pt x="262" y="2612"/>
                  </a:cubicBezTo>
                  <a:cubicBezTo>
                    <a:pt x="262" y="3371"/>
                    <a:pt x="262" y="3877"/>
                    <a:pt x="5070" y="8432"/>
                  </a:cubicBezTo>
                  <a:cubicBezTo>
                    <a:pt x="29869" y="33484"/>
                    <a:pt x="44293" y="73719"/>
                    <a:pt x="44293" y="126607"/>
                  </a:cubicBezTo>
                  <a:cubicBezTo>
                    <a:pt x="44293" y="169878"/>
                    <a:pt x="34930" y="214415"/>
                    <a:pt x="3551" y="246300"/>
                  </a:cubicBezTo>
                  <a:cubicBezTo>
                    <a:pt x="262" y="249336"/>
                    <a:pt x="262" y="249843"/>
                    <a:pt x="262" y="250602"/>
                  </a:cubicBezTo>
                  <a:cubicBezTo>
                    <a:pt x="262" y="252120"/>
                    <a:pt x="1274" y="253132"/>
                    <a:pt x="2792" y="253132"/>
                  </a:cubicBezTo>
                  <a:cubicBezTo>
                    <a:pt x="5323" y="253132"/>
                    <a:pt x="28097" y="235925"/>
                    <a:pt x="43027" y="203787"/>
                  </a:cubicBezTo>
                  <a:cubicBezTo>
                    <a:pt x="55933" y="175952"/>
                    <a:pt x="58970" y="147863"/>
                    <a:pt x="58970" y="126607"/>
                  </a:cubicBezTo>
                  <a:close/>
                </a:path>
              </a:pathLst>
            </a:custGeom>
            <a:solidFill>
              <a:srgbClr val="000000"/>
            </a:solidFill>
            <a:ln w="25400" cap="flat">
              <a:noFill/>
              <a:prstDash val="solid"/>
              <a:miter/>
            </a:ln>
          </p:spPr>
          <p:txBody>
            <a:bodyPr rtlCol="0" anchor="ctr"/>
            <a:lstStyle/>
            <a:p>
              <a:endParaRPr lang="en-CN"/>
            </a:p>
          </p:txBody>
        </p:sp>
        <p:sp>
          <p:nvSpPr>
            <p:cNvPr id="18587" name="Freeform 18586">
              <a:extLst>
                <a:ext uri="{FF2B5EF4-FFF2-40B4-BE49-F238E27FC236}">
                  <a16:creationId xmlns:a16="http://schemas.microsoft.com/office/drawing/2014/main" id="{15AD3892-EA42-EB30-69DF-D6725BCD3E29}"/>
                </a:ext>
              </a:extLst>
            </p:cNvPr>
            <p:cNvSpPr/>
            <p:nvPr>
              <p:custDataLst>
                <p:tags r:id="rId27"/>
              </p:custDataLst>
            </p:nvPr>
          </p:nvSpPr>
          <p:spPr>
            <a:xfrm>
              <a:off x="9862000" y="5252631"/>
              <a:ext cx="168278" cy="168531"/>
            </a:xfrm>
            <a:custGeom>
              <a:avLst/>
              <a:gdLst>
                <a:gd name="connsiteX0" fmla="*/ 89595 w 168278"/>
                <a:gd name="connsiteY0" fmla="*/ 89408 h 168531"/>
                <a:gd name="connsiteX1" fmla="*/ 160196 w 168278"/>
                <a:gd name="connsiteY1" fmla="*/ 89408 h 168531"/>
                <a:gd name="connsiteX2" fmla="*/ 168547 w 168278"/>
                <a:gd name="connsiteY2" fmla="*/ 84347 h 168531"/>
                <a:gd name="connsiteX3" fmla="*/ 160196 w 168278"/>
                <a:gd name="connsiteY3" fmla="*/ 79286 h 168531"/>
                <a:gd name="connsiteX4" fmla="*/ 89595 w 168278"/>
                <a:gd name="connsiteY4" fmla="*/ 79286 h 168531"/>
                <a:gd name="connsiteX5" fmla="*/ 89595 w 168278"/>
                <a:gd name="connsiteY5" fmla="*/ 8432 h 168531"/>
                <a:gd name="connsiteX6" fmla="*/ 84534 w 168278"/>
                <a:gd name="connsiteY6" fmla="*/ 81 h 168531"/>
                <a:gd name="connsiteX7" fmla="*/ 79473 w 168278"/>
                <a:gd name="connsiteY7" fmla="*/ 8432 h 168531"/>
                <a:gd name="connsiteX8" fmla="*/ 79473 w 168278"/>
                <a:gd name="connsiteY8" fmla="*/ 79286 h 168531"/>
                <a:gd name="connsiteX9" fmla="*/ 8619 w 168278"/>
                <a:gd name="connsiteY9" fmla="*/ 79286 h 168531"/>
                <a:gd name="connsiteX10" fmla="*/ 268 w 168278"/>
                <a:gd name="connsiteY10" fmla="*/ 84347 h 168531"/>
                <a:gd name="connsiteX11" fmla="*/ 8619 w 168278"/>
                <a:gd name="connsiteY11" fmla="*/ 89408 h 168531"/>
                <a:gd name="connsiteX12" fmla="*/ 79473 w 168278"/>
                <a:gd name="connsiteY12" fmla="*/ 89408 h 168531"/>
                <a:gd name="connsiteX13" fmla="*/ 79473 w 168278"/>
                <a:gd name="connsiteY13" fmla="*/ 160263 h 168531"/>
                <a:gd name="connsiteX14" fmla="*/ 84534 w 168278"/>
                <a:gd name="connsiteY14" fmla="*/ 168613 h 168531"/>
                <a:gd name="connsiteX15" fmla="*/ 89595 w 168278"/>
                <a:gd name="connsiteY15" fmla="*/ 160263 h 168531"/>
                <a:gd name="connsiteX16" fmla="*/ 89595 w 168278"/>
                <a:gd name="connsiteY16" fmla="*/ 89408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68531">
                  <a:moveTo>
                    <a:pt x="89595" y="89408"/>
                  </a:moveTo>
                  <a:lnTo>
                    <a:pt x="160196" y="89408"/>
                  </a:lnTo>
                  <a:cubicBezTo>
                    <a:pt x="163739" y="89408"/>
                    <a:pt x="168547" y="89408"/>
                    <a:pt x="168547" y="84347"/>
                  </a:cubicBezTo>
                  <a:cubicBezTo>
                    <a:pt x="168547" y="79286"/>
                    <a:pt x="163739" y="79286"/>
                    <a:pt x="160196" y="79286"/>
                  </a:cubicBezTo>
                  <a:lnTo>
                    <a:pt x="89595" y="79286"/>
                  </a:lnTo>
                  <a:lnTo>
                    <a:pt x="89595" y="8432"/>
                  </a:lnTo>
                  <a:cubicBezTo>
                    <a:pt x="89595" y="4889"/>
                    <a:pt x="89595" y="81"/>
                    <a:pt x="84534" y="81"/>
                  </a:cubicBezTo>
                  <a:cubicBezTo>
                    <a:pt x="79473" y="81"/>
                    <a:pt x="79473" y="4889"/>
                    <a:pt x="79473" y="8432"/>
                  </a:cubicBezTo>
                  <a:lnTo>
                    <a:pt x="79473" y="79286"/>
                  </a:lnTo>
                  <a:lnTo>
                    <a:pt x="8619" y="79286"/>
                  </a:lnTo>
                  <a:cubicBezTo>
                    <a:pt x="5076" y="79286"/>
                    <a:pt x="268" y="79286"/>
                    <a:pt x="268" y="84347"/>
                  </a:cubicBezTo>
                  <a:cubicBezTo>
                    <a:pt x="268" y="89408"/>
                    <a:pt x="5076" y="89408"/>
                    <a:pt x="8619" y="89408"/>
                  </a:cubicBezTo>
                  <a:lnTo>
                    <a:pt x="79473" y="89408"/>
                  </a:lnTo>
                  <a:lnTo>
                    <a:pt x="79473" y="160263"/>
                  </a:lnTo>
                  <a:cubicBezTo>
                    <a:pt x="79473" y="163805"/>
                    <a:pt x="79473" y="168613"/>
                    <a:pt x="84534" y="168613"/>
                  </a:cubicBezTo>
                  <a:cubicBezTo>
                    <a:pt x="89595" y="168613"/>
                    <a:pt x="89595" y="163805"/>
                    <a:pt x="89595" y="160263"/>
                  </a:cubicBezTo>
                  <a:lnTo>
                    <a:pt x="89595" y="89408"/>
                  </a:lnTo>
                  <a:close/>
                </a:path>
              </a:pathLst>
            </a:custGeom>
            <a:solidFill>
              <a:srgbClr val="000000"/>
            </a:solidFill>
            <a:ln w="25400" cap="flat">
              <a:noFill/>
              <a:prstDash val="solid"/>
              <a:miter/>
            </a:ln>
          </p:spPr>
          <p:txBody>
            <a:bodyPr rtlCol="0" anchor="ctr"/>
            <a:lstStyle/>
            <a:p>
              <a:endParaRPr lang="en-CN"/>
            </a:p>
          </p:txBody>
        </p:sp>
        <p:sp>
          <p:nvSpPr>
            <p:cNvPr id="18588" name="Freeform 18587">
              <a:extLst>
                <a:ext uri="{FF2B5EF4-FFF2-40B4-BE49-F238E27FC236}">
                  <a16:creationId xmlns:a16="http://schemas.microsoft.com/office/drawing/2014/main" id="{24ED07CC-F1F1-4C5C-3807-F84709F079A0}"/>
                </a:ext>
              </a:extLst>
            </p:cNvPr>
            <p:cNvSpPr/>
            <p:nvPr>
              <p:custDataLst>
                <p:tags r:id="rId28"/>
              </p:custDataLst>
            </p:nvPr>
          </p:nvSpPr>
          <p:spPr>
            <a:xfrm>
              <a:off x="10114291" y="5221759"/>
              <a:ext cx="126272" cy="230276"/>
            </a:xfrm>
            <a:custGeom>
              <a:avLst/>
              <a:gdLst>
                <a:gd name="connsiteX0" fmla="*/ 79736 w 126272"/>
                <a:gd name="connsiteY0" fmla="*/ 77262 h 230276"/>
                <a:gd name="connsiteX1" fmla="*/ 101498 w 126272"/>
                <a:gd name="connsiteY1" fmla="*/ 77262 h 230276"/>
                <a:gd name="connsiteX2" fmla="*/ 109090 w 126272"/>
                <a:gd name="connsiteY2" fmla="*/ 72201 h 230276"/>
                <a:gd name="connsiteX3" fmla="*/ 102257 w 126272"/>
                <a:gd name="connsiteY3" fmla="*/ 69417 h 230276"/>
                <a:gd name="connsiteX4" fmla="*/ 81254 w 126272"/>
                <a:gd name="connsiteY4" fmla="*/ 69417 h 230276"/>
                <a:gd name="connsiteX5" fmla="*/ 86568 w 126272"/>
                <a:gd name="connsiteY5" fmla="*/ 40569 h 230276"/>
                <a:gd name="connsiteX6" fmla="*/ 92642 w 126272"/>
                <a:gd name="connsiteY6" fmla="*/ 14252 h 230276"/>
                <a:gd name="connsiteX7" fmla="*/ 104535 w 126272"/>
                <a:gd name="connsiteY7" fmla="*/ 5648 h 230276"/>
                <a:gd name="connsiteX8" fmla="*/ 116934 w 126272"/>
                <a:gd name="connsiteY8" fmla="*/ 10203 h 230276"/>
                <a:gd name="connsiteX9" fmla="*/ 103270 w 126272"/>
                <a:gd name="connsiteY9" fmla="*/ 23868 h 230276"/>
                <a:gd name="connsiteX10" fmla="*/ 112633 w 126272"/>
                <a:gd name="connsiteY10" fmla="*/ 32725 h 230276"/>
                <a:gd name="connsiteX11" fmla="*/ 126550 w 126272"/>
                <a:gd name="connsiteY11" fmla="*/ 17542 h 230276"/>
                <a:gd name="connsiteX12" fmla="*/ 104535 w 126272"/>
                <a:gd name="connsiteY12" fmla="*/ 81 h 230276"/>
                <a:gd name="connsiteX13" fmla="*/ 72397 w 126272"/>
                <a:gd name="connsiteY13" fmla="*/ 29688 h 230276"/>
                <a:gd name="connsiteX14" fmla="*/ 64047 w 126272"/>
                <a:gd name="connsiteY14" fmla="*/ 69417 h 230276"/>
                <a:gd name="connsiteX15" fmla="*/ 46586 w 126272"/>
                <a:gd name="connsiteY15" fmla="*/ 69417 h 230276"/>
                <a:gd name="connsiteX16" fmla="*/ 38995 w 126272"/>
                <a:gd name="connsiteY16" fmla="*/ 74225 h 230276"/>
                <a:gd name="connsiteX17" fmla="*/ 46080 w 126272"/>
                <a:gd name="connsiteY17" fmla="*/ 77262 h 230276"/>
                <a:gd name="connsiteX18" fmla="*/ 62781 w 126272"/>
                <a:gd name="connsiteY18" fmla="*/ 77262 h 230276"/>
                <a:gd name="connsiteX19" fmla="*/ 43803 w 126272"/>
                <a:gd name="connsiteY19" fmla="*/ 177217 h 230276"/>
                <a:gd name="connsiteX20" fmla="*/ 21787 w 126272"/>
                <a:gd name="connsiteY20" fmla="*/ 224791 h 230276"/>
                <a:gd name="connsiteX21" fmla="*/ 9641 w 126272"/>
                <a:gd name="connsiteY21" fmla="*/ 220236 h 230276"/>
                <a:gd name="connsiteX22" fmla="*/ 23559 w 126272"/>
                <a:gd name="connsiteY22" fmla="*/ 206571 h 230276"/>
                <a:gd name="connsiteX23" fmla="*/ 14196 w 126272"/>
                <a:gd name="connsiteY23" fmla="*/ 197714 h 230276"/>
                <a:gd name="connsiteX24" fmla="*/ 278 w 126272"/>
                <a:gd name="connsiteY24" fmla="*/ 212897 h 230276"/>
                <a:gd name="connsiteX25" fmla="*/ 21787 w 126272"/>
                <a:gd name="connsiteY25" fmla="*/ 230358 h 230276"/>
                <a:gd name="connsiteX26" fmla="*/ 50382 w 126272"/>
                <a:gd name="connsiteY26" fmla="*/ 205812 h 230276"/>
                <a:gd name="connsiteX27" fmla="*/ 64553 w 126272"/>
                <a:gd name="connsiteY27" fmla="*/ 157479 h 230276"/>
                <a:gd name="connsiteX28" fmla="*/ 79736 w 126272"/>
                <a:gd name="connsiteY28" fmla="*/ 77262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272" h="230276">
                  <a:moveTo>
                    <a:pt x="79736" y="77262"/>
                  </a:moveTo>
                  <a:lnTo>
                    <a:pt x="101498" y="77262"/>
                  </a:lnTo>
                  <a:cubicBezTo>
                    <a:pt x="106559" y="77262"/>
                    <a:pt x="109090" y="77262"/>
                    <a:pt x="109090" y="72201"/>
                  </a:cubicBezTo>
                  <a:cubicBezTo>
                    <a:pt x="109090" y="69417"/>
                    <a:pt x="106559" y="69417"/>
                    <a:pt x="102257" y="69417"/>
                  </a:cubicBezTo>
                  <a:lnTo>
                    <a:pt x="81254" y="69417"/>
                  </a:lnTo>
                  <a:lnTo>
                    <a:pt x="86568" y="40569"/>
                  </a:lnTo>
                  <a:cubicBezTo>
                    <a:pt x="87580" y="35255"/>
                    <a:pt x="91123" y="17289"/>
                    <a:pt x="92642" y="14252"/>
                  </a:cubicBezTo>
                  <a:cubicBezTo>
                    <a:pt x="94919" y="9444"/>
                    <a:pt x="99221" y="5648"/>
                    <a:pt x="104535" y="5648"/>
                  </a:cubicBezTo>
                  <a:cubicBezTo>
                    <a:pt x="105547" y="5648"/>
                    <a:pt x="112126" y="5648"/>
                    <a:pt x="116934" y="10203"/>
                  </a:cubicBezTo>
                  <a:cubicBezTo>
                    <a:pt x="105800" y="11215"/>
                    <a:pt x="103270" y="20072"/>
                    <a:pt x="103270" y="23868"/>
                  </a:cubicBezTo>
                  <a:cubicBezTo>
                    <a:pt x="103270" y="29688"/>
                    <a:pt x="107825" y="32725"/>
                    <a:pt x="112633" y="32725"/>
                  </a:cubicBezTo>
                  <a:cubicBezTo>
                    <a:pt x="119212" y="32725"/>
                    <a:pt x="126550" y="27158"/>
                    <a:pt x="126550" y="17542"/>
                  </a:cubicBezTo>
                  <a:cubicBezTo>
                    <a:pt x="126550" y="5901"/>
                    <a:pt x="114910" y="81"/>
                    <a:pt x="104535" y="81"/>
                  </a:cubicBezTo>
                  <a:cubicBezTo>
                    <a:pt x="95931" y="81"/>
                    <a:pt x="79989" y="4636"/>
                    <a:pt x="72397" y="29688"/>
                  </a:cubicBezTo>
                  <a:cubicBezTo>
                    <a:pt x="70879" y="35002"/>
                    <a:pt x="70120" y="37533"/>
                    <a:pt x="64047" y="69417"/>
                  </a:cubicBezTo>
                  <a:lnTo>
                    <a:pt x="46586" y="69417"/>
                  </a:lnTo>
                  <a:cubicBezTo>
                    <a:pt x="41778" y="69417"/>
                    <a:pt x="38995" y="69417"/>
                    <a:pt x="38995" y="74225"/>
                  </a:cubicBezTo>
                  <a:cubicBezTo>
                    <a:pt x="38995" y="77262"/>
                    <a:pt x="41272" y="77262"/>
                    <a:pt x="46080" y="77262"/>
                  </a:cubicBezTo>
                  <a:lnTo>
                    <a:pt x="62781" y="77262"/>
                  </a:lnTo>
                  <a:lnTo>
                    <a:pt x="43803" y="177217"/>
                  </a:lnTo>
                  <a:cubicBezTo>
                    <a:pt x="39248" y="201763"/>
                    <a:pt x="34946" y="224791"/>
                    <a:pt x="21787" y="224791"/>
                  </a:cubicBezTo>
                  <a:cubicBezTo>
                    <a:pt x="20775" y="224791"/>
                    <a:pt x="14449" y="224791"/>
                    <a:pt x="9641" y="220236"/>
                  </a:cubicBezTo>
                  <a:cubicBezTo>
                    <a:pt x="21281" y="219476"/>
                    <a:pt x="23559" y="210367"/>
                    <a:pt x="23559" y="206571"/>
                  </a:cubicBezTo>
                  <a:cubicBezTo>
                    <a:pt x="23559" y="200751"/>
                    <a:pt x="19004" y="197714"/>
                    <a:pt x="14196" y="197714"/>
                  </a:cubicBezTo>
                  <a:cubicBezTo>
                    <a:pt x="7616" y="197714"/>
                    <a:pt x="278" y="203281"/>
                    <a:pt x="278" y="212897"/>
                  </a:cubicBezTo>
                  <a:cubicBezTo>
                    <a:pt x="278" y="224284"/>
                    <a:pt x="11412" y="230358"/>
                    <a:pt x="21787" y="230358"/>
                  </a:cubicBezTo>
                  <a:cubicBezTo>
                    <a:pt x="35705" y="230358"/>
                    <a:pt x="45827" y="215428"/>
                    <a:pt x="50382" y="205812"/>
                  </a:cubicBezTo>
                  <a:cubicBezTo>
                    <a:pt x="58480" y="189869"/>
                    <a:pt x="64300" y="159250"/>
                    <a:pt x="64553" y="157479"/>
                  </a:cubicBezTo>
                  <a:lnTo>
                    <a:pt x="79736" y="77262"/>
                  </a:lnTo>
                  <a:close/>
                </a:path>
              </a:pathLst>
            </a:custGeom>
            <a:solidFill>
              <a:srgbClr val="000000"/>
            </a:solidFill>
            <a:ln w="25400" cap="flat">
              <a:noFill/>
              <a:prstDash val="solid"/>
              <a:miter/>
            </a:ln>
          </p:spPr>
          <p:txBody>
            <a:bodyPr rtlCol="0" anchor="ctr"/>
            <a:lstStyle/>
            <a:p>
              <a:endParaRPr lang="en-CN"/>
            </a:p>
          </p:txBody>
        </p:sp>
        <p:sp>
          <p:nvSpPr>
            <p:cNvPr id="18589" name="Freeform 18588">
              <a:extLst>
                <a:ext uri="{FF2B5EF4-FFF2-40B4-BE49-F238E27FC236}">
                  <a16:creationId xmlns:a16="http://schemas.microsoft.com/office/drawing/2014/main" id="{7AFB4450-BFD4-EB24-2C55-AD225865F560}"/>
                </a:ext>
              </a:extLst>
            </p:cNvPr>
            <p:cNvSpPr/>
            <p:nvPr>
              <p:custDataLst>
                <p:tags r:id="rId29"/>
              </p:custDataLst>
            </p:nvPr>
          </p:nvSpPr>
          <p:spPr>
            <a:xfrm>
              <a:off x="10237523" y="5317133"/>
              <a:ext cx="135508" cy="120983"/>
            </a:xfrm>
            <a:custGeom>
              <a:avLst/>
              <a:gdLst>
                <a:gd name="connsiteX0" fmla="*/ 21185 w 135508"/>
                <a:gd name="connsiteY0" fmla="*/ 107250 h 120983"/>
                <a:gd name="connsiteX1" fmla="*/ 5597 w 135508"/>
                <a:gd name="connsiteY1" fmla="*/ 114689 h 120983"/>
                <a:gd name="connsiteX2" fmla="*/ 283 w 135508"/>
                <a:gd name="connsiteY2" fmla="*/ 118409 h 120983"/>
                <a:gd name="connsiteX3" fmla="*/ 5597 w 135508"/>
                <a:gd name="connsiteY3" fmla="*/ 121066 h 120983"/>
                <a:gd name="connsiteX4" fmla="*/ 74148 w 135508"/>
                <a:gd name="connsiteY4" fmla="*/ 121066 h 120983"/>
                <a:gd name="connsiteX5" fmla="*/ 126758 w 135508"/>
                <a:gd name="connsiteY5" fmla="*/ 83159 h 120983"/>
                <a:gd name="connsiteX6" fmla="*/ 96467 w 135508"/>
                <a:gd name="connsiteY6" fmla="*/ 57829 h 120983"/>
                <a:gd name="connsiteX7" fmla="*/ 135792 w 135508"/>
                <a:gd name="connsiteY7" fmla="*/ 25236 h 120983"/>
                <a:gd name="connsiteX8" fmla="*/ 99124 w 135508"/>
                <a:gd name="connsiteY8" fmla="*/ 83 h 120983"/>
                <a:gd name="connsiteX9" fmla="*/ 34647 w 135508"/>
                <a:gd name="connsiteY9" fmla="*/ 83 h 120983"/>
                <a:gd name="connsiteX10" fmla="*/ 28979 w 135508"/>
                <a:gd name="connsiteY10" fmla="*/ 3980 h 120983"/>
                <a:gd name="connsiteX11" fmla="*/ 34647 w 135508"/>
                <a:gd name="connsiteY11" fmla="*/ 6460 h 120983"/>
                <a:gd name="connsiteX12" fmla="*/ 41378 w 135508"/>
                <a:gd name="connsiteY12" fmla="*/ 6814 h 120983"/>
                <a:gd name="connsiteX13" fmla="*/ 45452 w 135508"/>
                <a:gd name="connsiteY13" fmla="*/ 9294 h 120983"/>
                <a:gd name="connsiteX14" fmla="*/ 44744 w 135508"/>
                <a:gd name="connsiteY14" fmla="*/ 13191 h 120983"/>
                <a:gd name="connsiteX15" fmla="*/ 21185 w 135508"/>
                <a:gd name="connsiteY15" fmla="*/ 107250 h 120983"/>
                <a:gd name="connsiteX16" fmla="*/ 49526 w 135508"/>
                <a:gd name="connsiteY16" fmla="*/ 55703 h 120983"/>
                <a:gd name="connsiteX17" fmla="*/ 60332 w 135508"/>
                <a:gd name="connsiteY17" fmla="*/ 12482 h 120983"/>
                <a:gd name="connsiteX18" fmla="*/ 69366 w 135508"/>
                <a:gd name="connsiteY18" fmla="*/ 6460 h 120983"/>
                <a:gd name="connsiteX19" fmla="*/ 96290 w 135508"/>
                <a:gd name="connsiteY19" fmla="*/ 6460 h 120983"/>
                <a:gd name="connsiteX20" fmla="*/ 118432 w 135508"/>
                <a:gd name="connsiteY20" fmla="*/ 25059 h 120983"/>
                <a:gd name="connsiteX21" fmla="*/ 78577 w 135508"/>
                <a:gd name="connsiteY21" fmla="*/ 55703 h 120983"/>
                <a:gd name="connsiteX22" fmla="*/ 49526 w 135508"/>
                <a:gd name="connsiteY22" fmla="*/ 55703 h 120983"/>
                <a:gd name="connsiteX23" fmla="*/ 41024 w 135508"/>
                <a:gd name="connsiteY23" fmla="*/ 114689 h 120983"/>
                <a:gd name="connsiteX24" fmla="*/ 35356 w 135508"/>
                <a:gd name="connsiteY24" fmla="*/ 112918 h 120983"/>
                <a:gd name="connsiteX25" fmla="*/ 36064 w 135508"/>
                <a:gd name="connsiteY25" fmla="*/ 109198 h 120983"/>
                <a:gd name="connsiteX26" fmla="*/ 48287 w 135508"/>
                <a:gd name="connsiteY26" fmla="*/ 60663 h 120983"/>
                <a:gd name="connsiteX27" fmla="*/ 85839 w 135508"/>
                <a:gd name="connsiteY27" fmla="*/ 60663 h 120983"/>
                <a:gd name="connsiteX28" fmla="*/ 108867 w 135508"/>
                <a:gd name="connsiteY28" fmla="*/ 81919 h 120983"/>
                <a:gd name="connsiteX29" fmla="*/ 69543 w 135508"/>
                <a:gd name="connsiteY29" fmla="*/ 114689 h 120983"/>
                <a:gd name="connsiteX30" fmla="*/ 41024 w 135508"/>
                <a:gd name="connsiteY30" fmla="*/ 114689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508" h="120983">
                  <a:moveTo>
                    <a:pt x="21185" y="107250"/>
                  </a:moveTo>
                  <a:cubicBezTo>
                    <a:pt x="19591" y="113272"/>
                    <a:pt x="19236" y="114689"/>
                    <a:pt x="5597" y="114689"/>
                  </a:cubicBezTo>
                  <a:cubicBezTo>
                    <a:pt x="2586" y="114689"/>
                    <a:pt x="283" y="114689"/>
                    <a:pt x="283" y="118409"/>
                  </a:cubicBezTo>
                  <a:cubicBezTo>
                    <a:pt x="283" y="121066"/>
                    <a:pt x="2408" y="121066"/>
                    <a:pt x="5597" y="121066"/>
                  </a:cubicBezTo>
                  <a:lnTo>
                    <a:pt x="74148" y="121066"/>
                  </a:lnTo>
                  <a:cubicBezTo>
                    <a:pt x="103907" y="121066"/>
                    <a:pt x="126758" y="100696"/>
                    <a:pt x="126758" y="83159"/>
                  </a:cubicBezTo>
                  <a:cubicBezTo>
                    <a:pt x="126758" y="70583"/>
                    <a:pt x="115244" y="59777"/>
                    <a:pt x="96467" y="57829"/>
                  </a:cubicBezTo>
                  <a:cubicBezTo>
                    <a:pt x="117901" y="53932"/>
                    <a:pt x="135792" y="40470"/>
                    <a:pt x="135792" y="25236"/>
                  </a:cubicBezTo>
                  <a:cubicBezTo>
                    <a:pt x="135792" y="11774"/>
                    <a:pt x="122152" y="83"/>
                    <a:pt x="99124" y="83"/>
                  </a:cubicBezTo>
                  <a:lnTo>
                    <a:pt x="34647" y="83"/>
                  </a:lnTo>
                  <a:cubicBezTo>
                    <a:pt x="31281" y="83"/>
                    <a:pt x="28979" y="83"/>
                    <a:pt x="28979" y="3980"/>
                  </a:cubicBezTo>
                  <a:cubicBezTo>
                    <a:pt x="28979" y="6460"/>
                    <a:pt x="31104" y="6460"/>
                    <a:pt x="34647" y="6460"/>
                  </a:cubicBezTo>
                  <a:cubicBezTo>
                    <a:pt x="34824" y="6460"/>
                    <a:pt x="38190" y="6460"/>
                    <a:pt x="41378" y="6814"/>
                  </a:cubicBezTo>
                  <a:cubicBezTo>
                    <a:pt x="45098" y="7168"/>
                    <a:pt x="45452" y="7522"/>
                    <a:pt x="45452" y="9294"/>
                  </a:cubicBezTo>
                  <a:cubicBezTo>
                    <a:pt x="45452" y="9648"/>
                    <a:pt x="45452" y="10534"/>
                    <a:pt x="44744" y="13191"/>
                  </a:cubicBezTo>
                  <a:lnTo>
                    <a:pt x="21185" y="107250"/>
                  </a:lnTo>
                  <a:close/>
                  <a:moveTo>
                    <a:pt x="49526" y="55703"/>
                  </a:moveTo>
                  <a:lnTo>
                    <a:pt x="60332" y="12482"/>
                  </a:lnTo>
                  <a:cubicBezTo>
                    <a:pt x="61749" y="6991"/>
                    <a:pt x="61926" y="6460"/>
                    <a:pt x="69366" y="6460"/>
                  </a:cubicBezTo>
                  <a:lnTo>
                    <a:pt x="96290" y="6460"/>
                  </a:lnTo>
                  <a:cubicBezTo>
                    <a:pt x="114358" y="6460"/>
                    <a:pt x="118432" y="18328"/>
                    <a:pt x="118432" y="25059"/>
                  </a:cubicBezTo>
                  <a:cubicBezTo>
                    <a:pt x="118432" y="39407"/>
                    <a:pt x="102313" y="55703"/>
                    <a:pt x="78577" y="55703"/>
                  </a:cubicBezTo>
                  <a:lnTo>
                    <a:pt x="49526" y="55703"/>
                  </a:lnTo>
                  <a:close/>
                  <a:moveTo>
                    <a:pt x="41024" y="114689"/>
                  </a:moveTo>
                  <a:cubicBezTo>
                    <a:pt x="35533" y="114689"/>
                    <a:pt x="35356" y="114512"/>
                    <a:pt x="35356" y="112918"/>
                  </a:cubicBezTo>
                  <a:cubicBezTo>
                    <a:pt x="35356" y="112741"/>
                    <a:pt x="35356" y="111855"/>
                    <a:pt x="36064" y="109198"/>
                  </a:cubicBezTo>
                  <a:lnTo>
                    <a:pt x="48287" y="60663"/>
                  </a:lnTo>
                  <a:lnTo>
                    <a:pt x="85839" y="60663"/>
                  </a:lnTo>
                  <a:cubicBezTo>
                    <a:pt x="102490" y="60663"/>
                    <a:pt x="108867" y="71646"/>
                    <a:pt x="108867" y="81919"/>
                  </a:cubicBezTo>
                  <a:cubicBezTo>
                    <a:pt x="108867" y="99456"/>
                    <a:pt x="90976" y="114689"/>
                    <a:pt x="69543" y="114689"/>
                  </a:cubicBezTo>
                  <a:lnTo>
                    <a:pt x="41024" y="114689"/>
                  </a:lnTo>
                  <a:close/>
                </a:path>
              </a:pathLst>
            </a:custGeom>
            <a:solidFill>
              <a:srgbClr val="000000"/>
            </a:solidFill>
            <a:ln w="25400" cap="flat">
              <a:noFill/>
              <a:prstDash val="solid"/>
              <a:miter/>
            </a:ln>
          </p:spPr>
          <p:txBody>
            <a:bodyPr rtlCol="0" anchor="ctr"/>
            <a:lstStyle/>
            <a:p>
              <a:endParaRPr lang="en-CN"/>
            </a:p>
          </p:txBody>
        </p:sp>
        <p:sp>
          <p:nvSpPr>
            <p:cNvPr id="18590" name="Freeform 18589">
              <a:extLst>
                <a:ext uri="{FF2B5EF4-FFF2-40B4-BE49-F238E27FC236}">
                  <a16:creationId xmlns:a16="http://schemas.microsoft.com/office/drawing/2014/main" id="{EB87DE40-08B0-3453-0B19-B9F6686BD2B6}"/>
                </a:ext>
              </a:extLst>
            </p:cNvPr>
            <p:cNvSpPr/>
            <p:nvPr>
              <p:custDataLst>
                <p:tags r:id="rId30"/>
              </p:custDataLst>
            </p:nvPr>
          </p:nvSpPr>
          <p:spPr>
            <a:xfrm>
              <a:off x="10399400" y="5317133"/>
              <a:ext cx="188826" cy="120983"/>
            </a:xfrm>
            <a:custGeom>
              <a:avLst/>
              <a:gdLst>
                <a:gd name="connsiteX0" fmla="*/ 168037 w 188826"/>
                <a:gd name="connsiteY0" fmla="*/ 14431 h 120983"/>
                <a:gd name="connsiteX1" fmla="*/ 183093 w 188826"/>
                <a:gd name="connsiteY1" fmla="*/ 6460 h 120983"/>
                <a:gd name="connsiteX2" fmla="*/ 189116 w 188826"/>
                <a:gd name="connsiteY2" fmla="*/ 2740 h 120983"/>
                <a:gd name="connsiteX3" fmla="*/ 183802 w 188826"/>
                <a:gd name="connsiteY3" fmla="*/ 83 h 120983"/>
                <a:gd name="connsiteX4" fmla="*/ 159711 w 188826"/>
                <a:gd name="connsiteY4" fmla="*/ 83 h 120983"/>
                <a:gd name="connsiteX5" fmla="*/ 152094 w 188826"/>
                <a:gd name="connsiteY5" fmla="*/ 3625 h 120983"/>
                <a:gd name="connsiteX6" fmla="*/ 83720 w 188826"/>
                <a:gd name="connsiteY6" fmla="*/ 104593 h 120983"/>
                <a:gd name="connsiteX7" fmla="*/ 66184 w 188826"/>
                <a:gd name="connsiteY7" fmla="*/ 4865 h 120983"/>
                <a:gd name="connsiteX8" fmla="*/ 59984 w 188826"/>
                <a:gd name="connsiteY8" fmla="*/ 83 h 120983"/>
                <a:gd name="connsiteX9" fmla="*/ 34653 w 188826"/>
                <a:gd name="connsiteY9" fmla="*/ 83 h 120983"/>
                <a:gd name="connsiteX10" fmla="*/ 28808 w 188826"/>
                <a:gd name="connsiteY10" fmla="*/ 3980 h 120983"/>
                <a:gd name="connsiteX11" fmla="*/ 34831 w 188826"/>
                <a:gd name="connsiteY11" fmla="*/ 6460 h 120983"/>
                <a:gd name="connsiteX12" fmla="*/ 41562 w 188826"/>
                <a:gd name="connsiteY12" fmla="*/ 6814 h 120983"/>
                <a:gd name="connsiteX13" fmla="*/ 45459 w 188826"/>
                <a:gd name="connsiteY13" fmla="*/ 9294 h 120983"/>
                <a:gd name="connsiteX14" fmla="*/ 44750 w 188826"/>
                <a:gd name="connsiteY14" fmla="*/ 13191 h 120983"/>
                <a:gd name="connsiteX15" fmla="*/ 22431 w 188826"/>
                <a:gd name="connsiteY15" fmla="*/ 102113 h 120983"/>
                <a:gd name="connsiteX16" fmla="*/ 4009 w 188826"/>
                <a:gd name="connsiteY16" fmla="*/ 114689 h 120983"/>
                <a:gd name="connsiteX17" fmla="*/ 289 w 188826"/>
                <a:gd name="connsiteY17" fmla="*/ 118586 h 120983"/>
                <a:gd name="connsiteX18" fmla="*/ 2946 w 188826"/>
                <a:gd name="connsiteY18" fmla="*/ 121066 h 120983"/>
                <a:gd name="connsiteX19" fmla="*/ 21368 w 188826"/>
                <a:gd name="connsiteY19" fmla="*/ 120358 h 120983"/>
                <a:gd name="connsiteX20" fmla="*/ 40145 w 188826"/>
                <a:gd name="connsiteY20" fmla="*/ 121066 h 120983"/>
                <a:gd name="connsiteX21" fmla="*/ 43687 w 188826"/>
                <a:gd name="connsiteY21" fmla="*/ 117169 h 120983"/>
                <a:gd name="connsiteX22" fmla="*/ 39790 w 188826"/>
                <a:gd name="connsiteY22" fmla="*/ 114689 h 120983"/>
                <a:gd name="connsiteX23" fmla="*/ 28454 w 188826"/>
                <a:gd name="connsiteY23" fmla="*/ 107250 h 120983"/>
                <a:gd name="connsiteX24" fmla="*/ 29162 w 188826"/>
                <a:gd name="connsiteY24" fmla="*/ 102821 h 120983"/>
                <a:gd name="connsiteX25" fmla="*/ 52721 w 188826"/>
                <a:gd name="connsiteY25" fmla="*/ 8585 h 120983"/>
                <a:gd name="connsiteX26" fmla="*/ 52898 w 188826"/>
                <a:gd name="connsiteY26" fmla="*/ 8585 h 120983"/>
                <a:gd name="connsiteX27" fmla="*/ 71852 w 188826"/>
                <a:gd name="connsiteY27" fmla="*/ 116284 h 120983"/>
                <a:gd name="connsiteX28" fmla="*/ 75395 w 188826"/>
                <a:gd name="connsiteY28" fmla="*/ 121066 h 120983"/>
                <a:gd name="connsiteX29" fmla="*/ 80532 w 188826"/>
                <a:gd name="connsiteY29" fmla="*/ 117169 h 120983"/>
                <a:gd name="connsiteX30" fmla="*/ 154929 w 188826"/>
                <a:gd name="connsiteY30" fmla="*/ 6814 h 120983"/>
                <a:gd name="connsiteX31" fmla="*/ 155106 w 188826"/>
                <a:gd name="connsiteY31" fmla="*/ 6991 h 120983"/>
                <a:gd name="connsiteX32" fmla="*/ 130130 w 188826"/>
                <a:gd name="connsiteY32" fmla="*/ 107250 h 120983"/>
                <a:gd name="connsiteX33" fmla="*/ 114542 w 188826"/>
                <a:gd name="connsiteY33" fmla="*/ 114689 h 120983"/>
                <a:gd name="connsiteX34" fmla="*/ 109228 w 188826"/>
                <a:gd name="connsiteY34" fmla="*/ 118586 h 120983"/>
                <a:gd name="connsiteX35" fmla="*/ 112062 w 188826"/>
                <a:gd name="connsiteY35" fmla="*/ 121066 h 120983"/>
                <a:gd name="connsiteX36" fmla="*/ 123044 w 188826"/>
                <a:gd name="connsiteY36" fmla="*/ 120535 h 120983"/>
                <a:gd name="connsiteX37" fmla="*/ 134204 w 188826"/>
                <a:gd name="connsiteY37" fmla="*/ 120358 h 120983"/>
                <a:gd name="connsiteX38" fmla="*/ 156700 w 188826"/>
                <a:gd name="connsiteY38" fmla="*/ 121066 h 120983"/>
                <a:gd name="connsiteX39" fmla="*/ 160420 w 188826"/>
                <a:gd name="connsiteY39" fmla="*/ 117169 h 120983"/>
                <a:gd name="connsiteX40" fmla="*/ 154751 w 188826"/>
                <a:gd name="connsiteY40" fmla="*/ 114689 h 120983"/>
                <a:gd name="connsiteX41" fmla="*/ 148020 w 188826"/>
                <a:gd name="connsiteY41" fmla="*/ 114335 h 120983"/>
                <a:gd name="connsiteX42" fmla="*/ 143946 w 188826"/>
                <a:gd name="connsiteY42" fmla="*/ 111678 h 120983"/>
                <a:gd name="connsiteX43" fmla="*/ 144655 w 188826"/>
                <a:gd name="connsiteY43" fmla="*/ 107781 h 120983"/>
                <a:gd name="connsiteX44" fmla="*/ 168037 w 188826"/>
                <a:gd name="connsiteY44" fmla="*/ 14431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8826" h="120983">
                  <a:moveTo>
                    <a:pt x="168037" y="14431"/>
                  </a:moveTo>
                  <a:cubicBezTo>
                    <a:pt x="169631" y="7877"/>
                    <a:pt x="169985" y="6460"/>
                    <a:pt x="183093" y="6460"/>
                  </a:cubicBezTo>
                  <a:cubicBezTo>
                    <a:pt x="186813" y="6460"/>
                    <a:pt x="189116" y="6460"/>
                    <a:pt x="189116" y="2740"/>
                  </a:cubicBezTo>
                  <a:cubicBezTo>
                    <a:pt x="189116" y="83"/>
                    <a:pt x="186990" y="83"/>
                    <a:pt x="183802" y="83"/>
                  </a:cubicBezTo>
                  <a:lnTo>
                    <a:pt x="159711" y="83"/>
                  </a:lnTo>
                  <a:cubicBezTo>
                    <a:pt x="154574" y="83"/>
                    <a:pt x="154397" y="260"/>
                    <a:pt x="152094" y="3625"/>
                  </a:cubicBezTo>
                  <a:lnTo>
                    <a:pt x="83720" y="104593"/>
                  </a:lnTo>
                  <a:lnTo>
                    <a:pt x="66184" y="4865"/>
                  </a:lnTo>
                  <a:cubicBezTo>
                    <a:pt x="65298" y="260"/>
                    <a:pt x="65298" y="83"/>
                    <a:pt x="59984" y="83"/>
                  </a:cubicBezTo>
                  <a:lnTo>
                    <a:pt x="34653" y="83"/>
                  </a:lnTo>
                  <a:cubicBezTo>
                    <a:pt x="31111" y="83"/>
                    <a:pt x="28808" y="83"/>
                    <a:pt x="28808" y="3980"/>
                  </a:cubicBezTo>
                  <a:cubicBezTo>
                    <a:pt x="28808" y="6460"/>
                    <a:pt x="30934" y="6460"/>
                    <a:pt x="34831" y="6460"/>
                  </a:cubicBezTo>
                  <a:cubicBezTo>
                    <a:pt x="37665" y="6460"/>
                    <a:pt x="38373" y="6460"/>
                    <a:pt x="41562" y="6814"/>
                  </a:cubicBezTo>
                  <a:cubicBezTo>
                    <a:pt x="45104" y="7168"/>
                    <a:pt x="45459" y="7522"/>
                    <a:pt x="45459" y="9294"/>
                  </a:cubicBezTo>
                  <a:cubicBezTo>
                    <a:pt x="45459" y="9471"/>
                    <a:pt x="45459" y="10534"/>
                    <a:pt x="44750" y="13191"/>
                  </a:cubicBezTo>
                  <a:lnTo>
                    <a:pt x="22431" y="102113"/>
                  </a:lnTo>
                  <a:cubicBezTo>
                    <a:pt x="20837" y="108135"/>
                    <a:pt x="18180" y="114158"/>
                    <a:pt x="4009" y="114689"/>
                  </a:cubicBezTo>
                  <a:cubicBezTo>
                    <a:pt x="2592" y="114689"/>
                    <a:pt x="289" y="114867"/>
                    <a:pt x="289" y="118586"/>
                  </a:cubicBezTo>
                  <a:cubicBezTo>
                    <a:pt x="289" y="118764"/>
                    <a:pt x="466" y="121066"/>
                    <a:pt x="2946" y="121066"/>
                  </a:cubicBezTo>
                  <a:cubicBezTo>
                    <a:pt x="8260" y="121066"/>
                    <a:pt x="15700" y="120358"/>
                    <a:pt x="21368" y="120358"/>
                  </a:cubicBezTo>
                  <a:cubicBezTo>
                    <a:pt x="25620" y="120358"/>
                    <a:pt x="35893" y="121066"/>
                    <a:pt x="40145" y="121066"/>
                  </a:cubicBezTo>
                  <a:cubicBezTo>
                    <a:pt x="41030" y="121066"/>
                    <a:pt x="43687" y="121066"/>
                    <a:pt x="43687" y="117169"/>
                  </a:cubicBezTo>
                  <a:cubicBezTo>
                    <a:pt x="43687" y="114867"/>
                    <a:pt x="41385" y="114689"/>
                    <a:pt x="39790" y="114689"/>
                  </a:cubicBezTo>
                  <a:cubicBezTo>
                    <a:pt x="28454" y="114335"/>
                    <a:pt x="28454" y="109730"/>
                    <a:pt x="28454" y="107250"/>
                  </a:cubicBezTo>
                  <a:cubicBezTo>
                    <a:pt x="28454" y="106541"/>
                    <a:pt x="28454" y="105656"/>
                    <a:pt x="29162" y="102821"/>
                  </a:cubicBezTo>
                  <a:lnTo>
                    <a:pt x="52721" y="8585"/>
                  </a:lnTo>
                  <a:lnTo>
                    <a:pt x="52898" y="8585"/>
                  </a:lnTo>
                  <a:lnTo>
                    <a:pt x="71852" y="116284"/>
                  </a:lnTo>
                  <a:cubicBezTo>
                    <a:pt x="72383" y="119472"/>
                    <a:pt x="72738" y="121066"/>
                    <a:pt x="75395" y="121066"/>
                  </a:cubicBezTo>
                  <a:cubicBezTo>
                    <a:pt x="77875" y="121066"/>
                    <a:pt x="79292" y="119118"/>
                    <a:pt x="80532" y="117169"/>
                  </a:cubicBezTo>
                  <a:lnTo>
                    <a:pt x="154929" y="6814"/>
                  </a:lnTo>
                  <a:lnTo>
                    <a:pt x="155106" y="6991"/>
                  </a:lnTo>
                  <a:lnTo>
                    <a:pt x="130130" y="107250"/>
                  </a:lnTo>
                  <a:cubicBezTo>
                    <a:pt x="128713" y="113272"/>
                    <a:pt x="128358" y="114689"/>
                    <a:pt x="114542" y="114689"/>
                  </a:cubicBezTo>
                  <a:cubicBezTo>
                    <a:pt x="111353" y="114689"/>
                    <a:pt x="109228" y="114689"/>
                    <a:pt x="109228" y="118586"/>
                  </a:cubicBezTo>
                  <a:cubicBezTo>
                    <a:pt x="109228" y="118764"/>
                    <a:pt x="109228" y="121066"/>
                    <a:pt x="112062" y="121066"/>
                  </a:cubicBezTo>
                  <a:cubicBezTo>
                    <a:pt x="115427" y="121066"/>
                    <a:pt x="119501" y="120535"/>
                    <a:pt x="123044" y="120535"/>
                  </a:cubicBezTo>
                  <a:cubicBezTo>
                    <a:pt x="126587" y="120535"/>
                    <a:pt x="130661" y="120358"/>
                    <a:pt x="134204" y="120358"/>
                  </a:cubicBezTo>
                  <a:cubicBezTo>
                    <a:pt x="139164" y="120358"/>
                    <a:pt x="151740" y="121066"/>
                    <a:pt x="156700" y="121066"/>
                  </a:cubicBezTo>
                  <a:cubicBezTo>
                    <a:pt x="157763" y="121066"/>
                    <a:pt x="160420" y="121066"/>
                    <a:pt x="160420" y="117169"/>
                  </a:cubicBezTo>
                  <a:cubicBezTo>
                    <a:pt x="160420" y="114689"/>
                    <a:pt x="158294" y="114689"/>
                    <a:pt x="154751" y="114689"/>
                  </a:cubicBezTo>
                  <a:cubicBezTo>
                    <a:pt x="154574" y="114689"/>
                    <a:pt x="151209" y="114689"/>
                    <a:pt x="148020" y="114335"/>
                  </a:cubicBezTo>
                  <a:cubicBezTo>
                    <a:pt x="143946" y="113981"/>
                    <a:pt x="143946" y="113450"/>
                    <a:pt x="143946" y="111678"/>
                  </a:cubicBezTo>
                  <a:cubicBezTo>
                    <a:pt x="143946" y="110615"/>
                    <a:pt x="144478" y="108844"/>
                    <a:pt x="144655" y="107781"/>
                  </a:cubicBezTo>
                  <a:lnTo>
                    <a:pt x="168037" y="14431"/>
                  </a:lnTo>
                  <a:close/>
                </a:path>
              </a:pathLst>
            </a:custGeom>
            <a:solidFill>
              <a:srgbClr val="000000"/>
            </a:solidFill>
            <a:ln w="25400" cap="flat">
              <a:noFill/>
              <a:prstDash val="solid"/>
              <a:miter/>
            </a:ln>
          </p:spPr>
          <p:txBody>
            <a:bodyPr rtlCol="0" anchor="ctr"/>
            <a:lstStyle/>
            <a:p>
              <a:endParaRPr lang="en-CN"/>
            </a:p>
          </p:txBody>
        </p:sp>
        <p:sp>
          <p:nvSpPr>
            <p:cNvPr id="18591" name="Freeform 18590">
              <a:extLst>
                <a:ext uri="{FF2B5EF4-FFF2-40B4-BE49-F238E27FC236}">
                  <a16:creationId xmlns:a16="http://schemas.microsoft.com/office/drawing/2014/main" id="{C32E6BC7-3D16-88F8-306F-38A8E7ACA386}"/>
                </a:ext>
              </a:extLst>
            </p:cNvPr>
            <p:cNvSpPr/>
            <p:nvPr>
              <p:custDataLst>
                <p:tags r:id="rId31"/>
              </p:custDataLst>
            </p:nvPr>
          </p:nvSpPr>
          <p:spPr>
            <a:xfrm>
              <a:off x="10609418" y="5320499"/>
              <a:ext cx="78293" cy="117618"/>
            </a:xfrm>
            <a:custGeom>
              <a:avLst/>
              <a:gdLst>
                <a:gd name="connsiteX0" fmla="*/ 78591 w 78293"/>
                <a:gd name="connsiteY0" fmla="*/ 85462 h 117618"/>
                <a:gd name="connsiteX1" fmla="*/ 72569 w 78293"/>
                <a:gd name="connsiteY1" fmla="*/ 85462 h 117618"/>
                <a:gd name="connsiteX2" fmla="*/ 67963 w 78293"/>
                <a:gd name="connsiteY2" fmla="*/ 101581 h 117618"/>
                <a:gd name="connsiteX3" fmla="*/ 50427 w 78293"/>
                <a:gd name="connsiteY3" fmla="*/ 102644 h 117618"/>
                <a:gd name="connsiteX4" fmla="*/ 17834 w 78293"/>
                <a:gd name="connsiteY4" fmla="*/ 102644 h 117618"/>
                <a:gd name="connsiteX5" fmla="*/ 53261 w 78293"/>
                <a:gd name="connsiteY5" fmla="*/ 72885 h 117618"/>
                <a:gd name="connsiteX6" fmla="*/ 78591 w 78293"/>
                <a:gd name="connsiteY6" fmla="*/ 34624 h 117618"/>
                <a:gd name="connsiteX7" fmla="*/ 37142 w 78293"/>
                <a:gd name="connsiteY7" fmla="*/ 83 h 117618"/>
                <a:gd name="connsiteX8" fmla="*/ 297 w 78293"/>
                <a:gd name="connsiteY8" fmla="*/ 31790 h 117618"/>
                <a:gd name="connsiteX9" fmla="*/ 9686 w 78293"/>
                <a:gd name="connsiteY9" fmla="*/ 41710 h 117618"/>
                <a:gd name="connsiteX10" fmla="*/ 19074 w 78293"/>
                <a:gd name="connsiteY10" fmla="*/ 32321 h 117618"/>
                <a:gd name="connsiteX11" fmla="*/ 8623 w 78293"/>
                <a:gd name="connsiteY11" fmla="*/ 22933 h 117618"/>
                <a:gd name="connsiteX12" fmla="*/ 34485 w 78293"/>
                <a:gd name="connsiteY12" fmla="*/ 6460 h 117618"/>
                <a:gd name="connsiteX13" fmla="*/ 61409 w 78293"/>
                <a:gd name="connsiteY13" fmla="*/ 34624 h 117618"/>
                <a:gd name="connsiteX14" fmla="*/ 44759 w 78293"/>
                <a:gd name="connsiteY14" fmla="*/ 68634 h 117618"/>
                <a:gd name="connsiteX15" fmla="*/ 2069 w 78293"/>
                <a:gd name="connsiteY15" fmla="*/ 110793 h 117618"/>
                <a:gd name="connsiteX16" fmla="*/ 297 w 78293"/>
                <a:gd name="connsiteY16" fmla="*/ 117701 h 117618"/>
                <a:gd name="connsiteX17" fmla="*/ 73277 w 78293"/>
                <a:gd name="connsiteY17" fmla="*/ 117701 h 117618"/>
                <a:gd name="connsiteX18" fmla="*/ 78591 w 78293"/>
                <a:gd name="connsiteY18" fmla="*/ 85462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591" y="85462"/>
                  </a:moveTo>
                  <a:lnTo>
                    <a:pt x="72569" y="85462"/>
                  </a:lnTo>
                  <a:cubicBezTo>
                    <a:pt x="72037" y="89359"/>
                    <a:pt x="70266" y="99810"/>
                    <a:pt x="67963" y="101581"/>
                  </a:cubicBezTo>
                  <a:cubicBezTo>
                    <a:pt x="66546" y="102644"/>
                    <a:pt x="52907" y="102644"/>
                    <a:pt x="50427" y="102644"/>
                  </a:cubicBezTo>
                  <a:lnTo>
                    <a:pt x="17834" y="102644"/>
                  </a:lnTo>
                  <a:cubicBezTo>
                    <a:pt x="36433" y="86171"/>
                    <a:pt x="42633" y="81211"/>
                    <a:pt x="53261" y="72885"/>
                  </a:cubicBezTo>
                  <a:cubicBezTo>
                    <a:pt x="66369" y="62434"/>
                    <a:pt x="78591" y="51452"/>
                    <a:pt x="78591" y="34624"/>
                  </a:cubicBezTo>
                  <a:cubicBezTo>
                    <a:pt x="78591" y="13191"/>
                    <a:pt x="59815" y="83"/>
                    <a:pt x="37142" y="83"/>
                  </a:cubicBezTo>
                  <a:cubicBezTo>
                    <a:pt x="15177" y="83"/>
                    <a:pt x="297" y="15493"/>
                    <a:pt x="297" y="31790"/>
                  </a:cubicBezTo>
                  <a:cubicBezTo>
                    <a:pt x="297" y="40824"/>
                    <a:pt x="7914" y="41710"/>
                    <a:pt x="9686" y="41710"/>
                  </a:cubicBezTo>
                  <a:cubicBezTo>
                    <a:pt x="13937" y="41710"/>
                    <a:pt x="19074" y="38698"/>
                    <a:pt x="19074" y="32321"/>
                  </a:cubicBezTo>
                  <a:cubicBezTo>
                    <a:pt x="19074" y="29133"/>
                    <a:pt x="17834" y="22933"/>
                    <a:pt x="8623" y="22933"/>
                  </a:cubicBezTo>
                  <a:cubicBezTo>
                    <a:pt x="14114" y="10357"/>
                    <a:pt x="26159" y="6460"/>
                    <a:pt x="34485" y="6460"/>
                  </a:cubicBezTo>
                  <a:cubicBezTo>
                    <a:pt x="52198" y="6460"/>
                    <a:pt x="61409" y="20276"/>
                    <a:pt x="61409" y="34624"/>
                  </a:cubicBezTo>
                  <a:cubicBezTo>
                    <a:pt x="61409" y="50035"/>
                    <a:pt x="50427" y="62257"/>
                    <a:pt x="44759" y="68634"/>
                  </a:cubicBezTo>
                  <a:lnTo>
                    <a:pt x="2069" y="110793"/>
                  </a:lnTo>
                  <a:cubicBezTo>
                    <a:pt x="297" y="112387"/>
                    <a:pt x="297" y="112741"/>
                    <a:pt x="297" y="117701"/>
                  </a:cubicBezTo>
                  <a:lnTo>
                    <a:pt x="73277" y="117701"/>
                  </a:lnTo>
                  <a:lnTo>
                    <a:pt x="78591" y="85462"/>
                  </a:lnTo>
                  <a:close/>
                </a:path>
              </a:pathLst>
            </a:custGeom>
            <a:solidFill>
              <a:srgbClr val="000000"/>
            </a:solidFill>
            <a:ln w="25400" cap="flat">
              <a:noFill/>
              <a:prstDash val="solid"/>
              <a:miter/>
            </a:ln>
          </p:spPr>
          <p:txBody>
            <a:bodyPr rtlCol="0" anchor="ctr"/>
            <a:lstStyle/>
            <a:p>
              <a:endParaRPr lang="en-CN"/>
            </a:p>
          </p:txBody>
        </p:sp>
        <p:sp>
          <p:nvSpPr>
            <p:cNvPr id="18592" name="Freeform 18591">
              <a:extLst>
                <a:ext uri="{FF2B5EF4-FFF2-40B4-BE49-F238E27FC236}">
                  <a16:creationId xmlns:a16="http://schemas.microsoft.com/office/drawing/2014/main" id="{98C57E18-DA82-6276-080C-3C5852FDF058}"/>
                </a:ext>
              </a:extLst>
            </p:cNvPr>
            <p:cNvSpPr/>
            <p:nvPr>
              <p:custDataLst>
                <p:tags r:id="rId32"/>
              </p:custDataLst>
            </p:nvPr>
          </p:nvSpPr>
          <p:spPr>
            <a:xfrm>
              <a:off x="10710287" y="5320499"/>
              <a:ext cx="78293" cy="121160"/>
            </a:xfrm>
            <a:custGeom>
              <a:avLst/>
              <a:gdLst>
                <a:gd name="connsiteX0" fmla="*/ 16598 w 78293"/>
                <a:gd name="connsiteY0" fmla="*/ 18859 h 121160"/>
                <a:gd name="connsiteX1" fmla="*/ 33780 w 78293"/>
                <a:gd name="connsiteY1" fmla="*/ 21162 h 121160"/>
                <a:gd name="connsiteX2" fmla="*/ 70979 w 78293"/>
                <a:gd name="connsiteY2" fmla="*/ 2563 h 121160"/>
                <a:gd name="connsiteX3" fmla="*/ 68853 w 78293"/>
                <a:gd name="connsiteY3" fmla="*/ 83 h 121160"/>
                <a:gd name="connsiteX4" fmla="*/ 67436 w 78293"/>
                <a:gd name="connsiteY4" fmla="*/ 614 h 121160"/>
                <a:gd name="connsiteX5" fmla="*/ 40688 w 78293"/>
                <a:gd name="connsiteY5" fmla="*/ 5751 h 121160"/>
                <a:gd name="connsiteX6" fmla="*/ 14827 w 78293"/>
                <a:gd name="connsiteY6" fmla="*/ 968 h 121160"/>
                <a:gd name="connsiteX7" fmla="*/ 12524 w 78293"/>
                <a:gd name="connsiteY7" fmla="*/ 83 h 121160"/>
                <a:gd name="connsiteX8" fmla="*/ 10221 w 78293"/>
                <a:gd name="connsiteY8" fmla="*/ 4865 h 121160"/>
                <a:gd name="connsiteX9" fmla="*/ 10221 w 78293"/>
                <a:gd name="connsiteY9" fmla="*/ 57120 h 121160"/>
                <a:gd name="connsiteX10" fmla="*/ 13055 w 78293"/>
                <a:gd name="connsiteY10" fmla="*/ 62257 h 121160"/>
                <a:gd name="connsiteX11" fmla="*/ 16598 w 78293"/>
                <a:gd name="connsiteY11" fmla="*/ 59777 h 121160"/>
                <a:gd name="connsiteX12" fmla="*/ 41220 w 78293"/>
                <a:gd name="connsiteY12" fmla="*/ 48618 h 121160"/>
                <a:gd name="connsiteX13" fmla="*/ 57516 w 78293"/>
                <a:gd name="connsiteY13" fmla="*/ 58537 h 121160"/>
                <a:gd name="connsiteX14" fmla="*/ 61768 w 78293"/>
                <a:gd name="connsiteY14" fmla="*/ 81388 h 121160"/>
                <a:gd name="connsiteX15" fmla="*/ 56453 w 78293"/>
                <a:gd name="connsiteY15" fmla="*/ 104947 h 121160"/>
                <a:gd name="connsiteX16" fmla="*/ 35729 w 78293"/>
                <a:gd name="connsiteY16" fmla="*/ 115575 h 121160"/>
                <a:gd name="connsiteX17" fmla="*/ 7918 w 78293"/>
                <a:gd name="connsiteY17" fmla="*/ 97507 h 121160"/>
                <a:gd name="connsiteX18" fmla="*/ 18015 w 78293"/>
                <a:gd name="connsiteY18" fmla="*/ 88828 h 121160"/>
                <a:gd name="connsiteX19" fmla="*/ 9158 w 78293"/>
                <a:gd name="connsiteY19" fmla="*/ 79794 h 121160"/>
                <a:gd name="connsiteX20" fmla="*/ 301 w 78293"/>
                <a:gd name="connsiteY20" fmla="*/ 89359 h 121160"/>
                <a:gd name="connsiteX21" fmla="*/ 36083 w 78293"/>
                <a:gd name="connsiteY21" fmla="*/ 121244 h 121160"/>
                <a:gd name="connsiteX22" fmla="*/ 78595 w 78293"/>
                <a:gd name="connsiteY22" fmla="*/ 82097 h 121160"/>
                <a:gd name="connsiteX23" fmla="*/ 41397 w 78293"/>
                <a:gd name="connsiteY23" fmla="*/ 43658 h 121160"/>
                <a:gd name="connsiteX24" fmla="*/ 16598 w 78293"/>
                <a:gd name="connsiteY24" fmla="*/ 52338 h 121160"/>
                <a:gd name="connsiteX25" fmla="*/ 16598 w 78293"/>
                <a:gd name="connsiteY25" fmla="*/ 18859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93" h="121160">
                  <a:moveTo>
                    <a:pt x="16598" y="18859"/>
                  </a:moveTo>
                  <a:cubicBezTo>
                    <a:pt x="25632" y="21162"/>
                    <a:pt x="30946" y="21162"/>
                    <a:pt x="33780" y="21162"/>
                  </a:cubicBezTo>
                  <a:cubicBezTo>
                    <a:pt x="57162" y="21162"/>
                    <a:pt x="70979" y="5220"/>
                    <a:pt x="70979" y="2563"/>
                  </a:cubicBezTo>
                  <a:cubicBezTo>
                    <a:pt x="70979" y="614"/>
                    <a:pt x="69739" y="83"/>
                    <a:pt x="68853" y="83"/>
                  </a:cubicBezTo>
                  <a:cubicBezTo>
                    <a:pt x="68499" y="83"/>
                    <a:pt x="68144" y="83"/>
                    <a:pt x="67436" y="614"/>
                  </a:cubicBezTo>
                  <a:cubicBezTo>
                    <a:pt x="63185" y="2208"/>
                    <a:pt x="53796" y="5751"/>
                    <a:pt x="40688" y="5751"/>
                  </a:cubicBezTo>
                  <a:cubicBezTo>
                    <a:pt x="35729" y="5751"/>
                    <a:pt x="26340" y="5397"/>
                    <a:pt x="14827" y="968"/>
                  </a:cubicBezTo>
                  <a:cubicBezTo>
                    <a:pt x="13055" y="83"/>
                    <a:pt x="12701" y="83"/>
                    <a:pt x="12524" y="83"/>
                  </a:cubicBezTo>
                  <a:cubicBezTo>
                    <a:pt x="10221" y="83"/>
                    <a:pt x="10221" y="2031"/>
                    <a:pt x="10221" y="4865"/>
                  </a:cubicBezTo>
                  <a:lnTo>
                    <a:pt x="10221" y="57120"/>
                  </a:lnTo>
                  <a:cubicBezTo>
                    <a:pt x="10221" y="60132"/>
                    <a:pt x="10221" y="62257"/>
                    <a:pt x="13055" y="62257"/>
                  </a:cubicBezTo>
                  <a:cubicBezTo>
                    <a:pt x="14649" y="62257"/>
                    <a:pt x="14827" y="61903"/>
                    <a:pt x="16598" y="59777"/>
                  </a:cubicBezTo>
                  <a:cubicBezTo>
                    <a:pt x="24215" y="50035"/>
                    <a:pt x="35020" y="48618"/>
                    <a:pt x="41220" y="48618"/>
                  </a:cubicBezTo>
                  <a:cubicBezTo>
                    <a:pt x="51848" y="48618"/>
                    <a:pt x="56631" y="57120"/>
                    <a:pt x="57516" y="58537"/>
                  </a:cubicBezTo>
                  <a:cubicBezTo>
                    <a:pt x="60705" y="64383"/>
                    <a:pt x="61768" y="71114"/>
                    <a:pt x="61768" y="81388"/>
                  </a:cubicBezTo>
                  <a:cubicBezTo>
                    <a:pt x="61768" y="86702"/>
                    <a:pt x="61768" y="97153"/>
                    <a:pt x="56453" y="104947"/>
                  </a:cubicBezTo>
                  <a:cubicBezTo>
                    <a:pt x="52025" y="111324"/>
                    <a:pt x="44408" y="115575"/>
                    <a:pt x="35729" y="115575"/>
                  </a:cubicBezTo>
                  <a:cubicBezTo>
                    <a:pt x="24215" y="115575"/>
                    <a:pt x="12347" y="109198"/>
                    <a:pt x="7918" y="97507"/>
                  </a:cubicBezTo>
                  <a:cubicBezTo>
                    <a:pt x="14649" y="98039"/>
                    <a:pt x="18015" y="93610"/>
                    <a:pt x="18015" y="88828"/>
                  </a:cubicBezTo>
                  <a:cubicBezTo>
                    <a:pt x="18015" y="81211"/>
                    <a:pt x="11461" y="79794"/>
                    <a:pt x="9158" y="79794"/>
                  </a:cubicBezTo>
                  <a:cubicBezTo>
                    <a:pt x="8804" y="79794"/>
                    <a:pt x="301" y="79794"/>
                    <a:pt x="301" y="89359"/>
                  </a:cubicBezTo>
                  <a:cubicBezTo>
                    <a:pt x="301" y="105301"/>
                    <a:pt x="14827" y="121244"/>
                    <a:pt x="36083" y="121244"/>
                  </a:cubicBezTo>
                  <a:cubicBezTo>
                    <a:pt x="58756" y="121244"/>
                    <a:pt x="78595" y="104416"/>
                    <a:pt x="78595" y="82097"/>
                  </a:cubicBezTo>
                  <a:cubicBezTo>
                    <a:pt x="78595" y="62080"/>
                    <a:pt x="63362" y="43658"/>
                    <a:pt x="41397" y="43658"/>
                  </a:cubicBezTo>
                  <a:cubicBezTo>
                    <a:pt x="33603" y="43658"/>
                    <a:pt x="24392" y="45607"/>
                    <a:pt x="16598" y="52338"/>
                  </a:cubicBezTo>
                  <a:lnTo>
                    <a:pt x="16598" y="18859"/>
                  </a:lnTo>
                  <a:close/>
                </a:path>
              </a:pathLst>
            </a:custGeom>
            <a:solidFill>
              <a:srgbClr val="000000"/>
            </a:solidFill>
            <a:ln w="25400" cap="flat">
              <a:noFill/>
              <a:prstDash val="solid"/>
              <a:miter/>
            </a:ln>
          </p:spPr>
          <p:txBody>
            <a:bodyPr rtlCol="0" anchor="ctr"/>
            <a:lstStyle/>
            <a:p>
              <a:endParaRPr lang="en-CN"/>
            </a:p>
          </p:txBody>
        </p:sp>
        <p:sp>
          <p:nvSpPr>
            <p:cNvPr id="18593" name="Freeform 18592">
              <a:extLst>
                <a:ext uri="{FF2B5EF4-FFF2-40B4-BE49-F238E27FC236}">
                  <a16:creationId xmlns:a16="http://schemas.microsoft.com/office/drawing/2014/main" id="{2D782025-F1C1-E8C3-AE82-0631C2CC3E0F}"/>
                </a:ext>
              </a:extLst>
            </p:cNvPr>
            <p:cNvSpPr/>
            <p:nvPr>
              <p:custDataLst>
                <p:tags r:id="rId33"/>
              </p:custDataLst>
            </p:nvPr>
          </p:nvSpPr>
          <p:spPr>
            <a:xfrm>
              <a:off x="10837701" y="5210371"/>
              <a:ext cx="58707" cy="253051"/>
            </a:xfrm>
            <a:custGeom>
              <a:avLst/>
              <a:gdLst>
                <a:gd name="connsiteX0" fmla="*/ 59014 w 58707"/>
                <a:gd name="connsiteY0" fmla="*/ 250602 h 253051"/>
                <a:gd name="connsiteX1" fmla="*/ 54712 w 58707"/>
                <a:gd name="connsiteY1" fmla="*/ 245035 h 253051"/>
                <a:gd name="connsiteX2" fmla="*/ 14983 w 58707"/>
                <a:gd name="connsiteY2" fmla="*/ 126607 h 253051"/>
                <a:gd name="connsiteX3" fmla="*/ 55724 w 58707"/>
                <a:gd name="connsiteY3" fmla="*/ 6914 h 253051"/>
                <a:gd name="connsiteX4" fmla="*/ 59014 w 58707"/>
                <a:gd name="connsiteY4" fmla="*/ 2612 h 253051"/>
                <a:gd name="connsiteX5" fmla="*/ 56483 w 58707"/>
                <a:gd name="connsiteY5" fmla="*/ 81 h 253051"/>
                <a:gd name="connsiteX6" fmla="*/ 16248 w 58707"/>
                <a:gd name="connsiteY6" fmla="*/ 49426 h 253051"/>
                <a:gd name="connsiteX7" fmla="*/ 306 w 58707"/>
                <a:gd name="connsiteY7" fmla="*/ 126607 h 253051"/>
                <a:gd name="connsiteX8" fmla="*/ 17007 w 58707"/>
                <a:gd name="connsiteY8" fmla="*/ 205559 h 253051"/>
                <a:gd name="connsiteX9" fmla="*/ 56483 w 58707"/>
                <a:gd name="connsiteY9" fmla="*/ 253132 h 253051"/>
                <a:gd name="connsiteX10" fmla="*/ 59014 w 58707"/>
                <a:gd name="connsiteY10" fmla="*/ 25060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14" y="250602"/>
                  </a:moveTo>
                  <a:cubicBezTo>
                    <a:pt x="59014" y="249843"/>
                    <a:pt x="59014" y="249336"/>
                    <a:pt x="54712" y="245035"/>
                  </a:cubicBezTo>
                  <a:cubicBezTo>
                    <a:pt x="23080" y="213150"/>
                    <a:pt x="14983" y="165324"/>
                    <a:pt x="14983" y="126607"/>
                  </a:cubicBezTo>
                  <a:cubicBezTo>
                    <a:pt x="14983" y="82576"/>
                    <a:pt x="24599" y="38545"/>
                    <a:pt x="55724" y="6914"/>
                  </a:cubicBezTo>
                  <a:cubicBezTo>
                    <a:pt x="59014" y="3877"/>
                    <a:pt x="59014" y="3371"/>
                    <a:pt x="59014" y="2612"/>
                  </a:cubicBezTo>
                  <a:cubicBezTo>
                    <a:pt x="59014" y="840"/>
                    <a:pt x="58002" y="81"/>
                    <a:pt x="56483" y="81"/>
                  </a:cubicBezTo>
                  <a:cubicBezTo>
                    <a:pt x="53953" y="81"/>
                    <a:pt x="31178" y="17289"/>
                    <a:pt x="16248" y="49426"/>
                  </a:cubicBezTo>
                  <a:cubicBezTo>
                    <a:pt x="3343" y="77262"/>
                    <a:pt x="306" y="105350"/>
                    <a:pt x="306" y="126607"/>
                  </a:cubicBezTo>
                  <a:cubicBezTo>
                    <a:pt x="306" y="146345"/>
                    <a:pt x="3089" y="176964"/>
                    <a:pt x="17007" y="205559"/>
                  </a:cubicBezTo>
                  <a:cubicBezTo>
                    <a:pt x="32190" y="236684"/>
                    <a:pt x="53953" y="253132"/>
                    <a:pt x="56483" y="253132"/>
                  </a:cubicBezTo>
                  <a:cubicBezTo>
                    <a:pt x="58002" y="253132"/>
                    <a:pt x="59014" y="252373"/>
                    <a:pt x="59014" y="250602"/>
                  </a:cubicBezTo>
                  <a:close/>
                </a:path>
              </a:pathLst>
            </a:custGeom>
            <a:solidFill>
              <a:srgbClr val="000000"/>
            </a:solidFill>
            <a:ln w="25400" cap="flat">
              <a:noFill/>
              <a:prstDash val="solid"/>
              <a:miter/>
            </a:ln>
          </p:spPr>
          <p:txBody>
            <a:bodyPr rtlCol="0" anchor="ctr"/>
            <a:lstStyle/>
            <a:p>
              <a:endParaRPr lang="en-CN"/>
            </a:p>
          </p:txBody>
        </p:sp>
        <p:sp>
          <p:nvSpPr>
            <p:cNvPr id="18594" name="Freeform 18593">
              <a:extLst>
                <a:ext uri="{FF2B5EF4-FFF2-40B4-BE49-F238E27FC236}">
                  <a16:creationId xmlns:a16="http://schemas.microsoft.com/office/drawing/2014/main" id="{F67F5325-84CC-11E7-259F-9391F5F4C9AE}"/>
                </a:ext>
              </a:extLst>
            </p:cNvPr>
            <p:cNvSpPr/>
            <p:nvPr>
              <p:custDataLst>
                <p:tags r:id="rId34"/>
              </p:custDataLst>
            </p:nvPr>
          </p:nvSpPr>
          <p:spPr>
            <a:xfrm>
              <a:off x="10923458" y="5221759"/>
              <a:ext cx="174858" cy="227492"/>
            </a:xfrm>
            <a:custGeom>
              <a:avLst/>
              <a:gdLst>
                <a:gd name="connsiteX0" fmla="*/ 98747 w 174858"/>
                <a:gd name="connsiteY0" fmla="*/ 176964 h 227492"/>
                <a:gd name="connsiteX1" fmla="*/ 175168 w 174858"/>
                <a:gd name="connsiteY1" fmla="*/ 68152 h 227492"/>
                <a:gd name="connsiteX2" fmla="*/ 110640 w 174858"/>
                <a:gd name="connsiteY2" fmla="*/ 81 h 227492"/>
                <a:gd name="connsiteX3" fmla="*/ 310 w 174858"/>
                <a:gd name="connsiteY3" fmla="*/ 116485 h 227492"/>
                <a:gd name="connsiteX4" fmla="*/ 65091 w 174858"/>
                <a:gd name="connsiteY4" fmla="*/ 184049 h 227492"/>
                <a:gd name="connsiteX5" fmla="*/ 89890 w 174858"/>
                <a:gd name="connsiteY5" fmla="*/ 180254 h 227492"/>
                <a:gd name="connsiteX6" fmla="*/ 88878 w 174858"/>
                <a:gd name="connsiteY6" fmla="*/ 199738 h 227492"/>
                <a:gd name="connsiteX7" fmla="*/ 109881 w 174858"/>
                <a:gd name="connsiteY7" fmla="*/ 227574 h 227492"/>
                <a:gd name="connsiteX8" fmla="*/ 152140 w 174858"/>
                <a:gd name="connsiteY8" fmla="*/ 178482 h 227492"/>
                <a:gd name="connsiteX9" fmla="*/ 149357 w 174858"/>
                <a:gd name="connsiteY9" fmla="*/ 175952 h 227492"/>
                <a:gd name="connsiteX10" fmla="*/ 146320 w 174858"/>
                <a:gd name="connsiteY10" fmla="*/ 178735 h 227492"/>
                <a:gd name="connsiteX11" fmla="*/ 116713 w 174858"/>
                <a:gd name="connsiteY11" fmla="*/ 203028 h 227492"/>
                <a:gd name="connsiteX12" fmla="*/ 98747 w 174858"/>
                <a:gd name="connsiteY12" fmla="*/ 176964 h 227492"/>
                <a:gd name="connsiteX13" fmla="*/ 50920 w 174858"/>
                <a:gd name="connsiteY13" fmla="*/ 174939 h 227492"/>
                <a:gd name="connsiteX14" fmla="*/ 22578 w 174858"/>
                <a:gd name="connsiteY14" fmla="*/ 124582 h 227492"/>
                <a:gd name="connsiteX15" fmla="*/ 48389 w 174858"/>
                <a:gd name="connsiteY15" fmla="*/ 43859 h 227492"/>
                <a:gd name="connsiteX16" fmla="*/ 109122 w 174858"/>
                <a:gd name="connsiteY16" fmla="*/ 6407 h 227492"/>
                <a:gd name="connsiteX17" fmla="*/ 152900 w 174858"/>
                <a:gd name="connsiteY17" fmla="*/ 60054 h 227492"/>
                <a:gd name="connsiteX18" fmla="*/ 97481 w 174858"/>
                <a:gd name="connsiteY18" fmla="*/ 168360 h 227492"/>
                <a:gd name="connsiteX19" fmla="*/ 75213 w 174858"/>
                <a:gd name="connsiteY19" fmla="*/ 141031 h 227492"/>
                <a:gd name="connsiteX20" fmla="*/ 49402 w 174858"/>
                <a:gd name="connsiteY20" fmla="*/ 166842 h 227492"/>
                <a:gd name="connsiteX21" fmla="*/ 50920 w 174858"/>
                <a:gd name="connsiteY21" fmla="*/ 174939 h 227492"/>
                <a:gd name="connsiteX22" fmla="*/ 66609 w 174858"/>
                <a:gd name="connsiteY22" fmla="*/ 177723 h 227492"/>
                <a:gd name="connsiteX23" fmla="*/ 54969 w 174858"/>
                <a:gd name="connsiteY23" fmla="*/ 166842 h 227492"/>
                <a:gd name="connsiteX24" fmla="*/ 75213 w 174858"/>
                <a:gd name="connsiteY24" fmla="*/ 146598 h 227492"/>
                <a:gd name="connsiteX25" fmla="*/ 90649 w 174858"/>
                <a:gd name="connsiteY25" fmla="*/ 168107 h 227492"/>
                <a:gd name="connsiteX26" fmla="*/ 87865 w 174858"/>
                <a:gd name="connsiteY26" fmla="*/ 173168 h 227492"/>
                <a:gd name="connsiteX27" fmla="*/ 66609 w 174858"/>
                <a:gd name="connsiteY27" fmla="*/ 177723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747" y="176964"/>
                  </a:moveTo>
                  <a:cubicBezTo>
                    <a:pt x="137970" y="162034"/>
                    <a:pt x="175168" y="116991"/>
                    <a:pt x="175168" y="68152"/>
                  </a:cubicBezTo>
                  <a:cubicBezTo>
                    <a:pt x="175168" y="27411"/>
                    <a:pt x="148345" y="81"/>
                    <a:pt x="110640" y="81"/>
                  </a:cubicBezTo>
                  <a:cubicBezTo>
                    <a:pt x="55981" y="81"/>
                    <a:pt x="310" y="57524"/>
                    <a:pt x="310" y="116485"/>
                  </a:cubicBezTo>
                  <a:cubicBezTo>
                    <a:pt x="310" y="158491"/>
                    <a:pt x="28651" y="184049"/>
                    <a:pt x="65091" y="184049"/>
                  </a:cubicBezTo>
                  <a:cubicBezTo>
                    <a:pt x="71417" y="184049"/>
                    <a:pt x="80021" y="183037"/>
                    <a:pt x="89890" y="180254"/>
                  </a:cubicBezTo>
                  <a:cubicBezTo>
                    <a:pt x="88878" y="195943"/>
                    <a:pt x="88878" y="196449"/>
                    <a:pt x="88878" y="199738"/>
                  </a:cubicBezTo>
                  <a:cubicBezTo>
                    <a:pt x="88878" y="207836"/>
                    <a:pt x="88878" y="227574"/>
                    <a:pt x="109881" y="227574"/>
                  </a:cubicBezTo>
                  <a:cubicBezTo>
                    <a:pt x="139994" y="227574"/>
                    <a:pt x="152140" y="181266"/>
                    <a:pt x="152140" y="178482"/>
                  </a:cubicBezTo>
                  <a:cubicBezTo>
                    <a:pt x="152140" y="176711"/>
                    <a:pt x="150369" y="175952"/>
                    <a:pt x="149357" y="175952"/>
                  </a:cubicBezTo>
                  <a:cubicBezTo>
                    <a:pt x="147332" y="175952"/>
                    <a:pt x="146826" y="177217"/>
                    <a:pt x="146320" y="178735"/>
                  </a:cubicBezTo>
                  <a:cubicBezTo>
                    <a:pt x="140247" y="196702"/>
                    <a:pt x="125570" y="203028"/>
                    <a:pt x="116713" y="203028"/>
                  </a:cubicBezTo>
                  <a:cubicBezTo>
                    <a:pt x="105073" y="203028"/>
                    <a:pt x="101277" y="196196"/>
                    <a:pt x="98747" y="176964"/>
                  </a:cubicBezTo>
                  <a:close/>
                  <a:moveTo>
                    <a:pt x="50920" y="174939"/>
                  </a:moveTo>
                  <a:cubicBezTo>
                    <a:pt x="31182" y="167095"/>
                    <a:pt x="22578" y="147357"/>
                    <a:pt x="22578" y="124582"/>
                  </a:cubicBezTo>
                  <a:cubicBezTo>
                    <a:pt x="22578" y="107122"/>
                    <a:pt x="29158" y="71189"/>
                    <a:pt x="48389" y="43859"/>
                  </a:cubicBezTo>
                  <a:cubicBezTo>
                    <a:pt x="66862" y="18048"/>
                    <a:pt x="90649" y="6407"/>
                    <a:pt x="109122" y="6407"/>
                  </a:cubicBezTo>
                  <a:cubicBezTo>
                    <a:pt x="134427" y="6407"/>
                    <a:pt x="152900" y="26145"/>
                    <a:pt x="152900" y="60054"/>
                  </a:cubicBezTo>
                  <a:cubicBezTo>
                    <a:pt x="152900" y="85359"/>
                    <a:pt x="139994" y="144573"/>
                    <a:pt x="97481" y="168360"/>
                  </a:cubicBezTo>
                  <a:cubicBezTo>
                    <a:pt x="96216" y="159503"/>
                    <a:pt x="93686" y="141031"/>
                    <a:pt x="75213" y="141031"/>
                  </a:cubicBezTo>
                  <a:cubicBezTo>
                    <a:pt x="61801" y="141031"/>
                    <a:pt x="49402" y="153683"/>
                    <a:pt x="49402" y="166842"/>
                  </a:cubicBezTo>
                  <a:cubicBezTo>
                    <a:pt x="49402" y="171903"/>
                    <a:pt x="50920" y="174686"/>
                    <a:pt x="50920" y="174939"/>
                  </a:cubicBezTo>
                  <a:close/>
                  <a:moveTo>
                    <a:pt x="66609" y="177723"/>
                  </a:moveTo>
                  <a:cubicBezTo>
                    <a:pt x="63066" y="177723"/>
                    <a:pt x="54969" y="177723"/>
                    <a:pt x="54969" y="166842"/>
                  </a:cubicBezTo>
                  <a:cubicBezTo>
                    <a:pt x="54969" y="156720"/>
                    <a:pt x="64585" y="146598"/>
                    <a:pt x="75213" y="146598"/>
                  </a:cubicBezTo>
                  <a:cubicBezTo>
                    <a:pt x="85841" y="146598"/>
                    <a:pt x="90649" y="152671"/>
                    <a:pt x="90649" y="168107"/>
                  </a:cubicBezTo>
                  <a:cubicBezTo>
                    <a:pt x="90649" y="171903"/>
                    <a:pt x="90396" y="172156"/>
                    <a:pt x="87865" y="173168"/>
                  </a:cubicBezTo>
                  <a:cubicBezTo>
                    <a:pt x="81286" y="175952"/>
                    <a:pt x="73695" y="177723"/>
                    <a:pt x="66609" y="177723"/>
                  </a:cubicBezTo>
                  <a:close/>
                </a:path>
              </a:pathLst>
            </a:custGeom>
            <a:solidFill>
              <a:srgbClr val="000000"/>
            </a:solidFill>
            <a:ln w="25400" cap="flat">
              <a:noFill/>
              <a:prstDash val="solid"/>
              <a:miter/>
            </a:ln>
          </p:spPr>
          <p:txBody>
            <a:bodyPr rtlCol="0" anchor="ctr"/>
            <a:lstStyle/>
            <a:p>
              <a:endParaRPr lang="en-CN"/>
            </a:p>
          </p:txBody>
        </p:sp>
        <p:sp>
          <p:nvSpPr>
            <p:cNvPr id="18595" name="Freeform 18594">
              <a:extLst>
                <a:ext uri="{FF2B5EF4-FFF2-40B4-BE49-F238E27FC236}">
                  <a16:creationId xmlns:a16="http://schemas.microsoft.com/office/drawing/2014/main" id="{960FE539-F955-52F2-2767-7072A9231A49}"/>
                </a:ext>
              </a:extLst>
            </p:cNvPr>
            <p:cNvSpPr/>
            <p:nvPr>
              <p:custDataLst>
                <p:tags r:id="rId35"/>
              </p:custDataLst>
            </p:nvPr>
          </p:nvSpPr>
          <p:spPr>
            <a:xfrm>
              <a:off x="11122269" y="5320499"/>
              <a:ext cx="78293" cy="117618"/>
            </a:xfrm>
            <a:custGeom>
              <a:avLst/>
              <a:gdLst>
                <a:gd name="connsiteX0" fmla="*/ 78612 w 78293"/>
                <a:gd name="connsiteY0" fmla="*/ 85462 h 117618"/>
                <a:gd name="connsiteX1" fmla="*/ 72589 w 78293"/>
                <a:gd name="connsiteY1" fmla="*/ 85462 h 117618"/>
                <a:gd name="connsiteX2" fmla="*/ 67983 w 78293"/>
                <a:gd name="connsiteY2" fmla="*/ 101581 h 117618"/>
                <a:gd name="connsiteX3" fmla="*/ 50447 w 78293"/>
                <a:gd name="connsiteY3" fmla="*/ 102644 h 117618"/>
                <a:gd name="connsiteX4" fmla="*/ 17854 w 78293"/>
                <a:gd name="connsiteY4" fmla="*/ 102644 h 117618"/>
                <a:gd name="connsiteX5" fmla="*/ 53281 w 78293"/>
                <a:gd name="connsiteY5" fmla="*/ 72885 h 117618"/>
                <a:gd name="connsiteX6" fmla="*/ 78612 w 78293"/>
                <a:gd name="connsiteY6" fmla="*/ 34624 h 117618"/>
                <a:gd name="connsiteX7" fmla="*/ 37162 w 78293"/>
                <a:gd name="connsiteY7" fmla="*/ 83 h 117618"/>
                <a:gd name="connsiteX8" fmla="*/ 318 w 78293"/>
                <a:gd name="connsiteY8" fmla="*/ 31790 h 117618"/>
                <a:gd name="connsiteX9" fmla="*/ 9706 w 78293"/>
                <a:gd name="connsiteY9" fmla="*/ 41710 h 117618"/>
                <a:gd name="connsiteX10" fmla="*/ 19094 w 78293"/>
                <a:gd name="connsiteY10" fmla="*/ 32321 h 117618"/>
                <a:gd name="connsiteX11" fmla="*/ 8643 w 78293"/>
                <a:gd name="connsiteY11" fmla="*/ 22933 h 117618"/>
                <a:gd name="connsiteX12" fmla="*/ 34505 w 78293"/>
                <a:gd name="connsiteY12" fmla="*/ 6460 h 117618"/>
                <a:gd name="connsiteX13" fmla="*/ 61429 w 78293"/>
                <a:gd name="connsiteY13" fmla="*/ 34624 h 117618"/>
                <a:gd name="connsiteX14" fmla="*/ 44779 w 78293"/>
                <a:gd name="connsiteY14" fmla="*/ 68634 h 117618"/>
                <a:gd name="connsiteX15" fmla="*/ 2089 w 78293"/>
                <a:gd name="connsiteY15" fmla="*/ 110793 h 117618"/>
                <a:gd name="connsiteX16" fmla="*/ 318 w 78293"/>
                <a:gd name="connsiteY16" fmla="*/ 117701 h 117618"/>
                <a:gd name="connsiteX17" fmla="*/ 73298 w 78293"/>
                <a:gd name="connsiteY17" fmla="*/ 117701 h 117618"/>
                <a:gd name="connsiteX18" fmla="*/ 78612 w 78293"/>
                <a:gd name="connsiteY18" fmla="*/ 85462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612" y="85462"/>
                  </a:moveTo>
                  <a:lnTo>
                    <a:pt x="72589" y="85462"/>
                  </a:lnTo>
                  <a:cubicBezTo>
                    <a:pt x="72058" y="89359"/>
                    <a:pt x="70286" y="99810"/>
                    <a:pt x="67983" y="101581"/>
                  </a:cubicBezTo>
                  <a:cubicBezTo>
                    <a:pt x="66566" y="102644"/>
                    <a:pt x="52927" y="102644"/>
                    <a:pt x="50447" y="102644"/>
                  </a:cubicBezTo>
                  <a:lnTo>
                    <a:pt x="17854" y="102644"/>
                  </a:lnTo>
                  <a:cubicBezTo>
                    <a:pt x="36453" y="86171"/>
                    <a:pt x="42653" y="81211"/>
                    <a:pt x="53281" y="72885"/>
                  </a:cubicBezTo>
                  <a:cubicBezTo>
                    <a:pt x="66389" y="62434"/>
                    <a:pt x="78612" y="51452"/>
                    <a:pt x="78612" y="34624"/>
                  </a:cubicBezTo>
                  <a:cubicBezTo>
                    <a:pt x="78612" y="13191"/>
                    <a:pt x="59835" y="83"/>
                    <a:pt x="37162" y="83"/>
                  </a:cubicBezTo>
                  <a:cubicBezTo>
                    <a:pt x="15197" y="83"/>
                    <a:pt x="318" y="15493"/>
                    <a:pt x="318" y="31790"/>
                  </a:cubicBezTo>
                  <a:cubicBezTo>
                    <a:pt x="318" y="40824"/>
                    <a:pt x="7934" y="41710"/>
                    <a:pt x="9706" y="41710"/>
                  </a:cubicBezTo>
                  <a:cubicBezTo>
                    <a:pt x="13957" y="41710"/>
                    <a:pt x="19094" y="38698"/>
                    <a:pt x="19094" y="32321"/>
                  </a:cubicBezTo>
                  <a:cubicBezTo>
                    <a:pt x="19094" y="29133"/>
                    <a:pt x="17854" y="22933"/>
                    <a:pt x="8643" y="22933"/>
                  </a:cubicBezTo>
                  <a:cubicBezTo>
                    <a:pt x="14134" y="10357"/>
                    <a:pt x="26179" y="6460"/>
                    <a:pt x="34505" y="6460"/>
                  </a:cubicBezTo>
                  <a:cubicBezTo>
                    <a:pt x="52218" y="6460"/>
                    <a:pt x="61429" y="20276"/>
                    <a:pt x="61429" y="34624"/>
                  </a:cubicBezTo>
                  <a:cubicBezTo>
                    <a:pt x="61429" y="50035"/>
                    <a:pt x="50447" y="62257"/>
                    <a:pt x="44779" y="68634"/>
                  </a:cubicBezTo>
                  <a:lnTo>
                    <a:pt x="2089" y="110793"/>
                  </a:lnTo>
                  <a:cubicBezTo>
                    <a:pt x="318" y="112387"/>
                    <a:pt x="318" y="112741"/>
                    <a:pt x="318" y="117701"/>
                  </a:cubicBezTo>
                  <a:lnTo>
                    <a:pt x="73298" y="117701"/>
                  </a:lnTo>
                  <a:lnTo>
                    <a:pt x="78612" y="85462"/>
                  </a:lnTo>
                  <a:close/>
                </a:path>
              </a:pathLst>
            </a:custGeom>
            <a:solidFill>
              <a:srgbClr val="000000"/>
            </a:solidFill>
            <a:ln w="25400" cap="flat">
              <a:noFill/>
              <a:prstDash val="solid"/>
              <a:miter/>
            </a:ln>
          </p:spPr>
          <p:txBody>
            <a:bodyPr rtlCol="0" anchor="ctr"/>
            <a:lstStyle/>
            <a:p>
              <a:endParaRPr lang="en-CN"/>
            </a:p>
          </p:txBody>
        </p:sp>
        <p:sp>
          <p:nvSpPr>
            <p:cNvPr id="18596" name="Freeform 18595">
              <a:extLst>
                <a:ext uri="{FF2B5EF4-FFF2-40B4-BE49-F238E27FC236}">
                  <a16:creationId xmlns:a16="http://schemas.microsoft.com/office/drawing/2014/main" id="{8A32DC0C-284C-98AE-F1C1-BF18DF9A816A}"/>
                </a:ext>
              </a:extLst>
            </p:cNvPr>
            <p:cNvSpPr/>
            <p:nvPr>
              <p:custDataLst>
                <p:tags r:id="rId36"/>
              </p:custDataLst>
            </p:nvPr>
          </p:nvSpPr>
          <p:spPr>
            <a:xfrm>
              <a:off x="11246393" y="5373336"/>
              <a:ext cx="29606" cy="75662"/>
            </a:xfrm>
            <a:custGeom>
              <a:avLst/>
              <a:gdLst>
                <a:gd name="connsiteX0" fmla="*/ 29929 w 29606"/>
                <a:gd name="connsiteY0" fmla="*/ 26652 h 75662"/>
                <a:gd name="connsiteX1" fmla="*/ 13734 w 29606"/>
                <a:gd name="connsiteY1" fmla="*/ 81 h 75662"/>
                <a:gd name="connsiteX2" fmla="*/ 322 w 29606"/>
                <a:gd name="connsiteY2" fmla="*/ 13493 h 75662"/>
                <a:gd name="connsiteX3" fmla="*/ 13734 w 29606"/>
                <a:gd name="connsiteY3" fmla="*/ 26905 h 75662"/>
                <a:gd name="connsiteX4" fmla="*/ 22591 w 29606"/>
                <a:gd name="connsiteY4" fmla="*/ 23615 h 75662"/>
                <a:gd name="connsiteX5" fmla="*/ 23856 w 29606"/>
                <a:gd name="connsiteY5" fmla="*/ 22856 h 75662"/>
                <a:gd name="connsiteX6" fmla="*/ 24362 w 29606"/>
                <a:gd name="connsiteY6" fmla="*/ 26652 h 75662"/>
                <a:gd name="connsiteX7" fmla="*/ 7154 w 29606"/>
                <a:gd name="connsiteY7" fmla="*/ 68911 h 75662"/>
                <a:gd name="connsiteX8" fmla="*/ 4371 w 29606"/>
                <a:gd name="connsiteY8" fmla="*/ 72960 h 75662"/>
                <a:gd name="connsiteX9" fmla="*/ 6901 w 29606"/>
                <a:gd name="connsiteY9" fmla="*/ 75743 h 75662"/>
                <a:gd name="connsiteX10" fmla="*/ 29929 w 29606"/>
                <a:gd name="connsiteY10" fmla="*/ 2665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929" y="26652"/>
                  </a:moveTo>
                  <a:cubicBezTo>
                    <a:pt x="29929" y="9950"/>
                    <a:pt x="23603" y="81"/>
                    <a:pt x="13734" y="81"/>
                  </a:cubicBezTo>
                  <a:cubicBezTo>
                    <a:pt x="5383" y="81"/>
                    <a:pt x="322" y="6407"/>
                    <a:pt x="322" y="13493"/>
                  </a:cubicBezTo>
                  <a:cubicBezTo>
                    <a:pt x="322" y="20325"/>
                    <a:pt x="5383" y="26905"/>
                    <a:pt x="13734" y="26905"/>
                  </a:cubicBezTo>
                  <a:cubicBezTo>
                    <a:pt x="16770" y="26905"/>
                    <a:pt x="20060" y="25892"/>
                    <a:pt x="22591" y="23615"/>
                  </a:cubicBezTo>
                  <a:cubicBezTo>
                    <a:pt x="23350" y="23109"/>
                    <a:pt x="23603" y="22856"/>
                    <a:pt x="23856" y="22856"/>
                  </a:cubicBezTo>
                  <a:cubicBezTo>
                    <a:pt x="24109" y="22856"/>
                    <a:pt x="24362" y="23109"/>
                    <a:pt x="24362" y="26652"/>
                  </a:cubicBezTo>
                  <a:cubicBezTo>
                    <a:pt x="24362" y="45377"/>
                    <a:pt x="15505" y="60560"/>
                    <a:pt x="7154" y="68911"/>
                  </a:cubicBezTo>
                  <a:cubicBezTo>
                    <a:pt x="4371" y="71695"/>
                    <a:pt x="4371" y="72201"/>
                    <a:pt x="4371" y="72960"/>
                  </a:cubicBezTo>
                  <a:cubicBezTo>
                    <a:pt x="4371" y="74731"/>
                    <a:pt x="5636" y="75743"/>
                    <a:pt x="6901" y="75743"/>
                  </a:cubicBezTo>
                  <a:cubicBezTo>
                    <a:pt x="9685" y="75743"/>
                    <a:pt x="29929" y="56259"/>
                    <a:pt x="29929" y="26652"/>
                  </a:cubicBezTo>
                  <a:close/>
                </a:path>
              </a:pathLst>
            </a:custGeom>
            <a:solidFill>
              <a:srgbClr val="000000"/>
            </a:solidFill>
            <a:ln w="25400" cap="flat">
              <a:noFill/>
              <a:prstDash val="solid"/>
              <a:miter/>
            </a:ln>
          </p:spPr>
          <p:txBody>
            <a:bodyPr rtlCol="0" anchor="ctr"/>
            <a:lstStyle/>
            <a:p>
              <a:endParaRPr lang="en-CN"/>
            </a:p>
          </p:txBody>
        </p:sp>
        <p:sp>
          <p:nvSpPr>
            <p:cNvPr id="18597" name="Freeform 18596">
              <a:extLst>
                <a:ext uri="{FF2B5EF4-FFF2-40B4-BE49-F238E27FC236}">
                  <a16:creationId xmlns:a16="http://schemas.microsoft.com/office/drawing/2014/main" id="{5E17AC96-0D84-9615-656B-B20DEC2FE941}"/>
                </a:ext>
              </a:extLst>
            </p:cNvPr>
            <p:cNvSpPr/>
            <p:nvPr>
              <p:custDataLst>
                <p:tags r:id="rId37"/>
              </p:custDataLst>
            </p:nvPr>
          </p:nvSpPr>
          <p:spPr>
            <a:xfrm>
              <a:off x="11349497" y="5221759"/>
              <a:ext cx="174858" cy="227492"/>
            </a:xfrm>
            <a:custGeom>
              <a:avLst/>
              <a:gdLst>
                <a:gd name="connsiteX0" fmla="*/ 98763 w 174858"/>
                <a:gd name="connsiteY0" fmla="*/ 176964 h 227492"/>
                <a:gd name="connsiteX1" fmla="*/ 175185 w 174858"/>
                <a:gd name="connsiteY1" fmla="*/ 68152 h 227492"/>
                <a:gd name="connsiteX2" fmla="*/ 110657 w 174858"/>
                <a:gd name="connsiteY2" fmla="*/ 81 h 227492"/>
                <a:gd name="connsiteX3" fmla="*/ 327 w 174858"/>
                <a:gd name="connsiteY3" fmla="*/ 116485 h 227492"/>
                <a:gd name="connsiteX4" fmla="*/ 65108 w 174858"/>
                <a:gd name="connsiteY4" fmla="*/ 184049 h 227492"/>
                <a:gd name="connsiteX5" fmla="*/ 89907 w 174858"/>
                <a:gd name="connsiteY5" fmla="*/ 180254 h 227492"/>
                <a:gd name="connsiteX6" fmla="*/ 88894 w 174858"/>
                <a:gd name="connsiteY6" fmla="*/ 199738 h 227492"/>
                <a:gd name="connsiteX7" fmla="*/ 109898 w 174858"/>
                <a:gd name="connsiteY7" fmla="*/ 227574 h 227492"/>
                <a:gd name="connsiteX8" fmla="*/ 152157 w 174858"/>
                <a:gd name="connsiteY8" fmla="*/ 178482 h 227492"/>
                <a:gd name="connsiteX9" fmla="*/ 149374 w 174858"/>
                <a:gd name="connsiteY9" fmla="*/ 175952 h 227492"/>
                <a:gd name="connsiteX10" fmla="*/ 146337 w 174858"/>
                <a:gd name="connsiteY10" fmla="*/ 178735 h 227492"/>
                <a:gd name="connsiteX11" fmla="*/ 116730 w 174858"/>
                <a:gd name="connsiteY11" fmla="*/ 203028 h 227492"/>
                <a:gd name="connsiteX12" fmla="*/ 98763 w 174858"/>
                <a:gd name="connsiteY12" fmla="*/ 176964 h 227492"/>
                <a:gd name="connsiteX13" fmla="*/ 50937 w 174858"/>
                <a:gd name="connsiteY13" fmla="*/ 174939 h 227492"/>
                <a:gd name="connsiteX14" fmla="*/ 22595 w 174858"/>
                <a:gd name="connsiteY14" fmla="*/ 124582 h 227492"/>
                <a:gd name="connsiteX15" fmla="*/ 48406 w 174858"/>
                <a:gd name="connsiteY15" fmla="*/ 43859 h 227492"/>
                <a:gd name="connsiteX16" fmla="*/ 109139 w 174858"/>
                <a:gd name="connsiteY16" fmla="*/ 6407 h 227492"/>
                <a:gd name="connsiteX17" fmla="*/ 152916 w 174858"/>
                <a:gd name="connsiteY17" fmla="*/ 60054 h 227492"/>
                <a:gd name="connsiteX18" fmla="*/ 97498 w 174858"/>
                <a:gd name="connsiteY18" fmla="*/ 168360 h 227492"/>
                <a:gd name="connsiteX19" fmla="*/ 75230 w 174858"/>
                <a:gd name="connsiteY19" fmla="*/ 141031 h 227492"/>
                <a:gd name="connsiteX20" fmla="*/ 49418 w 174858"/>
                <a:gd name="connsiteY20" fmla="*/ 166842 h 227492"/>
                <a:gd name="connsiteX21" fmla="*/ 50937 w 174858"/>
                <a:gd name="connsiteY21" fmla="*/ 174939 h 227492"/>
                <a:gd name="connsiteX22" fmla="*/ 66626 w 174858"/>
                <a:gd name="connsiteY22" fmla="*/ 177723 h 227492"/>
                <a:gd name="connsiteX23" fmla="*/ 54986 w 174858"/>
                <a:gd name="connsiteY23" fmla="*/ 166842 h 227492"/>
                <a:gd name="connsiteX24" fmla="*/ 75230 w 174858"/>
                <a:gd name="connsiteY24" fmla="*/ 146598 h 227492"/>
                <a:gd name="connsiteX25" fmla="*/ 90666 w 174858"/>
                <a:gd name="connsiteY25" fmla="*/ 168107 h 227492"/>
                <a:gd name="connsiteX26" fmla="*/ 87882 w 174858"/>
                <a:gd name="connsiteY26" fmla="*/ 173168 h 227492"/>
                <a:gd name="connsiteX27" fmla="*/ 66626 w 174858"/>
                <a:gd name="connsiteY27" fmla="*/ 177723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763" y="176964"/>
                  </a:moveTo>
                  <a:cubicBezTo>
                    <a:pt x="137986" y="162034"/>
                    <a:pt x="175185" y="116991"/>
                    <a:pt x="175185" y="68152"/>
                  </a:cubicBezTo>
                  <a:cubicBezTo>
                    <a:pt x="175185" y="27411"/>
                    <a:pt x="148361" y="81"/>
                    <a:pt x="110657" y="81"/>
                  </a:cubicBezTo>
                  <a:cubicBezTo>
                    <a:pt x="55998" y="81"/>
                    <a:pt x="327" y="57524"/>
                    <a:pt x="327" y="116485"/>
                  </a:cubicBezTo>
                  <a:cubicBezTo>
                    <a:pt x="327" y="158491"/>
                    <a:pt x="28668" y="184049"/>
                    <a:pt x="65108" y="184049"/>
                  </a:cubicBezTo>
                  <a:cubicBezTo>
                    <a:pt x="71434" y="184049"/>
                    <a:pt x="80038" y="183037"/>
                    <a:pt x="89907" y="180254"/>
                  </a:cubicBezTo>
                  <a:cubicBezTo>
                    <a:pt x="88894" y="195943"/>
                    <a:pt x="88894" y="196449"/>
                    <a:pt x="88894" y="199738"/>
                  </a:cubicBezTo>
                  <a:cubicBezTo>
                    <a:pt x="88894" y="207836"/>
                    <a:pt x="88894" y="227574"/>
                    <a:pt x="109898" y="227574"/>
                  </a:cubicBezTo>
                  <a:cubicBezTo>
                    <a:pt x="140011" y="227574"/>
                    <a:pt x="152157" y="181266"/>
                    <a:pt x="152157" y="178482"/>
                  </a:cubicBezTo>
                  <a:cubicBezTo>
                    <a:pt x="152157" y="176711"/>
                    <a:pt x="150386" y="175952"/>
                    <a:pt x="149374" y="175952"/>
                  </a:cubicBezTo>
                  <a:cubicBezTo>
                    <a:pt x="147349" y="175952"/>
                    <a:pt x="146843" y="177217"/>
                    <a:pt x="146337" y="178735"/>
                  </a:cubicBezTo>
                  <a:cubicBezTo>
                    <a:pt x="140264" y="196702"/>
                    <a:pt x="125587" y="203028"/>
                    <a:pt x="116730" y="203028"/>
                  </a:cubicBezTo>
                  <a:cubicBezTo>
                    <a:pt x="105090" y="203028"/>
                    <a:pt x="101294" y="196196"/>
                    <a:pt x="98763" y="176964"/>
                  </a:cubicBezTo>
                  <a:close/>
                  <a:moveTo>
                    <a:pt x="50937" y="174939"/>
                  </a:moveTo>
                  <a:cubicBezTo>
                    <a:pt x="31199" y="167095"/>
                    <a:pt x="22595" y="147357"/>
                    <a:pt x="22595" y="124582"/>
                  </a:cubicBezTo>
                  <a:cubicBezTo>
                    <a:pt x="22595" y="107122"/>
                    <a:pt x="29174" y="71189"/>
                    <a:pt x="48406" y="43859"/>
                  </a:cubicBezTo>
                  <a:cubicBezTo>
                    <a:pt x="66879" y="18048"/>
                    <a:pt x="90666" y="6407"/>
                    <a:pt x="109139" y="6407"/>
                  </a:cubicBezTo>
                  <a:cubicBezTo>
                    <a:pt x="134444" y="6407"/>
                    <a:pt x="152916" y="26145"/>
                    <a:pt x="152916" y="60054"/>
                  </a:cubicBezTo>
                  <a:cubicBezTo>
                    <a:pt x="152916" y="85359"/>
                    <a:pt x="140011" y="144573"/>
                    <a:pt x="97498" y="168360"/>
                  </a:cubicBezTo>
                  <a:cubicBezTo>
                    <a:pt x="96233" y="159503"/>
                    <a:pt x="93702" y="141031"/>
                    <a:pt x="75230" y="141031"/>
                  </a:cubicBezTo>
                  <a:cubicBezTo>
                    <a:pt x="61818" y="141031"/>
                    <a:pt x="49418" y="153683"/>
                    <a:pt x="49418" y="166842"/>
                  </a:cubicBezTo>
                  <a:cubicBezTo>
                    <a:pt x="49418" y="171903"/>
                    <a:pt x="50937" y="174686"/>
                    <a:pt x="50937" y="174939"/>
                  </a:cubicBezTo>
                  <a:close/>
                  <a:moveTo>
                    <a:pt x="66626" y="177723"/>
                  </a:moveTo>
                  <a:cubicBezTo>
                    <a:pt x="63083" y="177723"/>
                    <a:pt x="54986" y="177723"/>
                    <a:pt x="54986" y="166842"/>
                  </a:cubicBezTo>
                  <a:cubicBezTo>
                    <a:pt x="54986" y="156720"/>
                    <a:pt x="64602" y="146598"/>
                    <a:pt x="75230" y="146598"/>
                  </a:cubicBezTo>
                  <a:cubicBezTo>
                    <a:pt x="85858" y="146598"/>
                    <a:pt x="90666" y="152671"/>
                    <a:pt x="90666" y="168107"/>
                  </a:cubicBezTo>
                  <a:cubicBezTo>
                    <a:pt x="90666" y="171903"/>
                    <a:pt x="90413" y="172156"/>
                    <a:pt x="87882" y="173168"/>
                  </a:cubicBezTo>
                  <a:cubicBezTo>
                    <a:pt x="81303" y="175952"/>
                    <a:pt x="73711" y="177723"/>
                    <a:pt x="66626" y="177723"/>
                  </a:cubicBezTo>
                  <a:close/>
                </a:path>
              </a:pathLst>
            </a:custGeom>
            <a:solidFill>
              <a:srgbClr val="000000"/>
            </a:solidFill>
            <a:ln w="25400" cap="flat">
              <a:noFill/>
              <a:prstDash val="solid"/>
              <a:miter/>
            </a:ln>
          </p:spPr>
          <p:txBody>
            <a:bodyPr rtlCol="0" anchor="ctr"/>
            <a:lstStyle/>
            <a:p>
              <a:endParaRPr lang="en-CN"/>
            </a:p>
          </p:txBody>
        </p:sp>
        <p:sp>
          <p:nvSpPr>
            <p:cNvPr id="18598" name="Freeform 18597">
              <a:extLst>
                <a:ext uri="{FF2B5EF4-FFF2-40B4-BE49-F238E27FC236}">
                  <a16:creationId xmlns:a16="http://schemas.microsoft.com/office/drawing/2014/main" id="{68E9D6E6-2464-3F7F-07C5-F36FB1BA3522}"/>
                </a:ext>
              </a:extLst>
            </p:cNvPr>
            <p:cNvSpPr/>
            <p:nvPr>
              <p:custDataLst>
                <p:tags r:id="rId38"/>
              </p:custDataLst>
            </p:nvPr>
          </p:nvSpPr>
          <p:spPr>
            <a:xfrm>
              <a:off x="11556456" y="5320499"/>
              <a:ext cx="64477" cy="117618"/>
            </a:xfrm>
            <a:custGeom>
              <a:avLst/>
              <a:gdLst>
                <a:gd name="connsiteX0" fmla="*/ 40367 w 64477"/>
                <a:gd name="connsiteY0" fmla="*/ 5042 h 117618"/>
                <a:gd name="connsiteX1" fmla="*/ 35053 w 64477"/>
                <a:gd name="connsiteY1" fmla="*/ 83 h 117618"/>
                <a:gd name="connsiteX2" fmla="*/ 334 w 64477"/>
                <a:gd name="connsiteY2" fmla="*/ 11419 h 117618"/>
                <a:gd name="connsiteX3" fmla="*/ 334 w 64477"/>
                <a:gd name="connsiteY3" fmla="*/ 17796 h 117618"/>
                <a:gd name="connsiteX4" fmla="*/ 26019 w 64477"/>
                <a:gd name="connsiteY4" fmla="*/ 12836 h 117618"/>
                <a:gd name="connsiteX5" fmla="*/ 26019 w 64477"/>
                <a:gd name="connsiteY5" fmla="*/ 103176 h 117618"/>
                <a:gd name="connsiteX6" fmla="*/ 8306 w 64477"/>
                <a:gd name="connsiteY6" fmla="*/ 111324 h 117618"/>
                <a:gd name="connsiteX7" fmla="*/ 1574 w 64477"/>
                <a:gd name="connsiteY7" fmla="*/ 111324 h 117618"/>
                <a:gd name="connsiteX8" fmla="*/ 1574 w 64477"/>
                <a:gd name="connsiteY8" fmla="*/ 117701 h 117618"/>
                <a:gd name="connsiteX9" fmla="*/ 33105 w 64477"/>
                <a:gd name="connsiteY9" fmla="*/ 116992 h 117618"/>
                <a:gd name="connsiteX10" fmla="*/ 64812 w 64477"/>
                <a:gd name="connsiteY10" fmla="*/ 117701 h 117618"/>
                <a:gd name="connsiteX11" fmla="*/ 64812 w 64477"/>
                <a:gd name="connsiteY11" fmla="*/ 111324 h 117618"/>
                <a:gd name="connsiteX12" fmla="*/ 58081 w 64477"/>
                <a:gd name="connsiteY12" fmla="*/ 111324 h 117618"/>
                <a:gd name="connsiteX13" fmla="*/ 40367 w 64477"/>
                <a:gd name="connsiteY13" fmla="*/ 103176 h 117618"/>
                <a:gd name="connsiteX14" fmla="*/ 40367 w 64477"/>
                <a:gd name="connsiteY14" fmla="*/ 5042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367" y="5042"/>
                  </a:moveTo>
                  <a:cubicBezTo>
                    <a:pt x="40367" y="260"/>
                    <a:pt x="40013" y="83"/>
                    <a:pt x="35053" y="83"/>
                  </a:cubicBezTo>
                  <a:cubicBezTo>
                    <a:pt x="23716" y="11242"/>
                    <a:pt x="7597" y="11419"/>
                    <a:pt x="334" y="11419"/>
                  </a:cubicBezTo>
                  <a:lnTo>
                    <a:pt x="334" y="17796"/>
                  </a:lnTo>
                  <a:cubicBezTo>
                    <a:pt x="4586" y="17796"/>
                    <a:pt x="16277" y="17796"/>
                    <a:pt x="26019" y="12836"/>
                  </a:cubicBezTo>
                  <a:lnTo>
                    <a:pt x="26019" y="103176"/>
                  </a:lnTo>
                  <a:cubicBezTo>
                    <a:pt x="26019" y="109021"/>
                    <a:pt x="26019" y="111324"/>
                    <a:pt x="8306" y="111324"/>
                  </a:cubicBezTo>
                  <a:lnTo>
                    <a:pt x="1574" y="111324"/>
                  </a:lnTo>
                  <a:lnTo>
                    <a:pt x="1574" y="117701"/>
                  </a:lnTo>
                  <a:cubicBezTo>
                    <a:pt x="4763" y="117524"/>
                    <a:pt x="26551" y="116992"/>
                    <a:pt x="33105" y="116992"/>
                  </a:cubicBezTo>
                  <a:cubicBezTo>
                    <a:pt x="38596" y="116992"/>
                    <a:pt x="60915" y="117524"/>
                    <a:pt x="64812" y="117701"/>
                  </a:cubicBezTo>
                  <a:lnTo>
                    <a:pt x="64812" y="111324"/>
                  </a:lnTo>
                  <a:lnTo>
                    <a:pt x="58081" y="111324"/>
                  </a:lnTo>
                  <a:cubicBezTo>
                    <a:pt x="40367" y="111324"/>
                    <a:pt x="40367" y="109021"/>
                    <a:pt x="40367" y="103176"/>
                  </a:cubicBezTo>
                  <a:lnTo>
                    <a:pt x="40367" y="5042"/>
                  </a:lnTo>
                  <a:close/>
                </a:path>
              </a:pathLst>
            </a:custGeom>
            <a:solidFill>
              <a:srgbClr val="000000"/>
            </a:solidFill>
            <a:ln w="25400" cap="flat">
              <a:noFill/>
              <a:prstDash val="solid"/>
              <a:miter/>
            </a:ln>
          </p:spPr>
          <p:txBody>
            <a:bodyPr rtlCol="0" anchor="ctr"/>
            <a:lstStyle/>
            <a:p>
              <a:endParaRPr lang="en-CN"/>
            </a:p>
          </p:txBody>
        </p:sp>
        <p:sp>
          <p:nvSpPr>
            <p:cNvPr id="18599" name="Freeform 18598">
              <a:extLst>
                <a:ext uri="{FF2B5EF4-FFF2-40B4-BE49-F238E27FC236}">
                  <a16:creationId xmlns:a16="http://schemas.microsoft.com/office/drawing/2014/main" id="{99B5E415-2BF9-225E-11AA-089B61E3C0AD}"/>
                </a:ext>
              </a:extLst>
            </p:cNvPr>
            <p:cNvSpPr/>
            <p:nvPr>
              <p:custDataLst>
                <p:tags r:id="rId39"/>
              </p:custDataLst>
            </p:nvPr>
          </p:nvSpPr>
          <p:spPr>
            <a:xfrm>
              <a:off x="11665094" y="5210371"/>
              <a:ext cx="58707" cy="253051"/>
            </a:xfrm>
            <a:custGeom>
              <a:avLst/>
              <a:gdLst>
                <a:gd name="connsiteX0" fmla="*/ 59047 w 58707"/>
                <a:gd name="connsiteY0" fmla="*/ 126607 h 253051"/>
                <a:gd name="connsiteX1" fmla="*/ 42345 w 58707"/>
                <a:gd name="connsiteY1" fmla="*/ 47655 h 253051"/>
                <a:gd name="connsiteX2" fmla="*/ 2869 w 58707"/>
                <a:gd name="connsiteY2" fmla="*/ 81 h 253051"/>
                <a:gd name="connsiteX3" fmla="*/ 339 w 58707"/>
                <a:gd name="connsiteY3" fmla="*/ 2612 h 253051"/>
                <a:gd name="connsiteX4" fmla="*/ 5147 w 58707"/>
                <a:gd name="connsiteY4" fmla="*/ 8432 h 253051"/>
                <a:gd name="connsiteX5" fmla="*/ 44370 w 58707"/>
                <a:gd name="connsiteY5" fmla="*/ 126607 h 253051"/>
                <a:gd name="connsiteX6" fmla="*/ 3629 w 58707"/>
                <a:gd name="connsiteY6" fmla="*/ 246300 h 253051"/>
                <a:gd name="connsiteX7" fmla="*/ 339 w 58707"/>
                <a:gd name="connsiteY7" fmla="*/ 250602 h 253051"/>
                <a:gd name="connsiteX8" fmla="*/ 2869 w 58707"/>
                <a:gd name="connsiteY8" fmla="*/ 253132 h 253051"/>
                <a:gd name="connsiteX9" fmla="*/ 43105 w 58707"/>
                <a:gd name="connsiteY9" fmla="*/ 203787 h 253051"/>
                <a:gd name="connsiteX10" fmla="*/ 59047 w 58707"/>
                <a:gd name="connsiteY10" fmla="*/ 12660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47" y="126607"/>
                  </a:moveTo>
                  <a:cubicBezTo>
                    <a:pt x="59047" y="106869"/>
                    <a:pt x="56263" y="76250"/>
                    <a:pt x="42345" y="47655"/>
                  </a:cubicBezTo>
                  <a:cubicBezTo>
                    <a:pt x="27162" y="16530"/>
                    <a:pt x="5400" y="81"/>
                    <a:pt x="2869" y="81"/>
                  </a:cubicBezTo>
                  <a:cubicBezTo>
                    <a:pt x="1351" y="81"/>
                    <a:pt x="339" y="1093"/>
                    <a:pt x="339" y="2612"/>
                  </a:cubicBezTo>
                  <a:cubicBezTo>
                    <a:pt x="339" y="3371"/>
                    <a:pt x="339" y="3877"/>
                    <a:pt x="5147" y="8432"/>
                  </a:cubicBezTo>
                  <a:cubicBezTo>
                    <a:pt x="29946" y="33484"/>
                    <a:pt x="44370" y="73719"/>
                    <a:pt x="44370" y="126607"/>
                  </a:cubicBezTo>
                  <a:cubicBezTo>
                    <a:pt x="44370" y="169878"/>
                    <a:pt x="35007" y="214415"/>
                    <a:pt x="3629" y="246300"/>
                  </a:cubicBezTo>
                  <a:cubicBezTo>
                    <a:pt x="339" y="249336"/>
                    <a:pt x="339" y="249843"/>
                    <a:pt x="339" y="250602"/>
                  </a:cubicBezTo>
                  <a:cubicBezTo>
                    <a:pt x="339" y="252120"/>
                    <a:pt x="1351" y="253132"/>
                    <a:pt x="2869" y="253132"/>
                  </a:cubicBezTo>
                  <a:cubicBezTo>
                    <a:pt x="5400" y="253132"/>
                    <a:pt x="28175" y="235925"/>
                    <a:pt x="43105" y="203787"/>
                  </a:cubicBezTo>
                  <a:cubicBezTo>
                    <a:pt x="56010" y="175952"/>
                    <a:pt x="59047" y="147863"/>
                    <a:pt x="59047" y="126607"/>
                  </a:cubicBezTo>
                  <a:close/>
                </a:path>
              </a:pathLst>
            </a:custGeom>
            <a:solidFill>
              <a:srgbClr val="000000"/>
            </a:solidFill>
            <a:ln w="25400" cap="flat">
              <a:noFill/>
              <a:prstDash val="solid"/>
              <a:miter/>
            </a:ln>
          </p:spPr>
          <p:txBody>
            <a:bodyPr rtlCol="0" anchor="ctr"/>
            <a:lstStyle/>
            <a:p>
              <a:endParaRPr lang="en-CN"/>
            </a:p>
          </p:txBody>
        </p:sp>
        <p:sp>
          <p:nvSpPr>
            <p:cNvPr id="18600" name="Freeform 18599">
              <a:extLst>
                <a:ext uri="{FF2B5EF4-FFF2-40B4-BE49-F238E27FC236}">
                  <a16:creationId xmlns:a16="http://schemas.microsoft.com/office/drawing/2014/main" id="{B8DB863A-FEAC-2A25-2711-710834923718}"/>
                </a:ext>
              </a:extLst>
            </p:cNvPr>
            <p:cNvSpPr/>
            <p:nvPr>
              <p:custDataLst>
                <p:tags r:id="rId40"/>
              </p:custDataLst>
            </p:nvPr>
          </p:nvSpPr>
          <p:spPr>
            <a:xfrm>
              <a:off x="8143397" y="5503027"/>
              <a:ext cx="3605681" cy="10121"/>
            </a:xfrm>
            <a:custGeom>
              <a:avLst/>
              <a:gdLst>
                <a:gd name="connsiteX0" fmla="*/ 0 w 3605681"/>
                <a:gd name="connsiteY0" fmla="*/ 0 h 10121"/>
                <a:gd name="connsiteX1" fmla="*/ 3605682 w 3605681"/>
                <a:gd name="connsiteY1" fmla="*/ 0 h 10121"/>
                <a:gd name="connsiteX2" fmla="*/ 3605682 w 3605681"/>
                <a:gd name="connsiteY2" fmla="*/ 10121 h 10121"/>
                <a:gd name="connsiteX3" fmla="*/ 0 w 3605681"/>
                <a:gd name="connsiteY3" fmla="*/ 10121 h 10121"/>
              </a:gdLst>
              <a:ahLst/>
              <a:cxnLst>
                <a:cxn ang="0">
                  <a:pos x="connsiteX0" y="connsiteY0"/>
                </a:cxn>
                <a:cxn ang="0">
                  <a:pos x="connsiteX1" y="connsiteY1"/>
                </a:cxn>
                <a:cxn ang="0">
                  <a:pos x="connsiteX2" y="connsiteY2"/>
                </a:cxn>
                <a:cxn ang="0">
                  <a:pos x="connsiteX3" y="connsiteY3"/>
                </a:cxn>
              </a:cxnLst>
              <a:rect l="l" t="t" r="r" b="b"/>
              <a:pathLst>
                <a:path w="3605681" h="10121">
                  <a:moveTo>
                    <a:pt x="0" y="0"/>
                  </a:moveTo>
                  <a:lnTo>
                    <a:pt x="3605682" y="0"/>
                  </a:lnTo>
                  <a:lnTo>
                    <a:pt x="3605682" y="10121"/>
                  </a:lnTo>
                  <a:lnTo>
                    <a:pt x="0" y="10121"/>
                  </a:lnTo>
                  <a:close/>
                </a:path>
              </a:pathLst>
            </a:custGeom>
            <a:solidFill>
              <a:srgbClr val="000000"/>
            </a:solidFill>
            <a:ln w="25400" cap="flat">
              <a:noFill/>
              <a:prstDash val="solid"/>
              <a:miter/>
            </a:ln>
          </p:spPr>
          <p:txBody>
            <a:bodyPr rtlCol="0" anchor="ctr"/>
            <a:lstStyle/>
            <a:p>
              <a:endParaRPr lang="en-CN"/>
            </a:p>
          </p:txBody>
        </p:sp>
        <p:sp>
          <p:nvSpPr>
            <p:cNvPr id="18601" name="Freeform 18600">
              <a:extLst>
                <a:ext uri="{FF2B5EF4-FFF2-40B4-BE49-F238E27FC236}">
                  <a16:creationId xmlns:a16="http://schemas.microsoft.com/office/drawing/2014/main" id="{C0EE5F3C-3A58-6D12-3338-2EBE9052AFBD}"/>
                </a:ext>
              </a:extLst>
            </p:cNvPr>
            <p:cNvSpPr/>
            <p:nvPr>
              <p:custDataLst>
                <p:tags r:id="rId41"/>
              </p:custDataLst>
            </p:nvPr>
          </p:nvSpPr>
          <p:spPr>
            <a:xfrm>
              <a:off x="9895628" y="5576399"/>
              <a:ext cx="100967" cy="168531"/>
            </a:xfrm>
            <a:custGeom>
              <a:avLst/>
              <a:gdLst>
                <a:gd name="connsiteX0" fmla="*/ 19754 w 100967"/>
                <a:gd name="connsiteY0" fmla="*/ 149142 h 168531"/>
                <a:gd name="connsiteX1" fmla="*/ 46578 w 100967"/>
                <a:gd name="connsiteY1" fmla="*/ 123078 h 168531"/>
                <a:gd name="connsiteX2" fmla="*/ 101237 w 100967"/>
                <a:gd name="connsiteY2" fmla="*/ 49187 h 168531"/>
                <a:gd name="connsiteX3" fmla="*/ 47590 w 100967"/>
                <a:gd name="connsiteY3" fmla="*/ 95 h 168531"/>
                <a:gd name="connsiteX4" fmla="*/ 269 w 100967"/>
                <a:gd name="connsiteY4" fmla="*/ 45897 h 168531"/>
                <a:gd name="connsiteX5" fmla="*/ 13681 w 100967"/>
                <a:gd name="connsiteY5" fmla="*/ 60068 h 168531"/>
                <a:gd name="connsiteX6" fmla="*/ 26840 w 100967"/>
                <a:gd name="connsiteY6" fmla="*/ 46656 h 168531"/>
                <a:gd name="connsiteX7" fmla="*/ 13428 w 100967"/>
                <a:gd name="connsiteY7" fmla="*/ 33498 h 168531"/>
                <a:gd name="connsiteX8" fmla="*/ 10138 w 100967"/>
                <a:gd name="connsiteY8" fmla="*/ 33751 h 168531"/>
                <a:gd name="connsiteX9" fmla="*/ 44300 w 100967"/>
                <a:gd name="connsiteY9" fmla="*/ 7939 h 168531"/>
                <a:gd name="connsiteX10" fmla="*/ 78209 w 100967"/>
                <a:gd name="connsiteY10" fmla="*/ 49187 h 168531"/>
                <a:gd name="connsiteX11" fmla="*/ 51639 w 100967"/>
                <a:gd name="connsiteY11" fmla="*/ 105111 h 168531"/>
                <a:gd name="connsiteX12" fmla="*/ 3053 w 100967"/>
                <a:gd name="connsiteY12" fmla="*/ 159264 h 168531"/>
                <a:gd name="connsiteX13" fmla="*/ 269 w 100967"/>
                <a:gd name="connsiteY13" fmla="*/ 168627 h 168531"/>
                <a:gd name="connsiteX14" fmla="*/ 94151 w 100967"/>
                <a:gd name="connsiteY14" fmla="*/ 168627 h 168531"/>
                <a:gd name="connsiteX15" fmla="*/ 101237 w 100967"/>
                <a:gd name="connsiteY15" fmla="*/ 124596 h 168531"/>
                <a:gd name="connsiteX16" fmla="*/ 94910 w 100967"/>
                <a:gd name="connsiteY16" fmla="*/ 124596 h 168531"/>
                <a:gd name="connsiteX17" fmla="*/ 89343 w 100967"/>
                <a:gd name="connsiteY17" fmla="*/ 147117 h 168531"/>
                <a:gd name="connsiteX18" fmla="*/ 65303 w 100967"/>
                <a:gd name="connsiteY18" fmla="*/ 149142 h 168531"/>
                <a:gd name="connsiteX19" fmla="*/ 19754 w 100967"/>
                <a:gd name="connsiteY19" fmla="*/ 149142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967" h="168531">
                  <a:moveTo>
                    <a:pt x="19754" y="149142"/>
                  </a:moveTo>
                  <a:lnTo>
                    <a:pt x="46578" y="123078"/>
                  </a:lnTo>
                  <a:cubicBezTo>
                    <a:pt x="86054" y="88157"/>
                    <a:pt x="101237" y="74492"/>
                    <a:pt x="101237" y="49187"/>
                  </a:cubicBezTo>
                  <a:cubicBezTo>
                    <a:pt x="101237" y="20339"/>
                    <a:pt x="78462" y="95"/>
                    <a:pt x="47590" y="95"/>
                  </a:cubicBezTo>
                  <a:cubicBezTo>
                    <a:pt x="18995" y="95"/>
                    <a:pt x="269" y="23375"/>
                    <a:pt x="269" y="45897"/>
                  </a:cubicBezTo>
                  <a:cubicBezTo>
                    <a:pt x="269" y="60068"/>
                    <a:pt x="12922" y="60068"/>
                    <a:pt x="13681" y="60068"/>
                  </a:cubicBezTo>
                  <a:cubicBezTo>
                    <a:pt x="17983" y="60068"/>
                    <a:pt x="26840" y="57031"/>
                    <a:pt x="26840" y="46656"/>
                  </a:cubicBezTo>
                  <a:cubicBezTo>
                    <a:pt x="26840" y="40077"/>
                    <a:pt x="22285" y="33498"/>
                    <a:pt x="13428" y="33498"/>
                  </a:cubicBezTo>
                  <a:cubicBezTo>
                    <a:pt x="11404" y="33498"/>
                    <a:pt x="10897" y="33498"/>
                    <a:pt x="10138" y="33751"/>
                  </a:cubicBezTo>
                  <a:cubicBezTo>
                    <a:pt x="15958" y="17302"/>
                    <a:pt x="29623" y="7939"/>
                    <a:pt x="44300" y="7939"/>
                  </a:cubicBezTo>
                  <a:cubicBezTo>
                    <a:pt x="67328" y="7939"/>
                    <a:pt x="78209" y="28436"/>
                    <a:pt x="78209" y="49187"/>
                  </a:cubicBezTo>
                  <a:cubicBezTo>
                    <a:pt x="78209" y="69431"/>
                    <a:pt x="65556" y="89422"/>
                    <a:pt x="51639" y="105111"/>
                  </a:cubicBezTo>
                  <a:lnTo>
                    <a:pt x="3053" y="159264"/>
                  </a:lnTo>
                  <a:cubicBezTo>
                    <a:pt x="269" y="162047"/>
                    <a:pt x="269" y="162554"/>
                    <a:pt x="269" y="168627"/>
                  </a:cubicBezTo>
                  <a:lnTo>
                    <a:pt x="94151" y="168627"/>
                  </a:lnTo>
                  <a:lnTo>
                    <a:pt x="101237" y="124596"/>
                  </a:lnTo>
                  <a:lnTo>
                    <a:pt x="94910" y="124596"/>
                  </a:lnTo>
                  <a:cubicBezTo>
                    <a:pt x="93645" y="132187"/>
                    <a:pt x="91874" y="143322"/>
                    <a:pt x="89343" y="147117"/>
                  </a:cubicBezTo>
                  <a:cubicBezTo>
                    <a:pt x="87572" y="149142"/>
                    <a:pt x="70871" y="149142"/>
                    <a:pt x="65303" y="149142"/>
                  </a:cubicBezTo>
                  <a:lnTo>
                    <a:pt x="19754" y="149142"/>
                  </a:lnTo>
                  <a:close/>
                </a:path>
              </a:pathLst>
            </a:custGeom>
            <a:solidFill>
              <a:srgbClr val="000000"/>
            </a:solidFill>
            <a:ln w="25400" cap="flat">
              <a:noFill/>
              <a:prstDash val="solid"/>
              <a:miter/>
            </a:ln>
          </p:spPr>
          <p:txBody>
            <a:bodyPr rtlCol="0" anchor="ctr"/>
            <a:lstStyle/>
            <a:p>
              <a:endParaRPr lang="en-CN"/>
            </a:p>
          </p:txBody>
        </p:sp>
      </p:grpSp>
    </p:spTree>
    <p:extLst>
      <p:ext uri="{BB962C8B-B14F-4D97-AF65-F5344CB8AC3E}">
        <p14:creationId xmlns:p14="http://schemas.microsoft.com/office/powerpoint/2010/main" val="1008828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33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基于深度神经网络的问题匹配</a:t>
            </a:r>
            <a:r>
              <a:rPr lang="en-US" altLang="zh-CN" sz="2400" b="1" dirty="0">
                <a:solidFill>
                  <a:schemeClr val="bg1"/>
                </a:solidFill>
                <a:latin typeface="微软雅黑" panose="020B0503020204020204" pitchFamily="34" charset="-122"/>
                <a:ea typeface="微软雅黑" panose="020B0503020204020204" pitchFamily="34" charset="-122"/>
              </a:rPr>
              <a:t>--DSSM</a:t>
            </a:r>
            <a:r>
              <a:rPr lang="zh-CN" altLang="en-US" sz="2400" b="1" dirty="0">
                <a:solidFill>
                  <a:schemeClr val="bg1"/>
                </a:solidFill>
                <a:latin typeface="微软雅黑" panose="020B0503020204020204" pitchFamily="34" charset="-122"/>
                <a:ea typeface="微软雅黑" panose="020B0503020204020204" pitchFamily="34" charset="-122"/>
              </a:rPr>
              <a:t>语义匹配算法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46</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基于深度学习的语义匹配方法主要分为</a:t>
            </a:r>
            <a:r>
              <a:rPr lang="zh-CN" altLang="en-US" sz="2000" b="1" dirty="0">
                <a:latin typeface="Microsoft YaHei" panose="020B0503020204020204" pitchFamily="34" charset="-122"/>
                <a:ea typeface="Microsoft YaHei" panose="020B0503020204020204" pitchFamily="34" charset="-122"/>
              </a:rPr>
              <a:t>交互式和非交互型</a:t>
            </a:r>
            <a:r>
              <a:rPr lang="zh-CN" altLang="en-US" sz="2000" dirty="0">
                <a:latin typeface="Microsoft YaHei" panose="020B0503020204020204" pitchFamily="34" charset="-122"/>
                <a:ea typeface="Microsoft YaHei" panose="020B0503020204020204" pitchFamily="34" charset="-122"/>
              </a:rPr>
              <a:t>两种。</a:t>
            </a:r>
            <a:r>
              <a:rPr lang="zh-CN" altLang="en-US" sz="2000" b="1" dirty="0">
                <a:latin typeface="Microsoft YaHei" panose="020B0503020204020204" pitchFamily="34" charset="-122"/>
                <a:ea typeface="Microsoft YaHei" panose="020B0503020204020204" pitchFamily="34" charset="-122"/>
              </a:rPr>
              <a:t>非交互型</a:t>
            </a:r>
            <a:r>
              <a:rPr lang="zh-CN" altLang="en-US" sz="2000" dirty="0">
                <a:latin typeface="Microsoft YaHei" panose="020B0503020204020204" pitchFamily="34" charset="-122"/>
                <a:ea typeface="Microsoft YaHei" panose="020B0503020204020204" pitchFamily="34" charset="-122"/>
              </a:rPr>
              <a:t>的方法是将两个句子分别编码后进行匹配，</a:t>
            </a:r>
            <a:r>
              <a:rPr lang="zh-CN" altLang="en-US" sz="2000" b="1" dirty="0">
                <a:latin typeface="Microsoft YaHei" panose="020B0503020204020204" pitchFamily="34" charset="-122"/>
                <a:ea typeface="Microsoft YaHei" panose="020B0503020204020204" pitchFamily="34" charset="-122"/>
              </a:rPr>
              <a:t>交互式</a:t>
            </a:r>
            <a:r>
              <a:rPr lang="zh-CN" altLang="en-US" sz="2000" dirty="0">
                <a:latin typeface="Microsoft YaHei" panose="020B0503020204020204" pitchFamily="34" charset="-122"/>
                <a:ea typeface="Microsoft YaHei" panose="020B0503020204020204" pitchFamily="34" charset="-122"/>
              </a:rPr>
              <a:t>的方法一般是将两个句子一起进行编码，在编码过程中让两个句子进行信息交互。</a:t>
            </a:r>
            <a:endParaRPr lang="en-US" altLang="zh-CN" sz="2000"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944DC204-5D07-8D33-9D32-A0FC94291910}"/>
              </a:ext>
            </a:extLst>
          </p:cNvPr>
          <p:cNvSpPr txBox="1"/>
          <p:nvPr/>
        </p:nvSpPr>
        <p:spPr>
          <a:xfrm>
            <a:off x="386995" y="2753870"/>
            <a:ext cx="6821327" cy="2750176"/>
          </a:xfrm>
          <a:prstGeom prst="rect">
            <a:avLst/>
          </a:prstGeom>
          <a:noFill/>
        </p:spPr>
        <p:txBody>
          <a:bodyPr wrap="square">
            <a:spAutoFit/>
          </a:bodyPr>
          <a:lstStyle/>
          <a:p>
            <a:pPr algn="just">
              <a:lnSpc>
                <a:spcPct val="125000"/>
              </a:lnSpc>
              <a:spcBef>
                <a:spcPts val="1200"/>
              </a:spcBef>
            </a:pPr>
            <a:r>
              <a:rPr lang="en-CN" sz="2000" b="1" dirty="0">
                <a:solidFill>
                  <a:srgbClr val="0070C0"/>
                </a:solidFill>
                <a:latin typeface="Microsoft YaHei" panose="020B0503020204020204" pitchFamily="34" charset="-122"/>
                <a:ea typeface="Microsoft YaHei" panose="020B0503020204020204" pitchFamily="34" charset="-122"/>
              </a:rPr>
              <a:t>DSSM（Deep Structured Semantic Model</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CN" sz="2000" dirty="0">
                <a:latin typeface="Microsoft YaHei" panose="020B0503020204020204" pitchFamily="34" charset="-122"/>
                <a:ea typeface="Microsoft YaHei" panose="020B0503020204020204" pitchFamily="34" charset="-122"/>
              </a:rPr>
              <a:t>是一种非交互式的基于深度网络的文本语义匹配算法，通过深度神经网络对用户问题和题目分别进行建模，将其编码成低维度的语义向量，然后计算两个向量的余弦距离，判断两个句子之间的语义相似度，由于该模型对用户问题和题目分别进行建模，在计算相似度之前两者之间没有交互，</a:t>
            </a:r>
            <a:r>
              <a:rPr lang="en-CN" sz="2000" b="1" dirty="0">
                <a:latin typeface="Microsoft YaHei" panose="020B0503020204020204" pitchFamily="34" charset="-122"/>
                <a:ea typeface="Microsoft YaHei" panose="020B0503020204020204" pitchFamily="34" charset="-122"/>
              </a:rPr>
              <a:t>这种模型架构又被称作“双塔模型”。</a:t>
            </a:r>
          </a:p>
        </p:txBody>
      </p:sp>
      <p:pic>
        <p:nvPicPr>
          <p:cNvPr id="8" name="Picture 7">
            <a:extLst>
              <a:ext uri="{FF2B5EF4-FFF2-40B4-BE49-F238E27FC236}">
                <a16:creationId xmlns:a16="http://schemas.microsoft.com/office/drawing/2014/main" id="{31B2F8D0-5FED-AD97-033D-8D29DEFBD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443" y="2208212"/>
            <a:ext cx="3233855" cy="4167695"/>
          </a:xfrm>
          <a:prstGeom prst="rect">
            <a:avLst/>
          </a:prstGeom>
        </p:spPr>
      </p:pic>
      <p:sp>
        <p:nvSpPr>
          <p:cNvPr id="10" name="TextBox 9">
            <a:extLst>
              <a:ext uri="{FF2B5EF4-FFF2-40B4-BE49-F238E27FC236}">
                <a16:creationId xmlns:a16="http://schemas.microsoft.com/office/drawing/2014/main" id="{5B72CC05-45B9-CB04-8B71-16FD36AC0AE5}"/>
              </a:ext>
            </a:extLst>
          </p:cNvPr>
          <p:cNvSpPr txBox="1"/>
          <p:nvPr/>
        </p:nvSpPr>
        <p:spPr>
          <a:xfrm>
            <a:off x="6259381" y="6438582"/>
            <a:ext cx="6097978" cy="400110"/>
          </a:xfrm>
          <a:prstGeom prst="rect">
            <a:avLst/>
          </a:prstGeom>
          <a:noFill/>
        </p:spPr>
        <p:txBody>
          <a:bodyPr wrap="square">
            <a:spAutoFit/>
          </a:bodyPr>
          <a:lstStyle/>
          <a:p>
            <a:pPr algn="ctr"/>
            <a:r>
              <a:rPr lang="en-CN" sz="2000" dirty="0">
                <a:latin typeface="Microsoft YaHei" panose="020B0503020204020204" pitchFamily="34" charset="-122"/>
                <a:ea typeface="Microsoft YaHei" panose="020B0503020204020204" pitchFamily="34" charset="-122"/>
              </a:rPr>
              <a:t>图</a:t>
            </a:r>
            <a:r>
              <a:rPr lang="en-US" altLang="zh-CN" sz="2000" dirty="0">
                <a:latin typeface="Microsoft YaHei" panose="020B0503020204020204" pitchFamily="34" charset="-122"/>
                <a:ea typeface="Microsoft YaHei" panose="020B0503020204020204" pitchFamily="34" charset="-122"/>
              </a:rPr>
              <a:t>10.13</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DSSM模型图</a:t>
            </a:r>
          </a:p>
        </p:txBody>
      </p:sp>
    </p:spTree>
    <p:extLst>
      <p:ext uri="{BB962C8B-B14F-4D97-AF65-F5344CB8AC3E}">
        <p14:creationId xmlns:p14="http://schemas.microsoft.com/office/powerpoint/2010/main" val="1401602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33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基于深度神经网络的问题匹配</a:t>
            </a:r>
            <a:r>
              <a:rPr lang="en-US" altLang="zh-CN" sz="2400" b="1" dirty="0">
                <a:solidFill>
                  <a:schemeClr val="bg1"/>
                </a:solidFill>
                <a:latin typeface="微软雅黑" panose="020B0503020204020204" pitchFamily="34" charset="-122"/>
                <a:ea typeface="微软雅黑" panose="020B0503020204020204" pitchFamily="34" charset="-122"/>
              </a:rPr>
              <a:t>--DSSM</a:t>
            </a:r>
            <a:r>
              <a:rPr lang="zh-CN" altLang="en-US" sz="2400" b="1" dirty="0">
                <a:solidFill>
                  <a:schemeClr val="bg1"/>
                </a:solidFill>
                <a:latin typeface="微软雅黑" panose="020B0503020204020204" pitchFamily="34" charset="-122"/>
                <a:ea typeface="微软雅黑" panose="020B0503020204020204" pitchFamily="34" charset="-122"/>
              </a:rPr>
              <a:t>语义匹配算法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47</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306286" cy="12112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基于深度学习的语义匹配方法主要分为</a:t>
            </a:r>
            <a:r>
              <a:rPr lang="zh-CN" altLang="en-US" sz="2000" b="1" dirty="0">
                <a:latin typeface="Microsoft YaHei" panose="020B0503020204020204" pitchFamily="34" charset="-122"/>
                <a:ea typeface="Microsoft YaHei" panose="020B0503020204020204" pitchFamily="34" charset="-122"/>
              </a:rPr>
              <a:t>交互式和非交互型</a:t>
            </a:r>
            <a:r>
              <a:rPr lang="zh-CN" altLang="en-US" sz="2000" dirty="0">
                <a:latin typeface="Microsoft YaHei" panose="020B0503020204020204" pitchFamily="34" charset="-122"/>
                <a:ea typeface="Microsoft YaHei" panose="020B0503020204020204" pitchFamily="34" charset="-122"/>
              </a:rPr>
              <a:t>两种。</a:t>
            </a:r>
            <a:r>
              <a:rPr lang="zh-CN" altLang="en-US" sz="2000" b="1" dirty="0">
                <a:latin typeface="Microsoft YaHei" panose="020B0503020204020204" pitchFamily="34" charset="-122"/>
                <a:ea typeface="Microsoft YaHei" panose="020B0503020204020204" pitchFamily="34" charset="-122"/>
              </a:rPr>
              <a:t>非交互型</a:t>
            </a:r>
            <a:r>
              <a:rPr lang="zh-CN" altLang="en-US" sz="2000" dirty="0">
                <a:latin typeface="Microsoft YaHei" panose="020B0503020204020204" pitchFamily="34" charset="-122"/>
                <a:ea typeface="Microsoft YaHei" panose="020B0503020204020204" pitchFamily="34" charset="-122"/>
              </a:rPr>
              <a:t>的方法是将两个句子分别编码后进行匹配，</a:t>
            </a:r>
            <a:r>
              <a:rPr lang="zh-CN" altLang="en-US" sz="2000" b="1" dirty="0">
                <a:latin typeface="Microsoft YaHei" panose="020B0503020204020204" pitchFamily="34" charset="-122"/>
                <a:ea typeface="Microsoft YaHei" panose="020B0503020204020204" pitchFamily="34" charset="-122"/>
              </a:rPr>
              <a:t>交互式</a:t>
            </a:r>
            <a:r>
              <a:rPr lang="zh-CN" altLang="en-US" sz="2000" dirty="0">
                <a:latin typeface="Microsoft YaHei" panose="020B0503020204020204" pitchFamily="34" charset="-122"/>
                <a:ea typeface="Microsoft YaHei" panose="020B0503020204020204" pitchFamily="34" charset="-122"/>
              </a:rPr>
              <a:t>的方法一般是将两个句子一起进行编码，在编码过程中让两个句子进行信息交互。</a:t>
            </a:r>
            <a:endParaRPr lang="en-US" altLang="zh-CN" sz="2000" dirty="0">
              <a:latin typeface="Microsoft YaHei" panose="020B0503020204020204" pitchFamily="34" charset="-122"/>
              <a:ea typeface="Microsoft YaHei" panose="020B0503020204020204" pitchFamily="34" charset="-122"/>
            </a:endParaRPr>
          </a:p>
        </p:txBody>
      </p:sp>
      <p:sp>
        <p:nvSpPr>
          <p:cNvPr id="6" name="TextBox 5">
            <a:extLst>
              <a:ext uri="{FF2B5EF4-FFF2-40B4-BE49-F238E27FC236}">
                <a16:creationId xmlns:a16="http://schemas.microsoft.com/office/drawing/2014/main" id="{547BEFC2-8FC7-C97A-45B2-D26C748E9796}"/>
              </a:ext>
            </a:extLst>
          </p:cNvPr>
          <p:cNvSpPr txBox="1"/>
          <p:nvPr/>
        </p:nvSpPr>
        <p:spPr>
          <a:xfrm>
            <a:off x="386995" y="2168276"/>
            <a:ext cx="10966805" cy="441852"/>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令</a:t>
            </a:r>
            <a:r>
              <a:rPr lang="zh-CN" altLang="en-US" sz="2000" dirty="0">
                <a:latin typeface="Microsoft YaHei" panose="020B0503020204020204" pitchFamily="34" charset="-122"/>
                <a:ea typeface="Microsoft YaHei" panose="020B0503020204020204" pitchFamily="34" charset="-122"/>
              </a:rPr>
              <a:t> </a:t>
            </a:r>
            <a:r>
              <a:rPr lang="en-CN" sz="2000" b="1" dirty="0">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表示输入向量</a:t>
            </a:r>
            <a:r>
              <a:rPr lang="zh-CN" altLang="en-US" sz="2000" dirty="0">
                <a:latin typeface="Microsoft YaHei" panose="020B0503020204020204" pitchFamily="34" charset="-122"/>
                <a:ea typeface="Microsoft YaHei" panose="020B0503020204020204" pitchFamily="34" charset="-122"/>
              </a:rPr>
              <a:t>， </a:t>
            </a:r>
            <a:r>
              <a:rPr lang="en-CN" sz="2000" b="1" dirty="0">
                <a:latin typeface="Microsoft YaHei" panose="020B0503020204020204" pitchFamily="34" charset="-122"/>
                <a:ea typeface="Microsoft YaHei" panose="020B0503020204020204" pitchFamily="34" charset="-122"/>
              </a:rPr>
              <a:t>y</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表示输出向量</a:t>
            </a:r>
            <a:r>
              <a:rPr lang="zh-CN" altLang="en-US" sz="2000" dirty="0">
                <a:latin typeface="Microsoft YaHei" panose="020B0503020204020204" pitchFamily="34" charset="-122"/>
                <a:ea typeface="Microsoft YaHei" panose="020B0503020204020204" pitchFamily="34" charset="-122"/>
              </a:rPr>
              <a:t>，向量 </a:t>
            </a:r>
            <a:r>
              <a:rPr lang="en-CN" sz="2000" b="1" dirty="0">
                <a:latin typeface="Microsoft YaHei" panose="020B0503020204020204" pitchFamily="34" charset="-122"/>
                <a:ea typeface="Microsoft YaHei" panose="020B0503020204020204" pitchFamily="34" charset="-122"/>
              </a:rPr>
              <a:t>y</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的计算方式如下：</a:t>
            </a:r>
          </a:p>
        </p:txBody>
      </p:sp>
      <p:grpSp>
        <p:nvGrpSpPr>
          <p:cNvPr id="59" name="Group 58" descr="\documentclass{article}&#10;\usepackage{amsmath, amsfonts , amssymb, bm}&#10;\pagestyle{empty}&#10;\begin{document}&#10;&#10;&#10;\begin{gather*}&#10;    \bm{l}_1 = \bm{W}_1\bm{x} \\&#10;    \bm{l}_i = f(\bm{W}_i\bm{l}_{i-1} + \bm{b}_i), i = 2,...,N-1\\&#10;    \bm{y} = f(\bm{W}_N\bm{l}_{N-1}+\bm{b}_N)&#10;\end{gather*}&#10;&#10;\end{document}" title="IguanaTex Vector Display">
            <a:extLst>
              <a:ext uri="{FF2B5EF4-FFF2-40B4-BE49-F238E27FC236}">
                <a16:creationId xmlns:a16="http://schemas.microsoft.com/office/drawing/2014/main" id="{C5E1E65B-3D62-2417-E6BE-472F35796ACC}"/>
              </a:ext>
            </a:extLst>
          </p:cNvPr>
          <p:cNvGrpSpPr>
            <a:grpSpLocks noChangeAspect="1"/>
          </p:cNvGrpSpPr>
          <p:nvPr>
            <p:custDataLst>
              <p:tags r:id="rId1"/>
            </p:custDataLst>
          </p:nvPr>
        </p:nvGrpSpPr>
        <p:grpSpPr>
          <a:xfrm>
            <a:off x="4380676" y="2973112"/>
            <a:ext cx="3912486" cy="998033"/>
            <a:chOff x="6511731" y="4515316"/>
            <a:chExt cx="3912486" cy="998033"/>
          </a:xfrm>
        </p:grpSpPr>
        <p:sp>
          <p:nvSpPr>
            <p:cNvPr id="12" name="Freeform 11">
              <a:extLst>
                <a:ext uri="{FF2B5EF4-FFF2-40B4-BE49-F238E27FC236}">
                  <a16:creationId xmlns:a16="http://schemas.microsoft.com/office/drawing/2014/main" id="{F4807372-5EFC-5C91-EE7D-1F914DD88285}"/>
                </a:ext>
              </a:extLst>
            </p:cNvPr>
            <p:cNvSpPr/>
            <p:nvPr>
              <p:custDataLst>
                <p:tags r:id="rId24"/>
              </p:custDataLst>
            </p:nvPr>
          </p:nvSpPr>
          <p:spPr>
            <a:xfrm>
              <a:off x="7934444" y="4515316"/>
              <a:ext cx="64528" cy="177641"/>
            </a:xfrm>
            <a:custGeom>
              <a:avLst/>
              <a:gdLst>
                <a:gd name="connsiteX0" fmla="*/ 63728 w 64528"/>
                <a:gd name="connsiteY0" fmla="*/ 8941 h 177641"/>
                <a:gd name="connsiteX1" fmla="*/ 64740 w 64528"/>
                <a:gd name="connsiteY1" fmla="*/ 4640 h 177641"/>
                <a:gd name="connsiteX2" fmla="*/ 59173 w 64528"/>
                <a:gd name="connsiteY2" fmla="*/ 85 h 177641"/>
                <a:gd name="connsiteX3" fmla="*/ 57402 w 64528"/>
                <a:gd name="connsiteY3" fmla="*/ 338 h 177641"/>
                <a:gd name="connsiteX4" fmla="*/ 24758 w 64528"/>
                <a:gd name="connsiteY4" fmla="*/ 1856 h 177641"/>
                <a:gd name="connsiteX5" fmla="*/ 16660 w 64528"/>
                <a:gd name="connsiteY5" fmla="*/ 9448 h 177641"/>
                <a:gd name="connsiteX6" fmla="*/ 23240 w 64528"/>
                <a:gd name="connsiteY6" fmla="*/ 14002 h 177641"/>
                <a:gd name="connsiteX7" fmla="*/ 33868 w 64528"/>
                <a:gd name="connsiteY7" fmla="*/ 14509 h 177641"/>
                <a:gd name="connsiteX8" fmla="*/ 1477 w 64528"/>
                <a:gd name="connsiteY8" fmla="*/ 144324 h 177641"/>
                <a:gd name="connsiteX9" fmla="*/ 212 w 64528"/>
                <a:gd name="connsiteY9" fmla="*/ 152928 h 177641"/>
                <a:gd name="connsiteX10" fmla="*/ 31843 w 64528"/>
                <a:gd name="connsiteY10" fmla="*/ 177727 h 177641"/>
                <a:gd name="connsiteX11" fmla="*/ 53859 w 64528"/>
                <a:gd name="connsiteY11" fmla="*/ 163303 h 177641"/>
                <a:gd name="connsiteX12" fmla="*/ 63475 w 64528"/>
                <a:gd name="connsiteY12" fmla="*/ 138251 h 177641"/>
                <a:gd name="connsiteX13" fmla="*/ 57402 w 64528"/>
                <a:gd name="connsiteY13" fmla="*/ 134708 h 177641"/>
                <a:gd name="connsiteX14" fmla="*/ 52341 w 64528"/>
                <a:gd name="connsiteY14" fmla="*/ 135973 h 177641"/>
                <a:gd name="connsiteX15" fmla="*/ 50316 w 64528"/>
                <a:gd name="connsiteY15" fmla="*/ 143312 h 177641"/>
                <a:gd name="connsiteX16" fmla="*/ 33109 w 64528"/>
                <a:gd name="connsiteY16" fmla="*/ 168617 h 177641"/>
                <a:gd name="connsiteX17" fmla="*/ 27289 w 64528"/>
                <a:gd name="connsiteY17" fmla="*/ 159507 h 177641"/>
                <a:gd name="connsiteX18" fmla="*/ 28807 w 64528"/>
                <a:gd name="connsiteY18" fmla="*/ 148373 h 177641"/>
                <a:gd name="connsiteX19" fmla="*/ 63728 w 64528"/>
                <a:gd name="connsiteY19"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528" h="177641">
                  <a:moveTo>
                    <a:pt x="63728" y="8941"/>
                  </a:moveTo>
                  <a:cubicBezTo>
                    <a:pt x="64740" y="5399"/>
                    <a:pt x="64740" y="4893"/>
                    <a:pt x="64740" y="4640"/>
                  </a:cubicBezTo>
                  <a:cubicBezTo>
                    <a:pt x="64740" y="1350"/>
                    <a:pt x="61957" y="85"/>
                    <a:pt x="59173" y="85"/>
                  </a:cubicBezTo>
                  <a:cubicBezTo>
                    <a:pt x="58161" y="85"/>
                    <a:pt x="57908" y="85"/>
                    <a:pt x="57402" y="338"/>
                  </a:cubicBezTo>
                  <a:lnTo>
                    <a:pt x="24758" y="1856"/>
                  </a:lnTo>
                  <a:cubicBezTo>
                    <a:pt x="21215" y="2109"/>
                    <a:pt x="16660" y="2362"/>
                    <a:pt x="16660" y="9448"/>
                  </a:cubicBezTo>
                  <a:cubicBezTo>
                    <a:pt x="16660" y="14002"/>
                    <a:pt x="21468" y="14002"/>
                    <a:pt x="23240" y="14002"/>
                  </a:cubicBezTo>
                  <a:cubicBezTo>
                    <a:pt x="26023" y="14002"/>
                    <a:pt x="30578" y="14002"/>
                    <a:pt x="33868" y="14509"/>
                  </a:cubicBezTo>
                  <a:lnTo>
                    <a:pt x="1477" y="144324"/>
                  </a:lnTo>
                  <a:cubicBezTo>
                    <a:pt x="718" y="147107"/>
                    <a:pt x="212" y="149385"/>
                    <a:pt x="212" y="152928"/>
                  </a:cubicBezTo>
                  <a:cubicBezTo>
                    <a:pt x="212" y="169629"/>
                    <a:pt x="16913" y="177727"/>
                    <a:pt x="31843" y="177727"/>
                  </a:cubicBezTo>
                  <a:cubicBezTo>
                    <a:pt x="41206" y="177727"/>
                    <a:pt x="48292" y="172412"/>
                    <a:pt x="53859" y="163303"/>
                  </a:cubicBezTo>
                  <a:cubicBezTo>
                    <a:pt x="59932" y="153434"/>
                    <a:pt x="63475" y="139769"/>
                    <a:pt x="63475" y="138251"/>
                  </a:cubicBezTo>
                  <a:cubicBezTo>
                    <a:pt x="63475" y="134708"/>
                    <a:pt x="59679" y="134708"/>
                    <a:pt x="57402" y="134708"/>
                  </a:cubicBezTo>
                  <a:cubicBezTo>
                    <a:pt x="54618" y="134708"/>
                    <a:pt x="53606" y="134708"/>
                    <a:pt x="52341" y="135973"/>
                  </a:cubicBezTo>
                  <a:cubicBezTo>
                    <a:pt x="51834" y="136479"/>
                    <a:pt x="51834" y="136985"/>
                    <a:pt x="50316" y="143312"/>
                  </a:cubicBezTo>
                  <a:cubicBezTo>
                    <a:pt x="45508" y="162543"/>
                    <a:pt x="39941" y="168617"/>
                    <a:pt x="33109" y="168617"/>
                  </a:cubicBezTo>
                  <a:cubicBezTo>
                    <a:pt x="29313" y="168617"/>
                    <a:pt x="27289" y="166086"/>
                    <a:pt x="27289" y="159507"/>
                  </a:cubicBezTo>
                  <a:cubicBezTo>
                    <a:pt x="27289" y="154446"/>
                    <a:pt x="28048" y="151915"/>
                    <a:pt x="28807" y="148373"/>
                  </a:cubicBezTo>
                  <a:lnTo>
                    <a:pt x="63728" y="8941"/>
                  </a:lnTo>
                  <a:close/>
                </a:path>
              </a:pathLst>
            </a:custGeom>
            <a:solidFill>
              <a:srgbClr val="000000"/>
            </a:solidFill>
            <a:ln w="25380"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7070A9F6-6B95-0E45-2341-3045A06F3654}"/>
                </a:ext>
              </a:extLst>
            </p:cNvPr>
            <p:cNvSpPr/>
            <p:nvPr>
              <p:custDataLst>
                <p:tags r:id="rId25"/>
              </p:custDataLst>
            </p:nvPr>
          </p:nvSpPr>
          <p:spPr>
            <a:xfrm>
              <a:off x="8033501" y="4611273"/>
              <a:ext cx="64477" cy="117618"/>
            </a:xfrm>
            <a:custGeom>
              <a:avLst/>
              <a:gdLst>
                <a:gd name="connsiteX0" fmla="*/ 40248 w 64477"/>
                <a:gd name="connsiteY0" fmla="*/ 5046 h 117618"/>
                <a:gd name="connsiteX1" fmla="*/ 34934 w 64477"/>
                <a:gd name="connsiteY1" fmla="*/ 86 h 117618"/>
                <a:gd name="connsiteX2" fmla="*/ 216 w 64477"/>
                <a:gd name="connsiteY2" fmla="*/ 11423 h 117618"/>
                <a:gd name="connsiteX3" fmla="*/ 216 w 64477"/>
                <a:gd name="connsiteY3" fmla="*/ 17800 h 117618"/>
                <a:gd name="connsiteX4" fmla="*/ 25900 w 64477"/>
                <a:gd name="connsiteY4" fmla="*/ 12840 h 117618"/>
                <a:gd name="connsiteX5" fmla="*/ 25900 w 64477"/>
                <a:gd name="connsiteY5" fmla="*/ 103179 h 117618"/>
                <a:gd name="connsiteX6" fmla="*/ 8187 w 64477"/>
                <a:gd name="connsiteY6" fmla="*/ 111327 h 117618"/>
                <a:gd name="connsiteX7" fmla="*/ 1455 w 64477"/>
                <a:gd name="connsiteY7" fmla="*/ 111327 h 117618"/>
                <a:gd name="connsiteX8" fmla="*/ 1455 w 64477"/>
                <a:gd name="connsiteY8" fmla="*/ 117704 h 117618"/>
                <a:gd name="connsiteX9" fmla="*/ 32986 w 64477"/>
                <a:gd name="connsiteY9" fmla="*/ 116996 h 117618"/>
                <a:gd name="connsiteX10" fmla="*/ 64693 w 64477"/>
                <a:gd name="connsiteY10" fmla="*/ 117704 h 117618"/>
                <a:gd name="connsiteX11" fmla="*/ 64693 w 64477"/>
                <a:gd name="connsiteY11" fmla="*/ 111327 h 117618"/>
                <a:gd name="connsiteX12" fmla="*/ 57962 w 64477"/>
                <a:gd name="connsiteY12" fmla="*/ 111327 h 117618"/>
                <a:gd name="connsiteX13" fmla="*/ 40248 w 64477"/>
                <a:gd name="connsiteY13" fmla="*/ 103179 h 117618"/>
                <a:gd name="connsiteX14" fmla="*/ 40248 w 64477"/>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48" y="5046"/>
                  </a:moveTo>
                  <a:cubicBezTo>
                    <a:pt x="40248" y="263"/>
                    <a:pt x="39894" y="86"/>
                    <a:pt x="34934" y="86"/>
                  </a:cubicBezTo>
                  <a:cubicBezTo>
                    <a:pt x="23597" y="11246"/>
                    <a:pt x="7478" y="11423"/>
                    <a:pt x="216" y="11423"/>
                  </a:cubicBezTo>
                  <a:lnTo>
                    <a:pt x="216" y="17800"/>
                  </a:lnTo>
                  <a:cubicBezTo>
                    <a:pt x="4467" y="17800"/>
                    <a:pt x="16158" y="17800"/>
                    <a:pt x="25900" y="12840"/>
                  </a:cubicBezTo>
                  <a:lnTo>
                    <a:pt x="25900" y="103179"/>
                  </a:lnTo>
                  <a:cubicBezTo>
                    <a:pt x="25900" y="109025"/>
                    <a:pt x="25900" y="111327"/>
                    <a:pt x="8187" y="111327"/>
                  </a:cubicBezTo>
                  <a:lnTo>
                    <a:pt x="1455" y="111327"/>
                  </a:lnTo>
                  <a:lnTo>
                    <a:pt x="1455" y="117704"/>
                  </a:lnTo>
                  <a:cubicBezTo>
                    <a:pt x="4644" y="117527"/>
                    <a:pt x="26432" y="116996"/>
                    <a:pt x="32986" y="116996"/>
                  </a:cubicBezTo>
                  <a:cubicBezTo>
                    <a:pt x="38477" y="116996"/>
                    <a:pt x="60796" y="117527"/>
                    <a:pt x="64693" y="117704"/>
                  </a:cubicBezTo>
                  <a:lnTo>
                    <a:pt x="64693" y="111327"/>
                  </a:lnTo>
                  <a:lnTo>
                    <a:pt x="57962" y="111327"/>
                  </a:lnTo>
                  <a:cubicBezTo>
                    <a:pt x="40248" y="111327"/>
                    <a:pt x="40248" y="109025"/>
                    <a:pt x="40248" y="103179"/>
                  </a:cubicBezTo>
                  <a:lnTo>
                    <a:pt x="40248" y="5046"/>
                  </a:lnTo>
                  <a:close/>
                </a:path>
              </a:pathLst>
            </a:custGeom>
            <a:solidFill>
              <a:srgbClr val="000000"/>
            </a:solidFill>
            <a:ln w="25380"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00854CC8-C0C4-BB0F-C810-653A92E953EA}"/>
                </a:ext>
              </a:extLst>
            </p:cNvPr>
            <p:cNvSpPr/>
            <p:nvPr>
              <p:custDataLst>
                <p:tags r:id="rId26"/>
              </p:custDataLst>
            </p:nvPr>
          </p:nvSpPr>
          <p:spPr>
            <a:xfrm>
              <a:off x="8212176" y="4598064"/>
              <a:ext cx="168278" cy="59213"/>
            </a:xfrm>
            <a:custGeom>
              <a:avLst/>
              <a:gdLst>
                <a:gd name="connsiteX0" fmla="*/ 159898 w 168278"/>
                <a:gd name="connsiteY0" fmla="*/ 10207 h 59213"/>
                <a:gd name="connsiteX1" fmla="*/ 168502 w 168278"/>
                <a:gd name="connsiteY1" fmla="*/ 5146 h 59213"/>
                <a:gd name="connsiteX2" fmla="*/ 160151 w 168278"/>
                <a:gd name="connsiteY2" fmla="*/ 85 h 59213"/>
                <a:gd name="connsiteX3" fmla="*/ 8573 w 168278"/>
                <a:gd name="connsiteY3" fmla="*/ 85 h 59213"/>
                <a:gd name="connsiteX4" fmla="*/ 223 w 168278"/>
                <a:gd name="connsiteY4" fmla="*/ 5146 h 59213"/>
                <a:gd name="connsiteX5" fmla="*/ 8826 w 168278"/>
                <a:gd name="connsiteY5" fmla="*/ 10207 h 59213"/>
                <a:gd name="connsiteX6" fmla="*/ 159898 w 168278"/>
                <a:gd name="connsiteY6" fmla="*/ 10207 h 59213"/>
                <a:gd name="connsiteX7" fmla="*/ 160151 w 168278"/>
                <a:gd name="connsiteY7" fmla="*/ 59299 h 59213"/>
                <a:gd name="connsiteX8" fmla="*/ 168502 w 168278"/>
                <a:gd name="connsiteY8" fmla="*/ 54238 h 59213"/>
                <a:gd name="connsiteX9" fmla="*/ 159898 w 168278"/>
                <a:gd name="connsiteY9" fmla="*/ 49177 h 59213"/>
                <a:gd name="connsiteX10" fmla="*/ 8826 w 168278"/>
                <a:gd name="connsiteY10" fmla="*/ 49177 h 59213"/>
                <a:gd name="connsiteX11" fmla="*/ 223 w 168278"/>
                <a:gd name="connsiteY11" fmla="*/ 54238 h 59213"/>
                <a:gd name="connsiteX12" fmla="*/ 8573 w 168278"/>
                <a:gd name="connsiteY12" fmla="*/ 59299 h 59213"/>
                <a:gd name="connsiteX13" fmla="*/ 160151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98" y="10207"/>
                  </a:moveTo>
                  <a:cubicBezTo>
                    <a:pt x="163694" y="10207"/>
                    <a:pt x="168502" y="10207"/>
                    <a:pt x="168502" y="5146"/>
                  </a:cubicBezTo>
                  <a:cubicBezTo>
                    <a:pt x="168502" y="85"/>
                    <a:pt x="163694" y="85"/>
                    <a:pt x="160151" y="85"/>
                  </a:cubicBezTo>
                  <a:lnTo>
                    <a:pt x="8573" y="85"/>
                  </a:lnTo>
                  <a:cubicBezTo>
                    <a:pt x="5031" y="85"/>
                    <a:pt x="223" y="85"/>
                    <a:pt x="223" y="5146"/>
                  </a:cubicBezTo>
                  <a:cubicBezTo>
                    <a:pt x="223" y="10207"/>
                    <a:pt x="5031" y="10207"/>
                    <a:pt x="8826" y="10207"/>
                  </a:cubicBezTo>
                  <a:lnTo>
                    <a:pt x="159898" y="10207"/>
                  </a:lnTo>
                  <a:close/>
                  <a:moveTo>
                    <a:pt x="160151" y="59299"/>
                  </a:moveTo>
                  <a:cubicBezTo>
                    <a:pt x="163694" y="59299"/>
                    <a:pt x="168502" y="59299"/>
                    <a:pt x="168502" y="54238"/>
                  </a:cubicBezTo>
                  <a:cubicBezTo>
                    <a:pt x="168502" y="49177"/>
                    <a:pt x="163694" y="49177"/>
                    <a:pt x="159898" y="49177"/>
                  </a:cubicBezTo>
                  <a:lnTo>
                    <a:pt x="8826" y="49177"/>
                  </a:lnTo>
                  <a:cubicBezTo>
                    <a:pt x="5031" y="49177"/>
                    <a:pt x="223" y="49177"/>
                    <a:pt x="223" y="54238"/>
                  </a:cubicBezTo>
                  <a:cubicBezTo>
                    <a:pt x="223" y="59299"/>
                    <a:pt x="5031" y="59299"/>
                    <a:pt x="8573" y="59299"/>
                  </a:cubicBezTo>
                  <a:lnTo>
                    <a:pt x="160151" y="59299"/>
                  </a:lnTo>
                  <a:close/>
                </a:path>
              </a:pathLst>
            </a:custGeom>
            <a:solidFill>
              <a:srgbClr val="000000"/>
            </a:solidFill>
            <a:ln w="25380"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D24A3292-F8C6-2390-DE80-F0E5FC01A4FA}"/>
                </a:ext>
              </a:extLst>
            </p:cNvPr>
            <p:cNvSpPr/>
            <p:nvPr>
              <p:custDataLst>
                <p:tags r:id="rId27"/>
              </p:custDataLst>
            </p:nvPr>
          </p:nvSpPr>
          <p:spPr>
            <a:xfrm>
              <a:off x="8481562" y="4517340"/>
              <a:ext cx="288984" cy="177894"/>
            </a:xfrm>
            <a:custGeom>
              <a:avLst/>
              <a:gdLst>
                <a:gd name="connsiteX0" fmla="*/ 259611 w 288984"/>
                <a:gd name="connsiteY0" fmla="*/ 21594 h 177894"/>
                <a:gd name="connsiteX1" fmla="*/ 281626 w 288984"/>
                <a:gd name="connsiteY1" fmla="*/ 11978 h 177894"/>
                <a:gd name="connsiteX2" fmla="*/ 289218 w 288984"/>
                <a:gd name="connsiteY2" fmla="*/ 4640 h 177894"/>
                <a:gd name="connsiteX3" fmla="*/ 284663 w 288984"/>
                <a:gd name="connsiteY3" fmla="*/ 85 h 177894"/>
                <a:gd name="connsiteX4" fmla="*/ 263153 w 288984"/>
                <a:gd name="connsiteY4" fmla="*/ 844 h 177894"/>
                <a:gd name="connsiteX5" fmla="*/ 234052 w 288984"/>
                <a:gd name="connsiteY5" fmla="*/ 85 h 177894"/>
                <a:gd name="connsiteX6" fmla="*/ 227220 w 288984"/>
                <a:gd name="connsiteY6" fmla="*/ 7423 h 177894"/>
                <a:gd name="connsiteX7" fmla="*/ 233546 w 288984"/>
                <a:gd name="connsiteY7" fmla="*/ 11978 h 177894"/>
                <a:gd name="connsiteX8" fmla="*/ 251260 w 288984"/>
                <a:gd name="connsiteY8" fmla="*/ 14762 h 177894"/>
                <a:gd name="connsiteX9" fmla="*/ 178128 w 288984"/>
                <a:gd name="connsiteY9" fmla="*/ 130406 h 177894"/>
                <a:gd name="connsiteX10" fmla="*/ 162945 w 288984"/>
                <a:gd name="connsiteY10" fmla="*/ 13243 h 177894"/>
                <a:gd name="connsiteX11" fmla="*/ 179393 w 288984"/>
                <a:gd name="connsiteY11" fmla="*/ 11978 h 177894"/>
                <a:gd name="connsiteX12" fmla="*/ 188756 w 288984"/>
                <a:gd name="connsiteY12" fmla="*/ 4640 h 177894"/>
                <a:gd name="connsiteX13" fmla="*/ 183442 w 288984"/>
                <a:gd name="connsiteY13" fmla="*/ 85 h 177894"/>
                <a:gd name="connsiteX14" fmla="*/ 146244 w 288984"/>
                <a:gd name="connsiteY14" fmla="*/ 844 h 177894"/>
                <a:gd name="connsiteX15" fmla="*/ 130048 w 288984"/>
                <a:gd name="connsiteY15" fmla="*/ 591 h 177894"/>
                <a:gd name="connsiteX16" fmla="*/ 113094 w 288984"/>
                <a:gd name="connsiteY16" fmla="*/ 85 h 177894"/>
                <a:gd name="connsiteX17" fmla="*/ 106262 w 288984"/>
                <a:gd name="connsiteY17" fmla="*/ 7423 h 177894"/>
                <a:gd name="connsiteX18" fmla="*/ 114612 w 288984"/>
                <a:gd name="connsiteY18" fmla="*/ 11978 h 177894"/>
                <a:gd name="connsiteX19" fmla="*/ 126759 w 288984"/>
                <a:gd name="connsiteY19" fmla="*/ 12484 h 177894"/>
                <a:gd name="connsiteX20" fmla="*/ 130048 w 288984"/>
                <a:gd name="connsiteY20" fmla="*/ 37789 h 177894"/>
                <a:gd name="connsiteX21" fmla="*/ 128024 w 288984"/>
                <a:gd name="connsiteY21" fmla="*/ 41838 h 177894"/>
                <a:gd name="connsiteX22" fmla="*/ 72100 w 288984"/>
                <a:gd name="connsiteY22" fmla="*/ 130406 h 177894"/>
                <a:gd name="connsiteX23" fmla="*/ 56917 w 288984"/>
                <a:gd name="connsiteY23" fmla="*/ 13243 h 177894"/>
                <a:gd name="connsiteX24" fmla="*/ 73365 w 288984"/>
                <a:gd name="connsiteY24" fmla="*/ 11978 h 177894"/>
                <a:gd name="connsiteX25" fmla="*/ 80703 w 288984"/>
                <a:gd name="connsiteY25" fmla="*/ 10460 h 177894"/>
                <a:gd name="connsiteX26" fmla="*/ 82728 w 288984"/>
                <a:gd name="connsiteY26" fmla="*/ 4640 h 177894"/>
                <a:gd name="connsiteX27" fmla="*/ 77414 w 288984"/>
                <a:gd name="connsiteY27" fmla="*/ 85 h 177894"/>
                <a:gd name="connsiteX28" fmla="*/ 39962 w 288984"/>
                <a:gd name="connsiteY28" fmla="*/ 844 h 177894"/>
                <a:gd name="connsiteX29" fmla="*/ 23767 w 288984"/>
                <a:gd name="connsiteY29" fmla="*/ 591 h 177894"/>
                <a:gd name="connsiteX30" fmla="*/ 7066 w 288984"/>
                <a:gd name="connsiteY30" fmla="*/ 85 h 177894"/>
                <a:gd name="connsiteX31" fmla="*/ 233 w 288984"/>
                <a:gd name="connsiteY31" fmla="*/ 7423 h 177894"/>
                <a:gd name="connsiteX32" fmla="*/ 8584 w 288984"/>
                <a:gd name="connsiteY32" fmla="*/ 11978 h 177894"/>
                <a:gd name="connsiteX33" fmla="*/ 20730 w 288984"/>
                <a:gd name="connsiteY33" fmla="*/ 12484 h 177894"/>
                <a:gd name="connsiteX34" fmla="*/ 41228 w 288984"/>
                <a:gd name="connsiteY34" fmla="*/ 170388 h 177894"/>
                <a:gd name="connsiteX35" fmla="*/ 48566 w 288984"/>
                <a:gd name="connsiteY35" fmla="*/ 177980 h 177894"/>
                <a:gd name="connsiteX36" fmla="*/ 59194 w 288984"/>
                <a:gd name="connsiteY36" fmla="*/ 171400 h 177894"/>
                <a:gd name="connsiteX37" fmla="*/ 132326 w 288984"/>
                <a:gd name="connsiteY37" fmla="*/ 55250 h 177894"/>
                <a:gd name="connsiteX38" fmla="*/ 147256 w 288984"/>
                <a:gd name="connsiteY38" fmla="*/ 170388 h 177894"/>
                <a:gd name="connsiteX39" fmla="*/ 154847 w 288984"/>
                <a:gd name="connsiteY39" fmla="*/ 177980 h 177894"/>
                <a:gd name="connsiteX40" fmla="*/ 165223 w 288984"/>
                <a:gd name="connsiteY40" fmla="*/ 171400 h 177894"/>
                <a:gd name="connsiteX41" fmla="*/ 259611 w 288984"/>
                <a:gd name="connsiteY41" fmla="*/ 21594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611" y="21594"/>
                  </a:moveTo>
                  <a:cubicBezTo>
                    <a:pt x="262647" y="16786"/>
                    <a:pt x="265684" y="12231"/>
                    <a:pt x="281626" y="11978"/>
                  </a:cubicBezTo>
                  <a:cubicBezTo>
                    <a:pt x="284663" y="11978"/>
                    <a:pt x="289218" y="11978"/>
                    <a:pt x="289218" y="4640"/>
                  </a:cubicBezTo>
                  <a:cubicBezTo>
                    <a:pt x="289218" y="2362"/>
                    <a:pt x="287193" y="85"/>
                    <a:pt x="284663" y="85"/>
                  </a:cubicBezTo>
                  <a:cubicBezTo>
                    <a:pt x="277830" y="85"/>
                    <a:pt x="270239" y="844"/>
                    <a:pt x="263153" y="844"/>
                  </a:cubicBezTo>
                  <a:cubicBezTo>
                    <a:pt x="253537" y="844"/>
                    <a:pt x="243415" y="85"/>
                    <a:pt x="234052" y="85"/>
                  </a:cubicBezTo>
                  <a:cubicBezTo>
                    <a:pt x="232028" y="85"/>
                    <a:pt x="227220" y="85"/>
                    <a:pt x="227220" y="7423"/>
                  </a:cubicBezTo>
                  <a:cubicBezTo>
                    <a:pt x="227220" y="11978"/>
                    <a:pt x="231775" y="11978"/>
                    <a:pt x="233546" y="11978"/>
                  </a:cubicBezTo>
                  <a:cubicBezTo>
                    <a:pt x="234559" y="11978"/>
                    <a:pt x="244681" y="11978"/>
                    <a:pt x="251260" y="14762"/>
                  </a:cubicBezTo>
                  <a:lnTo>
                    <a:pt x="178128" y="130406"/>
                  </a:lnTo>
                  <a:lnTo>
                    <a:pt x="162945" y="13243"/>
                  </a:lnTo>
                  <a:cubicBezTo>
                    <a:pt x="167753" y="12231"/>
                    <a:pt x="175598" y="11978"/>
                    <a:pt x="179393" y="11978"/>
                  </a:cubicBezTo>
                  <a:cubicBezTo>
                    <a:pt x="184707" y="11978"/>
                    <a:pt x="188756" y="11978"/>
                    <a:pt x="188756" y="4640"/>
                  </a:cubicBezTo>
                  <a:cubicBezTo>
                    <a:pt x="188756" y="4387"/>
                    <a:pt x="188756" y="85"/>
                    <a:pt x="183442" y="85"/>
                  </a:cubicBezTo>
                  <a:cubicBezTo>
                    <a:pt x="175092" y="85"/>
                    <a:pt x="154594" y="844"/>
                    <a:pt x="146244" y="844"/>
                  </a:cubicBezTo>
                  <a:cubicBezTo>
                    <a:pt x="140930" y="844"/>
                    <a:pt x="135363" y="591"/>
                    <a:pt x="130048" y="591"/>
                  </a:cubicBezTo>
                  <a:cubicBezTo>
                    <a:pt x="122710" y="591"/>
                    <a:pt x="113600" y="85"/>
                    <a:pt x="113094" y="85"/>
                  </a:cubicBezTo>
                  <a:cubicBezTo>
                    <a:pt x="111323" y="85"/>
                    <a:pt x="106262" y="85"/>
                    <a:pt x="106262" y="7423"/>
                  </a:cubicBezTo>
                  <a:cubicBezTo>
                    <a:pt x="106262" y="11978"/>
                    <a:pt x="110564" y="11978"/>
                    <a:pt x="114612" y="11978"/>
                  </a:cubicBezTo>
                  <a:cubicBezTo>
                    <a:pt x="118408" y="11978"/>
                    <a:pt x="123469" y="12231"/>
                    <a:pt x="126759" y="12484"/>
                  </a:cubicBezTo>
                  <a:lnTo>
                    <a:pt x="130048" y="37789"/>
                  </a:lnTo>
                  <a:cubicBezTo>
                    <a:pt x="130048" y="38548"/>
                    <a:pt x="130048" y="39055"/>
                    <a:pt x="128024" y="41838"/>
                  </a:cubicBezTo>
                  <a:lnTo>
                    <a:pt x="72100" y="130406"/>
                  </a:lnTo>
                  <a:lnTo>
                    <a:pt x="56917" y="13243"/>
                  </a:lnTo>
                  <a:cubicBezTo>
                    <a:pt x="61725" y="12231"/>
                    <a:pt x="69569" y="11978"/>
                    <a:pt x="73365" y="11978"/>
                  </a:cubicBezTo>
                  <a:cubicBezTo>
                    <a:pt x="79185" y="11978"/>
                    <a:pt x="79438" y="11725"/>
                    <a:pt x="80703" y="10460"/>
                  </a:cubicBezTo>
                  <a:cubicBezTo>
                    <a:pt x="82222" y="9195"/>
                    <a:pt x="82728" y="4893"/>
                    <a:pt x="82728" y="4640"/>
                  </a:cubicBezTo>
                  <a:cubicBezTo>
                    <a:pt x="82728" y="4387"/>
                    <a:pt x="82728" y="85"/>
                    <a:pt x="77414" y="85"/>
                  </a:cubicBezTo>
                  <a:cubicBezTo>
                    <a:pt x="69063" y="85"/>
                    <a:pt x="48313" y="844"/>
                    <a:pt x="39962" y="844"/>
                  </a:cubicBezTo>
                  <a:cubicBezTo>
                    <a:pt x="34648" y="844"/>
                    <a:pt x="29081" y="591"/>
                    <a:pt x="23767" y="591"/>
                  </a:cubicBezTo>
                  <a:cubicBezTo>
                    <a:pt x="16935" y="591"/>
                    <a:pt x="7319" y="85"/>
                    <a:pt x="7066" y="85"/>
                  </a:cubicBezTo>
                  <a:cubicBezTo>
                    <a:pt x="5041" y="85"/>
                    <a:pt x="233" y="85"/>
                    <a:pt x="233" y="7423"/>
                  </a:cubicBezTo>
                  <a:cubicBezTo>
                    <a:pt x="233" y="11978"/>
                    <a:pt x="4282" y="11978"/>
                    <a:pt x="8584" y="11978"/>
                  </a:cubicBezTo>
                  <a:cubicBezTo>
                    <a:pt x="12380" y="11978"/>
                    <a:pt x="17441" y="12231"/>
                    <a:pt x="20730" y="12484"/>
                  </a:cubicBezTo>
                  <a:lnTo>
                    <a:pt x="41228" y="170388"/>
                  </a:lnTo>
                  <a:cubicBezTo>
                    <a:pt x="41987" y="175449"/>
                    <a:pt x="42493" y="177980"/>
                    <a:pt x="48566" y="177980"/>
                  </a:cubicBezTo>
                  <a:cubicBezTo>
                    <a:pt x="53880" y="177980"/>
                    <a:pt x="56158" y="176208"/>
                    <a:pt x="59194" y="171400"/>
                  </a:cubicBezTo>
                  <a:lnTo>
                    <a:pt x="132326" y="55250"/>
                  </a:lnTo>
                  <a:lnTo>
                    <a:pt x="147256" y="170388"/>
                  </a:lnTo>
                  <a:cubicBezTo>
                    <a:pt x="148015" y="176208"/>
                    <a:pt x="148774" y="177980"/>
                    <a:pt x="154847" y="177980"/>
                  </a:cubicBezTo>
                  <a:cubicBezTo>
                    <a:pt x="160415" y="177980"/>
                    <a:pt x="162439" y="175955"/>
                    <a:pt x="165223" y="171400"/>
                  </a:cubicBezTo>
                  <a:lnTo>
                    <a:pt x="259611" y="21594"/>
                  </a:lnTo>
                  <a:close/>
                </a:path>
              </a:pathLst>
            </a:custGeom>
            <a:solidFill>
              <a:srgbClr val="000000"/>
            </a:solidFill>
            <a:ln w="25380"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5368150B-AF2A-C102-0447-F80B2F7446A7}"/>
                </a:ext>
              </a:extLst>
            </p:cNvPr>
            <p:cNvSpPr/>
            <p:nvPr>
              <p:custDataLst>
                <p:tags r:id="rId28"/>
              </p:custDataLst>
            </p:nvPr>
          </p:nvSpPr>
          <p:spPr>
            <a:xfrm>
              <a:off x="8761019" y="4611273"/>
              <a:ext cx="64477" cy="117618"/>
            </a:xfrm>
            <a:custGeom>
              <a:avLst/>
              <a:gdLst>
                <a:gd name="connsiteX0" fmla="*/ 40277 w 64477"/>
                <a:gd name="connsiteY0" fmla="*/ 5046 h 117618"/>
                <a:gd name="connsiteX1" fmla="*/ 34963 w 64477"/>
                <a:gd name="connsiteY1" fmla="*/ 86 h 117618"/>
                <a:gd name="connsiteX2" fmla="*/ 244 w 64477"/>
                <a:gd name="connsiteY2" fmla="*/ 11423 h 117618"/>
                <a:gd name="connsiteX3" fmla="*/ 244 w 64477"/>
                <a:gd name="connsiteY3" fmla="*/ 17800 h 117618"/>
                <a:gd name="connsiteX4" fmla="*/ 25929 w 64477"/>
                <a:gd name="connsiteY4" fmla="*/ 12840 h 117618"/>
                <a:gd name="connsiteX5" fmla="*/ 25929 w 64477"/>
                <a:gd name="connsiteY5" fmla="*/ 103179 h 117618"/>
                <a:gd name="connsiteX6" fmla="*/ 8215 w 64477"/>
                <a:gd name="connsiteY6" fmla="*/ 111327 h 117618"/>
                <a:gd name="connsiteX7" fmla="*/ 1484 w 64477"/>
                <a:gd name="connsiteY7" fmla="*/ 111327 h 117618"/>
                <a:gd name="connsiteX8" fmla="*/ 1484 w 64477"/>
                <a:gd name="connsiteY8" fmla="*/ 117704 h 117618"/>
                <a:gd name="connsiteX9" fmla="*/ 33014 w 64477"/>
                <a:gd name="connsiteY9" fmla="*/ 116996 h 117618"/>
                <a:gd name="connsiteX10" fmla="*/ 64722 w 64477"/>
                <a:gd name="connsiteY10" fmla="*/ 117704 h 117618"/>
                <a:gd name="connsiteX11" fmla="*/ 64722 w 64477"/>
                <a:gd name="connsiteY11" fmla="*/ 111327 h 117618"/>
                <a:gd name="connsiteX12" fmla="*/ 57990 w 64477"/>
                <a:gd name="connsiteY12" fmla="*/ 111327 h 117618"/>
                <a:gd name="connsiteX13" fmla="*/ 40277 w 64477"/>
                <a:gd name="connsiteY13" fmla="*/ 103179 h 117618"/>
                <a:gd name="connsiteX14" fmla="*/ 40277 w 64477"/>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77" y="5046"/>
                  </a:moveTo>
                  <a:cubicBezTo>
                    <a:pt x="40277" y="263"/>
                    <a:pt x="39923" y="86"/>
                    <a:pt x="34963" y="86"/>
                  </a:cubicBezTo>
                  <a:cubicBezTo>
                    <a:pt x="23626" y="11246"/>
                    <a:pt x="7507" y="11423"/>
                    <a:pt x="244" y="11423"/>
                  </a:cubicBezTo>
                  <a:lnTo>
                    <a:pt x="244" y="17800"/>
                  </a:lnTo>
                  <a:cubicBezTo>
                    <a:pt x="4495" y="17800"/>
                    <a:pt x="16186" y="17800"/>
                    <a:pt x="25929" y="12840"/>
                  </a:cubicBezTo>
                  <a:lnTo>
                    <a:pt x="25929" y="103179"/>
                  </a:lnTo>
                  <a:cubicBezTo>
                    <a:pt x="25929" y="109025"/>
                    <a:pt x="25929" y="111327"/>
                    <a:pt x="8215" y="111327"/>
                  </a:cubicBezTo>
                  <a:lnTo>
                    <a:pt x="1484" y="111327"/>
                  </a:lnTo>
                  <a:lnTo>
                    <a:pt x="1484" y="117704"/>
                  </a:lnTo>
                  <a:cubicBezTo>
                    <a:pt x="4673" y="117527"/>
                    <a:pt x="26460" y="116996"/>
                    <a:pt x="33014" y="116996"/>
                  </a:cubicBezTo>
                  <a:cubicBezTo>
                    <a:pt x="38506" y="116996"/>
                    <a:pt x="60825" y="117527"/>
                    <a:pt x="64722" y="117704"/>
                  </a:cubicBezTo>
                  <a:lnTo>
                    <a:pt x="64722" y="111327"/>
                  </a:lnTo>
                  <a:lnTo>
                    <a:pt x="57990" y="111327"/>
                  </a:lnTo>
                  <a:cubicBezTo>
                    <a:pt x="40277" y="111327"/>
                    <a:pt x="40277" y="109025"/>
                    <a:pt x="40277" y="103179"/>
                  </a:cubicBezTo>
                  <a:lnTo>
                    <a:pt x="40277" y="5046"/>
                  </a:lnTo>
                  <a:close/>
                </a:path>
              </a:pathLst>
            </a:custGeom>
            <a:solidFill>
              <a:srgbClr val="000000"/>
            </a:solidFill>
            <a:ln w="25380"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3E2805EF-311E-FFF3-EE99-9320698C3D13}"/>
                </a:ext>
              </a:extLst>
            </p:cNvPr>
            <p:cNvSpPr/>
            <p:nvPr>
              <p:custDataLst>
                <p:tags r:id="rId29"/>
              </p:custDataLst>
            </p:nvPr>
          </p:nvSpPr>
          <p:spPr>
            <a:xfrm>
              <a:off x="8864849" y="4576554"/>
              <a:ext cx="143226" cy="116403"/>
            </a:xfrm>
            <a:custGeom>
              <a:avLst/>
              <a:gdLst>
                <a:gd name="connsiteX0" fmla="*/ 126268 w 143226"/>
                <a:gd name="connsiteY0" fmla="*/ 12990 h 116403"/>
                <a:gd name="connsiteX1" fmla="*/ 112603 w 143226"/>
                <a:gd name="connsiteY1" fmla="*/ 30451 h 116403"/>
                <a:gd name="connsiteX2" fmla="*/ 125256 w 143226"/>
                <a:gd name="connsiteY2" fmla="*/ 42091 h 116403"/>
                <a:gd name="connsiteX3" fmla="*/ 143476 w 143226"/>
                <a:gd name="connsiteY3" fmla="*/ 22353 h 116403"/>
                <a:gd name="connsiteX4" fmla="*/ 114628 w 143226"/>
                <a:gd name="connsiteY4" fmla="*/ 85 h 116403"/>
                <a:gd name="connsiteX5" fmla="*/ 87551 w 143226"/>
                <a:gd name="connsiteY5" fmla="*/ 15521 h 116403"/>
                <a:gd name="connsiteX6" fmla="*/ 52630 w 143226"/>
                <a:gd name="connsiteY6" fmla="*/ 85 h 116403"/>
                <a:gd name="connsiteX7" fmla="*/ 3538 w 143226"/>
                <a:gd name="connsiteY7" fmla="*/ 39561 h 116403"/>
                <a:gd name="connsiteX8" fmla="*/ 9612 w 143226"/>
                <a:gd name="connsiteY8" fmla="*/ 43103 h 116403"/>
                <a:gd name="connsiteX9" fmla="*/ 15432 w 143226"/>
                <a:gd name="connsiteY9" fmla="*/ 39814 h 116403"/>
                <a:gd name="connsiteX10" fmla="*/ 51365 w 143226"/>
                <a:gd name="connsiteY10" fmla="*/ 9195 h 116403"/>
                <a:gd name="connsiteX11" fmla="*/ 65536 w 143226"/>
                <a:gd name="connsiteY11" fmla="*/ 21847 h 116403"/>
                <a:gd name="connsiteX12" fmla="*/ 59716 w 143226"/>
                <a:gd name="connsiteY12" fmla="*/ 49683 h 116403"/>
                <a:gd name="connsiteX13" fmla="*/ 51112 w 143226"/>
                <a:gd name="connsiteY13" fmla="*/ 84351 h 116403"/>
                <a:gd name="connsiteX14" fmla="*/ 29603 w 143226"/>
                <a:gd name="connsiteY14" fmla="*/ 107378 h 116403"/>
                <a:gd name="connsiteX15" fmla="*/ 17456 w 143226"/>
                <a:gd name="connsiteY15" fmla="*/ 103583 h 116403"/>
                <a:gd name="connsiteX16" fmla="*/ 31121 w 143226"/>
                <a:gd name="connsiteY16" fmla="*/ 86122 h 116403"/>
                <a:gd name="connsiteX17" fmla="*/ 18468 w 143226"/>
                <a:gd name="connsiteY17" fmla="*/ 74482 h 116403"/>
                <a:gd name="connsiteX18" fmla="*/ 249 w 143226"/>
                <a:gd name="connsiteY18" fmla="*/ 94220 h 116403"/>
                <a:gd name="connsiteX19" fmla="*/ 29096 w 143226"/>
                <a:gd name="connsiteY19" fmla="*/ 116488 h 116403"/>
                <a:gd name="connsiteX20" fmla="*/ 56173 w 143226"/>
                <a:gd name="connsiteY20" fmla="*/ 101052 h 116403"/>
                <a:gd name="connsiteX21" fmla="*/ 91094 w 143226"/>
                <a:gd name="connsiteY21" fmla="*/ 116488 h 116403"/>
                <a:gd name="connsiteX22" fmla="*/ 140186 w 143226"/>
                <a:gd name="connsiteY22" fmla="*/ 77012 h 116403"/>
                <a:gd name="connsiteX23" fmla="*/ 134113 w 143226"/>
                <a:gd name="connsiteY23" fmla="*/ 73469 h 116403"/>
                <a:gd name="connsiteX24" fmla="*/ 128292 w 143226"/>
                <a:gd name="connsiteY24" fmla="*/ 76759 h 116403"/>
                <a:gd name="connsiteX25" fmla="*/ 92359 w 143226"/>
                <a:gd name="connsiteY25" fmla="*/ 107378 h 116403"/>
                <a:gd name="connsiteX26" fmla="*/ 78188 w 143226"/>
                <a:gd name="connsiteY26" fmla="*/ 94726 h 116403"/>
                <a:gd name="connsiteX27" fmla="*/ 83756 w 143226"/>
                <a:gd name="connsiteY27" fmla="*/ 66637 h 116403"/>
                <a:gd name="connsiteX28" fmla="*/ 92612 w 143226"/>
                <a:gd name="connsiteY28" fmla="*/ 32222 h 116403"/>
                <a:gd name="connsiteX29" fmla="*/ 114122 w 143226"/>
                <a:gd name="connsiteY29" fmla="*/ 9195 h 116403"/>
                <a:gd name="connsiteX30" fmla="*/ 126268 w 143226"/>
                <a:gd name="connsiteY30" fmla="*/ 12990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226" h="116403">
                  <a:moveTo>
                    <a:pt x="126268" y="12990"/>
                  </a:moveTo>
                  <a:cubicBezTo>
                    <a:pt x="117158" y="15521"/>
                    <a:pt x="112603" y="24125"/>
                    <a:pt x="112603" y="30451"/>
                  </a:cubicBezTo>
                  <a:cubicBezTo>
                    <a:pt x="112603" y="36018"/>
                    <a:pt x="116905" y="42091"/>
                    <a:pt x="125256" y="42091"/>
                  </a:cubicBezTo>
                  <a:cubicBezTo>
                    <a:pt x="134113" y="42091"/>
                    <a:pt x="143476" y="34753"/>
                    <a:pt x="143476" y="22353"/>
                  </a:cubicBezTo>
                  <a:cubicBezTo>
                    <a:pt x="143476" y="8941"/>
                    <a:pt x="130064" y="85"/>
                    <a:pt x="114628" y="85"/>
                  </a:cubicBezTo>
                  <a:cubicBezTo>
                    <a:pt x="100204" y="85"/>
                    <a:pt x="90841" y="10966"/>
                    <a:pt x="87551" y="15521"/>
                  </a:cubicBezTo>
                  <a:cubicBezTo>
                    <a:pt x="81225" y="4893"/>
                    <a:pt x="67054" y="85"/>
                    <a:pt x="52630" y="85"/>
                  </a:cubicBezTo>
                  <a:cubicBezTo>
                    <a:pt x="20746" y="85"/>
                    <a:pt x="3538" y="31210"/>
                    <a:pt x="3538" y="39561"/>
                  </a:cubicBezTo>
                  <a:cubicBezTo>
                    <a:pt x="3538" y="43103"/>
                    <a:pt x="7334" y="43103"/>
                    <a:pt x="9612" y="43103"/>
                  </a:cubicBezTo>
                  <a:cubicBezTo>
                    <a:pt x="12648" y="43103"/>
                    <a:pt x="14419" y="43103"/>
                    <a:pt x="15432" y="39814"/>
                  </a:cubicBezTo>
                  <a:cubicBezTo>
                    <a:pt x="22770" y="16786"/>
                    <a:pt x="40990" y="9195"/>
                    <a:pt x="51365" y="9195"/>
                  </a:cubicBezTo>
                  <a:cubicBezTo>
                    <a:pt x="60981" y="9195"/>
                    <a:pt x="65536" y="13749"/>
                    <a:pt x="65536" y="21847"/>
                  </a:cubicBezTo>
                  <a:cubicBezTo>
                    <a:pt x="65536" y="26655"/>
                    <a:pt x="61993" y="40573"/>
                    <a:pt x="59716" y="49683"/>
                  </a:cubicBezTo>
                  <a:lnTo>
                    <a:pt x="51112" y="84351"/>
                  </a:lnTo>
                  <a:cubicBezTo>
                    <a:pt x="47316" y="99787"/>
                    <a:pt x="38206" y="107378"/>
                    <a:pt x="29603" y="107378"/>
                  </a:cubicBezTo>
                  <a:cubicBezTo>
                    <a:pt x="28337" y="107378"/>
                    <a:pt x="22517" y="107378"/>
                    <a:pt x="17456" y="103583"/>
                  </a:cubicBezTo>
                  <a:cubicBezTo>
                    <a:pt x="26566" y="101052"/>
                    <a:pt x="31121" y="92448"/>
                    <a:pt x="31121" y="86122"/>
                  </a:cubicBezTo>
                  <a:cubicBezTo>
                    <a:pt x="31121" y="80555"/>
                    <a:pt x="26819" y="74482"/>
                    <a:pt x="18468" y="74482"/>
                  </a:cubicBezTo>
                  <a:cubicBezTo>
                    <a:pt x="9612" y="74482"/>
                    <a:pt x="249" y="81820"/>
                    <a:pt x="249" y="94220"/>
                  </a:cubicBezTo>
                  <a:cubicBezTo>
                    <a:pt x="249" y="107631"/>
                    <a:pt x="13660" y="116488"/>
                    <a:pt x="29096" y="116488"/>
                  </a:cubicBezTo>
                  <a:cubicBezTo>
                    <a:pt x="43520" y="116488"/>
                    <a:pt x="52883" y="105607"/>
                    <a:pt x="56173" y="101052"/>
                  </a:cubicBezTo>
                  <a:cubicBezTo>
                    <a:pt x="62499" y="111680"/>
                    <a:pt x="76670" y="116488"/>
                    <a:pt x="91094" y="116488"/>
                  </a:cubicBezTo>
                  <a:cubicBezTo>
                    <a:pt x="122978" y="116488"/>
                    <a:pt x="140186" y="85363"/>
                    <a:pt x="140186" y="77012"/>
                  </a:cubicBezTo>
                  <a:cubicBezTo>
                    <a:pt x="140186" y="73469"/>
                    <a:pt x="136390" y="73469"/>
                    <a:pt x="134113" y="73469"/>
                  </a:cubicBezTo>
                  <a:cubicBezTo>
                    <a:pt x="131076" y="73469"/>
                    <a:pt x="129305" y="73469"/>
                    <a:pt x="128292" y="76759"/>
                  </a:cubicBezTo>
                  <a:cubicBezTo>
                    <a:pt x="120954" y="99787"/>
                    <a:pt x="102734" y="107378"/>
                    <a:pt x="92359" y="107378"/>
                  </a:cubicBezTo>
                  <a:cubicBezTo>
                    <a:pt x="82743" y="107378"/>
                    <a:pt x="78188" y="102823"/>
                    <a:pt x="78188" y="94726"/>
                  </a:cubicBezTo>
                  <a:cubicBezTo>
                    <a:pt x="78188" y="89412"/>
                    <a:pt x="81478" y="76000"/>
                    <a:pt x="83756" y="66637"/>
                  </a:cubicBezTo>
                  <a:cubicBezTo>
                    <a:pt x="85527" y="60058"/>
                    <a:pt x="91347" y="36271"/>
                    <a:pt x="92612" y="32222"/>
                  </a:cubicBezTo>
                  <a:cubicBezTo>
                    <a:pt x="96408" y="17039"/>
                    <a:pt x="105265" y="9195"/>
                    <a:pt x="114122" y="9195"/>
                  </a:cubicBezTo>
                  <a:cubicBezTo>
                    <a:pt x="115387" y="9195"/>
                    <a:pt x="121207" y="9195"/>
                    <a:pt x="126268" y="12990"/>
                  </a:cubicBezTo>
                  <a:close/>
                </a:path>
              </a:pathLst>
            </a:custGeom>
            <a:solidFill>
              <a:srgbClr val="000000"/>
            </a:solidFill>
            <a:ln w="25380"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D640EA7F-CE52-A3EA-00B5-D8E858BC8706}"/>
                </a:ext>
              </a:extLst>
            </p:cNvPr>
            <p:cNvSpPr/>
            <p:nvPr>
              <p:custDataLst>
                <p:tags r:id="rId30"/>
              </p:custDataLst>
            </p:nvPr>
          </p:nvSpPr>
          <p:spPr>
            <a:xfrm>
              <a:off x="6511731" y="4894893"/>
              <a:ext cx="64528" cy="177641"/>
            </a:xfrm>
            <a:custGeom>
              <a:avLst/>
              <a:gdLst>
                <a:gd name="connsiteX0" fmla="*/ 63672 w 64528"/>
                <a:gd name="connsiteY0" fmla="*/ 8956 h 177641"/>
                <a:gd name="connsiteX1" fmla="*/ 64684 w 64528"/>
                <a:gd name="connsiteY1" fmla="*/ 4655 h 177641"/>
                <a:gd name="connsiteX2" fmla="*/ 59117 w 64528"/>
                <a:gd name="connsiteY2" fmla="*/ 100 h 177641"/>
                <a:gd name="connsiteX3" fmla="*/ 57346 w 64528"/>
                <a:gd name="connsiteY3" fmla="*/ 353 h 177641"/>
                <a:gd name="connsiteX4" fmla="*/ 24702 w 64528"/>
                <a:gd name="connsiteY4" fmla="*/ 1871 h 177641"/>
                <a:gd name="connsiteX5" fmla="*/ 16604 w 64528"/>
                <a:gd name="connsiteY5" fmla="*/ 9463 h 177641"/>
                <a:gd name="connsiteX6" fmla="*/ 23184 w 64528"/>
                <a:gd name="connsiteY6" fmla="*/ 14017 h 177641"/>
                <a:gd name="connsiteX7" fmla="*/ 33812 w 64528"/>
                <a:gd name="connsiteY7" fmla="*/ 14524 h 177641"/>
                <a:gd name="connsiteX8" fmla="*/ 1421 w 64528"/>
                <a:gd name="connsiteY8" fmla="*/ 144339 h 177641"/>
                <a:gd name="connsiteX9" fmla="*/ 156 w 64528"/>
                <a:gd name="connsiteY9" fmla="*/ 152942 h 177641"/>
                <a:gd name="connsiteX10" fmla="*/ 31787 w 64528"/>
                <a:gd name="connsiteY10" fmla="*/ 177741 h 177641"/>
                <a:gd name="connsiteX11" fmla="*/ 53803 w 64528"/>
                <a:gd name="connsiteY11" fmla="*/ 163318 h 177641"/>
                <a:gd name="connsiteX12" fmla="*/ 63419 w 64528"/>
                <a:gd name="connsiteY12" fmla="*/ 138266 h 177641"/>
                <a:gd name="connsiteX13" fmla="*/ 57346 w 64528"/>
                <a:gd name="connsiteY13" fmla="*/ 134723 h 177641"/>
                <a:gd name="connsiteX14" fmla="*/ 52285 w 64528"/>
                <a:gd name="connsiteY14" fmla="*/ 135988 h 177641"/>
                <a:gd name="connsiteX15" fmla="*/ 50260 w 64528"/>
                <a:gd name="connsiteY15" fmla="*/ 143327 h 177641"/>
                <a:gd name="connsiteX16" fmla="*/ 33053 w 64528"/>
                <a:gd name="connsiteY16" fmla="*/ 168632 h 177641"/>
                <a:gd name="connsiteX17" fmla="*/ 27233 w 64528"/>
                <a:gd name="connsiteY17" fmla="*/ 159522 h 177641"/>
                <a:gd name="connsiteX18" fmla="*/ 28751 w 64528"/>
                <a:gd name="connsiteY18" fmla="*/ 148388 h 177641"/>
                <a:gd name="connsiteX19" fmla="*/ 63672 w 64528"/>
                <a:gd name="connsiteY19" fmla="*/ 895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528" h="177641">
                  <a:moveTo>
                    <a:pt x="63672" y="8956"/>
                  </a:moveTo>
                  <a:cubicBezTo>
                    <a:pt x="64684" y="5414"/>
                    <a:pt x="64684" y="4908"/>
                    <a:pt x="64684" y="4655"/>
                  </a:cubicBezTo>
                  <a:cubicBezTo>
                    <a:pt x="64684" y="1365"/>
                    <a:pt x="61900" y="100"/>
                    <a:pt x="59117" y="100"/>
                  </a:cubicBezTo>
                  <a:cubicBezTo>
                    <a:pt x="58105" y="100"/>
                    <a:pt x="57852" y="100"/>
                    <a:pt x="57346" y="353"/>
                  </a:cubicBezTo>
                  <a:lnTo>
                    <a:pt x="24702" y="1871"/>
                  </a:lnTo>
                  <a:cubicBezTo>
                    <a:pt x="21159" y="2124"/>
                    <a:pt x="16604" y="2377"/>
                    <a:pt x="16604" y="9463"/>
                  </a:cubicBezTo>
                  <a:cubicBezTo>
                    <a:pt x="16604" y="14017"/>
                    <a:pt x="21412" y="14017"/>
                    <a:pt x="23184" y="14017"/>
                  </a:cubicBezTo>
                  <a:cubicBezTo>
                    <a:pt x="25967" y="14017"/>
                    <a:pt x="30522" y="14017"/>
                    <a:pt x="33812" y="14524"/>
                  </a:cubicBezTo>
                  <a:lnTo>
                    <a:pt x="1421" y="144339"/>
                  </a:lnTo>
                  <a:cubicBezTo>
                    <a:pt x="662" y="147122"/>
                    <a:pt x="156" y="149400"/>
                    <a:pt x="156" y="152942"/>
                  </a:cubicBezTo>
                  <a:cubicBezTo>
                    <a:pt x="156" y="169644"/>
                    <a:pt x="16857" y="177741"/>
                    <a:pt x="31787" y="177741"/>
                  </a:cubicBezTo>
                  <a:cubicBezTo>
                    <a:pt x="41150" y="177741"/>
                    <a:pt x="48236" y="172427"/>
                    <a:pt x="53803" y="163318"/>
                  </a:cubicBezTo>
                  <a:cubicBezTo>
                    <a:pt x="59876" y="153449"/>
                    <a:pt x="63419" y="139784"/>
                    <a:pt x="63419" y="138266"/>
                  </a:cubicBezTo>
                  <a:cubicBezTo>
                    <a:pt x="63419" y="134723"/>
                    <a:pt x="59623" y="134723"/>
                    <a:pt x="57346" y="134723"/>
                  </a:cubicBezTo>
                  <a:cubicBezTo>
                    <a:pt x="54562" y="134723"/>
                    <a:pt x="53550" y="134723"/>
                    <a:pt x="52285" y="135988"/>
                  </a:cubicBezTo>
                  <a:cubicBezTo>
                    <a:pt x="51778" y="136494"/>
                    <a:pt x="51778" y="137000"/>
                    <a:pt x="50260" y="143327"/>
                  </a:cubicBezTo>
                  <a:cubicBezTo>
                    <a:pt x="45452" y="162558"/>
                    <a:pt x="39885" y="168632"/>
                    <a:pt x="33053" y="168632"/>
                  </a:cubicBezTo>
                  <a:cubicBezTo>
                    <a:pt x="29257" y="168632"/>
                    <a:pt x="27233" y="166101"/>
                    <a:pt x="27233" y="159522"/>
                  </a:cubicBezTo>
                  <a:cubicBezTo>
                    <a:pt x="27233" y="154461"/>
                    <a:pt x="27992" y="151930"/>
                    <a:pt x="28751" y="148388"/>
                  </a:cubicBezTo>
                  <a:lnTo>
                    <a:pt x="63672" y="8956"/>
                  </a:lnTo>
                  <a:close/>
                </a:path>
              </a:pathLst>
            </a:custGeom>
            <a:solidFill>
              <a:srgbClr val="000000"/>
            </a:solidFill>
            <a:ln w="25380"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5F05CBD4-DDB4-EB51-2CC0-34EE31F32BC1}"/>
                </a:ext>
              </a:extLst>
            </p:cNvPr>
            <p:cNvSpPr/>
            <p:nvPr>
              <p:custDataLst>
                <p:tags r:id="rId31"/>
              </p:custDataLst>
            </p:nvPr>
          </p:nvSpPr>
          <p:spPr>
            <a:xfrm>
              <a:off x="6599804" y="4991026"/>
              <a:ext cx="53672" cy="119212"/>
            </a:xfrm>
            <a:custGeom>
              <a:avLst/>
              <a:gdLst>
                <a:gd name="connsiteX0" fmla="*/ 49226 w 53672"/>
                <a:gd name="connsiteY0" fmla="*/ 6832 h 119212"/>
                <a:gd name="connsiteX1" fmla="*/ 42141 w 53672"/>
                <a:gd name="connsiteY1" fmla="*/ 101 h 119212"/>
                <a:gd name="connsiteX2" fmla="*/ 32221 w 53672"/>
                <a:gd name="connsiteY2" fmla="*/ 9844 h 119212"/>
                <a:gd name="connsiteX3" fmla="*/ 39306 w 53672"/>
                <a:gd name="connsiteY3" fmla="*/ 16575 h 119212"/>
                <a:gd name="connsiteX4" fmla="*/ 49226 w 53672"/>
                <a:gd name="connsiteY4" fmla="*/ 6832 h 119212"/>
                <a:gd name="connsiteX5" fmla="*/ 13090 w 53672"/>
                <a:gd name="connsiteY5" fmla="*/ 96817 h 119212"/>
                <a:gd name="connsiteX6" fmla="*/ 11496 w 53672"/>
                <a:gd name="connsiteY6" fmla="*/ 104257 h 119212"/>
                <a:gd name="connsiteX7" fmla="*/ 28324 w 53672"/>
                <a:gd name="connsiteY7" fmla="*/ 119313 h 119212"/>
                <a:gd name="connsiteX8" fmla="*/ 53832 w 53672"/>
                <a:gd name="connsiteY8" fmla="*/ 92212 h 119212"/>
                <a:gd name="connsiteX9" fmla="*/ 50997 w 53672"/>
                <a:gd name="connsiteY9" fmla="*/ 89909 h 119212"/>
                <a:gd name="connsiteX10" fmla="*/ 47632 w 53672"/>
                <a:gd name="connsiteY10" fmla="*/ 92920 h 119212"/>
                <a:gd name="connsiteX11" fmla="*/ 28855 w 53672"/>
                <a:gd name="connsiteY11" fmla="*/ 114354 h 119212"/>
                <a:gd name="connsiteX12" fmla="*/ 24427 w 53672"/>
                <a:gd name="connsiteY12" fmla="*/ 108154 h 119212"/>
                <a:gd name="connsiteX13" fmla="*/ 27261 w 53672"/>
                <a:gd name="connsiteY13" fmla="*/ 96817 h 119212"/>
                <a:gd name="connsiteX14" fmla="*/ 32930 w 53672"/>
                <a:gd name="connsiteY14" fmla="*/ 82646 h 119212"/>
                <a:gd name="connsiteX15" fmla="*/ 41609 w 53672"/>
                <a:gd name="connsiteY15" fmla="*/ 60150 h 119212"/>
                <a:gd name="connsiteX16" fmla="*/ 42672 w 53672"/>
                <a:gd name="connsiteY16" fmla="*/ 54482 h 119212"/>
                <a:gd name="connsiteX17" fmla="*/ 25844 w 53672"/>
                <a:gd name="connsiteY17" fmla="*/ 39425 h 119212"/>
                <a:gd name="connsiteX18" fmla="*/ 160 w 53672"/>
                <a:gd name="connsiteY18" fmla="*/ 66527 h 119212"/>
                <a:gd name="connsiteX19" fmla="*/ 3171 w 53672"/>
                <a:gd name="connsiteY19" fmla="*/ 68830 h 119212"/>
                <a:gd name="connsiteX20" fmla="*/ 6359 w 53672"/>
                <a:gd name="connsiteY20" fmla="*/ 65996 h 119212"/>
                <a:gd name="connsiteX21" fmla="*/ 25313 w 53672"/>
                <a:gd name="connsiteY21" fmla="*/ 44385 h 119212"/>
                <a:gd name="connsiteX22" fmla="*/ 29741 w 53672"/>
                <a:gd name="connsiteY22" fmla="*/ 50585 h 119212"/>
                <a:gd name="connsiteX23" fmla="*/ 24250 w 53672"/>
                <a:gd name="connsiteY23" fmla="*/ 68298 h 119212"/>
                <a:gd name="connsiteX24" fmla="*/ 13090 w 53672"/>
                <a:gd name="connsiteY24" fmla="*/ 9681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26" y="6832"/>
                  </a:moveTo>
                  <a:cubicBezTo>
                    <a:pt x="49226" y="3998"/>
                    <a:pt x="47100" y="101"/>
                    <a:pt x="42141" y="101"/>
                  </a:cubicBezTo>
                  <a:cubicBezTo>
                    <a:pt x="37358" y="101"/>
                    <a:pt x="32221" y="4707"/>
                    <a:pt x="32221" y="9844"/>
                  </a:cubicBezTo>
                  <a:cubicBezTo>
                    <a:pt x="32221" y="12855"/>
                    <a:pt x="34524" y="16575"/>
                    <a:pt x="39306" y="16575"/>
                  </a:cubicBezTo>
                  <a:cubicBezTo>
                    <a:pt x="44443" y="16575"/>
                    <a:pt x="49226" y="11615"/>
                    <a:pt x="49226" y="6832"/>
                  </a:cubicBezTo>
                  <a:close/>
                  <a:moveTo>
                    <a:pt x="13090" y="96817"/>
                  </a:moveTo>
                  <a:cubicBezTo>
                    <a:pt x="12382" y="99120"/>
                    <a:pt x="11496" y="101246"/>
                    <a:pt x="11496" y="104257"/>
                  </a:cubicBezTo>
                  <a:cubicBezTo>
                    <a:pt x="11496" y="112582"/>
                    <a:pt x="18582" y="119313"/>
                    <a:pt x="28324" y="119313"/>
                  </a:cubicBezTo>
                  <a:cubicBezTo>
                    <a:pt x="46038" y="119313"/>
                    <a:pt x="53832" y="94869"/>
                    <a:pt x="53832" y="92212"/>
                  </a:cubicBezTo>
                  <a:cubicBezTo>
                    <a:pt x="53832" y="89909"/>
                    <a:pt x="51529" y="89909"/>
                    <a:pt x="50997" y="89909"/>
                  </a:cubicBezTo>
                  <a:cubicBezTo>
                    <a:pt x="48518" y="89909"/>
                    <a:pt x="48340" y="90972"/>
                    <a:pt x="47632" y="92920"/>
                  </a:cubicBezTo>
                  <a:cubicBezTo>
                    <a:pt x="43558" y="107091"/>
                    <a:pt x="35764" y="114354"/>
                    <a:pt x="28855" y="114354"/>
                  </a:cubicBezTo>
                  <a:cubicBezTo>
                    <a:pt x="25313" y="114354"/>
                    <a:pt x="24427" y="112051"/>
                    <a:pt x="24427" y="108154"/>
                  </a:cubicBezTo>
                  <a:cubicBezTo>
                    <a:pt x="24427" y="104080"/>
                    <a:pt x="25667" y="100714"/>
                    <a:pt x="27261" y="96817"/>
                  </a:cubicBezTo>
                  <a:cubicBezTo>
                    <a:pt x="29033" y="92035"/>
                    <a:pt x="30981" y="87252"/>
                    <a:pt x="32930" y="82646"/>
                  </a:cubicBezTo>
                  <a:cubicBezTo>
                    <a:pt x="34524" y="78395"/>
                    <a:pt x="40901" y="62276"/>
                    <a:pt x="41609" y="60150"/>
                  </a:cubicBezTo>
                  <a:cubicBezTo>
                    <a:pt x="42141" y="58379"/>
                    <a:pt x="42672" y="56253"/>
                    <a:pt x="42672" y="54482"/>
                  </a:cubicBezTo>
                  <a:cubicBezTo>
                    <a:pt x="42672" y="46156"/>
                    <a:pt x="35587" y="39425"/>
                    <a:pt x="25844" y="39425"/>
                  </a:cubicBezTo>
                  <a:cubicBezTo>
                    <a:pt x="8308" y="39425"/>
                    <a:pt x="160" y="63516"/>
                    <a:pt x="160" y="66527"/>
                  </a:cubicBezTo>
                  <a:cubicBezTo>
                    <a:pt x="160" y="68830"/>
                    <a:pt x="2639" y="68830"/>
                    <a:pt x="3171" y="68830"/>
                  </a:cubicBezTo>
                  <a:cubicBezTo>
                    <a:pt x="5651" y="68830"/>
                    <a:pt x="5828" y="67944"/>
                    <a:pt x="6359" y="65996"/>
                  </a:cubicBezTo>
                  <a:cubicBezTo>
                    <a:pt x="10965" y="50762"/>
                    <a:pt x="18759" y="44385"/>
                    <a:pt x="25313" y="44385"/>
                  </a:cubicBezTo>
                  <a:cubicBezTo>
                    <a:pt x="28147" y="44385"/>
                    <a:pt x="29741" y="45802"/>
                    <a:pt x="29741" y="50585"/>
                  </a:cubicBezTo>
                  <a:cubicBezTo>
                    <a:pt x="29741" y="54659"/>
                    <a:pt x="28678" y="57316"/>
                    <a:pt x="24250" y="68298"/>
                  </a:cubicBezTo>
                  <a:lnTo>
                    <a:pt x="13090" y="96817"/>
                  </a:lnTo>
                  <a:close/>
                </a:path>
              </a:pathLst>
            </a:custGeom>
            <a:solidFill>
              <a:srgbClr val="000000"/>
            </a:solidFill>
            <a:ln w="25380"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C63A83F7-F50E-1C8F-8382-2F37C0D2B43E}"/>
                </a:ext>
              </a:extLst>
            </p:cNvPr>
            <p:cNvSpPr/>
            <p:nvPr>
              <p:custDataLst>
                <p:tags r:id="rId32"/>
              </p:custDataLst>
            </p:nvPr>
          </p:nvSpPr>
          <p:spPr>
            <a:xfrm>
              <a:off x="6760188" y="4977640"/>
              <a:ext cx="168278" cy="59213"/>
            </a:xfrm>
            <a:custGeom>
              <a:avLst/>
              <a:gdLst>
                <a:gd name="connsiteX0" fmla="*/ 159841 w 168278"/>
                <a:gd name="connsiteY0" fmla="*/ 10222 h 59213"/>
                <a:gd name="connsiteX1" fmla="*/ 168445 w 168278"/>
                <a:gd name="connsiteY1" fmla="*/ 5161 h 59213"/>
                <a:gd name="connsiteX2" fmla="*/ 160094 w 168278"/>
                <a:gd name="connsiteY2" fmla="*/ 100 h 59213"/>
                <a:gd name="connsiteX3" fmla="*/ 8516 w 168278"/>
                <a:gd name="connsiteY3" fmla="*/ 100 h 59213"/>
                <a:gd name="connsiteX4" fmla="*/ 166 w 168278"/>
                <a:gd name="connsiteY4" fmla="*/ 5161 h 59213"/>
                <a:gd name="connsiteX5" fmla="*/ 8769 w 168278"/>
                <a:gd name="connsiteY5" fmla="*/ 10222 h 59213"/>
                <a:gd name="connsiteX6" fmla="*/ 159841 w 168278"/>
                <a:gd name="connsiteY6" fmla="*/ 10222 h 59213"/>
                <a:gd name="connsiteX7" fmla="*/ 160094 w 168278"/>
                <a:gd name="connsiteY7" fmla="*/ 59314 h 59213"/>
                <a:gd name="connsiteX8" fmla="*/ 168445 w 168278"/>
                <a:gd name="connsiteY8" fmla="*/ 54253 h 59213"/>
                <a:gd name="connsiteX9" fmla="*/ 159841 w 168278"/>
                <a:gd name="connsiteY9" fmla="*/ 49192 h 59213"/>
                <a:gd name="connsiteX10" fmla="*/ 8769 w 168278"/>
                <a:gd name="connsiteY10" fmla="*/ 49192 h 59213"/>
                <a:gd name="connsiteX11" fmla="*/ 166 w 168278"/>
                <a:gd name="connsiteY11" fmla="*/ 54253 h 59213"/>
                <a:gd name="connsiteX12" fmla="*/ 8516 w 168278"/>
                <a:gd name="connsiteY12" fmla="*/ 59314 h 59213"/>
                <a:gd name="connsiteX13" fmla="*/ 160094 w 168278"/>
                <a:gd name="connsiteY13" fmla="*/ 593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41" y="10222"/>
                  </a:moveTo>
                  <a:cubicBezTo>
                    <a:pt x="163637" y="10222"/>
                    <a:pt x="168445" y="10222"/>
                    <a:pt x="168445" y="5161"/>
                  </a:cubicBezTo>
                  <a:cubicBezTo>
                    <a:pt x="168445" y="100"/>
                    <a:pt x="163637" y="100"/>
                    <a:pt x="160094" y="100"/>
                  </a:cubicBezTo>
                  <a:lnTo>
                    <a:pt x="8516" y="100"/>
                  </a:lnTo>
                  <a:cubicBezTo>
                    <a:pt x="4974" y="100"/>
                    <a:pt x="166" y="100"/>
                    <a:pt x="166" y="5161"/>
                  </a:cubicBezTo>
                  <a:cubicBezTo>
                    <a:pt x="166" y="10222"/>
                    <a:pt x="4974" y="10222"/>
                    <a:pt x="8769" y="10222"/>
                  </a:cubicBezTo>
                  <a:lnTo>
                    <a:pt x="159841" y="10222"/>
                  </a:lnTo>
                  <a:close/>
                  <a:moveTo>
                    <a:pt x="160094" y="59314"/>
                  </a:moveTo>
                  <a:cubicBezTo>
                    <a:pt x="163637" y="59314"/>
                    <a:pt x="168445" y="59314"/>
                    <a:pt x="168445" y="54253"/>
                  </a:cubicBezTo>
                  <a:cubicBezTo>
                    <a:pt x="168445" y="49192"/>
                    <a:pt x="163637" y="49192"/>
                    <a:pt x="159841" y="49192"/>
                  </a:cubicBezTo>
                  <a:lnTo>
                    <a:pt x="8769" y="49192"/>
                  </a:lnTo>
                  <a:cubicBezTo>
                    <a:pt x="4974" y="49192"/>
                    <a:pt x="166" y="49192"/>
                    <a:pt x="166" y="54253"/>
                  </a:cubicBezTo>
                  <a:cubicBezTo>
                    <a:pt x="166" y="59314"/>
                    <a:pt x="4974" y="59314"/>
                    <a:pt x="8516" y="59314"/>
                  </a:cubicBezTo>
                  <a:lnTo>
                    <a:pt x="160094" y="59314"/>
                  </a:lnTo>
                  <a:close/>
                </a:path>
              </a:pathLst>
            </a:custGeom>
            <a:solidFill>
              <a:srgbClr val="000000"/>
            </a:solidFill>
            <a:ln w="25380"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C9D2E911-5E62-A767-12A5-F215D30066AE}"/>
                </a:ext>
              </a:extLst>
            </p:cNvPr>
            <p:cNvSpPr/>
            <p:nvPr>
              <p:custDataLst>
                <p:tags r:id="rId33"/>
              </p:custDataLst>
            </p:nvPr>
          </p:nvSpPr>
          <p:spPr>
            <a:xfrm>
              <a:off x="7026537" y="4892109"/>
              <a:ext cx="126272" cy="230276"/>
            </a:xfrm>
            <a:custGeom>
              <a:avLst/>
              <a:gdLst>
                <a:gd name="connsiteX0" fmla="*/ 79634 w 126272"/>
                <a:gd name="connsiteY0" fmla="*/ 77280 h 230276"/>
                <a:gd name="connsiteX1" fmla="*/ 101397 w 126272"/>
                <a:gd name="connsiteY1" fmla="*/ 77280 h 230276"/>
                <a:gd name="connsiteX2" fmla="*/ 108988 w 126272"/>
                <a:gd name="connsiteY2" fmla="*/ 72219 h 230276"/>
                <a:gd name="connsiteX3" fmla="*/ 102156 w 126272"/>
                <a:gd name="connsiteY3" fmla="*/ 69436 h 230276"/>
                <a:gd name="connsiteX4" fmla="*/ 81152 w 126272"/>
                <a:gd name="connsiteY4" fmla="*/ 69436 h 230276"/>
                <a:gd name="connsiteX5" fmla="*/ 86467 w 126272"/>
                <a:gd name="connsiteY5" fmla="*/ 40588 h 230276"/>
                <a:gd name="connsiteX6" fmla="*/ 92540 w 126272"/>
                <a:gd name="connsiteY6" fmla="*/ 14270 h 230276"/>
                <a:gd name="connsiteX7" fmla="*/ 104433 w 126272"/>
                <a:gd name="connsiteY7" fmla="*/ 5667 h 230276"/>
                <a:gd name="connsiteX8" fmla="*/ 116833 w 126272"/>
                <a:gd name="connsiteY8" fmla="*/ 10222 h 230276"/>
                <a:gd name="connsiteX9" fmla="*/ 103168 w 126272"/>
                <a:gd name="connsiteY9" fmla="*/ 23886 h 230276"/>
                <a:gd name="connsiteX10" fmla="*/ 112531 w 126272"/>
                <a:gd name="connsiteY10" fmla="*/ 32743 h 230276"/>
                <a:gd name="connsiteX11" fmla="*/ 126449 w 126272"/>
                <a:gd name="connsiteY11" fmla="*/ 17560 h 230276"/>
                <a:gd name="connsiteX12" fmla="*/ 104433 w 126272"/>
                <a:gd name="connsiteY12" fmla="*/ 100 h 230276"/>
                <a:gd name="connsiteX13" fmla="*/ 72296 w 126272"/>
                <a:gd name="connsiteY13" fmla="*/ 29707 h 230276"/>
                <a:gd name="connsiteX14" fmla="*/ 63945 w 126272"/>
                <a:gd name="connsiteY14" fmla="*/ 69436 h 230276"/>
                <a:gd name="connsiteX15" fmla="*/ 46484 w 126272"/>
                <a:gd name="connsiteY15" fmla="*/ 69436 h 230276"/>
                <a:gd name="connsiteX16" fmla="*/ 38893 w 126272"/>
                <a:gd name="connsiteY16" fmla="*/ 74244 h 230276"/>
                <a:gd name="connsiteX17" fmla="*/ 45978 w 126272"/>
                <a:gd name="connsiteY17" fmla="*/ 77280 h 230276"/>
                <a:gd name="connsiteX18" fmla="*/ 62680 w 126272"/>
                <a:gd name="connsiteY18" fmla="*/ 77280 h 230276"/>
                <a:gd name="connsiteX19" fmla="*/ 43701 w 126272"/>
                <a:gd name="connsiteY19" fmla="*/ 177235 h 230276"/>
                <a:gd name="connsiteX20" fmla="*/ 21685 w 126272"/>
                <a:gd name="connsiteY20" fmla="*/ 224809 h 230276"/>
                <a:gd name="connsiteX21" fmla="*/ 9539 w 126272"/>
                <a:gd name="connsiteY21" fmla="*/ 220254 h 230276"/>
                <a:gd name="connsiteX22" fmla="*/ 23457 w 126272"/>
                <a:gd name="connsiteY22" fmla="*/ 206589 h 230276"/>
                <a:gd name="connsiteX23" fmla="*/ 14094 w 126272"/>
                <a:gd name="connsiteY23" fmla="*/ 197733 h 230276"/>
                <a:gd name="connsiteX24" fmla="*/ 176 w 126272"/>
                <a:gd name="connsiteY24" fmla="*/ 212916 h 230276"/>
                <a:gd name="connsiteX25" fmla="*/ 21685 w 126272"/>
                <a:gd name="connsiteY25" fmla="*/ 230376 h 230276"/>
                <a:gd name="connsiteX26" fmla="*/ 50280 w 126272"/>
                <a:gd name="connsiteY26" fmla="*/ 205830 h 230276"/>
                <a:gd name="connsiteX27" fmla="*/ 64451 w 126272"/>
                <a:gd name="connsiteY27" fmla="*/ 157497 h 230276"/>
                <a:gd name="connsiteX28" fmla="*/ 79634 w 126272"/>
                <a:gd name="connsiteY28" fmla="*/ 77280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272" h="230276">
                  <a:moveTo>
                    <a:pt x="79634" y="77280"/>
                  </a:moveTo>
                  <a:lnTo>
                    <a:pt x="101397" y="77280"/>
                  </a:lnTo>
                  <a:cubicBezTo>
                    <a:pt x="106458" y="77280"/>
                    <a:pt x="108988" y="77280"/>
                    <a:pt x="108988" y="72219"/>
                  </a:cubicBezTo>
                  <a:cubicBezTo>
                    <a:pt x="108988" y="69436"/>
                    <a:pt x="106458" y="69436"/>
                    <a:pt x="102156" y="69436"/>
                  </a:cubicBezTo>
                  <a:lnTo>
                    <a:pt x="81152" y="69436"/>
                  </a:lnTo>
                  <a:lnTo>
                    <a:pt x="86467" y="40588"/>
                  </a:lnTo>
                  <a:cubicBezTo>
                    <a:pt x="87479" y="35274"/>
                    <a:pt x="91021" y="17307"/>
                    <a:pt x="92540" y="14270"/>
                  </a:cubicBezTo>
                  <a:cubicBezTo>
                    <a:pt x="94817" y="9463"/>
                    <a:pt x="99119" y="5667"/>
                    <a:pt x="104433" y="5667"/>
                  </a:cubicBezTo>
                  <a:cubicBezTo>
                    <a:pt x="105445" y="5667"/>
                    <a:pt x="112025" y="5667"/>
                    <a:pt x="116833" y="10222"/>
                  </a:cubicBezTo>
                  <a:cubicBezTo>
                    <a:pt x="105698" y="11234"/>
                    <a:pt x="103168" y="20091"/>
                    <a:pt x="103168" y="23886"/>
                  </a:cubicBezTo>
                  <a:cubicBezTo>
                    <a:pt x="103168" y="29707"/>
                    <a:pt x="107723" y="32743"/>
                    <a:pt x="112531" y="32743"/>
                  </a:cubicBezTo>
                  <a:cubicBezTo>
                    <a:pt x="119110" y="32743"/>
                    <a:pt x="126449" y="27176"/>
                    <a:pt x="126449" y="17560"/>
                  </a:cubicBezTo>
                  <a:cubicBezTo>
                    <a:pt x="126449" y="5920"/>
                    <a:pt x="114808" y="100"/>
                    <a:pt x="104433" y="100"/>
                  </a:cubicBezTo>
                  <a:cubicBezTo>
                    <a:pt x="95829" y="100"/>
                    <a:pt x="79887" y="4655"/>
                    <a:pt x="72296" y="29707"/>
                  </a:cubicBezTo>
                  <a:cubicBezTo>
                    <a:pt x="70777" y="35021"/>
                    <a:pt x="70018" y="37551"/>
                    <a:pt x="63945" y="69436"/>
                  </a:cubicBezTo>
                  <a:lnTo>
                    <a:pt x="46484" y="69436"/>
                  </a:lnTo>
                  <a:cubicBezTo>
                    <a:pt x="41676" y="69436"/>
                    <a:pt x="38893" y="69436"/>
                    <a:pt x="38893" y="74244"/>
                  </a:cubicBezTo>
                  <a:cubicBezTo>
                    <a:pt x="38893" y="77280"/>
                    <a:pt x="41170" y="77280"/>
                    <a:pt x="45978" y="77280"/>
                  </a:cubicBezTo>
                  <a:lnTo>
                    <a:pt x="62680" y="77280"/>
                  </a:lnTo>
                  <a:lnTo>
                    <a:pt x="43701" y="177235"/>
                  </a:lnTo>
                  <a:cubicBezTo>
                    <a:pt x="39146" y="201781"/>
                    <a:pt x="34844" y="224809"/>
                    <a:pt x="21685" y="224809"/>
                  </a:cubicBezTo>
                  <a:cubicBezTo>
                    <a:pt x="20673" y="224809"/>
                    <a:pt x="14347" y="224809"/>
                    <a:pt x="9539" y="220254"/>
                  </a:cubicBezTo>
                  <a:cubicBezTo>
                    <a:pt x="21179" y="219495"/>
                    <a:pt x="23457" y="210385"/>
                    <a:pt x="23457" y="206589"/>
                  </a:cubicBezTo>
                  <a:cubicBezTo>
                    <a:pt x="23457" y="200769"/>
                    <a:pt x="18902" y="197733"/>
                    <a:pt x="14094" y="197733"/>
                  </a:cubicBezTo>
                  <a:cubicBezTo>
                    <a:pt x="7515" y="197733"/>
                    <a:pt x="176" y="203300"/>
                    <a:pt x="176" y="212916"/>
                  </a:cubicBezTo>
                  <a:cubicBezTo>
                    <a:pt x="176" y="224303"/>
                    <a:pt x="11310" y="230376"/>
                    <a:pt x="21685" y="230376"/>
                  </a:cubicBezTo>
                  <a:cubicBezTo>
                    <a:pt x="35603" y="230376"/>
                    <a:pt x="45725" y="215446"/>
                    <a:pt x="50280" y="205830"/>
                  </a:cubicBezTo>
                  <a:cubicBezTo>
                    <a:pt x="58378" y="189888"/>
                    <a:pt x="64198" y="159269"/>
                    <a:pt x="64451" y="157497"/>
                  </a:cubicBezTo>
                  <a:lnTo>
                    <a:pt x="79634" y="77280"/>
                  </a:lnTo>
                  <a:close/>
                </a:path>
              </a:pathLst>
            </a:custGeom>
            <a:solidFill>
              <a:srgbClr val="000000"/>
            </a:solidFill>
            <a:ln w="25380"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D3A953D4-BA85-CBA3-0037-DF7D9B782CEA}"/>
                </a:ext>
              </a:extLst>
            </p:cNvPr>
            <p:cNvSpPr/>
            <p:nvPr>
              <p:custDataLst>
                <p:tags r:id="rId34"/>
              </p:custDataLst>
            </p:nvPr>
          </p:nvSpPr>
          <p:spPr>
            <a:xfrm>
              <a:off x="7189306" y="4880722"/>
              <a:ext cx="58707" cy="253051"/>
            </a:xfrm>
            <a:custGeom>
              <a:avLst/>
              <a:gdLst>
                <a:gd name="connsiteX0" fmla="*/ 58890 w 58707"/>
                <a:gd name="connsiteY0" fmla="*/ 250620 h 253051"/>
                <a:gd name="connsiteX1" fmla="*/ 54588 w 58707"/>
                <a:gd name="connsiteY1" fmla="*/ 245053 h 253051"/>
                <a:gd name="connsiteX2" fmla="*/ 14859 w 58707"/>
                <a:gd name="connsiteY2" fmla="*/ 126625 h 253051"/>
                <a:gd name="connsiteX3" fmla="*/ 55600 w 58707"/>
                <a:gd name="connsiteY3" fmla="*/ 6932 h 253051"/>
                <a:gd name="connsiteX4" fmla="*/ 58890 w 58707"/>
                <a:gd name="connsiteY4" fmla="*/ 2630 h 253051"/>
                <a:gd name="connsiteX5" fmla="*/ 56359 w 58707"/>
                <a:gd name="connsiteY5" fmla="*/ 100 h 253051"/>
                <a:gd name="connsiteX6" fmla="*/ 16124 w 58707"/>
                <a:gd name="connsiteY6" fmla="*/ 49445 h 253051"/>
                <a:gd name="connsiteX7" fmla="*/ 182 w 58707"/>
                <a:gd name="connsiteY7" fmla="*/ 126625 h 253051"/>
                <a:gd name="connsiteX8" fmla="*/ 16883 w 58707"/>
                <a:gd name="connsiteY8" fmla="*/ 205577 h 253051"/>
                <a:gd name="connsiteX9" fmla="*/ 56359 w 58707"/>
                <a:gd name="connsiteY9" fmla="*/ 253151 h 253051"/>
                <a:gd name="connsiteX10" fmla="*/ 58890 w 58707"/>
                <a:gd name="connsiteY10" fmla="*/ 25062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90" y="250620"/>
                  </a:moveTo>
                  <a:cubicBezTo>
                    <a:pt x="58890" y="249861"/>
                    <a:pt x="58890" y="249355"/>
                    <a:pt x="54588" y="245053"/>
                  </a:cubicBezTo>
                  <a:cubicBezTo>
                    <a:pt x="22957" y="213169"/>
                    <a:pt x="14859" y="165342"/>
                    <a:pt x="14859" y="126625"/>
                  </a:cubicBezTo>
                  <a:cubicBezTo>
                    <a:pt x="14859" y="82594"/>
                    <a:pt x="24475" y="38563"/>
                    <a:pt x="55600" y="6932"/>
                  </a:cubicBezTo>
                  <a:cubicBezTo>
                    <a:pt x="58890" y="3895"/>
                    <a:pt x="58890" y="3389"/>
                    <a:pt x="58890" y="2630"/>
                  </a:cubicBezTo>
                  <a:cubicBezTo>
                    <a:pt x="58890" y="859"/>
                    <a:pt x="57878" y="100"/>
                    <a:pt x="56359" y="100"/>
                  </a:cubicBezTo>
                  <a:cubicBezTo>
                    <a:pt x="53829" y="100"/>
                    <a:pt x="31054" y="17307"/>
                    <a:pt x="16124" y="49445"/>
                  </a:cubicBezTo>
                  <a:cubicBezTo>
                    <a:pt x="3219" y="77280"/>
                    <a:pt x="182" y="105369"/>
                    <a:pt x="182" y="126625"/>
                  </a:cubicBezTo>
                  <a:cubicBezTo>
                    <a:pt x="182" y="146363"/>
                    <a:pt x="2966" y="176982"/>
                    <a:pt x="16883" y="205577"/>
                  </a:cubicBezTo>
                  <a:cubicBezTo>
                    <a:pt x="32067" y="236702"/>
                    <a:pt x="53829" y="253151"/>
                    <a:pt x="56359" y="253151"/>
                  </a:cubicBezTo>
                  <a:cubicBezTo>
                    <a:pt x="57878" y="253151"/>
                    <a:pt x="58890" y="252392"/>
                    <a:pt x="58890" y="250620"/>
                  </a:cubicBezTo>
                  <a:close/>
                </a:path>
              </a:pathLst>
            </a:custGeom>
            <a:solidFill>
              <a:srgbClr val="000000"/>
            </a:solidFill>
            <a:ln w="25380"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2FE1E543-AD50-9104-60C1-DF823FA6C809}"/>
                </a:ext>
              </a:extLst>
            </p:cNvPr>
            <p:cNvSpPr/>
            <p:nvPr>
              <p:custDataLst>
                <p:tags r:id="rId35"/>
              </p:custDataLst>
            </p:nvPr>
          </p:nvSpPr>
          <p:spPr>
            <a:xfrm>
              <a:off x="7279112" y="4896917"/>
              <a:ext cx="288984" cy="177894"/>
            </a:xfrm>
            <a:custGeom>
              <a:avLst/>
              <a:gdLst>
                <a:gd name="connsiteX0" fmla="*/ 259563 w 288984"/>
                <a:gd name="connsiteY0" fmla="*/ 21609 h 177894"/>
                <a:gd name="connsiteX1" fmla="*/ 281579 w 288984"/>
                <a:gd name="connsiteY1" fmla="*/ 11993 h 177894"/>
                <a:gd name="connsiteX2" fmla="*/ 289170 w 288984"/>
                <a:gd name="connsiteY2" fmla="*/ 4655 h 177894"/>
                <a:gd name="connsiteX3" fmla="*/ 284615 w 288984"/>
                <a:gd name="connsiteY3" fmla="*/ 100 h 177894"/>
                <a:gd name="connsiteX4" fmla="*/ 263106 w 288984"/>
                <a:gd name="connsiteY4" fmla="*/ 859 h 177894"/>
                <a:gd name="connsiteX5" fmla="*/ 234005 w 288984"/>
                <a:gd name="connsiteY5" fmla="*/ 100 h 177894"/>
                <a:gd name="connsiteX6" fmla="*/ 227173 w 288984"/>
                <a:gd name="connsiteY6" fmla="*/ 7438 h 177894"/>
                <a:gd name="connsiteX7" fmla="*/ 233499 w 288984"/>
                <a:gd name="connsiteY7" fmla="*/ 11993 h 177894"/>
                <a:gd name="connsiteX8" fmla="*/ 251213 w 288984"/>
                <a:gd name="connsiteY8" fmla="*/ 14777 h 177894"/>
                <a:gd name="connsiteX9" fmla="*/ 178081 w 288984"/>
                <a:gd name="connsiteY9" fmla="*/ 130421 h 177894"/>
                <a:gd name="connsiteX10" fmla="*/ 162898 w 288984"/>
                <a:gd name="connsiteY10" fmla="*/ 13258 h 177894"/>
                <a:gd name="connsiteX11" fmla="*/ 179346 w 288984"/>
                <a:gd name="connsiteY11" fmla="*/ 11993 h 177894"/>
                <a:gd name="connsiteX12" fmla="*/ 188709 w 288984"/>
                <a:gd name="connsiteY12" fmla="*/ 4655 h 177894"/>
                <a:gd name="connsiteX13" fmla="*/ 183395 w 288984"/>
                <a:gd name="connsiteY13" fmla="*/ 100 h 177894"/>
                <a:gd name="connsiteX14" fmla="*/ 146196 w 288984"/>
                <a:gd name="connsiteY14" fmla="*/ 859 h 177894"/>
                <a:gd name="connsiteX15" fmla="*/ 130001 w 288984"/>
                <a:gd name="connsiteY15" fmla="*/ 606 h 177894"/>
                <a:gd name="connsiteX16" fmla="*/ 113047 w 288984"/>
                <a:gd name="connsiteY16" fmla="*/ 100 h 177894"/>
                <a:gd name="connsiteX17" fmla="*/ 106214 w 288984"/>
                <a:gd name="connsiteY17" fmla="*/ 7438 h 177894"/>
                <a:gd name="connsiteX18" fmla="*/ 114565 w 288984"/>
                <a:gd name="connsiteY18" fmla="*/ 11993 h 177894"/>
                <a:gd name="connsiteX19" fmla="*/ 126711 w 288984"/>
                <a:gd name="connsiteY19" fmla="*/ 12499 h 177894"/>
                <a:gd name="connsiteX20" fmla="*/ 130001 w 288984"/>
                <a:gd name="connsiteY20" fmla="*/ 37804 h 177894"/>
                <a:gd name="connsiteX21" fmla="*/ 127977 w 288984"/>
                <a:gd name="connsiteY21" fmla="*/ 41853 h 177894"/>
                <a:gd name="connsiteX22" fmla="*/ 72052 w 288984"/>
                <a:gd name="connsiteY22" fmla="*/ 130421 h 177894"/>
                <a:gd name="connsiteX23" fmla="*/ 56869 w 288984"/>
                <a:gd name="connsiteY23" fmla="*/ 13258 h 177894"/>
                <a:gd name="connsiteX24" fmla="*/ 73318 w 288984"/>
                <a:gd name="connsiteY24" fmla="*/ 11993 h 177894"/>
                <a:gd name="connsiteX25" fmla="*/ 80656 w 288984"/>
                <a:gd name="connsiteY25" fmla="*/ 10475 h 177894"/>
                <a:gd name="connsiteX26" fmla="*/ 82681 w 288984"/>
                <a:gd name="connsiteY26" fmla="*/ 4655 h 177894"/>
                <a:gd name="connsiteX27" fmla="*/ 77367 w 288984"/>
                <a:gd name="connsiteY27" fmla="*/ 100 h 177894"/>
                <a:gd name="connsiteX28" fmla="*/ 39915 w 288984"/>
                <a:gd name="connsiteY28" fmla="*/ 859 h 177894"/>
                <a:gd name="connsiteX29" fmla="*/ 23720 w 288984"/>
                <a:gd name="connsiteY29" fmla="*/ 606 h 177894"/>
                <a:gd name="connsiteX30" fmla="*/ 7018 w 288984"/>
                <a:gd name="connsiteY30" fmla="*/ 100 h 177894"/>
                <a:gd name="connsiteX31" fmla="*/ 186 w 288984"/>
                <a:gd name="connsiteY31" fmla="*/ 7438 h 177894"/>
                <a:gd name="connsiteX32" fmla="*/ 8537 w 288984"/>
                <a:gd name="connsiteY32" fmla="*/ 11993 h 177894"/>
                <a:gd name="connsiteX33" fmla="*/ 20683 w 288984"/>
                <a:gd name="connsiteY33" fmla="*/ 12499 h 177894"/>
                <a:gd name="connsiteX34" fmla="*/ 41180 w 288984"/>
                <a:gd name="connsiteY34" fmla="*/ 170403 h 177894"/>
                <a:gd name="connsiteX35" fmla="*/ 48519 w 288984"/>
                <a:gd name="connsiteY35" fmla="*/ 177995 h 177894"/>
                <a:gd name="connsiteX36" fmla="*/ 59147 w 288984"/>
                <a:gd name="connsiteY36" fmla="*/ 171415 h 177894"/>
                <a:gd name="connsiteX37" fmla="*/ 132279 w 288984"/>
                <a:gd name="connsiteY37" fmla="*/ 55265 h 177894"/>
                <a:gd name="connsiteX38" fmla="*/ 147209 w 288984"/>
                <a:gd name="connsiteY38" fmla="*/ 170403 h 177894"/>
                <a:gd name="connsiteX39" fmla="*/ 154800 w 288984"/>
                <a:gd name="connsiteY39" fmla="*/ 177995 h 177894"/>
                <a:gd name="connsiteX40" fmla="*/ 165175 w 288984"/>
                <a:gd name="connsiteY40" fmla="*/ 171415 h 177894"/>
                <a:gd name="connsiteX41" fmla="*/ 259563 w 288984"/>
                <a:gd name="connsiteY41" fmla="*/ 21609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563" y="21609"/>
                  </a:moveTo>
                  <a:cubicBezTo>
                    <a:pt x="262600" y="16801"/>
                    <a:pt x="265636" y="12246"/>
                    <a:pt x="281579" y="11993"/>
                  </a:cubicBezTo>
                  <a:cubicBezTo>
                    <a:pt x="284615" y="11993"/>
                    <a:pt x="289170" y="11993"/>
                    <a:pt x="289170" y="4655"/>
                  </a:cubicBezTo>
                  <a:cubicBezTo>
                    <a:pt x="289170" y="2377"/>
                    <a:pt x="287146" y="100"/>
                    <a:pt x="284615" y="100"/>
                  </a:cubicBezTo>
                  <a:cubicBezTo>
                    <a:pt x="277783" y="100"/>
                    <a:pt x="270191" y="859"/>
                    <a:pt x="263106" y="859"/>
                  </a:cubicBezTo>
                  <a:cubicBezTo>
                    <a:pt x="253490" y="859"/>
                    <a:pt x="243368" y="100"/>
                    <a:pt x="234005" y="100"/>
                  </a:cubicBezTo>
                  <a:cubicBezTo>
                    <a:pt x="231981" y="100"/>
                    <a:pt x="227173" y="100"/>
                    <a:pt x="227173" y="7438"/>
                  </a:cubicBezTo>
                  <a:cubicBezTo>
                    <a:pt x="227173" y="11993"/>
                    <a:pt x="231728" y="11993"/>
                    <a:pt x="233499" y="11993"/>
                  </a:cubicBezTo>
                  <a:cubicBezTo>
                    <a:pt x="234511" y="11993"/>
                    <a:pt x="244633" y="11993"/>
                    <a:pt x="251213" y="14777"/>
                  </a:cubicBezTo>
                  <a:lnTo>
                    <a:pt x="178081" y="130421"/>
                  </a:lnTo>
                  <a:lnTo>
                    <a:pt x="162898" y="13258"/>
                  </a:lnTo>
                  <a:cubicBezTo>
                    <a:pt x="167706" y="12246"/>
                    <a:pt x="175550" y="11993"/>
                    <a:pt x="179346" y="11993"/>
                  </a:cubicBezTo>
                  <a:cubicBezTo>
                    <a:pt x="184660" y="11993"/>
                    <a:pt x="188709" y="11993"/>
                    <a:pt x="188709" y="4655"/>
                  </a:cubicBezTo>
                  <a:cubicBezTo>
                    <a:pt x="188709" y="4401"/>
                    <a:pt x="188709" y="100"/>
                    <a:pt x="183395" y="100"/>
                  </a:cubicBezTo>
                  <a:cubicBezTo>
                    <a:pt x="175044" y="100"/>
                    <a:pt x="154547" y="859"/>
                    <a:pt x="146196" y="859"/>
                  </a:cubicBezTo>
                  <a:cubicBezTo>
                    <a:pt x="140882" y="859"/>
                    <a:pt x="135315" y="606"/>
                    <a:pt x="130001" y="606"/>
                  </a:cubicBezTo>
                  <a:cubicBezTo>
                    <a:pt x="122663" y="606"/>
                    <a:pt x="113553" y="100"/>
                    <a:pt x="113047" y="100"/>
                  </a:cubicBezTo>
                  <a:cubicBezTo>
                    <a:pt x="111275" y="100"/>
                    <a:pt x="106214" y="100"/>
                    <a:pt x="106214" y="7438"/>
                  </a:cubicBezTo>
                  <a:cubicBezTo>
                    <a:pt x="106214" y="11993"/>
                    <a:pt x="110516" y="11993"/>
                    <a:pt x="114565" y="11993"/>
                  </a:cubicBezTo>
                  <a:cubicBezTo>
                    <a:pt x="118361" y="11993"/>
                    <a:pt x="123422" y="12246"/>
                    <a:pt x="126711" y="12499"/>
                  </a:cubicBezTo>
                  <a:lnTo>
                    <a:pt x="130001" y="37804"/>
                  </a:lnTo>
                  <a:cubicBezTo>
                    <a:pt x="130001" y="38563"/>
                    <a:pt x="130001" y="39069"/>
                    <a:pt x="127977" y="41853"/>
                  </a:cubicBezTo>
                  <a:lnTo>
                    <a:pt x="72052" y="130421"/>
                  </a:lnTo>
                  <a:lnTo>
                    <a:pt x="56869" y="13258"/>
                  </a:lnTo>
                  <a:cubicBezTo>
                    <a:pt x="61677" y="12246"/>
                    <a:pt x="69522" y="11993"/>
                    <a:pt x="73318" y="11993"/>
                  </a:cubicBezTo>
                  <a:cubicBezTo>
                    <a:pt x="79138" y="11993"/>
                    <a:pt x="79391" y="11740"/>
                    <a:pt x="80656" y="10475"/>
                  </a:cubicBezTo>
                  <a:cubicBezTo>
                    <a:pt x="82174" y="9209"/>
                    <a:pt x="82681" y="4908"/>
                    <a:pt x="82681" y="4655"/>
                  </a:cubicBezTo>
                  <a:cubicBezTo>
                    <a:pt x="82681" y="4401"/>
                    <a:pt x="82681" y="100"/>
                    <a:pt x="77367" y="100"/>
                  </a:cubicBezTo>
                  <a:cubicBezTo>
                    <a:pt x="69016" y="100"/>
                    <a:pt x="48266" y="859"/>
                    <a:pt x="39915" y="859"/>
                  </a:cubicBezTo>
                  <a:cubicBezTo>
                    <a:pt x="34601" y="859"/>
                    <a:pt x="29034" y="606"/>
                    <a:pt x="23720" y="606"/>
                  </a:cubicBezTo>
                  <a:cubicBezTo>
                    <a:pt x="16887" y="606"/>
                    <a:pt x="7271" y="100"/>
                    <a:pt x="7018" y="100"/>
                  </a:cubicBezTo>
                  <a:cubicBezTo>
                    <a:pt x="4994" y="100"/>
                    <a:pt x="186" y="100"/>
                    <a:pt x="186" y="7438"/>
                  </a:cubicBezTo>
                  <a:cubicBezTo>
                    <a:pt x="186" y="11993"/>
                    <a:pt x="4235" y="11993"/>
                    <a:pt x="8537" y="11993"/>
                  </a:cubicBezTo>
                  <a:cubicBezTo>
                    <a:pt x="12332" y="11993"/>
                    <a:pt x="17393" y="12246"/>
                    <a:pt x="20683" y="12499"/>
                  </a:cubicBezTo>
                  <a:lnTo>
                    <a:pt x="41180" y="170403"/>
                  </a:lnTo>
                  <a:cubicBezTo>
                    <a:pt x="41939" y="175464"/>
                    <a:pt x="42445" y="177995"/>
                    <a:pt x="48519" y="177995"/>
                  </a:cubicBezTo>
                  <a:cubicBezTo>
                    <a:pt x="53833" y="177995"/>
                    <a:pt x="56110" y="176223"/>
                    <a:pt x="59147" y="171415"/>
                  </a:cubicBezTo>
                  <a:lnTo>
                    <a:pt x="132279" y="55265"/>
                  </a:lnTo>
                  <a:lnTo>
                    <a:pt x="147209" y="170403"/>
                  </a:lnTo>
                  <a:cubicBezTo>
                    <a:pt x="147968" y="176223"/>
                    <a:pt x="148727" y="177995"/>
                    <a:pt x="154800" y="177995"/>
                  </a:cubicBezTo>
                  <a:cubicBezTo>
                    <a:pt x="160367" y="177995"/>
                    <a:pt x="162392" y="175970"/>
                    <a:pt x="165175" y="171415"/>
                  </a:cubicBezTo>
                  <a:lnTo>
                    <a:pt x="259563" y="21609"/>
                  </a:lnTo>
                  <a:close/>
                </a:path>
              </a:pathLst>
            </a:custGeom>
            <a:solidFill>
              <a:srgbClr val="000000"/>
            </a:solidFill>
            <a:ln w="25380"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CD988363-10AA-27E6-28CB-DBD6C6D09489}"/>
                </a:ext>
              </a:extLst>
            </p:cNvPr>
            <p:cNvSpPr/>
            <p:nvPr>
              <p:custDataLst>
                <p:tags r:id="rId36"/>
              </p:custDataLst>
            </p:nvPr>
          </p:nvSpPr>
          <p:spPr>
            <a:xfrm>
              <a:off x="7547587" y="4991026"/>
              <a:ext cx="53672" cy="119212"/>
            </a:xfrm>
            <a:custGeom>
              <a:avLst/>
              <a:gdLst>
                <a:gd name="connsiteX0" fmla="*/ 49263 w 53672"/>
                <a:gd name="connsiteY0" fmla="*/ 6832 h 119212"/>
                <a:gd name="connsiteX1" fmla="*/ 42178 w 53672"/>
                <a:gd name="connsiteY1" fmla="*/ 101 h 119212"/>
                <a:gd name="connsiteX2" fmla="*/ 32258 w 53672"/>
                <a:gd name="connsiteY2" fmla="*/ 9844 h 119212"/>
                <a:gd name="connsiteX3" fmla="*/ 39344 w 53672"/>
                <a:gd name="connsiteY3" fmla="*/ 16575 h 119212"/>
                <a:gd name="connsiteX4" fmla="*/ 49263 w 53672"/>
                <a:gd name="connsiteY4" fmla="*/ 6832 h 119212"/>
                <a:gd name="connsiteX5" fmla="*/ 13128 w 53672"/>
                <a:gd name="connsiteY5" fmla="*/ 96817 h 119212"/>
                <a:gd name="connsiteX6" fmla="*/ 11534 w 53672"/>
                <a:gd name="connsiteY6" fmla="*/ 104257 h 119212"/>
                <a:gd name="connsiteX7" fmla="*/ 28361 w 53672"/>
                <a:gd name="connsiteY7" fmla="*/ 119313 h 119212"/>
                <a:gd name="connsiteX8" fmla="*/ 53869 w 53672"/>
                <a:gd name="connsiteY8" fmla="*/ 92212 h 119212"/>
                <a:gd name="connsiteX9" fmla="*/ 51035 w 53672"/>
                <a:gd name="connsiteY9" fmla="*/ 89909 h 119212"/>
                <a:gd name="connsiteX10" fmla="*/ 47669 w 53672"/>
                <a:gd name="connsiteY10" fmla="*/ 92920 h 119212"/>
                <a:gd name="connsiteX11" fmla="*/ 28893 w 53672"/>
                <a:gd name="connsiteY11" fmla="*/ 114354 h 119212"/>
                <a:gd name="connsiteX12" fmla="*/ 24464 w 53672"/>
                <a:gd name="connsiteY12" fmla="*/ 108154 h 119212"/>
                <a:gd name="connsiteX13" fmla="*/ 27299 w 53672"/>
                <a:gd name="connsiteY13" fmla="*/ 96817 h 119212"/>
                <a:gd name="connsiteX14" fmla="*/ 32967 w 53672"/>
                <a:gd name="connsiteY14" fmla="*/ 82646 h 119212"/>
                <a:gd name="connsiteX15" fmla="*/ 41647 w 53672"/>
                <a:gd name="connsiteY15" fmla="*/ 60150 h 119212"/>
                <a:gd name="connsiteX16" fmla="*/ 42709 w 53672"/>
                <a:gd name="connsiteY16" fmla="*/ 54482 h 119212"/>
                <a:gd name="connsiteX17" fmla="*/ 25882 w 53672"/>
                <a:gd name="connsiteY17" fmla="*/ 39425 h 119212"/>
                <a:gd name="connsiteX18" fmla="*/ 197 w 53672"/>
                <a:gd name="connsiteY18" fmla="*/ 66527 h 119212"/>
                <a:gd name="connsiteX19" fmla="*/ 3208 w 53672"/>
                <a:gd name="connsiteY19" fmla="*/ 68830 h 119212"/>
                <a:gd name="connsiteX20" fmla="*/ 6397 w 53672"/>
                <a:gd name="connsiteY20" fmla="*/ 65996 h 119212"/>
                <a:gd name="connsiteX21" fmla="*/ 25350 w 53672"/>
                <a:gd name="connsiteY21" fmla="*/ 44385 h 119212"/>
                <a:gd name="connsiteX22" fmla="*/ 29778 w 53672"/>
                <a:gd name="connsiteY22" fmla="*/ 50585 h 119212"/>
                <a:gd name="connsiteX23" fmla="*/ 24287 w 53672"/>
                <a:gd name="connsiteY23" fmla="*/ 68298 h 119212"/>
                <a:gd name="connsiteX24" fmla="*/ 13128 w 53672"/>
                <a:gd name="connsiteY24" fmla="*/ 9681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63" y="6832"/>
                  </a:moveTo>
                  <a:cubicBezTo>
                    <a:pt x="49263" y="3998"/>
                    <a:pt x="47138" y="101"/>
                    <a:pt x="42178" y="101"/>
                  </a:cubicBezTo>
                  <a:cubicBezTo>
                    <a:pt x="37395" y="101"/>
                    <a:pt x="32258" y="4707"/>
                    <a:pt x="32258" y="9844"/>
                  </a:cubicBezTo>
                  <a:cubicBezTo>
                    <a:pt x="32258" y="12855"/>
                    <a:pt x="34561" y="16575"/>
                    <a:pt x="39344" y="16575"/>
                  </a:cubicBezTo>
                  <a:cubicBezTo>
                    <a:pt x="44481" y="16575"/>
                    <a:pt x="49263" y="11615"/>
                    <a:pt x="49263" y="6832"/>
                  </a:cubicBezTo>
                  <a:close/>
                  <a:moveTo>
                    <a:pt x="13128" y="96817"/>
                  </a:moveTo>
                  <a:cubicBezTo>
                    <a:pt x="12419" y="99120"/>
                    <a:pt x="11534" y="101246"/>
                    <a:pt x="11534" y="104257"/>
                  </a:cubicBezTo>
                  <a:cubicBezTo>
                    <a:pt x="11534" y="112582"/>
                    <a:pt x="18619" y="119313"/>
                    <a:pt x="28361" y="119313"/>
                  </a:cubicBezTo>
                  <a:cubicBezTo>
                    <a:pt x="46075" y="119313"/>
                    <a:pt x="53869" y="94869"/>
                    <a:pt x="53869" y="92212"/>
                  </a:cubicBezTo>
                  <a:cubicBezTo>
                    <a:pt x="53869" y="89909"/>
                    <a:pt x="51566" y="89909"/>
                    <a:pt x="51035" y="89909"/>
                  </a:cubicBezTo>
                  <a:cubicBezTo>
                    <a:pt x="48555" y="89909"/>
                    <a:pt x="48378" y="90972"/>
                    <a:pt x="47669" y="92920"/>
                  </a:cubicBezTo>
                  <a:cubicBezTo>
                    <a:pt x="43595" y="107091"/>
                    <a:pt x="35801" y="114354"/>
                    <a:pt x="28893" y="114354"/>
                  </a:cubicBezTo>
                  <a:cubicBezTo>
                    <a:pt x="25350" y="114354"/>
                    <a:pt x="24464" y="112051"/>
                    <a:pt x="24464" y="108154"/>
                  </a:cubicBezTo>
                  <a:cubicBezTo>
                    <a:pt x="24464" y="104080"/>
                    <a:pt x="25704" y="100714"/>
                    <a:pt x="27299" y="96817"/>
                  </a:cubicBezTo>
                  <a:cubicBezTo>
                    <a:pt x="29070" y="92035"/>
                    <a:pt x="31018" y="87252"/>
                    <a:pt x="32967" y="82646"/>
                  </a:cubicBezTo>
                  <a:cubicBezTo>
                    <a:pt x="34561" y="78395"/>
                    <a:pt x="40938" y="62276"/>
                    <a:pt x="41647" y="60150"/>
                  </a:cubicBezTo>
                  <a:cubicBezTo>
                    <a:pt x="42178" y="58379"/>
                    <a:pt x="42709" y="56253"/>
                    <a:pt x="42709" y="54482"/>
                  </a:cubicBezTo>
                  <a:cubicBezTo>
                    <a:pt x="42709" y="46156"/>
                    <a:pt x="35624" y="39425"/>
                    <a:pt x="25882" y="39425"/>
                  </a:cubicBezTo>
                  <a:cubicBezTo>
                    <a:pt x="8345" y="39425"/>
                    <a:pt x="197" y="63516"/>
                    <a:pt x="197" y="66527"/>
                  </a:cubicBezTo>
                  <a:cubicBezTo>
                    <a:pt x="197" y="68830"/>
                    <a:pt x="2677" y="68830"/>
                    <a:pt x="3208" y="68830"/>
                  </a:cubicBezTo>
                  <a:cubicBezTo>
                    <a:pt x="5688" y="68830"/>
                    <a:pt x="5865" y="67944"/>
                    <a:pt x="6397" y="65996"/>
                  </a:cubicBezTo>
                  <a:cubicBezTo>
                    <a:pt x="11002" y="50762"/>
                    <a:pt x="18796" y="44385"/>
                    <a:pt x="25350" y="44385"/>
                  </a:cubicBezTo>
                  <a:cubicBezTo>
                    <a:pt x="28184" y="44385"/>
                    <a:pt x="29778" y="45802"/>
                    <a:pt x="29778" y="50585"/>
                  </a:cubicBezTo>
                  <a:cubicBezTo>
                    <a:pt x="29778" y="54659"/>
                    <a:pt x="28716" y="57316"/>
                    <a:pt x="24287" y="68298"/>
                  </a:cubicBezTo>
                  <a:lnTo>
                    <a:pt x="13128" y="96817"/>
                  </a:lnTo>
                  <a:close/>
                </a:path>
              </a:pathLst>
            </a:custGeom>
            <a:solidFill>
              <a:srgbClr val="000000"/>
            </a:solidFill>
            <a:ln w="25380"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0A8B268E-3E94-607A-1ECB-BC258758944F}"/>
                </a:ext>
              </a:extLst>
            </p:cNvPr>
            <p:cNvSpPr/>
            <p:nvPr>
              <p:custDataLst>
                <p:tags r:id="rId37"/>
              </p:custDataLst>
            </p:nvPr>
          </p:nvSpPr>
          <p:spPr>
            <a:xfrm>
              <a:off x="7631860" y="4894893"/>
              <a:ext cx="64528" cy="177641"/>
            </a:xfrm>
            <a:custGeom>
              <a:avLst/>
              <a:gdLst>
                <a:gd name="connsiteX0" fmla="*/ 63716 w 64528"/>
                <a:gd name="connsiteY0" fmla="*/ 8956 h 177641"/>
                <a:gd name="connsiteX1" fmla="*/ 64728 w 64528"/>
                <a:gd name="connsiteY1" fmla="*/ 4655 h 177641"/>
                <a:gd name="connsiteX2" fmla="*/ 59161 w 64528"/>
                <a:gd name="connsiteY2" fmla="*/ 100 h 177641"/>
                <a:gd name="connsiteX3" fmla="*/ 57390 w 64528"/>
                <a:gd name="connsiteY3" fmla="*/ 353 h 177641"/>
                <a:gd name="connsiteX4" fmla="*/ 24746 w 64528"/>
                <a:gd name="connsiteY4" fmla="*/ 1871 h 177641"/>
                <a:gd name="connsiteX5" fmla="*/ 16648 w 64528"/>
                <a:gd name="connsiteY5" fmla="*/ 9463 h 177641"/>
                <a:gd name="connsiteX6" fmla="*/ 23228 w 64528"/>
                <a:gd name="connsiteY6" fmla="*/ 14017 h 177641"/>
                <a:gd name="connsiteX7" fmla="*/ 33856 w 64528"/>
                <a:gd name="connsiteY7" fmla="*/ 14524 h 177641"/>
                <a:gd name="connsiteX8" fmla="*/ 1465 w 64528"/>
                <a:gd name="connsiteY8" fmla="*/ 144339 h 177641"/>
                <a:gd name="connsiteX9" fmla="*/ 200 w 64528"/>
                <a:gd name="connsiteY9" fmla="*/ 152942 h 177641"/>
                <a:gd name="connsiteX10" fmla="*/ 31832 w 64528"/>
                <a:gd name="connsiteY10" fmla="*/ 177741 h 177641"/>
                <a:gd name="connsiteX11" fmla="*/ 53847 w 64528"/>
                <a:gd name="connsiteY11" fmla="*/ 163318 h 177641"/>
                <a:gd name="connsiteX12" fmla="*/ 63463 w 64528"/>
                <a:gd name="connsiteY12" fmla="*/ 138266 h 177641"/>
                <a:gd name="connsiteX13" fmla="*/ 57390 w 64528"/>
                <a:gd name="connsiteY13" fmla="*/ 134723 h 177641"/>
                <a:gd name="connsiteX14" fmla="*/ 52329 w 64528"/>
                <a:gd name="connsiteY14" fmla="*/ 135988 h 177641"/>
                <a:gd name="connsiteX15" fmla="*/ 50304 w 64528"/>
                <a:gd name="connsiteY15" fmla="*/ 143327 h 177641"/>
                <a:gd name="connsiteX16" fmla="*/ 33097 w 64528"/>
                <a:gd name="connsiteY16" fmla="*/ 168632 h 177641"/>
                <a:gd name="connsiteX17" fmla="*/ 27277 w 64528"/>
                <a:gd name="connsiteY17" fmla="*/ 159522 h 177641"/>
                <a:gd name="connsiteX18" fmla="*/ 28795 w 64528"/>
                <a:gd name="connsiteY18" fmla="*/ 148388 h 177641"/>
                <a:gd name="connsiteX19" fmla="*/ 63716 w 64528"/>
                <a:gd name="connsiteY19" fmla="*/ 895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528" h="177641">
                  <a:moveTo>
                    <a:pt x="63716" y="8956"/>
                  </a:moveTo>
                  <a:cubicBezTo>
                    <a:pt x="64728" y="5414"/>
                    <a:pt x="64728" y="4908"/>
                    <a:pt x="64728" y="4655"/>
                  </a:cubicBezTo>
                  <a:cubicBezTo>
                    <a:pt x="64728" y="1365"/>
                    <a:pt x="61945" y="100"/>
                    <a:pt x="59161" y="100"/>
                  </a:cubicBezTo>
                  <a:cubicBezTo>
                    <a:pt x="58149" y="100"/>
                    <a:pt x="57896" y="100"/>
                    <a:pt x="57390" y="353"/>
                  </a:cubicBezTo>
                  <a:lnTo>
                    <a:pt x="24746" y="1871"/>
                  </a:lnTo>
                  <a:cubicBezTo>
                    <a:pt x="21203" y="2124"/>
                    <a:pt x="16648" y="2377"/>
                    <a:pt x="16648" y="9463"/>
                  </a:cubicBezTo>
                  <a:cubicBezTo>
                    <a:pt x="16648" y="14017"/>
                    <a:pt x="21456" y="14017"/>
                    <a:pt x="23228" y="14017"/>
                  </a:cubicBezTo>
                  <a:cubicBezTo>
                    <a:pt x="26011" y="14017"/>
                    <a:pt x="30566" y="14017"/>
                    <a:pt x="33856" y="14524"/>
                  </a:cubicBezTo>
                  <a:lnTo>
                    <a:pt x="1465" y="144339"/>
                  </a:lnTo>
                  <a:cubicBezTo>
                    <a:pt x="706" y="147122"/>
                    <a:pt x="200" y="149400"/>
                    <a:pt x="200" y="152942"/>
                  </a:cubicBezTo>
                  <a:cubicBezTo>
                    <a:pt x="200" y="169644"/>
                    <a:pt x="16902" y="177741"/>
                    <a:pt x="31832" y="177741"/>
                  </a:cubicBezTo>
                  <a:cubicBezTo>
                    <a:pt x="41194" y="177741"/>
                    <a:pt x="48280" y="172427"/>
                    <a:pt x="53847" y="163318"/>
                  </a:cubicBezTo>
                  <a:cubicBezTo>
                    <a:pt x="59920" y="153449"/>
                    <a:pt x="63463" y="139784"/>
                    <a:pt x="63463" y="138266"/>
                  </a:cubicBezTo>
                  <a:cubicBezTo>
                    <a:pt x="63463" y="134723"/>
                    <a:pt x="59667" y="134723"/>
                    <a:pt x="57390" y="134723"/>
                  </a:cubicBezTo>
                  <a:cubicBezTo>
                    <a:pt x="54606" y="134723"/>
                    <a:pt x="53594" y="134723"/>
                    <a:pt x="52329" y="135988"/>
                  </a:cubicBezTo>
                  <a:cubicBezTo>
                    <a:pt x="51823" y="136494"/>
                    <a:pt x="51823" y="137000"/>
                    <a:pt x="50304" y="143327"/>
                  </a:cubicBezTo>
                  <a:cubicBezTo>
                    <a:pt x="45496" y="162558"/>
                    <a:pt x="39929" y="168632"/>
                    <a:pt x="33097" y="168632"/>
                  </a:cubicBezTo>
                  <a:cubicBezTo>
                    <a:pt x="29301" y="168632"/>
                    <a:pt x="27277" y="166101"/>
                    <a:pt x="27277" y="159522"/>
                  </a:cubicBezTo>
                  <a:cubicBezTo>
                    <a:pt x="27277" y="154461"/>
                    <a:pt x="28036" y="151930"/>
                    <a:pt x="28795" y="148388"/>
                  </a:cubicBezTo>
                  <a:lnTo>
                    <a:pt x="63716" y="8956"/>
                  </a:lnTo>
                  <a:close/>
                </a:path>
              </a:pathLst>
            </a:custGeom>
            <a:solidFill>
              <a:srgbClr val="000000"/>
            </a:solidFill>
            <a:ln w="25380"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A0EC4874-512B-0349-9D88-98616E11971C}"/>
                </a:ext>
              </a:extLst>
            </p:cNvPr>
            <p:cNvSpPr/>
            <p:nvPr>
              <p:custDataLst>
                <p:tags r:id="rId38"/>
              </p:custDataLst>
            </p:nvPr>
          </p:nvSpPr>
          <p:spPr>
            <a:xfrm>
              <a:off x="7719933" y="4991026"/>
              <a:ext cx="53672" cy="119212"/>
            </a:xfrm>
            <a:custGeom>
              <a:avLst/>
              <a:gdLst>
                <a:gd name="connsiteX0" fmla="*/ 49270 w 53672"/>
                <a:gd name="connsiteY0" fmla="*/ 6832 h 119212"/>
                <a:gd name="connsiteX1" fmla="*/ 42185 w 53672"/>
                <a:gd name="connsiteY1" fmla="*/ 101 h 119212"/>
                <a:gd name="connsiteX2" fmla="*/ 32265 w 53672"/>
                <a:gd name="connsiteY2" fmla="*/ 9844 h 119212"/>
                <a:gd name="connsiteX3" fmla="*/ 39351 w 53672"/>
                <a:gd name="connsiteY3" fmla="*/ 16575 h 119212"/>
                <a:gd name="connsiteX4" fmla="*/ 49270 w 53672"/>
                <a:gd name="connsiteY4" fmla="*/ 6832 h 119212"/>
                <a:gd name="connsiteX5" fmla="*/ 13135 w 53672"/>
                <a:gd name="connsiteY5" fmla="*/ 96817 h 119212"/>
                <a:gd name="connsiteX6" fmla="*/ 11540 w 53672"/>
                <a:gd name="connsiteY6" fmla="*/ 104257 h 119212"/>
                <a:gd name="connsiteX7" fmla="*/ 28368 w 53672"/>
                <a:gd name="connsiteY7" fmla="*/ 119313 h 119212"/>
                <a:gd name="connsiteX8" fmla="*/ 53876 w 53672"/>
                <a:gd name="connsiteY8" fmla="*/ 92212 h 119212"/>
                <a:gd name="connsiteX9" fmla="*/ 51042 w 53672"/>
                <a:gd name="connsiteY9" fmla="*/ 89909 h 119212"/>
                <a:gd name="connsiteX10" fmla="*/ 47676 w 53672"/>
                <a:gd name="connsiteY10" fmla="*/ 92920 h 119212"/>
                <a:gd name="connsiteX11" fmla="*/ 28900 w 53672"/>
                <a:gd name="connsiteY11" fmla="*/ 114354 h 119212"/>
                <a:gd name="connsiteX12" fmla="*/ 24471 w 53672"/>
                <a:gd name="connsiteY12" fmla="*/ 108154 h 119212"/>
                <a:gd name="connsiteX13" fmla="*/ 27305 w 53672"/>
                <a:gd name="connsiteY13" fmla="*/ 96817 h 119212"/>
                <a:gd name="connsiteX14" fmla="*/ 32974 w 53672"/>
                <a:gd name="connsiteY14" fmla="*/ 82646 h 119212"/>
                <a:gd name="connsiteX15" fmla="*/ 41653 w 53672"/>
                <a:gd name="connsiteY15" fmla="*/ 60150 h 119212"/>
                <a:gd name="connsiteX16" fmla="*/ 42716 w 53672"/>
                <a:gd name="connsiteY16" fmla="*/ 54482 h 119212"/>
                <a:gd name="connsiteX17" fmla="*/ 25888 w 53672"/>
                <a:gd name="connsiteY17" fmla="*/ 39425 h 119212"/>
                <a:gd name="connsiteX18" fmla="*/ 204 w 53672"/>
                <a:gd name="connsiteY18" fmla="*/ 66527 h 119212"/>
                <a:gd name="connsiteX19" fmla="*/ 3215 w 53672"/>
                <a:gd name="connsiteY19" fmla="*/ 68830 h 119212"/>
                <a:gd name="connsiteX20" fmla="*/ 6403 w 53672"/>
                <a:gd name="connsiteY20" fmla="*/ 65996 h 119212"/>
                <a:gd name="connsiteX21" fmla="*/ 25357 w 53672"/>
                <a:gd name="connsiteY21" fmla="*/ 44385 h 119212"/>
                <a:gd name="connsiteX22" fmla="*/ 29785 w 53672"/>
                <a:gd name="connsiteY22" fmla="*/ 50585 h 119212"/>
                <a:gd name="connsiteX23" fmla="*/ 24294 w 53672"/>
                <a:gd name="connsiteY23" fmla="*/ 68298 h 119212"/>
                <a:gd name="connsiteX24" fmla="*/ 13135 w 53672"/>
                <a:gd name="connsiteY24" fmla="*/ 9681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70" y="6832"/>
                  </a:moveTo>
                  <a:cubicBezTo>
                    <a:pt x="49270" y="3998"/>
                    <a:pt x="47145" y="101"/>
                    <a:pt x="42185" y="101"/>
                  </a:cubicBezTo>
                  <a:cubicBezTo>
                    <a:pt x="37402" y="101"/>
                    <a:pt x="32265" y="4707"/>
                    <a:pt x="32265" y="9844"/>
                  </a:cubicBezTo>
                  <a:cubicBezTo>
                    <a:pt x="32265" y="12855"/>
                    <a:pt x="34568" y="16575"/>
                    <a:pt x="39351" y="16575"/>
                  </a:cubicBezTo>
                  <a:cubicBezTo>
                    <a:pt x="44488" y="16575"/>
                    <a:pt x="49270" y="11615"/>
                    <a:pt x="49270" y="6832"/>
                  </a:cubicBezTo>
                  <a:close/>
                  <a:moveTo>
                    <a:pt x="13135" y="96817"/>
                  </a:moveTo>
                  <a:cubicBezTo>
                    <a:pt x="12426" y="99120"/>
                    <a:pt x="11540" y="101246"/>
                    <a:pt x="11540" y="104257"/>
                  </a:cubicBezTo>
                  <a:cubicBezTo>
                    <a:pt x="11540" y="112582"/>
                    <a:pt x="18626" y="119313"/>
                    <a:pt x="28368" y="119313"/>
                  </a:cubicBezTo>
                  <a:cubicBezTo>
                    <a:pt x="46082" y="119313"/>
                    <a:pt x="53876" y="94869"/>
                    <a:pt x="53876" y="92212"/>
                  </a:cubicBezTo>
                  <a:cubicBezTo>
                    <a:pt x="53876" y="89909"/>
                    <a:pt x="51573" y="89909"/>
                    <a:pt x="51042" y="89909"/>
                  </a:cubicBezTo>
                  <a:cubicBezTo>
                    <a:pt x="48562" y="89909"/>
                    <a:pt x="48385" y="90972"/>
                    <a:pt x="47676" y="92920"/>
                  </a:cubicBezTo>
                  <a:cubicBezTo>
                    <a:pt x="43602" y="107091"/>
                    <a:pt x="35808" y="114354"/>
                    <a:pt x="28900" y="114354"/>
                  </a:cubicBezTo>
                  <a:cubicBezTo>
                    <a:pt x="25357" y="114354"/>
                    <a:pt x="24471" y="112051"/>
                    <a:pt x="24471" y="108154"/>
                  </a:cubicBezTo>
                  <a:cubicBezTo>
                    <a:pt x="24471" y="104080"/>
                    <a:pt x="25711" y="100714"/>
                    <a:pt x="27305" y="96817"/>
                  </a:cubicBezTo>
                  <a:cubicBezTo>
                    <a:pt x="29077" y="92035"/>
                    <a:pt x="31025" y="87252"/>
                    <a:pt x="32974" y="82646"/>
                  </a:cubicBezTo>
                  <a:cubicBezTo>
                    <a:pt x="34568" y="78395"/>
                    <a:pt x="40945" y="62276"/>
                    <a:pt x="41653" y="60150"/>
                  </a:cubicBezTo>
                  <a:cubicBezTo>
                    <a:pt x="42185" y="58379"/>
                    <a:pt x="42716" y="56253"/>
                    <a:pt x="42716" y="54482"/>
                  </a:cubicBezTo>
                  <a:cubicBezTo>
                    <a:pt x="42716" y="46156"/>
                    <a:pt x="35631" y="39425"/>
                    <a:pt x="25888" y="39425"/>
                  </a:cubicBezTo>
                  <a:cubicBezTo>
                    <a:pt x="8352" y="39425"/>
                    <a:pt x="204" y="63516"/>
                    <a:pt x="204" y="66527"/>
                  </a:cubicBezTo>
                  <a:cubicBezTo>
                    <a:pt x="204" y="68830"/>
                    <a:pt x="2684" y="68830"/>
                    <a:pt x="3215" y="68830"/>
                  </a:cubicBezTo>
                  <a:cubicBezTo>
                    <a:pt x="5695" y="68830"/>
                    <a:pt x="5872" y="67944"/>
                    <a:pt x="6403" y="65996"/>
                  </a:cubicBezTo>
                  <a:cubicBezTo>
                    <a:pt x="11009" y="50762"/>
                    <a:pt x="18803" y="44385"/>
                    <a:pt x="25357" y="44385"/>
                  </a:cubicBezTo>
                  <a:cubicBezTo>
                    <a:pt x="28191" y="44385"/>
                    <a:pt x="29785" y="45802"/>
                    <a:pt x="29785" y="50585"/>
                  </a:cubicBezTo>
                  <a:cubicBezTo>
                    <a:pt x="29785" y="54659"/>
                    <a:pt x="28722" y="57316"/>
                    <a:pt x="24294" y="68298"/>
                  </a:cubicBezTo>
                  <a:lnTo>
                    <a:pt x="13135" y="96817"/>
                  </a:lnTo>
                  <a:close/>
                </a:path>
              </a:pathLst>
            </a:custGeom>
            <a:solidFill>
              <a:srgbClr val="000000"/>
            </a:solidFill>
            <a:ln w="25380"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CC3558EE-F5F3-73F4-5AB3-4712E9ABAC19}"/>
                </a:ext>
              </a:extLst>
            </p:cNvPr>
            <p:cNvSpPr/>
            <p:nvPr>
              <p:custDataLst>
                <p:tags r:id="rId39"/>
              </p:custDataLst>
            </p:nvPr>
          </p:nvSpPr>
          <p:spPr>
            <a:xfrm>
              <a:off x="7802334" y="5059755"/>
              <a:ext cx="119743" cy="8679"/>
            </a:xfrm>
            <a:custGeom>
              <a:avLst/>
              <a:gdLst>
                <a:gd name="connsiteX0" fmla="*/ 112865 w 119743"/>
                <a:gd name="connsiteY0" fmla="*/ 8781 h 8679"/>
                <a:gd name="connsiteX1" fmla="*/ 119950 w 119743"/>
                <a:gd name="connsiteY1" fmla="*/ 4530 h 8679"/>
                <a:gd name="connsiteX2" fmla="*/ 112865 w 119743"/>
                <a:gd name="connsiteY2" fmla="*/ 101 h 8679"/>
                <a:gd name="connsiteX3" fmla="*/ 7292 w 119743"/>
                <a:gd name="connsiteY3" fmla="*/ 101 h 8679"/>
                <a:gd name="connsiteX4" fmla="*/ 206 w 119743"/>
                <a:gd name="connsiteY4" fmla="*/ 4352 h 8679"/>
                <a:gd name="connsiteX5" fmla="*/ 7292 w 119743"/>
                <a:gd name="connsiteY5" fmla="*/ 8781 h 8679"/>
                <a:gd name="connsiteX6" fmla="*/ 112865 w 119743"/>
                <a:gd name="connsiteY6" fmla="*/ 8781 h 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43" h="8679">
                  <a:moveTo>
                    <a:pt x="112865" y="8781"/>
                  </a:moveTo>
                  <a:cubicBezTo>
                    <a:pt x="115699" y="8781"/>
                    <a:pt x="119950" y="8781"/>
                    <a:pt x="119950" y="4530"/>
                  </a:cubicBezTo>
                  <a:cubicBezTo>
                    <a:pt x="119950" y="101"/>
                    <a:pt x="115876" y="101"/>
                    <a:pt x="112865" y="101"/>
                  </a:cubicBezTo>
                  <a:lnTo>
                    <a:pt x="7292" y="101"/>
                  </a:lnTo>
                  <a:cubicBezTo>
                    <a:pt x="4458" y="101"/>
                    <a:pt x="206" y="101"/>
                    <a:pt x="206" y="4352"/>
                  </a:cubicBezTo>
                  <a:cubicBezTo>
                    <a:pt x="206" y="8781"/>
                    <a:pt x="4281" y="8781"/>
                    <a:pt x="7292" y="8781"/>
                  </a:cubicBezTo>
                  <a:lnTo>
                    <a:pt x="112865" y="8781"/>
                  </a:lnTo>
                  <a:close/>
                </a:path>
              </a:pathLst>
            </a:custGeom>
            <a:solidFill>
              <a:srgbClr val="000000"/>
            </a:solidFill>
            <a:ln w="25380"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E79F751C-5EE8-B15A-FF56-FE336E0B429A}"/>
                </a:ext>
              </a:extLst>
            </p:cNvPr>
            <p:cNvSpPr/>
            <p:nvPr>
              <p:custDataLst>
                <p:tags r:id="rId40"/>
              </p:custDataLst>
            </p:nvPr>
          </p:nvSpPr>
          <p:spPr>
            <a:xfrm>
              <a:off x="7960669" y="4990849"/>
              <a:ext cx="64477" cy="117618"/>
            </a:xfrm>
            <a:custGeom>
              <a:avLst/>
              <a:gdLst>
                <a:gd name="connsiteX0" fmla="*/ 40245 w 64477"/>
                <a:gd name="connsiteY0" fmla="*/ 5061 h 117618"/>
                <a:gd name="connsiteX1" fmla="*/ 34931 w 64477"/>
                <a:gd name="connsiteY1" fmla="*/ 101 h 117618"/>
                <a:gd name="connsiteX2" fmla="*/ 213 w 64477"/>
                <a:gd name="connsiteY2" fmla="*/ 11438 h 117618"/>
                <a:gd name="connsiteX3" fmla="*/ 213 w 64477"/>
                <a:gd name="connsiteY3" fmla="*/ 17815 h 117618"/>
                <a:gd name="connsiteX4" fmla="*/ 25897 w 64477"/>
                <a:gd name="connsiteY4" fmla="*/ 12855 h 117618"/>
                <a:gd name="connsiteX5" fmla="*/ 25897 w 64477"/>
                <a:gd name="connsiteY5" fmla="*/ 103194 h 117618"/>
                <a:gd name="connsiteX6" fmla="*/ 8184 w 64477"/>
                <a:gd name="connsiteY6" fmla="*/ 111342 h 117618"/>
                <a:gd name="connsiteX7" fmla="*/ 1453 w 64477"/>
                <a:gd name="connsiteY7" fmla="*/ 111342 h 117618"/>
                <a:gd name="connsiteX8" fmla="*/ 1453 w 64477"/>
                <a:gd name="connsiteY8" fmla="*/ 117719 h 117618"/>
                <a:gd name="connsiteX9" fmla="*/ 32983 w 64477"/>
                <a:gd name="connsiteY9" fmla="*/ 117011 h 117618"/>
                <a:gd name="connsiteX10" fmla="*/ 64690 w 64477"/>
                <a:gd name="connsiteY10" fmla="*/ 117719 h 117618"/>
                <a:gd name="connsiteX11" fmla="*/ 64690 w 64477"/>
                <a:gd name="connsiteY11" fmla="*/ 111342 h 117618"/>
                <a:gd name="connsiteX12" fmla="*/ 57959 w 64477"/>
                <a:gd name="connsiteY12" fmla="*/ 111342 h 117618"/>
                <a:gd name="connsiteX13" fmla="*/ 40245 w 64477"/>
                <a:gd name="connsiteY13" fmla="*/ 103194 h 117618"/>
                <a:gd name="connsiteX14" fmla="*/ 40245 w 64477"/>
                <a:gd name="connsiteY14" fmla="*/ 5061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45" y="5061"/>
                  </a:moveTo>
                  <a:cubicBezTo>
                    <a:pt x="40245" y="278"/>
                    <a:pt x="39891" y="101"/>
                    <a:pt x="34931" y="101"/>
                  </a:cubicBezTo>
                  <a:cubicBezTo>
                    <a:pt x="23595" y="11261"/>
                    <a:pt x="7475" y="11438"/>
                    <a:pt x="213" y="11438"/>
                  </a:cubicBezTo>
                  <a:lnTo>
                    <a:pt x="213" y="17815"/>
                  </a:lnTo>
                  <a:cubicBezTo>
                    <a:pt x="4464" y="17815"/>
                    <a:pt x="16155" y="17815"/>
                    <a:pt x="25897" y="12855"/>
                  </a:cubicBezTo>
                  <a:lnTo>
                    <a:pt x="25897" y="103194"/>
                  </a:lnTo>
                  <a:cubicBezTo>
                    <a:pt x="25897" y="109040"/>
                    <a:pt x="25897" y="111342"/>
                    <a:pt x="8184" y="111342"/>
                  </a:cubicBezTo>
                  <a:lnTo>
                    <a:pt x="1453" y="111342"/>
                  </a:lnTo>
                  <a:lnTo>
                    <a:pt x="1453" y="117719"/>
                  </a:lnTo>
                  <a:cubicBezTo>
                    <a:pt x="4641" y="117542"/>
                    <a:pt x="26429" y="117011"/>
                    <a:pt x="32983" y="117011"/>
                  </a:cubicBezTo>
                  <a:cubicBezTo>
                    <a:pt x="38474" y="117011"/>
                    <a:pt x="60793" y="117542"/>
                    <a:pt x="64690" y="117719"/>
                  </a:cubicBezTo>
                  <a:lnTo>
                    <a:pt x="64690" y="111342"/>
                  </a:lnTo>
                  <a:lnTo>
                    <a:pt x="57959" y="111342"/>
                  </a:lnTo>
                  <a:cubicBezTo>
                    <a:pt x="40245" y="111342"/>
                    <a:pt x="40245" y="109040"/>
                    <a:pt x="40245" y="103194"/>
                  </a:cubicBezTo>
                  <a:lnTo>
                    <a:pt x="40245" y="5061"/>
                  </a:lnTo>
                  <a:close/>
                </a:path>
              </a:pathLst>
            </a:custGeom>
            <a:solidFill>
              <a:srgbClr val="000000"/>
            </a:solidFill>
            <a:ln w="25380"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16948E42-10B6-EB0E-1510-DA599F50B089}"/>
                </a:ext>
              </a:extLst>
            </p:cNvPr>
            <p:cNvSpPr/>
            <p:nvPr>
              <p:custDataLst>
                <p:tags r:id="rId41"/>
              </p:custDataLst>
            </p:nvPr>
          </p:nvSpPr>
          <p:spPr>
            <a:xfrm>
              <a:off x="8125286" y="4922981"/>
              <a:ext cx="168278" cy="168531"/>
            </a:xfrm>
            <a:custGeom>
              <a:avLst/>
              <a:gdLst>
                <a:gd name="connsiteX0" fmla="*/ 89546 w 168278"/>
                <a:gd name="connsiteY0" fmla="*/ 89427 h 168531"/>
                <a:gd name="connsiteX1" fmla="*/ 160148 w 168278"/>
                <a:gd name="connsiteY1" fmla="*/ 89427 h 168531"/>
                <a:gd name="connsiteX2" fmla="*/ 168498 w 168278"/>
                <a:gd name="connsiteY2" fmla="*/ 84366 h 168531"/>
                <a:gd name="connsiteX3" fmla="*/ 160148 w 168278"/>
                <a:gd name="connsiteY3" fmla="*/ 79305 h 168531"/>
                <a:gd name="connsiteX4" fmla="*/ 89546 w 168278"/>
                <a:gd name="connsiteY4" fmla="*/ 79305 h 168531"/>
                <a:gd name="connsiteX5" fmla="*/ 89546 w 168278"/>
                <a:gd name="connsiteY5" fmla="*/ 8450 h 168531"/>
                <a:gd name="connsiteX6" fmla="*/ 84485 w 168278"/>
                <a:gd name="connsiteY6" fmla="*/ 100 h 168531"/>
                <a:gd name="connsiteX7" fmla="*/ 79424 w 168278"/>
                <a:gd name="connsiteY7" fmla="*/ 8450 h 168531"/>
                <a:gd name="connsiteX8" fmla="*/ 79424 w 168278"/>
                <a:gd name="connsiteY8" fmla="*/ 79305 h 168531"/>
                <a:gd name="connsiteX9" fmla="*/ 8570 w 168278"/>
                <a:gd name="connsiteY9" fmla="*/ 79305 h 168531"/>
                <a:gd name="connsiteX10" fmla="*/ 219 w 168278"/>
                <a:gd name="connsiteY10" fmla="*/ 84366 h 168531"/>
                <a:gd name="connsiteX11" fmla="*/ 8570 w 168278"/>
                <a:gd name="connsiteY11" fmla="*/ 89427 h 168531"/>
                <a:gd name="connsiteX12" fmla="*/ 79424 w 168278"/>
                <a:gd name="connsiteY12" fmla="*/ 89427 h 168531"/>
                <a:gd name="connsiteX13" fmla="*/ 79424 w 168278"/>
                <a:gd name="connsiteY13" fmla="*/ 160281 h 168531"/>
                <a:gd name="connsiteX14" fmla="*/ 84485 w 168278"/>
                <a:gd name="connsiteY14" fmla="*/ 168632 h 168531"/>
                <a:gd name="connsiteX15" fmla="*/ 89546 w 168278"/>
                <a:gd name="connsiteY15" fmla="*/ 160281 h 168531"/>
                <a:gd name="connsiteX16" fmla="*/ 89546 w 168278"/>
                <a:gd name="connsiteY16" fmla="*/ 89427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68531">
                  <a:moveTo>
                    <a:pt x="89546" y="89427"/>
                  </a:moveTo>
                  <a:lnTo>
                    <a:pt x="160148" y="89427"/>
                  </a:lnTo>
                  <a:cubicBezTo>
                    <a:pt x="163690" y="89427"/>
                    <a:pt x="168498" y="89427"/>
                    <a:pt x="168498" y="84366"/>
                  </a:cubicBezTo>
                  <a:cubicBezTo>
                    <a:pt x="168498" y="79305"/>
                    <a:pt x="163690" y="79305"/>
                    <a:pt x="160148" y="79305"/>
                  </a:cubicBezTo>
                  <a:lnTo>
                    <a:pt x="89546" y="79305"/>
                  </a:lnTo>
                  <a:lnTo>
                    <a:pt x="89546" y="8450"/>
                  </a:lnTo>
                  <a:cubicBezTo>
                    <a:pt x="89546" y="4908"/>
                    <a:pt x="89546" y="100"/>
                    <a:pt x="84485" y="100"/>
                  </a:cubicBezTo>
                  <a:cubicBezTo>
                    <a:pt x="79424" y="100"/>
                    <a:pt x="79424" y="4908"/>
                    <a:pt x="79424" y="8450"/>
                  </a:cubicBezTo>
                  <a:lnTo>
                    <a:pt x="79424" y="79305"/>
                  </a:lnTo>
                  <a:lnTo>
                    <a:pt x="8570" y="79305"/>
                  </a:lnTo>
                  <a:cubicBezTo>
                    <a:pt x="5027" y="79305"/>
                    <a:pt x="219" y="79305"/>
                    <a:pt x="219" y="84366"/>
                  </a:cubicBezTo>
                  <a:cubicBezTo>
                    <a:pt x="219" y="89427"/>
                    <a:pt x="5027" y="89427"/>
                    <a:pt x="8570" y="89427"/>
                  </a:cubicBezTo>
                  <a:lnTo>
                    <a:pt x="79424" y="89427"/>
                  </a:lnTo>
                  <a:lnTo>
                    <a:pt x="79424" y="160281"/>
                  </a:lnTo>
                  <a:cubicBezTo>
                    <a:pt x="79424" y="163824"/>
                    <a:pt x="79424" y="168632"/>
                    <a:pt x="84485" y="168632"/>
                  </a:cubicBezTo>
                  <a:cubicBezTo>
                    <a:pt x="89546" y="168632"/>
                    <a:pt x="89546" y="163824"/>
                    <a:pt x="89546" y="160281"/>
                  </a:cubicBezTo>
                  <a:lnTo>
                    <a:pt x="89546" y="89427"/>
                  </a:lnTo>
                  <a:close/>
                </a:path>
              </a:pathLst>
            </a:custGeom>
            <a:solidFill>
              <a:srgbClr val="000000"/>
            </a:solidFill>
            <a:ln w="25380"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9989849A-655A-A8C8-3FF6-F07C6515186F}"/>
                </a:ext>
              </a:extLst>
            </p:cNvPr>
            <p:cNvSpPr/>
            <p:nvPr>
              <p:custDataLst>
                <p:tags r:id="rId42"/>
              </p:custDataLst>
            </p:nvPr>
          </p:nvSpPr>
          <p:spPr>
            <a:xfrm>
              <a:off x="8377324" y="4894893"/>
              <a:ext cx="114885" cy="177641"/>
            </a:xfrm>
            <a:custGeom>
              <a:avLst/>
              <a:gdLst>
                <a:gd name="connsiteX0" fmla="*/ 58178 w 114885"/>
                <a:gd name="connsiteY0" fmla="*/ 8956 h 177641"/>
                <a:gd name="connsiteX1" fmla="*/ 59190 w 114885"/>
                <a:gd name="connsiteY1" fmla="*/ 4655 h 177641"/>
                <a:gd name="connsiteX2" fmla="*/ 53623 w 114885"/>
                <a:gd name="connsiteY2" fmla="*/ 100 h 177641"/>
                <a:gd name="connsiteX3" fmla="*/ 51852 w 114885"/>
                <a:gd name="connsiteY3" fmla="*/ 353 h 177641"/>
                <a:gd name="connsiteX4" fmla="*/ 19208 w 114885"/>
                <a:gd name="connsiteY4" fmla="*/ 1871 h 177641"/>
                <a:gd name="connsiteX5" fmla="*/ 11111 w 114885"/>
                <a:gd name="connsiteY5" fmla="*/ 9463 h 177641"/>
                <a:gd name="connsiteX6" fmla="*/ 17690 w 114885"/>
                <a:gd name="connsiteY6" fmla="*/ 14017 h 177641"/>
                <a:gd name="connsiteX7" fmla="*/ 28318 w 114885"/>
                <a:gd name="connsiteY7" fmla="*/ 14524 h 177641"/>
                <a:gd name="connsiteX8" fmla="*/ 21233 w 114885"/>
                <a:gd name="connsiteY8" fmla="*/ 43624 h 177641"/>
                <a:gd name="connsiteX9" fmla="*/ 3772 w 114885"/>
                <a:gd name="connsiteY9" fmla="*/ 113467 h 177641"/>
                <a:gd name="connsiteX10" fmla="*/ 229 w 114885"/>
                <a:gd name="connsiteY10" fmla="*/ 136494 h 177641"/>
                <a:gd name="connsiteX11" fmla="*/ 43248 w 114885"/>
                <a:gd name="connsiteY11" fmla="*/ 177741 h 177641"/>
                <a:gd name="connsiteX12" fmla="*/ 115114 w 114885"/>
                <a:gd name="connsiteY12" fmla="*/ 103091 h 177641"/>
                <a:gd name="connsiteX13" fmla="*/ 70831 w 114885"/>
                <a:gd name="connsiteY13" fmla="*/ 61338 h 177641"/>
                <a:gd name="connsiteX14" fmla="*/ 43248 w 114885"/>
                <a:gd name="connsiteY14" fmla="*/ 69436 h 177641"/>
                <a:gd name="connsiteX15" fmla="*/ 58178 w 114885"/>
                <a:gd name="connsiteY15" fmla="*/ 8956 h 177641"/>
                <a:gd name="connsiteX16" fmla="*/ 43754 w 114885"/>
                <a:gd name="connsiteY16" fmla="*/ 168632 h 177641"/>
                <a:gd name="connsiteX17" fmla="*/ 25534 w 114885"/>
                <a:gd name="connsiteY17" fmla="*/ 147628 h 177641"/>
                <a:gd name="connsiteX18" fmla="*/ 29836 w 114885"/>
                <a:gd name="connsiteY18" fmla="*/ 122323 h 177641"/>
                <a:gd name="connsiteX19" fmla="*/ 38440 w 114885"/>
                <a:gd name="connsiteY19" fmla="*/ 87655 h 177641"/>
                <a:gd name="connsiteX20" fmla="*/ 69565 w 114885"/>
                <a:gd name="connsiteY20" fmla="*/ 70448 h 177641"/>
                <a:gd name="connsiteX21" fmla="*/ 86520 w 114885"/>
                <a:gd name="connsiteY21" fmla="*/ 89680 h 177641"/>
                <a:gd name="connsiteX22" fmla="*/ 73867 w 114885"/>
                <a:gd name="connsiteY22" fmla="*/ 143833 h 177641"/>
                <a:gd name="connsiteX23" fmla="*/ 43754 w 114885"/>
                <a:gd name="connsiteY23" fmla="*/ 168632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885" h="177641">
                  <a:moveTo>
                    <a:pt x="58178" y="8956"/>
                  </a:moveTo>
                  <a:cubicBezTo>
                    <a:pt x="59190" y="5414"/>
                    <a:pt x="59190" y="4908"/>
                    <a:pt x="59190" y="4655"/>
                  </a:cubicBezTo>
                  <a:cubicBezTo>
                    <a:pt x="59190" y="1365"/>
                    <a:pt x="56407" y="100"/>
                    <a:pt x="53623" y="100"/>
                  </a:cubicBezTo>
                  <a:cubicBezTo>
                    <a:pt x="52611" y="100"/>
                    <a:pt x="52358" y="100"/>
                    <a:pt x="51852" y="353"/>
                  </a:cubicBezTo>
                  <a:lnTo>
                    <a:pt x="19208" y="1871"/>
                  </a:lnTo>
                  <a:cubicBezTo>
                    <a:pt x="15665" y="2124"/>
                    <a:pt x="11111" y="2377"/>
                    <a:pt x="11111" y="9463"/>
                  </a:cubicBezTo>
                  <a:cubicBezTo>
                    <a:pt x="11111" y="14017"/>
                    <a:pt x="15918" y="14017"/>
                    <a:pt x="17690" y="14017"/>
                  </a:cubicBezTo>
                  <a:cubicBezTo>
                    <a:pt x="20473" y="14017"/>
                    <a:pt x="25028" y="14017"/>
                    <a:pt x="28318" y="14524"/>
                  </a:cubicBezTo>
                  <a:cubicBezTo>
                    <a:pt x="26294" y="23127"/>
                    <a:pt x="23763" y="34008"/>
                    <a:pt x="21233" y="43624"/>
                  </a:cubicBezTo>
                  <a:lnTo>
                    <a:pt x="3772" y="113467"/>
                  </a:lnTo>
                  <a:cubicBezTo>
                    <a:pt x="229" y="127637"/>
                    <a:pt x="229" y="130674"/>
                    <a:pt x="229" y="136494"/>
                  </a:cubicBezTo>
                  <a:cubicBezTo>
                    <a:pt x="229" y="168885"/>
                    <a:pt x="24269" y="177741"/>
                    <a:pt x="43248" y="177741"/>
                  </a:cubicBezTo>
                  <a:cubicBezTo>
                    <a:pt x="89050" y="177741"/>
                    <a:pt x="115114" y="136494"/>
                    <a:pt x="115114" y="103091"/>
                  </a:cubicBezTo>
                  <a:cubicBezTo>
                    <a:pt x="115114" y="71966"/>
                    <a:pt x="91834" y="61338"/>
                    <a:pt x="70831" y="61338"/>
                  </a:cubicBezTo>
                  <a:cubicBezTo>
                    <a:pt x="58684" y="61338"/>
                    <a:pt x="48562" y="66146"/>
                    <a:pt x="43248" y="69436"/>
                  </a:cubicBezTo>
                  <a:lnTo>
                    <a:pt x="58178" y="8956"/>
                  </a:lnTo>
                  <a:close/>
                  <a:moveTo>
                    <a:pt x="43754" y="168632"/>
                  </a:moveTo>
                  <a:cubicBezTo>
                    <a:pt x="33885" y="168632"/>
                    <a:pt x="25534" y="163318"/>
                    <a:pt x="25534" y="147628"/>
                  </a:cubicBezTo>
                  <a:cubicBezTo>
                    <a:pt x="25534" y="139531"/>
                    <a:pt x="28065" y="130168"/>
                    <a:pt x="29836" y="122323"/>
                  </a:cubicBezTo>
                  <a:cubicBezTo>
                    <a:pt x="32367" y="112707"/>
                    <a:pt x="36669" y="95247"/>
                    <a:pt x="38440" y="87655"/>
                  </a:cubicBezTo>
                  <a:cubicBezTo>
                    <a:pt x="39705" y="83353"/>
                    <a:pt x="54129" y="70448"/>
                    <a:pt x="69565" y="70448"/>
                  </a:cubicBezTo>
                  <a:cubicBezTo>
                    <a:pt x="85254" y="70448"/>
                    <a:pt x="86520" y="84113"/>
                    <a:pt x="86520" y="89680"/>
                  </a:cubicBezTo>
                  <a:cubicBezTo>
                    <a:pt x="86520" y="102838"/>
                    <a:pt x="77916" y="133964"/>
                    <a:pt x="73867" y="143833"/>
                  </a:cubicBezTo>
                  <a:cubicBezTo>
                    <a:pt x="65263" y="164330"/>
                    <a:pt x="51093" y="168632"/>
                    <a:pt x="43754" y="168632"/>
                  </a:cubicBezTo>
                  <a:close/>
                </a:path>
              </a:pathLst>
            </a:custGeom>
            <a:solidFill>
              <a:srgbClr val="000000"/>
            </a:solidFill>
            <a:ln w="25380"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AC605786-6B75-C29B-3162-B96C172C645B}"/>
                </a:ext>
              </a:extLst>
            </p:cNvPr>
            <p:cNvSpPr/>
            <p:nvPr>
              <p:custDataLst>
                <p:tags r:id="rId43"/>
              </p:custDataLst>
            </p:nvPr>
          </p:nvSpPr>
          <p:spPr>
            <a:xfrm>
              <a:off x="8504287" y="4991026"/>
              <a:ext cx="53672" cy="119212"/>
            </a:xfrm>
            <a:custGeom>
              <a:avLst/>
              <a:gdLst>
                <a:gd name="connsiteX0" fmla="*/ 49301 w 53672"/>
                <a:gd name="connsiteY0" fmla="*/ 6832 h 119212"/>
                <a:gd name="connsiteX1" fmla="*/ 42216 w 53672"/>
                <a:gd name="connsiteY1" fmla="*/ 101 h 119212"/>
                <a:gd name="connsiteX2" fmla="*/ 32296 w 53672"/>
                <a:gd name="connsiteY2" fmla="*/ 9844 h 119212"/>
                <a:gd name="connsiteX3" fmla="*/ 39381 w 53672"/>
                <a:gd name="connsiteY3" fmla="*/ 16575 h 119212"/>
                <a:gd name="connsiteX4" fmla="*/ 49301 w 53672"/>
                <a:gd name="connsiteY4" fmla="*/ 6832 h 119212"/>
                <a:gd name="connsiteX5" fmla="*/ 13165 w 53672"/>
                <a:gd name="connsiteY5" fmla="*/ 96817 h 119212"/>
                <a:gd name="connsiteX6" fmla="*/ 11571 w 53672"/>
                <a:gd name="connsiteY6" fmla="*/ 104257 h 119212"/>
                <a:gd name="connsiteX7" fmla="*/ 28399 w 53672"/>
                <a:gd name="connsiteY7" fmla="*/ 119313 h 119212"/>
                <a:gd name="connsiteX8" fmla="*/ 53907 w 53672"/>
                <a:gd name="connsiteY8" fmla="*/ 92212 h 119212"/>
                <a:gd name="connsiteX9" fmla="*/ 51072 w 53672"/>
                <a:gd name="connsiteY9" fmla="*/ 89909 h 119212"/>
                <a:gd name="connsiteX10" fmla="*/ 47707 w 53672"/>
                <a:gd name="connsiteY10" fmla="*/ 92920 h 119212"/>
                <a:gd name="connsiteX11" fmla="*/ 28930 w 53672"/>
                <a:gd name="connsiteY11" fmla="*/ 114354 h 119212"/>
                <a:gd name="connsiteX12" fmla="*/ 24502 w 53672"/>
                <a:gd name="connsiteY12" fmla="*/ 108154 h 119212"/>
                <a:gd name="connsiteX13" fmla="*/ 27336 w 53672"/>
                <a:gd name="connsiteY13" fmla="*/ 96817 h 119212"/>
                <a:gd name="connsiteX14" fmla="*/ 33005 w 53672"/>
                <a:gd name="connsiteY14" fmla="*/ 82646 h 119212"/>
                <a:gd name="connsiteX15" fmla="*/ 41684 w 53672"/>
                <a:gd name="connsiteY15" fmla="*/ 60150 h 119212"/>
                <a:gd name="connsiteX16" fmla="*/ 42747 w 53672"/>
                <a:gd name="connsiteY16" fmla="*/ 54482 h 119212"/>
                <a:gd name="connsiteX17" fmla="*/ 25919 w 53672"/>
                <a:gd name="connsiteY17" fmla="*/ 39425 h 119212"/>
                <a:gd name="connsiteX18" fmla="*/ 234 w 53672"/>
                <a:gd name="connsiteY18" fmla="*/ 66527 h 119212"/>
                <a:gd name="connsiteX19" fmla="*/ 3246 w 53672"/>
                <a:gd name="connsiteY19" fmla="*/ 68830 h 119212"/>
                <a:gd name="connsiteX20" fmla="*/ 6434 w 53672"/>
                <a:gd name="connsiteY20" fmla="*/ 65996 h 119212"/>
                <a:gd name="connsiteX21" fmla="*/ 25388 w 53672"/>
                <a:gd name="connsiteY21" fmla="*/ 44385 h 119212"/>
                <a:gd name="connsiteX22" fmla="*/ 29816 w 53672"/>
                <a:gd name="connsiteY22" fmla="*/ 50585 h 119212"/>
                <a:gd name="connsiteX23" fmla="*/ 24325 w 53672"/>
                <a:gd name="connsiteY23" fmla="*/ 68298 h 119212"/>
                <a:gd name="connsiteX24" fmla="*/ 13165 w 53672"/>
                <a:gd name="connsiteY24" fmla="*/ 96817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01" y="6832"/>
                  </a:moveTo>
                  <a:cubicBezTo>
                    <a:pt x="49301" y="3998"/>
                    <a:pt x="47175" y="101"/>
                    <a:pt x="42216" y="101"/>
                  </a:cubicBezTo>
                  <a:cubicBezTo>
                    <a:pt x="37433" y="101"/>
                    <a:pt x="32296" y="4707"/>
                    <a:pt x="32296" y="9844"/>
                  </a:cubicBezTo>
                  <a:cubicBezTo>
                    <a:pt x="32296" y="12855"/>
                    <a:pt x="34599" y="16575"/>
                    <a:pt x="39381" y="16575"/>
                  </a:cubicBezTo>
                  <a:cubicBezTo>
                    <a:pt x="44518" y="16575"/>
                    <a:pt x="49301" y="11615"/>
                    <a:pt x="49301" y="6832"/>
                  </a:cubicBezTo>
                  <a:close/>
                  <a:moveTo>
                    <a:pt x="13165" y="96817"/>
                  </a:moveTo>
                  <a:cubicBezTo>
                    <a:pt x="12457" y="99120"/>
                    <a:pt x="11571" y="101246"/>
                    <a:pt x="11571" y="104257"/>
                  </a:cubicBezTo>
                  <a:cubicBezTo>
                    <a:pt x="11571" y="112582"/>
                    <a:pt x="18657" y="119313"/>
                    <a:pt x="28399" y="119313"/>
                  </a:cubicBezTo>
                  <a:cubicBezTo>
                    <a:pt x="46113" y="119313"/>
                    <a:pt x="53907" y="94869"/>
                    <a:pt x="53907" y="92212"/>
                  </a:cubicBezTo>
                  <a:cubicBezTo>
                    <a:pt x="53907" y="89909"/>
                    <a:pt x="51604" y="89909"/>
                    <a:pt x="51072" y="89909"/>
                  </a:cubicBezTo>
                  <a:cubicBezTo>
                    <a:pt x="48593" y="89909"/>
                    <a:pt x="48415" y="90972"/>
                    <a:pt x="47707" y="92920"/>
                  </a:cubicBezTo>
                  <a:cubicBezTo>
                    <a:pt x="43633" y="107091"/>
                    <a:pt x="35839" y="114354"/>
                    <a:pt x="28930" y="114354"/>
                  </a:cubicBezTo>
                  <a:cubicBezTo>
                    <a:pt x="25388" y="114354"/>
                    <a:pt x="24502" y="112051"/>
                    <a:pt x="24502" y="108154"/>
                  </a:cubicBezTo>
                  <a:cubicBezTo>
                    <a:pt x="24502" y="104080"/>
                    <a:pt x="25742" y="100714"/>
                    <a:pt x="27336" y="96817"/>
                  </a:cubicBezTo>
                  <a:cubicBezTo>
                    <a:pt x="29108" y="92035"/>
                    <a:pt x="31056" y="87252"/>
                    <a:pt x="33005" y="82646"/>
                  </a:cubicBezTo>
                  <a:cubicBezTo>
                    <a:pt x="34599" y="78395"/>
                    <a:pt x="40976" y="62276"/>
                    <a:pt x="41684" y="60150"/>
                  </a:cubicBezTo>
                  <a:cubicBezTo>
                    <a:pt x="42216" y="58379"/>
                    <a:pt x="42747" y="56253"/>
                    <a:pt x="42747" y="54482"/>
                  </a:cubicBezTo>
                  <a:cubicBezTo>
                    <a:pt x="42747" y="46156"/>
                    <a:pt x="35662" y="39425"/>
                    <a:pt x="25919" y="39425"/>
                  </a:cubicBezTo>
                  <a:cubicBezTo>
                    <a:pt x="8383" y="39425"/>
                    <a:pt x="234" y="63516"/>
                    <a:pt x="234" y="66527"/>
                  </a:cubicBezTo>
                  <a:cubicBezTo>
                    <a:pt x="234" y="68830"/>
                    <a:pt x="2714" y="68830"/>
                    <a:pt x="3246" y="68830"/>
                  </a:cubicBezTo>
                  <a:cubicBezTo>
                    <a:pt x="5726" y="68830"/>
                    <a:pt x="5903" y="67944"/>
                    <a:pt x="6434" y="65996"/>
                  </a:cubicBezTo>
                  <a:cubicBezTo>
                    <a:pt x="11040" y="50762"/>
                    <a:pt x="18834" y="44385"/>
                    <a:pt x="25388" y="44385"/>
                  </a:cubicBezTo>
                  <a:cubicBezTo>
                    <a:pt x="28222" y="44385"/>
                    <a:pt x="29816" y="45802"/>
                    <a:pt x="29816" y="50585"/>
                  </a:cubicBezTo>
                  <a:cubicBezTo>
                    <a:pt x="29816" y="54659"/>
                    <a:pt x="28753" y="57316"/>
                    <a:pt x="24325" y="68298"/>
                  </a:cubicBezTo>
                  <a:lnTo>
                    <a:pt x="13165" y="96817"/>
                  </a:lnTo>
                  <a:close/>
                </a:path>
              </a:pathLst>
            </a:custGeom>
            <a:solidFill>
              <a:srgbClr val="000000"/>
            </a:solidFill>
            <a:ln w="25380"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0C47AA1D-4FD6-79F9-B4AD-BF090CAAB0EE}"/>
                </a:ext>
              </a:extLst>
            </p:cNvPr>
            <p:cNvSpPr/>
            <p:nvPr>
              <p:custDataLst>
                <p:tags r:id="rId44"/>
              </p:custDataLst>
            </p:nvPr>
          </p:nvSpPr>
          <p:spPr>
            <a:xfrm>
              <a:off x="8594634" y="4880722"/>
              <a:ext cx="58707" cy="253051"/>
            </a:xfrm>
            <a:custGeom>
              <a:avLst/>
              <a:gdLst>
                <a:gd name="connsiteX0" fmla="*/ 58946 w 58707"/>
                <a:gd name="connsiteY0" fmla="*/ 126625 h 253051"/>
                <a:gd name="connsiteX1" fmla="*/ 42244 w 58707"/>
                <a:gd name="connsiteY1" fmla="*/ 47673 h 253051"/>
                <a:gd name="connsiteX2" fmla="*/ 2768 w 58707"/>
                <a:gd name="connsiteY2" fmla="*/ 100 h 253051"/>
                <a:gd name="connsiteX3" fmla="*/ 238 w 58707"/>
                <a:gd name="connsiteY3" fmla="*/ 2630 h 253051"/>
                <a:gd name="connsiteX4" fmla="*/ 5046 w 58707"/>
                <a:gd name="connsiteY4" fmla="*/ 8450 h 253051"/>
                <a:gd name="connsiteX5" fmla="*/ 44269 w 58707"/>
                <a:gd name="connsiteY5" fmla="*/ 126625 h 253051"/>
                <a:gd name="connsiteX6" fmla="*/ 3527 w 58707"/>
                <a:gd name="connsiteY6" fmla="*/ 246318 h 253051"/>
                <a:gd name="connsiteX7" fmla="*/ 238 w 58707"/>
                <a:gd name="connsiteY7" fmla="*/ 250620 h 253051"/>
                <a:gd name="connsiteX8" fmla="*/ 2768 w 58707"/>
                <a:gd name="connsiteY8" fmla="*/ 253151 h 253051"/>
                <a:gd name="connsiteX9" fmla="*/ 43003 w 58707"/>
                <a:gd name="connsiteY9" fmla="*/ 203806 h 253051"/>
                <a:gd name="connsiteX10" fmla="*/ 58946 w 58707"/>
                <a:gd name="connsiteY10" fmla="*/ 12662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46" y="126625"/>
                  </a:moveTo>
                  <a:cubicBezTo>
                    <a:pt x="58946" y="106887"/>
                    <a:pt x="56162" y="76268"/>
                    <a:pt x="42244" y="47673"/>
                  </a:cubicBezTo>
                  <a:cubicBezTo>
                    <a:pt x="27061" y="16548"/>
                    <a:pt x="5299" y="100"/>
                    <a:pt x="2768" y="100"/>
                  </a:cubicBezTo>
                  <a:cubicBezTo>
                    <a:pt x="1250" y="100"/>
                    <a:pt x="238" y="1112"/>
                    <a:pt x="238" y="2630"/>
                  </a:cubicBezTo>
                  <a:cubicBezTo>
                    <a:pt x="238" y="3389"/>
                    <a:pt x="238" y="3895"/>
                    <a:pt x="5046" y="8450"/>
                  </a:cubicBezTo>
                  <a:cubicBezTo>
                    <a:pt x="29845" y="33502"/>
                    <a:pt x="44269" y="73737"/>
                    <a:pt x="44269" y="126625"/>
                  </a:cubicBezTo>
                  <a:cubicBezTo>
                    <a:pt x="44269" y="169897"/>
                    <a:pt x="34906" y="214434"/>
                    <a:pt x="3527" y="246318"/>
                  </a:cubicBezTo>
                  <a:cubicBezTo>
                    <a:pt x="238" y="249355"/>
                    <a:pt x="238" y="249861"/>
                    <a:pt x="238" y="250620"/>
                  </a:cubicBezTo>
                  <a:cubicBezTo>
                    <a:pt x="238" y="252138"/>
                    <a:pt x="1250" y="253151"/>
                    <a:pt x="2768" y="253151"/>
                  </a:cubicBezTo>
                  <a:cubicBezTo>
                    <a:pt x="5299" y="253151"/>
                    <a:pt x="28073" y="235943"/>
                    <a:pt x="43003" y="203806"/>
                  </a:cubicBezTo>
                  <a:cubicBezTo>
                    <a:pt x="55909" y="175970"/>
                    <a:pt x="58946" y="147881"/>
                    <a:pt x="58946" y="126625"/>
                  </a:cubicBezTo>
                  <a:close/>
                </a:path>
              </a:pathLst>
            </a:custGeom>
            <a:solidFill>
              <a:srgbClr val="000000"/>
            </a:solidFill>
            <a:ln w="25380"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BF5D73F2-38DE-5A83-CB4F-10AF18C7A5A7}"/>
                </a:ext>
              </a:extLst>
            </p:cNvPr>
            <p:cNvSpPr/>
            <p:nvPr>
              <p:custDataLst>
                <p:tags r:id="rId45"/>
              </p:custDataLst>
            </p:nvPr>
          </p:nvSpPr>
          <p:spPr>
            <a:xfrm>
              <a:off x="8700381" y="5043687"/>
              <a:ext cx="29606" cy="75662"/>
            </a:xfrm>
            <a:custGeom>
              <a:avLst/>
              <a:gdLst>
                <a:gd name="connsiteX0" fmla="*/ 29849 w 29606"/>
                <a:gd name="connsiteY0" fmla="*/ 26670 h 75662"/>
                <a:gd name="connsiteX1" fmla="*/ 13653 w 29606"/>
                <a:gd name="connsiteY1" fmla="*/ 100 h 75662"/>
                <a:gd name="connsiteX2" fmla="*/ 242 w 29606"/>
                <a:gd name="connsiteY2" fmla="*/ 13511 h 75662"/>
                <a:gd name="connsiteX3" fmla="*/ 13653 w 29606"/>
                <a:gd name="connsiteY3" fmla="*/ 26923 h 75662"/>
                <a:gd name="connsiteX4" fmla="*/ 22510 w 29606"/>
                <a:gd name="connsiteY4" fmla="*/ 23633 h 75662"/>
                <a:gd name="connsiteX5" fmla="*/ 23775 w 29606"/>
                <a:gd name="connsiteY5" fmla="*/ 22874 h 75662"/>
                <a:gd name="connsiteX6" fmla="*/ 24282 w 29606"/>
                <a:gd name="connsiteY6" fmla="*/ 26670 h 75662"/>
                <a:gd name="connsiteX7" fmla="*/ 7074 w 29606"/>
                <a:gd name="connsiteY7" fmla="*/ 68930 h 75662"/>
                <a:gd name="connsiteX8" fmla="*/ 4290 w 29606"/>
                <a:gd name="connsiteY8" fmla="*/ 72978 h 75662"/>
                <a:gd name="connsiteX9" fmla="*/ 6821 w 29606"/>
                <a:gd name="connsiteY9" fmla="*/ 75762 h 75662"/>
                <a:gd name="connsiteX10" fmla="*/ 29849 w 29606"/>
                <a:gd name="connsiteY10" fmla="*/ 26670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49" y="26670"/>
                  </a:moveTo>
                  <a:cubicBezTo>
                    <a:pt x="29849" y="9969"/>
                    <a:pt x="23522" y="100"/>
                    <a:pt x="13653" y="100"/>
                  </a:cubicBezTo>
                  <a:cubicBezTo>
                    <a:pt x="5303" y="100"/>
                    <a:pt x="242" y="6426"/>
                    <a:pt x="242" y="13511"/>
                  </a:cubicBezTo>
                  <a:cubicBezTo>
                    <a:pt x="242" y="20344"/>
                    <a:pt x="5303" y="26923"/>
                    <a:pt x="13653" y="26923"/>
                  </a:cubicBezTo>
                  <a:cubicBezTo>
                    <a:pt x="16690" y="26923"/>
                    <a:pt x="19980" y="25911"/>
                    <a:pt x="22510" y="23633"/>
                  </a:cubicBezTo>
                  <a:cubicBezTo>
                    <a:pt x="23269" y="23127"/>
                    <a:pt x="23522" y="22874"/>
                    <a:pt x="23775" y="22874"/>
                  </a:cubicBezTo>
                  <a:cubicBezTo>
                    <a:pt x="24028" y="22874"/>
                    <a:pt x="24282" y="23127"/>
                    <a:pt x="24282" y="26670"/>
                  </a:cubicBezTo>
                  <a:cubicBezTo>
                    <a:pt x="24282" y="45396"/>
                    <a:pt x="15425" y="60579"/>
                    <a:pt x="7074" y="68930"/>
                  </a:cubicBezTo>
                  <a:cubicBezTo>
                    <a:pt x="4290" y="71713"/>
                    <a:pt x="4290" y="72219"/>
                    <a:pt x="4290" y="72978"/>
                  </a:cubicBezTo>
                  <a:cubicBezTo>
                    <a:pt x="4290" y="74750"/>
                    <a:pt x="5556" y="75762"/>
                    <a:pt x="6821" y="75762"/>
                  </a:cubicBezTo>
                  <a:cubicBezTo>
                    <a:pt x="9605" y="75762"/>
                    <a:pt x="29849" y="56277"/>
                    <a:pt x="29849" y="26670"/>
                  </a:cubicBezTo>
                  <a:close/>
                </a:path>
              </a:pathLst>
            </a:custGeom>
            <a:solidFill>
              <a:srgbClr val="000000"/>
            </a:solidFill>
            <a:ln w="25380"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A73A8F0B-8E85-B250-1041-FEA4B0A61B8A}"/>
                </a:ext>
              </a:extLst>
            </p:cNvPr>
            <p:cNvSpPr/>
            <p:nvPr>
              <p:custDataLst>
                <p:tags r:id="rId46"/>
              </p:custDataLst>
            </p:nvPr>
          </p:nvSpPr>
          <p:spPr>
            <a:xfrm>
              <a:off x="8798424" y="4903243"/>
              <a:ext cx="66805" cy="170050"/>
            </a:xfrm>
            <a:custGeom>
              <a:avLst/>
              <a:gdLst>
                <a:gd name="connsiteX0" fmla="*/ 64774 w 66805"/>
                <a:gd name="connsiteY0" fmla="*/ 9209 h 170050"/>
                <a:gd name="connsiteX1" fmla="*/ 55411 w 66805"/>
                <a:gd name="connsiteY1" fmla="*/ 100 h 170050"/>
                <a:gd name="connsiteX2" fmla="*/ 41746 w 66805"/>
                <a:gd name="connsiteY2" fmla="*/ 13511 h 170050"/>
                <a:gd name="connsiteX3" fmla="*/ 51362 w 66805"/>
                <a:gd name="connsiteY3" fmla="*/ 22621 h 170050"/>
                <a:gd name="connsiteX4" fmla="*/ 64774 w 66805"/>
                <a:gd name="connsiteY4" fmla="*/ 9209 h 170050"/>
                <a:gd name="connsiteX5" fmla="*/ 45542 w 66805"/>
                <a:gd name="connsiteY5" fmla="*/ 104357 h 170050"/>
                <a:gd name="connsiteX6" fmla="*/ 51109 w 66805"/>
                <a:gd name="connsiteY6" fmla="*/ 89680 h 170050"/>
                <a:gd name="connsiteX7" fmla="*/ 54399 w 66805"/>
                <a:gd name="connsiteY7" fmla="*/ 76268 h 170050"/>
                <a:gd name="connsiteX8" fmla="*/ 33649 w 66805"/>
                <a:gd name="connsiteY8" fmla="*/ 55518 h 170050"/>
                <a:gd name="connsiteX9" fmla="*/ 246 w 66805"/>
                <a:gd name="connsiteY9" fmla="*/ 94488 h 170050"/>
                <a:gd name="connsiteX10" fmla="*/ 3283 w 66805"/>
                <a:gd name="connsiteY10" fmla="*/ 97018 h 170050"/>
                <a:gd name="connsiteX11" fmla="*/ 7332 w 66805"/>
                <a:gd name="connsiteY11" fmla="*/ 92463 h 170050"/>
                <a:gd name="connsiteX12" fmla="*/ 32890 w 66805"/>
                <a:gd name="connsiteY12" fmla="*/ 61085 h 170050"/>
                <a:gd name="connsiteX13" fmla="*/ 39216 w 66805"/>
                <a:gd name="connsiteY13" fmla="*/ 69183 h 170050"/>
                <a:gd name="connsiteX14" fmla="*/ 36432 w 66805"/>
                <a:gd name="connsiteY14" fmla="*/ 82341 h 170050"/>
                <a:gd name="connsiteX15" fmla="*/ 18972 w 66805"/>
                <a:gd name="connsiteY15" fmla="*/ 129156 h 170050"/>
                <a:gd name="connsiteX16" fmla="*/ 13152 w 66805"/>
                <a:gd name="connsiteY16" fmla="*/ 149400 h 170050"/>
                <a:gd name="connsiteX17" fmla="*/ 33902 w 66805"/>
                <a:gd name="connsiteY17" fmla="*/ 170150 h 170050"/>
                <a:gd name="connsiteX18" fmla="*/ 67052 w 66805"/>
                <a:gd name="connsiteY18" fmla="*/ 131180 h 170050"/>
                <a:gd name="connsiteX19" fmla="*/ 64015 w 66805"/>
                <a:gd name="connsiteY19" fmla="*/ 128650 h 170050"/>
                <a:gd name="connsiteX20" fmla="*/ 60219 w 66805"/>
                <a:gd name="connsiteY20" fmla="*/ 133205 h 170050"/>
                <a:gd name="connsiteX21" fmla="*/ 34408 w 66805"/>
                <a:gd name="connsiteY21" fmla="*/ 164583 h 170050"/>
                <a:gd name="connsiteX22" fmla="*/ 28335 w 66805"/>
                <a:gd name="connsiteY22" fmla="*/ 156232 h 170050"/>
                <a:gd name="connsiteX23" fmla="*/ 35673 w 66805"/>
                <a:gd name="connsiteY23" fmla="*/ 130927 h 170050"/>
                <a:gd name="connsiteX24" fmla="*/ 45542 w 66805"/>
                <a:gd name="connsiteY24" fmla="*/ 104357 h 1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805" h="170050">
                  <a:moveTo>
                    <a:pt x="64774" y="9209"/>
                  </a:moveTo>
                  <a:cubicBezTo>
                    <a:pt x="64774" y="4148"/>
                    <a:pt x="61231" y="100"/>
                    <a:pt x="55411" y="100"/>
                  </a:cubicBezTo>
                  <a:cubicBezTo>
                    <a:pt x="48579" y="100"/>
                    <a:pt x="41746" y="6679"/>
                    <a:pt x="41746" y="13511"/>
                  </a:cubicBezTo>
                  <a:cubicBezTo>
                    <a:pt x="41746" y="18319"/>
                    <a:pt x="45289" y="22621"/>
                    <a:pt x="51362" y="22621"/>
                  </a:cubicBezTo>
                  <a:cubicBezTo>
                    <a:pt x="57183" y="22621"/>
                    <a:pt x="64774" y="16801"/>
                    <a:pt x="64774" y="9209"/>
                  </a:cubicBezTo>
                  <a:close/>
                  <a:moveTo>
                    <a:pt x="45542" y="104357"/>
                  </a:moveTo>
                  <a:cubicBezTo>
                    <a:pt x="48579" y="97018"/>
                    <a:pt x="48579" y="96512"/>
                    <a:pt x="51109" y="89680"/>
                  </a:cubicBezTo>
                  <a:cubicBezTo>
                    <a:pt x="53134" y="84619"/>
                    <a:pt x="54399" y="81076"/>
                    <a:pt x="54399" y="76268"/>
                  </a:cubicBezTo>
                  <a:cubicBezTo>
                    <a:pt x="54399" y="64881"/>
                    <a:pt x="46301" y="55518"/>
                    <a:pt x="33649" y="55518"/>
                  </a:cubicBezTo>
                  <a:cubicBezTo>
                    <a:pt x="9862" y="55518"/>
                    <a:pt x="246" y="92210"/>
                    <a:pt x="246" y="94488"/>
                  </a:cubicBezTo>
                  <a:cubicBezTo>
                    <a:pt x="246" y="97018"/>
                    <a:pt x="2777" y="97018"/>
                    <a:pt x="3283" y="97018"/>
                  </a:cubicBezTo>
                  <a:cubicBezTo>
                    <a:pt x="5813" y="97018"/>
                    <a:pt x="6066" y="96512"/>
                    <a:pt x="7332" y="92463"/>
                  </a:cubicBezTo>
                  <a:cubicBezTo>
                    <a:pt x="14164" y="68676"/>
                    <a:pt x="24286" y="61085"/>
                    <a:pt x="32890" y="61085"/>
                  </a:cubicBezTo>
                  <a:cubicBezTo>
                    <a:pt x="34914" y="61085"/>
                    <a:pt x="39216" y="61085"/>
                    <a:pt x="39216" y="69183"/>
                  </a:cubicBezTo>
                  <a:cubicBezTo>
                    <a:pt x="39216" y="74497"/>
                    <a:pt x="37445" y="79811"/>
                    <a:pt x="36432" y="82341"/>
                  </a:cubicBezTo>
                  <a:cubicBezTo>
                    <a:pt x="34408" y="88921"/>
                    <a:pt x="23021" y="118274"/>
                    <a:pt x="18972" y="129156"/>
                  </a:cubicBezTo>
                  <a:cubicBezTo>
                    <a:pt x="16441" y="135735"/>
                    <a:pt x="13152" y="144086"/>
                    <a:pt x="13152" y="149400"/>
                  </a:cubicBezTo>
                  <a:cubicBezTo>
                    <a:pt x="13152" y="161293"/>
                    <a:pt x="21755" y="170150"/>
                    <a:pt x="33902" y="170150"/>
                  </a:cubicBezTo>
                  <a:cubicBezTo>
                    <a:pt x="57689" y="170150"/>
                    <a:pt x="67052" y="133458"/>
                    <a:pt x="67052" y="131180"/>
                  </a:cubicBezTo>
                  <a:cubicBezTo>
                    <a:pt x="67052" y="128650"/>
                    <a:pt x="64774" y="128650"/>
                    <a:pt x="64015" y="128650"/>
                  </a:cubicBezTo>
                  <a:cubicBezTo>
                    <a:pt x="61484" y="128650"/>
                    <a:pt x="61484" y="129409"/>
                    <a:pt x="60219" y="133205"/>
                  </a:cubicBezTo>
                  <a:cubicBezTo>
                    <a:pt x="55664" y="149147"/>
                    <a:pt x="47314" y="164583"/>
                    <a:pt x="34408" y="164583"/>
                  </a:cubicBezTo>
                  <a:cubicBezTo>
                    <a:pt x="30106" y="164583"/>
                    <a:pt x="28335" y="162052"/>
                    <a:pt x="28335" y="156232"/>
                  </a:cubicBezTo>
                  <a:cubicBezTo>
                    <a:pt x="28335" y="149906"/>
                    <a:pt x="29853" y="146363"/>
                    <a:pt x="35673" y="130927"/>
                  </a:cubicBezTo>
                  <a:lnTo>
                    <a:pt x="45542" y="104357"/>
                  </a:lnTo>
                  <a:close/>
                </a:path>
              </a:pathLst>
            </a:custGeom>
            <a:solidFill>
              <a:srgbClr val="000000"/>
            </a:solidFill>
            <a:ln w="25380"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2B23AB11-28C7-F542-BAD5-C53B628428EF}"/>
                </a:ext>
              </a:extLst>
            </p:cNvPr>
            <p:cNvSpPr/>
            <p:nvPr>
              <p:custDataLst>
                <p:tags r:id="rId47"/>
              </p:custDataLst>
            </p:nvPr>
          </p:nvSpPr>
          <p:spPr>
            <a:xfrm>
              <a:off x="8962726" y="4977640"/>
              <a:ext cx="168278" cy="59213"/>
            </a:xfrm>
            <a:custGeom>
              <a:avLst/>
              <a:gdLst>
                <a:gd name="connsiteX0" fmla="*/ 159928 w 168278"/>
                <a:gd name="connsiteY0" fmla="*/ 10222 h 59213"/>
                <a:gd name="connsiteX1" fmla="*/ 168531 w 168278"/>
                <a:gd name="connsiteY1" fmla="*/ 5161 h 59213"/>
                <a:gd name="connsiteX2" fmla="*/ 160181 w 168278"/>
                <a:gd name="connsiteY2" fmla="*/ 100 h 59213"/>
                <a:gd name="connsiteX3" fmla="*/ 8603 w 168278"/>
                <a:gd name="connsiteY3" fmla="*/ 100 h 59213"/>
                <a:gd name="connsiteX4" fmla="*/ 252 w 168278"/>
                <a:gd name="connsiteY4" fmla="*/ 5161 h 59213"/>
                <a:gd name="connsiteX5" fmla="*/ 8856 w 168278"/>
                <a:gd name="connsiteY5" fmla="*/ 10222 h 59213"/>
                <a:gd name="connsiteX6" fmla="*/ 159928 w 168278"/>
                <a:gd name="connsiteY6" fmla="*/ 10222 h 59213"/>
                <a:gd name="connsiteX7" fmla="*/ 160181 w 168278"/>
                <a:gd name="connsiteY7" fmla="*/ 59314 h 59213"/>
                <a:gd name="connsiteX8" fmla="*/ 168531 w 168278"/>
                <a:gd name="connsiteY8" fmla="*/ 54253 h 59213"/>
                <a:gd name="connsiteX9" fmla="*/ 159928 w 168278"/>
                <a:gd name="connsiteY9" fmla="*/ 49192 h 59213"/>
                <a:gd name="connsiteX10" fmla="*/ 8856 w 168278"/>
                <a:gd name="connsiteY10" fmla="*/ 49192 h 59213"/>
                <a:gd name="connsiteX11" fmla="*/ 252 w 168278"/>
                <a:gd name="connsiteY11" fmla="*/ 54253 h 59213"/>
                <a:gd name="connsiteX12" fmla="*/ 8603 w 168278"/>
                <a:gd name="connsiteY12" fmla="*/ 59314 h 59213"/>
                <a:gd name="connsiteX13" fmla="*/ 160181 w 168278"/>
                <a:gd name="connsiteY13" fmla="*/ 593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928" y="10222"/>
                  </a:moveTo>
                  <a:cubicBezTo>
                    <a:pt x="163723" y="10222"/>
                    <a:pt x="168531" y="10222"/>
                    <a:pt x="168531" y="5161"/>
                  </a:cubicBezTo>
                  <a:cubicBezTo>
                    <a:pt x="168531" y="100"/>
                    <a:pt x="163723" y="100"/>
                    <a:pt x="160181" y="100"/>
                  </a:cubicBezTo>
                  <a:lnTo>
                    <a:pt x="8603" y="100"/>
                  </a:lnTo>
                  <a:cubicBezTo>
                    <a:pt x="5060" y="100"/>
                    <a:pt x="252" y="100"/>
                    <a:pt x="252" y="5161"/>
                  </a:cubicBezTo>
                  <a:cubicBezTo>
                    <a:pt x="252" y="10222"/>
                    <a:pt x="5060" y="10222"/>
                    <a:pt x="8856" y="10222"/>
                  </a:cubicBezTo>
                  <a:lnTo>
                    <a:pt x="159928" y="10222"/>
                  </a:lnTo>
                  <a:close/>
                  <a:moveTo>
                    <a:pt x="160181" y="59314"/>
                  </a:moveTo>
                  <a:cubicBezTo>
                    <a:pt x="163723" y="59314"/>
                    <a:pt x="168531" y="59314"/>
                    <a:pt x="168531" y="54253"/>
                  </a:cubicBezTo>
                  <a:cubicBezTo>
                    <a:pt x="168531" y="49192"/>
                    <a:pt x="163723" y="49192"/>
                    <a:pt x="159928" y="49192"/>
                  </a:cubicBezTo>
                  <a:lnTo>
                    <a:pt x="8856" y="49192"/>
                  </a:lnTo>
                  <a:cubicBezTo>
                    <a:pt x="5060" y="49192"/>
                    <a:pt x="252" y="49192"/>
                    <a:pt x="252" y="54253"/>
                  </a:cubicBezTo>
                  <a:cubicBezTo>
                    <a:pt x="252" y="59314"/>
                    <a:pt x="5060" y="59314"/>
                    <a:pt x="8603" y="59314"/>
                  </a:cubicBezTo>
                  <a:lnTo>
                    <a:pt x="160181" y="59314"/>
                  </a:lnTo>
                  <a:close/>
                </a:path>
              </a:pathLst>
            </a:custGeom>
            <a:solidFill>
              <a:srgbClr val="000000"/>
            </a:solidFill>
            <a:ln w="25380"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19F6F6F6-06B9-1F2D-876B-55E64DEE6932}"/>
                </a:ext>
              </a:extLst>
            </p:cNvPr>
            <p:cNvSpPr/>
            <p:nvPr>
              <p:custDataLst>
                <p:tags r:id="rId48"/>
              </p:custDataLst>
            </p:nvPr>
          </p:nvSpPr>
          <p:spPr>
            <a:xfrm>
              <a:off x="9228316" y="4901978"/>
              <a:ext cx="100967" cy="168531"/>
            </a:xfrm>
            <a:custGeom>
              <a:avLst/>
              <a:gdLst>
                <a:gd name="connsiteX0" fmla="*/ 19748 w 100967"/>
                <a:gd name="connsiteY0" fmla="*/ 149147 h 168531"/>
                <a:gd name="connsiteX1" fmla="*/ 46571 w 100967"/>
                <a:gd name="connsiteY1" fmla="*/ 123082 h 168531"/>
                <a:gd name="connsiteX2" fmla="*/ 101230 w 100967"/>
                <a:gd name="connsiteY2" fmla="*/ 49192 h 168531"/>
                <a:gd name="connsiteX3" fmla="*/ 47583 w 100967"/>
                <a:gd name="connsiteY3" fmla="*/ 100 h 168531"/>
                <a:gd name="connsiteX4" fmla="*/ 263 w 100967"/>
                <a:gd name="connsiteY4" fmla="*/ 45902 h 168531"/>
                <a:gd name="connsiteX5" fmla="*/ 13675 w 100967"/>
                <a:gd name="connsiteY5" fmla="*/ 60073 h 168531"/>
                <a:gd name="connsiteX6" fmla="*/ 26833 w 100967"/>
                <a:gd name="connsiteY6" fmla="*/ 46661 h 168531"/>
                <a:gd name="connsiteX7" fmla="*/ 13421 w 100967"/>
                <a:gd name="connsiteY7" fmla="*/ 33502 h 168531"/>
                <a:gd name="connsiteX8" fmla="*/ 10132 w 100967"/>
                <a:gd name="connsiteY8" fmla="*/ 33755 h 168531"/>
                <a:gd name="connsiteX9" fmla="*/ 44294 w 100967"/>
                <a:gd name="connsiteY9" fmla="*/ 7944 h 168531"/>
                <a:gd name="connsiteX10" fmla="*/ 78203 w 100967"/>
                <a:gd name="connsiteY10" fmla="*/ 49192 h 168531"/>
                <a:gd name="connsiteX11" fmla="*/ 51632 w 100967"/>
                <a:gd name="connsiteY11" fmla="*/ 105116 h 168531"/>
                <a:gd name="connsiteX12" fmla="*/ 3046 w 100967"/>
                <a:gd name="connsiteY12" fmla="*/ 159269 h 168531"/>
                <a:gd name="connsiteX13" fmla="*/ 263 w 100967"/>
                <a:gd name="connsiteY13" fmla="*/ 168632 h 168531"/>
                <a:gd name="connsiteX14" fmla="*/ 94145 w 100967"/>
                <a:gd name="connsiteY14" fmla="*/ 168632 h 168531"/>
                <a:gd name="connsiteX15" fmla="*/ 101230 w 100967"/>
                <a:gd name="connsiteY15" fmla="*/ 124601 h 168531"/>
                <a:gd name="connsiteX16" fmla="*/ 94904 w 100967"/>
                <a:gd name="connsiteY16" fmla="*/ 124601 h 168531"/>
                <a:gd name="connsiteX17" fmla="*/ 89337 w 100967"/>
                <a:gd name="connsiteY17" fmla="*/ 147122 h 168531"/>
                <a:gd name="connsiteX18" fmla="*/ 65297 w 100967"/>
                <a:gd name="connsiteY18" fmla="*/ 149147 h 168531"/>
                <a:gd name="connsiteX19" fmla="*/ 19748 w 100967"/>
                <a:gd name="connsiteY19" fmla="*/ 149147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967" h="168531">
                  <a:moveTo>
                    <a:pt x="19748" y="149147"/>
                  </a:moveTo>
                  <a:lnTo>
                    <a:pt x="46571" y="123082"/>
                  </a:lnTo>
                  <a:cubicBezTo>
                    <a:pt x="86047" y="88161"/>
                    <a:pt x="101230" y="74497"/>
                    <a:pt x="101230" y="49192"/>
                  </a:cubicBezTo>
                  <a:cubicBezTo>
                    <a:pt x="101230" y="20344"/>
                    <a:pt x="78456" y="100"/>
                    <a:pt x="47583" y="100"/>
                  </a:cubicBezTo>
                  <a:cubicBezTo>
                    <a:pt x="18989" y="100"/>
                    <a:pt x="263" y="23380"/>
                    <a:pt x="263" y="45902"/>
                  </a:cubicBezTo>
                  <a:cubicBezTo>
                    <a:pt x="263" y="60073"/>
                    <a:pt x="12915" y="60073"/>
                    <a:pt x="13675" y="60073"/>
                  </a:cubicBezTo>
                  <a:cubicBezTo>
                    <a:pt x="17976" y="60073"/>
                    <a:pt x="26833" y="57036"/>
                    <a:pt x="26833" y="46661"/>
                  </a:cubicBezTo>
                  <a:cubicBezTo>
                    <a:pt x="26833" y="40082"/>
                    <a:pt x="22278" y="33502"/>
                    <a:pt x="13421" y="33502"/>
                  </a:cubicBezTo>
                  <a:cubicBezTo>
                    <a:pt x="11397" y="33502"/>
                    <a:pt x="10891" y="33502"/>
                    <a:pt x="10132" y="33755"/>
                  </a:cubicBezTo>
                  <a:cubicBezTo>
                    <a:pt x="15952" y="17307"/>
                    <a:pt x="29617" y="7944"/>
                    <a:pt x="44294" y="7944"/>
                  </a:cubicBezTo>
                  <a:cubicBezTo>
                    <a:pt x="67321" y="7944"/>
                    <a:pt x="78203" y="28441"/>
                    <a:pt x="78203" y="49192"/>
                  </a:cubicBezTo>
                  <a:cubicBezTo>
                    <a:pt x="78203" y="69436"/>
                    <a:pt x="65550" y="89427"/>
                    <a:pt x="51632" y="105116"/>
                  </a:cubicBezTo>
                  <a:lnTo>
                    <a:pt x="3046" y="159269"/>
                  </a:lnTo>
                  <a:cubicBezTo>
                    <a:pt x="263" y="162052"/>
                    <a:pt x="263" y="162558"/>
                    <a:pt x="263" y="168632"/>
                  </a:cubicBezTo>
                  <a:lnTo>
                    <a:pt x="94145" y="168632"/>
                  </a:lnTo>
                  <a:lnTo>
                    <a:pt x="101230" y="124601"/>
                  </a:lnTo>
                  <a:lnTo>
                    <a:pt x="94904" y="124601"/>
                  </a:lnTo>
                  <a:cubicBezTo>
                    <a:pt x="93639" y="132192"/>
                    <a:pt x="91867" y="143327"/>
                    <a:pt x="89337" y="147122"/>
                  </a:cubicBezTo>
                  <a:cubicBezTo>
                    <a:pt x="87565" y="149147"/>
                    <a:pt x="70864" y="149147"/>
                    <a:pt x="65297" y="149147"/>
                  </a:cubicBezTo>
                  <a:lnTo>
                    <a:pt x="19748" y="149147"/>
                  </a:lnTo>
                  <a:close/>
                </a:path>
              </a:pathLst>
            </a:custGeom>
            <a:solidFill>
              <a:srgbClr val="000000"/>
            </a:solidFill>
            <a:ln w="25380"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56999D4C-824F-9408-3473-4667E06E32FF}"/>
                </a:ext>
              </a:extLst>
            </p:cNvPr>
            <p:cNvSpPr/>
            <p:nvPr>
              <p:custDataLst>
                <p:tags r:id="rId49"/>
              </p:custDataLst>
            </p:nvPr>
          </p:nvSpPr>
          <p:spPr>
            <a:xfrm>
              <a:off x="9363952" y="5043687"/>
              <a:ext cx="29606" cy="75662"/>
            </a:xfrm>
            <a:custGeom>
              <a:avLst/>
              <a:gdLst>
                <a:gd name="connsiteX0" fmla="*/ 29875 w 29606"/>
                <a:gd name="connsiteY0" fmla="*/ 26670 h 75662"/>
                <a:gd name="connsiteX1" fmla="*/ 13680 w 29606"/>
                <a:gd name="connsiteY1" fmla="*/ 100 h 75662"/>
                <a:gd name="connsiteX2" fmla="*/ 268 w 29606"/>
                <a:gd name="connsiteY2" fmla="*/ 13511 h 75662"/>
                <a:gd name="connsiteX3" fmla="*/ 13680 w 29606"/>
                <a:gd name="connsiteY3" fmla="*/ 26923 h 75662"/>
                <a:gd name="connsiteX4" fmla="*/ 22536 w 29606"/>
                <a:gd name="connsiteY4" fmla="*/ 23633 h 75662"/>
                <a:gd name="connsiteX5" fmla="*/ 23802 w 29606"/>
                <a:gd name="connsiteY5" fmla="*/ 22874 h 75662"/>
                <a:gd name="connsiteX6" fmla="*/ 24308 w 29606"/>
                <a:gd name="connsiteY6" fmla="*/ 26670 h 75662"/>
                <a:gd name="connsiteX7" fmla="*/ 7100 w 29606"/>
                <a:gd name="connsiteY7" fmla="*/ 68930 h 75662"/>
                <a:gd name="connsiteX8" fmla="*/ 4317 w 29606"/>
                <a:gd name="connsiteY8" fmla="*/ 72978 h 75662"/>
                <a:gd name="connsiteX9" fmla="*/ 6847 w 29606"/>
                <a:gd name="connsiteY9" fmla="*/ 75762 h 75662"/>
                <a:gd name="connsiteX10" fmla="*/ 29875 w 29606"/>
                <a:gd name="connsiteY10" fmla="*/ 26670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75" y="26670"/>
                  </a:moveTo>
                  <a:cubicBezTo>
                    <a:pt x="29875" y="9969"/>
                    <a:pt x="23549" y="100"/>
                    <a:pt x="13680" y="100"/>
                  </a:cubicBezTo>
                  <a:cubicBezTo>
                    <a:pt x="5329" y="100"/>
                    <a:pt x="268" y="6426"/>
                    <a:pt x="268" y="13511"/>
                  </a:cubicBezTo>
                  <a:cubicBezTo>
                    <a:pt x="268" y="20344"/>
                    <a:pt x="5329" y="26923"/>
                    <a:pt x="13680" y="26923"/>
                  </a:cubicBezTo>
                  <a:cubicBezTo>
                    <a:pt x="16716" y="26923"/>
                    <a:pt x="20006" y="25911"/>
                    <a:pt x="22536" y="23633"/>
                  </a:cubicBezTo>
                  <a:cubicBezTo>
                    <a:pt x="23295" y="23127"/>
                    <a:pt x="23549" y="22874"/>
                    <a:pt x="23802" y="22874"/>
                  </a:cubicBezTo>
                  <a:cubicBezTo>
                    <a:pt x="24055" y="22874"/>
                    <a:pt x="24308" y="23127"/>
                    <a:pt x="24308" y="26670"/>
                  </a:cubicBezTo>
                  <a:cubicBezTo>
                    <a:pt x="24308" y="45396"/>
                    <a:pt x="15451" y="60579"/>
                    <a:pt x="7100" y="68930"/>
                  </a:cubicBezTo>
                  <a:cubicBezTo>
                    <a:pt x="4317" y="71713"/>
                    <a:pt x="4317" y="72219"/>
                    <a:pt x="4317" y="72978"/>
                  </a:cubicBezTo>
                  <a:cubicBezTo>
                    <a:pt x="4317" y="74750"/>
                    <a:pt x="5582" y="75762"/>
                    <a:pt x="6847" y="75762"/>
                  </a:cubicBezTo>
                  <a:cubicBezTo>
                    <a:pt x="9631" y="75762"/>
                    <a:pt x="29875" y="56277"/>
                    <a:pt x="29875" y="26670"/>
                  </a:cubicBezTo>
                  <a:close/>
                </a:path>
              </a:pathLst>
            </a:custGeom>
            <a:solidFill>
              <a:srgbClr val="000000"/>
            </a:solidFill>
            <a:ln w="25380"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072CA172-E0D1-0509-DFA9-222932278D03}"/>
                </a:ext>
              </a:extLst>
            </p:cNvPr>
            <p:cNvSpPr/>
            <p:nvPr>
              <p:custDataLst>
                <p:tags r:id="rId50"/>
              </p:custDataLst>
            </p:nvPr>
          </p:nvSpPr>
          <p:spPr>
            <a:xfrm>
              <a:off x="9476418" y="5043687"/>
              <a:ext cx="26823" cy="26823"/>
            </a:xfrm>
            <a:custGeom>
              <a:avLst/>
              <a:gdLst>
                <a:gd name="connsiteX0" fmla="*/ 27096 w 26823"/>
                <a:gd name="connsiteY0" fmla="*/ 13511 h 26823"/>
                <a:gd name="connsiteX1" fmla="*/ 13684 w 26823"/>
                <a:gd name="connsiteY1" fmla="*/ 100 h 26823"/>
                <a:gd name="connsiteX2" fmla="*/ 272 w 26823"/>
                <a:gd name="connsiteY2" fmla="*/ 13511 h 26823"/>
                <a:gd name="connsiteX3" fmla="*/ 13684 w 26823"/>
                <a:gd name="connsiteY3" fmla="*/ 26923 h 26823"/>
                <a:gd name="connsiteX4" fmla="*/ 27096 w 26823"/>
                <a:gd name="connsiteY4" fmla="*/ 13511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6823">
                  <a:moveTo>
                    <a:pt x="27096" y="13511"/>
                  </a:moveTo>
                  <a:cubicBezTo>
                    <a:pt x="27096" y="6173"/>
                    <a:pt x="21022" y="100"/>
                    <a:pt x="13684" y="100"/>
                  </a:cubicBezTo>
                  <a:cubicBezTo>
                    <a:pt x="6345" y="100"/>
                    <a:pt x="272" y="6173"/>
                    <a:pt x="272" y="13511"/>
                  </a:cubicBezTo>
                  <a:cubicBezTo>
                    <a:pt x="272" y="20850"/>
                    <a:pt x="6345" y="26923"/>
                    <a:pt x="13684" y="26923"/>
                  </a:cubicBezTo>
                  <a:cubicBezTo>
                    <a:pt x="21022" y="26923"/>
                    <a:pt x="27096" y="20850"/>
                    <a:pt x="27096" y="13511"/>
                  </a:cubicBezTo>
                  <a:close/>
                </a:path>
              </a:pathLst>
            </a:custGeom>
            <a:solidFill>
              <a:srgbClr val="000000"/>
            </a:solidFill>
            <a:ln w="25380"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01516100-8769-5324-5B14-361D8A0DBAA4}"/>
                </a:ext>
              </a:extLst>
            </p:cNvPr>
            <p:cNvSpPr/>
            <p:nvPr>
              <p:custDataLst>
                <p:tags r:id="rId51"/>
              </p:custDataLst>
            </p:nvPr>
          </p:nvSpPr>
          <p:spPr>
            <a:xfrm>
              <a:off x="9546710" y="5043687"/>
              <a:ext cx="26823" cy="26823"/>
            </a:xfrm>
            <a:custGeom>
              <a:avLst/>
              <a:gdLst>
                <a:gd name="connsiteX0" fmla="*/ 27098 w 26823"/>
                <a:gd name="connsiteY0" fmla="*/ 13511 h 26823"/>
                <a:gd name="connsiteX1" fmla="*/ 13687 w 26823"/>
                <a:gd name="connsiteY1" fmla="*/ 100 h 26823"/>
                <a:gd name="connsiteX2" fmla="*/ 275 w 26823"/>
                <a:gd name="connsiteY2" fmla="*/ 13511 h 26823"/>
                <a:gd name="connsiteX3" fmla="*/ 13687 w 26823"/>
                <a:gd name="connsiteY3" fmla="*/ 26923 h 26823"/>
                <a:gd name="connsiteX4" fmla="*/ 27098 w 26823"/>
                <a:gd name="connsiteY4" fmla="*/ 13511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6823">
                  <a:moveTo>
                    <a:pt x="27098" y="13511"/>
                  </a:moveTo>
                  <a:cubicBezTo>
                    <a:pt x="27098" y="6173"/>
                    <a:pt x="21025" y="100"/>
                    <a:pt x="13687" y="100"/>
                  </a:cubicBezTo>
                  <a:cubicBezTo>
                    <a:pt x="6348" y="100"/>
                    <a:pt x="275" y="6173"/>
                    <a:pt x="275" y="13511"/>
                  </a:cubicBezTo>
                  <a:cubicBezTo>
                    <a:pt x="275" y="20850"/>
                    <a:pt x="6348" y="26923"/>
                    <a:pt x="13687" y="26923"/>
                  </a:cubicBezTo>
                  <a:cubicBezTo>
                    <a:pt x="21025" y="26923"/>
                    <a:pt x="27098" y="20850"/>
                    <a:pt x="27098" y="13511"/>
                  </a:cubicBezTo>
                  <a:close/>
                </a:path>
              </a:pathLst>
            </a:custGeom>
            <a:solidFill>
              <a:srgbClr val="000000"/>
            </a:solidFill>
            <a:ln w="25380"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9C94C631-D39E-9A12-7D80-ABD1CDCD80D8}"/>
                </a:ext>
              </a:extLst>
            </p:cNvPr>
            <p:cNvSpPr/>
            <p:nvPr>
              <p:custDataLst>
                <p:tags r:id="rId52"/>
              </p:custDataLst>
            </p:nvPr>
          </p:nvSpPr>
          <p:spPr>
            <a:xfrm>
              <a:off x="9617002" y="5043687"/>
              <a:ext cx="26823" cy="26823"/>
            </a:xfrm>
            <a:custGeom>
              <a:avLst/>
              <a:gdLst>
                <a:gd name="connsiteX0" fmla="*/ 27101 w 26823"/>
                <a:gd name="connsiteY0" fmla="*/ 13511 h 26823"/>
                <a:gd name="connsiteX1" fmla="*/ 13689 w 26823"/>
                <a:gd name="connsiteY1" fmla="*/ 100 h 26823"/>
                <a:gd name="connsiteX2" fmla="*/ 278 w 26823"/>
                <a:gd name="connsiteY2" fmla="*/ 13511 h 26823"/>
                <a:gd name="connsiteX3" fmla="*/ 13689 w 26823"/>
                <a:gd name="connsiteY3" fmla="*/ 26923 h 26823"/>
                <a:gd name="connsiteX4" fmla="*/ 27101 w 26823"/>
                <a:gd name="connsiteY4" fmla="*/ 13511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6823">
                  <a:moveTo>
                    <a:pt x="27101" y="13511"/>
                  </a:moveTo>
                  <a:cubicBezTo>
                    <a:pt x="27101" y="6173"/>
                    <a:pt x="21028" y="100"/>
                    <a:pt x="13689" y="100"/>
                  </a:cubicBezTo>
                  <a:cubicBezTo>
                    <a:pt x="6351" y="100"/>
                    <a:pt x="278" y="6173"/>
                    <a:pt x="278" y="13511"/>
                  </a:cubicBezTo>
                  <a:cubicBezTo>
                    <a:pt x="278" y="20850"/>
                    <a:pt x="6351" y="26923"/>
                    <a:pt x="13689" y="26923"/>
                  </a:cubicBezTo>
                  <a:cubicBezTo>
                    <a:pt x="21028" y="26923"/>
                    <a:pt x="27101" y="20850"/>
                    <a:pt x="27101" y="13511"/>
                  </a:cubicBezTo>
                  <a:close/>
                </a:path>
              </a:pathLst>
            </a:custGeom>
            <a:solidFill>
              <a:srgbClr val="000000"/>
            </a:solidFill>
            <a:ln w="25380"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509F7C54-79F1-6ACB-5CA3-171E40B86FCF}"/>
                </a:ext>
              </a:extLst>
            </p:cNvPr>
            <p:cNvSpPr/>
            <p:nvPr>
              <p:custDataLst>
                <p:tags r:id="rId53"/>
              </p:custDataLst>
            </p:nvPr>
          </p:nvSpPr>
          <p:spPr>
            <a:xfrm>
              <a:off x="9687295" y="5043687"/>
              <a:ext cx="29606" cy="75662"/>
            </a:xfrm>
            <a:custGeom>
              <a:avLst/>
              <a:gdLst>
                <a:gd name="connsiteX0" fmla="*/ 29888 w 29606"/>
                <a:gd name="connsiteY0" fmla="*/ 26670 h 75662"/>
                <a:gd name="connsiteX1" fmla="*/ 13692 w 29606"/>
                <a:gd name="connsiteY1" fmla="*/ 100 h 75662"/>
                <a:gd name="connsiteX2" fmla="*/ 281 w 29606"/>
                <a:gd name="connsiteY2" fmla="*/ 13511 h 75662"/>
                <a:gd name="connsiteX3" fmla="*/ 13692 w 29606"/>
                <a:gd name="connsiteY3" fmla="*/ 26923 h 75662"/>
                <a:gd name="connsiteX4" fmla="*/ 22549 w 29606"/>
                <a:gd name="connsiteY4" fmla="*/ 23633 h 75662"/>
                <a:gd name="connsiteX5" fmla="*/ 23814 w 29606"/>
                <a:gd name="connsiteY5" fmla="*/ 22874 h 75662"/>
                <a:gd name="connsiteX6" fmla="*/ 24320 w 29606"/>
                <a:gd name="connsiteY6" fmla="*/ 26670 h 75662"/>
                <a:gd name="connsiteX7" fmla="*/ 7113 w 29606"/>
                <a:gd name="connsiteY7" fmla="*/ 68930 h 75662"/>
                <a:gd name="connsiteX8" fmla="*/ 4329 w 29606"/>
                <a:gd name="connsiteY8" fmla="*/ 72978 h 75662"/>
                <a:gd name="connsiteX9" fmla="*/ 6860 w 29606"/>
                <a:gd name="connsiteY9" fmla="*/ 75762 h 75662"/>
                <a:gd name="connsiteX10" fmla="*/ 29888 w 29606"/>
                <a:gd name="connsiteY10" fmla="*/ 26670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88" y="26670"/>
                  </a:moveTo>
                  <a:cubicBezTo>
                    <a:pt x="29888" y="9969"/>
                    <a:pt x="23561" y="100"/>
                    <a:pt x="13692" y="100"/>
                  </a:cubicBezTo>
                  <a:cubicBezTo>
                    <a:pt x="5342" y="100"/>
                    <a:pt x="281" y="6426"/>
                    <a:pt x="281" y="13511"/>
                  </a:cubicBezTo>
                  <a:cubicBezTo>
                    <a:pt x="281" y="20344"/>
                    <a:pt x="5342" y="26923"/>
                    <a:pt x="13692" y="26923"/>
                  </a:cubicBezTo>
                  <a:cubicBezTo>
                    <a:pt x="16729" y="26923"/>
                    <a:pt x="20019" y="25911"/>
                    <a:pt x="22549" y="23633"/>
                  </a:cubicBezTo>
                  <a:cubicBezTo>
                    <a:pt x="23308" y="23127"/>
                    <a:pt x="23561" y="22874"/>
                    <a:pt x="23814" y="22874"/>
                  </a:cubicBezTo>
                  <a:cubicBezTo>
                    <a:pt x="24067" y="22874"/>
                    <a:pt x="24320" y="23127"/>
                    <a:pt x="24320" y="26670"/>
                  </a:cubicBezTo>
                  <a:cubicBezTo>
                    <a:pt x="24320" y="45396"/>
                    <a:pt x="15464" y="60579"/>
                    <a:pt x="7113" y="68930"/>
                  </a:cubicBezTo>
                  <a:cubicBezTo>
                    <a:pt x="4329" y="71713"/>
                    <a:pt x="4329" y="72219"/>
                    <a:pt x="4329" y="72978"/>
                  </a:cubicBezTo>
                  <a:cubicBezTo>
                    <a:pt x="4329" y="74750"/>
                    <a:pt x="5595" y="75762"/>
                    <a:pt x="6860" y="75762"/>
                  </a:cubicBezTo>
                  <a:cubicBezTo>
                    <a:pt x="9643" y="75762"/>
                    <a:pt x="29888" y="56277"/>
                    <a:pt x="29888" y="26670"/>
                  </a:cubicBezTo>
                  <a:close/>
                </a:path>
              </a:pathLst>
            </a:custGeom>
            <a:solidFill>
              <a:srgbClr val="000000"/>
            </a:solidFill>
            <a:ln w="25380"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69E7DAA3-C55B-1248-EFA8-ECC0D0E2B1A5}"/>
                </a:ext>
              </a:extLst>
            </p:cNvPr>
            <p:cNvSpPr/>
            <p:nvPr>
              <p:custDataLst>
                <p:tags r:id="rId54"/>
              </p:custDataLst>
            </p:nvPr>
          </p:nvSpPr>
          <p:spPr>
            <a:xfrm>
              <a:off x="9787867" y="4897676"/>
              <a:ext cx="213068" cy="172833"/>
            </a:xfrm>
            <a:custGeom>
              <a:avLst/>
              <a:gdLst>
                <a:gd name="connsiteX0" fmla="*/ 181723 w 213068"/>
                <a:gd name="connsiteY0" fmla="*/ 26670 h 172833"/>
                <a:gd name="connsiteX1" fmla="*/ 209052 w 213068"/>
                <a:gd name="connsiteY1" fmla="*/ 7944 h 172833"/>
                <a:gd name="connsiteX2" fmla="*/ 213354 w 213068"/>
                <a:gd name="connsiteY2" fmla="*/ 2883 h 172833"/>
                <a:gd name="connsiteX3" fmla="*/ 210064 w 213068"/>
                <a:gd name="connsiteY3" fmla="*/ 100 h 172833"/>
                <a:gd name="connsiteX4" fmla="*/ 184506 w 213068"/>
                <a:gd name="connsiteY4" fmla="*/ 859 h 172833"/>
                <a:gd name="connsiteX5" fmla="*/ 158695 w 213068"/>
                <a:gd name="connsiteY5" fmla="*/ 100 h 172833"/>
                <a:gd name="connsiteX6" fmla="*/ 154140 w 213068"/>
                <a:gd name="connsiteY6" fmla="*/ 5161 h 172833"/>
                <a:gd name="connsiteX7" fmla="*/ 158695 w 213068"/>
                <a:gd name="connsiteY7" fmla="*/ 7944 h 172833"/>
                <a:gd name="connsiteX8" fmla="*/ 175902 w 213068"/>
                <a:gd name="connsiteY8" fmla="*/ 19078 h 172833"/>
                <a:gd name="connsiteX9" fmla="*/ 175143 w 213068"/>
                <a:gd name="connsiteY9" fmla="*/ 24393 h 172833"/>
                <a:gd name="connsiteX10" fmla="*/ 146802 w 213068"/>
                <a:gd name="connsiteY10" fmla="*/ 137000 h 172833"/>
                <a:gd name="connsiteX11" fmla="*/ 90877 w 213068"/>
                <a:gd name="connsiteY11" fmla="*/ 4908 h 172833"/>
                <a:gd name="connsiteX12" fmla="*/ 82780 w 213068"/>
                <a:gd name="connsiteY12" fmla="*/ 100 h 172833"/>
                <a:gd name="connsiteX13" fmla="*/ 48871 w 213068"/>
                <a:gd name="connsiteY13" fmla="*/ 100 h 172833"/>
                <a:gd name="connsiteX14" fmla="*/ 41532 w 213068"/>
                <a:gd name="connsiteY14" fmla="*/ 5161 h 172833"/>
                <a:gd name="connsiteX15" fmla="*/ 48618 w 213068"/>
                <a:gd name="connsiteY15" fmla="*/ 7944 h 172833"/>
                <a:gd name="connsiteX16" fmla="*/ 65825 w 213068"/>
                <a:gd name="connsiteY16" fmla="*/ 10222 h 172833"/>
                <a:gd name="connsiteX17" fmla="*/ 31916 w 213068"/>
                <a:gd name="connsiteY17" fmla="*/ 146110 h 172833"/>
                <a:gd name="connsiteX18" fmla="*/ 4587 w 213068"/>
                <a:gd name="connsiteY18" fmla="*/ 165089 h 172833"/>
                <a:gd name="connsiteX19" fmla="*/ 285 w 213068"/>
                <a:gd name="connsiteY19" fmla="*/ 170150 h 172833"/>
                <a:gd name="connsiteX20" fmla="*/ 3575 w 213068"/>
                <a:gd name="connsiteY20" fmla="*/ 172934 h 172833"/>
                <a:gd name="connsiteX21" fmla="*/ 28880 w 213068"/>
                <a:gd name="connsiteY21" fmla="*/ 172174 h 172833"/>
                <a:gd name="connsiteX22" fmla="*/ 54944 w 213068"/>
                <a:gd name="connsiteY22" fmla="*/ 172934 h 172833"/>
                <a:gd name="connsiteX23" fmla="*/ 59499 w 213068"/>
                <a:gd name="connsiteY23" fmla="*/ 167872 h 172833"/>
                <a:gd name="connsiteX24" fmla="*/ 54438 w 213068"/>
                <a:gd name="connsiteY24" fmla="*/ 165089 h 172833"/>
                <a:gd name="connsiteX25" fmla="*/ 37737 w 213068"/>
                <a:gd name="connsiteY25" fmla="*/ 153955 h 172833"/>
                <a:gd name="connsiteX26" fmla="*/ 38749 w 213068"/>
                <a:gd name="connsiteY26" fmla="*/ 148134 h 172833"/>
                <a:gd name="connsiteX27" fmla="*/ 72151 w 213068"/>
                <a:gd name="connsiteY27" fmla="*/ 14524 h 172833"/>
                <a:gd name="connsiteX28" fmla="*/ 74429 w 213068"/>
                <a:gd name="connsiteY28" fmla="*/ 19078 h 172833"/>
                <a:gd name="connsiteX29" fmla="*/ 137439 w 213068"/>
                <a:gd name="connsiteY29" fmla="*/ 168126 h 172833"/>
                <a:gd name="connsiteX30" fmla="*/ 142247 w 213068"/>
                <a:gd name="connsiteY30" fmla="*/ 172934 h 172833"/>
                <a:gd name="connsiteX31" fmla="*/ 146295 w 213068"/>
                <a:gd name="connsiteY31" fmla="*/ 167619 h 172833"/>
                <a:gd name="connsiteX32" fmla="*/ 181723 w 213068"/>
                <a:gd name="connsiteY32" fmla="*/ 26670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3068" h="172833">
                  <a:moveTo>
                    <a:pt x="181723" y="26670"/>
                  </a:moveTo>
                  <a:cubicBezTo>
                    <a:pt x="184253" y="16548"/>
                    <a:pt x="188808" y="8703"/>
                    <a:pt x="209052" y="7944"/>
                  </a:cubicBezTo>
                  <a:cubicBezTo>
                    <a:pt x="210317" y="7944"/>
                    <a:pt x="213354" y="7691"/>
                    <a:pt x="213354" y="2883"/>
                  </a:cubicBezTo>
                  <a:cubicBezTo>
                    <a:pt x="213354" y="2630"/>
                    <a:pt x="213354" y="100"/>
                    <a:pt x="210064" y="100"/>
                  </a:cubicBezTo>
                  <a:cubicBezTo>
                    <a:pt x="201714" y="100"/>
                    <a:pt x="192857" y="859"/>
                    <a:pt x="184506" y="859"/>
                  </a:cubicBezTo>
                  <a:cubicBezTo>
                    <a:pt x="175902" y="859"/>
                    <a:pt x="167046" y="100"/>
                    <a:pt x="158695" y="100"/>
                  </a:cubicBezTo>
                  <a:cubicBezTo>
                    <a:pt x="157177" y="100"/>
                    <a:pt x="154140" y="100"/>
                    <a:pt x="154140" y="5161"/>
                  </a:cubicBezTo>
                  <a:cubicBezTo>
                    <a:pt x="154140" y="7944"/>
                    <a:pt x="156671" y="7944"/>
                    <a:pt x="158695" y="7944"/>
                  </a:cubicBezTo>
                  <a:cubicBezTo>
                    <a:pt x="173119" y="8197"/>
                    <a:pt x="175902" y="13511"/>
                    <a:pt x="175902" y="19078"/>
                  </a:cubicBezTo>
                  <a:cubicBezTo>
                    <a:pt x="175902" y="19838"/>
                    <a:pt x="175396" y="23633"/>
                    <a:pt x="175143" y="24393"/>
                  </a:cubicBezTo>
                  <a:lnTo>
                    <a:pt x="146802" y="137000"/>
                  </a:lnTo>
                  <a:lnTo>
                    <a:pt x="90877" y="4908"/>
                  </a:lnTo>
                  <a:cubicBezTo>
                    <a:pt x="88853" y="353"/>
                    <a:pt x="88600" y="100"/>
                    <a:pt x="82780" y="100"/>
                  </a:cubicBezTo>
                  <a:lnTo>
                    <a:pt x="48871" y="100"/>
                  </a:lnTo>
                  <a:cubicBezTo>
                    <a:pt x="43810" y="100"/>
                    <a:pt x="41532" y="100"/>
                    <a:pt x="41532" y="5161"/>
                  </a:cubicBezTo>
                  <a:cubicBezTo>
                    <a:pt x="41532" y="7944"/>
                    <a:pt x="43810" y="7944"/>
                    <a:pt x="48618" y="7944"/>
                  </a:cubicBezTo>
                  <a:cubicBezTo>
                    <a:pt x="49883" y="7944"/>
                    <a:pt x="65825" y="7944"/>
                    <a:pt x="65825" y="10222"/>
                  </a:cubicBezTo>
                  <a:lnTo>
                    <a:pt x="31916" y="146110"/>
                  </a:lnTo>
                  <a:cubicBezTo>
                    <a:pt x="29386" y="156232"/>
                    <a:pt x="25084" y="164330"/>
                    <a:pt x="4587" y="165089"/>
                  </a:cubicBezTo>
                  <a:cubicBezTo>
                    <a:pt x="3069" y="165089"/>
                    <a:pt x="285" y="165342"/>
                    <a:pt x="285" y="170150"/>
                  </a:cubicBezTo>
                  <a:cubicBezTo>
                    <a:pt x="285" y="171921"/>
                    <a:pt x="1550" y="172934"/>
                    <a:pt x="3575" y="172934"/>
                  </a:cubicBezTo>
                  <a:cubicBezTo>
                    <a:pt x="11672" y="172934"/>
                    <a:pt x="20529" y="172174"/>
                    <a:pt x="28880" y="172174"/>
                  </a:cubicBezTo>
                  <a:cubicBezTo>
                    <a:pt x="37483" y="172174"/>
                    <a:pt x="46593" y="172934"/>
                    <a:pt x="54944" y="172934"/>
                  </a:cubicBezTo>
                  <a:cubicBezTo>
                    <a:pt x="56209" y="172934"/>
                    <a:pt x="59499" y="172934"/>
                    <a:pt x="59499" y="167872"/>
                  </a:cubicBezTo>
                  <a:cubicBezTo>
                    <a:pt x="59499" y="165342"/>
                    <a:pt x="57221" y="165089"/>
                    <a:pt x="54438" y="165089"/>
                  </a:cubicBezTo>
                  <a:cubicBezTo>
                    <a:pt x="39761" y="164583"/>
                    <a:pt x="37737" y="159016"/>
                    <a:pt x="37737" y="153955"/>
                  </a:cubicBezTo>
                  <a:cubicBezTo>
                    <a:pt x="37737" y="152183"/>
                    <a:pt x="37990" y="150918"/>
                    <a:pt x="38749" y="148134"/>
                  </a:cubicBezTo>
                  <a:lnTo>
                    <a:pt x="72151" y="14524"/>
                  </a:lnTo>
                  <a:cubicBezTo>
                    <a:pt x="73164" y="16042"/>
                    <a:pt x="73164" y="16548"/>
                    <a:pt x="74429" y="19078"/>
                  </a:cubicBezTo>
                  <a:lnTo>
                    <a:pt x="137439" y="168126"/>
                  </a:lnTo>
                  <a:cubicBezTo>
                    <a:pt x="139210" y="172427"/>
                    <a:pt x="139969" y="172934"/>
                    <a:pt x="142247" y="172934"/>
                  </a:cubicBezTo>
                  <a:cubicBezTo>
                    <a:pt x="145030" y="172934"/>
                    <a:pt x="145030" y="172174"/>
                    <a:pt x="146295" y="167619"/>
                  </a:cubicBezTo>
                  <a:lnTo>
                    <a:pt x="181723" y="26670"/>
                  </a:lnTo>
                  <a:close/>
                </a:path>
              </a:pathLst>
            </a:custGeom>
            <a:solidFill>
              <a:srgbClr val="000000"/>
            </a:solidFill>
            <a:ln w="25380"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BC9D6944-07E8-CD79-BB77-A3995CD1D78C}"/>
                </a:ext>
              </a:extLst>
            </p:cNvPr>
            <p:cNvSpPr/>
            <p:nvPr>
              <p:custDataLst>
                <p:tags r:id="rId55"/>
              </p:custDataLst>
            </p:nvPr>
          </p:nvSpPr>
          <p:spPr>
            <a:xfrm>
              <a:off x="10086143" y="5002186"/>
              <a:ext cx="154614" cy="10122"/>
            </a:xfrm>
            <a:custGeom>
              <a:avLst/>
              <a:gdLst>
                <a:gd name="connsiteX0" fmla="*/ 146054 w 154614"/>
                <a:gd name="connsiteY0" fmla="*/ 10222 h 10122"/>
                <a:gd name="connsiteX1" fmla="*/ 154910 w 154614"/>
                <a:gd name="connsiteY1" fmla="*/ 5161 h 10122"/>
                <a:gd name="connsiteX2" fmla="*/ 146054 w 154614"/>
                <a:gd name="connsiteY2" fmla="*/ 100 h 10122"/>
                <a:gd name="connsiteX3" fmla="*/ 9153 w 154614"/>
                <a:gd name="connsiteY3" fmla="*/ 100 h 10122"/>
                <a:gd name="connsiteX4" fmla="*/ 296 w 154614"/>
                <a:gd name="connsiteY4" fmla="*/ 5161 h 10122"/>
                <a:gd name="connsiteX5" fmla="*/ 9153 w 154614"/>
                <a:gd name="connsiteY5" fmla="*/ 10222 h 10122"/>
                <a:gd name="connsiteX6" fmla="*/ 146054 w 154614"/>
                <a:gd name="connsiteY6" fmla="*/ 10222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14" h="10122">
                  <a:moveTo>
                    <a:pt x="146054" y="10222"/>
                  </a:moveTo>
                  <a:cubicBezTo>
                    <a:pt x="150356" y="10222"/>
                    <a:pt x="154910" y="10222"/>
                    <a:pt x="154910" y="5161"/>
                  </a:cubicBezTo>
                  <a:cubicBezTo>
                    <a:pt x="154910" y="100"/>
                    <a:pt x="150356" y="100"/>
                    <a:pt x="146054" y="100"/>
                  </a:cubicBezTo>
                  <a:lnTo>
                    <a:pt x="9153" y="100"/>
                  </a:lnTo>
                  <a:cubicBezTo>
                    <a:pt x="4851" y="100"/>
                    <a:pt x="296" y="100"/>
                    <a:pt x="296" y="5161"/>
                  </a:cubicBezTo>
                  <a:cubicBezTo>
                    <a:pt x="296" y="10222"/>
                    <a:pt x="4851" y="10222"/>
                    <a:pt x="9153" y="10222"/>
                  </a:cubicBezTo>
                  <a:lnTo>
                    <a:pt x="146054" y="10222"/>
                  </a:lnTo>
                  <a:close/>
                </a:path>
              </a:pathLst>
            </a:custGeom>
            <a:solidFill>
              <a:srgbClr val="000000"/>
            </a:solidFill>
            <a:ln w="25380"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0F447038-9E45-C0EE-EA86-43ED6E54CA8E}"/>
                </a:ext>
              </a:extLst>
            </p:cNvPr>
            <p:cNvSpPr/>
            <p:nvPr>
              <p:custDataLst>
                <p:tags r:id="rId56"/>
              </p:custDataLst>
            </p:nvPr>
          </p:nvSpPr>
          <p:spPr>
            <a:xfrm>
              <a:off x="10340711" y="4901978"/>
              <a:ext cx="83506" cy="168531"/>
            </a:xfrm>
            <a:custGeom>
              <a:avLst/>
              <a:gdLst>
                <a:gd name="connsiteX0" fmla="*/ 52182 w 83506"/>
                <a:gd name="connsiteY0" fmla="*/ 6679 h 168531"/>
                <a:gd name="connsiteX1" fmla="*/ 46362 w 83506"/>
                <a:gd name="connsiteY1" fmla="*/ 100 h 168531"/>
                <a:gd name="connsiteX2" fmla="*/ 306 w 83506"/>
                <a:gd name="connsiteY2" fmla="*/ 16295 h 168531"/>
                <a:gd name="connsiteX3" fmla="*/ 306 w 83506"/>
                <a:gd name="connsiteY3" fmla="*/ 24139 h 168531"/>
                <a:gd name="connsiteX4" fmla="*/ 33456 w 83506"/>
                <a:gd name="connsiteY4" fmla="*/ 17560 h 168531"/>
                <a:gd name="connsiteX5" fmla="*/ 33456 w 83506"/>
                <a:gd name="connsiteY5" fmla="*/ 148641 h 168531"/>
                <a:gd name="connsiteX6" fmla="*/ 9922 w 83506"/>
                <a:gd name="connsiteY6" fmla="*/ 160787 h 168531"/>
                <a:gd name="connsiteX7" fmla="*/ 1825 w 83506"/>
                <a:gd name="connsiteY7" fmla="*/ 160787 h 168531"/>
                <a:gd name="connsiteX8" fmla="*/ 1825 w 83506"/>
                <a:gd name="connsiteY8" fmla="*/ 168632 h 168531"/>
                <a:gd name="connsiteX9" fmla="*/ 42819 w 83506"/>
                <a:gd name="connsiteY9" fmla="*/ 167872 h 168531"/>
                <a:gd name="connsiteX10" fmla="*/ 83813 w 83506"/>
                <a:gd name="connsiteY10" fmla="*/ 168632 h 168531"/>
                <a:gd name="connsiteX11" fmla="*/ 83813 w 83506"/>
                <a:gd name="connsiteY11" fmla="*/ 160787 h 168531"/>
                <a:gd name="connsiteX12" fmla="*/ 75715 w 83506"/>
                <a:gd name="connsiteY12" fmla="*/ 160787 h 168531"/>
                <a:gd name="connsiteX13" fmla="*/ 52182 w 83506"/>
                <a:gd name="connsiteY13" fmla="*/ 148641 h 168531"/>
                <a:gd name="connsiteX14" fmla="*/ 52182 w 83506"/>
                <a:gd name="connsiteY14" fmla="*/ 6679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06" h="168531">
                  <a:moveTo>
                    <a:pt x="52182" y="6679"/>
                  </a:moveTo>
                  <a:cubicBezTo>
                    <a:pt x="52182" y="606"/>
                    <a:pt x="52182" y="100"/>
                    <a:pt x="46362" y="100"/>
                  </a:cubicBezTo>
                  <a:cubicBezTo>
                    <a:pt x="30672" y="16295"/>
                    <a:pt x="8404" y="16295"/>
                    <a:pt x="306" y="16295"/>
                  </a:cubicBezTo>
                  <a:lnTo>
                    <a:pt x="306" y="24139"/>
                  </a:lnTo>
                  <a:cubicBezTo>
                    <a:pt x="5367" y="24139"/>
                    <a:pt x="20297" y="24139"/>
                    <a:pt x="33456" y="17560"/>
                  </a:cubicBezTo>
                  <a:lnTo>
                    <a:pt x="33456" y="148641"/>
                  </a:lnTo>
                  <a:cubicBezTo>
                    <a:pt x="33456" y="157750"/>
                    <a:pt x="32697" y="160787"/>
                    <a:pt x="9922" y="160787"/>
                  </a:cubicBezTo>
                  <a:lnTo>
                    <a:pt x="1825" y="160787"/>
                  </a:lnTo>
                  <a:lnTo>
                    <a:pt x="1825" y="168632"/>
                  </a:lnTo>
                  <a:cubicBezTo>
                    <a:pt x="10681" y="167872"/>
                    <a:pt x="32697" y="167872"/>
                    <a:pt x="42819" y="167872"/>
                  </a:cubicBezTo>
                  <a:cubicBezTo>
                    <a:pt x="52941" y="167872"/>
                    <a:pt x="74956" y="167872"/>
                    <a:pt x="83813" y="168632"/>
                  </a:cubicBezTo>
                  <a:lnTo>
                    <a:pt x="83813" y="160787"/>
                  </a:lnTo>
                  <a:lnTo>
                    <a:pt x="75715" y="160787"/>
                  </a:lnTo>
                  <a:cubicBezTo>
                    <a:pt x="52941" y="160787"/>
                    <a:pt x="52182" y="158003"/>
                    <a:pt x="52182" y="148641"/>
                  </a:cubicBezTo>
                  <a:lnTo>
                    <a:pt x="52182" y="6679"/>
                  </a:lnTo>
                  <a:close/>
                </a:path>
              </a:pathLst>
            </a:custGeom>
            <a:solidFill>
              <a:srgbClr val="000000"/>
            </a:solidFill>
            <a:ln w="25380"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B14CB64F-7D39-3A87-3284-11AFC0A78BCA}"/>
                </a:ext>
              </a:extLst>
            </p:cNvPr>
            <p:cNvSpPr/>
            <p:nvPr>
              <p:custDataLst>
                <p:tags r:id="rId57"/>
              </p:custDataLst>
            </p:nvPr>
          </p:nvSpPr>
          <p:spPr>
            <a:xfrm>
              <a:off x="7239801" y="5335708"/>
              <a:ext cx="139178" cy="165495"/>
            </a:xfrm>
            <a:custGeom>
              <a:avLst/>
              <a:gdLst>
                <a:gd name="connsiteX0" fmla="*/ 138098 w 139178"/>
                <a:gd name="connsiteY0" fmla="*/ 19093 h 165495"/>
                <a:gd name="connsiteX1" fmla="*/ 139363 w 139178"/>
                <a:gd name="connsiteY1" fmla="*/ 13273 h 165495"/>
                <a:gd name="connsiteX2" fmla="*/ 127469 w 139178"/>
                <a:gd name="connsiteY2" fmla="*/ 2139 h 165495"/>
                <a:gd name="connsiteX3" fmla="*/ 109503 w 139178"/>
                <a:gd name="connsiteY3" fmla="*/ 20865 h 165495"/>
                <a:gd name="connsiteX4" fmla="*/ 102923 w 139178"/>
                <a:gd name="connsiteY4" fmla="*/ 47182 h 165495"/>
                <a:gd name="connsiteX5" fmla="*/ 92295 w 139178"/>
                <a:gd name="connsiteY5" fmla="*/ 89189 h 165495"/>
                <a:gd name="connsiteX6" fmla="*/ 82426 w 139178"/>
                <a:gd name="connsiteY6" fmla="*/ 101335 h 165495"/>
                <a:gd name="connsiteX7" fmla="*/ 65219 w 139178"/>
                <a:gd name="connsiteY7" fmla="*/ 107408 h 165495"/>
                <a:gd name="connsiteX8" fmla="*/ 50036 w 139178"/>
                <a:gd name="connsiteY8" fmla="*/ 88935 h 165495"/>
                <a:gd name="connsiteX9" fmla="*/ 64966 w 139178"/>
                <a:gd name="connsiteY9" fmla="*/ 35542 h 165495"/>
                <a:gd name="connsiteX10" fmla="*/ 68255 w 139178"/>
                <a:gd name="connsiteY10" fmla="*/ 22889 h 165495"/>
                <a:gd name="connsiteX11" fmla="*/ 39661 w 139178"/>
                <a:gd name="connsiteY11" fmla="*/ 115 h 165495"/>
                <a:gd name="connsiteX12" fmla="*/ 185 w 139178"/>
                <a:gd name="connsiteY12" fmla="*/ 39591 h 165495"/>
                <a:gd name="connsiteX13" fmla="*/ 6258 w 139178"/>
                <a:gd name="connsiteY13" fmla="*/ 43133 h 165495"/>
                <a:gd name="connsiteX14" fmla="*/ 12078 w 139178"/>
                <a:gd name="connsiteY14" fmla="*/ 39844 h 165495"/>
                <a:gd name="connsiteX15" fmla="*/ 38142 w 139178"/>
                <a:gd name="connsiteY15" fmla="*/ 9224 h 165495"/>
                <a:gd name="connsiteX16" fmla="*/ 42444 w 139178"/>
                <a:gd name="connsiteY16" fmla="*/ 14538 h 165495"/>
                <a:gd name="connsiteX17" fmla="*/ 38142 w 139178"/>
                <a:gd name="connsiteY17" fmla="*/ 30987 h 165495"/>
                <a:gd name="connsiteX18" fmla="*/ 22959 w 139178"/>
                <a:gd name="connsiteY18" fmla="*/ 83621 h 165495"/>
                <a:gd name="connsiteX19" fmla="*/ 63194 w 139178"/>
                <a:gd name="connsiteY19" fmla="*/ 116518 h 165495"/>
                <a:gd name="connsiteX20" fmla="*/ 87487 w 139178"/>
                <a:gd name="connsiteY20" fmla="*/ 108927 h 165495"/>
                <a:gd name="connsiteX21" fmla="*/ 43963 w 139178"/>
                <a:gd name="connsiteY21" fmla="*/ 156500 h 165495"/>
                <a:gd name="connsiteX22" fmla="*/ 28526 w 139178"/>
                <a:gd name="connsiteY22" fmla="*/ 152957 h 165495"/>
                <a:gd name="connsiteX23" fmla="*/ 40673 w 139178"/>
                <a:gd name="connsiteY23" fmla="*/ 136003 h 165495"/>
                <a:gd name="connsiteX24" fmla="*/ 28273 w 139178"/>
                <a:gd name="connsiteY24" fmla="*/ 124363 h 165495"/>
                <a:gd name="connsiteX25" fmla="*/ 10054 w 139178"/>
                <a:gd name="connsiteY25" fmla="*/ 143595 h 165495"/>
                <a:gd name="connsiteX26" fmla="*/ 43963 w 139178"/>
                <a:gd name="connsiteY26" fmla="*/ 165610 h 165495"/>
                <a:gd name="connsiteX27" fmla="*/ 114311 w 139178"/>
                <a:gd name="connsiteY27" fmla="*/ 114747 h 165495"/>
                <a:gd name="connsiteX28" fmla="*/ 138098 w 139178"/>
                <a:gd name="connsiteY28" fmla="*/ 19093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9178" h="165495">
                  <a:moveTo>
                    <a:pt x="138098" y="19093"/>
                  </a:moveTo>
                  <a:cubicBezTo>
                    <a:pt x="139363" y="14538"/>
                    <a:pt x="139363" y="14032"/>
                    <a:pt x="139363" y="13273"/>
                  </a:cubicBezTo>
                  <a:cubicBezTo>
                    <a:pt x="139363" y="7706"/>
                    <a:pt x="135314" y="2139"/>
                    <a:pt x="127469" y="2139"/>
                  </a:cubicBezTo>
                  <a:cubicBezTo>
                    <a:pt x="114311" y="2139"/>
                    <a:pt x="111274" y="14032"/>
                    <a:pt x="109503" y="20865"/>
                  </a:cubicBezTo>
                  <a:lnTo>
                    <a:pt x="102923" y="47182"/>
                  </a:lnTo>
                  <a:cubicBezTo>
                    <a:pt x="99887" y="59328"/>
                    <a:pt x="95079" y="78813"/>
                    <a:pt x="92295" y="89189"/>
                  </a:cubicBezTo>
                  <a:cubicBezTo>
                    <a:pt x="91030" y="94756"/>
                    <a:pt x="83185" y="100829"/>
                    <a:pt x="82426" y="101335"/>
                  </a:cubicBezTo>
                  <a:cubicBezTo>
                    <a:pt x="79643" y="103106"/>
                    <a:pt x="73570" y="107408"/>
                    <a:pt x="65219" y="107408"/>
                  </a:cubicBezTo>
                  <a:cubicBezTo>
                    <a:pt x="50289" y="107408"/>
                    <a:pt x="50036" y="94756"/>
                    <a:pt x="50036" y="88935"/>
                  </a:cubicBezTo>
                  <a:cubicBezTo>
                    <a:pt x="50036" y="73499"/>
                    <a:pt x="57880" y="53761"/>
                    <a:pt x="64966" y="35542"/>
                  </a:cubicBezTo>
                  <a:cubicBezTo>
                    <a:pt x="67496" y="28962"/>
                    <a:pt x="68255" y="27191"/>
                    <a:pt x="68255" y="22889"/>
                  </a:cubicBezTo>
                  <a:cubicBezTo>
                    <a:pt x="68255" y="8212"/>
                    <a:pt x="53579" y="115"/>
                    <a:pt x="39661" y="115"/>
                  </a:cubicBezTo>
                  <a:cubicBezTo>
                    <a:pt x="12837" y="115"/>
                    <a:pt x="185" y="34530"/>
                    <a:pt x="185" y="39591"/>
                  </a:cubicBezTo>
                  <a:cubicBezTo>
                    <a:pt x="185" y="43133"/>
                    <a:pt x="3980" y="43133"/>
                    <a:pt x="6258" y="43133"/>
                  </a:cubicBezTo>
                  <a:cubicBezTo>
                    <a:pt x="9295" y="43133"/>
                    <a:pt x="11066" y="43133"/>
                    <a:pt x="12078" y="39844"/>
                  </a:cubicBezTo>
                  <a:cubicBezTo>
                    <a:pt x="20429" y="11755"/>
                    <a:pt x="34347" y="9224"/>
                    <a:pt x="38142" y="9224"/>
                  </a:cubicBezTo>
                  <a:cubicBezTo>
                    <a:pt x="39914" y="9224"/>
                    <a:pt x="42444" y="9224"/>
                    <a:pt x="42444" y="14538"/>
                  </a:cubicBezTo>
                  <a:cubicBezTo>
                    <a:pt x="42444" y="20359"/>
                    <a:pt x="39661" y="26938"/>
                    <a:pt x="38142" y="30987"/>
                  </a:cubicBezTo>
                  <a:cubicBezTo>
                    <a:pt x="28273" y="56292"/>
                    <a:pt x="22959" y="70716"/>
                    <a:pt x="22959" y="83621"/>
                  </a:cubicBezTo>
                  <a:cubicBezTo>
                    <a:pt x="22959" y="112469"/>
                    <a:pt x="48264" y="116518"/>
                    <a:pt x="63194" y="116518"/>
                  </a:cubicBezTo>
                  <a:cubicBezTo>
                    <a:pt x="69521" y="116518"/>
                    <a:pt x="78124" y="115506"/>
                    <a:pt x="87487" y="108927"/>
                  </a:cubicBezTo>
                  <a:cubicBezTo>
                    <a:pt x="80402" y="140052"/>
                    <a:pt x="61423" y="156500"/>
                    <a:pt x="43963" y="156500"/>
                  </a:cubicBezTo>
                  <a:cubicBezTo>
                    <a:pt x="40673" y="156500"/>
                    <a:pt x="33587" y="155994"/>
                    <a:pt x="28526" y="152957"/>
                  </a:cubicBezTo>
                  <a:cubicBezTo>
                    <a:pt x="36624" y="149668"/>
                    <a:pt x="40673" y="142835"/>
                    <a:pt x="40673" y="136003"/>
                  </a:cubicBezTo>
                  <a:cubicBezTo>
                    <a:pt x="40673" y="126893"/>
                    <a:pt x="33334" y="124363"/>
                    <a:pt x="28273" y="124363"/>
                  </a:cubicBezTo>
                  <a:cubicBezTo>
                    <a:pt x="18911" y="124363"/>
                    <a:pt x="10054" y="132460"/>
                    <a:pt x="10054" y="143595"/>
                  </a:cubicBezTo>
                  <a:cubicBezTo>
                    <a:pt x="10054" y="156500"/>
                    <a:pt x="23465" y="165610"/>
                    <a:pt x="43963" y="165610"/>
                  </a:cubicBezTo>
                  <a:cubicBezTo>
                    <a:pt x="73063" y="165610"/>
                    <a:pt x="106466" y="146125"/>
                    <a:pt x="114311" y="114747"/>
                  </a:cubicBezTo>
                  <a:lnTo>
                    <a:pt x="138098" y="19093"/>
                  </a:lnTo>
                  <a:close/>
                </a:path>
              </a:pathLst>
            </a:custGeom>
            <a:solidFill>
              <a:srgbClr val="000000"/>
            </a:solidFill>
            <a:ln w="25380"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A82334B1-ACF6-33FB-DBF5-27A7EE3CAD9C}"/>
                </a:ext>
              </a:extLst>
            </p:cNvPr>
            <p:cNvSpPr/>
            <p:nvPr>
              <p:custDataLst>
                <p:tags r:id="rId58"/>
              </p:custDataLst>
            </p:nvPr>
          </p:nvSpPr>
          <p:spPr>
            <a:xfrm>
              <a:off x="7474907" y="5357217"/>
              <a:ext cx="168278" cy="59213"/>
            </a:xfrm>
            <a:custGeom>
              <a:avLst/>
              <a:gdLst>
                <a:gd name="connsiteX0" fmla="*/ 159869 w 168278"/>
                <a:gd name="connsiteY0" fmla="*/ 10237 h 59213"/>
                <a:gd name="connsiteX1" fmla="*/ 168473 w 168278"/>
                <a:gd name="connsiteY1" fmla="*/ 5176 h 59213"/>
                <a:gd name="connsiteX2" fmla="*/ 160122 w 168278"/>
                <a:gd name="connsiteY2" fmla="*/ 115 h 59213"/>
                <a:gd name="connsiteX3" fmla="*/ 8544 w 168278"/>
                <a:gd name="connsiteY3" fmla="*/ 115 h 59213"/>
                <a:gd name="connsiteX4" fmla="*/ 194 w 168278"/>
                <a:gd name="connsiteY4" fmla="*/ 5176 h 59213"/>
                <a:gd name="connsiteX5" fmla="*/ 8797 w 168278"/>
                <a:gd name="connsiteY5" fmla="*/ 10237 h 59213"/>
                <a:gd name="connsiteX6" fmla="*/ 159869 w 168278"/>
                <a:gd name="connsiteY6" fmla="*/ 10237 h 59213"/>
                <a:gd name="connsiteX7" fmla="*/ 160122 w 168278"/>
                <a:gd name="connsiteY7" fmla="*/ 59329 h 59213"/>
                <a:gd name="connsiteX8" fmla="*/ 168473 w 168278"/>
                <a:gd name="connsiteY8" fmla="*/ 54268 h 59213"/>
                <a:gd name="connsiteX9" fmla="*/ 159869 w 168278"/>
                <a:gd name="connsiteY9" fmla="*/ 49206 h 59213"/>
                <a:gd name="connsiteX10" fmla="*/ 8797 w 168278"/>
                <a:gd name="connsiteY10" fmla="*/ 49206 h 59213"/>
                <a:gd name="connsiteX11" fmla="*/ 194 w 168278"/>
                <a:gd name="connsiteY11" fmla="*/ 54268 h 59213"/>
                <a:gd name="connsiteX12" fmla="*/ 8544 w 168278"/>
                <a:gd name="connsiteY12" fmla="*/ 59329 h 59213"/>
                <a:gd name="connsiteX13" fmla="*/ 160122 w 168278"/>
                <a:gd name="connsiteY13" fmla="*/ 5932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9" y="10237"/>
                  </a:moveTo>
                  <a:cubicBezTo>
                    <a:pt x="163665" y="10237"/>
                    <a:pt x="168473" y="10237"/>
                    <a:pt x="168473" y="5176"/>
                  </a:cubicBezTo>
                  <a:cubicBezTo>
                    <a:pt x="168473" y="115"/>
                    <a:pt x="163665" y="115"/>
                    <a:pt x="160122" y="115"/>
                  </a:cubicBezTo>
                  <a:lnTo>
                    <a:pt x="8544" y="115"/>
                  </a:lnTo>
                  <a:cubicBezTo>
                    <a:pt x="5002" y="115"/>
                    <a:pt x="194" y="115"/>
                    <a:pt x="194" y="5176"/>
                  </a:cubicBezTo>
                  <a:cubicBezTo>
                    <a:pt x="194" y="10237"/>
                    <a:pt x="5002" y="10237"/>
                    <a:pt x="8797" y="10237"/>
                  </a:cubicBezTo>
                  <a:lnTo>
                    <a:pt x="159869" y="10237"/>
                  </a:lnTo>
                  <a:close/>
                  <a:moveTo>
                    <a:pt x="160122" y="59329"/>
                  </a:moveTo>
                  <a:cubicBezTo>
                    <a:pt x="163665" y="59329"/>
                    <a:pt x="168473" y="59329"/>
                    <a:pt x="168473" y="54268"/>
                  </a:cubicBezTo>
                  <a:cubicBezTo>
                    <a:pt x="168473" y="49206"/>
                    <a:pt x="163665" y="49206"/>
                    <a:pt x="159869" y="49206"/>
                  </a:cubicBezTo>
                  <a:lnTo>
                    <a:pt x="8797" y="49206"/>
                  </a:lnTo>
                  <a:cubicBezTo>
                    <a:pt x="5002" y="49206"/>
                    <a:pt x="194" y="49206"/>
                    <a:pt x="194" y="54268"/>
                  </a:cubicBezTo>
                  <a:cubicBezTo>
                    <a:pt x="194" y="59329"/>
                    <a:pt x="5002" y="59329"/>
                    <a:pt x="8544" y="59329"/>
                  </a:cubicBezTo>
                  <a:lnTo>
                    <a:pt x="160122" y="59329"/>
                  </a:lnTo>
                  <a:close/>
                </a:path>
              </a:pathLst>
            </a:custGeom>
            <a:solidFill>
              <a:srgbClr val="000000"/>
            </a:solidFill>
            <a:ln w="25380"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4F7C0EA3-B4A6-0122-B87A-969E4DBE292E}"/>
                </a:ext>
              </a:extLst>
            </p:cNvPr>
            <p:cNvSpPr/>
            <p:nvPr>
              <p:custDataLst>
                <p:tags r:id="rId59"/>
              </p:custDataLst>
            </p:nvPr>
          </p:nvSpPr>
          <p:spPr>
            <a:xfrm>
              <a:off x="7741256" y="5271686"/>
              <a:ext cx="126272" cy="230276"/>
            </a:xfrm>
            <a:custGeom>
              <a:avLst/>
              <a:gdLst>
                <a:gd name="connsiteX0" fmla="*/ 79662 w 126272"/>
                <a:gd name="connsiteY0" fmla="*/ 77295 h 230276"/>
                <a:gd name="connsiteX1" fmla="*/ 101425 w 126272"/>
                <a:gd name="connsiteY1" fmla="*/ 77295 h 230276"/>
                <a:gd name="connsiteX2" fmla="*/ 109016 w 126272"/>
                <a:gd name="connsiteY2" fmla="*/ 72234 h 230276"/>
                <a:gd name="connsiteX3" fmla="*/ 102184 w 126272"/>
                <a:gd name="connsiteY3" fmla="*/ 69451 h 230276"/>
                <a:gd name="connsiteX4" fmla="*/ 81181 w 126272"/>
                <a:gd name="connsiteY4" fmla="*/ 69451 h 230276"/>
                <a:gd name="connsiteX5" fmla="*/ 86495 w 126272"/>
                <a:gd name="connsiteY5" fmla="*/ 40603 h 230276"/>
                <a:gd name="connsiteX6" fmla="*/ 92568 w 126272"/>
                <a:gd name="connsiteY6" fmla="*/ 14285 h 230276"/>
                <a:gd name="connsiteX7" fmla="*/ 104461 w 126272"/>
                <a:gd name="connsiteY7" fmla="*/ 5682 h 230276"/>
                <a:gd name="connsiteX8" fmla="*/ 116861 w 126272"/>
                <a:gd name="connsiteY8" fmla="*/ 10237 h 230276"/>
                <a:gd name="connsiteX9" fmla="*/ 103196 w 126272"/>
                <a:gd name="connsiteY9" fmla="*/ 23901 h 230276"/>
                <a:gd name="connsiteX10" fmla="*/ 112559 w 126272"/>
                <a:gd name="connsiteY10" fmla="*/ 32758 h 230276"/>
                <a:gd name="connsiteX11" fmla="*/ 126477 w 126272"/>
                <a:gd name="connsiteY11" fmla="*/ 17575 h 230276"/>
                <a:gd name="connsiteX12" fmla="*/ 104461 w 126272"/>
                <a:gd name="connsiteY12" fmla="*/ 115 h 230276"/>
                <a:gd name="connsiteX13" fmla="*/ 72324 w 126272"/>
                <a:gd name="connsiteY13" fmla="*/ 29722 h 230276"/>
                <a:gd name="connsiteX14" fmla="*/ 63973 w 126272"/>
                <a:gd name="connsiteY14" fmla="*/ 69451 h 230276"/>
                <a:gd name="connsiteX15" fmla="*/ 46513 w 126272"/>
                <a:gd name="connsiteY15" fmla="*/ 69451 h 230276"/>
                <a:gd name="connsiteX16" fmla="*/ 38921 w 126272"/>
                <a:gd name="connsiteY16" fmla="*/ 74259 h 230276"/>
                <a:gd name="connsiteX17" fmla="*/ 46006 w 126272"/>
                <a:gd name="connsiteY17" fmla="*/ 77295 h 230276"/>
                <a:gd name="connsiteX18" fmla="*/ 62708 w 126272"/>
                <a:gd name="connsiteY18" fmla="*/ 77295 h 230276"/>
                <a:gd name="connsiteX19" fmla="*/ 43729 w 126272"/>
                <a:gd name="connsiteY19" fmla="*/ 177250 h 230276"/>
                <a:gd name="connsiteX20" fmla="*/ 21714 w 126272"/>
                <a:gd name="connsiteY20" fmla="*/ 224824 h 230276"/>
                <a:gd name="connsiteX21" fmla="*/ 9567 w 126272"/>
                <a:gd name="connsiteY21" fmla="*/ 220269 h 230276"/>
                <a:gd name="connsiteX22" fmla="*/ 23485 w 126272"/>
                <a:gd name="connsiteY22" fmla="*/ 206604 h 230276"/>
                <a:gd name="connsiteX23" fmla="*/ 14122 w 126272"/>
                <a:gd name="connsiteY23" fmla="*/ 197747 h 230276"/>
                <a:gd name="connsiteX24" fmla="*/ 204 w 126272"/>
                <a:gd name="connsiteY24" fmla="*/ 212931 h 230276"/>
                <a:gd name="connsiteX25" fmla="*/ 21714 w 126272"/>
                <a:gd name="connsiteY25" fmla="*/ 230391 h 230276"/>
                <a:gd name="connsiteX26" fmla="*/ 50308 w 126272"/>
                <a:gd name="connsiteY26" fmla="*/ 205845 h 230276"/>
                <a:gd name="connsiteX27" fmla="*/ 64479 w 126272"/>
                <a:gd name="connsiteY27" fmla="*/ 157512 h 230276"/>
                <a:gd name="connsiteX28" fmla="*/ 79662 w 126272"/>
                <a:gd name="connsiteY28" fmla="*/ 77295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272" h="230276">
                  <a:moveTo>
                    <a:pt x="79662" y="77295"/>
                  </a:moveTo>
                  <a:lnTo>
                    <a:pt x="101425" y="77295"/>
                  </a:lnTo>
                  <a:cubicBezTo>
                    <a:pt x="106486" y="77295"/>
                    <a:pt x="109016" y="77295"/>
                    <a:pt x="109016" y="72234"/>
                  </a:cubicBezTo>
                  <a:cubicBezTo>
                    <a:pt x="109016" y="69451"/>
                    <a:pt x="106486" y="69451"/>
                    <a:pt x="102184" y="69451"/>
                  </a:cubicBezTo>
                  <a:lnTo>
                    <a:pt x="81181" y="69451"/>
                  </a:lnTo>
                  <a:lnTo>
                    <a:pt x="86495" y="40603"/>
                  </a:lnTo>
                  <a:cubicBezTo>
                    <a:pt x="87507" y="35289"/>
                    <a:pt x="91050" y="17322"/>
                    <a:pt x="92568" y="14285"/>
                  </a:cubicBezTo>
                  <a:cubicBezTo>
                    <a:pt x="94845" y="9477"/>
                    <a:pt x="99147" y="5682"/>
                    <a:pt x="104461" y="5682"/>
                  </a:cubicBezTo>
                  <a:cubicBezTo>
                    <a:pt x="105473" y="5682"/>
                    <a:pt x="112053" y="5682"/>
                    <a:pt x="116861" y="10237"/>
                  </a:cubicBezTo>
                  <a:cubicBezTo>
                    <a:pt x="105727" y="11249"/>
                    <a:pt x="103196" y="20106"/>
                    <a:pt x="103196" y="23901"/>
                  </a:cubicBezTo>
                  <a:cubicBezTo>
                    <a:pt x="103196" y="29722"/>
                    <a:pt x="107751" y="32758"/>
                    <a:pt x="112559" y="32758"/>
                  </a:cubicBezTo>
                  <a:cubicBezTo>
                    <a:pt x="119138" y="32758"/>
                    <a:pt x="126477" y="27191"/>
                    <a:pt x="126477" y="17575"/>
                  </a:cubicBezTo>
                  <a:cubicBezTo>
                    <a:pt x="126477" y="5935"/>
                    <a:pt x="114836" y="115"/>
                    <a:pt x="104461" y="115"/>
                  </a:cubicBezTo>
                  <a:cubicBezTo>
                    <a:pt x="95858" y="115"/>
                    <a:pt x="79915" y="4669"/>
                    <a:pt x="72324" y="29722"/>
                  </a:cubicBezTo>
                  <a:cubicBezTo>
                    <a:pt x="70806" y="35036"/>
                    <a:pt x="70046" y="37566"/>
                    <a:pt x="63973" y="69451"/>
                  </a:cubicBezTo>
                  <a:lnTo>
                    <a:pt x="46513" y="69451"/>
                  </a:lnTo>
                  <a:cubicBezTo>
                    <a:pt x="41705" y="69451"/>
                    <a:pt x="38921" y="69451"/>
                    <a:pt x="38921" y="74259"/>
                  </a:cubicBezTo>
                  <a:cubicBezTo>
                    <a:pt x="38921" y="77295"/>
                    <a:pt x="41199" y="77295"/>
                    <a:pt x="46006" y="77295"/>
                  </a:cubicBezTo>
                  <a:lnTo>
                    <a:pt x="62708" y="77295"/>
                  </a:lnTo>
                  <a:lnTo>
                    <a:pt x="43729" y="177250"/>
                  </a:lnTo>
                  <a:cubicBezTo>
                    <a:pt x="39174" y="201796"/>
                    <a:pt x="34872" y="224824"/>
                    <a:pt x="21714" y="224824"/>
                  </a:cubicBezTo>
                  <a:cubicBezTo>
                    <a:pt x="20701" y="224824"/>
                    <a:pt x="14375" y="224824"/>
                    <a:pt x="9567" y="220269"/>
                  </a:cubicBezTo>
                  <a:cubicBezTo>
                    <a:pt x="21207" y="219510"/>
                    <a:pt x="23485" y="210400"/>
                    <a:pt x="23485" y="206604"/>
                  </a:cubicBezTo>
                  <a:cubicBezTo>
                    <a:pt x="23485" y="200784"/>
                    <a:pt x="18930" y="197747"/>
                    <a:pt x="14122" y="197747"/>
                  </a:cubicBezTo>
                  <a:cubicBezTo>
                    <a:pt x="7543" y="197747"/>
                    <a:pt x="204" y="203315"/>
                    <a:pt x="204" y="212931"/>
                  </a:cubicBezTo>
                  <a:cubicBezTo>
                    <a:pt x="204" y="224318"/>
                    <a:pt x="11338" y="230391"/>
                    <a:pt x="21714" y="230391"/>
                  </a:cubicBezTo>
                  <a:cubicBezTo>
                    <a:pt x="35631" y="230391"/>
                    <a:pt x="45753" y="215461"/>
                    <a:pt x="50308" y="205845"/>
                  </a:cubicBezTo>
                  <a:cubicBezTo>
                    <a:pt x="58406" y="189903"/>
                    <a:pt x="64226" y="159284"/>
                    <a:pt x="64479" y="157512"/>
                  </a:cubicBezTo>
                  <a:lnTo>
                    <a:pt x="79662" y="77295"/>
                  </a:lnTo>
                  <a:close/>
                </a:path>
              </a:pathLst>
            </a:custGeom>
            <a:solidFill>
              <a:srgbClr val="000000"/>
            </a:solidFill>
            <a:ln w="25380"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4F0382F2-3459-332A-8603-2A584837C426}"/>
                </a:ext>
              </a:extLst>
            </p:cNvPr>
            <p:cNvSpPr/>
            <p:nvPr>
              <p:custDataLst>
                <p:tags r:id="rId60"/>
              </p:custDataLst>
            </p:nvPr>
          </p:nvSpPr>
          <p:spPr>
            <a:xfrm>
              <a:off x="7904025" y="5260298"/>
              <a:ext cx="58707" cy="253051"/>
            </a:xfrm>
            <a:custGeom>
              <a:avLst/>
              <a:gdLst>
                <a:gd name="connsiteX0" fmla="*/ 58918 w 58707"/>
                <a:gd name="connsiteY0" fmla="*/ 250635 h 253051"/>
                <a:gd name="connsiteX1" fmla="*/ 54616 w 58707"/>
                <a:gd name="connsiteY1" fmla="*/ 245068 h 253051"/>
                <a:gd name="connsiteX2" fmla="*/ 14887 w 58707"/>
                <a:gd name="connsiteY2" fmla="*/ 126640 h 253051"/>
                <a:gd name="connsiteX3" fmla="*/ 55628 w 58707"/>
                <a:gd name="connsiteY3" fmla="*/ 6947 h 253051"/>
                <a:gd name="connsiteX4" fmla="*/ 58918 w 58707"/>
                <a:gd name="connsiteY4" fmla="*/ 2645 h 253051"/>
                <a:gd name="connsiteX5" fmla="*/ 56388 w 58707"/>
                <a:gd name="connsiteY5" fmla="*/ 115 h 253051"/>
                <a:gd name="connsiteX6" fmla="*/ 16152 w 58707"/>
                <a:gd name="connsiteY6" fmla="*/ 49460 h 253051"/>
                <a:gd name="connsiteX7" fmla="*/ 210 w 58707"/>
                <a:gd name="connsiteY7" fmla="*/ 126640 h 253051"/>
                <a:gd name="connsiteX8" fmla="*/ 16912 w 58707"/>
                <a:gd name="connsiteY8" fmla="*/ 205592 h 253051"/>
                <a:gd name="connsiteX9" fmla="*/ 56388 w 58707"/>
                <a:gd name="connsiteY9" fmla="*/ 253166 h 253051"/>
                <a:gd name="connsiteX10" fmla="*/ 58918 w 58707"/>
                <a:gd name="connsiteY10" fmla="*/ 25063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18" y="250635"/>
                  </a:moveTo>
                  <a:cubicBezTo>
                    <a:pt x="58918" y="249876"/>
                    <a:pt x="58918" y="249370"/>
                    <a:pt x="54616" y="245068"/>
                  </a:cubicBezTo>
                  <a:cubicBezTo>
                    <a:pt x="22985" y="213184"/>
                    <a:pt x="14887" y="165357"/>
                    <a:pt x="14887" y="126640"/>
                  </a:cubicBezTo>
                  <a:cubicBezTo>
                    <a:pt x="14887" y="82609"/>
                    <a:pt x="24503" y="38578"/>
                    <a:pt x="55628" y="6947"/>
                  </a:cubicBezTo>
                  <a:cubicBezTo>
                    <a:pt x="58918" y="3910"/>
                    <a:pt x="58918" y="3404"/>
                    <a:pt x="58918" y="2645"/>
                  </a:cubicBezTo>
                  <a:cubicBezTo>
                    <a:pt x="58918" y="874"/>
                    <a:pt x="57906" y="115"/>
                    <a:pt x="56388" y="115"/>
                  </a:cubicBezTo>
                  <a:cubicBezTo>
                    <a:pt x="53857" y="115"/>
                    <a:pt x="31082" y="17322"/>
                    <a:pt x="16152" y="49460"/>
                  </a:cubicBezTo>
                  <a:cubicBezTo>
                    <a:pt x="3247" y="77295"/>
                    <a:pt x="210" y="105384"/>
                    <a:pt x="210" y="126640"/>
                  </a:cubicBezTo>
                  <a:cubicBezTo>
                    <a:pt x="210" y="146378"/>
                    <a:pt x="2994" y="176997"/>
                    <a:pt x="16912" y="205592"/>
                  </a:cubicBezTo>
                  <a:cubicBezTo>
                    <a:pt x="32095" y="236717"/>
                    <a:pt x="53857" y="253166"/>
                    <a:pt x="56388" y="253166"/>
                  </a:cubicBezTo>
                  <a:cubicBezTo>
                    <a:pt x="57906" y="253166"/>
                    <a:pt x="58918" y="252406"/>
                    <a:pt x="58918" y="250635"/>
                  </a:cubicBezTo>
                  <a:close/>
                </a:path>
              </a:pathLst>
            </a:custGeom>
            <a:solidFill>
              <a:srgbClr val="000000"/>
            </a:solidFill>
            <a:ln w="25380"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4DB96861-9E9B-158D-55CA-422AA2E5F065}"/>
                </a:ext>
              </a:extLst>
            </p:cNvPr>
            <p:cNvSpPr/>
            <p:nvPr>
              <p:custDataLst>
                <p:tags r:id="rId61"/>
              </p:custDataLst>
            </p:nvPr>
          </p:nvSpPr>
          <p:spPr>
            <a:xfrm>
              <a:off x="7993831" y="5276494"/>
              <a:ext cx="288984" cy="177894"/>
            </a:xfrm>
            <a:custGeom>
              <a:avLst/>
              <a:gdLst>
                <a:gd name="connsiteX0" fmla="*/ 259591 w 288984"/>
                <a:gd name="connsiteY0" fmla="*/ 21624 h 177894"/>
                <a:gd name="connsiteX1" fmla="*/ 281607 w 288984"/>
                <a:gd name="connsiteY1" fmla="*/ 12008 h 177894"/>
                <a:gd name="connsiteX2" fmla="*/ 289198 w 288984"/>
                <a:gd name="connsiteY2" fmla="*/ 4669 h 177894"/>
                <a:gd name="connsiteX3" fmla="*/ 284643 w 288984"/>
                <a:gd name="connsiteY3" fmla="*/ 115 h 177894"/>
                <a:gd name="connsiteX4" fmla="*/ 263134 w 288984"/>
                <a:gd name="connsiteY4" fmla="*/ 874 h 177894"/>
                <a:gd name="connsiteX5" fmla="*/ 234033 w 288984"/>
                <a:gd name="connsiteY5" fmla="*/ 115 h 177894"/>
                <a:gd name="connsiteX6" fmla="*/ 227201 w 288984"/>
                <a:gd name="connsiteY6" fmla="*/ 7453 h 177894"/>
                <a:gd name="connsiteX7" fmla="*/ 233527 w 288984"/>
                <a:gd name="connsiteY7" fmla="*/ 12008 h 177894"/>
                <a:gd name="connsiteX8" fmla="*/ 251241 w 288984"/>
                <a:gd name="connsiteY8" fmla="*/ 14792 h 177894"/>
                <a:gd name="connsiteX9" fmla="*/ 178109 w 288984"/>
                <a:gd name="connsiteY9" fmla="*/ 130436 h 177894"/>
                <a:gd name="connsiteX10" fmla="*/ 162926 w 288984"/>
                <a:gd name="connsiteY10" fmla="*/ 13273 h 177894"/>
                <a:gd name="connsiteX11" fmla="*/ 179374 w 288984"/>
                <a:gd name="connsiteY11" fmla="*/ 12008 h 177894"/>
                <a:gd name="connsiteX12" fmla="*/ 188737 w 288984"/>
                <a:gd name="connsiteY12" fmla="*/ 4669 h 177894"/>
                <a:gd name="connsiteX13" fmla="*/ 183423 w 288984"/>
                <a:gd name="connsiteY13" fmla="*/ 115 h 177894"/>
                <a:gd name="connsiteX14" fmla="*/ 146225 w 288984"/>
                <a:gd name="connsiteY14" fmla="*/ 874 h 177894"/>
                <a:gd name="connsiteX15" fmla="*/ 130029 w 288984"/>
                <a:gd name="connsiteY15" fmla="*/ 621 h 177894"/>
                <a:gd name="connsiteX16" fmla="*/ 113075 w 288984"/>
                <a:gd name="connsiteY16" fmla="*/ 115 h 177894"/>
                <a:gd name="connsiteX17" fmla="*/ 106242 w 288984"/>
                <a:gd name="connsiteY17" fmla="*/ 7453 h 177894"/>
                <a:gd name="connsiteX18" fmla="*/ 114593 w 288984"/>
                <a:gd name="connsiteY18" fmla="*/ 12008 h 177894"/>
                <a:gd name="connsiteX19" fmla="*/ 126740 w 288984"/>
                <a:gd name="connsiteY19" fmla="*/ 12514 h 177894"/>
                <a:gd name="connsiteX20" fmla="*/ 130029 w 288984"/>
                <a:gd name="connsiteY20" fmla="*/ 37819 h 177894"/>
                <a:gd name="connsiteX21" fmla="*/ 128005 w 288984"/>
                <a:gd name="connsiteY21" fmla="*/ 41868 h 177894"/>
                <a:gd name="connsiteX22" fmla="*/ 72081 w 288984"/>
                <a:gd name="connsiteY22" fmla="*/ 130436 h 177894"/>
                <a:gd name="connsiteX23" fmla="*/ 56898 w 288984"/>
                <a:gd name="connsiteY23" fmla="*/ 13273 h 177894"/>
                <a:gd name="connsiteX24" fmla="*/ 73346 w 288984"/>
                <a:gd name="connsiteY24" fmla="*/ 12008 h 177894"/>
                <a:gd name="connsiteX25" fmla="*/ 80684 w 288984"/>
                <a:gd name="connsiteY25" fmla="*/ 10490 h 177894"/>
                <a:gd name="connsiteX26" fmla="*/ 82709 w 288984"/>
                <a:gd name="connsiteY26" fmla="*/ 4669 h 177894"/>
                <a:gd name="connsiteX27" fmla="*/ 77395 w 288984"/>
                <a:gd name="connsiteY27" fmla="*/ 115 h 177894"/>
                <a:gd name="connsiteX28" fmla="*/ 39943 w 288984"/>
                <a:gd name="connsiteY28" fmla="*/ 874 h 177894"/>
                <a:gd name="connsiteX29" fmla="*/ 23748 w 288984"/>
                <a:gd name="connsiteY29" fmla="*/ 621 h 177894"/>
                <a:gd name="connsiteX30" fmla="*/ 7046 w 288984"/>
                <a:gd name="connsiteY30" fmla="*/ 115 h 177894"/>
                <a:gd name="connsiteX31" fmla="*/ 214 w 288984"/>
                <a:gd name="connsiteY31" fmla="*/ 7453 h 177894"/>
                <a:gd name="connsiteX32" fmla="*/ 8565 w 288984"/>
                <a:gd name="connsiteY32" fmla="*/ 12008 h 177894"/>
                <a:gd name="connsiteX33" fmla="*/ 20711 w 288984"/>
                <a:gd name="connsiteY33" fmla="*/ 12514 h 177894"/>
                <a:gd name="connsiteX34" fmla="*/ 41208 w 288984"/>
                <a:gd name="connsiteY34" fmla="*/ 170418 h 177894"/>
                <a:gd name="connsiteX35" fmla="*/ 48547 w 288984"/>
                <a:gd name="connsiteY35" fmla="*/ 178009 h 177894"/>
                <a:gd name="connsiteX36" fmla="*/ 59175 w 288984"/>
                <a:gd name="connsiteY36" fmla="*/ 171430 h 177894"/>
                <a:gd name="connsiteX37" fmla="*/ 132307 w 288984"/>
                <a:gd name="connsiteY37" fmla="*/ 55280 h 177894"/>
                <a:gd name="connsiteX38" fmla="*/ 147237 w 288984"/>
                <a:gd name="connsiteY38" fmla="*/ 170418 h 177894"/>
                <a:gd name="connsiteX39" fmla="*/ 154828 w 288984"/>
                <a:gd name="connsiteY39" fmla="*/ 178009 h 177894"/>
                <a:gd name="connsiteX40" fmla="*/ 165203 w 288984"/>
                <a:gd name="connsiteY40" fmla="*/ 171430 h 177894"/>
                <a:gd name="connsiteX41" fmla="*/ 259591 w 288984"/>
                <a:gd name="connsiteY41" fmla="*/ 21624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591" y="21624"/>
                  </a:moveTo>
                  <a:cubicBezTo>
                    <a:pt x="262628" y="16816"/>
                    <a:pt x="265665" y="12261"/>
                    <a:pt x="281607" y="12008"/>
                  </a:cubicBezTo>
                  <a:cubicBezTo>
                    <a:pt x="284643" y="12008"/>
                    <a:pt x="289198" y="12008"/>
                    <a:pt x="289198" y="4669"/>
                  </a:cubicBezTo>
                  <a:cubicBezTo>
                    <a:pt x="289198" y="2392"/>
                    <a:pt x="287174" y="115"/>
                    <a:pt x="284643" y="115"/>
                  </a:cubicBezTo>
                  <a:cubicBezTo>
                    <a:pt x="277811" y="115"/>
                    <a:pt x="270220" y="874"/>
                    <a:pt x="263134" y="874"/>
                  </a:cubicBezTo>
                  <a:cubicBezTo>
                    <a:pt x="253518" y="874"/>
                    <a:pt x="243396" y="115"/>
                    <a:pt x="234033" y="115"/>
                  </a:cubicBezTo>
                  <a:cubicBezTo>
                    <a:pt x="232009" y="115"/>
                    <a:pt x="227201" y="115"/>
                    <a:pt x="227201" y="7453"/>
                  </a:cubicBezTo>
                  <a:cubicBezTo>
                    <a:pt x="227201" y="12008"/>
                    <a:pt x="231756" y="12008"/>
                    <a:pt x="233527" y="12008"/>
                  </a:cubicBezTo>
                  <a:cubicBezTo>
                    <a:pt x="234539" y="12008"/>
                    <a:pt x="244661" y="12008"/>
                    <a:pt x="251241" y="14792"/>
                  </a:cubicBezTo>
                  <a:lnTo>
                    <a:pt x="178109" y="130436"/>
                  </a:lnTo>
                  <a:lnTo>
                    <a:pt x="162926" y="13273"/>
                  </a:lnTo>
                  <a:cubicBezTo>
                    <a:pt x="167734" y="12261"/>
                    <a:pt x="175578" y="12008"/>
                    <a:pt x="179374" y="12008"/>
                  </a:cubicBezTo>
                  <a:cubicBezTo>
                    <a:pt x="184688" y="12008"/>
                    <a:pt x="188737" y="12008"/>
                    <a:pt x="188737" y="4669"/>
                  </a:cubicBezTo>
                  <a:cubicBezTo>
                    <a:pt x="188737" y="4416"/>
                    <a:pt x="188737" y="115"/>
                    <a:pt x="183423" y="115"/>
                  </a:cubicBezTo>
                  <a:cubicBezTo>
                    <a:pt x="175072" y="115"/>
                    <a:pt x="154575" y="874"/>
                    <a:pt x="146225" y="874"/>
                  </a:cubicBezTo>
                  <a:cubicBezTo>
                    <a:pt x="140910" y="874"/>
                    <a:pt x="135343" y="621"/>
                    <a:pt x="130029" y="621"/>
                  </a:cubicBezTo>
                  <a:cubicBezTo>
                    <a:pt x="122691" y="621"/>
                    <a:pt x="113581" y="115"/>
                    <a:pt x="113075" y="115"/>
                  </a:cubicBezTo>
                  <a:cubicBezTo>
                    <a:pt x="111303" y="115"/>
                    <a:pt x="106242" y="115"/>
                    <a:pt x="106242" y="7453"/>
                  </a:cubicBezTo>
                  <a:cubicBezTo>
                    <a:pt x="106242" y="12008"/>
                    <a:pt x="110544" y="12008"/>
                    <a:pt x="114593" y="12008"/>
                  </a:cubicBezTo>
                  <a:cubicBezTo>
                    <a:pt x="118389" y="12008"/>
                    <a:pt x="123450" y="12261"/>
                    <a:pt x="126740" y="12514"/>
                  </a:cubicBezTo>
                  <a:lnTo>
                    <a:pt x="130029" y="37819"/>
                  </a:lnTo>
                  <a:cubicBezTo>
                    <a:pt x="130029" y="38578"/>
                    <a:pt x="130029" y="39084"/>
                    <a:pt x="128005" y="41868"/>
                  </a:cubicBezTo>
                  <a:lnTo>
                    <a:pt x="72081" y="130436"/>
                  </a:lnTo>
                  <a:lnTo>
                    <a:pt x="56898" y="13273"/>
                  </a:lnTo>
                  <a:cubicBezTo>
                    <a:pt x="61705" y="12261"/>
                    <a:pt x="69550" y="12008"/>
                    <a:pt x="73346" y="12008"/>
                  </a:cubicBezTo>
                  <a:cubicBezTo>
                    <a:pt x="79166" y="12008"/>
                    <a:pt x="79419" y="11755"/>
                    <a:pt x="80684" y="10490"/>
                  </a:cubicBezTo>
                  <a:cubicBezTo>
                    <a:pt x="82203" y="9224"/>
                    <a:pt x="82709" y="4923"/>
                    <a:pt x="82709" y="4669"/>
                  </a:cubicBezTo>
                  <a:cubicBezTo>
                    <a:pt x="82709" y="4416"/>
                    <a:pt x="82709" y="115"/>
                    <a:pt x="77395" y="115"/>
                  </a:cubicBezTo>
                  <a:cubicBezTo>
                    <a:pt x="69044" y="115"/>
                    <a:pt x="48294" y="874"/>
                    <a:pt x="39943" y="874"/>
                  </a:cubicBezTo>
                  <a:cubicBezTo>
                    <a:pt x="34629" y="874"/>
                    <a:pt x="29062" y="621"/>
                    <a:pt x="23748" y="621"/>
                  </a:cubicBezTo>
                  <a:cubicBezTo>
                    <a:pt x="16915" y="621"/>
                    <a:pt x="7300" y="115"/>
                    <a:pt x="7046" y="115"/>
                  </a:cubicBezTo>
                  <a:cubicBezTo>
                    <a:pt x="5022" y="115"/>
                    <a:pt x="214" y="115"/>
                    <a:pt x="214" y="7453"/>
                  </a:cubicBezTo>
                  <a:cubicBezTo>
                    <a:pt x="214" y="12008"/>
                    <a:pt x="4263" y="12008"/>
                    <a:pt x="8565" y="12008"/>
                  </a:cubicBezTo>
                  <a:cubicBezTo>
                    <a:pt x="12361" y="12008"/>
                    <a:pt x="17422" y="12261"/>
                    <a:pt x="20711" y="12514"/>
                  </a:cubicBezTo>
                  <a:lnTo>
                    <a:pt x="41208" y="170418"/>
                  </a:lnTo>
                  <a:cubicBezTo>
                    <a:pt x="41967" y="175479"/>
                    <a:pt x="42474" y="178009"/>
                    <a:pt x="48547" y="178009"/>
                  </a:cubicBezTo>
                  <a:cubicBezTo>
                    <a:pt x="53861" y="178009"/>
                    <a:pt x="56138" y="176238"/>
                    <a:pt x="59175" y="171430"/>
                  </a:cubicBezTo>
                  <a:lnTo>
                    <a:pt x="132307" y="55280"/>
                  </a:lnTo>
                  <a:lnTo>
                    <a:pt x="147237" y="170418"/>
                  </a:lnTo>
                  <a:cubicBezTo>
                    <a:pt x="147996" y="176238"/>
                    <a:pt x="148755" y="178009"/>
                    <a:pt x="154828" y="178009"/>
                  </a:cubicBezTo>
                  <a:cubicBezTo>
                    <a:pt x="160395" y="178009"/>
                    <a:pt x="162420" y="175985"/>
                    <a:pt x="165203" y="171430"/>
                  </a:cubicBezTo>
                  <a:lnTo>
                    <a:pt x="259591" y="21624"/>
                  </a:lnTo>
                  <a:close/>
                </a:path>
              </a:pathLst>
            </a:custGeom>
            <a:solidFill>
              <a:srgbClr val="000000"/>
            </a:solidFill>
            <a:ln w="25380"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4BC41A72-BB03-0702-F7F6-A86F7413B54B}"/>
                </a:ext>
              </a:extLst>
            </p:cNvPr>
            <p:cNvSpPr/>
            <p:nvPr>
              <p:custDataLst>
                <p:tags r:id="rId62"/>
              </p:custDataLst>
            </p:nvPr>
          </p:nvSpPr>
          <p:spPr>
            <a:xfrm>
              <a:off x="8266202" y="5367060"/>
              <a:ext cx="157827" cy="120983"/>
            </a:xfrm>
            <a:custGeom>
              <a:avLst/>
              <a:gdLst>
                <a:gd name="connsiteX0" fmla="*/ 135734 w 157827"/>
                <a:gd name="connsiteY0" fmla="*/ 19424 h 120983"/>
                <a:gd name="connsiteX1" fmla="*/ 154510 w 157827"/>
                <a:gd name="connsiteY1" fmla="*/ 6493 h 120983"/>
                <a:gd name="connsiteX2" fmla="*/ 158053 w 157827"/>
                <a:gd name="connsiteY2" fmla="*/ 2596 h 120983"/>
                <a:gd name="connsiteX3" fmla="*/ 155396 w 157827"/>
                <a:gd name="connsiteY3" fmla="*/ 116 h 120983"/>
                <a:gd name="connsiteX4" fmla="*/ 136974 w 157827"/>
                <a:gd name="connsiteY4" fmla="*/ 825 h 120983"/>
                <a:gd name="connsiteX5" fmla="*/ 118197 w 157827"/>
                <a:gd name="connsiteY5" fmla="*/ 116 h 120983"/>
                <a:gd name="connsiteX6" fmla="*/ 114655 w 157827"/>
                <a:gd name="connsiteY6" fmla="*/ 4013 h 120983"/>
                <a:gd name="connsiteX7" fmla="*/ 118552 w 157827"/>
                <a:gd name="connsiteY7" fmla="*/ 6493 h 120983"/>
                <a:gd name="connsiteX8" fmla="*/ 129888 w 157827"/>
                <a:gd name="connsiteY8" fmla="*/ 13756 h 120983"/>
                <a:gd name="connsiteX9" fmla="*/ 129180 w 157827"/>
                <a:gd name="connsiteY9" fmla="*/ 18007 h 120983"/>
                <a:gd name="connsiteX10" fmla="*/ 109872 w 157827"/>
                <a:gd name="connsiteY10" fmla="*/ 95238 h 120983"/>
                <a:gd name="connsiteX11" fmla="*/ 64879 w 157827"/>
                <a:gd name="connsiteY11" fmla="*/ 3127 h 120983"/>
                <a:gd name="connsiteX12" fmla="*/ 58857 w 157827"/>
                <a:gd name="connsiteY12" fmla="*/ 116 h 120983"/>
                <a:gd name="connsiteX13" fmla="*/ 34589 w 157827"/>
                <a:gd name="connsiteY13" fmla="*/ 116 h 120983"/>
                <a:gd name="connsiteX14" fmla="*/ 28921 w 157827"/>
                <a:gd name="connsiteY14" fmla="*/ 4013 h 120983"/>
                <a:gd name="connsiteX15" fmla="*/ 34766 w 157827"/>
                <a:gd name="connsiteY15" fmla="*/ 6493 h 120983"/>
                <a:gd name="connsiteX16" fmla="*/ 46103 w 157827"/>
                <a:gd name="connsiteY16" fmla="*/ 7379 h 120983"/>
                <a:gd name="connsiteX17" fmla="*/ 22367 w 157827"/>
                <a:gd name="connsiteY17" fmla="*/ 102146 h 120983"/>
                <a:gd name="connsiteX18" fmla="*/ 3945 w 157827"/>
                <a:gd name="connsiteY18" fmla="*/ 114723 h 120983"/>
                <a:gd name="connsiteX19" fmla="*/ 225 w 157827"/>
                <a:gd name="connsiteY19" fmla="*/ 118443 h 120983"/>
                <a:gd name="connsiteX20" fmla="*/ 2882 w 157827"/>
                <a:gd name="connsiteY20" fmla="*/ 121100 h 120983"/>
                <a:gd name="connsiteX21" fmla="*/ 21304 w 157827"/>
                <a:gd name="connsiteY21" fmla="*/ 120391 h 120983"/>
                <a:gd name="connsiteX22" fmla="*/ 40080 w 157827"/>
                <a:gd name="connsiteY22" fmla="*/ 121100 h 120983"/>
                <a:gd name="connsiteX23" fmla="*/ 43623 w 157827"/>
                <a:gd name="connsiteY23" fmla="*/ 117380 h 120983"/>
                <a:gd name="connsiteX24" fmla="*/ 39549 w 157827"/>
                <a:gd name="connsiteY24" fmla="*/ 114723 h 120983"/>
                <a:gd name="connsiteX25" fmla="*/ 28390 w 157827"/>
                <a:gd name="connsiteY25" fmla="*/ 107283 h 120983"/>
                <a:gd name="connsiteX26" fmla="*/ 29098 w 157827"/>
                <a:gd name="connsiteY26" fmla="*/ 102855 h 120983"/>
                <a:gd name="connsiteX27" fmla="*/ 51771 w 157827"/>
                <a:gd name="connsiteY27" fmla="*/ 12161 h 120983"/>
                <a:gd name="connsiteX28" fmla="*/ 103495 w 157827"/>
                <a:gd name="connsiteY28" fmla="*/ 118088 h 120983"/>
                <a:gd name="connsiteX29" fmla="*/ 107392 w 157827"/>
                <a:gd name="connsiteY29" fmla="*/ 121100 h 120983"/>
                <a:gd name="connsiteX30" fmla="*/ 111112 w 157827"/>
                <a:gd name="connsiteY30" fmla="*/ 117380 h 120983"/>
                <a:gd name="connsiteX31" fmla="*/ 135734 w 157827"/>
                <a:gd name="connsiteY31" fmla="*/ 19424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27" h="120983">
                  <a:moveTo>
                    <a:pt x="135734" y="19424"/>
                  </a:moveTo>
                  <a:cubicBezTo>
                    <a:pt x="137505" y="12693"/>
                    <a:pt x="140339" y="6847"/>
                    <a:pt x="154510" y="6493"/>
                  </a:cubicBezTo>
                  <a:cubicBezTo>
                    <a:pt x="155396" y="6493"/>
                    <a:pt x="158053" y="6316"/>
                    <a:pt x="158053" y="2596"/>
                  </a:cubicBezTo>
                  <a:cubicBezTo>
                    <a:pt x="158053" y="1533"/>
                    <a:pt x="157167" y="116"/>
                    <a:pt x="155396" y="116"/>
                  </a:cubicBezTo>
                  <a:cubicBezTo>
                    <a:pt x="149550" y="116"/>
                    <a:pt x="142996" y="825"/>
                    <a:pt x="136974" y="825"/>
                  </a:cubicBezTo>
                  <a:cubicBezTo>
                    <a:pt x="132722" y="825"/>
                    <a:pt x="122449" y="116"/>
                    <a:pt x="118197" y="116"/>
                  </a:cubicBezTo>
                  <a:cubicBezTo>
                    <a:pt x="117312" y="116"/>
                    <a:pt x="114655" y="116"/>
                    <a:pt x="114655" y="4013"/>
                  </a:cubicBezTo>
                  <a:cubicBezTo>
                    <a:pt x="114655" y="6316"/>
                    <a:pt x="116957" y="6493"/>
                    <a:pt x="118552" y="6493"/>
                  </a:cubicBezTo>
                  <a:cubicBezTo>
                    <a:pt x="126877" y="6670"/>
                    <a:pt x="129888" y="9327"/>
                    <a:pt x="129888" y="13756"/>
                  </a:cubicBezTo>
                  <a:cubicBezTo>
                    <a:pt x="129888" y="15173"/>
                    <a:pt x="129711" y="16058"/>
                    <a:pt x="129180" y="18007"/>
                  </a:cubicBezTo>
                  <a:lnTo>
                    <a:pt x="109872" y="95238"/>
                  </a:lnTo>
                  <a:lnTo>
                    <a:pt x="64879" y="3127"/>
                  </a:lnTo>
                  <a:cubicBezTo>
                    <a:pt x="63462" y="116"/>
                    <a:pt x="63108" y="116"/>
                    <a:pt x="58857" y="116"/>
                  </a:cubicBezTo>
                  <a:lnTo>
                    <a:pt x="34589" y="116"/>
                  </a:lnTo>
                  <a:cubicBezTo>
                    <a:pt x="31224" y="116"/>
                    <a:pt x="28921" y="116"/>
                    <a:pt x="28921" y="4013"/>
                  </a:cubicBezTo>
                  <a:cubicBezTo>
                    <a:pt x="28921" y="6493"/>
                    <a:pt x="31047" y="6493"/>
                    <a:pt x="34766" y="6493"/>
                  </a:cubicBezTo>
                  <a:cubicBezTo>
                    <a:pt x="38486" y="6493"/>
                    <a:pt x="42383" y="6670"/>
                    <a:pt x="46103" y="7379"/>
                  </a:cubicBezTo>
                  <a:lnTo>
                    <a:pt x="22367" y="102146"/>
                  </a:lnTo>
                  <a:cubicBezTo>
                    <a:pt x="20773" y="108877"/>
                    <a:pt x="17761" y="114191"/>
                    <a:pt x="3945" y="114723"/>
                  </a:cubicBezTo>
                  <a:cubicBezTo>
                    <a:pt x="2705" y="114723"/>
                    <a:pt x="225" y="114900"/>
                    <a:pt x="225" y="118443"/>
                  </a:cubicBezTo>
                  <a:cubicBezTo>
                    <a:pt x="225" y="120391"/>
                    <a:pt x="1642" y="121100"/>
                    <a:pt x="2882" y="121100"/>
                  </a:cubicBezTo>
                  <a:cubicBezTo>
                    <a:pt x="8727" y="121100"/>
                    <a:pt x="15281" y="120391"/>
                    <a:pt x="21304" y="120391"/>
                  </a:cubicBezTo>
                  <a:cubicBezTo>
                    <a:pt x="25555" y="120391"/>
                    <a:pt x="35829" y="121100"/>
                    <a:pt x="40080" y="121100"/>
                  </a:cubicBezTo>
                  <a:cubicBezTo>
                    <a:pt x="41852" y="121100"/>
                    <a:pt x="43623" y="120214"/>
                    <a:pt x="43623" y="117380"/>
                  </a:cubicBezTo>
                  <a:cubicBezTo>
                    <a:pt x="43623" y="114900"/>
                    <a:pt x="41498" y="114723"/>
                    <a:pt x="39549" y="114723"/>
                  </a:cubicBezTo>
                  <a:cubicBezTo>
                    <a:pt x="28390" y="114369"/>
                    <a:pt x="28390" y="109763"/>
                    <a:pt x="28390" y="107283"/>
                  </a:cubicBezTo>
                  <a:cubicBezTo>
                    <a:pt x="28390" y="106575"/>
                    <a:pt x="28390" y="105689"/>
                    <a:pt x="29098" y="102855"/>
                  </a:cubicBezTo>
                  <a:lnTo>
                    <a:pt x="51771" y="12161"/>
                  </a:lnTo>
                  <a:lnTo>
                    <a:pt x="103495" y="118088"/>
                  </a:lnTo>
                  <a:cubicBezTo>
                    <a:pt x="104912" y="120923"/>
                    <a:pt x="105621" y="121100"/>
                    <a:pt x="107392" y="121100"/>
                  </a:cubicBezTo>
                  <a:cubicBezTo>
                    <a:pt x="110226" y="121100"/>
                    <a:pt x="110226" y="120568"/>
                    <a:pt x="111112" y="117380"/>
                  </a:cubicBezTo>
                  <a:lnTo>
                    <a:pt x="135734" y="19424"/>
                  </a:lnTo>
                  <a:close/>
                </a:path>
              </a:pathLst>
            </a:custGeom>
            <a:solidFill>
              <a:srgbClr val="000000"/>
            </a:solidFill>
            <a:ln w="25380"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6304163C-A143-4E73-39CF-5EEEA5A41E64}"/>
                </a:ext>
              </a:extLst>
            </p:cNvPr>
            <p:cNvSpPr/>
            <p:nvPr>
              <p:custDataLst>
                <p:tags r:id="rId63"/>
              </p:custDataLst>
            </p:nvPr>
          </p:nvSpPr>
          <p:spPr>
            <a:xfrm>
              <a:off x="8454263" y="5274469"/>
              <a:ext cx="64528" cy="177641"/>
            </a:xfrm>
            <a:custGeom>
              <a:avLst/>
              <a:gdLst>
                <a:gd name="connsiteX0" fmla="*/ 63748 w 64528"/>
                <a:gd name="connsiteY0" fmla="*/ 8971 h 177641"/>
                <a:gd name="connsiteX1" fmla="*/ 64761 w 64528"/>
                <a:gd name="connsiteY1" fmla="*/ 4669 h 177641"/>
                <a:gd name="connsiteX2" fmla="*/ 59193 w 64528"/>
                <a:gd name="connsiteY2" fmla="*/ 115 h 177641"/>
                <a:gd name="connsiteX3" fmla="*/ 57422 w 64528"/>
                <a:gd name="connsiteY3" fmla="*/ 368 h 177641"/>
                <a:gd name="connsiteX4" fmla="*/ 24778 w 64528"/>
                <a:gd name="connsiteY4" fmla="*/ 1886 h 177641"/>
                <a:gd name="connsiteX5" fmla="*/ 16681 w 64528"/>
                <a:gd name="connsiteY5" fmla="*/ 9477 h 177641"/>
                <a:gd name="connsiteX6" fmla="*/ 23260 w 64528"/>
                <a:gd name="connsiteY6" fmla="*/ 14032 h 177641"/>
                <a:gd name="connsiteX7" fmla="*/ 33888 w 64528"/>
                <a:gd name="connsiteY7" fmla="*/ 14538 h 177641"/>
                <a:gd name="connsiteX8" fmla="*/ 1498 w 64528"/>
                <a:gd name="connsiteY8" fmla="*/ 144354 h 177641"/>
                <a:gd name="connsiteX9" fmla="*/ 233 w 64528"/>
                <a:gd name="connsiteY9" fmla="*/ 152957 h 177641"/>
                <a:gd name="connsiteX10" fmla="*/ 31864 w 64528"/>
                <a:gd name="connsiteY10" fmla="*/ 177756 h 177641"/>
                <a:gd name="connsiteX11" fmla="*/ 53879 w 64528"/>
                <a:gd name="connsiteY11" fmla="*/ 163333 h 177641"/>
                <a:gd name="connsiteX12" fmla="*/ 63495 w 64528"/>
                <a:gd name="connsiteY12" fmla="*/ 138280 h 177641"/>
                <a:gd name="connsiteX13" fmla="*/ 57422 w 64528"/>
                <a:gd name="connsiteY13" fmla="*/ 134738 h 177641"/>
                <a:gd name="connsiteX14" fmla="*/ 52361 w 64528"/>
                <a:gd name="connsiteY14" fmla="*/ 136003 h 177641"/>
                <a:gd name="connsiteX15" fmla="*/ 50337 w 64528"/>
                <a:gd name="connsiteY15" fmla="*/ 143341 h 177641"/>
                <a:gd name="connsiteX16" fmla="*/ 33129 w 64528"/>
                <a:gd name="connsiteY16" fmla="*/ 168647 h 177641"/>
                <a:gd name="connsiteX17" fmla="*/ 27309 w 64528"/>
                <a:gd name="connsiteY17" fmla="*/ 159537 h 177641"/>
                <a:gd name="connsiteX18" fmla="*/ 28827 w 64528"/>
                <a:gd name="connsiteY18" fmla="*/ 148402 h 177641"/>
                <a:gd name="connsiteX19" fmla="*/ 63748 w 64528"/>
                <a:gd name="connsiteY19" fmla="*/ 897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528" h="177641">
                  <a:moveTo>
                    <a:pt x="63748" y="8971"/>
                  </a:moveTo>
                  <a:cubicBezTo>
                    <a:pt x="64761" y="5429"/>
                    <a:pt x="64761" y="4923"/>
                    <a:pt x="64761" y="4669"/>
                  </a:cubicBezTo>
                  <a:cubicBezTo>
                    <a:pt x="64761" y="1380"/>
                    <a:pt x="61977" y="115"/>
                    <a:pt x="59193" y="115"/>
                  </a:cubicBezTo>
                  <a:cubicBezTo>
                    <a:pt x="58181" y="115"/>
                    <a:pt x="57928" y="115"/>
                    <a:pt x="57422" y="368"/>
                  </a:cubicBezTo>
                  <a:lnTo>
                    <a:pt x="24778" y="1886"/>
                  </a:lnTo>
                  <a:cubicBezTo>
                    <a:pt x="21236" y="2139"/>
                    <a:pt x="16681" y="2392"/>
                    <a:pt x="16681" y="9477"/>
                  </a:cubicBezTo>
                  <a:cubicBezTo>
                    <a:pt x="16681" y="14032"/>
                    <a:pt x="21489" y="14032"/>
                    <a:pt x="23260" y="14032"/>
                  </a:cubicBezTo>
                  <a:cubicBezTo>
                    <a:pt x="26044" y="14032"/>
                    <a:pt x="30599" y="14032"/>
                    <a:pt x="33888" y="14538"/>
                  </a:cubicBezTo>
                  <a:lnTo>
                    <a:pt x="1498" y="144354"/>
                  </a:lnTo>
                  <a:cubicBezTo>
                    <a:pt x="739" y="147137"/>
                    <a:pt x="233" y="149415"/>
                    <a:pt x="233" y="152957"/>
                  </a:cubicBezTo>
                  <a:cubicBezTo>
                    <a:pt x="233" y="169659"/>
                    <a:pt x="16934" y="177756"/>
                    <a:pt x="31864" y="177756"/>
                  </a:cubicBezTo>
                  <a:cubicBezTo>
                    <a:pt x="41227" y="177756"/>
                    <a:pt x="48312" y="172442"/>
                    <a:pt x="53879" y="163333"/>
                  </a:cubicBezTo>
                  <a:cubicBezTo>
                    <a:pt x="59953" y="153464"/>
                    <a:pt x="63495" y="139799"/>
                    <a:pt x="63495" y="138280"/>
                  </a:cubicBezTo>
                  <a:cubicBezTo>
                    <a:pt x="63495" y="134738"/>
                    <a:pt x="59700" y="134738"/>
                    <a:pt x="57422" y="134738"/>
                  </a:cubicBezTo>
                  <a:cubicBezTo>
                    <a:pt x="54639" y="134738"/>
                    <a:pt x="53626" y="134738"/>
                    <a:pt x="52361" y="136003"/>
                  </a:cubicBezTo>
                  <a:cubicBezTo>
                    <a:pt x="51855" y="136509"/>
                    <a:pt x="51855" y="137015"/>
                    <a:pt x="50337" y="143341"/>
                  </a:cubicBezTo>
                  <a:cubicBezTo>
                    <a:pt x="45529" y="162573"/>
                    <a:pt x="39962" y="168647"/>
                    <a:pt x="33129" y="168647"/>
                  </a:cubicBezTo>
                  <a:cubicBezTo>
                    <a:pt x="29333" y="168647"/>
                    <a:pt x="27309" y="166116"/>
                    <a:pt x="27309" y="159537"/>
                  </a:cubicBezTo>
                  <a:cubicBezTo>
                    <a:pt x="27309" y="154476"/>
                    <a:pt x="28068" y="151945"/>
                    <a:pt x="28827" y="148402"/>
                  </a:cubicBezTo>
                  <a:lnTo>
                    <a:pt x="63748" y="8971"/>
                  </a:lnTo>
                  <a:close/>
                </a:path>
              </a:pathLst>
            </a:custGeom>
            <a:solidFill>
              <a:srgbClr val="000000"/>
            </a:solidFill>
            <a:ln w="25380"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24989F3B-BC8B-6C0A-53B9-5F949BED5AC7}"/>
                </a:ext>
              </a:extLst>
            </p:cNvPr>
            <p:cNvSpPr/>
            <p:nvPr>
              <p:custDataLst>
                <p:tags r:id="rId64"/>
              </p:custDataLst>
            </p:nvPr>
          </p:nvSpPr>
          <p:spPr>
            <a:xfrm>
              <a:off x="8546234" y="5367060"/>
              <a:ext cx="157827" cy="120983"/>
            </a:xfrm>
            <a:custGeom>
              <a:avLst/>
              <a:gdLst>
                <a:gd name="connsiteX0" fmla="*/ 135745 w 157827"/>
                <a:gd name="connsiteY0" fmla="*/ 19424 h 120983"/>
                <a:gd name="connsiteX1" fmla="*/ 154521 w 157827"/>
                <a:gd name="connsiteY1" fmla="*/ 6493 h 120983"/>
                <a:gd name="connsiteX2" fmla="*/ 158064 w 157827"/>
                <a:gd name="connsiteY2" fmla="*/ 2596 h 120983"/>
                <a:gd name="connsiteX3" fmla="*/ 155407 w 157827"/>
                <a:gd name="connsiteY3" fmla="*/ 116 h 120983"/>
                <a:gd name="connsiteX4" fmla="*/ 136985 w 157827"/>
                <a:gd name="connsiteY4" fmla="*/ 825 h 120983"/>
                <a:gd name="connsiteX5" fmla="*/ 118208 w 157827"/>
                <a:gd name="connsiteY5" fmla="*/ 116 h 120983"/>
                <a:gd name="connsiteX6" fmla="*/ 114666 w 157827"/>
                <a:gd name="connsiteY6" fmla="*/ 4013 h 120983"/>
                <a:gd name="connsiteX7" fmla="*/ 118563 w 157827"/>
                <a:gd name="connsiteY7" fmla="*/ 6493 h 120983"/>
                <a:gd name="connsiteX8" fmla="*/ 129899 w 157827"/>
                <a:gd name="connsiteY8" fmla="*/ 13756 h 120983"/>
                <a:gd name="connsiteX9" fmla="*/ 129191 w 157827"/>
                <a:gd name="connsiteY9" fmla="*/ 18007 h 120983"/>
                <a:gd name="connsiteX10" fmla="*/ 109883 w 157827"/>
                <a:gd name="connsiteY10" fmla="*/ 95238 h 120983"/>
                <a:gd name="connsiteX11" fmla="*/ 64891 w 157827"/>
                <a:gd name="connsiteY11" fmla="*/ 3127 h 120983"/>
                <a:gd name="connsiteX12" fmla="*/ 58868 w 157827"/>
                <a:gd name="connsiteY12" fmla="*/ 116 h 120983"/>
                <a:gd name="connsiteX13" fmla="*/ 34600 w 157827"/>
                <a:gd name="connsiteY13" fmla="*/ 116 h 120983"/>
                <a:gd name="connsiteX14" fmla="*/ 28932 w 157827"/>
                <a:gd name="connsiteY14" fmla="*/ 4013 h 120983"/>
                <a:gd name="connsiteX15" fmla="*/ 34777 w 157827"/>
                <a:gd name="connsiteY15" fmla="*/ 6493 h 120983"/>
                <a:gd name="connsiteX16" fmla="*/ 46114 w 157827"/>
                <a:gd name="connsiteY16" fmla="*/ 7379 h 120983"/>
                <a:gd name="connsiteX17" fmla="*/ 22378 w 157827"/>
                <a:gd name="connsiteY17" fmla="*/ 102146 h 120983"/>
                <a:gd name="connsiteX18" fmla="*/ 3956 w 157827"/>
                <a:gd name="connsiteY18" fmla="*/ 114723 h 120983"/>
                <a:gd name="connsiteX19" fmla="*/ 236 w 157827"/>
                <a:gd name="connsiteY19" fmla="*/ 118443 h 120983"/>
                <a:gd name="connsiteX20" fmla="*/ 2893 w 157827"/>
                <a:gd name="connsiteY20" fmla="*/ 121100 h 120983"/>
                <a:gd name="connsiteX21" fmla="*/ 21315 w 157827"/>
                <a:gd name="connsiteY21" fmla="*/ 120391 h 120983"/>
                <a:gd name="connsiteX22" fmla="*/ 40092 w 157827"/>
                <a:gd name="connsiteY22" fmla="*/ 121100 h 120983"/>
                <a:gd name="connsiteX23" fmla="*/ 43634 w 157827"/>
                <a:gd name="connsiteY23" fmla="*/ 117380 h 120983"/>
                <a:gd name="connsiteX24" fmla="*/ 39560 w 157827"/>
                <a:gd name="connsiteY24" fmla="*/ 114723 h 120983"/>
                <a:gd name="connsiteX25" fmla="*/ 28401 w 157827"/>
                <a:gd name="connsiteY25" fmla="*/ 107283 h 120983"/>
                <a:gd name="connsiteX26" fmla="*/ 29109 w 157827"/>
                <a:gd name="connsiteY26" fmla="*/ 102855 h 120983"/>
                <a:gd name="connsiteX27" fmla="*/ 51782 w 157827"/>
                <a:gd name="connsiteY27" fmla="*/ 12161 h 120983"/>
                <a:gd name="connsiteX28" fmla="*/ 103506 w 157827"/>
                <a:gd name="connsiteY28" fmla="*/ 118088 h 120983"/>
                <a:gd name="connsiteX29" fmla="*/ 107403 w 157827"/>
                <a:gd name="connsiteY29" fmla="*/ 121100 h 120983"/>
                <a:gd name="connsiteX30" fmla="*/ 111123 w 157827"/>
                <a:gd name="connsiteY30" fmla="*/ 117380 h 120983"/>
                <a:gd name="connsiteX31" fmla="*/ 135745 w 157827"/>
                <a:gd name="connsiteY31" fmla="*/ 19424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27" h="120983">
                  <a:moveTo>
                    <a:pt x="135745" y="19424"/>
                  </a:moveTo>
                  <a:cubicBezTo>
                    <a:pt x="137516" y="12693"/>
                    <a:pt x="140350" y="6847"/>
                    <a:pt x="154521" y="6493"/>
                  </a:cubicBezTo>
                  <a:cubicBezTo>
                    <a:pt x="155407" y="6493"/>
                    <a:pt x="158064" y="6316"/>
                    <a:pt x="158064" y="2596"/>
                  </a:cubicBezTo>
                  <a:cubicBezTo>
                    <a:pt x="158064" y="1533"/>
                    <a:pt x="157178" y="116"/>
                    <a:pt x="155407" y="116"/>
                  </a:cubicBezTo>
                  <a:cubicBezTo>
                    <a:pt x="149561" y="116"/>
                    <a:pt x="143007" y="825"/>
                    <a:pt x="136985" y="825"/>
                  </a:cubicBezTo>
                  <a:cubicBezTo>
                    <a:pt x="132734" y="825"/>
                    <a:pt x="122460" y="116"/>
                    <a:pt x="118208" y="116"/>
                  </a:cubicBezTo>
                  <a:cubicBezTo>
                    <a:pt x="117323" y="116"/>
                    <a:pt x="114666" y="116"/>
                    <a:pt x="114666" y="4013"/>
                  </a:cubicBezTo>
                  <a:cubicBezTo>
                    <a:pt x="114666" y="6316"/>
                    <a:pt x="116968" y="6493"/>
                    <a:pt x="118563" y="6493"/>
                  </a:cubicBezTo>
                  <a:cubicBezTo>
                    <a:pt x="126888" y="6670"/>
                    <a:pt x="129899" y="9327"/>
                    <a:pt x="129899" y="13756"/>
                  </a:cubicBezTo>
                  <a:cubicBezTo>
                    <a:pt x="129899" y="15173"/>
                    <a:pt x="129722" y="16058"/>
                    <a:pt x="129191" y="18007"/>
                  </a:cubicBezTo>
                  <a:lnTo>
                    <a:pt x="109883" y="95238"/>
                  </a:lnTo>
                  <a:lnTo>
                    <a:pt x="64891" y="3127"/>
                  </a:lnTo>
                  <a:cubicBezTo>
                    <a:pt x="63473" y="116"/>
                    <a:pt x="63119" y="116"/>
                    <a:pt x="58868" y="116"/>
                  </a:cubicBezTo>
                  <a:lnTo>
                    <a:pt x="34600" y="116"/>
                  </a:lnTo>
                  <a:cubicBezTo>
                    <a:pt x="31235" y="116"/>
                    <a:pt x="28932" y="116"/>
                    <a:pt x="28932" y="4013"/>
                  </a:cubicBezTo>
                  <a:cubicBezTo>
                    <a:pt x="28932" y="6493"/>
                    <a:pt x="31058" y="6493"/>
                    <a:pt x="34777" y="6493"/>
                  </a:cubicBezTo>
                  <a:cubicBezTo>
                    <a:pt x="38497" y="6493"/>
                    <a:pt x="42394" y="6670"/>
                    <a:pt x="46114" y="7379"/>
                  </a:cubicBezTo>
                  <a:lnTo>
                    <a:pt x="22378" y="102146"/>
                  </a:lnTo>
                  <a:cubicBezTo>
                    <a:pt x="20784" y="108877"/>
                    <a:pt x="17772" y="114191"/>
                    <a:pt x="3956" y="114723"/>
                  </a:cubicBezTo>
                  <a:cubicBezTo>
                    <a:pt x="2716" y="114723"/>
                    <a:pt x="236" y="114900"/>
                    <a:pt x="236" y="118443"/>
                  </a:cubicBezTo>
                  <a:cubicBezTo>
                    <a:pt x="236" y="120391"/>
                    <a:pt x="1653" y="121100"/>
                    <a:pt x="2893" y="121100"/>
                  </a:cubicBezTo>
                  <a:cubicBezTo>
                    <a:pt x="8738" y="121100"/>
                    <a:pt x="15293" y="120391"/>
                    <a:pt x="21315" y="120391"/>
                  </a:cubicBezTo>
                  <a:cubicBezTo>
                    <a:pt x="25566" y="120391"/>
                    <a:pt x="35840" y="121100"/>
                    <a:pt x="40092" y="121100"/>
                  </a:cubicBezTo>
                  <a:cubicBezTo>
                    <a:pt x="41863" y="121100"/>
                    <a:pt x="43634" y="120214"/>
                    <a:pt x="43634" y="117380"/>
                  </a:cubicBezTo>
                  <a:cubicBezTo>
                    <a:pt x="43634" y="114900"/>
                    <a:pt x="41509" y="114723"/>
                    <a:pt x="39560" y="114723"/>
                  </a:cubicBezTo>
                  <a:cubicBezTo>
                    <a:pt x="28401" y="114369"/>
                    <a:pt x="28401" y="109763"/>
                    <a:pt x="28401" y="107283"/>
                  </a:cubicBezTo>
                  <a:cubicBezTo>
                    <a:pt x="28401" y="106575"/>
                    <a:pt x="28401" y="105689"/>
                    <a:pt x="29109" y="102855"/>
                  </a:cubicBezTo>
                  <a:lnTo>
                    <a:pt x="51782" y="12161"/>
                  </a:lnTo>
                  <a:lnTo>
                    <a:pt x="103506" y="118088"/>
                  </a:lnTo>
                  <a:cubicBezTo>
                    <a:pt x="104923" y="120923"/>
                    <a:pt x="105632" y="121100"/>
                    <a:pt x="107403" y="121100"/>
                  </a:cubicBezTo>
                  <a:cubicBezTo>
                    <a:pt x="110237" y="121100"/>
                    <a:pt x="110237" y="120568"/>
                    <a:pt x="111123" y="117380"/>
                  </a:cubicBezTo>
                  <a:lnTo>
                    <a:pt x="135745" y="19424"/>
                  </a:lnTo>
                  <a:close/>
                </a:path>
              </a:pathLst>
            </a:custGeom>
            <a:solidFill>
              <a:srgbClr val="000000"/>
            </a:solidFill>
            <a:ln w="25380"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42C55F5A-329E-D75D-D212-FCDF37BE5DA7}"/>
                </a:ext>
              </a:extLst>
            </p:cNvPr>
            <p:cNvSpPr/>
            <p:nvPr>
              <p:custDataLst>
                <p:tags r:id="rId65"/>
              </p:custDataLst>
            </p:nvPr>
          </p:nvSpPr>
          <p:spPr>
            <a:xfrm>
              <a:off x="8732422" y="5439332"/>
              <a:ext cx="119743" cy="8679"/>
            </a:xfrm>
            <a:custGeom>
              <a:avLst/>
              <a:gdLst>
                <a:gd name="connsiteX0" fmla="*/ 112901 w 119743"/>
                <a:gd name="connsiteY0" fmla="*/ 8796 h 8679"/>
                <a:gd name="connsiteX1" fmla="*/ 119987 w 119743"/>
                <a:gd name="connsiteY1" fmla="*/ 4544 h 8679"/>
                <a:gd name="connsiteX2" fmla="*/ 112901 w 119743"/>
                <a:gd name="connsiteY2" fmla="*/ 116 h 8679"/>
                <a:gd name="connsiteX3" fmla="*/ 7328 w 119743"/>
                <a:gd name="connsiteY3" fmla="*/ 116 h 8679"/>
                <a:gd name="connsiteX4" fmla="*/ 243 w 119743"/>
                <a:gd name="connsiteY4" fmla="*/ 4367 h 8679"/>
                <a:gd name="connsiteX5" fmla="*/ 7328 w 119743"/>
                <a:gd name="connsiteY5" fmla="*/ 8796 h 8679"/>
                <a:gd name="connsiteX6" fmla="*/ 112901 w 119743"/>
                <a:gd name="connsiteY6" fmla="*/ 8796 h 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43" h="8679">
                  <a:moveTo>
                    <a:pt x="112901" y="8796"/>
                  </a:moveTo>
                  <a:cubicBezTo>
                    <a:pt x="115736" y="8796"/>
                    <a:pt x="119987" y="8796"/>
                    <a:pt x="119987" y="4544"/>
                  </a:cubicBezTo>
                  <a:cubicBezTo>
                    <a:pt x="119987" y="116"/>
                    <a:pt x="115913" y="116"/>
                    <a:pt x="112901" y="116"/>
                  </a:cubicBezTo>
                  <a:lnTo>
                    <a:pt x="7328" y="116"/>
                  </a:lnTo>
                  <a:cubicBezTo>
                    <a:pt x="4494" y="116"/>
                    <a:pt x="243" y="116"/>
                    <a:pt x="243" y="4367"/>
                  </a:cubicBezTo>
                  <a:cubicBezTo>
                    <a:pt x="243" y="8796"/>
                    <a:pt x="4317" y="8796"/>
                    <a:pt x="7328" y="8796"/>
                  </a:cubicBezTo>
                  <a:lnTo>
                    <a:pt x="112901" y="8796"/>
                  </a:lnTo>
                  <a:close/>
                </a:path>
              </a:pathLst>
            </a:custGeom>
            <a:solidFill>
              <a:srgbClr val="000000"/>
            </a:solidFill>
            <a:ln w="25380"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F103F07F-B0C7-E4E4-E1A0-4AF0CA595C62}"/>
                </a:ext>
              </a:extLst>
            </p:cNvPr>
            <p:cNvSpPr/>
            <p:nvPr>
              <p:custDataLst>
                <p:tags r:id="rId66"/>
              </p:custDataLst>
            </p:nvPr>
          </p:nvSpPr>
          <p:spPr>
            <a:xfrm>
              <a:off x="8890757" y="5370426"/>
              <a:ext cx="64477" cy="117618"/>
            </a:xfrm>
            <a:custGeom>
              <a:avLst/>
              <a:gdLst>
                <a:gd name="connsiteX0" fmla="*/ 40282 w 64477"/>
                <a:gd name="connsiteY0" fmla="*/ 5076 h 117618"/>
                <a:gd name="connsiteX1" fmla="*/ 34968 w 64477"/>
                <a:gd name="connsiteY1" fmla="*/ 116 h 117618"/>
                <a:gd name="connsiteX2" fmla="*/ 249 w 64477"/>
                <a:gd name="connsiteY2" fmla="*/ 11453 h 117618"/>
                <a:gd name="connsiteX3" fmla="*/ 249 w 64477"/>
                <a:gd name="connsiteY3" fmla="*/ 17830 h 117618"/>
                <a:gd name="connsiteX4" fmla="*/ 25934 w 64477"/>
                <a:gd name="connsiteY4" fmla="*/ 12870 h 117618"/>
                <a:gd name="connsiteX5" fmla="*/ 25934 w 64477"/>
                <a:gd name="connsiteY5" fmla="*/ 103209 h 117618"/>
                <a:gd name="connsiteX6" fmla="*/ 8220 w 64477"/>
                <a:gd name="connsiteY6" fmla="*/ 111357 h 117618"/>
                <a:gd name="connsiteX7" fmla="*/ 1489 w 64477"/>
                <a:gd name="connsiteY7" fmla="*/ 111357 h 117618"/>
                <a:gd name="connsiteX8" fmla="*/ 1489 w 64477"/>
                <a:gd name="connsiteY8" fmla="*/ 117734 h 117618"/>
                <a:gd name="connsiteX9" fmla="*/ 33019 w 64477"/>
                <a:gd name="connsiteY9" fmla="*/ 117026 h 117618"/>
                <a:gd name="connsiteX10" fmla="*/ 64727 w 64477"/>
                <a:gd name="connsiteY10" fmla="*/ 117734 h 117618"/>
                <a:gd name="connsiteX11" fmla="*/ 64727 w 64477"/>
                <a:gd name="connsiteY11" fmla="*/ 111357 h 117618"/>
                <a:gd name="connsiteX12" fmla="*/ 57996 w 64477"/>
                <a:gd name="connsiteY12" fmla="*/ 111357 h 117618"/>
                <a:gd name="connsiteX13" fmla="*/ 40282 w 64477"/>
                <a:gd name="connsiteY13" fmla="*/ 103209 h 117618"/>
                <a:gd name="connsiteX14" fmla="*/ 40282 w 64477"/>
                <a:gd name="connsiteY14" fmla="*/ 507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82" y="5076"/>
                  </a:moveTo>
                  <a:cubicBezTo>
                    <a:pt x="40282" y="293"/>
                    <a:pt x="39928" y="116"/>
                    <a:pt x="34968" y="116"/>
                  </a:cubicBezTo>
                  <a:cubicBezTo>
                    <a:pt x="23631" y="11276"/>
                    <a:pt x="7512" y="11453"/>
                    <a:pt x="249" y="11453"/>
                  </a:cubicBezTo>
                  <a:lnTo>
                    <a:pt x="249" y="17830"/>
                  </a:lnTo>
                  <a:cubicBezTo>
                    <a:pt x="4501" y="17830"/>
                    <a:pt x="16192" y="17830"/>
                    <a:pt x="25934" y="12870"/>
                  </a:cubicBezTo>
                  <a:lnTo>
                    <a:pt x="25934" y="103209"/>
                  </a:lnTo>
                  <a:cubicBezTo>
                    <a:pt x="25934" y="109055"/>
                    <a:pt x="25934" y="111357"/>
                    <a:pt x="8220" y="111357"/>
                  </a:cubicBezTo>
                  <a:lnTo>
                    <a:pt x="1489" y="111357"/>
                  </a:lnTo>
                  <a:lnTo>
                    <a:pt x="1489" y="117734"/>
                  </a:lnTo>
                  <a:cubicBezTo>
                    <a:pt x="4678" y="117557"/>
                    <a:pt x="26465" y="117026"/>
                    <a:pt x="33019" y="117026"/>
                  </a:cubicBezTo>
                  <a:cubicBezTo>
                    <a:pt x="38511" y="117026"/>
                    <a:pt x="60830" y="117557"/>
                    <a:pt x="64727" y="117734"/>
                  </a:cubicBezTo>
                  <a:lnTo>
                    <a:pt x="64727" y="111357"/>
                  </a:lnTo>
                  <a:lnTo>
                    <a:pt x="57996" y="111357"/>
                  </a:lnTo>
                  <a:cubicBezTo>
                    <a:pt x="40282" y="111357"/>
                    <a:pt x="40282" y="109055"/>
                    <a:pt x="40282" y="103209"/>
                  </a:cubicBezTo>
                  <a:lnTo>
                    <a:pt x="40282" y="5076"/>
                  </a:lnTo>
                  <a:close/>
                </a:path>
              </a:pathLst>
            </a:custGeom>
            <a:solidFill>
              <a:srgbClr val="000000"/>
            </a:solidFill>
            <a:ln w="25380"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5BC3C51F-E9D7-6943-BA8F-BBBC094C63B2}"/>
                </a:ext>
              </a:extLst>
            </p:cNvPr>
            <p:cNvSpPr/>
            <p:nvPr>
              <p:custDataLst>
                <p:tags r:id="rId67"/>
              </p:custDataLst>
            </p:nvPr>
          </p:nvSpPr>
          <p:spPr>
            <a:xfrm>
              <a:off x="9055374" y="5302558"/>
              <a:ext cx="168278" cy="168531"/>
            </a:xfrm>
            <a:custGeom>
              <a:avLst/>
              <a:gdLst>
                <a:gd name="connsiteX0" fmla="*/ 89583 w 168278"/>
                <a:gd name="connsiteY0" fmla="*/ 89442 h 168531"/>
                <a:gd name="connsiteX1" fmla="*/ 160184 w 168278"/>
                <a:gd name="connsiteY1" fmla="*/ 89442 h 168531"/>
                <a:gd name="connsiteX2" fmla="*/ 168535 w 168278"/>
                <a:gd name="connsiteY2" fmla="*/ 84381 h 168531"/>
                <a:gd name="connsiteX3" fmla="*/ 160184 w 168278"/>
                <a:gd name="connsiteY3" fmla="*/ 79320 h 168531"/>
                <a:gd name="connsiteX4" fmla="*/ 89583 w 168278"/>
                <a:gd name="connsiteY4" fmla="*/ 79320 h 168531"/>
                <a:gd name="connsiteX5" fmla="*/ 89583 w 168278"/>
                <a:gd name="connsiteY5" fmla="*/ 8465 h 168531"/>
                <a:gd name="connsiteX6" fmla="*/ 84522 w 168278"/>
                <a:gd name="connsiteY6" fmla="*/ 115 h 168531"/>
                <a:gd name="connsiteX7" fmla="*/ 79461 w 168278"/>
                <a:gd name="connsiteY7" fmla="*/ 8465 h 168531"/>
                <a:gd name="connsiteX8" fmla="*/ 79461 w 168278"/>
                <a:gd name="connsiteY8" fmla="*/ 79320 h 168531"/>
                <a:gd name="connsiteX9" fmla="*/ 8607 w 168278"/>
                <a:gd name="connsiteY9" fmla="*/ 79320 h 168531"/>
                <a:gd name="connsiteX10" fmla="*/ 256 w 168278"/>
                <a:gd name="connsiteY10" fmla="*/ 84381 h 168531"/>
                <a:gd name="connsiteX11" fmla="*/ 8607 w 168278"/>
                <a:gd name="connsiteY11" fmla="*/ 89442 h 168531"/>
                <a:gd name="connsiteX12" fmla="*/ 79461 w 168278"/>
                <a:gd name="connsiteY12" fmla="*/ 89442 h 168531"/>
                <a:gd name="connsiteX13" fmla="*/ 79461 w 168278"/>
                <a:gd name="connsiteY13" fmla="*/ 160296 h 168531"/>
                <a:gd name="connsiteX14" fmla="*/ 84522 w 168278"/>
                <a:gd name="connsiteY14" fmla="*/ 168647 h 168531"/>
                <a:gd name="connsiteX15" fmla="*/ 89583 w 168278"/>
                <a:gd name="connsiteY15" fmla="*/ 160296 h 168531"/>
                <a:gd name="connsiteX16" fmla="*/ 89583 w 168278"/>
                <a:gd name="connsiteY16" fmla="*/ 89442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68531">
                  <a:moveTo>
                    <a:pt x="89583" y="89442"/>
                  </a:moveTo>
                  <a:lnTo>
                    <a:pt x="160184" y="89442"/>
                  </a:lnTo>
                  <a:cubicBezTo>
                    <a:pt x="163727" y="89442"/>
                    <a:pt x="168535" y="89442"/>
                    <a:pt x="168535" y="84381"/>
                  </a:cubicBezTo>
                  <a:cubicBezTo>
                    <a:pt x="168535" y="79320"/>
                    <a:pt x="163727" y="79320"/>
                    <a:pt x="160184" y="79320"/>
                  </a:cubicBezTo>
                  <a:lnTo>
                    <a:pt x="89583" y="79320"/>
                  </a:lnTo>
                  <a:lnTo>
                    <a:pt x="89583" y="8465"/>
                  </a:lnTo>
                  <a:cubicBezTo>
                    <a:pt x="89583" y="4923"/>
                    <a:pt x="89583" y="115"/>
                    <a:pt x="84522" y="115"/>
                  </a:cubicBezTo>
                  <a:cubicBezTo>
                    <a:pt x="79461" y="115"/>
                    <a:pt x="79461" y="4923"/>
                    <a:pt x="79461" y="8465"/>
                  </a:cubicBezTo>
                  <a:lnTo>
                    <a:pt x="79461" y="79320"/>
                  </a:lnTo>
                  <a:lnTo>
                    <a:pt x="8607" y="79320"/>
                  </a:lnTo>
                  <a:cubicBezTo>
                    <a:pt x="5064" y="79320"/>
                    <a:pt x="256" y="79320"/>
                    <a:pt x="256" y="84381"/>
                  </a:cubicBezTo>
                  <a:cubicBezTo>
                    <a:pt x="256" y="89442"/>
                    <a:pt x="5064" y="89442"/>
                    <a:pt x="8607" y="89442"/>
                  </a:cubicBezTo>
                  <a:lnTo>
                    <a:pt x="79461" y="89442"/>
                  </a:lnTo>
                  <a:lnTo>
                    <a:pt x="79461" y="160296"/>
                  </a:lnTo>
                  <a:cubicBezTo>
                    <a:pt x="79461" y="163839"/>
                    <a:pt x="79461" y="168647"/>
                    <a:pt x="84522" y="168647"/>
                  </a:cubicBezTo>
                  <a:cubicBezTo>
                    <a:pt x="89583" y="168647"/>
                    <a:pt x="89583" y="163839"/>
                    <a:pt x="89583" y="160296"/>
                  </a:cubicBezTo>
                  <a:lnTo>
                    <a:pt x="89583" y="89442"/>
                  </a:lnTo>
                  <a:close/>
                </a:path>
              </a:pathLst>
            </a:custGeom>
            <a:solidFill>
              <a:srgbClr val="000000"/>
            </a:solidFill>
            <a:ln w="25380"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710E6C54-75D4-D5F1-E603-BC5159D36678}"/>
                </a:ext>
              </a:extLst>
            </p:cNvPr>
            <p:cNvSpPr/>
            <p:nvPr>
              <p:custDataLst>
                <p:tags r:id="rId68"/>
              </p:custDataLst>
            </p:nvPr>
          </p:nvSpPr>
          <p:spPr>
            <a:xfrm>
              <a:off x="9307412" y="5274469"/>
              <a:ext cx="114885" cy="177641"/>
            </a:xfrm>
            <a:custGeom>
              <a:avLst/>
              <a:gdLst>
                <a:gd name="connsiteX0" fmla="*/ 58215 w 114885"/>
                <a:gd name="connsiteY0" fmla="*/ 8971 h 177641"/>
                <a:gd name="connsiteX1" fmla="*/ 59227 w 114885"/>
                <a:gd name="connsiteY1" fmla="*/ 4669 h 177641"/>
                <a:gd name="connsiteX2" fmla="*/ 53660 w 114885"/>
                <a:gd name="connsiteY2" fmla="*/ 115 h 177641"/>
                <a:gd name="connsiteX3" fmla="*/ 51888 w 114885"/>
                <a:gd name="connsiteY3" fmla="*/ 368 h 177641"/>
                <a:gd name="connsiteX4" fmla="*/ 19245 w 114885"/>
                <a:gd name="connsiteY4" fmla="*/ 1886 h 177641"/>
                <a:gd name="connsiteX5" fmla="*/ 11147 w 114885"/>
                <a:gd name="connsiteY5" fmla="*/ 9477 h 177641"/>
                <a:gd name="connsiteX6" fmla="*/ 17726 w 114885"/>
                <a:gd name="connsiteY6" fmla="*/ 14032 h 177641"/>
                <a:gd name="connsiteX7" fmla="*/ 28355 w 114885"/>
                <a:gd name="connsiteY7" fmla="*/ 14538 h 177641"/>
                <a:gd name="connsiteX8" fmla="*/ 21269 w 114885"/>
                <a:gd name="connsiteY8" fmla="*/ 43639 h 177641"/>
                <a:gd name="connsiteX9" fmla="*/ 3809 w 114885"/>
                <a:gd name="connsiteY9" fmla="*/ 113481 h 177641"/>
                <a:gd name="connsiteX10" fmla="*/ 266 w 114885"/>
                <a:gd name="connsiteY10" fmla="*/ 136509 h 177641"/>
                <a:gd name="connsiteX11" fmla="*/ 43285 w 114885"/>
                <a:gd name="connsiteY11" fmla="*/ 177756 h 177641"/>
                <a:gd name="connsiteX12" fmla="*/ 115151 w 114885"/>
                <a:gd name="connsiteY12" fmla="*/ 103106 h 177641"/>
                <a:gd name="connsiteX13" fmla="*/ 70867 w 114885"/>
                <a:gd name="connsiteY13" fmla="*/ 61353 h 177641"/>
                <a:gd name="connsiteX14" fmla="*/ 43285 w 114885"/>
                <a:gd name="connsiteY14" fmla="*/ 69451 h 177641"/>
                <a:gd name="connsiteX15" fmla="*/ 58215 w 114885"/>
                <a:gd name="connsiteY15" fmla="*/ 8971 h 177641"/>
                <a:gd name="connsiteX16" fmla="*/ 43791 w 114885"/>
                <a:gd name="connsiteY16" fmla="*/ 168647 h 177641"/>
                <a:gd name="connsiteX17" fmla="*/ 25571 w 114885"/>
                <a:gd name="connsiteY17" fmla="*/ 147643 h 177641"/>
                <a:gd name="connsiteX18" fmla="*/ 29873 w 114885"/>
                <a:gd name="connsiteY18" fmla="*/ 122338 h 177641"/>
                <a:gd name="connsiteX19" fmla="*/ 38477 w 114885"/>
                <a:gd name="connsiteY19" fmla="*/ 87670 h 177641"/>
                <a:gd name="connsiteX20" fmla="*/ 69602 w 114885"/>
                <a:gd name="connsiteY20" fmla="*/ 70463 h 177641"/>
                <a:gd name="connsiteX21" fmla="*/ 86556 w 114885"/>
                <a:gd name="connsiteY21" fmla="*/ 89695 h 177641"/>
                <a:gd name="connsiteX22" fmla="*/ 73904 w 114885"/>
                <a:gd name="connsiteY22" fmla="*/ 143848 h 177641"/>
                <a:gd name="connsiteX23" fmla="*/ 43791 w 114885"/>
                <a:gd name="connsiteY23" fmla="*/ 168647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885" h="177641">
                  <a:moveTo>
                    <a:pt x="58215" y="8971"/>
                  </a:moveTo>
                  <a:cubicBezTo>
                    <a:pt x="59227" y="5429"/>
                    <a:pt x="59227" y="4923"/>
                    <a:pt x="59227" y="4669"/>
                  </a:cubicBezTo>
                  <a:cubicBezTo>
                    <a:pt x="59227" y="1380"/>
                    <a:pt x="56443" y="115"/>
                    <a:pt x="53660" y="115"/>
                  </a:cubicBezTo>
                  <a:cubicBezTo>
                    <a:pt x="52647" y="115"/>
                    <a:pt x="52394" y="115"/>
                    <a:pt x="51888" y="368"/>
                  </a:cubicBezTo>
                  <a:lnTo>
                    <a:pt x="19245" y="1886"/>
                  </a:lnTo>
                  <a:cubicBezTo>
                    <a:pt x="15702" y="2139"/>
                    <a:pt x="11147" y="2392"/>
                    <a:pt x="11147" y="9477"/>
                  </a:cubicBezTo>
                  <a:cubicBezTo>
                    <a:pt x="11147" y="14032"/>
                    <a:pt x="15955" y="14032"/>
                    <a:pt x="17726" y="14032"/>
                  </a:cubicBezTo>
                  <a:cubicBezTo>
                    <a:pt x="20510" y="14032"/>
                    <a:pt x="25065" y="14032"/>
                    <a:pt x="28355" y="14538"/>
                  </a:cubicBezTo>
                  <a:cubicBezTo>
                    <a:pt x="26330" y="23142"/>
                    <a:pt x="23800" y="34023"/>
                    <a:pt x="21269" y="43639"/>
                  </a:cubicBezTo>
                  <a:lnTo>
                    <a:pt x="3809" y="113481"/>
                  </a:lnTo>
                  <a:cubicBezTo>
                    <a:pt x="266" y="127652"/>
                    <a:pt x="266" y="130689"/>
                    <a:pt x="266" y="136509"/>
                  </a:cubicBezTo>
                  <a:cubicBezTo>
                    <a:pt x="266" y="168900"/>
                    <a:pt x="24306" y="177756"/>
                    <a:pt x="43285" y="177756"/>
                  </a:cubicBezTo>
                  <a:cubicBezTo>
                    <a:pt x="89087" y="177756"/>
                    <a:pt x="115151" y="136509"/>
                    <a:pt x="115151" y="103106"/>
                  </a:cubicBezTo>
                  <a:cubicBezTo>
                    <a:pt x="115151" y="71981"/>
                    <a:pt x="91870" y="61353"/>
                    <a:pt x="70867" y="61353"/>
                  </a:cubicBezTo>
                  <a:cubicBezTo>
                    <a:pt x="58721" y="61353"/>
                    <a:pt x="48599" y="66161"/>
                    <a:pt x="43285" y="69451"/>
                  </a:cubicBezTo>
                  <a:lnTo>
                    <a:pt x="58215" y="8971"/>
                  </a:lnTo>
                  <a:close/>
                  <a:moveTo>
                    <a:pt x="43791" y="168647"/>
                  </a:moveTo>
                  <a:cubicBezTo>
                    <a:pt x="33922" y="168647"/>
                    <a:pt x="25571" y="163333"/>
                    <a:pt x="25571" y="147643"/>
                  </a:cubicBezTo>
                  <a:cubicBezTo>
                    <a:pt x="25571" y="139546"/>
                    <a:pt x="28102" y="130183"/>
                    <a:pt x="29873" y="122338"/>
                  </a:cubicBezTo>
                  <a:cubicBezTo>
                    <a:pt x="32403" y="112722"/>
                    <a:pt x="36705" y="95262"/>
                    <a:pt x="38477" y="87670"/>
                  </a:cubicBezTo>
                  <a:cubicBezTo>
                    <a:pt x="39742" y="83368"/>
                    <a:pt x="54166" y="70463"/>
                    <a:pt x="69602" y="70463"/>
                  </a:cubicBezTo>
                  <a:cubicBezTo>
                    <a:pt x="85291" y="70463"/>
                    <a:pt x="86556" y="84128"/>
                    <a:pt x="86556" y="89695"/>
                  </a:cubicBezTo>
                  <a:cubicBezTo>
                    <a:pt x="86556" y="102853"/>
                    <a:pt x="77953" y="133979"/>
                    <a:pt x="73904" y="143848"/>
                  </a:cubicBezTo>
                  <a:cubicBezTo>
                    <a:pt x="65300" y="164345"/>
                    <a:pt x="51129" y="168647"/>
                    <a:pt x="43791" y="168647"/>
                  </a:cubicBezTo>
                  <a:close/>
                </a:path>
              </a:pathLst>
            </a:custGeom>
            <a:solidFill>
              <a:srgbClr val="000000"/>
            </a:solidFill>
            <a:ln w="25380"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3B79D599-AF1D-6B6E-0C82-95E95A11B8D7}"/>
                </a:ext>
              </a:extLst>
            </p:cNvPr>
            <p:cNvSpPr/>
            <p:nvPr>
              <p:custDataLst>
                <p:tags r:id="rId69"/>
              </p:custDataLst>
            </p:nvPr>
          </p:nvSpPr>
          <p:spPr>
            <a:xfrm>
              <a:off x="9438272" y="5367060"/>
              <a:ext cx="157827" cy="120983"/>
            </a:xfrm>
            <a:custGeom>
              <a:avLst/>
              <a:gdLst>
                <a:gd name="connsiteX0" fmla="*/ 135780 w 157827"/>
                <a:gd name="connsiteY0" fmla="*/ 19424 h 120983"/>
                <a:gd name="connsiteX1" fmla="*/ 154556 w 157827"/>
                <a:gd name="connsiteY1" fmla="*/ 6493 h 120983"/>
                <a:gd name="connsiteX2" fmla="*/ 158099 w 157827"/>
                <a:gd name="connsiteY2" fmla="*/ 2596 h 120983"/>
                <a:gd name="connsiteX3" fmla="*/ 155442 w 157827"/>
                <a:gd name="connsiteY3" fmla="*/ 116 h 120983"/>
                <a:gd name="connsiteX4" fmla="*/ 137020 w 157827"/>
                <a:gd name="connsiteY4" fmla="*/ 825 h 120983"/>
                <a:gd name="connsiteX5" fmla="*/ 118243 w 157827"/>
                <a:gd name="connsiteY5" fmla="*/ 116 h 120983"/>
                <a:gd name="connsiteX6" fmla="*/ 114701 w 157827"/>
                <a:gd name="connsiteY6" fmla="*/ 4013 h 120983"/>
                <a:gd name="connsiteX7" fmla="*/ 118598 w 157827"/>
                <a:gd name="connsiteY7" fmla="*/ 6493 h 120983"/>
                <a:gd name="connsiteX8" fmla="*/ 129934 w 157827"/>
                <a:gd name="connsiteY8" fmla="*/ 13756 h 120983"/>
                <a:gd name="connsiteX9" fmla="*/ 129226 w 157827"/>
                <a:gd name="connsiteY9" fmla="*/ 18007 h 120983"/>
                <a:gd name="connsiteX10" fmla="*/ 109918 w 157827"/>
                <a:gd name="connsiteY10" fmla="*/ 95238 h 120983"/>
                <a:gd name="connsiteX11" fmla="*/ 64926 w 157827"/>
                <a:gd name="connsiteY11" fmla="*/ 3127 h 120983"/>
                <a:gd name="connsiteX12" fmla="*/ 58903 w 157827"/>
                <a:gd name="connsiteY12" fmla="*/ 116 h 120983"/>
                <a:gd name="connsiteX13" fmla="*/ 34635 w 157827"/>
                <a:gd name="connsiteY13" fmla="*/ 116 h 120983"/>
                <a:gd name="connsiteX14" fmla="*/ 28967 w 157827"/>
                <a:gd name="connsiteY14" fmla="*/ 4013 h 120983"/>
                <a:gd name="connsiteX15" fmla="*/ 34813 w 157827"/>
                <a:gd name="connsiteY15" fmla="*/ 6493 h 120983"/>
                <a:gd name="connsiteX16" fmla="*/ 46149 w 157827"/>
                <a:gd name="connsiteY16" fmla="*/ 7379 h 120983"/>
                <a:gd name="connsiteX17" fmla="*/ 22413 w 157827"/>
                <a:gd name="connsiteY17" fmla="*/ 102146 h 120983"/>
                <a:gd name="connsiteX18" fmla="*/ 3991 w 157827"/>
                <a:gd name="connsiteY18" fmla="*/ 114723 h 120983"/>
                <a:gd name="connsiteX19" fmla="*/ 271 w 157827"/>
                <a:gd name="connsiteY19" fmla="*/ 118443 h 120983"/>
                <a:gd name="connsiteX20" fmla="*/ 2928 w 157827"/>
                <a:gd name="connsiteY20" fmla="*/ 121100 h 120983"/>
                <a:gd name="connsiteX21" fmla="*/ 21350 w 157827"/>
                <a:gd name="connsiteY21" fmla="*/ 120391 h 120983"/>
                <a:gd name="connsiteX22" fmla="*/ 40127 w 157827"/>
                <a:gd name="connsiteY22" fmla="*/ 121100 h 120983"/>
                <a:gd name="connsiteX23" fmla="*/ 43669 w 157827"/>
                <a:gd name="connsiteY23" fmla="*/ 117380 h 120983"/>
                <a:gd name="connsiteX24" fmla="*/ 39595 w 157827"/>
                <a:gd name="connsiteY24" fmla="*/ 114723 h 120983"/>
                <a:gd name="connsiteX25" fmla="*/ 28436 w 157827"/>
                <a:gd name="connsiteY25" fmla="*/ 107283 h 120983"/>
                <a:gd name="connsiteX26" fmla="*/ 29144 w 157827"/>
                <a:gd name="connsiteY26" fmla="*/ 102855 h 120983"/>
                <a:gd name="connsiteX27" fmla="*/ 51818 w 157827"/>
                <a:gd name="connsiteY27" fmla="*/ 12161 h 120983"/>
                <a:gd name="connsiteX28" fmla="*/ 103541 w 157827"/>
                <a:gd name="connsiteY28" fmla="*/ 118088 h 120983"/>
                <a:gd name="connsiteX29" fmla="*/ 107438 w 157827"/>
                <a:gd name="connsiteY29" fmla="*/ 121100 h 120983"/>
                <a:gd name="connsiteX30" fmla="*/ 111158 w 157827"/>
                <a:gd name="connsiteY30" fmla="*/ 117380 h 120983"/>
                <a:gd name="connsiteX31" fmla="*/ 135780 w 157827"/>
                <a:gd name="connsiteY31" fmla="*/ 19424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27" h="120983">
                  <a:moveTo>
                    <a:pt x="135780" y="19424"/>
                  </a:moveTo>
                  <a:cubicBezTo>
                    <a:pt x="137551" y="12693"/>
                    <a:pt x="140385" y="6847"/>
                    <a:pt x="154556" y="6493"/>
                  </a:cubicBezTo>
                  <a:cubicBezTo>
                    <a:pt x="155442" y="6493"/>
                    <a:pt x="158099" y="6316"/>
                    <a:pt x="158099" y="2596"/>
                  </a:cubicBezTo>
                  <a:cubicBezTo>
                    <a:pt x="158099" y="1533"/>
                    <a:pt x="157213" y="116"/>
                    <a:pt x="155442" y="116"/>
                  </a:cubicBezTo>
                  <a:cubicBezTo>
                    <a:pt x="149597" y="116"/>
                    <a:pt x="143043" y="825"/>
                    <a:pt x="137020" y="825"/>
                  </a:cubicBezTo>
                  <a:cubicBezTo>
                    <a:pt x="132769" y="825"/>
                    <a:pt x="122495" y="116"/>
                    <a:pt x="118243" y="116"/>
                  </a:cubicBezTo>
                  <a:cubicBezTo>
                    <a:pt x="117358" y="116"/>
                    <a:pt x="114701" y="116"/>
                    <a:pt x="114701" y="4013"/>
                  </a:cubicBezTo>
                  <a:cubicBezTo>
                    <a:pt x="114701" y="6316"/>
                    <a:pt x="117004" y="6493"/>
                    <a:pt x="118598" y="6493"/>
                  </a:cubicBezTo>
                  <a:cubicBezTo>
                    <a:pt x="126923" y="6670"/>
                    <a:pt x="129934" y="9327"/>
                    <a:pt x="129934" y="13756"/>
                  </a:cubicBezTo>
                  <a:cubicBezTo>
                    <a:pt x="129934" y="15173"/>
                    <a:pt x="129757" y="16058"/>
                    <a:pt x="129226" y="18007"/>
                  </a:cubicBezTo>
                  <a:lnTo>
                    <a:pt x="109918" y="95238"/>
                  </a:lnTo>
                  <a:lnTo>
                    <a:pt x="64926" y="3127"/>
                  </a:lnTo>
                  <a:cubicBezTo>
                    <a:pt x="63509" y="116"/>
                    <a:pt x="63154" y="116"/>
                    <a:pt x="58903" y="116"/>
                  </a:cubicBezTo>
                  <a:lnTo>
                    <a:pt x="34635" y="116"/>
                  </a:lnTo>
                  <a:cubicBezTo>
                    <a:pt x="31270" y="116"/>
                    <a:pt x="28967" y="116"/>
                    <a:pt x="28967" y="4013"/>
                  </a:cubicBezTo>
                  <a:cubicBezTo>
                    <a:pt x="28967" y="6493"/>
                    <a:pt x="31093" y="6493"/>
                    <a:pt x="34813" y="6493"/>
                  </a:cubicBezTo>
                  <a:cubicBezTo>
                    <a:pt x="38532" y="6493"/>
                    <a:pt x="42429" y="6670"/>
                    <a:pt x="46149" y="7379"/>
                  </a:cubicBezTo>
                  <a:lnTo>
                    <a:pt x="22413" y="102146"/>
                  </a:lnTo>
                  <a:cubicBezTo>
                    <a:pt x="20819" y="108877"/>
                    <a:pt x="17808" y="114191"/>
                    <a:pt x="3991" y="114723"/>
                  </a:cubicBezTo>
                  <a:cubicBezTo>
                    <a:pt x="2751" y="114723"/>
                    <a:pt x="271" y="114900"/>
                    <a:pt x="271" y="118443"/>
                  </a:cubicBezTo>
                  <a:cubicBezTo>
                    <a:pt x="271" y="120391"/>
                    <a:pt x="1688" y="121100"/>
                    <a:pt x="2928" y="121100"/>
                  </a:cubicBezTo>
                  <a:cubicBezTo>
                    <a:pt x="8774" y="121100"/>
                    <a:pt x="15328" y="120391"/>
                    <a:pt x="21350" y="120391"/>
                  </a:cubicBezTo>
                  <a:cubicBezTo>
                    <a:pt x="25602" y="120391"/>
                    <a:pt x="35875" y="121100"/>
                    <a:pt x="40127" y="121100"/>
                  </a:cubicBezTo>
                  <a:cubicBezTo>
                    <a:pt x="41898" y="121100"/>
                    <a:pt x="43669" y="120214"/>
                    <a:pt x="43669" y="117380"/>
                  </a:cubicBezTo>
                  <a:cubicBezTo>
                    <a:pt x="43669" y="114900"/>
                    <a:pt x="41544" y="114723"/>
                    <a:pt x="39595" y="114723"/>
                  </a:cubicBezTo>
                  <a:cubicBezTo>
                    <a:pt x="28436" y="114369"/>
                    <a:pt x="28436" y="109763"/>
                    <a:pt x="28436" y="107283"/>
                  </a:cubicBezTo>
                  <a:cubicBezTo>
                    <a:pt x="28436" y="106575"/>
                    <a:pt x="28436" y="105689"/>
                    <a:pt x="29144" y="102855"/>
                  </a:cubicBezTo>
                  <a:lnTo>
                    <a:pt x="51818" y="12161"/>
                  </a:lnTo>
                  <a:lnTo>
                    <a:pt x="103541" y="118088"/>
                  </a:lnTo>
                  <a:cubicBezTo>
                    <a:pt x="104958" y="120923"/>
                    <a:pt x="105667" y="121100"/>
                    <a:pt x="107438" y="121100"/>
                  </a:cubicBezTo>
                  <a:cubicBezTo>
                    <a:pt x="110272" y="121100"/>
                    <a:pt x="110272" y="120568"/>
                    <a:pt x="111158" y="117380"/>
                  </a:cubicBezTo>
                  <a:lnTo>
                    <a:pt x="135780" y="19424"/>
                  </a:lnTo>
                  <a:close/>
                </a:path>
              </a:pathLst>
            </a:custGeom>
            <a:solidFill>
              <a:srgbClr val="000000"/>
            </a:solidFill>
            <a:ln w="25380"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9D2B4197-0D74-0734-F53E-A9C722EAAA9A}"/>
                </a:ext>
              </a:extLst>
            </p:cNvPr>
            <p:cNvSpPr/>
            <p:nvPr>
              <p:custDataLst>
                <p:tags r:id="rId70"/>
              </p:custDataLst>
            </p:nvPr>
          </p:nvSpPr>
          <p:spPr>
            <a:xfrm>
              <a:off x="9632406" y="5260298"/>
              <a:ext cx="58707" cy="253051"/>
            </a:xfrm>
            <a:custGeom>
              <a:avLst/>
              <a:gdLst>
                <a:gd name="connsiteX0" fmla="*/ 58987 w 58707"/>
                <a:gd name="connsiteY0" fmla="*/ 126640 h 253051"/>
                <a:gd name="connsiteX1" fmla="*/ 42285 w 58707"/>
                <a:gd name="connsiteY1" fmla="*/ 47688 h 253051"/>
                <a:gd name="connsiteX2" fmla="*/ 2809 w 58707"/>
                <a:gd name="connsiteY2" fmla="*/ 115 h 253051"/>
                <a:gd name="connsiteX3" fmla="*/ 279 w 58707"/>
                <a:gd name="connsiteY3" fmla="*/ 2645 h 253051"/>
                <a:gd name="connsiteX4" fmla="*/ 5087 w 58707"/>
                <a:gd name="connsiteY4" fmla="*/ 8465 h 253051"/>
                <a:gd name="connsiteX5" fmla="*/ 44310 w 58707"/>
                <a:gd name="connsiteY5" fmla="*/ 126640 h 253051"/>
                <a:gd name="connsiteX6" fmla="*/ 3568 w 58707"/>
                <a:gd name="connsiteY6" fmla="*/ 246333 h 253051"/>
                <a:gd name="connsiteX7" fmla="*/ 279 w 58707"/>
                <a:gd name="connsiteY7" fmla="*/ 250635 h 253051"/>
                <a:gd name="connsiteX8" fmla="*/ 2809 w 58707"/>
                <a:gd name="connsiteY8" fmla="*/ 253166 h 253051"/>
                <a:gd name="connsiteX9" fmla="*/ 43044 w 58707"/>
                <a:gd name="connsiteY9" fmla="*/ 203821 h 253051"/>
                <a:gd name="connsiteX10" fmla="*/ 58987 w 58707"/>
                <a:gd name="connsiteY10" fmla="*/ 12664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87" y="126640"/>
                  </a:moveTo>
                  <a:cubicBezTo>
                    <a:pt x="58987" y="106902"/>
                    <a:pt x="56203" y="76283"/>
                    <a:pt x="42285" y="47688"/>
                  </a:cubicBezTo>
                  <a:cubicBezTo>
                    <a:pt x="27102" y="16563"/>
                    <a:pt x="5340" y="115"/>
                    <a:pt x="2809" y="115"/>
                  </a:cubicBezTo>
                  <a:cubicBezTo>
                    <a:pt x="1291" y="115"/>
                    <a:pt x="279" y="1127"/>
                    <a:pt x="279" y="2645"/>
                  </a:cubicBezTo>
                  <a:cubicBezTo>
                    <a:pt x="279" y="3404"/>
                    <a:pt x="279" y="3910"/>
                    <a:pt x="5087" y="8465"/>
                  </a:cubicBezTo>
                  <a:cubicBezTo>
                    <a:pt x="29886" y="33517"/>
                    <a:pt x="44310" y="73752"/>
                    <a:pt x="44310" y="126640"/>
                  </a:cubicBezTo>
                  <a:cubicBezTo>
                    <a:pt x="44310" y="169912"/>
                    <a:pt x="34947" y="214449"/>
                    <a:pt x="3568" y="246333"/>
                  </a:cubicBezTo>
                  <a:cubicBezTo>
                    <a:pt x="279" y="249370"/>
                    <a:pt x="279" y="249876"/>
                    <a:pt x="279" y="250635"/>
                  </a:cubicBezTo>
                  <a:cubicBezTo>
                    <a:pt x="279" y="252153"/>
                    <a:pt x="1291" y="253166"/>
                    <a:pt x="2809" y="253166"/>
                  </a:cubicBezTo>
                  <a:cubicBezTo>
                    <a:pt x="5340" y="253166"/>
                    <a:pt x="28114" y="235958"/>
                    <a:pt x="43044" y="203821"/>
                  </a:cubicBezTo>
                  <a:cubicBezTo>
                    <a:pt x="55950" y="175985"/>
                    <a:pt x="58987" y="147896"/>
                    <a:pt x="58987" y="126640"/>
                  </a:cubicBezTo>
                  <a:close/>
                </a:path>
              </a:pathLst>
            </a:custGeom>
            <a:solidFill>
              <a:srgbClr val="000000"/>
            </a:solidFill>
            <a:ln w="25380" cap="flat">
              <a:noFill/>
              <a:prstDash val="solid"/>
              <a:miter/>
            </a:ln>
          </p:spPr>
          <p:txBody>
            <a:bodyPr rtlCol="0" anchor="ctr"/>
            <a:lstStyle/>
            <a:p>
              <a:endParaRPr lang="en-CN"/>
            </a:p>
          </p:txBody>
        </p:sp>
      </p:grpSp>
      <p:sp>
        <p:nvSpPr>
          <p:cNvPr id="61" name="TextBox 60">
            <a:extLst>
              <a:ext uri="{FF2B5EF4-FFF2-40B4-BE49-F238E27FC236}">
                <a16:creationId xmlns:a16="http://schemas.microsoft.com/office/drawing/2014/main" id="{FF4B807D-645A-F08E-7B2B-8EC521E1F19B}"/>
              </a:ext>
            </a:extLst>
          </p:cNvPr>
          <p:cNvSpPr txBox="1"/>
          <p:nvPr/>
        </p:nvSpPr>
        <p:spPr>
          <a:xfrm>
            <a:off x="425227" y="4189629"/>
            <a:ext cx="11306286" cy="826573"/>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其中</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l</a:t>
            </a:r>
            <a:r>
              <a:rPr lang="en-CN" sz="2000" baseline="-25000" dirty="0">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表示隐藏层，共</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N</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层，</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W</a:t>
            </a:r>
            <a:r>
              <a:rPr lang="en-CN" sz="2000" baseline="-25000" dirty="0">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表示第</a:t>
            </a:r>
            <a:r>
              <a:rPr lang="zh-CN" altLang="en-US" sz="2000" dirty="0">
                <a:latin typeface="Microsoft YaHei" panose="020B0503020204020204" pitchFamily="34" charset="-122"/>
                <a:ea typeface="Microsoft YaHei" panose="020B0503020204020204" pitchFamily="34" charset="-122"/>
              </a:rPr>
              <a:t> </a:t>
            </a:r>
            <a:r>
              <a:rPr lang="en-US" altLang="zh-CN" sz="2000" dirty="0" err="1">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层的参数矩阵，b</a:t>
            </a:r>
            <a:r>
              <a:rPr lang="en-CN" sz="2000" baseline="-25000" dirty="0">
                <a:latin typeface="Microsoft YaHei" panose="020B0503020204020204" pitchFamily="34" charset="-122"/>
                <a:ea typeface="Microsoft YaHei" panose="020B0503020204020204" pitchFamily="34" charset="-122"/>
              </a:rPr>
              <a:t>i</a:t>
            </a:r>
            <a:r>
              <a:rPr lang="zh-CN" altLang="en-US" sz="2000" baseline="-25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表示偏置项，f是输出层和隐藏层的激活函数，模型采用tanh函数作为激活函数</a:t>
            </a:r>
          </a:p>
        </p:txBody>
      </p:sp>
      <p:sp>
        <p:nvSpPr>
          <p:cNvPr id="63" name="TextBox 62">
            <a:extLst>
              <a:ext uri="{FF2B5EF4-FFF2-40B4-BE49-F238E27FC236}">
                <a16:creationId xmlns:a16="http://schemas.microsoft.com/office/drawing/2014/main" id="{4382D321-72D7-6815-C3E9-B903F37D3125}"/>
              </a:ext>
            </a:extLst>
          </p:cNvPr>
          <p:cNvSpPr txBox="1"/>
          <p:nvPr/>
        </p:nvSpPr>
        <p:spPr>
          <a:xfrm>
            <a:off x="424307" y="5115502"/>
            <a:ext cx="11522270" cy="441852"/>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在社区问答任务中使用Q表示用户查询，t表示候选文档题目，两者之间的相关性分数计算方式如下：</a:t>
            </a:r>
          </a:p>
        </p:txBody>
      </p:sp>
      <p:grpSp>
        <p:nvGrpSpPr>
          <p:cNvPr id="18461" name="Group 18460" descr="\documentclass{article}&#10;\usepackage{amsmath, amsfonts , amssymb, bm}&#10;\pagestyle{empty}&#10;\begin{document}&#10;&#10;\begin{equation*}&#10;    \text{Score}(Q,t) = \text{cos}(\bm{y}_Q,\bm{y}_t)&#10;\end{equation*}&#10;&#10;&#10;\end{document}" title="IguanaTex Vector Display">
            <a:extLst>
              <a:ext uri="{FF2B5EF4-FFF2-40B4-BE49-F238E27FC236}">
                <a16:creationId xmlns:a16="http://schemas.microsoft.com/office/drawing/2014/main" id="{EE8CEB61-7DAC-80EA-4C49-5058CE429F28}"/>
              </a:ext>
            </a:extLst>
          </p:cNvPr>
          <p:cNvGrpSpPr>
            <a:grpSpLocks noChangeAspect="1"/>
          </p:cNvGrpSpPr>
          <p:nvPr>
            <p:custDataLst>
              <p:tags r:id="rId2"/>
            </p:custDataLst>
          </p:nvPr>
        </p:nvGrpSpPr>
        <p:grpSpPr>
          <a:xfrm>
            <a:off x="4954827" y="5994290"/>
            <a:ext cx="2697767" cy="262109"/>
            <a:chOff x="7119610" y="4248094"/>
            <a:chExt cx="2697767" cy="262109"/>
          </a:xfrm>
        </p:grpSpPr>
        <p:sp>
          <p:nvSpPr>
            <p:cNvPr id="18440" name="Freeform 18439">
              <a:extLst>
                <a:ext uri="{FF2B5EF4-FFF2-40B4-BE49-F238E27FC236}">
                  <a16:creationId xmlns:a16="http://schemas.microsoft.com/office/drawing/2014/main" id="{850F41B5-341C-F5BE-2681-CE0B676A88BC}"/>
                </a:ext>
              </a:extLst>
            </p:cNvPr>
            <p:cNvSpPr/>
            <p:nvPr>
              <p:custDataLst>
                <p:tags r:id="rId3"/>
              </p:custDataLst>
            </p:nvPr>
          </p:nvSpPr>
          <p:spPr>
            <a:xfrm>
              <a:off x="7119610" y="4259481"/>
              <a:ext cx="112101" cy="183968"/>
            </a:xfrm>
            <a:custGeom>
              <a:avLst/>
              <a:gdLst>
                <a:gd name="connsiteX0" fmla="*/ 74324 w 112101"/>
                <a:gd name="connsiteY0" fmla="*/ 80292 h 183968"/>
                <a:gd name="connsiteX1" fmla="*/ 41933 w 112101"/>
                <a:gd name="connsiteY1" fmla="*/ 72447 h 183968"/>
                <a:gd name="connsiteX2" fmla="*/ 16375 w 112101"/>
                <a:gd name="connsiteY2" fmla="*/ 40310 h 183968"/>
                <a:gd name="connsiteX3" fmla="*/ 49778 w 112101"/>
                <a:gd name="connsiteY3" fmla="*/ 7160 h 183968"/>
                <a:gd name="connsiteX4" fmla="*/ 99123 w 112101"/>
                <a:gd name="connsiteY4" fmla="*/ 60048 h 183968"/>
                <a:gd name="connsiteX5" fmla="*/ 102159 w 112101"/>
                <a:gd name="connsiteY5" fmla="*/ 63084 h 183968"/>
                <a:gd name="connsiteX6" fmla="*/ 105449 w 112101"/>
                <a:gd name="connsiteY6" fmla="*/ 57011 h 183968"/>
                <a:gd name="connsiteX7" fmla="*/ 105449 w 112101"/>
                <a:gd name="connsiteY7" fmla="*/ 6148 h 183968"/>
                <a:gd name="connsiteX8" fmla="*/ 102665 w 112101"/>
                <a:gd name="connsiteY8" fmla="*/ 75 h 183968"/>
                <a:gd name="connsiteX9" fmla="*/ 98870 w 112101"/>
                <a:gd name="connsiteY9" fmla="*/ 3364 h 183968"/>
                <a:gd name="connsiteX10" fmla="*/ 90013 w 112101"/>
                <a:gd name="connsiteY10" fmla="*/ 17788 h 183968"/>
                <a:gd name="connsiteX11" fmla="*/ 49525 w 112101"/>
                <a:gd name="connsiteY11" fmla="*/ 75 h 183968"/>
                <a:gd name="connsiteX12" fmla="*/ 180 w 112101"/>
                <a:gd name="connsiteY12" fmla="*/ 49167 h 183968"/>
                <a:gd name="connsiteX13" fmla="*/ 33329 w 112101"/>
                <a:gd name="connsiteY13" fmla="*/ 95475 h 183968"/>
                <a:gd name="connsiteX14" fmla="*/ 66732 w 112101"/>
                <a:gd name="connsiteY14" fmla="*/ 103826 h 183968"/>
                <a:gd name="connsiteX15" fmla="*/ 88242 w 112101"/>
                <a:gd name="connsiteY15" fmla="*/ 116731 h 183968"/>
                <a:gd name="connsiteX16" fmla="*/ 96086 w 112101"/>
                <a:gd name="connsiteY16" fmla="*/ 140012 h 183968"/>
                <a:gd name="connsiteX17" fmla="*/ 62177 w 112101"/>
                <a:gd name="connsiteY17" fmla="*/ 176198 h 183968"/>
                <a:gd name="connsiteX18" fmla="*/ 22195 w 112101"/>
                <a:gd name="connsiteY18" fmla="*/ 162534 h 183968"/>
                <a:gd name="connsiteX19" fmla="*/ 6506 w 112101"/>
                <a:gd name="connsiteY19" fmla="*/ 123564 h 183968"/>
                <a:gd name="connsiteX20" fmla="*/ 3469 w 112101"/>
                <a:gd name="connsiteY20" fmla="*/ 121033 h 183968"/>
                <a:gd name="connsiteX21" fmla="*/ 180 w 112101"/>
                <a:gd name="connsiteY21" fmla="*/ 127359 h 183968"/>
                <a:gd name="connsiteX22" fmla="*/ 180 w 112101"/>
                <a:gd name="connsiteY22" fmla="*/ 177970 h 183968"/>
                <a:gd name="connsiteX23" fmla="*/ 2963 w 112101"/>
                <a:gd name="connsiteY23" fmla="*/ 184043 h 183968"/>
                <a:gd name="connsiteX24" fmla="*/ 6759 w 112101"/>
                <a:gd name="connsiteY24" fmla="*/ 180753 h 183968"/>
                <a:gd name="connsiteX25" fmla="*/ 15869 w 112101"/>
                <a:gd name="connsiteY25" fmla="*/ 166329 h 183968"/>
                <a:gd name="connsiteX26" fmla="*/ 62430 w 112101"/>
                <a:gd name="connsiteY26" fmla="*/ 184043 h 183968"/>
                <a:gd name="connsiteX27" fmla="*/ 112281 w 112101"/>
                <a:gd name="connsiteY27" fmla="*/ 131408 h 183968"/>
                <a:gd name="connsiteX28" fmla="*/ 74324 w 112101"/>
                <a:gd name="connsiteY28" fmla="*/ 80292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83968">
                  <a:moveTo>
                    <a:pt x="74324" y="80292"/>
                  </a:moveTo>
                  <a:lnTo>
                    <a:pt x="41933" y="72447"/>
                  </a:lnTo>
                  <a:cubicBezTo>
                    <a:pt x="26244" y="68652"/>
                    <a:pt x="16375" y="54987"/>
                    <a:pt x="16375" y="40310"/>
                  </a:cubicBezTo>
                  <a:cubicBezTo>
                    <a:pt x="16375" y="22596"/>
                    <a:pt x="30040" y="7160"/>
                    <a:pt x="49778" y="7160"/>
                  </a:cubicBezTo>
                  <a:cubicBezTo>
                    <a:pt x="92037" y="7160"/>
                    <a:pt x="97604" y="48661"/>
                    <a:pt x="99123" y="60048"/>
                  </a:cubicBezTo>
                  <a:cubicBezTo>
                    <a:pt x="99376" y="61566"/>
                    <a:pt x="99376" y="63084"/>
                    <a:pt x="102159" y="63084"/>
                  </a:cubicBezTo>
                  <a:cubicBezTo>
                    <a:pt x="105449" y="63084"/>
                    <a:pt x="105449" y="61819"/>
                    <a:pt x="105449" y="57011"/>
                  </a:cubicBezTo>
                  <a:lnTo>
                    <a:pt x="105449" y="6148"/>
                  </a:lnTo>
                  <a:cubicBezTo>
                    <a:pt x="105449" y="1846"/>
                    <a:pt x="105449" y="75"/>
                    <a:pt x="102665" y="75"/>
                  </a:cubicBezTo>
                  <a:cubicBezTo>
                    <a:pt x="100894" y="75"/>
                    <a:pt x="100641" y="328"/>
                    <a:pt x="98870" y="3364"/>
                  </a:cubicBezTo>
                  <a:lnTo>
                    <a:pt x="90013" y="17788"/>
                  </a:lnTo>
                  <a:cubicBezTo>
                    <a:pt x="82421" y="10450"/>
                    <a:pt x="72046" y="75"/>
                    <a:pt x="49525" y="75"/>
                  </a:cubicBezTo>
                  <a:cubicBezTo>
                    <a:pt x="21436" y="75"/>
                    <a:pt x="180" y="22343"/>
                    <a:pt x="180" y="49167"/>
                  </a:cubicBezTo>
                  <a:cubicBezTo>
                    <a:pt x="180" y="70170"/>
                    <a:pt x="13591" y="88643"/>
                    <a:pt x="33329" y="95475"/>
                  </a:cubicBezTo>
                  <a:cubicBezTo>
                    <a:pt x="36113" y="96487"/>
                    <a:pt x="49019" y="99524"/>
                    <a:pt x="66732" y="103826"/>
                  </a:cubicBezTo>
                  <a:cubicBezTo>
                    <a:pt x="73565" y="105597"/>
                    <a:pt x="81156" y="107368"/>
                    <a:pt x="88242" y="116731"/>
                  </a:cubicBezTo>
                  <a:cubicBezTo>
                    <a:pt x="93556" y="123311"/>
                    <a:pt x="96086" y="131661"/>
                    <a:pt x="96086" y="140012"/>
                  </a:cubicBezTo>
                  <a:cubicBezTo>
                    <a:pt x="96086" y="157979"/>
                    <a:pt x="83434" y="176198"/>
                    <a:pt x="62177" y="176198"/>
                  </a:cubicBezTo>
                  <a:cubicBezTo>
                    <a:pt x="54839" y="176198"/>
                    <a:pt x="35607" y="174933"/>
                    <a:pt x="22195" y="162534"/>
                  </a:cubicBezTo>
                  <a:cubicBezTo>
                    <a:pt x="7518" y="148869"/>
                    <a:pt x="6759" y="132673"/>
                    <a:pt x="6506" y="123564"/>
                  </a:cubicBezTo>
                  <a:cubicBezTo>
                    <a:pt x="6253" y="121033"/>
                    <a:pt x="4229" y="121033"/>
                    <a:pt x="3469" y="121033"/>
                  </a:cubicBezTo>
                  <a:cubicBezTo>
                    <a:pt x="180" y="121033"/>
                    <a:pt x="180" y="122804"/>
                    <a:pt x="180" y="127359"/>
                  </a:cubicBezTo>
                  <a:lnTo>
                    <a:pt x="180" y="177970"/>
                  </a:lnTo>
                  <a:cubicBezTo>
                    <a:pt x="180" y="182271"/>
                    <a:pt x="180" y="184043"/>
                    <a:pt x="2963" y="184043"/>
                  </a:cubicBezTo>
                  <a:cubicBezTo>
                    <a:pt x="4735" y="184043"/>
                    <a:pt x="4988" y="183537"/>
                    <a:pt x="6759" y="180753"/>
                  </a:cubicBezTo>
                  <a:cubicBezTo>
                    <a:pt x="6759" y="180500"/>
                    <a:pt x="7518" y="179741"/>
                    <a:pt x="15869" y="166329"/>
                  </a:cubicBezTo>
                  <a:cubicBezTo>
                    <a:pt x="23713" y="174933"/>
                    <a:pt x="39909" y="184043"/>
                    <a:pt x="62430" y="184043"/>
                  </a:cubicBezTo>
                  <a:cubicBezTo>
                    <a:pt x="92037" y="184043"/>
                    <a:pt x="112281" y="159244"/>
                    <a:pt x="112281" y="131408"/>
                  </a:cubicBezTo>
                  <a:cubicBezTo>
                    <a:pt x="112281" y="106103"/>
                    <a:pt x="95580" y="85353"/>
                    <a:pt x="74324" y="80292"/>
                  </a:cubicBezTo>
                  <a:close/>
                </a:path>
              </a:pathLst>
            </a:custGeom>
            <a:solidFill>
              <a:srgbClr val="000000"/>
            </a:solidFill>
            <a:ln w="25400"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82A5375E-F4D5-460F-46FE-001B7E54D594}"/>
                </a:ext>
              </a:extLst>
            </p:cNvPr>
            <p:cNvSpPr/>
            <p:nvPr>
              <p:custDataLst>
                <p:tags r:id="rId4"/>
              </p:custDataLst>
            </p:nvPr>
          </p:nvSpPr>
          <p:spPr>
            <a:xfrm>
              <a:off x="7254627" y="4324516"/>
              <a:ext cx="96412" cy="116150"/>
            </a:xfrm>
            <a:custGeom>
              <a:avLst/>
              <a:gdLst>
                <a:gd name="connsiteX0" fmla="*/ 21189 w 96412"/>
                <a:gd name="connsiteY0" fmla="*/ 58276 h 116150"/>
                <a:gd name="connsiteX1" fmla="*/ 55350 w 96412"/>
                <a:gd name="connsiteY1" fmla="*/ 6401 h 116150"/>
                <a:gd name="connsiteX2" fmla="*/ 82427 w 96412"/>
                <a:gd name="connsiteY2" fmla="*/ 15764 h 116150"/>
                <a:gd name="connsiteX3" fmla="*/ 70533 w 96412"/>
                <a:gd name="connsiteY3" fmla="*/ 27404 h 116150"/>
                <a:gd name="connsiteX4" fmla="*/ 82174 w 96412"/>
                <a:gd name="connsiteY4" fmla="*/ 39045 h 116150"/>
                <a:gd name="connsiteX5" fmla="*/ 93814 w 96412"/>
                <a:gd name="connsiteY5" fmla="*/ 27151 h 116150"/>
                <a:gd name="connsiteX6" fmla="*/ 55097 w 96412"/>
                <a:gd name="connsiteY6" fmla="*/ 75 h 116150"/>
                <a:gd name="connsiteX7" fmla="*/ 185 w 96412"/>
                <a:gd name="connsiteY7" fmla="*/ 58783 h 116150"/>
                <a:gd name="connsiteX8" fmla="*/ 54591 w 96412"/>
                <a:gd name="connsiteY8" fmla="*/ 116225 h 116150"/>
                <a:gd name="connsiteX9" fmla="*/ 96598 w 96412"/>
                <a:gd name="connsiteY9" fmla="*/ 83329 h 116150"/>
                <a:gd name="connsiteX10" fmla="*/ 93308 w 96412"/>
                <a:gd name="connsiteY10" fmla="*/ 80798 h 116150"/>
                <a:gd name="connsiteX11" fmla="*/ 90018 w 96412"/>
                <a:gd name="connsiteY11" fmla="*/ 83329 h 116150"/>
                <a:gd name="connsiteX12" fmla="*/ 56869 w 96412"/>
                <a:gd name="connsiteY12" fmla="*/ 109899 h 116150"/>
                <a:gd name="connsiteX13" fmla="*/ 21189 w 96412"/>
                <a:gd name="connsiteY13" fmla="*/ 58276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412" h="116150">
                  <a:moveTo>
                    <a:pt x="21189" y="58276"/>
                  </a:moveTo>
                  <a:cubicBezTo>
                    <a:pt x="21189" y="17029"/>
                    <a:pt x="41939" y="6401"/>
                    <a:pt x="55350" y="6401"/>
                  </a:cubicBezTo>
                  <a:cubicBezTo>
                    <a:pt x="57628" y="6401"/>
                    <a:pt x="73570" y="6654"/>
                    <a:pt x="82427" y="15764"/>
                  </a:cubicBezTo>
                  <a:cubicBezTo>
                    <a:pt x="72052" y="16523"/>
                    <a:pt x="70533" y="24115"/>
                    <a:pt x="70533" y="27404"/>
                  </a:cubicBezTo>
                  <a:cubicBezTo>
                    <a:pt x="70533" y="33984"/>
                    <a:pt x="75088" y="39045"/>
                    <a:pt x="82174" y="39045"/>
                  </a:cubicBezTo>
                  <a:cubicBezTo>
                    <a:pt x="88753" y="39045"/>
                    <a:pt x="93814" y="34743"/>
                    <a:pt x="93814" y="27151"/>
                  </a:cubicBezTo>
                  <a:cubicBezTo>
                    <a:pt x="93814" y="9944"/>
                    <a:pt x="74582" y="75"/>
                    <a:pt x="55097" y="75"/>
                  </a:cubicBezTo>
                  <a:cubicBezTo>
                    <a:pt x="23466" y="75"/>
                    <a:pt x="185" y="27404"/>
                    <a:pt x="185" y="58783"/>
                  </a:cubicBezTo>
                  <a:cubicBezTo>
                    <a:pt x="185" y="91173"/>
                    <a:pt x="25237" y="116225"/>
                    <a:pt x="54591" y="116225"/>
                  </a:cubicBezTo>
                  <a:cubicBezTo>
                    <a:pt x="88500" y="116225"/>
                    <a:pt x="96598" y="85859"/>
                    <a:pt x="96598" y="83329"/>
                  </a:cubicBezTo>
                  <a:cubicBezTo>
                    <a:pt x="96598" y="80798"/>
                    <a:pt x="94067" y="80798"/>
                    <a:pt x="93308" y="80798"/>
                  </a:cubicBezTo>
                  <a:cubicBezTo>
                    <a:pt x="91031" y="80798"/>
                    <a:pt x="90524" y="81810"/>
                    <a:pt x="90018" y="83329"/>
                  </a:cubicBezTo>
                  <a:cubicBezTo>
                    <a:pt x="82680" y="106862"/>
                    <a:pt x="66232" y="109899"/>
                    <a:pt x="56869" y="109899"/>
                  </a:cubicBezTo>
                  <a:cubicBezTo>
                    <a:pt x="43457" y="109899"/>
                    <a:pt x="21189" y="99018"/>
                    <a:pt x="21189" y="58276"/>
                  </a:cubicBezTo>
                  <a:close/>
                </a:path>
              </a:pathLst>
            </a:custGeom>
            <a:solidFill>
              <a:srgbClr val="000000"/>
            </a:solidFill>
            <a:ln w="25400"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A903F462-730E-30B7-96AD-80EA36C76451}"/>
                </a:ext>
              </a:extLst>
            </p:cNvPr>
            <p:cNvSpPr/>
            <p:nvPr>
              <p:custDataLst>
                <p:tags r:id="rId5"/>
              </p:custDataLst>
            </p:nvPr>
          </p:nvSpPr>
          <p:spPr>
            <a:xfrm>
              <a:off x="7365577" y="4324516"/>
              <a:ext cx="112101" cy="116150"/>
            </a:xfrm>
            <a:custGeom>
              <a:avLst/>
              <a:gdLst>
                <a:gd name="connsiteX0" fmla="*/ 112291 w 112101"/>
                <a:gd name="connsiteY0" fmla="*/ 59289 h 116150"/>
                <a:gd name="connsiteX1" fmla="*/ 56367 w 112101"/>
                <a:gd name="connsiteY1" fmla="*/ 75 h 116150"/>
                <a:gd name="connsiteX2" fmla="*/ 190 w 112101"/>
                <a:gd name="connsiteY2" fmla="*/ 59289 h 116150"/>
                <a:gd name="connsiteX3" fmla="*/ 56114 w 112101"/>
                <a:gd name="connsiteY3" fmla="*/ 116225 h 116150"/>
                <a:gd name="connsiteX4" fmla="*/ 112291 w 112101"/>
                <a:gd name="connsiteY4" fmla="*/ 59289 h 116150"/>
                <a:gd name="connsiteX5" fmla="*/ 56367 w 112101"/>
                <a:gd name="connsiteY5" fmla="*/ 109899 h 116150"/>
                <a:gd name="connsiteX6" fmla="*/ 27519 w 112101"/>
                <a:gd name="connsiteY6" fmla="*/ 92944 h 116150"/>
                <a:gd name="connsiteX7" fmla="*/ 21193 w 112101"/>
                <a:gd name="connsiteY7" fmla="*/ 57264 h 116150"/>
                <a:gd name="connsiteX8" fmla="*/ 27266 w 112101"/>
                <a:gd name="connsiteY8" fmla="*/ 22596 h 116150"/>
                <a:gd name="connsiteX9" fmla="*/ 56114 w 112101"/>
                <a:gd name="connsiteY9" fmla="*/ 5642 h 116150"/>
                <a:gd name="connsiteX10" fmla="*/ 84709 w 112101"/>
                <a:gd name="connsiteY10" fmla="*/ 22090 h 116150"/>
                <a:gd name="connsiteX11" fmla="*/ 91288 w 112101"/>
                <a:gd name="connsiteY11" fmla="*/ 57264 h 116150"/>
                <a:gd name="connsiteX12" fmla="*/ 85721 w 112101"/>
                <a:gd name="connsiteY12" fmla="*/ 91173 h 116150"/>
                <a:gd name="connsiteX13" fmla="*/ 56367 w 112101"/>
                <a:gd name="connsiteY13" fmla="*/ 10989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01" h="116150">
                  <a:moveTo>
                    <a:pt x="112291" y="59289"/>
                  </a:moveTo>
                  <a:cubicBezTo>
                    <a:pt x="112291" y="26898"/>
                    <a:pt x="86986" y="75"/>
                    <a:pt x="56367" y="75"/>
                  </a:cubicBezTo>
                  <a:cubicBezTo>
                    <a:pt x="24736" y="75"/>
                    <a:pt x="190" y="27657"/>
                    <a:pt x="190" y="59289"/>
                  </a:cubicBezTo>
                  <a:cubicBezTo>
                    <a:pt x="190" y="91932"/>
                    <a:pt x="26507" y="116225"/>
                    <a:pt x="56114" y="116225"/>
                  </a:cubicBezTo>
                  <a:cubicBezTo>
                    <a:pt x="86733" y="116225"/>
                    <a:pt x="112291" y="91426"/>
                    <a:pt x="112291" y="59289"/>
                  </a:cubicBezTo>
                  <a:close/>
                  <a:moveTo>
                    <a:pt x="56367" y="109899"/>
                  </a:moveTo>
                  <a:cubicBezTo>
                    <a:pt x="45486" y="109899"/>
                    <a:pt x="34352" y="104585"/>
                    <a:pt x="27519" y="92944"/>
                  </a:cubicBezTo>
                  <a:cubicBezTo>
                    <a:pt x="21193" y="81810"/>
                    <a:pt x="21193" y="66374"/>
                    <a:pt x="21193" y="57264"/>
                  </a:cubicBezTo>
                  <a:cubicBezTo>
                    <a:pt x="21193" y="47395"/>
                    <a:pt x="21193" y="33731"/>
                    <a:pt x="27266" y="22596"/>
                  </a:cubicBezTo>
                  <a:cubicBezTo>
                    <a:pt x="34099" y="10956"/>
                    <a:pt x="45992" y="5642"/>
                    <a:pt x="56114" y="5642"/>
                  </a:cubicBezTo>
                  <a:cubicBezTo>
                    <a:pt x="67248" y="5642"/>
                    <a:pt x="78129" y="11209"/>
                    <a:pt x="84709" y="22090"/>
                  </a:cubicBezTo>
                  <a:cubicBezTo>
                    <a:pt x="91288" y="32971"/>
                    <a:pt x="91288" y="47648"/>
                    <a:pt x="91288" y="57264"/>
                  </a:cubicBezTo>
                  <a:cubicBezTo>
                    <a:pt x="91288" y="66374"/>
                    <a:pt x="91288" y="80039"/>
                    <a:pt x="85721" y="91173"/>
                  </a:cubicBezTo>
                  <a:cubicBezTo>
                    <a:pt x="80154" y="102560"/>
                    <a:pt x="69020" y="109899"/>
                    <a:pt x="56367" y="109899"/>
                  </a:cubicBezTo>
                  <a:close/>
                </a:path>
              </a:pathLst>
            </a:custGeom>
            <a:solidFill>
              <a:srgbClr val="000000"/>
            </a:solidFill>
            <a:ln w="25400"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53FBA551-FB65-7DFB-3046-A31B17B00E3B}"/>
                </a:ext>
              </a:extLst>
            </p:cNvPr>
            <p:cNvSpPr/>
            <p:nvPr>
              <p:custDataLst>
                <p:tags r:id="rId6"/>
              </p:custDataLst>
            </p:nvPr>
          </p:nvSpPr>
          <p:spPr>
            <a:xfrm>
              <a:off x="7492103" y="4326034"/>
              <a:ext cx="85025" cy="111848"/>
            </a:xfrm>
            <a:custGeom>
              <a:avLst/>
              <a:gdLst>
                <a:gd name="connsiteX0" fmla="*/ 35369 w 85025"/>
                <a:gd name="connsiteY0" fmla="*/ 27910 h 111848"/>
                <a:gd name="connsiteX1" fmla="*/ 35369 w 85025"/>
                <a:gd name="connsiteY1" fmla="*/ 75 h 111848"/>
                <a:gd name="connsiteX2" fmla="*/ 195 w 85025"/>
                <a:gd name="connsiteY2" fmla="*/ 2858 h 111848"/>
                <a:gd name="connsiteX3" fmla="*/ 195 w 85025"/>
                <a:gd name="connsiteY3" fmla="*/ 10703 h 111848"/>
                <a:gd name="connsiteX4" fmla="*/ 19933 w 85025"/>
                <a:gd name="connsiteY4" fmla="*/ 24874 h 111848"/>
                <a:gd name="connsiteX5" fmla="*/ 19933 w 85025"/>
                <a:gd name="connsiteY5" fmla="*/ 92691 h 111848"/>
                <a:gd name="connsiteX6" fmla="*/ 195 w 85025"/>
                <a:gd name="connsiteY6" fmla="*/ 104079 h 111848"/>
                <a:gd name="connsiteX7" fmla="*/ 195 w 85025"/>
                <a:gd name="connsiteY7" fmla="*/ 111923 h 111848"/>
                <a:gd name="connsiteX8" fmla="*/ 29043 w 85025"/>
                <a:gd name="connsiteY8" fmla="*/ 111164 h 111848"/>
                <a:gd name="connsiteX9" fmla="*/ 61180 w 85025"/>
                <a:gd name="connsiteY9" fmla="*/ 111923 h 111848"/>
                <a:gd name="connsiteX10" fmla="*/ 61180 w 85025"/>
                <a:gd name="connsiteY10" fmla="*/ 104079 h 111848"/>
                <a:gd name="connsiteX11" fmla="*/ 55866 w 85025"/>
                <a:gd name="connsiteY11" fmla="*/ 104079 h 111848"/>
                <a:gd name="connsiteX12" fmla="*/ 36634 w 85025"/>
                <a:gd name="connsiteY12" fmla="*/ 92185 h 111848"/>
                <a:gd name="connsiteX13" fmla="*/ 36634 w 85025"/>
                <a:gd name="connsiteY13" fmla="*/ 53215 h 111848"/>
                <a:gd name="connsiteX14" fmla="*/ 66494 w 85025"/>
                <a:gd name="connsiteY14" fmla="*/ 5642 h 111848"/>
                <a:gd name="connsiteX15" fmla="*/ 69278 w 85025"/>
                <a:gd name="connsiteY15" fmla="*/ 5895 h 111848"/>
                <a:gd name="connsiteX16" fmla="*/ 63457 w 85025"/>
                <a:gd name="connsiteY16" fmla="*/ 15764 h 111848"/>
                <a:gd name="connsiteX17" fmla="*/ 74339 w 85025"/>
                <a:gd name="connsiteY17" fmla="*/ 26645 h 111848"/>
                <a:gd name="connsiteX18" fmla="*/ 85220 w 85025"/>
                <a:gd name="connsiteY18" fmla="*/ 15511 h 111848"/>
                <a:gd name="connsiteX19" fmla="*/ 66494 w 85025"/>
                <a:gd name="connsiteY19" fmla="*/ 75 h 111848"/>
                <a:gd name="connsiteX20" fmla="*/ 35369 w 85025"/>
                <a:gd name="connsiteY20" fmla="*/ 27910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25" h="111848">
                  <a:moveTo>
                    <a:pt x="35369" y="27910"/>
                  </a:moveTo>
                  <a:lnTo>
                    <a:pt x="35369" y="75"/>
                  </a:lnTo>
                  <a:lnTo>
                    <a:pt x="195" y="2858"/>
                  </a:lnTo>
                  <a:lnTo>
                    <a:pt x="195" y="10703"/>
                  </a:lnTo>
                  <a:cubicBezTo>
                    <a:pt x="17908" y="10703"/>
                    <a:pt x="19933" y="12474"/>
                    <a:pt x="19933" y="24874"/>
                  </a:cubicBezTo>
                  <a:lnTo>
                    <a:pt x="19933" y="92691"/>
                  </a:lnTo>
                  <a:cubicBezTo>
                    <a:pt x="19933" y="104079"/>
                    <a:pt x="17149" y="104079"/>
                    <a:pt x="195" y="104079"/>
                  </a:cubicBezTo>
                  <a:lnTo>
                    <a:pt x="195" y="111923"/>
                  </a:lnTo>
                  <a:cubicBezTo>
                    <a:pt x="10064" y="111670"/>
                    <a:pt x="21957" y="111164"/>
                    <a:pt x="29043" y="111164"/>
                  </a:cubicBezTo>
                  <a:cubicBezTo>
                    <a:pt x="39165" y="111164"/>
                    <a:pt x="51058" y="111164"/>
                    <a:pt x="61180" y="111923"/>
                  </a:cubicBezTo>
                  <a:lnTo>
                    <a:pt x="61180" y="104079"/>
                  </a:lnTo>
                  <a:lnTo>
                    <a:pt x="55866" y="104079"/>
                  </a:lnTo>
                  <a:cubicBezTo>
                    <a:pt x="37140" y="104079"/>
                    <a:pt x="36634" y="101295"/>
                    <a:pt x="36634" y="92185"/>
                  </a:cubicBezTo>
                  <a:lnTo>
                    <a:pt x="36634" y="53215"/>
                  </a:lnTo>
                  <a:cubicBezTo>
                    <a:pt x="36634" y="28163"/>
                    <a:pt x="47262" y="5642"/>
                    <a:pt x="66494" y="5642"/>
                  </a:cubicBezTo>
                  <a:cubicBezTo>
                    <a:pt x="68265" y="5642"/>
                    <a:pt x="68772" y="5642"/>
                    <a:pt x="69278" y="5895"/>
                  </a:cubicBezTo>
                  <a:cubicBezTo>
                    <a:pt x="68518" y="6148"/>
                    <a:pt x="63457" y="9185"/>
                    <a:pt x="63457" y="15764"/>
                  </a:cubicBezTo>
                  <a:cubicBezTo>
                    <a:pt x="63457" y="22849"/>
                    <a:pt x="68772" y="26645"/>
                    <a:pt x="74339" y="26645"/>
                  </a:cubicBezTo>
                  <a:cubicBezTo>
                    <a:pt x="78894" y="26645"/>
                    <a:pt x="85220" y="23608"/>
                    <a:pt x="85220" y="15511"/>
                  </a:cubicBezTo>
                  <a:cubicBezTo>
                    <a:pt x="85220" y="7413"/>
                    <a:pt x="77375" y="75"/>
                    <a:pt x="66494" y="75"/>
                  </a:cubicBezTo>
                  <a:cubicBezTo>
                    <a:pt x="48021" y="75"/>
                    <a:pt x="38912" y="17029"/>
                    <a:pt x="35369" y="27910"/>
                  </a:cubicBezTo>
                  <a:close/>
                </a:path>
              </a:pathLst>
            </a:custGeom>
            <a:solidFill>
              <a:srgbClr val="000000"/>
            </a:solidFill>
            <a:ln w="25400"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E11904B0-1F81-603F-38D3-C902B8E7FF7F}"/>
                </a:ext>
              </a:extLst>
            </p:cNvPr>
            <p:cNvSpPr/>
            <p:nvPr>
              <p:custDataLst>
                <p:tags r:id="rId7"/>
              </p:custDataLst>
            </p:nvPr>
          </p:nvSpPr>
          <p:spPr>
            <a:xfrm>
              <a:off x="7591215" y="4324516"/>
              <a:ext cx="97930" cy="116150"/>
            </a:xfrm>
            <a:custGeom>
              <a:avLst/>
              <a:gdLst>
                <a:gd name="connsiteX0" fmla="*/ 21455 w 97930"/>
                <a:gd name="connsiteY0" fmla="*/ 49673 h 116150"/>
                <a:gd name="connsiteX1" fmla="*/ 52833 w 97930"/>
                <a:gd name="connsiteY1" fmla="*/ 5642 h 116150"/>
                <a:gd name="connsiteX2" fmla="*/ 81428 w 97930"/>
                <a:gd name="connsiteY2" fmla="*/ 49673 h 116150"/>
                <a:gd name="connsiteX3" fmla="*/ 21455 w 97930"/>
                <a:gd name="connsiteY3" fmla="*/ 49673 h 116150"/>
                <a:gd name="connsiteX4" fmla="*/ 21202 w 97930"/>
                <a:gd name="connsiteY4" fmla="*/ 54987 h 116150"/>
                <a:gd name="connsiteX5" fmla="*/ 91803 w 97930"/>
                <a:gd name="connsiteY5" fmla="*/ 54987 h 116150"/>
                <a:gd name="connsiteX6" fmla="*/ 98129 w 97930"/>
                <a:gd name="connsiteY6" fmla="*/ 49673 h 116150"/>
                <a:gd name="connsiteX7" fmla="*/ 52833 w 97930"/>
                <a:gd name="connsiteY7" fmla="*/ 75 h 116150"/>
                <a:gd name="connsiteX8" fmla="*/ 199 w 97930"/>
                <a:gd name="connsiteY8" fmla="*/ 57770 h 116150"/>
                <a:gd name="connsiteX9" fmla="*/ 55870 w 97930"/>
                <a:gd name="connsiteY9" fmla="*/ 116225 h 116150"/>
                <a:gd name="connsiteX10" fmla="*/ 98129 w 97930"/>
                <a:gd name="connsiteY10" fmla="*/ 83329 h 116150"/>
                <a:gd name="connsiteX11" fmla="*/ 94840 w 97930"/>
                <a:gd name="connsiteY11" fmla="*/ 80292 h 116150"/>
                <a:gd name="connsiteX12" fmla="*/ 91550 w 97930"/>
                <a:gd name="connsiteY12" fmla="*/ 83835 h 116150"/>
                <a:gd name="connsiteX13" fmla="*/ 57388 w 97930"/>
                <a:gd name="connsiteY13" fmla="*/ 109899 h 116150"/>
                <a:gd name="connsiteX14" fmla="*/ 28793 w 97930"/>
                <a:gd name="connsiteY14" fmla="*/ 92944 h 116150"/>
                <a:gd name="connsiteX15" fmla="*/ 21202 w 97930"/>
                <a:gd name="connsiteY15" fmla="*/ 54987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30" h="116150">
                  <a:moveTo>
                    <a:pt x="21455" y="49673"/>
                  </a:moveTo>
                  <a:cubicBezTo>
                    <a:pt x="22973" y="11968"/>
                    <a:pt x="44229" y="5642"/>
                    <a:pt x="52833" y="5642"/>
                  </a:cubicBezTo>
                  <a:cubicBezTo>
                    <a:pt x="78897" y="5642"/>
                    <a:pt x="81428" y="39804"/>
                    <a:pt x="81428" y="49673"/>
                  </a:cubicBezTo>
                  <a:lnTo>
                    <a:pt x="21455" y="49673"/>
                  </a:lnTo>
                  <a:close/>
                  <a:moveTo>
                    <a:pt x="21202" y="54987"/>
                  </a:moveTo>
                  <a:lnTo>
                    <a:pt x="91803" y="54987"/>
                  </a:lnTo>
                  <a:cubicBezTo>
                    <a:pt x="97370" y="54987"/>
                    <a:pt x="98129" y="54987"/>
                    <a:pt x="98129" y="49673"/>
                  </a:cubicBezTo>
                  <a:cubicBezTo>
                    <a:pt x="98129" y="24621"/>
                    <a:pt x="84465" y="75"/>
                    <a:pt x="52833" y="75"/>
                  </a:cubicBezTo>
                  <a:cubicBezTo>
                    <a:pt x="23479" y="75"/>
                    <a:pt x="199" y="26139"/>
                    <a:pt x="199" y="57770"/>
                  </a:cubicBezTo>
                  <a:cubicBezTo>
                    <a:pt x="199" y="91679"/>
                    <a:pt x="26769" y="116225"/>
                    <a:pt x="55870" y="116225"/>
                  </a:cubicBezTo>
                  <a:cubicBezTo>
                    <a:pt x="86742" y="116225"/>
                    <a:pt x="98129" y="88136"/>
                    <a:pt x="98129" y="83329"/>
                  </a:cubicBezTo>
                  <a:cubicBezTo>
                    <a:pt x="98129" y="80798"/>
                    <a:pt x="96105" y="80292"/>
                    <a:pt x="94840" y="80292"/>
                  </a:cubicBezTo>
                  <a:cubicBezTo>
                    <a:pt x="92562" y="80292"/>
                    <a:pt x="92056" y="81810"/>
                    <a:pt x="91550" y="83835"/>
                  </a:cubicBezTo>
                  <a:cubicBezTo>
                    <a:pt x="82693" y="109899"/>
                    <a:pt x="59919" y="109899"/>
                    <a:pt x="57388" y="109899"/>
                  </a:cubicBezTo>
                  <a:cubicBezTo>
                    <a:pt x="44736" y="109899"/>
                    <a:pt x="34614" y="102307"/>
                    <a:pt x="28793" y="92944"/>
                  </a:cubicBezTo>
                  <a:cubicBezTo>
                    <a:pt x="21202" y="80798"/>
                    <a:pt x="21202" y="64097"/>
                    <a:pt x="21202" y="54987"/>
                  </a:cubicBezTo>
                  <a:close/>
                </a:path>
              </a:pathLst>
            </a:custGeom>
            <a:solidFill>
              <a:srgbClr val="000000"/>
            </a:solidFill>
            <a:ln w="25400"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D0B3E084-2512-D268-9D2F-873F223FE452}"/>
                </a:ext>
              </a:extLst>
            </p:cNvPr>
            <p:cNvSpPr/>
            <p:nvPr>
              <p:custDataLst>
                <p:tags r:id="rId8"/>
              </p:custDataLst>
            </p:nvPr>
          </p:nvSpPr>
          <p:spPr>
            <a:xfrm>
              <a:off x="7721648" y="4248094"/>
              <a:ext cx="58707" cy="253051"/>
            </a:xfrm>
            <a:custGeom>
              <a:avLst/>
              <a:gdLst>
                <a:gd name="connsiteX0" fmla="*/ 58911 w 58707"/>
                <a:gd name="connsiteY0" fmla="*/ 250595 h 253051"/>
                <a:gd name="connsiteX1" fmla="*/ 54609 w 58707"/>
                <a:gd name="connsiteY1" fmla="*/ 245028 h 253051"/>
                <a:gd name="connsiteX2" fmla="*/ 14880 w 58707"/>
                <a:gd name="connsiteY2" fmla="*/ 126600 h 253051"/>
                <a:gd name="connsiteX3" fmla="*/ 55621 w 58707"/>
                <a:gd name="connsiteY3" fmla="*/ 6907 h 253051"/>
                <a:gd name="connsiteX4" fmla="*/ 58911 w 58707"/>
                <a:gd name="connsiteY4" fmla="*/ 2605 h 253051"/>
                <a:gd name="connsiteX5" fmla="*/ 56380 w 58707"/>
                <a:gd name="connsiteY5" fmla="*/ 75 h 253051"/>
                <a:gd name="connsiteX6" fmla="*/ 16145 w 58707"/>
                <a:gd name="connsiteY6" fmla="*/ 49420 h 253051"/>
                <a:gd name="connsiteX7" fmla="*/ 203 w 58707"/>
                <a:gd name="connsiteY7" fmla="*/ 126600 h 253051"/>
                <a:gd name="connsiteX8" fmla="*/ 16904 w 58707"/>
                <a:gd name="connsiteY8" fmla="*/ 205552 h 253051"/>
                <a:gd name="connsiteX9" fmla="*/ 56380 w 58707"/>
                <a:gd name="connsiteY9" fmla="*/ 253126 h 253051"/>
                <a:gd name="connsiteX10" fmla="*/ 58911 w 58707"/>
                <a:gd name="connsiteY10" fmla="*/ 25059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11" y="250595"/>
                  </a:moveTo>
                  <a:cubicBezTo>
                    <a:pt x="58911" y="249836"/>
                    <a:pt x="58911" y="249330"/>
                    <a:pt x="54609" y="245028"/>
                  </a:cubicBezTo>
                  <a:cubicBezTo>
                    <a:pt x="22978" y="213144"/>
                    <a:pt x="14880" y="165317"/>
                    <a:pt x="14880" y="126600"/>
                  </a:cubicBezTo>
                  <a:cubicBezTo>
                    <a:pt x="14880" y="82569"/>
                    <a:pt x="24496" y="38538"/>
                    <a:pt x="55621" y="6907"/>
                  </a:cubicBezTo>
                  <a:cubicBezTo>
                    <a:pt x="58911" y="3871"/>
                    <a:pt x="58911" y="3364"/>
                    <a:pt x="58911" y="2605"/>
                  </a:cubicBezTo>
                  <a:cubicBezTo>
                    <a:pt x="58911" y="834"/>
                    <a:pt x="57899" y="75"/>
                    <a:pt x="56380" y="75"/>
                  </a:cubicBezTo>
                  <a:cubicBezTo>
                    <a:pt x="53850" y="75"/>
                    <a:pt x="31075" y="17282"/>
                    <a:pt x="16145" y="49420"/>
                  </a:cubicBezTo>
                  <a:cubicBezTo>
                    <a:pt x="3240" y="77255"/>
                    <a:pt x="203" y="105344"/>
                    <a:pt x="203" y="126600"/>
                  </a:cubicBezTo>
                  <a:cubicBezTo>
                    <a:pt x="203" y="146338"/>
                    <a:pt x="2987" y="176957"/>
                    <a:pt x="16904" y="205552"/>
                  </a:cubicBezTo>
                  <a:cubicBezTo>
                    <a:pt x="32087" y="236677"/>
                    <a:pt x="53850" y="253126"/>
                    <a:pt x="56380" y="253126"/>
                  </a:cubicBezTo>
                  <a:cubicBezTo>
                    <a:pt x="57899" y="253126"/>
                    <a:pt x="58911" y="252367"/>
                    <a:pt x="58911" y="250595"/>
                  </a:cubicBezTo>
                  <a:close/>
                </a:path>
              </a:pathLst>
            </a:custGeom>
            <a:solidFill>
              <a:srgbClr val="000000"/>
            </a:solidFill>
            <a:ln w="25400"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114593B9-32D8-8A61-9815-C56926591D4D}"/>
                </a:ext>
              </a:extLst>
            </p:cNvPr>
            <p:cNvSpPr/>
            <p:nvPr>
              <p:custDataLst>
                <p:tags r:id="rId9"/>
              </p:custDataLst>
            </p:nvPr>
          </p:nvSpPr>
          <p:spPr>
            <a:xfrm>
              <a:off x="7807404" y="4259481"/>
              <a:ext cx="174858" cy="227492"/>
            </a:xfrm>
            <a:custGeom>
              <a:avLst/>
              <a:gdLst>
                <a:gd name="connsiteX0" fmla="*/ 98644 w 174858"/>
                <a:gd name="connsiteY0" fmla="*/ 176957 h 227492"/>
                <a:gd name="connsiteX1" fmla="*/ 175065 w 174858"/>
                <a:gd name="connsiteY1" fmla="*/ 68145 h 227492"/>
                <a:gd name="connsiteX2" fmla="*/ 110537 w 174858"/>
                <a:gd name="connsiteY2" fmla="*/ 75 h 227492"/>
                <a:gd name="connsiteX3" fmla="*/ 207 w 174858"/>
                <a:gd name="connsiteY3" fmla="*/ 116478 h 227492"/>
                <a:gd name="connsiteX4" fmla="*/ 64988 w 174858"/>
                <a:gd name="connsiteY4" fmla="*/ 184043 h 227492"/>
                <a:gd name="connsiteX5" fmla="*/ 89787 w 174858"/>
                <a:gd name="connsiteY5" fmla="*/ 180247 h 227492"/>
                <a:gd name="connsiteX6" fmla="*/ 88775 w 174858"/>
                <a:gd name="connsiteY6" fmla="*/ 199732 h 227492"/>
                <a:gd name="connsiteX7" fmla="*/ 109778 w 174858"/>
                <a:gd name="connsiteY7" fmla="*/ 227568 h 227492"/>
                <a:gd name="connsiteX8" fmla="*/ 152038 w 174858"/>
                <a:gd name="connsiteY8" fmla="*/ 178476 h 227492"/>
                <a:gd name="connsiteX9" fmla="*/ 149254 w 174858"/>
                <a:gd name="connsiteY9" fmla="*/ 175945 h 227492"/>
                <a:gd name="connsiteX10" fmla="*/ 146217 w 174858"/>
                <a:gd name="connsiteY10" fmla="*/ 178729 h 227492"/>
                <a:gd name="connsiteX11" fmla="*/ 116610 w 174858"/>
                <a:gd name="connsiteY11" fmla="*/ 203022 h 227492"/>
                <a:gd name="connsiteX12" fmla="*/ 98644 w 174858"/>
                <a:gd name="connsiteY12" fmla="*/ 176957 h 227492"/>
                <a:gd name="connsiteX13" fmla="*/ 50817 w 174858"/>
                <a:gd name="connsiteY13" fmla="*/ 174933 h 227492"/>
                <a:gd name="connsiteX14" fmla="*/ 22475 w 174858"/>
                <a:gd name="connsiteY14" fmla="*/ 124576 h 227492"/>
                <a:gd name="connsiteX15" fmla="*/ 48287 w 174858"/>
                <a:gd name="connsiteY15" fmla="*/ 43853 h 227492"/>
                <a:gd name="connsiteX16" fmla="*/ 109019 w 174858"/>
                <a:gd name="connsiteY16" fmla="*/ 6401 h 227492"/>
                <a:gd name="connsiteX17" fmla="*/ 152797 w 174858"/>
                <a:gd name="connsiteY17" fmla="*/ 60048 h 227492"/>
                <a:gd name="connsiteX18" fmla="*/ 97379 w 174858"/>
                <a:gd name="connsiteY18" fmla="*/ 168354 h 227492"/>
                <a:gd name="connsiteX19" fmla="*/ 75110 w 174858"/>
                <a:gd name="connsiteY19" fmla="*/ 141024 h 227492"/>
                <a:gd name="connsiteX20" fmla="*/ 49299 w 174858"/>
                <a:gd name="connsiteY20" fmla="*/ 166835 h 227492"/>
                <a:gd name="connsiteX21" fmla="*/ 50817 w 174858"/>
                <a:gd name="connsiteY21" fmla="*/ 174933 h 227492"/>
                <a:gd name="connsiteX22" fmla="*/ 66506 w 174858"/>
                <a:gd name="connsiteY22" fmla="*/ 177717 h 227492"/>
                <a:gd name="connsiteX23" fmla="*/ 54866 w 174858"/>
                <a:gd name="connsiteY23" fmla="*/ 166835 h 227492"/>
                <a:gd name="connsiteX24" fmla="*/ 75110 w 174858"/>
                <a:gd name="connsiteY24" fmla="*/ 146591 h 227492"/>
                <a:gd name="connsiteX25" fmla="*/ 90546 w 174858"/>
                <a:gd name="connsiteY25" fmla="*/ 168101 h 227492"/>
                <a:gd name="connsiteX26" fmla="*/ 87763 w 174858"/>
                <a:gd name="connsiteY26" fmla="*/ 173162 h 227492"/>
                <a:gd name="connsiteX27" fmla="*/ 66506 w 174858"/>
                <a:gd name="connsiteY27" fmla="*/ 177717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4858" h="227492">
                  <a:moveTo>
                    <a:pt x="98644" y="176957"/>
                  </a:moveTo>
                  <a:cubicBezTo>
                    <a:pt x="137867" y="162027"/>
                    <a:pt x="175065" y="116984"/>
                    <a:pt x="175065" y="68145"/>
                  </a:cubicBezTo>
                  <a:cubicBezTo>
                    <a:pt x="175065" y="27404"/>
                    <a:pt x="148242" y="75"/>
                    <a:pt x="110537" y="75"/>
                  </a:cubicBezTo>
                  <a:cubicBezTo>
                    <a:pt x="55878" y="75"/>
                    <a:pt x="207" y="57517"/>
                    <a:pt x="207" y="116478"/>
                  </a:cubicBezTo>
                  <a:cubicBezTo>
                    <a:pt x="207" y="158485"/>
                    <a:pt x="28549" y="184043"/>
                    <a:pt x="64988" y="184043"/>
                  </a:cubicBezTo>
                  <a:cubicBezTo>
                    <a:pt x="71314" y="184043"/>
                    <a:pt x="79918" y="183031"/>
                    <a:pt x="89787" y="180247"/>
                  </a:cubicBezTo>
                  <a:cubicBezTo>
                    <a:pt x="88775" y="195936"/>
                    <a:pt x="88775" y="196442"/>
                    <a:pt x="88775" y="199732"/>
                  </a:cubicBezTo>
                  <a:cubicBezTo>
                    <a:pt x="88775" y="207830"/>
                    <a:pt x="88775" y="227568"/>
                    <a:pt x="109778" y="227568"/>
                  </a:cubicBezTo>
                  <a:cubicBezTo>
                    <a:pt x="139891" y="227568"/>
                    <a:pt x="152038" y="181259"/>
                    <a:pt x="152038" y="178476"/>
                  </a:cubicBezTo>
                  <a:cubicBezTo>
                    <a:pt x="152038" y="176704"/>
                    <a:pt x="150266" y="175945"/>
                    <a:pt x="149254" y="175945"/>
                  </a:cubicBezTo>
                  <a:cubicBezTo>
                    <a:pt x="147230" y="175945"/>
                    <a:pt x="146723" y="177210"/>
                    <a:pt x="146217" y="178729"/>
                  </a:cubicBezTo>
                  <a:cubicBezTo>
                    <a:pt x="140144" y="196695"/>
                    <a:pt x="125467" y="203022"/>
                    <a:pt x="116610" y="203022"/>
                  </a:cubicBezTo>
                  <a:cubicBezTo>
                    <a:pt x="104970" y="203022"/>
                    <a:pt x="101174" y="196189"/>
                    <a:pt x="98644" y="176957"/>
                  </a:cubicBezTo>
                  <a:close/>
                  <a:moveTo>
                    <a:pt x="50817" y="174933"/>
                  </a:moveTo>
                  <a:cubicBezTo>
                    <a:pt x="31079" y="167088"/>
                    <a:pt x="22475" y="147350"/>
                    <a:pt x="22475" y="124576"/>
                  </a:cubicBezTo>
                  <a:cubicBezTo>
                    <a:pt x="22475" y="107115"/>
                    <a:pt x="29055" y="71182"/>
                    <a:pt x="48287" y="43853"/>
                  </a:cubicBezTo>
                  <a:cubicBezTo>
                    <a:pt x="66759" y="18041"/>
                    <a:pt x="90546" y="6401"/>
                    <a:pt x="109019" y="6401"/>
                  </a:cubicBezTo>
                  <a:cubicBezTo>
                    <a:pt x="134324" y="6401"/>
                    <a:pt x="152797" y="26139"/>
                    <a:pt x="152797" y="60048"/>
                  </a:cubicBezTo>
                  <a:cubicBezTo>
                    <a:pt x="152797" y="85353"/>
                    <a:pt x="139891" y="144567"/>
                    <a:pt x="97379" y="168354"/>
                  </a:cubicBezTo>
                  <a:cubicBezTo>
                    <a:pt x="96113" y="159497"/>
                    <a:pt x="93583" y="141024"/>
                    <a:pt x="75110" y="141024"/>
                  </a:cubicBezTo>
                  <a:cubicBezTo>
                    <a:pt x="61698" y="141024"/>
                    <a:pt x="49299" y="153677"/>
                    <a:pt x="49299" y="166835"/>
                  </a:cubicBezTo>
                  <a:cubicBezTo>
                    <a:pt x="49299" y="171896"/>
                    <a:pt x="50817" y="174680"/>
                    <a:pt x="50817" y="174933"/>
                  </a:cubicBezTo>
                  <a:close/>
                  <a:moveTo>
                    <a:pt x="66506" y="177717"/>
                  </a:moveTo>
                  <a:cubicBezTo>
                    <a:pt x="62964" y="177717"/>
                    <a:pt x="54866" y="177717"/>
                    <a:pt x="54866" y="166835"/>
                  </a:cubicBezTo>
                  <a:cubicBezTo>
                    <a:pt x="54866" y="156713"/>
                    <a:pt x="64482" y="146591"/>
                    <a:pt x="75110" y="146591"/>
                  </a:cubicBezTo>
                  <a:cubicBezTo>
                    <a:pt x="85738" y="146591"/>
                    <a:pt x="90546" y="152665"/>
                    <a:pt x="90546" y="168101"/>
                  </a:cubicBezTo>
                  <a:cubicBezTo>
                    <a:pt x="90546" y="171896"/>
                    <a:pt x="90293" y="172149"/>
                    <a:pt x="87763" y="173162"/>
                  </a:cubicBezTo>
                  <a:cubicBezTo>
                    <a:pt x="81183" y="175945"/>
                    <a:pt x="73592" y="177717"/>
                    <a:pt x="66506" y="177717"/>
                  </a:cubicBezTo>
                  <a:close/>
                </a:path>
              </a:pathLst>
            </a:custGeom>
            <a:solidFill>
              <a:srgbClr val="000000"/>
            </a:solidFill>
            <a:ln w="25400"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30225DE4-9253-2353-4157-0F348DF41AFD}"/>
                </a:ext>
              </a:extLst>
            </p:cNvPr>
            <p:cNvSpPr/>
            <p:nvPr>
              <p:custDataLst>
                <p:tags r:id="rId10"/>
              </p:custDataLst>
            </p:nvPr>
          </p:nvSpPr>
          <p:spPr>
            <a:xfrm>
              <a:off x="8016818" y="4411059"/>
              <a:ext cx="29606" cy="75662"/>
            </a:xfrm>
            <a:custGeom>
              <a:avLst/>
              <a:gdLst>
                <a:gd name="connsiteX0" fmla="*/ 29822 w 29606"/>
                <a:gd name="connsiteY0" fmla="*/ 26645 h 75662"/>
                <a:gd name="connsiteX1" fmla="*/ 13626 w 29606"/>
                <a:gd name="connsiteY1" fmla="*/ 75 h 75662"/>
                <a:gd name="connsiteX2" fmla="*/ 215 w 29606"/>
                <a:gd name="connsiteY2" fmla="*/ 13486 h 75662"/>
                <a:gd name="connsiteX3" fmla="*/ 13626 w 29606"/>
                <a:gd name="connsiteY3" fmla="*/ 26898 h 75662"/>
                <a:gd name="connsiteX4" fmla="*/ 22483 w 29606"/>
                <a:gd name="connsiteY4" fmla="*/ 23608 h 75662"/>
                <a:gd name="connsiteX5" fmla="*/ 23749 w 29606"/>
                <a:gd name="connsiteY5" fmla="*/ 22849 h 75662"/>
                <a:gd name="connsiteX6" fmla="*/ 24255 w 29606"/>
                <a:gd name="connsiteY6" fmla="*/ 26645 h 75662"/>
                <a:gd name="connsiteX7" fmla="*/ 7047 w 29606"/>
                <a:gd name="connsiteY7" fmla="*/ 68905 h 75662"/>
                <a:gd name="connsiteX8" fmla="*/ 4264 w 29606"/>
                <a:gd name="connsiteY8" fmla="*/ 72953 h 75662"/>
                <a:gd name="connsiteX9" fmla="*/ 6794 w 29606"/>
                <a:gd name="connsiteY9" fmla="*/ 75737 h 75662"/>
                <a:gd name="connsiteX10" fmla="*/ 29822 w 29606"/>
                <a:gd name="connsiteY10" fmla="*/ 2664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22" y="26645"/>
                  </a:moveTo>
                  <a:cubicBezTo>
                    <a:pt x="29822" y="9944"/>
                    <a:pt x="23495" y="75"/>
                    <a:pt x="13626" y="75"/>
                  </a:cubicBezTo>
                  <a:cubicBezTo>
                    <a:pt x="5276" y="75"/>
                    <a:pt x="215" y="6401"/>
                    <a:pt x="215" y="13486"/>
                  </a:cubicBezTo>
                  <a:cubicBezTo>
                    <a:pt x="215" y="20319"/>
                    <a:pt x="5276" y="26898"/>
                    <a:pt x="13626" y="26898"/>
                  </a:cubicBezTo>
                  <a:cubicBezTo>
                    <a:pt x="16663" y="26898"/>
                    <a:pt x="19953" y="25886"/>
                    <a:pt x="22483" y="23608"/>
                  </a:cubicBezTo>
                  <a:cubicBezTo>
                    <a:pt x="23242" y="23102"/>
                    <a:pt x="23495" y="22849"/>
                    <a:pt x="23749" y="22849"/>
                  </a:cubicBezTo>
                  <a:cubicBezTo>
                    <a:pt x="24002" y="22849"/>
                    <a:pt x="24255" y="23102"/>
                    <a:pt x="24255" y="26645"/>
                  </a:cubicBezTo>
                  <a:cubicBezTo>
                    <a:pt x="24255" y="45371"/>
                    <a:pt x="15398" y="60554"/>
                    <a:pt x="7047" y="68905"/>
                  </a:cubicBezTo>
                  <a:cubicBezTo>
                    <a:pt x="4264" y="71688"/>
                    <a:pt x="4264" y="72194"/>
                    <a:pt x="4264" y="72953"/>
                  </a:cubicBezTo>
                  <a:cubicBezTo>
                    <a:pt x="4264" y="74725"/>
                    <a:pt x="5529" y="75737"/>
                    <a:pt x="6794" y="75737"/>
                  </a:cubicBezTo>
                  <a:cubicBezTo>
                    <a:pt x="9578" y="75737"/>
                    <a:pt x="29822" y="56252"/>
                    <a:pt x="29822" y="26645"/>
                  </a:cubicBezTo>
                  <a:close/>
                </a:path>
              </a:pathLst>
            </a:custGeom>
            <a:solidFill>
              <a:srgbClr val="000000"/>
            </a:solidFill>
            <a:ln w="25400"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846AE436-DD5E-87C8-A8B5-F2BFB882D602}"/>
                </a:ext>
              </a:extLst>
            </p:cNvPr>
            <p:cNvSpPr/>
            <p:nvPr>
              <p:custDataLst>
                <p:tags r:id="rId11"/>
              </p:custDataLst>
            </p:nvPr>
          </p:nvSpPr>
          <p:spPr>
            <a:xfrm>
              <a:off x="8113342" y="4279472"/>
              <a:ext cx="77686" cy="161193"/>
            </a:xfrm>
            <a:custGeom>
              <a:avLst/>
              <a:gdLst>
                <a:gd name="connsiteX0" fmla="*/ 46528 w 77686"/>
                <a:gd name="connsiteY0" fmla="*/ 57264 h 161193"/>
                <a:gd name="connsiteX1" fmla="*/ 70314 w 77686"/>
                <a:gd name="connsiteY1" fmla="*/ 57264 h 161193"/>
                <a:gd name="connsiteX2" fmla="*/ 77906 w 77686"/>
                <a:gd name="connsiteY2" fmla="*/ 52203 h 161193"/>
                <a:gd name="connsiteX3" fmla="*/ 70820 w 77686"/>
                <a:gd name="connsiteY3" fmla="*/ 49420 h 161193"/>
                <a:gd name="connsiteX4" fmla="*/ 48552 w 77686"/>
                <a:gd name="connsiteY4" fmla="*/ 49420 h 161193"/>
                <a:gd name="connsiteX5" fmla="*/ 58927 w 77686"/>
                <a:gd name="connsiteY5" fmla="*/ 6907 h 161193"/>
                <a:gd name="connsiteX6" fmla="*/ 51589 w 77686"/>
                <a:gd name="connsiteY6" fmla="*/ 75 h 161193"/>
                <a:gd name="connsiteX7" fmla="*/ 41467 w 77686"/>
                <a:gd name="connsiteY7" fmla="*/ 9185 h 161193"/>
                <a:gd name="connsiteX8" fmla="*/ 31598 w 77686"/>
                <a:gd name="connsiteY8" fmla="*/ 49420 h 161193"/>
                <a:gd name="connsiteX9" fmla="*/ 7811 w 77686"/>
                <a:gd name="connsiteY9" fmla="*/ 49420 h 161193"/>
                <a:gd name="connsiteX10" fmla="*/ 219 w 77686"/>
                <a:gd name="connsiteY10" fmla="*/ 54228 h 161193"/>
                <a:gd name="connsiteX11" fmla="*/ 7305 w 77686"/>
                <a:gd name="connsiteY11" fmla="*/ 57264 h 161193"/>
                <a:gd name="connsiteX12" fmla="*/ 29573 w 77686"/>
                <a:gd name="connsiteY12" fmla="*/ 57264 h 161193"/>
                <a:gd name="connsiteX13" fmla="*/ 10341 w 77686"/>
                <a:gd name="connsiteY13" fmla="*/ 137988 h 161193"/>
                <a:gd name="connsiteX14" fmla="*/ 33622 w 77686"/>
                <a:gd name="connsiteY14" fmla="*/ 161268 h 161193"/>
                <a:gd name="connsiteX15" fmla="*/ 73857 w 77686"/>
                <a:gd name="connsiteY15" fmla="*/ 122298 h 161193"/>
                <a:gd name="connsiteX16" fmla="*/ 70820 w 77686"/>
                <a:gd name="connsiteY16" fmla="*/ 119768 h 161193"/>
                <a:gd name="connsiteX17" fmla="*/ 67025 w 77686"/>
                <a:gd name="connsiteY17" fmla="*/ 123311 h 161193"/>
                <a:gd name="connsiteX18" fmla="*/ 34128 w 77686"/>
                <a:gd name="connsiteY18" fmla="*/ 155701 h 161193"/>
                <a:gd name="connsiteX19" fmla="*/ 26283 w 77686"/>
                <a:gd name="connsiteY19" fmla="*/ 144061 h 161193"/>
                <a:gd name="connsiteX20" fmla="*/ 27802 w 77686"/>
                <a:gd name="connsiteY20" fmla="*/ 131914 h 161193"/>
                <a:gd name="connsiteX21" fmla="*/ 46528 w 77686"/>
                <a:gd name="connsiteY21" fmla="*/ 57264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61193">
                  <a:moveTo>
                    <a:pt x="46528" y="57264"/>
                  </a:moveTo>
                  <a:lnTo>
                    <a:pt x="70314" y="57264"/>
                  </a:lnTo>
                  <a:cubicBezTo>
                    <a:pt x="75375" y="57264"/>
                    <a:pt x="77906" y="57264"/>
                    <a:pt x="77906" y="52203"/>
                  </a:cubicBezTo>
                  <a:cubicBezTo>
                    <a:pt x="77906" y="49420"/>
                    <a:pt x="75375" y="49420"/>
                    <a:pt x="70820" y="49420"/>
                  </a:cubicBezTo>
                  <a:lnTo>
                    <a:pt x="48552" y="49420"/>
                  </a:lnTo>
                  <a:cubicBezTo>
                    <a:pt x="57662" y="13486"/>
                    <a:pt x="58927" y="8425"/>
                    <a:pt x="58927" y="6907"/>
                  </a:cubicBezTo>
                  <a:cubicBezTo>
                    <a:pt x="58927" y="2605"/>
                    <a:pt x="55890" y="75"/>
                    <a:pt x="51589" y="75"/>
                  </a:cubicBezTo>
                  <a:cubicBezTo>
                    <a:pt x="50829" y="75"/>
                    <a:pt x="43744" y="328"/>
                    <a:pt x="41467" y="9185"/>
                  </a:cubicBezTo>
                  <a:lnTo>
                    <a:pt x="31598" y="49420"/>
                  </a:lnTo>
                  <a:lnTo>
                    <a:pt x="7811" y="49420"/>
                  </a:lnTo>
                  <a:cubicBezTo>
                    <a:pt x="2750" y="49420"/>
                    <a:pt x="219" y="49420"/>
                    <a:pt x="219" y="54228"/>
                  </a:cubicBezTo>
                  <a:cubicBezTo>
                    <a:pt x="219" y="57264"/>
                    <a:pt x="2244" y="57264"/>
                    <a:pt x="7305" y="57264"/>
                  </a:cubicBezTo>
                  <a:lnTo>
                    <a:pt x="29573" y="57264"/>
                  </a:lnTo>
                  <a:cubicBezTo>
                    <a:pt x="11353" y="129131"/>
                    <a:pt x="10341" y="133433"/>
                    <a:pt x="10341" y="137988"/>
                  </a:cubicBezTo>
                  <a:cubicBezTo>
                    <a:pt x="10341" y="151652"/>
                    <a:pt x="19957" y="161268"/>
                    <a:pt x="33622" y="161268"/>
                  </a:cubicBezTo>
                  <a:cubicBezTo>
                    <a:pt x="59433" y="161268"/>
                    <a:pt x="73857" y="124323"/>
                    <a:pt x="73857" y="122298"/>
                  </a:cubicBezTo>
                  <a:cubicBezTo>
                    <a:pt x="73857" y="119768"/>
                    <a:pt x="71833" y="119768"/>
                    <a:pt x="70820" y="119768"/>
                  </a:cubicBezTo>
                  <a:cubicBezTo>
                    <a:pt x="68543" y="119768"/>
                    <a:pt x="68290" y="120527"/>
                    <a:pt x="67025" y="123311"/>
                  </a:cubicBezTo>
                  <a:cubicBezTo>
                    <a:pt x="56143" y="149628"/>
                    <a:pt x="42732" y="155701"/>
                    <a:pt x="34128" y="155701"/>
                  </a:cubicBezTo>
                  <a:cubicBezTo>
                    <a:pt x="28814" y="155701"/>
                    <a:pt x="26283" y="152411"/>
                    <a:pt x="26283" y="144061"/>
                  </a:cubicBezTo>
                  <a:cubicBezTo>
                    <a:pt x="26283" y="137988"/>
                    <a:pt x="26790" y="136216"/>
                    <a:pt x="27802" y="131914"/>
                  </a:cubicBezTo>
                  <a:lnTo>
                    <a:pt x="46528" y="57264"/>
                  </a:lnTo>
                  <a:close/>
                </a:path>
              </a:pathLst>
            </a:custGeom>
            <a:solidFill>
              <a:srgbClr val="000000"/>
            </a:solidFill>
            <a:ln w="25400"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FB2AD0E0-2412-A82A-2569-1BCB2703F52A}"/>
                </a:ext>
              </a:extLst>
            </p:cNvPr>
            <p:cNvSpPr/>
            <p:nvPr>
              <p:custDataLst>
                <p:tags r:id="rId12"/>
              </p:custDataLst>
            </p:nvPr>
          </p:nvSpPr>
          <p:spPr>
            <a:xfrm>
              <a:off x="8213326" y="4248094"/>
              <a:ext cx="58707" cy="253051"/>
            </a:xfrm>
            <a:custGeom>
              <a:avLst/>
              <a:gdLst>
                <a:gd name="connsiteX0" fmla="*/ 58931 w 58707"/>
                <a:gd name="connsiteY0" fmla="*/ 126600 h 253051"/>
                <a:gd name="connsiteX1" fmla="*/ 42229 w 58707"/>
                <a:gd name="connsiteY1" fmla="*/ 47648 h 253051"/>
                <a:gd name="connsiteX2" fmla="*/ 2753 w 58707"/>
                <a:gd name="connsiteY2" fmla="*/ 75 h 253051"/>
                <a:gd name="connsiteX3" fmla="*/ 223 w 58707"/>
                <a:gd name="connsiteY3" fmla="*/ 2605 h 253051"/>
                <a:gd name="connsiteX4" fmla="*/ 5031 w 58707"/>
                <a:gd name="connsiteY4" fmla="*/ 8425 h 253051"/>
                <a:gd name="connsiteX5" fmla="*/ 44254 w 58707"/>
                <a:gd name="connsiteY5" fmla="*/ 126600 h 253051"/>
                <a:gd name="connsiteX6" fmla="*/ 3512 w 58707"/>
                <a:gd name="connsiteY6" fmla="*/ 246293 h 253051"/>
                <a:gd name="connsiteX7" fmla="*/ 223 w 58707"/>
                <a:gd name="connsiteY7" fmla="*/ 250595 h 253051"/>
                <a:gd name="connsiteX8" fmla="*/ 2753 w 58707"/>
                <a:gd name="connsiteY8" fmla="*/ 253126 h 253051"/>
                <a:gd name="connsiteX9" fmla="*/ 42988 w 58707"/>
                <a:gd name="connsiteY9" fmla="*/ 203781 h 253051"/>
                <a:gd name="connsiteX10" fmla="*/ 58931 w 58707"/>
                <a:gd name="connsiteY10" fmla="*/ 12660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31" y="126600"/>
                  </a:moveTo>
                  <a:cubicBezTo>
                    <a:pt x="58931" y="106862"/>
                    <a:pt x="56147" y="76243"/>
                    <a:pt x="42229" y="47648"/>
                  </a:cubicBezTo>
                  <a:cubicBezTo>
                    <a:pt x="27046" y="16523"/>
                    <a:pt x="5284" y="75"/>
                    <a:pt x="2753" y="75"/>
                  </a:cubicBezTo>
                  <a:cubicBezTo>
                    <a:pt x="1235" y="75"/>
                    <a:pt x="223" y="1087"/>
                    <a:pt x="223" y="2605"/>
                  </a:cubicBezTo>
                  <a:cubicBezTo>
                    <a:pt x="223" y="3364"/>
                    <a:pt x="223" y="3871"/>
                    <a:pt x="5031" y="8425"/>
                  </a:cubicBezTo>
                  <a:cubicBezTo>
                    <a:pt x="29830" y="33477"/>
                    <a:pt x="44254" y="73713"/>
                    <a:pt x="44254" y="126600"/>
                  </a:cubicBezTo>
                  <a:cubicBezTo>
                    <a:pt x="44254" y="169872"/>
                    <a:pt x="34891" y="214409"/>
                    <a:pt x="3512" y="246293"/>
                  </a:cubicBezTo>
                  <a:cubicBezTo>
                    <a:pt x="223" y="249330"/>
                    <a:pt x="223" y="249836"/>
                    <a:pt x="223" y="250595"/>
                  </a:cubicBezTo>
                  <a:cubicBezTo>
                    <a:pt x="223" y="252114"/>
                    <a:pt x="1235" y="253126"/>
                    <a:pt x="2753" y="253126"/>
                  </a:cubicBezTo>
                  <a:cubicBezTo>
                    <a:pt x="5284" y="253126"/>
                    <a:pt x="28058" y="235918"/>
                    <a:pt x="42988" y="203781"/>
                  </a:cubicBezTo>
                  <a:cubicBezTo>
                    <a:pt x="55894" y="175945"/>
                    <a:pt x="58931" y="147857"/>
                    <a:pt x="58931" y="126600"/>
                  </a:cubicBezTo>
                  <a:close/>
                </a:path>
              </a:pathLst>
            </a:custGeom>
            <a:solidFill>
              <a:srgbClr val="000000"/>
            </a:solidFill>
            <a:ln w="25400"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3EDEB6F3-C045-CC17-649C-D97CC48F0B0F}"/>
                </a:ext>
              </a:extLst>
            </p:cNvPr>
            <p:cNvSpPr/>
            <p:nvPr>
              <p:custDataLst>
                <p:tags r:id="rId13"/>
              </p:custDataLst>
            </p:nvPr>
          </p:nvSpPr>
          <p:spPr>
            <a:xfrm>
              <a:off x="8381772" y="4345013"/>
              <a:ext cx="168278" cy="59213"/>
            </a:xfrm>
            <a:custGeom>
              <a:avLst/>
              <a:gdLst>
                <a:gd name="connsiteX0" fmla="*/ 159905 w 168278"/>
                <a:gd name="connsiteY0" fmla="*/ 10197 h 59213"/>
                <a:gd name="connsiteX1" fmla="*/ 168508 w 168278"/>
                <a:gd name="connsiteY1" fmla="*/ 5136 h 59213"/>
                <a:gd name="connsiteX2" fmla="*/ 160158 w 168278"/>
                <a:gd name="connsiteY2" fmla="*/ 75 h 59213"/>
                <a:gd name="connsiteX3" fmla="*/ 8580 w 168278"/>
                <a:gd name="connsiteY3" fmla="*/ 75 h 59213"/>
                <a:gd name="connsiteX4" fmla="*/ 229 w 168278"/>
                <a:gd name="connsiteY4" fmla="*/ 5136 h 59213"/>
                <a:gd name="connsiteX5" fmla="*/ 8833 w 168278"/>
                <a:gd name="connsiteY5" fmla="*/ 10197 h 59213"/>
                <a:gd name="connsiteX6" fmla="*/ 159905 w 168278"/>
                <a:gd name="connsiteY6" fmla="*/ 10197 h 59213"/>
                <a:gd name="connsiteX7" fmla="*/ 160158 w 168278"/>
                <a:gd name="connsiteY7" fmla="*/ 59289 h 59213"/>
                <a:gd name="connsiteX8" fmla="*/ 168508 w 168278"/>
                <a:gd name="connsiteY8" fmla="*/ 54228 h 59213"/>
                <a:gd name="connsiteX9" fmla="*/ 159905 w 168278"/>
                <a:gd name="connsiteY9" fmla="*/ 49167 h 59213"/>
                <a:gd name="connsiteX10" fmla="*/ 8833 w 168278"/>
                <a:gd name="connsiteY10" fmla="*/ 49167 h 59213"/>
                <a:gd name="connsiteX11" fmla="*/ 229 w 168278"/>
                <a:gd name="connsiteY11" fmla="*/ 54228 h 59213"/>
                <a:gd name="connsiteX12" fmla="*/ 8580 w 168278"/>
                <a:gd name="connsiteY12" fmla="*/ 59289 h 59213"/>
                <a:gd name="connsiteX13" fmla="*/ 160158 w 168278"/>
                <a:gd name="connsiteY13" fmla="*/ 5928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905" y="10197"/>
                  </a:moveTo>
                  <a:cubicBezTo>
                    <a:pt x="163700" y="10197"/>
                    <a:pt x="168508" y="10197"/>
                    <a:pt x="168508" y="5136"/>
                  </a:cubicBezTo>
                  <a:cubicBezTo>
                    <a:pt x="168508" y="75"/>
                    <a:pt x="163700" y="75"/>
                    <a:pt x="160158" y="75"/>
                  </a:cubicBezTo>
                  <a:lnTo>
                    <a:pt x="8580" y="75"/>
                  </a:lnTo>
                  <a:cubicBezTo>
                    <a:pt x="5037" y="75"/>
                    <a:pt x="229" y="75"/>
                    <a:pt x="229" y="5136"/>
                  </a:cubicBezTo>
                  <a:cubicBezTo>
                    <a:pt x="229" y="10197"/>
                    <a:pt x="5037" y="10197"/>
                    <a:pt x="8833" y="10197"/>
                  </a:cubicBezTo>
                  <a:lnTo>
                    <a:pt x="159905" y="10197"/>
                  </a:lnTo>
                  <a:close/>
                  <a:moveTo>
                    <a:pt x="160158" y="59289"/>
                  </a:moveTo>
                  <a:cubicBezTo>
                    <a:pt x="163700" y="59289"/>
                    <a:pt x="168508" y="59289"/>
                    <a:pt x="168508" y="54228"/>
                  </a:cubicBezTo>
                  <a:cubicBezTo>
                    <a:pt x="168508" y="49167"/>
                    <a:pt x="163700" y="49167"/>
                    <a:pt x="159905" y="49167"/>
                  </a:cubicBezTo>
                  <a:lnTo>
                    <a:pt x="8833" y="49167"/>
                  </a:lnTo>
                  <a:cubicBezTo>
                    <a:pt x="5037" y="49167"/>
                    <a:pt x="229" y="49167"/>
                    <a:pt x="229" y="54228"/>
                  </a:cubicBezTo>
                  <a:cubicBezTo>
                    <a:pt x="229" y="59289"/>
                    <a:pt x="5037" y="59289"/>
                    <a:pt x="8580" y="59289"/>
                  </a:cubicBezTo>
                  <a:lnTo>
                    <a:pt x="160158" y="59289"/>
                  </a:lnTo>
                  <a:close/>
                </a:path>
              </a:pathLst>
            </a:custGeom>
            <a:solidFill>
              <a:srgbClr val="000000"/>
            </a:solidFill>
            <a:ln w="25400"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C569A484-E5C5-B362-58AE-59B5CD06FEE5}"/>
                </a:ext>
              </a:extLst>
            </p:cNvPr>
            <p:cNvSpPr/>
            <p:nvPr>
              <p:custDataLst>
                <p:tags r:id="rId14"/>
              </p:custDataLst>
            </p:nvPr>
          </p:nvSpPr>
          <p:spPr>
            <a:xfrm>
              <a:off x="8643313" y="4324516"/>
              <a:ext cx="96412" cy="116150"/>
            </a:xfrm>
            <a:custGeom>
              <a:avLst/>
              <a:gdLst>
                <a:gd name="connsiteX0" fmla="*/ 21243 w 96412"/>
                <a:gd name="connsiteY0" fmla="*/ 58276 h 116150"/>
                <a:gd name="connsiteX1" fmla="*/ 55405 w 96412"/>
                <a:gd name="connsiteY1" fmla="*/ 6401 h 116150"/>
                <a:gd name="connsiteX2" fmla="*/ 82482 w 96412"/>
                <a:gd name="connsiteY2" fmla="*/ 15764 h 116150"/>
                <a:gd name="connsiteX3" fmla="*/ 70588 w 96412"/>
                <a:gd name="connsiteY3" fmla="*/ 27404 h 116150"/>
                <a:gd name="connsiteX4" fmla="*/ 82228 w 96412"/>
                <a:gd name="connsiteY4" fmla="*/ 39045 h 116150"/>
                <a:gd name="connsiteX5" fmla="*/ 93869 w 96412"/>
                <a:gd name="connsiteY5" fmla="*/ 27151 h 116150"/>
                <a:gd name="connsiteX6" fmla="*/ 55152 w 96412"/>
                <a:gd name="connsiteY6" fmla="*/ 75 h 116150"/>
                <a:gd name="connsiteX7" fmla="*/ 240 w 96412"/>
                <a:gd name="connsiteY7" fmla="*/ 58783 h 116150"/>
                <a:gd name="connsiteX8" fmla="*/ 54646 w 96412"/>
                <a:gd name="connsiteY8" fmla="*/ 116225 h 116150"/>
                <a:gd name="connsiteX9" fmla="*/ 96652 w 96412"/>
                <a:gd name="connsiteY9" fmla="*/ 83329 h 116150"/>
                <a:gd name="connsiteX10" fmla="*/ 93363 w 96412"/>
                <a:gd name="connsiteY10" fmla="*/ 80798 h 116150"/>
                <a:gd name="connsiteX11" fmla="*/ 90073 w 96412"/>
                <a:gd name="connsiteY11" fmla="*/ 83329 h 116150"/>
                <a:gd name="connsiteX12" fmla="*/ 56923 w 96412"/>
                <a:gd name="connsiteY12" fmla="*/ 109899 h 116150"/>
                <a:gd name="connsiteX13" fmla="*/ 21243 w 96412"/>
                <a:gd name="connsiteY13" fmla="*/ 58276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412" h="116150">
                  <a:moveTo>
                    <a:pt x="21243" y="58276"/>
                  </a:moveTo>
                  <a:cubicBezTo>
                    <a:pt x="21243" y="17029"/>
                    <a:pt x="41993" y="6401"/>
                    <a:pt x="55405" y="6401"/>
                  </a:cubicBezTo>
                  <a:cubicBezTo>
                    <a:pt x="57683" y="6401"/>
                    <a:pt x="73625" y="6654"/>
                    <a:pt x="82482" y="15764"/>
                  </a:cubicBezTo>
                  <a:cubicBezTo>
                    <a:pt x="72106" y="16523"/>
                    <a:pt x="70588" y="24115"/>
                    <a:pt x="70588" y="27404"/>
                  </a:cubicBezTo>
                  <a:cubicBezTo>
                    <a:pt x="70588" y="33984"/>
                    <a:pt x="75143" y="39045"/>
                    <a:pt x="82228" y="39045"/>
                  </a:cubicBezTo>
                  <a:cubicBezTo>
                    <a:pt x="88808" y="39045"/>
                    <a:pt x="93869" y="34743"/>
                    <a:pt x="93869" y="27151"/>
                  </a:cubicBezTo>
                  <a:cubicBezTo>
                    <a:pt x="93869" y="9944"/>
                    <a:pt x="74637" y="75"/>
                    <a:pt x="55152" y="75"/>
                  </a:cubicBezTo>
                  <a:cubicBezTo>
                    <a:pt x="23521" y="75"/>
                    <a:pt x="240" y="27404"/>
                    <a:pt x="240" y="58783"/>
                  </a:cubicBezTo>
                  <a:cubicBezTo>
                    <a:pt x="240" y="91173"/>
                    <a:pt x="25292" y="116225"/>
                    <a:pt x="54646" y="116225"/>
                  </a:cubicBezTo>
                  <a:cubicBezTo>
                    <a:pt x="88555" y="116225"/>
                    <a:pt x="96652" y="85859"/>
                    <a:pt x="96652" y="83329"/>
                  </a:cubicBezTo>
                  <a:cubicBezTo>
                    <a:pt x="96652" y="80798"/>
                    <a:pt x="94122" y="80798"/>
                    <a:pt x="93363" y="80798"/>
                  </a:cubicBezTo>
                  <a:cubicBezTo>
                    <a:pt x="91085" y="80798"/>
                    <a:pt x="90579" y="81810"/>
                    <a:pt x="90073" y="83329"/>
                  </a:cubicBezTo>
                  <a:cubicBezTo>
                    <a:pt x="82735" y="106862"/>
                    <a:pt x="66286" y="109899"/>
                    <a:pt x="56923" y="109899"/>
                  </a:cubicBezTo>
                  <a:cubicBezTo>
                    <a:pt x="43512" y="109899"/>
                    <a:pt x="21243" y="99018"/>
                    <a:pt x="21243" y="58276"/>
                  </a:cubicBezTo>
                  <a:close/>
                </a:path>
              </a:pathLst>
            </a:custGeom>
            <a:solidFill>
              <a:srgbClr val="000000"/>
            </a:solidFill>
            <a:ln w="25400"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F0C442EE-812A-FFE7-F486-9DB3CBE81B94}"/>
                </a:ext>
              </a:extLst>
            </p:cNvPr>
            <p:cNvSpPr/>
            <p:nvPr>
              <p:custDataLst>
                <p:tags r:id="rId15"/>
              </p:custDataLst>
            </p:nvPr>
          </p:nvSpPr>
          <p:spPr>
            <a:xfrm>
              <a:off x="8754262" y="4324516"/>
              <a:ext cx="112101" cy="116150"/>
            </a:xfrm>
            <a:custGeom>
              <a:avLst/>
              <a:gdLst>
                <a:gd name="connsiteX0" fmla="*/ 112346 w 112101"/>
                <a:gd name="connsiteY0" fmla="*/ 59289 h 116150"/>
                <a:gd name="connsiteX1" fmla="*/ 56422 w 112101"/>
                <a:gd name="connsiteY1" fmla="*/ 75 h 116150"/>
                <a:gd name="connsiteX2" fmla="*/ 244 w 112101"/>
                <a:gd name="connsiteY2" fmla="*/ 59289 h 116150"/>
                <a:gd name="connsiteX3" fmla="*/ 56169 w 112101"/>
                <a:gd name="connsiteY3" fmla="*/ 116225 h 116150"/>
                <a:gd name="connsiteX4" fmla="*/ 112346 w 112101"/>
                <a:gd name="connsiteY4" fmla="*/ 59289 h 116150"/>
                <a:gd name="connsiteX5" fmla="*/ 56422 w 112101"/>
                <a:gd name="connsiteY5" fmla="*/ 109899 h 116150"/>
                <a:gd name="connsiteX6" fmla="*/ 27574 w 112101"/>
                <a:gd name="connsiteY6" fmla="*/ 92944 h 116150"/>
                <a:gd name="connsiteX7" fmla="*/ 21248 w 112101"/>
                <a:gd name="connsiteY7" fmla="*/ 57264 h 116150"/>
                <a:gd name="connsiteX8" fmla="*/ 27321 w 112101"/>
                <a:gd name="connsiteY8" fmla="*/ 22596 h 116150"/>
                <a:gd name="connsiteX9" fmla="*/ 56169 w 112101"/>
                <a:gd name="connsiteY9" fmla="*/ 5642 h 116150"/>
                <a:gd name="connsiteX10" fmla="*/ 84763 w 112101"/>
                <a:gd name="connsiteY10" fmla="*/ 22090 h 116150"/>
                <a:gd name="connsiteX11" fmla="*/ 91343 w 112101"/>
                <a:gd name="connsiteY11" fmla="*/ 57264 h 116150"/>
                <a:gd name="connsiteX12" fmla="*/ 85776 w 112101"/>
                <a:gd name="connsiteY12" fmla="*/ 91173 h 116150"/>
                <a:gd name="connsiteX13" fmla="*/ 56422 w 112101"/>
                <a:gd name="connsiteY13" fmla="*/ 10989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01" h="116150">
                  <a:moveTo>
                    <a:pt x="112346" y="59289"/>
                  </a:moveTo>
                  <a:cubicBezTo>
                    <a:pt x="112346" y="26898"/>
                    <a:pt x="87041" y="75"/>
                    <a:pt x="56422" y="75"/>
                  </a:cubicBezTo>
                  <a:cubicBezTo>
                    <a:pt x="24790" y="75"/>
                    <a:pt x="244" y="27657"/>
                    <a:pt x="244" y="59289"/>
                  </a:cubicBezTo>
                  <a:cubicBezTo>
                    <a:pt x="244" y="91932"/>
                    <a:pt x="26562" y="116225"/>
                    <a:pt x="56169" y="116225"/>
                  </a:cubicBezTo>
                  <a:cubicBezTo>
                    <a:pt x="86788" y="116225"/>
                    <a:pt x="112346" y="91426"/>
                    <a:pt x="112346" y="59289"/>
                  </a:cubicBezTo>
                  <a:close/>
                  <a:moveTo>
                    <a:pt x="56422" y="109899"/>
                  </a:moveTo>
                  <a:cubicBezTo>
                    <a:pt x="45541" y="109899"/>
                    <a:pt x="34406" y="104585"/>
                    <a:pt x="27574" y="92944"/>
                  </a:cubicBezTo>
                  <a:cubicBezTo>
                    <a:pt x="21248" y="81810"/>
                    <a:pt x="21248" y="66374"/>
                    <a:pt x="21248" y="57264"/>
                  </a:cubicBezTo>
                  <a:cubicBezTo>
                    <a:pt x="21248" y="47395"/>
                    <a:pt x="21248" y="33731"/>
                    <a:pt x="27321" y="22596"/>
                  </a:cubicBezTo>
                  <a:cubicBezTo>
                    <a:pt x="34153" y="10956"/>
                    <a:pt x="46047" y="5642"/>
                    <a:pt x="56169" y="5642"/>
                  </a:cubicBezTo>
                  <a:cubicBezTo>
                    <a:pt x="67303" y="5642"/>
                    <a:pt x="78184" y="11209"/>
                    <a:pt x="84763" y="22090"/>
                  </a:cubicBezTo>
                  <a:cubicBezTo>
                    <a:pt x="91343" y="32971"/>
                    <a:pt x="91343" y="47648"/>
                    <a:pt x="91343" y="57264"/>
                  </a:cubicBezTo>
                  <a:cubicBezTo>
                    <a:pt x="91343" y="66374"/>
                    <a:pt x="91343" y="80039"/>
                    <a:pt x="85776" y="91173"/>
                  </a:cubicBezTo>
                  <a:cubicBezTo>
                    <a:pt x="80209" y="102560"/>
                    <a:pt x="69074" y="109899"/>
                    <a:pt x="56422" y="109899"/>
                  </a:cubicBezTo>
                  <a:close/>
                </a:path>
              </a:pathLst>
            </a:custGeom>
            <a:solidFill>
              <a:srgbClr val="000000"/>
            </a:solidFill>
            <a:ln w="25400"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5897664A-1DDC-C4AB-1EF2-4334A19FD1FE}"/>
                </a:ext>
              </a:extLst>
            </p:cNvPr>
            <p:cNvSpPr/>
            <p:nvPr>
              <p:custDataLst>
                <p:tags r:id="rId16"/>
              </p:custDataLst>
            </p:nvPr>
          </p:nvSpPr>
          <p:spPr>
            <a:xfrm>
              <a:off x="8882054" y="4324516"/>
              <a:ext cx="82747" cy="116150"/>
            </a:xfrm>
            <a:custGeom>
              <a:avLst/>
              <a:gdLst>
                <a:gd name="connsiteX0" fmla="*/ 44533 w 82747"/>
                <a:gd name="connsiteY0" fmla="*/ 64350 h 116150"/>
                <a:gd name="connsiteX1" fmla="*/ 70851 w 82747"/>
                <a:gd name="connsiteY1" fmla="*/ 87630 h 116150"/>
                <a:gd name="connsiteX2" fmla="*/ 42256 w 82747"/>
                <a:gd name="connsiteY2" fmla="*/ 110658 h 116150"/>
                <a:gd name="connsiteX3" fmla="*/ 7082 w 82747"/>
                <a:gd name="connsiteY3" fmla="*/ 74725 h 116150"/>
                <a:gd name="connsiteX4" fmla="*/ 3539 w 82747"/>
                <a:gd name="connsiteY4" fmla="*/ 70423 h 116150"/>
                <a:gd name="connsiteX5" fmla="*/ 249 w 82747"/>
                <a:gd name="connsiteY5" fmla="*/ 76749 h 116150"/>
                <a:gd name="connsiteX6" fmla="*/ 249 w 82747"/>
                <a:gd name="connsiteY6" fmla="*/ 110152 h 116150"/>
                <a:gd name="connsiteX7" fmla="*/ 3033 w 82747"/>
                <a:gd name="connsiteY7" fmla="*/ 116225 h 116150"/>
                <a:gd name="connsiteX8" fmla="*/ 9359 w 82747"/>
                <a:gd name="connsiteY8" fmla="*/ 111164 h 116150"/>
                <a:gd name="connsiteX9" fmla="*/ 14420 w 82747"/>
                <a:gd name="connsiteY9" fmla="*/ 105344 h 116150"/>
                <a:gd name="connsiteX10" fmla="*/ 42256 w 82747"/>
                <a:gd name="connsiteY10" fmla="*/ 116225 h 116150"/>
                <a:gd name="connsiteX11" fmla="*/ 82997 w 82747"/>
                <a:gd name="connsiteY11" fmla="*/ 81051 h 116150"/>
                <a:gd name="connsiteX12" fmla="*/ 72369 w 82747"/>
                <a:gd name="connsiteY12" fmla="*/ 57011 h 116150"/>
                <a:gd name="connsiteX13" fmla="*/ 43521 w 82747"/>
                <a:gd name="connsiteY13" fmla="*/ 44865 h 116150"/>
                <a:gd name="connsiteX14" fmla="*/ 12396 w 82747"/>
                <a:gd name="connsiteY14" fmla="*/ 24115 h 116150"/>
                <a:gd name="connsiteX15" fmla="*/ 40738 w 82747"/>
                <a:gd name="connsiteY15" fmla="*/ 4883 h 116150"/>
                <a:gd name="connsiteX16" fmla="*/ 70344 w 82747"/>
                <a:gd name="connsiteY16" fmla="*/ 35502 h 116150"/>
                <a:gd name="connsiteX17" fmla="*/ 73381 w 82747"/>
                <a:gd name="connsiteY17" fmla="*/ 37779 h 116150"/>
                <a:gd name="connsiteX18" fmla="*/ 76671 w 82747"/>
                <a:gd name="connsiteY18" fmla="*/ 31706 h 116150"/>
                <a:gd name="connsiteX19" fmla="*/ 76671 w 82747"/>
                <a:gd name="connsiteY19" fmla="*/ 6148 h 116150"/>
                <a:gd name="connsiteX20" fmla="*/ 73887 w 82747"/>
                <a:gd name="connsiteY20" fmla="*/ 75 h 116150"/>
                <a:gd name="connsiteX21" fmla="*/ 68826 w 82747"/>
                <a:gd name="connsiteY21" fmla="*/ 3111 h 116150"/>
                <a:gd name="connsiteX22" fmla="*/ 64524 w 82747"/>
                <a:gd name="connsiteY22" fmla="*/ 7160 h 116150"/>
                <a:gd name="connsiteX23" fmla="*/ 40738 w 82747"/>
                <a:gd name="connsiteY23" fmla="*/ 75 h 116150"/>
                <a:gd name="connsiteX24" fmla="*/ 249 w 82747"/>
                <a:gd name="connsiteY24" fmla="*/ 31200 h 116150"/>
                <a:gd name="connsiteX25" fmla="*/ 11131 w 82747"/>
                <a:gd name="connsiteY25" fmla="*/ 52709 h 116150"/>
                <a:gd name="connsiteX26" fmla="*/ 44533 w 82747"/>
                <a:gd name="connsiteY26" fmla="*/ 64350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747" h="116150">
                  <a:moveTo>
                    <a:pt x="44533" y="64350"/>
                  </a:moveTo>
                  <a:cubicBezTo>
                    <a:pt x="50100" y="65362"/>
                    <a:pt x="70851" y="69411"/>
                    <a:pt x="70851" y="87630"/>
                  </a:cubicBezTo>
                  <a:cubicBezTo>
                    <a:pt x="70851" y="100536"/>
                    <a:pt x="61994" y="110658"/>
                    <a:pt x="42256" y="110658"/>
                  </a:cubicBezTo>
                  <a:cubicBezTo>
                    <a:pt x="21000" y="110658"/>
                    <a:pt x="11890" y="96234"/>
                    <a:pt x="7082" y="74725"/>
                  </a:cubicBezTo>
                  <a:cubicBezTo>
                    <a:pt x="6323" y="71435"/>
                    <a:pt x="6070" y="70423"/>
                    <a:pt x="3539" y="70423"/>
                  </a:cubicBezTo>
                  <a:cubicBezTo>
                    <a:pt x="249" y="70423"/>
                    <a:pt x="249" y="72194"/>
                    <a:pt x="249" y="76749"/>
                  </a:cubicBezTo>
                  <a:lnTo>
                    <a:pt x="249" y="110152"/>
                  </a:lnTo>
                  <a:cubicBezTo>
                    <a:pt x="249" y="114454"/>
                    <a:pt x="249" y="116225"/>
                    <a:pt x="3033" y="116225"/>
                  </a:cubicBezTo>
                  <a:cubicBezTo>
                    <a:pt x="4298" y="116225"/>
                    <a:pt x="4551" y="115972"/>
                    <a:pt x="9359" y="111164"/>
                  </a:cubicBezTo>
                  <a:cubicBezTo>
                    <a:pt x="9865" y="110658"/>
                    <a:pt x="9865" y="110152"/>
                    <a:pt x="14420" y="105344"/>
                  </a:cubicBezTo>
                  <a:cubicBezTo>
                    <a:pt x="25554" y="115972"/>
                    <a:pt x="36942" y="116225"/>
                    <a:pt x="42256" y="116225"/>
                  </a:cubicBezTo>
                  <a:cubicBezTo>
                    <a:pt x="71357" y="116225"/>
                    <a:pt x="82997" y="99271"/>
                    <a:pt x="82997" y="81051"/>
                  </a:cubicBezTo>
                  <a:cubicBezTo>
                    <a:pt x="82997" y="67639"/>
                    <a:pt x="75406" y="60048"/>
                    <a:pt x="72369" y="57011"/>
                  </a:cubicBezTo>
                  <a:cubicBezTo>
                    <a:pt x="64018" y="48914"/>
                    <a:pt x="54149" y="46889"/>
                    <a:pt x="43521" y="44865"/>
                  </a:cubicBezTo>
                  <a:cubicBezTo>
                    <a:pt x="29350" y="42081"/>
                    <a:pt x="12396" y="38792"/>
                    <a:pt x="12396" y="24115"/>
                  </a:cubicBezTo>
                  <a:cubicBezTo>
                    <a:pt x="12396" y="15258"/>
                    <a:pt x="18975" y="4883"/>
                    <a:pt x="40738" y="4883"/>
                  </a:cubicBezTo>
                  <a:cubicBezTo>
                    <a:pt x="68573" y="4883"/>
                    <a:pt x="69838" y="27657"/>
                    <a:pt x="70344" y="35502"/>
                  </a:cubicBezTo>
                  <a:cubicBezTo>
                    <a:pt x="70598" y="37779"/>
                    <a:pt x="72875" y="37779"/>
                    <a:pt x="73381" y="37779"/>
                  </a:cubicBezTo>
                  <a:cubicBezTo>
                    <a:pt x="76671" y="37779"/>
                    <a:pt x="76671" y="36514"/>
                    <a:pt x="76671" y="31706"/>
                  </a:cubicBezTo>
                  <a:lnTo>
                    <a:pt x="76671" y="6148"/>
                  </a:lnTo>
                  <a:cubicBezTo>
                    <a:pt x="76671" y="1846"/>
                    <a:pt x="76671" y="75"/>
                    <a:pt x="73887" y="75"/>
                  </a:cubicBezTo>
                  <a:cubicBezTo>
                    <a:pt x="72622" y="75"/>
                    <a:pt x="72116" y="75"/>
                    <a:pt x="68826" y="3111"/>
                  </a:cubicBezTo>
                  <a:cubicBezTo>
                    <a:pt x="68067" y="4124"/>
                    <a:pt x="65537" y="6401"/>
                    <a:pt x="64524" y="7160"/>
                  </a:cubicBezTo>
                  <a:cubicBezTo>
                    <a:pt x="54908" y="75"/>
                    <a:pt x="44533" y="75"/>
                    <a:pt x="40738" y="75"/>
                  </a:cubicBezTo>
                  <a:cubicBezTo>
                    <a:pt x="9865" y="75"/>
                    <a:pt x="249" y="17029"/>
                    <a:pt x="249" y="31200"/>
                  </a:cubicBezTo>
                  <a:cubicBezTo>
                    <a:pt x="249" y="40057"/>
                    <a:pt x="4298" y="47142"/>
                    <a:pt x="11131" y="52709"/>
                  </a:cubicBezTo>
                  <a:cubicBezTo>
                    <a:pt x="19228" y="59289"/>
                    <a:pt x="26314" y="60807"/>
                    <a:pt x="44533" y="64350"/>
                  </a:cubicBezTo>
                  <a:close/>
                </a:path>
              </a:pathLst>
            </a:custGeom>
            <a:solidFill>
              <a:srgbClr val="000000"/>
            </a:solidFill>
            <a:ln w="25400"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31E47EC6-B9E9-51C0-0598-BB49B65F3B7F}"/>
                </a:ext>
              </a:extLst>
            </p:cNvPr>
            <p:cNvSpPr/>
            <p:nvPr>
              <p:custDataLst>
                <p:tags r:id="rId17"/>
              </p:custDataLst>
            </p:nvPr>
          </p:nvSpPr>
          <p:spPr>
            <a:xfrm>
              <a:off x="8998569" y="4248094"/>
              <a:ext cx="58707" cy="253051"/>
            </a:xfrm>
            <a:custGeom>
              <a:avLst/>
              <a:gdLst>
                <a:gd name="connsiteX0" fmla="*/ 58961 w 58707"/>
                <a:gd name="connsiteY0" fmla="*/ 250595 h 253051"/>
                <a:gd name="connsiteX1" fmla="*/ 54659 w 58707"/>
                <a:gd name="connsiteY1" fmla="*/ 245028 h 253051"/>
                <a:gd name="connsiteX2" fmla="*/ 14930 w 58707"/>
                <a:gd name="connsiteY2" fmla="*/ 126600 h 253051"/>
                <a:gd name="connsiteX3" fmla="*/ 55671 w 58707"/>
                <a:gd name="connsiteY3" fmla="*/ 6907 h 253051"/>
                <a:gd name="connsiteX4" fmla="*/ 58961 w 58707"/>
                <a:gd name="connsiteY4" fmla="*/ 2605 h 253051"/>
                <a:gd name="connsiteX5" fmla="*/ 56431 w 58707"/>
                <a:gd name="connsiteY5" fmla="*/ 75 h 253051"/>
                <a:gd name="connsiteX6" fmla="*/ 16196 w 58707"/>
                <a:gd name="connsiteY6" fmla="*/ 49420 h 253051"/>
                <a:gd name="connsiteX7" fmla="*/ 253 w 58707"/>
                <a:gd name="connsiteY7" fmla="*/ 126600 h 253051"/>
                <a:gd name="connsiteX8" fmla="*/ 16955 w 58707"/>
                <a:gd name="connsiteY8" fmla="*/ 205552 h 253051"/>
                <a:gd name="connsiteX9" fmla="*/ 56431 w 58707"/>
                <a:gd name="connsiteY9" fmla="*/ 253126 h 253051"/>
                <a:gd name="connsiteX10" fmla="*/ 58961 w 58707"/>
                <a:gd name="connsiteY10" fmla="*/ 25059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61" y="250595"/>
                  </a:moveTo>
                  <a:cubicBezTo>
                    <a:pt x="58961" y="249836"/>
                    <a:pt x="58961" y="249330"/>
                    <a:pt x="54659" y="245028"/>
                  </a:cubicBezTo>
                  <a:cubicBezTo>
                    <a:pt x="23028" y="213144"/>
                    <a:pt x="14930" y="165317"/>
                    <a:pt x="14930" y="126600"/>
                  </a:cubicBezTo>
                  <a:cubicBezTo>
                    <a:pt x="14930" y="82569"/>
                    <a:pt x="24546" y="38538"/>
                    <a:pt x="55671" y="6907"/>
                  </a:cubicBezTo>
                  <a:cubicBezTo>
                    <a:pt x="58961" y="3871"/>
                    <a:pt x="58961" y="3364"/>
                    <a:pt x="58961" y="2605"/>
                  </a:cubicBezTo>
                  <a:cubicBezTo>
                    <a:pt x="58961" y="834"/>
                    <a:pt x="57949" y="75"/>
                    <a:pt x="56431" y="75"/>
                  </a:cubicBezTo>
                  <a:cubicBezTo>
                    <a:pt x="53900" y="75"/>
                    <a:pt x="31126" y="17282"/>
                    <a:pt x="16196" y="49420"/>
                  </a:cubicBezTo>
                  <a:cubicBezTo>
                    <a:pt x="3290" y="77255"/>
                    <a:pt x="253" y="105344"/>
                    <a:pt x="253" y="126600"/>
                  </a:cubicBezTo>
                  <a:cubicBezTo>
                    <a:pt x="253" y="146338"/>
                    <a:pt x="3037" y="176957"/>
                    <a:pt x="16955" y="205552"/>
                  </a:cubicBezTo>
                  <a:cubicBezTo>
                    <a:pt x="32138" y="236677"/>
                    <a:pt x="53900" y="253126"/>
                    <a:pt x="56431" y="253126"/>
                  </a:cubicBezTo>
                  <a:cubicBezTo>
                    <a:pt x="57949" y="253126"/>
                    <a:pt x="58961" y="252367"/>
                    <a:pt x="58961" y="250595"/>
                  </a:cubicBezTo>
                  <a:close/>
                </a:path>
              </a:pathLst>
            </a:custGeom>
            <a:solidFill>
              <a:srgbClr val="000000"/>
            </a:solidFill>
            <a:ln w="25400"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23911B4C-6B8D-1F8B-0A1D-D56C8F5D1F9C}"/>
                </a:ext>
              </a:extLst>
            </p:cNvPr>
            <p:cNvSpPr/>
            <p:nvPr>
              <p:custDataLst>
                <p:tags r:id="rId18"/>
              </p:custDataLst>
            </p:nvPr>
          </p:nvSpPr>
          <p:spPr>
            <a:xfrm>
              <a:off x="9080024" y="4323503"/>
              <a:ext cx="139178" cy="165495"/>
            </a:xfrm>
            <a:custGeom>
              <a:avLst/>
              <a:gdLst>
                <a:gd name="connsiteX0" fmla="*/ 138170 w 139178"/>
                <a:gd name="connsiteY0" fmla="*/ 19054 h 165495"/>
                <a:gd name="connsiteX1" fmla="*/ 139435 w 139178"/>
                <a:gd name="connsiteY1" fmla="*/ 13233 h 165495"/>
                <a:gd name="connsiteX2" fmla="*/ 127542 w 139178"/>
                <a:gd name="connsiteY2" fmla="*/ 2099 h 165495"/>
                <a:gd name="connsiteX3" fmla="*/ 109575 w 139178"/>
                <a:gd name="connsiteY3" fmla="*/ 20825 h 165495"/>
                <a:gd name="connsiteX4" fmla="*/ 102996 w 139178"/>
                <a:gd name="connsiteY4" fmla="*/ 47142 h 165495"/>
                <a:gd name="connsiteX5" fmla="*/ 92368 w 139178"/>
                <a:gd name="connsiteY5" fmla="*/ 89149 h 165495"/>
                <a:gd name="connsiteX6" fmla="*/ 82499 w 139178"/>
                <a:gd name="connsiteY6" fmla="*/ 101295 h 165495"/>
                <a:gd name="connsiteX7" fmla="*/ 65291 w 139178"/>
                <a:gd name="connsiteY7" fmla="*/ 107368 h 165495"/>
                <a:gd name="connsiteX8" fmla="*/ 50108 w 139178"/>
                <a:gd name="connsiteY8" fmla="*/ 88896 h 165495"/>
                <a:gd name="connsiteX9" fmla="*/ 65038 w 139178"/>
                <a:gd name="connsiteY9" fmla="*/ 35502 h 165495"/>
                <a:gd name="connsiteX10" fmla="*/ 68328 w 139178"/>
                <a:gd name="connsiteY10" fmla="*/ 22849 h 165495"/>
                <a:gd name="connsiteX11" fmla="*/ 39733 w 139178"/>
                <a:gd name="connsiteY11" fmla="*/ 75 h 165495"/>
                <a:gd name="connsiteX12" fmla="*/ 257 w 139178"/>
                <a:gd name="connsiteY12" fmla="*/ 39551 h 165495"/>
                <a:gd name="connsiteX13" fmla="*/ 6330 w 139178"/>
                <a:gd name="connsiteY13" fmla="*/ 43093 h 165495"/>
                <a:gd name="connsiteX14" fmla="*/ 12151 w 139178"/>
                <a:gd name="connsiteY14" fmla="*/ 39804 h 165495"/>
                <a:gd name="connsiteX15" fmla="*/ 38215 w 139178"/>
                <a:gd name="connsiteY15" fmla="*/ 9185 h 165495"/>
                <a:gd name="connsiteX16" fmla="*/ 42517 w 139178"/>
                <a:gd name="connsiteY16" fmla="*/ 14499 h 165495"/>
                <a:gd name="connsiteX17" fmla="*/ 38215 w 139178"/>
                <a:gd name="connsiteY17" fmla="*/ 30947 h 165495"/>
                <a:gd name="connsiteX18" fmla="*/ 23032 w 139178"/>
                <a:gd name="connsiteY18" fmla="*/ 83582 h 165495"/>
                <a:gd name="connsiteX19" fmla="*/ 63267 w 139178"/>
                <a:gd name="connsiteY19" fmla="*/ 116478 h 165495"/>
                <a:gd name="connsiteX20" fmla="*/ 87560 w 139178"/>
                <a:gd name="connsiteY20" fmla="*/ 108887 h 165495"/>
                <a:gd name="connsiteX21" fmla="*/ 44035 w 139178"/>
                <a:gd name="connsiteY21" fmla="*/ 156460 h 165495"/>
                <a:gd name="connsiteX22" fmla="*/ 28599 w 139178"/>
                <a:gd name="connsiteY22" fmla="*/ 152918 h 165495"/>
                <a:gd name="connsiteX23" fmla="*/ 40745 w 139178"/>
                <a:gd name="connsiteY23" fmla="*/ 135963 h 165495"/>
                <a:gd name="connsiteX24" fmla="*/ 28346 w 139178"/>
                <a:gd name="connsiteY24" fmla="*/ 124323 h 165495"/>
                <a:gd name="connsiteX25" fmla="*/ 10126 w 139178"/>
                <a:gd name="connsiteY25" fmla="*/ 143555 h 165495"/>
                <a:gd name="connsiteX26" fmla="*/ 44035 w 139178"/>
                <a:gd name="connsiteY26" fmla="*/ 165570 h 165495"/>
                <a:gd name="connsiteX27" fmla="*/ 114383 w 139178"/>
                <a:gd name="connsiteY27" fmla="*/ 114707 h 165495"/>
                <a:gd name="connsiteX28" fmla="*/ 138170 w 139178"/>
                <a:gd name="connsiteY28" fmla="*/ 19054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9178" h="165495">
                  <a:moveTo>
                    <a:pt x="138170" y="19054"/>
                  </a:moveTo>
                  <a:cubicBezTo>
                    <a:pt x="139435" y="14499"/>
                    <a:pt x="139435" y="13993"/>
                    <a:pt x="139435" y="13233"/>
                  </a:cubicBezTo>
                  <a:cubicBezTo>
                    <a:pt x="139435" y="7666"/>
                    <a:pt x="135386" y="2099"/>
                    <a:pt x="127542" y="2099"/>
                  </a:cubicBezTo>
                  <a:cubicBezTo>
                    <a:pt x="114383" y="2099"/>
                    <a:pt x="111347" y="13993"/>
                    <a:pt x="109575" y="20825"/>
                  </a:cubicBezTo>
                  <a:lnTo>
                    <a:pt x="102996" y="47142"/>
                  </a:lnTo>
                  <a:cubicBezTo>
                    <a:pt x="99959" y="59289"/>
                    <a:pt x="95151" y="78774"/>
                    <a:pt x="92368" y="89149"/>
                  </a:cubicBezTo>
                  <a:cubicBezTo>
                    <a:pt x="91103" y="94716"/>
                    <a:pt x="83258" y="100789"/>
                    <a:pt x="82499" y="101295"/>
                  </a:cubicBezTo>
                  <a:cubicBezTo>
                    <a:pt x="79715" y="103066"/>
                    <a:pt x="73642" y="107368"/>
                    <a:pt x="65291" y="107368"/>
                  </a:cubicBezTo>
                  <a:cubicBezTo>
                    <a:pt x="50361" y="107368"/>
                    <a:pt x="50108" y="94716"/>
                    <a:pt x="50108" y="88896"/>
                  </a:cubicBezTo>
                  <a:cubicBezTo>
                    <a:pt x="50108" y="73460"/>
                    <a:pt x="57953" y="53722"/>
                    <a:pt x="65038" y="35502"/>
                  </a:cubicBezTo>
                  <a:cubicBezTo>
                    <a:pt x="67569" y="28923"/>
                    <a:pt x="68328" y="27151"/>
                    <a:pt x="68328" y="22849"/>
                  </a:cubicBezTo>
                  <a:cubicBezTo>
                    <a:pt x="68328" y="8172"/>
                    <a:pt x="53651" y="75"/>
                    <a:pt x="39733" y="75"/>
                  </a:cubicBezTo>
                  <a:cubicBezTo>
                    <a:pt x="12910" y="75"/>
                    <a:pt x="257" y="34490"/>
                    <a:pt x="257" y="39551"/>
                  </a:cubicBezTo>
                  <a:cubicBezTo>
                    <a:pt x="257" y="43093"/>
                    <a:pt x="4053" y="43093"/>
                    <a:pt x="6330" y="43093"/>
                  </a:cubicBezTo>
                  <a:cubicBezTo>
                    <a:pt x="9367" y="43093"/>
                    <a:pt x="11138" y="43093"/>
                    <a:pt x="12151" y="39804"/>
                  </a:cubicBezTo>
                  <a:cubicBezTo>
                    <a:pt x="20501" y="11715"/>
                    <a:pt x="34419" y="9185"/>
                    <a:pt x="38215" y="9185"/>
                  </a:cubicBezTo>
                  <a:cubicBezTo>
                    <a:pt x="39986" y="9185"/>
                    <a:pt x="42517" y="9185"/>
                    <a:pt x="42517" y="14499"/>
                  </a:cubicBezTo>
                  <a:cubicBezTo>
                    <a:pt x="42517" y="20319"/>
                    <a:pt x="39733" y="26898"/>
                    <a:pt x="38215" y="30947"/>
                  </a:cubicBezTo>
                  <a:cubicBezTo>
                    <a:pt x="28346" y="56252"/>
                    <a:pt x="23032" y="70676"/>
                    <a:pt x="23032" y="83582"/>
                  </a:cubicBezTo>
                  <a:cubicBezTo>
                    <a:pt x="23032" y="112429"/>
                    <a:pt x="48337" y="116478"/>
                    <a:pt x="63267" y="116478"/>
                  </a:cubicBezTo>
                  <a:cubicBezTo>
                    <a:pt x="69593" y="116478"/>
                    <a:pt x="78197" y="115466"/>
                    <a:pt x="87560" y="108887"/>
                  </a:cubicBezTo>
                  <a:cubicBezTo>
                    <a:pt x="80474" y="140012"/>
                    <a:pt x="61496" y="156460"/>
                    <a:pt x="44035" y="156460"/>
                  </a:cubicBezTo>
                  <a:cubicBezTo>
                    <a:pt x="40745" y="156460"/>
                    <a:pt x="33660" y="155954"/>
                    <a:pt x="28599" y="152918"/>
                  </a:cubicBezTo>
                  <a:cubicBezTo>
                    <a:pt x="36697" y="149628"/>
                    <a:pt x="40745" y="142796"/>
                    <a:pt x="40745" y="135963"/>
                  </a:cubicBezTo>
                  <a:cubicBezTo>
                    <a:pt x="40745" y="126853"/>
                    <a:pt x="33407" y="124323"/>
                    <a:pt x="28346" y="124323"/>
                  </a:cubicBezTo>
                  <a:cubicBezTo>
                    <a:pt x="18983" y="124323"/>
                    <a:pt x="10126" y="132420"/>
                    <a:pt x="10126" y="143555"/>
                  </a:cubicBezTo>
                  <a:cubicBezTo>
                    <a:pt x="10126" y="156460"/>
                    <a:pt x="23538" y="165570"/>
                    <a:pt x="44035" y="165570"/>
                  </a:cubicBezTo>
                  <a:cubicBezTo>
                    <a:pt x="73136" y="165570"/>
                    <a:pt x="106539" y="146085"/>
                    <a:pt x="114383" y="114707"/>
                  </a:cubicBezTo>
                  <a:lnTo>
                    <a:pt x="138170" y="19054"/>
                  </a:lnTo>
                  <a:close/>
                </a:path>
              </a:pathLst>
            </a:custGeom>
            <a:solidFill>
              <a:srgbClr val="000000"/>
            </a:solidFill>
            <a:ln w="25400"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54BD95AE-D7C3-B9DF-3888-9633CCE9E4A8}"/>
                </a:ext>
              </a:extLst>
            </p:cNvPr>
            <p:cNvSpPr/>
            <p:nvPr>
              <p:custDataLst>
                <p:tags r:id="rId19"/>
              </p:custDataLst>
            </p:nvPr>
          </p:nvSpPr>
          <p:spPr>
            <a:xfrm>
              <a:off x="9233518" y="4351313"/>
              <a:ext cx="134623" cy="158890"/>
            </a:xfrm>
            <a:custGeom>
              <a:avLst/>
              <a:gdLst>
                <a:gd name="connsiteX0" fmla="*/ 70409 w 134623"/>
                <a:gd name="connsiteY0" fmla="*/ 135231 h 158890"/>
                <a:gd name="connsiteX1" fmla="*/ 87237 w 134623"/>
                <a:gd name="connsiteY1" fmla="*/ 158967 h 158890"/>
                <a:gd name="connsiteX2" fmla="*/ 118944 w 134623"/>
                <a:gd name="connsiteY2" fmla="*/ 124603 h 158890"/>
                <a:gd name="connsiteX3" fmla="*/ 116464 w 134623"/>
                <a:gd name="connsiteY3" fmla="*/ 122123 h 158890"/>
                <a:gd name="connsiteX4" fmla="*/ 113984 w 134623"/>
                <a:gd name="connsiteY4" fmla="*/ 124426 h 158890"/>
                <a:gd name="connsiteX5" fmla="*/ 92019 w 134623"/>
                <a:gd name="connsiteY5" fmla="*/ 140368 h 158890"/>
                <a:gd name="connsiteX6" fmla="*/ 78026 w 134623"/>
                <a:gd name="connsiteY6" fmla="*/ 123186 h 158890"/>
                <a:gd name="connsiteX7" fmla="*/ 134886 w 134623"/>
                <a:gd name="connsiteY7" fmla="*/ 49320 h 158890"/>
                <a:gd name="connsiteX8" fmla="*/ 83517 w 134623"/>
                <a:gd name="connsiteY8" fmla="*/ 76 h 158890"/>
                <a:gd name="connsiteX9" fmla="*/ 263 w 134623"/>
                <a:gd name="connsiteY9" fmla="*/ 79610 h 158890"/>
                <a:gd name="connsiteX10" fmla="*/ 51810 w 134623"/>
                <a:gd name="connsiteY10" fmla="*/ 128145 h 158890"/>
                <a:gd name="connsiteX11" fmla="*/ 70409 w 134623"/>
                <a:gd name="connsiteY11" fmla="*/ 125665 h 158890"/>
                <a:gd name="connsiteX12" fmla="*/ 70409 w 134623"/>
                <a:gd name="connsiteY12" fmla="*/ 135231 h 158890"/>
                <a:gd name="connsiteX13" fmla="*/ 39764 w 134623"/>
                <a:gd name="connsiteY13" fmla="*/ 120174 h 158890"/>
                <a:gd name="connsiteX14" fmla="*/ 17445 w 134623"/>
                <a:gd name="connsiteY14" fmla="*/ 84039 h 158890"/>
                <a:gd name="connsiteX15" fmla="*/ 37284 w 134623"/>
                <a:gd name="connsiteY15" fmla="*/ 29126 h 158890"/>
                <a:gd name="connsiteX16" fmla="*/ 82100 w 134623"/>
                <a:gd name="connsiteY16" fmla="*/ 5745 h 158890"/>
                <a:gd name="connsiteX17" fmla="*/ 117704 w 134623"/>
                <a:gd name="connsiteY17" fmla="*/ 44537 h 158890"/>
                <a:gd name="connsiteX18" fmla="*/ 76609 w 134623"/>
                <a:gd name="connsiteY18" fmla="*/ 116454 h 158890"/>
                <a:gd name="connsiteX19" fmla="*/ 58718 w 134623"/>
                <a:gd name="connsiteY19" fmla="*/ 97855 h 158890"/>
                <a:gd name="connsiteX20" fmla="*/ 39056 w 134623"/>
                <a:gd name="connsiteY20" fmla="*/ 115569 h 158890"/>
                <a:gd name="connsiteX21" fmla="*/ 39764 w 134623"/>
                <a:gd name="connsiteY21" fmla="*/ 120174 h 158890"/>
                <a:gd name="connsiteX22" fmla="*/ 70409 w 134623"/>
                <a:gd name="connsiteY22" fmla="*/ 119289 h 158890"/>
                <a:gd name="connsiteX23" fmla="*/ 53049 w 134623"/>
                <a:gd name="connsiteY23" fmla="*/ 122477 h 158890"/>
                <a:gd name="connsiteX24" fmla="*/ 44016 w 134623"/>
                <a:gd name="connsiteY24" fmla="*/ 115569 h 158890"/>
                <a:gd name="connsiteX25" fmla="*/ 58718 w 134623"/>
                <a:gd name="connsiteY25" fmla="*/ 102815 h 158890"/>
                <a:gd name="connsiteX26" fmla="*/ 70409 w 134623"/>
                <a:gd name="connsiteY26" fmla="*/ 119289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623" h="158890">
                  <a:moveTo>
                    <a:pt x="70409" y="135231"/>
                  </a:moveTo>
                  <a:cubicBezTo>
                    <a:pt x="70409" y="146745"/>
                    <a:pt x="72712" y="158967"/>
                    <a:pt x="87237" y="158967"/>
                  </a:cubicBezTo>
                  <a:cubicBezTo>
                    <a:pt x="108670" y="158967"/>
                    <a:pt x="118944" y="128500"/>
                    <a:pt x="118944" y="124603"/>
                  </a:cubicBezTo>
                  <a:cubicBezTo>
                    <a:pt x="118944" y="123363"/>
                    <a:pt x="117881" y="122123"/>
                    <a:pt x="116464" y="122123"/>
                  </a:cubicBezTo>
                  <a:cubicBezTo>
                    <a:pt x="114693" y="122123"/>
                    <a:pt x="114161" y="123717"/>
                    <a:pt x="113984" y="124426"/>
                  </a:cubicBezTo>
                  <a:cubicBezTo>
                    <a:pt x="109733" y="136825"/>
                    <a:pt x="98042" y="140368"/>
                    <a:pt x="92019" y="140368"/>
                  </a:cubicBezTo>
                  <a:cubicBezTo>
                    <a:pt x="84934" y="140368"/>
                    <a:pt x="81214" y="137356"/>
                    <a:pt x="78026" y="123186"/>
                  </a:cubicBezTo>
                  <a:cubicBezTo>
                    <a:pt x="109556" y="112026"/>
                    <a:pt x="134886" y="80673"/>
                    <a:pt x="134886" y="49320"/>
                  </a:cubicBezTo>
                  <a:cubicBezTo>
                    <a:pt x="134886" y="21510"/>
                    <a:pt x="114870" y="76"/>
                    <a:pt x="83517" y="76"/>
                  </a:cubicBezTo>
                  <a:cubicBezTo>
                    <a:pt x="41181" y="76"/>
                    <a:pt x="263" y="39755"/>
                    <a:pt x="263" y="79610"/>
                  </a:cubicBezTo>
                  <a:cubicBezTo>
                    <a:pt x="263" y="108129"/>
                    <a:pt x="21342" y="128145"/>
                    <a:pt x="51810" y="128145"/>
                  </a:cubicBezTo>
                  <a:cubicBezTo>
                    <a:pt x="55175" y="128145"/>
                    <a:pt x="61198" y="127968"/>
                    <a:pt x="70409" y="125665"/>
                  </a:cubicBezTo>
                  <a:lnTo>
                    <a:pt x="70409" y="135231"/>
                  </a:lnTo>
                  <a:close/>
                  <a:moveTo>
                    <a:pt x="39764" y="120174"/>
                  </a:moveTo>
                  <a:cubicBezTo>
                    <a:pt x="30553" y="116986"/>
                    <a:pt x="17445" y="107775"/>
                    <a:pt x="17445" y="84039"/>
                  </a:cubicBezTo>
                  <a:cubicBezTo>
                    <a:pt x="17445" y="72702"/>
                    <a:pt x="21165" y="49143"/>
                    <a:pt x="37284" y="29126"/>
                  </a:cubicBezTo>
                  <a:cubicBezTo>
                    <a:pt x="48444" y="15487"/>
                    <a:pt x="65626" y="5745"/>
                    <a:pt x="82100" y="5745"/>
                  </a:cubicBezTo>
                  <a:cubicBezTo>
                    <a:pt x="101408" y="5745"/>
                    <a:pt x="117704" y="18675"/>
                    <a:pt x="117704" y="44537"/>
                  </a:cubicBezTo>
                  <a:cubicBezTo>
                    <a:pt x="117704" y="62251"/>
                    <a:pt x="109024" y="100335"/>
                    <a:pt x="76609" y="116454"/>
                  </a:cubicBezTo>
                  <a:cubicBezTo>
                    <a:pt x="73774" y="105295"/>
                    <a:pt x="69169" y="97855"/>
                    <a:pt x="58718" y="97855"/>
                  </a:cubicBezTo>
                  <a:cubicBezTo>
                    <a:pt x="48798" y="97855"/>
                    <a:pt x="39056" y="106181"/>
                    <a:pt x="39056" y="115569"/>
                  </a:cubicBezTo>
                  <a:cubicBezTo>
                    <a:pt x="39056" y="118757"/>
                    <a:pt x="39233" y="118934"/>
                    <a:pt x="39764" y="120174"/>
                  </a:cubicBezTo>
                  <a:close/>
                  <a:moveTo>
                    <a:pt x="70409" y="119289"/>
                  </a:moveTo>
                  <a:cubicBezTo>
                    <a:pt x="66512" y="120706"/>
                    <a:pt x="59958" y="122477"/>
                    <a:pt x="53049" y="122477"/>
                  </a:cubicBezTo>
                  <a:cubicBezTo>
                    <a:pt x="50215" y="122477"/>
                    <a:pt x="44016" y="122477"/>
                    <a:pt x="44016" y="115569"/>
                  </a:cubicBezTo>
                  <a:cubicBezTo>
                    <a:pt x="44016" y="108838"/>
                    <a:pt x="51278" y="102815"/>
                    <a:pt x="58718" y="102815"/>
                  </a:cubicBezTo>
                  <a:cubicBezTo>
                    <a:pt x="65095" y="102815"/>
                    <a:pt x="69877" y="105649"/>
                    <a:pt x="70409" y="119289"/>
                  </a:cubicBezTo>
                  <a:close/>
                </a:path>
              </a:pathLst>
            </a:custGeom>
            <a:solidFill>
              <a:srgbClr val="000000"/>
            </a:solidFill>
            <a:ln w="25400"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16170396-5324-E30E-1D16-D06E9CA34903}"/>
                </a:ext>
              </a:extLst>
            </p:cNvPr>
            <p:cNvSpPr/>
            <p:nvPr>
              <p:custDataLst>
                <p:tags r:id="rId20"/>
              </p:custDataLst>
            </p:nvPr>
          </p:nvSpPr>
          <p:spPr>
            <a:xfrm>
              <a:off x="9415077" y="4411059"/>
              <a:ext cx="29606" cy="75662"/>
            </a:xfrm>
            <a:custGeom>
              <a:avLst/>
              <a:gdLst>
                <a:gd name="connsiteX0" fmla="*/ 29877 w 29606"/>
                <a:gd name="connsiteY0" fmla="*/ 26645 h 75662"/>
                <a:gd name="connsiteX1" fmla="*/ 13682 w 29606"/>
                <a:gd name="connsiteY1" fmla="*/ 75 h 75662"/>
                <a:gd name="connsiteX2" fmla="*/ 270 w 29606"/>
                <a:gd name="connsiteY2" fmla="*/ 13486 h 75662"/>
                <a:gd name="connsiteX3" fmla="*/ 13682 w 29606"/>
                <a:gd name="connsiteY3" fmla="*/ 26898 h 75662"/>
                <a:gd name="connsiteX4" fmla="*/ 22538 w 29606"/>
                <a:gd name="connsiteY4" fmla="*/ 23608 h 75662"/>
                <a:gd name="connsiteX5" fmla="*/ 23804 w 29606"/>
                <a:gd name="connsiteY5" fmla="*/ 22849 h 75662"/>
                <a:gd name="connsiteX6" fmla="*/ 24310 w 29606"/>
                <a:gd name="connsiteY6" fmla="*/ 26645 h 75662"/>
                <a:gd name="connsiteX7" fmla="*/ 7102 w 29606"/>
                <a:gd name="connsiteY7" fmla="*/ 68905 h 75662"/>
                <a:gd name="connsiteX8" fmla="*/ 4319 w 29606"/>
                <a:gd name="connsiteY8" fmla="*/ 72953 h 75662"/>
                <a:gd name="connsiteX9" fmla="*/ 6849 w 29606"/>
                <a:gd name="connsiteY9" fmla="*/ 75737 h 75662"/>
                <a:gd name="connsiteX10" fmla="*/ 29877 w 29606"/>
                <a:gd name="connsiteY10" fmla="*/ 2664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877" y="26645"/>
                  </a:moveTo>
                  <a:cubicBezTo>
                    <a:pt x="29877" y="9944"/>
                    <a:pt x="23551" y="75"/>
                    <a:pt x="13682" y="75"/>
                  </a:cubicBezTo>
                  <a:cubicBezTo>
                    <a:pt x="5331" y="75"/>
                    <a:pt x="270" y="6401"/>
                    <a:pt x="270" y="13486"/>
                  </a:cubicBezTo>
                  <a:cubicBezTo>
                    <a:pt x="270" y="20319"/>
                    <a:pt x="5331" y="26898"/>
                    <a:pt x="13682" y="26898"/>
                  </a:cubicBezTo>
                  <a:cubicBezTo>
                    <a:pt x="16718" y="26898"/>
                    <a:pt x="20008" y="25886"/>
                    <a:pt x="22538" y="23608"/>
                  </a:cubicBezTo>
                  <a:cubicBezTo>
                    <a:pt x="23297" y="23102"/>
                    <a:pt x="23551" y="22849"/>
                    <a:pt x="23804" y="22849"/>
                  </a:cubicBezTo>
                  <a:cubicBezTo>
                    <a:pt x="24057" y="22849"/>
                    <a:pt x="24310" y="23102"/>
                    <a:pt x="24310" y="26645"/>
                  </a:cubicBezTo>
                  <a:cubicBezTo>
                    <a:pt x="24310" y="45371"/>
                    <a:pt x="15453" y="60554"/>
                    <a:pt x="7102" y="68905"/>
                  </a:cubicBezTo>
                  <a:cubicBezTo>
                    <a:pt x="4319" y="71688"/>
                    <a:pt x="4319" y="72194"/>
                    <a:pt x="4319" y="72953"/>
                  </a:cubicBezTo>
                  <a:cubicBezTo>
                    <a:pt x="4319" y="74725"/>
                    <a:pt x="5584" y="75737"/>
                    <a:pt x="6849" y="75737"/>
                  </a:cubicBezTo>
                  <a:cubicBezTo>
                    <a:pt x="9633" y="75737"/>
                    <a:pt x="29877" y="56252"/>
                    <a:pt x="29877" y="26645"/>
                  </a:cubicBezTo>
                  <a:close/>
                </a:path>
              </a:pathLst>
            </a:custGeom>
            <a:solidFill>
              <a:srgbClr val="000000"/>
            </a:solidFill>
            <a:ln w="25400"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7AD53A90-BFE4-024D-B6BF-0E766B436677}"/>
                </a:ext>
              </a:extLst>
            </p:cNvPr>
            <p:cNvSpPr/>
            <p:nvPr>
              <p:custDataLst>
                <p:tags r:id="rId21"/>
              </p:custDataLst>
            </p:nvPr>
          </p:nvSpPr>
          <p:spPr>
            <a:xfrm>
              <a:off x="9513878" y="4323503"/>
              <a:ext cx="139178" cy="165495"/>
            </a:xfrm>
            <a:custGeom>
              <a:avLst/>
              <a:gdLst>
                <a:gd name="connsiteX0" fmla="*/ 138187 w 139178"/>
                <a:gd name="connsiteY0" fmla="*/ 19054 h 165495"/>
                <a:gd name="connsiteX1" fmla="*/ 139452 w 139178"/>
                <a:gd name="connsiteY1" fmla="*/ 13233 h 165495"/>
                <a:gd name="connsiteX2" fmla="*/ 127559 w 139178"/>
                <a:gd name="connsiteY2" fmla="*/ 2099 h 165495"/>
                <a:gd name="connsiteX3" fmla="*/ 109592 w 139178"/>
                <a:gd name="connsiteY3" fmla="*/ 20825 h 165495"/>
                <a:gd name="connsiteX4" fmla="*/ 103013 w 139178"/>
                <a:gd name="connsiteY4" fmla="*/ 47142 h 165495"/>
                <a:gd name="connsiteX5" fmla="*/ 92385 w 139178"/>
                <a:gd name="connsiteY5" fmla="*/ 89149 h 165495"/>
                <a:gd name="connsiteX6" fmla="*/ 82516 w 139178"/>
                <a:gd name="connsiteY6" fmla="*/ 101295 h 165495"/>
                <a:gd name="connsiteX7" fmla="*/ 65308 w 139178"/>
                <a:gd name="connsiteY7" fmla="*/ 107368 h 165495"/>
                <a:gd name="connsiteX8" fmla="*/ 50125 w 139178"/>
                <a:gd name="connsiteY8" fmla="*/ 88896 h 165495"/>
                <a:gd name="connsiteX9" fmla="*/ 65055 w 139178"/>
                <a:gd name="connsiteY9" fmla="*/ 35502 h 165495"/>
                <a:gd name="connsiteX10" fmla="*/ 68345 w 139178"/>
                <a:gd name="connsiteY10" fmla="*/ 22849 h 165495"/>
                <a:gd name="connsiteX11" fmla="*/ 39750 w 139178"/>
                <a:gd name="connsiteY11" fmla="*/ 75 h 165495"/>
                <a:gd name="connsiteX12" fmla="*/ 274 w 139178"/>
                <a:gd name="connsiteY12" fmla="*/ 39551 h 165495"/>
                <a:gd name="connsiteX13" fmla="*/ 6347 w 139178"/>
                <a:gd name="connsiteY13" fmla="*/ 43093 h 165495"/>
                <a:gd name="connsiteX14" fmla="*/ 12168 w 139178"/>
                <a:gd name="connsiteY14" fmla="*/ 39804 h 165495"/>
                <a:gd name="connsiteX15" fmla="*/ 38232 w 139178"/>
                <a:gd name="connsiteY15" fmla="*/ 9185 h 165495"/>
                <a:gd name="connsiteX16" fmla="*/ 42534 w 139178"/>
                <a:gd name="connsiteY16" fmla="*/ 14499 h 165495"/>
                <a:gd name="connsiteX17" fmla="*/ 38232 w 139178"/>
                <a:gd name="connsiteY17" fmla="*/ 30947 h 165495"/>
                <a:gd name="connsiteX18" fmla="*/ 23049 w 139178"/>
                <a:gd name="connsiteY18" fmla="*/ 83582 h 165495"/>
                <a:gd name="connsiteX19" fmla="*/ 63284 w 139178"/>
                <a:gd name="connsiteY19" fmla="*/ 116478 h 165495"/>
                <a:gd name="connsiteX20" fmla="*/ 87577 w 139178"/>
                <a:gd name="connsiteY20" fmla="*/ 108887 h 165495"/>
                <a:gd name="connsiteX21" fmla="*/ 44052 w 139178"/>
                <a:gd name="connsiteY21" fmla="*/ 156460 h 165495"/>
                <a:gd name="connsiteX22" fmla="*/ 28616 w 139178"/>
                <a:gd name="connsiteY22" fmla="*/ 152918 h 165495"/>
                <a:gd name="connsiteX23" fmla="*/ 40762 w 139178"/>
                <a:gd name="connsiteY23" fmla="*/ 135963 h 165495"/>
                <a:gd name="connsiteX24" fmla="*/ 28363 w 139178"/>
                <a:gd name="connsiteY24" fmla="*/ 124323 h 165495"/>
                <a:gd name="connsiteX25" fmla="*/ 10143 w 139178"/>
                <a:gd name="connsiteY25" fmla="*/ 143555 h 165495"/>
                <a:gd name="connsiteX26" fmla="*/ 44052 w 139178"/>
                <a:gd name="connsiteY26" fmla="*/ 165570 h 165495"/>
                <a:gd name="connsiteX27" fmla="*/ 114400 w 139178"/>
                <a:gd name="connsiteY27" fmla="*/ 114707 h 165495"/>
                <a:gd name="connsiteX28" fmla="*/ 138187 w 139178"/>
                <a:gd name="connsiteY28" fmla="*/ 19054 h 1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9178" h="165495">
                  <a:moveTo>
                    <a:pt x="138187" y="19054"/>
                  </a:moveTo>
                  <a:cubicBezTo>
                    <a:pt x="139452" y="14499"/>
                    <a:pt x="139452" y="13993"/>
                    <a:pt x="139452" y="13233"/>
                  </a:cubicBezTo>
                  <a:cubicBezTo>
                    <a:pt x="139452" y="7666"/>
                    <a:pt x="135404" y="2099"/>
                    <a:pt x="127559" y="2099"/>
                  </a:cubicBezTo>
                  <a:cubicBezTo>
                    <a:pt x="114400" y="2099"/>
                    <a:pt x="111364" y="13993"/>
                    <a:pt x="109592" y="20825"/>
                  </a:cubicBezTo>
                  <a:lnTo>
                    <a:pt x="103013" y="47142"/>
                  </a:lnTo>
                  <a:cubicBezTo>
                    <a:pt x="99976" y="59289"/>
                    <a:pt x="95168" y="78774"/>
                    <a:pt x="92385" y="89149"/>
                  </a:cubicBezTo>
                  <a:cubicBezTo>
                    <a:pt x="91120" y="94716"/>
                    <a:pt x="83275" y="100789"/>
                    <a:pt x="82516" y="101295"/>
                  </a:cubicBezTo>
                  <a:cubicBezTo>
                    <a:pt x="79732" y="103066"/>
                    <a:pt x="73659" y="107368"/>
                    <a:pt x="65308" y="107368"/>
                  </a:cubicBezTo>
                  <a:cubicBezTo>
                    <a:pt x="50378" y="107368"/>
                    <a:pt x="50125" y="94716"/>
                    <a:pt x="50125" y="88896"/>
                  </a:cubicBezTo>
                  <a:cubicBezTo>
                    <a:pt x="50125" y="73460"/>
                    <a:pt x="57970" y="53722"/>
                    <a:pt x="65055" y="35502"/>
                  </a:cubicBezTo>
                  <a:cubicBezTo>
                    <a:pt x="67586" y="28923"/>
                    <a:pt x="68345" y="27151"/>
                    <a:pt x="68345" y="22849"/>
                  </a:cubicBezTo>
                  <a:cubicBezTo>
                    <a:pt x="68345" y="8172"/>
                    <a:pt x="53668" y="75"/>
                    <a:pt x="39750" y="75"/>
                  </a:cubicBezTo>
                  <a:cubicBezTo>
                    <a:pt x="12927" y="75"/>
                    <a:pt x="274" y="34490"/>
                    <a:pt x="274" y="39551"/>
                  </a:cubicBezTo>
                  <a:cubicBezTo>
                    <a:pt x="274" y="43093"/>
                    <a:pt x="4070" y="43093"/>
                    <a:pt x="6347" y="43093"/>
                  </a:cubicBezTo>
                  <a:cubicBezTo>
                    <a:pt x="9384" y="43093"/>
                    <a:pt x="11155" y="43093"/>
                    <a:pt x="12168" y="39804"/>
                  </a:cubicBezTo>
                  <a:cubicBezTo>
                    <a:pt x="20518" y="11715"/>
                    <a:pt x="34436" y="9185"/>
                    <a:pt x="38232" y="9185"/>
                  </a:cubicBezTo>
                  <a:cubicBezTo>
                    <a:pt x="40003" y="9185"/>
                    <a:pt x="42534" y="9185"/>
                    <a:pt x="42534" y="14499"/>
                  </a:cubicBezTo>
                  <a:cubicBezTo>
                    <a:pt x="42534" y="20319"/>
                    <a:pt x="39750" y="26898"/>
                    <a:pt x="38232" y="30947"/>
                  </a:cubicBezTo>
                  <a:cubicBezTo>
                    <a:pt x="28363" y="56252"/>
                    <a:pt x="23049" y="70676"/>
                    <a:pt x="23049" y="83582"/>
                  </a:cubicBezTo>
                  <a:cubicBezTo>
                    <a:pt x="23049" y="112429"/>
                    <a:pt x="48354" y="116478"/>
                    <a:pt x="63284" y="116478"/>
                  </a:cubicBezTo>
                  <a:cubicBezTo>
                    <a:pt x="69610" y="116478"/>
                    <a:pt x="78214" y="115466"/>
                    <a:pt x="87577" y="108887"/>
                  </a:cubicBezTo>
                  <a:cubicBezTo>
                    <a:pt x="80491" y="140012"/>
                    <a:pt x="61513" y="156460"/>
                    <a:pt x="44052" y="156460"/>
                  </a:cubicBezTo>
                  <a:cubicBezTo>
                    <a:pt x="40762" y="156460"/>
                    <a:pt x="33677" y="155954"/>
                    <a:pt x="28616" y="152918"/>
                  </a:cubicBezTo>
                  <a:cubicBezTo>
                    <a:pt x="36714" y="149628"/>
                    <a:pt x="40762" y="142796"/>
                    <a:pt x="40762" y="135963"/>
                  </a:cubicBezTo>
                  <a:cubicBezTo>
                    <a:pt x="40762" y="126853"/>
                    <a:pt x="33424" y="124323"/>
                    <a:pt x="28363" y="124323"/>
                  </a:cubicBezTo>
                  <a:cubicBezTo>
                    <a:pt x="19000" y="124323"/>
                    <a:pt x="10143" y="132420"/>
                    <a:pt x="10143" y="143555"/>
                  </a:cubicBezTo>
                  <a:cubicBezTo>
                    <a:pt x="10143" y="156460"/>
                    <a:pt x="23555" y="165570"/>
                    <a:pt x="44052" y="165570"/>
                  </a:cubicBezTo>
                  <a:cubicBezTo>
                    <a:pt x="73153" y="165570"/>
                    <a:pt x="106556" y="146085"/>
                    <a:pt x="114400" y="114707"/>
                  </a:cubicBezTo>
                  <a:lnTo>
                    <a:pt x="138187" y="19054"/>
                  </a:lnTo>
                  <a:close/>
                </a:path>
              </a:pathLst>
            </a:custGeom>
            <a:solidFill>
              <a:srgbClr val="000000"/>
            </a:solidFill>
            <a:ln w="25400"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26D7411B-78CD-C4D2-8053-3E167740C003}"/>
                </a:ext>
              </a:extLst>
            </p:cNvPr>
            <p:cNvSpPr/>
            <p:nvPr>
              <p:custDataLst>
                <p:tags r:id="rId22"/>
              </p:custDataLst>
            </p:nvPr>
          </p:nvSpPr>
          <p:spPr>
            <a:xfrm>
              <a:off x="9662590" y="4365130"/>
              <a:ext cx="59871" cy="112481"/>
            </a:xfrm>
            <a:custGeom>
              <a:avLst/>
              <a:gdLst>
                <a:gd name="connsiteX0" fmla="*/ 36416 w 59871"/>
                <a:gd name="connsiteY0" fmla="*/ 40817 h 112481"/>
                <a:gd name="connsiteX1" fmla="*/ 54484 w 59871"/>
                <a:gd name="connsiteY1" fmla="*/ 40817 h 112481"/>
                <a:gd name="connsiteX2" fmla="*/ 60152 w 59871"/>
                <a:gd name="connsiteY2" fmla="*/ 36920 h 112481"/>
                <a:gd name="connsiteX3" fmla="*/ 54838 w 59871"/>
                <a:gd name="connsiteY3" fmla="*/ 34441 h 112481"/>
                <a:gd name="connsiteX4" fmla="*/ 38010 w 59871"/>
                <a:gd name="connsiteY4" fmla="*/ 34441 h 112481"/>
                <a:gd name="connsiteX5" fmla="*/ 44564 w 59871"/>
                <a:gd name="connsiteY5" fmla="*/ 8224 h 112481"/>
                <a:gd name="connsiteX6" fmla="*/ 45095 w 59871"/>
                <a:gd name="connsiteY6" fmla="*/ 5745 h 112481"/>
                <a:gd name="connsiteX7" fmla="*/ 39073 w 59871"/>
                <a:gd name="connsiteY7" fmla="*/ 76 h 112481"/>
                <a:gd name="connsiteX8" fmla="*/ 30747 w 59871"/>
                <a:gd name="connsiteY8" fmla="*/ 7693 h 112481"/>
                <a:gd name="connsiteX9" fmla="*/ 24016 w 59871"/>
                <a:gd name="connsiteY9" fmla="*/ 34441 h 112481"/>
                <a:gd name="connsiteX10" fmla="*/ 5948 w 59871"/>
                <a:gd name="connsiteY10" fmla="*/ 34441 h 112481"/>
                <a:gd name="connsiteX11" fmla="*/ 280 w 59871"/>
                <a:gd name="connsiteY11" fmla="*/ 38338 h 112481"/>
                <a:gd name="connsiteX12" fmla="*/ 5594 w 59871"/>
                <a:gd name="connsiteY12" fmla="*/ 40817 h 112481"/>
                <a:gd name="connsiteX13" fmla="*/ 22422 w 59871"/>
                <a:gd name="connsiteY13" fmla="*/ 40817 h 112481"/>
                <a:gd name="connsiteX14" fmla="*/ 11971 w 59871"/>
                <a:gd name="connsiteY14" fmla="*/ 82621 h 112481"/>
                <a:gd name="connsiteX15" fmla="*/ 9314 w 59871"/>
                <a:gd name="connsiteY15" fmla="*/ 95730 h 112481"/>
                <a:gd name="connsiteX16" fmla="*/ 28268 w 59871"/>
                <a:gd name="connsiteY16" fmla="*/ 112557 h 112481"/>
                <a:gd name="connsiteX17" fmla="*/ 59089 w 59871"/>
                <a:gd name="connsiteY17" fmla="*/ 85456 h 112481"/>
                <a:gd name="connsiteX18" fmla="*/ 56255 w 59871"/>
                <a:gd name="connsiteY18" fmla="*/ 83153 h 112481"/>
                <a:gd name="connsiteX19" fmla="*/ 52535 w 59871"/>
                <a:gd name="connsiteY19" fmla="*/ 86518 h 112481"/>
                <a:gd name="connsiteX20" fmla="*/ 28799 w 59871"/>
                <a:gd name="connsiteY20" fmla="*/ 107598 h 112481"/>
                <a:gd name="connsiteX21" fmla="*/ 22599 w 59871"/>
                <a:gd name="connsiteY21" fmla="*/ 98918 h 112481"/>
                <a:gd name="connsiteX22" fmla="*/ 23662 w 59871"/>
                <a:gd name="connsiteY22" fmla="*/ 91655 h 112481"/>
                <a:gd name="connsiteX23" fmla="*/ 36416 w 59871"/>
                <a:gd name="connsiteY23" fmla="*/ 40817 h 1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 h="112481">
                  <a:moveTo>
                    <a:pt x="36416" y="40817"/>
                  </a:moveTo>
                  <a:lnTo>
                    <a:pt x="54484" y="40817"/>
                  </a:lnTo>
                  <a:cubicBezTo>
                    <a:pt x="57849" y="40817"/>
                    <a:pt x="60152" y="40817"/>
                    <a:pt x="60152" y="36920"/>
                  </a:cubicBezTo>
                  <a:cubicBezTo>
                    <a:pt x="60152" y="34441"/>
                    <a:pt x="57849" y="34441"/>
                    <a:pt x="54838" y="34441"/>
                  </a:cubicBezTo>
                  <a:lnTo>
                    <a:pt x="38010" y="34441"/>
                  </a:lnTo>
                  <a:lnTo>
                    <a:pt x="44564" y="8224"/>
                  </a:lnTo>
                  <a:cubicBezTo>
                    <a:pt x="44741" y="7339"/>
                    <a:pt x="45095" y="6453"/>
                    <a:pt x="45095" y="5745"/>
                  </a:cubicBezTo>
                  <a:cubicBezTo>
                    <a:pt x="45095" y="2556"/>
                    <a:pt x="42616" y="76"/>
                    <a:pt x="39073" y="76"/>
                  </a:cubicBezTo>
                  <a:cubicBezTo>
                    <a:pt x="34644" y="76"/>
                    <a:pt x="31987" y="3088"/>
                    <a:pt x="30747" y="7693"/>
                  </a:cubicBezTo>
                  <a:cubicBezTo>
                    <a:pt x="29508" y="12121"/>
                    <a:pt x="31810" y="3619"/>
                    <a:pt x="24016" y="34441"/>
                  </a:cubicBezTo>
                  <a:lnTo>
                    <a:pt x="5948" y="34441"/>
                  </a:lnTo>
                  <a:cubicBezTo>
                    <a:pt x="2583" y="34441"/>
                    <a:pt x="280" y="34441"/>
                    <a:pt x="280" y="38338"/>
                  </a:cubicBezTo>
                  <a:cubicBezTo>
                    <a:pt x="280" y="40817"/>
                    <a:pt x="2406" y="40817"/>
                    <a:pt x="5594" y="40817"/>
                  </a:cubicBezTo>
                  <a:lnTo>
                    <a:pt x="22422" y="40817"/>
                  </a:lnTo>
                  <a:lnTo>
                    <a:pt x="11971" y="82621"/>
                  </a:lnTo>
                  <a:cubicBezTo>
                    <a:pt x="10908" y="87050"/>
                    <a:pt x="9314" y="93427"/>
                    <a:pt x="9314" y="95730"/>
                  </a:cubicBezTo>
                  <a:cubicBezTo>
                    <a:pt x="9314" y="106181"/>
                    <a:pt x="18171" y="112557"/>
                    <a:pt x="28268" y="112557"/>
                  </a:cubicBezTo>
                  <a:cubicBezTo>
                    <a:pt x="47930" y="112557"/>
                    <a:pt x="59089" y="87758"/>
                    <a:pt x="59089" y="85456"/>
                  </a:cubicBezTo>
                  <a:cubicBezTo>
                    <a:pt x="59089" y="83153"/>
                    <a:pt x="56786" y="83153"/>
                    <a:pt x="56255" y="83153"/>
                  </a:cubicBezTo>
                  <a:cubicBezTo>
                    <a:pt x="54129" y="83153"/>
                    <a:pt x="53952" y="83507"/>
                    <a:pt x="52535" y="86518"/>
                  </a:cubicBezTo>
                  <a:cubicBezTo>
                    <a:pt x="47575" y="97678"/>
                    <a:pt x="38541" y="107598"/>
                    <a:pt x="28799" y="107598"/>
                  </a:cubicBezTo>
                  <a:cubicBezTo>
                    <a:pt x="25079" y="107598"/>
                    <a:pt x="22599" y="105295"/>
                    <a:pt x="22599" y="98918"/>
                  </a:cubicBezTo>
                  <a:cubicBezTo>
                    <a:pt x="22599" y="97147"/>
                    <a:pt x="23308" y="93427"/>
                    <a:pt x="23662" y="91655"/>
                  </a:cubicBezTo>
                  <a:lnTo>
                    <a:pt x="36416" y="40817"/>
                  </a:lnTo>
                  <a:close/>
                </a:path>
              </a:pathLst>
            </a:custGeom>
            <a:solidFill>
              <a:srgbClr val="000000"/>
            </a:solidFill>
            <a:ln w="25400"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D89A6D2C-A603-F0DC-4150-DAF12A0F8574}"/>
                </a:ext>
              </a:extLst>
            </p:cNvPr>
            <p:cNvSpPr/>
            <p:nvPr>
              <p:custDataLst>
                <p:tags r:id="rId23"/>
              </p:custDataLst>
            </p:nvPr>
          </p:nvSpPr>
          <p:spPr>
            <a:xfrm>
              <a:off x="9758670" y="4248094"/>
              <a:ext cx="58707" cy="253051"/>
            </a:xfrm>
            <a:custGeom>
              <a:avLst/>
              <a:gdLst>
                <a:gd name="connsiteX0" fmla="*/ 58991 w 58707"/>
                <a:gd name="connsiteY0" fmla="*/ 126600 h 253051"/>
                <a:gd name="connsiteX1" fmla="*/ 42290 w 58707"/>
                <a:gd name="connsiteY1" fmla="*/ 47648 h 253051"/>
                <a:gd name="connsiteX2" fmla="*/ 2814 w 58707"/>
                <a:gd name="connsiteY2" fmla="*/ 75 h 253051"/>
                <a:gd name="connsiteX3" fmla="*/ 284 w 58707"/>
                <a:gd name="connsiteY3" fmla="*/ 2605 h 253051"/>
                <a:gd name="connsiteX4" fmla="*/ 5092 w 58707"/>
                <a:gd name="connsiteY4" fmla="*/ 8425 h 253051"/>
                <a:gd name="connsiteX5" fmla="*/ 44315 w 58707"/>
                <a:gd name="connsiteY5" fmla="*/ 126600 h 253051"/>
                <a:gd name="connsiteX6" fmla="*/ 3573 w 58707"/>
                <a:gd name="connsiteY6" fmla="*/ 246293 h 253051"/>
                <a:gd name="connsiteX7" fmla="*/ 284 w 58707"/>
                <a:gd name="connsiteY7" fmla="*/ 250595 h 253051"/>
                <a:gd name="connsiteX8" fmla="*/ 2814 w 58707"/>
                <a:gd name="connsiteY8" fmla="*/ 253126 h 253051"/>
                <a:gd name="connsiteX9" fmla="*/ 43049 w 58707"/>
                <a:gd name="connsiteY9" fmla="*/ 203781 h 253051"/>
                <a:gd name="connsiteX10" fmla="*/ 58991 w 58707"/>
                <a:gd name="connsiteY10" fmla="*/ 12660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91" y="126600"/>
                  </a:moveTo>
                  <a:cubicBezTo>
                    <a:pt x="58991" y="106862"/>
                    <a:pt x="56208" y="76243"/>
                    <a:pt x="42290" y="47648"/>
                  </a:cubicBezTo>
                  <a:cubicBezTo>
                    <a:pt x="27107" y="16523"/>
                    <a:pt x="5345" y="75"/>
                    <a:pt x="2814" y="75"/>
                  </a:cubicBezTo>
                  <a:cubicBezTo>
                    <a:pt x="1296" y="75"/>
                    <a:pt x="284" y="1087"/>
                    <a:pt x="284" y="2605"/>
                  </a:cubicBezTo>
                  <a:cubicBezTo>
                    <a:pt x="284" y="3364"/>
                    <a:pt x="284" y="3871"/>
                    <a:pt x="5092" y="8425"/>
                  </a:cubicBezTo>
                  <a:cubicBezTo>
                    <a:pt x="29891" y="33477"/>
                    <a:pt x="44315" y="73713"/>
                    <a:pt x="44315" y="126600"/>
                  </a:cubicBezTo>
                  <a:cubicBezTo>
                    <a:pt x="44315" y="169872"/>
                    <a:pt x="34952" y="214409"/>
                    <a:pt x="3573" y="246293"/>
                  </a:cubicBezTo>
                  <a:cubicBezTo>
                    <a:pt x="284" y="249330"/>
                    <a:pt x="284" y="249836"/>
                    <a:pt x="284" y="250595"/>
                  </a:cubicBezTo>
                  <a:cubicBezTo>
                    <a:pt x="284" y="252114"/>
                    <a:pt x="1296" y="253126"/>
                    <a:pt x="2814" y="253126"/>
                  </a:cubicBezTo>
                  <a:cubicBezTo>
                    <a:pt x="5345" y="253126"/>
                    <a:pt x="28119" y="235918"/>
                    <a:pt x="43049" y="203781"/>
                  </a:cubicBezTo>
                  <a:cubicBezTo>
                    <a:pt x="55955" y="175945"/>
                    <a:pt x="58991" y="147857"/>
                    <a:pt x="58991" y="126600"/>
                  </a:cubicBezTo>
                  <a:close/>
                </a:path>
              </a:pathLst>
            </a:custGeom>
            <a:solidFill>
              <a:srgbClr val="000000"/>
            </a:solidFill>
            <a:ln w="25400" cap="flat">
              <a:noFill/>
              <a:prstDash val="solid"/>
              <a:miter/>
            </a:ln>
          </p:spPr>
          <p:txBody>
            <a:bodyPr rtlCol="0" anchor="ctr"/>
            <a:lstStyle/>
            <a:p>
              <a:endParaRPr lang="en-CN"/>
            </a:p>
          </p:txBody>
        </p:sp>
      </p:grpSp>
    </p:spTree>
    <p:extLst>
      <p:ext uri="{BB962C8B-B14F-4D97-AF65-F5344CB8AC3E}">
        <p14:creationId xmlns:p14="http://schemas.microsoft.com/office/powerpoint/2010/main" val="2915494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33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基于深度神经网络的问题匹配</a:t>
            </a:r>
            <a:r>
              <a:rPr lang="en-US" altLang="zh-CN" sz="2400" b="1" dirty="0">
                <a:solidFill>
                  <a:schemeClr val="bg1"/>
                </a:solidFill>
                <a:latin typeface="微软雅黑" panose="020B0503020204020204" pitchFamily="34" charset="-122"/>
                <a:ea typeface="微软雅黑" panose="020B0503020204020204" pitchFamily="34" charset="-122"/>
              </a:rPr>
              <a:t>--DSSM</a:t>
            </a:r>
            <a:r>
              <a:rPr lang="zh-CN" altLang="en-US" sz="2400" b="1" dirty="0">
                <a:solidFill>
                  <a:schemeClr val="bg1"/>
                </a:solidFill>
                <a:latin typeface="微软雅黑" panose="020B0503020204020204" pitchFamily="34" charset="-122"/>
                <a:ea typeface="微软雅黑" panose="020B0503020204020204" pitchFamily="34" charset="-122"/>
              </a:rPr>
              <a:t>语义匹配算法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48</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306286" cy="1211294"/>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DSSM</a:t>
            </a:r>
            <a:r>
              <a:rPr lang="zh-CN" altLang="en-US" sz="2000" dirty="0">
                <a:latin typeface="Microsoft YaHei" panose="020B0503020204020204" pitchFamily="34" charset="-122"/>
                <a:ea typeface="Microsoft YaHei" panose="020B0503020204020204" pitchFamily="34" charset="-122"/>
              </a:rPr>
              <a:t>模型</a:t>
            </a:r>
            <a:r>
              <a:rPr lang="zh-CN" altLang="en-US" sz="2000" b="1" dirty="0">
                <a:latin typeface="Microsoft YaHei" panose="020B0503020204020204" pitchFamily="34" charset="-122"/>
                <a:ea typeface="Microsoft YaHei" panose="020B0503020204020204" pitchFamily="34" charset="-122"/>
              </a:rPr>
              <a:t>利用点击日志中用户搜索的问题和用户点击的文档作为数据进行训练</a:t>
            </a:r>
            <a:r>
              <a:rPr lang="zh-CN" altLang="en-US" sz="2000" dirty="0">
                <a:latin typeface="Microsoft YaHei" panose="020B0503020204020204" pitchFamily="34" charset="-122"/>
                <a:ea typeface="Microsoft YaHei" panose="020B0503020204020204" pitchFamily="34" charset="-122"/>
              </a:rPr>
              <a:t>。其基本假设是：如果用户在当前的搜索问题下点击了某个文档，那么该文档和问题之间一定是相关的。利用该假设通过搜索日志自动构建训练集和测试集。模型在学习过程中利用极大似然估计作为损失函数：</a:t>
            </a:r>
            <a:endParaRPr lang="en-US" altLang="zh-CN" sz="2000" dirty="0">
              <a:latin typeface="Microsoft YaHei" panose="020B0503020204020204" pitchFamily="34" charset="-122"/>
              <a:ea typeface="Microsoft YaHei" panose="020B0503020204020204" pitchFamily="34" charset="-122"/>
            </a:endParaRPr>
          </a:p>
        </p:txBody>
      </p:sp>
      <p:grpSp>
        <p:nvGrpSpPr>
          <p:cNvPr id="18519" name="Group 18518" descr="\documentclass{article}&#10;\usepackage{amsmath, amsfonts , amssymb, bm}&#10;\pagestyle{empty}&#10;\begin{document}&#10;&#10;\begin{gather*}&#10;    \mathcal{L} = -\text{log} \prod_{Q,\mathcal{D}^+} P(\mathcal{D}^+|Q) \\&#10;    P(\mathcal{D}^+|Q) = \frac{\text{exp}(\text{Score}(Q,\mathcal{D}^+))}{\sum_{d \in \mathcal{D}} \text{exp}(\text{Score}(Q,t))}&#10;\end{gather*}&#10;&#10;&#10;\end{document}" title="IguanaTex Vector Display">
            <a:extLst>
              <a:ext uri="{FF2B5EF4-FFF2-40B4-BE49-F238E27FC236}">
                <a16:creationId xmlns:a16="http://schemas.microsoft.com/office/drawing/2014/main" id="{E015E62E-1286-9E05-CA61-4DB50505E5D7}"/>
              </a:ext>
            </a:extLst>
          </p:cNvPr>
          <p:cNvGrpSpPr>
            <a:grpSpLocks noChangeAspect="1"/>
          </p:cNvGrpSpPr>
          <p:nvPr>
            <p:custDataLst>
              <p:tags r:id="rId1"/>
            </p:custDataLst>
          </p:nvPr>
        </p:nvGrpSpPr>
        <p:grpSpPr>
          <a:xfrm>
            <a:off x="4161353" y="2752340"/>
            <a:ext cx="3869293" cy="1353320"/>
            <a:chOff x="6490811" y="4450533"/>
            <a:chExt cx="3869293" cy="1353320"/>
          </a:xfrm>
        </p:grpSpPr>
        <p:sp>
          <p:nvSpPr>
            <p:cNvPr id="10" name="Freeform 9">
              <a:extLst>
                <a:ext uri="{FF2B5EF4-FFF2-40B4-BE49-F238E27FC236}">
                  <a16:creationId xmlns:a16="http://schemas.microsoft.com/office/drawing/2014/main" id="{36654FFC-169A-B75E-07A4-68BF81FD13DB}"/>
                </a:ext>
              </a:extLst>
            </p:cNvPr>
            <p:cNvSpPr/>
            <p:nvPr>
              <p:custDataLst>
                <p:tags r:id="rId2"/>
              </p:custDataLst>
            </p:nvPr>
          </p:nvSpPr>
          <p:spPr>
            <a:xfrm>
              <a:off x="7113696" y="4512533"/>
              <a:ext cx="156878" cy="183968"/>
            </a:xfrm>
            <a:custGeom>
              <a:avLst/>
              <a:gdLst>
                <a:gd name="connsiteX0" fmla="*/ 37641 w 156878"/>
                <a:gd name="connsiteY0" fmla="*/ 154952 h 183968"/>
                <a:gd name="connsiteX1" fmla="*/ 58759 w 156878"/>
                <a:gd name="connsiteY1" fmla="*/ 104089 h 183968"/>
                <a:gd name="connsiteX2" fmla="*/ 92699 w 156878"/>
                <a:gd name="connsiteY2" fmla="*/ 21341 h 183968"/>
                <a:gd name="connsiteX3" fmla="*/ 105772 w 156878"/>
                <a:gd name="connsiteY3" fmla="*/ 15774 h 183968"/>
                <a:gd name="connsiteX4" fmla="*/ 123622 w 156878"/>
                <a:gd name="connsiteY4" fmla="*/ 36777 h 183968"/>
                <a:gd name="connsiteX5" fmla="*/ 122365 w 156878"/>
                <a:gd name="connsiteY5" fmla="*/ 46140 h 183968"/>
                <a:gd name="connsiteX6" fmla="*/ 124125 w 156878"/>
                <a:gd name="connsiteY6" fmla="*/ 47911 h 183968"/>
                <a:gd name="connsiteX7" fmla="*/ 141221 w 156878"/>
                <a:gd name="connsiteY7" fmla="*/ 40573 h 183968"/>
                <a:gd name="connsiteX8" fmla="*/ 148009 w 156878"/>
                <a:gd name="connsiteY8" fmla="*/ 24125 h 183968"/>
                <a:gd name="connsiteX9" fmla="*/ 126890 w 156878"/>
                <a:gd name="connsiteY9" fmla="*/ 85 h 183968"/>
                <a:gd name="connsiteX10" fmla="*/ 72084 w 156878"/>
                <a:gd name="connsiteY10" fmla="*/ 27161 h 183968"/>
                <a:gd name="connsiteX11" fmla="*/ 35378 w 156878"/>
                <a:gd name="connsiteY11" fmla="*/ 112439 h 183968"/>
                <a:gd name="connsiteX12" fmla="*/ 21299 w 156878"/>
                <a:gd name="connsiteY12" fmla="*/ 152928 h 183968"/>
                <a:gd name="connsiteX13" fmla="*/ 9483 w 156878"/>
                <a:gd name="connsiteY13" fmla="*/ 170388 h 183968"/>
                <a:gd name="connsiteX14" fmla="*/ 181 w 156878"/>
                <a:gd name="connsiteY14" fmla="*/ 182534 h 183968"/>
                <a:gd name="connsiteX15" fmla="*/ 2444 w 156878"/>
                <a:gd name="connsiteY15" fmla="*/ 184053 h 183968"/>
                <a:gd name="connsiteX16" fmla="*/ 15265 w 156878"/>
                <a:gd name="connsiteY16" fmla="*/ 178739 h 183968"/>
                <a:gd name="connsiteX17" fmla="*/ 25825 w 156878"/>
                <a:gd name="connsiteY17" fmla="*/ 169629 h 183968"/>
                <a:gd name="connsiteX18" fmla="*/ 63033 w 156878"/>
                <a:gd name="connsiteY18" fmla="*/ 176714 h 183968"/>
                <a:gd name="connsiteX19" fmla="*/ 101498 w 156878"/>
                <a:gd name="connsiteY19" fmla="*/ 184053 h 183968"/>
                <a:gd name="connsiteX20" fmla="*/ 150523 w 156878"/>
                <a:gd name="connsiteY20" fmla="*/ 157482 h 183968"/>
                <a:gd name="connsiteX21" fmla="*/ 157059 w 156878"/>
                <a:gd name="connsiteY21" fmla="*/ 143565 h 183968"/>
                <a:gd name="connsiteX22" fmla="*/ 155300 w 156878"/>
                <a:gd name="connsiteY22" fmla="*/ 141793 h 183968"/>
                <a:gd name="connsiteX23" fmla="*/ 140969 w 156878"/>
                <a:gd name="connsiteY23" fmla="*/ 147613 h 183968"/>
                <a:gd name="connsiteX24" fmla="*/ 132170 w 156878"/>
                <a:gd name="connsiteY24" fmla="*/ 157736 h 183968"/>
                <a:gd name="connsiteX25" fmla="*/ 128399 w 156878"/>
                <a:gd name="connsiteY25" fmla="*/ 165327 h 183968"/>
                <a:gd name="connsiteX26" fmla="*/ 122365 w 156878"/>
                <a:gd name="connsiteY26" fmla="*/ 168364 h 183968"/>
                <a:gd name="connsiteX27" fmla="*/ 81134 w 156878"/>
                <a:gd name="connsiteY27" fmla="*/ 160013 h 183968"/>
                <a:gd name="connsiteX28" fmla="*/ 47697 w 156878"/>
                <a:gd name="connsiteY28" fmla="*/ 153940 h 183968"/>
                <a:gd name="connsiteX29" fmla="*/ 37641 w 156878"/>
                <a:gd name="connsiteY29" fmla="*/ 154952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878" h="183968">
                  <a:moveTo>
                    <a:pt x="37641" y="154952"/>
                  </a:moveTo>
                  <a:cubicBezTo>
                    <a:pt x="51217" y="133696"/>
                    <a:pt x="55491" y="117500"/>
                    <a:pt x="58759" y="104089"/>
                  </a:cubicBezTo>
                  <a:cubicBezTo>
                    <a:pt x="67558" y="69168"/>
                    <a:pt x="77112" y="38802"/>
                    <a:pt x="92699" y="21341"/>
                  </a:cubicBezTo>
                  <a:cubicBezTo>
                    <a:pt x="95716" y="18051"/>
                    <a:pt x="97727" y="15774"/>
                    <a:pt x="105772" y="15774"/>
                  </a:cubicBezTo>
                  <a:cubicBezTo>
                    <a:pt x="123119" y="15774"/>
                    <a:pt x="123622" y="33234"/>
                    <a:pt x="123622" y="36777"/>
                  </a:cubicBezTo>
                  <a:cubicBezTo>
                    <a:pt x="123622" y="41332"/>
                    <a:pt x="122365" y="44875"/>
                    <a:pt x="122365" y="46140"/>
                  </a:cubicBezTo>
                  <a:cubicBezTo>
                    <a:pt x="122365" y="47911"/>
                    <a:pt x="123874" y="47911"/>
                    <a:pt x="124125" y="47911"/>
                  </a:cubicBezTo>
                  <a:cubicBezTo>
                    <a:pt x="128148" y="47911"/>
                    <a:pt x="134936" y="45128"/>
                    <a:pt x="141221" y="40573"/>
                  </a:cubicBezTo>
                  <a:cubicBezTo>
                    <a:pt x="145746" y="37030"/>
                    <a:pt x="148009" y="34500"/>
                    <a:pt x="148009" y="24125"/>
                  </a:cubicBezTo>
                  <a:cubicBezTo>
                    <a:pt x="148009" y="10460"/>
                    <a:pt x="140969" y="85"/>
                    <a:pt x="126890" y="85"/>
                  </a:cubicBezTo>
                  <a:cubicBezTo>
                    <a:pt x="118845" y="85"/>
                    <a:pt x="96722" y="2109"/>
                    <a:pt x="72084" y="27161"/>
                  </a:cubicBezTo>
                  <a:cubicBezTo>
                    <a:pt x="51971" y="47911"/>
                    <a:pt x="40155" y="93461"/>
                    <a:pt x="35378" y="112439"/>
                  </a:cubicBezTo>
                  <a:cubicBezTo>
                    <a:pt x="30853" y="129900"/>
                    <a:pt x="28841" y="137744"/>
                    <a:pt x="21299" y="152928"/>
                  </a:cubicBezTo>
                  <a:cubicBezTo>
                    <a:pt x="19539" y="155964"/>
                    <a:pt x="13003" y="167098"/>
                    <a:pt x="9483" y="170388"/>
                  </a:cubicBezTo>
                  <a:cubicBezTo>
                    <a:pt x="2695" y="176714"/>
                    <a:pt x="181" y="181269"/>
                    <a:pt x="181" y="182534"/>
                  </a:cubicBezTo>
                  <a:cubicBezTo>
                    <a:pt x="181" y="183041"/>
                    <a:pt x="684" y="184053"/>
                    <a:pt x="2444" y="184053"/>
                  </a:cubicBezTo>
                  <a:cubicBezTo>
                    <a:pt x="3449" y="184053"/>
                    <a:pt x="8729" y="183041"/>
                    <a:pt x="15265" y="178739"/>
                  </a:cubicBezTo>
                  <a:cubicBezTo>
                    <a:pt x="19539" y="176208"/>
                    <a:pt x="20042" y="175702"/>
                    <a:pt x="25825" y="169629"/>
                  </a:cubicBezTo>
                  <a:cubicBezTo>
                    <a:pt x="38395" y="169882"/>
                    <a:pt x="47194" y="172159"/>
                    <a:pt x="63033" y="176714"/>
                  </a:cubicBezTo>
                  <a:cubicBezTo>
                    <a:pt x="75855" y="180257"/>
                    <a:pt x="88677" y="184053"/>
                    <a:pt x="101498" y="184053"/>
                  </a:cubicBezTo>
                  <a:cubicBezTo>
                    <a:pt x="121862" y="184053"/>
                    <a:pt x="142478" y="168617"/>
                    <a:pt x="150523" y="157482"/>
                  </a:cubicBezTo>
                  <a:cubicBezTo>
                    <a:pt x="155551" y="150650"/>
                    <a:pt x="157059" y="144324"/>
                    <a:pt x="157059" y="143565"/>
                  </a:cubicBezTo>
                  <a:cubicBezTo>
                    <a:pt x="157059" y="141793"/>
                    <a:pt x="155551" y="141793"/>
                    <a:pt x="155300" y="141793"/>
                  </a:cubicBezTo>
                  <a:cubicBezTo>
                    <a:pt x="151277" y="141793"/>
                    <a:pt x="145243" y="144577"/>
                    <a:pt x="140969" y="147613"/>
                  </a:cubicBezTo>
                  <a:cubicBezTo>
                    <a:pt x="134181" y="151915"/>
                    <a:pt x="133679" y="153434"/>
                    <a:pt x="132170" y="157736"/>
                  </a:cubicBezTo>
                  <a:cubicBezTo>
                    <a:pt x="130913" y="161784"/>
                    <a:pt x="129405" y="163809"/>
                    <a:pt x="128399" y="165327"/>
                  </a:cubicBezTo>
                  <a:cubicBezTo>
                    <a:pt x="126388" y="168364"/>
                    <a:pt x="126136" y="168364"/>
                    <a:pt x="122365" y="168364"/>
                  </a:cubicBezTo>
                  <a:cubicBezTo>
                    <a:pt x="110298" y="168364"/>
                    <a:pt x="97727" y="164568"/>
                    <a:pt x="81134" y="160013"/>
                  </a:cubicBezTo>
                  <a:cubicBezTo>
                    <a:pt x="74095" y="157989"/>
                    <a:pt x="60267" y="153940"/>
                    <a:pt x="47697" y="153940"/>
                  </a:cubicBezTo>
                  <a:cubicBezTo>
                    <a:pt x="44429" y="153940"/>
                    <a:pt x="40909" y="154193"/>
                    <a:pt x="37641" y="154952"/>
                  </a:cubicBezTo>
                  <a:close/>
                </a:path>
              </a:pathLst>
            </a:custGeom>
            <a:solidFill>
              <a:srgbClr val="000000"/>
            </a:solidFill>
            <a:ln w="25235"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BD99F589-DA93-7F7C-6DDD-10C80CE76395}"/>
                </a:ext>
              </a:extLst>
            </p:cNvPr>
            <p:cNvSpPr/>
            <p:nvPr>
              <p:custDataLst>
                <p:tags r:id="rId3"/>
              </p:custDataLst>
            </p:nvPr>
          </p:nvSpPr>
          <p:spPr>
            <a:xfrm>
              <a:off x="7363217" y="4598064"/>
              <a:ext cx="167186" cy="59213"/>
            </a:xfrm>
            <a:custGeom>
              <a:avLst/>
              <a:gdLst>
                <a:gd name="connsiteX0" fmla="*/ 158829 w 167186"/>
                <a:gd name="connsiteY0" fmla="*/ 10207 h 59213"/>
                <a:gd name="connsiteX1" fmla="*/ 167377 w 167186"/>
                <a:gd name="connsiteY1" fmla="*/ 5146 h 59213"/>
                <a:gd name="connsiteX2" fmla="*/ 159080 w 167186"/>
                <a:gd name="connsiteY2" fmla="*/ 85 h 59213"/>
                <a:gd name="connsiteX3" fmla="*/ 8487 w 167186"/>
                <a:gd name="connsiteY3" fmla="*/ 85 h 59213"/>
                <a:gd name="connsiteX4" fmla="*/ 191 w 167186"/>
                <a:gd name="connsiteY4" fmla="*/ 5146 h 59213"/>
                <a:gd name="connsiteX5" fmla="*/ 8738 w 167186"/>
                <a:gd name="connsiteY5" fmla="*/ 10207 h 59213"/>
                <a:gd name="connsiteX6" fmla="*/ 158829 w 167186"/>
                <a:gd name="connsiteY6" fmla="*/ 10207 h 59213"/>
                <a:gd name="connsiteX7" fmla="*/ 159080 w 167186"/>
                <a:gd name="connsiteY7" fmla="*/ 59299 h 59213"/>
                <a:gd name="connsiteX8" fmla="*/ 167377 w 167186"/>
                <a:gd name="connsiteY8" fmla="*/ 54238 h 59213"/>
                <a:gd name="connsiteX9" fmla="*/ 158829 w 167186"/>
                <a:gd name="connsiteY9" fmla="*/ 49177 h 59213"/>
                <a:gd name="connsiteX10" fmla="*/ 8738 w 167186"/>
                <a:gd name="connsiteY10" fmla="*/ 49177 h 59213"/>
                <a:gd name="connsiteX11" fmla="*/ 191 w 167186"/>
                <a:gd name="connsiteY11" fmla="*/ 54238 h 59213"/>
                <a:gd name="connsiteX12" fmla="*/ 8487 w 167186"/>
                <a:gd name="connsiteY12" fmla="*/ 59299 h 59213"/>
                <a:gd name="connsiteX13" fmla="*/ 159080 w 167186"/>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86" h="59213">
                  <a:moveTo>
                    <a:pt x="158829" y="10207"/>
                  </a:moveTo>
                  <a:cubicBezTo>
                    <a:pt x="162600" y="10207"/>
                    <a:pt x="167377" y="10207"/>
                    <a:pt x="167377" y="5146"/>
                  </a:cubicBezTo>
                  <a:cubicBezTo>
                    <a:pt x="167377" y="85"/>
                    <a:pt x="162600" y="85"/>
                    <a:pt x="159080" y="85"/>
                  </a:cubicBezTo>
                  <a:lnTo>
                    <a:pt x="8487" y="85"/>
                  </a:lnTo>
                  <a:cubicBezTo>
                    <a:pt x="4967" y="85"/>
                    <a:pt x="191" y="85"/>
                    <a:pt x="191" y="5146"/>
                  </a:cubicBezTo>
                  <a:cubicBezTo>
                    <a:pt x="191" y="10207"/>
                    <a:pt x="4967" y="10207"/>
                    <a:pt x="8738" y="10207"/>
                  </a:cubicBezTo>
                  <a:lnTo>
                    <a:pt x="158829" y="10207"/>
                  </a:lnTo>
                  <a:close/>
                  <a:moveTo>
                    <a:pt x="159080" y="59299"/>
                  </a:moveTo>
                  <a:cubicBezTo>
                    <a:pt x="162600" y="59299"/>
                    <a:pt x="167377" y="59299"/>
                    <a:pt x="167377" y="54238"/>
                  </a:cubicBezTo>
                  <a:cubicBezTo>
                    <a:pt x="167377" y="49177"/>
                    <a:pt x="162600" y="49177"/>
                    <a:pt x="158829" y="49177"/>
                  </a:cubicBezTo>
                  <a:lnTo>
                    <a:pt x="8738" y="49177"/>
                  </a:lnTo>
                  <a:cubicBezTo>
                    <a:pt x="4967" y="49177"/>
                    <a:pt x="191" y="49177"/>
                    <a:pt x="191" y="54238"/>
                  </a:cubicBezTo>
                  <a:cubicBezTo>
                    <a:pt x="191" y="59299"/>
                    <a:pt x="4967" y="59299"/>
                    <a:pt x="8487" y="59299"/>
                  </a:cubicBezTo>
                  <a:lnTo>
                    <a:pt x="159080" y="59299"/>
                  </a:lnTo>
                  <a:close/>
                </a:path>
              </a:pathLst>
            </a:custGeom>
            <a:solidFill>
              <a:srgbClr val="000000"/>
            </a:solidFill>
            <a:ln w="25235"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7623AC82-FBDD-DF65-F5B7-66C5D11A0D81}"/>
                </a:ext>
              </a:extLst>
            </p:cNvPr>
            <p:cNvSpPr/>
            <p:nvPr>
              <p:custDataLst>
                <p:tags r:id="rId4"/>
              </p:custDataLst>
            </p:nvPr>
          </p:nvSpPr>
          <p:spPr>
            <a:xfrm>
              <a:off x="7635379" y="4622610"/>
              <a:ext cx="153610" cy="10122"/>
            </a:xfrm>
            <a:custGeom>
              <a:avLst/>
              <a:gdLst>
                <a:gd name="connsiteX0" fmla="*/ 145012 w 153610"/>
                <a:gd name="connsiteY0" fmla="*/ 10207 h 10122"/>
                <a:gd name="connsiteX1" fmla="*/ 153811 w 153610"/>
                <a:gd name="connsiteY1" fmla="*/ 5146 h 10122"/>
                <a:gd name="connsiteX2" fmla="*/ 145012 w 153610"/>
                <a:gd name="connsiteY2" fmla="*/ 85 h 10122"/>
                <a:gd name="connsiteX3" fmla="*/ 9000 w 153610"/>
                <a:gd name="connsiteY3" fmla="*/ 85 h 10122"/>
                <a:gd name="connsiteX4" fmla="*/ 201 w 153610"/>
                <a:gd name="connsiteY4" fmla="*/ 5146 h 10122"/>
                <a:gd name="connsiteX5" fmla="*/ 9000 w 153610"/>
                <a:gd name="connsiteY5" fmla="*/ 10207 h 10122"/>
                <a:gd name="connsiteX6" fmla="*/ 145012 w 153610"/>
                <a:gd name="connsiteY6" fmla="*/ 10207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10" h="10122">
                  <a:moveTo>
                    <a:pt x="145012" y="10207"/>
                  </a:moveTo>
                  <a:cubicBezTo>
                    <a:pt x="149286" y="10207"/>
                    <a:pt x="153811" y="10207"/>
                    <a:pt x="153811" y="5146"/>
                  </a:cubicBezTo>
                  <a:cubicBezTo>
                    <a:pt x="153811" y="85"/>
                    <a:pt x="149286" y="85"/>
                    <a:pt x="145012" y="85"/>
                  </a:cubicBezTo>
                  <a:lnTo>
                    <a:pt x="9000" y="85"/>
                  </a:lnTo>
                  <a:cubicBezTo>
                    <a:pt x="4726" y="85"/>
                    <a:pt x="201" y="85"/>
                    <a:pt x="201" y="5146"/>
                  </a:cubicBezTo>
                  <a:cubicBezTo>
                    <a:pt x="201" y="10207"/>
                    <a:pt x="4726" y="10207"/>
                    <a:pt x="9000" y="10207"/>
                  </a:cubicBezTo>
                  <a:lnTo>
                    <a:pt x="145012" y="10207"/>
                  </a:lnTo>
                  <a:close/>
                </a:path>
              </a:pathLst>
            </a:custGeom>
            <a:solidFill>
              <a:srgbClr val="000000"/>
            </a:solidFill>
            <a:ln w="25235"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358885EB-0642-9EE5-1C56-8029303CE7F6}"/>
                </a:ext>
              </a:extLst>
            </p:cNvPr>
            <p:cNvSpPr/>
            <p:nvPr>
              <p:custDataLst>
                <p:tags r:id="rId5"/>
              </p:custDataLst>
            </p:nvPr>
          </p:nvSpPr>
          <p:spPr>
            <a:xfrm>
              <a:off x="7818349" y="4515316"/>
              <a:ext cx="55812" cy="175617"/>
            </a:xfrm>
            <a:custGeom>
              <a:avLst/>
              <a:gdLst>
                <a:gd name="connsiteX0" fmla="*/ 36412 w 55812"/>
                <a:gd name="connsiteY0" fmla="*/ 85 h 175617"/>
                <a:gd name="connsiteX1" fmla="*/ 209 w 55812"/>
                <a:gd name="connsiteY1" fmla="*/ 2868 h 175617"/>
                <a:gd name="connsiteX2" fmla="*/ 209 w 55812"/>
                <a:gd name="connsiteY2" fmla="*/ 10713 h 175617"/>
                <a:gd name="connsiteX3" fmla="*/ 19819 w 55812"/>
                <a:gd name="connsiteY3" fmla="*/ 24884 h 175617"/>
                <a:gd name="connsiteX4" fmla="*/ 19819 w 55812"/>
                <a:gd name="connsiteY4" fmla="*/ 156470 h 175617"/>
                <a:gd name="connsiteX5" fmla="*/ 209 w 55812"/>
                <a:gd name="connsiteY5" fmla="*/ 167858 h 175617"/>
                <a:gd name="connsiteX6" fmla="*/ 209 w 55812"/>
                <a:gd name="connsiteY6" fmla="*/ 175702 h 175617"/>
                <a:gd name="connsiteX7" fmla="*/ 28115 w 55812"/>
                <a:gd name="connsiteY7" fmla="*/ 174943 h 175617"/>
                <a:gd name="connsiteX8" fmla="*/ 56021 w 55812"/>
                <a:gd name="connsiteY8" fmla="*/ 175702 h 175617"/>
                <a:gd name="connsiteX9" fmla="*/ 56021 w 55812"/>
                <a:gd name="connsiteY9" fmla="*/ 167858 h 175617"/>
                <a:gd name="connsiteX10" fmla="*/ 36412 w 55812"/>
                <a:gd name="connsiteY10" fmla="*/ 156470 h 175617"/>
                <a:gd name="connsiteX11" fmla="*/ 36412 w 55812"/>
                <a:gd name="connsiteY11" fmla="*/ 85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12" h="175617">
                  <a:moveTo>
                    <a:pt x="36412" y="85"/>
                  </a:moveTo>
                  <a:lnTo>
                    <a:pt x="209" y="2868"/>
                  </a:lnTo>
                  <a:lnTo>
                    <a:pt x="209" y="10713"/>
                  </a:lnTo>
                  <a:cubicBezTo>
                    <a:pt x="17807" y="10713"/>
                    <a:pt x="19819" y="12484"/>
                    <a:pt x="19819" y="24884"/>
                  </a:cubicBezTo>
                  <a:lnTo>
                    <a:pt x="19819" y="156470"/>
                  </a:lnTo>
                  <a:cubicBezTo>
                    <a:pt x="19819" y="167858"/>
                    <a:pt x="17053" y="167858"/>
                    <a:pt x="209" y="167858"/>
                  </a:cubicBezTo>
                  <a:lnTo>
                    <a:pt x="209" y="175702"/>
                  </a:lnTo>
                  <a:cubicBezTo>
                    <a:pt x="8505" y="175449"/>
                    <a:pt x="21830" y="174943"/>
                    <a:pt x="28115" y="174943"/>
                  </a:cubicBezTo>
                  <a:cubicBezTo>
                    <a:pt x="34400" y="174943"/>
                    <a:pt x="46719" y="175449"/>
                    <a:pt x="56021" y="175702"/>
                  </a:cubicBezTo>
                  <a:lnTo>
                    <a:pt x="56021" y="167858"/>
                  </a:lnTo>
                  <a:cubicBezTo>
                    <a:pt x="39177" y="167858"/>
                    <a:pt x="36412" y="167858"/>
                    <a:pt x="36412" y="156470"/>
                  </a:cubicBezTo>
                  <a:lnTo>
                    <a:pt x="36412" y="85"/>
                  </a:lnTo>
                  <a:close/>
                </a:path>
              </a:pathLst>
            </a:custGeom>
            <a:solidFill>
              <a:srgbClr val="000000"/>
            </a:solidFill>
            <a:ln w="25235"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18E0F514-FEA4-EC67-2900-9D9B3242DA04}"/>
                </a:ext>
              </a:extLst>
            </p:cNvPr>
            <p:cNvSpPr/>
            <p:nvPr>
              <p:custDataLst>
                <p:tags r:id="rId6"/>
              </p:custDataLst>
            </p:nvPr>
          </p:nvSpPr>
          <p:spPr>
            <a:xfrm>
              <a:off x="7886927" y="4577567"/>
              <a:ext cx="111373" cy="116150"/>
            </a:xfrm>
            <a:custGeom>
              <a:avLst/>
              <a:gdLst>
                <a:gd name="connsiteX0" fmla="*/ 111585 w 111373"/>
                <a:gd name="connsiteY0" fmla="*/ 59299 h 116150"/>
                <a:gd name="connsiteX1" fmla="*/ 56024 w 111373"/>
                <a:gd name="connsiteY1" fmla="*/ 85 h 116150"/>
                <a:gd name="connsiteX2" fmla="*/ 212 w 111373"/>
                <a:gd name="connsiteY2" fmla="*/ 59299 h 116150"/>
                <a:gd name="connsiteX3" fmla="*/ 55773 w 111373"/>
                <a:gd name="connsiteY3" fmla="*/ 116235 h 116150"/>
                <a:gd name="connsiteX4" fmla="*/ 111585 w 111373"/>
                <a:gd name="connsiteY4" fmla="*/ 59299 h 116150"/>
                <a:gd name="connsiteX5" fmla="*/ 56024 w 111373"/>
                <a:gd name="connsiteY5" fmla="*/ 109909 h 116150"/>
                <a:gd name="connsiteX6" fmla="*/ 27364 w 111373"/>
                <a:gd name="connsiteY6" fmla="*/ 92954 h 116150"/>
                <a:gd name="connsiteX7" fmla="*/ 21078 w 111373"/>
                <a:gd name="connsiteY7" fmla="*/ 57274 h 116150"/>
                <a:gd name="connsiteX8" fmla="*/ 27112 w 111373"/>
                <a:gd name="connsiteY8" fmla="*/ 22606 h 116150"/>
                <a:gd name="connsiteX9" fmla="*/ 55773 w 111373"/>
                <a:gd name="connsiteY9" fmla="*/ 5652 h 116150"/>
                <a:gd name="connsiteX10" fmla="*/ 84182 w 111373"/>
                <a:gd name="connsiteY10" fmla="*/ 22100 h 116150"/>
                <a:gd name="connsiteX11" fmla="*/ 90718 w 111373"/>
                <a:gd name="connsiteY11" fmla="*/ 57274 h 116150"/>
                <a:gd name="connsiteX12" fmla="*/ 85187 w 111373"/>
                <a:gd name="connsiteY12" fmla="*/ 91183 h 116150"/>
                <a:gd name="connsiteX13" fmla="*/ 56024 w 111373"/>
                <a:gd name="connsiteY13" fmla="*/ 10990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373" h="116150">
                  <a:moveTo>
                    <a:pt x="111585" y="59299"/>
                  </a:moveTo>
                  <a:cubicBezTo>
                    <a:pt x="111585" y="26908"/>
                    <a:pt x="86444" y="85"/>
                    <a:pt x="56024" y="85"/>
                  </a:cubicBezTo>
                  <a:cubicBezTo>
                    <a:pt x="24598" y="85"/>
                    <a:pt x="212" y="27667"/>
                    <a:pt x="212" y="59299"/>
                  </a:cubicBezTo>
                  <a:cubicBezTo>
                    <a:pt x="212" y="91942"/>
                    <a:pt x="26358" y="116235"/>
                    <a:pt x="55773" y="116235"/>
                  </a:cubicBezTo>
                  <a:cubicBezTo>
                    <a:pt x="86193" y="116235"/>
                    <a:pt x="111585" y="91436"/>
                    <a:pt x="111585" y="59299"/>
                  </a:cubicBezTo>
                  <a:close/>
                  <a:moveTo>
                    <a:pt x="56024" y="109909"/>
                  </a:moveTo>
                  <a:cubicBezTo>
                    <a:pt x="45214" y="109909"/>
                    <a:pt x="34152" y="104595"/>
                    <a:pt x="27364" y="92954"/>
                  </a:cubicBezTo>
                  <a:cubicBezTo>
                    <a:pt x="21078" y="81820"/>
                    <a:pt x="21078" y="66384"/>
                    <a:pt x="21078" y="57274"/>
                  </a:cubicBezTo>
                  <a:cubicBezTo>
                    <a:pt x="21078" y="47405"/>
                    <a:pt x="21078" y="33740"/>
                    <a:pt x="27112" y="22606"/>
                  </a:cubicBezTo>
                  <a:cubicBezTo>
                    <a:pt x="33900" y="10966"/>
                    <a:pt x="45716" y="5652"/>
                    <a:pt x="55773" y="5652"/>
                  </a:cubicBezTo>
                  <a:cubicBezTo>
                    <a:pt x="66835" y="5652"/>
                    <a:pt x="77645" y="11219"/>
                    <a:pt x="84182" y="22100"/>
                  </a:cubicBezTo>
                  <a:cubicBezTo>
                    <a:pt x="90718" y="32981"/>
                    <a:pt x="90718" y="47658"/>
                    <a:pt x="90718" y="57274"/>
                  </a:cubicBezTo>
                  <a:cubicBezTo>
                    <a:pt x="90718" y="66384"/>
                    <a:pt x="90718" y="80049"/>
                    <a:pt x="85187" y="91183"/>
                  </a:cubicBezTo>
                  <a:cubicBezTo>
                    <a:pt x="79656" y="102570"/>
                    <a:pt x="68595" y="109909"/>
                    <a:pt x="56024" y="109909"/>
                  </a:cubicBezTo>
                  <a:close/>
                </a:path>
              </a:pathLst>
            </a:custGeom>
            <a:solidFill>
              <a:srgbClr val="000000"/>
            </a:solidFill>
            <a:ln w="25235"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6B7CAD43-7542-3D6C-57C5-12991A28DD87}"/>
                </a:ext>
              </a:extLst>
            </p:cNvPr>
            <p:cNvSpPr/>
            <p:nvPr>
              <p:custDataLst>
                <p:tags r:id="rId7"/>
              </p:custDataLst>
            </p:nvPr>
          </p:nvSpPr>
          <p:spPr>
            <a:xfrm>
              <a:off x="8012632" y="4576301"/>
              <a:ext cx="114893" cy="166760"/>
            </a:xfrm>
            <a:custGeom>
              <a:avLst/>
              <a:gdLst>
                <a:gd name="connsiteX0" fmla="*/ 48990 w 114893"/>
                <a:gd name="connsiteY0" fmla="*/ 71192 h 166760"/>
                <a:gd name="connsiteX1" fmla="*/ 27117 w 114893"/>
                <a:gd name="connsiteY1" fmla="*/ 40067 h 166760"/>
                <a:gd name="connsiteX2" fmla="*/ 31140 w 114893"/>
                <a:gd name="connsiteY2" fmla="*/ 18810 h 166760"/>
                <a:gd name="connsiteX3" fmla="*/ 48990 w 114893"/>
                <a:gd name="connsiteY3" fmla="*/ 8688 h 166760"/>
                <a:gd name="connsiteX4" fmla="*/ 70862 w 114893"/>
                <a:gd name="connsiteY4" fmla="*/ 39814 h 166760"/>
                <a:gd name="connsiteX5" fmla="*/ 66840 w 114893"/>
                <a:gd name="connsiteY5" fmla="*/ 61070 h 166760"/>
                <a:gd name="connsiteX6" fmla="*/ 48990 w 114893"/>
                <a:gd name="connsiteY6" fmla="*/ 71192 h 166760"/>
                <a:gd name="connsiteX7" fmla="*/ 19826 w 114893"/>
                <a:gd name="connsiteY7" fmla="*/ 81061 h 166760"/>
                <a:gd name="connsiteX8" fmla="*/ 24100 w 114893"/>
                <a:gd name="connsiteY8" fmla="*/ 69168 h 166760"/>
                <a:gd name="connsiteX9" fmla="*/ 48990 w 114893"/>
                <a:gd name="connsiteY9" fmla="*/ 77012 h 166760"/>
                <a:gd name="connsiteX10" fmla="*/ 89718 w 114893"/>
                <a:gd name="connsiteY10" fmla="*/ 40067 h 166760"/>
                <a:gd name="connsiteX11" fmla="*/ 79410 w 114893"/>
                <a:gd name="connsiteY11" fmla="*/ 15521 h 166760"/>
                <a:gd name="connsiteX12" fmla="*/ 102037 w 114893"/>
                <a:gd name="connsiteY12" fmla="*/ 5652 h 166760"/>
                <a:gd name="connsiteX13" fmla="*/ 104551 w 114893"/>
                <a:gd name="connsiteY13" fmla="*/ 5905 h 166760"/>
                <a:gd name="connsiteX14" fmla="*/ 100528 w 114893"/>
                <a:gd name="connsiteY14" fmla="*/ 12737 h 166760"/>
                <a:gd name="connsiteX15" fmla="*/ 107819 w 114893"/>
                <a:gd name="connsiteY15" fmla="*/ 20076 h 166760"/>
                <a:gd name="connsiteX16" fmla="*/ 115110 w 114893"/>
                <a:gd name="connsiteY16" fmla="*/ 12484 h 166760"/>
                <a:gd name="connsiteX17" fmla="*/ 102288 w 114893"/>
                <a:gd name="connsiteY17" fmla="*/ 85 h 166760"/>
                <a:gd name="connsiteX18" fmla="*/ 75639 w 114893"/>
                <a:gd name="connsiteY18" fmla="*/ 11978 h 166760"/>
                <a:gd name="connsiteX19" fmla="*/ 48990 w 114893"/>
                <a:gd name="connsiteY19" fmla="*/ 2868 h 166760"/>
                <a:gd name="connsiteX20" fmla="*/ 8262 w 114893"/>
                <a:gd name="connsiteY20" fmla="*/ 39814 h 166760"/>
                <a:gd name="connsiteX21" fmla="*/ 20078 w 114893"/>
                <a:gd name="connsiteY21" fmla="*/ 65878 h 166760"/>
                <a:gd name="connsiteX22" fmla="*/ 12284 w 114893"/>
                <a:gd name="connsiteY22" fmla="*/ 86881 h 166760"/>
                <a:gd name="connsiteX23" fmla="*/ 23346 w 114893"/>
                <a:gd name="connsiteY23" fmla="*/ 109403 h 166760"/>
                <a:gd name="connsiteX24" fmla="*/ 217 w 114893"/>
                <a:gd name="connsiteY24" fmla="*/ 134708 h 166760"/>
                <a:gd name="connsiteX25" fmla="*/ 55778 w 114893"/>
                <a:gd name="connsiteY25" fmla="*/ 166845 h 166760"/>
                <a:gd name="connsiteX26" fmla="*/ 111590 w 114893"/>
                <a:gd name="connsiteY26" fmla="*/ 134202 h 166760"/>
                <a:gd name="connsiteX27" fmla="*/ 95249 w 114893"/>
                <a:gd name="connsiteY27" fmla="*/ 105354 h 166760"/>
                <a:gd name="connsiteX28" fmla="*/ 52007 w 114893"/>
                <a:gd name="connsiteY28" fmla="*/ 98268 h 166760"/>
                <a:gd name="connsiteX29" fmla="*/ 33151 w 114893"/>
                <a:gd name="connsiteY29" fmla="*/ 98015 h 166760"/>
                <a:gd name="connsiteX30" fmla="*/ 19826 w 114893"/>
                <a:gd name="connsiteY30" fmla="*/ 81061 h 166760"/>
                <a:gd name="connsiteX31" fmla="*/ 56029 w 114893"/>
                <a:gd name="connsiteY31" fmla="*/ 161025 h 166760"/>
                <a:gd name="connsiteX32" fmla="*/ 13290 w 114893"/>
                <a:gd name="connsiteY32" fmla="*/ 134708 h 166760"/>
                <a:gd name="connsiteX33" fmla="*/ 33905 w 114893"/>
                <a:gd name="connsiteY33" fmla="*/ 112945 h 166760"/>
                <a:gd name="connsiteX34" fmla="*/ 48738 w 114893"/>
                <a:gd name="connsiteY34" fmla="*/ 112945 h 166760"/>
                <a:gd name="connsiteX35" fmla="*/ 98517 w 114893"/>
                <a:gd name="connsiteY35" fmla="*/ 134708 h 166760"/>
                <a:gd name="connsiteX36" fmla="*/ 56029 w 114893"/>
                <a:gd name="connsiteY36" fmla="*/ 161025 h 16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4893" h="166760">
                  <a:moveTo>
                    <a:pt x="48990" y="71192"/>
                  </a:moveTo>
                  <a:cubicBezTo>
                    <a:pt x="27117" y="71192"/>
                    <a:pt x="27117" y="45887"/>
                    <a:pt x="27117" y="40067"/>
                  </a:cubicBezTo>
                  <a:cubicBezTo>
                    <a:pt x="27117" y="33234"/>
                    <a:pt x="27369" y="25137"/>
                    <a:pt x="31140" y="18810"/>
                  </a:cubicBezTo>
                  <a:cubicBezTo>
                    <a:pt x="33151" y="15774"/>
                    <a:pt x="38933" y="8688"/>
                    <a:pt x="48990" y="8688"/>
                  </a:cubicBezTo>
                  <a:cubicBezTo>
                    <a:pt x="70862" y="8688"/>
                    <a:pt x="70862" y="33994"/>
                    <a:pt x="70862" y="39814"/>
                  </a:cubicBezTo>
                  <a:cubicBezTo>
                    <a:pt x="70862" y="46646"/>
                    <a:pt x="70611" y="54744"/>
                    <a:pt x="66840" y="61070"/>
                  </a:cubicBezTo>
                  <a:cubicBezTo>
                    <a:pt x="64828" y="64107"/>
                    <a:pt x="59046" y="71192"/>
                    <a:pt x="48990" y="71192"/>
                  </a:cubicBezTo>
                  <a:close/>
                  <a:moveTo>
                    <a:pt x="19826" y="81061"/>
                  </a:moveTo>
                  <a:cubicBezTo>
                    <a:pt x="19826" y="80049"/>
                    <a:pt x="19826" y="74229"/>
                    <a:pt x="24100" y="69168"/>
                  </a:cubicBezTo>
                  <a:cubicBezTo>
                    <a:pt x="33905" y="76253"/>
                    <a:pt x="44213" y="77012"/>
                    <a:pt x="48990" y="77012"/>
                  </a:cubicBezTo>
                  <a:cubicBezTo>
                    <a:pt x="72371" y="77012"/>
                    <a:pt x="89718" y="59552"/>
                    <a:pt x="89718" y="40067"/>
                  </a:cubicBezTo>
                  <a:cubicBezTo>
                    <a:pt x="89718" y="30704"/>
                    <a:pt x="85695" y="21341"/>
                    <a:pt x="79410" y="15521"/>
                  </a:cubicBezTo>
                  <a:cubicBezTo>
                    <a:pt x="88461" y="6917"/>
                    <a:pt x="97511" y="5652"/>
                    <a:pt x="102037" y="5652"/>
                  </a:cubicBezTo>
                  <a:cubicBezTo>
                    <a:pt x="102540" y="5652"/>
                    <a:pt x="103797" y="5652"/>
                    <a:pt x="104551" y="5905"/>
                  </a:cubicBezTo>
                  <a:cubicBezTo>
                    <a:pt x="101785" y="6917"/>
                    <a:pt x="100528" y="9701"/>
                    <a:pt x="100528" y="12737"/>
                  </a:cubicBezTo>
                  <a:cubicBezTo>
                    <a:pt x="100528" y="17039"/>
                    <a:pt x="103797" y="20076"/>
                    <a:pt x="107819" y="20076"/>
                  </a:cubicBezTo>
                  <a:cubicBezTo>
                    <a:pt x="110333" y="20076"/>
                    <a:pt x="115110" y="18304"/>
                    <a:pt x="115110" y="12484"/>
                  </a:cubicBezTo>
                  <a:cubicBezTo>
                    <a:pt x="115110" y="8182"/>
                    <a:pt x="112093" y="85"/>
                    <a:pt x="102288" y="85"/>
                  </a:cubicBezTo>
                  <a:cubicBezTo>
                    <a:pt x="97260" y="85"/>
                    <a:pt x="86198" y="1603"/>
                    <a:pt x="75639" y="11978"/>
                  </a:cubicBezTo>
                  <a:cubicBezTo>
                    <a:pt x="65080" y="3627"/>
                    <a:pt x="54521" y="2868"/>
                    <a:pt x="48990" y="2868"/>
                  </a:cubicBezTo>
                  <a:cubicBezTo>
                    <a:pt x="25609" y="2868"/>
                    <a:pt x="8262" y="20329"/>
                    <a:pt x="8262" y="39814"/>
                  </a:cubicBezTo>
                  <a:cubicBezTo>
                    <a:pt x="8262" y="50948"/>
                    <a:pt x="13793" y="60564"/>
                    <a:pt x="20078" y="65878"/>
                  </a:cubicBezTo>
                  <a:cubicBezTo>
                    <a:pt x="16810" y="69674"/>
                    <a:pt x="12284" y="78024"/>
                    <a:pt x="12284" y="86881"/>
                  </a:cubicBezTo>
                  <a:cubicBezTo>
                    <a:pt x="12284" y="94726"/>
                    <a:pt x="15552" y="104342"/>
                    <a:pt x="23346" y="109403"/>
                  </a:cubicBezTo>
                  <a:cubicBezTo>
                    <a:pt x="8262" y="113705"/>
                    <a:pt x="217" y="124586"/>
                    <a:pt x="217" y="134708"/>
                  </a:cubicBezTo>
                  <a:cubicBezTo>
                    <a:pt x="217" y="152928"/>
                    <a:pt x="25106" y="166845"/>
                    <a:pt x="55778" y="166845"/>
                  </a:cubicBezTo>
                  <a:cubicBezTo>
                    <a:pt x="85444" y="166845"/>
                    <a:pt x="111590" y="153940"/>
                    <a:pt x="111590" y="134202"/>
                  </a:cubicBezTo>
                  <a:cubicBezTo>
                    <a:pt x="111590" y="125345"/>
                    <a:pt x="108071" y="112439"/>
                    <a:pt x="95249" y="105354"/>
                  </a:cubicBezTo>
                  <a:cubicBezTo>
                    <a:pt x="81924" y="98268"/>
                    <a:pt x="67342" y="98268"/>
                    <a:pt x="52007" y="98268"/>
                  </a:cubicBezTo>
                  <a:cubicBezTo>
                    <a:pt x="45721" y="98268"/>
                    <a:pt x="34911" y="98268"/>
                    <a:pt x="33151" y="98015"/>
                  </a:cubicBezTo>
                  <a:cubicBezTo>
                    <a:pt x="25106" y="97003"/>
                    <a:pt x="19826" y="89159"/>
                    <a:pt x="19826" y="81061"/>
                  </a:cubicBezTo>
                  <a:close/>
                  <a:moveTo>
                    <a:pt x="56029" y="161025"/>
                  </a:moveTo>
                  <a:cubicBezTo>
                    <a:pt x="30637" y="161025"/>
                    <a:pt x="13290" y="148120"/>
                    <a:pt x="13290" y="134708"/>
                  </a:cubicBezTo>
                  <a:cubicBezTo>
                    <a:pt x="13290" y="123067"/>
                    <a:pt x="22843" y="113705"/>
                    <a:pt x="33905" y="112945"/>
                  </a:cubicBezTo>
                  <a:lnTo>
                    <a:pt x="48738" y="112945"/>
                  </a:lnTo>
                  <a:cubicBezTo>
                    <a:pt x="70359" y="112945"/>
                    <a:pt x="98517" y="112945"/>
                    <a:pt x="98517" y="134708"/>
                  </a:cubicBezTo>
                  <a:cubicBezTo>
                    <a:pt x="98517" y="148373"/>
                    <a:pt x="80667" y="161025"/>
                    <a:pt x="56029" y="161025"/>
                  </a:cubicBezTo>
                  <a:close/>
                </a:path>
              </a:pathLst>
            </a:custGeom>
            <a:solidFill>
              <a:srgbClr val="000000"/>
            </a:solidFill>
            <a:ln w="25235"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5AB56B0D-4061-9E69-6993-92632369A8AA}"/>
                </a:ext>
              </a:extLst>
            </p:cNvPr>
            <p:cNvSpPr/>
            <p:nvPr>
              <p:custDataLst>
                <p:tags r:id="rId8"/>
              </p:custDataLst>
            </p:nvPr>
          </p:nvSpPr>
          <p:spPr>
            <a:xfrm>
              <a:off x="8287529" y="4450533"/>
              <a:ext cx="292890" cy="354271"/>
            </a:xfrm>
            <a:custGeom>
              <a:avLst/>
              <a:gdLst>
                <a:gd name="connsiteX0" fmla="*/ 293117 w 292890"/>
                <a:gd name="connsiteY0" fmla="*/ 354347 h 354271"/>
                <a:gd name="connsiteX1" fmla="*/ 293117 w 292890"/>
                <a:gd name="connsiteY1" fmla="*/ 340682 h 354271"/>
                <a:gd name="connsiteX2" fmla="*/ 251886 w 292890"/>
                <a:gd name="connsiteY2" fmla="*/ 312846 h 354271"/>
                <a:gd name="connsiteX3" fmla="*/ 251886 w 292890"/>
                <a:gd name="connsiteY3" fmla="*/ 41576 h 354271"/>
                <a:gd name="connsiteX4" fmla="*/ 293117 w 292890"/>
                <a:gd name="connsiteY4" fmla="*/ 13740 h 354271"/>
                <a:gd name="connsiteX5" fmla="*/ 293117 w 292890"/>
                <a:gd name="connsiteY5" fmla="*/ 75 h 354271"/>
                <a:gd name="connsiteX6" fmla="*/ 227 w 292890"/>
                <a:gd name="connsiteY6" fmla="*/ 75 h 354271"/>
                <a:gd name="connsiteX7" fmla="*/ 227 w 292890"/>
                <a:gd name="connsiteY7" fmla="*/ 13740 h 354271"/>
                <a:gd name="connsiteX8" fmla="*/ 41458 w 292890"/>
                <a:gd name="connsiteY8" fmla="*/ 41576 h 354271"/>
                <a:gd name="connsiteX9" fmla="*/ 41458 w 292890"/>
                <a:gd name="connsiteY9" fmla="*/ 312846 h 354271"/>
                <a:gd name="connsiteX10" fmla="*/ 227 w 292890"/>
                <a:gd name="connsiteY10" fmla="*/ 340682 h 354271"/>
                <a:gd name="connsiteX11" fmla="*/ 227 w 292890"/>
                <a:gd name="connsiteY11" fmla="*/ 354347 h 354271"/>
                <a:gd name="connsiteX12" fmla="*/ 121154 w 292890"/>
                <a:gd name="connsiteY12" fmla="*/ 354347 h 354271"/>
                <a:gd name="connsiteX13" fmla="*/ 121154 w 292890"/>
                <a:gd name="connsiteY13" fmla="*/ 340682 h 354271"/>
                <a:gd name="connsiteX14" fmla="*/ 79924 w 292890"/>
                <a:gd name="connsiteY14" fmla="*/ 312846 h 354271"/>
                <a:gd name="connsiteX15" fmla="*/ 79924 w 292890"/>
                <a:gd name="connsiteY15" fmla="*/ 13740 h 354271"/>
                <a:gd name="connsiteX16" fmla="*/ 213421 w 292890"/>
                <a:gd name="connsiteY16" fmla="*/ 13740 h 354271"/>
                <a:gd name="connsiteX17" fmla="*/ 213421 w 292890"/>
                <a:gd name="connsiteY17" fmla="*/ 312846 h 354271"/>
                <a:gd name="connsiteX18" fmla="*/ 172190 w 292890"/>
                <a:gd name="connsiteY18" fmla="*/ 340682 h 354271"/>
                <a:gd name="connsiteX19" fmla="*/ 172190 w 292890"/>
                <a:gd name="connsiteY19" fmla="*/ 354347 h 354271"/>
                <a:gd name="connsiteX20" fmla="*/ 293117 w 292890"/>
                <a:gd name="connsiteY20" fmla="*/ 354347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890" h="354271">
                  <a:moveTo>
                    <a:pt x="293117" y="354347"/>
                  </a:moveTo>
                  <a:lnTo>
                    <a:pt x="293117" y="340682"/>
                  </a:lnTo>
                  <a:cubicBezTo>
                    <a:pt x="259680" y="340682"/>
                    <a:pt x="251886" y="329042"/>
                    <a:pt x="251886" y="312846"/>
                  </a:cubicBezTo>
                  <a:lnTo>
                    <a:pt x="251886" y="41576"/>
                  </a:lnTo>
                  <a:cubicBezTo>
                    <a:pt x="251886" y="25127"/>
                    <a:pt x="259932" y="13740"/>
                    <a:pt x="293117" y="13740"/>
                  </a:cubicBezTo>
                  <a:lnTo>
                    <a:pt x="293117" y="75"/>
                  </a:lnTo>
                  <a:lnTo>
                    <a:pt x="227" y="75"/>
                  </a:lnTo>
                  <a:lnTo>
                    <a:pt x="227" y="13740"/>
                  </a:lnTo>
                  <a:cubicBezTo>
                    <a:pt x="33664" y="13740"/>
                    <a:pt x="41458" y="25380"/>
                    <a:pt x="41458" y="41576"/>
                  </a:cubicBezTo>
                  <a:lnTo>
                    <a:pt x="41458" y="312846"/>
                  </a:lnTo>
                  <a:cubicBezTo>
                    <a:pt x="41458" y="329295"/>
                    <a:pt x="33413" y="340682"/>
                    <a:pt x="227" y="340682"/>
                  </a:cubicBezTo>
                  <a:lnTo>
                    <a:pt x="227" y="354347"/>
                  </a:lnTo>
                  <a:lnTo>
                    <a:pt x="121154" y="354347"/>
                  </a:lnTo>
                  <a:lnTo>
                    <a:pt x="121154" y="340682"/>
                  </a:lnTo>
                  <a:cubicBezTo>
                    <a:pt x="87717" y="340682"/>
                    <a:pt x="79924" y="329042"/>
                    <a:pt x="79924" y="312846"/>
                  </a:cubicBezTo>
                  <a:lnTo>
                    <a:pt x="79924" y="13740"/>
                  </a:lnTo>
                  <a:lnTo>
                    <a:pt x="213421" y="13740"/>
                  </a:lnTo>
                  <a:lnTo>
                    <a:pt x="213421" y="312846"/>
                  </a:lnTo>
                  <a:cubicBezTo>
                    <a:pt x="213421" y="329295"/>
                    <a:pt x="205376" y="340682"/>
                    <a:pt x="172190" y="340682"/>
                  </a:cubicBezTo>
                  <a:lnTo>
                    <a:pt x="172190" y="354347"/>
                  </a:lnTo>
                  <a:lnTo>
                    <a:pt x="293117" y="354347"/>
                  </a:lnTo>
                  <a:close/>
                </a:path>
              </a:pathLst>
            </a:custGeom>
            <a:solidFill>
              <a:srgbClr val="000000"/>
            </a:solidFill>
            <a:ln w="25235"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A8C690E7-1743-37AC-E6CB-BB3F941E401B}"/>
                </a:ext>
              </a:extLst>
            </p:cNvPr>
            <p:cNvSpPr/>
            <p:nvPr>
              <p:custDataLst>
                <p:tags r:id="rId9"/>
              </p:custDataLst>
            </p:nvPr>
          </p:nvSpPr>
          <p:spPr>
            <a:xfrm>
              <a:off x="8185340" y="4882722"/>
              <a:ext cx="133748" cy="158890"/>
            </a:xfrm>
            <a:custGeom>
              <a:avLst/>
              <a:gdLst>
                <a:gd name="connsiteX0" fmla="*/ 69913 w 133748"/>
                <a:gd name="connsiteY0" fmla="*/ 135252 h 158890"/>
                <a:gd name="connsiteX1" fmla="*/ 86632 w 133748"/>
                <a:gd name="connsiteY1" fmla="*/ 158988 h 158890"/>
                <a:gd name="connsiteX2" fmla="*/ 118134 w 133748"/>
                <a:gd name="connsiteY2" fmla="*/ 124624 h 158890"/>
                <a:gd name="connsiteX3" fmla="*/ 115670 w 133748"/>
                <a:gd name="connsiteY3" fmla="*/ 122144 h 158890"/>
                <a:gd name="connsiteX4" fmla="*/ 113206 w 133748"/>
                <a:gd name="connsiteY4" fmla="*/ 124446 h 158890"/>
                <a:gd name="connsiteX5" fmla="*/ 91384 w 133748"/>
                <a:gd name="connsiteY5" fmla="*/ 140389 h 158890"/>
                <a:gd name="connsiteX6" fmla="*/ 77481 w 133748"/>
                <a:gd name="connsiteY6" fmla="*/ 123206 h 158890"/>
                <a:gd name="connsiteX7" fmla="*/ 133972 w 133748"/>
                <a:gd name="connsiteY7" fmla="*/ 49341 h 158890"/>
                <a:gd name="connsiteX8" fmla="*/ 82936 w 133748"/>
                <a:gd name="connsiteY8" fmla="*/ 97 h 158890"/>
                <a:gd name="connsiteX9" fmla="*/ 223 w 133748"/>
                <a:gd name="connsiteY9" fmla="*/ 79631 h 158890"/>
                <a:gd name="connsiteX10" fmla="*/ 51435 w 133748"/>
                <a:gd name="connsiteY10" fmla="*/ 128166 h 158890"/>
                <a:gd name="connsiteX11" fmla="*/ 69913 w 133748"/>
                <a:gd name="connsiteY11" fmla="*/ 125686 h 158890"/>
                <a:gd name="connsiteX12" fmla="*/ 69913 w 133748"/>
                <a:gd name="connsiteY12" fmla="*/ 135252 h 158890"/>
                <a:gd name="connsiteX13" fmla="*/ 39468 w 133748"/>
                <a:gd name="connsiteY13" fmla="*/ 120195 h 158890"/>
                <a:gd name="connsiteX14" fmla="*/ 17294 w 133748"/>
                <a:gd name="connsiteY14" fmla="*/ 84059 h 158890"/>
                <a:gd name="connsiteX15" fmla="*/ 37004 w 133748"/>
                <a:gd name="connsiteY15" fmla="*/ 29147 h 158890"/>
                <a:gd name="connsiteX16" fmla="*/ 81529 w 133748"/>
                <a:gd name="connsiteY16" fmla="*/ 5765 h 158890"/>
                <a:gd name="connsiteX17" fmla="*/ 116902 w 133748"/>
                <a:gd name="connsiteY17" fmla="*/ 44558 h 158890"/>
                <a:gd name="connsiteX18" fmla="*/ 76073 w 133748"/>
                <a:gd name="connsiteY18" fmla="*/ 116475 h 158890"/>
                <a:gd name="connsiteX19" fmla="*/ 58298 w 133748"/>
                <a:gd name="connsiteY19" fmla="*/ 97876 h 158890"/>
                <a:gd name="connsiteX20" fmla="*/ 38764 w 133748"/>
                <a:gd name="connsiteY20" fmla="*/ 115590 h 158890"/>
                <a:gd name="connsiteX21" fmla="*/ 39468 w 133748"/>
                <a:gd name="connsiteY21" fmla="*/ 120195 h 158890"/>
                <a:gd name="connsiteX22" fmla="*/ 69913 w 133748"/>
                <a:gd name="connsiteY22" fmla="*/ 119310 h 158890"/>
                <a:gd name="connsiteX23" fmla="*/ 52667 w 133748"/>
                <a:gd name="connsiteY23" fmla="*/ 122498 h 158890"/>
                <a:gd name="connsiteX24" fmla="*/ 43692 w 133748"/>
                <a:gd name="connsiteY24" fmla="*/ 115590 h 158890"/>
                <a:gd name="connsiteX25" fmla="*/ 58298 w 133748"/>
                <a:gd name="connsiteY25" fmla="*/ 102836 h 158890"/>
                <a:gd name="connsiteX26" fmla="*/ 69913 w 133748"/>
                <a:gd name="connsiteY26" fmla="*/ 119310 h 15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748" h="158890">
                  <a:moveTo>
                    <a:pt x="69913" y="135252"/>
                  </a:moveTo>
                  <a:cubicBezTo>
                    <a:pt x="69913" y="146766"/>
                    <a:pt x="72201" y="158988"/>
                    <a:pt x="86632" y="158988"/>
                  </a:cubicBezTo>
                  <a:cubicBezTo>
                    <a:pt x="107926" y="158988"/>
                    <a:pt x="118134" y="128521"/>
                    <a:pt x="118134" y="124624"/>
                  </a:cubicBezTo>
                  <a:cubicBezTo>
                    <a:pt x="118134" y="123384"/>
                    <a:pt x="117078" y="122144"/>
                    <a:pt x="115670" y="122144"/>
                  </a:cubicBezTo>
                  <a:cubicBezTo>
                    <a:pt x="113910" y="122144"/>
                    <a:pt x="113382" y="123738"/>
                    <a:pt x="113206" y="124446"/>
                  </a:cubicBezTo>
                  <a:cubicBezTo>
                    <a:pt x="108982" y="136846"/>
                    <a:pt x="97367" y="140389"/>
                    <a:pt x="91384" y="140389"/>
                  </a:cubicBezTo>
                  <a:cubicBezTo>
                    <a:pt x="84344" y="140389"/>
                    <a:pt x="80649" y="137377"/>
                    <a:pt x="77481" y="123206"/>
                  </a:cubicBezTo>
                  <a:cubicBezTo>
                    <a:pt x="108806" y="112047"/>
                    <a:pt x="133972" y="80694"/>
                    <a:pt x="133972" y="49341"/>
                  </a:cubicBezTo>
                  <a:cubicBezTo>
                    <a:pt x="133972" y="21531"/>
                    <a:pt x="114086" y="97"/>
                    <a:pt x="82936" y="97"/>
                  </a:cubicBezTo>
                  <a:cubicBezTo>
                    <a:pt x="40876" y="97"/>
                    <a:pt x="223" y="39776"/>
                    <a:pt x="223" y="79631"/>
                  </a:cubicBezTo>
                  <a:cubicBezTo>
                    <a:pt x="223" y="108150"/>
                    <a:pt x="21165" y="128166"/>
                    <a:pt x="51435" y="128166"/>
                  </a:cubicBezTo>
                  <a:cubicBezTo>
                    <a:pt x="54779" y="128166"/>
                    <a:pt x="60762" y="127989"/>
                    <a:pt x="69913" y="125686"/>
                  </a:cubicBezTo>
                  <a:lnTo>
                    <a:pt x="69913" y="135252"/>
                  </a:lnTo>
                  <a:close/>
                  <a:moveTo>
                    <a:pt x="39468" y="120195"/>
                  </a:moveTo>
                  <a:cubicBezTo>
                    <a:pt x="30317" y="117007"/>
                    <a:pt x="17294" y="107796"/>
                    <a:pt x="17294" y="84059"/>
                  </a:cubicBezTo>
                  <a:cubicBezTo>
                    <a:pt x="17294" y="72723"/>
                    <a:pt x="20990" y="49164"/>
                    <a:pt x="37004" y="29147"/>
                  </a:cubicBezTo>
                  <a:cubicBezTo>
                    <a:pt x="48091" y="15508"/>
                    <a:pt x="65162" y="5765"/>
                    <a:pt x="81529" y="5765"/>
                  </a:cubicBezTo>
                  <a:cubicBezTo>
                    <a:pt x="100711" y="5765"/>
                    <a:pt x="116902" y="18696"/>
                    <a:pt x="116902" y="44558"/>
                  </a:cubicBezTo>
                  <a:cubicBezTo>
                    <a:pt x="116902" y="62272"/>
                    <a:pt x="108278" y="100356"/>
                    <a:pt x="76073" y="116475"/>
                  </a:cubicBezTo>
                  <a:cubicBezTo>
                    <a:pt x="73257" y="105316"/>
                    <a:pt x="68682" y="97876"/>
                    <a:pt x="58298" y="97876"/>
                  </a:cubicBezTo>
                  <a:cubicBezTo>
                    <a:pt x="48443" y="97876"/>
                    <a:pt x="38764" y="106201"/>
                    <a:pt x="38764" y="115590"/>
                  </a:cubicBezTo>
                  <a:cubicBezTo>
                    <a:pt x="38764" y="118778"/>
                    <a:pt x="38940" y="118955"/>
                    <a:pt x="39468" y="120195"/>
                  </a:cubicBezTo>
                  <a:close/>
                  <a:moveTo>
                    <a:pt x="69913" y="119310"/>
                  </a:moveTo>
                  <a:cubicBezTo>
                    <a:pt x="66042" y="120727"/>
                    <a:pt x="59530" y="122498"/>
                    <a:pt x="52667" y="122498"/>
                  </a:cubicBezTo>
                  <a:cubicBezTo>
                    <a:pt x="49851" y="122498"/>
                    <a:pt x="43692" y="122498"/>
                    <a:pt x="43692" y="115590"/>
                  </a:cubicBezTo>
                  <a:cubicBezTo>
                    <a:pt x="43692" y="108858"/>
                    <a:pt x="50907" y="102836"/>
                    <a:pt x="58298" y="102836"/>
                  </a:cubicBezTo>
                  <a:cubicBezTo>
                    <a:pt x="64634" y="102836"/>
                    <a:pt x="69386" y="105670"/>
                    <a:pt x="69913" y="119310"/>
                  </a:cubicBezTo>
                  <a:close/>
                </a:path>
              </a:pathLst>
            </a:custGeom>
            <a:solidFill>
              <a:srgbClr val="000000"/>
            </a:solidFill>
            <a:ln w="25235" cap="flat">
              <a:noFill/>
              <a:prstDash val="solid"/>
              <a:miter/>
            </a:ln>
          </p:spPr>
          <p:txBody>
            <a:bodyPr rtlCol="0" anchor="ctr"/>
            <a:lstStyle/>
            <a:p>
              <a:endParaRPr lang="en-CN"/>
            </a:p>
          </p:txBody>
        </p:sp>
        <p:sp>
          <p:nvSpPr>
            <p:cNvPr id="18465" name="Freeform 18464">
              <a:extLst>
                <a:ext uri="{FF2B5EF4-FFF2-40B4-BE49-F238E27FC236}">
                  <a16:creationId xmlns:a16="http://schemas.microsoft.com/office/drawing/2014/main" id="{ECFCDA6D-D323-48B1-A0D4-95BA19C702B9}"/>
                </a:ext>
              </a:extLst>
            </p:cNvPr>
            <p:cNvSpPr/>
            <p:nvPr>
              <p:custDataLst>
                <p:tags r:id="rId10"/>
              </p:custDataLst>
            </p:nvPr>
          </p:nvSpPr>
          <p:spPr>
            <a:xfrm>
              <a:off x="8351238" y="4986878"/>
              <a:ext cx="22350" cy="54557"/>
            </a:xfrm>
            <a:custGeom>
              <a:avLst/>
              <a:gdLst>
                <a:gd name="connsiteX0" fmla="*/ 17652 w 22350"/>
                <a:gd name="connsiteY0" fmla="*/ 17634 h 54557"/>
                <a:gd name="connsiteX1" fmla="*/ 3925 w 22350"/>
                <a:gd name="connsiteY1" fmla="*/ 50049 h 54557"/>
                <a:gd name="connsiteX2" fmla="*/ 2693 w 22350"/>
                <a:gd name="connsiteY2" fmla="*/ 52175 h 54557"/>
                <a:gd name="connsiteX3" fmla="*/ 5157 w 22350"/>
                <a:gd name="connsiteY3" fmla="*/ 54655 h 54557"/>
                <a:gd name="connsiteX4" fmla="*/ 22580 w 22350"/>
                <a:gd name="connsiteY4" fmla="*/ 19405 h 54557"/>
                <a:gd name="connsiteX5" fmla="*/ 10261 w 22350"/>
                <a:gd name="connsiteY5" fmla="*/ 97 h 54557"/>
                <a:gd name="connsiteX6" fmla="*/ 230 w 22350"/>
                <a:gd name="connsiteY6" fmla="*/ 10194 h 54557"/>
                <a:gd name="connsiteX7" fmla="*/ 10437 w 22350"/>
                <a:gd name="connsiteY7" fmla="*/ 20468 h 54557"/>
                <a:gd name="connsiteX8" fmla="*/ 17652 w 22350"/>
                <a:gd name="connsiteY8" fmla="*/ 17634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0" h="54557">
                  <a:moveTo>
                    <a:pt x="17652" y="17634"/>
                  </a:moveTo>
                  <a:cubicBezTo>
                    <a:pt x="17652" y="27376"/>
                    <a:pt x="15892" y="38713"/>
                    <a:pt x="3925" y="50049"/>
                  </a:cubicBezTo>
                  <a:cubicBezTo>
                    <a:pt x="3221" y="50758"/>
                    <a:pt x="2693" y="51289"/>
                    <a:pt x="2693" y="52175"/>
                  </a:cubicBezTo>
                  <a:cubicBezTo>
                    <a:pt x="2693" y="53415"/>
                    <a:pt x="4101" y="54655"/>
                    <a:pt x="5157" y="54655"/>
                  </a:cubicBezTo>
                  <a:cubicBezTo>
                    <a:pt x="7621" y="54655"/>
                    <a:pt x="22580" y="40484"/>
                    <a:pt x="22580" y="19405"/>
                  </a:cubicBezTo>
                  <a:cubicBezTo>
                    <a:pt x="22580" y="8423"/>
                    <a:pt x="18356" y="97"/>
                    <a:pt x="10261" y="97"/>
                  </a:cubicBezTo>
                  <a:cubicBezTo>
                    <a:pt x="4453" y="97"/>
                    <a:pt x="230" y="4703"/>
                    <a:pt x="230" y="10194"/>
                  </a:cubicBezTo>
                  <a:cubicBezTo>
                    <a:pt x="230" y="15862"/>
                    <a:pt x="4277" y="20468"/>
                    <a:pt x="10437" y="20468"/>
                  </a:cubicBezTo>
                  <a:cubicBezTo>
                    <a:pt x="14660" y="20468"/>
                    <a:pt x="17476" y="17634"/>
                    <a:pt x="17652" y="17634"/>
                  </a:cubicBezTo>
                  <a:close/>
                </a:path>
              </a:pathLst>
            </a:custGeom>
            <a:solidFill>
              <a:srgbClr val="000000"/>
            </a:solidFill>
            <a:ln w="25235"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BB1609A6-09E7-F2AF-91C0-8F6E1591E761}"/>
                </a:ext>
              </a:extLst>
            </p:cNvPr>
            <p:cNvSpPr/>
            <p:nvPr>
              <p:custDataLst>
                <p:tags r:id="rId11"/>
              </p:custDataLst>
            </p:nvPr>
          </p:nvSpPr>
          <p:spPr>
            <a:xfrm>
              <a:off x="8398101" y="4886265"/>
              <a:ext cx="145716" cy="120983"/>
            </a:xfrm>
            <a:custGeom>
              <a:avLst/>
              <a:gdLst>
                <a:gd name="connsiteX0" fmla="*/ 39125 w 145716"/>
                <a:gd name="connsiteY0" fmla="*/ 121081 h 120983"/>
                <a:gd name="connsiteX1" fmla="*/ 145948 w 145716"/>
                <a:gd name="connsiteY1" fmla="*/ 41724 h 120983"/>
                <a:gd name="connsiteX2" fmla="*/ 123774 w 145716"/>
                <a:gd name="connsiteY2" fmla="*/ 7891 h 120983"/>
                <a:gd name="connsiteX3" fmla="*/ 73618 w 145716"/>
                <a:gd name="connsiteY3" fmla="*/ 97 h 120983"/>
                <a:gd name="connsiteX4" fmla="*/ 28918 w 145716"/>
                <a:gd name="connsiteY4" fmla="*/ 6297 h 120983"/>
                <a:gd name="connsiteX5" fmla="*/ 232 w 145716"/>
                <a:gd name="connsiteY5" fmla="*/ 33930 h 120983"/>
                <a:gd name="connsiteX6" fmla="*/ 2344 w 145716"/>
                <a:gd name="connsiteY6" fmla="*/ 35524 h 120983"/>
                <a:gd name="connsiteX7" fmla="*/ 16599 w 145716"/>
                <a:gd name="connsiteY7" fmla="*/ 25782 h 120983"/>
                <a:gd name="connsiteX8" fmla="*/ 49508 w 145716"/>
                <a:gd name="connsiteY8" fmla="*/ 10902 h 120983"/>
                <a:gd name="connsiteX9" fmla="*/ 26454 w 145716"/>
                <a:gd name="connsiteY9" fmla="*/ 109567 h 120983"/>
                <a:gd name="connsiteX10" fmla="*/ 25046 w 145716"/>
                <a:gd name="connsiteY10" fmla="*/ 110807 h 120983"/>
                <a:gd name="connsiteX11" fmla="*/ 14135 w 145716"/>
                <a:gd name="connsiteY11" fmla="*/ 119664 h 120983"/>
                <a:gd name="connsiteX12" fmla="*/ 18710 w 145716"/>
                <a:gd name="connsiteY12" fmla="*/ 121081 h 120983"/>
                <a:gd name="connsiteX13" fmla="*/ 39125 w 145716"/>
                <a:gd name="connsiteY13" fmla="*/ 121081 h 120983"/>
                <a:gd name="connsiteX14" fmla="*/ 39301 w 145716"/>
                <a:gd name="connsiteY14" fmla="*/ 110276 h 120983"/>
                <a:gd name="connsiteX15" fmla="*/ 65171 w 145716"/>
                <a:gd name="connsiteY15" fmla="*/ 10902 h 120983"/>
                <a:gd name="connsiteX16" fmla="*/ 129581 w 145716"/>
                <a:gd name="connsiteY16" fmla="*/ 49695 h 120983"/>
                <a:gd name="connsiteX17" fmla="*/ 50388 w 145716"/>
                <a:gd name="connsiteY17" fmla="*/ 110276 h 120983"/>
                <a:gd name="connsiteX18" fmla="*/ 39301 w 145716"/>
                <a:gd name="connsiteY18" fmla="*/ 110276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716" h="120983">
                  <a:moveTo>
                    <a:pt x="39125" y="121081"/>
                  </a:moveTo>
                  <a:cubicBezTo>
                    <a:pt x="85937" y="121081"/>
                    <a:pt x="145948" y="89905"/>
                    <a:pt x="145948" y="41724"/>
                  </a:cubicBezTo>
                  <a:cubicBezTo>
                    <a:pt x="145948" y="18874"/>
                    <a:pt x="129581" y="10725"/>
                    <a:pt x="123774" y="7891"/>
                  </a:cubicBezTo>
                  <a:cubicBezTo>
                    <a:pt x="108463" y="97"/>
                    <a:pt x="90512" y="97"/>
                    <a:pt x="73618" y="97"/>
                  </a:cubicBezTo>
                  <a:cubicBezTo>
                    <a:pt x="56371" y="97"/>
                    <a:pt x="44580" y="97"/>
                    <a:pt x="28918" y="6297"/>
                  </a:cubicBezTo>
                  <a:cubicBezTo>
                    <a:pt x="5511" y="15685"/>
                    <a:pt x="232" y="31273"/>
                    <a:pt x="232" y="33930"/>
                  </a:cubicBezTo>
                  <a:cubicBezTo>
                    <a:pt x="232" y="35347"/>
                    <a:pt x="1464" y="35524"/>
                    <a:pt x="2344" y="35524"/>
                  </a:cubicBezTo>
                  <a:cubicBezTo>
                    <a:pt x="4983" y="35524"/>
                    <a:pt x="14487" y="31982"/>
                    <a:pt x="16599" y="25782"/>
                  </a:cubicBezTo>
                  <a:cubicBezTo>
                    <a:pt x="18886" y="18696"/>
                    <a:pt x="21174" y="12319"/>
                    <a:pt x="49508" y="10902"/>
                  </a:cubicBezTo>
                  <a:cubicBezTo>
                    <a:pt x="46164" y="64397"/>
                    <a:pt x="28214" y="105139"/>
                    <a:pt x="26454" y="109567"/>
                  </a:cubicBezTo>
                  <a:cubicBezTo>
                    <a:pt x="25926" y="110276"/>
                    <a:pt x="25750" y="110453"/>
                    <a:pt x="25046" y="110807"/>
                  </a:cubicBezTo>
                  <a:cubicBezTo>
                    <a:pt x="15719" y="114704"/>
                    <a:pt x="14135" y="118601"/>
                    <a:pt x="14135" y="119664"/>
                  </a:cubicBezTo>
                  <a:cubicBezTo>
                    <a:pt x="14135" y="121081"/>
                    <a:pt x="15719" y="121081"/>
                    <a:pt x="18710" y="121081"/>
                  </a:cubicBezTo>
                  <a:lnTo>
                    <a:pt x="39125" y="121081"/>
                  </a:lnTo>
                  <a:close/>
                  <a:moveTo>
                    <a:pt x="39301" y="110276"/>
                  </a:moveTo>
                  <a:cubicBezTo>
                    <a:pt x="45284" y="96282"/>
                    <a:pt x="61827" y="57312"/>
                    <a:pt x="65171" y="10902"/>
                  </a:cubicBezTo>
                  <a:cubicBezTo>
                    <a:pt x="80481" y="10902"/>
                    <a:pt x="129581" y="10902"/>
                    <a:pt x="129581" y="49695"/>
                  </a:cubicBezTo>
                  <a:cubicBezTo>
                    <a:pt x="129581" y="89374"/>
                    <a:pt x="90864" y="110276"/>
                    <a:pt x="50388" y="110276"/>
                  </a:cubicBezTo>
                  <a:lnTo>
                    <a:pt x="39301" y="110276"/>
                  </a:lnTo>
                  <a:close/>
                </a:path>
              </a:pathLst>
            </a:custGeom>
            <a:solidFill>
              <a:srgbClr val="000000"/>
            </a:solidFill>
            <a:ln w="25235"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BB61441B-0B46-AAF3-A807-19A7930AF6D6}"/>
                </a:ext>
              </a:extLst>
            </p:cNvPr>
            <p:cNvSpPr/>
            <p:nvPr>
              <p:custDataLst>
                <p:tags r:id="rId12"/>
              </p:custDataLst>
            </p:nvPr>
          </p:nvSpPr>
          <p:spPr>
            <a:xfrm>
              <a:off x="8565373" y="4872247"/>
              <a:ext cx="104711" cy="105522"/>
            </a:xfrm>
            <a:custGeom>
              <a:avLst/>
              <a:gdLst>
                <a:gd name="connsiteX0" fmla="*/ 56177 w 104711"/>
                <a:gd name="connsiteY0" fmla="*/ 56399 h 105522"/>
                <a:gd name="connsiteX1" fmla="*/ 99922 w 104711"/>
                <a:gd name="connsiteY1" fmla="*/ 56399 h 105522"/>
                <a:gd name="connsiteX2" fmla="*/ 104950 w 104711"/>
                <a:gd name="connsiteY2" fmla="*/ 52856 h 105522"/>
                <a:gd name="connsiteX3" fmla="*/ 99922 w 104711"/>
                <a:gd name="connsiteY3" fmla="*/ 49314 h 105522"/>
                <a:gd name="connsiteX4" fmla="*/ 56177 w 104711"/>
                <a:gd name="connsiteY4" fmla="*/ 49314 h 105522"/>
                <a:gd name="connsiteX5" fmla="*/ 56177 w 104711"/>
                <a:gd name="connsiteY5" fmla="*/ 5283 h 105522"/>
                <a:gd name="connsiteX6" fmla="*/ 52657 w 104711"/>
                <a:gd name="connsiteY6" fmla="*/ 95 h 105522"/>
                <a:gd name="connsiteX7" fmla="*/ 49137 w 104711"/>
                <a:gd name="connsiteY7" fmla="*/ 5283 h 105522"/>
                <a:gd name="connsiteX8" fmla="*/ 49137 w 104711"/>
                <a:gd name="connsiteY8" fmla="*/ 49314 h 105522"/>
                <a:gd name="connsiteX9" fmla="*/ 5266 w 104711"/>
                <a:gd name="connsiteY9" fmla="*/ 49314 h 105522"/>
                <a:gd name="connsiteX10" fmla="*/ 238 w 104711"/>
                <a:gd name="connsiteY10" fmla="*/ 52856 h 105522"/>
                <a:gd name="connsiteX11" fmla="*/ 5266 w 104711"/>
                <a:gd name="connsiteY11" fmla="*/ 56399 h 105522"/>
                <a:gd name="connsiteX12" fmla="*/ 49137 w 104711"/>
                <a:gd name="connsiteY12" fmla="*/ 56399 h 105522"/>
                <a:gd name="connsiteX13" fmla="*/ 49137 w 104711"/>
                <a:gd name="connsiteY13" fmla="*/ 100430 h 105522"/>
                <a:gd name="connsiteX14" fmla="*/ 52657 w 104711"/>
                <a:gd name="connsiteY14" fmla="*/ 105617 h 105522"/>
                <a:gd name="connsiteX15" fmla="*/ 56177 w 104711"/>
                <a:gd name="connsiteY15" fmla="*/ 100430 h 105522"/>
                <a:gd name="connsiteX16" fmla="*/ 56177 w 104711"/>
                <a:gd name="connsiteY16" fmla="*/ 56399 h 1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11" h="105522">
                  <a:moveTo>
                    <a:pt x="56177" y="56399"/>
                  </a:moveTo>
                  <a:lnTo>
                    <a:pt x="99922" y="56399"/>
                  </a:lnTo>
                  <a:cubicBezTo>
                    <a:pt x="101556" y="56399"/>
                    <a:pt x="104950" y="56399"/>
                    <a:pt x="104950" y="52856"/>
                  </a:cubicBezTo>
                  <a:cubicBezTo>
                    <a:pt x="104950" y="49314"/>
                    <a:pt x="101556" y="49314"/>
                    <a:pt x="99922" y="49314"/>
                  </a:cubicBezTo>
                  <a:lnTo>
                    <a:pt x="56177" y="49314"/>
                  </a:lnTo>
                  <a:lnTo>
                    <a:pt x="56177" y="5283"/>
                  </a:lnTo>
                  <a:cubicBezTo>
                    <a:pt x="56177" y="3511"/>
                    <a:pt x="56177" y="95"/>
                    <a:pt x="52657" y="95"/>
                  </a:cubicBezTo>
                  <a:cubicBezTo>
                    <a:pt x="49137" y="95"/>
                    <a:pt x="49137" y="3511"/>
                    <a:pt x="49137" y="5283"/>
                  </a:cubicBezTo>
                  <a:lnTo>
                    <a:pt x="49137" y="49314"/>
                  </a:lnTo>
                  <a:lnTo>
                    <a:pt x="5266" y="49314"/>
                  </a:lnTo>
                  <a:cubicBezTo>
                    <a:pt x="3632" y="49314"/>
                    <a:pt x="238" y="49314"/>
                    <a:pt x="238" y="52856"/>
                  </a:cubicBezTo>
                  <a:cubicBezTo>
                    <a:pt x="238" y="56399"/>
                    <a:pt x="3632" y="56399"/>
                    <a:pt x="5266" y="56399"/>
                  </a:cubicBezTo>
                  <a:lnTo>
                    <a:pt x="49137" y="56399"/>
                  </a:lnTo>
                  <a:lnTo>
                    <a:pt x="49137" y="100430"/>
                  </a:lnTo>
                  <a:cubicBezTo>
                    <a:pt x="49137" y="102201"/>
                    <a:pt x="49137" y="105617"/>
                    <a:pt x="52657" y="105617"/>
                  </a:cubicBezTo>
                  <a:cubicBezTo>
                    <a:pt x="56177" y="105617"/>
                    <a:pt x="56177" y="102201"/>
                    <a:pt x="56177" y="100430"/>
                  </a:cubicBezTo>
                  <a:lnTo>
                    <a:pt x="56177" y="56399"/>
                  </a:lnTo>
                  <a:close/>
                </a:path>
              </a:pathLst>
            </a:custGeom>
            <a:solidFill>
              <a:srgbClr val="000000"/>
            </a:solidFill>
            <a:ln w="25235"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BACD8C2F-7E66-FCA6-3843-368CE4DBD600}"/>
                </a:ext>
              </a:extLst>
            </p:cNvPr>
            <p:cNvSpPr/>
            <p:nvPr>
              <p:custDataLst>
                <p:tags r:id="rId13"/>
              </p:custDataLst>
            </p:nvPr>
          </p:nvSpPr>
          <p:spPr>
            <a:xfrm>
              <a:off x="8746904" y="4518100"/>
              <a:ext cx="179505" cy="172833"/>
            </a:xfrm>
            <a:custGeom>
              <a:avLst/>
              <a:gdLst>
                <a:gd name="connsiteX0" fmla="*/ 66366 w 179505"/>
                <a:gd name="connsiteY0" fmla="*/ 92954 h 172833"/>
                <a:gd name="connsiteX1" fmla="*/ 109105 w 179505"/>
                <a:gd name="connsiteY1" fmla="*/ 92954 h 172833"/>
                <a:gd name="connsiteX2" fmla="*/ 179751 w 179505"/>
                <a:gd name="connsiteY2" fmla="*/ 38295 h 172833"/>
                <a:gd name="connsiteX3" fmla="*/ 130223 w 179505"/>
                <a:gd name="connsiteY3" fmla="*/ 85 h 172833"/>
                <a:gd name="connsiteX4" fmla="*/ 48767 w 179505"/>
                <a:gd name="connsiteY4" fmla="*/ 85 h 172833"/>
                <a:gd name="connsiteX5" fmla="*/ 41225 w 179505"/>
                <a:gd name="connsiteY5" fmla="*/ 4893 h 172833"/>
                <a:gd name="connsiteX6" fmla="*/ 48516 w 179505"/>
                <a:gd name="connsiteY6" fmla="*/ 7929 h 172833"/>
                <a:gd name="connsiteX7" fmla="*/ 59326 w 179505"/>
                <a:gd name="connsiteY7" fmla="*/ 8435 h 172833"/>
                <a:gd name="connsiteX8" fmla="*/ 64857 w 179505"/>
                <a:gd name="connsiteY8" fmla="*/ 12484 h 172833"/>
                <a:gd name="connsiteX9" fmla="*/ 63852 w 179505"/>
                <a:gd name="connsiteY9" fmla="*/ 17292 h 172833"/>
                <a:gd name="connsiteX10" fmla="*/ 30163 w 179505"/>
                <a:gd name="connsiteY10" fmla="*/ 153181 h 172833"/>
                <a:gd name="connsiteX11" fmla="*/ 7285 w 179505"/>
                <a:gd name="connsiteY11" fmla="*/ 165074 h 172833"/>
                <a:gd name="connsiteX12" fmla="*/ 246 w 179505"/>
                <a:gd name="connsiteY12" fmla="*/ 169882 h 172833"/>
                <a:gd name="connsiteX13" fmla="*/ 4017 w 179505"/>
                <a:gd name="connsiteY13" fmla="*/ 172919 h 172833"/>
                <a:gd name="connsiteX14" fmla="*/ 35945 w 179505"/>
                <a:gd name="connsiteY14" fmla="*/ 172159 h 172833"/>
                <a:gd name="connsiteX15" fmla="*/ 52036 w 179505"/>
                <a:gd name="connsiteY15" fmla="*/ 172412 h 172833"/>
                <a:gd name="connsiteX16" fmla="*/ 68377 w 179505"/>
                <a:gd name="connsiteY16" fmla="*/ 172919 h 172833"/>
                <a:gd name="connsiteX17" fmla="*/ 73405 w 179505"/>
                <a:gd name="connsiteY17" fmla="*/ 167858 h 172833"/>
                <a:gd name="connsiteX18" fmla="*/ 66366 w 179505"/>
                <a:gd name="connsiteY18" fmla="*/ 165074 h 172833"/>
                <a:gd name="connsiteX19" fmla="*/ 50024 w 179505"/>
                <a:gd name="connsiteY19" fmla="*/ 160519 h 172833"/>
                <a:gd name="connsiteX20" fmla="*/ 50779 w 179505"/>
                <a:gd name="connsiteY20" fmla="*/ 156217 h 172833"/>
                <a:gd name="connsiteX21" fmla="*/ 66366 w 179505"/>
                <a:gd name="connsiteY21" fmla="*/ 92954 h 172833"/>
                <a:gd name="connsiteX22" fmla="*/ 84467 w 179505"/>
                <a:gd name="connsiteY22" fmla="*/ 17545 h 172833"/>
                <a:gd name="connsiteX23" fmla="*/ 98043 w 179505"/>
                <a:gd name="connsiteY23" fmla="*/ 7929 h 172833"/>
                <a:gd name="connsiteX24" fmla="*/ 122178 w 179505"/>
                <a:gd name="connsiteY24" fmla="*/ 7929 h 172833"/>
                <a:gd name="connsiteX25" fmla="*/ 156370 w 179505"/>
                <a:gd name="connsiteY25" fmla="*/ 32222 h 172833"/>
                <a:gd name="connsiteX26" fmla="*/ 141537 w 179505"/>
                <a:gd name="connsiteY26" fmla="*/ 72963 h 172833"/>
                <a:gd name="connsiteX27" fmla="*/ 102820 w 179505"/>
                <a:gd name="connsiteY27" fmla="*/ 86375 h 172833"/>
                <a:gd name="connsiteX28" fmla="*/ 67371 w 179505"/>
                <a:gd name="connsiteY28" fmla="*/ 86375 h 172833"/>
                <a:gd name="connsiteX29" fmla="*/ 84467 w 179505"/>
                <a:gd name="connsiteY29" fmla="*/ 17545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505" h="172833">
                  <a:moveTo>
                    <a:pt x="66366" y="92954"/>
                  </a:moveTo>
                  <a:lnTo>
                    <a:pt x="109105" y="92954"/>
                  </a:lnTo>
                  <a:cubicBezTo>
                    <a:pt x="144805" y="92954"/>
                    <a:pt x="179751" y="66637"/>
                    <a:pt x="179751" y="38295"/>
                  </a:cubicBezTo>
                  <a:cubicBezTo>
                    <a:pt x="179751" y="18810"/>
                    <a:pt x="163158" y="85"/>
                    <a:pt x="130223" y="85"/>
                  </a:cubicBezTo>
                  <a:lnTo>
                    <a:pt x="48767" y="85"/>
                  </a:lnTo>
                  <a:cubicBezTo>
                    <a:pt x="43991" y="85"/>
                    <a:pt x="41225" y="85"/>
                    <a:pt x="41225" y="4893"/>
                  </a:cubicBezTo>
                  <a:cubicBezTo>
                    <a:pt x="41225" y="7929"/>
                    <a:pt x="43488" y="7929"/>
                    <a:pt x="48516" y="7929"/>
                  </a:cubicBezTo>
                  <a:cubicBezTo>
                    <a:pt x="51784" y="7929"/>
                    <a:pt x="56310" y="8182"/>
                    <a:pt x="59326" y="8435"/>
                  </a:cubicBezTo>
                  <a:cubicBezTo>
                    <a:pt x="63349" y="8941"/>
                    <a:pt x="64857" y="9701"/>
                    <a:pt x="64857" y="12484"/>
                  </a:cubicBezTo>
                  <a:cubicBezTo>
                    <a:pt x="64857" y="13496"/>
                    <a:pt x="64606" y="14256"/>
                    <a:pt x="63852" y="17292"/>
                  </a:cubicBezTo>
                  <a:lnTo>
                    <a:pt x="30163" y="153181"/>
                  </a:lnTo>
                  <a:cubicBezTo>
                    <a:pt x="27649" y="163050"/>
                    <a:pt x="27146" y="165074"/>
                    <a:pt x="7285" y="165074"/>
                  </a:cubicBezTo>
                  <a:cubicBezTo>
                    <a:pt x="3011" y="165074"/>
                    <a:pt x="246" y="165074"/>
                    <a:pt x="246" y="169882"/>
                  </a:cubicBezTo>
                  <a:cubicBezTo>
                    <a:pt x="246" y="172919"/>
                    <a:pt x="3262" y="172919"/>
                    <a:pt x="4017" y="172919"/>
                  </a:cubicBezTo>
                  <a:cubicBezTo>
                    <a:pt x="11056" y="172919"/>
                    <a:pt x="28906" y="172159"/>
                    <a:pt x="35945" y="172159"/>
                  </a:cubicBezTo>
                  <a:cubicBezTo>
                    <a:pt x="41225" y="172159"/>
                    <a:pt x="46756" y="172412"/>
                    <a:pt x="52036" y="172412"/>
                  </a:cubicBezTo>
                  <a:cubicBezTo>
                    <a:pt x="57567" y="172412"/>
                    <a:pt x="63098" y="172919"/>
                    <a:pt x="68377" y="172919"/>
                  </a:cubicBezTo>
                  <a:cubicBezTo>
                    <a:pt x="70137" y="172919"/>
                    <a:pt x="73405" y="172919"/>
                    <a:pt x="73405" y="167858"/>
                  </a:cubicBezTo>
                  <a:cubicBezTo>
                    <a:pt x="73405" y="165074"/>
                    <a:pt x="71143" y="165074"/>
                    <a:pt x="66366" y="165074"/>
                  </a:cubicBezTo>
                  <a:cubicBezTo>
                    <a:pt x="57064" y="165074"/>
                    <a:pt x="50024" y="165074"/>
                    <a:pt x="50024" y="160519"/>
                  </a:cubicBezTo>
                  <a:cubicBezTo>
                    <a:pt x="50024" y="159001"/>
                    <a:pt x="50527" y="157736"/>
                    <a:pt x="50779" y="156217"/>
                  </a:cubicBezTo>
                  <a:lnTo>
                    <a:pt x="66366" y="92954"/>
                  </a:lnTo>
                  <a:close/>
                  <a:moveTo>
                    <a:pt x="84467" y="17545"/>
                  </a:moveTo>
                  <a:cubicBezTo>
                    <a:pt x="86730" y="8688"/>
                    <a:pt x="87233" y="7929"/>
                    <a:pt x="98043" y="7929"/>
                  </a:cubicBezTo>
                  <a:lnTo>
                    <a:pt x="122178" y="7929"/>
                  </a:lnTo>
                  <a:cubicBezTo>
                    <a:pt x="143045" y="7929"/>
                    <a:pt x="156370" y="14762"/>
                    <a:pt x="156370" y="32222"/>
                  </a:cubicBezTo>
                  <a:cubicBezTo>
                    <a:pt x="156370" y="42091"/>
                    <a:pt x="151342" y="63854"/>
                    <a:pt x="141537" y="72963"/>
                  </a:cubicBezTo>
                  <a:cubicBezTo>
                    <a:pt x="128966" y="84351"/>
                    <a:pt x="113882" y="86375"/>
                    <a:pt x="102820" y="86375"/>
                  </a:cubicBezTo>
                  <a:lnTo>
                    <a:pt x="67371" y="86375"/>
                  </a:lnTo>
                  <a:lnTo>
                    <a:pt x="84467" y="17545"/>
                  </a:lnTo>
                  <a:close/>
                </a:path>
              </a:pathLst>
            </a:custGeom>
            <a:solidFill>
              <a:srgbClr val="000000"/>
            </a:solidFill>
            <a:ln w="25235"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ACAC0E75-E7FD-5E1E-7583-B1EAF021F221}"/>
                </a:ext>
              </a:extLst>
            </p:cNvPr>
            <p:cNvSpPr/>
            <p:nvPr>
              <p:custDataLst>
                <p:tags r:id="rId14"/>
              </p:custDataLst>
            </p:nvPr>
          </p:nvSpPr>
          <p:spPr>
            <a:xfrm>
              <a:off x="8958063" y="4501145"/>
              <a:ext cx="58326" cy="253051"/>
            </a:xfrm>
            <a:custGeom>
              <a:avLst/>
              <a:gdLst>
                <a:gd name="connsiteX0" fmla="*/ 58580 w 58326"/>
                <a:gd name="connsiteY0" fmla="*/ 250605 h 253051"/>
                <a:gd name="connsiteX1" fmla="*/ 54306 w 58326"/>
                <a:gd name="connsiteY1" fmla="*/ 245038 h 253051"/>
                <a:gd name="connsiteX2" fmla="*/ 14835 w 58326"/>
                <a:gd name="connsiteY2" fmla="*/ 126610 h 253051"/>
                <a:gd name="connsiteX3" fmla="*/ 55312 w 58326"/>
                <a:gd name="connsiteY3" fmla="*/ 6917 h 253051"/>
                <a:gd name="connsiteX4" fmla="*/ 58580 w 58326"/>
                <a:gd name="connsiteY4" fmla="*/ 2615 h 253051"/>
                <a:gd name="connsiteX5" fmla="*/ 56066 w 58326"/>
                <a:gd name="connsiteY5" fmla="*/ 85 h 253051"/>
                <a:gd name="connsiteX6" fmla="*/ 16092 w 58326"/>
                <a:gd name="connsiteY6" fmla="*/ 49430 h 253051"/>
                <a:gd name="connsiteX7" fmla="*/ 253 w 58326"/>
                <a:gd name="connsiteY7" fmla="*/ 126610 h 253051"/>
                <a:gd name="connsiteX8" fmla="*/ 16846 w 58326"/>
                <a:gd name="connsiteY8" fmla="*/ 205562 h 253051"/>
                <a:gd name="connsiteX9" fmla="*/ 56066 w 58326"/>
                <a:gd name="connsiteY9" fmla="*/ 253136 h 253051"/>
                <a:gd name="connsiteX10" fmla="*/ 58580 w 58326"/>
                <a:gd name="connsiteY10" fmla="*/ 25060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580" y="250605"/>
                  </a:moveTo>
                  <a:cubicBezTo>
                    <a:pt x="58580" y="249846"/>
                    <a:pt x="58580" y="249340"/>
                    <a:pt x="54306" y="245038"/>
                  </a:cubicBezTo>
                  <a:cubicBezTo>
                    <a:pt x="22880" y="213154"/>
                    <a:pt x="14835" y="165327"/>
                    <a:pt x="14835" y="126610"/>
                  </a:cubicBezTo>
                  <a:cubicBezTo>
                    <a:pt x="14835" y="82579"/>
                    <a:pt x="24389" y="38548"/>
                    <a:pt x="55312" y="6917"/>
                  </a:cubicBezTo>
                  <a:cubicBezTo>
                    <a:pt x="58580" y="3880"/>
                    <a:pt x="58580" y="3374"/>
                    <a:pt x="58580" y="2615"/>
                  </a:cubicBezTo>
                  <a:cubicBezTo>
                    <a:pt x="58580" y="844"/>
                    <a:pt x="57574" y="85"/>
                    <a:pt x="56066" y="85"/>
                  </a:cubicBezTo>
                  <a:cubicBezTo>
                    <a:pt x="53552" y="85"/>
                    <a:pt x="30925" y="17292"/>
                    <a:pt x="16092" y="49430"/>
                  </a:cubicBezTo>
                  <a:cubicBezTo>
                    <a:pt x="3270" y="77265"/>
                    <a:pt x="253" y="105354"/>
                    <a:pt x="253" y="126610"/>
                  </a:cubicBezTo>
                  <a:cubicBezTo>
                    <a:pt x="253" y="146348"/>
                    <a:pt x="3019" y="176967"/>
                    <a:pt x="16846" y="205562"/>
                  </a:cubicBezTo>
                  <a:cubicBezTo>
                    <a:pt x="31931" y="236687"/>
                    <a:pt x="53552" y="253136"/>
                    <a:pt x="56066" y="253136"/>
                  </a:cubicBezTo>
                  <a:cubicBezTo>
                    <a:pt x="57574" y="253136"/>
                    <a:pt x="58580" y="252377"/>
                    <a:pt x="58580" y="250605"/>
                  </a:cubicBezTo>
                  <a:close/>
                </a:path>
              </a:pathLst>
            </a:custGeom>
            <a:solidFill>
              <a:srgbClr val="000000"/>
            </a:solidFill>
            <a:ln w="25235"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7F898CBA-987B-5C3E-C86D-1D0C199E9858}"/>
                </a:ext>
              </a:extLst>
            </p:cNvPr>
            <p:cNvSpPr/>
            <p:nvPr>
              <p:custDataLst>
                <p:tags r:id="rId15"/>
              </p:custDataLst>
            </p:nvPr>
          </p:nvSpPr>
          <p:spPr>
            <a:xfrm>
              <a:off x="9036223" y="4518100"/>
              <a:ext cx="187298" cy="172833"/>
            </a:xfrm>
            <a:custGeom>
              <a:avLst/>
              <a:gdLst>
                <a:gd name="connsiteX0" fmla="*/ 46265 w 187298"/>
                <a:gd name="connsiteY0" fmla="*/ 172919 h 172833"/>
                <a:gd name="connsiteX1" fmla="*/ 187556 w 187298"/>
                <a:gd name="connsiteY1" fmla="*/ 58793 h 172833"/>
                <a:gd name="connsiteX2" fmla="*/ 164678 w 187298"/>
                <a:gd name="connsiteY2" fmla="*/ 14256 h 172833"/>
                <a:gd name="connsiteX3" fmla="*/ 96044 w 187298"/>
                <a:gd name="connsiteY3" fmla="*/ 85 h 172833"/>
                <a:gd name="connsiteX4" fmla="*/ 38471 w 187298"/>
                <a:gd name="connsiteY4" fmla="*/ 9195 h 172833"/>
                <a:gd name="connsiteX5" fmla="*/ 257 w 187298"/>
                <a:gd name="connsiteY5" fmla="*/ 47152 h 172833"/>
                <a:gd name="connsiteX6" fmla="*/ 2771 w 187298"/>
                <a:gd name="connsiteY6" fmla="*/ 49177 h 172833"/>
                <a:gd name="connsiteX7" fmla="*/ 14587 w 187298"/>
                <a:gd name="connsiteY7" fmla="*/ 44369 h 172833"/>
                <a:gd name="connsiteX8" fmla="*/ 22130 w 187298"/>
                <a:gd name="connsiteY8" fmla="*/ 34500 h 172833"/>
                <a:gd name="connsiteX9" fmla="*/ 64366 w 187298"/>
                <a:gd name="connsiteY9" fmla="*/ 14002 h 172833"/>
                <a:gd name="connsiteX10" fmla="*/ 29923 w 187298"/>
                <a:gd name="connsiteY10" fmla="*/ 159507 h 172833"/>
                <a:gd name="connsiteX11" fmla="*/ 14587 w 187298"/>
                <a:gd name="connsiteY11" fmla="*/ 171147 h 172833"/>
                <a:gd name="connsiteX12" fmla="*/ 20370 w 187298"/>
                <a:gd name="connsiteY12" fmla="*/ 172919 h 172833"/>
                <a:gd name="connsiteX13" fmla="*/ 46265 w 187298"/>
                <a:gd name="connsiteY13" fmla="*/ 172919 h 172833"/>
                <a:gd name="connsiteX14" fmla="*/ 47522 w 187298"/>
                <a:gd name="connsiteY14" fmla="*/ 159001 h 172833"/>
                <a:gd name="connsiteX15" fmla="*/ 84982 w 187298"/>
                <a:gd name="connsiteY15" fmla="*/ 14002 h 172833"/>
                <a:gd name="connsiteX16" fmla="*/ 166186 w 187298"/>
                <a:gd name="connsiteY16" fmla="*/ 69674 h 172833"/>
                <a:gd name="connsiteX17" fmla="*/ 61098 w 187298"/>
                <a:gd name="connsiteY17" fmla="*/ 159001 h 172833"/>
                <a:gd name="connsiteX18" fmla="*/ 47522 w 187298"/>
                <a:gd name="connsiteY18" fmla="*/ 15900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298" h="172833">
                  <a:moveTo>
                    <a:pt x="46265" y="172919"/>
                  </a:moveTo>
                  <a:cubicBezTo>
                    <a:pt x="104843" y="172919"/>
                    <a:pt x="187556" y="127875"/>
                    <a:pt x="187556" y="58793"/>
                  </a:cubicBezTo>
                  <a:cubicBezTo>
                    <a:pt x="187556" y="36271"/>
                    <a:pt x="176997" y="22100"/>
                    <a:pt x="164678" y="14256"/>
                  </a:cubicBezTo>
                  <a:cubicBezTo>
                    <a:pt x="143057" y="85"/>
                    <a:pt x="119927" y="85"/>
                    <a:pt x="96044" y="85"/>
                  </a:cubicBezTo>
                  <a:cubicBezTo>
                    <a:pt x="74423" y="85"/>
                    <a:pt x="59590" y="85"/>
                    <a:pt x="38471" y="9195"/>
                  </a:cubicBezTo>
                  <a:cubicBezTo>
                    <a:pt x="5034" y="24125"/>
                    <a:pt x="257" y="45128"/>
                    <a:pt x="257" y="47152"/>
                  </a:cubicBezTo>
                  <a:cubicBezTo>
                    <a:pt x="257" y="48670"/>
                    <a:pt x="1263" y="49177"/>
                    <a:pt x="2771" y="49177"/>
                  </a:cubicBezTo>
                  <a:cubicBezTo>
                    <a:pt x="6794" y="49177"/>
                    <a:pt x="12576" y="45634"/>
                    <a:pt x="14587" y="44369"/>
                  </a:cubicBezTo>
                  <a:cubicBezTo>
                    <a:pt x="19867" y="40826"/>
                    <a:pt x="20621" y="39308"/>
                    <a:pt x="22130" y="34500"/>
                  </a:cubicBezTo>
                  <a:cubicBezTo>
                    <a:pt x="25649" y="24378"/>
                    <a:pt x="32689" y="15521"/>
                    <a:pt x="64366" y="14002"/>
                  </a:cubicBezTo>
                  <a:cubicBezTo>
                    <a:pt x="60344" y="66890"/>
                    <a:pt x="47522" y="115223"/>
                    <a:pt x="29923" y="159507"/>
                  </a:cubicBezTo>
                  <a:cubicBezTo>
                    <a:pt x="20621" y="162797"/>
                    <a:pt x="14587" y="168617"/>
                    <a:pt x="14587" y="171147"/>
                  </a:cubicBezTo>
                  <a:cubicBezTo>
                    <a:pt x="14587" y="172665"/>
                    <a:pt x="14839" y="172919"/>
                    <a:pt x="20370" y="172919"/>
                  </a:cubicBezTo>
                  <a:lnTo>
                    <a:pt x="46265" y="172919"/>
                  </a:lnTo>
                  <a:close/>
                  <a:moveTo>
                    <a:pt x="47522" y="159001"/>
                  </a:moveTo>
                  <a:cubicBezTo>
                    <a:pt x="76182" y="88399"/>
                    <a:pt x="81462" y="44369"/>
                    <a:pt x="84982" y="14002"/>
                  </a:cubicBezTo>
                  <a:cubicBezTo>
                    <a:pt x="101826" y="14002"/>
                    <a:pt x="166186" y="14002"/>
                    <a:pt x="166186" y="69674"/>
                  </a:cubicBezTo>
                  <a:cubicBezTo>
                    <a:pt x="166186" y="119272"/>
                    <a:pt x="121939" y="159001"/>
                    <a:pt x="61098" y="159001"/>
                  </a:cubicBezTo>
                  <a:lnTo>
                    <a:pt x="47522" y="159001"/>
                  </a:lnTo>
                  <a:close/>
                </a:path>
              </a:pathLst>
            </a:custGeom>
            <a:solidFill>
              <a:srgbClr val="000000"/>
            </a:solidFill>
            <a:ln w="25235"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28F3BA3A-344F-7FD7-961B-48E010D39F85}"/>
                </a:ext>
              </a:extLst>
            </p:cNvPr>
            <p:cNvSpPr/>
            <p:nvPr>
              <p:custDataLst>
                <p:tags r:id="rId16"/>
              </p:custDataLst>
            </p:nvPr>
          </p:nvSpPr>
          <p:spPr>
            <a:xfrm>
              <a:off x="9244180" y="4476804"/>
              <a:ext cx="129525" cy="130549"/>
            </a:xfrm>
            <a:custGeom>
              <a:avLst/>
              <a:gdLst>
                <a:gd name="connsiteX0" fmla="*/ 69428 w 129525"/>
                <a:gd name="connsiteY0" fmla="*/ 69695 h 130549"/>
                <a:gd name="connsiteX1" fmla="*/ 123279 w 129525"/>
                <a:gd name="connsiteY1" fmla="*/ 69695 h 130549"/>
                <a:gd name="connsiteX2" fmla="*/ 129791 w 129525"/>
                <a:gd name="connsiteY2" fmla="*/ 65444 h 130549"/>
                <a:gd name="connsiteX3" fmla="*/ 123279 w 129525"/>
                <a:gd name="connsiteY3" fmla="*/ 61015 h 130549"/>
                <a:gd name="connsiteX4" fmla="*/ 69428 w 129525"/>
                <a:gd name="connsiteY4" fmla="*/ 61015 h 130549"/>
                <a:gd name="connsiteX5" fmla="*/ 69428 w 129525"/>
                <a:gd name="connsiteY5" fmla="*/ 6635 h 130549"/>
                <a:gd name="connsiteX6" fmla="*/ 65204 w 129525"/>
                <a:gd name="connsiteY6" fmla="*/ 81 h 130549"/>
                <a:gd name="connsiteX7" fmla="*/ 60804 w 129525"/>
                <a:gd name="connsiteY7" fmla="*/ 6635 h 130549"/>
                <a:gd name="connsiteX8" fmla="*/ 60804 w 129525"/>
                <a:gd name="connsiteY8" fmla="*/ 61015 h 130549"/>
                <a:gd name="connsiteX9" fmla="*/ 6777 w 129525"/>
                <a:gd name="connsiteY9" fmla="*/ 61015 h 130549"/>
                <a:gd name="connsiteX10" fmla="*/ 265 w 129525"/>
                <a:gd name="connsiteY10" fmla="*/ 65267 h 130549"/>
                <a:gd name="connsiteX11" fmla="*/ 6777 w 129525"/>
                <a:gd name="connsiteY11" fmla="*/ 69695 h 130549"/>
                <a:gd name="connsiteX12" fmla="*/ 60804 w 129525"/>
                <a:gd name="connsiteY12" fmla="*/ 69695 h 130549"/>
                <a:gd name="connsiteX13" fmla="*/ 60804 w 129525"/>
                <a:gd name="connsiteY13" fmla="*/ 124076 h 130549"/>
                <a:gd name="connsiteX14" fmla="*/ 65028 w 129525"/>
                <a:gd name="connsiteY14" fmla="*/ 130630 h 130549"/>
                <a:gd name="connsiteX15" fmla="*/ 69428 w 129525"/>
                <a:gd name="connsiteY15" fmla="*/ 124076 h 130549"/>
                <a:gd name="connsiteX16" fmla="*/ 69428 w 129525"/>
                <a:gd name="connsiteY16" fmla="*/ 69695 h 1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25" h="130549">
                  <a:moveTo>
                    <a:pt x="69428" y="69695"/>
                  </a:moveTo>
                  <a:lnTo>
                    <a:pt x="123279" y="69695"/>
                  </a:lnTo>
                  <a:cubicBezTo>
                    <a:pt x="125567" y="69695"/>
                    <a:pt x="129791" y="69695"/>
                    <a:pt x="129791" y="65444"/>
                  </a:cubicBezTo>
                  <a:cubicBezTo>
                    <a:pt x="129791" y="61015"/>
                    <a:pt x="125743" y="61015"/>
                    <a:pt x="123279" y="61015"/>
                  </a:cubicBezTo>
                  <a:lnTo>
                    <a:pt x="69428" y="61015"/>
                  </a:lnTo>
                  <a:lnTo>
                    <a:pt x="69428" y="6635"/>
                  </a:lnTo>
                  <a:cubicBezTo>
                    <a:pt x="69428" y="4332"/>
                    <a:pt x="69428" y="81"/>
                    <a:pt x="65204" y="81"/>
                  </a:cubicBezTo>
                  <a:cubicBezTo>
                    <a:pt x="60804" y="81"/>
                    <a:pt x="60804" y="4155"/>
                    <a:pt x="60804" y="6635"/>
                  </a:cubicBezTo>
                  <a:lnTo>
                    <a:pt x="60804" y="61015"/>
                  </a:lnTo>
                  <a:lnTo>
                    <a:pt x="6777" y="61015"/>
                  </a:lnTo>
                  <a:cubicBezTo>
                    <a:pt x="4489" y="61015"/>
                    <a:pt x="265" y="61015"/>
                    <a:pt x="265" y="65267"/>
                  </a:cubicBezTo>
                  <a:cubicBezTo>
                    <a:pt x="265" y="69695"/>
                    <a:pt x="4313" y="69695"/>
                    <a:pt x="6777" y="69695"/>
                  </a:cubicBezTo>
                  <a:lnTo>
                    <a:pt x="60804" y="69695"/>
                  </a:lnTo>
                  <a:lnTo>
                    <a:pt x="60804" y="124076"/>
                  </a:lnTo>
                  <a:cubicBezTo>
                    <a:pt x="60804" y="126378"/>
                    <a:pt x="60804" y="130630"/>
                    <a:pt x="65028" y="130630"/>
                  </a:cubicBezTo>
                  <a:cubicBezTo>
                    <a:pt x="69428" y="130630"/>
                    <a:pt x="69428" y="126556"/>
                    <a:pt x="69428" y="124076"/>
                  </a:cubicBezTo>
                  <a:lnTo>
                    <a:pt x="69428" y="69695"/>
                  </a:lnTo>
                  <a:close/>
                </a:path>
              </a:pathLst>
            </a:custGeom>
            <a:solidFill>
              <a:srgbClr val="000000"/>
            </a:solidFill>
            <a:ln w="25235"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2367A90C-7D62-BCC2-58EC-697676F5087B}"/>
                </a:ext>
              </a:extLst>
            </p:cNvPr>
            <p:cNvSpPr/>
            <p:nvPr>
              <p:custDataLst>
                <p:tags r:id="rId17"/>
              </p:custDataLst>
            </p:nvPr>
          </p:nvSpPr>
          <p:spPr>
            <a:xfrm>
              <a:off x="9428687" y="4501145"/>
              <a:ext cx="10056" cy="253051"/>
            </a:xfrm>
            <a:custGeom>
              <a:avLst/>
              <a:gdLst>
                <a:gd name="connsiteX0" fmla="*/ 10328 w 10056"/>
                <a:gd name="connsiteY0" fmla="*/ 9195 h 253051"/>
                <a:gd name="connsiteX1" fmla="*/ 5300 w 10056"/>
                <a:gd name="connsiteY1" fmla="*/ 85 h 253051"/>
                <a:gd name="connsiteX2" fmla="*/ 272 w 10056"/>
                <a:gd name="connsiteY2" fmla="*/ 9195 h 253051"/>
                <a:gd name="connsiteX3" fmla="*/ 272 w 10056"/>
                <a:gd name="connsiteY3" fmla="*/ 244026 h 253051"/>
                <a:gd name="connsiteX4" fmla="*/ 5300 w 10056"/>
                <a:gd name="connsiteY4" fmla="*/ 253136 h 253051"/>
                <a:gd name="connsiteX5" fmla="*/ 10328 w 10056"/>
                <a:gd name="connsiteY5" fmla="*/ 244026 h 253051"/>
                <a:gd name="connsiteX6" fmla="*/ 10328 w 10056"/>
                <a:gd name="connsiteY6" fmla="*/ 919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6" h="253051">
                  <a:moveTo>
                    <a:pt x="10328" y="9195"/>
                  </a:moveTo>
                  <a:cubicBezTo>
                    <a:pt x="10328" y="4640"/>
                    <a:pt x="10328" y="85"/>
                    <a:pt x="5300" y="85"/>
                  </a:cubicBezTo>
                  <a:cubicBezTo>
                    <a:pt x="272" y="85"/>
                    <a:pt x="272" y="4640"/>
                    <a:pt x="272" y="9195"/>
                  </a:cubicBezTo>
                  <a:lnTo>
                    <a:pt x="272" y="244026"/>
                  </a:lnTo>
                  <a:cubicBezTo>
                    <a:pt x="272" y="248581"/>
                    <a:pt x="272" y="253136"/>
                    <a:pt x="5300" y="253136"/>
                  </a:cubicBezTo>
                  <a:cubicBezTo>
                    <a:pt x="10328" y="253136"/>
                    <a:pt x="10328" y="248581"/>
                    <a:pt x="10328" y="244026"/>
                  </a:cubicBezTo>
                  <a:lnTo>
                    <a:pt x="10328" y="9195"/>
                  </a:lnTo>
                  <a:close/>
                </a:path>
              </a:pathLst>
            </a:custGeom>
            <a:solidFill>
              <a:srgbClr val="000000"/>
            </a:solidFill>
            <a:ln w="25235" cap="flat">
              <a:noFill/>
              <a:prstDash val="solid"/>
              <a:miter/>
            </a:ln>
          </p:spPr>
          <p:txBody>
            <a:bodyPr rtlCol="0" anchor="ctr"/>
            <a:lstStyle/>
            <a:p>
              <a:endParaRPr lang="en-CN"/>
            </a:p>
          </p:txBody>
        </p:sp>
        <p:sp>
          <p:nvSpPr>
            <p:cNvPr id="18473" name="Freeform 18472">
              <a:extLst>
                <a:ext uri="{FF2B5EF4-FFF2-40B4-BE49-F238E27FC236}">
                  <a16:creationId xmlns:a16="http://schemas.microsoft.com/office/drawing/2014/main" id="{741B06F6-1709-63A5-CE78-8E975361A410}"/>
                </a:ext>
              </a:extLst>
            </p:cNvPr>
            <p:cNvSpPr/>
            <p:nvPr>
              <p:custDataLst>
                <p:tags r:id="rId18"/>
              </p:custDataLst>
            </p:nvPr>
          </p:nvSpPr>
          <p:spPr>
            <a:xfrm>
              <a:off x="9480924" y="4512533"/>
              <a:ext cx="173722" cy="227492"/>
            </a:xfrm>
            <a:custGeom>
              <a:avLst/>
              <a:gdLst>
                <a:gd name="connsiteX0" fmla="*/ 98072 w 173722"/>
                <a:gd name="connsiteY0" fmla="*/ 176967 h 227492"/>
                <a:gd name="connsiteX1" fmla="*/ 173997 w 173722"/>
                <a:gd name="connsiteY1" fmla="*/ 68155 h 227492"/>
                <a:gd name="connsiteX2" fmla="*/ 109888 w 173722"/>
                <a:gd name="connsiteY2" fmla="*/ 85 h 227492"/>
                <a:gd name="connsiteX3" fmla="*/ 275 w 173722"/>
                <a:gd name="connsiteY3" fmla="*/ 116488 h 227492"/>
                <a:gd name="connsiteX4" fmla="*/ 64635 w 173722"/>
                <a:gd name="connsiteY4" fmla="*/ 184053 h 227492"/>
                <a:gd name="connsiteX5" fmla="*/ 89273 w 173722"/>
                <a:gd name="connsiteY5" fmla="*/ 180257 h 227492"/>
                <a:gd name="connsiteX6" fmla="*/ 88267 w 173722"/>
                <a:gd name="connsiteY6" fmla="*/ 199742 h 227492"/>
                <a:gd name="connsiteX7" fmla="*/ 109134 w 173722"/>
                <a:gd name="connsiteY7" fmla="*/ 227578 h 227492"/>
                <a:gd name="connsiteX8" fmla="*/ 151119 w 173722"/>
                <a:gd name="connsiteY8" fmla="*/ 178486 h 227492"/>
                <a:gd name="connsiteX9" fmla="*/ 148354 w 173722"/>
                <a:gd name="connsiteY9" fmla="*/ 175955 h 227492"/>
                <a:gd name="connsiteX10" fmla="*/ 145337 w 173722"/>
                <a:gd name="connsiteY10" fmla="*/ 178739 h 227492"/>
                <a:gd name="connsiteX11" fmla="*/ 115922 w 173722"/>
                <a:gd name="connsiteY11" fmla="*/ 203032 h 227492"/>
                <a:gd name="connsiteX12" fmla="*/ 98072 w 173722"/>
                <a:gd name="connsiteY12" fmla="*/ 176967 h 227492"/>
                <a:gd name="connsiteX13" fmla="*/ 50556 w 173722"/>
                <a:gd name="connsiteY13" fmla="*/ 174943 h 227492"/>
                <a:gd name="connsiteX14" fmla="*/ 22398 w 173722"/>
                <a:gd name="connsiteY14" fmla="*/ 124586 h 227492"/>
                <a:gd name="connsiteX15" fmla="*/ 48042 w 173722"/>
                <a:gd name="connsiteY15" fmla="*/ 43862 h 227492"/>
                <a:gd name="connsiteX16" fmla="*/ 108380 w 173722"/>
                <a:gd name="connsiteY16" fmla="*/ 6411 h 227492"/>
                <a:gd name="connsiteX17" fmla="*/ 151874 w 173722"/>
                <a:gd name="connsiteY17" fmla="*/ 60058 h 227492"/>
                <a:gd name="connsiteX18" fmla="*/ 96815 w 173722"/>
                <a:gd name="connsiteY18" fmla="*/ 168364 h 227492"/>
                <a:gd name="connsiteX19" fmla="*/ 74691 w 173722"/>
                <a:gd name="connsiteY19" fmla="*/ 141034 h 227492"/>
                <a:gd name="connsiteX20" fmla="*/ 49048 w 173722"/>
                <a:gd name="connsiteY20" fmla="*/ 166845 h 227492"/>
                <a:gd name="connsiteX21" fmla="*/ 50556 w 173722"/>
                <a:gd name="connsiteY21" fmla="*/ 174943 h 227492"/>
                <a:gd name="connsiteX22" fmla="*/ 66143 w 173722"/>
                <a:gd name="connsiteY22" fmla="*/ 177727 h 227492"/>
                <a:gd name="connsiteX23" fmla="*/ 54579 w 173722"/>
                <a:gd name="connsiteY23" fmla="*/ 166845 h 227492"/>
                <a:gd name="connsiteX24" fmla="*/ 74691 w 173722"/>
                <a:gd name="connsiteY24" fmla="*/ 146601 h 227492"/>
                <a:gd name="connsiteX25" fmla="*/ 90027 w 173722"/>
                <a:gd name="connsiteY25" fmla="*/ 168111 h 227492"/>
                <a:gd name="connsiteX26" fmla="*/ 87262 w 173722"/>
                <a:gd name="connsiteY26" fmla="*/ 173172 h 227492"/>
                <a:gd name="connsiteX27" fmla="*/ 66143 w 173722"/>
                <a:gd name="connsiteY27" fmla="*/ 177727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3722" h="227492">
                  <a:moveTo>
                    <a:pt x="98072" y="176967"/>
                  </a:moveTo>
                  <a:cubicBezTo>
                    <a:pt x="137040" y="162037"/>
                    <a:pt x="173997" y="116994"/>
                    <a:pt x="173997" y="68155"/>
                  </a:cubicBezTo>
                  <a:cubicBezTo>
                    <a:pt x="173997" y="27414"/>
                    <a:pt x="147348" y="85"/>
                    <a:pt x="109888" y="85"/>
                  </a:cubicBezTo>
                  <a:cubicBezTo>
                    <a:pt x="55584" y="85"/>
                    <a:pt x="275" y="57527"/>
                    <a:pt x="275" y="116488"/>
                  </a:cubicBezTo>
                  <a:cubicBezTo>
                    <a:pt x="275" y="158495"/>
                    <a:pt x="28432" y="184053"/>
                    <a:pt x="64635" y="184053"/>
                  </a:cubicBezTo>
                  <a:cubicBezTo>
                    <a:pt x="70920" y="184053"/>
                    <a:pt x="79468" y="183041"/>
                    <a:pt x="89273" y="180257"/>
                  </a:cubicBezTo>
                  <a:cubicBezTo>
                    <a:pt x="88267" y="195946"/>
                    <a:pt x="88267" y="196452"/>
                    <a:pt x="88267" y="199742"/>
                  </a:cubicBezTo>
                  <a:cubicBezTo>
                    <a:pt x="88267" y="207840"/>
                    <a:pt x="88267" y="227578"/>
                    <a:pt x="109134" y="227578"/>
                  </a:cubicBezTo>
                  <a:cubicBezTo>
                    <a:pt x="139052" y="227578"/>
                    <a:pt x="151119" y="181269"/>
                    <a:pt x="151119" y="178486"/>
                  </a:cubicBezTo>
                  <a:cubicBezTo>
                    <a:pt x="151119" y="176714"/>
                    <a:pt x="149359" y="175955"/>
                    <a:pt x="148354" y="175955"/>
                  </a:cubicBezTo>
                  <a:cubicBezTo>
                    <a:pt x="146343" y="175955"/>
                    <a:pt x="145840" y="177220"/>
                    <a:pt x="145337" y="178739"/>
                  </a:cubicBezTo>
                  <a:cubicBezTo>
                    <a:pt x="139303" y="196705"/>
                    <a:pt x="124721" y="203032"/>
                    <a:pt x="115922" y="203032"/>
                  </a:cubicBezTo>
                  <a:cubicBezTo>
                    <a:pt x="104357" y="203032"/>
                    <a:pt x="100586" y="196199"/>
                    <a:pt x="98072" y="176967"/>
                  </a:cubicBezTo>
                  <a:close/>
                  <a:moveTo>
                    <a:pt x="50556" y="174943"/>
                  </a:moveTo>
                  <a:cubicBezTo>
                    <a:pt x="30946" y="167098"/>
                    <a:pt x="22398" y="147360"/>
                    <a:pt x="22398" y="124586"/>
                  </a:cubicBezTo>
                  <a:cubicBezTo>
                    <a:pt x="22398" y="107125"/>
                    <a:pt x="28935" y="71192"/>
                    <a:pt x="48042" y="43862"/>
                  </a:cubicBezTo>
                  <a:cubicBezTo>
                    <a:pt x="66395" y="18051"/>
                    <a:pt x="90027" y="6411"/>
                    <a:pt x="108380" y="6411"/>
                  </a:cubicBezTo>
                  <a:cubicBezTo>
                    <a:pt x="133521" y="6411"/>
                    <a:pt x="151874" y="26149"/>
                    <a:pt x="151874" y="60058"/>
                  </a:cubicBezTo>
                  <a:cubicBezTo>
                    <a:pt x="151874" y="85363"/>
                    <a:pt x="139052" y="144577"/>
                    <a:pt x="96815" y="168364"/>
                  </a:cubicBezTo>
                  <a:cubicBezTo>
                    <a:pt x="95558" y="159507"/>
                    <a:pt x="93044" y="141034"/>
                    <a:pt x="74691" y="141034"/>
                  </a:cubicBezTo>
                  <a:cubicBezTo>
                    <a:pt x="61367" y="141034"/>
                    <a:pt x="49048" y="153687"/>
                    <a:pt x="49048" y="166845"/>
                  </a:cubicBezTo>
                  <a:cubicBezTo>
                    <a:pt x="49048" y="171906"/>
                    <a:pt x="50556" y="174690"/>
                    <a:pt x="50556" y="174943"/>
                  </a:cubicBezTo>
                  <a:close/>
                  <a:moveTo>
                    <a:pt x="66143" y="177727"/>
                  </a:moveTo>
                  <a:cubicBezTo>
                    <a:pt x="62624" y="177727"/>
                    <a:pt x="54579" y="177727"/>
                    <a:pt x="54579" y="166845"/>
                  </a:cubicBezTo>
                  <a:cubicBezTo>
                    <a:pt x="54579" y="156723"/>
                    <a:pt x="64132" y="146601"/>
                    <a:pt x="74691" y="146601"/>
                  </a:cubicBezTo>
                  <a:cubicBezTo>
                    <a:pt x="85250" y="146601"/>
                    <a:pt x="90027" y="152674"/>
                    <a:pt x="90027" y="168111"/>
                  </a:cubicBezTo>
                  <a:cubicBezTo>
                    <a:pt x="90027" y="171906"/>
                    <a:pt x="89776" y="172159"/>
                    <a:pt x="87262" y="173172"/>
                  </a:cubicBezTo>
                  <a:cubicBezTo>
                    <a:pt x="80725" y="175955"/>
                    <a:pt x="73183" y="177727"/>
                    <a:pt x="66143" y="177727"/>
                  </a:cubicBezTo>
                  <a:close/>
                </a:path>
              </a:pathLst>
            </a:custGeom>
            <a:solidFill>
              <a:srgbClr val="000000"/>
            </a:solidFill>
            <a:ln w="25235" cap="flat">
              <a:noFill/>
              <a:prstDash val="solid"/>
              <a:miter/>
            </a:ln>
          </p:spPr>
          <p:txBody>
            <a:bodyPr rtlCol="0" anchor="ctr"/>
            <a:lstStyle/>
            <a:p>
              <a:endParaRPr lang="en-CN"/>
            </a:p>
          </p:txBody>
        </p:sp>
        <p:sp>
          <p:nvSpPr>
            <p:cNvPr id="18474" name="Freeform 18473">
              <a:extLst>
                <a:ext uri="{FF2B5EF4-FFF2-40B4-BE49-F238E27FC236}">
                  <a16:creationId xmlns:a16="http://schemas.microsoft.com/office/drawing/2014/main" id="{CBB836BC-9430-ABD7-7C18-2CEF79AABF8A}"/>
                </a:ext>
              </a:extLst>
            </p:cNvPr>
            <p:cNvSpPr/>
            <p:nvPr>
              <p:custDataLst>
                <p:tags r:id="rId19"/>
              </p:custDataLst>
            </p:nvPr>
          </p:nvSpPr>
          <p:spPr>
            <a:xfrm>
              <a:off x="9681687" y="4501145"/>
              <a:ext cx="58326" cy="253051"/>
            </a:xfrm>
            <a:custGeom>
              <a:avLst/>
              <a:gdLst>
                <a:gd name="connsiteX0" fmla="*/ 58609 w 58326"/>
                <a:gd name="connsiteY0" fmla="*/ 126610 h 253051"/>
                <a:gd name="connsiteX1" fmla="*/ 42016 w 58326"/>
                <a:gd name="connsiteY1" fmla="*/ 47658 h 253051"/>
                <a:gd name="connsiteX2" fmla="*/ 2797 w 58326"/>
                <a:gd name="connsiteY2" fmla="*/ 85 h 253051"/>
                <a:gd name="connsiteX3" fmla="*/ 282 w 58326"/>
                <a:gd name="connsiteY3" fmla="*/ 2615 h 253051"/>
                <a:gd name="connsiteX4" fmla="*/ 5059 w 58326"/>
                <a:gd name="connsiteY4" fmla="*/ 8435 h 253051"/>
                <a:gd name="connsiteX5" fmla="*/ 44027 w 58326"/>
                <a:gd name="connsiteY5" fmla="*/ 126610 h 253051"/>
                <a:gd name="connsiteX6" fmla="*/ 3551 w 58326"/>
                <a:gd name="connsiteY6" fmla="*/ 246303 h 253051"/>
                <a:gd name="connsiteX7" fmla="*/ 282 w 58326"/>
                <a:gd name="connsiteY7" fmla="*/ 250605 h 253051"/>
                <a:gd name="connsiteX8" fmla="*/ 2797 w 58326"/>
                <a:gd name="connsiteY8" fmla="*/ 253136 h 253051"/>
                <a:gd name="connsiteX9" fmla="*/ 42770 w 58326"/>
                <a:gd name="connsiteY9" fmla="*/ 203791 h 253051"/>
                <a:gd name="connsiteX10" fmla="*/ 58609 w 58326"/>
                <a:gd name="connsiteY10" fmla="*/ 12661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609" y="126610"/>
                  </a:moveTo>
                  <a:cubicBezTo>
                    <a:pt x="58609" y="106872"/>
                    <a:pt x="55844" y="76253"/>
                    <a:pt x="42016" y="47658"/>
                  </a:cubicBezTo>
                  <a:cubicBezTo>
                    <a:pt x="26932" y="16533"/>
                    <a:pt x="5311" y="85"/>
                    <a:pt x="2797" y="85"/>
                  </a:cubicBezTo>
                  <a:cubicBezTo>
                    <a:pt x="1288" y="85"/>
                    <a:pt x="282" y="1097"/>
                    <a:pt x="282" y="2615"/>
                  </a:cubicBezTo>
                  <a:cubicBezTo>
                    <a:pt x="282" y="3374"/>
                    <a:pt x="282" y="3880"/>
                    <a:pt x="5059" y="8435"/>
                  </a:cubicBezTo>
                  <a:cubicBezTo>
                    <a:pt x="29697" y="33487"/>
                    <a:pt x="44027" y="73723"/>
                    <a:pt x="44027" y="126610"/>
                  </a:cubicBezTo>
                  <a:cubicBezTo>
                    <a:pt x="44027" y="169882"/>
                    <a:pt x="34725" y="214419"/>
                    <a:pt x="3551" y="246303"/>
                  </a:cubicBezTo>
                  <a:cubicBezTo>
                    <a:pt x="282" y="249340"/>
                    <a:pt x="282" y="249846"/>
                    <a:pt x="282" y="250605"/>
                  </a:cubicBezTo>
                  <a:cubicBezTo>
                    <a:pt x="282" y="252124"/>
                    <a:pt x="1288" y="253136"/>
                    <a:pt x="2797" y="253136"/>
                  </a:cubicBezTo>
                  <a:cubicBezTo>
                    <a:pt x="5311" y="253136"/>
                    <a:pt x="27937" y="235928"/>
                    <a:pt x="42770" y="203791"/>
                  </a:cubicBezTo>
                  <a:cubicBezTo>
                    <a:pt x="55592" y="175955"/>
                    <a:pt x="58609" y="147867"/>
                    <a:pt x="58609" y="126610"/>
                  </a:cubicBezTo>
                  <a:close/>
                </a:path>
              </a:pathLst>
            </a:custGeom>
            <a:solidFill>
              <a:srgbClr val="000000"/>
            </a:solidFill>
            <a:ln w="25235" cap="flat">
              <a:noFill/>
              <a:prstDash val="solid"/>
              <a:miter/>
            </a:ln>
          </p:spPr>
          <p:txBody>
            <a:bodyPr rtlCol="0" anchor="ctr"/>
            <a:lstStyle/>
            <a:p>
              <a:endParaRPr lang="en-CN"/>
            </a:p>
          </p:txBody>
        </p:sp>
        <p:sp>
          <p:nvSpPr>
            <p:cNvPr id="18475" name="Freeform 18474">
              <a:extLst>
                <a:ext uri="{FF2B5EF4-FFF2-40B4-BE49-F238E27FC236}">
                  <a16:creationId xmlns:a16="http://schemas.microsoft.com/office/drawing/2014/main" id="{A87DB665-B5D7-290E-A756-BC17A2D2DDBA}"/>
                </a:ext>
              </a:extLst>
            </p:cNvPr>
            <p:cNvSpPr/>
            <p:nvPr>
              <p:custDataLst>
                <p:tags r:id="rId20"/>
              </p:custDataLst>
            </p:nvPr>
          </p:nvSpPr>
          <p:spPr>
            <a:xfrm>
              <a:off x="6490811" y="5368060"/>
              <a:ext cx="179505" cy="172833"/>
            </a:xfrm>
            <a:custGeom>
              <a:avLst/>
              <a:gdLst>
                <a:gd name="connsiteX0" fmla="*/ 66276 w 179505"/>
                <a:gd name="connsiteY0" fmla="*/ 92988 h 172833"/>
                <a:gd name="connsiteX1" fmla="*/ 109016 w 179505"/>
                <a:gd name="connsiteY1" fmla="*/ 92988 h 172833"/>
                <a:gd name="connsiteX2" fmla="*/ 179661 w 179505"/>
                <a:gd name="connsiteY2" fmla="*/ 38329 h 172833"/>
                <a:gd name="connsiteX3" fmla="*/ 130134 w 179505"/>
                <a:gd name="connsiteY3" fmla="*/ 118 h 172833"/>
                <a:gd name="connsiteX4" fmla="*/ 48678 w 179505"/>
                <a:gd name="connsiteY4" fmla="*/ 118 h 172833"/>
                <a:gd name="connsiteX5" fmla="*/ 41136 w 179505"/>
                <a:gd name="connsiteY5" fmla="*/ 4926 h 172833"/>
                <a:gd name="connsiteX6" fmla="*/ 48426 w 179505"/>
                <a:gd name="connsiteY6" fmla="*/ 7963 h 172833"/>
                <a:gd name="connsiteX7" fmla="*/ 59237 w 179505"/>
                <a:gd name="connsiteY7" fmla="*/ 8469 h 172833"/>
                <a:gd name="connsiteX8" fmla="*/ 64768 w 179505"/>
                <a:gd name="connsiteY8" fmla="*/ 12518 h 172833"/>
                <a:gd name="connsiteX9" fmla="*/ 63762 w 179505"/>
                <a:gd name="connsiteY9" fmla="*/ 17326 h 172833"/>
                <a:gd name="connsiteX10" fmla="*/ 30074 w 179505"/>
                <a:gd name="connsiteY10" fmla="*/ 153214 h 172833"/>
                <a:gd name="connsiteX11" fmla="*/ 7196 w 179505"/>
                <a:gd name="connsiteY11" fmla="*/ 165107 h 172833"/>
                <a:gd name="connsiteX12" fmla="*/ 156 w 179505"/>
                <a:gd name="connsiteY12" fmla="*/ 169915 h 172833"/>
                <a:gd name="connsiteX13" fmla="*/ 3927 w 179505"/>
                <a:gd name="connsiteY13" fmla="*/ 172952 h 172833"/>
                <a:gd name="connsiteX14" fmla="*/ 35856 w 179505"/>
                <a:gd name="connsiteY14" fmla="*/ 172193 h 172833"/>
                <a:gd name="connsiteX15" fmla="*/ 51946 w 179505"/>
                <a:gd name="connsiteY15" fmla="*/ 172446 h 172833"/>
                <a:gd name="connsiteX16" fmla="*/ 68288 w 179505"/>
                <a:gd name="connsiteY16" fmla="*/ 172952 h 172833"/>
                <a:gd name="connsiteX17" fmla="*/ 73316 w 179505"/>
                <a:gd name="connsiteY17" fmla="*/ 167891 h 172833"/>
                <a:gd name="connsiteX18" fmla="*/ 66276 w 179505"/>
                <a:gd name="connsiteY18" fmla="*/ 165107 h 172833"/>
                <a:gd name="connsiteX19" fmla="*/ 49935 w 179505"/>
                <a:gd name="connsiteY19" fmla="*/ 160553 h 172833"/>
                <a:gd name="connsiteX20" fmla="*/ 50689 w 179505"/>
                <a:gd name="connsiteY20" fmla="*/ 156251 h 172833"/>
                <a:gd name="connsiteX21" fmla="*/ 66276 w 179505"/>
                <a:gd name="connsiteY21" fmla="*/ 92988 h 172833"/>
                <a:gd name="connsiteX22" fmla="*/ 84378 w 179505"/>
                <a:gd name="connsiteY22" fmla="*/ 17579 h 172833"/>
                <a:gd name="connsiteX23" fmla="*/ 97954 w 179505"/>
                <a:gd name="connsiteY23" fmla="*/ 7963 h 172833"/>
                <a:gd name="connsiteX24" fmla="*/ 122089 w 179505"/>
                <a:gd name="connsiteY24" fmla="*/ 7963 h 172833"/>
                <a:gd name="connsiteX25" fmla="*/ 156280 w 179505"/>
                <a:gd name="connsiteY25" fmla="*/ 32256 h 172833"/>
                <a:gd name="connsiteX26" fmla="*/ 141447 w 179505"/>
                <a:gd name="connsiteY26" fmla="*/ 72997 h 172833"/>
                <a:gd name="connsiteX27" fmla="*/ 102731 w 179505"/>
                <a:gd name="connsiteY27" fmla="*/ 86409 h 172833"/>
                <a:gd name="connsiteX28" fmla="*/ 67282 w 179505"/>
                <a:gd name="connsiteY28" fmla="*/ 86409 h 172833"/>
                <a:gd name="connsiteX29" fmla="*/ 84378 w 179505"/>
                <a:gd name="connsiteY29" fmla="*/ 17579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505" h="172833">
                  <a:moveTo>
                    <a:pt x="66276" y="92988"/>
                  </a:moveTo>
                  <a:lnTo>
                    <a:pt x="109016" y="92988"/>
                  </a:lnTo>
                  <a:cubicBezTo>
                    <a:pt x="144716" y="92988"/>
                    <a:pt x="179661" y="66671"/>
                    <a:pt x="179661" y="38329"/>
                  </a:cubicBezTo>
                  <a:cubicBezTo>
                    <a:pt x="179661" y="18844"/>
                    <a:pt x="163068" y="118"/>
                    <a:pt x="130134" y="118"/>
                  </a:cubicBezTo>
                  <a:lnTo>
                    <a:pt x="48678" y="118"/>
                  </a:lnTo>
                  <a:cubicBezTo>
                    <a:pt x="43901" y="118"/>
                    <a:pt x="41136" y="118"/>
                    <a:pt x="41136" y="4926"/>
                  </a:cubicBezTo>
                  <a:cubicBezTo>
                    <a:pt x="41136" y="7963"/>
                    <a:pt x="43398" y="7963"/>
                    <a:pt x="48426" y="7963"/>
                  </a:cubicBezTo>
                  <a:cubicBezTo>
                    <a:pt x="51695" y="7963"/>
                    <a:pt x="56220" y="8216"/>
                    <a:pt x="59237" y="8469"/>
                  </a:cubicBezTo>
                  <a:cubicBezTo>
                    <a:pt x="63260" y="8975"/>
                    <a:pt x="64768" y="9734"/>
                    <a:pt x="64768" y="12518"/>
                  </a:cubicBezTo>
                  <a:cubicBezTo>
                    <a:pt x="64768" y="13530"/>
                    <a:pt x="64517" y="14289"/>
                    <a:pt x="63762" y="17326"/>
                  </a:cubicBezTo>
                  <a:lnTo>
                    <a:pt x="30074" y="153214"/>
                  </a:lnTo>
                  <a:cubicBezTo>
                    <a:pt x="27560" y="163083"/>
                    <a:pt x="27057" y="165107"/>
                    <a:pt x="7196" y="165107"/>
                  </a:cubicBezTo>
                  <a:cubicBezTo>
                    <a:pt x="2922" y="165107"/>
                    <a:pt x="156" y="165107"/>
                    <a:pt x="156" y="169915"/>
                  </a:cubicBezTo>
                  <a:cubicBezTo>
                    <a:pt x="156" y="172952"/>
                    <a:pt x="3173" y="172952"/>
                    <a:pt x="3927" y="172952"/>
                  </a:cubicBezTo>
                  <a:cubicBezTo>
                    <a:pt x="10967" y="172952"/>
                    <a:pt x="28817" y="172193"/>
                    <a:pt x="35856" y="172193"/>
                  </a:cubicBezTo>
                  <a:cubicBezTo>
                    <a:pt x="41136" y="172193"/>
                    <a:pt x="46667" y="172446"/>
                    <a:pt x="51946" y="172446"/>
                  </a:cubicBezTo>
                  <a:cubicBezTo>
                    <a:pt x="57477" y="172446"/>
                    <a:pt x="63008" y="172952"/>
                    <a:pt x="68288" y="172952"/>
                  </a:cubicBezTo>
                  <a:cubicBezTo>
                    <a:pt x="70048" y="172952"/>
                    <a:pt x="73316" y="172952"/>
                    <a:pt x="73316" y="167891"/>
                  </a:cubicBezTo>
                  <a:cubicBezTo>
                    <a:pt x="73316" y="165107"/>
                    <a:pt x="71053" y="165107"/>
                    <a:pt x="66276" y="165107"/>
                  </a:cubicBezTo>
                  <a:cubicBezTo>
                    <a:pt x="56974" y="165107"/>
                    <a:pt x="49935" y="165107"/>
                    <a:pt x="49935" y="160553"/>
                  </a:cubicBezTo>
                  <a:cubicBezTo>
                    <a:pt x="49935" y="159034"/>
                    <a:pt x="50438" y="157769"/>
                    <a:pt x="50689" y="156251"/>
                  </a:cubicBezTo>
                  <a:lnTo>
                    <a:pt x="66276" y="92988"/>
                  </a:lnTo>
                  <a:close/>
                  <a:moveTo>
                    <a:pt x="84378" y="17579"/>
                  </a:moveTo>
                  <a:cubicBezTo>
                    <a:pt x="86640" y="8722"/>
                    <a:pt x="87143" y="7963"/>
                    <a:pt x="97954" y="7963"/>
                  </a:cubicBezTo>
                  <a:lnTo>
                    <a:pt x="122089" y="7963"/>
                  </a:lnTo>
                  <a:cubicBezTo>
                    <a:pt x="142956" y="7963"/>
                    <a:pt x="156280" y="14795"/>
                    <a:pt x="156280" y="32256"/>
                  </a:cubicBezTo>
                  <a:cubicBezTo>
                    <a:pt x="156280" y="42125"/>
                    <a:pt x="151252" y="63887"/>
                    <a:pt x="141447" y="72997"/>
                  </a:cubicBezTo>
                  <a:cubicBezTo>
                    <a:pt x="128877" y="84384"/>
                    <a:pt x="113793" y="86409"/>
                    <a:pt x="102731" y="86409"/>
                  </a:cubicBezTo>
                  <a:lnTo>
                    <a:pt x="67282" y="86409"/>
                  </a:lnTo>
                  <a:lnTo>
                    <a:pt x="84378" y="17579"/>
                  </a:lnTo>
                  <a:close/>
                </a:path>
              </a:pathLst>
            </a:custGeom>
            <a:solidFill>
              <a:srgbClr val="000000"/>
            </a:solidFill>
            <a:ln w="25235" cap="flat">
              <a:noFill/>
              <a:prstDash val="solid"/>
              <a:miter/>
            </a:ln>
          </p:spPr>
          <p:txBody>
            <a:bodyPr rtlCol="0" anchor="ctr"/>
            <a:lstStyle/>
            <a:p>
              <a:endParaRPr lang="en-CN"/>
            </a:p>
          </p:txBody>
        </p:sp>
        <p:sp>
          <p:nvSpPr>
            <p:cNvPr id="18476" name="Freeform 18475">
              <a:extLst>
                <a:ext uri="{FF2B5EF4-FFF2-40B4-BE49-F238E27FC236}">
                  <a16:creationId xmlns:a16="http://schemas.microsoft.com/office/drawing/2014/main" id="{697B783B-DD96-28F2-16A8-89083842765D}"/>
                </a:ext>
              </a:extLst>
            </p:cNvPr>
            <p:cNvSpPr/>
            <p:nvPr>
              <p:custDataLst>
                <p:tags r:id="rId21"/>
              </p:custDataLst>
            </p:nvPr>
          </p:nvSpPr>
          <p:spPr>
            <a:xfrm>
              <a:off x="6701969" y="5351106"/>
              <a:ext cx="58326" cy="253051"/>
            </a:xfrm>
            <a:custGeom>
              <a:avLst/>
              <a:gdLst>
                <a:gd name="connsiteX0" fmla="*/ 58491 w 58326"/>
                <a:gd name="connsiteY0" fmla="*/ 250639 h 253051"/>
                <a:gd name="connsiteX1" fmla="*/ 54217 w 58326"/>
                <a:gd name="connsiteY1" fmla="*/ 245072 h 253051"/>
                <a:gd name="connsiteX2" fmla="*/ 14746 w 58326"/>
                <a:gd name="connsiteY2" fmla="*/ 126644 h 253051"/>
                <a:gd name="connsiteX3" fmla="*/ 55222 w 58326"/>
                <a:gd name="connsiteY3" fmla="*/ 6951 h 253051"/>
                <a:gd name="connsiteX4" fmla="*/ 58491 w 58326"/>
                <a:gd name="connsiteY4" fmla="*/ 2649 h 253051"/>
                <a:gd name="connsiteX5" fmla="*/ 55976 w 58326"/>
                <a:gd name="connsiteY5" fmla="*/ 118 h 253051"/>
                <a:gd name="connsiteX6" fmla="*/ 16003 w 58326"/>
                <a:gd name="connsiteY6" fmla="*/ 49463 h 253051"/>
                <a:gd name="connsiteX7" fmla="*/ 164 w 58326"/>
                <a:gd name="connsiteY7" fmla="*/ 126644 h 253051"/>
                <a:gd name="connsiteX8" fmla="*/ 16757 w 58326"/>
                <a:gd name="connsiteY8" fmla="*/ 205596 h 253051"/>
                <a:gd name="connsiteX9" fmla="*/ 55976 w 58326"/>
                <a:gd name="connsiteY9" fmla="*/ 253169 h 253051"/>
                <a:gd name="connsiteX10" fmla="*/ 58491 w 58326"/>
                <a:gd name="connsiteY10" fmla="*/ 250639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491" y="250639"/>
                  </a:moveTo>
                  <a:cubicBezTo>
                    <a:pt x="58491" y="249880"/>
                    <a:pt x="58491" y="249373"/>
                    <a:pt x="54217" y="245072"/>
                  </a:cubicBezTo>
                  <a:cubicBezTo>
                    <a:pt x="22791" y="213187"/>
                    <a:pt x="14746" y="165360"/>
                    <a:pt x="14746" y="126644"/>
                  </a:cubicBezTo>
                  <a:cubicBezTo>
                    <a:pt x="14746" y="82613"/>
                    <a:pt x="24299" y="38582"/>
                    <a:pt x="55222" y="6951"/>
                  </a:cubicBezTo>
                  <a:cubicBezTo>
                    <a:pt x="58491" y="3914"/>
                    <a:pt x="58491" y="3408"/>
                    <a:pt x="58491" y="2649"/>
                  </a:cubicBezTo>
                  <a:cubicBezTo>
                    <a:pt x="58491" y="877"/>
                    <a:pt x="57485" y="118"/>
                    <a:pt x="55976" y="118"/>
                  </a:cubicBezTo>
                  <a:cubicBezTo>
                    <a:pt x="53462" y="118"/>
                    <a:pt x="30836" y="17326"/>
                    <a:pt x="16003" y="49463"/>
                  </a:cubicBezTo>
                  <a:cubicBezTo>
                    <a:pt x="3181" y="77299"/>
                    <a:pt x="164" y="105387"/>
                    <a:pt x="164" y="126644"/>
                  </a:cubicBezTo>
                  <a:cubicBezTo>
                    <a:pt x="164" y="146382"/>
                    <a:pt x="2929" y="177001"/>
                    <a:pt x="16757" y="205596"/>
                  </a:cubicBezTo>
                  <a:cubicBezTo>
                    <a:pt x="31841" y="236721"/>
                    <a:pt x="53462" y="253169"/>
                    <a:pt x="55976" y="253169"/>
                  </a:cubicBezTo>
                  <a:cubicBezTo>
                    <a:pt x="57485" y="253169"/>
                    <a:pt x="58491" y="252410"/>
                    <a:pt x="58491" y="250639"/>
                  </a:cubicBezTo>
                  <a:close/>
                </a:path>
              </a:pathLst>
            </a:custGeom>
            <a:solidFill>
              <a:srgbClr val="000000"/>
            </a:solidFill>
            <a:ln w="25235" cap="flat">
              <a:noFill/>
              <a:prstDash val="solid"/>
              <a:miter/>
            </a:ln>
          </p:spPr>
          <p:txBody>
            <a:bodyPr rtlCol="0" anchor="ctr"/>
            <a:lstStyle/>
            <a:p>
              <a:endParaRPr lang="en-CN"/>
            </a:p>
          </p:txBody>
        </p:sp>
        <p:sp>
          <p:nvSpPr>
            <p:cNvPr id="18477" name="Freeform 18476">
              <a:extLst>
                <a:ext uri="{FF2B5EF4-FFF2-40B4-BE49-F238E27FC236}">
                  <a16:creationId xmlns:a16="http://schemas.microsoft.com/office/drawing/2014/main" id="{C2A773CB-7ED1-419D-FB25-0C961683C5C1}"/>
                </a:ext>
              </a:extLst>
            </p:cNvPr>
            <p:cNvSpPr/>
            <p:nvPr>
              <p:custDataLst>
                <p:tags r:id="rId22"/>
              </p:custDataLst>
            </p:nvPr>
          </p:nvSpPr>
          <p:spPr>
            <a:xfrm>
              <a:off x="6780129" y="5368060"/>
              <a:ext cx="187298" cy="172833"/>
            </a:xfrm>
            <a:custGeom>
              <a:avLst/>
              <a:gdLst>
                <a:gd name="connsiteX0" fmla="*/ 46175 w 187298"/>
                <a:gd name="connsiteY0" fmla="*/ 172952 h 172833"/>
                <a:gd name="connsiteX1" fmla="*/ 187467 w 187298"/>
                <a:gd name="connsiteY1" fmla="*/ 58826 h 172833"/>
                <a:gd name="connsiteX2" fmla="*/ 164589 w 187298"/>
                <a:gd name="connsiteY2" fmla="*/ 14289 h 172833"/>
                <a:gd name="connsiteX3" fmla="*/ 95954 w 187298"/>
                <a:gd name="connsiteY3" fmla="*/ 118 h 172833"/>
                <a:gd name="connsiteX4" fmla="*/ 38382 w 187298"/>
                <a:gd name="connsiteY4" fmla="*/ 9228 h 172833"/>
                <a:gd name="connsiteX5" fmla="*/ 168 w 187298"/>
                <a:gd name="connsiteY5" fmla="*/ 47186 h 172833"/>
                <a:gd name="connsiteX6" fmla="*/ 2682 w 187298"/>
                <a:gd name="connsiteY6" fmla="*/ 49210 h 172833"/>
                <a:gd name="connsiteX7" fmla="*/ 14498 w 187298"/>
                <a:gd name="connsiteY7" fmla="*/ 44402 h 172833"/>
                <a:gd name="connsiteX8" fmla="*/ 22040 w 187298"/>
                <a:gd name="connsiteY8" fmla="*/ 34533 h 172833"/>
                <a:gd name="connsiteX9" fmla="*/ 64277 w 187298"/>
                <a:gd name="connsiteY9" fmla="*/ 14036 h 172833"/>
                <a:gd name="connsiteX10" fmla="*/ 29834 w 187298"/>
                <a:gd name="connsiteY10" fmla="*/ 159540 h 172833"/>
                <a:gd name="connsiteX11" fmla="*/ 14498 w 187298"/>
                <a:gd name="connsiteY11" fmla="*/ 171181 h 172833"/>
                <a:gd name="connsiteX12" fmla="*/ 20280 w 187298"/>
                <a:gd name="connsiteY12" fmla="*/ 172952 h 172833"/>
                <a:gd name="connsiteX13" fmla="*/ 46175 w 187298"/>
                <a:gd name="connsiteY13" fmla="*/ 172952 h 172833"/>
                <a:gd name="connsiteX14" fmla="*/ 47433 w 187298"/>
                <a:gd name="connsiteY14" fmla="*/ 159034 h 172833"/>
                <a:gd name="connsiteX15" fmla="*/ 84892 w 187298"/>
                <a:gd name="connsiteY15" fmla="*/ 14036 h 172833"/>
                <a:gd name="connsiteX16" fmla="*/ 166097 w 187298"/>
                <a:gd name="connsiteY16" fmla="*/ 69707 h 172833"/>
                <a:gd name="connsiteX17" fmla="*/ 61009 w 187298"/>
                <a:gd name="connsiteY17" fmla="*/ 159034 h 172833"/>
                <a:gd name="connsiteX18" fmla="*/ 47433 w 187298"/>
                <a:gd name="connsiteY18" fmla="*/ 159034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298" h="172833">
                  <a:moveTo>
                    <a:pt x="46175" y="172952"/>
                  </a:moveTo>
                  <a:cubicBezTo>
                    <a:pt x="104754" y="172952"/>
                    <a:pt x="187467" y="127909"/>
                    <a:pt x="187467" y="58826"/>
                  </a:cubicBezTo>
                  <a:cubicBezTo>
                    <a:pt x="187467" y="36304"/>
                    <a:pt x="176908" y="22134"/>
                    <a:pt x="164589" y="14289"/>
                  </a:cubicBezTo>
                  <a:cubicBezTo>
                    <a:pt x="142967" y="118"/>
                    <a:pt x="119838" y="118"/>
                    <a:pt x="95954" y="118"/>
                  </a:cubicBezTo>
                  <a:cubicBezTo>
                    <a:pt x="74333" y="118"/>
                    <a:pt x="59500" y="118"/>
                    <a:pt x="38382" y="9228"/>
                  </a:cubicBezTo>
                  <a:cubicBezTo>
                    <a:pt x="4945" y="24158"/>
                    <a:pt x="168" y="45161"/>
                    <a:pt x="168" y="47186"/>
                  </a:cubicBezTo>
                  <a:cubicBezTo>
                    <a:pt x="168" y="48704"/>
                    <a:pt x="1173" y="49210"/>
                    <a:pt x="2682" y="49210"/>
                  </a:cubicBezTo>
                  <a:cubicBezTo>
                    <a:pt x="6704" y="49210"/>
                    <a:pt x="12487" y="45667"/>
                    <a:pt x="14498" y="44402"/>
                  </a:cubicBezTo>
                  <a:cubicBezTo>
                    <a:pt x="19778" y="40859"/>
                    <a:pt x="20532" y="39341"/>
                    <a:pt x="22040" y="34533"/>
                  </a:cubicBezTo>
                  <a:cubicBezTo>
                    <a:pt x="25560" y="24411"/>
                    <a:pt x="32599" y="15554"/>
                    <a:pt x="64277" y="14036"/>
                  </a:cubicBezTo>
                  <a:cubicBezTo>
                    <a:pt x="60254" y="66924"/>
                    <a:pt x="47433" y="115256"/>
                    <a:pt x="29834" y="159540"/>
                  </a:cubicBezTo>
                  <a:cubicBezTo>
                    <a:pt x="20532" y="162830"/>
                    <a:pt x="14498" y="168650"/>
                    <a:pt x="14498" y="171181"/>
                  </a:cubicBezTo>
                  <a:cubicBezTo>
                    <a:pt x="14498" y="172699"/>
                    <a:pt x="14749" y="172952"/>
                    <a:pt x="20280" y="172952"/>
                  </a:cubicBezTo>
                  <a:lnTo>
                    <a:pt x="46175" y="172952"/>
                  </a:lnTo>
                  <a:close/>
                  <a:moveTo>
                    <a:pt x="47433" y="159034"/>
                  </a:moveTo>
                  <a:cubicBezTo>
                    <a:pt x="76093" y="88433"/>
                    <a:pt x="81373" y="44402"/>
                    <a:pt x="84892" y="14036"/>
                  </a:cubicBezTo>
                  <a:cubicBezTo>
                    <a:pt x="101737" y="14036"/>
                    <a:pt x="166097" y="14036"/>
                    <a:pt x="166097" y="69707"/>
                  </a:cubicBezTo>
                  <a:cubicBezTo>
                    <a:pt x="166097" y="119305"/>
                    <a:pt x="121849" y="159034"/>
                    <a:pt x="61009" y="159034"/>
                  </a:cubicBezTo>
                  <a:lnTo>
                    <a:pt x="47433" y="159034"/>
                  </a:lnTo>
                  <a:close/>
                </a:path>
              </a:pathLst>
            </a:custGeom>
            <a:solidFill>
              <a:srgbClr val="000000"/>
            </a:solidFill>
            <a:ln w="25235" cap="flat">
              <a:noFill/>
              <a:prstDash val="solid"/>
              <a:miter/>
            </a:ln>
          </p:spPr>
          <p:txBody>
            <a:bodyPr rtlCol="0" anchor="ctr"/>
            <a:lstStyle/>
            <a:p>
              <a:endParaRPr lang="en-CN"/>
            </a:p>
          </p:txBody>
        </p:sp>
        <p:sp>
          <p:nvSpPr>
            <p:cNvPr id="18478" name="Freeform 18477">
              <a:extLst>
                <a:ext uri="{FF2B5EF4-FFF2-40B4-BE49-F238E27FC236}">
                  <a16:creationId xmlns:a16="http://schemas.microsoft.com/office/drawing/2014/main" id="{4451DBE0-3E4A-C54D-B6A6-83534E251626}"/>
                </a:ext>
              </a:extLst>
            </p:cNvPr>
            <p:cNvSpPr/>
            <p:nvPr>
              <p:custDataLst>
                <p:tags r:id="rId23"/>
              </p:custDataLst>
            </p:nvPr>
          </p:nvSpPr>
          <p:spPr>
            <a:xfrm>
              <a:off x="6988087" y="5326764"/>
              <a:ext cx="129525" cy="130549"/>
            </a:xfrm>
            <a:custGeom>
              <a:avLst/>
              <a:gdLst>
                <a:gd name="connsiteX0" fmla="*/ 69338 w 129525"/>
                <a:gd name="connsiteY0" fmla="*/ 69728 h 130549"/>
                <a:gd name="connsiteX1" fmla="*/ 123190 w 129525"/>
                <a:gd name="connsiteY1" fmla="*/ 69728 h 130549"/>
                <a:gd name="connsiteX2" fmla="*/ 129701 w 129525"/>
                <a:gd name="connsiteY2" fmla="*/ 65477 h 130549"/>
                <a:gd name="connsiteX3" fmla="*/ 123190 w 129525"/>
                <a:gd name="connsiteY3" fmla="*/ 61049 h 130549"/>
                <a:gd name="connsiteX4" fmla="*/ 69338 w 129525"/>
                <a:gd name="connsiteY4" fmla="*/ 61049 h 130549"/>
                <a:gd name="connsiteX5" fmla="*/ 69338 w 129525"/>
                <a:gd name="connsiteY5" fmla="*/ 6668 h 130549"/>
                <a:gd name="connsiteX6" fmla="*/ 65114 w 129525"/>
                <a:gd name="connsiteY6" fmla="*/ 114 h 130549"/>
                <a:gd name="connsiteX7" fmla="*/ 60715 w 129525"/>
                <a:gd name="connsiteY7" fmla="*/ 6668 h 130549"/>
                <a:gd name="connsiteX8" fmla="*/ 60715 w 129525"/>
                <a:gd name="connsiteY8" fmla="*/ 61049 h 130549"/>
                <a:gd name="connsiteX9" fmla="*/ 6687 w 129525"/>
                <a:gd name="connsiteY9" fmla="*/ 61049 h 130549"/>
                <a:gd name="connsiteX10" fmla="*/ 176 w 129525"/>
                <a:gd name="connsiteY10" fmla="*/ 65300 h 130549"/>
                <a:gd name="connsiteX11" fmla="*/ 6687 w 129525"/>
                <a:gd name="connsiteY11" fmla="*/ 69728 h 130549"/>
                <a:gd name="connsiteX12" fmla="*/ 60715 w 129525"/>
                <a:gd name="connsiteY12" fmla="*/ 69728 h 130549"/>
                <a:gd name="connsiteX13" fmla="*/ 60715 w 129525"/>
                <a:gd name="connsiteY13" fmla="*/ 124109 h 130549"/>
                <a:gd name="connsiteX14" fmla="*/ 64938 w 129525"/>
                <a:gd name="connsiteY14" fmla="*/ 130663 h 130549"/>
                <a:gd name="connsiteX15" fmla="*/ 69338 w 129525"/>
                <a:gd name="connsiteY15" fmla="*/ 124109 h 130549"/>
                <a:gd name="connsiteX16" fmla="*/ 69338 w 129525"/>
                <a:gd name="connsiteY16" fmla="*/ 69728 h 1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25" h="130549">
                  <a:moveTo>
                    <a:pt x="69338" y="69728"/>
                  </a:moveTo>
                  <a:lnTo>
                    <a:pt x="123190" y="69728"/>
                  </a:lnTo>
                  <a:cubicBezTo>
                    <a:pt x="125477" y="69728"/>
                    <a:pt x="129701" y="69728"/>
                    <a:pt x="129701" y="65477"/>
                  </a:cubicBezTo>
                  <a:cubicBezTo>
                    <a:pt x="129701" y="61049"/>
                    <a:pt x="125653" y="61049"/>
                    <a:pt x="123190" y="61049"/>
                  </a:cubicBezTo>
                  <a:lnTo>
                    <a:pt x="69338" y="61049"/>
                  </a:lnTo>
                  <a:lnTo>
                    <a:pt x="69338" y="6668"/>
                  </a:lnTo>
                  <a:cubicBezTo>
                    <a:pt x="69338" y="4365"/>
                    <a:pt x="69338" y="114"/>
                    <a:pt x="65114" y="114"/>
                  </a:cubicBezTo>
                  <a:cubicBezTo>
                    <a:pt x="60715" y="114"/>
                    <a:pt x="60715" y="4188"/>
                    <a:pt x="60715" y="6668"/>
                  </a:cubicBezTo>
                  <a:lnTo>
                    <a:pt x="60715" y="61049"/>
                  </a:lnTo>
                  <a:lnTo>
                    <a:pt x="6687" y="61049"/>
                  </a:lnTo>
                  <a:cubicBezTo>
                    <a:pt x="4399" y="61049"/>
                    <a:pt x="176" y="61049"/>
                    <a:pt x="176" y="65300"/>
                  </a:cubicBezTo>
                  <a:cubicBezTo>
                    <a:pt x="176" y="69728"/>
                    <a:pt x="4223" y="69728"/>
                    <a:pt x="6687" y="69728"/>
                  </a:cubicBezTo>
                  <a:lnTo>
                    <a:pt x="60715" y="69728"/>
                  </a:lnTo>
                  <a:lnTo>
                    <a:pt x="60715" y="124109"/>
                  </a:lnTo>
                  <a:cubicBezTo>
                    <a:pt x="60715" y="126412"/>
                    <a:pt x="60715" y="130663"/>
                    <a:pt x="64938" y="130663"/>
                  </a:cubicBezTo>
                  <a:cubicBezTo>
                    <a:pt x="69338" y="130663"/>
                    <a:pt x="69338" y="126589"/>
                    <a:pt x="69338" y="124109"/>
                  </a:cubicBezTo>
                  <a:lnTo>
                    <a:pt x="69338" y="69728"/>
                  </a:lnTo>
                  <a:close/>
                </a:path>
              </a:pathLst>
            </a:custGeom>
            <a:solidFill>
              <a:srgbClr val="000000"/>
            </a:solidFill>
            <a:ln w="25235" cap="flat">
              <a:noFill/>
              <a:prstDash val="solid"/>
              <a:miter/>
            </a:ln>
          </p:spPr>
          <p:txBody>
            <a:bodyPr rtlCol="0" anchor="ctr"/>
            <a:lstStyle/>
            <a:p>
              <a:endParaRPr lang="en-CN"/>
            </a:p>
          </p:txBody>
        </p:sp>
        <p:sp>
          <p:nvSpPr>
            <p:cNvPr id="18479" name="Freeform 18478">
              <a:extLst>
                <a:ext uri="{FF2B5EF4-FFF2-40B4-BE49-F238E27FC236}">
                  <a16:creationId xmlns:a16="http://schemas.microsoft.com/office/drawing/2014/main" id="{19F5FF01-DB75-BBC9-2E81-9622E49B2B22}"/>
                </a:ext>
              </a:extLst>
            </p:cNvPr>
            <p:cNvSpPr/>
            <p:nvPr>
              <p:custDataLst>
                <p:tags r:id="rId24"/>
              </p:custDataLst>
            </p:nvPr>
          </p:nvSpPr>
          <p:spPr>
            <a:xfrm>
              <a:off x="7172593" y="5351106"/>
              <a:ext cx="10056" cy="253051"/>
            </a:xfrm>
            <a:custGeom>
              <a:avLst/>
              <a:gdLst>
                <a:gd name="connsiteX0" fmla="*/ 10239 w 10056"/>
                <a:gd name="connsiteY0" fmla="*/ 9228 h 253051"/>
                <a:gd name="connsiteX1" fmla="*/ 5211 w 10056"/>
                <a:gd name="connsiteY1" fmla="*/ 118 h 253051"/>
                <a:gd name="connsiteX2" fmla="*/ 182 w 10056"/>
                <a:gd name="connsiteY2" fmla="*/ 9228 h 253051"/>
                <a:gd name="connsiteX3" fmla="*/ 182 w 10056"/>
                <a:gd name="connsiteY3" fmla="*/ 244059 h 253051"/>
                <a:gd name="connsiteX4" fmla="*/ 5211 w 10056"/>
                <a:gd name="connsiteY4" fmla="*/ 253169 h 253051"/>
                <a:gd name="connsiteX5" fmla="*/ 10239 w 10056"/>
                <a:gd name="connsiteY5" fmla="*/ 244059 h 253051"/>
                <a:gd name="connsiteX6" fmla="*/ 10239 w 10056"/>
                <a:gd name="connsiteY6" fmla="*/ 9228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6" h="253051">
                  <a:moveTo>
                    <a:pt x="10239" y="9228"/>
                  </a:moveTo>
                  <a:cubicBezTo>
                    <a:pt x="10239" y="4673"/>
                    <a:pt x="10239" y="118"/>
                    <a:pt x="5211" y="118"/>
                  </a:cubicBezTo>
                  <a:cubicBezTo>
                    <a:pt x="182" y="118"/>
                    <a:pt x="182" y="4673"/>
                    <a:pt x="182" y="9228"/>
                  </a:cubicBezTo>
                  <a:lnTo>
                    <a:pt x="182" y="244059"/>
                  </a:lnTo>
                  <a:cubicBezTo>
                    <a:pt x="182" y="248614"/>
                    <a:pt x="182" y="253169"/>
                    <a:pt x="5211" y="253169"/>
                  </a:cubicBezTo>
                  <a:cubicBezTo>
                    <a:pt x="10239" y="253169"/>
                    <a:pt x="10239" y="248614"/>
                    <a:pt x="10239" y="244059"/>
                  </a:cubicBezTo>
                  <a:lnTo>
                    <a:pt x="10239" y="9228"/>
                  </a:lnTo>
                  <a:close/>
                </a:path>
              </a:pathLst>
            </a:custGeom>
            <a:solidFill>
              <a:srgbClr val="000000"/>
            </a:solidFill>
            <a:ln w="25235" cap="flat">
              <a:noFill/>
              <a:prstDash val="solid"/>
              <a:miter/>
            </a:ln>
          </p:spPr>
          <p:txBody>
            <a:bodyPr rtlCol="0" anchor="ctr"/>
            <a:lstStyle/>
            <a:p>
              <a:endParaRPr lang="en-CN"/>
            </a:p>
          </p:txBody>
        </p:sp>
        <p:sp>
          <p:nvSpPr>
            <p:cNvPr id="18480" name="Freeform 18479">
              <a:extLst>
                <a:ext uri="{FF2B5EF4-FFF2-40B4-BE49-F238E27FC236}">
                  <a16:creationId xmlns:a16="http://schemas.microsoft.com/office/drawing/2014/main" id="{BA2974D5-7D47-01A2-ECBA-4B1FB96A6FC6}"/>
                </a:ext>
              </a:extLst>
            </p:cNvPr>
            <p:cNvSpPr/>
            <p:nvPr>
              <p:custDataLst>
                <p:tags r:id="rId25"/>
              </p:custDataLst>
            </p:nvPr>
          </p:nvSpPr>
          <p:spPr>
            <a:xfrm>
              <a:off x="7224830" y="5362493"/>
              <a:ext cx="173722" cy="227492"/>
            </a:xfrm>
            <a:custGeom>
              <a:avLst/>
              <a:gdLst>
                <a:gd name="connsiteX0" fmla="*/ 97983 w 173722"/>
                <a:gd name="connsiteY0" fmla="*/ 177001 h 227492"/>
                <a:gd name="connsiteX1" fmla="*/ 173908 w 173722"/>
                <a:gd name="connsiteY1" fmla="*/ 68189 h 227492"/>
                <a:gd name="connsiteX2" fmla="*/ 109799 w 173722"/>
                <a:gd name="connsiteY2" fmla="*/ 118 h 227492"/>
                <a:gd name="connsiteX3" fmla="*/ 185 w 173722"/>
                <a:gd name="connsiteY3" fmla="*/ 116522 h 227492"/>
                <a:gd name="connsiteX4" fmla="*/ 64546 w 173722"/>
                <a:gd name="connsiteY4" fmla="*/ 184086 h 227492"/>
                <a:gd name="connsiteX5" fmla="*/ 89184 w 173722"/>
                <a:gd name="connsiteY5" fmla="*/ 180290 h 227492"/>
                <a:gd name="connsiteX6" fmla="*/ 88178 w 173722"/>
                <a:gd name="connsiteY6" fmla="*/ 199775 h 227492"/>
                <a:gd name="connsiteX7" fmla="*/ 109045 w 173722"/>
                <a:gd name="connsiteY7" fmla="*/ 227611 h 227492"/>
                <a:gd name="connsiteX8" fmla="*/ 151030 w 173722"/>
                <a:gd name="connsiteY8" fmla="*/ 178519 h 227492"/>
                <a:gd name="connsiteX9" fmla="*/ 148264 w 173722"/>
                <a:gd name="connsiteY9" fmla="*/ 175989 h 227492"/>
                <a:gd name="connsiteX10" fmla="*/ 145248 w 173722"/>
                <a:gd name="connsiteY10" fmla="*/ 178772 h 227492"/>
                <a:gd name="connsiteX11" fmla="*/ 115833 w 173722"/>
                <a:gd name="connsiteY11" fmla="*/ 203065 h 227492"/>
                <a:gd name="connsiteX12" fmla="*/ 97983 w 173722"/>
                <a:gd name="connsiteY12" fmla="*/ 177001 h 227492"/>
                <a:gd name="connsiteX13" fmla="*/ 50467 w 173722"/>
                <a:gd name="connsiteY13" fmla="*/ 174976 h 227492"/>
                <a:gd name="connsiteX14" fmla="*/ 22309 w 173722"/>
                <a:gd name="connsiteY14" fmla="*/ 124619 h 227492"/>
                <a:gd name="connsiteX15" fmla="*/ 47953 w 173722"/>
                <a:gd name="connsiteY15" fmla="*/ 43896 h 227492"/>
                <a:gd name="connsiteX16" fmla="*/ 108291 w 173722"/>
                <a:gd name="connsiteY16" fmla="*/ 6444 h 227492"/>
                <a:gd name="connsiteX17" fmla="*/ 151784 w 173722"/>
                <a:gd name="connsiteY17" fmla="*/ 60091 h 227492"/>
                <a:gd name="connsiteX18" fmla="*/ 96726 w 173722"/>
                <a:gd name="connsiteY18" fmla="*/ 168397 h 227492"/>
                <a:gd name="connsiteX19" fmla="*/ 74602 w 173722"/>
                <a:gd name="connsiteY19" fmla="*/ 141068 h 227492"/>
                <a:gd name="connsiteX20" fmla="*/ 48958 w 173722"/>
                <a:gd name="connsiteY20" fmla="*/ 166879 h 227492"/>
                <a:gd name="connsiteX21" fmla="*/ 50467 w 173722"/>
                <a:gd name="connsiteY21" fmla="*/ 174976 h 227492"/>
                <a:gd name="connsiteX22" fmla="*/ 66054 w 173722"/>
                <a:gd name="connsiteY22" fmla="*/ 177760 h 227492"/>
                <a:gd name="connsiteX23" fmla="*/ 54489 w 173722"/>
                <a:gd name="connsiteY23" fmla="*/ 166879 h 227492"/>
                <a:gd name="connsiteX24" fmla="*/ 74602 w 173722"/>
                <a:gd name="connsiteY24" fmla="*/ 146635 h 227492"/>
                <a:gd name="connsiteX25" fmla="*/ 89938 w 173722"/>
                <a:gd name="connsiteY25" fmla="*/ 168144 h 227492"/>
                <a:gd name="connsiteX26" fmla="*/ 87172 w 173722"/>
                <a:gd name="connsiteY26" fmla="*/ 173205 h 227492"/>
                <a:gd name="connsiteX27" fmla="*/ 66054 w 173722"/>
                <a:gd name="connsiteY27" fmla="*/ 177760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3722" h="227492">
                  <a:moveTo>
                    <a:pt x="97983" y="177001"/>
                  </a:moveTo>
                  <a:cubicBezTo>
                    <a:pt x="136951" y="162071"/>
                    <a:pt x="173908" y="117028"/>
                    <a:pt x="173908" y="68189"/>
                  </a:cubicBezTo>
                  <a:cubicBezTo>
                    <a:pt x="173908" y="27448"/>
                    <a:pt x="147259" y="118"/>
                    <a:pt x="109799" y="118"/>
                  </a:cubicBezTo>
                  <a:cubicBezTo>
                    <a:pt x="55495" y="118"/>
                    <a:pt x="185" y="57561"/>
                    <a:pt x="185" y="116522"/>
                  </a:cubicBezTo>
                  <a:cubicBezTo>
                    <a:pt x="185" y="158528"/>
                    <a:pt x="28343" y="184086"/>
                    <a:pt x="64546" y="184086"/>
                  </a:cubicBezTo>
                  <a:cubicBezTo>
                    <a:pt x="70831" y="184086"/>
                    <a:pt x="79379" y="183074"/>
                    <a:pt x="89184" y="180290"/>
                  </a:cubicBezTo>
                  <a:cubicBezTo>
                    <a:pt x="88178" y="195980"/>
                    <a:pt x="88178" y="196486"/>
                    <a:pt x="88178" y="199775"/>
                  </a:cubicBezTo>
                  <a:cubicBezTo>
                    <a:pt x="88178" y="207873"/>
                    <a:pt x="88178" y="227611"/>
                    <a:pt x="109045" y="227611"/>
                  </a:cubicBezTo>
                  <a:cubicBezTo>
                    <a:pt x="138962" y="227611"/>
                    <a:pt x="151030" y="181303"/>
                    <a:pt x="151030" y="178519"/>
                  </a:cubicBezTo>
                  <a:cubicBezTo>
                    <a:pt x="151030" y="176748"/>
                    <a:pt x="149270" y="175989"/>
                    <a:pt x="148264" y="175989"/>
                  </a:cubicBezTo>
                  <a:cubicBezTo>
                    <a:pt x="146253" y="175989"/>
                    <a:pt x="145750" y="177254"/>
                    <a:pt x="145248" y="178772"/>
                  </a:cubicBezTo>
                  <a:cubicBezTo>
                    <a:pt x="139214" y="196739"/>
                    <a:pt x="124632" y="203065"/>
                    <a:pt x="115833" y="203065"/>
                  </a:cubicBezTo>
                  <a:cubicBezTo>
                    <a:pt x="104268" y="203065"/>
                    <a:pt x="100497" y="196233"/>
                    <a:pt x="97983" y="177001"/>
                  </a:cubicBezTo>
                  <a:close/>
                  <a:moveTo>
                    <a:pt x="50467" y="174976"/>
                  </a:moveTo>
                  <a:cubicBezTo>
                    <a:pt x="30857" y="167132"/>
                    <a:pt x="22309" y="147394"/>
                    <a:pt x="22309" y="124619"/>
                  </a:cubicBezTo>
                  <a:cubicBezTo>
                    <a:pt x="22309" y="107159"/>
                    <a:pt x="28846" y="71226"/>
                    <a:pt x="47953" y="43896"/>
                  </a:cubicBezTo>
                  <a:cubicBezTo>
                    <a:pt x="66305" y="18085"/>
                    <a:pt x="89938" y="6444"/>
                    <a:pt x="108291" y="6444"/>
                  </a:cubicBezTo>
                  <a:cubicBezTo>
                    <a:pt x="133431" y="6444"/>
                    <a:pt x="151784" y="26182"/>
                    <a:pt x="151784" y="60091"/>
                  </a:cubicBezTo>
                  <a:cubicBezTo>
                    <a:pt x="151784" y="85396"/>
                    <a:pt x="138962" y="144610"/>
                    <a:pt x="96726" y="168397"/>
                  </a:cubicBezTo>
                  <a:cubicBezTo>
                    <a:pt x="95469" y="159540"/>
                    <a:pt x="92955" y="141068"/>
                    <a:pt x="74602" y="141068"/>
                  </a:cubicBezTo>
                  <a:cubicBezTo>
                    <a:pt x="61277" y="141068"/>
                    <a:pt x="48958" y="153720"/>
                    <a:pt x="48958" y="166879"/>
                  </a:cubicBezTo>
                  <a:cubicBezTo>
                    <a:pt x="48958" y="171940"/>
                    <a:pt x="50467" y="174723"/>
                    <a:pt x="50467" y="174976"/>
                  </a:cubicBezTo>
                  <a:close/>
                  <a:moveTo>
                    <a:pt x="66054" y="177760"/>
                  </a:moveTo>
                  <a:cubicBezTo>
                    <a:pt x="62534" y="177760"/>
                    <a:pt x="54489" y="177760"/>
                    <a:pt x="54489" y="166879"/>
                  </a:cubicBezTo>
                  <a:cubicBezTo>
                    <a:pt x="54489" y="156757"/>
                    <a:pt x="64043" y="146635"/>
                    <a:pt x="74602" y="146635"/>
                  </a:cubicBezTo>
                  <a:cubicBezTo>
                    <a:pt x="85161" y="146635"/>
                    <a:pt x="89938" y="152708"/>
                    <a:pt x="89938" y="168144"/>
                  </a:cubicBezTo>
                  <a:cubicBezTo>
                    <a:pt x="89938" y="171940"/>
                    <a:pt x="89686" y="172193"/>
                    <a:pt x="87172" y="173205"/>
                  </a:cubicBezTo>
                  <a:cubicBezTo>
                    <a:pt x="80636" y="175989"/>
                    <a:pt x="73093" y="177760"/>
                    <a:pt x="66054" y="177760"/>
                  </a:cubicBezTo>
                  <a:close/>
                </a:path>
              </a:pathLst>
            </a:custGeom>
            <a:solidFill>
              <a:srgbClr val="000000"/>
            </a:solidFill>
            <a:ln w="25235" cap="flat">
              <a:noFill/>
              <a:prstDash val="solid"/>
              <a:miter/>
            </a:ln>
          </p:spPr>
          <p:txBody>
            <a:bodyPr rtlCol="0" anchor="ctr"/>
            <a:lstStyle/>
            <a:p>
              <a:endParaRPr lang="en-CN"/>
            </a:p>
          </p:txBody>
        </p:sp>
        <p:sp>
          <p:nvSpPr>
            <p:cNvPr id="18481" name="Freeform 18480">
              <a:extLst>
                <a:ext uri="{FF2B5EF4-FFF2-40B4-BE49-F238E27FC236}">
                  <a16:creationId xmlns:a16="http://schemas.microsoft.com/office/drawing/2014/main" id="{2557C101-FC6F-423E-F5B5-431678CBCA45}"/>
                </a:ext>
              </a:extLst>
            </p:cNvPr>
            <p:cNvSpPr/>
            <p:nvPr>
              <p:custDataLst>
                <p:tags r:id="rId26"/>
              </p:custDataLst>
            </p:nvPr>
          </p:nvSpPr>
          <p:spPr>
            <a:xfrm>
              <a:off x="7425593" y="5351106"/>
              <a:ext cx="58326" cy="253051"/>
            </a:xfrm>
            <a:custGeom>
              <a:avLst/>
              <a:gdLst>
                <a:gd name="connsiteX0" fmla="*/ 58520 w 58326"/>
                <a:gd name="connsiteY0" fmla="*/ 126644 h 253051"/>
                <a:gd name="connsiteX1" fmla="*/ 41927 w 58326"/>
                <a:gd name="connsiteY1" fmla="*/ 47692 h 253051"/>
                <a:gd name="connsiteX2" fmla="*/ 2707 w 58326"/>
                <a:gd name="connsiteY2" fmla="*/ 118 h 253051"/>
                <a:gd name="connsiteX3" fmla="*/ 193 w 58326"/>
                <a:gd name="connsiteY3" fmla="*/ 2649 h 253051"/>
                <a:gd name="connsiteX4" fmla="*/ 4970 w 58326"/>
                <a:gd name="connsiteY4" fmla="*/ 8469 h 253051"/>
                <a:gd name="connsiteX5" fmla="*/ 43938 w 58326"/>
                <a:gd name="connsiteY5" fmla="*/ 126644 h 253051"/>
                <a:gd name="connsiteX6" fmla="*/ 3461 w 58326"/>
                <a:gd name="connsiteY6" fmla="*/ 246337 h 253051"/>
                <a:gd name="connsiteX7" fmla="*/ 193 w 58326"/>
                <a:gd name="connsiteY7" fmla="*/ 250639 h 253051"/>
                <a:gd name="connsiteX8" fmla="*/ 2707 w 58326"/>
                <a:gd name="connsiteY8" fmla="*/ 253169 h 253051"/>
                <a:gd name="connsiteX9" fmla="*/ 42681 w 58326"/>
                <a:gd name="connsiteY9" fmla="*/ 203824 h 253051"/>
                <a:gd name="connsiteX10" fmla="*/ 58520 w 58326"/>
                <a:gd name="connsiteY10" fmla="*/ 126644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520" y="126644"/>
                  </a:moveTo>
                  <a:cubicBezTo>
                    <a:pt x="58520" y="106906"/>
                    <a:pt x="55754" y="76287"/>
                    <a:pt x="41927" y="47692"/>
                  </a:cubicBezTo>
                  <a:cubicBezTo>
                    <a:pt x="26842" y="16566"/>
                    <a:pt x="5221" y="118"/>
                    <a:pt x="2707" y="118"/>
                  </a:cubicBezTo>
                  <a:cubicBezTo>
                    <a:pt x="1199" y="118"/>
                    <a:pt x="193" y="1130"/>
                    <a:pt x="193" y="2649"/>
                  </a:cubicBezTo>
                  <a:cubicBezTo>
                    <a:pt x="193" y="3408"/>
                    <a:pt x="193" y="3914"/>
                    <a:pt x="4970" y="8469"/>
                  </a:cubicBezTo>
                  <a:cubicBezTo>
                    <a:pt x="29608" y="33521"/>
                    <a:pt x="43938" y="73756"/>
                    <a:pt x="43938" y="126644"/>
                  </a:cubicBezTo>
                  <a:cubicBezTo>
                    <a:pt x="43938" y="169915"/>
                    <a:pt x="34636" y="214452"/>
                    <a:pt x="3461" y="246337"/>
                  </a:cubicBezTo>
                  <a:cubicBezTo>
                    <a:pt x="193" y="249373"/>
                    <a:pt x="193" y="249880"/>
                    <a:pt x="193" y="250639"/>
                  </a:cubicBezTo>
                  <a:cubicBezTo>
                    <a:pt x="193" y="252157"/>
                    <a:pt x="1199" y="253169"/>
                    <a:pt x="2707" y="253169"/>
                  </a:cubicBezTo>
                  <a:cubicBezTo>
                    <a:pt x="5221" y="253169"/>
                    <a:pt x="27848" y="235962"/>
                    <a:pt x="42681" y="203824"/>
                  </a:cubicBezTo>
                  <a:cubicBezTo>
                    <a:pt x="55503" y="175989"/>
                    <a:pt x="58520" y="147900"/>
                    <a:pt x="58520" y="126644"/>
                  </a:cubicBezTo>
                  <a:close/>
                </a:path>
              </a:pathLst>
            </a:custGeom>
            <a:solidFill>
              <a:srgbClr val="000000"/>
            </a:solidFill>
            <a:ln w="25235" cap="flat">
              <a:noFill/>
              <a:prstDash val="solid"/>
              <a:miter/>
            </a:ln>
          </p:spPr>
          <p:txBody>
            <a:bodyPr rtlCol="0" anchor="ctr"/>
            <a:lstStyle/>
            <a:p>
              <a:endParaRPr lang="en-CN"/>
            </a:p>
          </p:txBody>
        </p:sp>
        <p:sp>
          <p:nvSpPr>
            <p:cNvPr id="18482" name="Freeform 18481">
              <a:extLst>
                <a:ext uri="{FF2B5EF4-FFF2-40B4-BE49-F238E27FC236}">
                  <a16:creationId xmlns:a16="http://schemas.microsoft.com/office/drawing/2014/main" id="{6D11E6D8-BA6C-D820-4B63-46EBFC6C861D}"/>
                </a:ext>
              </a:extLst>
            </p:cNvPr>
            <p:cNvSpPr/>
            <p:nvPr>
              <p:custDataLst>
                <p:tags r:id="rId27"/>
              </p:custDataLst>
            </p:nvPr>
          </p:nvSpPr>
          <p:spPr>
            <a:xfrm>
              <a:off x="7592945" y="5448024"/>
              <a:ext cx="167186" cy="59213"/>
            </a:xfrm>
            <a:custGeom>
              <a:avLst/>
              <a:gdLst>
                <a:gd name="connsiteX0" fmla="*/ 158838 w 167186"/>
                <a:gd name="connsiteY0" fmla="*/ 10240 h 59213"/>
                <a:gd name="connsiteX1" fmla="*/ 167386 w 167186"/>
                <a:gd name="connsiteY1" fmla="*/ 5179 h 59213"/>
                <a:gd name="connsiteX2" fmla="*/ 159089 w 167186"/>
                <a:gd name="connsiteY2" fmla="*/ 118 h 59213"/>
                <a:gd name="connsiteX3" fmla="*/ 8496 w 167186"/>
                <a:gd name="connsiteY3" fmla="*/ 118 h 59213"/>
                <a:gd name="connsiteX4" fmla="*/ 200 w 167186"/>
                <a:gd name="connsiteY4" fmla="*/ 5179 h 59213"/>
                <a:gd name="connsiteX5" fmla="*/ 8748 w 167186"/>
                <a:gd name="connsiteY5" fmla="*/ 10240 h 59213"/>
                <a:gd name="connsiteX6" fmla="*/ 158838 w 167186"/>
                <a:gd name="connsiteY6" fmla="*/ 10240 h 59213"/>
                <a:gd name="connsiteX7" fmla="*/ 159089 w 167186"/>
                <a:gd name="connsiteY7" fmla="*/ 59332 h 59213"/>
                <a:gd name="connsiteX8" fmla="*/ 167386 w 167186"/>
                <a:gd name="connsiteY8" fmla="*/ 54271 h 59213"/>
                <a:gd name="connsiteX9" fmla="*/ 158838 w 167186"/>
                <a:gd name="connsiteY9" fmla="*/ 49210 h 59213"/>
                <a:gd name="connsiteX10" fmla="*/ 8748 w 167186"/>
                <a:gd name="connsiteY10" fmla="*/ 49210 h 59213"/>
                <a:gd name="connsiteX11" fmla="*/ 200 w 167186"/>
                <a:gd name="connsiteY11" fmla="*/ 54271 h 59213"/>
                <a:gd name="connsiteX12" fmla="*/ 8496 w 167186"/>
                <a:gd name="connsiteY12" fmla="*/ 59332 h 59213"/>
                <a:gd name="connsiteX13" fmla="*/ 159089 w 167186"/>
                <a:gd name="connsiteY13" fmla="*/ 59332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86" h="59213">
                  <a:moveTo>
                    <a:pt x="158838" y="10240"/>
                  </a:moveTo>
                  <a:cubicBezTo>
                    <a:pt x="162609" y="10240"/>
                    <a:pt x="167386" y="10240"/>
                    <a:pt x="167386" y="5179"/>
                  </a:cubicBezTo>
                  <a:cubicBezTo>
                    <a:pt x="167386" y="118"/>
                    <a:pt x="162609" y="118"/>
                    <a:pt x="159089" y="118"/>
                  </a:cubicBezTo>
                  <a:lnTo>
                    <a:pt x="8496" y="118"/>
                  </a:lnTo>
                  <a:cubicBezTo>
                    <a:pt x="4976" y="118"/>
                    <a:pt x="200" y="118"/>
                    <a:pt x="200" y="5179"/>
                  </a:cubicBezTo>
                  <a:cubicBezTo>
                    <a:pt x="200" y="10240"/>
                    <a:pt x="4976" y="10240"/>
                    <a:pt x="8748" y="10240"/>
                  </a:cubicBezTo>
                  <a:lnTo>
                    <a:pt x="158838" y="10240"/>
                  </a:lnTo>
                  <a:close/>
                  <a:moveTo>
                    <a:pt x="159089" y="59332"/>
                  </a:moveTo>
                  <a:cubicBezTo>
                    <a:pt x="162609" y="59332"/>
                    <a:pt x="167386" y="59332"/>
                    <a:pt x="167386" y="54271"/>
                  </a:cubicBezTo>
                  <a:cubicBezTo>
                    <a:pt x="167386" y="49210"/>
                    <a:pt x="162609" y="49210"/>
                    <a:pt x="158838" y="49210"/>
                  </a:cubicBezTo>
                  <a:lnTo>
                    <a:pt x="8748" y="49210"/>
                  </a:lnTo>
                  <a:cubicBezTo>
                    <a:pt x="4976" y="49210"/>
                    <a:pt x="200" y="49210"/>
                    <a:pt x="200" y="54271"/>
                  </a:cubicBezTo>
                  <a:cubicBezTo>
                    <a:pt x="200" y="59332"/>
                    <a:pt x="4976" y="59332"/>
                    <a:pt x="8496" y="59332"/>
                  </a:cubicBezTo>
                  <a:lnTo>
                    <a:pt x="159089" y="59332"/>
                  </a:lnTo>
                  <a:close/>
                </a:path>
              </a:pathLst>
            </a:custGeom>
            <a:solidFill>
              <a:srgbClr val="000000"/>
            </a:solidFill>
            <a:ln w="25235" cap="flat">
              <a:noFill/>
              <a:prstDash val="solid"/>
              <a:miter/>
            </a:ln>
          </p:spPr>
          <p:txBody>
            <a:bodyPr rtlCol="0" anchor="ctr"/>
            <a:lstStyle/>
            <a:p>
              <a:endParaRPr lang="en-CN"/>
            </a:p>
          </p:txBody>
        </p:sp>
        <p:sp>
          <p:nvSpPr>
            <p:cNvPr id="18483" name="Freeform 18482">
              <a:extLst>
                <a:ext uri="{FF2B5EF4-FFF2-40B4-BE49-F238E27FC236}">
                  <a16:creationId xmlns:a16="http://schemas.microsoft.com/office/drawing/2014/main" id="{5517DD19-D9DD-47DD-72AD-CA475518B50E}"/>
                </a:ext>
              </a:extLst>
            </p:cNvPr>
            <p:cNvSpPr/>
            <p:nvPr>
              <p:custDataLst>
                <p:tags r:id="rId28"/>
              </p:custDataLst>
            </p:nvPr>
          </p:nvSpPr>
          <p:spPr>
            <a:xfrm>
              <a:off x="8103893" y="5256336"/>
              <a:ext cx="97294" cy="116150"/>
            </a:xfrm>
            <a:custGeom>
              <a:avLst/>
              <a:gdLst>
                <a:gd name="connsiteX0" fmla="*/ 21338 w 97294"/>
                <a:gd name="connsiteY0" fmla="*/ 49709 h 116150"/>
                <a:gd name="connsiteX1" fmla="*/ 52513 w 97294"/>
                <a:gd name="connsiteY1" fmla="*/ 5679 h 116150"/>
                <a:gd name="connsiteX2" fmla="*/ 80922 w 97294"/>
                <a:gd name="connsiteY2" fmla="*/ 49709 h 116150"/>
                <a:gd name="connsiteX3" fmla="*/ 21338 w 97294"/>
                <a:gd name="connsiteY3" fmla="*/ 49709 h 116150"/>
                <a:gd name="connsiteX4" fmla="*/ 21087 w 97294"/>
                <a:gd name="connsiteY4" fmla="*/ 55023 h 116150"/>
                <a:gd name="connsiteX5" fmla="*/ 91230 w 97294"/>
                <a:gd name="connsiteY5" fmla="*/ 55023 h 116150"/>
                <a:gd name="connsiteX6" fmla="*/ 97515 w 97294"/>
                <a:gd name="connsiteY6" fmla="*/ 49709 h 116150"/>
                <a:gd name="connsiteX7" fmla="*/ 52513 w 97294"/>
                <a:gd name="connsiteY7" fmla="*/ 111 h 116150"/>
                <a:gd name="connsiteX8" fmla="*/ 220 w 97294"/>
                <a:gd name="connsiteY8" fmla="*/ 57807 h 116150"/>
                <a:gd name="connsiteX9" fmla="*/ 55530 w 97294"/>
                <a:gd name="connsiteY9" fmla="*/ 116262 h 116150"/>
                <a:gd name="connsiteX10" fmla="*/ 97515 w 97294"/>
                <a:gd name="connsiteY10" fmla="*/ 83365 h 116150"/>
                <a:gd name="connsiteX11" fmla="*/ 94247 w 97294"/>
                <a:gd name="connsiteY11" fmla="*/ 80329 h 116150"/>
                <a:gd name="connsiteX12" fmla="*/ 90978 w 97294"/>
                <a:gd name="connsiteY12" fmla="*/ 83871 h 116150"/>
                <a:gd name="connsiteX13" fmla="*/ 57038 w 97294"/>
                <a:gd name="connsiteY13" fmla="*/ 109936 h 116150"/>
                <a:gd name="connsiteX14" fmla="*/ 28629 w 97294"/>
                <a:gd name="connsiteY14" fmla="*/ 92981 h 116150"/>
                <a:gd name="connsiteX15" fmla="*/ 21087 w 97294"/>
                <a:gd name="connsiteY15" fmla="*/ 55023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4" h="116150">
                  <a:moveTo>
                    <a:pt x="21338" y="49709"/>
                  </a:moveTo>
                  <a:cubicBezTo>
                    <a:pt x="22847" y="12005"/>
                    <a:pt x="43965" y="5679"/>
                    <a:pt x="52513" y="5679"/>
                  </a:cubicBezTo>
                  <a:cubicBezTo>
                    <a:pt x="78408" y="5679"/>
                    <a:pt x="80922" y="39840"/>
                    <a:pt x="80922" y="49709"/>
                  </a:cubicBezTo>
                  <a:lnTo>
                    <a:pt x="21338" y="49709"/>
                  </a:lnTo>
                  <a:close/>
                  <a:moveTo>
                    <a:pt x="21087" y="55023"/>
                  </a:moveTo>
                  <a:lnTo>
                    <a:pt x="91230" y="55023"/>
                  </a:lnTo>
                  <a:cubicBezTo>
                    <a:pt x="96761" y="55023"/>
                    <a:pt x="97515" y="55023"/>
                    <a:pt x="97515" y="49709"/>
                  </a:cubicBezTo>
                  <a:cubicBezTo>
                    <a:pt x="97515" y="24657"/>
                    <a:pt x="83939" y="111"/>
                    <a:pt x="52513" y="111"/>
                  </a:cubicBezTo>
                  <a:cubicBezTo>
                    <a:pt x="23350" y="111"/>
                    <a:pt x="220" y="26176"/>
                    <a:pt x="220" y="57807"/>
                  </a:cubicBezTo>
                  <a:cubicBezTo>
                    <a:pt x="220" y="91716"/>
                    <a:pt x="26618" y="116262"/>
                    <a:pt x="55530" y="116262"/>
                  </a:cubicBezTo>
                  <a:cubicBezTo>
                    <a:pt x="86202" y="116262"/>
                    <a:pt x="97515" y="88173"/>
                    <a:pt x="97515" y="83365"/>
                  </a:cubicBezTo>
                  <a:cubicBezTo>
                    <a:pt x="97515" y="80835"/>
                    <a:pt x="95504" y="80329"/>
                    <a:pt x="94247" y="80329"/>
                  </a:cubicBezTo>
                  <a:cubicBezTo>
                    <a:pt x="91984" y="80329"/>
                    <a:pt x="91481" y="81847"/>
                    <a:pt x="90978" y="83871"/>
                  </a:cubicBezTo>
                  <a:cubicBezTo>
                    <a:pt x="82179" y="109936"/>
                    <a:pt x="59552" y="109936"/>
                    <a:pt x="57038" y="109936"/>
                  </a:cubicBezTo>
                  <a:cubicBezTo>
                    <a:pt x="44468" y="109936"/>
                    <a:pt x="34412" y="102344"/>
                    <a:pt x="28629" y="92981"/>
                  </a:cubicBezTo>
                  <a:cubicBezTo>
                    <a:pt x="21087" y="80835"/>
                    <a:pt x="21087" y="64133"/>
                    <a:pt x="21087" y="55023"/>
                  </a:cubicBezTo>
                  <a:close/>
                </a:path>
              </a:pathLst>
            </a:custGeom>
            <a:solidFill>
              <a:srgbClr val="000000"/>
            </a:solidFill>
            <a:ln w="25235" cap="flat">
              <a:noFill/>
              <a:prstDash val="solid"/>
              <a:miter/>
            </a:ln>
          </p:spPr>
          <p:txBody>
            <a:bodyPr rtlCol="0" anchor="ctr"/>
            <a:lstStyle/>
            <a:p>
              <a:endParaRPr lang="en-CN"/>
            </a:p>
          </p:txBody>
        </p:sp>
        <p:sp>
          <p:nvSpPr>
            <p:cNvPr id="18484" name="Freeform 18483">
              <a:extLst>
                <a:ext uri="{FF2B5EF4-FFF2-40B4-BE49-F238E27FC236}">
                  <a16:creationId xmlns:a16="http://schemas.microsoft.com/office/drawing/2014/main" id="{892ABD39-0DB0-C815-59DC-A02A42CA28EE}"/>
                </a:ext>
              </a:extLst>
            </p:cNvPr>
            <p:cNvSpPr/>
            <p:nvPr>
              <p:custDataLst>
                <p:tags r:id="rId29"/>
              </p:custDataLst>
            </p:nvPr>
          </p:nvSpPr>
          <p:spPr>
            <a:xfrm>
              <a:off x="8211608" y="5260638"/>
              <a:ext cx="126709" cy="109065"/>
            </a:xfrm>
            <a:custGeom>
              <a:avLst/>
              <a:gdLst>
                <a:gd name="connsiteX0" fmla="*/ 69362 w 126709"/>
                <a:gd name="connsiteY0" fmla="*/ 49709 h 109065"/>
                <a:gd name="connsiteX1" fmla="*/ 92491 w 126709"/>
                <a:gd name="connsiteY1" fmla="*/ 21115 h 109065"/>
                <a:gd name="connsiteX2" fmla="*/ 122409 w 126709"/>
                <a:gd name="connsiteY2" fmla="*/ 7956 h 109065"/>
                <a:gd name="connsiteX3" fmla="*/ 122409 w 126709"/>
                <a:gd name="connsiteY3" fmla="*/ 111 h 109065"/>
                <a:gd name="connsiteX4" fmla="*/ 101793 w 126709"/>
                <a:gd name="connsiteY4" fmla="*/ 871 h 109065"/>
                <a:gd name="connsiteX5" fmla="*/ 77658 w 126709"/>
                <a:gd name="connsiteY5" fmla="*/ 111 h 109065"/>
                <a:gd name="connsiteX6" fmla="*/ 77658 w 126709"/>
                <a:gd name="connsiteY6" fmla="*/ 7956 h 109065"/>
                <a:gd name="connsiteX7" fmla="*/ 84949 w 126709"/>
                <a:gd name="connsiteY7" fmla="*/ 15801 h 109065"/>
                <a:gd name="connsiteX8" fmla="*/ 81178 w 126709"/>
                <a:gd name="connsiteY8" fmla="*/ 24657 h 109065"/>
                <a:gd name="connsiteX9" fmla="*/ 65591 w 126709"/>
                <a:gd name="connsiteY9" fmla="*/ 44395 h 109065"/>
                <a:gd name="connsiteX10" fmla="*/ 45981 w 126709"/>
                <a:gd name="connsiteY10" fmla="*/ 18837 h 109065"/>
                <a:gd name="connsiteX11" fmla="*/ 43718 w 126709"/>
                <a:gd name="connsiteY11" fmla="*/ 14282 h 109065"/>
                <a:gd name="connsiteX12" fmla="*/ 52517 w 126709"/>
                <a:gd name="connsiteY12" fmla="*/ 7956 h 109065"/>
                <a:gd name="connsiteX13" fmla="*/ 52517 w 126709"/>
                <a:gd name="connsiteY13" fmla="*/ 111 h 109065"/>
                <a:gd name="connsiteX14" fmla="*/ 25365 w 126709"/>
                <a:gd name="connsiteY14" fmla="*/ 871 h 109065"/>
                <a:gd name="connsiteX15" fmla="*/ 1482 w 126709"/>
                <a:gd name="connsiteY15" fmla="*/ 111 h 109065"/>
                <a:gd name="connsiteX16" fmla="*/ 1482 w 126709"/>
                <a:gd name="connsiteY16" fmla="*/ 7956 h 109065"/>
                <a:gd name="connsiteX17" fmla="*/ 31148 w 126709"/>
                <a:gd name="connsiteY17" fmla="*/ 23392 h 109065"/>
                <a:gd name="connsiteX18" fmla="*/ 56037 w 126709"/>
                <a:gd name="connsiteY18" fmla="*/ 56036 h 109065"/>
                <a:gd name="connsiteX19" fmla="*/ 32405 w 126709"/>
                <a:gd name="connsiteY19" fmla="*/ 86149 h 109065"/>
                <a:gd name="connsiteX20" fmla="*/ 225 w 126709"/>
                <a:gd name="connsiteY20" fmla="*/ 101332 h 109065"/>
                <a:gd name="connsiteX21" fmla="*/ 225 w 126709"/>
                <a:gd name="connsiteY21" fmla="*/ 109176 h 109065"/>
                <a:gd name="connsiteX22" fmla="*/ 21091 w 126709"/>
                <a:gd name="connsiteY22" fmla="*/ 108417 h 109065"/>
                <a:gd name="connsiteX23" fmla="*/ 44975 w 126709"/>
                <a:gd name="connsiteY23" fmla="*/ 109176 h 109065"/>
                <a:gd name="connsiteX24" fmla="*/ 44975 w 126709"/>
                <a:gd name="connsiteY24" fmla="*/ 101332 h 109065"/>
                <a:gd name="connsiteX25" fmla="*/ 37684 w 126709"/>
                <a:gd name="connsiteY25" fmla="*/ 93487 h 109065"/>
                <a:gd name="connsiteX26" fmla="*/ 60311 w 126709"/>
                <a:gd name="connsiteY26" fmla="*/ 61350 h 109065"/>
                <a:gd name="connsiteX27" fmla="*/ 79418 w 126709"/>
                <a:gd name="connsiteY27" fmla="*/ 86655 h 109065"/>
                <a:gd name="connsiteX28" fmla="*/ 84698 w 126709"/>
                <a:gd name="connsiteY28" fmla="*/ 95006 h 109065"/>
                <a:gd name="connsiteX29" fmla="*/ 75647 w 126709"/>
                <a:gd name="connsiteY29" fmla="*/ 101332 h 109065"/>
                <a:gd name="connsiteX30" fmla="*/ 75647 w 126709"/>
                <a:gd name="connsiteY30" fmla="*/ 109176 h 109065"/>
                <a:gd name="connsiteX31" fmla="*/ 102799 w 126709"/>
                <a:gd name="connsiteY31" fmla="*/ 108417 h 109065"/>
                <a:gd name="connsiteX32" fmla="*/ 126934 w 126709"/>
                <a:gd name="connsiteY32" fmla="*/ 109176 h 109065"/>
                <a:gd name="connsiteX33" fmla="*/ 126934 w 126709"/>
                <a:gd name="connsiteY33" fmla="*/ 101332 h 109065"/>
                <a:gd name="connsiteX34" fmla="*/ 103050 w 126709"/>
                <a:gd name="connsiteY34" fmla="*/ 93487 h 109065"/>
                <a:gd name="connsiteX35" fmla="*/ 69362 w 126709"/>
                <a:gd name="connsiteY35" fmla="*/ 49709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709" h="109065">
                  <a:moveTo>
                    <a:pt x="69362" y="49709"/>
                  </a:moveTo>
                  <a:cubicBezTo>
                    <a:pt x="76904" y="40093"/>
                    <a:pt x="86458" y="27694"/>
                    <a:pt x="92491" y="21115"/>
                  </a:cubicBezTo>
                  <a:cubicBezTo>
                    <a:pt x="100285" y="12005"/>
                    <a:pt x="110593" y="8209"/>
                    <a:pt x="122409" y="7956"/>
                  </a:cubicBezTo>
                  <a:lnTo>
                    <a:pt x="122409" y="111"/>
                  </a:lnTo>
                  <a:cubicBezTo>
                    <a:pt x="115872" y="618"/>
                    <a:pt x="108330" y="871"/>
                    <a:pt x="101793" y="871"/>
                  </a:cubicBezTo>
                  <a:cubicBezTo>
                    <a:pt x="94251" y="871"/>
                    <a:pt x="80927" y="364"/>
                    <a:pt x="77658" y="111"/>
                  </a:cubicBezTo>
                  <a:lnTo>
                    <a:pt x="77658" y="7956"/>
                  </a:lnTo>
                  <a:cubicBezTo>
                    <a:pt x="82938" y="8462"/>
                    <a:pt x="84949" y="11752"/>
                    <a:pt x="84949" y="15801"/>
                  </a:cubicBezTo>
                  <a:cubicBezTo>
                    <a:pt x="84949" y="19849"/>
                    <a:pt x="82435" y="23139"/>
                    <a:pt x="81178" y="24657"/>
                  </a:cubicBezTo>
                  <a:lnTo>
                    <a:pt x="65591" y="44395"/>
                  </a:lnTo>
                  <a:lnTo>
                    <a:pt x="45981" y="18837"/>
                  </a:lnTo>
                  <a:cubicBezTo>
                    <a:pt x="43718" y="16307"/>
                    <a:pt x="43718" y="15801"/>
                    <a:pt x="43718" y="14282"/>
                  </a:cubicBezTo>
                  <a:cubicBezTo>
                    <a:pt x="43718" y="10486"/>
                    <a:pt x="47489" y="8209"/>
                    <a:pt x="52517" y="7956"/>
                  </a:cubicBezTo>
                  <a:lnTo>
                    <a:pt x="52517" y="111"/>
                  </a:lnTo>
                  <a:cubicBezTo>
                    <a:pt x="45981" y="364"/>
                    <a:pt x="29388" y="871"/>
                    <a:pt x="25365" y="871"/>
                  </a:cubicBezTo>
                  <a:cubicBezTo>
                    <a:pt x="20086" y="871"/>
                    <a:pt x="8270" y="618"/>
                    <a:pt x="1482" y="111"/>
                  </a:cubicBezTo>
                  <a:lnTo>
                    <a:pt x="1482" y="7956"/>
                  </a:lnTo>
                  <a:cubicBezTo>
                    <a:pt x="19080" y="7956"/>
                    <a:pt x="19332" y="8209"/>
                    <a:pt x="31148" y="23392"/>
                  </a:cubicBezTo>
                  <a:lnTo>
                    <a:pt x="56037" y="56036"/>
                  </a:lnTo>
                  <a:lnTo>
                    <a:pt x="32405" y="86149"/>
                  </a:lnTo>
                  <a:cubicBezTo>
                    <a:pt x="20337" y="100826"/>
                    <a:pt x="5504" y="101332"/>
                    <a:pt x="225" y="101332"/>
                  </a:cubicBezTo>
                  <a:lnTo>
                    <a:pt x="225" y="109176"/>
                  </a:lnTo>
                  <a:cubicBezTo>
                    <a:pt x="6761" y="108670"/>
                    <a:pt x="14555" y="108417"/>
                    <a:pt x="21091" y="108417"/>
                  </a:cubicBezTo>
                  <a:cubicBezTo>
                    <a:pt x="28382" y="108417"/>
                    <a:pt x="38941" y="108923"/>
                    <a:pt x="44975" y="109176"/>
                  </a:cubicBezTo>
                  <a:lnTo>
                    <a:pt x="44975" y="101332"/>
                  </a:lnTo>
                  <a:cubicBezTo>
                    <a:pt x="39444" y="100573"/>
                    <a:pt x="37684" y="97283"/>
                    <a:pt x="37684" y="93487"/>
                  </a:cubicBezTo>
                  <a:cubicBezTo>
                    <a:pt x="37684" y="87920"/>
                    <a:pt x="44975" y="79569"/>
                    <a:pt x="60311" y="61350"/>
                  </a:cubicBezTo>
                  <a:lnTo>
                    <a:pt x="79418" y="86655"/>
                  </a:lnTo>
                  <a:cubicBezTo>
                    <a:pt x="81429" y="89438"/>
                    <a:pt x="84698" y="93487"/>
                    <a:pt x="84698" y="95006"/>
                  </a:cubicBezTo>
                  <a:cubicBezTo>
                    <a:pt x="84698" y="97283"/>
                    <a:pt x="82435" y="101079"/>
                    <a:pt x="75647" y="101332"/>
                  </a:cubicBezTo>
                  <a:lnTo>
                    <a:pt x="75647" y="109176"/>
                  </a:lnTo>
                  <a:cubicBezTo>
                    <a:pt x="83189" y="108923"/>
                    <a:pt x="97268" y="108417"/>
                    <a:pt x="102799" y="108417"/>
                  </a:cubicBezTo>
                  <a:cubicBezTo>
                    <a:pt x="109587" y="108417"/>
                    <a:pt x="119392" y="108670"/>
                    <a:pt x="126934" y="109176"/>
                  </a:cubicBezTo>
                  <a:lnTo>
                    <a:pt x="126934" y="101332"/>
                  </a:lnTo>
                  <a:cubicBezTo>
                    <a:pt x="113358" y="101332"/>
                    <a:pt x="108833" y="100826"/>
                    <a:pt x="103050" y="93487"/>
                  </a:cubicBezTo>
                  <a:lnTo>
                    <a:pt x="69362" y="49709"/>
                  </a:lnTo>
                  <a:close/>
                </a:path>
              </a:pathLst>
            </a:custGeom>
            <a:solidFill>
              <a:srgbClr val="000000"/>
            </a:solidFill>
            <a:ln w="25235" cap="flat">
              <a:noFill/>
              <a:prstDash val="solid"/>
              <a:miter/>
            </a:ln>
          </p:spPr>
          <p:txBody>
            <a:bodyPr rtlCol="0" anchor="ctr"/>
            <a:lstStyle/>
            <a:p>
              <a:endParaRPr lang="en-CN"/>
            </a:p>
          </p:txBody>
        </p:sp>
        <p:sp>
          <p:nvSpPr>
            <p:cNvPr id="18485" name="Freeform 18484">
              <a:extLst>
                <a:ext uri="{FF2B5EF4-FFF2-40B4-BE49-F238E27FC236}">
                  <a16:creationId xmlns:a16="http://schemas.microsoft.com/office/drawing/2014/main" id="{F5EBEAB2-5A56-6A7B-94D1-D0E0BEE75B4A}"/>
                </a:ext>
              </a:extLst>
            </p:cNvPr>
            <p:cNvSpPr/>
            <p:nvPr>
              <p:custDataLst>
                <p:tags r:id="rId30"/>
              </p:custDataLst>
            </p:nvPr>
          </p:nvSpPr>
          <p:spPr>
            <a:xfrm>
              <a:off x="8348318" y="5257855"/>
              <a:ext cx="123944" cy="160940"/>
            </a:xfrm>
            <a:custGeom>
              <a:avLst/>
              <a:gdLst>
                <a:gd name="connsiteX0" fmla="*/ 36433 w 123944"/>
                <a:gd name="connsiteY0" fmla="*/ 16813 h 160940"/>
                <a:gd name="connsiteX1" fmla="*/ 36433 w 123944"/>
                <a:gd name="connsiteY1" fmla="*/ 111 h 160940"/>
                <a:gd name="connsiteX2" fmla="*/ 230 w 123944"/>
                <a:gd name="connsiteY2" fmla="*/ 2895 h 160940"/>
                <a:gd name="connsiteX3" fmla="*/ 230 w 123944"/>
                <a:gd name="connsiteY3" fmla="*/ 10740 h 160940"/>
                <a:gd name="connsiteX4" fmla="*/ 19840 w 123944"/>
                <a:gd name="connsiteY4" fmla="*/ 23392 h 160940"/>
                <a:gd name="connsiteX5" fmla="*/ 19840 w 123944"/>
                <a:gd name="connsiteY5" fmla="*/ 141820 h 160940"/>
                <a:gd name="connsiteX6" fmla="*/ 230 w 123944"/>
                <a:gd name="connsiteY6" fmla="*/ 153207 h 160940"/>
                <a:gd name="connsiteX7" fmla="*/ 230 w 123944"/>
                <a:gd name="connsiteY7" fmla="*/ 161052 h 160940"/>
                <a:gd name="connsiteX8" fmla="*/ 28388 w 123944"/>
                <a:gd name="connsiteY8" fmla="*/ 160293 h 160940"/>
                <a:gd name="connsiteX9" fmla="*/ 56797 w 123944"/>
                <a:gd name="connsiteY9" fmla="*/ 161052 h 160940"/>
                <a:gd name="connsiteX10" fmla="*/ 56797 w 123944"/>
                <a:gd name="connsiteY10" fmla="*/ 153207 h 160940"/>
                <a:gd name="connsiteX11" fmla="*/ 37187 w 123944"/>
                <a:gd name="connsiteY11" fmla="*/ 141820 h 160940"/>
                <a:gd name="connsiteX12" fmla="*/ 37187 w 123944"/>
                <a:gd name="connsiteY12" fmla="*/ 99307 h 160940"/>
                <a:gd name="connsiteX13" fmla="*/ 37187 w 123944"/>
                <a:gd name="connsiteY13" fmla="*/ 97030 h 160940"/>
                <a:gd name="connsiteX14" fmla="*/ 68110 w 123944"/>
                <a:gd name="connsiteY14" fmla="*/ 114744 h 160940"/>
                <a:gd name="connsiteX15" fmla="*/ 124174 w 123944"/>
                <a:gd name="connsiteY15" fmla="*/ 57301 h 160940"/>
                <a:gd name="connsiteX16" fmla="*/ 71630 w 123944"/>
                <a:gd name="connsiteY16" fmla="*/ 111 h 160940"/>
                <a:gd name="connsiteX17" fmla="*/ 36433 w 123944"/>
                <a:gd name="connsiteY17" fmla="*/ 16813 h 160940"/>
                <a:gd name="connsiteX18" fmla="*/ 37187 w 123944"/>
                <a:gd name="connsiteY18" fmla="*/ 83112 h 160940"/>
                <a:gd name="connsiteX19" fmla="*/ 37187 w 123944"/>
                <a:gd name="connsiteY19" fmla="*/ 26682 h 160940"/>
                <a:gd name="connsiteX20" fmla="*/ 69618 w 123944"/>
                <a:gd name="connsiteY20" fmla="*/ 6438 h 160940"/>
                <a:gd name="connsiteX21" fmla="*/ 103307 w 123944"/>
                <a:gd name="connsiteY21" fmla="*/ 57301 h 160940"/>
                <a:gd name="connsiteX22" fmla="*/ 67104 w 123944"/>
                <a:gd name="connsiteY22" fmla="*/ 109176 h 160940"/>
                <a:gd name="connsiteX23" fmla="*/ 40707 w 123944"/>
                <a:gd name="connsiteY23" fmla="*/ 93740 h 160940"/>
                <a:gd name="connsiteX24" fmla="*/ 37187 w 123944"/>
                <a:gd name="connsiteY24" fmla="*/ 83112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944" h="160940">
                  <a:moveTo>
                    <a:pt x="36433" y="16813"/>
                  </a:moveTo>
                  <a:lnTo>
                    <a:pt x="36433" y="111"/>
                  </a:lnTo>
                  <a:lnTo>
                    <a:pt x="230" y="2895"/>
                  </a:lnTo>
                  <a:lnTo>
                    <a:pt x="230" y="10740"/>
                  </a:lnTo>
                  <a:cubicBezTo>
                    <a:pt x="18080" y="10740"/>
                    <a:pt x="19840" y="12258"/>
                    <a:pt x="19840" y="23392"/>
                  </a:cubicBezTo>
                  <a:lnTo>
                    <a:pt x="19840" y="141820"/>
                  </a:lnTo>
                  <a:cubicBezTo>
                    <a:pt x="19840" y="153207"/>
                    <a:pt x="17074" y="153207"/>
                    <a:pt x="230" y="153207"/>
                  </a:cubicBezTo>
                  <a:lnTo>
                    <a:pt x="230" y="161052"/>
                  </a:lnTo>
                  <a:cubicBezTo>
                    <a:pt x="8778" y="160799"/>
                    <a:pt x="21851" y="160293"/>
                    <a:pt x="28388" y="160293"/>
                  </a:cubicBezTo>
                  <a:cubicBezTo>
                    <a:pt x="35176" y="160293"/>
                    <a:pt x="47997" y="160799"/>
                    <a:pt x="56797" y="161052"/>
                  </a:cubicBezTo>
                  <a:lnTo>
                    <a:pt x="56797" y="153207"/>
                  </a:lnTo>
                  <a:cubicBezTo>
                    <a:pt x="39952" y="153207"/>
                    <a:pt x="37187" y="153207"/>
                    <a:pt x="37187" y="141820"/>
                  </a:cubicBezTo>
                  <a:lnTo>
                    <a:pt x="37187" y="99307"/>
                  </a:lnTo>
                  <a:lnTo>
                    <a:pt x="37187" y="97030"/>
                  </a:lnTo>
                  <a:cubicBezTo>
                    <a:pt x="38444" y="101079"/>
                    <a:pt x="49003" y="114744"/>
                    <a:pt x="68110" y="114744"/>
                  </a:cubicBezTo>
                  <a:cubicBezTo>
                    <a:pt x="98028" y="114744"/>
                    <a:pt x="124174" y="89945"/>
                    <a:pt x="124174" y="57301"/>
                  </a:cubicBezTo>
                  <a:cubicBezTo>
                    <a:pt x="124174" y="25163"/>
                    <a:pt x="99787" y="111"/>
                    <a:pt x="71630" y="111"/>
                  </a:cubicBezTo>
                  <a:cubicBezTo>
                    <a:pt x="52020" y="111"/>
                    <a:pt x="41461" y="11246"/>
                    <a:pt x="36433" y="16813"/>
                  </a:cubicBezTo>
                  <a:close/>
                  <a:moveTo>
                    <a:pt x="37187" y="83112"/>
                  </a:moveTo>
                  <a:lnTo>
                    <a:pt x="37187" y="26682"/>
                  </a:lnTo>
                  <a:cubicBezTo>
                    <a:pt x="44478" y="13776"/>
                    <a:pt x="56797" y="6438"/>
                    <a:pt x="69618" y="6438"/>
                  </a:cubicBezTo>
                  <a:cubicBezTo>
                    <a:pt x="87971" y="6438"/>
                    <a:pt x="103307" y="28706"/>
                    <a:pt x="103307" y="57301"/>
                  </a:cubicBezTo>
                  <a:cubicBezTo>
                    <a:pt x="103307" y="87920"/>
                    <a:pt x="85709" y="109176"/>
                    <a:pt x="67104" y="109176"/>
                  </a:cubicBezTo>
                  <a:cubicBezTo>
                    <a:pt x="57048" y="109176"/>
                    <a:pt x="47495" y="104115"/>
                    <a:pt x="40707" y="93740"/>
                  </a:cubicBezTo>
                  <a:cubicBezTo>
                    <a:pt x="37187" y="88426"/>
                    <a:pt x="37187" y="88173"/>
                    <a:pt x="37187" y="83112"/>
                  </a:cubicBezTo>
                  <a:close/>
                </a:path>
              </a:pathLst>
            </a:custGeom>
            <a:solidFill>
              <a:srgbClr val="000000"/>
            </a:solidFill>
            <a:ln w="25235" cap="flat">
              <a:noFill/>
              <a:prstDash val="solid"/>
              <a:miter/>
            </a:ln>
          </p:spPr>
          <p:txBody>
            <a:bodyPr rtlCol="0" anchor="ctr"/>
            <a:lstStyle/>
            <a:p>
              <a:endParaRPr lang="en-CN"/>
            </a:p>
          </p:txBody>
        </p:sp>
        <p:sp>
          <p:nvSpPr>
            <p:cNvPr id="18486" name="Freeform 18485">
              <a:extLst>
                <a:ext uri="{FF2B5EF4-FFF2-40B4-BE49-F238E27FC236}">
                  <a16:creationId xmlns:a16="http://schemas.microsoft.com/office/drawing/2014/main" id="{661E395C-565B-4EBD-451E-FE809E5FD2A2}"/>
                </a:ext>
              </a:extLst>
            </p:cNvPr>
            <p:cNvSpPr/>
            <p:nvPr>
              <p:custDataLst>
                <p:tags r:id="rId31"/>
              </p:custDataLst>
            </p:nvPr>
          </p:nvSpPr>
          <p:spPr>
            <a:xfrm>
              <a:off x="8505839" y="5179915"/>
              <a:ext cx="58326" cy="253051"/>
            </a:xfrm>
            <a:custGeom>
              <a:avLst/>
              <a:gdLst>
                <a:gd name="connsiteX0" fmla="*/ 58562 w 58326"/>
                <a:gd name="connsiteY0" fmla="*/ 250632 h 253051"/>
                <a:gd name="connsiteX1" fmla="*/ 54288 w 58326"/>
                <a:gd name="connsiteY1" fmla="*/ 245065 h 253051"/>
                <a:gd name="connsiteX2" fmla="*/ 14817 w 58326"/>
                <a:gd name="connsiteY2" fmla="*/ 126637 h 253051"/>
                <a:gd name="connsiteX3" fmla="*/ 55294 w 58326"/>
                <a:gd name="connsiteY3" fmla="*/ 6944 h 253051"/>
                <a:gd name="connsiteX4" fmla="*/ 58562 w 58326"/>
                <a:gd name="connsiteY4" fmla="*/ 2642 h 253051"/>
                <a:gd name="connsiteX5" fmla="*/ 56048 w 58326"/>
                <a:gd name="connsiteY5" fmla="*/ 111 h 253051"/>
                <a:gd name="connsiteX6" fmla="*/ 16074 w 58326"/>
                <a:gd name="connsiteY6" fmla="*/ 49456 h 253051"/>
                <a:gd name="connsiteX7" fmla="*/ 235 w 58326"/>
                <a:gd name="connsiteY7" fmla="*/ 126637 h 253051"/>
                <a:gd name="connsiteX8" fmla="*/ 16828 w 58326"/>
                <a:gd name="connsiteY8" fmla="*/ 205589 h 253051"/>
                <a:gd name="connsiteX9" fmla="*/ 56048 w 58326"/>
                <a:gd name="connsiteY9" fmla="*/ 253162 h 253051"/>
                <a:gd name="connsiteX10" fmla="*/ 58562 w 58326"/>
                <a:gd name="connsiteY10" fmla="*/ 25063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562" y="250632"/>
                  </a:moveTo>
                  <a:cubicBezTo>
                    <a:pt x="58562" y="249873"/>
                    <a:pt x="58562" y="249367"/>
                    <a:pt x="54288" y="245065"/>
                  </a:cubicBezTo>
                  <a:cubicBezTo>
                    <a:pt x="22862" y="213180"/>
                    <a:pt x="14817" y="165354"/>
                    <a:pt x="14817" y="126637"/>
                  </a:cubicBezTo>
                  <a:cubicBezTo>
                    <a:pt x="14817" y="82606"/>
                    <a:pt x="24371" y="38575"/>
                    <a:pt x="55294" y="6944"/>
                  </a:cubicBezTo>
                  <a:cubicBezTo>
                    <a:pt x="58562" y="3907"/>
                    <a:pt x="58562" y="3401"/>
                    <a:pt x="58562" y="2642"/>
                  </a:cubicBezTo>
                  <a:cubicBezTo>
                    <a:pt x="58562" y="871"/>
                    <a:pt x="57556" y="111"/>
                    <a:pt x="56048" y="111"/>
                  </a:cubicBezTo>
                  <a:cubicBezTo>
                    <a:pt x="53534" y="111"/>
                    <a:pt x="30907" y="17319"/>
                    <a:pt x="16074" y="49456"/>
                  </a:cubicBezTo>
                  <a:cubicBezTo>
                    <a:pt x="3252" y="77292"/>
                    <a:pt x="235" y="105381"/>
                    <a:pt x="235" y="126637"/>
                  </a:cubicBezTo>
                  <a:cubicBezTo>
                    <a:pt x="235" y="146375"/>
                    <a:pt x="3001" y="176994"/>
                    <a:pt x="16828" y="205589"/>
                  </a:cubicBezTo>
                  <a:cubicBezTo>
                    <a:pt x="31913" y="236714"/>
                    <a:pt x="53534" y="253162"/>
                    <a:pt x="56048" y="253162"/>
                  </a:cubicBezTo>
                  <a:cubicBezTo>
                    <a:pt x="57556" y="253162"/>
                    <a:pt x="58562" y="252403"/>
                    <a:pt x="58562" y="250632"/>
                  </a:cubicBezTo>
                  <a:close/>
                </a:path>
              </a:pathLst>
            </a:custGeom>
            <a:solidFill>
              <a:srgbClr val="000000"/>
            </a:solidFill>
            <a:ln w="25235" cap="flat">
              <a:noFill/>
              <a:prstDash val="solid"/>
              <a:miter/>
            </a:ln>
          </p:spPr>
          <p:txBody>
            <a:bodyPr rtlCol="0" anchor="ctr"/>
            <a:lstStyle/>
            <a:p>
              <a:endParaRPr lang="en-CN"/>
            </a:p>
          </p:txBody>
        </p:sp>
        <p:sp>
          <p:nvSpPr>
            <p:cNvPr id="18487" name="Freeform 18486">
              <a:extLst>
                <a:ext uri="{FF2B5EF4-FFF2-40B4-BE49-F238E27FC236}">
                  <a16:creationId xmlns:a16="http://schemas.microsoft.com/office/drawing/2014/main" id="{0492386D-6DE0-D8E0-0A26-21C3B0D9B95D}"/>
                </a:ext>
              </a:extLst>
            </p:cNvPr>
            <p:cNvSpPr/>
            <p:nvPr>
              <p:custDataLst>
                <p:tags r:id="rId32"/>
              </p:custDataLst>
            </p:nvPr>
          </p:nvSpPr>
          <p:spPr>
            <a:xfrm>
              <a:off x="8592799" y="5191302"/>
              <a:ext cx="111373" cy="183968"/>
            </a:xfrm>
            <a:custGeom>
              <a:avLst/>
              <a:gdLst>
                <a:gd name="connsiteX0" fmla="*/ 73902 w 111373"/>
                <a:gd name="connsiteY0" fmla="*/ 80329 h 183968"/>
                <a:gd name="connsiteX1" fmla="*/ 41722 w 111373"/>
                <a:gd name="connsiteY1" fmla="*/ 72484 h 183968"/>
                <a:gd name="connsiteX2" fmla="*/ 16329 w 111373"/>
                <a:gd name="connsiteY2" fmla="*/ 40347 h 183968"/>
                <a:gd name="connsiteX3" fmla="*/ 49515 w 111373"/>
                <a:gd name="connsiteY3" fmla="*/ 7197 h 183968"/>
                <a:gd name="connsiteX4" fmla="*/ 98540 w 111373"/>
                <a:gd name="connsiteY4" fmla="*/ 60084 h 183968"/>
                <a:gd name="connsiteX5" fmla="*/ 101557 w 111373"/>
                <a:gd name="connsiteY5" fmla="*/ 63121 h 183968"/>
                <a:gd name="connsiteX6" fmla="*/ 104825 w 111373"/>
                <a:gd name="connsiteY6" fmla="*/ 57048 h 183968"/>
                <a:gd name="connsiteX7" fmla="*/ 104825 w 111373"/>
                <a:gd name="connsiteY7" fmla="*/ 6185 h 183968"/>
                <a:gd name="connsiteX8" fmla="*/ 102059 w 111373"/>
                <a:gd name="connsiteY8" fmla="*/ 111 h 183968"/>
                <a:gd name="connsiteX9" fmla="*/ 98288 w 111373"/>
                <a:gd name="connsiteY9" fmla="*/ 3401 h 183968"/>
                <a:gd name="connsiteX10" fmla="*/ 89489 w 111373"/>
                <a:gd name="connsiteY10" fmla="*/ 17825 h 183968"/>
                <a:gd name="connsiteX11" fmla="*/ 49264 w 111373"/>
                <a:gd name="connsiteY11" fmla="*/ 111 h 183968"/>
                <a:gd name="connsiteX12" fmla="*/ 239 w 111373"/>
                <a:gd name="connsiteY12" fmla="*/ 49203 h 183968"/>
                <a:gd name="connsiteX13" fmla="*/ 33174 w 111373"/>
                <a:gd name="connsiteY13" fmla="*/ 95512 h 183968"/>
                <a:gd name="connsiteX14" fmla="*/ 66360 w 111373"/>
                <a:gd name="connsiteY14" fmla="*/ 103862 h 183968"/>
                <a:gd name="connsiteX15" fmla="*/ 87729 w 111373"/>
                <a:gd name="connsiteY15" fmla="*/ 116768 h 183968"/>
                <a:gd name="connsiteX16" fmla="*/ 95523 w 111373"/>
                <a:gd name="connsiteY16" fmla="*/ 140049 h 183968"/>
                <a:gd name="connsiteX17" fmla="*/ 61834 w 111373"/>
                <a:gd name="connsiteY17" fmla="*/ 176235 h 183968"/>
                <a:gd name="connsiteX18" fmla="*/ 22112 w 111373"/>
                <a:gd name="connsiteY18" fmla="*/ 162570 h 183968"/>
                <a:gd name="connsiteX19" fmla="*/ 6524 w 111373"/>
                <a:gd name="connsiteY19" fmla="*/ 123600 h 183968"/>
                <a:gd name="connsiteX20" fmla="*/ 3508 w 111373"/>
                <a:gd name="connsiteY20" fmla="*/ 121070 h 183968"/>
                <a:gd name="connsiteX21" fmla="*/ 239 w 111373"/>
                <a:gd name="connsiteY21" fmla="*/ 127396 h 183968"/>
                <a:gd name="connsiteX22" fmla="*/ 239 w 111373"/>
                <a:gd name="connsiteY22" fmla="*/ 178006 h 183968"/>
                <a:gd name="connsiteX23" fmla="*/ 3005 w 111373"/>
                <a:gd name="connsiteY23" fmla="*/ 184080 h 183968"/>
                <a:gd name="connsiteX24" fmla="*/ 6776 w 111373"/>
                <a:gd name="connsiteY24" fmla="*/ 180790 h 183968"/>
                <a:gd name="connsiteX25" fmla="*/ 15827 w 111373"/>
                <a:gd name="connsiteY25" fmla="*/ 166366 h 183968"/>
                <a:gd name="connsiteX26" fmla="*/ 62086 w 111373"/>
                <a:gd name="connsiteY26" fmla="*/ 184080 h 183968"/>
                <a:gd name="connsiteX27" fmla="*/ 111613 w 111373"/>
                <a:gd name="connsiteY27" fmla="*/ 131445 h 183968"/>
                <a:gd name="connsiteX28" fmla="*/ 73902 w 111373"/>
                <a:gd name="connsiteY28" fmla="*/ 80329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373" h="183968">
                  <a:moveTo>
                    <a:pt x="73902" y="80329"/>
                  </a:moveTo>
                  <a:lnTo>
                    <a:pt x="41722" y="72484"/>
                  </a:lnTo>
                  <a:cubicBezTo>
                    <a:pt x="26134" y="68688"/>
                    <a:pt x="16329" y="55023"/>
                    <a:pt x="16329" y="40347"/>
                  </a:cubicBezTo>
                  <a:cubicBezTo>
                    <a:pt x="16329" y="22633"/>
                    <a:pt x="29905" y="7197"/>
                    <a:pt x="49515" y="7197"/>
                  </a:cubicBezTo>
                  <a:cubicBezTo>
                    <a:pt x="91500" y="7197"/>
                    <a:pt x="97031" y="48697"/>
                    <a:pt x="98540" y="60084"/>
                  </a:cubicBezTo>
                  <a:cubicBezTo>
                    <a:pt x="98791" y="61603"/>
                    <a:pt x="98791" y="63121"/>
                    <a:pt x="101557" y="63121"/>
                  </a:cubicBezTo>
                  <a:cubicBezTo>
                    <a:pt x="104825" y="63121"/>
                    <a:pt x="104825" y="61856"/>
                    <a:pt x="104825" y="57048"/>
                  </a:cubicBezTo>
                  <a:lnTo>
                    <a:pt x="104825" y="6185"/>
                  </a:lnTo>
                  <a:cubicBezTo>
                    <a:pt x="104825" y="1883"/>
                    <a:pt x="104825" y="111"/>
                    <a:pt x="102059" y="111"/>
                  </a:cubicBezTo>
                  <a:cubicBezTo>
                    <a:pt x="100300" y="111"/>
                    <a:pt x="100048" y="364"/>
                    <a:pt x="98288" y="3401"/>
                  </a:cubicBezTo>
                  <a:lnTo>
                    <a:pt x="89489" y="17825"/>
                  </a:lnTo>
                  <a:cubicBezTo>
                    <a:pt x="81947" y="10486"/>
                    <a:pt x="71639" y="111"/>
                    <a:pt x="49264" y="111"/>
                  </a:cubicBezTo>
                  <a:cubicBezTo>
                    <a:pt x="21358" y="111"/>
                    <a:pt x="239" y="22380"/>
                    <a:pt x="239" y="49203"/>
                  </a:cubicBezTo>
                  <a:cubicBezTo>
                    <a:pt x="239" y="70207"/>
                    <a:pt x="13564" y="88679"/>
                    <a:pt x="33174" y="95512"/>
                  </a:cubicBezTo>
                  <a:cubicBezTo>
                    <a:pt x="35939" y="96524"/>
                    <a:pt x="48761" y="99560"/>
                    <a:pt x="66360" y="103862"/>
                  </a:cubicBezTo>
                  <a:cubicBezTo>
                    <a:pt x="73148" y="105634"/>
                    <a:pt x="80690" y="107405"/>
                    <a:pt x="87729" y="116768"/>
                  </a:cubicBezTo>
                  <a:cubicBezTo>
                    <a:pt x="93009" y="123347"/>
                    <a:pt x="95523" y="131698"/>
                    <a:pt x="95523" y="140049"/>
                  </a:cubicBezTo>
                  <a:cubicBezTo>
                    <a:pt x="95523" y="158015"/>
                    <a:pt x="82952" y="176235"/>
                    <a:pt x="61834" y="176235"/>
                  </a:cubicBezTo>
                  <a:cubicBezTo>
                    <a:pt x="54543" y="176235"/>
                    <a:pt x="35436" y="174970"/>
                    <a:pt x="22112" y="162570"/>
                  </a:cubicBezTo>
                  <a:cubicBezTo>
                    <a:pt x="7530" y="148905"/>
                    <a:pt x="6776" y="132710"/>
                    <a:pt x="6524" y="123600"/>
                  </a:cubicBezTo>
                  <a:cubicBezTo>
                    <a:pt x="6273" y="121070"/>
                    <a:pt x="4262" y="121070"/>
                    <a:pt x="3508" y="121070"/>
                  </a:cubicBezTo>
                  <a:cubicBezTo>
                    <a:pt x="239" y="121070"/>
                    <a:pt x="239" y="122841"/>
                    <a:pt x="239" y="127396"/>
                  </a:cubicBezTo>
                  <a:lnTo>
                    <a:pt x="239" y="178006"/>
                  </a:lnTo>
                  <a:cubicBezTo>
                    <a:pt x="239" y="182308"/>
                    <a:pt x="239" y="184080"/>
                    <a:pt x="3005" y="184080"/>
                  </a:cubicBezTo>
                  <a:cubicBezTo>
                    <a:pt x="4765" y="184080"/>
                    <a:pt x="5016" y="183573"/>
                    <a:pt x="6776" y="180790"/>
                  </a:cubicBezTo>
                  <a:cubicBezTo>
                    <a:pt x="6776" y="180537"/>
                    <a:pt x="7530" y="179778"/>
                    <a:pt x="15827" y="166366"/>
                  </a:cubicBezTo>
                  <a:cubicBezTo>
                    <a:pt x="23620" y="174970"/>
                    <a:pt x="39710" y="184080"/>
                    <a:pt x="62086" y="184080"/>
                  </a:cubicBezTo>
                  <a:cubicBezTo>
                    <a:pt x="91500" y="184080"/>
                    <a:pt x="111613" y="159281"/>
                    <a:pt x="111613" y="131445"/>
                  </a:cubicBezTo>
                  <a:cubicBezTo>
                    <a:pt x="111613" y="106140"/>
                    <a:pt x="95020" y="85390"/>
                    <a:pt x="73902" y="80329"/>
                  </a:cubicBezTo>
                  <a:close/>
                </a:path>
              </a:pathLst>
            </a:custGeom>
            <a:solidFill>
              <a:srgbClr val="000000"/>
            </a:solidFill>
            <a:ln w="25235" cap="flat">
              <a:noFill/>
              <a:prstDash val="solid"/>
              <a:miter/>
            </a:ln>
          </p:spPr>
          <p:txBody>
            <a:bodyPr rtlCol="0" anchor="ctr"/>
            <a:lstStyle/>
            <a:p>
              <a:endParaRPr lang="en-CN"/>
            </a:p>
          </p:txBody>
        </p:sp>
        <p:sp>
          <p:nvSpPr>
            <p:cNvPr id="18488" name="Freeform 18487">
              <a:extLst>
                <a:ext uri="{FF2B5EF4-FFF2-40B4-BE49-F238E27FC236}">
                  <a16:creationId xmlns:a16="http://schemas.microsoft.com/office/drawing/2014/main" id="{A8C12AE5-AC66-86EF-6790-45FE6BA2E827}"/>
                </a:ext>
              </a:extLst>
            </p:cNvPr>
            <p:cNvSpPr/>
            <p:nvPr>
              <p:custDataLst>
                <p:tags r:id="rId33"/>
              </p:custDataLst>
            </p:nvPr>
          </p:nvSpPr>
          <p:spPr>
            <a:xfrm>
              <a:off x="8726939" y="5256336"/>
              <a:ext cx="95786" cy="116150"/>
            </a:xfrm>
            <a:custGeom>
              <a:avLst/>
              <a:gdLst>
                <a:gd name="connsiteX0" fmla="*/ 21112 w 95786"/>
                <a:gd name="connsiteY0" fmla="*/ 58313 h 116150"/>
                <a:gd name="connsiteX1" fmla="*/ 55052 w 95786"/>
                <a:gd name="connsiteY1" fmla="*/ 6438 h 116150"/>
                <a:gd name="connsiteX2" fmla="*/ 81952 w 95786"/>
                <a:gd name="connsiteY2" fmla="*/ 15801 h 116150"/>
                <a:gd name="connsiteX3" fmla="*/ 70136 w 95786"/>
                <a:gd name="connsiteY3" fmla="*/ 27441 h 116150"/>
                <a:gd name="connsiteX4" fmla="*/ 81701 w 95786"/>
                <a:gd name="connsiteY4" fmla="*/ 39081 h 116150"/>
                <a:gd name="connsiteX5" fmla="*/ 93266 w 95786"/>
                <a:gd name="connsiteY5" fmla="*/ 27188 h 116150"/>
                <a:gd name="connsiteX6" fmla="*/ 54800 w 95786"/>
                <a:gd name="connsiteY6" fmla="*/ 111 h 116150"/>
                <a:gd name="connsiteX7" fmla="*/ 245 w 95786"/>
                <a:gd name="connsiteY7" fmla="*/ 58819 h 116150"/>
                <a:gd name="connsiteX8" fmla="*/ 54298 w 95786"/>
                <a:gd name="connsiteY8" fmla="*/ 116262 h 116150"/>
                <a:gd name="connsiteX9" fmla="*/ 96031 w 95786"/>
                <a:gd name="connsiteY9" fmla="*/ 83365 h 116150"/>
                <a:gd name="connsiteX10" fmla="*/ 92763 w 95786"/>
                <a:gd name="connsiteY10" fmla="*/ 80835 h 116150"/>
                <a:gd name="connsiteX11" fmla="*/ 89495 w 95786"/>
                <a:gd name="connsiteY11" fmla="*/ 83365 h 116150"/>
                <a:gd name="connsiteX12" fmla="*/ 56560 w 95786"/>
                <a:gd name="connsiteY12" fmla="*/ 109936 h 116150"/>
                <a:gd name="connsiteX13" fmla="*/ 21112 w 95786"/>
                <a:gd name="connsiteY13" fmla="*/ 58313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786" h="116150">
                  <a:moveTo>
                    <a:pt x="21112" y="58313"/>
                  </a:moveTo>
                  <a:cubicBezTo>
                    <a:pt x="21112" y="17066"/>
                    <a:pt x="41727" y="6438"/>
                    <a:pt x="55052" y="6438"/>
                  </a:cubicBezTo>
                  <a:cubicBezTo>
                    <a:pt x="57314" y="6438"/>
                    <a:pt x="73153" y="6691"/>
                    <a:pt x="81952" y="15801"/>
                  </a:cubicBezTo>
                  <a:cubicBezTo>
                    <a:pt x="71645" y="16560"/>
                    <a:pt x="70136" y="24151"/>
                    <a:pt x="70136" y="27441"/>
                  </a:cubicBezTo>
                  <a:cubicBezTo>
                    <a:pt x="70136" y="34020"/>
                    <a:pt x="74662" y="39081"/>
                    <a:pt x="81701" y="39081"/>
                  </a:cubicBezTo>
                  <a:cubicBezTo>
                    <a:pt x="88238" y="39081"/>
                    <a:pt x="93266" y="34779"/>
                    <a:pt x="93266" y="27188"/>
                  </a:cubicBezTo>
                  <a:cubicBezTo>
                    <a:pt x="93266" y="9980"/>
                    <a:pt x="74159" y="111"/>
                    <a:pt x="54800" y="111"/>
                  </a:cubicBezTo>
                  <a:cubicBezTo>
                    <a:pt x="23374" y="111"/>
                    <a:pt x="245" y="27441"/>
                    <a:pt x="245" y="58819"/>
                  </a:cubicBezTo>
                  <a:cubicBezTo>
                    <a:pt x="245" y="91210"/>
                    <a:pt x="25134" y="116262"/>
                    <a:pt x="54298" y="116262"/>
                  </a:cubicBezTo>
                  <a:cubicBezTo>
                    <a:pt x="87986" y="116262"/>
                    <a:pt x="96031" y="85896"/>
                    <a:pt x="96031" y="83365"/>
                  </a:cubicBezTo>
                  <a:cubicBezTo>
                    <a:pt x="96031" y="80835"/>
                    <a:pt x="93517" y="80835"/>
                    <a:pt x="92763" y="80835"/>
                  </a:cubicBezTo>
                  <a:cubicBezTo>
                    <a:pt x="90500" y="80835"/>
                    <a:pt x="89997" y="81847"/>
                    <a:pt x="89495" y="83365"/>
                  </a:cubicBezTo>
                  <a:cubicBezTo>
                    <a:pt x="82204" y="106899"/>
                    <a:pt x="65862" y="109936"/>
                    <a:pt x="56560" y="109936"/>
                  </a:cubicBezTo>
                  <a:cubicBezTo>
                    <a:pt x="43236" y="109936"/>
                    <a:pt x="21112" y="99054"/>
                    <a:pt x="21112" y="58313"/>
                  </a:cubicBezTo>
                  <a:close/>
                </a:path>
              </a:pathLst>
            </a:custGeom>
            <a:solidFill>
              <a:srgbClr val="000000"/>
            </a:solidFill>
            <a:ln w="25235" cap="flat">
              <a:noFill/>
              <a:prstDash val="solid"/>
              <a:miter/>
            </a:ln>
          </p:spPr>
          <p:txBody>
            <a:bodyPr rtlCol="0" anchor="ctr"/>
            <a:lstStyle/>
            <a:p>
              <a:endParaRPr lang="en-CN"/>
            </a:p>
          </p:txBody>
        </p:sp>
        <p:sp>
          <p:nvSpPr>
            <p:cNvPr id="18489" name="Freeform 18488">
              <a:extLst>
                <a:ext uri="{FF2B5EF4-FFF2-40B4-BE49-F238E27FC236}">
                  <a16:creationId xmlns:a16="http://schemas.microsoft.com/office/drawing/2014/main" id="{618229C4-7877-40B6-A2E5-A3815EA1EC2F}"/>
                </a:ext>
              </a:extLst>
            </p:cNvPr>
            <p:cNvSpPr/>
            <p:nvPr>
              <p:custDataLst>
                <p:tags r:id="rId34"/>
              </p:custDataLst>
            </p:nvPr>
          </p:nvSpPr>
          <p:spPr>
            <a:xfrm>
              <a:off x="8837168" y="5256336"/>
              <a:ext cx="111373" cy="116150"/>
            </a:xfrm>
            <a:custGeom>
              <a:avLst/>
              <a:gdLst>
                <a:gd name="connsiteX0" fmla="*/ 111623 w 111373"/>
                <a:gd name="connsiteY0" fmla="*/ 59325 h 116150"/>
                <a:gd name="connsiteX1" fmla="*/ 56062 w 111373"/>
                <a:gd name="connsiteY1" fmla="*/ 111 h 116150"/>
                <a:gd name="connsiteX2" fmla="*/ 249 w 111373"/>
                <a:gd name="connsiteY2" fmla="*/ 59325 h 116150"/>
                <a:gd name="connsiteX3" fmla="*/ 55810 w 111373"/>
                <a:gd name="connsiteY3" fmla="*/ 116262 h 116150"/>
                <a:gd name="connsiteX4" fmla="*/ 111623 w 111373"/>
                <a:gd name="connsiteY4" fmla="*/ 59325 h 116150"/>
                <a:gd name="connsiteX5" fmla="*/ 56062 w 111373"/>
                <a:gd name="connsiteY5" fmla="*/ 109936 h 116150"/>
                <a:gd name="connsiteX6" fmla="*/ 27401 w 111373"/>
                <a:gd name="connsiteY6" fmla="*/ 92981 h 116150"/>
                <a:gd name="connsiteX7" fmla="*/ 21116 w 111373"/>
                <a:gd name="connsiteY7" fmla="*/ 57301 h 116150"/>
                <a:gd name="connsiteX8" fmla="*/ 27150 w 111373"/>
                <a:gd name="connsiteY8" fmla="*/ 22633 h 116150"/>
                <a:gd name="connsiteX9" fmla="*/ 55810 w 111373"/>
                <a:gd name="connsiteY9" fmla="*/ 5679 h 116150"/>
                <a:gd name="connsiteX10" fmla="*/ 84220 w 111373"/>
                <a:gd name="connsiteY10" fmla="*/ 22127 h 116150"/>
                <a:gd name="connsiteX11" fmla="*/ 90756 w 111373"/>
                <a:gd name="connsiteY11" fmla="*/ 57301 h 116150"/>
                <a:gd name="connsiteX12" fmla="*/ 85225 w 111373"/>
                <a:gd name="connsiteY12" fmla="*/ 91210 h 116150"/>
                <a:gd name="connsiteX13" fmla="*/ 56062 w 111373"/>
                <a:gd name="connsiteY13" fmla="*/ 109936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373" h="116150">
                  <a:moveTo>
                    <a:pt x="111623" y="59325"/>
                  </a:moveTo>
                  <a:cubicBezTo>
                    <a:pt x="111623" y="26935"/>
                    <a:pt x="86482" y="111"/>
                    <a:pt x="56062" y="111"/>
                  </a:cubicBezTo>
                  <a:cubicBezTo>
                    <a:pt x="24636" y="111"/>
                    <a:pt x="249" y="27694"/>
                    <a:pt x="249" y="59325"/>
                  </a:cubicBezTo>
                  <a:cubicBezTo>
                    <a:pt x="249" y="91969"/>
                    <a:pt x="26396" y="116262"/>
                    <a:pt x="55810" y="116262"/>
                  </a:cubicBezTo>
                  <a:cubicBezTo>
                    <a:pt x="86231" y="116262"/>
                    <a:pt x="111623" y="91463"/>
                    <a:pt x="111623" y="59325"/>
                  </a:cubicBezTo>
                  <a:close/>
                  <a:moveTo>
                    <a:pt x="56062" y="109936"/>
                  </a:moveTo>
                  <a:cubicBezTo>
                    <a:pt x="45251" y="109936"/>
                    <a:pt x="34189" y="104622"/>
                    <a:pt x="27401" y="92981"/>
                  </a:cubicBezTo>
                  <a:cubicBezTo>
                    <a:pt x="21116" y="81847"/>
                    <a:pt x="21116" y="66411"/>
                    <a:pt x="21116" y="57301"/>
                  </a:cubicBezTo>
                  <a:cubicBezTo>
                    <a:pt x="21116" y="47432"/>
                    <a:pt x="21116" y="33767"/>
                    <a:pt x="27150" y="22633"/>
                  </a:cubicBezTo>
                  <a:cubicBezTo>
                    <a:pt x="33938" y="10993"/>
                    <a:pt x="45754" y="5679"/>
                    <a:pt x="55810" y="5679"/>
                  </a:cubicBezTo>
                  <a:cubicBezTo>
                    <a:pt x="66872" y="5679"/>
                    <a:pt x="77683" y="11246"/>
                    <a:pt x="84220" y="22127"/>
                  </a:cubicBezTo>
                  <a:cubicBezTo>
                    <a:pt x="90756" y="33008"/>
                    <a:pt x="90756" y="47685"/>
                    <a:pt x="90756" y="57301"/>
                  </a:cubicBezTo>
                  <a:cubicBezTo>
                    <a:pt x="90756" y="66411"/>
                    <a:pt x="90756" y="80076"/>
                    <a:pt x="85225" y="91210"/>
                  </a:cubicBezTo>
                  <a:cubicBezTo>
                    <a:pt x="79694" y="102597"/>
                    <a:pt x="68632" y="109936"/>
                    <a:pt x="56062" y="109936"/>
                  </a:cubicBezTo>
                  <a:close/>
                </a:path>
              </a:pathLst>
            </a:custGeom>
            <a:solidFill>
              <a:srgbClr val="000000"/>
            </a:solidFill>
            <a:ln w="25235" cap="flat">
              <a:noFill/>
              <a:prstDash val="solid"/>
              <a:miter/>
            </a:ln>
          </p:spPr>
          <p:txBody>
            <a:bodyPr rtlCol="0" anchor="ctr"/>
            <a:lstStyle/>
            <a:p>
              <a:endParaRPr lang="en-CN"/>
            </a:p>
          </p:txBody>
        </p:sp>
        <p:sp>
          <p:nvSpPr>
            <p:cNvPr id="18490" name="Freeform 18489">
              <a:extLst>
                <a:ext uri="{FF2B5EF4-FFF2-40B4-BE49-F238E27FC236}">
                  <a16:creationId xmlns:a16="http://schemas.microsoft.com/office/drawing/2014/main" id="{C2C49B7D-E370-CF61-114C-7A33EB96E800}"/>
                </a:ext>
              </a:extLst>
            </p:cNvPr>
            <p:cNvSpPr/>
            <p:nvPr>
              <p:custDataLst>
                <p:tags r:id="rId35"/>
              </p:custDataLst>
            </p:nvPr>
          </p:nvSpPr>
          <p:spPr>
            <a:xfrm>
              <a:off x="8962872" y="5257855"/>
              <a:ext cx="84473" cy="111848"/>
            </a:xfrm>
            <a:custGeom>
              <a:avLst/>
              <a:gdLst>
                <a:gd name="connsiteX0" fmla="*/ 35200 w 84473"/>
                <a:gd name="connsiteY0" fmla="*/ 27947 h 111848"/>
                <a:gd name="connsiteX1" fmla="*/ 35200 w 84473"/>
                <a:gd name="connsiteY1" fmla="*/ 111 h 111848"/>
                <a:gd name="connsiteX2" fmla="*/ 254 w 84473"/>
                <a:gd name="connsiteY2" fmla="*/ 2895 h 111848"/>
                <a:gd name="connsiteX3" fmla="*/ 254 w 84473"/>
                <a:gd name="connsiteY3" fmla="*/ 10740 h 111848"/>
                <a:gd name="connsiteX4" fmla="*/ 19864 w 84473"/>
                <a:gd name="connsiteY4" fmla="*/ 24910 h 111848"/>
                <a:gd name="connsiteX5" fmla="*/ 19864 w 84473"/>
                <a:gd name="connsiteY5" fmla="*/ 92728 h 111848"/>
                <a:gd name="connsiteX6" fmla="*/ 254 w 84473"/>
                <a:gd name="connsiteY6" fmla="*/ 104115 h 111848"/>
                <a:gd name="connsiteX7" fmla="*/ 254 w 84473"/>
                <a:gd name="connsiteY7" fmla="*/ 111960 h 111848"/>
                <a:gd name="connsiteX8" fmla="*/ 28915 w 84473"/>
                <a:gd name="connsiteY8" fmla="*/ 111201 h 111848"/>
                <a:gd name="connsiteX9" fmla="*/ 60844 w 84473"/>
                <a:gd name="connsiteY9" fmla="*/ 111960 h 111848"/>
                <a:gd name="connsiteX10" fmla="*/ 60844 w 84473"/>
                <a:gd name="connsiteY10" fmla="*/ 104115 h 111848"/>
                <a:gd name="connsiteX11" fmla="*/ 55564 w 84473"/>
                <a:gd name="connsiteY11" fmla="*/ 104115 h 111848"/>
                <a:gd name="connsiteX12" fmla="*/ 36457 w 84473"/>
                <a:gd name="connsiteY12" fmla="*/ 92222 h 111848"/>
                <a:gd name="connsiteX13" fmla="*/ 36457 w 84473"/>
                <a:gd name="connsiteY13" fmla="*/ 53252 h 111848"/>
                <a:gd name="connsiteX14" fmla="*/ 66123 w 84473"/>
                <a:gd name="connsiteY14" fmla="*/ 5679 h 111848"/>
                <a:gd name="connsiteX15" fmla="*/ 68889 w 84473"/>
                <a:gd name="connsiteY15" fmla="*/ 5932 h 111848"/>
                <a:gd name="connsiteX16" fmla="*/ 63106 w 84473"/>
                <a:gd name="connsiteY16" fmla="*/ 15801 h 111848"/>
                <a:gd name="connsiteX17" fmla="*/ 73917 w 84473"/>
                <a:gd name="connsiteY17" fmla="*/ 26682 h 111848"/>
                <a:gd name="connsiteX18" fmla="*/ 84727 w 84473"/>
                <a:gd name="connsiteY18" fmla="*/ 15548 h 111848"/>
                <a:gd name="connsiteX19" fmla="*/ 66123 w 84473"/>
                <a:gd name="connsiteY19" fmla="*/ 111 h 111848"/>
                <a:gd name="connsiteX20" fmla="*/ 35200 w 84473"/>
                <a:gd name="connsiteY20" fmla="*/ 27947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473" h="111848">
                  <a:moveTo>
                    <a:pt x="35200" y="27947"/>
                  </a:moveTo>
                  <a:lnTo>
                    <a:pt x="35200" y="111"/>
                  </a:lnTo>
                  <a:lnTo>
                    <a:pt x="254" y="2895"/>
                  </a:lnTo>
                  <a:lnTo>
                    <a:pt x="254" y="10740"/>
                  </a:lnTo>
                  <a:cubicBezTo>
                    <a:pt x="17853" y="10740"/>
                    <a:pt x="19864" y="12511"/>
                    <a:pt x="19864" y="24910"/>
                  </a:cubicBezTo>
                  <a:lnTo>
                    <a:pt x="19864" y="92728"/>
                  </a:lnTo>
                  <a:cubicBezTo>
                    <a:pt x="19864" y="104115"/>
                    <a:pt x="17099" y="104115"/>
                    <a:pt x="254" y="104115"/>
                  </a:cubicBezTo>
                  <a:lnTo>
                    <a:pt x="254" y="111960"/>
                  </a:lnTo>
                  <a:cubicBezTo>
                    <a:pt x="10059" y="111707"/>
                    <a:pt x="21875" y="111201"/>
                    <a:pt x="28915" y="111201"/>
                  </a:cubicBezTo>
                  <a:cubicBezTo>
                    <a:pt x="38971" y="111201"/>
                    <a:pt x="50787" y="111201"/>
                    <a:pt x="60844" y="111960"/>
                  </a:cubicBezTo>
                  <a:lnTo>
                    <a:pt x="60844" y="104115"/>
                  </a:lnTo>
                  <a:lnTo>
                    <a:pt x="55564" y="104115"/>
                  </a:lnTo>
                  <a:cubicBezTo>
                    <a:pt x="36960" y="104115"/>
                    <a:pt x="36457" y="101332"/>
                    <a:pt x="36457" y="92222"/>
                  </a:cubicBezTo>
                  <a:lnTo>
                    <a:pt x="36457" y="53252"/>
                  </a:lnTo>
                  <a:cubicBezTo>
                    <a:pt x="36457" y="28200"/>
                    <a:pt x="47016" y="5679"/>
                    <a:pt x="66123" y="5679"/>
                  </a:cubicBezTo>
                  <a:cubicBezTo>
                    <a:pt x="67883" y="5679"/>
                    <a:pt x="68386" y="5679"/>
                    <a:pt x="68889" y="5932"/>
                  </a:cubicBezTo>
                  <a:cubicBezTo>
                    <a:pt x="68134" y="6185"/>
                    <a:pt x="63106" y="9221"/>
                    <a:pt x="63106" y="15801"/>
                  </a:cubicBezTo>
                  <a:cubicBezTo>
                    <a:pt x="63106" y="22886"/>
                    <a:pt x="68386" y="26682"/>
                    <a:pt x="73917" y="26682"/>
                  </a:cubicBezTo>
                  <a:cubicBezTo>
                    <a:pt x="78442" y="26682"/>
                    <a:pt x="84727" y="23645"/>
                    <a:pt x="84727" y="15548"/>
                  </a:cubicBezTo>
                  <a:cubicBezTo>
                    <a:pt x="84727" y="7450"/>
                    <a:pt x="76934" y="111"/>
                    <a:pt x="66123" y="111"/>
                  </a:cubicBezTo>
                  <a:cubicBezTo>
                    <a:pt x="47770" y="111"/>
                    <a:pt x="38720" y="17066"/>
                    <a:pt x="35200" y="27947"/>
                  </a:cubicBezTo>
                  <a:close/>
                </a:path>
              </a:pathLst>
            </a:custGeom>
            <a:solidFill>
              <a:srgbClr val="000000"/>
            </a:solidFill>
            <a:ln w="25235" cap="flat">
              <a:noFill/>
              <a:prstDash val="solid"/>
              <a:miter/>
            </a:ln>
          </p:spPr>
          <p:txBody>
            <a:bodyPr rtlCol="0" anchor="ctr"/>
            <a:lstStyle/>
            <a:p>
              <a:endParaRPr lang="en-CN"/>
            </a:p>
          </p:txBody>
        </p:sp>
        <p:sp>
          <p:nvSpPr>
            <p:cNvPr id="18491" name="Freeform 18490">
              <a:extLst>
                <a:ext uri="{FF2B5EF4-FFF2-40B4-BE49-F238E27FC236}">
                  <a16:creationId xmlns:a16="http://schemas.microsoft.com/office/drawing/2014/main" id="{46487FD8-515D-C7B5-CFCD-C7D52FF9BD54}"/>
                </a:ext>
              </a:extLst>
            </p:cNvPr>
            <p:cNvSpPr/>
            <p:nvPr>
              <p:custDataLst>
                <p:tags r:id="rId36"/>
              </p:custDataLst>
            </p:nvPr>
          </p:nvSpPr>
          <p:spPr>
            <a:xfrm>
              <a:off x="9061341" y="5256336"/>
              <a:ext cx="97294" cy="116150"/>
            </a:xfrm>
            <a:custGeom>
              <a:avLst/>
              <a:gdLst>
                <a:gd name="connsiteX0" fmla="*/ 21376 w 97294"/>
                <a:gd name="connsiteY0" fmla="*/ 49709 h 116150"/>
                <a:gd name="connsiteX1" fmla="*/ 52551 w 97294"/>
                <a:gd name="connsiteY1" fmla="*/ 5679 h 116150"/>
                <a:gd name="connsiteX2" fmla="*/ 80960 w 97294"/>
                <a:gd name="connsiteY2" fmla="*/ 49709 h 116150"/>
                <a:gd name="connsiteX3" fmla="*/ 21376 w 97294"/>
                <a:gd name="connsiteY3" fmla="*/ 49709 h 116150"/>
                <a:gd name="connsiteX4" fmla="*/ 21125 w 97294"/>
                <a:gd name="connsiteY4" fmla="*/ 55023 h 116150"/>
                <a:gd name="connsiteX5" fmla="*/ 91268 w 97294"/>
                <a:gd name="connsiteY5" fmla="*/ 55023 h 116150"/>
                <a:gd name="connsiteX6" fmla="*/ 97553 w 97294"/>
                <a:gd name="connsiteY6" fmla="*/ 49709 h 116150"/>
                <a:gd name="connsiteX7" fmla="*/ 52551 w 97294"/>
                <a:gd name="connsiteY7" fmla="*/ 111 h 116150"/>
                <a:gd name="connsiteX8" fmla="*/ 258 w 97294"/>
                <a:gd name="connsiteY8" fmla="*/ 57807 h 116150"/>
                <a:gd name="connsiteX9" fmla="*/ 55568 w 97294"/>
                <a:gd name="connsiteY9" fmla="*/ 116262 h 116150"/>
                <a:gd name="connsiteX10" fmla="*/ 97553 w 97294"/>
                <a:gd name="connsiteY10" fmla="*/ 83365 h 116150"/>
                <a:gd name="connsiteX11" fmla="*/ 94285 w 97294"/>
                <a:gd name="connsiteY11" fmla="*/ 80329 h 116150"/>
                <a:gd name="connsiteX12" fmla="*/ 91016 w 97294"/>
                <a:gd name="connsiteY12" fmla="*/ 83871 h 116150"/>
                <a:gd name="connsiteX13" fmla="*/ 57076 w 97294"/>
                <a:gd name="connsiteY13" fmla="*/ 109936 h 116150"/>
                <a:gd name="connsiteX14" fmla="*/ 28667 w 97294"/>
                <a:gd name="connsiteY14" fmla="*/ 92981 h 116150"/>
                <a:gd name="connsiteX15" fmla="*/ 21125 w 97294"/>
                <a:gd name="connsiteY15" fmla="*/ 55023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4" h="116150">
                  <a:moveTo>
                    <a:pt x="21376" y="49709"/>
                  </a:moveTo>
                  <a:cubicBezTo>
                    <a:pt x="22885" y="12005"/>
                    <a:pt x="44003" y="5679"/>
                    <a:pt x="52551" y="5679"/>
                  </a:cubicBezTo>
                  <a:cubicBezTo>
                    <a:pt x="78446" y="5679"/>
                    <a:pt x="80960" y="39840"/>
                    <a:pt x="80960" y="49709"/>
                  </a:cubicBezTo>
                  <a:lnTo>
                    <a:pt x="21376" y="49709"/>
                  </a:lnTo>
                  <a:close/>
                  <a:moveTo>
                    <a:pt x="21125" y="55023"/>
                  </a:moveTo>
                  <a:lnTo>
                    <a:pt x="91268" y="55023"/>
                  </a:lnTo>
                  <a:cubicBezTo>
                    <a:pt x="96799" y="55023"/>
                    <a:pt x="97553" y="55023"/>
                    <a:pt x="97553" y="49709"/>
                  </a:cubicBezTo>
                  <a:cubicBezTo>
                    <a:pt x="97553" y="24657"/>
                    <a:pt x="83977" y="111"/>
                    <a:pt x="52551" y="111"/>
                  </a:cubicBezTo>
                  <a:cubicBezTo>
                    <a:pt x="23388" y="111"/>
                    <a:pt x="258" y="26176"/>
                    <a:pt x="258" y="57807"/>
                  </a:cubicBezTo>
                  <a:cubicBezTo>
                    <a:pt x="258" y="91716"/>
                    <a:pt x="26656" y="116262"/>
                    <a:pt x="55568" y="116262"/>
                  </a:cubicBezTo>
                  <a:cubicBezTo>
                    <a:pt x="86240" y="116262"/>
                    <a:pt x="97553" y="88173"/>
                    <a:pt x="97553" y="83365"/>
                  </a:cubicBezTo>
                  <a:cubicBezTo>
                    <a:pt x="97553" y="80835"/>
                    <a:pt x="95542" y="80329"/>
                    <a:pt x="94285" y="80329"/>
                  </a:cubicBezTo>
                  <a:cubicBezTo>
                    <a:pt x="92022" y="80329"/>
                    <a:pt x="91519" y="81847"/>
                    <a:pt x="91016" y="83871"/>
                  </a:cubicBezTo>
                  <a:cubicBezTo>
                    <a:pt x="82217" y="109936"/>
                    <a:pt x="59590" y="109936"/>
                    <a:pt x="57076" y="109936"/>
                  </a:cubicBezTo>
                  <a:cubicBezTo>
                    <a:pt x="44506" y="109936"/>
                    <a:pt x="34450" y="102344"/>
                    <a:pt x="28667" y="92981"/>
                  </a:cubicBezTo>
                  <a:cubicBezTo>
                    <a:pt x="21125" y="80835"/>
                    <a:pt x="21125" y="64133"/>
                    <a:pt x="21125" y="55023"/>
                  </a:cubicBezTo>
                  <a:close/>
                </a:path>
              </a:pathLst>
            </a:custGeom>
            <a:solidFill>
              <a:srgbClr val="000000"/>
            </a:solidFill>
            <a:ln w="25235" cap="flat">
              <a:noFill/>
              <a:prstDash val="solid"/>
              <a:miter/>
            </a:ln>
          </p:spPr>
          <p:txBody>
            <a:bodyPr rtlCol="0" anchor="ctr"/>
            <a:lstStyle/>
            <a:p>
              <a:endParaRPr lang="en-CN"/>
            </a:p>
          </p:txBody>
        </p:sp>
        <p:sp>
          <p:nvSpPr>
            <p:cNvPr id="18492" name="Freeform 18491">
              <a:extLst>
                <a:ext uri="{FF2B5EF4-FFF2-40B4-BE49-F238E27FC236}">
                  <a16:creationId xmlns:a16="http://schemas.microsoft.com/office/drawing/2014/main" id="{8D8E16DC-A4DC-FDA2-D3E5-8F7BB6C33689}"/>
                </a:ext>
              </a:extLst>
            </p:cNvPr>
            <p:cNvSpPr/>
            <p:nvPr>
              <p:custDataLst>
                <p:tags r:id="rId37"/>
              </p:custDataLst>
            </p:nvPr>
          </p:nvSpPr>
          <p:spPr>
            <a:xfrm>
              <a:off x="9190927" y="5179915"/>
              <a:ext cx="58326" cy="253051"/>
            </a:xfrm>
            <a:custGeom>
              <a:avLst/>
              <a:gdLst>
                <a:gd name="connsiteX0" fmla="*/ 58589 w 58326"/>
                <a:gd name="connsiteY0" fmla="*/ 250632 h 253051"/>
                <a:gd name="connsiteX1" fmla="*/ 54315 w 58326"/>
                <a:gd name="connsiteY1" fmla="*/ 245065 h 253051"/>
                <a:gd name="connsiteX2" fmla="*/ 14844 w 58326"/>
                <a:gd name="connsiteY2" fmla="*/ 126637 h 253051"/>
                <a:gd name="connsiteX3" fmla="*/ 55321 w 58326"/>
                <a:gd name="connsiteY3" fmla="*/ 6944 h 253051"/>
                <a:gd name="connsiteX4" fmla="*/ 58589 w 58326"/>
                <a:gd name="connsiteY4" fmla="*/ 2642 h 253051"/>
                <a:gd name="connsiteX5" fmla="*/ 56075 w 58326"/>
                <a:gd name="connsiteY5" fmla="*/ 111 h 253051"/>
                <a:gd name="connsiteX6" fmla="*/ 16101 w 58326"/>
                <a:gd name="connsiteY6" fmla="*/ 49456 h 253051"/>
                <a:gd name="connsiteX7" fmla="*/ 263 w 58326"/>
                <a:gd name="connsiteY7" fmla="*/ 126637 h 253051"/>
                <a:gd name="connsiteX8" fmla="*/ 16856 w 58326"/>
                <a:gd name="connsiteY8" fmla="*/ 205589 h 253051"/>
                <a:gd name="connsiteX9" fmla="*/ 56075 w 58326"/>
                <a:gd name="connsiteY9" fmla="*/ 253162 h 253051"/>
                <a:gd name="connsiteX10" fmla="*/ 58589 w 58326"/>
                <a:gd name="connsiteY10" fmla="*/ 25063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589" y="250632"/>
                  </a:moveTo>
                  <a:cubicBezTo>
                    <a:pt x="58589" y="249873"/>
                    <a:pt x="58589" y="249367"/>
                    <a:pt x="54315" y="245065"/>
                  </a:cubicBezTo>
                  <a:cubicBezTo>
                    <a:pt x="22889" y="213180"/>
                    <a:pt x="14844" y="165354"/>
                    <a:pt x="14844" y="126637"/>
                  </a:cubicBezTo>
                  <a:cubicBezTo>
                    <a:pt x="14844" y="82606"/>
                    <a:pt x="24398" y="38575"/>
                    <a:pt x="55321" y="6944"/>
                  </a:cubicBezTo>
                  <a:cubicBezTo>
                    <a:pt x="58589" y="3907"/>
                    <a:pt x="58589" y="3401"/>
                    <a:pt x="58589" y="2642"/>
                  </a:cubicBezTo>
                  <a:cubicBezTo>
                    <a:pt x="58589" y="871"/>
                    <a:pt x="57584" y="111"/>
                    <a:pt x="56075" y="111"/>
                  </a:cubicBezTo>
                  <a:cubicBezTo>
                    <a:pt x="53561" y="111"/>
                    <a:pt x="30934" y="17319"/>
                    <a:pt x="16101" y="49456"/>
                  </a:cubicBezTo>
                  <a:cubicBezTo>
                    <a:pt x="3279" y="77292"/>
                    <a:pt x="263" y="105381"/>
                    <a:pt x="263" y="126637"/>
                  </a:cubicBezTo>
                  <a:cubicBezTo>
                    <a:pt x="263" y="146375"/>
                    <a:pt x="3028" y="176994"/>
                    <a:pt x="16856" y="205589"/>
                  </a:cubicBezTo>
                  <a:cubicBezTo>
                    <a:pt x="31940" y="236714"/>
                    <a:pt x="53561" y="253162"/>
                    <a:pt x="56075" y="253162"/>
                  </a:cubicBezTo>
                  <a:cubicBezTo>
                    <a:pt x="57584" y="253162"/>
                    <a:pt x="58589" y="252403"/>
                    <a:pt x="58589" y="250632"/>
                  </a:cubicBezTo>
                  <a:close/>
                </a:path>
              </a:pathLst>
            </a:custGeom>
            <a:solidFill>
              <a:srgbClr val="000000"/>
            </a:solidFill>
            <a:ln w="25235" cap="flat">
              <a:noFill/>
              <a:prstDash val="solid"/>
              <a:miter/>
            </a:ln>
          </p:spPr>
          <p:txBody>
            <a:bodyPr rtlCol="0" anchor="ctr"/>
            <a:lstStyle/>
            <a:p>
              <a:endParaRPr lang="en-CN"/>
            </a:p>
          </p:txBody>
        </p:sp>
        <p:sp>
          <p:nvSpPr>
            <p:cNvPr id="18493" name="Freeform 18492">
              <a:extLst>
                <a:ext uri="{FF2B5EF4-FFF2-40B4-BE49-F238E27FC236}">
                  <a16:creationId xmlns:a16="http://schemas.microsoft.com/office/drawing/2014/main" id="{43AB28F0-9775-4276-5318-D5998713142D}"/>
                </a:ext>
              </a:extLst>
            </p:cNvPr>
            <p:cNvSpPr/>
            <p:nvPr>
              <p:custDataLst>
                <p:tags r:id="rId38"/>
              </p:custDataLst>
            </p:nvPr>
          </p:nvSpPr>
          <p:spPr>
            <a:xfrm>
              <a:off x="9276127" y="5191302"/>
              <a:ext cx="173722" cy="227492"/>
            </a:xfrm>
            <a:custGeom>
              <a:avLst/>
              <a:gdLst>
                <a:gd name="connsiteX0" fmla="*/ 98064 w 173722"/>
                <a:gd name="connsiteY0" fmla="*/ 176994 h 227492"/>
                <a:gd name="connsiteX1" fmla="*/ 173989 w 173722"/>
                <a:gd name="connsiteY1" fmla="*/ 68182 h 227492"/>
                <a:gd name="connsiteX2" fmla="*/ 109880 w 173722"/>
                <a:gd name="connsiteY2" fmla="*/ 111 h 227492"/>
                <a:gd name="connsiteX3" fmla="*/ 266 w 173722"/>
                <a:gd name="connsiteY3" fmla="*/ 116515 h 227492"/>
                <a:gd name="connsiteX4" fmla="*/ 64627 w 173722"/>
                <a:gd name="connsiteY4" fmla="*/ 184080 h 227492"/>
                <a:gd name="connsiteX5" fmla="*/ 89265 w 173722"/>
                <a:gd name="connsiteY5" fmla="*/ 180284 h 227492"/>
                <a:gd name="connsiteX6" fmla="*/ 88259 w 173722"/>
                <a:gd name="connsiteY6" fmla="*/ 199769 h 227492"/>
                <a:gd name="connsiteX7" fmla="*/ 109126 w 173722"/>
                <a:gd name="connsiteY7" fmla="*/ 227604 h 227492"/>
                <a:gd name="connsiteX8" fmla="*/ 151111 w 173722"/>
                <a:gd name="connsiteY8" fmla="*/ 178512 h 227492"/>
                <a:gd name="connsiteX9" fmla="*/ 148346 w 173722"/>
                <a:gd name="connsiteY9" fmla="*/ 175982 h 227492"/>
                <a:gd name="connsiteX10" fmla="*/ 145329 w 173722"/>
                <a:gd name="connsiteY10" fmla="*/ 178765 h 227492"/>
                <a:gd name="connsiteX11" fmla="*/ 115914 w 173722"/>
                <a:gd name="connsiteY11" fmla="*/ 203058 h 227492"/>
                <a:gd name="connsiteX12" fmla="*/ 98064 w 173722"/>
                <a:gd name="connsiteY12" fmla="*/ 176994 h 227492"/>
                <a:gd name="connsiteX13" fmla="*/ 50548 w 173722"/>
                <a:gd name="connsiteY13" fmla="*/ 174970 h 227492"/>
                <a:gd name="connsiteX14" fmla="*/ 22390 w 173722"/>
                <a:gd name="connsiteY14" fmla="*/ 124613 h 227492"/>
                <a:gd name="connsiteX15" fmla="*/ 48034 w 173722"/>
                <a:gd name="connsiteY15" fmla="*/ 43889 h 227492"/>
                <a:gd name="connsiteX16" fmla="*/ 108372 w 173722"/>
                <a:gd name="connsiteY16" fmla="*/ 6438 h 227492"/>
                <a:gd name="connsiteX17" fmla="*/ 151865 w 173722"/>
                <a:gd name="connsiteY17" fmla="*/ 60084 h 227492"/>
                <a:gd name="connsiteX18" fmla="*/ 96807 w 173722"/>
                <a:gd name="connsiteY18" fmla="*/ 168390 h 227492"/>
                <a:gd name="connsiteX19" fmla="*/ 74683 w 173722"/>
                <a:gd name="connsiteY19" fmla="*/ 141061 h 227492"/>
                <a:gd name="connsiteX20" fmla="*/ 49040 w 173722"/>
                <a:gd name="connsiteY20" fmla="*/ 166872 h 227492"/>
                <a:gd name="connsiteX21" fmla="*/ 50548 w 173722"/>
                <a:gd name="connsiteY21" fmla="*/ 174970 h 227492"/>
                <a:gd name="connsiteX22" fmla="*/ 66135 w 173722"/>
                <a:gd name="connsiteY22" fmla="*/ 177753 h 227492"/>
                <a:gd name="connsiteX23" fmla="*/ 54571 w 173722"/>
                <a:gd name="connsiteY23" fmla="*/ 166872 h 227492"/>
                <a:gd name="connsiteX24" fmla="*/ 74683 w 173722"/>
                <a:gd name="connsiteY24" fmla="*/ 146628 h 227492"/>
                <a:gd name="connsiteX25" fmla="*/ 90019 w 173722"/>
                <a:gd name="connsiteY25" fmla="*/ 168137 h 227492"/>
                <a:gd name="connsiteX26" fmla="*/ 87254 w 173722"/>
                <a:gd name="connsiteY26" fmla="*/ 173198 h 227492"/>
                <a:gd name="connsiteX27" fmla="*/ 66135 w 173722"/>
                <a:gd name="connsiteY27" fmla="*/ 177753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3722" h="227492">
                  <a:moveTo>
                    <a:pt x="98064" y="176994"/>
                  </a:moveTo>
                  <a:cubicBezTo>
                    <a:pt x="137032" y="162064"/>
                    <a:pt x="173989" y="117021"/>
                    <a:pt x="173989" y="68182"/>
                  </a:cubicBezTo>
                  <a:cubicBezTo>
                    <a:pt x="173989" y="27441"/>
                    <a:pt x="147340" y="111"/>
                    <a:pt x="109880" y="111"/>
                  </a:cubicBezTo>
                  <a:cubicBezTo>
                    <a:pt x="55576" y="111"/>
                    <a:pt x="266" y="57554"/>
                    <a:pt x="266" y="116515"/>
                  </a:cubicBezTo>
                  <a:cubicBezTo>
                    <a:pt x="266" y="158521"/>
                    <a:pt x="28424" y="184080"/>
                    <a:pt x="64627" y="184080"/>
                  </a:cubicBezTo>
                  <a:cubicBezTo>
                    <a:pt x="70912" y="184080"/>
                    <a:pt x="79460" y="183067"/>
                    <a:pt x="89265" y="180284"/>
                  </a:cubicBezTo>
                  <a:cubicBezTo>
                    <a:pt x="88259" y="195973"/>
                    <a:pt x="88259" y="196479"/>
                    <a:pt x="88259" y="199769"/>
                  </a:cubicBezTo>
                  <a:cubicBezTo>
                    <a:pt x="88259" y="207866"/>
                    <a:pt x="88259" y="227604"/>
                    <a:pt x="109126" y="227604"/>
                  </a:cubicBezTo>
                  <a:cubicBezTo>
                    <a:pt x="139044" y="227604"/>
                    <a:pt x="151111" y="181296"/>
                    <a:pt x="151111" y="178512"/>
                  </a:cubicBezTo>
                  <a:cubicBezTo>
                    <a:pt x="151111" y="176741"/>
                    <a:pt x="149351" y="175982"/>
                    <a:pt x="148346" y="175982"/>
                  </a:cubicBezTo>
                  <a:cubicBezTo>
                    <a:pt x="146334" y="175982"/>
                    <a:pt x="145832" y="177247"/>
                    <a:pt x="145329" y="178765"/>
                  </a:cubicBezTo>
                  <a:cubicBezTo>
                    <a:pt x="139295" y="196732"/>
                    <a:pt x="124713" y="203058"/>
                    <a:pt x="115914" y="203058"/>
                  </a:cubicBezTo>
                  <a:cubicBezTo>
                    <a:pt x="104349" y="203058"/>
                    <a:pt x="100578" y="196226"/>
                    <a:pt x="98064" y="176994"/>
                  </a:cubicBezTo>
                  <a:close/>
                  <a:moveTo>
                    <a:pt x="50548" y="174970"/>
                  </a:moveTo>
                  <a:cubicBezTo>
                    <a:pt x="30938" y="167125"/>
                    <a:pt x="22390" y="147387"/>
                    <a:pt x="22390" y="124613"/>
                  </a:cubicBezTo>
                  <a:cubicBezTo>
                    <a:pt x="22390" y="107152"/>
                    <a:pt x="28927" y="71219"/>
                    <a:pt x="48034" y="43889"/>
                  </a:cubicBezTo>
                  <a:cubicBezTo>
                    <a:pt x="66387" y="18078"/>
                    <a:pt x="90019" y="6438"/>
                    <a:pt x="108372" y="6438"/>
                  </a:cubicBezTo>
                  <a:cubicBezTo>
                    <a:pt x="133513" y="6438"/>
                    <a:pt x="151865" y="26176"/>
                    <a:pt x="151865" y="60084"/>
                  </a:cubicBezTo>
                  <a:cubicBezTo>
                    <a:pt x="151865" y="85390"/>
                    <a:pt x="139044" y="144604"/>
                    <a:pt x="96807" y="168390"/>
                  </a:cubicBezTo>
                  <a:cubicBezTo>
                    <a:pt x="95550" y="159534"/>
                    <a:pt x="93036" y="141061"/>
                    <a:pt x="74683" y="141061"/>
                  </a:cubicBezTo>
                  <a:cubicBezTo>
                    <a:pt x="61359" y="141061"/>
                    <a:pt x="49040" y="153713"/>
                    <a:pt x="49040" y="166872"/>
                  </a:cubicBezTo>
                  <a:cubicBezTo>
                    <a:pt x="49040" y="171933"/>
                    <a:pt x="50548" y="174717"/>
                    <a:pt x="50548" y="174970"/>
                  </a:cubicBezTo>
                  <a:close/>
                  <a:moveTo>
                    <a:pt x="66135" y="177753"/>
                  </a:moveTo>
                  <a:cubicBezTo>
                    <a:pt x="62616" y="177753"/>
                    <a:pt x="54571" y="177753"/>
                    <a:pt x="54571" y="166872"/>
                  </a:cubicBezTo>
                  <a:cubicBezTo>
                    <a:pt x="54571" y="156750"/>
                    <a:pt x="64124" y="146628"/>
                    <a:pt x="74683" y="146628"/>
                  </a:cubicBezTo>
                  <a:cubicBezTo>
                    <a:pt x="85242" y="146628"/>
                    <a:pt x="90019" y="152701"/>
                    <a:pt x="90019" y="168137"/>
                  </a:cubicBezTo>
                  <a:cubicBezTo>
                    <a:pt x="90019" y="171933"/>
                    <a:pt x="89768" y="172186"/>
                    <a:pt x="87254" y="173198"/>
                  </a:cubicBezTo>
                  <a:cubicBezTo>
                    <a:pt x="80717" y="175982"/>
                    <a:pt x="73175" y="177753"/>
                    <a:pt x="66135" y="177753"/>
                  </a:cubicBezTo>
                  <a:close/>
                </a:path>
              </a:pathLst>
            </a:custGeom>
            <a:solidFill>
              <a:srgbClr val="000000"/>
            </a:solidFill>
            <a:ln w="25235" cap="flat">
              <a:noFill/>
              <a:prstDash val="solid"/>
              <a:miter/>
            </a:ln>
          </p:spPr>
          <p:txBody>
            <a:bodyPr rtlCol="0" anchor="ctr"/>
            <a:lstStyle/>
            <a:p>
              <a:endParaRPr lang="en-CN"/>
            </a:p>
          </p:txBody>
        </p:sp>
        <p:sp>
          <p:nvSpPr>
            <p:cNvPr id="18494" name="Freeform 18493">
              <a:extLst>
                <a:ext uri="{FF2B5EF4-FFF2-40B4-BE49-F238E27FC236}">
                  <a16:creationId xmlns:a16="http://schemas.microsoft.com/office/drawing/2014/main" id="{83418771-AD30-2DAD-2D8F-2D1C1DB0EC5E}"/>
                </a:ext>
              </a:extLst>
            </p:cNvPr>
            <p:cNvSpPr/>
            <p:nvPr>
              <p:custDataLst>
                <p:tags r:id="rId39"/>
              </p:custDataLst>
            </p:nvPr>
          </p:nvSpPr>
          <p:spPr>
            <a:xfrm>
              <a:off x="9484181" y="5342880"/>
              <a:ext cx="29414" cy="75662"/>
            </a:xfrm>
            <a:custGeom>
              <a:avLst/>
              <a:gdLst>
                <a:gd name="connsiteX0" fmla="*/ 29689 w 29414"/>
                <a:gd name="connsiteY0" fmla="*/ 26682 h 75662"/>
                <a:gd name="connsiteX1" fmla="*/ 13599 w 29414"/>
                <a:gd name="connsiteY1" fmla="*/ 111 h 75662"/>
                <a:gd name="connsiteX2" fmla="*/ 274 w 29414"/>
                <a:gd name="connsiteY2" fmla="*/ 13523 h 75662"/>
                <a:gd name="connsiteX3" fmla="*/ 13599 w 29414"/>
                <a:gd name="connsiteY3" fmla="*/ 26935 h 75662"/>
                <a:gd name="connsiteX4" fmla="*/ 22398 w 29414"/>
                <a:gd name="connsiteY4" fmla="*/ 23645 h 75662"/>
                <a:gd name="connsiteX5" fmla="*/ 23655 w 29414"/>
                <a:gd name="connsiteY5" fmla="*/ 22886 h 75662"/>
                <a:gd name="connsiteX6" fmla="*/ 24158 w 29414"/>
                <a:gd name="connsiteY6" fmla="*/ 26682 h 75662"/>
                <a:gd name="connsiteX7" fmla="*/ 7062 w 29414"/>
                <a:gd name="connsiteY7" fmla="*/ 68941 h 75662"/>
                <a:gd name="connsiteX8" fmla="*/ 4297 w 29414"/>
                <a:gd name="connsiteY8" fmla="*/ 72990 h 75662"/>
                <a:gd name="connsiteX9" fmla="*/ 6811 w 29414"/>
                <a:gd name="connsiteY9" fmla="*/ 75774 h 75662"/>
                <a:gd name="connsiteX10" fmla="*/ 29689 w 29414"/>
                <a:gd name="connsiteY10" fmla="*/ 2668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14" h="75662">
                  <a:moveTo>
                    <a:pt x="29689" y="26682"/>
                  </a:moveTo>
                  <a:cubicBezTo>
                    <a:pt x="29689" y="9980"/>
                    <a:pt x="23404" y="111"/>
                    <a:pt x="13599" y="111"/>
                  </a:cubicBezTo>
                  <a:cubicBezTo>
                    <a:pt x="5302" y="111"/>
                    <a:pt x="274" y="6438"/>
                    <a:pt x="274" y="13523"/>
                  </a:cubicBezTo>
                  <a:cubicBezTo>
                    <a:pt x="274" y="20355"/>
                    <a:pt x="5302" y="26935"/>
                    <a:pt x="13599" y="26935"/>
                  </a:cubicBezTo>
                  <a:cubicBezTo>
                    <a:pt x="16616" y="26935"/>
                    <a:pt x="19884" y="25923"/>
                    <a:pt x="22398" y="23645"/>
                  </a:cubicBezTo>
                  <a:cubicBezTo>
                    <a:pt x="23152" y="23139"/>
                    <a:pt x="23404" y="22886"/>
                    <a:pt x="23655" y="22886"/>
                  </a:cubicBezTo>
                  <a:cubicBezTo>
                    <a:pt x="23907" y="22886"/>
                    <a:pt x="24158" y="23139"/>
                    <a:pt x="24158" y="26682"/>
                  </a:cubicBezTo>
                  <a:cubicBezTo>
                    <a:pt x="24158" y="45408"/>
                    <a:pt x="15359" y="60591"/>
                    <a:pt x="7062" y="68941"/>
                  </a:cubicBezTo>
                  <a:cubicBezTo>
                    <a:pt x="4297" y="71725"/>
                    <a:pt x="4297" y="72231"/>
                    <a:pt x="4297" y="72990"/>
                  </a:cubicBezTo>
                  <a:cubicBezTo>
                    <a:pt x="4297" y="74761"/>
                    <a:pt x="5554" y="75774"/>
                    <a:pt x="6811" y="75774"/>
                  </a:cubicBezTo>
                  <a:cubicBezTo>
                    <a:pt x="9576" y="75774"/>
                    <a:pt x="29689" y="56289"/>
                    <a:pt x="29689" y="26682"/>
                  </a:cubicBezTo>
                  <a:close/>
                </a:path>
              </a:pathLst>
            </a:custGeom>
            <a:solidFill>
              <a:srgbClr val="000000"/>
            </a:solidFill>
            <a:ln w="25235" cap="flat">
              <a:noFill/>
              <a:prstDash val="solid"/>
              <a:miter/>
            </a:ln>
          </p:spPr>
          <p:txBody>
            <a:bodyPr rtlCol="0" anchor="ctr"/>
            <a:lstStyle/>
            <a:p>
              <a:endParaRPr lang="en-CN"/>
            </a:p>
          </p:txBody>
        </p:sp>
        <p:sp>
          <p:nvSpPr>
            <p:cNvPr id="18495" name="Freeform 18494">
              <a:extLst>
                <a:ext uri="{FF2B5EF4-FFF2-40B4-BE49-F238E27FC236}">
                  <a16:creationId xmlns:a16="http://schemas.microsoft.com/office/drawing/2014/main" id="{63CF5481-E2FD-7F8B-9180-3DD73F2F96BE}"/>
                </a:ext>
              </a:extLst>
            </p:cNvPr>
            <p:cNvSpPr/>
            <p:nvPr>
              <p:custDataLst>
                <p:tags r:id="rId40"/>
              </p:custDataLst>
            </p:nvPr>
          </p:nvSpPr>
          <p:spPr>
            <a:xfrm>
              <a:off x="9579575" y="5196869"/>
              <a:ext cx="187298" cy="172833"/>
            </a:xfrm>
            <a:custGeom>
              <a:avLst/>
              <a:gdLst>
                <a:gd name="connsiteX0" fmla="*/ 46286 w 187298"/>
                <a:gd name="connsiteY0" fmla="*/ 172945 h 172833"/>
                <a:gd name="connsiteX1" fmla="*/ 187578 w 187298"/>
                <a:gd name="connsiteY1" fmla="*/ 58819 h 172833"/>
                <a:gd name="connsiteX2" fmla="*/ 164700 w 187298"/>
                <a:gd name="connsiteY2" fmla="*/ 14282 h 172833"/>
                <a:gd name="connsiteX3" fmla="*/ 96065 w 187298"/>
                <a:gd name="connsiteY3" fmla="*/ 111 h 172833"/>
                <a:gd name="connsiteX4" fmla="*/ 38493 w 187298"/>
                <a:gd name="connsiteY4" fmla="*/ 9221 h 172833"/>
                <a:gd name="connsiteX5" fmla="*/ 279 w 187298"/>
                <a:gd name="connsiteY5" fmla="*/ 47179 h 172833"/>
                <a:gd name="connsiteX6" fmla="*/ 2793 w 187298"/>
                <a:gd name="connsiteY6" fmla="*/ 49203 h 172833"/>
                <a:gd name="connsiteX7" fmla="*/ 14609 w 187298"/>
                <a:gd name="connsiteY7" fmla="*/ 44395 h 172833"/>
                <a:gd name="connsiteX8" fmla="*/ 22151 w 187298"/>
                <a:gd name="connsiteY8" fmla="*/ 34526 h 172833"/>
                <a:gd name="connsiteX9" fmla="*/ 64388 w 187298"/>
                <a:gd name="connsiteY9" fmla="*/ 14029 h 172833"/>
                <a:gd name="connsiteX10" fmla="*/ 29945 w 187298"/>
                <a:gd name="connsiteY10" fmla="*/ 159534 h 172833"/>
                <a:gd name="connsiteX11" fmla="*/ 14609 w 187298"/>
                <a:gd name="connsiteY11" fmla="*/ 171174 h 172833"/>
                <a:gd name="connsiteX12" fmla="*/ 20391 w 187298"/>
                <a:gd name="connsiteY12" fmla="*/ 172945 h 172833"/>
                <a:gd name="connsiteX13" fmla="*/ 46286 w 187298"/>
                <a:gd name="connsiteY13" fmla="*/ 172945 h 172833"/>
                <a:gd name="connsiteX14" fmla="*/ 47543 w 187298"/>
                <a:gd name="connsiteY14" fmla="*/ 159027 h 172833"/>
                <a:gd name="connsiteX15" fmla="*/ 85003 w 187298"/>
                <a:gd name="connsiteY15" fmla="*/ 14029 h 172833"/>
                <a:gd name="connsiteX16" fmla="*/ 166208 w 187298"/>
                <a:gd name="connsiteY16" fmla="*/ 69700 h 172833"/>
                <a:gd name="connsiteX17" fmla="*/ 61119 w 187298"/>
                <a:gd name="connsiteY17" fmla="*/ 159027 h 172833"/>
                <a:gd name="connsiteX18" fmla="*/ 47543 w 187298"/>
                <a:gd name="connsiteY18" fmla="*/ 159027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298" h="172833">
                  <a:moveTo>
                    <a:pt x="46286" y="172945"/>
                  </a:moveTo>
                  <a:cubicBezTo>
                    <a:pt x="104864" y="172945"/>
                    <a:pt x="187578" y="127902"/>
                    <a:pt x="187578" y="58819"/>
                  </a:cubicBezTo>
                  <a:cubicBezTo>
                    <a:pt x="187578" y="36298"/>
                    <a:pt x="177018" y="22127"/>
                    <a:pt x="164700" y="14282"/>
                  </a:cubicBezTo>
                  <a:cubicBezTo>
                    <a:pt x="143078" y="111"/>
                    <a:pt x="119949" y="111"/>
                    <a:pt x="96065" y="111"/>
                  </a:cubicBezTo>
                  <a:cubicBezTo>
                    <a:pt x="74444" y="111"/>
                    <a:pt x="59611" y="111"/>
                    <a:pt x="38493" y="9221"/>
                  </a:cubicBezTo>
                  <a:cubicBezTo>
                    <a:pt x="5056" y="24151"/>
                    <a:pt x="279" y="45154"/>
                    <a:pt x="279" y="47179"/>
                  </a:cubicBezTo>
                  <a:cubicBezTo>
                    <a:pt x="279" y="48697"/>
                    <a:pt x="1284" y="49203"/>
                    <a:pt x="2793" y="49203"/>
                  </a:cubicBezTo>
                  <a:cubicBezTo>
                    <a:pt x="6815" y="49203"/>
                    <a:pt x="12598" y="45661"/>
                    <a:pt x="14609" y="44395"/>
                  </a:cubicBezTo>
                  <a:cubicBezTo>
                    <a:pt x="19889" y="40853"/>
                    <a:pt x="20643" y="39334"/>
                    <a:pt x="22151" y="34526"/>
                  </a:cubicBezTo>
                  <a:cubicBezTo>
                    <a:pt x="25671" y="24404"/>
                    <a:pt x="32710" y="15548"/>
                    <a:pt x="64388" y="14029"/>
                  </a:cubicBezTo>
                  <a:cubicBezTo>
                    <a:pt x="60365" y="66917"/>
                    <a:pt x="47543" y="115250"/>
                    <a:pt x="29945" y="159534"/>
                  </a:cubicBezTo>
                  <a:cubicBezTo>
                    <a:pt x="20643" y="162823"/>
                    <a:pt x="14609" y="168643"/>
                    <a:pt x="14609" y="171174"/>
                  </a:cubicBezTo>
                  <a:cubicBezTo>
                    <a:pt x="14609" y="172692"/>
                    <a:pt x="14860" y="172945"/>
                    <a:pt x="20391" y="172945"/>
                  </a:cubicBezTo>
                  <a:lnTo>
                    <a:pt x="46286" y="172945"/>
                  </a:lnTo>
                  <a:close/>
                  <a:moveTo>
                    <a:pt x="47543" y="159027"/>
                  </a:moveTo>
                  <a:cubicBezTo>
                    <a:pt x="76204" y="88426"/>
                    <a:pt x="81484" y="44395"/>
                    <a:pt x="85003" y="14029"/>
                  </a:cubicBezTo>
                  <a:cubicBezTo>
                    <a:pt x="101848" y="14029"/>
                    <a:pt x="166208" y="14029"/>
                    <a:pt x="166208" y="69700"/>
                  </a:cubicBezTo>
                  <a:cubicBezTo>
                    <a:pt x="166208" y="119298"/>
                    <a:pt x="121960" y="159027"/>
                    <a:pt x="61119" y="159027"/>
                  </a:cubicBezTo>
                  <a:lnTo>
                    <a:pt x="47543" y="159027"/>
                  </a:lnTo>
                  <a:close/>
                </a:path>
              </a:pathLst>
            </a:custGeom>
            <a:solidFill>
              <a:srgbClr val="000000"/>
            </a:solidFill>
            <a:ln w="25235" cap="flat">
              <a:noFill/>
              <a:prstDash val="solid"/>
              <a:miter/>
            </a:ln>
          </p:spPr>
          <p:txBody>
            <a:bodyPr rtlCol="0" anchor="ctr"/>
            <a:lstStyle/>
            <a:p>
              <a:endParaRPr lang="en-CN"/>
            </a:p>
          </p:txBody>
        </p:sp>
        <p:sp>
          <p:nvSpPr>
            <p:cNvPr id="18496" name="Freeform 18495">
              <a:extLst>
                <a:ext uri="{FF2B5EF4-FFF2-40B4-BE49-F238E27FC236}">
                  <a16:creationId xmlns:a16="http://schemas.microsoft.com/office/drawing/2014/main" id="{1E3BF188-32B6-9310-AB86-399571FF044A}"/>
                </a:ext>
              </a:extLst>
            </p:cNvPr>
            <p:cNvSpPr/>
            <p:nvPr>
              <p:custDataLst>
                <p:tags r:id="rId41"/>
              </p:custDataLst>
            </p:nvPr>
          </p:nvSpPr>
          <p:spPr>
            <a:xfrm>
              <a:off x="9787532" y="5168226"/>
              <a:ext cx="129525" cy="130549"/>
            </a:xfrm>
            <a:custGeom>
              <a:avLst/>
              <a:gdLst>
                <a:gd name="connsiteX0" fmla="*/ 69449 w 129525"/>
                <a:gd name="connsiteY0" fmla="*/ 69722 h 130549"/>
                <a:gd name="connsiteX1" fmla="*/ 123301 w 129525"/>
                <a:gd name="connsiteY1" fmla="*/ 69722 h 130549"/>
                <a:gd name="connsiteX2" fmla="*/ 129812 w 129525"/>
                <a:gd name="connsiteY2" fmla="*/ 65471 h 130549"/>
                <a:gd name="connsiteX3" fmla="*/ 123301 w 129525"/>
                <a:gd name="connsiteY3" fmla="*/ 61042 h 130549"/>
                <a:gd name="connsiteX4" fmla="*/ 69449 w 129525"/>
                <a:gd name="connsiteY4" fmla="*/ 61042 h 130549"/>
                <a:gd name="connsiteX5" fmla="*/ 69449 w 129525"/>
                <a:gd name="connsiteY5" fmla="*/ 6662 h 130549"/>
                <a:gd name="connsiteX6" fmla="*/ 65225 w 129525"/>
                <a:gd name="connsiteY6" fmla="*/ 108 h 130549"/>
                <a:gd name="connsiteX7" fmla="*/ 60826 w 129525"/>
                <a:gd name="connsiteY7" fmla="*/ 6662 h 130549"/>
                <a:gd name="connsiteX8" fmla="*/ 60826 w 129525"/>
                <a:gd name="connsiteY8" fmla="*/ 61042 h 130549"/>
                <a:gd name="connsiteX9" fmla="*/ 6798 w 129525"/>
                <a:gd name="connsiteY9" fmla="*/ 61042 h 130549"/>
                <a:gd name="connsiteX10" fmla="*/ 287 w 129525"/>
                <a:gd name="connsiteY10" fmla="*/ 65294 h 130549"/>
                <a:gd name="connsiteX11" fmla="*/ 6798 w 129525"/>
                <a:gd name="connsiteY11" fmla="*/ 69722 h 130549"/>
                <a:gd name="connsiteX12" fmla="*/ 60826 w 129525"/>
                <a:gd name="connsiteY12" fmla="*/ 69722 h 130549"/>
                <a:gd name="connsiteX13" fmla="*/ 60826 w 129525"/>
                <a:gd name="connsiteY13" fmla="*/ 124103 h 130549"/>
                <a:gd name="connsiteX14" fmla="*/ 65049 w 129525"/>
                <a:gd name="connsiteY14" fmla="*/ 130657 h 130549"/>
                <a:gd name="connsiteX15" fmla="*/ 69449 w 129525"/>
                <a:gd name="connsiteY15" fmla="*/ 124103 h 130549"/>
                <a:gd name="connsiteX16" fmla="*/ 69449 w 129525"/>
                <a:gd name="connsiteY16" fmla="*/ 69722 h 1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25" h="130549">
                  <a:moveTo>
                    <a:pt x="69449" y="69722"/>
                  </a:moveTo>
                  <a:lnTo>
                    <a:pt x="123301" y="69722"/>
                  </a:lnTo>
                  <a:cubicBezTo>
                    <a:pt x="125588" y="69722"/>
                    <a:pt x="129812" y="69722"/>
                    <a:pt x="129812" y="65471"/>
                  </a:cubicBezTo>
                  <a:cubicBezTo>
                    <a:pt x="129812" y="61042"/>
                    <a:pt x="125764" y="61042"/>
                    <a:pt x="123301" y="61042"/>
                  </a:cubicBezTo>
                  <a:lnTo>
                    <a:pt x="69449" y="61042"/>
                  </a:lnTo>
                  <a:lnTo>
                    <a:pt x="69449" y="6662"/>
                  </a:lnTo>
                  <a:cubicBezTo>
                    <a:pt x="69449" y="4359"/>
                    <a:pt x="69449" y="108"/>
                    <a:pt x="65225" y="108"/>
                  </a:cubicBezTo>
                  <a:cubicBezTo>
                    <a:pt x="60826" y="108"/>
                    <a:pt x="60826" y="4182"/>
                    <a:pt x="60826" y="6662"/>
                  </a:cubicBezTo>
                  <a:lnTo>
                    <a:pt x="60826" y="61042"/>
                  </a:lnTo>
                  <a:lnTo>
                    <a:pt x="6798" y="61042"/>
                  </a:lnTo>
                  <a:cubicBezTo>
                    <a:pt x="4510" y="61042"/>
                    <a:pt x="287" y="61042"/>
                    <a:pt x="287" y="65294"/>
                  </a:cubicBezTo>
                  <a:cubicBezTo>
                    <a:pt x="287" y="69722"/>
                    <a:pt x="4334" y="69722"/>
                    <a:pt x="6798" y="69722"/>
                  </a:cubicBezTo>
                  <a:lnTo>
                    <a:pt x="60826" y="69722"/>
                  </a:lnTo>
                  <a:lnTo>
                    <a:pt x="60826" y="124103"/>
                  </a:lnTo>
                  <a:cubicBezTo>
                    <a:pt x="60826" y="126406"/>
                    <a:pt x="60826" y="130657"/>
                    <a:pt x="65049" y="130657"/>
                  </a:cubicBezTo>
                  <a:cubicBezTo>
                    <a:pt x="69449" y="130657"/>
                    <a:pt x="69449" y="126583"/>
                    <a:pt x="69449" y="124103"/>
                  </a:cubicBezTo>
                  <a:lnTo>
                    <a:pt x="69449" y="69722"/>
                  </a:lnTo>
                  <a:close/>
                </a:path>
              </a:pathLst>
            </a:custGeom>
            <a:solidFill>
              <a:srgbClr val="000000"/>
            </a:solidFill>
            <a:ln w="25235" cap="flat">
              <a:noFill/>
              <a:prstDash val="solid"/>
              <a:miter/>
            </a:ln>
          </p:spPr>
          <p:txBody>
            <a:bodyPr rtlCol="0" anchor="ctr"/>
            <a:lstStyle/>
            <a:p>
              <a:endParaRPr lang="en-CN"/>
            </a:p>
          </p:txBody>
        </p:sp>
        <p:sp>
          <p:nvSpPr>
            <p:cNvPr id="18497" name="Freeform 18496">
              <a:extLst>
                <a:ext uri="{FF2B5EF4-FFF2-40B4-BE49-F238E27FC236}">
                  <a16:creationId xmlns:a16="http://schemas.microsoft.com/office/drawing/2014/main" id="{13A9FAA0-8E3D-84BB-412D-8B4637506C2B}"/>
                </a:ext>
              </a:extLst>
            </p:cNvPr>
            <p:cNvSpPr/>
            <p:nvPr>
              <p:custDataLst>
                <p:tags r:id="rId42"/>
              </p:custDataLst>
            </p:nvPr>
          </p:nvSpPr>
          <p:spPr>
            <a:xfrm>
              <a:off x="9956451" y="5179915"/>
              <a:ext cx="58326" cy="253051"/>
            </a:xfrm>
            <a:custGeom>
              <a:avLst/>
              <a:gdLst>
                <a:gd name="connsiteX0" fmla="*/ 58620 w 58326"/>
                <a:gd name="connsiteY0" fmla="*/ 126637 h 253051"/>
                <a:gd name="connsiteX1" fmla="*/ 42027 w 58326"/>
                <a:gd name="connsiteY1" fmla="*/ 47685 h 253051"/>
                <a:gd name="connsiteX2" fmla="*/ 2807 w 58326"/>
                <a:gd name="connsiteY2" fmla="*/ 111 h 253051"/>
                <a:gd name="connsiteX3" fmla="*/ 293 w 58326"/>
                <a:gd name="connsiteY3" fmla="*/ 2642 h 253051"/>
                <a:gd name="connsiteX4" fmla="*/ 5070 w 58326"/>
                <a:gd name="connsiteY4" fmla="*/ 8462 h 253051"/>
                <a:gd name="connsiteX5" fmla="*/ 44038 w 58326"/>
                <a:gd name="connsiteY5" fmla="*/ 126637 h 253051"/>
                <a:gd name="connsiteX6" fmla="*/ 3562 w 58326"/>
                <a:gd name="connsiteY6" fmla="*/ 246330 h 253051"/>
                <a:gd name="connsiteX7" fmla="*/ 293 w 58326"/>
                <a:gd name="connsiteY7" fmla="*/ 250632 h 253051"/>
                <a:gd name="connsiteX8" fmla="*/ 2807 w 58326"/>
                <a:gd name="connsiteY8" fmla="*/ 253162 h 253051"/>
                <a:gd name="connsiteX9" fmla="*/ 42781 w 58326"/>
                <a:gd name="connsiteY9" fmla="*/ 203818 h 253051"/>
                <a:gd name="connsiteX10" fmla="*/ 58620 w 58326"/>
                <a:gd name="connsiteY10" fmla="*/ 12663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620" y="126637"/>
                  </a:moveTo>
                  <a:cubicBezTo>
                    <a:pt x="58620" y="106899"/>
                    <a:pt x="55854" y="76280"/>
                    <a:pt x="42027" y="47685"/>
                  </a:cubicBezTo>
                  <a:cubicBezTo>
                    <a:pt x="26943" y="16560"/>
                    <a:pt x="5321" y="111"/>
                    <a:pt x="2807" y="111"/>
                  </a:cubicBezTo>
                  <a:cubicBezTo>
                    <a:pt x="1299" y="111"/>
                    <a:pt x="293" y="1124"/>
                    <a:pt x="293" y="2642"/>
                  </a:cubicBezTo>
                  <a:cubicBezTo>
                    <a:pt x="293" y="3401"/>
                    <a:pt x="293" y="3907"/>
                    <a:pt x="5070" y="8462"/>
                  </a:cubicBezTo>
                  <a:cubicBezTo>
                    <a:pt x="29708" y="33514"/>
                    <a:pt x="44038" y="73749"/>
                    <a:pt x="44038" y="126637"/>
                  </a:cubicBezTo>
                  <a:cubicBezTo>
                    <a:pt x="44038" y="169909"/>
                    <a:pt x="34736" y="214446"/>
                    <a:pt x="3562" y="246330"/>
                  </a:cubicBezTo>
                  <a:cubicBezTo>
                    <a:pt x="293" y="249367"/>
                    <a:pt x="293" y="249873"/>
                    <a:pt x="293" y="250632"/>
                  </a:cubicBezTo>
                  <a:cubicBezTo>
                    <a:pt x="293" y="252150"/>
                    <a:pt x="1299" y="253162"/>
                    <a:pt x="2807" y="253162"/>
                  </a:cubicBezTo>
                  <a:cubicBezTo>
                    <a:pt x="5321" y="253162"/>
                    <a:pt x="27948" y="235955"/>
                    <a:pt x="42781" y="203818"/>
                  </a:cubicBezTo>
                  <a:cubicBezTo>
                    <a:pt x="55603" y="175982"/>
                    <a:pt x="58620" y="147893"/>
                    <a:pt x="58620" y="126637"/>
                  </a:cubicBezTo>
                  <a:close/>
                </a:path>
              </a:pathLst>
            </a:custGeom>
            <a:solidFill>
              <a:srgbClr val="000000"/>
            </a:solidFill>
            <a:ln w="25235" cap="flat">
              <a:noFill/>
              <a:prstDash val="solid"/>
              <a:miter/>
            </a:ln>
          </p:spPr>
          <p:txBody>
            <a:bodyPr rtlCol="0" anchor="ctr"/>
            <a:lstStyle/>
            <a:p>
              <a:endParaRPr lang="en-CN"/>
            </a:p>
          </p:txBody>
        </p:sp>
        <p:sp>
          <p:nvSpPr>
            <p:cNvPr id="18498" name="Freeform 18497">
              <a:extLst>
                <a:ext uri="{FF2B5EF4-FFF2-40B4-BE49-F238E27FC236}">
                  <a16:creationId xmlns:a16="http://schemas.microsoft.com/office/drawing/2014/main" id="{4A1EA384-9511-36B7-6196-2BC2762297C3}"/>
                </a:ext>
              </a:extLst>
            </p:cNvPr>
            <p:cNvSpPr/>
            <p:nvPr>
              <p:custDataLst>
                <p:tags r:id="rId43"/>
              </p:custDataLst>
            </p:nvPr>
          </p:nvSpPr>
          <p:spPr>
            <a:xfrm>
              <a:off x="10054221" y="5179915"/>
              <a:ext cx="58326" cy="253051"/>
            </a:xfrm>
            <a:custGeom>
              <a:avLst/>
              <a:gdLst>
                <a:gd name="connsiteX0" fmla="*/ 58624 w 58326"/>
                <a:gd name="connsiteY0" fmla="*/ 126637 h 253051"/>
                <a:gd name="connsiteX1" fmla="*/ 42031 w 58326"/>
                <a:gd name="connsiteY1" fmla="*/ 47685 h 253051"/>
                <a:gd name="connsiteX2" fmla="*/ 2811 w 58326"/>
                <a:gd name="connsiteY2" fmla="*/ 111 h 253051"/>
                <a:gd name="connsiteX3" fmla="*/ 297 w 58326"/>
                <a:gd name="connsiteY3" fmla="*/ 2642 h 253051"/>
                <a:gd name="connsiteX4" fmla="*/ 5074 w 58326"/>
                <a:gd name="connsiteY4" fmla="*/ 8462 h 253051"/>
                <a:gd name="connsiteX5" fmla="*/ 44042 w 58326"/>
                <a:gd name="connsiteY5" fmla="*/ 126637 h 253051"/>
                <a:gd name="connsiteX6" fmla="*/ 3566 w 58326"/>
                <a:gd name="connsiteY6" fmla="*/ 246330 h 253051"/>
                <a:gd name="connsiteX7" fmla="*/ 297 w 58326"/>
                <a:gd name="connsiteY7" fmla="*/ 250632 h 253051"/>
                <a:gd name="connsiteX8" fmla="*/ 2811 w 58326"/>
                <a:gd name="connsiteY8" fmla="*/ 253162 h 253051"/>
                <a:gd name="connsiteX9" fmla="*/ 42785 w 58326"/>
                <a:gd name="connsiteY9" fmla="*/ 203818 h 253051"/>
                <a:gd name="connsiteX10" fmla="*/ 58624 w 58326"/>
                <a:gd name="connsiteY10" fmla="*/ 12663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624" y="126637"/>
                  </a:moveTo>
                  <a:cubicBezTo>
                    <a:pt x="58624" y="106899"/>
                    <a:pt x="55858" y="76280"/>
                    <a:pt x="42031" y="47685"/>
                  </a:cubicBezTo>
                  <a:cubicBezTo>
                    <a:pt x="26946" y="16560"/>
                    <a:pt x="5325" y="111"/>
                    <a:pt x="2811" y="111"/>
                  </a:cubicBezTo>
                  <a:cubicBezTo>
                    <a:pt x="1303" y="111"/>
                    <a:pt x="297" y="1124"/>
                    <a:pt x="297" y="2642"/>
                  </a:cubicBezTo>
                  <a:cubicBezTo>
                    <a:pt x="297" y="3401"/>
                    <a:pt x="297" y="3907"/>
                    <a:pt x="5074" y="8462"/>
                  </a:cubicBezTo>
                  <a:cubicBezTo>
                    <a:pt x="29712" y="33514"/>
                    <a:pt x="44042" y="73749"/>
                    <a:pt x="44042" y="126637"/>
                  </a:cubicBezTo>
                  <a:cubicBezTo>
                    <a:pt x="44042" y="169909"/>
                    <a:pt x="34740" y="214446"/>
                    <a:pt x="3566" y="246330"/>
                  </a:cubicBezTo>
                  <a:cubicBezTo>
                    <a:pt x="297" y="249367"/>
                    <a:pt x="297" y="249873"/>
                    <a:pt x="297" y="250632"/>
                  </a:cubicBezTo>
                  <a:cubicBezTo>
                    <a:pt x="297" y="252150"/>
                    <a:pt x="1303" y="253162"/>
                    <a:pt x="2811" y="253162"/>
                  </a:cubicBezTo>
                  <a:cubicBezTo>
                    <a:pt x="5325" y="253162"/>
                    <a:pt x="27952" y="235955"/>
                    <a:pt x="42785" y="203818"/>
                  </a:cubicBezTo>
                  <a:cubicBezTo>
                    <a:pt x="55607" y="175982"/>
                    <a:pt x="58624" y="147893"/>
                    <a:pt x="58624" y="126637"/>
                  </a:cubicBezTo>
                  <a:close/>
                </a:path>
              </a:pathLst>
            </a:custGeom>
            <a:solidFill>
              <a:srgbClr val="000000"/>
            </a:solidFill>
            <a:ln w="25235" cap="flat">
              <a:noFill/>
              <a:prstDash val="solid"/>
              <a:miter/>
            </a:ln>
          </p:spPr>
          <p:txBody>
            <a:bodyPr rtlCol="0" anchor="ctr"/>
            <a:lstStyle/>
            <a:p>
              <a:endParaRPr lang="en-CN"/>
            </a:p>
          </p:txBody>
        </p:sp>
        <p:sp>
          <p:nvSpPr>
            <p:cNvPr id="18499" name="Freeform 18498">
              <a:extLst>
                <a:ext uri="{FF2B5EF4-FFF2-40B4-BE49-F238E27FC236}">
                  <a16:creationId xmlns:a16="http://schemas.microsoft.com/office/drawing/2014/main" id="{2CDAAB89-E44E-1BDF-3820-39A2CDC04405}"/>
                </a:ext>
              </a:extLst>
            </p:cNvPr>
            <p:cNvSpPr/>
            <p:nvPr>
              <p:custDataLst>
                <p:tags r:id="rId44"/>
              </p:custDataLst>
            </p:nvPr>
          </p:nvSpPr>
          <p:spPr>
            <a:xfrm>
              <a:off x="7874409" y="5472570"/>
              <a:ext cx="2485695" cy="10121"/>
            </a:xfrm>
            <a:custGeom>
              <a:avLst/>
              <a:gdLst>
                <a:gd name="connsiteX0" fmla="*/ 0 w 2485695"/>
                <a:gd name="connsiteY0" fmla="*/ 0 h 10121"/>
                <a:gd name="connsiteX1" fmla="*/ 2485696 w 2485695"/>
                <a:gd name="connsiteY1" fmla="*/ 0 h 10121"/>
                <a:gd name="connsiteX2" fmla="*/ 2485696 w 2485695"/>
                <a:gd name="connsiteY2" fmla="*/ 10121 h 10121"/>
                <a:gd name="connsiteX3" fmla="*/ 0 w 2485695"/>
                <a:gd name="connsiteY3" fmla="*/ 10121 h 10121"/>
              </a:gdLst>
              <a:ahLst/>
              <a:cxnLst>
                <a:cxn ang="0">
                  <a:pos x="connsiteX0" y="connsiteY0"/>
                </a:cxn>
                <a:cxn ang="0">
                  <a:pos x="connsiteX1" y="connsiteY1"/>
                </a:cxn>
                <a:cxn ang="0">
                  <a:pos x="connsiteX2" y="connsiteY2"/>
                </a:cxn>
                <a:cxn ang="0">
                  <a:pos x="connsiteX3" y="connsiteY3"/>
                </a:cxn>
              </a:cxnLst>
              <a:rect l="l" t="t" r="r" b="b"/>
              <a:pathLst>
                <a:path w="2485695" h="10121">
                  <a:moveTo>
                    <a:pt x="0" y="0"/>
                  </a:moveTo>
                  <a:lnTo>
                    <a:pt x="2485696" y="0"/>
                  </a:lnTo>
                  <a:lnTo>
                    <a:pt x="2485696" y="10121"/>
                  </a:lnTo>
                  <a:lnTo>
                    <a:pt x="0" y="10121"/>
                  </a:lnTo>
                  <a:close/>
                </a:path>
              </a:pathLst>
            </a:custGeom>
            <a:solidFill>
              <a:srgbClr val="000000"/>
            </a:solidFill>
            <a:ln w="25235" cap="flat">
              <a:noFill/>
              <a:prstDash val="solid"/>
              <a:miter/>
            </a:ln>
          </p:spPr>
          <p:txBody>
            <a:bodyPr rtlCol="0" anchor="ctr"/>
            <a:lstStyle/>
            <a:p>
              <a:endParaRPr lang="en-CN"/>
            </a:p>
          </p:txBody>
        </p:sp>
        <p:sp>
          <p:nvSpPr>
            <p:cNvPr id="18500" name="Freeform 18499">
              <a:extLst>
                <a:ext uri="{FF2B5EF4-FFF2-40B4-BE49-F238E27FC236}">
                  <a16:creationId xmlns:a16="http://schemas.microsoft.com/office/drawing/2014/main" id="{21F5B922-D973-0E6C-9A3B-5E91139F1761}"/>
                </a:ext>
              </a:extLst>
            </p:cNvPr>
            <p:cNvSpPr/>
            <p:nvPr>
              <p:custDataLst>
                <p:tags r:id="rId45"/>
              </p:custDataLst>
            </p:nvPr>
          </p:nvSpPr>
          <p:spPr>
            <a:xfrm>
              <a:off x="7888488" y="5524685"/>
              <a:ext cx="237077" cy="253051"/>
            </a:xfrm>
            <a:custGeom>
              <a:avLst/>
              <a:gdLst>
                <a:gd name="connsiteX0" fmla="*/ 91975 w 237077"/>
                <a:gd name="connsiteY0" fmla="*/ 135247 h 253051"/>
                <a:gd name="connsiteX1" fmla="*/ 2725 w 237077"/>
                <a:gd name="connsiteY1" fmla="*/ 246336 h 253051"/>
                <a:gd name="connsiteX2" fmla="*/ 463 w 237077"/>
                <a:gd name="connsiteY2" fmla="*/ 250385 h 253051"/>
                <a:gd name="connsiteX3" fmla="*/ 7251 w 237077"/>
                <a:gd name="connsiteY3" fmla="*/ 253169 h 253051"/>
                <a:gd name="connsiteX4" fmla="*/ 215668 w 237077"/>
                <a:gd name="connsiteY4" fmla="*/ 253169 h 253051"/>
                <a:gd name="connsiteX5" fmla="*/ 237289 w 237077"/>
                <a:gd name="connsiteY5" fmla="*/ 190159 h 253051"/>
                <a:gd name="connsiteX6" fmla="*/ 231004 w 237077"/>
                <a:gd name="connsiteY6" fmla="*/ 190159 h 253051"/>
                <a:gd name="connsiteX7" fmla="*/ 186505 w 237077"/>
                <a:gd name="connsiteY7" fmla="*/ 231912 h 253051"/>
                <a:gd name="connsiteX8" fmla="*/ 128178 w 237077"/>
                <a:gd name="connsiteY8" fmla="*/ 239251 h 253051"/>
                <a:gd name="connsiteX9" fmla="*/ 21330 w 237077"/>
                <a:gd name="connsiteY9" fmla="*/ 239251 h 253051"/>
                <a:gd name="connsiteX10" fmla="*/ 108568 w 237077"/>
                <a:gd name="connsiteY10" fmla="*/ 130692 h 253051"/>
                <a:gd name="connsiteX11" fmla="*/ 110831 w 237077"/>
                <a:gd name="connsiteY11" fmla="*/ 126643 h 253051"/>
                <a:gd name="connsiteX12" fmla="*/ 109071 w 237077"/>
                <a:gd name="connsiteY12" fmla="*/ 123100 h 253051"/>
                <a:gd name="connsiteX13" fmla="*/ 27363 w 237077"/>
                <a:gd name="connsiteY13" fmla="*/ 10240 h 253051"/>
                <a:gd name="connsiteX14" fmla="*/ 126921 w 237077"/>
                <a:gd name="connsiteY14" fmla="*/ 10240 h 253051"/>
                <a:gd name="connsiteX15" fmla="*/ 231004 w 237077"/>
                <a:gd name="connsiteY15" fmla="*/ 59331 h 253051"/>
                <a:gd name="connsiteX16" fmla="*/ 237289 w 237077"/>
                <a:gd name="connsiteY16" fmla="*/ 59331 h 253051"/>
                <a:gd name="connsiteX17" fmla="*/ 215668 w 237077"/>
                <a:gd name="connsiteY17" fmla="*/ 118 h 253051"/>
                <a:gd name="connsiteX18" fmla="*/ 7251 w 237077"/>
                <a:gd name="connsiteY18" fmla="*/ 118 h 253051"/>
                <a:gd name="connsiteX19" fmla="*/ 211 w 237077"/>
                <a:gd name="connsiteY19" fmla="*/ 8215 h 253051"/>
                <a:gd name="connsiteX20" fmla="*/ 91975 w 237077"/>
                <a:gd name="connsiteY20" fmla="*/ 13524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7077" h="253051">
                  <a:moveTo>
                    <a:pt x="91975" y="135247"/>
                  </a:moveTo>
                  <a:lnTo>
                    <a:pt x="2725" y="246336"/>
                  </a:lnTo>
                  <a:cubicBezTo>
                    <a:pt x="714" y="248867"/>
                    <a:pt x="463" y="249373"/>
                    <a:pt x="463" y="250385"/>
                  </a:cubicBezTo>
                  <a:cubicBezTo>
                    <a:pt x="463" y="253169"/>
                    <a:pt x="2725" y="253169"/>
                    <a:pt x="7251" y="253169"/>
                  </a:cubicBezTo>
                  <a:lnTo>
                    <a:pt x="215668" y="253169"/>
                  </a:lnTo>
                  <a:lnTo>
                    <a:pt x="237289" y="190159"/>
                  </a:lnTo>
                  <a:lnTo>
                    <a:pt x="231004" y="190159"/>
                  </a:lnTo>
                  <a:cubicBezTo>
                    <a:pt x="224719" y="209138"/>
                    <a:pt x="207874" y="224574"/>
                    <a:pt x="186505" y="231912"/>
                  </a:cubicBezTo>
                  <a:cubicBezTo>
                    <a:pt x="182482" y="233178"/>
                    <a:pt x="165135" y="239251"/>
                    <a:pt x="128178" y="239251"/>
                  </a:cubicBezTo>
                  <a:lnTo>
                    <a:pt x="21330" y="239251"/>
                  </a:lnTo>
                  <a:lnTo>
                    <a:pt x="108568" y="130692"/>
                  </a:lnTo>
                  <a:cubicBezTo>
                    <a:pt x="110328" y="128414"/>
                    <a:pt x="110831" y="127655"/>
                    <a:pt x="110831" y="126643"/>
                  </a:cubicBezTo>
                  <a:cubicBezTo>
                    <a:pt x="110831" y="125631"/>
                    <a:pt x="110579" y="125378"/>
                    <a:pt x="109071" y="123100"/>
                  </a:cubicBezTo>
                  <a:lnTo>
                    <a:pt x="27363" y="10240"/>
                  </a:lnTo>
                  <a:lnTo>
                    <a:pt x="126921" y="10240"/>
                  </a:lnTo>
                  <a:cubicBezTo>
                    <a:pt x="155581" y="10240"/>
                    <a:pt x="213405" y="12011"/>
                    <a:pt x="231004" y="59331"/>
                  </a:cubicBezTo>
                  <a:lnTo>
                    <a:pt x="237289" y="59331"/>
                  </a:lnTo>
                  <a:lnTo>
                    <a:pt x="215668" y="118"/>
                  </a:lnTo>
                  <a:lnTo>
                    <a:pt x="7251" y="118"/>
                  </a:lnTo>
                  <a:cubicBezTo>
                    <a:pt x="463" y="118"/>
                    <a:pt x="211" y="371"/>
                    <a:pt x="211" y="8215"/>
                  </a:cubicBezTo>
                  <a:lnTo>
                    <a:pt x="91975" y="135247"/>
                  </a:lnTo>
                  <a:close/>
                </a:path>
              </a:pathLst>
            </a:custGeom>
            <a:solidFill>
              <a:srgbClr val="000000"/>
            </a:solidFill>
            <a:ln w="25235" cap="flat">
              <a:noFill/>
              <a:prstDash val="solid"/>
              <a:miter/>
            </a:ln>
          </p:spPr>
          <p:txBody>
            <a:bodyPr rtlCol="0" anchor="ctr"/>
            <a:lstStyle/>
            <a:p>
              <a:endParaRPr lang="en-CN"/>
            </a:p>
          </p:txBody>
        </p:sp>
        <p:sp>
          <p:nvSpPr>
            <p:cNvPr id="18501" name="Freeform 18500">
              <a:extLst>
                <a:ext uri="{FF2B5EF4-FFF2-40B4-BE49-F238E27FC236}">
                  <a16:creationId xmlns:a16="http://schemas.microsoft.com/office/drawing/2014/main" id="{0F2BD0A8-16C5-CEA3-5962-8126A4E44F4B}"/>
                </a:ext>
              </a:extLst>
            </p:cNvPr>
            <p:cNvSpPr/>
            <p:nvPr>
              <p:custDataLst>
                <p:tags r:id="rId46"/>
              </p:custDataLst>
            </p:nvPr>
          </p:nvSpPr>
          <p:spPr>
            <a:xfrm>
              <a:off x="8150520" y="5667459"/>
              <a:ext cx="90456" cy="124703"/>
            </a:xfrm>
            <a:custGeom>
              <a:avLst/>
              <a:gdLst>
                <a:gd name="connsiteX0" fmla="*/ 89975 w 90456"/>
                <a:gd name="connsiteY0" fmla="*/ 5442 h 124703"/>
                <a:gd name="connsiteX1" fmla="*/ 90678 w 90456"/>
                <a:gd name="connsiteY1" fmla="*/ 2608 h 124703"/>
                <a:gd name="connsiteX2" fmla="*/ 87863 w 90456"/>
                <a:gd name="connsiteY2" fmla="*/ 128 h 124703"/>
                <a:gd name="connsiteX3" fmla="*/ 65337 w 90456"/>
                <a:gd name="connsiteY3" fmla="*/ 1899 h 124703"/>
                <a:gd name="connsiteX4" fmla="*/ 61465 w 90456"/>
                <a:gd name="connsiteY4" fmla="*/ 5973 h 124703"/>
                <a:gd name="connsiteX5" fmla="*/ 66040 w 90456"/>
                <a:gd name="connsiteY5" fmla="*/ 8453 h 124703"/>
                <a:gd name="connsiteX6" fmla="*/ 74488 w 90456"/>
                <a:gd name="connsiteY6" fmla="*/ 11110 h 124703"/>
                <a:gd name="connsiteX7" fmla="*/ 73784 w 90456"/>
                <a:gd name="connsiteY7" fmla="*/ 15007 h 124703"/>
                <a:gd name="connsiteX8" fmla="*/ 63753 w 90456"/>
                <a:gd name="connsiteY8" fmla="*/ 55394 h 124703"/>
                <a:gd name="connsiteX9" fmla="*/ 45626 w 90456"/>
                <a:gd name="connsiteY9" fmla="*/ 44943 h 124703"/>
                <a:gd name="connsiteX10" fmla="*/ 222 w 90456"/>
                <a:gd name="connsiteY10" fmla="*/ 95427 h 124703"/>
                <a:gd name="connsiteX11" fmla="*/ 26796 w 90456"/>
                <a:gd name="connsiteY11" fmla="*/ 124832 h 124703"/>
                <a:gd name="connsiteX12" fmla="*/ 51786 w 90456"/>
                <a:gd name="connsiteY12" fmla="*/ 112432 h 124703"/>
                <a:gd name="connsiteX13" fmla="*/ 69912 w 90456"/>
                <a:gd name="connsiteY13" fmla="*/ 124832 h 124703"/>
                <a:gd name="connsiteX14" fmla="*/ 83815 w 90456"/>
                <a:gd name="connsiteY14" fmla="*/ 115443 h 124703"/>
                <a:gd name="connsiteX15" fmla="*/ 89975 w 90456"/>
                <a:gd name="connsiteY15" fmla="*/ 97730 h 124703"/>
                <a:gd name="connsiteX16" fmla="*/ 87159 w 90456"/>
                <a:gd name="connsiteY16" fmla="*/ 95427 h 124703"/>
                <a:gd name="connsiteX17" fmla="*/ 83287 w 90456"/>
                <a:gd name="connsiteY17" fmla="*/ 100918 h 124703"/>
                <a:gd name="connsiteX18" fmla="*/ 70440 w 90456"/>
                <a:gd name="connsiteY18" fmla="*/ 119872 h 124703"/>
                <a:gd name="connsiteX19" fmla="*/ 64633 w 90456"/>
                <a:gd name="connsiteY19" fmla="*/ 111192 h 124703"/>
                <a:gd name="connsiteX20" fmla="*/ 65513 w 90456"/>
                <a:gd name="connsiteY20" fmla="*/ 103930 h 124703"/>
                <a:gd name="connsiteX21" fmla="*/ 89975 w 90456"/>
                <a:gd name="connsiteY21" fmla="*/ 5442 h 124703"/>
                <a:gd name="connsiteX22" fmla="*/ 52490 w 90456"/>
                <a:gd name="connsiteY22" fmla="*/ 100918 h 124703"/>
                <a:gd name="connsiteX23" fmla="*/ 43514 w 90456"/>
                <a:gd name="connsiteY23" fmla="*/ 112786 h 124703"/>
                <a:gd name="connsiteX24" fmla="*/ 27324 w 90456"/>
                <a:gd name="connsiteY24" fmla="*/ 119872 h 124703"/>
                <a:gd name="connsiteX25" fmla="*/ 14477 w 90456"/>
                <a:gd name="connsiteY25" fmla="*/ 102690 h 124703"/>
                <a:gd name="connsiteX26" fmla="*/ 23628 w 90456"/>
                <a:gd name="connsiteY26" fmla="*/ 66731 h 124703"/>
                <a:gd name="connsiteX27" fmla="*/ 45626 w 90456"/>
                <a:gd name="connsiteY27" fmla="*/ 49903 h 124703"/>
                <a:gd name="connsiteX28" fmla="*/ 61289 w 90456"/>
                <a:gd name="connsiteY28" fmla="*/ 65314 h 124703"/>
                <a:gd name="connsiteX29" fmla="*/ 60761 w 90456"/>
                <a:gd name="connsiteY29" fmla="*/ 67794 h 124703"/>
                <a:gd name="connsiteX30" fmla="*/ 52490 w 90456"/>
                <a:gd name="connsiteY30" fmla="*/ 100918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56" h="124703">
                  <a:moveTo>
                    <a:pt x="89975" y="5442"/>
                  </a:moveTo>
                  <a:cubicBezTo>
                    <a:pt x="90150" y="5088"/>
                    <a:pt x="90678" y="2785"/>
                    <a:pt x="90678" y="2608"/>
                  </a:cubicBezTo>
                  <a:cubicBezTo>
                    <a:pt x="90678" y="1722"/>
                    <a:pt x="89975" y="128"/>
                    <a:pt x="87863" y="128"/>
                  </a:cubicBezTo>
                  <a:cubicBezTo>
                    <a:pt x="84343" y="128"/>
                    <a:pt x="69736" y="1545"/>
                    <a:pt x="65337" y="1899"/>
                  </a:cubicBezTo>
                  <a:cubicBezTo>
                    <a:pt x="63929" y="2076"/>
                    <a:pt x="61465" y="2254"/>
                    <a:pt x="61465" y="5973"/>
                  </a:cubicBezTo>
                  <a:cubicBezTo>
                    <a:pt x="61465" y="8453"/>
                    <a:pt x="63929" y="8453"/>
                    <a:pt x="66040" y="8453"/>
                  </a:cubicBezTo>
                  <a:cubicBezTo>
                    <a:pt x="74488" y="8453"/>
                    <a:pt x="74488" y="9693"/>
                    <a:pt x="74488" y="11110"/>
                  </a:cubicBezTo>
                  <a:cubicBezTo>
                    <a:pt x="74488" y="12350"/>
                    <a:pt x="74136" y="13413"/>
                    <a:pt x="73784" y="15007"/>
                  </a:cubicBezTo>
                  <a:lnTo>
                    <a:pt x="63753" y="55394"/>
                  </a:lnTo>
                  <a:cubicBezTo>
                    <a:pt x="60057" y="49549"/>
                    <a:pt x="54073" y="44943"/>
                    <a:pt x="45626" y="44943"/>
                  </a:cubicBezTo>
                  <a:cubicBezTo>
                    <a:pt x="23100" y="44943"/>
                    <a:pt x="222" y="69919"/>
                    <a:pt x="222" y="95427"/>
                  </a:cubicBezTo>
                  <a:cubicBezTo>
                    <a:pt x="222" y="112609"/>
                    <a:pt x="11661" y="124832"/>
                    <a:pt x="26796" y="124832"/>
                  </a:cubicBezTo>
                  <a:cubicBezTo>
                    <a:pt x="36299" y="124832"/>
                    <a:pt x="44746" y="119340"/>
                    <a:pt x="51786" y="112432"/>
                  </a:cubicBezTo>
                  <a:cubicBezTo>
                    <a:pt x="55129" y="123060"/>
                    <a:pt x="65337" y="124832"/>
                    <a:pt x="69912" y="124832"/>
                  </a:cubicBezTo>
                  <a:cubicBezTo>
                    <a:pt x="76248" y="124832"/>
                    <a:pt x="80647" y="120935"/>
                    <a:pt x="83815" y="115443"/>
                  </a:cubicBezTo>
                  <a:cubicBezTo>
                    <a:pt x="87687" y="108535"/>
                    <a:pt x="89975" y="98438"/>
                    <a:pt x="89975" y="97730"/>
                  </a:cubicBezTo>
                  <a:cubicBezTo>
                    <a:pt x="89975" y="95427"/>
                    <a:pt x="87687" y="95427"/>
                    <a:pt x="87159" y="95427"/>
                  </a:cubicBezTo>
                  <a:cubicBezTo>
                    <a:pt x="84695" y="95427"/>
                    <a:pt x="84519" y="96136"/>
                    <a:pt x="83287" y="100918"/>
                  </a:cubicBezTo>
                  <a:cubicBezTo>
                    <a:pt x="81175" y="109421"/>
                    <a:pt x="77832" y="119872"/>
                    <a:pt x="70440" y="119872"/>
                  </a:cubicBezTo>
                  <a:cubicBezTo>
                    <a:pt x="65864" y="119872"/>
                    <a:pt x="64633" y="115975"/>
                    <a:pt x="64633" y="111192"/>
                  </a:cubicBezTo>
                  <a:cubicBezTo>
                    <a:pt x="64633" y="107827"/>
                    <a:pt x="64985" y="106232"/>
                    <a:pt x="65513" y="103930"/>
                  </a:cubicBezTo>
                  <a:lnTo>
                    <a:pt x="89975" y="5442"/>
                  </a:lnTo>
                  <a:close/>
                  <a:moveTo>
                    <a:pt x="52490" y="100918"/>
                  </a:moveTo>
                  <a:cubicBezTo>
                    <a:pt x="51258" y="105878"/>
                    <a:pt x="47386" y="109421"/>
                    <a:pt x="43514" y="112786"/>
                  </a:cubicBezTo>
                  <a:cubicBezTo>
                    <a:pt x="41930" y="114203"/>
                    <a:pt x="34891" y="119872"/>
                    <a:pt x="27324" y="119872"/>
                  </a:cubicBezTo>
                  <a:cubicBezTo>
                    <a:pt x="20812" y="119872"/>
                    <a:pt x="14477" y="115266"/>
                    <a:pt x="14477" y="102690"/>
                  </a:cubicBezTo>
                  <a:cubicBezTo>
                    <a:pt x="14477" y="93301"/>
                    <a:pt x="19580" y="73816"/>
                    <a:pt x="23628" y="66731"/>
                  </a:cubicBezTo>
                  <a:cubicBezTo>
                    <a:pt x="31723" y="52560"/>
                    <a:pt x="40699" y="49903"/>
                    <a:pt x="45626" y="49903"/>
                  </a:cubicBezTo>
                  <a:cubicBezTo>
                    <a:pt x="57945" y="49903"/>
                    <a:pt x="61289" y="63365"/>
                    <a:pt x="61289" y="65314"/>
                  </a:cubicBezTo>
                  <a:cubicBezTo>
                    <a:pt x="61289" y="66022"/>
                    <a:pt x="60937" y="67262"/>
                    <a:pt x="60761" y="67794"/>
                  </a:cubicBezTo>
                  <a:lnTo>
                    <a:pt x="52490" y="100918"/>
                  </a:lnTo>
                  <a:close/>
                </a:path>
              </a:pathLst>
            </a:custGeom>
            <a:solidFill>
              <a:srgbClr val="000000"/>
            </a:solidFill>
            <a:ln w="25235" cap="flat">
              <a:noFill/>
              <a:prstDash val="solid"/>
              <a:miter/>
            </a:ln>
          </p:spPr>
          <p:txBody>
            <a:bodyPr rtlCol="0" anchor="ctr"/>
            <a:lstStyle/>
            <a:p>
              <a:endParaRPr lang="en-CN"/>
            </a:p>
          </p:txBody>
        </p:sp>
        <p:sp>
          <p:nvSpPr>
            <p:cNvPr id="18502" name="Freeform 18501">
              <a:extLst>
                <a:ext uri="{FF2B5EF4-FFF2-40B4-BE49-F238E27FC236}">
                  <a16:creationId xmlns:a16="http://schemas.microsoft.com/office/drawing/2014/main" id="{B4EE3331-6FC9-1B0E-C587-AAE8BBD51A72}"/>
                </a:ext>
              </a:extLst>
            </p:cNvPr>
            <p:cNvSpPr/>
            <p:nvPr>
              <p:custDataLst>
                <p:tags r:id="rId47"/>
              </p:custDataLst>
            </p:nvPr>
          </p:nvSpPr>
          <p:spPr>
            <a:xfrm>
              <a:off x="8263449" y="5688184"/>
              <a:ext cx="97319" cy="115669"/>
            </a:xfrm>
            <a:custGeom>
              <a:avLst/>
              <a:gdLst>
                <a:gd name="connsiteX0" fmla="*/ 90507 w 97319"/>
                <a:gd name="connsiteY0" fmla="*/ 62303 h 115669"/>
                <a:gd name="connsiteX1" fmla="*/ 97546 w 97319"/>
                <a:gd name="connsiteY1" fmla="*/ 58051 h 115669"/>
                <a:gd name="connsiteX2" fmla="*/ 90507 w 97319"/>
                <a:gd name="connsiteY2" fmla="*/ 53623 h 115669"/>
                <a:gd name="connsiteX3" fmla="*/ 9025 w 97319"/>
                <a:gd name="connsiteY3" fmla="*/ 53623 h 115669"/>
                <a:gd name="connsiteX4" fmla="*/ 60413 w 97319"/>
                <a:gd name="connsiteY4" fmla="*/ 8808 h 115669"/>
                <a:gd name="connsiteX5" fmla="*/ 90507 w 97319"/>
                <a:gd name="connsiteY5" fmla="*/ 8808 h 115669"/>
                <a:gd name="connsiteX6" fmla="*/ 97546 w 97319"/>
                <a:gd name="connsiteY6" fmla="*/ 4556 h 115669"/>
                <a:gd name="connsiteX7" fmla="*/ 90507 w 97319"/>
                <a:gd name="connsiteY7" fmla="*/ 128 h 115669"/>
                <a:gd name="connsiteX8" fmla="*/ 59709 w 97319"/>
                <a:gd name="connsiteY8" fmla="*/ 128 h 115669"/>
                <a:gd name="connsiteX9" fmla="*/ 226 w 97319"/>
                <a:gd name="connsiteY9" fmla="*/ 57874 h 115669"/>
                <a:gd name="connsiteX10" fmla="*/ 59709 w 97319"/>
                <a:gd name="connsiteY10" fmla="*/ 115798 h 115669"/>
                <a:gd name="connsiteX11" fmla="*/ 90507 w 97319"/>
                <a:gd name="connsiteY11" fmla="*/ 115798 h 115669"/>
                <a:gd name="connsiteX12" fmla="*/ 97546 w 97319"/>
                <a:gd name="connsiteY12" fmla="*/ 111546 h 115669"/>
                <a:gd name="connsiteX13" fmla="*/ 90507 w 97319"/>
                <a:gd name="connsiteY13" fmla="*/ 107118 h 115669"/>
                <a:gd name="connsiteX14" fmla="*/ 60413 w 97319"/>
                <a:gd name="connsiteY14" fmla="*/ 107118 h 115669"/>
                <a:gd name="connsiteX15" fmla="*/ 9025 w 97319"/>
                <a:gd name="connsiteY15" fmla="*/ 62303 h 115669"/>
                <a:gd name="connsiteX16" fmla="*/ 90507 w 97319"/>
                <a:gd name="connsiteY16" fmla="*/ 62303 h 11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319" h="115669">
                  <a:moveTo>
                    <a:pt x="90507" y="62303"/>
                  </a:moveTo>
                  <a:cubicBezTo>
                    <a:pt x="93322" y="62303"/>
                    <a:pt x="97546" y="62303"/>
                    <a:pt x="97546" y="58051"/>
                  </a:cubicBezTo>
                  <a:cubicBezTo>
                    <a:pt x="97546" y="53623"/>
                    <a:pt x="93498" y="53623"/>
                    <a:pt x="90507" y="53623"/>
                  </a:cubicBezTo>
                  <a:lnTo>
                    <a:pt x="9025" y="53623"/>
                  </a:lnTo>
                  <a:cubicBezTo>
                    <a:pt x="11665" y="27938"/>
                    <a:pt x="32959" y="8808"/>
                    <a:pt x="60413" y="8808"/>
                  </a:cubicBezTo>
                  <a:lnTo>
                    <a:pt x="90507" y="8808"/>
                  </a:lnTo>
                  <a:cubicBezTo>
                    <a:pt x="93322" y="8808"/>
                    <a:pt x="97546" y="8808"/>
                    <a:pt x="97546" y="4556"/>
                  </a:cubicBezTo>
                  <a:cubicBezTo>
                    <a:pt x="97546" y="128"/>
                    <a:pt x="93498" y="128"/>
                    <a:pt x="90507" y="128"/>
                  </a:cubicBezTo>
                  <a:lnTo>
                    <a:pt x="59709" y="128"/>
                  </a:lnTo>
                  <a:cubicBezTo>
                    <a:pt x="26976" y="128"/>
                    <a:pt x="226" y="25990"/>
                    <a:pt x="226" y="57874"/>
                  </a:cubicBezTo>
                  <a:cubicBezTo>
                    <a:pt x="226" y="90467"/>
                    <a:pt x="27328" y="115798"/>
                    <a:pt x="59709" y="115798"/>
                  </a:cubicBezTo>
                  <a:lnTo>
                    <a:pt x="90507" y="115798"/>
                  </a:lnTo>
                  <a:cubicBezTo>
                    <a:pt x="93322" y="115798"/>
                    <a:pt x="97546" y="115798"/>
                    <a:pt x="97546" y="111546"/>
                  </a:cubicBezTo>
                  <a:cubicBezTo>
                    <a:pt x="97546" y="107118"/>
                    <a:pt x="93498" y="107118"/>
                    <a:pt x="90507" y="107118"/>
                  </a:cubicBezTo>
                  <a:lnTo>
                    <a:pt x="60413" y="107118"/>
                  </a:lnTo>
                  <a:cubicBezTo>
                    <a:pt x="32959" y="107118"/>
                    <a:pt x="11665" y="87987"/>
                    <a:pt x="9025" y="62303"/>
                  </a:cubicBezTo>
                  <a:lnTo>
                    <a:pt x="90507" y="62303"/>
                  </a:lnTo>
                  <a:close/>
                </a:path>
              </a:pathLst>
            </a:custGeom>
            <a:solidFill>
              <a:srgbClr val="000000"/>
            </a:solidFill>
            <a:ln w="25235" cap="flat">
              <a:noFill/>
              <a:prstDash val="solid"/>
              <a:miter/>
            </a:ln>
          </p:spPr>
          <p:txBody>
            <a:bodyPr rtlCol="0" anchor="ctr"/>
            <a:lstStyle/>
            <a:p>
              <a:endParaRPr lang="en-CN"/>
            </a:p>
          </p:txBody>
        </p:sp>
        <p:sp>
          <p:nvSpPr>
            <p:cNvPr id="18503" name="Freeform 18502">
              <a:extLst>
                <a:ext uri="{FF2B5EF4-FFF2-40B4-BE49-F238E27FC236}">
                  <a16:creationId xmlns:a16="http://schemas.microsoft.com/office/drawing/2014/main" id="{A705BF3E-D6FD-2D5A-3DE7-7E82D0DADE56}"/>
                </a:ext>
              </a:extLst>
            </p:cNvPr>
            <p:cNvSpPr/>
            <p:nvPr>
              <p:custDataLst>
                <p:tags r:id="rId48"/>
              </p:custDataLst>
            </p:nvPr>
          </p:nvSpPr>
          <p:spPr>
            <a:xfrm>
              <a:off x="8386788" y="5669407"/>
              <a:ext cx="145716" cy="120983"/>
            </a:xfrm>
            <a:custGeom>
              <a:avLst/>
              <a:gdLst>
                <a:gd name="connsiteX0" fmla="*/ 39124 w 145716"/>
                <a:gd name="connsiteY0" fmla="*/ 121112 h 120983"/>
                <a:gd name="connsiteX1" fmla="*/ 145947 w 145716"/>
                <a:gd name="connsiteY1" fmla="*/ 41755 h 120983"/>
                <a:gd name="connsiteX2" fmla="*/ 123773 w 145716"/>
                <a:gd name="connsiteY2" fmla="*/ 7922 h 120983"/>
                <a:gd name="connsiteX3" fmla="*/ 73617 w 145716"/>
                <a:gd name="connsiteY3" fmla="*/ 128 h 120983"/>
                <a:gd name="connsiteX4" fmla="*/ 28917 w 145716"/>
                <a:gd name="connsiteY4" fmla="*/ 6328 h 120983"/>
                <a:gd name="connsiteX5" fmla="*/ 231 w 145716"/>
                <a:gd name="connsiteY5" fmla="*/ 33961 h 120983"/>
                <a:gd name="connsiteX6" fmla="*/ 2343 w 145716"/>
                <a:gd name="connsiteY6" fmla="*/ 35555 h 120983"/>
                <a:gd name="connsiteX7" fmla="*/ 16598 w 145716"/>
                <a:gd name="connsiteY7" fmla="*/ 25813 h 120983"/>
                <a:gd name="connsiteX8" fmla="*/ 49507 w 145716"/>
                <a:gd name="connsiteY8" fmla="*/ 10933 h 120983"/>
                <a:gd name="connsiteX9" fmla="*/ 26453 w 145716"/>
                <a:gd name="connsiteY9" fmla="*/ 109598 h 120983"/>
                <a:gd name="connsiteX10" fmla="*/ 25045 w 145716"/>
                <a:gd name="connsiteY10" fmla="*/ 110838 h 120983"/>
                <a:gd name="connsiteX11" fmla="*/ 14134 w 145716"/>
                <a:gd name="connsiteY11" fmla="*/ 119695 h 120983"/>
                <a:gd name="connsiteX12" fmla="*/ 18710 w 145716"/>
                <a:gd name="connsiteY12" fmla="*/ 121112 h 120983"/>
                <a:gd name="connsiteX13" fmla="*/ 39124 w 145716"/>
                <a:gd name="connsiteY13" fmla="*/ 121112 h 120983"/>
                <a:gd name="connsiteX14" fmla="*/ 39300 w 145716"/>
                <a:gd name="connsiteY14" fmla="*/ 110306 h 120983"/>
                <a:gd name="connsiteX15" fmla="*/ 65170 w 145716"/>
                <a:gd name="connsiteY15" fmla="*/ 10933 h 120983"/>
                <a:gd name="connsiteX16" fmla="*/ 129581 w 145716"/>
                <a:gd name="connsiteY16" fmla="*/ 49726 h 120983"/>
                <a:gd name="connsiteX17" fmla="*/ 50387 w 145716"/>
                <a:gd name="connsiteY17" fmla="*/ 110306 h 120983"/>
                <a:gd name="connsiteX18" fmla="*/ 39300 w 145716"/>
                <a:gd name="connsiteY18" fmla="*/ 110306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716" h="120983">
                  <a:moveTo>
                    <a:pt x="39124" y="121112"/>
                  </a:moveTo>
                  <a:cubicBezTo>
                    <a:pt x="85936" y="121112"/>
                    <a:pt x="145947" y="89936"/>
                    <a:pt x="145947" y="41755"/>
                  </a:cubicBezTo>
                  <a:cubicBezTo>
                    <a:pt x="145947" y="18904"/>
                    <a:pt x="129581" y="10756"/>
                    <a:pt x="123773" y="7922"/>
                  </a:cubicBezTo>
                  <a:cubicBezTo>
                    <a:pt x="108463" y="128"/>
                    <a:pt x="90512" y="128"/>
                    <a:pt x="73617" y="128"/>
                  </a:cubicBezTo>
                  <a:cubicBezTo>
                    <a:pt x="56371" y="128"/>
                    <a:pt x="44580" y="128"/>
                    <a:pt x="28917" y="6328"/>
                  </a:cubicBezTo>
                  <a:cubicBezTo>
                    <a:pt x="5511" y="15716"/>
                    <a:pt x="231" y="31304"/>
                    <a:pt x="231" y="33961"/>
                  </a:cubicBezTo>
                  <a:cubicBezTo>
                    <a:pt x="231" y="35378"/>
                    <a:pt x="1463" y="35555"/>
                    <a:pt x="2343" y="35555"/>
                  </a:cubicBezTo>
                  <a:cubicBezTo>
                    <a:pt x="4983" y="35555"/>
                    <a:pt x="14486" y="32012"/>
                    <a:pt x="16598" y="25813"/>
                  </a:cubicBezTo>
                  <a:cubicBezTo>
                    <a:pt x="18886" y="18727"/>
                    <a:pt x="21174" y="12350"/>
                    <a:pt x="49507" y="10933"/>
                  </a:cubicBezTo>
                  <a:cubicBezTo>
                    <a:pt x="46164" y="64428"/>
                    <a:pt x="28213" y="105169"/>
                    <a:pt x="26453" y="109598"/>
                  </a:cubicBezTo>
                  <a:cubicBezTo>
                    <a:pt x="25925" y="110306"/>
                    <a:pt x="25749" y="110484"/>
                    <a:pt x="25045" y="110838"/>
                  </a:cubicBezTo>
                  <a:cubicBezTo>
                    <a:pt x="15718" y="114735"/>
                    <a:pt x="14134" y="118632"/>
                    <a:pt x="14134" y="119695"/>
                  </a:cubicBezTo>
                  <a:cubicBezTo>
                    <a:pt x="14134" y="121112"/>
                    <a:pt x="15718" y="121112"/>
                    <a:pt x="18710" y="121112"/>
                  </a:cubicBezTo>
                  <a:lnTo>
                    <a:pt x="39124" y="121112"/>
                  </a:lnTo>
                  <a:close/>
                  <a:moveTo>
                    <a:pt x="39300" y="110306"/>
                  </a:moveTo>
                  <a:cubicBezTo>
                    <a:pt x="45284" y="96313"/>
                    <a:pt x="61826" y="57343"/>
                    <a:pt x="65170" y="10933"/>
                  </a:cubicBezTo>
                  <a:cubicBezTo>
                    <a:pt x="80481" y="10933"/>
                    <a:pt x="129581" y="10933"/>
                    <a:pt x="129581" y="49726"/>
                  </a:cubicBezTo>
                  <a:cubicBezTo>
                    <a:pt x="129581" y="89404"/>
                    <a:pt x="90864" y="110306"/>
                    <a:pt x="50387" y="110306"/>
                  </a:cubicBezTo>
                  <a:lnTo>
                    <a:pt x="39300" y="110306"/>
                  </a:lnTo>
                  <a:close/>
                </a:path>
              </a:pathLst>
            </a:custGeom>
            <a:solidFill>
              <a:srgbClr val="000000"/>
            </a:solidFill>
            <a:ln w="25235" cap="flat">
              <a:noFill/>
              <a:prstDash val="solid"/>
              <a:miter/>
            </a:ln>
          </p:spPr>
          <p:txBody>
            <a:bodyPr rtlCol="0" anchor="ctr"/>
            <a:lstStyle/>
            <a:p>
              <a:endParaRPr lang="en-CN"/>
            </a:p>
          </p:txBody>
        </p:sp>
        <p:sp>
          <p:nvSpPr>
            <p:cNvPr id="18504" name="Freeform 18503">
              <a:extLst>
                <a:ext uri="{FF2B5EF4-FFF2-40B4-BE49-F238E27FC236}">
                  <a16:creationId xmlns:a16="http://schemas.microsoft.com/office/drawing/2014/main" id="{3FFF44B2-DABA-2DAC-62CD-69847C875352}"/>
                </a:ext>
              </a:extLst>
            </p:cNvPr>
            <p:cNvSpPr/>
            <p:nvPr>
              <p:custDataLst>
                <p:tags r:id="rId49"/>
              </p:custDataLst>
            </p:nvPr>
          </p:nvSpPr>
          <p:spPr>
            <a:xfrm>
              <a:off x="8603377" y="5601107"/>
              <a:ext cx="97294" cy="116150"/>
            </a:xfrm>
            <a:custGeom>
              <a:avLst/>
              <a:gdLst>
                <a:gd name="connsiteX0" fmla="*/ 21358 w 97294"/>
                <a:gd name="connsiteY0" fmla="*/ 49723 h 116150"/>
                <a:gd name="connsiteX1" fmla="*/ 52533 w 97294"/>
                <a:gd name="connsiteY1" fmla="*/ 5692 h 116150"/>
                <a:gd name="connsiteX2" fmla="*/ 80942 w 97294"/>
                <a:gd name="connsiteY2" fmla="*/ 49723 h 116150"/>
                <a:gd name="connsiteX3" fmla="*/ 21358 w 97294"/>
                <a:gd name="connsiteY3" fmla="*/ 49723 h 116150"/>
                <a:gd name="connsiteX4" fmla="*/ 21107 w 97294"/>
                <a:gd name="connsiteY4" fmla="*/ 55037 h 116150"/>
                <a:gd name="connsiteX5" fmla="*/ 91250 w 97294"/>
                <a:gd name="connsiteY5" fmla="*/ 55037 h 116150"/>
                <a:gd name="connsiteX6" fmla="*/ 97535 w 97294"/>
                <a:gd name="connsiteY6" fmla="*/ 49723 h 116150"/>
                <a:gd name="connsiteX7" fmla="*/ 52533 w 97294"/>
                <a:gd name="connsiteY7" fmla="*/ 125 h 116150"/>
                <a:gd name="connsiteX8" fmla="*/ 240 w 97294"/>
                <a:gd name="connsiteY8" fmla="*/ 57821 h 116150"/>
                <a:gd name="connsiteX9" fmla="*/ 55550 w 97294"/>
                <a:gd name="connsiteY9" fmla="*/ 116275 h 116150"/>
                <a:gd name="connsiteX10" fmla="*/ 97535 w 97294"/>
                <a:gd name="connsiteY10" fmla="*/ 83379 h 116150"/>
                <a:gd name="connsiteX11" fmla="*/ 94267 w 97294"/>
                <a:gd name="connsiteY11" fmla="*/ 80342 h 116150"/>
                <a:gd name="connsiteX12" fmla="*/ 90998 w 97294"/>
                <a:gd name="connsiteY12" fmla="*/ 83885 h 116150"/>
                <a:gd name="connsiteX13" fmla="*/ 57058 w 97294"/>
                <a:gd name="connsiteY13" fmla="*/ 109949 h 116150"/>
                <a:gd name="connsiteX14" fmla="*/ 28649 w 97294"/>
                <a:gd name="connsiteY14" fmla="*/ 92995 h 116150"/>
                <a:gd name="connsiteX15" fmla="*/ 21107 w 97294"/>
                <a:gd name="connsiteY15" fmla="*/ 55037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4" h="116150">
                  <a:moveTo>
                    <a:pt x="21358" y="49723"/>
                  </a:moveTo>
                  <a:cubicBezTo>
                    <a:pt x="22867" y="12018"/>
                    <a:pt x="43985" y="5692"/>
                    <a:pt x="52533" y="5692"/>
                  </a:cubicBezTo>
                  <a:cubicBezTo>
                    <a:pt x="78428" y="5692"/>
                    <a:pt x="80942" y="39854"/>
                    <a:pt x="80942" y="49723"/>
                  </a:cubicBezTo>
                  <a:lnTo>
                    <a:pt x="21358" y="49723"/>
                  </a:lnTo>
                  <a:close/>
                  <a:moveTo>
                    <a:pt x="21107" y="55037"/>
                  </a:moveTo>
                  <a:lnTo>
                    <a:pt x="91250" y="55037"/>
                  </a:lnTo>
                  <a:cubicBezTo>
                    <a:pt x="96781" y="55037"/>
                    <a:pt x="97535" y="55037"/>
                    <a:pt x="97535" y="49723"/>
                  </a:cubicBezTo>
                  <a:cubicBezTo>
                    <a:pt x="97535" y="24671"/>
                    <a:pt x="83959" y="125"/>
                    <a:pt x="52533" y="125"/>
                  </a:cubicBezTo>
                  <a:cubicBezTo>
                    <a:pt x="23370" y="125"/>
                    <a:pt x="240" y="26189"/>
                    <a:pt x="240" y="57821"/>
                  </a:cubicBezTo>
                  <a:cubicBezTo>
                    <a:pt x="240" y="91729"/>
                    <a:pt x="26638" y="116275"/>
                    <a:pt x="55550" y="116275"/>
                  </a:cubicBezTo>
                  <a:cubicBezTo>
                    <a:pt x="86221" y="116275"/>
                    <a:pt x="97535" y="88187"/>
                    <a:pt x="97535" y="83379"/>
                  </a:cubicBezTo>
                  <a:cubicBezTo>
                    <a:pt x="97535" y="80848"/>
                    <a:pt x="95524" y="80342"/>
                    <a:pt x="94267" y="80342"/>
                  </a:cubicBezTo>
                  <a:cubicBezTo>
                    <a:pt x="92004" y="80342"/>
                    <a:pt x="91501" y="81860"/>
                    <a:pt x="90998" y="83885"/>
                  </a:cubicBezTo>
                  <a:cubicBezTo>
                    <a:pt x="82199" y="109949"/>
                    <a:pt x="59572" y="109949"/>
                    <a:pt x="57058" y="109949"/>
                  </a:cubicBezTo>
                  <a:cubicBezTo>
                    <a:pt x="44488" y="109949"/>
                    <a:pt x="34431" y="102358"/>
                    <a:pt x="28649" y="92995"/>
                  </a:cubicBezTo>
                  <a:cubicBezTo>
                    <a:pt x="21107" y="80848"/>
                    <a:pt x="21107" y="64147"/>
                    <a:pt x="21107" y="55037"/>
                  </a:cubicBezTo>
                  <a:close/>
                </a:path>
              </a:pathLst>
            </a:custGeom>
            <a:solidFill>
              <a:srgbClr val="000000"/>
            </a:solidFill>
            <a:ln w="25235" cap="flat">
              <a:noFill/>
              <a:prstDash val="solid"/>
              <a:miter/>
            </a:ln>
          </p:spPr>
          <p:txBody>
            <a:bodyPr rtlCol="0" anchor="ctr"/>
            <a:lstStyle/>
            <a:p>
              <a:endParaRPr lang="en-CN"/>
            </a:p>
          </p:txBody>
        </p:sp>
        <p:sp>
          <p:nvSpPr>
            <p:cNvPr id="18505" name="Freeform 18504">
              <a:extLst>
                <a:ext uri="{FF2B5EF4-FFF2-40B4-BE49-F238E27FC236}">
                  <a16:creationId xmlns:a16="http://schemas.microsoft.com/office/drawing/2014/main" id="{C47841BA-3813-FD5B-FD55-F751A4DD0E31}"/>
                </a:ext>
              </a:extLst>
            </p:cNvPr>
            <p:cNvSpPr/>
            <p:nvPr>
              <p:custDataLst>
                <p:tags r:id="rId50"/>
              </p:custDataLst>
            </p:nvPr>
          </p:nvSpPr>
          <p:spPr>
            <a:xfrm>
              <a:off x="8711091" y="5605409"/>
              <a:ext cx="126709" cy="109065"/>
            </a:xfrm>
            <a:custGeom>
              <a:avLst/>
              <a:gdLst>
                <a:gd name="connsiteX0" fmla="*/ 69382 w 126709"/>
                <a:gd name="connsiteY0" fmla="*/ 49723 h 109065"/>
                <a:gd name="connsiteX1" fmla="*/ 92511 w 126709"/>
                <a:gd name="connsiteY1" fmla="*/ 21128 h 109065"/>
                <a:gd name="connsiteX2" fmla="*/ 122429 w 126709"/>
                <a:gd name="connsiteY2" fmla="*/ 7970 h 109065"/>
                <a:gd name="connsiteX3" fmla="*/ 122429 w 126709"/>
                <a:gd name="connsiteY3" fmla="*/ 125 h 109065"/>
                <a:gd name="connsiteX4" fmla="*/ 101813 w 126709"/>
                <a:gd name="connsiteY4" fmla="*/ 884 h 109065"/>
                <a:gd name="connsiteX5" fmla="*/ 77678 w 126709"/>
                <a:gd name="connsiteY5" fmla="*/ 125 h 109065"/>
                <a:gd name="connsiteX6" fmla="*/ 77678 w 126709"/>
                <a:gd name="connsiteY6" fmla="*/ 7970 h 109065"/>
                <a:gd name="connsiteX7" fmla="*/ 84969 w 126709"/>
                <a:gd name="connsiteY7" fmla="*/ 15814 h 109065"/>
                <a:gd name="connsiteX8" fmla="*/ 81198 w 126709"/>
                <a:gd name="connsiteY8" fmla="*/ 24671 h 109065"/>
                <a:gd name="connsiteX9" fmla="*/ 65610 w 126709"/>
                <a:gd name="connsiteY9" fmla="*/ 44409 h 109065"/>
                <a:gd name="connsiteX10" fmla="*/ 46001 w 126709"/>
                <a:gd name="connsiteY10" fmla="*/ 18851 h 109065"/>
                <a:gd name="connsiteX11" fmla="*/ 43738 w 126709"/>
                <a:gd name="connsiteY11" fmla="*/ 14296 h 109065"/>
                <a:gd name="connsiteX12" fmla="*/ 52537 w 126709"/>
                <a:gd name="connsiteY12" fmla="*/ 7970 h 109065"/>
                <a:gd name="connsiteX13" fmla="*/ 52537 w 126709"/>
                <a:gd name="connsiteY13" fmla="*/ 125 h 109065"/>
                <a:gd name="connsiteX14" fmla="*/ 25385 w 126709"/>
                <a:gd name="connsiteY14" fmla="*/ 884 h 109065"/>
                <a:gd name="connsiteX15" fmla="*/ 1501 w 126709"/>
                <a:gd name="connsiteY15" fmla="*/ 125 h 109065"/>
                <a:gd name="connsiteX16" fmla="*/ 1501 w 126709"/>
                <a:gd name="connsiteY16" fmla="*/ 7970 h 109065"/>
                <a:gd name="connsiteX17" fmla="*/ 31168 w 126709"/>
                <a:gd name="connsiteY17" fmla="*/ 23406 h 109065"/>
                <a:gd name="connsiteX18" fmla="*/ 56057 w 126709"/>
                <a:gd name="connsiteY18" fmla="*/ 56049 h 109065"/>
                <a:gd name="connsiteX19" fmla="*/ 32425 w 126709"/>
                <a:gd name="connsiteY19" fmla="*/ 86162 h 109065"/>
                <a:gd name="connsiteX20" fmla="*/ 244 w 126709"/>
                <a:gd name="connsiteY20" fmla="*/ 101345 h 109065"/>
                <a:gd name="connsiteX21" fmla="*/ 244 w 126709"/>
                <a:gd name="connsiteY21" fmla="*/ 109190 h 109065"/>
                <a:gd name="connsiteX22" fmla="*/ 21111 w 126709"/>
                <a:gd name="connsiteY22" fmla="*/ 108431 h 109065"/>
                <a:gd name="connsiteX23" fmla="*/ 44995 w 126709"/>
                <a:gd name="connsiteY23" fmla="*/ 109190 h 109065"/>
                <a:gd name="connsiteX24" fmla="*/ 44995 w 126709"/>
                <a:gd name="connsiteY24" fmla="*/ 101345 h 109065"/>
                <a:gd name="connsiteX25" fmla="*/ 37704 w 126709"/>
                <a:gd name="connsiteY25" fmla="*/ 93501 h 109065"/>
                <a:gd name="connsiteX26" fmla="*/ 60331 w 126709"/>
                <a:gd name="connsiteY26" fmla="*/ 61363 h 109065"/>
                <a:gd name="connsiteX27" fmla="*/ 79438 w 126709"/>
                <a:gd name="connsiteY27" fmla="*/ 86668 h 109065"/>
                <a:gd name="connsiteX28" fmla="*/ 84717 w 126709"/>
                <a:gd name="connsiteY28" fmla="*/ 95019 h 109065"/>
                <a:gd name="connsiteX29" fmla="*/ 75667 w 126709"/>
                <a:gd name="connsiteY29" fmla="*/ 101345 h 109065"/>
                <a:gd name="connsiteX30" fmla="*/ 75667 w 126709"/>
                <a:gd name="connsiteY30" fmla="*/ 109190 h 109065"/>
                <a:gd name="connsiteX31" fmla="*/ 102819 w 126709"/>
                <a:gd name="connsiteY31" fmla="*/ 108431 h 109065"/>
                <a:gd name="connsiteX32" fmla="*/ 126954 w 126709"/>
                <a:gd name="connsiteY32" fmla="*/ 109190 h 109065"/>
                <a:gd name="connsiteX33" fmla="*/ 126954 w 126709"/>
                <a:gd name="connsiteY33" fmla="*/ 101345 h 109065"/>
                <a:gd name="connsiteX34" fmla="*/ 103070 w 126709"/>
                <a:gd name="connsiteY34" fmla="*/ 93501 h 109065"/>
                <a:gd name="connsiteX35" fmla="*/ 69382 w 126709"/>
                <a:gd name="connsiteY35" fmla="*/ 49723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709" h="109065">
                  <a:moveTo>
                    <a:pt x="69382" y="49723"/>
                  </a:moveTo>
                  <a:cubicBezTo>
                    <a:pt x="76924" y="40107"/>
                    <a:pt x="86477" y="27708"/>
                    <a:pt x="92511" y="21128"/>
                  </a:cubicBezTo>
                  <a:cubicBezTo>
                    <a:pt x="100305" y="12018"/>
                    <a:pt x="110612" y="8223"/>
                    <a:pt x="122429" y="7970"/>
                  </a:cubicBezTo>
                  <a:lnTo>
                    <a:pt x="122429" y="125"/>
                  </a:lnTo>
                  <a:cubicBezTo>
                    <a:pt x="115892" y="631"/>
                    <a:pt x="108350" y="884"/>
                    <a:pt x="101813" y="884"/>
                  </a:cubicBezTo>
                  <a:cubicBezTo>
                    <a:pt x="94271" y="884"/>
                    <a:pt x="80946" y="378"/>
                    <a:pt x="77678" y="125"/>
                  </a:cubicBezTo>
                  <a:lnTo>
                    <a:pt x="77678" y="7970"/>
                  </a:lnTo>
                  <a:cubicBezTo>
                    <a:pt x="82958" y="8476"/>
                    <a:pt x="84969" y="11765"/>
                    <a:pt x="84969" y="15814"/>
                  </a:cubicBezTo>
                  <a:cubicBezTo>
                    <a:pt x="84969" y="19863"/>
                    <a:pt x="82455" y="23153"/>
                    <a:pt x="81198" y="24671"/>
                  </a:cubicBezTo>
                  <a:lnTo>
                    <a:pt x="65610" y="44409"/>
                  </a:lnTo>
                  <a:lnTo>
                    <a:pt x="46001" y="18851"/>
                  </a:lnTo>
                  <a:cubicBezTo>
                    <a:pt x="43738" y="16320"/>
                    <a:pt x="43738" y="15814"/>
                    <a:pt x="43738" y="14296"/>
                  </a:cubicBezTo>
                  <a:cubicBezTo>
                    <a:pt x="43738" y="10500"/>
                    <a:pt x="47509" y="8223"/>
                    <a:pt x="52537" y="7970"/>
                  </a:cubicBezTo>
                  <a:lnTo>
                    <a:pt x="52537" y="125"/>
                  </a:lnTo>
                  <a:cubicBezTo>
                    <a:pt x="46001" y="378"/>
                    <a:pt x="29408" y="884"/>
                    <a:pt x="25385" y="884"/>
                  </a:cubicBezTo>
                  <a:cubicBezTo>
                    <a:pt x="20106" y="884"/>
                    <a:pt x="8289" y="631"/>
                    <a:pt x="1501" y="125"/>
                  </a:cubicBezTo>
                  <a:lnTo>
                    <a:pt x="1501" y="7970"/>
                  </a:lnTo>
                  <a:cubicBezTo>
                    <a:pt x="19100" y="7970"/>
                    <a:pt x="19351" y="8223"/>
                    <a:pt x="31168" y="23406"/>
                  </a:cubicBezTo>
                  <a:lnTo>
                    <a:pt x="56057" y="56049"/>
                  </a:lnTo>
                  <a:lnTo>
                    <a:pt x="32425" y="86162"/>
                  </a:lnTo>
                  <a:cubicBezTo>
                    <a:pt x="20357" y="100839"/>
                    <a:pt x="5524" y="101345"/>
                    <a:pt x="244" y="101345"/>
                  </a:cubicBezTo>
                  <a:lnTo>
                    <a:pt x="244" y="109190"/>
                  </a:lnTo>
                  <a:cubicBezTo>
                    <a:pt x="6781" y="108684"/>
                    <a:pt x="14575" y="108431"/>
                    <a:pt x="21111" y="108431"/>
                  </a:cubicBezTo>
                  <a:cubicBezTo>
                    <a:pt x="28402" y="108431"/>
                    <a:pt x="38961" y="108937"/>
                    <a:pt x="44995" y="109190"/>
                  </a:cubicBezTo>
                  <a:lnTo>
                    <a:pt x="44995" y="101345"/>
                  </a:lnTo>
                  <a:cubicBezTo>
                    <a:pt x="39464" y="100586"/>
                    <a:pt x="37704" y="97297"/>
                    <a:pt x="37704" y="93501"/>
                  </a:cubicBezTo>
                  <a:cubicBezTo>
                    <a:pt x="37704" y="87934"/>
                    <a:pt x="44995" y="79583"/>
                    <a:pt x="60331" y="61363"/>
                  </a:cubicBezTo>
                  <a:lnTo>
                    <a:pt x="79438" y="86668"/>
                  </a:lnTo>
                  <a:cubicBezTo>
                    <a:pt x="81449" y="89452"/>
                    <a:pt x="84717" y="93501"/>
                    <a:pt x="84717" y="95019"/>
                  </a:cubicBezTo>
                  <a:cubicBezTo>
                    <a:pt x="84717" y="97297"/>
                    <a:pt x="82455" y="101092"/>
                    <a:pt x="75667" y="101345"/>
                  </a:cubicBezTo>
                  <a:lnTo>
                    <a:pt x="75667" y="109190"/>
                  </a:lnTo>
                  <a:cubicBezTo>
                    <a:pt x="83209" y="108937"/>
                    <a:pt x="97288" y="108431"/>
                    <a:pt x="102819" y="108431"/>
                  </a:cubicBezTo>
                  <a:cubicBezTo>
                    <a:pt x="109607" y="108431"/>
                    <a:pt x="119412" y="108684"/>
                    <a:pt x="126954" y="109190"/>
                  </a:cubicBezTo>
                  <a:lnTo>
                    <a:pt x="126954" y="101345"/>
                  </a:lnTo>
                  <a:cubicBezTo>
                    <a:pt x="113378" y="101345"/>
                    <a:pt x="108853" y="100839"/>
                    <a:pt x="103070" y="93501"/>
                  </a:cubicBezTo>
                  <a:lnTo>
                    <a:pt x="69382" y="49723"/>
                  </a:lnTo>
                  <a:close/>
                </a:path>
              </a:pathLst>
            </a:custGeom>
            <a:solidFill>
              <a:srgbClr val="000000"/>
            </a:solidFill>
            <a:ln w="25235" cap="flat">
              <a:noFill/>
              <a:prstDash val="solid"/>
              <a:miter/>
            </a:ln>
          </p:spPr>
          <p:txBody>
            <a:bodyPr rtlCol="0" anchor="ctr"/>
            <a:lstStyle/>
            <a:p>
              <a:endParaRPr lang="en-CN"/>
            </a:p>
          </p:txBody>
        </p:sp>
        <p:sp>
          <p:nvSpPr>
            <p:cNvPr id="18506" name="Freeform 18505">
              <a:extLst>
                <a:ext uri="{FF2B5EF4-FFF2-40B4-BE49-F238E27FC236}">
                  <a16:creationId xmlns:a16="http://schemas.microsoft.com/office/drawing/2014/main" id="{17822BA1-7DBE-B8CC-FAF5-CAC62C274E3F}"/>
                </a:ext>
              </a:extLst>
            </p:cNvPr>
            <p:cNvSpPr/>
            <p:nvPr>
              <p:custDataLst>
                <p:tags r:id="rId51"/>
              </p:custDataLst>
            </p:nvPr>
          </p:nvSpPr>
          <p:spPr>
            <a:xfrm>
              <a:off x="8847802" y="5602626"/>
              <a:ext cx="123944" cy="160940"/>
            </a:xfrm>
            <a:custGeom>
              <a:avLst/>
              <a:gdLst>
                <a:gd name="connsiteX0" fmla="*/ 36452 w 123944"/>
                <a:gd name="connsiteY0" fmla="*/ 16826 h 160940"/>
                <a:gd name="connsiteX1" fmla="*/ 36452 w 123944"/>
                <a:gd name="connsiteY1" fmla="*/ 125 h 160940"/>
                <a:gd name="connsiteX2" fmla="*/ 250 w 123944"/>
                <a:gd name="connsiteY2" fmla="*/ 2909 h 160940"/>
                <a:gd name="connsiteX3" fmla="*/ 250 w 123944"/>
                <a:gd name="connsiteY3" fmla="*/ 10753 h 160940"/>
                <a:gd name="connsiteX4" fmla="*/ 19860 w 123944"/>
                <a:gd name="connsiteY4" fmla="*/ 23406 h 160940"/>
                <a:gd name="connsiteX5" fmla="*/ 19860 w 123944"/>
                <a:gd name="connsiteY5" fmla="*/ 141834 h 160940"/>
                <a:gd name="connsiteX6" fmla="*/ 250 w 123944"/>
                <a:gd name="connsiteY6" fmla="*/ 153221 h 160940"/>
                <a:gd name="connsiteX7" fmla="*/ 250 w 123944"/>
                <a:gd name="connsiteY7" fmla="*/ 161065 h 160940"/>
                <a:gd name="connsiteX8" fmla="*/ 28407 w 123944"/>
                <a:gd name="connsiteY8" fmla="*/ 160306 h 160940"/>
                <a:gd name="connsiteX9" fmla="*/ 56816 w 123944"/>
                <a:gd name="connsiteY9" fmla="*/ 161065 h 160940"/>
                <a:gd name="connsiteX10" fmla="*/ 56816 w 123944"/>
                <a:gd name="connsiteY10" fmla="*/ 153221 h 160940"/>
                <a:gd name="connsiteX11" fmla="*/ 37207 w 123944"/>
                <a:gd name="connsiteY11" fmla="*/ 141834 h 160940"/>
                <a:gd name="connsiteX12" fmla="*/ 37207 w 123944"/>
                <a:gd name="connsiteY12" fmla="*/ 99321 h 160940"/>
                <a:gd name="connsiteX13" fmla="*/ 37207 w 123944"/>
                <a:gd name="connsiteY13" fmla="*/ 97044 h 160940"/>
                <a:gd name="connsiteX14" fmla="*/ 68130 w 123944"/>
                <a:gd name="connsiteY14" fmla="*/ 114757 h 160940"/>
                <a:gd name="connsiteX15" fmla="*/ 124194 w 123944"/>
                <a:gd name="connsiteY15" fmla="*/ 57315 h 160940"/>
                <a:gd name="connsiteX16" fmla="*/ 71650 w 123944"/>
                <a:gd name="connsiteY16" fmla="*/ 125 h 160940"/>
                <a:gd name="connsiteX17" fmla="*/ 36452 w 123944"/>
                <a:gd name="connsiteY17" fmla="*/ 16826 h 160940"/>
                <a:gd name="connsiteX18" fmla="*/ 37207 w 123944"/>
                <a:gd name="connsiteY18" fmla="*/ 83126 h 160940"/>
                <a:gd name="connsiteX19" fmla="*/ 37207 w 123944"/>
                <a:gd name="connsiteY19" fmla="*/ 26695 h 160940"/>
                <a:gd name="connsiteX20" fmla="*/ 69638 w 123944"/>
                <a:gd name="connsiteY20" fmla="*/ 6451 h 160940"/>
                <a:gd name="connsiteX21" fmla="*/ 103327 w 123944"/>
                <a:gd name="connsiteY21" fmla="*/ 57315 h 160940"/>
                <a:gd name="connsiteX22" fmla="*/ 67124 w 123944"/>
                <a:gd name="connsiteY22" fmla="*/ 109190 h 160940"/>
                <a:gd name="connsiteX23" fmla="*/ 40726 w 123944"/>
                <a:gd name="connsiteY23" fmla="*/ 93754 h 160940"/>
                <a:gd name="connsiteX24" fmla="*/ 37207 w 123944"/>
                <a:gd name="connsiteY24" fmla="*/ 83126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944" h="160940">
                  <a:moveTo>
                    <a:pt x="36452" y="16826"/>
                  </a:moveTo>
                  <a:lnTo>
                    <a:pt x="36452" y="125"/>
                  </a:lnTo>
                  <a:lnTo>
                    <a:pt x="250" y="2909"/>
                  </a:lnTo>
                  <a:lnTo>
                    <a:pt x="250" y="10753"/>
                  </a:lnTo>
                  <a:cubicBezTo>
                    <a:pt x="18100" y="10753"/>
                    <a:pt x="19860" y="12271"/>
                    <a:pt x="19860" y="23406"/>
                  </a:cubicBezTo>
                  <a:lnTo>
                    <a:pt x="19860" y="141834"/>
                  </a:lnTo>
                  <a:cubicBezTo>
                    <a:pt x="19860" y="153221"/>
                    <a:pt x="17094" y="153221"/>
                    <a:pt x="250" y="153221"/>
                  </a:cubicBezTo>
                  <a:lnTo>
                    <a:pt x="250" y="161065"/>
                  </a:lnTo>
                  <a:cubicBezTo>
                    <a:pt x="8798" y="160812"/>
                    <a:pt x="21871" y="160306"/>
                    <a:pt x="28407" y="160306"/>
                  </a:cubicBezTo>
                  <a:cubicBezTo>
                    <a:pt x="35195" y="160306"/>
                    <a:pt x="48017" y="160812"/>
                    <a:pt x="56816" y="161065"/>
                  </a:cubicBezTo>
                  <a:lnTo>
                    <a:pt x="56816" y="153221"/>
                  </a:lnTo>
                  <a:cubicBezTo>
                    <a:pt x="39972" y="153221"/>
                    <a:pt x="37207" y="153221"/>
                    <a:pt x="37207" y="141834"/>
                  </a:cubicBezTo>
                  <a:lnTo>
                    <a:pt x="37207" y="99321"/>
                  </a:lnTo>
                  <a:lnTo>
                    <a:pt x="37207" y="97044"/>
                  </a:lnTo>
                  <a:cubicBezTo>
                    <a:pt x="38464" y="101092"/>
                    <a:pt x="49023" y="114757"/>
                    <a:pt x="68130" y="114757"/>
                  </a:cubicBezTo>
                  <a:cubicBezTo>
                    <a:pt x="98047" y="114757"/>
                    <a:pt x="124194" y="89958"/>
                    <a:pt x="124194" y="57315"/>
                  </a:cubicBezTo>
                  <a:cubicBezTo>
                    <a:pt x="124194" y="25177"/>
                    <a:pt x="99807" y="125"/>
                    <a:pt x="71650" y="125"/>
                  </a:cubicBezTo>
                  <a:cubicBezTo>
                    <a:pt x="52040" y="125"/>
                    <a:pt x="41481" y="11259"/>
                    <a:pt x="36452" y="16826"/>
                  </a:cubicBezTo>
                  <a:close/>
                  <a:moveTo>
                    <a:pt x="37207" y="83126"/>
                  </a:moveTo>
                  <a:lnTo>
                    <a:pt x="37207" y="26695"/>
                  </a:lnTo>
                  <a:cubicBezTo>
                    <a:pt x="44497" y="13790"/>
                    <a:pt x="56816" y="6451"/>
                    <a:pt x="69638" y="6451"/>
                  </a:cubicBezTo>
                  <a:cubicBezTo>
                    <a:pt x="87991" y="6451"/>
                    <a:pt x="103327" y="28720"/>
                    <a:pt x="103327" y="57315"/>
                  </a:cubicBezTo>
                  <a:cubicBezTo>
                    <a:pt x="103327" y="87934"/>
                    <a:pt x="85728" y="109190"/>
                    <a:pt x="67124" y="109190"/>
                  </a:cubicBezTo>
                  <a:cubicBezTo>
                    <a:pt x="57068" y="109190"/>
                    <a:pt x="47514" y="104129"/>
                    <a:pt x="40726" y="93754"/>
                  </a:cubicBezTo>
                  <a:cubicBezTo>
                    <a:pt x="37207" y="88440"/>
                    <a:pt x="37207" y="88187"/>
                    <a:pt x="37207" y="83126"/>
                  </a:cubicBezTo>
                  <a:close/>
                </a:path>
              </a:pathLst>
            </a:custGeom>
            <a:solidFill>
              <a:srgbClr val="000000"/>
            </a:solidFill>
            <a:ln w="25235" cap="flat">
              <a:noFill/>
              <a:prstDash val="solid"/>
              <a:miter/>
            </a:ln>
          </p:spPr>
          <p:txBody>
            <a:bodyPr rtlCol="0" anchor="ctr"/>
            <a:lstStyle/>
            <a:p>
              <a:endParaRPr lang="en-CN"/>
            </a:p>
          </p:txBody>
        </p:sp>
        <p:sp>
          <p:nvSpPr>
            <p:cNvPr id="18507" name="Freeform 18506">
              <a:extLst>
                <a:ext uri="{FF2B5EF4-FFF2-40B4-BE49-F238E27FC236}">
                  <a16:creationId xmlns:a16="http://schemas.microsoft.com/office/drawing/2014/main" id="{D4001CE2-9C21-94B4-C6FC-04A6AC828AD2}"/>
                </a:ext>
              </a:extLst>
            </p:cNvPr>
            <p:cNvSpPr/>
            <p:nvPr>
              <p:custDataLst>
                <p:tags r:id="rId52"/>
              </p:custDataLst>
            </p:nvPr>
          </p:nvSpPr>
          <p:spPr>
            <a:xfrm>
              <a:off x="9005323" y="5524686"/>
              <a:ext cx="58326" cy="253051"/>
            </a:xfrm>
            <a:custGeom>
              <a:avLst/>
              <a:gdLst>
                <a:gd name="connsiteX0" fmla="*/ 58582 w 58326"/>
                <a:gd name="connsiteY0" fmla="*/ 250646 h 253051"/>
                <a:gd name="connsiteX1" fmla="*/ 54308 w 58326"/>
                <a:gd name="connsiteY1" fmla="*/ 245078 h 253051"/>
                <a:gd name="connsiteX2" fmla="*/ 14837 w 58326"/>
                <a:gd name="connsiteY2" fmla="*/ 126651 h 253051"/>
                <a:gd name="connsiteX3" fmla="*/ 55314 w 58326"/>
                <a:gd name="connsiteY3" fmla="*/ 6957 h 253051"/>
                <a:gd name="connsiteX4" fmla="*/ 58582 w 58326"/>
                <a:gd name="connsiteY4" fmla="*/ 2655 h 253051"/>
                <a:gd name="connsiteX5" fmla="*/ 56068 w 58326"/>
                <a:gd name="connsiteY5" fmla="*/ 125 h 253051"/>
                <a:gd name="connsiteX6" fmla="*/ 16094 w 58326"/>
                <a:gd name="connsiteY6" fmla="*/ 49470 h 253051"/>
                <a:gd name="connsiteX7" fmla="*/ 255 w 58326"/>
                <a:gd name="connsiteY7" fmla="*/ 126651 h 253051"/>
                <a:gd name="connsiteX8" fmla="*/ 16848 w 58326"/>
                <a:gd name="connsiteY8" fmla="*/ 205602 h 253051"/>
                <a:gd name="connsiteX9" fmla="*/ 56068 w 58326"/>
                <a:gd name="connsiteY9" fmla="*/ 253176 h 253051"/>
                <a:gd name="connsiteX10" fmla="*/ 58582 w 58326"/>
                <a:gd name="connsiteY10" fmla="*/ 25064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582" y="250646"/>
                  </a:moveTo>
                  <a:cubicBezTo>
                    <a:pt x="58582" y="249886"/>
                    <a:pt x="58582" y="249380"/>
                    <a:pt x="54308" y="245078"/>
                  </a:cubicBezTo>
                  <a:cubicBezTo>
                    <a:pt x="22882" y="213194"/>
                    <a:pt x="14837" y="165367"/>
                    <a:pt x="14837" y="126651"/>
                  </a:cubicBezTo>
                  <a:cubicBezTo>
                    <a:pt x="14837" y="82620"/>
                    <a:pt x="24390" y="38589"/>
                    <a:pt x="55314" y="6957"/>
                  </a:cubicBezTo>
                  <a:cubicBezTo>
                    <a:pt x="58582" y="3921"/>
                    <a:pt x="58582" y="3415"/>
                    <a:pt x="58582" y="2655"/>
                  </a:cubicBezTo>
                  <a:cubicBezTo>
                    <a:pt x="58582" y="884"/>
                    <a:pt x="57576" y="125"/>
                    <a:pt x="56068" y="125"/>
                  </a:cubicBezTo>
                  <a:cubicBezTo>
                    <a:pt x="53554" y="125"/>
                    <a:pt x="30927" y="17332"/>
                    <a:pt x="16094" y="49470"/>
                  </a:cubicBezTo>
                  <a:cubicBezTo>
                    <a:pt x="3272" y="77306"/>
                    <a:pt x="255" y="105394"/>
                    <a:pt x="255" y="126651"/>
                  </a:cubicBezTo>
                  <a:cubicBezTo>
                    <a:pt x="255" y="146389"/>
                    <a:pt x="3021" y="177008"/>
                    <a:pt x="16848" y="205602"/>
                  </a:cubicBezTo>
                  <a:cubicBezTo>
                    <a:pt x="31933" y="236728"/>
                    <a:pt x="53554" y="253176"/>
                    <a:pt x="56068" y="253176"/>
                  </a:cubicBezTo>
                  <a:cubicBezTo>
                    <a:pt x="57576" y="253176"/>
                    <a:pt x="58582" y="252417"/>
                    <a:pt x="58582" y="250646"/>
                  </a:cubicBezTo>
                  <a:close/>
                </a:path>
              </a:pathLst>
            </a:custGeom>
            <a:solidFill>
              <a:srgbClr val="000000"/>
            </a:solidFill>
            <a:ln w="25235" cap="flat">
              <a:noFill/>
              <a:prstDash val="solid"/>
              <a:miter/>
            </a:ln>
          </p:spPr>
          <p:txBody>
            <a:bodyPr rtlCol="0" anchor="ctr"/>
            <a:lstStyle/>
            <a:p>
              <a:endParaRPr lang="en-CN"/>
            </a:p>
          </p:txBody>
        </p:sp>
        <p:sp>
          <p:nvSpPr>
            <p:cNvPr id="18508" name="Freeform 18507">
              <a:extLst>
                <a:ext uri="{FF2B5EF4-FFF2-40B4-BE49-F238E27FC236}">
                  <a16:creationId xmlns:a16="http://schemas.microsoft.com/office/drawing/2014/main" id="{3A273870-7138-5AEC-F57A-E5D2F19444EC}"/>
                </a:ext>
              </a:extLst>
            </p:cNvPr>
            <p:cNvSpPr/>
            <p:nvPr>
              <p:custDataLst>
                <p:tags r:id="rId53"/>
              </p:custDataLst>
            </p:nvPr>
          </p:nvSpPr>
          <p:spPr>
            <a:xfrm>
              <a:off x="9092283" y="5536073"/>
              <a:ext cx="111373" cy="183968"/>
            </a:xfrm>
            <a:custGeom>
              <a:avLst/>
              <a:gdLst>
                <a:gd name="connsiteX0" fmla="*/ 73922 w 111373"/>
                <a:gd name="connsiteY0" fmla="*/ 80342 h 183968"/>
                <a:gd name="connsiteX1" fmla="*/ 41741 w 111373"/>
                <a:gd name="connsiteY1" fmla="*/ 72498 h 183968"/>
                <a:gd name="connsiteX2" fmla="*/ 16349 w 111373"/>
                <a:gd name="connsiteY2" fmla="*/ 40360 h 183968"/>
                <a:gd name="connsiteX3" fmla="*/ 49535 w 111373"/>
                <a:gd name="connsiteY3" fmla="*/ 7210 h 183968"/>
                <a:gd name="connsiteX4" fmla="*/ 98560 w 111373"/>
                <a:gd name="connsiteY4" fmla="*/ 60098 h 183968"/>
                <a:gd name="connsiteX5" fmla="*/ 101576 w 111373"/>
                <a:gd name="connsiteY5" fmla="*/ 63135 h 183968"/>
                <a:gd name="connsiteX6" fmla="*/ 104845 w 111373"/>
                <a:gd name="connsiteY6" fmla="*/ 57061 h 183968"/>
                <a:gd name="connsiteX7" fmla="*/ 104845 w 111373"/>
                <a:gd name="connsiteY7" fmla="*/ 6198 h 183968"/>
                <a:gd name="connsiteX8" fmla="*/ 102079 w 111373"/>
                <a:gd name="connsiteY8" fmla="*/ 125 h 183968"/>
                <a:gd name="connsiteX9" fmla="*/ 98308 w 111373"/>
                <a:gd name="connsiteY9" fmla="*/ 3415 h 183968"/>
                <a:gd name="connsiteX10" fmla="*/ 89509 w 111373"/>
                <a:gd name="connsiteY10" fmla="*/ 17839 h 183968"/>
                <a:gd name="connsiteX11" fmla="*/ 49284 w 111373"/>
                <a:gd name="connsiteY11" fmla="*/ 125 h 183968"/>
                <a:gd name="connsiteX12" fmla="*/ 259 w 111373"/>
                <a:gd name="connsiteY12" fmla="*/ 49217 h 183968"/>
                <a:gd name="connsiteX13" fmla="*/ 33194 w 111373"/>
                <a:gd name="connsiteY13" fmla="*/ 95525 h 183968"/>
                <a:gd name="connsiteX14" fmla="*/ 66379 w 111373"/>
                <a:gd name="connsiteY14" fmla="*/ 103876 h 183968"/>
                <a:gd name="connsiteX15" fmla="*/ 87749 w 111373"/>
                <a:gd name="connsiteY15" fmla="*/ 116782 h 183968"/>
                <a:gd name="connsiteX16" fmla="*/ 95543 w 111373"/>
                <a:gd name="connsiteY16" fmla="*/ 140062 h 183968"/>
                <a:gd name="connsiteX17" fmla="*/ 61854 w 111373"/>
                <a:gd name="connsiteY17" fmla="*/ 176249 h 183968"/>
                <a:gd name="connsiteX18" fmla="*/ 22132 w 111373"/>
                <a:gd name="connsiteY18" fmla="*/ 162584 h 183968"/>
                <a:gd name="connsiteX19" fmla="*/ 6544 w 111373"/>
                <a:gd name="connsiteY19" fmla="*/ 123614 h 183968"/>
                <a:gd name="connsiteX20" fmla="*/ 3527 w 111373"/>
                <a:gd name="connsiteY20" fmla="*/ 121083 h 183968"/>
                <a:gd name="connsiteX21" fmla="*/ 259 w 111373"/>
                <a:gd name="connsiteY21" fmla="*/ 127410 h 183968"/>
                <a:gd name="connsiteX22" fmla="*/ 259 w 111373"/>
                <a:gd name="connsiteY22" fmla="*/ 178020 h 183968"/>
                <a:gd name="connsiteX23" fmla="*/ 3025 w 111373"/>
                <a:gd name="connsiteY23" fmla="*/ 184093 h 183968"/>
                <a:gd name="connsiteX24" fmla="*/ 6796 w 111373"/>
                <a:gd name="connsiteY24" fmla="*/ 180803 h 183968"/>
                <a:gd name="connsiteX25" fmla="*/ 15846 w 111373"/>
                <a:gd name="connsiteY25" fmla="*/ 166380 h 183968"/>
                <a:gd name="connsiteX26" fmla="*/ 62105 w 111373"/>
                <a:gd name="connsiteY26" fmla="*/ 184093 h 183968"/>
                <a:gd name="connsiteX27" fmla="*/ 111633 w 111373"/>
                <a:gd name="connsiteY27" fmla="*/ 131458 h 183968"/>
                <a:gd name="connsiteX28" fmla="*/ 73922 w 111373"/>
                <a:gd name="connsiteY28" fmla="*/ 80342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373" h="183968">
                  <a:moveTo>
                    <a:pt x="73922" y="80342"/>
                  </a:moveTo>
                  <a:lnTo>
                    <a:pt x="41741" y="72498"/>
                  </a:lnTo>
                  <a:cubicBezTo>
                    <a:pt x="26154" y="68702"/>
                    <a:pt x="16349" y="55037"/>
                    <a:pt x="16349" y="40360"/>
                  </a:cubicBezTo>
                  <a:cubicBezTo>
                    <a:pt x="16349" y="22647"/>
                    <a:pt x="29925" y="7210"/>
                    <a:pt x="49535" y="7210"/>
                  </a:cubicBezTo>
                  <a:cubicBezTo>
                    <a:pt x="91520" y="7210"/>
                    <a:pt x="97051" y="48711"/>
                    <a:pt x="98560" y="60098"/>
                  </a:cubicBezTo>
                  <a:cubicBezTo>
                    <a:pt x="98811" y="61616"/>
                    <a:pt x="98811" y="63135"/>
                    <a:pt x="101576" y="63135"/>
                  </a:cubicBezTo>
                  <a:cubicBezTo>
                    <a:pt x="104845" y="63135"/>
                    <a:pt x="104845" y="61869"/>
                    <a:pt x="104845" y="57061"/>
                  </a:cubicBezTo>
                  <a:lnTo>
                    <a:pt x="104845" y="6198"/>
                  </a:lnTo>
                  <a:cubicBezTo>
                    <a:pt x="104845" y="1896"/>
                    <a:pt x="104845" y="125"/>
                    <a:pt x="102079" y="125"/>
                  </a:cubicBezTo>
                  <a:cubicBezTo>
                    <a:pt x="100319" y="125"/>
                    <a:pt x="100068" y="378"/>
                    <a:pt x="98308" y="3415"/>
                  </a:cubicBezTo>
                  <a:lnTo>
                    <a:pt x="89509" y="17839"/>
                  </a:lnTo>
                  <a:cubicBezTo>
                    <a:pt x="81967" y="10500"/>
                    <a:pt x="71659" y="125"/>
                    <a:pt x="49284" y="125"/>
                  </a:cubicBezTo>
                  <a:cubicBezTo>
                    <a:pt x="21377" y="125"/>
                    <a:pt x="259" y="22393"/>
                    <a:pt x="259" y="49217"/>
                  </a:cubicBezTo>
                  <a:cubicBezTo>
                    <a:pt x="259" y="70220"/>
                    <a:pt x="13584" y="88693"/>
                    <a:pt x="33194" y="95525"/>
                  </a:cubicBezTo>
                  <a:cubicBezTo>
                    <a:pt x="35959" y="96537"/>
                    <a:pt x="48781" y="99574"/>
                    <a:pt x="66379" y="103876"/>
                  </a:cubicBezTo>
                  <a:cubicBezTo>
                    <a:pt x="73167" y="105647"/>
                    <a:pt x="80710" y="107419"/>
                    <a:pt x="87749" y="116782"/>
                  </a:cubicBezTo>
                  <a:cubicBezTo>
                    <a:pt x="93029" y="123361"/>
                    <a:pt x="95543" y="131712"/>
                    <a:pt x="95543" y="140062"/>
                  </a:cubicBezTo>
                  <a:cubicBezTo>
                    <a:pt x="95543" y="158029"/>
                    <a:pt x="82972" y="176249"/>
                    <a:pt x="61854" y="176249"/>
                  </a:cubicBezTo>
                  <a:cubicBezTo>
                    <a:pt x="54563" y="176249"/>
                    <a:pt x="35456" y="174983"/>
                    <a:pt x="22132" y="162584"/>
                  </a:cubicBezTo>
                  <a:cubicBezTo>
                    <a:pt x="7550" y="148919"/>
                    <a:pt x="6796" y="132724"/>
                    <a:pt x="6544" y="123614"/>
                  </a:cubicBezTo>
                  <a:cubicBezTo>
                    <a:pt x="6293" y="121083"/>
                    <a:pt x="4282" y="121083"/>
                    <a:pt x="3527" y="121083"/>
                  </a:cubicBezTo>
                  <a:cubicBezTo>
                    <a:pt x="259" y="121083"/>
                    <a:pt x="259" y="122855"/>
                    <a:pt x="259" y="127410"/>
                  </a:cubicBezTo>
                  <a:lnTo>
                    <a:pt x="259" y="178020"/>
                  </a:lnTo>
                  <a:cubicBezTo>
                    <a:pt x="259" y="182322"/>
                    <a:pt x="259" y="184093"/>
                    <a:pt x="3025" y="184093"/>
                  </a:cubicBezTo>
                  <a:cubicBezTo>
                    <a:pt x="4784" y="184093"/>
                    <a:pt x="5036" y="183587"/>
                    <a:pt x="6796" y="180803"/>
                  </a:cubicBezTo>
                  <a:cubicBezTo>
                    <a:pt x="6796" y="180550"/>
                    <a:pt x="7550" y="179791"/>
                    <a:pt x="15846" y="166380"/>
                  </a:cubicBezTo>
                  <a:cubicBezTo>
                    <a:pt x="23640" y="174983"/>
                    <a:pt x="39730" y="184093"/>
                    <a:pt x="62105" y="184093"/>
                  </a:cubicBezTo>
                  <a:cubicBezTo>
                    <a:pt x="91520" y="184093"/>
                    <a:pt x="111633" y="159294"/>
                    <a:pt x="111633" y="131458"/>
                  </a:cubicBezTo>
                  <a:cubicBezTo>
                    <a:pt x="111633" y="106153"/>
                    <a:pt x="95040" y="85403"/>
                    <a:pt x="73922" y="80342"/>
                  </a:cubicBezTo>
                  <a:close/>
                </a:path>
              </a:pathLst>
            </a:custGeom>
            <a:solidFill>
              <a:srgbClr val="000000"/>
            </a:solidFill>
            <a:ln w="25235" cap="flat">
              <a:noFill/>
              <a:prstDash val="solid"/>
              <a:miter/>
            </a:ln>
          </p:spPr>
          <p:txBody>
            <a:bodyPr rtlCol="0" anchor="ctr"/>
            <a:lstStyle/>
            <a:p>
              <a:endParaRPr lang="en-CN"/>
            </a:p>
          </p:txBody>
        </p:sp>
        <p:sp>
          <p:nvSpPr>
            <p:cNvPr id="18509" name="Freeform 18508">
              <a:extLst>
                <a:ext uri="{FF2B5EF4-FFF2-40B4-BE49-F238E27FC236}">
                  <a16:creationId xmlns:a16="http://schemas.microsoft.com/office/drawing/2014/main" id="{D70E1507-5363-5B5D-D2F9-C0F58218A1EC}"/>
                </a:ext>
              </a:extLst>
            </p:cNvPr>
            <p:cNvSpPr/>
            <p:nvPr>
              <p:custDataLst>
                <p:tags r:id="rId54"/>
              </p:custDataLst>
            </p:nvPr>
          </p:nvSpPr>
          <p:spPr>
            <a:xfrm>
              <a:off x="9226423" y="5601107"/>
              <a:ext cx="95786" cy="116150"/>
            </a:xfrm>
            <a:custGeom>
              <a:avLst/>
              <a:gdLst>
                <a:gd name="connsiteX0" fmla="*/ 21131 w 95786"/>
                <a:gd name="connsiteY0" fmla="*/ 58327 h 116150"/>
                <a:gd name="connsiteX1" fmla="*/ 55072 w 95786"/>
                <a:gd name="connsiteY1" fmla="*/ 6451 h 116150"/>
                <a:gd name="connsiteX2" fmla="*/ 81972 w 95786"/>
                <a:gd name="connsiteY2" fmla="*/ 15814 h 116150"/>
                <a:gd name="connsiteX3" fmla="*/ 70156 w 95786"/>
                <a:gd name="connsiteY3" fmla="*/ 27454 h 116150"/>
                <a:gd name="connsiteX4" fmla="*/ 81721 w 95786"/>
                <a:gd name="connsiteY4" fmla="*/ 39095 h 116150"/>
                <a:gd name="connsiteX5" fmla="*/ 93286 w 95786"/>
                <a:gd name="connsiteY5" fmla="*/ 27201 h 116150"/>
                <a:gd name="connsiteX6" fmla="*/ 54820 w 95786"/>
                <a:gd name="connsiteY6" fmla="*/ 125 h 116150"/>
                <a:gd name="connsiteX7" fmla="*/ 265 w 95786"/>
                <a:gd name="connsiteY7" fmla="*/ 58833 h 116150"/>
                <a:gd name="connsiteX8" fmla="*/ 54317 w 95786"/>
                <a:gd name="connsiteY8" fmla="*/ 116275 h 116150"/>
                <a:gd name="connsiteX9" fmla="*/ 96051 w 95786"/>
                <a:gd name="connsiteY9" fmla="*/ 83379 h 116150"/>
                <a:gd name="connsiteX10" fmla="*/ 92783 w 95786"/>
                <a:gd name="connsiteY10" fmla="*/ 80848 h 116150"/>
                <a:gd name="connsiteX11" fmla="*/ 89514 w 95786"/>
                <a:gd name="connsiteY11" fmla="*/ 83379 h 116150"/>
                <a:gd name="connsiteX12" fmla="*/ 56580 w 95786"/>
                <a:gd name="connsiteY12" fmla="*/ 109949 h 116150"/>
                <a:gd name="connsiteX13" fmla="*/ 21131 w 95786"/>
                <a:gd name="connsiteY13" fmla="*/ 58327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786" h="116150">
                  <a:moveTo>
                    <a:pt x="21131" y="58327"/>
                  </a:moveTo>
                  <a:cubicBezTo>
                    <a:pt x="21131" y="17079"/>
                    <a:pt x="41747" y="6451"/>
                    <a:pt x="55072" y="6451"/>
                  </a:cubicBezTo>
                  <a:cubicBezTo>
                    <a:pt x="57334" y="6451"/>
                    <a:pt x="73173" y="6704"/>
                    <a:pt x="81972" y="15814"/>
                  </a:cubicBezTo>
                  <a:cubicBezTo>
                    <a:pt x="71664" y="16573"/>
                    <a:pt x="70156" y="24165"/>
                    <a:pt x="70156" y="27454"/>
                  </a:cubicBezTo>
                  <a:cubicBezTo>
                    <a:pt x="70156" y="34034"/>
                    <a:pt x="74681" y="39095"/>
                    <a:pt x="81721" y="39095"/>
                  </a:cubicBezTo>
                  <a:cubicBezTo>
                    <a:pt x="88257" y="39095"/>
                    <a:pt x="93286" y="34793"/>
                    <a:pt x="93286" y="27201"/>
                  </a:cubicBezTo>
                  <a:cubicBezTo>
                    <a:pt x="93286" y="9994"/>
                    <a:pt x="74179" y="125"/>
                    <a:pt x="54820" y="125"/>
                  </a:cubicBezTo>
                  <a:cubicBezTo>
                    <a:pt x="23394" y="125"/>
                    <a:pt x="265" y="27454"/>
                    <a:pt x="265" y="58833"/>
                  </a:cubicBezTo>
                  <a:cubicBezTo>
                    <a:pt x="265" y="91223"/>
                    <a:pt x="25154" y="116275"/>
                    <a:pt x="54317" y="116275"/>
                  </a:cubicBezTo>
                  <a:cubicBezTo>
                    <a:pt x="88006" y="116275"/>
                    <a:pt x="96051" y="85909"/>
                    <a:pt x="96051" y="83379"/>
                  </a:cubicBezTo>
                  <a:cubicBezTo>
                    <a:pt x="96051" y="80848"/>
                    <a:pt x="93537" y="80848"/>
                    <a:pt x="92783" y="80848"/>
                  </a:cubicBezTo>
                  <a:cubicBezTo>
                    <a:pt x="90520" y="80848"/>
                    <a:pt x="90017" y="81860"/>
                    <a:pt x="89514" y="83379"/>
                  </a:cubicBezTo>
                  <a:cubicBezTo>
                    <a:pt x="82224" y="106913"/>
                    <a:pt x="65882" y="109949"/>
                    <a:pt x="56580" y="109949"/>
                  </a:cubicBezTo>
                  <a:cubicBezTo>
                    <a:pt x="43255" y="109949"/>
                    <a:pt x="21131" y="99068"/>
                    <a:pt x="21131" y="58327"/>
                  </a:cubicBezTo>
                  <a:close/>
                </a:path>
              </a:pathLst>
            </a:custGeom>
            <a:solidFill>
              <a:srgbClr val="000000"/>
            </a:solidFill>
            <a:ln w="25235" cap="flat">
              <a:noFill/>
              <a:prstDash val="solid"/>
              <a:miter/>
            </a:ln>
          </p:spPr>
          <p:txBody>
            <a:bodyPr rtlCol="0" anchor="ctr"/>
            <a:lstStyle/>
            <a:p>
              <a:endParaRPr lang="en-CN"/>
            </a:p>
          </p:txBody>
        </p:sp>
        <p:sp>
          <p:nvSpPr>
            <p:cNvPr id="18510" name="Freeform 18509">
              <a:extLst>
                <a:ext uri="{FF2B5EF4-FFF2-40B4-BE49-F238E27FC236}">
                  <a16:creationId xmlns:a16="http://schemas.microsoft.com/office/drawing/2014/main" id="{DB1C8AFB-62E4-51A4-0EE9-FF415F99BA74}"/>
                </a:ext>
              </a:extLst>
            </p:cNvPr>
            <p:cNvSpPr/>
            <p:nvPr>
              <p:custDataLst>
                <p:tags r:id="rId55"/>
              </p:custDataLst>
            </p:nvPr>
          </p:nvSpPr>
          <p:spPr>
            <a:xfrm>
              <a:off x="9336652" y="5601107"/>
              <a:ext cx="111373" cy="116150"/>
            </a:xfrm>
            <a:custGeom>
              <a:avLst/>
              <a:gdLst>
                <a:gd name="connsiteX0" fmla="*/ 111643 w 111373"/>
                <a:gd name="connsiteY0" fmla="*/ 59339 h 116150"/>
                <a:gd name="connsiteX1" fmla="*/ 56082 w 111373"/>
                <a:gd name="connsiteY1" fmla="*/ 125 h 116150"/>
                <a:gd name="connsiteX2" fmla="*/ 269 w 111373"/>
                <a:gd name="connsiteY2" fmla="*/ 59339 h 116150"/>
                <a:gd name="connsiteX3" fmla="*/ 55830 w 111373"/>
                <a:gd name="connsiteY3" fmla="*/ 116275 h 116150"/>
                <a:gd name="connsiteX4" fmla="*/ 111643 w 111373"/>
                <a:gd name="connsiteY4" fmla="*/ 59339 h 116150"/>
                <a:gd name="connsiteX5" fmla="*/ 56082 w 111373"/>
                <a:gd name="connsiteY5" fmla="*/ 109949 h 116150"/>
                <a:gd name="connsiteX6" fmla="*/ 27421 w 111373"/>
                <a:gd name="connsiteY6" fmla="*/ 92995 h 116150"/>
                <a:gd name="connsiteX7" fmla="*/ 21136 w 111373"/>
                <a:gd name="connsiteY7" fmla="*/ 57315 h 116150"/>
                <a:gd name="connsiteX8" fmla="*/ 27170 w 111373"/>
                <a:gd name="connsiteY8" fmla="*/ 22647 h 116150"/>
                <a:gd name="connsiteX9" fmla="*/ 55830 w 111373"/>
                <a:gd name="connsiteY9" fmla="*/ 5692 h 116150"/>
                <a:gd name="connsiteX10" fmla="*/ 84239 w 111373"/>
                <a:gd name="connsiteY10" fmla="*/ 22140 h 116150"/>
                <a:gd name="connsiteX11" fmla="*/ 90776 w 111373"/>
                <a:gd name="connsiteY11" fmla="*/ 57315 h 116150"/>
                <a:gd name="connsiteX12" fmla="*/ 85245 w 111373"/>
                <a:gd name="connsiteY12" fmla="*/ 91223 h 116150"/>
                <a:gd name="connsiteX13" fmla="*/ 56082 w 111373"/>
                <a:gd name="connsiteY13" fmla="*/ 109949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373" h="116150">
                  <a:moveTo>
                    <a:pt x="111643" y="59339"/>
                  </a:moveTo>
                  <a:cubicBezTo>
                    <a:pt x="111643" y="26948"/>
                    <a:pt x="86502" y="125"/>
                    <a:pt x="56082" y="125"/>
                  </a:cubicBezTo>
                  <a:cubicBezTo>
                    <a:pt x="24656" y="125"/>
                    <a:pt x="269" y="27708"/>
                    <a:pt x="269" y="59339"/>
                  </a:cubicBezTo>
                  <a:cubicBezTo>
                    <a:pt x="269" y="91983"/>
                    <a:pt x="26415" y="116275"/>
                    <a:pt x="55830" y="116275"/>
                  </a:cubicBezTo>
                  <a:cubicBezTo>
                    <a:pt x="86251" y="116275"/>
                    <a:pt x="111643" y="91476"/>
                    <a:pt x="111643" y="59339"/>
                  </a:cubicBezTo>
                  <a:close/>
                  <a:moveTo>
                    <a:pt x="56082" y="109949"/>
                  </a:moveTo>
                  <a:cubicBezTo>
                    <a:pt x="45271" y="109949"/>
                    <a:pt x="34209" y="104635"/>
                    <a:pt x="27421" y="92995"/>
                  </a:cubicBezTo>
                  <a:cubicBezTo>
                    <a:pt x="21136" y="81860"/>
                    <a:pt x="21136" y="66424"/>
                    <a:pt x="21136" y="57315"/>
                  </a:cubicBezTo>
                  <a:cubicBezTo>
                    <a:pt x="21136" y="47446"/>
                    <a:pt x="21136" y="33781"/>
                    <a:pt x="27170" y="22647"/>
                  </a:cubicBezTo>
                  <a:cubicBezTo>
                    <a:pt x="33958" y="11006"/>
                    <a:pt x="45774" y="5692"/>
                    <a:pt x="55830" y="5692"/>
                  </a:cubicBezTo>
                  <a:cubicBezTo>
                    <a:pt x="66892" y="5692"/>
                    <a:pt x="77703" y="11259"/>
                    <a:pt x="84239" y="22140"/>
                  </a:cubicBezTo>
                  <a:cubicBezTo>
                    <a:pt x="90776" y="33022"/>
                    <a:pt x="90776" y="47699"/>
                    <a:pt x="90776" y="57315"/>
                  </a:cubicBezTo>
                  <a:cubicBezTo>
                    <a:pt x="90776" y="66424"/>
                    <a:pt x="90776" y="80089"/>
                    <a:pt x="85245" y="91223"/>
                  </a:cubicBezTo>
                  <a:cubicBezTo>
                    <a:pt x="79714" y="102611"/>
                    <a:pt x="68652" y="109949"/>
                    <a:pt x="56082" y="109949"/>
                  </a:cubicBezTo>
                  <a:close/>
                </a:path>
              </a:pathLst>
            </a:custGeom>
            <a:solidFill>
              <a:srgbClr val="000000"/>
            </a:solidFill>
            <a:ln w="25235" cap="flat">
              <a:noFill/>
              <a:prstDash val="solid"/>
              <a:miter/>
            </a:ln>
          </p:spPr>
          <p:txBody>
            <a:bodyPr rtlCol="0" anchor="ctr"/>
            <a:lstStyle/>
            <a:p>
              <a:endParaRPr lang="en-CN"/>
            </a:p>
          </p:txBody>
        </p:sp>
        <p:sp>
          <p:nvSpPr>
            <p:cNvPr id="18511" name="Freeform 18510">
              <a:extLst>
                <a:ext uri="{FF2B5EF4-FFF2-40B4-BE49-F238E27FC236}">
                  <a16:creationId xmlns:a16="http://schemas.microsoft.com/office/drawing/2014/main" id="{89BE051E-36E6-F596-D9E1-AF5C7A6F3893}"/>
                </a:ext>
              </a:extLst>
            </p:cNvPr>
            <p:cNvSpPr/>
            <p:nvPr>
              <p:custDataLst>
                <p:tags r:id="rId56"/>
              </p:custDataLst>
            </p:nvPr>
          </p:nvSpPr>
          <p:spPr>
            <a:xfrm>
              <a:off x="9462356" y="5602626"/>
              <a:ext cx="84473" cy="111848"/>
            </a:xfrm>
            <a:custGeom>
              <a:avLst/>
              <a:gdLst>
                <a:gd name="connsiteX0" fmla="*/ 35220 w 84473"/>
                <a:gd name="connsiteY0" fmla="*/ 27961 h 111848"/>
                <a:gd name="connsiteX1" fmla="*/ 35220 w 84473"/>
                <a:gd name="connsiteY1" fmla="*/ 125 h 111848"/>
                <a:gd name="connsiteX2" fmla="*/ 274 w 84473"/>
                <a:gd name="connsiteY2" fmla="*/ 2909 h 111848"/>
                <a:gd name="connsiteX3" fmla="*/ 274 w 84473"/>
                <a:gd name="connsiteY3" fmla="*/ 10753 h 111848"/>
                <a:gd name="connsiteX4" fmla="*/ 19884 w 84473"/>
                <a:gd name="connsiteY4" fmla="*/ 24924 h 111848"/>
                <a:gd name="connsiteX5" fmla="*/ 19884 w 84473"/>
                <a:gd name="connsiteY5" fmla="*/ 92742 h 111848"/>
                <a:gd name="connsiteX6" fmla="*/ 274 w 84473"/>
                <a:gd name="connsiteY6" fmla="*/ 104129 h 111848"/>
                <a:gd name="connsiteX7" fmla="*/ 274 w 84473"/>
                <a:gd name="connsiteY7" fmla="*/ 111974 h 111848"/>
                <a:gd name="connsiteX8" fmla="*/ 28935 w 84473"/>
                <a:gd name="connsiteY8" fmla="*/ 111214 h 111848"/>
                <a:gd name="connsiteX9" fmla="*/ 60863 w 84473"/>
                <a:gd name="connsiteY9" fmla="*/ 111974 h 111848"/>
                <a:gd name="connsiteX10" fmla="*/ 60863 w 84473"/>
                <a:gd name="connsiteY10" fmla="*/ 104129 h 111848"/>
                <a:gd name="connsiteX11" fmla="*/ 55584 w 84473"/>
                <a:gd name="connsiteY11" fmla="*/ 104129 h 111848"/>
                <a:gd name="connsiteX12" fmla="*/ 36477 w 84473"/>
                <a:gd name="connsiteY12" fmla="*/ 92236 h 111848"/>
                <a:gd name="connsiteX13" fmla="*/ 36477 w 84473"/>
                <a:gd name="connsiteY13" fmla="*/ 53266 h 111848"/>
                <a:gd name="connsiteX14" fmla="*/ 66143 w 84473"/>
                <a:gd name="connsiteY14" fmla="*/ 5692 h 111848"/>
                <a:gd name="connsiteX15" fmla="*/ 68908 w 84473"/>
                <a:gd name="connsiteY15" fmla="*/ 5945 h 111848"/>
                <a:gd name="connsiteX16" fmla="*/ 63126 w 84473"/>
                <a:gd name="connsiteY16" fmla="*/ 15814 h 111848"/>
                <a:gd name="connsiteX17" fmla="*/ 73937 w 84473"/>
                <a:gd name="connsiteY17" fmla="*/ 26695 h 111848"/>
                <a:gd name="connsiteX18" fmla="*/ 84747 w 84473"/>
                <a:gd name="connsiteY18" fmla="*/ 15561 h 111848"/>
                <a:gd name="connsiteX19" fmla="*/ 66143 w 84473"/>
                <a:gd name="connsiteY19" fmla="*/ 125 h 111848"/>
                <a:gd name="connsiteX20" fmla="*/ 35220 w 84473"/>
                <a:gd name="connsiteY20" fmla="*/ 27961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473" h="111848">
                  <a:moveTo>
                    <a:pt x="35220" y="27961"/>
                  </a:moveTo>
                  <a:lnTo>
                    <a:pt x="35220" y="125"/>
                  </a:lnTo>
                  <a:lnTo>
                    <a:pt x="274" y="2909"/>
                  </a:lnTo>
                  <a:lnTo>
                    <a:pt x="274" y="10753"/>
                  </a:lnTo>
                  <a:cubicBezTo>
                    <a:pt x="17873" y="10753"/>
                    <a:pt x="19884" y="12524"/>
                    <a:pt x="19884" y="24924"/>
                  </a:cubicBezTo>
                  <a:lnTo>
                    <a:pt x="19884" y="92742"/>
                  </a:lnTo>
                  <a:cubicBezTo>
                    <a:pt x="19884" y="104129"/>
                    <a:pt x="17118" y="104129"/>
                    <a:pt x="274" y="104129"/>
                  </a:cubicBezTo>
                  <a:lnTo>
                    <a:pt x="274" y="111974"/>
                  </a:lnTo>
                  <a:cubicBezTo>
                    <a:pt x="10079" y="111720"/>
                    <a:pt x="21895" y="111214"/>
                    <a:pt x="28935" y="111214"/>
                  </a:cubicBezTo>
                  <a:cubicBezTo>
                    <a:pt x="38991" y="111214"/>
                    <a:pt x="50807" y="111214"/>
                    <a:pt x="60863" y="111974"/>
                  </a:cubicBezTo>
                  <a:lnTo>
                    <a:pt x="60863" y="104129"/>
                  </a:lnTo>
                  <a:lnTo>
                    <a:pt x="55584" y="104129"/>
                  </a:lnTo>
                  <a:cubicBezTo>
                    <a:pt x="36980" y="104129"/>
                    <a:pt x="36477" y="101345"/>
                    <a:pt x="36477" y="92236"/>
                  </a:cubicBezTo>
                  <a:lnTo>
                    <a:pt x="36477" y="53266"/>
                  </a:lnTo>
                  <a:cubicBezTo>
                    <a:pt x="36477" y="28214"/>
                    <a:pt x="47036" y="5692"/>
                    <a:pt x="66143" y="5692"/>
                  </a:cubicBezTo>
                  <a:cubicBezTo>
                    <a:pt x="67903" y="5692"/>
                    <a:pt x="68406" y="5692"/>
                    <a:pt x="68908" y="5945"/>
                  </a:cubicBezTo>
                  <a:cubicBezTo>
                    <a:pt x="68154" y="6198"/>
                    <a:pt x="63126" y="9235"/>
                    <a:pt x="63126" y="15814"/>
                  </a:cubicBezTo>
                  <a:cubicBezTo>
                    <a:pt x="63126" y="22900"/>
                    <a:pt x="68406" y="26695"/>
                    <a:pt x="73937" y="26695"/>
                  </a:cubicBezTo>
                  <a:cubicBezTo>
                    <a:pt x="78462" y="26695"/>
                    <a:pt x="84747" y="23659"/>
                    <a:pt x="84747" y="15561"/>
                  </a:cubicBezTo>
                  <a:cubicBezTo>
                    <a:pt x="84747" y="7463"/>
                    <a:pt x="76953" y="125"/>
                    <a:pt x="66143" y="125"/>
                  </a:cubicBezTo>
                  <a:cubicBezTo>
                    <a:pt x="47790" y="125"/>
                    <a:pt x="38739" y="17079"/>
                    <a:pt x="35220" y="27961"/>
                  </a:cubicBezTo>
                  <a:close/>
                </a:path>
              </a:pathLst>
            </a:custGeom>
            <a:solidFill>
              <a:srgbClr val="000000"/>
            </a:solidFill>
            <a:ln w="25235" cap="flat">
              <a:noFill/>
              <a:prstDash val="solid"/>
              <a:miter/>
            </a:ln>
          </p:spPr>
          <p:txBody>
            <a:bodyPr rtlCol="0" anchor="ctr"/>
            <a:lstStyle/>
            <a:p>
              <a:endParaRPr lang="en-CN"/>
            </a:p>
          </p:txBody>
        </p:sp>
        <p:sp>
          <p:nvSpPr>
            <p:cNvPr id="18512" name="Freeform 18511">
              <a:extLst>
                <a:ext uri="{FF2B5EF4-FFF2-40B4-BE49-F238E27FC236}">
                  <a16:creationId xmlns:a16="http://schemas.microsoft.com/office/drawing/2014/main" id="{83FBF05E-6239-7855-BD73-4D0BC8D4AE74}"/>
                </a:ext>
              </a:extLst>
            </p:cNvPr>
            <p:cNvSpPr/>
            <p:nvPr>
              <p:custDataLst>
                <p:tags r:id="rId57"/>
              </p:custDataLst>
            </p:nvPr>
          </p:nvSpPr>
          <p:spPr>
            <a:xfrm>
              <a:off x="9560825" y="5601107"/>
              <a:ext cx="97294" cy="116150"/>
            </a:xfrm>
            <a:custGeom>
              <a:avLst/>
              <a:gdLst>
                <a:gd name="connsiteX0" fmla="*/ 21396 w 97294"/>
                <a:gd name="connsiteY0" fmla="*/ 49723 h 116150"/>
                <a:gd name="connsiteX1" fmla="*/ 52571 w 97294"/>
                <a:gd name="connsiteY1" fmla="*/ 5692 h 116150"/>
                <a:gd name="connsiteX2" fmla="*/ 80980 w 97294"/>
                <a:gd name="connsiteY2" fmla="*/ 49723 h 116150"/>
                <a:gd name="connsiteX3" fmla="*/ 21396 w 97294"/>
                <a:gd name="connsiteY3" fmla="*/ 49723 h 116150"/>
                <a:gd name="connsiteX4" fmla="*/ 21145 w 97294"/>
                <a:gd name="connsiteY4" fmla="*/ 55037 h 116150"/>
                <a:gd name="connsiteX5" fmla="*/ 91288 w 97294"/>
                <a:gd name="connsiteY5" fmla="*/ 55037 h 116150"/>
                <a:gd name="connsiteX6" fmla="*/ 97573 w 97294"/>
                <a:gd name="connsiteY6" fmla="*/ 49723 h 116150"/>
                <a:gd name="connsiteX7" fmla="*/ 52571 w 97294"/>
                <a:gd name="connsiteY7" fmla="*/ 125 h 116150"/>
                <a:gd name="connsiteX8" fmla="*/ 278 w 97294"/>
                <a:gd name="connsiteY8" fmla="*/ 57821 h 116150"/>
                <a:gd name="connsiteX9" fmla="*/ 55588 w 97294"/>
                <a:gd name="connsiteY9" fmla="*/ 116275 h 116150"/>
                <a:gd name="connsiteX10" fmla="*/ 97573 w 97294"/>
                <a:gd name="connsiteY10" fmla="*/ 83379 h 116150"/>
                <a:gd name="connsiteX11" fmla="*/ 94304 w 97294"/>
                <a:gd name="connsiteY11" fmla="*/ 80342 h 116150"/>
                <a:gd name="connsiteX12" fmla="*/ 91036 w 97294"/>
                <a:gd name="connsiteY12" fmla="*/ 83885 h 116150"/>
                <a:gd name="connsiteX13" fmla="*/ 57096 w 97294"/>
                <a:gd name="connsiteY13" fmla="*/ 109949 h 116150"/>
                <a:gd name="connsiteX14" fmla="*/ 28687 w 97294"/>
                <a:gd name="connsiteY14" fmla="*/ 92995 h 116150"/>
                <a:gd name="connsiteX15" fmla="*/ 21145 w 97294"/>
                <a:gd name="connsiteY15" fmla="*/ 55037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294" h="116150">
                  <a:moveTo>
                    <a:pt x="21396" y="49723"/>
                  </a:moveTo>
                  <a:cubicBezTo>
                    <a:pt x="22905" y="12018"/>
                    <a:pt x="44023" y="5692"/>
                    <a:pt x="52571" y="5692"/>
                  </a:cubicBezTo>
                  <a:cubicBezTo>
                    <a:pt x="78466" y="5692"/>
                    <a:pt x="80980" y="39854"/>
                    <a:pt x="80980" y="49723"/>
                  </a:cubicBezTo>
                  <a:lnTo>
                    <a:pt x="21396" y="49723"/>
                  </a:lnTo>
                  <a:close/>
                  <a:moveTo>
                    <a:pt x="21145" y="55037"/>
                  </a:moveTo>
                  <a:lnTo>
                    <a:pt x="91288" y="55037"/>
                  </a:lnTo>
                  <a:cubicBezTo>
                    <a:pt x="96819" y="55037"/>
                    <a:pt x="97573" y="55037"/>
                    <a:pt x="97573" y="49723"/>
                  </a:cubicBezTo>
                  <a:cubicBezTo>
                    <a:pt x="97573" y="24671"/>
                    <a:pt x="83997" y="125"/>
                    <a:pt x="52571" y="125"/>
                  </a:cubicBezTo>
                  <a:cubicBezTo>
                    <a:pt x="23407" y="125"/>
                    <a:pt x="278" y="26189"/>
                    <a:pt x="278" y="57821"/>
                  </a:cubicBezTo>
                  <a:cubicBezTo>
                    <a:pt x="278" y="91729"/>
                    <a:pt x="26676" y="116275"/>
                    <a:pt x="55588" y="116275"/>
                  </a:cubicBezTo>
                  <a:cubicBezTo>
                    <a:pt x="86259" y="116275"/>
                    <a:pt x="97573" y="88187"/>
                    <a:pt x="97573" y="83379"/>
                  </a:cubicBezTo>
                  <a:cubicBezTo>
                    <a:pt x="97573" y="80848"/>
                    <a:pt x="95562" y="80342"/>
                    <a:pt x="94304" y="80342"/>
                  </a:cubicBezTo>
                  <a:cubicBezTo>
                    <a:pt x="92042" y="80342"/>
                    <a:pt x="91539" y="81860"/>
                    <a:pt x="91036" y="83885"/>
                  </a:cubicBezTo>
                  <a:cubicBezTo>
                    <a:pt x="82237" y="109949"/>
                    <a:pt x="59610" y="109949"/>
                    <a:pt x="57096" y="109949"/>
                  </a:cubicBezTo>
                  <a:cubicBezTo>
                    <a:pt x="44526" y="109949"/>
                    <a:pt x="34469" y="102358"/>
                    <a:pt x="28687" y="92995"/>
                  </a:cubicBezTo>
                  <a:cubicBezTo>
                    <a:pt x="21145" y="80848"/>
                    <a:pt x="21145" y="64147"/>
                    <a:pt x="21145" y="55037"/>
                  </a:cubicBezTo>
                  <a:close/>
                </a:path>
              </a:pathLst>
            </a:custGeom>
            <a:solidFill>
              <a:srgbClr val="000000"/>
            </a:solidFill>
            <a:ln w="25235" cap="flat">
              <a:noFill/>
              <a:prstDash val="solid"/>
              <a:miter/>
            </a:ln>
          </p:spPr>
          <p:txBody>
            <a:bodyPr rtlCol="0" anchor="ctr"/>
            <a:lstStyle/>
            <a:p>
              <a:endParaRPr lang="en-CN"/>
            </a:p>
          </p:txBody>
        </p:sp>
        <p:sp>
          <p:nvSpPr>
            <p:cNvPr id="18513" name="Freeform 18512">
              <a:extLst>
                <a:ext uri="{FF2B5EF4-FFF2-40B4-BE49-F238E27FC236}">
                  <a16:creationId xmlns:a16="http://schemas.microsoft.com/office/drawing/2014/main" id="{EB91510F-4A79-D17F-818A-FF39288C3DAD}"/>
                </a:ext>
              </a:extLst>
            </p:cNvPr>
            <p:cNvSpPr/>
            <p:nvPr>
              <p:custDataLst>
                <p:tags r:id="rId58"/>
              </p:custDataLst>
            </p:nvPr>
          </p:nvSpPr>
          <p:spPr>
            <a:xfrm>
              <a:off x="9690411" y="5524686"/>
              <a:ext cx="58326" cy="253051"/>
            </a:xfrm>
            <a:custGeom>
              <a:avLst/>
              <a:gdLst>
                <a:gd name="connsiteX0" fmla="*/ 58609 w 58326"/>
                <a:gd name="connsiteY0" fmla="*/ 250646 h 253051"/>
                <a:gd name="connsiteX1" fmla="*/ 54335 w 58326"/>
                <a:gd name="connsiteY1" fmla="*/ 245078 h 253051"/>
                <a:gd name="connsiteX2" fmla="*/ 14864 w 58326"/>
                <a:gd name="connsiteY2" fmla="*/ 126651 h 253051"/>
                <a:gd name="connsiteX3" fmla="*/ 55341 w 58326"/>
                <a:gd name="connsiteY3" fmla="*/ 6957 h 253051"/>
                <a:gd name="connsiteX4" fmla="*/ 58609 w 58326"/>
                <a:gd name="connsiteY4" fmla="*/ 2655 h 253051"/>
                <a:gd name="connsiteX5" fmla="*/ 56095 w 58326"/>
                <a:gd name="connsiteY5" fmla="*/ 125 h 253051"/>
                <a:gd name="connsiteX6" fmla="*/ 16121 w 58326"/>
                <a:gd name="connsiteY6" fmla="*/ 49470 h 253051"/>
                <a:gd name="connsiteX7" fmla="*/ 282 w 58326"/>
                <a:gd name="connsiteY7" fmla="*/ 126651 h 253051"/>
                <a:gd name="connsiteX8" fmla="*/ 16875 w 58326"/>
                <a:gd name="connsiteY8" fmla="*/ 205602 h 253051"/>
                <a:gd name="connsiteX9" fmla="*/ 56095 w 58326"/>
                <a:gd name="connsiteY9" fmla="*/ 253176 h 253051"/>
                <a:gd name="connsiteX10" fmla="*/ 58609 w 58326"/>
                <a:gd name="connsiteY10" fmla="*/ 25064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609" y="250646"/>
                  </a:moveTo>
                  <a:cubicBezTo>
                    <a:pt x="58609" y="249886"/>
                    <a:pt x="58609" y="249380"/>
                    <a:pt x="54335" y="245078"/>
                  </a:cubicBezTo>
                  <a:cubicBezTo>
                    <a:pt x="22909" y="213194"/>
                    <a:pt x="14864" y="165367"/>
                    <a:pt x="14864" y="126651"/>
                  </a:cubicBezTo>
                  <a:cubicBezTo>
                    <a:pt x="14864" y="82620"/>
                    <a:pt x="24418" y="38589"/>
                    <a:pt x="55341" y="6957"/>
                  </a:cubicBezTo>
                  <a:cubicBezTo>
                    <a:pt x="58609" y="3921"/>
                    <a:pt x="58609" y="3415"/>
                    <a:pt x="58609" y="2655"/>
                  </a:cubicBezTo>
                  <a:cubicBezTo>
                    <a:pt x="58609" y="884"/>
                    <a:pt x="57603" y="125"/>
                    <a:pt x="56095" y="125"/>
                  </a:cubicBezTo>
                  <a:cubicBezTo>
                    <a:pt x="53581" y="125"/>
                    <a:pt x="30954" y="17332"/>
                    <a:pt x="16121" y="49470"/>
                  </a:cubicBezTo>
                  <a:cubicBezTo>
                    <a:pt x="3299" y="77306"/>
                    <a:pt x="282" y="105394"/>
                    <a:pt x="282" y="126651"/>
                  </a:cubicBezTo>
                  <a:cubicBezTo>
                    <a:pt x="282" y="146389"/>
                    <a:pt x="3048" y="177008"/>
                    <a:pt x="16875" y="205602"/>
                  </a:cubicBezTo>
                  <a:cubicBezTo>
                    <a:pt x="31960" y="236728"/>
                    <a:pt x="53581" y="253176"/>
                    <a:pt x="56095" y="253176"/>
                  </a:cubicBezTo>
                  <a:cubicBezTo>
                    <a:pt x="57603" y="253176"/>
                    <a:pt x="58609" y="252417"/>
                    <a:pt x="58609" y="250646"/>
                  </a:cubicBezTo>
                  <a:close/>
                </a:path>
              </a:pathLst>
            </a:custGeom>
            <a:solidFill>
              <a:srgbClr val="000000"/>
            </a:solidFill>
            <a:ln w="25235" cap="flat">
              <a:noFill/>
              <a:prstDash val="solid"/>
              <a:miter/>
            </a:ln>
          </p:spPr>
          <p:txBody>
            <a:bodyPr rtlCol="0" anchor="ctr"/>
            <a:lstStyle/>
            <a:p>
              <a:endParaRPr lang="en-CN"/>
            </a:p>
          </p:txBody>
        </p:sp>
        <p:sp>
          <p:nvSpPr>
            <p:cNvPr id="18514" name="Freeform 18513">
              <a:extLst>
                <a:ext uri="{FF2B5EF4-FFF2-40B4-BE49-F238E27FC236}">
                  <a16:creationId xmlns:a16="http://schemas.microsoft.com/office/drawing/2014/main" id="{FA86097B-FE08-F907-B08F-6929F7DC16B0}"/>
                </a:ext>
              </a:extLst>
            </p:cNvPr>
            <p:cNvSpPr/>
            <p:nvPr>
              <p:custDataLst>
                <p:tags r:id="rId59"/>
              </p:custDataLst>
            </p:nvPr>
          </p:nvSpPr>
          <p:spPr>
            <a:xfrm>
              <a:off x="9775610" y="5536073"/>
              <a:ext cx="173722" cy="227492"/>
            </a:xfrm>
            <a:custGeom>
              <a:avLst/>
              <a:gdLst>
                <a:gd name="connsiteX0" fmla="*/ 98084 w 173722"/>
                <a:gd name="connsiteY0" fmla="*/ 177008 h 227492"/>
                <a:gd name="connsiteX1" fmla="*/ 174009 w 173722"/>
                <a:gd name="connsiteY1" fmla="*/ 68196 h 227492"/>
                <a:gd name="connsiteX2" fmla="*/ 109900 w 173722"/>
                <a:gd name="connsiteY2" fmla="*/ 125 h 227492"/>
                <a:gd name="connsiteX3" fmla="*/ 286 w 173722"/>
                <a:gd name="connsiteY3" fmla="*/ 116528 h 227492"/>
                <a:gd name="connsiteX4" fmla="*/ 64647 w 173722"/>
                <a:gd name="connsiteY4" fmla="*/ 184093 h 227492"/>
                <a:gd name="connsiteX5" fmla="*/ 89285 w 173722"/>
                <a:gd name="connsiteY5" fmla="*/ 180297 h 227492"/>
                <a:gd name="connsiteX6" fmla="*/ 88279 w 173722"/>
                <a:gd name="connsiteY6" fmla="*/ 199782 h 227492"/>
                <a:gd name="connsiteX7" fmla="*/ 109146 w 173722"/>
                <a:gd name="connsiteY7" fmla="*/ 227618 h 227492"/>
                <a:gd name="connsiteX8" fmla="*/ 151131 w 173722"/>
                <a:gd name="connsiteY8" fmla="*/ 178526 h 227492"/>
                <a:gd name="connsiteX9" fmla="*/ 148365 w 173722"/>
                <a:gd name="connsiteY9" fmla="*/ 175995 h 227492"/>
                <a:gd name="connsiteX10" fmla="*/ 145349 w 173722"/>
                <a:gd name="connsiteY10" fmla="*/ 178779 h 227492"/>
                <a:gd name="connsiteX11" fmla="*/ 115934 w 173722"/>
                <a:gd name="connsiteY11" fmla="*/ 203072 h 227492"/>
                <a:gd name="connsiteX12" fmla="*/ 98084 w 173722"/>
                <a:gd name="connsiteY12" fmla="*/ 177008 h 227492"/>
                <a:gd name="connsiteX13" fmla="*/ 50568 w 173722"/>
                <a:gd name="connsiteY13" fmla="*/ 174983 h 227492"/>
                <a:gd name="connsiteX14" fmla="*/ 22410 w 173722"/>
                <a:gd name="connsiteY14" fmla="*/ 124626 h 227492"/>
                <a:gd name="connsiteX15" fmla="*/ 48054 w 173722"/>
                <a:gd name="connsiteY15" fmla="*/ 43903 h 227492"/>
                <a:gd name="connsiteX16" fmla="*/ 108392 w 173722"/>
                <a:gd name="connsiteY16" fmla="*/ 6451 h 227492"/>
                <a:gd name="connsiteX17" fmla="*/ 151885 w 173722"/>
                <a:gd name="connsiteY17" fmla="*/ 60098 h 227492"/>
                <a:gd name="connsiteX18" fmla="*/ 96827 w 173722"/>
                <a:gd name="connsiteY18" fmla="*/ 168404 h 227492"/>
                <a:gd name="connsiteX19" fmla="*/ 74703 w 173722"/>
                <a:gd name="connsiteY19" fmla="*/ 141074 h 227492"/>
                <a:gd name="connsiteX20" fmla="*/ 49059 w 173722"/>
                <a:gd name="connsiteY20" fmla="*/ 166886 h 227492"/>
                <a:gd name="connsiteX21" fmla="*/ 50568 w 173722"/>
                <a:gd name="connsiteY21" fmla="*/ 174983 h 227492"/>
                <a:gd name="connsiteX22" fmla="*/ 66155 w 173722"/>
                <a:gd name="connsiteY22" fmla="*/ 177767 h 227492"/>
                <a:gd name="connsiteX23" fmla="*/ 54590 w 173722"/>
                <a:gd name="connsiteY23" fmla="*/ 166886 h 227492"/>
                <a:gd name="connsiteX24" fmla="*/ 74703 w 173722"/>
                <a:gd name="connsiteY24" fmla="*/ 146642 h 227492"/>
                <a:gd name="connsiteX25" fmla="*/ 90039 w 173722"/>
                <a:gd name="connsiteY25" fmla="*/ 168151 h 227492"/>
                <a:gd name="connsiteX26" fmla="*/ 87273 w 173722"/>
                <a:gd name="connsiteY26" fmla="*/ 173212 h 227492"/>
                <a:gd name="connsiteX27" fmla="*/ 66155 w 173722"/>
                <a:gd name="connsiteY27" fmla="*/ 177767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3722" h="227492">
                  <a:moveTo>
                    <a:pt x="98084" y="177008"/>
                  </a:moveTo>
                  <a:cubicBezTo>
                    <a:pt x="137052" y="162078"/>
                    <a:pt x="174009" y="117035"/>
                    <a:pt x="174009" y="68196"/>
                  </a:cubicBezTo>
                  <a:cubicBezTo>
                    <a:pt x="174009" y="27454"/>
                    <a:pt x="147360" y="125"/>
                    <a:pt x="109900" y="125"/>
                  </a:cubicBezTo>
                  <a:cubicBezTo>
                    <a:pt x="55596" y="125"/>
                    <a:pt x="286" y="57568"/>
                    <a:pt x="286" y="116528"/>
                  </a:cubicBezTo>
                  <a:cubicBezTo>
                    <a:pt x="286" y="158535"/>
                    <a:pt x="28444" y="184093"/>
                    <a:pt x="64647" y="184093"/>
                  </a:cubicBezTo>
                  <a:cubicBezTo>
                    <a:pt x="70932" y="184093"/>
                    <a:pt x="79480" y="183081"/>
                    <a:pt x="89285" y="180297"/>
                  </a:cubicBezTo>
                  <a:cubicBezTo>
                    <a:pt x="88279" y="195986"/>
                    <a:pt x="88279" y="196493"/>
                    <a:pt x="88279" y="199782"/>
                  </a:cubicBezTo>
                  <a:cubicBezTo>
                    <a:pt x="88279" y="207880"/>
                    <a:pt x="88279" y="227618"/>
                    <a:pt x="109146" y="227618"/>
                  </a:cubicBezTo>
                  <a:cubicBezTo>
                    <a:pt x="139063" y="227618"/>
                    <a:pt x="151131" y="181310"/>
                    <a:pt x="151131" y="178526"/>
                  </a:cubicBezTo>
                  <a:cubicBezTo>
                    <a:pt x="151131" y="176755"/>
                    <a:pt x="149371" y="175995"/>
                    <a:pt x="148365" y="175995"/>
                  </a:cubicBezTo>
                  <a:cubicBezTo>
                    <a:pt x="146354" y="175995"/>
                    <a:pt x="145851" y="177261"/>
                    <a:pt x="145349" y="178779"/>
                  </a:cubicBezTo>
                  <a:cubicBezTo>
                    <a:pt x="139315" y="196746"/>
                    <a:pt x="124733" y="203072"/>
                    <a:pt x="115934" y="203072"/>
                  </a:cubicBezTo>
                  <a:cubicBezTo>
                    <a:pt x="104369" y="203072"/>
                    <a:pt x="100598" y="196240"/>
                    <a:pt x="98084" y="177008"/>
                  </a:cubicBezTo>
                  <a:close/>
                  <a:moveTo>
                    <a:pt x="50568" y="174983"/>
                  </a:moveTo>
                  <a:cubicBezTo>
                    <a:pt x="30958" y="167139"/>
                    <a:pt x="22410" y="147401"/>
                    <a:pt x="22410" y="124626"/>
                  </a:cubicBezTo>
                  <a:cubicBezTo>
                    <a:pt x="22410" y="107166"/>
                    <a:pt x="28947" y="71232"/>
                    <a:pt x="48054" y="43903"/>
                  </a:cubicBezTo>
                  <a:cubicBezTo>
                    <a:pt x="66407" y="18092"/>
                    <a:pt x="90039" y="6451"/>
                    <a:pt x="108392" y="6451"/>
                  </a:cubicBezTo>
                  <a:cubicBezTo>
                    <a:pt x="133532" y="6451"/>
                    <a:pt x="151885" y="26189"/>
                    <a:pt x="151885" y="60098"/>
                  </a:cubicBezTo>
                  <a:cubicBezTo>
                    <a:pt x="151885" y="85403"/>
                    <a:pt x="139063" y="144617"/>
                    <a:pt x="96827" y="168404"/>
                  </a:cubicBezTo>
                  <a:cubicBezTo>
                    <a:pt x="95570" y="159547"/>
                    <a:pt x="93056" y="141074"/>
                    <a:pt x="74703" y="141074"/>
                  </a:cubicBezTo>
                  <a:cubicBezTo>
                    <a:pt x="61378" y="141074"/>
                    <a:pt x="49059" y="153727"/>
                    <a:pt x="49059" y="166886"/>
                  </a:cubicBezTo>
                  <a:cubicBezTo>
                    <a:pt x="49059" y="171947"/>
                    <a:pt x="50568" y="174730"/>
                    <a:pt x="50568" y="174983"/>
                  </a:cubicBezTo>
                  <a:close/>
                  <a:moveTo>
                    <a:pt x="66155" y="177767"/>
                  </a:moveTo>
                  <a:cubicBezTo>
                    <a:pt x="62635" y="177767"/>
                    <a:pt x="54590" y="177767"/>
                    <a:pt x="54590" y="166886"/>
                  </a:cubicBezTo>
                  <a:cubicBezTo>
                    <a:pt x="54590" y="156764"/>
                    <a:pt x="64144" y="146642"/>
                    <a:pt x="74703" y="146642"/>
                  </a:cubicBezTo>
                  <a:cubicBezTo>
                    <a:pt x="85262" y="146642"/>
                    <a:pt x="90039" y="152715"/>
                    <a:pt x="90039" y="168151"/>
                  </a:cubicBezTo>
                  <a:cubicBezTo>
                    <a:pt x="90039" y="171947"/>
                    <a:pt x="89787" y="172200"/>
                    <a:pt x="87273" y="173212"/>
                  </a:cubicBezTo>
                  <a:cubicBezTo>
                    <a:pt x="80737" y="175995"/>
                    <a:pt x="73195" y="177767"/>
                    <a:pt x="66155" y="177767"/>
                  </a:cubicBezTo>
                  <a:close/>
                </a:path>
              </a:pathLst>
            </a:custGeom>
            <a:solidFill>
              <a:srgbClr val="000000"/>
            </a:solidFill>
            <a:ln w="25235" cap="flat">
              <a:noFill/>
              <a:prstDash val="solid"/>
              <a:miter/>
            </a:ln>
          </p:spPr>
          <p:txBody>
            <a:bodyPr rtlCol="0" anchor="ctr"/>
            <a:lstStyle/>
            <a:p>
              <a:endParaRPr lang="en-CN"/>
            </a:p>
          </p:txBody>
        </p:sp>
        <p:sp>
          <p:nvSpPr>
            <p:cNvPr id="18515" name="Freeform 18514">
              <a:extLst>
                <a:ext uri="{FF2B5EF4-FFF2-40B4-BE49-F238E27FC236}">
                  <a16:creationId xmlns:a16="http://schemas.microsoft.com/office/drawing/2014/main" id="{C0DFEB57-D70C-F91D-3539-948F0E3B1885}"/>
                </a:ext>
              </a:extLst>
            </p:cNvPr>
            <p:cNvSpPr/>
            <p:nvPr>
              <p:custDataLst>
                <p:tags r:id="rId60"/>
              </p:custDataLst>
            </p:nvPr>
          </p:nvSpPr>
          <p:spPr>
            <a:xfrm>
              <a:off x="9983664" y="5687651"/>
              <a:ext cx="29414" cy="75662"/>
            </a:xfrm>
            <a:custGeom>
              <a:avLst/>
              <a:gdLst>
                <a:gd name="connsiteX0" fmla="*/ 29709 w 29414"/>
                <a:gd name="connsiteY0" fmla="*/ 26695 h 75662"/>
                <a:gd name="connsiteX1" fmla="*/ 13619 w 29414"/>
                <a:gd name="connsiteY1" fmla="*/ 125 h 75662"/>
                <a:gd name="connsiteX2" fmla="*/ 294 w 29414"/>
                <a:gd name="connsiteY2" fmla="*/ 13537 h 75662"/>
                <a:gd name="connsiteX3" fmla="*/ 13619 w 29414"/>
                <a:gd name="connsiteY3" fmla="*/ 26948 h 75662"/>
                <a:gd name="connsiteX4" fmla="*/ 22418 w 29414"/>
                <a:gd name="connsiteY4" fmla="*/ 23659 h 75662"/>
                <a:gd name="connsiteX5" fmla="*/ 23675 w 29414"/>
                <a:gd name="connsiteY5" fmla="*/ 22900 h 75662"/>
                <a:gd name="connsiteX6" fmla="*/ 24178 w 29414"/>
                <a:gd name="connsiteY6" fmla="*/ 26695 h 75662"/>
                <a:gd name="connsiteX7" fmla="*/ 7082 w 29414"/>
                <a:gd name="connsiteY7" fmla="*/ 68955 h 75662"/>
                <a:gd name="connsiteX8" fmla="*/ 4317 w 29414"/>
                <a:gd name="connsiteY8" fmla="*/ 73004 h 75662"/>
                <a:gd name="connsiteX9" fmla="*/ 6831 w 29414"/>
                <a:gd name="connsiteY9" fmla="*/ 75787 h 75662"/>
                <a:gd name="connsiteX10" fmla="*/ 29709 w 29414"/>
                <a:gd name="connsiteY10" fmla="*/ 2669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14" h="75662">
                  <a:moveTo>
                    <a:pt x="29709" y="26695"/>
                  </a:moveTo>
                  <a:cubicBezTo>
                    <a:pt x="29709" y="9994"/>
                    <a:pt x="23424" y="125"/>
                    <a:pt x="13619" y="125"/>
                  </a:cubicBezTo>
                  <a:cubicBezTo>
                    <a:pt x="5322" y="125"/>
                    <a:pt x="294" y="6451"/>
                    <a:pt x="294" y="13537"/>
                  </a:cubicBezTo>
                  <a:cubicBezTo>
                    <a:pt x="294" y="20369"/>
                    <a:pt x="5322" y="26948"/>
                    <a:pt x="13619" y="26948"/>
                  </a:cubicBezTo>
                  <a:cubicBezTo>
                    <a:pt x="16636" y="26948"/>
                    <a:pt x="19904" y="25936"/>
                    <a:pt x="22418" y="23659"/>
                  </a:cubicBezTo>
                  <a:cubicBezTo>
                    <a:pt x="23172" y="23153"/>
                    <a:pt x="23424" y="22900"/>
                    <a:pt x="23675" y="22900"/>
                  </a:cubicBezTo>
                  <a:cubicBezTo>
                    <a:pt x="23926" y="22900"/>
                    <a:pt x="24178" y="23153"/>
                    <a:pt x="24178" y="26695"/>
                  </a:cubicBezTo>
                  <a:cubicBezTo>
                    <a:pt x="24178" y="45421"/>
                    <a:pt x="15379" y="60604"/>
                    <a:pt x="7082" y="68955"/>
                  </a:cubicBezTo>
                  <a:cubicBezTo>
                    <a:pt x="4317" y="71738"/>
                    <a:pt x="4317" y="72245"/>
                    <a:pt x="4317" y="73004"/>
                  </a:cubicBezTo>
                  <a:cubicBezTo>
                    <a:pt x="4317" y="74775"/>
                    <a:pt x="5574" y="75787"/>
                    <a:pt x="6831" y="75787"/>
                  </a:cubicBezTo>
                  <a:cubicBezTo>
                    <a:pt x="9596" y="75787"/>
                    <a:pt x="29709" y="56302"/>
                    <a:pt x="29709" y="26695"/>
                  </a:cubicBezTo>
                  <a:close/>
                </a:path>
              </a:pathLst>
            </a:custGeom>
            <a:solidFill>
              <a:srgbClr val="000000"/>
            </a:solidFill>
            <a:ln w="25235" cap="flat">
              <a:noFill/>
              <a:prstDash val="solid"/>
              <a:miter/>
            </a:ln>
          </p:spPr>
          <p:txBody>
            <a:bodyPr rtlCol="0" anchor="ctr"/>
            <a:lstStyle/>
            <a:p>
              <a:endParaRPr lang="en-CN"/>
            </a:p>
          </p:txBody>
        </p:sp>
        <p:sp>
          <p:nvSpPr>
            <p:cNvPr id="18516" name="Freeform 18515">
              <a:extLst>
                <a:ext uri="{FF2B5EF4-FFF2-40B4-BE49-F238E27FC236}">
                  <a16:creationId xmlns:a16="http://schemas.microsoft.com/office/drawing/2014/main" id="{E00A7D5D-B849-9A50-5A09-440F82A504C7}"/>
                </a:ext>
              </a:extLst>
            </p:cNvPr>
            <p:cNvSpPr/>
            <p:nvPr>
              <p:custDataLst>
                <p:tags r:id="rId61"/>
              </p:custDataLst>
            </p:nvPr>
          </p:nvSpPr>
          <p:spPr>
            <a:xfrm>
              <a:off x="10079562" y="5556064"/>
              <a:ext cx="77182" cy="161193"/>
            </a:xfrm>
            <a:custGeom>
              <a:avLst/>
              <a:gdLst>
                <a:gd name="connsiteX0" fmla="*/ 46306 w 77182"/>
                <a:gd name="connsiteY0" fmla="*/ 57315 h 161193"/>
                <a:gd name="connsiteX1" fmla="*/ 69939 w 77182"/>
                <a:gd name="connsiteY1" fmla="*/ 57315 h 161193"/>
                <a:gd name="connsiteX2" fmla="*/ 77481 w 77182"/>
                <a:gd name="connsiteY2" fmla="*/ 52253 h 161193"/>
                <a:gd name="connsiteX3" fmla="*/ 70441 w 77182"/>
                <a:gd name="connsiteY3" fmla="*/ 49470 h 161193"/>
                <a:gd name="connsiteX4" fmla="*/ 48317 w 77182"/>
                <a:gd name="connsiteY4" fmla="*/ 49470 h 161193"/>
                <a:gd name="connsiteX5" fmla="*/ 58625 w 77182"/>
                <a:gd name="connsiteY5" fmla="*/ 6957 h 161193"/>
                <a:gd name="connsiteX6" fmla="*/ 51334 w 77182"/>
                <a:gd name="connsiteY6" fmla="*/ 125 h 161193"/>
                <a:gd name="connsiteX7" fmla="*/ 41278 w 77182"/>
                <a:gd name="connsiteY7" fmla="*/ 9235 h 161193"/>
                <a:gd name="connsiteX8" fmla="*/ 31473 w 77182"/>
                <a:gd name="connsiteY8" fmla="*/ 49470 h 161193"/>
                <a:gd name="connsiteX9" fmla="*/ 7841 w 77182"/>
                <a:gd name="connsiteY9" fmla="*/ 49470 h 161193"/>
                <a:gd name="connsiteX10" fmla="*/ 299 w 77182"/>
                <a:gd name="connsiteY10" fmla="*/ 54278 h 161193"/>
                <a:gd name="connsiteX11" fmla="*/ 7338 w 77182"/>
                <a:gd name="connsiteY11" fmla="*/ 57315 h 161193"/>
                <a:gd name="connsiteX12" fmla="*/ 29462 w 77182"/>
                <a:gd name="connsiteY12" fmla="*/ 57315 h 161193"/>
                <a:gd name="connsiteX13" fmla="*/ 10355 w 77182"/>
                <a:gd name="connsiteY13" fmla="*/ 138038 h 161193"/>
                <a:gd name="connsiteX14" fmla="*/ 33484 w 77182"/>
                <a:gd name="connsiteY14" fmla="*/ 161319 h 161193"/>
                <a:gd name="connsiteX15" fmla="*/ 73458 w 77182"/>
                <a:gd name="connsiteY15" fmla="*/ 122349 h 161193"/>
                <a:gd name="connsiteX16" fmla="*/ 70441 w 77182"/>
                <a:gd name="connsiteY16" fmla="*/ 119818 h 161193"/>
                <a:gd name="connsiteX17" fmla="*/ 66670 w 77182"/>
                <a:gd name="connsiteY17" fmla="*/ 123361 h 161193"/>
                <a:gd name="connsiteX18" fmla="*/ 33987 w 77182"/>
                <a:gd name="connsiteY18" fmla="*/ 155751 h 161193"/>
                <a:gd name="connsiteX19" fmla="*/ 26194 w 77182"/>
                <a:gd name="connsiteY19" fmla="*/ 144111 h 161193"/>
                <a:gd name="connsiteX20" fmla="*/ 27702 w 77182"/>
                <a:gd name="connsiteY20" fmla="*/ 131965 h 161193"/>
                <a:gd name="connsiteX21" fmla="*/ 46306 w 77182"/>
                <a:gd name="connsiteY21" fmla="*/ 57315 h 1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82" h="161193">
                  <a:moveTo>
                    <a:pt x="46306" y="57315"/>
                  </a:moveTo>
                  <a:lnTo>
                    <a:pt x="69939" y="57315"/>
                  </a:lnTo>
                  <a:cubicBezTo>
                    <a:pt x="74967" y="57315"/>
                    <a:pt x="77481" y="57315"/>
                    <a:pt x="77481" y="52253"/>
                  </a:cubicBezTo>
                  <a:cubicBezTo>
                    <a:pt x="77481" y="49470"/>
                    <a:pt x="74967" y="49470"/>
                    <a:pt x="70441" y="49470"/>
                  </a:cubicBezTo>
                  <a:lnTo>
                    <a:pt x="48317" y="49470"/>
                  </a:lnTo>
                  <a:cubicBezTo>
                    <a:pt x="57368" y="13537"/>
                    <a:pt x="58625" y="8476"/>
                    <a:pt x="58625" y="6957"/>
                  </a:cubicBezTo>
                  <a:cubicBezTo>
                    <a:pt x="58625" y="2656"/>
                    <a:pt x="55608" y="125"/>
                    <a:pt x="51334" y="125"/>
                  </a:cubicBezTo>
                  <a:cubicBezTo>
                    <a:pt x="50580" y="125"/>
                    <a:pt x="43541" y="378"/>
                    <a:pt x="41278" y="9235"/>
                  </a:cubicBezTo>
                  <a:lnTo>
                    <a:pt x="31473" y="49470"/>
                  </a:lnTo>
                  <a:lnTo>
                    <a:pt x="7841" y="49470"/>
                  </a:lnTo>
                  <a:cubicBezTo>
                    <a:pt x="2813" y="49470"/>
                    <a:pt x="299" y="49470"/>
                    <a:pt x="299" y="54278"/>
                  </a:cubicBezTo>
                  <a:cubicBezTo>
                    <a:pt x="299" y="57315"/>
                    <a:pt x="2310" y="57315"/>
                    <a:pt x="7338" y="57315"/>
                  </a:cubicBezTo>
                  <a:lnTo>
                    <a:pt x="29462" y="57315"/>
                  </a:lnTo>
                  <a:cubicBezTo>
                    <a:pt x="11360" y="129181"/>
                    <a:pt x="10355" y="133483"/>
                    <a:pt x="10355" y="138038"/>
                  </a:cubicBezTo>
                  <a:cubicBezTo>
                    <a:pt x="10355" y="151703"/>
                    <a:pt x="19908" y="161319"/>
                    <a:pt x="33484" y="161319"/>
                  </a:cubicBezTo>
                  <a:cubicBezTo>
                    <a:pt x="59128" y="161319"/>
                    <a:pt x="73458" y="124373"/>
                    <a:pt x="73458" y="122349"/>
                  </a:cubicBezTo>
                  <a:cubicBezTo>
                    <a:pt x="73458" y="119818"/>
                    <a:pt x="71447" y="119818"/>
                    <a:pt x="70441" y="119818"/>
                  </a:cubicBezTo>
                  <a:cubicBezTo>
                    <a:pt x="68179" y="119818"/>
                    <a:pt x="67927" y="120577"/>
                    <a:pt x="66670" y="123361"/>
                  </a:cubicBezTo>
                  <a:cubicBezTo>
                    <a:pt x="55860" y="149678"/>
                    <a:pt x="42535" y="155751"/>
                    <a:pt x="33987" y="155751"/>
                  </a:cubicBezTo>
                  <a:cubicBezTo>
                    <a:pt x="28708" y="155751"/>
                    <a:pt x="26194" y="152462"/>
                    <a:pt x="26194" y="144111"/>
                  </a:cubicBezTo>
                  <a:cubicBezTo>
                    <a:pt x="26194" y="138038"/>
                    <a:pt x="26696" y="136266"/>
                    <a:pt x="27702" y="131965"/>
                  </a:cubicBezTo>
                  <a:lnTo>
                    <a:pt x="46306" y="57315"/>
                  </a:lnTo>
                  <a:close/>
                </a:path>
              </a:pathLst>
            </a:custGeom>
            <a:solidFill>
              <a:srgbClr val="000000"/>
            </a:solidFill>
            <a:ln w="25235" cap="flat">
              <a:noFill/>
              <a:prstDash val="solid"/>
              <a:miter/>
            </a:ln>
          </p:spPr>
          <p:txBody>
            <a:bodyPr rtlCol="0" anchor="ctr"/>
            <a:lstStyle/>
            <a:p>
              <a:endParaRPr lang="en-CN"/>
            </a:p>
          </p:txBody>
        </p:sp>
        <p:sp>
          <p:nvSpPr>
            <p:cNvPr id="18517" name="Freeform 18516">
              <a:extLst>
                <a:ext uri="{FF2B5EF4-FFF2-40B4-BE49-F238E27FC236}">
                  <a16:creationId xmlns:a16="http://schemas.microsoft.com/office/drawing/2014/main" id="{5169E615-93DC-8D0B-E937-248586A2E0D2}"/>
                </a:ext>
              </a:extLst>
            </p:cNvPr>
            <p:cNvSpPr/>
            <p:nvPr>
              <p:custDataLst>
                <p:tags r:id="rId62"/>
              </p:custDataLst>
            </p:nvPr>
          </p:nvSpPr>
          <p:spPr>
            <a:xfrm>
              <a:off x="10178896" y="5524686"/>
              <a:ext cx="58326" cy="253051"/>
            </a:xfrm>
            <a:custGeom>
              <a:avLst/>
              <a:gdLst>
                <a:gd name="connsiteX0" fmla="*/ 58629 w 58326"/>
                <a:gd name="connsiteY0" fmla="*/ 126651 h 253051"/>
                <a:gd name="connsiteX1" fmla="*/ 42036 w 58326"/>
                <a:gd name="connsiteY1" fmla="*/ 47699 h 253051"/>
                <a:gd name="connsiteX2" fmla="*/ 2816 w 58326"/>
                <a:gd name="connsiteY2" fmla="*/ 125 h 253051"/>
                <a:gd name="connsiteX3" fmla="*/ 302 w 58326"/>
                <a:gd name="connsiteY3" fmla="*/ 2655 h 253051"/>
                <a:gd name="connsiteX4" fmla="*/ 5079 w 58326"/>
                <a:gd name="connsiteY4" fmla="*/ 8476 h 253051"/>
                <a:gd name="connsiteX5" fmla="*/ 44047 w 58326"/>
                <a:gd name="connsiteY5" fmla="*/ 126651 h 253051"/>
                <a:gd name="connsiteX6" fmla="*/ 3570 w 58326"/>
                <a:gd name="connsiteY6" fmla="*/ 246344 h 253051"/>
                <a:gd name="connsiteX7" fmla="*/ 302 w 58326"/>
                <a:gd name="connsiteY7" fmla="*/ 250646 h 253051"/>
                <a:gd name="connsiteX8" fmla="*/ 2816 w 58326"/>
                <a:gd name="connsiteY8" fmla="*/ 253176 h 253051"/>
                <a:gd name="connsiteX9" fmla="*/ 42790 w 58326"/>
                <a:gd name="connsiteY9" fmla="*/ 203831 h 253051"/>
                <a:gd name="connsiteX10" fmla="*/ 58629 w 58326"/>
                <a:gd name="connsiteY10" fmla="*/ 12665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629" y="126651"/>
                  </a:moveTo>
                  <a:cubicBezTo>
                    <a:pt x="58629" y="106913"/>
                    <a:pt x="55863" y="76293"/>
                    <a:pt x="42036" y="47699"/>
                  </a:cubicBezTo>
                  <a:cubicBezTo>
                    <a:pt x="26951" y="16573"/>
                    <a:pt x="5330" y="125"/>
                    <a:pt x="2816" y="125"/>
                  </a:cubicBezTo>
                  <a:cubicBezTo>
                    <a:pt x="1308" y="125"/>
                    <a:pt x="302" y="1137"/>
                    <a:pt x="302" y="2655"/>
                  </a:cubicBezTo>
                  <a:cubicBezTo>
                    <a:pt x="302" y="3415"/>
                    <a:pt x="302" y="3921"/>
                    <a:pt x="5079" y="8476"/>
                  </a:cubicBezTo>
                  <a:cubicBezTo>
                    <a:pt x="29717" y="33528"/>
                    <a:pt x="44047" y="73763"/>
                    <a:pt x="44047" y="126651"/>
                  </a:cubicBezTo>
                  <a:cubicBezTo>
                    <a:pt x="44047" y="169922"/>
                    <a:pt x="34745" y="214459"/>
                    <a:pt x="3570" y="246344"/>
                  </a:cubicBezTo>
                  <a:cubicBezTo>
                    <a:pt x="302" y="249380"/>
                    <a:pt x="302" y="249886"/>
                    <a:pt x="302" y="250646"/>
                  </a:cubicBezTo>
                  <a:cubicBezTo>
                    <a:pt x="302" y="252164"/>
                    <a:pt x="1308" y="253176"/>
                    <a:pt x="2816" y="253176"/>
                  </a:cubicBezTo>
                  <a:cubicBezTo>
                    <a:pt x="5330" y="253176"/>
                    <a:pt x="27957" y="235969"/>
                    <a:pt x="42790" y="203831"/>
                  </a:cubicBezTo>
                  <a:cubicBezTo>
                    <a:pt x="55612" y="175995"/>
                    <a:pt x="58629" y="147907"/>
                    <a:pt x="58629" y="126651"/>
                  </a:cubicBezTo>
                  <a:close/>
                </a:path>
              </a:pathLst>
            </a:custGeom>
            <a:solidFill>
              <a:srgbClr val="000000"/>
            </a:solidFill>
            <a:ln w="25235" cap="flat">
              <a:noFill/>
              <a:prstDash val="solid"/>
              <a:miter/>
            </a:ln>
          </p:spPr>
          <p:txBody>
            <a:bodyPr rtlCol="0" anchor="ctr"/>
            <a:lstStyle/>
            <a:p>
              <a:endParaRPr lang="en-CN"/>
            </a:p>
          </p:txBody>
        </p:sp>
        <p:sp>
          <p:nvSpPr>
            <p:cNvPr id="18518" name="Freeform 18517">
              <a:extLst>
                <a:ext uri="{FF2B5EF4-FFF2-40B4-BE49-F238E27FC236}">
                  <a16:creationId xmlns:a16="http://schemas.microsoft.com/office/drawing/2014/main" id="{C3BA6345-68B4-CDBD-5716-69BEE17385E8}"/>
                </a:ext>
              </a:extLst>
            </p:cNvPr>
            <p:cNvSpPr/>
            <p:nvPr>
              <p:custDataLst>
                <p:tags r:id="rId63"/>
              </p:custDataLst>
            </p:nvPr>
          </p:nvSpPr>
          <p:spPr>
            <a:xfrm>
              <a:off x="10276666" y="5524686"/>
              <a:ext cx="58326" cy="253051"/>
            </a:xfrm>
            <a:custGeom>
              <a:avLst/>
              <a:gdLst>
                <a:gd name="connsiteX0" fmla="*/ 58633 w 58326"/>
                <a:gd name="connsiteY0" fmla="*/ 126651 h 253051"/>
                <a:gd name="connsiteX1" fmla="*/ 42040 w 58326"/>
                <a:gd name="connsiteY1" fmla="*/ 47699 h 253051"/>
                <a:gd name="connsiteX2" fmla="*/ 2820 w 58326"/>
                <a:gd name="connsiteY2" fmla="*/ 125 h 253051"/>
                <a:gd name="connsiteX3" fmla="*/ 306 w 58326"/>
                <a:gd name="connsiteY3" fmla="*/ 2655 h 253051"/>
                <a:gd name="connsiteX4" fmla="*/ 5083 w 58326"/>
                <a:gd name="connsiteY4" fmla="*/ 8476 h 253051"/>
                <a:gd name="connsiteX5" fmla="*/ 44051 w 58326"/>
                <a:gd name="connsiteY5" fmla="*/ 126651 h 253051"/>
                <a:gd name="connsiteX6" fmla="*/ 3574 w 58326"/>
                <a:gd name="connsiteY6" fmla="*/ 246344 h 253051"/>
                <a:gd name="connsiteX7" fmla="*/ 306 w 58326"/>
                <a:gd name="connsiteY7" fmla="*/ 250646 h 253051"/>
                <a:gd name="connsiteX8" fmla="*/ 2820 w 58326"/>
                <a:gd name="connsiteY8" fmla="*/ 253176 h 253051"/>
                <a:gd name="connsiteX9" fmla="*/ 42794 w 58326"/>
                <a:gd name="connsiteY9" fmla="*/ 203831 h 253051"/>
                <a:gd name="connsiteX10" fmla="*/ 58633 w 58326"/>
                <a:gd name="connsiteY10" fmla="*/ 12665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26" h="253051">
                  <a:moveTo>
                    <a:pt x="58633" y="126651"/>
                  </a:moveTo>
                  <a:cubicBezTo>
                    <a:pt x="58633" y="106913"/>
                    <a:pt x="55867" y="76293"/>
                    <a:pt x="42040" y="47699"/>
                  </a:cubicBezTo>
                  <a:cubicBezTo>
                    <a:pt x="26955" y="16573"/>
                    <a:pt x="5334" y="125"/>
                    <a:pt x="2820" y="125"/>
                  </a:cubicBezTo>
                  <a:cubicBezTo>
                    <a:pt x="1312" y="125"/>
                    <a:pt x="306" y="1137"/>
                    <a:pt x="306" y="2655"/>
                  </a:cubicBezTo>
                  <a:cubicBezTo>
                    <a:pt x="306" y="3415"/>
                    <a:pt x="306" y="3921"/>
                    <a:pt x="5083" y="8476"/>
                  </a:cubicBezTo>
                  <a:cubicBezTo>
                    <a:pt x="29721" y="33528"/>
                    <a:pt x="44051" y="73763"/>
                    <a:pt x="44051" y="126651"/>
                  </a:cubicBezTo>
                  <a:cubicBezTo>
                    <a:pt x="44051" y="169922"/>
                    <a:pt x="34749" y="214459"/>
                    <a:pt x="3574" y="246344"/>
                  </a:cubicBezTo>
                  <a:cubicBezTo>
                    <a:pt x="306" y="249380"/>
                    <a:pt x="306" y="249886"/>
                    <a:pt x="306" y="250646"/>
                  </a:cubicBezTo>
                  <a:cubicBezTo>
                    <a:pt x="306" y="252164"/>
                    <a:pt x="1312" y="253176"/>
                    <a:pt x="2820" y="253176"/>
                  </a:cubicBezTo>
                  <a:cubicBezTo>
                    <a:pt x="5334" y="253176"/>
                    <a:pt x="27961" y="235969"/>
                    <a:pt x="42794" y="203831"/>
                  </a:cubicBezTo>
                  <a:cubicBezTo>
                    <a:pt x="55616" y="175995"/>
                    <a:pt x="58633" y="147907"/>
                    <a:pt x="58633" y="126651"/>
                  </a:cubicBezTo>
                  <a:close/>
                </a:path>
              </a:pathLst>
            </a:custGeom>
            <a:solidFill>
              <a:srgbClr val="000000"/>
            </a:solidFill>
            <a:ln w="25235" cap="flat">
              <a:noFill/>
              <a:prstDash val="solid"/>
              <a:miter/>
            </a:ln>
          </p:spPr>
          <p:txBody>
            <a:bodyPr rtlCol="0" anchor="ctr"/>
            <a:lstStyle/>
            <a:p>
              <a:endParaRPr lang="en-CN"/>
            </a:p>
          </p:txBody>
        </p:sp>
      </p:grpSp>
    </p:spTree>
    <p:extLst>
      <p:ext uri="{BB962C8B-B14F-4D97-AF65-F5344CB8AC3E}">
        <p14:creationId xmlns:p14="http://schemas.microsoft.com/office/powerpoint/2010/main" val="4243692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33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基于深度神经网络的问题匹配</a:t>
            </a:r>
            <a:r>
              <a:rPr lang="en-US" altLang="zh-CN" sz="2400" b="1" dirty="0">
                <a:solidFill>
                  <a:schemeClr val="bg1"/>
                </a:solidFill>
                <a:latin typeface="微软雅黑" panose="020B0503020204020204" pitchFamily="34" charset="-122"/>
                <a:ea typeface="微软雅黑" panose="020B0503020204020204" pitchFamily="34" charset="-122"/>
              </a:rPr>
              <a:t>--ESIM</a:t>
            </a:r>
            <a:r>
              <a:rPr lang="zh-CN" altLang="en-US" sz="2400" b="1" dirty="0">
                <a:solidFill>
                  <a:schemeClr val="bg1"/>
                </a:solidFill>
                <a:latin typeface="微软雅黑" panose="020B0503020204020204" pitchFamily="34" charset="-122"/>
                <a:ea typeface="微软雅黑" panose="020B0503020204020204" pitchFamily="34" charset="-122"/>
              </a:rPr>
              <a:t>语义匹配算法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49</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306286" cy="1211294"/>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ESIM</a:t>
            </a:r>
            <a:r>
              <a:rPr lang="zh-CN" altLang="en-US" sz="2000" b="1" dirty="0">
                <a:latin typeface="Microsoft YaHei" panose="020B0503020204020204" pitchFamily="34" charset="-122"/>
                <a:ea typeface="Microsoft YaHei" panose="020B0503020204020204" pitchFamily="34" charset="-122"/>
              </a:rPr>
              <a:t>模型</a:t>
            </a:r>
            <a:r>
              <a:rPr lang="zh-CN" altLang="en-US" sz="2000" dirty="0">
                <a:latin typeface="Microsoft YaHei" panose="020B0503020204020204" pitchFamily="34" charset="-122"/>
                <a:ea typeface="Microsoft YaHei" panose="020B0503020204020204" pitchFamily="34" charset="-122"/>
              </a:rPr>
              <a:t>基于链式</a:t>
            </a:r>
            <a:r>
              <a:rPr lang="en-US" altLang="zh-CN" sz="2000" dirty="0">
                <a:latin typeface="Microsoft YaHei" panose="020B0503020204020204" pitchFamily="34" charset="-122"/>
                <a:ea typeface="Microsoft YaHei" panose="020B0503020204020204" pitchFamily="34" charset="-122"/>
              </a:rPr>
              <a:t>LSTMs</a:t>
            </a:r>
            <a:r>
              <a:rPr lang="zh-CN" altLang="en-US" sz="2000" dirty="0">
                <a:latin typeface="Microsoft YaHei" panose="020B0503020204020204" pitchFamily="34" charset="-122"/>
                <a:ea typeface="Microsoft YaHei" panose="020B0503020204020204" pitchFamily="34" charset="-122"/>
              </a:rPr>
              <a:t>设计了序列推断模型，</a:t>
            </a:r>
            <a:r>
              <a:rPr lang="zh-CN" altLang="en-US" sz="2000" b="1" dirty="0">
                <a:latin typeface="Microsoft YaHei" panose="020B0503020204020204" pitchFamily="34" charset="-122"/>
                <a:ea typeface="Microsoft YaHei" panose="020B0503020204020204" pitchFamily="34" charset="-122"/>
              </a:rPr>
              <a:t>并考虑了局部推断和推断组合的问题</a:t>
            </a:r>
            <a:r>
              <a:rPr lang="zh-CN" altLang="en-US" sz="2000" dirty="0">
                <a:latin typeface="Microsoft YaHei" panose="020B0503020204020204" pitchFamily="34" charset="-122"/>
                <a:ea typeface="Microsoft YaHei" panose="020B0503020204020204" pitchFamily="34" charset="-122"/>
              </a:rPr>
              <a:t>，在模型中引入了句子间的注意力机制来实现局部推断进而实现全局推断。</a:t>
            </a:r>
            <a:r>
              <a:rPr lang="en-US" altLang="zh-CN" sz="2000" dirty="0">
                <a:latin typeface="Microsoft YaHei" panose="020B0503020204020204" pitchFamily="34" charset="-122"/>
                <a:ea typeface="Microsoft YaHei" panose="020B0503020204020204" pitchFamily="34" charset="-122"/>
              </a:rPr>
              <a:t>ESIM</a:t>
            </a:r>
            <a:r>
              <a:rPr lang="zh-CN" altLang="en-US" sz="2000" dirty="0">
                <a:latin typeface="Microsoft YaHei" panose="020B0503020204020204" pitchFamily="34" charset="-122"/>
                <a:ea typeface="Microsoft YaHei" panose="020B0503020204020204" pitchFamily="34" charset="-122"/>
              </a:rPr>
              <a:t>模型结构如下图所示，主要分为三个部分：</a:t>
            </a:r>
            <a:r>
              <a:rPr lang="zh-CN" altLang="en-US" sz="2000" b="1" dirty="0">
                <a:latin typeface="Microsoft YaHei" panose="020B0503020204020204" pitchFamily="34" charset="-122"/>
                <a:ea typeface="Microsoft YaHei" panose="020B0503020204020204" pitchFamily="34" charset="-122"/>
              </a:rPr>
              <a:t>输入编码层、局部推断模块以及推断组合</a:t>
            </a:r>
            <a:r>
              <a:rPr lang="zh-CN" altLang="en-US" sz="2000" dirty="0">
                <a:latin typeface="Microsoft YaHei" panose="020B0503020204020204" pitchFamily="34" charset="-122"/>
                <a:ea typeface="Microsoft YaHei" panose="020B0503020204020204" pitchFamily="34" charset="-122"/>
              </a:rPr>
              <a:t>模块。</a:t>
            </a:r>
            <a:endParaRPr lang="en-US" altLang="zh-CN" sz="2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A3B74683-F120-4D74-469C-4F869147F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536" y="2290732"/>
            <a:ext cx="3770704" cy="4443486"/>
          </a:xfrm>
          <a:prstGeom prst="rect">
            <a:avLst/>
          </a:prstGeom>
        </p:spPr>
      </p:pic>
    </p:spTree>
    <p:extLst>
      <p:ext uri="{BB962C8B-B14F-4D97-AF65-F5344CB8AC3E}">
        <p14:creationId xmlns:p14="http://schemas.microsoft.com/office/powerpoint/2010/main" val="409358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519344"/>
          </a:xfrm>
          <a:prstGeom prst="rect">
            <a:avLst/>
          </a:prstGeom>
          <a:noFill/>
        </p:spPr>
        <p:txBody>
          <a:bodyPr wrap="square">
            <a:spAutoFit/>
          </a:bodyPr>
          <a:lstStyle/>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智能问答</a:t>
            </a:r>
            <a:r>
              <a:rPr lang="zh-CN" altLang="en-US" sz="2000" dirty="0">
                <a:latin typeface="Microsoft YaHei" panose="020B0503020204020204" pitchFamily="34" charset="-122"/>
                <a:ea typeface="Microsoft YaHei" panose="020B0503020204020204" pitchFamily="34" charset="-122"/>
              </a:rPr>
              <a:t>的目标是针对用户输入的自然语言方式描述的问题自动给出答案。</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20</a:t>
            </a:r>
            <a:r>
              <a:rPr lang="zh-CN" altLang="en-US" sz="2000" dirty="0">
                <a:latin typeface="Microsoft YaHei" panose="020B0503020204020204" pitchFamily="34" charset="-122"/>
                <a:ea typeface="Microsoft YaHei" panose="020B0503020204020204" pitchFamily="34" charset="-122"/>
              </a:rPr>
              <a:t>世纪</a:t>
            </a:r>
            <a:r>
              <a:rPr lang="en-US" altLang="zh-CN" sz="2000" dirty="0">
                <a:latin typeface="Microsoft YaHei" panose="020B0503020204020204" pitchFamily="34" charset="-122"/>
                <a:ea typeface="Microsoft YaHei" panose="020B0503020204020204" pitchFamily="34" charset="-122"/>
              </a:rPr>
              <a:t>60</a:t>
            </a:r>
            <a:r>
              <a:rPr lang="zh-CN" altLang="en-US" sz="2000" dirty="0">
                <a:latin typeface="Microsoft YaHei" panose="020B0503020204020204" pitchFamily="34" charset="-122"/>
                <a:ea typeface="Microsoft YaHei" panose="020B0503020204020204" pitchFamily="34" charset="-122"/>
              </a:rPr>
              <a:t>年代开始自然语言处理领域就开始了相关研究，</a:t>
            </a:r>
            <a:r>
              <a:rPr lang="en-US" altLang="zh-CN" sz="2000" b="1" dirty="0">
                <a:latin typeface="Microsoft YaHei" panose="020B0503020204020204" pitchFamily="34" charset="-122"/>
                <a:ea typeface="Microsoft YaHei" panose="020B0503020204020204" pitchFamily="34" charset="-122"/>
              </a:rPr>
              <a:t>BASEBALL</a:t>
            </a:r>
            <a:r>
              <a:rPr lang="zh-CN" altLang="en-US" sz="2000" b="1" dirty="0">
                <a:latin typeface="Microsoft YaHei" panose="020B0503020204020204" pitchFamily="34" charset="-122"/>
                <a:ea typeface="Microsoft YaHei" panose="020B0503020204020204" pitchFamily="34" charset="-122"/>
              </a:rPr>
              <a:t>系统</a:t>
            </a:r>
            <a:r>
              <a:rPr lang="zh-CN" altLang="en-US" sz="2000" dirty="0">
                <a:latin typeface="Microsoft YaHei" panose="020B0503020204020204" pitchFamily="34" charset="-122"/>
                <a:ea typeface="Microsoft YaHei" panose="020B0503020204020204" pitchFamily="34" charset="-122"/>
              </a:rPr>
              <a:t>试图通过解析用户自然语言提出的关于美国棒球联赛的问题，通过结构化数据产生答案。</a:t>
            </a:r>
            <a:r>
              <a:rPr lang="en-US" altLang="zh-CN" sz="2000" b="1" dirty="0">
                <a:latin typeface="Microsoft YaHei" panose="020B0503020204020204" pitchFamily="34" charset="-122"/>
                <a:ea typeface="Microsoft YaHei" panose="020B0503020204020204" pitchFamily="34" charset="-122"/>
              </a:rPr>
              <a:t>1999</a:t>
            </a:r>
            <a:r>
              <a:rPr lang="zh-CN" altLang="en-US" sz="2000" b="1" dirty="0">
                <a:latin typeface="Microsoft YaHei" panose="020B0503020204020204" pitchFamily="34" charset="-122"/>
                <a:ea typeface="Microsoft YaHei" panose="020B0503020204020204" pitchFamily="34" charset="-122"/>
              </a:rPr>
              <a:t>年</a:t>
            </a:r>
            <a:r>
              <a:rPr lang="en-US" altLang="zh-CN" sz="2000" b="1" dirty="0">
                <a:latin typeface="Microsoft YaHei" panose="020B0503020204020204" pitchFamily="34" charset="-122"/>
                <a:ea typeface="Microsoft YaHei" panose="020B0503020204020204" pitchFamily="34" charset="-122"/>
              </a:rPr>
              <a:t>TREC</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Text Retrieval Conference</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举办了第一届</a:t>
            </a:r>
            <a:r>
              <a:rPr lang="zh-CN" altLang="en-US" sz="2000" b="1" dirty="0">
                <a:latin typeface="Microsoft YaHei" panose="020B0503020204020204" pitchFamily="34" charset="-122"/>
                <a:ea typeface="Microsoft YaHei" panose="020B0503020204020204" pitchFamily="34" charset="-122"/>
              </a:rPr>
              <a:t>开放领域问答评测任务</a:t>
            </a:r>
            <a:r>
              <a:rPr lang="en-US" altLang="zh-CN" sz="2000" b="1" dirty="0">
                <a:latin typeface="Microsoft YaHei" panose="020B0503020204020204" pitchFamily="34" charset="-122"/>
                <a:ea typeface="Microsoft YaHei" panose="020B0503020204020204" pitchFamily="34" charset="-122"/>
              </a:rPr>
              <a:t>TREC-8</a:t>
            </a:r>
            <a:r>
              <a:rPr lang="zh-CN" altLang="en-US" sz="2000" dirty="0">
                <a:latin typeface="Microsoft YaHei" panose="020B0503020204020204" pitchFamily="34" charset="-122"/>
                <a:ea typeface="Microsoft YaHei" panose="020B0503020204020204" pitchFamily="34" charset="-122"/>
              </a:rPr>
              <a:t>，推动了智能问答的快速发展。此后，随着搜索引擎将各种智能问答算法应用于处理用户输入的自然语言查询，使得智能问答相关算法加速发展。</a:t>
            </a:r>
            <a:endParaRPr lang="en-US" altLang="zh-CN"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6609DCFE-2972-1EDB-9554-635E23740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868" y="3516263"/>
            <a:ext cx="8774264" cy="2519343"/>
          </a:xfrm>
          <a:prstGeom prst="rect">
            <a:avLst/>
          </a:prstGeom>
        </p:spPr>
      </p:pic>
    </p:spTree>
    <p:extLst>
      <p:ext uri="{BB962C8B-B14F-4D97-AF65-F5344CB8AC3E}">
        <p14:creationId xmlns:p14="http://schemas.microsoft.com/office/powerpoint/2010/main" val="512478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33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基于深度神经网络的问题匹配</a:t>
            </a:r>
            <a:r>
              <a:rPr lang="en-US" altLang="zh-CN" sz="2400" b="1" dirty="0">
                <a:solidFill>
                  <a:schemeClr val="bg1"/>
                </a:solidFill>
                <a:latin typeface="微软雅黑" panose="020B0503020204020204" pitchFamily="34" charset="-122"/>
                <a:ea typeface="微软雅黑" panose="020B0503020204020204" pitchFamily="34" charset="-122"/>
              </a:rPr>
              <a:t>--ESIM</a:t>
            </a:r>
            <a:r>
              <a:rPr lang="zh-CN" altLang="en-US" sz="2400" b="1" dirty="0">
                <a:solidFill>
                  <a:schemeClr val="bg1"/>
                </a:solidFill>
                <a:latin typeface="微软雅黑" panose="020B0503020204020204" pitchFamily="34" charset="-122"/>
                <a:ea typeface="微软雅黑" panose="020B0503020204020204" pitchFamily="34" charset="-122"/>
              </a:rPr>
              <a:t>语义匹配算法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50</a:t>
            </a:fld>
            <a:endParaRPr lang="zh-CN" altLang="en-US" dirty="0"/>
          </a:p>
        </p:txBody>
      </p:sp>
      <p:pic>
        <p:nvPicPr>
          <p:cNvPr id="5" name="Picture 4">
            <a:extLst>
              <a:ext uri="{FF2B5EF4-FFF2-40B4-BE49-F238E27FC236}">
                <a16:creationId xmlns:a16="http://schemas.microsoft.com/office/drawing/2014/main" id="{A3B74683-F120-4D74-469C-4F869147FA9B}"/>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72843" y="1413631"/>
            <a:ext cx="4211587" cy="4963033"/>
          </a:xfrm>
          <a:prstGeom prst="rect">
            <a:avLst/>
          </a:prstGeom>
        </p:spPr>
      </p:pic>
      <p:sp>
        <p:nvSpPr>
          <p:cNvPr id="6" name="TextBox 5">
            <a:extLst>
              <a:ext uri="{FF2B5EF4-FFF2-40B4-BE49-F238E27FC236}">
                <a16:creationId xmlns:a16="http://schemas.microsoft.com/office/drawing/2014/main" id="{C71FA088-FCD2-DAA2-B7B0-821BFD803F43}"/>
              </a:ext>
            </a:extLst>
          </p:cNvPr>
          <p:cNvSpPr txBox="1"/>
          <p:nvPr/>
        </p:nvSpPr>
        <p:spPr>
          <a:xfrm>
            <a:off x="4945329" y="1118186"/>
            <a:ext cx="6096000" cy="1099468"/>
          </a:xfrm>
          <a:prstGeom prst="rect">
            <a:avLst/>
          </a:prstGeom>
          <a:noFill/>
        </p:spPr>
        <p:txBody>
          <a:bodyPr wrap="square">
            <a:spAutoFit/>
          </a:bodyPr>
          <a:lstStyle/>
          <a:p>
            <a:pPr algn="just">
              <a:lnSpc>
                <a:spcPct val="125000"/>
              </a:lnSpc>
              <a:spcBef>
                <a:spcPts val="1200"/>
              </a:spcBef>
            </a:pPr>
            <a:r>
              <a:rPr lang="en-CN" b="1" dirty="0">
                <a:latin typeface="Microsoft YaHei" panose="020B0503020204020204" pitchFamily="34" charset="-122"/>
                <a:ea typeface="Microsoft YaHei" panose="020B0503020204020204" pitchFamily="34" charset="-122"/>
              </a:rPr>
              <a:t>输入编码层</a:t>
            </a:r>
            <a:r>
              <a:rPr lang="en-CN" dirty="0">
                <a:latin typeface="Microsoft YaHei" panose="020B0503020204020204" pitchFamily="34" charset="-122"/>
                <a:ea typeface="Microsoft YaHei" panose="020B0503020204020204" pitchFamily="34" charset="-122"/>
              </a:rPr>
              <a:t>对于输入的两个问题</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Q</a:t>
            </a:r>
            <a:r>
              <a:rPr lang="en-CN" baseline="-25000"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和</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Q</a:t>
            </a:r>
            <a:r>
              <a:rPr lang="en-CN" baseline="-25000" dirty="0">
                <a:latin typeface="Microsoft YaHei" panose="020B0503020204020204" pitchFamily="34" charset="-122"/>
                <a:ea typeface="Microsoft YaHei" panose="020B0503020204020204" pitchFamily="34" charset="-122"/>
              </a:rPr>
              <a:t>2</a:t>
            </a:r>
            <a:r>
              <a:rPr lang="en-CN" dirty="0">
                <a:latin typeface="Microsoft YaHei" panose="020B0503020204020204" pitchFamily="34" charset="-122"/>
                <a:ea typeface="Microsoft YaHei" panose="020B0503020204020204" pitchFamily="34" charset="-122"/>
              </a:rPr>
              <a:t>，模型首先通过词嵌入表示得到问题中每个单词的词向量</a:t>
            </a:r>
            <a:r>
              <a:rPr lang="zh-CN" altLang="en-US" dirty="0">
                <a:latin typeface="Microsoft YaHei" panose="020B0503020204020204" pitchFamily="34" charset="-122"/>
                <a:ea typeface="Microsoft YaHei" panose="020B0503020204020204" pitchFamily="34" charset="-122"/>
              </a:rPr>
              <a:t>，</a:t>
            </a:r>
            <a:r>
              <a:rPr lang="en-CN" dirty="0">
                <a:latin typeface="Microsoft YaHei" panose="020B0503020204020204" pitchFamily="34" charset="-122"/>
                <a:ea typeface="Microsoft YaHei" panose="020B0503020204020204" pitchFamily="34" charset="-122"/>
              </a:rPr>
              <a:t>然后将其输入BiLSTM模型，通过BiLSTM表达句子的局部信息</a:t>
            </a:r>
            <a:r>
              <a:rPr lang="zh-CN" altLang="en-US" dirty="0">
                <a:latin typeface="Microsoft YaHei" panose="020B0503020204020204" pitchFamily="34" charset="-122"/>
                <a:ea typeface="Microsoft YaHei" panose="020B0503020204020204" pitchFamily="34" charset="-122"/>
              </a:rPr>
              <a:t>：</a:t>
            </a:r>
            <a:endParaRPr lang="en-CN" dirty="0">
              <a:latin typeface="Microsoft YaHei" panose="020B0503020204020204" pitchFamily="34" charset="-122"/>
              <a:ea typeface="Microsoft YaHei" panose="020B0503020204020204" pitchFamily="34" charset="-122"/>
            </a:endParaRPr>
          </a:p>
        </p:txBody>
      </p:sp>
      <p:grpSp>
        <p:nvGrpSpPr>
          <p:cNvPr id="18432" name="Group 18431" descr="\documentclass{article}&#10;\usepackage{amsmath, amsfonts , amssymb, bm}&#10;\pagestyle{empty}&#10;\begin{document}&#10;&#10;\begin{gather*}&#10;    \bm{h}_1^i = \text{BiLSTM}(\bm{h}_1^{i-1}, \bm{h}_1^{i+1}, \bm{q}_1^i) \\&#10;    \bm{h}_2^i = \text{BiLSTM}(\bm{h}_2^{i-1}, \bm{h}_2^{i+1}, \bm{q}_2^i)&#10;\end{gather*}&#10;&#10;&#10;\end{document}" title="IguanaTex Vector Display">
            <a:extLst>
              <a:ext uri="{FF2B5EF4-FFF2-40B4-BE49-F238E27FC236}">
                <a16:creationId xmlns:a16="http://schemas.microsoft.com/office/drawing/2014/main" id="{050BF326-FF0C-B304-D8DE-091BD8026AC1}"/>
              </a:ext>
            </a:extLst>
          </p:cNvPr>
          <p:cNvGrpSpPr>
            <a:grpSpLocks noChangeAspect="1"/>
          </p:cNvGrpSpPr>
          <p:nvPr>
            <p:custDataLst>
              <p:tags r:id="rId1"/>
            </p:custDataLst>
          </p:nvPr>
        </p:nvGrpSpPr>
        <p:grpSpPr>
          <a:xfrm>
            <a:off x="6594475" y="2400447"/>
            <a:ext cx="3238991" cy="685728"/>
            <a:chOff x="6848239" y="4396314"/>
            <a:chExt cx="3238991" cy="685728"/>
          </a:xfrm>
        </p:grpSpPr>
        <p:sp>
          <p:nvSpPr>
            <p:cNvPr id="10" name="Freeform 9">
              <a:extLst>
                <a:ext uri="{FF2B5EF4-FFF2-40B4-BE49-F238E27FC236}">
                  <a16:creationId xmlns:a16="http://schemas.microsoft.com/office/drawing/2014/main" id="{2D6FF384-61B8-E79B-23A8-7D0F4E4F8DE2}"/>
                </a:ext>
              </a:extLst>
            </p:cNvPr>
            <p:cNvSpPr/>
            <p:nvPr>
              <p:custDataLst>
                <p:tags r:id="rId10"/>
              </p:custDataLst>
            </p:nvPr>
          </p:nvSpPr>
          <p:spPr>
            <a:xfrm>
              <a:off x="6848239" y="4444769"/>
              <a:ext cx="147781" cy="171297"/>
            </a:xfrm>
            <a:custGeom>
              <a:avLst/>
              <a:gdLst>
                <a:gd name="connsiteX0" fmla="*/ 67481 w 147781"/>
                <a:gd name="connsiteY0" fmla="*/ 8625 h 171297"/>
                <a:gd name="connsiteX1" fmla="*/ 68493 w 147781"/>
                <a:gd name="connsiteY1" fmla="*/ 4477 h 171297"/>
                <a:gd name="connsiteX2" fmla="*/ 62926 w 147781"/>
                <a:gd name="connsiteY2" fmla="*/ 85 h 171297"/>
                <a:gd name="connsiteX3" fmla="*/ 61154 w 147781"/>
                <a:gd name="connsiteY3" fmla="*/ 329 h 171297"/>
                <a:gd name="connsiteX4" fmla="*/ 28511 w 147781"/>
                <a:gd name="connsiteY4" fmla="*/ 1793 h 171297"/>
                <a:gd name="connsiteX5" fmla="*/ 20413 w 147781"/>
                <a:gd name="connsiteY5" fmla="*/ 9113 h 171297"/>
                <a:gd name="connsiteX6" fmla="*/ 26993 w 147781"/>
                <a:gd name="connsiteY6" fmla="*/ 13505 h 171297"/>
                <a:gd name="connsiteX7" fmla="*/ 37621 w 147781"/>
                <a:gd name="connsiteY7" fmla="*/ 13993 h 171297"/>
                <a:gd name="connsiteX8" fmla="*/ 1181 w 147781"/>
                <a:gd name="connsiteY8" fmla="*/ 154789 h 171297"/>
                <a:gd name="connsiteX9" fmla="*/ 169 w 147781"/>
                <a:gd name="connsiteY9" fmla="*/ 160402 h 171297"/>
                <a:gd name="connsiteX10" fmla="*/ 12316 w 147781"/>
                <a:gd name="connsiteY10" fmla="*/ 171382 h 171297"/>
                <a:gd name="connsiteX11" fmla="*/ 28764 w 147781"/>
                <a:gd name="connsiteY11" fmla="*/ 157717 h 171297"/>
                <a:gd name="connsiteX12" fmla="*/ 43947 w 147781"/>
                <a:gd name="connsiteY12" fmla="*/ 99886 h 171297"/>
                <a:gd name="connsiteX13" fmla="*/ 49008 w 147781"/>
                <a:gd name="connsiteY13" fmla="*/ 89882 h 171297"/>
                <a:gd name="connsiteX14" fmla="*/ 86713 w 147781"/>
                <a:gd name="connsiteY14" fmla="*/ 67920 h 171297"/>
                <a:gd name="connsiteX15" fmla="*/ 99365 w 147781"/>
                <a:gd name="connsiteY15" fmla="*/ 82317 h 171297"/>
                <a:gd name="connsiteX16" fmla="*/ 83423 w 147781"/>
                <a:gd name="connsiteY16" fmla="*/ 136976 h 171297"/>
                <a:gd name="connsiteX17" fmla="*/ 79880 w 147781"/>
                <a:gd name="connsiteY17" fmla="*/ 149421 h 171297"/>
                <a:gd name="connsiteX18" fmla="*/ 108475 w 147781"/>
                <a:gd name="connsiteY18" fmla="*/ 171382 h 171297"/>
                <a:gd name="connsiteX19" fmla="*/ 147951 w 147781"/>
                <a:gd name="connsiteY19" fmla="*/ 133316 h 171297"/>
                <a:gd name="connsiteX20" fmla="*/ 141878 w 147781"/>
                <a:gd name="connsiteY20" fmla="*/ 129900 h 171297"/>
                <a:gd name="connsiteX21" fmla="*/ 136058 w 147781"/>
                <a:gd name="connsiteY21" fmla="*/ 133072 h 171297"/>
                <a:gd name="connsiteX22" fmla="*/ 109993 w 147781"/>
                <a:gd name="connsiteY22" fmla="*/ 162598 h 171297"/>
                <a:gd name="connsiteX23" fmla="*/ 105691 w 147781"/>
                <a:gd name="connsiteY23" fmla="*/ 157473 h 171297"/>
                <a:gd name="connsiteX24" fmla="*/ 109993 w 147781"/>
                <a:gd name="connsiteY24" fmla="*/ 141613 h 171297"/>
                <a:gd name="connsiteX25" fmla="*/ 126442 w 147781"/>
                <a:gd name="connsiteY25" fmla="*/ 87442 h 171297"/>
                <a:gd name="connsiteX26" fmla="*/ 88737 w 147781"/>
                <a:gd name="connsiteY26" fmla="*/ 59136 h 171297"/>
                <a:gd name="connsiteX27" fmla="*/ 50526 w 147781"/>
                <a:gd name="connsiteY27" fmla="*/ 74265 h 171297"/>
                <a:gd name="connsiteX28" fmla="*/ 67481 w 147781"/>
                <a:gd name="connsiteY28" fmla="*/ 8625 h 17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1297">
                  <a:moveTo>
                    <a:pt x="67481" y="8625"/>
                  </a:moveTo>
                  <a:cubicBezTo>
                    <a:pt x="68493" y="5209"/>
                    <a:pt x="68493" y="4721"/>
                    <a:pt x="68493" y="4477"/>
                  </a:cubicBezTo>
                  <a:cubicBezTo>
                    <a:pt x="68493" y="1305"/>
                    <a:pt x="65709" y="85"/>
                    <a:pt x="62926" y="85"/>
                  </a:cubicBezTo>
                  <a:cubicBezTo>
                    <a:pt x="61914" y="85"/>
                    <a:pt x="61661" y="85"/>
                    <a:pt x="61154" y="329"/>
                  </a:cubicBezTo>
                  <a:lnTo>
                    <a:pt x="28511" y="1793"/>
                  </a:lnTo>
                  <a:cubicBezTo>
                    <a:pt x="24968" y="2037"/>
                    <a:pt x="20413" y="2281"/>
                    <a:pt x="20413" y="9113"/>
                  </a:cubicBezTo>
                  <a:cubicBezTo>
                    <a:pt x="20413" y="13505"/>
                    <a:pt x="24968" y="13505"/>
                    <a:pt x="26993" y="13505"/>
                  </a:cubicBezTo>
                  <a:cubicBezTo>
                    <a:pt x="29776" y="13505"/>
                    <a:pt x="34331" y="13505"/>
                    <a:pt x="37621" y="13993"/>
                  </a:cubicBezTo>
                  <a:lnTo>
                    <a:pt x="1181" y="154789"/>
                  </a:lnTo>
                  <a:cubicBezTo>
                    <a:pt x="928" y="155765"/>
                    <a:pt x="169" y="159426"/>
                    <a:pt x="169" y="160402"/>
                  </a:cubicBezTo>
                  <a:cubicBezTo>
                    <a:pt x="169" y="166258"/>
                    <a:pt x="4977" y="171382"/>
                    <a:pt x="12316" y="171382"/>
                  </a:cubicBezTo>
                  <a:cubicBezTo>
                    <a:pt x="13834" y="171382"/>
                    <a:pt x="25221" y="171382"/>
                    <a:pt x="28764" y="157717"/>
                  </a:cubicBezTo>
                  <a:lnTo>
                    <a:pt x="43947" y="99886"/>
                  </a:lnTo>
                  <a:cubicBezTo>
                    <a:pt x="45212" y="95250"/>
                    <a:pt x="45212" y="94762"/>
                    <a:pt x="49008" y="89882"/>
                  </a:cubicBezTo>
                  <a:cubicBezTo>
                    <a:pt x="53057" y="84513"/>
                    <a:pt x="65709" y="67920"/>
                    <a:pt x="86713" y="67920"/>
                  </a:cubicBezTo>
                  <a:cubicBezTo>
                    <a:pt x="93292" y="67920"/>
                    <a:pt x="99365" y="70361"/>
                    <a:pt x="99365" y="82317"/>
                  </a:cubicBezTo>
                  <a:cubicBezTo>
                    <a:pt x="99365" y="96470"/>
                    <a:pt x="88231" y="125020"/>
                    <a:pt x="83423" y="136976"/>
                  </a:cubicBezTo>
                  <a:cubicBezTo>
                    <a:pt x="80639" y="143565"/>
                    <a:pt x="79880" y="145273"/>
                    <a:pt x="79880" y="149421"/>
                  </a:cubicBezTo>
                  <a:cubicBezTo>
                    <a:pt x="79880" y="163574"/>
                    <a:pt x="94557" y="171382"/>
                    <a:pt x="108475" y="171382"/>
                  </a:cubicBezTo>
                  <a:cubicBezTo>
                    <a:pt x="135298" y="171382"/>
                    <a:pt x="147951" y="138196"/>
                    <a:pt x="147951" y="133316"/>
                  </a:cubicBezTo>
                  <a:cubicBezTo>
                    <a:pt x="147951" y="129900"/>
                    <a:pt x="144155" y="129900"/>
                    <a:pt x="141878" y="129900"/>
                  </a:cubicBezTo>
                  <a:cubicBezTo>
                    <a:pt x="138841" y="129900"/>
                    <a:pt x="137070" y="129900"/>
                    <a:pt x="136058" y="133072"/>
                  </a:cubicBezTo>
                  <a:cubicBezTo>
                    <a:pt x="127960" y="160158"/>
                    <a:pt x="114042" y="162598"/>
                    <a:pt x="109993" y="162598"/>
                  </a:cubicBezTo>
                  <a:cubicBezTo>
                    <a:pt x="108222" y="162598"/>
                    <a:pt x="105691" y="162598"/>
                    <a:pt x="105691" y="157473"/>
                  </a:cubicBezTo>
                  <a:cubicBezTo>
                    <a:pt x="105691" y="152105"/>
                    <a:pt x="108475" y="145517"/>
                    <a:pt x="109993" y="141613"/>
                  </a:cubicBezTo>
                  <a:cubicBezTo>
                    <a:pt x="114801" y="129656"/>
                    <a:pt x="126442" y="101106"/>
                    <a:pt x="126442" y="87442"/>
                  </a:cubicBezTo>
                  <a:cubicBezTo>
                    <a:pt x="126442" y="64992"/>
                    <a:pt x="106957" y="59136"/>
                    <a:pt x="88737" y="59136"/>
                  </a:cubicBezTo>
                  <a:cubicBezTo>
                    <a:pt x="83170" y="59136"/>
                    <a:pt x="67734" y="59136"/>
                    <a:pt x="50526" y="74265"/>
                  </a:cubicBezTo>
                  <a:lnTo>
                    <a:pt x="67481" y="8625"/>
                  </a:lnTo>
                  <a:close/>
                </a:path>
              </a:pathLst>
            </a:custGeom>
            <a:solidFill>
              <a:srgbClr val="000000"/>
            </a:solidFill>
            <a:ln w="25400"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412FE4D0-8E53-C5AF-712E-629205426720}"/>
                </a:ext>
              </a:extLst>
            </p:cNvPr>
            <p:cNvSpPr/>
            <p:nvPr>
              <p:custDataLst>
                <p:tags r:id="rId11"/>
              </p:custDataLst>
            </p:nvPr>
          </p:nvSpPr>
          <p:spPr>
            <a:xfrm>
              <a:off x="7012846" y="4400116"/>
              <a:ext cx="53672" cy="114954"/>
            </a:xfrm>
            <a:custGeom>
              <a:avLst/>
              <a:gdLst>
                <a:gd name="connsiteX0" fmla="*/ 49242 w 53672"/>
                <a:gd name="connsiteY0" fmla="*/ 6571 h 114954"/>
                <a:gd name="connsiteX1" fmla="*/ 42157 w 53672"/>
                <a:gd name="connsiteY1" fmla="*/ 81 h 114954"/>
                <a:gd name="connsiteX2" fmla="*/ 32237 w 53672"/>
                <a:gd name="connsiteY2" fmla="*/ 9475 h 114954"/>
                <a:gd name="connsiteX3" fmla="*/ 39323 w 53672"/>
                <a:gd name="connsiteY3" fmla="*/ 15966 h 114954"/>
                <a:gd name="connsiteX4" fmla="*/ 49242 w 53672"/>
                <a:gd name="connsiteY4" fmla="*/ 6571 h 114954"/>
                <a:gd name="connsiteX5" fmla="*/ 13107 w 53672"/>
                <a:gd name="connsiteY5" fmla="*/ 93343 h 114954"/>
                <a:gd name="connsiteX6" fmla="*/ 11512 w 53672"/>
                <a:gd name="connsiteY6" fmla="*/ 100517 h 114954"/>
                <a:gd name="connsiteX7" fmla="*/ 28340 w 53672"/>
                <a:gd name="connsiteY7" fmla="*/ 115035 h 114954"/>
                <a:gd name="connsiteX8" fmla="*/ 53848 w 53672"/>
                <a:gd name="connsiteY8" fmla="*/ 88901 h 114954"/>
                <a:gd name="connsiteX9" fmla="*/ 51014 w 53672"/>
                <a:gd name="connsiteY9" fmla="*/ 86681 h 114954"/>
                <a:gd name="connsiteX10" fmla="*/ 47648 w 53672"/>
                <a:gd name="connsiteY10" fmla="*/ 89585 h 114954"/>
                <a:gd name="connsiteX11" fmla="*/ 28872 w 53672"/>
                <a:gd name="connsiteY11" fmla="*/ 110253 h 114954"/>
                <a:gd name="connsiteX12" fmla="*/ 24443 w 53672"/>
                <a:gd name="connsiteY12" fmla="*/ 104274 h 114954"/>
                <a:gd name="connsiteX13" fmla="*/ 27278 w 53672"/>
                <a:gd name="connsiteY13" fmla="*/ 93343 h 114954"/>
                <a:gd name="connsiteX14" fmla="*/ 32946 w 53672"/>
                <a:gd name="connsiteY14" fmla="*/ 79678 h 114954"/>
                <a:gd name="connsiteX15" fmla="*/ 41626 w 53672"/>
                <a:gd name="connsiteY15" fmla="*/ 57985 h 114954"/>
                <a:gd name="connsiteX16" fmla="*/ 42688 w 53672"/>
                <a:gd name="connsiteY16" fmla="*/ 52519 h 114954"/>
                <a:gd name="connsiteX17" fmla="*/ 25860 w 53672"/>
                <a:gd name="connsiteY17" fmla="*/ 38000 h 114954"/>
                <a:gd name="connsiteX18" fmla="*/ 176 w 53672"/>
                <a:gd name="connsiteY18" fmla="*/ 64134 h 114954"/>
                <a:gd name="connsiteX19" fmla="*/ 3187 w 53672"/>
                <a:gd name="connsiteY19" fmla="*/ 66355 h 114954"/>
                <a:gd name="connsiteX20" fmla="*/ 6376 w 53672"/>
                <a:gd name="connsiteY20" fmla="*/ 63622 h 114954"/>
                <a:gd name="connsiteX21" fmla="*/ 25329 w 53672"/>
                <a:gd name="connsiteY21" fmla="*/ 42783 h 114954"/>
                <a:gd name="connsiteX22" fmla="*/ 29757 w 53672"/>
                <a:gd name="connsiteY22" fmla="*/ 48761 h 114954"/>
                <a:gd name="connsiteX23" fmla="*/ 24266 w 53672"/>
                <a:gd name="connsiteY23" fmla="*/ 65842 h 114954"/>
                <a:gd name="connsiteX24" fmla="*/ 13107 w 53672"/>
                <a:gd name="connsiteY24" fmla="*/ 93343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242" y="6571"/>
                  </a:moveTo>
                  <a:cubicBezTo>
                    <a:pt x="49242" y="3838"/>
                    <a:pt x="47117" y="81"/>
                    <a:pt x="42157" y="81"/>
                  </a:cubicBezTo>
                  <a:cubicBezTo>
                    <a:pt x="37374" y="81"/>
                    <a:pt x="32237" y="4522"/>
                    <a:pt x="32237" y="9475"/>
                  </a:cubicBezTo>
                  <a:cubicBezTo>
                    <a:pt x="32237" y="12379"/>
                    <a:pt x="34540" y="15966"/>
                    <a:pt x="39323" y="15966"/>
                  </a:cubicBezTo>
                  <a:cubicBezTo>
                    <a:pt x="44460" y="15966"/>
                    <a:pt x="49242" y="11183"/>
                    <a:pt x="49242" y="6571"/>
                  </a:cubicBezTo>
                  <a:close/>
                  <a:moveTo>
                    <a:pt x="13107" y="93343"/>
                  </a:moveTo>
                  <a:cubicBezTo>
                    <a:pt x="12398" y="95563"/>
                    <a:pt x="11512" y="97613"/>
                    <a:pt x="11512" y="100517"/>
                  </a:cubicBezTo>
                  <a:cubicBezTo>
                    <a:pt x="11512" y="108545"/>
                    <a:pt x="18598" y="115035"/>
                    <a:pt x="28340" y="115035"/>
                  </a:cubicBezTo>
                  <a:cubicBezTo>
                    <a:pt x="46054" y="115035"/>
                    <a:pt x="53848" y="91464"/>
                    <a:pt x="53848" y="88901"/>
                  </a:cubicBezTo>
                  <a:cubicBezTo>
                    <a:pt x="53848" y="86681"/>
                    <a:pt x="51545" y="86681"/>
                    <a:pt x="51014" y="86681"/>
                  </a:cubicBezTo>
                  <a:cubicBezTo>
                    <a:pt x="48534" y="86681"/>
                    <a:pt x="48357" y="87706"/>
                    <a:pt x="47648" y="89585"/>
                  </a:cubicBezTo>
                  <a:cubicBezTo>
                    <a:pt x="43574" y="103249"/>
                    <a:pt x="35780" y="110253"/>
                    <a:pt x="28872" y="110253"/>
                  </a:cubicBezTo>
                  <a:cubicBezTo>
                    <a:pt x="25329" y="110253"/>
                    <a:pt x="24443" y="108032"/>
                    <a:pt x="24443" y="104274"/>
                  </a:cubicBezTo>
                  <a:cubicBezTo>
                    <a:pt x="24443" y="100346"/>
                    <a:pt x="25683" y="97100"/>
                    <a:pt x="27278" y="93343"/>
                  </a:cubicBezTo>
                  <a:cubicBezTo>
                    <a:pt x="29049" y="88731"/>
                    <a:pt x="30997" y="84119"/>
                    <a:pt x="32946" y="79678"/>
                  </a:cubicBezTo>
                  <a:cubicBezTo>
                    <a:pt x="34540" y="75578"/>
                    <a:pt x="40917" y="60035"/>
                    <a:pt x="41626" y="57985"/>
                  </a:cubicBezTo>
                  <a:cubicBezTo>
                    <a:pt x="42157" y="56277"/>
                    <a:pt x="42688" y="54227"/>
                    <a:pt x="42688" y="52519"/>
                  </a:cubicBezTo>
                  <a:cubicBezTo>
                    <a:pt x="42688" y="44491"/>
                    <a:pt x="35603" y="38000"/>
                    <a:pt x="25860" y="38000"/>
                  </a:cubicBezTo>
                  <a:cubicBezTo>
                    <a:pt x="8324" y="38000"/>
                    <a:pt x="176" y="61230"/>
                    <a:pt x="176" y="64134"/>
                  </a:cubicBezTo>
                  <a:cubicBezTo>
                    <a:pt x="176" y="66355"/>
                    <a:pt x="2656" y="66355"/>
                    <a:pt x="3187" y="66355"/>
                  </a:cubicBezTo>
                  <a:cubicBezTo>
                    <a:pt x="5667" y="66355"/>
                    <a:pt x="5844" y="65501"/>
                    <a:pt x="6376" y="63622"/>
                  </a:cubicBezTo>
                  <a:cubicBezTo>
                    <a:pt x="10981" y="48932"/>
                    <a:pt x="18775" y="42783"/>
                    <a:pt x="25329" y="42783"/>
                  </a:cubicBezTo>
                  <a:cubicBezTo>
                    <a:pt x="28163" y="42783"/>
                    <a:pt x="29757" y="44149"/>
                    <a:pt x="29757" y="48761"/>
                  </a:cubicBezTo>
                  <a:cubicBezTo>
                    <a:pt x="29757" y="52690"/>
                    <a:pt x="28695" y="55252"/>
                    <a:pt x="24266" y="65842"/>
                  </a:cubicBezTo>
                  <a:lnTo>
                    <a:pt x="13107" y="93343"/>
                  </a:lnTo>
                  <a:close/>
                </a:path>
              </a:pathLst>
            </a:custGeom>
            <a:solidFill>
              <a:srgbClr val="000000"/>
            </a:solidFill>
            <a:ln w="25400"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93AB335C-31BD-4725-DEC1-24B18520153D}"/>
                </a:ext>
              </a:extLst>
            </p:cNvPr>
            <p:cNvSpPr/>
            <p:nvPr>
              <p:custDataLst>
                <p:tags r:id="rId12"/>
              </p:custDataLst>
            </p:nvPr>
          </p:nvSpPr>
          <p:spPr>
            <a:xfrm>
              <a:off x="7023828" y="4561021"/>
              <a:ext cx="64477" cy="113417"/>
            </a:xfrm>
            <a:custGeom>
              <a:avLst/>
              <a:gdLst>
                <a:gd name="connsiteX0" fmla="*/ 40208 w 64477"/>
                <a:gd name="connsiteY0" fmla="*/ 4870 h 113417"/>
                <a:gd name="connsiteX1" fmla="*/ 34894 w 64477"/>
                <a:gd name="connsiteY1" fmla="*/ 87 h 113417"/>
                <a:gd name="connsiteX2" fmla="*/ 176 w 64477"/>
                <a:gd name="connsiteY2" fmla="*/ 11019 h 113417"/>
                <a:gd name="connsiteX3" fmla="*/ 176 w 64477"/>
                <a:gd name="connsiteY3" fmla="*/ 17168 h 113417"/>
                <a:gd name="connsiteX4" fmla="*/ 25860 w 64477"/>
                <a:gd name="connsiteY4" fmla="*/ 12385 h 113417"/>
                <a:gd name="connsiteX5" fmla="*/ 25860 w 64477"/>
                <a:gd name="connsiteY5" fmla="*/ 99498 h 113417"/>
                <a:gd name="connsiteX6" fmla="*/ 8147 w 64477"/>
                <a:gd name="connsiteY6" fmla="*/ 107355 h 113417"/>
                <a:gd name="connsiteX7" fmla="*/ 1416 w 64477"/>
                <a:gd name="connsiteY7" fmla="*/ 107355 h 113417"/>
                <a:gd name="connsiteX8" fmla="*/ 1416 w 64477"/>
                <a:gd name="connsiteY8" fmla="*/ 113505 h 113417"/>
                <a:gd name="connsiteX9" fmla="*/ 32946 w 64477"/>
                <a:gd name="connsiteY9" fmla="*/ 112821 h 113417"/>
                <a:gd name="connsiteX10" fmla="*/ 64653 w 64477"/>
                <a:gd name="connsiteY10" fmla="*/ 113505 h 113417"/>
                <a:gd name="connsiteX11" fmla="*/ 64653 w 64477"/>
                <a:gd name="connsiteY11" fmla="*/ 107355 h 113417"/>
                <a:gd name="connsiteX12" fmla="*/ 57922 w 64477"/>
                <a:gd name="connsiteY12" fmla="*/ 107355 h 113417"/>
                <a:gd name="connsiteX13" fmla="*/ 40208 w 64477"/>
                <a:gd name="connsiteY13" fmla="*/ 99498 h 113417"/>
                <a:gd name="connsiteX14" fmla="*/ 40208 w 64477"/>
                <a:gd name="connsiteY14" fmla="*/ 487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208" y="4870"/>
                  </a:moveTo>
                  <a:cubicBezTo>
                    <a:pt x="40208" y="258"/>
                    <a:pt x="39854" y="87"/>
                    <a:pt x="34894" y="87"/>
                  </a:cubicBezTo>
                  <a:cubicBezTo>
                    <a:pt x="23558" y="10848"/>
                    <a:pt x="7438" y="11019"/>
                    <a:pt x="176" y="11019"/>
                  </a:cubicBezTo>
                  <a:lnTo>
                    <a:pt x="176" y="17168"/>
                  </a:lnTo>
                  <a:cubicBezTo>
                    <a:pt x="4427" y="17168"/>
                    <a:pt x="16118" y="17168"/>
                    <a:pt x="25860" y="12385"/>
                  </a:cubicBezTo>
                  <a:lnTo>
                    <a:pt x="25860" y="99498"/>
                  </a:lnTo>
                  <a:cubicBezTo>
                    <a:pt x="25860" y="105135"/>
                    <a:pt x="25860" y="107355"/>
                    <a:pt x="8147" y="107355"/>
                  </a:cubicBezTo>
                  <a:lnTo>
                    <a:pt x="1416" y="107355"/>
                  </a:lnTo>
                  <a:lnTo>
                    <a:pt x="1416" y="113505"/>
                  </a:lnTo>
                  <a:cubicBezTo>
                    <a:pt x="4604" y="113334"/>
                    <a:pt x="26392" y="112821"/>
                    <a:pt x="32946" y="112821"/>
                  </a:cubicBezTo>
                  <a:cubicBezTo>
                    <a:pt x="38437" y="112821"/>
                    <a:pt x="60756" y="113334"/>
                    <a:pt x="64653" y="113505"/>
                  </a:cubicBezTo>
                  <a:lnTo>
                    <a:pt x="64653" y="107355"/>
                  </a:lnTo>
                  <a:lnTo>
                    <a:pt x="57922" y="107355"/>
                  </a:lnTo>
                  <a:cubicBezTo>
                    <a:pt x="40208" y="107355"/>
                    <a:pt x="40208" y="105135"/>
                    <a:pt x="40208" y="99498"/>
                  </a:cubicBezTo>
                  <a:lnTo>
                    <a:pt x="40208" y="4870"/>
                  </a:lnTo>
                  <a:close/>
                </a:path>
              </a:pathLst>
            </a:custGeom>
            <a:solidFill>
              <a:srgbClr val="000000"/>
            </a:solidFill>
            <a:ln w="25400"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5E00559B-3074-4FE4-5163-C0EBE0250DEC}"/>
                </a:ext>
              </a:extLst>
            </p:cNvPr>
            <p:cNvSpPr/>
            <p:nvPr>
              <p:custDataLst>
                <p:tags r:id="rId13"/>
              </p:custDataLst>
            </p:nvPr>
          </p:nvSpPr>
          <p:spPr>
            <a:xfrm>
              <a:off x="7202503" y="4524561"/>
              <a:ext cx="168278" cy="57099"/>
            </a:xfrm>
            <a:custGeom>
              <a:avLst/>
              <a:gdLst>
                <a:gd name="connsiteX0" fmla="*/ 159858 w 168278"/>
                <a:gd name="connsiteY0" fmla="*/ 9845 h 57099"/>
                <a:gd name="connsiteX1" fmla="*/ 168462 w 168278"/>
                <a:gd name="connsiteY1" fmla="*/ 4965 h 57099"/>
                <a:gd name="connsiteX2" fmla="*/ 160111 w 168278"/>
                <a:gd name="connsiteY2" fmla="*/ 85 h 57099"/>
                <a:gd name="connsiteX3" fmla="*/ 8534 w 168278"/>
                <a:gd name="connsiteY3" fmla="*/ 85 h 57099"/>
                <a:gd name="connsiteX4" fmla="*/ 183 w 168278"/>
                <a:gd name="connsiteY4" fmla="*/ 4965 h 57099"/>
                <a:gd name="connsiteX5" fmla="*/ 8787 w 168278"/>
                <a:gd name="connsiteY5" fmla="*/ 9845 h 57099"/>
                <a:gd name="connsiteX6" fmla="*/ 159858 w 168278"/>
                <a:gd name="connsiteY6" fmla="*/ 9845 h 57099"/>
                <a:gd name="connsiteX7" fmla="*/ 160111 w 168278"/>
                <a:gd name="connsiteY7" fmla="*/ 57184 h 57099"/>
                <a:gd name="connsiteX8" fmla="*/ 168462 w 168278"/>
                <a:gd name="connsiteY8" fmla="*/ 52304 h 57099"/>
                <a:gd name="connsiteX9" fmla="*/ 159858 w 168278"/>
                <a:gd name="connsiteY9" fmla="*/ 47423 h 57099"/>
                <a:gd name="connsiteX10" fmla="*/ 8787 w 168278"/>
                <a:gd name="connsiteY10" fmla="*/ 47423 h 57099"/>
                <a:gd name="connsiteX11" fmla="*/ 183 w 168278"/>
                <a:gd name="connsiteY11" fmla="*/ 52304 h 57099"/>
                <a:gd name="connsiteX12" fmla="*/ 8534 w 168278"/>
                <a:gd name="connsiteY12" fmla="*/ 57184 h 57099"/>
                <a:gd name="connsiteX13" fmla="*/ 160111 w 168278"/>
                <a:gd name="connsiteY13" fmla="*/ 57184 h 5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7099">
                  <a:moveTo>
                    <a:pt x="159858" y="9845"/>
                  </a:moveTo>
                  <a:cubicBezTo>
                    <a:pt x="163654" y="9845"/>
                    <a:pt x="168462" y="9845"/>
                    <a:pt x="168462" y="4965"/>
                  </a:cubicBezTo>
                  <a:cubicBezTo>
                    <a:pt x="168462" y="85"/>
                    <a:pt x="163654" y="85"/>
                    <a:pt x="160111" y="85"/>
                  </a:cubicBezTo>
                  <a:lnTo>
                    <a:pt x="8534" y="85"/>
                  </a:lnTo>
                  <a:cubicBezTo>
                    <a:pt x="4991" y="85"/>
                    <a:pt x="183" y="85"/>
                    <a:pt x="183" y="4965"/>
                  </a:cubicBezTo>
                  <a:cubicBezTo>
                    <a:pt x="183" y="9845"/>
                    <a:pt x="4991" y="9845"/>
                    <a:pt x="8787" y="9845"/>
                  </a:cubicBezTo>
                  <a:lnTo>
                    <a:pt x="159858" y="9845"/>
                  </a:lnTo>
                  <a:close/>
                  <a:moveTo>
                    <a:pt x="160111" y="57184"/>
                  </a:moveTo>
                  <a:cubicBezTo>
                    <a:pt x="163654" y="57184"/>
                    <a:pt x="168462" y="57184"/>
                    <a:pt x="168462" y="52304"/>
                  </a:cubicBezTo>
                  <a:cubicBezTo>
                    <a:pt x="168462" y="47423"/>
                    <a:pt x="163654" y="47423"/>
                    <a:pt x="159858" y="47423"/>
                  </a:cubicBezTo>
                  <a:lnTo>
                    <a:pt x="8787" y="47423"/>
                  </a:lnTo>
                  <a:cubicBezTo>
                    <a:pt x="4991" y="47423"/>
                    <a:pt x="183" y="47423"/>
                    <a:pt x="183" y="52304"/>
                  </a:cubicBezTo>
                  <a:cubicBezTo>
                    <a:pt x="183" y="57184"/>
                    <a:pt x="4991" y="57184"/>
                    <a:pt x="8534" y="57184"/>
                  </a:cubicBezTo>
                  <a:lnTo>
                    <a:pt x="160111" y="57184"/>
                  </a:lnTo>
                  <a:close/>
                </a:path>
              </a:pathLst>
            </a:custGeom>
            <a:solidFill>
              <a:srgbClr val="000000"/>
            </a:solidFill>
            <a:ln w="25400"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E503B0FD-A547-BC4D-D8FF-6E7A954DFA7F}"/>
                </a:ext>
              </a:extLst>
            </p:cNvPr>
            <p:cNvSpPr/>
            <p:nvPr>
              <p:custDataLst>
                <p:tags r:id="rId14"/>
              </p:custDataLst>
            </p:nvPr>
          </p:nvSpPr>
          <p:spPr>
            <a:xfrm>
              <a:off x="7464551" y="4447453"/>
              <a:ext cx="155626" cy="166661"/>
            </a:xfrm>
            <a:custGeom>
              <a:avLst/>
              <a:gdLst>
                <a:gd name="connsiteX0" fmla="*/ 47261 w 155626"/>
                <a:gd name="connsiteY0" fmla="*/ 77437 h 166661"/>
                <a:gd name="connsiteX1" fmla="*/ 47261 w 155626"/>
                <a:gd name="connsiteY1" fmla="*/ 17410 h 166661"/>
                <a:gd name="connsiteX2" fmla="*/ 59661 w 155626"/>
                <a:gd name="connsiteY2" fmla="*/ 7649 h 166661"/>
                <a:gd name="connsiteX3" fmla="*/ 91039 w 155626"/>
                <a:gd name="connsiteY3" fmla="*/ 7649 h 166661"/>
                <a:gd name="connsiteX4" fmla="*/ 124442 w 155626"/>
                <a:gd name="connsiteY4" fmla="*/ 41323 h 166661"/>
                <a:gd name="connsiteX5" fmla="*/ 83953 w 155626"/>
                <a:gd name="connsiteY5" fmla="*/ 77437 h 166661"/>
                <a:gd name="connsiteX6" fmla="*/ 47261 w 155626"/>
                <a:gd name="connsiteY6" fmla="*/ 77437 h 166661"/>
                <a:gd name="connsiteX7" fmla="*/ 106981 w 155626"/>
                <a:gd name="connsiteY7" fmla="*/ 79633 h 166661"/>
                <a:gd name="connsiteX8" fmla="*/ 148988 w 155626"/>
                <a:gd name="connsiteY8" fmla="*/ 41323 h 166661"/>
                <a:gd name="connsiteX9" fmla="*/ 92810 w 155626"/>
                <a:gd name="connsiteY9" fmla="*/ 85 h 166661"/>
                <a:gd name="connsiteX10" fmla="*/ 194 w 155626"/>
                <a:gd name="connsiteY10" fmla="*/ 85 h 166661"/>
                <a:gd name="connsiteX11" fmla="*/ 194 w 155626"/>
                <a:gd name="connsiteY11" fmla="*/ 7649 h 166661"/>
                <a:gd name="connsiteX12" fmla="*/ 6267 w 155626"/>
                <a:gd name="connsiteY12" fmla="*/ 7649 h 166661"/>
                <a:gd name="connsiteX13" fmla="*/ 26258 w 155626"/>
                <a:gd name="connsiteY13" fmla="*/ 19118 h 166661"/>
                <a:gd name="connsiteX14" fmla="*/ 26258 w 155626"/>
                <a:gd name="connsiteY14" fmla="*/ 147713 h 166661"/>
                <a:gd name="connsiteX15" fmla="*/ 6267 w 155626"/>
                <a:gd name="connsiteY15" fmla="*/ 159181 h 166661"/>
                <a:gd name="connsiteX16" fmla="*/ 194 w 155626"/>
                <a:gd name="connsiteY16" fmla="*/ 159181 h 166661"/>
                <a:gd name="connsiteX17" fmla="*/ 194 w 155626"/>
                <a:gd name="connsiteY17" fmla="*/ 166746 h 166661"/>
                <a:gd name="connsiteX18" fmla="*/ 99390 w 155626"/>
                <a:gd name="connsiteY18" fmla="*/ 166746 h 166661"/>
                <a:gd name="connsiteX19" fmla="*/ 155820 w 155626"/>
                <a:gd name="connsiteY19" fmla="*/ 122091 h 166661"/>
                <a:gd name="connsiteX20" fmla="*/ 106981 w 155626"/>
                <a:gd name="connsiteY20" fmla="*/ 79633 h 166661"/>
                <a:gd name="connsiteX21" fmla="*/ 91292 w 155626"/>
                <a:gd name="connsiteY21" fmla="*/ 159181 h 166661"/>
                <a:gd name="connsiteX22" fmla="*/ 59661 w 155626"/>
                <a:gd name="connsiteY22" fmla="*/ 159181 h 166661"/>
                <a:gd name="connsiteX23" fmla="*/ 47261 w 155626"/>
                <a:gd name="connsiteY23" fmla="*/ 149421 h 166661"/>
                <a:gd name="connsiteX24" fmla="*/ 47261 w 155626"/>
                <a:gd name="connsiteY24" fmla="*/ 82805 h 166661"/>
                <a:gd name="connsiteX25" fmla="*/ 94835 w 155626"/>
                <a:gd name="connsiteY25" fmla="*/ 82805 h 166661"/>
                <a:gd name="connsiteX26" fmla="*/ 130515 w 155626"/>
                <a:gd name="connsiteY26" fmla="*/ 121847 h 166661"/>
                <a:gd name="connsiteX27" fmla="*/ 91292 w 155626"/>
                <a:gd name="connsiteY27" fmla="*/ 159181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626" h="166661">
                  <a:moveTo>
                    <a:pt x="47261" y="77437"/>
                  </a:moveTo>
                  <a:lnTo>
                    <a:pt x="47261" y="17410"/>
                  </a:lnTo>
                  <a:cubicBezTo>
                    <a:pt x="47261" y="9357"/>
                    <a:pt x="47767" y="7649"/>
                    <a:pt x="59661" y="7649"/>
                  </a:cubicBezTo>
                  <a:lnTo>
                    <a:pt x="91039" y="7649"/>
                  </a:lnTo>
                  <a:cubicBezTo>
                    <a:pt x="115585" y="7649"/>
                    <a:pt x="124442" y="28390"/>
                    <a:pt x="124442" y="41323"/>
                  </a:cubicBezTo>
                  <a:cubicBezTo>
                    <a:pt x="124442" y="56940"/>
                    <a:pt x="112042" y="77437"/>
                    <a:pt x="83953" y="77437"/>
                  </a:cubicBezTo>
                  <a:lnTo>
                    <a:pt x="47261" y="77437"/>
                  </a:lnTo>
                  <a:close/>
                  <a:moveTo>
                    <a:pt x="106981" y="79633"/>
                  </a:moveTo>
                  <a:cubicBezTo>
                    <a:pt x="131527" y="74997"/>
                    <a:pt x="148988" y="59380"/>
                    <a:pt x="148988" y="41323"/>
                  </a:cubicBezTo>
                  <a:cubicBezTo>
                    <a:pt x="148988" y="20094"/>
                    <a:pt x="125707" y="85"/>
                    <a:pt x="92810" y="85"/>
                  </a:cubicBezTo>
                  <a:lnTo>
                    <a:pt x="194" y="85"/>
                  </a:lnTo>
                  <a:lnTo>
                    <a:pt x="194" y="7649"/>
                  </a:lnTo>
                  <a:lnTo>
                    <a:pt x="6267" y="7649"/>
                  </a:lnTo>
                  <a:cubicBezTo>
                    <a:pt x="25752" y="7649"/>
                    <a:pt x="26258" y="10333"/>
                    <a:pt x="26258" y="19118"/>
                  </a:cubicBezTo>
                  <a:lnTo>
                    <a:pt x="26258" y="147713"/>
                  </a:lnTo>
                  <a:cubicBezTo>
                    <a:pt x="26258" y="156497"/>
                    <a:pt x="25752" y="159181"/>
                    <a:pt x="6267" y="159181"/>
                  </a:cubicBezTo>
                  <a:lnTo>
                    <a:pt x="194" y="159181"/>
                  </a:lnTo>
                  <a:lnTo>
                    <a:pt x="194" y="166746"/>
                  </a:lnTo>
                  <a:lnTo>
                    <a:pt x="99390" y="166746"/>
                  </a:lnTo>
                  <a:cubicBezTo>
                    <a:pt x="133045" y="166746"/>
                    <a:pt x="155820" y="145029"/>
                    <a:pt x="155820" y="122091"/>
                  </a:cubicBezTo>
                  <a:cubicBezTo>
                    <a:pt x="155820" y="100862"/>
                    <a:pt x="135070" y="82561"/>
                    <a:pt x="106981" y="79633"/>
                  </a:cubicBezTo>
                  <a:close/>
                  <a:moveTo>
                    <a:pt x="91292" y="159181"/>
                  </a:moveTo>
                  <a:lnTo>
                    <a:pt x="59661" y="159181"/>
                  </a:lnTo>
                  <a:cubicBezTo>
                    <a:pt x="47767" y="159181"/>
                    <a:pt x="47261" y="157473"/>
                    <a:pt x="47261" y="149421"/>
                  </a:cubicBezTo>
                  <a:lnTo>
                    <a:pt x="47261" y="82805"/>
                  </a:lnTo>
                  <a:lnTo>
                    <a:pt x="94835" y="82805"/>
                  </a:lnTo>
                  <a:cubicBezTo>
                    <a:pt x="119887" y="82805"/>
                    <a:pt x="130515" y="105499"/>
                    <a:pt x="130515" y="121847"/>
                  </a:cubicBezTo>
                  <a:cubicBezTo>
                    <a:pt x="130515" y="139172"/>
                    <a:pt x="117356" y="159181"/>
                    <a:pt x="91292" y="159181"/>
                  </a:cubicBezTo>
                  <a:close/>
                </a:path>
              </a:pathLst>
            </a:custGeom>
            <a:solidFill>
              <a:srgbClr val="000000"/>
            </a:solidFill>
            <a:ln w="25400"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DF343C12-77A7-AEED-0E0E-64CBAACCE4F9}"/>
                </a:ext>
              </a:extLst>
            </p:cNvPr>
            <p:cNvSpPr/>
            <p:nvPr>
              <p:custDataLst>
                <p:tags r:id="rId15"/>
              </p:custDataLst>
            </p:nvPr>
          </p:nvSpPr>
          <p:spPr>
            <a:xfrm>
              <a:off x="7643037" y="4450869"/>
              <a:ext cx="54152" cy="163245"/>
            </a:xfrm>
            <a:custGeom>
              <a:avLst/>
              <a:gdLst>
                <a:gd name="connsiteX0" fmla="*/ 36640 w 54152"/>
                <a:gd name="connsiteY0" fmla="*/ 55476 h 163245"/>
                <a:gd name="connsiteX1" fmla="*/ 1213 w 54152"/>
                <a:gd name="connsiteY1" fmla="*/ 58160 h 163245"/>
                <a:gd name="connsiteX2" fmla="*/ 1213 w 54152"/>
                <a:gd name="connsiteY2" fmla="*/ 65724 h 163245"/>
                <a:gd name="connsiteX3" fmla="*/ 19939 w 54152"/>
                <a:gd name="connsiteY3" fmla="*/ 79145 h 163245"/>
                <a:gd name="connsiteX4" fmla="*/ 19939 w 54152"/>
                <a:gd name="connsiteY4" fmla="*/ 144785 h 163245"/>
                <a:gd name="connsiteX5" fmla="*/ 201 w 54152"/>
                <a:gd name="connsiteY5" fmla="*/ 155765 h 163245"/>
                <a:gd name="connsiteX6" fmla="*/ 201 w 54152"/>
                <a:gd name="connsiteY6" fmla="*/ 163330 h 163245"/>
                <a:gd name="connsiteX7" fmla="*/ 28036 w 54152"/>
                <a:gd name="connsiteY7" fmla="*/ 162598 h 163245"/>
                <a:gd name="connsiteX8" fmla="*/ 54354 w 54152"/>
                <a:gd name="connsiteY8" fmla="*/ 163330 h 163245"/>
                <a:gd name="connsiteX9" fmla="*/ 54354 w 54152"/>
                <a:gd name="connsiteY9" fmla="*/ 155765 h 163245"/>
                <a:gd name="connsiteX10" fmla="*/ 36640 w 54152"/>
                <a:gd name="connsiteY10" fmla="*/ 145029 h 163245"/>
                <a:gd name="connsiteX11" fmla="*/ 36640 w 54152"/>
                <a:gd name="connsiteY11" fmla="*/ 55476 h 163245"/>
                <a:gd name="connsiteX12" fmla="*/ 37652 w 54152"/>
                <a:gd name="connsiteY12" fmla="*/ 13017 h 163245"/>
                <a:gd name="connsiteX13" fmla="*/ 24240 w 54152"/>
                <a:gd name="connsiteY13" fmla="*/ 85 h 163245"/>
                <a:gd name="connsiteX14" fmla="*/ 10829 w 54152"/>
                <a:gd name="connsiteY14" fmla="*/ 13017 h 163245"/>
                <a:gd name="connsiteX15" fmla="*/ 24240 w 54152"/>
                <a:gd name="connsiteY15" fmla="*/ 25950 h 163245"/>
                <a:gd name="connsiteX16" fmla="*/ 37652 w 54152"/>
                <a:gd name="connsiteY16" fmla="*/ 13017 h 1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3245">
                  <a:moveTo>
                    <a:pt x="36640" y="55476"/>
                  </a:moveTo>
                  <a:lnTo>
                    <a:pt x="1213" y="58160"/>
                  </a:lnTo>
                  <a:lnTo>
                    <a:pt x="1213" y="65724"/>
                  </a:lnTo>
                  <a:cubicBezTo>
                    <a:pt x="17661" y="65724"/>
                    <a:pt x="19939" y="67188"/>
                    <a:pt x="19939" y="79145"/>
                  </a:cubicBezTo>
                  <a:lnTo>
                    <a:pt x="19939" y="144785"/>
                  </a:lnTo>
                  <a:cubicBezTo>
                    <a:pt x="19939" y="155765"/>
                    <a:pt x="17155" y="155765"/>
                    <a:pt x="201" y="155765"/>
                  </a:cubicBezTo>
                  <a:lnTo>
                    <a:pt x="201" y="163330"/>
                  </a:lnTo>
                  <a:cubicBezTo>
                    <a:pt x="8298" y="163086"/>
                    <a:pt x="21963" y="162598"/>
                    <a:pt x="28036" y="162598"/>
                  </a:cubicBezTo>
                  <a:cubicBezTo>
                    <a:pt x="36893" y="162598"/>
                    <a:pt x="45750" y="163086"/>
                    <a:pt x="54354" y="163330"/>
                  </a:cubicBezTo>
                  <a:lnTo>
                    <a:pt x="54354" y="155765"/>
                  </a:lnTo>
                  <a:cubicBezTo>
                    <a:pt x="37652" y="155765"/>
                    <a:pt x="36640" y="154545"/>
                    <a:pt x="36640" y="145029"/>
                  </a:cubicBezTo>
                  <a:lnTo>
                    <a:pt x="36640" y="55476"/>
                  </a:lnTo>
                  <a:close/>
                  <a:moveTo>
                    <a:pt x="37652" y="13017"/>
                  </a:moveTo>
                  <a:cubicBezTo>
                    <a:pt x="37652" y="5209"/>
                    <a:pt x="31326" y="85"/>
                    <a:pt x="24240" y="85"/>
                  </a:cubicBezTo>
                  <a:cubicBezTo>
                    <a:pt x="16396" y="85"/>
                    <a:pt x="10829" y="6673"/>
                    <a:pt x="10829" y="13017"/>
                  </a:cubicBezTo>
                  <a:cubicBezTo>
                    <a:pt x="10829" y="19606"/>
                    <a:pt x="16396" y="25950"/>
                    <a:pt x="24240" y="25950"/>
                  </a:cubicBezTo>
                  <a:cubicBezTo>
                    <a:pt x="31326" y="25950"/>
                    <a:pt x="37652" y="20826"/>
                    <a:pt x="37652" y="13017"/>
                  </a:cubicBezTo>
                  <a:close/>
                </a:path>
              </a:pathLst>
            </a:custGeom>
            <a:solidFill>
              <a:srgbClr val="000000"/>
            </a:solidFill>
            <a:ln w="25400"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D0E41156-7316-443B-26CE-734921A90963}"/>
                </a:ext>
              </a:extLst>
            </p:cNvPr>
            <p:cNvSpPr/>
            <p:nvPr>
              <p:custDataLst>
                <p:tags r:id="rId16"/>
              </p:custDataLst>
            </p:nvPr>
          </p:nvSpPr>
          <p:spPr>
            <a:xfrm>
              <a:off x="7713329" y="4447453"/>
              <a:ext cx="138925" cy="166661"/>
            </a:xfrm>
            <a:custGeom>
              <a:avLst/>
              <a:gdLst>
                <a:gd name="connsiteX0" fmla="*/ 139128 w 138925"/>
                <a:gd name="connsiteY0" fmla="*/ 103790 h 166661"/>
                <a:gd name="connsiteX1" fmla="*/ 132802 w 138925"/>
                <a:gd name="connsiteY1" fmla="*/ 103790 h 166661"/>
                <a:gd name="connsiteX2" fmla="*/ 81939 w 138925"/>
                <a:gd name="connsiteY2" fmla="*/ 159181 h 166661"/>
                <a:gd name="connsiteX3" fmla="*/ 61189 w 138925"/>
                <a:gd name="connsiteY3" fmla="*/ 159181 h 166661"/>
                <a:gd name="connsiteX4" fmla="*/ 48789 w 138925"/>
                <a:gd name="connsiteY4" fmla="*/ 149421 h 166661"/>
                <a:gd name="connsiteX5" fmla="*/ 48789 w 138925"/>
                <a:gd name="connsiteY5" fmla="*/ 19362 h 166661"/>
                <a:gd name="connsiteX6" fmla="*/ 72829 w 138925"/>
                <a:gd name="connsiteY6" fmla="*/ 7649 h 166661"/>
                <a:gd name="connsiteX7" fmla="*/ 81180 w 138925"/>
                <a:gd name="connsiteY7" fmla="*/ 7649 h 166661"/>
                <a:gd name="connsiteX8" fmla="*/ 81180 w 138925"/>
                <a:gd name="connsiteY8" fmla="*/ 85 h 166661"/>
                <a:gd name="connsiteX9" fmla="*/ 38667 w 138925"/>
                <a:gd name="connsiteY9" fmla="*/ 817 h 166661"/>
                <a:gd name="connsiteX10" fmla="*/ 203 w 138925"/>
                <a:gd name="connsiteY10" fmla="*/ 85 h 166661"/>
                <a:gd name="connsiteX11" fmla="*/ 203 w 138925"/>
                <a:gd name="connsiteY11" fmla="*/ 7649 h 166661"/>
                <a:gd name="connsiteX12" fmla="*/ 6277 w 138925"/>
                <a:gd name="connsiteY12" fmla="*/ 7649 h 166661"/>
                <a:gd name="connsiteX13" fmla="*/ 26268 w 138925"/>
                <a:gd name="connsiteY13" fmla="*/ 19118 h 166661"/>
                <a:gd name="connsiteX14" fmla="*/ 26268 w 138925"/>
                <a:gd name="connsiteY14" fmla="*/ 147713 h 166661"/>
                <a:gd name="connsiteX15" fmla="*/ 6277 w 138925"/>
                <a:gd name="connsiteY15" fmla="*/ 159181 h 166661"/>
                <a:gd name="connsiteX16" fmla="*/ 203 w 138925"/>
                <a:gd name="connsiteY16" fmla="*/ 159181 h 166661"/>
                <a:gd name="connsiteX17" fmla="*/ 203 w 138925"/>
                <a:gd name="connsiteY17" fmla="*/ 166746 h 166661"/>
                <a:gd name="connsiteX18" fmla="*/ 132043 w 138925"/>
                <a:gd name="connsiteY18" fmla="*/ 166746 h 166661"/>
                <a:gd name="connsiteX19" fmla="*/ 139128 w 138925"/>
                <a:gd name="connsiteY19" fmla="*/ 103790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25" h="166661">
                  <a:moveTo>
                    <a:pt x="139128" y="103790"/>
                  </a:moveTo>
                  <a:lnTo>
                    <a:pt x="132802" y="103790"/>
                  </a:lnTo>
                  <a:cubicBezTo>
                    <a:pt x="130019" y="128680"/>
                    <a:pt x="126476" y="159181"/>
                    <a:pt x="81939" y="159181"/>
                  </a:cubicBezTo>
                  <a:lnTo>
                    <a:pt x="61189" y="159181"/>
                  </a:lnTo>
                  <a:cubicBezTo>
                    <a:pt x="49295" y="159181"/>
                    <a:pt x="48789" y="157473"/>
                    <a:pt x="48789" y="149421"/>
                  </a:cubicBezTo>
                  <a:lnTo>
                    <a:pt x="48789" y="19362"/>
                  </a:lnTo>
                  <a:cubicBezTo>
                    <a:pt x="48789" y="11065"/>
                    <a:pt x="48789" y="7649"/>
                    <a:pt x="72829" y="7649"/>
                  </a:cubicBezTo>
                  <a:lnTo>
                    <a:pt x="81180" y="7649"/>
                  </a:lnTo>
                  <a:lnTo>
                    <a:pt x="81180" y="85"/>
                  </a:lnTo>
                  <a:cubicBezTo>
                    <a:pt x="72070" y="817"/>
                    <a:pt x="49042" y="817"/>
                    <a:pt x="38667" y="817"/>
                  </a:cubicBezTo>
                  <a:cubicBezTo>
                    <a:pt x="28798" y="817"/>
                    <a:pt x="9060" y="817"/>
                    <a:pt x="203" y="85"/>
                  </a:cubicBezTo>
                  <a:lnTo>
                    <a:pt x="203" y="7649"/>
                  </a:lnTo>
                  <a:lnTo>
                    <a:pt x="6277" y="7649"/>
                  </a:lnTo>
                  <a:cubicBezTo>
                    <a:pt x="25762" y="7649"/>
                    <a:pt x="26268" y="10333"/>
                    <a:pt x="26268" y="19118"/>
                  </a:cubicBezTo>
                  <a:lnTo>
                    <a:pt x="26268" y="147713"/>
                  </a:lnTo>
                  <a:cubicBezTo>
                    <a:pt x="26268" y="156497"/>
                    <a:pt x="25762" y="159181"/>
                    <a:pt x="6277" y="159181"/>
                  </a:cubicBezTo>
                  <a:lnTo>
                    <a:pt x="203" y="159181"/>
                  </a:lnTo>
                  <a:lnTo>
                    <a:pt x="203" y="166746"/>
                  </a:lnTo>
                  <a:lnTo>
                    <a:pt x="132043" y="166746"/>
                  </a:lnTo>
                  <a:lnTo>
                    <a:pt x="139128" y="103790"/>
                  </a:lnTo>
                  <a:close/>
                </a:path>
              </a:pathLst>
            </a:custGeom>
            <a:solidFill>
              <a:srgbClr val="000000"/>
            </a:solidFill>
            <a:ln w="25400"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8AF5DC79-B73D-D5DB-C8AA-5CD4DC571768}"/>
                </a:ext>
              </a:extLst>
            </p:cNvPr>
            <p:cNvSpPr/>
            <p:nvPr>
              <p:custDataLst>
                <p:tags r:id="rId17"/>
              </p:custDataLst>
            </p:nvPr>
          </p:nvSpPr>
          <p:spPr>
            <a:xfrm>
              <a:off x="7877307" y="4442085"/>
              <a:ext cx="112101" cy="177397"/>
            </a:xfrm>
            <a:custGeom>
              <a:avLst/>
              <a:gdLst>
                <a:gd name="connsiteX0" fmla="*/ 74354 w 112101"/>
                <a:gd name="connsiteY0" fmla="*/ 77437 h 177397"/>
                <a:gd name="connsiteX1" fmla="*/ 41963 w 112101"/>
                <a:gd name="connsiteY1" fmla="*/ 69873 h 177397"/>
                <a:gd name="connsiteX2" fmla="*/ 16405 w 112101"/>
                <a:gd name="connsiteY2" fmla="*/ 38883 h 177397"/>
                <a:gd name="connsiteX3" fmla="*/ 49808 w 112101"/>
                <a:gd name="connsiteY3" fmla="*/ 6917 h 177397"/>
                <a:gd name="connsiteX4" fmla="*/ 99153 w 112101"/>
                <a:gd name="connsiteY4" fmla="*/ 57916 h 177397"/>
                <a:gd name="connsiteX5" fmla="*/ 102189 w 112101"/>
                <a:gd name="connsiteY5" fmla="*/ 60844 h 177397"/>
                <a:gd name="connsiteX6" fmla="*/ 105479 w 112101"/>
                <a:gd name="connsiteY6" fmla="*/ 54988 h 177397"/>
                <a:gd name="connsiteX7" fmla="*/ 105479 w 112101"/>
                <a:gd name="connsiteY7" fmla="*/ 5941 h 177397"/>
                <a:gd name="connsiteX8" fmla="*/ 102695 w 112101"/>
                <a:gd name="connsiteY8" fmla="*/ 85 h 177397"/>
                <a:gd name="connsiteX9" fmla="*/ 98899 w 112101"/>
                <a:gd name="connsiteY9" fmla="*/ 3257 h 177397"/>
                <a:gd name="connsiteX10" fmla="*/ 90043 w 112101"/>
                <a:gd name="connsiteY10" fmla="*/ 17166 h 177397"/>
                <a:gd name="connsiteX11" fmla="*/ 49555 w 112101"/>
                <a:gd name="connsiteY11" fmla="*/ 85 h 177397"/>
                <a:gd name="connsiteX12" fmla="*/ 210 w 112101"/>
                <a:gd name="connsiteY12" fmla="*/ 47423 h 177397"/>
                <a:gd name="connsiteX13" fmla="*/ 33359 w 112101"/>
                <a:gd name="connsiteY13" fmla="*/ 92078 h 177397"/>
                <a:gd name="connsiteX14" fmla="*/ 66762 w 112101"/>
                <a:gd name="connsiteY14" fmla="*/ 100130 h 177397"/>
                <a:gd name="connsiteX15" fmla="*/ 88271 w 112101"/>
                <a:gd name="connsiteY15" fmla="*/ 112575 h 177397"/>
                <a:gd name="connsiteX16" fmla="*/ 96116 w 112101"/>
                <a:gd name="connsiteY16" fmla="*/ 135024 h 177397"/>
                <a:gd name="connsiteX17" fmla="*/ 62207 w 112101"/>
                <a:gd name="connsiteY17" fmla="*/ 169918 h 177397"/>
                <a:gd name="connsiteX18" fmla="*/ 22225 w 112101"/>
                <a:gd name="connsiteY18" fmla="*/ 156741 h 177397"/>
                <a:gd name="connsiteX19" fmla="*/ 6536 w 112101"/>
                <a:gd name="connsiteY19" fmla="*/ 119163 h 177397"/>
                <a:gd name="connsiteX20" fmla="*/ 3499 w 112101"/>
                <a:gd name="connsiteY20" fmla="*/ 116723 h 177397"/>
                <a:gd name="connsiteX21" fmla="*/ 210 w 112101"/>
                <a:gd name="connsiteY21" fmla="*/ 122823 h 177397"/>
                <a:gd name="connsiteX22" fmla="*/ 210 w 112101"/>
                <a:gd name="connsiteY22" fmla="*/ 171626 h 177397"/>
                <a:gd name="connsiteX23" fmla="*/ 2993 w 112101"/>
                <a:gd name="connsiteY23" fmla="*/ 177483 h 177397"/>
                <a:gd name="connsiteX24" fmla="*/ 6789 w 112101"/>
                <a:gd name="connsiteY24" fmla="*/ 174310 h 177397"/>
                <a:gd name="connsiteX25" fmla="*/ 15899 w 112101"/>
                <a:gd name="connsiteY25" fmla="*/ 160402 h 177397"/>
                <a:gd name="connsiteX26" fmla="*/ 62460 w 112101"/>
                <a:gd name="connsiteY26" fmla="*/ 177483 h 177397"/>
                <a:gd name="connsiteX27" fmla="*/ 112311 w 112101"/>
                <a:gd name="connsiteY27" fmla="*/ 126728 h 177397"/>
                <a:gd name="connsiteX28" fmla="*/ 74354 w 112101"/>
                <a:gd name="connsiteY28" fmla="*/ 77437 h 17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77397">
                  <a:moveTo>
                    <a:pt x="74354" y="77437"/>
                  </a:moveTo>
                  <a:lnTo>
                    <a:pt x="41963" y="69873"/>
                  </a:lnTo>
                  <a:cubicBezTo>
                    <a:pt x="26274" y="66212"/>
                    <a:pt x="16405" y="53036"/>
                    <a:pt x="16405" y="38883"/>
                  </a:cubicBezTo>
                  <a:cubicBezTo>
                    <a:pt x="16405" y="21802"/>
                    <a:pt x="30070" y="6917"/>
                    <a:pt x="49808" y="6917"/>
                  </a:cubicBezTo>
                  <a:cubicBezTo>
                    <a:pt x="92067" y="6917"/>
                    <a:pt x="97634" y="46935"/>
                    <a:pt x="99153" y="57916"/>
                  </a:cubicBezTo>
                  <a:cubicBezTo>
                    <a:pt x="99406" y="59380"/>
                    <a:pt x="99406" y="60844"/>
                    <a:pt x="102189" y="60844"/>
                  </a:cubicBezTo>
                  <a:cubicBezTo>
                    <a:pt x="105479" y="60844"/>
                    <a:pt x="105479" y="59624"/>
                    <a:pt x="105479" y="54988"/>
                  </a:cubicBezTo>
                  <a:lnTo>
                    <a:pt x="105479" y="5941"/>
                  </a:lnTo>
                  <a:cubicBezTo>
                    <a:pt x="105479" y="1793"/>
                    <a:pt x="105479" y="85"/>
                    <a:pt x="102695" y="85"/>
                  </a:cubicBezTo>
                  <a:cubicBezTo>
                    <a:pt x="100924" y="85"/>
                    <a:pt x="100671" y="329"/>
                    <a:pt x="98899" y="3257"/>
                  </a:cubicBezTo>
                  <a:lnTo>
                    <a:pt x="90043" y="17166"/>
                  </a:lnTo>
                  <a:cubicBezTo>
                    <a:pt x="82451" y="10089"/>
                    <a:pt x="72076" y="85"/>
                    <a:pt x="49555" y="85"/>
                  </a:cubicBezTo>
                  <a:cubicBezTo>
                    <a:pt x="21466" y="85"/>
                    <a:pt x="210" y="21558"/>
                    <a:pt x="210" y="47423"/>
                  </a:cubicBezTo>
                  <a:cubicBezTo>
                    <a:pt x="210" y="67676"/>
                    <a:pt x="13621" y="85489"/>
                    <a:pt x="33359" y="92078"/>
                  </a:cubicBezTo>
                  <a:cubicBezTo>
                    <a:pt x="36143" y="93054"/>
                    <a:pt x="49048" y="95982"/>
                    <a:pt x="66762" y="100130"/>
                  </a:cubicBezTo>
                  <a:cubicBezTo>
                    <a:pt x="73594" y="101838"/>
                    <a:pt x="81186" y="103546"/>
                    <a:pt x="88271" y="112575"/>
                  </a:cubicBezTo>
                  <a:cubicBezTo>
                    <a:pt x="93585" y="118919"/>
                    <a:pt x="96116" y="126972"/>
                    <a:pt x="96116" y="135024"/>
                  </a:cubicBezTo>
                  <a:cubicBezTo>
                    <a:pt x="96116" y="152349"/>
                    <a:pt x="83463" y="169918"/>
                    <a:pt x="62207" y="169918"/>
                  </a:cubicBezTo>
                  <a:cubicBezTo>
                    <a:pt x="54869" y="169918"/>
                    <a:pt x="35637" y="168698"/>
                    <a:pt x="22225" y="156741"/>
                  </a:cubicBezTo>
                  <a:cubicBezTo>
                    <a:pt x="7548" y="143565"/>
                    <a:pt x="6789" y="127948"/>
                    <a:pt x="6536" y="119163"/>
                  </a:cubicBezTo>
                  <a:cubicBezTo>
                    <a:pt x="6283" y="116723"/>
                    <a:pt x="4258" y="116723"/>
                    <a:pt x="3499" y="116723"/>
                  </a:cubicBezTo>
                  <a:cubicBezTo>
                    <a:pt x="210" y="116723"/>
                    <a:pt x="210" y="118431"/>
                    <a:pt x="210" y="122823"/>
                  </a:cubicBezTo>
                  <a:lnTo>
                    <a:pt x="210" y="171626"/>
                  </a:lnTo>
                  <a:cubicBezTo>
                    <a:pt x="210" y="175774"/>
                    <a:pt x="210" y="177483"/>
                    <a:pt x="2993" y="177483"/>
                  </a:cubicBezTo>
                  <a:cubicBezTo>
                    <a:pt x="4764" y="177483"/>
                    <a:pt x="5018" y="176994"/>
                    <a:pt x="6789" y="174310"/>
                  </a:cubicBezTo>
                  <a:cubicBezTo>
                    <a:pt x="6789" y="174066"/>
                    <a:pt x="7548" y="173334"/>
                    <a:pt x="15899" y="160402"/>
                  </a:cubicBezTo>
                  <a:cubicBezTo>
                    <a:pt x="23743" y="168698"/>
                    <a:pt x="39939" y="177483"/>
                    <a:pt x="62460" y="177483"/>
                  </a:cubicBezTo>
                  <a:cubicBezTo>
                    <a:pt x="92067" y="177483"/>
                    <a:pt x="112311" y="153569"/>
                    <a:pt x="112311" y="126728"/>
                  </a:cubicBezTo>
                  <a:cubicBezTo>
                    <a:pt x="112311" y="102326"/>
                    <a:pt x="95610" y="82317"/>
                    <a:pt x="74354" y="77437"/>
                  </a:cubicBezTo>
                  <a:close/>
                </a:path>
              </a:pathLst>
            </a:custGeom>
            <a:solidFill>
              <a:srgbClr val="000000"/>
            </a:solidFill>
            <a:ln w="25400"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4BB69D83-1E77-D2E4-C7AB-C7693911BD25}"/>
                </a:ext>
              </a:extLst>
            </p:cNvPr>
            <p:cNvSpPr/>
            <p:nvPr>
              <p:custDataLst>
                <p:tags r:id="rId18"/>
              </p:custDataLst>
            </p:nvPr>
          </p:nvSpPr>
          <p:spPr>
            <a:xfrm>
              <a:off x="8012830" y="4448917"/>
              <a:ext cx="164230" cy="165197"/>
            </a:xfrm>
            <a:custGeom>
              <a:avLst/>
              <a:gdLst>
                <a:gd name="connsiteX0" fmla="*/ 159637 w 164230"/>
                <a:gd name="connsiteY0" fmla="*/ 85 h 165197"/>
                <a:gd name="connsiteX1" fmla="*/ 5023 w 164230"/>
                <a:gd name="connsiteY1" fmla="*/ 85 h 165197"/>
                <a:gd name="connsiteX2" fmla="*/ 215 w 164230"/>
                <a:gd name="connsiteY2" fmla="*/ 54988 h 165197"/>
                <a:gd name="connsiteX3" fmla="*/ 6541 w 164230"/>
                <a:gd name="connsiteY3" fmla="*/ 54988 h 165197"/>
                <a:gd name="connsiteX4" fmla="*/ 52091 w 164230"/>
                <a:gd name="connsiteY4" fmla="*/ 7649 h 165197"/>
                <a:gd name="connsiteX5" fmla="*/ 65755 w 164230"/>
                <a:gd name="connsiteY5" fmla="*/ 8137 h 165197"/>
                <a:gd name="connsiteX6" fmla="*/ 71069 w 164230"/>
                <a:gd name="connsiteY6" fmla="*/ 17410 h 165197"/>
                <a:gd name="connsiteX7" fmla="*/ 71069 w 164230"/>
                <a:gd name="connsiteY7" fmla="*/ 146005 h 165197"/>
                <a:gd name="connsiteX8" fmla="*/ 44499 w 164230"/>
                <a:gd name="connsiteY8" fmla="*/ 157717 h 165197"/>
                <a:gd name="connsiteX9" fmla="*/ 34377 w 164230"/>
                <a:gd name="connsiteY9" fmla="*/ 157717 h 165197"/>
                <a:gd name="connsiteX10" fmla="*/ 34377 w 164230"/>
                <a:gd name="connsiteY10" fmla="*/ 165282 h 165197"/>
                <a:gd name="connsiteX11" fmla="*/ 82204 w 164230"/>
                <a:gd name="connsiteY11" fmla="*/ 164550 h 165197"/>
                <a:gd name="connsiteX12" fmla="*/ 130283 w 164230"/>
                <a:gd name="connsiteY12" fmla="*/ 165282 h 165197"/>
                <a:gd name="connsiteX13" fmla="*/ 130283 w 164230"/>
                <a:gd name="connsiteY13" fmla="*/ 157717 h 165197"/>
                <a:gd name="connsiteX14" fmla="*/ 120161 w 164230"/>
                <a:gd name="connsiteY14" fmla="*/ 157717 h 165197"/>
                <a:gd name="connsiteX15" fmla="*/ 93591 w 164230"/>
                <a:gd name="connsiteY15" fmla="*/ 146005 h 165197"/>
                <a:gd name="connsiteX16" fmla="*/ 93591 w 164230"/>
                <a:gd name="connsiteY16" fmla="*/ 17410 h 165197"/>
                <a:gd name="connsiteX17" fmla="*/ 98146 w 164230"/>
                <a:gd name="connsiteY17" fmla="*/ 8137 h 165197"/>
                <a:gd name="connsiteX18" fmla="*/ 112570 w 164230"/>
                <a:gd name="connsiteY18" fmla="*/ 7649 h 165197"/>
                <a:gd name="connsiteX19" fmla="*/ 158119 w 164230"/>
                <a:gd name="connsiteY19" fmla="*/ 54988 h 165197"/>
                <a:gd name="connsiteX20" fmla="*/ 164445 w 164230"/>
                <a:gd name="connsiteY20" fmla="*/ 54988 h 165197"/>
                <a:gd name="connsiteX21" fmla="*/ 159637 w 164230"/>
                <a:gd name="connsiteY21" fmla="*/ 85 h 16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230" h="165197">
                  <a:moveTo>
                    <a:pt x="159637" y="85"/>
                  </a:moveTo>
                  <a:lnTo>
                    <a:pt x="5023" y="85"/>
                  </a:lnTo>
                  <a:lnTo>
                    <a:pt x="215" y="54988"/>
                  </a:lnTo>
                  <a:lnTo>
                    <a:pt x="6541" y="54988"/>
                  </a:lnTo>
                  <a:cubicBezTo>
                    <a:pt x="10084" y="15702"/>
                    <a:pt x="13880" y="7649"/>
                    <a:pt x="52091" y="7649"/>
                  </a:cubicBezTo>
                  <a:cubicBezTo>
                    <a:pt x="56645" y="7649"/>
                    <a:pt x="63225" y="7649"/>
                    <a:pt x="65755" y="8137"/>
                  </a:cubicBezTo>
                  <a:cubicBezTo>
                    <a:pt x="71069" y="9113"/>
                    <a:pt x="71069" y="11797"/>
                    <a:pt x="71069" y="17410"/>
                  </a:cubicBezTo>
                  <a:lnTo>
                    <a:pt x="71069" y="146005"/>
                  </a:lnTo>
                  <a:cubicBezTo>
                    <a:pt x="71069" y="154301"/>
                    <a:pt x="71069" y="157717"/>
                    <a:pt x="44499" y="157717"/>
                  </a:cubicBezTo>
                  <a:lnTo>
                    <a:pt x="34377" y="157717"/>
                  </a:lnTo>
                  <a:lnTo>
                    <a:pt x="34377" y="165282"/>
                  </a:lnTo>
                  <a:cubicBezTo>
                    <a:pt x="44752" y="164550"/>
                    <a:pt x="70563" y="164550"/>
                    <a:pt x="82204" y="164550"/>
                  </a:cubicBezTo>
                  <a:cubicBezTo>
                    <a:pt x="93844" y="164550"/>
                    <a:pt x="119908" y="164550"/>
                    <a:pt x="130283" y="165282"/>
                  </a:cubicBezTo>
                  <a:lnTo>
                    <a:pt x="130283" y="157717"/>
                  </a:lnTo>
                  <a:lnTo>
                    <a:pt x="120161" y="157717"/>
                  </a:lnTo>
                  <a:cubicBezTo>
                    <a:pt x="93591" y="157717"/>
                    <a:pt x="93591" y="154301"/>
                    <a:pt x="93591" y="146005"/>
                  </a:cubicBezTo>
                  <a:lnTo>
                    <a:pt x="93591" y="17410"/>
                  </a:lnTo>
                  <a:cubicBezTo>
                    <a:pt x="93591" y="12529"/>
                    <a:pt x="93591" y="9113"/>
                    <a:pt x="98146" y="8137"/>
                  </a:cubicBezTo>
                  <a:cubicBezTo>
                    <a:pt x="100929" y="7649"/>
                    <a:pt x="107762" y="7649"/>
                    <a:pt x="112570" y="7649"/>
                  </a:cubicBezTo>
                  <a:cubicBezTo>
                    <a:pt x="150780" y="7649"/>
                    <a:pt x="154576" y="15702"/>
                    <a:pt x="158119" y="54988"/>
                  </a:cubicBezTo>
                  <a:lnTo>
                    <a:pt x="164445" y="54988"/>
                  </a:lnTo>
                  <a:lnTo>
                    <a:pt x="159637" y="85"/>
                  </a:lnTo>
                  <a:close/>
                </a:path>
              </a:pathLst>
            </a:custGeom>
            <a:solidFill>
              <a:srgbClr val="000000"/>
            </a:solidFill>
            <a:ln w="25400"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1266904C-9897-C628-0860-265DD389B39F}"/>
                </a:ext>
              </a:extLst>
            </p:cNvPr>
            <p:cNvSpPr/>
            <p:nvPr>
              <p:custDataLst>
                <p:tags r:id="rId19"/>
              </p:custDataLst>
            </p:nvPr>
          </p:nvSpPr>
          <p:spPr>
            <a:xfrm>
              <a:off x="8195843" y="4447453"/>
              <a:ext cx="213068" cy="166661"/>
            </a:xfrm>
            <a:custGeom>
              <a:avLst/>
              <a:gdLst>
                <a:gd name="connsiteX0" fmla="*/ 51845 w 213068"/>
                <a:gd name="connsiteY0" fmla="*/ 5453 h 166661"/>
                <a:gd name="connsiteX1" fmla="*/ 42988 w 213068"/>
                <a:gd name="connsiteY1" fmla="*/ 85 h 166661"/>
                <a:gd name="connsiteX2" fmla="*/ 222 w 213068"/>
                <a:gd name="connsiteY2" fmla="*/ 85 h 166661"/>
                <a:gd name="connsiteX3" fmla="*/ 222 w 213068"/>
                <a:gd name="connsiteY3" fmla="*/ 7649 h 166661"/>
                <a:gd name="connsiteX4" fmla="*/ 6296 w 213068"/>
                <a:gd name="connsiteY4" fmla="*/ 7649 h 166661"/>
                <a:gd name="connsiteX5" fmla="*/ 26287 w 213068"/>
                <a:gd name="connsiteY5" fmla="*/ 19118 h 166661"/>
                <a:gd name="connsiteX6" fmla="*/ 26287 w 213068"/>
                <a:gd name="connsiteY6" fmla="*/ 141125 h 166661"/>
                <a:gd name="connsiteX7" fmla="*/ 222 w 213068"/>
                <a:gd name="connsiteY7" fmla="*/ 159181 h 166661"/>
                <a:gd name="connsiteX8" fmla="*/ 222 w 213068"/>
                <a:gd name="connsiteY8" fmla="*/ 166746 h 166661"/>
                <a:gd name="connsiteX9" fmla="*/ 29829 w 213068"/>
                <a:gd name="connsiteY9" fmla="*/ 166014 h 166661"/>
                <a:gd name="connsiteX10" fmla="*/ 59436 w 213068"/>
                <a:gd name="connsiteY10" fmla="*/ 166746 h 166661"/>
                <a:gd name="connsiteX11" fmla="*/ 59436 w 213068"/>
                <a:gd name="connsiteY11" fmla="*/ 159181 h 166661"/>
                <a:gd name="connsiteX12" fmla="*/ 33372 w 213068"/>
                <a:gd name="connsiteY12" fmla="*/ 141125 h 166661"/>
                <a:gd name="connsiteX13" fmla="*/ 33372 w 213068"/>
                <a:gd name="connsiteY13" fmla="*/ 9601 h 166661"/>
                <a:gd name="connsiteX14" fmla="*/ 33625 w 213068"/>
                <a:gd name="connsiteY14" fmla="*/ 9601 h 166661"/>
                <a:gd name="connsiteX15" fmla="*/ 94610 w 213068"/>
                <a:gd name="connsiteY15" fmla="*/ 161378 h 166661"/>
                <a:gd name="connsiteX16" fmla="*/ 99671 w 213068"/>
                <a:gd name="connsiteY16" fmla="*/ 166746 h 166661"/>
                <a:gd name="connsiteX17" fmla="*/ 104226 w 213068"/>
                <a:gd name="connsiteY17" fmla="*/ 162110 h 166661"/>
                <a:gd name="connsiteX18" fmla="*/ 166477 w 213068"/>
                <a:gd name="connsiteY18" fmla="*/ 7649 h 166661"/>
                <a:gd name="connsiteX19" fmla="*/ 166730 w 213068"/>
                <a:gd name="connsiteY19" fmla="*/ 7649 h 166661"/>
                <a:gd name="connsiteX20" fmla="*/ 166730 w 213068"/>
                <a:gd name="connsiteY20" fmla="*/ 147713 h 166661"/>
                <a:gd name="connsiteX21" fmla="*/ 146739 w 213068"/>
                <a:gd name="connsiteY21" fmla="*/ 159181 h 166661"/>
                <a:gd name="connsiteX22" fmla="*/ 140666 w 213068"/>
                <a:gd name="connsiteY22" fmla="*/ 159181 h 166661"/>
                <a:gd name="connsiteX23" fmla="*/ 140666 w 213068"/>
                <a:gd name="connsiteY23" fmla="*/ 166746 h 166661"/>
                <a:gd name="connsiteX24" fmla="*/ 177105 w 213068"/>
                <a:gd name="connsiteY24" fmla="*/ 166014 h 166661"/>
                <a:gd name="connsiteX25" fmla="*/ 213291 w 213068"/>
                <a:gd name="connsiteY25" fmla="*/ 166746 h 166661"/>
                <a:gd name="connsiteX26" fmla="*/ 213291 w 213068"/>
                <a:gd name="connsiteY26" fmla="*/ 159181 h 166661"/>
                <a:gd name="connsiteX27" fmla="*/ 207218 w 213068"/>
                <a:gd name="connsiteY27" fmla="*/ 159181 h 166661"/>
                <a:gd name="connsiteX28" fmla="*/ 187227 w 213068"/>
                <a:gd name="connsiteY28" fmla="*/ 147713 h 166661"/>
                <a:gd name="connsiteX29" fmla="*/ 187227 w 213068"/>
                <a:gd name="connsiteY29" fmla="*/ 19118 h 166661"/>
                <a:gd name="connsiteX30" fmla="*/ 207218 w 213068"/>
                <a:gd name="connsiteY30" fmla="*/ 7649 h 166661"/>
                <a:gd name="connsiteX31" fmla="*/ 213291 w 213068"/>
                <a:gd name="connsiteY31" fmla="*/ 7649 h 166661"/>
                <a:gd name="connsiteX32" fmla="*/ 213291 w 213068"/>
                <a:gd name="connsiteY32" fmla="*/ 85 h 166661"/>
                <a:gd name="connsiteX33" fmla="*/ 170526 w 213068"/>
                <a:gd name="connsiteY33" fmla="*/ 85 h 166661"/>
                <a:gd name="connsiteX34" fmla="*/ 162175 w 213068"/>
                <a:gd name="connsiteY34" fmla="*/ 4721 h 166661"/>
                <a:gd name="connsiteX35" fmla="*/ 106757 w 213068"/>
                <a:gd name="connsiteY35" fmla="*/ 142101 h 166661"/>
                <a:gd name="connsiteX36" fmla="*/ 51845 w 213068"/>
                <a:gd name="connsiteY36" fmla="*/ 5453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068" h="166661">
                  <a:moveTo>
                    <a:pt x="51845" y="5453"/>
                  </a:moveTo>
                  <a:cubicBezTo>
                    <a:pt x="49567" y="85"/>
                    <a:pt x="48808" y="85"/>
                    <a:pt x="42988" y="85"/>
                  </a:cubicBezTo>
                  <a:lnTo>
                    <a:pt x="222" y="85"/>
                  </a:lnTo>
                  <a:lnTo>
                    <a:pt x="222" y="7649"/>
                  </a:lnTo>
                  <a:lnTo>
                    <a:pt x="6296" y="7649"/>
                  </a:lnTo>
                  <a:cubicBezTo>
                    <a:pt x="25780" y="7649"/>
                    <a:pt x="26287" y="10333"/>
                    <a:pt x="26287" y="19118"/>
                  </a:cubicBezTo>
                  <a:lnTo>
                    <a:pt x="26287" y="141125"/>
                  </a:lnTo>
                  <a:cubicBezTo>
                    <a:pt x="26287" y="147713"/>
                    <a:pt x="26287" y="159181"/>
                    <a:pt x="222" y="159181"/>
                  </a:cubicBezTo>
                  <a:lnTo>
                    <a:pt x="222" y="166746"/>
                  </a:lnTo>
                  <a:cubicBezTo>
                    <a:pt x="9079" y="166502"/>
                    <a:pt x="21479" y="166014"/>
                    <a:pt x="29829" y="166014"/>
                  </a:cubicBezTo>
                  <a:cubicBezTo>
                    <a:pt x="38180" y="166014"/>
                    <a:pt x="50579" y="166502"/>
                    <a:pt x="59436" y="166746"/>
                  </a:cubicBezTo>
                  <a:lnTo>
                    <a:pt x="59436" y="159181"/>
                  </a:lnTo>
                  <a:cubicBezTo>
                    <a:pt x="33372" y="159181"/>
                    <a:pt x="33372" y="147713"/>
                    <a:pt x="33372" y="141125"/>
                  </a:cubicBezTo>
                  <a:lnTo>
                    <a:pt x="33372" y="9601"/>
                  </a:lnTo>
                  <a:lnTo>
                    <a:pt x="33625" y="9601"/>
                  </a:lnTo>
                  <a:lnTo>
                    <a:pt x="94610" y="161378"/>
                  </a:lnTo>
                  <a:cubicBezTo>
                    <a:pt x="95876" y="164550"/>
                    <a:pt x="97141" y="166746"/>
                    <a:pt x="99671" y="166746"/>
                  </a:cubicBezTo>
                  <a:cubicBezTo>
                    <a:pt x="102455" y="166746"/>
                    <a:pt x="103214" y="164794"/>
                    <a:pt x="104226" y="162110"/>
                  </a:cubicBezTo>
                  <a:lnTo>
                    <a:pt x="166477" y="7649"/>
                  </a:lnTo>
                  <a:lnTo>
                    <a:pt x="166730" y="7649"/>
                  </a:lnTo>
                  <a:lnTo>
                    <a:pt x="166730" y="147713"/>
                  </a:lnTo>
                  <a:cubicBezTo>
                    <a:pt x="166730" y="156497"/>
                    <a:pt x="166224" y="159181"/>
                    <a:pt x="146739" y="159181"/>
                  </a:cubicBezTo>
                  <a:lnTo>
                    <a:pt x="140666" y="159181"/>
                  </a:lnTo>
                  <a:lnTo>
                    <a:pt x="140666" y="166746"/>
                  </a:lnTo>
                  <a:cubicBezTo>
                    <a:pt x="150029" y="166014"/>
                    <a:pt x="167236" y="166014"/>
                    <a:pt x="177105" y="166014"/>
                  </a:cubicBezTo>
                  <a:cubicBezTo>
                    <a:pt x="186974" y="166014"/>
                    <a:pt x="203928" y="166014"/>
                    <a:pt x="213291" y="166746"/>
                  </a:cubicBezTo>
                  <a:lnTo>
                    <a:pt x="213291" y="159181"/>
                  </a:lnTo>
                  <a:lnTo>
                    <a:pt x="207218" y="159181"/>
                  </a:lnTo>
                  <a:cubicBezTo>
                    <a:pt x="187733" y="159181"/>
                    <a:pt x="187227" y="156497"/>
                    <a:pt x="187227" y="147713"/>
                  </a:cubicBezTo>
                  <a:lnTo>
                    <a:pt x="187227" y="19118"/>
                  </a:lnTo>
                  <a:cubicBezTo>
                    <a:pt x="187227" y="10333"/>
                    <a:pt x="187733" y="7649"/>
                    <a:pt x="207218" y="7649"/>
                  </a:cubicBezTo>
                  <a:lnTo>
                    <a:pt x="213291" y="7649"/>
                  </a:lnTo>
                  <a:lnTo>
                    <a:pt x="213291" y="85"/>
                  </a:lnTo>
                  <a:lnTo>
                    <a:pt x="170526" y="85"/>
                  </a:lnTo>
                  <a:cubicBezTo>
                    <a:pt x="163946" y="85"/>
                    <a:pt x="163946" y="329"/>
                    <a:pt x="162175" y="4721"/>
                  </a:cubicBezTo>
                  <a:lnTo>
                    <a:pt x="106757" y="142101"/>
                  </a:lnTo>
                  <a:lnTo>
                    <a:pt x="51845" y="5453"/>
                  </a:lnTo>
                  <a:close/>
                </a:path>
              </a:pathLst>
            </a:custGeom>
            <a:solidFill>
              <a:srgbClr val="000000"/>
            </a:solidFill>
            <a:ln w="25400"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E08522CA-D99F-5DF7-83B9-A637438CF07E}"/>
                </a:ext>
              </a:extLst>
            </p:cNvPr>
            <p:cNvSpPr/>
            <p:nvPr>
              <p:custDataLst>
                <p:tags r:id="rId20"/>
              </p:custDataLst>
            </p:nvPr>
          </p:nvSpPr>
          <p:spPr>
            <a:xfrm>
              <a:off x="8443495" y="4431104"/>
              <a:ext cx="58707" cy="244013"/>
            </a:xfrm>
            <a:custGeom>
              <a:avLst/>
              <a:gdLst>
                <a:gd name="connsiteX0" fmla="*/ 58939 w 58707"/>
                <a:gd name="connsiteY0" fmla="*/ 241658 h 244013"/>
                <a:gd name="connsiteX1" fmla="*/ 54637 w 58707"/>
                <a:gd name="connsiteY1" fmla="*/ 236290 h 244013"/>
                <a:gd name="connsiteX2" fmla="*/ 14908 w 58707"/>
                <a:gd name="connsiteY2" fmla="*/ 122091 h 244013"/>
                <a:gd name="connsiteX3" fmla="*/ 55650 w 58707"/>
                <a:gd name="connsiteY3" fmla="*/ 6673 h 244013"/>
                <a:gd name="connsiteX4" fmla="*/ 58939 w 58707"/>
                <a:gd name="connsiteY4" fmla="*/ 2525 h 244013"/>
                <a:gd name="connsiteX5" fmla="*/ 56409 w 58707"/>
                <a:gd name="connsiteY5" fmla="*/ 85 h 244013"/>
                <a:gd name="connsiteX6" fmla="*/ 16174 w 58707"/>
                <a:gd name="connsiteY6" fmla="*/ 47667 h 244013"/>
                <a:gd name="connsiteX7" fmla="*/ 231 w 58707"/>
                <a:gd name="connsiteY7" fmla="*/ 122091 h 244013"/>
                <a:gd name="connsiteX8" fmla="*/ 16933 w 58707"/>
                <a:gd name="connsiteY8" fmla="*/ 198224 h 244013"/>
                <a:gd name="connsiteX9" fmla="*/ 56409 w 58707"/>
                <a:gd name="connsiteY9" fmla="*/ 244098 h 244013"/>
                <a:gd name="connsiteX10" fmla="*/ 58939 w 58707"/>
                <a:gd name="connsiteY10" fmla="*/ 241658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8939" y="241658"/>
                  </a:moveTo>
                  <a:cubicBezTo>
                    <a:pt x="58939" y="240926"/>
                    <a:pt x="58939" y="240438"/>
                    <a:pt x="54637" y="236290"/>
                  </a:cubicBezTo>
                  <a:cubicBezTo>
                    <a:pt x="23006" y="205544"/>
                    <a:pt x="14908" y="159426"/>
                    <a:pt x="14908" y="122091"/>
                  </a:cubicBezTo>
                  <a:cubicBezTo>
                    <a:pt x="14908" y="79633"/>
                    <a:pt x="24524" y="37175"/>
                    <a:pt x="55650" y="6673"/>
                  </a:cubicBezTo>
                  <a:cubicBezTo>
                    <a:pt x="58939" y="3745"/>
                    <a:pt x="58939" y="3257"/>
                    <a:pt x="58939" y="2525"/>
                  </a:cubicBezTo>
                  <a:cubicBezTo>
                    <a:pt x="58939" y="817"/>
                    <a:pt x="57927" y="85"/>
                    <a:pt x="56409" y="85"/>
                  </a:cubicBezTo>
                  <a:cubicBezTo>
                    <a:pt x="53878" y="85"/>
                    <a:pt x="31104" y="16678"/>
                    <a:pt x="16174" y="47667"/>
                  </a:cubicBezTo>
                  <a:cubicBezTo>
                    <a:pt x="3268" y="74509"/>
                    <a:pt x="231" y="101594"/>
                    <a:pt x="231" y="122091"/>
                  </a:cubicBezTo>
                  <a:cubicBezTo>
                    <a:pt x="231" y="141125"/>
                    <a:pt x="3015" y="170650"/>
                    <a:pt x="16933" y="198224"/>
                  </a:cubicBezTo>
                  <a:cubicBezTo>
                    <a:pt x="32116" y="228237"/>
                    <a:pt x="53878" y="244098"/>
                    <a:pt x="56409" y="244098"/>
                  </a:cubicBezTo>
                  <a:cubicBezTo>
                    <a:pt x="57927" y="244098"/>
                    <a:pt x="58939" y="243366"/>
                    <a:pt x="58939" y="241658"/>
                  </a:cubicBezTo>
                  <a:close/>
                </a:path>
              </a:pathLst>
            </a:custGeom>
            <a:solidFill>
              <a:srgbClr val="000000"/>
            </a:solidFill>
            <a:ln w="25400"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1E36259C-E793-0C3B-60F6-DBD5D4A4E063}"/>
                </a:ext>
              </a:extLst>
            </p:cNvPr>
            <p:cNvSpPr/>
            <p:nvPr>
              <p:custDataLst>
                <p:tags r:id="rId21"/>
              </p:custDataLst>
            </p:nvPr>
          </p:nvSpPr>
          <p:spPr>
            <a:xfrm>
              <a:off x="8529505" y="4444769"/>
              <a:ext cx="147781" cy="171297"/>
            </a:xfrm>
            <a:custGeom>
              <a:avLst/>
              <a:gdLst>
                <a:gd name="connsiteX0" fmla="*/ 67547 w 147781"/>
                <a:gd name="connsiteY0" fmla="*/ 8625 h 171297"/>
                <a:gd name="connsiteX1" fmla="*/ 68559 w 147781"/>
                <a:gd name="connsiteY1" fmla="*/ 4477 h 171297"/>
                <a:gd name="connsiteX2" fmla="*/ 62992 w 147781"/>
                <a:gd name="connsiteY2" fmla="*/ 85 h 171297"/>
                <a:gd name="connsiteX3" fmla="*/ 61221 w 147781"/>
                <a:gd name="connsiteY3" fmla="*/ 329 h 171297"/>
                <a:gd name="connsiteX4" fmla="*/ 28577 w 147781"/>
                <a:gd name="connsiteY4" fmla="*/ 1793 h 171297"/>
                <a:gd name="connsiteX5" fmla="*/ 20479 w 147781"/>
                <a:gd name="connsiteY5" fmla="*/ 9113 h 171297"/>
                <a:gd name="connsiteX6" fmla="*/ 27059 w 147781"/>
                <a:gd name="connsiteY6" fmla="*/ 13505 h 171297"/>
                <a:gd name="connsiteX7" fmla="*/ 37687 w 147781"/>
                <a:gd name="connsiteY7" fmla="*/ 13993 h 171297"/>
                <a:gd name="connsiteX8" fmla="*/ 1248 w 147781"/>
                <a:gd name="connsiteY8" fmla="*/ 154789 h 171297"/>
                <a:gd name="connsiteX9" fmla="*/ 235 w 147781"/>
                <a:gd name="connsiteY9" fmla="*/ 160402 h 171297"/>
                <a:gd name="connsiteX10" fmla="*/ 12382 w 147781"/>
                <a:gd name="connsiteY10" fmla="*/ 171382 h 171297"/>
                <a:gd name="connsiteX11" fmla="*/ 28830 w 147781"/>
                <a:gd name="connsiteY11" fmla="*/ 157717 h 171297"/>
                <a:gd name="connsiteX12" fmla="*/ 44013 w 147781"/>
                <a:gd name="connsiteY12" fmla="*/ 99886 h 171297"/>
                <a:gd name="connsiteX13" fmla="*/ 49074 w 147781"/>
                <a:gd name="connsiteY13" fmla="*/ 89882 h 171297"/>
                <a:gd name="connsiteX14" fmla="*/ 86779 w 147781"/>
                <a:gd name="connsiteY14" fmla="*/ 67920 h 171297"/>
                <a:gd name="connsiteX15" fmla="*/ 99431 w 147781"/>
                <a:gd name="connsiteY15" fmla="*/ 82317 h 171297"/>
                <a:gd name="connsiteX16" fmla="*/ 83489 w 147781"/>
                <a:gd name="connsiteY16" fmla="*/ 136976 h 171297"/>
                <a:gd name="connsiteX17" fmla="*/ 79946 w 147781"/>
                <a:gd name="connsiteY17" fmla="*/ 149421 h 171297"/>
                <a:gd name="connsiteX18" fmla="*/ 108541 w 147781"/>
                <a:gd name="connsiteY18" fmla="*/ 171382 h 171297"/>
                <a:gd name="connsiteX19" fmla="*/ 148017 w 147781"/>
                <a:gd name="connsiteY19" fmla="*/ 133316 h 171297"/>
                <a:gd name="connsiteX20" fmla="*/ 141944 w 147781"/>
                <a:gd name="connsiteY20" fmla="*/ 129900 h 171297"/>
                <a:gd name="connsiteX21" fmla="*/ 136124 w 147781"/>
                <a:gd name="connsiteY21" fmla="*/ 133072 h 171297"/>
                <a:gd name="connsiteX22" fmla="*/ 110059 w 147781"/>
                <a:gd name="connsiteY22" fmla="*/ 162598 h 171297"/>
                <a:gd name="connsiteX23" fmla="*/ 105758 w 147781"/>
                <a:gd name="connsiteY23" fmla="*/ 157473 h 171297"/>
                <a:gd name="connsiteX24" fmla="*/ 110059 w 147781"/>
                <a:gd name="connsiteY24" fmla="*/ 141613 h 171297"/>
                <a:gd name="connsiteX25" fmla="*/ 126508 w 147781"/>
                <a:gd name="connsiteY25" fmla="*/ 87442 h 171297"/>
                <a:gd name="connsiteX26" fmla="*/ 88803 w 147781"/>
                <a:gd name="connsiteY26" fmla="*/ 59136 h 171297"/>
                <a:gd name="connsiteX27" fmla="*/ 50592 w 147781"/>
                <a:gd name="connsiteY27" fmla="*/ 74265 h 171297"/>
                <a:gd name="connsiteX28" fmla="*/ 67547 w 147781"/>
                <a:gd name="connsiteY28" fmla="*/ 8625 h 17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1297">
                  <a:moveTo>
                    <a:pt x="67547" y="8625"/>
                  </a:moveTo>
                  <a:cubicBezTo>
                    <a:pt x="68559" y="5209"/>
                    <a:pt x="68559" y="4721"/>
                    <a:pt x="68559" y="4477"/>
                  </a:cubicBezTo>
                  <a:cubicBezTo>
                    <a:pt x="68559" y="1305"/>
                    <a:pt x="65776" y="85"/>
                    <a:pt x="62992" y="85"/>
                  </a:cubicBezTo>
                  <a:cubicBezTo>
                    <a:pt x="61980" y="85"/>
                    <a:pt x="61727" y="85"/>
                    <a:pt x="61221" y="329"/>
                  </a:cubicBezTo>
                  <a:lnTo>
                    <a:pt x="28577" y="1793"/>
                  </a:lnTo>
                  <a:cubicBezTo>
                    <a:pt x="25034" y="2037"/>
                    <a:pt x="20479" y="2281"/>
                    <a:pt x="20479" y="9113"/>
                  </a:cubicBezTo>
                  <a:cubicBezTo>
                    <a:pt x="20479" y="13505"/>
                    <a:pt x="25034" y="13505"/>
                    <a:pt x="27059" y="13505"/>
                  </a:cubicBezTo>
                  <a:cubicBezTo>
                    <a:pt x="29842" y="13505"/>
                    <a:pt x="34397" y="13505"/>
                    <a:pt x="37687" y="13993"/>
                  </a:cubicBezTo>
                  <a:lnTo>
                    <a:pt x="1248" y="154789"/>
                  </a:lnTo>
                  <a:cubicBezTo>
                    <a:pt x="994" y="155765"/>
                    <a:pt x="235" y="159426"/>
                    <a:pt x="235" y="160402"/>
                  </a:cubicBezTo>
                  <a:cubicBezTo>
                    <a:pt x="235" y="166258"/>
                    <a:pt x="5043" y="171382"/>
                    <a:pt x="12382" y="171382"/>
                  </a:cubicBezTo>
                  <a:cubicBezTo>
                    <a:pt x="13900" y="171382"/>
                    <a:pt x="25287" y="171382"/>
                    <a:pt x="28830" y="157717"/>
                  </a:cubicBezTo>
                  <a:lnTo>
                    <a:pt x="44013" y="99886"/>
                  </a:lnTo>
                  <a:cubicBezTo>
                    <a:pt x="45278" y="95250"/>
                    <a:pt x="45278" y="94762"/>
                    <a:pt x="49074" y="89882"/>
                  </a:cubicBezTo>
                  <a:cubicBezTo>
                    <a:pt x="53123" y="84513"/>
                    <a:pt x="65776" y="67920"/>
                    <a:pt x="86779" y="67920"/>
                  </a:cubicBezTo>
                  <a:cubicBezTo>
                    <a:pt x="93358" y="67920"/>
                    <a:pt x="99431" y="70361"/>
                    <a:pt x="99431" y="82317"/>
                  </a:cubicBezTo>
                  <a:cubicBezTo>
                    <a:pt x="99431" y="96470"/>
                    <a:pt x="88297" y="125020"/>
                    <a:pt x="83489" y="136976"/>
                  </a:cubicBezTo>
                  <a:cubicBezTo>
                    <a:pt x="80706" y="143565"/>
                    <a:pt x="79946" y="145273"/>
                    <a:pt x="79946" y="149421"/>
                  </a:cubicBezTo>
                  <a:cubicBezTo>
                    <a:pt x="79946" y="163574"/>
                    <a:pt x="94623" y="171382"/>
                    <a:pt x="108541" y="171382"/>
                  </a:cubicBezTo>
                  <a:cubicBezTo>
                    <a:pt x="135365" y="171382"/>
                    <a:pt x="148017" y="138196"/>
                    <a:pt x="148017" y="133316"/>
                  </a:cubicBezTo>
                  <a:cubicBezTo>
                    <a:pt x="148017" y="129900"/>
                    <a:pt x="144221" y="129900"/>
                    <a:pt x="141944" y="129900"/>
                  </a:cubicBezTo>
                  <a:cubicBezTo>
                    <a:pt x="138907" y="129900"/>
                    <a:pt x="137136" y="129900"/>
                    <a:pt x="136124" y="133072"/>
                  </a:cubicBezTo>
                  <a:cubicBezTo>
                    <a:pt x="128026" y="160158"/>
                    <a:pt x="114108" y="162598"/>
                    <a:pt x="110059" y="162598"/>
                  </a:cubicBezTo>
                  <a:cubicBezTo>
                    <a:pt x="108288" y="162598"/>
                    <a:pt x="105758" y="162598"/>
                    <a:pt x="105758" y="157473"/>
                  </a:cubicBezTo>
                  <a:cubicBezTo>
                    <a:pt x="105758" y="152105"/>
                    <a:pt x="108541" y="145517"/>
                    <a:pt x="110059" y="141613"/>
                  </a:cubicBezTo>
                  <a:cubicBezTo>
                    <a:pt x="114867" y="129656"/>
                    <a:pt x="126508" y="101106"/>
                    <a:pt x="126508" y="87442"/>
                  </a:cubicBezTo>
                  <a:cubicBezTo>
                    <a:pt x="126508" y="64992"/>
                    <a:pt x="107023" y="59136"/>
                    <a:pt x="88803" y="59136"/>
                  </a:cubicBezTo>
                  <a:cubicBezTo>
                    <a:pt x="83236" y="59136"/>
                    <a:pt x="67800" y="59136"/>
                    <a:pt x="50592" y="74265"/>
                  </a:cubicBezTo>
                  <a:lnTo>
                    <a:pt x="67547" y="8625"/>
                  </a:lnTo>
                  <a:close/>
                </a:path>
              </a:pathLst>
            </a:custGeom>
            <a:solidFill>
              <a:srgbClr val="000000"/>
            </a:solidFill>
            <a:ln w="25400"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F9954285-D35D-6CFF-3FDD-4F692590D1DF}"/>
                </a:ext>
              </a:extLst>
            </p:cNvPr>
            <p:cNvSpPr/>
            <p:nvPr>
              <p:custDataLst>
                <p:tags r:id="rId22"/>
              </p:custDataLst>
            </p:nvPr>
          </p:nvSpPr>
          <p:spPr>
            <a:xfrm>
              <a:off x="8694112" y="4396484"/>
              <a:ext cx="53672" cy="114954"/>
            </a:xfrm>
            <a:custGeom>
              <a:avLst/>
              <a:gdLst>
                <a:gd name="connsiteX0" fmla="*/ 49309 w 53672"/>
                <a:gd name="connsiteY0" fmla="*/ 6571 h 114954"/>
                <a:gd name="connsiteX1" fmla="*/ 42223 w 53672"/>
                <a:gd name="connsiteY1" fmla="*/ 80 h 114954"/>
                <a:gd name="connsiteX2" fmla="*/ 32304 w 53672"/>
                <a:gd name="connsiteY2" fmla="*/ 9475 h 114954"/>
                <a:gd name="connsiteX3" fmla="*/ 39389 w 53672"/>
                <a:gd name="connsiteY3" fmla="*/ 15966 h 114954"/>
                <a:gd name="connsiteX4" fmla="*/ 49309 w 53672"/>
                <a:gd name="connsiteY4" fmla="*/ 6571 h 114954"/>
                <a:gd name="connsiteX5" fmla="*/ 13173 w 53672"/>
                <a:gd name="connsiteY5" fmla="*/ 93342 h 114954"/>
                <a:gd name="connsiteX6" fmla="*/ 11579 w 53672"/>
                <a:gd name="connsiteY6" fmla="*/ 100516 h 114954"/>
                <a:gd name="connsiteX7" fmla="*/ 28407 w 53672"/>
                <a:gd name="connsiteY7" fmla="*/ 115035 h 114954"/>
                <a:gd name="connsiteX8" fmla="*/ 53914 w 53672"/>
                <a:gd name="connsiteY8" fmla="*/ 88901 h 114954"/>
                <a:gd name="connsiteX9" fmla="*/ 51080 w 53672"/>
                <a:gd name="connsiteY9" fmla="*/ 86681 h 114954"/>
                <a:gd name="connsiteX10" fmla="*/ 47714 w 53672"/>
                <a:gd name="connsiteY10" fmla="*/ 89585 h 114954"/>
                <a:gd name="connsiteX11" fmla="*/ 28938 w 53672"/>
                <a:gd name="connsiteY11" fmla="*/ 110253 h 114954"/>
                <a:gd name="connsiteX12" fmla="*/ 24510 w 53672"/>
                <a:gd name="connsiteY12" fmla="*/ 104274 h 114954"/>
                <a:gd name="connsiteX13" fmla="*/ 27344 w 53672"/>
                <a:gd name="connsiteY13" fmla="*/ 93342 h 114954"/>
                <a:gd name="connsiteX14" fmla="*/ 33012 w 53672"/>
                <a:gd name="connsiteY14" fmla="*/ 79678 h 114954"/>
                <a:gd name="connsiteX15" fmla="*/ 41692 w 53672"/>
                <a:gd name="connsiteY15" fmla="*/ 57985 h 114954"/>
                <a:gd name="connsiteX16" fmla="*/ 42755 w 53672"/>
                <a:gd name="connsiteY16" fmla="*/ 52519 h 114954"/>
                <a:gd name="connsiteX17" fmla="*/ 25927 w 53672"/>
                <a:gd name="connsiteY17" fmla="*/ 38000 h 114954"/>
                <a:gd name="connsiteX18" fmla="*/ 242 w 53672"/>
                <a:gd name="connsiteY18" fmla="*/ 64134 h 114954"/>
                <a:gd name="connsiteX19" fmla="*/ 3253 w 53672"/>
                <a:gd name="connsiteY19" fmla="*/ 66354 h 114954"/>
                <a:gd name="connsiteX20" fmla="*/ 6442 w 53672"/>
                <a:gd name="connsiteY20" fmla="*/ 63622 h 114954"/>
                <a:gd name="connsiteX21" fmla="*/ 25395 w 53672"/>
                <a:gd name="connsiteY21" fmla="*/ 42783 h 114954"/>
                <a:gd name="connsiteX22" fmla="*/ 29824 w 53672"/>
                <a:gd name="connsiteY22" fmla="*/ 48761 h 114954"/>
                <a:gd name="connsiteX23" fmla="*/ 24332 w 53672"/>
                <a:gd name="connsiteY23" fmla="*/ 65842 h 114954"/>
                <a:gd name="connsiteX24" fmla="*/ 13173 w 53672"/>
                <a:gd name="connsiteY24" fmla="*/ 93342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09" y="6571"/>
                  </a:moveTo>
                  <a:cubicBezTo>
                    <a:pt x="49309" y="3838"/>
                    <a:pt x="47183" y="80"/>
                    <a:pt x="42223" y="80"/>
                  </a:cubicBezTo>
                  <a:cubicBezTo>
                    <a:pt x="37440" y="80"/>
                    <a:pt x="32304" y="4521"/>
                    <a:pt x="32304" y="9475"/>
                  </a:cubicBezTo>
                  <a:cubicBezTo>
                    <a:pt x="32304" y="12379"/>
                    <a:pt x="34606" y="15966"/>
                    <a:pt x="39389" y="15966"/>
                  </a:cubicBezTo>
                  <a:cubicBezTo>
                    <a:pt x="44526" y="15966"/>
                    <a:pt x="49309" y="11183"/>
                    <a:pt x="49309" y="6571"/>
                  </a:cubicBezTo>
                  <a:close/>
                  <a:moveTo>
                    <a:pt x="13173" y="93342"/>
                  </a:moveTo>
                  <a:cubicBezTo>
                    <a:pt x="12464" y="95563"/>
                    <a:pt x="11579" y="97613"/>
                    <a:pt x="11579" y="100516"/>
                  </a:cubicBezTo>
                  <a:cubicBezTo>
                    <a:pt x="11579" y="108544"/>
                    <a:pt x="18664" y="115035"/>
                    <a:pt x="28407" y="115035"/>
                  </a:cubicBezTo>
                  <a:cubicBezTo>
                    <a:pt x="46120" y="115035"/>
                    <a:pt x="53914" y="91463"/>
                    <a:pt x="53914" y="88901"/>
                  </a:cubicBezTo>
                  <a:cubicBezTo>
                    <a:pt x="53914" y="86681"/>
                    <a:pt x="51611" y="86681"/>
                    <a:pt x="51080" y="86681"/>
                  </a:cubicBezTo>
                  <a:cubicBezTo>
                    <a:pt x="48600" y="86681"/>
                    <a:pt x="48423" y="87706"/>
                    <a:pt x="47714" y="89585"/>
                  </a:cubicBezTo>
                  <a:cubicBezTo>
                    <a:pt x="43640" y="103249"/>
                    <a:pt x="35846" y="110253"/>
                    <a:pt x="28938" y="110253"/>
                  </a:cubicBezTo>
                  <a:cubicBezTo>
                    <a:pt x="25395" y="110253"/>
                    <a:pt x="24510" y="108032"/>
                    <a:pt x="24510" y="104274"/>
                  </a:cubicBezTo>
                  <a:cubicBezTo>
                    <a:pt x="24510" y="100346"/>
                    <a:pt x="25750" y="97100"/>
                    <a:pt x="27344" y="93342"/>
                  </a:cubicBezTo>
                  <a:cubicBezTo>
                    <a:pt x="29115" y="88731"/>
                    <a:pt x="31064" y="84119"/>
                    <a:pt x="33012" y="79678"/>
                  </a:cubicBezTo>
                  <a:cubicBezTo>
                    <a:pt x="34606" y="75578"/>
                    <a:pt x="40983" y="60035"/>
                    <a:pt x="41692" y="57985"/>
                  </a:cubicBezTo>
                  <a:cubicBezTo>
                    <a:pt x="42223" y="56277"/>
                    <a:pt x="42755" y="54227"/>
                    <a:pt x="42755" y="52519"/>
                  </a:cubicBezTo>
                  <a:cubicBezTo>
                    <a:pt x="42755" y="44491"/>
                    <a:pt x="35669" y="38000"/>
                    <a:pt x="25927" y="38000"/>
                  </a:cubicBezTo>
                  <a:cubicBezTo>
                    <a:pt x="8390" y="38000"/>
                    <a:pt x="242" y="61230"/>
                    <a:pt x="242" y="64134"/>
                  </a:cubicBezTo>
                  <a:cubicBezTo>
                    <a:pt x="242" y="66354"/>
                    <a:pt x="2722" y="66354"/>
                    <a:pt x="3253" y="66354"/>
                  </a:cubicBezTo>
                  <a:cubicBezTo>
                    <a:pt x="5733" y="66354"/>
                    <a:pt x="5910" y="65500"/>
                    <a:pt x="6442" y="63622"/>
                  </a:cubicBezTo>
                  <a:cubicBezTo>
                    <a:pt x="11047" y="48932"/>
                    <a:pt x="18841" y="42783"/>
                    <a:pt x="25395" y="42783"/>
                  </a:cubicBezTo>
                  <a:cubicBezTo>
                    <a:pt x="28229" y="42783"/>
                    <a:pt x="29824" y="44149"/>
                    <a:pt x="29824" y="48761"/>
                  </a:cubicBezTo>
                  <a:cubicBezTo>
                    <a:pt x="29824" y="52690"/>
                    <a:pt x="28761" y="55252"/>
                    <a:pt x="24332" y="65842"/>
                  </a:cubicBezTo>
                  <a:lnTo>
                    <a:pt x="13173" y="93342"/>
                  </a:lnTo>
                  <a:close/>
                </a:path>
              </a:pathLst>
            </a:custGeom>
            <a:solidFill>
              <a:srgbClr val="000000"/>
            </a:solidFill>
            <a:ln w="25400"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597AF2EC-3634-E460-499A-71A0E3A51DAD}"/>
                </a:ext>
              </a:extLst>
            </p:cNvPr>
            <p:cNvSpPr/>
            <p:nvPr>
              <p:custDataLst>
                <p:tags r:id="rId23"/>
              </p:custDataLst>
            </p:nvPr>
          </p:nvSpPr>
          <p:spPr>
            <a:xfrm>
              <a:off x="8776513" y="4462758"/>
              <a:ext cx="119743" cy="8369"/>
            </a:xfrm>
            <a:custGeom>
              <a:avLst/>
              <a:gdLst>
                <a:gd name="connsiteX0" fmla="*/ 112903 w 119743"/>
                <a:gd name="connsiteY0" fmla="*/ 8450 h 8369"/>
                <a:gd name="connsiteX1" fmla="*/ 119989 w 119743"/>
                <a:gd name="connsiteY1" fmla="*/ 4351 h 8369"/>
                <a:gd name="connsiteX2" fmla="*/ 112903 w 119743"/>
                <a:gd name="connsiteY2" fmla="*/ 80 h 8369"/>
                <a:gd name="connsiteX3" fmla="*/ 7330 w 119743"/>
                <a:gd name="connsiteY3" fmla="*/ 80 h 8369"/>
                <a:gd name="connsiteX4" fmla="*/ 245 w 119743"/>
                <a:gd name="connsiteY4" fmla="*/ 4180 h 8369"/>
                <a:gd name="connsiteX5" fmla="*/ 7330 w 119743"/>
                <a:gd name="connsiteY5" fmla="*/ 8450 h 8369"/>
                <a:gd name="connsiteX6" fmla="*/ 112903 w 119743"/>
                <a:gd name="connsiteY6" fmla="*/ 8450 h 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43" h="8369">
                  <a:moveTo>
                    <a:pt x="112903" y="8450"/>
                  </a:moveTo>
                  <a:cubicBezTo>
                    <a:pt x="115737" y="8450"/>
                    <a:pt x="119989" y="8450"/>
                    <a:pt x="119989" y="4351"/>
                  </a:cubicBezTo>
                  <a:cubicBezTo>
                    <a:pt x="119989" y="80"/>
                    <a:pt x="115914" y="80"/>
                    <a:pt x="112903" y="80"/>
                  </a:cubicBezTo>
                  <a:lnTo>
                    <a:pt x="7330" y="80"/>
                  </a:lnTo>
                  <a:cubicBezTo>
                    <a:pt x="4496" y="80"/>
                    <a:pt x="245" y="80"/>
                    <a:pt x="245" y="4180"/>
                  </a:cubicBezTo>
                  <a:cubicBezTo>
                    <a:pt x="245" y="8450"/>
                    <a:pt x="4319" y="8450"/>
                    <a:pt x="7330" y="8450"/>
                  </a:cubicBezTo>
                  <a:lnTo>
                    <a:pt x="112903" y="8450"/>
                  </a:lnTo>
                  <a:close/>
                </a:path>
              </a:pathLst>
            </a:custGeom>
            <a:solidFill>
              <a:srgbClr val="000000"/>
            </a:solidFill>
            <a:ln w="25400"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658191BF-4A85-FAD8-47ED-FFB5825559E3}"/>
                </a:ext>
              </a:extLst>
            </p:cNvPr>
            <p:cNvSpPr/>
            <p:nvPr>
              <p:custDataLst>
                <p:tags r:id="rId24"/>
              </p:custDataLst>
            </p:nvPr>
          </p:nvSpPr>
          <p:spPr>
            <a:xfrm>
              <a:off x="8934848" y="4396314"/>
              <a:ext cx="64477" cy="113417"/>
            </a:xfrm>
            <a:custGeom>
              <a:avLst/>
              <a:gdLst>
                <a:gd name="connsiteX0" fmla="*/ 40284 w 64477"/>
                <a:gd name="connsiteY0" fmla="*/ 4863 h 113417"/>
                <a:gd name="connsiteX1" fmla="*/ 34970 w 64477"/>
                <a:gd name="connsiteY1" fmla="*/ 80 h 113417"/>
                <a:gd name="connsiteX2" fmla="*/ 251 w 64477"/>
                <a:gd name="connsiteY2" fmla="*/ 11012 h 113417"/>
                <a:gd name="connsiteX3" fmla="*/ 251 w 64477"/>
                <a:gd name="connsiteY3" fmla="*/ 17161 h 113417"/>
                <a:gd name="connsiteX4" fmla="*/ 25936 w 64477"/>
                <a:gd name="connsiteY4" fmla="*/ 12379 h 113417"/>
                <a:gd name="connsiteX5" fmla="*/ 25936 w 64477"/>
                <a:gd name="connsiteY5" fmla="*/ 99492 h 113417"/>
                <a:gd name="connsiteX6" fmla="*/ 8222 w 64477"/>
                <a:gd name="connsiteY6" fmla="*/ 107349 h 113417"/>
                <a:gd name="connsiteX7" fmla="*/ 1491 w 64477"/>
                <a:gd name="connsiteY7" fmla="*/ 107349 h 113417"/>
                <a:gd name="connsiteX8" fmla="*/ 1491 w 64477"/>
                <a:gd name="connsiteY8" fmla="*/ 113498 h 113417"/>
                <a:gd name="connsiteX9" fmla="*/ 33021 w 64477"/>
                <a:gd name="connsiteY9" fmla="*/ 112815 h 113417"/>
                <a:gd name="connsiteX10" fmla="*/ 64728 w 64477"/>
                <a:gd name="connsiteY10" fmla="*/ 113498 h 113417"/>
                <a:gd name="connsiteX11" fmla="*/ 64728 w 64477"/>
                <a:gd name="connsiteY11" fmla="*/ 107349 h 113417"/>
                <a:gd name="connsiteX12" fmla="*/ 57997 w 64477"/>
                <a:gd name="connsiteY12" fmla="*/ 107349 h 113417"/>
                <a:gd name="connsiteX13" fmla="*/ 40284 w 64477"/>
                <a:gd name="connsiteY13" fmla="*/ 99492 h 113417"/>
                <a:gd name="connsiteX14" fmla="*/ 40284 w 64477"/>
                <a:gd name="connsiteY14" fmla="*/ 4863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284" y="4863"/>
                  </a:moveTo>
                  <a:cubicBezTo>
                    <a:pt x="40284" y="251"/>
                    <a:pt x="39929" y="80"/>
                    <a:pt x="34970" y="80"/>
                  </a:cubicBezTo>
                  <a:cubicBezTo>
                    <a:pt x="23633" y="10841"/>
                    <a:pt x="7514" y="11012"/>
                    <a:pt x="251" y="11012"/>
                  </a:cubicBezTo>
                  <a:lnTo>
                    <a:pt x="251" y="17161"/>
                  </a:lnTo>
                  <a:cubicBezTo>
                    <a:pt x="4502" y="17161"/>
                    <a:pt x="16193" y="17161"/>
                    <a:pt x="25936" y="12379"/>
                  </a:cubicBezTo>
                  <a:lnTo>
                    <a:pt x="25936" y="99492"/>
                  </a:lnTo>
                  <a:cubicBezTo>
                    <a:pt x="25936" y="105128"/>
                    <a:pt x="25936" y="107349"/>
                    <a:pt x="8222" y="107349"/>
                  </a:cubicBezTo>
                  <a:lnTo>
                    <a:pt x="1491" y="107349"/>
                  </a:lnTo>
                  <a:lnTo>
                    <a:pt x="1491" y="113498"/>
                  </a:lnTo>
                  <a:cubicBezTo>
                    <a:pt x="4679" y="113327"/>
                    <a:pt x="26467" y="112815"/>
                    <a:pt x="33021" y="112815"/>
                  </a:cubicBezTo>
                  <a:cubicBezTo>
                    <a:pt x="38512" y="112815"/>
                    <a:pt x="60831" y="113327"/>
                    <a:pt x="64728" y="113498"/>
                  </a:cubicBezTo>
                  <a:lnTo>
                    <a:pt x="64728" y="107349"/>
                  </a:lnTo>
                  <a:lnTo>
                    <a:pt x="57997" y="107349"/>
                  </a:lnTo>
                  <a:cubicBezTo>
                    <a:pt x="40284" y="107349"/>
                    <a:pt x="40284" y="105128"/>
                    <a:pt x="40284" y="99492"/>
                  </a:cubicBezTo>
                  <a:lnTo>
                    <a:pt x="40284" y="4863"/>
                  </a:lnTo>
                  <a:close/>
                </a:path>
              </a:pathLst>
            </a:custGeom>
            <a:solidFill>
              <a:srgbClr val="000000"/>
            </a:solidFill>
            <a:ln w="25400"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6817E149-6ED1-5ED7-E740-F9BBF5F89971}"/>
                </a:ext>
              </a:extLst>
            </p:cNvPr>
            <p:cNvSpPr/>
            <p:nvPr>
              <p:custDataLst>
                <p:tags r:id="rId25"/>
              </p:custDataLst>
            </p:nvPr>
          </p:nvSpPr>
          <p:spPr>
            <a:xfrm>
              <a:off x="8705095" y="4565765"/>
              <a:ext cx="64477" cy="113417"/>
            </a:xfrm>
            <a:custGeom>
              <a:avLst/>
              <a:gdLst>
                <a:gd name="connsiteX0" fmla="*/ 40275 w 64477"/>
                <a:gd name="connsiteY0" fmla="*/ 4870 h 113417"/>
                <a:gd name="connsiteX1" fmla="*/ 34961 w 64477"/>
                <a:gd name="connsiteY1" fmla="*/ 87 h 113417"/>
                <a:gd name="connsiteX2" fmla="*/ 242 w 64477"/>
                <a:gd name="connsiteY2" fmla="*/ 11019 h 113417"/>
                <a:gd name="connsiteX3" fmla="*/ 242 w 64477"/>
                <a:gd name="connsiteY3" fmla="*/ 17168 h 113417"/>
                <a:gd name="connsiteX4" fmla="*/ 25927 w 64477"/>
                <a:gd name="connsiteY4" fmla="*/ 12386 h 113417"/>
                <a:gd name="connsiteX5" fmla="*/ 25927 w 64477"/>
                <a:gd name="connsiteY5" fmla="*/ 99498 h 113417"/>
                <a:gd name="connsiteX6" fmla="*/ 8213 w 64477"/>
                <a:gd name="connsiteY6" fmla="*/ 107356 h 113417"/>
                <a:gd name="connsiteX7" fmla="*/ 1482 w 64477"/>
                <a:gd name="connsiteY7" fmla="*/ 107356 h 113417"/>
                <a:gd name="connsiteX8" fmla="*/ 1482 w 64477"/>
                <a:gd name="connsiteY8" fmla="*/ 113505 h 113417"/>
                <a:gd name="connsiteX9" fmla="*/ 33012 w 64477"/>
                <a:gd name="connsiteY9" fmla="*/ 112822 h 113417"/>
                <a:gd name="connsiteX10" fmla="*/ 64719 w 64477"/>
                <a:gd name="connsiteY10" fmla="*/ 113505 h 113417"/>
                <a:gd name="connsiteX11" fmla="*/ 64719 w 64477"/>
                <a:gd name="connsiteY11" fmla="*/ 107356 h 113417"/>
                <a:gd name="connsiteX12" fmla="*/ 57988 w 64477"/>
                <a:gd name="connsiteY12" fmla="*/ 107356 h 113417"/>
                <a:gd name="connsiteX13" fmla="*/ 40275 w 64477"/>
                <a:gd name="connsiteY13" fmla="*/ 99498 h 113417"/>
                <a:gd name="connsiteX14" fmla="*/ 40275 w 64477"/>
                <a:gd name="connsiteY14" fmla="*/ 487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275" y="4870"/>
                  </a:moveTo>
                  <a:cubicBezTo>
                    <a:pt x="40275" y="258"/>
                    <a:pt x="39920" y="87"/>
                    <a:pt x="34961" y="87"/>
                  </a:cubicBezTo>
                  <a:cubicBezTo>
                    <a:pt x="23624" y="10848"/>
                    <a:pt x="7505" y="11019"/>
                    <a:pt x="242" y="11019"/>
                  </a:cubicBezTo>
                  <a:lnTo>
                    <a:pt x="242" y="17168"/>
                  </a:lnTo>
                  <a:cubicBezTo>
                    <a:pt x="4493" y="17168"/>
                    <a:pt x="16184" y="17168"/>
                    <a:pt x="25927" y="12386"/>
                  </a:cubicBezTo>
                  <a:lnTo>
                    <a:pt x="25927" y="99498"/>
                  </a:lnTo>
                  <a:cubicBezTo>
                    <a:pt x="25927" y="105135"/>
                    <a:pt x="25927" y="107356"/>
                    <a:pt x="8213" y="107356"/>
                  </a:cubicBezTo>
                  <a:lnTo>
                    <a:pt x="1482" y="107356"/>
                  </a:lnTo>
                  <a:lnTo>
                    <a:pt x="1482" y="113505"/>
                  </a:lnTo>
                  <a:cubicBezTo>
                    <a:pt x="4670" y="113334"/>
                    <a:pt x="26458" y="112822"/>
                    <a:pt x="33012" y="112822"/>
                  </a:cubicBezTo>
                  <a:cubicBezTo>
                    <a:pt x="38503" y="112822"/>
                    <a:pt x="60822" y="113334"/>
                    <a:pt x="64719" y="113505"/>
                  </a:cubicBezTo>
                  <a:lnTo>
                    <a:pt x="64719" y="107356"/>
                  </a:lnTo>
                  <a:lnTo>
                    <a:pt x="57988" y="107356"/>
                  </a:lnTo>
                  <a:cubicBezTo>
                    <a:pt x="40275" y="107356"/>
                    <a:pt x="40275" y="105135"/>
                    <a:pt x="40275" y="99498"/>
                  </a:cubicBezTo>
                  <a:lnTo>
                    <a:pt x="40275" y="4870"/>
                  </a:lnTo>
                  <a:close/>
                </a:path>
              </a:pathLst>
            </a:custGeom>
            <a:solidFill>
              <a:srgbClr val="000000"/>
            </a:solidFill>
            <a:ln w="25400"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2A4BB8BF-D4A5-FB76-DFEF-EEDD4F7243BC}"/>
                </a:ext>
              </a:extLst>
            </p:cNvPr>
            <p:cNvSpPr/>
            <p:nvPr>
              <p:custDataLst>
                <p:tags r:id="rId26"/>
              </p:custDataLst>
            </p:nvPr>
          </p:nvSpPr>
          <p:spPr>
            <a:xfrm>
              <a:off x="9050824" y="4588249"/>
              <a:ext cx="29606" cy="72960"/>
            </a:xfrm>
            <a:custGeom>
              <a:avLst/>
              <a:gdLst>
                <a:gd name="connsiteX0" fmla="*/ 29862 w 29606"/>
                <a:gd name="connsiteY0" fmla="*/ 25706 h 72960"/>
                <a:gd name="connsiteX1" fmla="*/ 13667 w 29606"/>
                <a:gd name="connsiteY1" fmla="*/ 85 h 72960"/>
                <a:gd name="connsiteX2" fmla="*/ 255 w 29606"/>
                <a:gd name="connsiteY2" fmla="*/ 13017 h 72960"/>
                <a:gd name="connsiteX3" fmla="*/ 13667 w 29606"/>
                <a:gd name="connsiteY3" fmla="*/ 25950 h 72960"/>
                <a:gd name="connsiteX4" fmla="*/ 22524 w 29606"/>
                <a:gd name="connsiteY4" fmla="*/ 22778 h 72960"/>
                <a:gd name="connsiteX5" fmla="*/ 23789 w 29606"/>
                <a:gd name="connsiteY5" fmla="*/ 22046 h 72960"/>
                <a:gd name="connsiteX6" fmla="*/ 24295 w 29606"/>
                <a:gd name="connsiteY6" fmla="*/ 25706 h 72960"/>
                <a:gd name="connsiteX7" fmla="*/ 7088 w 29606"/>
                <a:gd name="connsiteY7" fmla="*/ 66456 h 72960"/>
                <a:gd name="connsiteX8" fmla="*/ 4304 w 29606"/>
                <a:gd name="connsiteY8" fmla="*/ 70361 h 72960"/>
                <a:gd name="connsiteX9" fmla="*/ 6835 w 29606"/>
                <a:gd name="connsiteY9" fmla="*/ 73045 h 72960"/>
                <a:gd name="connsiteX10" fmla="*/ 29862 w 29606"/>
                <a:gd name="connsiteY10" fmla="*/ 25706 h 7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2960">
                  <a:moveTo>
                    <a:pt x="29862" y="25706"/>
                  </a:moveTo>
                  <a:cubicBezTo>
                    <a:pt x="29862" y="9601"/>
                    <a:pt x="23536" y="85"/>
                    <a:pt x="13667" y="85"/>
                  </a:cubicBezTo>
                  <a:cubicBezTo>
                    <a:pt x="5317" y="85"/>
                    <a:pt x="255" y="6185"/>
                    <a:pt x="255" y="13017"/>
                  </a:cubicBezTo>
                  <a:cubicBezTo>
                    <a:pt x="255" y="19606"/>
                    <a:pt x="5317" y="25950"/>
                    <a:pt x="13667" y="25950"/>
                  </a:cubicBezTo>
                  <a:cubicBezTo>
                    <a:pt x="16704" y="25950"/>
                    <a:pt x="19993" y="24974"/>
                    <a:pt x="22524" y="22778"/>
                  </a:cubicBezTo>
                  <a:cubicBezTo>
                    <a:pt x="23283" y="22290"/>
                    <a:pt x="23536" y="22046"/>
                    <a:pt x="23789" y="22046"/>
                  </a:cubicBezTo>
                  <a:cubicBezTo>
                    <a:pt x="24042" y="22046"/>
                    <a:pt x="24295" y="22290"/>
                    <a:pt x="24295" y="25706"/>
                  </a:cubicBezTo>
                  <a:cubicBezTo>
                    <a:pt x="24295" y="43763"/>
                    <a:pt x="15439" y="58404"/>
                    <a:pt x="7088" y="66456"/>
                  </a:cubicBezTo>
                  <a:cubicBezTo>
                    <a:pt x="4304" y="69141"/>
                    <a:pt x="4304" y="69629"/>
                    <a:pt x="4304" y="70361"/>
                  </a:cubicBezTo>
                  <a:cubicBezTo>
                    <a:pt x="4304" y="72069"/>
                    <a:pt x="5570" y="73045"/>
                    <a:pt x="6835" y="73045"/>
                  </a:cubicBezTo>
                  <a:cubicBezTo>
                    <a:pt x="9618" y="73045"/>
                    <a:pt x="29862" y="54256"/>
                    <a:pt x="29862" y="25706"/>
                  </a:cubicBezTo>
                  <a:close/>
                </a:path>
              </a:pathLst>
            </a:custGeom>
            <a:solidFill>
              <a:srgbClr val="000000"/>
            </a:solidFill>
            <a:ln w="25400"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8E3A5163-E393-9C25-37F5-34F1AD8B4BF7}"/>
                </a:ext>
              </a:extLst>
            </p:cNvPr>
            <p:cNvSpPr/>
            <p:nvPr>
              <p:custDataLst>
                <p:tags r:id="rId27"/>
              </p:custDataLst>
            </p:nvPr>
          </p:nvSpPr>
          <p:spPr>
            <a:xfrm>
              <a:off x="9154180" y="4444769"/>
              <a:ext cx="147781" cy="171297"/>
            </a:xfrm>
            <a:custGeom>
              <a:avLst/>
              <a:gdLst>
                <a:gd name="connsiteX0" fmla="*/ 67571 w 147781"/>
                <a:gd name="connsiteY0" fmla="*/ 8625 h 171297"/>
                <a:gd name="connsiteX1" fmla="*/ 68584 w 147781"/>
                <a:gd name="connsiteY1" fmla="*/ 4477 h 171297"/>
                <a:gd name="connsiteX2" fmla="*/ 63017 w 147781"/>
                <a:gd name="connsiteY2" fmla="*/ 85 h 171297"/>
                <a:gd name="connsiteX3" fmla="*/ 61245 w 147781"/>
                <a:gd name="connsiteY3" fmla="*/ 329 h 171297"/>
                <a:gd name="connsiteX4" fmla="*/ 28602 w 147781"/>
                <a:gd name="connsiteY4" fmla="*/ 1793 h 171297"/>
                <a:gd name="connsiteX5" fmla="*/ 20504 w 147781"/>
                <a:gd name="connsiteY5" fmla="*/ 9113 h 171297"/>
                <a:gd name="connsiteX6" fmla="*/ 27083 w 147781"/>
                <a:gd name="connsiteY6" fmla="*/ 13505 h 171297"/>
                <a:gd name="connsiteX7" fmla="*/ 37711 w 147781"/>
                <a:gd name="connsiteY7" fmla="*/ 13993 h 171297"/>
                <a:gd name="connsiteX8" fmla="*/ 1272 w 147781"/>
                <a:gd name="connsiteY8" fmla="*/ 154789 h 171297"/>
                <a:gd name="connsiteX9" fmla="*/ 260 w 147781"/>
                <a:gd name="connsiteY9" fmla="*/ 160402 h 171297"/>
                <a:gd name="connsiteX10" fmla="*/ 12406 w 147781"/>
                <a:gd name="connsiteY10" fmla="*/ 171382 h 171297"/>
                <a:gd name="connsiteX11" fmla="*/ 28855 w 147781"/>
                <a:gd name="connsiteY11" fmla="*/ 157717 h 171297"/>
                <a:gd name="connsiteX12" fmla="*/ 44038 w 147781"/>
                <a:gd name="connsiteY12" fmla="*/ 99886 h 171297"/>
                <a:gd name="connsiteX13" fmla="*/ 49099 w 147781"/>
                <a:gd name="connsiteY13" fmla="*/ 89882 h 171297"/>
                <a:gd name="connsiteX14" fmla="*/ 86803 w 147781"/>
                <a:gd name="connsiteY14" fmla="*/ 67920 h 171297"/>
                <a:gd name="connsiteX15" fmla="*/ 99456 w 147781"/>
                <a:gd name="connsiteY15" fmla="*/ 82317 h 171297"/>
                <a:gd name="connsiteX16" fmla="*/ 83514 w 147781"/>
                <a:gd name="connsiteY16" fmla="*/ 136976 h 171297"/>
                <a:gd name="connsiteX17" fmla="*/ 79971 w 147781"/>
                <a:gd name="connsiteY17" fmla="*/ 149421 h 171297"/>
                <a:gd name="connsiteX18" fmla="*/ 108566 w 147781"/>
                <a:gd name="connsiteY18" fmla="*/ 171382 h 171297"/>
                <a:gd name="connsiteX19" fmla="*/ 148042 w 147781"/>
                <a:gd name="connsiteY19" fmla="*/ 133316 h 171297"/>
                <a:gd name="connsiteX20" fmla="*/ 141968 w 147781"/>
                <a:gd name="connsiteY20" fmla="*/ 129900 h 171297"/>
                <a:gd name="connsiteX21" fmla="*/ 136148 w 147781"/>
                <a:gd name="connsiteY21" fmla="*/ 133072 h 171297"/>
                <a:gd name="connsiteX22" fmla="*/ 110084 w 147781"/>
                <a:gd name="connsiteY22" fmla="*/ 162598 h 171297"/>
                <a:gd name="connsiteX23" fmla="*/ 105782 w 147781"/>
                <a:gd name="connsiteY23" fmla="*/ 157473 h 171297"/>
                <a:gd name="connsiteX24" fmla="*/ 110084 w 147781"/>
                <a:gd name="connsiteY24" fmla="*/ 141613 h 171297"/>
                <a:gd name="connsiteX25" fmla="*/ 126532 w 147781"/>
                <a:gd name="connsiteY25" fmla="*/ 87442 h 171297"/>
                <a:gd name="connsiteX26" fmla="*/ 88828 w 147781"/>
                <a:gd name="connsiteY26" fmla="*/ 59136 h 171297"/>
                <a:gd name="connsiteX27" fmla="*/ 50617 w 147781"/>
                <a:gd name="connsiteY27" fmla="*/ 74265 h 171297"/>
                <a:gd name="connsiteX28" fmla="*/ 67571 w 147781"/>
                <a:gd name="connsiteY28" fmla="*/ 8625 h 17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1297">
                  <a:moveTo>
                    <a:pt x="67571" y="8625"/>
                  </a:moveTo>
                  <a:cubicBezTo>
                    <a:pt x="68584" y="5209"/>
                    <a:pt x="68584" y="4721"/>
                    <a:pt x="68584" y="4477"/>
                  </a:cubicBezTo>
                  <a:cubicBezTo>
                    <a:pt x="68584" y="1305"/>
                    <a:pt x="65800" y="85"/>
                    <a:pt x="63017" y="85"/>
                  </a:cubicBezTo>
                  <a:cubicBezTo>
                    <a:pt x="62004" y="85"/>
                    <a:pt x="61751" y="85"/>
                    <a:pt x="61245" y="329"/>
                  </a:cubicBezTo>
                  <a:lnTo>
                    <a:pt x="28602" y="1793"/>
                  </a:lnTo>
                  <a:cubicBezTo>
                    <a:pt x="25059" y="2037"/>
                    <a:pt x="20504" y="2281"/>
                    <a:pt x="20504" y="9113"/>
                  </a:cubicBezTo>
                  <a:cubicBezTo>
                    <a:pt x="20504" y="13505"/>
                    <a:pt x="25059" y="13505"/>
                    <a:pt x="27083" y="13505"/>
                  </a:cubicBezTo>
                  <a:cubicBezTo>
                    <a:pt x="29867" y="13505"/>
                    <a:pt x="34422" y="13505"/>
                    <a:pt x="37711" y="13993"/>
                  </a:cubicBezTo>
                  <a:lnTo>
                    <a:pt x="1272" y="154789"/>
                  </a:lnTo>
                  <a:cubicBezTo>
                    <a:pt x="1019" y="155765"/>
                    <a:pt x="260" y="159426"/>
                    <a:pt x="260" y="160402"/>
                  </a:cubicBezTo>
                  <a:cubicBezTo>
                    <a:pt x="260" y="166258"/>
                    <a:pt x="5068" y="171382"/>
                    <a:pt x="12406" y="171382"/>
                  </a:cubicBezTo>
                  <a:cubicBezTo>
                    <a:pt x="13925" y="171382"/>
                    <a:pt x="25312" y="171382"/>
                    <a:pt x="28855" y="157717"/>
                  </a:cubicBezTo>
                  <a:lnTo>
                    <a:pt x="44038" y="99886"/>
                  </a:lnTo>
                  <a:cubicBezTo>
                    <a:pt x="45303" y="95250"/>
                    <a:pt x="45303" y="94762"/>
                    <a:pt x="49099" y="89882"/>
                  </a:cubicBezTo>
                  <a:cubicBezTo>
                    <a:pt x="53148" y="84513"/>
                    <a:pt x="65800" y="67920"/>
                    <a:pt x="86803" y="67920"/>
                  </a:cubicBezTo>
                  <a:cubicBezTo>
                    <a:pt x="93383" y="67920"/>
                    <a:pt x="99456" y="70361"/>
                    <a:pt x="99456" y="82317"/>
                  </a:cubicBezTo>
                  <a:cubicBezTo>
                    <a:pt x="99456" y="96470"/>
                    <a:pt x="88322" y="125020"/>
                    <a:pt x="83514" y="136976"/>
                  </a:cubicBezTo>
                  <a:cubicBezTo>
                    <a:pt x="80730" y="143565"/>
                    <a:pt x="79971" y="145273"/>
                    <a:pt x="79971" y="149421"/>
                  </a:cubicBezTo>
                  <a:cubicBezTo>
                    <a:pt x="79971" y="163574"/>
                    <a:pt x="94648" y="171382"/>
                    <a:pt x="108566" y="171382"/>
                  </a:cubicBezTo>
                  <a:cubicBezTo>
                    <a:pt x="135389" y="171382"/>
                    <a:pt x="148042" y="138196"/>
                    <a:pt x="148042" y="133316"/>
                  </a:cubicBezTo>
                  <a:cubicBezTo>
                    <a:pt x="148042" y="129900"/>
                    <a:pt x="144246" y="129900"/>
                    <a:pt x="141968" y="129900"/>
                  </a:cubicBezTo>
                  <a:cubicBezTo>
                    <a:pt x="138932" y="129900"/>
                    <a:pt x="137161" y="129900"/>
                    <a:pt x="136148" y="133072"/>
                  </a:cubicBezTo>
                  <a:cubicBezTo>
                    <a:pt x="128051" y="160158"/>
                    <a:pt x="114133" y="162598"/>
                    <a:pt x="110084" y="162598"/>
                  </a:cubicBezTo>
                  <a:cubicBezTo>
                    <a:pt x="108313" y="162598"/>
                    <a:pt x="105782" y="162598"/>
                    <a:pt x="105782" y="157473"/>
                  </a:cubicBezTo>
                  <a:cubicBezTo>
                    <a:pt x="105782" y="152105"/>
                    <a:pt x="108566" y="145517"/>
                    <a:pt x="110084" y="141613"/>
                  </a:cubicBezTo>
                  <a:cubicBezTo>
                    <a:pt x="114892" y="129656"/>
                    <a:pt x="126532" y="101106"/>
                    <a:pt x="126532" y="87442"/>
                  </a:cubicBezTo>
                  <a:cubicBezTo>
                    <a:pt x="126532" y="64992"/>
                    <a:pt x="107047" y="59136"/>
                    <a:pt x="88828" y="59136"/>
                  </a:cubicBezTo>
                  <a:cubicBezTo>
                    <a:pt x="83261" y="59136"/>
                    <a:pt x="67825" y="59136"/>
                    <a:pt x="50617" y="74265"/>
                  </a:cubicBezTo>
                  <a:lnTo>
                    <a:pt x="67571" y="8625"/>
                  </a:lnTo>
                  <a:close/>
                </a:path>
              </a:pathLst>
            </a:custGeom>
            <a:solidFill>
              <a:srgbClr val="000000"/>
            </a:solidFill>
            <a:ln w="25400"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BAB57326-7AEF-E085-F984-523CA93AE24C}"/>
                </a:ext>
              </a:extLst>
            </p:cNvPr>
            <p:cNvSpPr/>
            <p:nvPr>
              <p:custDataLst>
                <p:tags r:id="rId28"/>
              </p:custDataLst>
            </p:nvPr>
          </p:nvSpPr>
          <p:spPr>
            <a:xfrm>
              <a:off x="9318787" y="4396484"/>
              <a:ext cx="53672" cy="114954"/>
            </a:xfrm>
            <a:custGeom>
              <a:avLst/>
              <a:gdLst>
                <a:gd name="connsiteX0" fmla="*/ 49333 w 53672"/>
                <a:gd name="connsiteY0" fmla="*/ 6571 h 114954"/>
                <a:gd name="connsiteX1" fmla="*/ 42248 w 53672"/>
                <a:gd name="connsiteY1" fmla="*/ 80 h 114954"/>
                <a:gd name="connsiteX2" fmla="*/ 32328 w 53672"/>
                <a:gd name="connsiteY2" fmla="*/ 9475 h 114954"/>
                <a:gd name="connsiteX3" fmla="*/ 39414 w 53672"/>
                <a:gd name="connsiteY3" fmla="*/ 15966 h 114954"/>
                <a:gd name="connsiteX4" fmla="*/ 49333 w 53672"/>
                <a:gd name="connsiteY4" fmla="*/ 6571 h 114954"/>
                <a:gd name="connsiteX5" fmla="*/ 13197 w 53672"/>
                <a:gd name="connsiteY5" fmla="*/ 93342 h 114954"/>
                <a:gd name="connsiteX6" fmla="*/ 11603 w 53672"/>
                <a:gd name="connsiteY6" fmla="*/ 100516 h 114954"/>
                <a:gd name="connsiteX7" fmla="*/ 28431 w 53672"/>
                <a:gd name="connsiteY7" fmla="*/ 115035 h 114954"/>
                <a:gd name="connsiteX8" fmla="*/ 53939 w 53672"/>
                <a:gd name="connsiteY8" fmla="*/ 88901 h 114954"/>
                <a:gd name="connsiteX9" fmla="*/ 51105 w 53672"/>
                <a:gd name="connsiteY9" fmla="*/ 86681 h 114954"/>
                <a:gd name="connsiteX10" fmla="*/ 47739 w 53672"/>
                <a:gd name="connsiteY10" fmla="*/ 89585 h 114954"/>
                <a:gd name="connsiteX11" fmla="*/ 28963 w 53672"/>
                <a:gd name="connsiteY11" fmla="*/ 110253 h 114954"/>
                <a:gd name="connsiteX12" fmla="*/ 24534 w 53672"/>
                <a:gd name="connsiteY12" fmla="*/ 104274 h 114954"/>
                <a:gd name="connsiteX13" fmla="*/ 27368 w 53672"/>
                <a:gd name="connsiteY13" fmla="*/ 93342 h 114954"/>
                <a:gd name="connsiteX14" fmla="*/ 33037 w 53672"/>
                <a:gd name="connsiteY14" fmla="*/ 79678 h 114954"/>
                <a:gd name="connsiteX15" fmla="*/ 41716 w 53672"/>
                <a:gd name="connsiteY15" fmla="*/ 57985 h 114954"/>
                <a:gd name="connsiteX16" fmla="*/ 42779 w 53672"/>
                <a:gd name="connsiteY16" fmla="*/ 52519 h 114954"/>
                <a:gd name="connsiteX17" fmla="*/ 25951 w 53672"/>
                <a:gd name="connsiteY17" fmla="*/ 38000 h 114954"/>
                <a:gd name="connsiteX18" fmla="*/ 267 w 53672"/>
                <a:gd name="connsiteY18" fmla="*/ 64134 h 114954"/>
                <a:gd name="connsiteX19" fmla="*/ 3278 w 53672"/>
                <a:gd name="connsiteY19" fmla="*/ 66354 h 114954"/>
                <a:gd name="connsiteX20" fmla="*/ 6466 w 53672"/>
                <a:gd name="connsiteY20" fmla="*/ 63622 h 114954"/>
                <a:gd name="connsiteX21" fmla="*/ 25420 w 53672"/>
                <a:gd name="connsiteY21" fmla="*/ 42783 h 114954"/>
                <a:gd name="connsiteX22" fmla="*/ 29848 w 53672"/>
                <a:gd name="connsiteY22" fmla="*/ 48761 h 114954"/>
                <a:gd name="connsiteX23" fmla="*/ 24357 w 53672"/>
                <a:gd name="connsiteY23" fmla="*/ 65842 h 114954"/>
                <a:gd name="connsiteX24" fmla="*/ 13197 w 53672"/>
                <a:gd name="connsiteY24" fmla="*/ 93342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33" y="6571"/>
                  </a:moveTo>
                  <a:cubicBezTo>
                    <a:pt x="49333" y="3838"/>
                    <a:pt x="47208" y="80"/>
                    <a:pt x="42248" y="80"/>
                  </a:cubicBezTo>
                  <a:cubicBezTo>
                    <a:pt x="37465" y="80"/>
                    <a:pt x="32328" y="4521"/>
                    <a:pt x="32328" y="9475"/>
                  </a:cubicBezTo>
                  <a:cubicBezTo>
                    <a:pt x="32328" y="12379"/>
                    <a:pt x="34631" y="15966"/>
                    <a:pt x="39414" y="15966"/>
                  </a:cubicBezTo>
                  <a:cubicBezTo>
                    <a:pt x="44550" y="15966"/>
                    <a:pt x="49333" y="11183"/>
                    <a:pt x="49333" y="6571"/>
                  </a:cubicBezTo>
                  <a:close/>
                  <a:moveTo>
                    <a:pt x="13197" y="93342"/>
                  </a:moveTo>
                  <a:cubicBezTo>
                    <a:pt x="12489" y="95563"/>
                    <a:pt x="11603" y="97613"/>
                    <a:pt x="11603" y="100516"/>
                  </a:cubicBezTo>
                  <a:cubicBezTo>
                    <a:pt x="11603" y="108544"/>
                    <a:pt x="18689" y="115035"/>
                    <a:pt x="28431" y="115035"/>
                  </a:cubicBezTo>
                  <a:cubicBezTo>
                    <a:pt x="46145" y="115035"/>
                    <a:pt x="53939" y="91463"/>
                    <a:pt x="53939" y="88901"/>
                  </a:cubicBezTo>
                  <a:cubicBezTo>
                    <a:pt x="53939" y="86681"/>
                    <a:pt x="51636" y="86681"/>
                    <a:pt x="51105" y="86681"/>
                  </a:cubicBezTo>
                  <a:cubicBezTo>
                    <a:pt x="48625" y="86681"/>
                    <a:pt x="48447" y="87706"/>
                    <a:pt x="47739" y="89585"/>
                  </a:cubicBezTo>
                  <a:cubicBezTo>
                    <a:pt x="43665" y="103249"/>
                    <a:pt x="35871" y="110253"/>
                    <a:pt x="28963" y="110253"/>
                  </a:cubicBezTo>
                  <a:cubicBezTo>
                    <a:pt x="25420" y="110253"/>
                    <a:pt x="24534" y="108032"/>
                    <a:pt x="24534" y="104274"/>
                  </a:cubicBezTo>
                  <a:cubicBezTo>
                    <a:pt x="24534" y="100346"/>
                    <a:pt x="25774" y="97100"/>
                    <a:pt x="27368" y="93342"/>
                  </a:cubicBezTo>
                  <a:cubicBezTo>
                    <a:pt x="29140" y="88731"/>
                    <a:pt x="31088" y="84119"/>
                    <a:pt x="33037" y="79678"/>
                  </a:cubicBezTo>
                  <a:cubicBezTo>
                    <a:pt x="34631" y="75578"/>
                    <a:pt x="41008" y="60035"/>
                    <a:pt x="41716" y="57985"/>
                  </a:cubicBezTo>
                  <a:cubicBezTo>
                    <a:pt x="42248" y="56277"/>
                    <a:pt x="42779" y="54227"/>
                    <a:pt x="42779" y="52519"/>
                  </a:cubicBezTo>
                  <a:cubicBezTo>
                    <a:pt x="42779" y="44491"/>
                    <a:pt x="35694" y="38000"/>
                    <a:pt x="25951" y="38000"/>
                  </a:cubicBezTo>
                  <a:cubicBezTo>
                    <a:pt x="8415" y="38000"/>
                    <a:pt x="267" y="61230"/>
                    <a:pt x="267" y="64134"/>
                  </a:cubicBezTo>
                  <a:cubicBezTo>
                    <a:pt x="267" y="66354"/>
                    <a:pt x="2746" y="66354"/>
                    <a:pt x="3278" y="66354"/>
                  </a:cubicBezTo>
                  <a:cubicBezTo>
                    <a:pt x="5758" y="66354"/>
                    <a:pt x="5935" y="65500"/>
                    <a:pt x="6466" y="63622"/>
                  </a:cubicBezTo>
                  <a:cubicBezTo>
                    <a:pt x="11072" y="48932"/>
                    <a:pt x="18866" y="42783"/>
                    <a:pt x="25420" y="42783"/>
                  </a:cubicBezTo>
                  <a:cubicBezTo>
                    <a:pt x="28254" y="42783"/>
                    <a:pt x="29848" y="44149"/>
                    <a:pt x="29848" y="48761"/>
                  </a:cubicBezTo>
                  <a:cubicBezTo>
                    <a:pt x="29848" y="52690"/>
                    <a:pt x="28785" y="55252"/>
                    <a:pt x="24357" y="65842"/>
                  </a:cubicBezTo>
                  <a:lnTo>
                    <a:pt x="13197" y="93342"/>
                  </a:lnTo>
                  <a:close/>
                </a:path>
              </a:pathLst>
            </a:custGeom>
            <a:solidFill>
              <a:srgbClr val="000000"/>
            </a:solidFill>
            <a:ln w="25400"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D58FAEB7-E104-0C6C-B159-6A558E7053EC}"/>
                </a:ext>
              </a:extLst>
            </p:cNvPr>
            <p:cNvSpPr/>
            <p:nvPr>
              <p:custDataLst>
                <p:tags r:id="rId29"/>
              </p:custDataLst>
            </p:nvPr>
          </p:nvSpPr>
          <p:spPr>
            <a:xfrm>
              <a:off x="9394457" y="4404000"/>
              <a:ext cx="130371" cy="125886"/>
            </a:xfrm>
            <a:custGeom>
              <a:avLst/>
              <a:gdLst>
                <a:gd name="connsiteX0" fmla="*/ 69884 w 130371"/>
                <a:gd name="connsiteY0" fmla="*/ 67209 h 125886"/>
                <a:gd name="connsiteX1" fmla="*/ 124087 w 130371"/>
                <a:gd name="connsiteY1" fmla="*/ 67209 h 125886"/>
                <a:gd name="connsiteX2" fmla="*/ 130641 w 130371"/>
                <a:gd name="connsiteY2" fmla="*/ 63109 h 125886"/>
                <a:gd name="connsiteX3" fmla="*/ 124087 w 130371"/>
                <a:gd name="connsiteY3" fmla="*/ 58839 h 125886"/>
                <a:gd name="connsiteX4" fmla="*/ 69884 w 130371"/>
                <a:gd name="connsiteY4" fmla="*/ 58839 h 125886"/>
                <a:gd name="connsiteX5" fmla="*/ 69884 w 130371"/>
                <a:gd name="connsiteY5" fmla="*/ 6400 h 125886"/>
                <a:gd name="connsiteX6" fmla="*/ 65632 w 130371"/>
                <a:gd name="connsiteY6" fmla="*/ 80 h 125886"/>
                <a:gd name="connsiteX7" fmla="*/ 61204 w 130371"/>
                <a:gd name="connsiteY7" fmla="*/ 6400 h 125886"/>
                <a:gd name="connsiteX8" fmla="*/ 61204 w 130371"/>
                <a:gd name="connsiteY8" fmla="*/ 58839 h 125886"/>
                <a:gd name="connsiteX9" fmla="*/ 6823 w 130371"/>
                <a:gd name="connsiteY9" fmla="*/ 58839 h 125886"/>
                <a:gd name="connsiteX10" fmla="*/ 269 w 130371"/>
                <a:gd name="connsiteY10" fmla="*/ 62938 h 125886"/>
                <a:gd name="connsiteX11" fmla="*/ 6823 w 130371"/>
                <a:gd name="connsiteY11" fmla="*/ 67209 h 125886"/>
                <a:gd name="connsiteX12" fmla="*/ 61204 w 130371"/>
                <a:gd name="connsiteY12" fmla="*/ 67209 h 125886"/>
                <a:gd name="connsiteX13" fmla="*/ 61204 w 130371"/>
                <a:gd name="connsiteY13" fmla="*/ 119647 h 125886"/>
                <a:gd name="connsiteX14" fmla="*/ 65455 w 130371"/>
                <a:gd name="connsiteY14" fmla="*/ 125967 h 125886"/>
                <a:gd name="connsiteX15" fmla="*/ 69884 w 130371"/>
                <a:gd name="connsiteY15" fmla="*/ 119647 h 125886"/>
                <a:gd name="connsiteX16" fmla="*/ 69884 w 130371"/>
                <a:gd name="connsiteY16" fmla="*/ 67209 h 1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371" h="125886">
                  <a:moveTo>
                    <a:pt x="69884" y="67209"/>
                  </a:moveTo>
                  <a:lnTo>
                    <a:pt x="124087" y="67209"/>
                  </a:lnTo>
                  <a:cubicBezTo>
                    <a:pt x="126390" y="67209"/>
                    <a:pt x="130641" y="67209"/>
                    <a:pt x="130641" y="63109"/>
                  </a:cubicBezTo>
                  <a:cubicBezTo>
                    <a:pt x="130641" y="58839"/>
                    <a:pt x="126567" y="58839"/>
                    <a:pt x="124087" y="58839"/>
                  </a:cubicBezTo>
                  <a:lnTo>
                    <a:pt x="69884" y="58839"/>
                  </a:lnTo>
                  <a:lnTo>
                    <a:pt x="69884" y="6400"/>
                  </a:lnTo>
                  <a:cubicBezTo>
                    <a:pt x="69884" y="4180"/>
                    <a:pt x="69884" y="80"/>
                    <a:pt x="65632" y="80"/>
                  </a:cubicBezTo>
                  <a:cubicBezTo>
                    <a:pt x="61204" y="80"/>
                    <a:pt x="61204" y="4009"/>
                    <a:pt x="61204" y="6400"/>
                  </a:cubicBezTo>
                  <a:lnTo>
                    <a:pt x="61204" y="58839"/>
                  </a:lnTo>
                  <a:lnTo>
                    <a:pt x="6823" y="58839"/>
                  </a:lnTo>
                  <a:cubicBezTo>
                    <a:pt x="4521" y="58839"/>
                    <a:pt x="269" y="58839"/>
                    <a:pt x="269" y="62938"/>
                  </a:cubicBezTo>
                  <a:cubicBezTo>
                    <a:pt x="269" y="67209"/>
                    <a:pt x="4344" y="67209"/>
                    <a:pt x="6823" y="67209"/>
                  </a:cubicBezTo>
                  <a:lnTo>
                    <a:pt x="61204" y="67209"/>
                  </a:lnTo>
                  <a:lnTo>
                    <a:pt x="61204" y="119647"/>
                  </a:lnTo>
                  <a:cubicBezTo>
                    <a:pt x="61204" y="121868"/>
                    <a:pt x="61204" y="125967"/>
                    <a:pt x="65455" y="125967"/>
                  </a:cubicBezTo>
                  <a:cubicBezTo>
                    <a:pt x="69884" y="125967"/>
                    <a:pt x="69884" y="122038"/>
                    <a:pt x="69884" y="119647"/>
                  </a:cubicBezTo>
                  <a:lnTo>
                    <a:pt x="69884" y="67209"/>
                  </a:lnTo>
                  <a:close/>
                </a:path>
              </a:pathLst>
            </a:custGeom>
            <a:solidFill>
              <a:srgbClr val="000000"/>
            </a:solidFill>
            <a:ln w="25400"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A391A93C-1D3C-02D4-6D46-F4801BF46915}"/>
                </a:ext>
              </a:extLst>
            </p:cNvPr>
            <p:cNvSpPr/>
            <p:nvPr>
              <p:custDataLst>
                <p:tags r:id="rId30"/>
              </p:custDataLst>
            </p:nvPr>
          </p:nvSpPr>
          <p:spPr>
            <a:xfrm>
              <a:off x="9556712" y="4396314"/>
              <a:ext cx="64477" cy="113417"/>
            </a:xfrm>
            <a:custGeom>
              <a:avLst/>
              <a:gdLst>
                <a:gd name="connsiteX0" fmla="*/ 40308 w 64477"/>
                <a:gd name="connsiteY0" fmla="*/ 4863 h 113417"/>
                <a:gd name="connsiteX1" fmla="*/ 34994 w 64477"/>
                <a:gd name="connsiteY1" fmla="*/ 80 h 113417"/>
                <a:gd name="connsiteX2" fmla="*/ 275 w 64477"/>
                <a:gd name="connsiteY2" fmla="*/ 11012 h 113417"/>
                <a:gd name="connsiteX3" fmla="*/ 275 w 64477"/>
                <a:gd name="connsiteY3" fmla="*/ 17161 h 113417"/>
                <a:gd name="connsiteX4" fmla="*/ 25960 w 64477"/>
                <a:gd name="connsiteY4" fmla="*/ 12379 h 113417"/>
                <a:gd name="connsiteX5" fmla="*/ 25960 w 64477"/>
                <a:gd name="connsiteY5" fmla="*/ 99492 h 113417"/>
                <a:gd name="connsiteX6" fmla="*/ 8247 w 64477"/>
                <a:gd name="connsiteY6" fmla="*/ 107349 h 113417"/>
                <a:gd name="connsiteX7" fmla="*/ 1515 w 64477"/>
                <a:gd name="connsiteY7" fmla="*/ 107349 h 113417"/>
                <a:gd name="connsiteX8" fmla="*/ 1515 w 64477"/>
                <a:gd name="connsiteY8" fmla="*/ 113498 h 113417"/>
                <a:gd name="connsiteX9" fmla="*/ 33046 w 64477"/>
                <a:gd name="connsiteY9" fmla="*/ 112815 h 113417"/>
                <a:gd name="connsiteX10" fmla="*/ 64753 w 64477"/>
                <a:gd name="connsiteY10" fmla="*/ 113498 h 113417"/>
                <a:gd name="connsiteX11" fmla="*/ 64753 w 64477"/>
                <a:gd name="connsiteY11" fmla="*/ 107349 h 113417"/>
                <a:gd name="connsiteX12" fmla="*/ 58022 w 64477"/>
                <a:gd name="connsiteY12" fmla="*/ 107349 h 113417"/>
                <a:gd name="connsiteX13" fmla="*/ 40308 w 64477"/>
                <a:gd name="connsiteY13" fmla="*/ 99492 h 113417"/>
                <a:gd name="connsiteX14" fmla="*/ 40308 w 64477"/>
                <a:gd name="connsiteY14" fmla="*/ 4863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308" y="4863"/>
                  </a:moveTo>
                  <a:cubicBezTo>
                    <a:pt x="40308" y="251"/>
                    <a:pt x="39954" y="80"/>
                    <a:pt x="34994" y="80"/>
                  </a:cubicBezTo>
                  <a:cubicBezTo>
                    <a:pt x="23657" y="10841"/>
                    <a:pt x="7538" y="11012"/>
                    <a:pt x="275" y="11012"/>
                  </a:cubicBezTo>
                  <a:lnTo>
                    <a:pt x="275" y="17161"/>
                  </a:lnTo>
                  <a:cubicBezTo>
                    <a:pt x="4527" y="17161"/>
                    <a:pt x="16218" y="17161"/>
                    <a:pt x="25960" y="12379"/>
                  </a:cubicBezTo>
                  <a:lnTo>
                    <a:pt x="25960" y="99492"/>
                  </a:lnTo>
                  <a:cubicBezTo>
                    <a:pt x="25960" y="105128"/>
                    <a:pt x="25960" y="107349"/>
                    <a:pt x="8247" y="107349"/>
                  </a:cubicBezTo>
                  <a:lnTo>
                    <a:pt x="1515" y="107349"/>
                  </a:lnTo>
                  <a:lnTo>
                    <a:pt x="1515" y="113498"/>
                  </a:lnTo>
                  <a:cubicBezTo>
                    <a:pt x="4704" y="113327"/>
                    <a:pt x="26492" y="112815"/>
                    <a:pt x="33046" y="112815"/>
                  </a:cubicBezTo>
                  <a:cubicBezTo>
                    <a:pt x="38537" y="112815"/>
                    <a:pt x="60856" y="113327"/>
                    <a:pt x="64753" y="113498"/>
                  </a:cubicBezTo>
                  <a:lnTo>
                    <a:pt x="64753" y="107349"/>
                  </a:lnTo>
                  <a:lnTo>
                    <a:pt x="58022" y="107349"/>
                  </a:lnTo>
                  <a:cubicBezTo>
                    <a:pt x="40308" y="107349"/>
                    <a:pt x="40308" y="105128"/>
                    <a:pt x="40308" y="99492"/>
                  </a:cubicBezTo>
                  <a:lnTo>
                    <a:pt x="40308" y="4863"/>
                  </a:lnTo>
                  <a:close/>
                </a:path>
              </a:pathLst>
            </a:custGeom>
            <a:solidFill>
              <a:srgbClr val="000000"/>
            </a:solidFill>
            <a:ln w="25400"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7768B7A2-061A-B3D0-3EF3-2C38BEB1BC11}"/>
                </a:ext>
              </a:extLst>
            </p:cNvPr>
            <p:cNvSpPr/>
            <p:nvPr>
              <p:custDataLst>
                <p:tags r:id="rId31"/>
              </p:custDataLst>
            </p:nvPr>
          </p:nvSpPr>
          <p:spPr>
            <a:xfrm>
              <a:off x="9329770" y="4565765"/>
              <a:ext cx="64477" cy="113417"/>
            </a:xfrm>
            <a:custGeom>
              <a:avLst/>
              <a:gdLst>
                <a:gd name="connsiteX0" fmla="*/ 40299 w 64477"/>
                <a:gd name="connsiteY0" fmla="*/ 4870 h 113417"/>
                <a:gd name="connsiteX1" fmla="*/ 34985 w 64477"/>
                <a:gd name="connsiteY1" fmla="*/ 87 h 113417"/>
                <a:gd name="connsiteX2" fmla="*/ 267 w 64477"/>
                <a:gd name="connsiteY2" fmla="*/ 11019 h 113417"/>
                <a:gd name="connsiteX3" fmla="*/ 267 w 64477"/>
                <a:gd name="connsiteY3" fmla="*/ 17168 h 113417"/>
                <a:gd name="connsiteX4" fmla="*/ 25951 w 64477"/>
                <a:gd name="connsiteY4" fmla="*/ 12386 h 113417"/>
                <a:gd name="connsiteX5" fmla="*/ 25951 w 64477"/>
                <a:gd name="connsiteY5" fmla="*/ 99498 h 113417"/>
                <a:gd name="connsiteX6" fmla="*/ 8238 w 64477"/>
                <a:gd name="connsiteY6" fmla="*/ 107356 h 113417"/>
                <a:gd name="connsiteX7" fmla="*/ 1507 w 64477"/>
                <a:gd name="connsiteY7" fmla="*/ 107356 h 113417"/>
                <a:gd name="connsiteX8" fmla="*/ 1507 w 64477"/>
                <a:gd name="connsiteY8" fmla="*/ 113505 h 113417"/>
                <a:gd name="connsiteX9" fmla="*/ 33037 w 64477"/>
                <a:gd name="connsiteY9" fmla="*/ 112822 h 113417"/>
                <a:gd name="connsiteX10" fmla="*/ 64744 w 64477"/>
                <a:gd name="connsiteY10" fmla="*/ 113505 h 113417"/>
                <a:gd name="connsiteX11" fmla="*/ 64744 w 64477"/>
                <a:gd name="connsiteY11" fmla="*/ 107356 h 113417"/>
                <a:gd name="connsiteX12" fmla="*/ 58013 w 64477"/>
                <a:gd name="connsiteY12" fmla="*/ 107356 h 113417"/>
                <a:gd name="connsiteX13" fmla="*/ 40299 w 64477"/>
                <a:gd name="connsiteY13" fmla="*/ 99498 h 113417"/>
                <a:gd name="connsiteX14" fmla="*/ 40299 w 64477"/>
                <a:gd name="connsiteY14" fmla="*/ 487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299" y="4870"/>
                  </a:moveTo>
                  <a:cubicBezTo>
                    <a:pt x="40299" y="258"/>
                    <a:pt x="39945" y="87"/>
                    <a:pt x="34985" y="87"/>
                  </a:cubicBezTo>
                  <a:cubicBezTo>
                    <a:pt x="23648" y="10848"/>
                    <a:pt x="7529" y="11019"/>
                    <a:pt x="267" y="11019"/>
                  </a:cubicBezTo>
                  <a:lnTo>
                    <a:pt x="267" y="17168"/>
                  </a:lnTo>
                  <a:cubicBezTo>
                    <a:pt x="4518" y="17168"/>
                    <a:pt x="16209" y="17168"/>
                    <a:pt x="25951" y="12386"/>
                  </a:cubicBezTo>
                  <a:lnTo>
                    <a:pt x="25951" y="99498"/>
                  </a:lnTo>
                  <a:cubicBezTo>
                    <a:pt x="25951" y="105135"/>
                    <a:pt x="25951" y="107356"/>
                    <a:pt x="8238" y="107356"/>
                  </a:cubicBezTo>
                  <a:lnTo>
                    <a:pt x="1507" y="107356"/>
                  </a:lnTo>
                  <a:lnTo>
                    <a:pt x="1507" y="113505"/>
                  </a:lnTo>
                  <a:cubicBezTo>
                    <a:pt x="4695" y="113334"/>
                    <a:pt x="26483" y="112822"/>
                    <a:pt x="33037" y="112822"/>
                  </a:cubicBezTo>
                  <a:cubicBezTo>
                    <a:pt x="38528" y="112822"/>
                    <a:pt x="60847" y="113334"/>
                    <a:pt x="64744" y="113505"/>
                  </a:cubicBezTo>
                  <a:lnTo>
                    <a:pt x="64744" y="107356"/>
                  </a:lnTo>
                  <a:lnTo>
                    <a:pt x="58013" y="107356"/>
                  </a:lnTo>
                  <a:cubicBezTo>
                    <a:pt x="40299" y="107356"/>
                    <a:pt x="40299" y="105135"/>
                    <a:pt x="40299" y="99498"/>
                  </a:cubicBezTo>
                  <a:lnTo>
                    <a:pt x="40299" y="4870"/>
                  </a:lnTo>
                  <a:close/>
                </a:path>
              </a:pathLst>
            </a:custGeom>
            <a:solidFill>
              <a:srgbClr val="000000"/>
            </a:solidFill>
            <a:ln w="25400"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3FECEE41-9E90-1971-9271-29884F06E17B}"/>
                </a:ext>
              </a:extLst>
            </p:cNvPr>
            <p:cNvSpPr/>
            <p:nvPr>
              <p:custDataLst>
                <p:tags r:id="rId32"/>
              </p:custDataLst>
            </p:nvPr>
          </p:nvSpPr>
          <p:spPr>
            <a:xfrm>
              <a:off x="9672688" y="4588249"/>
              <a:ext cx="29606" cy="72960"/>
            </a:xfrm>
            <a:custGeom>
              <a:avLst/>
              <a:gdLst>
                <a:gd name="connsiteX0" fmla="*/ 29887 w 29606"/>
                <a:gd name="connsiteY0" fmla="*/ 25706 h 72960"/>
                <a:gd name="connsiteX1" fmla="*/ 13692 w 29606"/>
                <a:gd name="connsiteY1" fmla="*/ 85 h 72960"/>
                <a:gd name="connsiteX2" fmla="*/ 280 w 29606"/>
                <a:gd name="connsiteY2" fmla="*/ 13017 h 72960"/>
                <a:gd name="connsiteX3" fmla="*/ 13692 w 29606"/>
                <a:gd name="connsiteY3" fmla="*/ 25950 h 72960"/>
                <a:gd name="connsiteX4" fmla="*/ 22548 w 29606"/>
                <a:gd name="connsiteY4" fmla="*/ 22778 h 72960"/>
                <a:gd name="connsiteX5" fmla="*/ 23814 w 29606"/>
                <a:gd name="connsiteY5" fmla="*/ 22046 h 72960"/>
                <a:gd name="connsiteX6" fmla="*/ 24320 w 29606"/>
                <a:gd name="connsiteY6" fmla="*/ 25706 h 72960"/>
                <a:gd name="connsiteX7" fmla="*/ 7112 w 29606"/>
                <a:gd name="connsiteY7" fmla="*/ 66456 h 72960"/>
                <a:gd name="connsiteX8" fmla="*/ 4329 w 29606"/>
                <a:gd name="connsiteY8" fmla="*/ 70361 h 72960"/>
                <a:gd name="connsiteX9" fmla="*/ 6859 w 29606"/>
                <a:gd name="connsiteY9" fmla="*/ 73045 h 72960"/>
                <a:gd name="connsiteX10" fmla="*/ 29887 w 29606"/>
                <a:gd name="connsiteY10" fmla="*/ 25706 h 7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2960">
                  <a:moveTo>
                    <a:pt x="29887" y="25706"/>
                  </a:moveTo>
                  <a:cubicBezTo>
                    <a:pt x="29887" y="9601"/>
                    <a:pt x="23561" y="85"/>
                    <a:pt x="13692" y="85"/>
                  </a:cubicBezTo>
                  <a:cubicBezTo>
                    <a:pt x="5341" y="85"/>
                    <a:pt x="280" y="6185"/>
                    <a:pt x="280" y="13017"/>
                  </a:cubicBezTo>
                  <a:cubicBezTo>
                    <a:pt x="280" y="19606"/>
                    <a:pt x="5341" y="25950"/>
                    <a:pt x="13692" y="25950"/>
                  </a:cubicBezTo>
                  <a:cubicBezTo>
                    <a:pt x="16728" y="25950"/>
                    <a:pt x="20018" y="24974"/>
                    <a:pt x="22548" y="22778"/>
                  </a:cubicBezTo>
                  <a:cubicBezTo>
                    <a:pt x="23308" y="22290"/>
                    <a:pt x="23561" y="22046"/>
                    <a:pt x="23814" y="22046"/>
                  </a:cubicBezTo>
                  <a:cubicBezTo>
                    <a:pt x="24067" y="22046"/>
                    <a:pt x="24320" y="22290"/>
                    <a:pt x="24320" y="25706"/>
                  </a:cubicBezTo>
                  <a:cubicBezTo>
                    <a:pt x="24320" y="43763"/>
                    <a:pt x="15463" y="58404"/>
                    <a:pt x="7112" y="66456"/>
                  </a:cubicBezTo>
                  <a:cubicBezTo>
                    <a:pt x="4329" y="69141"/>
                    <a:pt x="4329" y="69629"/>
                    <a:pt x="4329" y="70361"/>
                  </a:cubicBezTo>
                  <a:cubicBezTo>
                    <a:pt x="4329" y="72069"/>
                    <a:pt x="5594" y="73045"/>
                    <a:pt x="6859" y="73045"/>
                  </a:cubicBezTo>
                  <a:cubicBezTo>
                    <a:pt x="9643" y="73045"/>
                    <a:pt x="29887" y="54256"/>
                    <a:pt x="29887" y="25706"/>
                  </a:cubicBezTo>
                  <a:close/>
                </a:path>
              </a:pathLst>
            </a:custGeom>
            <a:solidFill>
              <a:srgbClr val="000000"/>
            </a:solidFill>
            <a:ln w="25400"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9A1342AD-1755-772B-8C82-3F7AC404979D}"/>
                </a:ext>
              </a:extLst>
            </p:cNvPr>
            <p:cNvSpPr/>
            <p:nvPr>
              <p:custDataLst>
                <p:tags r:id="rId33"/>
              </p:custDataLst>
            </p:nvPr>
          </p:nvSpPr>
          <p:spPr>
            <a:xfrm>
              <a:off x="9774779" y="4503820"/>
              <a:ext cx="126019" cy="157632"/>
            </a:xfrm>
            <a:custGeom>
              <a:avLst/>
              <a:gdLst>
                <a:gd name="connsiteX0" fmla="*/ 126304 w 126019"/>
                <a:gd name="connsiteY0" fmla="*/ 4477 h 157632"/>
                <a:gd name="connsiteX1" fmla="*/ 121749 w 126019"/>
                <a:gd name="connsiteY1" fmla="*/ 85 h 157632"/>
                <a:gd name="connsiteX2" fmla="*/ 98721 w 126019"/>
                <a:gd name="connsiteY2" fmla="*/ 10577 h 157632"/>
                <a:gd name="connsiteX3" fmla="*/ 71645 w 126019"/>
                <a:gd name="connsiteY3" fmla="*/ 85 h 157632"/>
                <a:gd name="connsiteX4" fmla="*/ 284 w 126019"/>
                <a:gd name="connsiteY4" fmla="*/ 72069 h 157632"/>
                <a:gd name="connsiteX5" fmla="*/ 44568 w 126019"/>
                <a:gd name="connsiteY5" fmla="*/ 112331 h 157632"/>
                <a:gd name="connsiteX6" fmla="*/ 72151 w 126019"/>
                <a:gd name="connsiteY6" fmla="*/ 104522 h 157632"/>
                <a:gd name="connsiteX7" fmla="*/ 62535 w 126019"/>
                <a:gd name="connsiteY7" fmla="*/ 141613 h 157632"/>
                <a:gd name="connsiteX8" fmla="*/ 59498 w 126019"/>
                <a:gd name="connsiteY8" fmla="*/ 145761 h 157632"/>
                <a:gd name="connsiteX9" fmla="*/ 49882 w 126019"/>
                <a:gd name="connsiteY9" fmla="*/ 146249 h 157632"/>
                <a:gd name="connsiteX10" fmla="*/ 42797 w 126019"/>
                <a:gd name="connsiteY10" fmla="*/ 147713 h 157632"/>
                <a:gd name="connsiteX11" fmla="*/ 40773 w 126019"/>
                <a:gd name="connsiteY11" fmla="*/ 153325 h 157632"/>
                <a:gd name="connsiteX12" fmla="*/ 45834 w 126019"/>
                <a:gd name="connsiteY12" fmla="*/ 157717 h 157632"/>
                <a:gd name="connsiteX13" fmla="*/ 72657 w 126019"/>
                <a:gd name="connsiteY13" fmla="*/ 156985 h 157632"/>
                <a:gd name="connsiteX14" fmla="*/ 100746 w 126019"/>
                <a:gd name="connsiteY14" fmla="*/ 157717 h 157632"/>
                <a:gd name="connsiteX15" fmla="*/ 107325 w 126019"/>
                <a:gd name="connsiteY15" fmla="*/ 150641 h 157632"/>
                <a:gd name="connsiteX16" fmla="*/ 100746 w 126019"/>
                <a:gd name="connsiteY16" fmla="*/ 146249 h 157632"/>
                <a:gd name="connsiteX17" fmla="*/ 89864 w 126019"/>
                <a:gd name="connsiteY17" fmla="*/ 146005 h 157632"/>
                <a:gd name="connsiteX18" fmla="*/ 126304 w 126019"/>
                <a:gd name="connsiteY18" fmla="*/ 4477 h 157632"/>
                <a:gd name="connsiteX19" fmla="*/ 77465 w 126019"/>
                <a:gd name="connsiteY19" fmla="*/ 84269 h 157632"/>
                <a:gd name="connsiteX20" fmla="*/ 73416 w 126019"/>
                <a:gd name="connsiteY20" fmla="*/ 91346 h 157632"/>
                <a:gd name="connsiteX21" fmla="*/ 45834 w 126019"/>
                <a:gd name="connsiteY21" fmla="*/ 103546 h 157632"/>
                <a:gd name="connsiteX22" fmla="*/ 28879 w 126019"/>
                <a:gd name="connsiteY22" fmla="*/ 85001 h 157632"/>
                <a:gd name="connsiteX23" fmla="*/ 41532 w 126019"/>
                <a:gd name="connsiteY23" fmla="*/ 32782 h 157632"/>
                <a:gd name="connsiteX24" fmla="*/ 72151 w 126019"/>
                <a:gd name="connsiteY24" fmla="*/ 8869 h 157632"/>
                <a:gd name="connsiteX25" fmla="*/ 93154 w 126019"/>
                <a:gd name="connsiteY25" fmla="*/ 23022 h 157632"/>
                <a:gd name="connsiteX26" fmla="*/ 92648 w 126019"/>
                <a:gd name="connsiteY26" fmla="*/ 26438 h 157632"/>
                <a:gd name="connsiteX27" fmla="*/ 77465 w 126019"/>
                <a:gd name="connsiteY27" fmla="*/ 84269 h 15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019" h="157632">
                  <a:moveTo>
                    <a:pt x="126304" y="4477"/>
                  </a:moveTo>
                  <a:cubicBezTo>
                    <a:pt x="126304" y="3257"/>
                    <a:pt x="125292" y="85"/>
                    <a:pt x="121749" y="85"/>
                  </a:cubicBezTo>
                  <a:cubicBezTo>
                    <a:pt x="121496" y="85"/>
                    <a:pt x="106566" y="3501"/>
                    <a:pt x="98721" y="10577"/>
                  </a:cubicBezTo>
                  <a:cubicBezTo>
                    <a:pt x="95179" y="6673"/>
                    <a:pt x="86575" y="85"/>
                    <a:pt x="71645" y="85"/>
                  </a:cubicBezTo>
                  <a:cubicBezTo>
                    <a:pt x="27614" y="85"/>
                    <a:pt x="284" y="38639"/>
                    <a:pt x="284" y="72069"/>
                  </a:cubicBezTo>
                  <a:cubicBezTo>
                    <a:pt x="284" y="102082"/>
                    <a:pt x="23565" y="112331"/>
                    <a:pt x="44568" y="112331"/>
                  </a:cubicBezTo>
                  <a:cubicBezTo>
                    <a:pt x="56715" y="112331"/>
                    <a:pt x="66837" y="107695"/>
                    <a:pt x="72151" y="104522"/>
                  </a:cubicBezTo>
                  <a:lnTo>
                    <a:pt x="62535" y="141613"/>
                  </a:lnTo>
                  <a:cubicBezTo>
                    <a:pt x="61523" y="145273"/>
                    <a:pt x="61270" y="145517"/>
                    <a:pt x="59498" y="145761"/>
                  </a:cubicBezTo>
                  <a:cubicBezTo>
                    <a:pt x="56715" y="146249"/>
                    <a:pt x="52666" y="146249"/>
                    <a:pt x="49882" y="146249"/>
                  </a:cubicBezTo>
                  <a:cubicBezTo>
                    <a:pt x="45581" y="146249"/>
                    <a:pt x="44062" y="146249"/>
                    <a:pt x="42797" y="147713"/>
                  </a:cubicBezTo>
                  <a:cubicBezTo>
                    <a:pt x="41532" y="149177"/>
                    <a:pt x="40773" y="153081"/>
                    <a:pt x="40773" y="153325"/>
                  </a:cubicBezTo>
                  <a:cubicBezTo>
                    <a:pt x="40773" y="154789"/>
                    <a:pt x="41785" y="157717"/>
                    <a:pt x="45834" y="157717"/>
                  </a:cubicBezTo>
                  <a:cubicBezTo>
                    <a:pt x="54437" y="157717"/>
                    <a:pt x="63800" y="156985"/>
                    <a:pt x="72657" y="156985"/>
                  </a:cubicBezTo>
                  <a:cubicBezTo>
                    <a:pt x="82020" y="156985"/>
                    <a:pt x="91636" y="157717"/>
                    <a:pt x="100746" y="157717"/>
                  </a:cubicBezTo>
                  <a:cubicBezTo>
                    <a:pt x="102517" y="157717"/>
                    <a:pt x="107325" y="157717"/>
                    <a:pt x="107325" y="150641"/>
                  </a:cubicBezTo>
                  <a:cubicBezTo>
                    <a:pt x="107325" y="146493"/>
                    <a:pt x="103023" y="146249"/>
                    <a:pt x="100746" y="146249"/>
                  </a:cubicBezTo>
                  <a:cubicBezTo>
                    <a:pt x="97203" y="146249"/>
                    <a:pt x="93154" y="146249"/>
                    <a:pt x="89864" y="146005"/>
                  </a:cubicBezTo>
                  <a:lnTo>
                    <a:pt x="126304" y="4477"/>
                  </a:lnTo>
                  <a:close/>
                  <a:moveTo>
                    <a:pt x="77465" y="84269"/>
                  </a:moveTo>
                  <a:cubicBezTo>
                    <a:pt x="76200" y="88418"/>
                    <a:pt x="76200" y="88906"/>
                    <a:pt x="73416" y="91346"/>
                  </a:cubicBezTo>
                  <a:cubicBezTo>
                    <a:pt x="65318" y="99154"/>
                    <a:pt x="54690" y="103546"/>
                    <a:pt x="45834" y="103546"/>
                  </a:cubicBezTo>
                  <a:cubicBezTo>
                    <a:pt x="30144" y="103546"/>
                    <a:pt x="28879" y="90370"/>
                    <a:pt x="28879" y="85001"/>
                  </a:cubicBezTo>
                  <a:cubicBezTo>
                    <a:pt x="28879" y="72313"/>
                    <a:pt x="37483" y="42299"/>
                    <a:pt x="41532" y="32782"/>
                  </a:cubicBezTo>
                  <a:cubicBezTo>
                    <a:pt x="49376" y="14970"/>
                    <a:pt x="61776" y="8869"/>
                    <a:pt x="72151" y="8869"/>
                  </a:cubicBezTo>
                  <a:cubicBezTo>
                    <a:pt x="87081" y="8869"/>
                    <a:pt x="93154" y="20338"/>
                    <a:pt x="93154" y="23022"/>
                  </a:cubicBezTo>
                  <a:cubicBezTo>
                    <a:pt x="93154" y="23998"/>
                    <a:pt x="92901" y="25706"/>
                    <a:pt x="92648" y="26438"/>
                  </a:cubicBezTo>
                  <a:lnTo>
                    <a:pt x="77465" y="84269"/>
                  </a:lnTo>
                  <a:close/>
                </a:path>
              </a:pathLst>
            </a:custGeom>
            <a:solidFill>
              <a:srgbClr val="000000"/>
            </a:solidFill>
            <a:ln w="25400"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1931539D-2599-6784-CC8C-85B57689A79D}"/>
                </a:ext>
              </a:extLst>
            </p:cNvPr>
            <p:cNvSpPr/>
            <p:nvPr>
              <p:custDataLst>
                <p:tags r:id="rId34"/>
              </p:custDataLst>
            </p:nvPr>
          </p:nvSpPr>
          <p:spPr>
            <a:xfrm>
              <a:off x="9918275" y="4400116"/>
              <a:ext cx="53672" cy="114954"/>
            </a:xfrm>
            <a:custGeom>
              <a:avLst/>
              <a:gdLst>
                <a:gd name="connsiteX0" fmla="*/ 49357 w 53672"/>
                <a:gd name="connsiteY0" fmla="*/ 6571 h 114954"/>
                <a:gd name="connsiteX1" fmla="*/ 42271 w 53672"/>
                <a:gd name="connsiteY1" fmla="*/ 81 h 114954"/>
                <a:gd name="connsiteX2" fmla="*/ 32352 w 53672"/>
                <a:gd name="connsiteY2" fmla="*/ 9475 h 114954"/>
                <a:gd name="connsiteX3" fmla="*/ 39437 w 53672"/>
                <a:gd name="connsiteY3" fmla="*/ 15966 h 114954"/>
                <a:gd name="connsiteX4" fmla="*/ 49357 w 53672"/>
                <a:gd name="connsiteY4" fmla="*/ 6571 h 114954"/>
                <a:gd name="connsiteX5" fmla="*/ 13221 w 53672"/>
                <a:gd name="connsiteY5" fmla="*/ 93343 h 114954"/>
                <a:gd name="connsiteX6" fmla="*/ 11627 w 53672"/>
                <a:gd name="connsiteY6" fmla="*/ 100517 h 114954"/>
                <a:gd name="connsiteX7" fmla="*/ 28455 w 53672"/>
                <a:gd name="connsiteY7" fmla="*/ 115035 h 114954"/>
                <a:gd name="connsiteX8" fmla="*/ 53962 w 53672"/>
                <a:gd name="connsiteY8" fmla="*/ 88901 h 114954"/>
                <a:gd name="connsiteX9" fmla="*/ 51128 w 53672"/>
                <a:gd name="connsiteY9" fmla="*/ 86681 h 114954"/>
                <a:gd name="connsiteX10" fmla="*/ 47763 w 53672"/>
                <a:gd name="connsiteY10" fmla="*/ 89585 h 114954"/>
                <a:gd name="connsiteX11" fmla="*/ 28986 w 53672"/>
                <a:gd name="connsiteY11" fmla="*/ 110253 h 114954"/>
                <a:gd name="connsiteX12" fmla="*/ 24558 w 53672"/>
                <a:gd name="connsiteY12" fmla="*/ 104274 h 114954"/>
                <a:gd name="connsiteX13" fmla="*/ 27392 w 53672"/>
                <a:gd name="connsiteY13" fmla="*/ 93343 h 114954"/>
                <a:gd name="connsiteX14" fmla="*/ 33060 w 53672"/>
                <a:gd name="connsiteY14" fmla="*/ 79678 h 114954"/>
                <a:gd name="connsiteX15" fmla="*/ 41740 w 53672"/>
                <a:gd name="connsiteY15" fmla="*/ 57985 h 114954"/>
                <a:gd name="connsiteX16" fmla="*/ 42803 w 53672"/>
                <a:gd name="connsiteY16" fmla="*/ 52519 h 114954"/>
                <a:gd name="connsiteX17" fmla="*/ 25975 w 53672"/>
                <a:gd name="connsiteY17" fmla="*/ 38000 h 114954"/>
                <a:gd name="connsiteX18" fmla="*/ 290 w 53672"/>
                <a:gd name="connsiteY18" fmla="*/ 64134 h 114954"/>
                <a:gd name="connsiteX19" fmla="*/ 3301 w 53672"/>
                <a:gd name="connsiteY19" fmla="*/ 66355 h 114954"/>
                <a:gd name="connsiteX20" fmla="*/ 6490 w 53672"/>
                <a:gd name="connsiteY20" fmla="*/ 63622 h 114954"/>
                <a:gd name="connsiteX21" fmla="*/ 25443 w 53672"/>
                <a:gd name="connsiteY21" fmla="*/ 42783 h 114954"/>
                <a:gd name="connsiteX22" fmla="*/ 29872 w 53672"/>
                <a:gd name="connsiteY22" fmla="*/ 48761 h 114954"/>
                <a:gd name="connsiteX23" fmla="*/ 24381 w 53672"/>
                <a:gd name="connsiteY23" fmla="*/ 65842 h 114954"/>
                <a:gd name="connsiteX24" fmla="*/ 13221 w 53672"/>
                <a:gd name="connsiteY24" fmla="*/ 93343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57" y="6571"/>
                  </a:moveTo>
                  <a:cubicBezTo>
                    <a:pt x="49357" y="3838"/>
                    <a:pt x="47231" y="81"/>
                    <a:pt x="42271" y="81"/>
                  </a:cubicBezTo>
                  <a:cubicBezTo>
                    <a:pt x="37489" y="81"/>
                    <a:pt x="32352" y="4522"/>
                    <a:pt x="32352" y="9475"/>
                  </a:cubicBezTo>
                  <a:cubicBezTo>
                    <a:pt x="32352" y="12379"/>
                    <a:pt x="34654" y="15966"/>
                    <a:pt x="39437" y="15966"/>
                  </a:cubicBezTo>
                  <a:cubicBezTo>
                    <a:pt x="44574" y="15966"/>
                    <a:pt x="49357" y="11183"/>
                    <a:pt x="49357" y="6571"/>
                  </a:cubicBezTo>
                  <a:close/>
                  <a:moveTo>
                    <a:pt x="13221" y="93343"/>
                  </a:moveTo>
                  <a:cubicBezTo>
                    <a:pt x="12513" y="95563"/>
                    <a:pt x="11627" y="97613"/>
                    <a:pt x="11627" y="100517"/>
                  </a:cubicBezTo>
                  <a:cubicBezTo>
                    <a:pt x="11627" y="108545"/>
                    <a:pt x="18712" y="115035"/>
                    <a:pt x="28455" y="115035"/>
                  </a:cubicBezTo>
                  <a:cubicBezTo>
                    <a:pt x="46168" y="115035"/>
                    <a:pt x="53962" y="91464"/>
                    <a:pt x="53962" y="88901"/>
                  </a:cubicBezTo>
                  <a:cubicBezTo>
                    <a:pt x="53962" y="86681"/>
                    <a:pt x="51660" y="86681"/>
                    <a:pt x="51128" y="86681"/>
                  </a:cubicBezTo>
                  <a:cubicBezTo>
                    <a:pt x="48648" y="86681"/>
                    <a:pt x="48471" y="87706"/>
                    <a:pt x="47763" y="89585"/>
                  </a:cubicBezTo>
                  <a:cubicBezTo>
                    <a:pt x="43688" y="103249"/>
                    <a:pt x="35894" y="110253"/>
                    <a:pt x="28986" y="110253"/>
                  </a:cubicBezTo>
                  <a:cubicBezTo>
                    <a:pt x="25443" y="110253"/>
                    <a:pt x="24558" y="108032"/>
                    <a:pt x="24558" y="104274"/>
                  </a:cubicBezTo>
                  <a:cubicBezTo>
                    <a:pt x="24558" y="100346"/>
                    <a:pt x="25798" y="97100"/>
                    <a:pt x="27392" y="93343"/>
                  </a:cubicBezTo>
                  <a:cubicBezTo>
                    <a:pt x="29163" y="88731"/>
                    <a:pt x="31112" y="84119"/>
                    <a:pt x="33060" y="79678"/>
                  </a:cubicBezTo>
                  <a:cubicBezTo>
                    <a:pt x="34654" y="75578"/>
                    <a:pt x="41031" y="60035"/>
                    <a:pt x="41740" y="57985"/>
                  </a:cubicBezTo>
                  <a:cubicBezTo>
                    <a:pt x="42271" y="56277"/>
                    <a:pt x="42803" y="54227"/>
                    <a:pt x="42803" y="52519"/>
                  </a:cubicBezTo>
                  <a:cubicBezTo>
                    <a:pt x="42803" y="44491"/>
                    <a:pt x="35717" y="38000"/>
                    <a:pt x="25975" y="38000"/>
                  </a:cubicBezTo>
                  <a:cubicBezTo>
                    <a:pt x="8438" y="38000"/>
                    <a:pt x="290" y="61230"/>
                    <a:pt x="290" y="64134"/>
                  </a:cubicBezTo>
                  <a:cubicBezTo>
                    <a:pt x="290" y="66355"/>
                    <a:pt x="2770" y="66355"/>
                    <a:pt x="3301" y="66355"/>
                  </a:cubicBezTo>
                  <a:cubicBezTo>
                    <a:pt x="5781" y="66355"/>
                    <a:pt x="5958" y="65501"/>
                    <a:pt x="6490" y="63622"/>
                  </a:cubicBezTo>
                  <a:cubicBezTo>
                    <a:pt x="11095" y="48932"/>
                    <a:pt x="18889" y="42783"/>
                    <a:pt x="25443" y="42783"/>
                  </a:cubicBezTo>
                  <a:cubicBezTo>
                    <a:pt x="28278" y="42783"/>
                    <a:pt x="29872" y="44149"/>
                    <a:pt x="29872" y="48761"/>
                  </a:cubicBezTo>
                  <a:cubicBezTo>
                    <a:pt x="29872" y="52690"/>
                    <a:pt x="28809" y="55252"/>
                    <a:pt x="24381" y="65842"/>
                  </a:cubicBezTo>
                  <a:lnTo>
                    <a:pt x="13221" y="93343"/>
                  </a:lnTo>
                  <a:close/>
                </a:path>
              </a:pathLst>
            </a:custGeom>
            <a:solidFill>
              <a:srgbClr val="000000"/>
            </a:solidFill>
            <a:ln w="25400"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7D600570-4897-0F27-C8A3-A1669F8D00B2}"/>
                </a:ext>
              </a:extLst>
            </p:cNvPr>
            <p:cNvSpPr/>
            <p:nvPr>
              <p:custDataLst>
                <p:tags r:id="rId35"/>
              </p:custDataLst>
            </p:nvPr>
          </p:nvSpPr>
          <p:spPr>
            <a:xfrm>
              <a:off x="9919885" y="4561021"/>
              <a:ext cx="64477" cy="113417"/>
            </a:xfrm>
            <a:custGeom>
              <a:avLst/>
              <a:gdLst>
                <a:gd name="connsiteX0" fmla="*/ 40322 w 64477"/>
                <a:gd name="connsiteY0" fmla="*/ 4870 h 113417"/>
                <a:gd name="connsiteX1" fmla="*/ 35008 w 64477"/>
                <a:gd name="connsiteY1" fmla="*/ 87 h 113417"/>
                <a:gd name="connsiteX2" fmla="*/ 290 w 64477"/>
                <a:gd name="connsiteY2" fmla="*/ 11019 h 113417"/>
                <a:gd name="connsiteX3" fmla="*/ 290 w 64477"/>
                <a:gd name="connsiteY3" fmla="*/ 17168 h 113417"/>
                <a:gd name="connsiteX4" fmla="*/ 25974 w 64477"/>
                <a:gd name="connsiteY4" fmla="*/ 12385 h 113417"/>
                <a:gd name="connsiteX5" fmla="*/ 25974 w 64477"/>
                <a:gd name="connsiteY5" fmla="*/ 99498 h 113417"/>
                <a:gd name="connsiteX6" fmla="*/ 8261 w 64477"/>
                <a:gd name="connsiteY6" fmla="*/ 107355 h 113417"/>
                <a:gd name="connsiteX7" fmla="*/ 1530 w 64477"/>
                <a:gd name="connsiteY7" fmla="*/ 107355 h 113417"/>
                <a:gd name="connsiteX8" fmla="*/ 1530 w 64477"/>
                <a:gd name="connsiteY8" fmla="*/ 113505 h 113417"/>
                <a:gd name="connsiteX9" fmla="*/ 33060 w 64477"/>
                <a:gd name="connsiteY9" fmla="*/ 112821 h 113417"/>
                <a:gd name="connsiteX10" fmla="*/ 64767 w 64477"/>
                <a:gd name="connsiteY10" fmla="*/ 113505 h 113417"/>
                <a:gd name="connsiteX11" fmla="*/ 64767 w 64477"/>
                <a:gd name="connsiteY11" fmla="*/ 107355 h 113417"/>
                <a:gd name="connsiteX12" fmla="*/ 58036 w 64477"/>
                <a:gd name="connsiteY12" fmla="*/ 107355 h 113417"/>
                <a:gd name="connsiteX13" fmla="*/ 40322 w 64477"/>
                <a:gd name="connsiteY13" fmla="*/ 99498 h 113417"/>
                <a:gd name="connsiteX14" fmla="*/ 40322 w 64477"/>
                <a:gd name="connsiteY14" fmla="*/ 487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322" y="4870"/>
                  </a:moveTo>
                  <a:cubicBezTo>
                    <a:pt x="40322" y="258"/>
                    <a:pt x="39968" y="87"/>
                    <a:pt x="35008" y="87"/>
                  </a:cubicBezTo>
                  <a:cubicBezTo>
                    <a:pt x="23672" y="10848"/>
                    <a:pt x="7552" y="11019"/>
                    <a:pt x="290" y="11019"/>
                  </a:cubicBezTo>
                  <a:lnTo>
                    <a:pt x="290" y="17168"/>
                  </a:lnTo>
                  <a:cubicBezTo>
                    <a:pt x="4541" y="17168"/>
                    <a:pt x="16232" y="17168"/>
                    <a:pt x="25974" y="12385"/>
                  </a:cubicBezTo>
                  <a:lnTo>
                    <a:pt x="25974" y="99498"/>
                  </a:lnTo>
                  <a:cubicBezTo>
                    <a:pt x="25974" y="105135"/>
                    <a:pt x="25974" y="107355"/>
                    <a:pt x="8261" y="107355"/>
                  </a:cubicBezTo>
                  <a:lnTo>
                    <a:pt x="1530" y="107355"/>
                  </a:lnTo>
                  <a:lnTo>
                    <a:pt x="1530" y="113505"/>
                  </a:lnTo>
                  <a:cubicBezTo>
                    <a:pt x="4718" y="113334"/>
                    <a:pt x="26506" y="112821"/>
                    <a:pt x="33060" y="112821"/>
                  </a:cubicBezTo>
                  <a:cubicBezTo>
                    <a:pt x="38551" y="112821"/>
                    <a:pt x="60870" y="113334"/>
                    <a:pt x="64767" y="113505"/>
                  </a:cubicBezTo>
                  <a:lnTo>
                    <a:pt x="64767" y="107355"/>
                  </a:lnTo>
                  <a:lnTo>
                    <a:pt x="58036" y="107355"/>
                  </a:lnTo>
                  <a:cubicBezTo>
                    <a:pt x="40322" y="107355"/>
                    <a:pt x="40322" y="105135"/>
                    <a:pt x="40322" y="99498"/>
                  </a:cubicBezTo>
                  <a:lnTo>
                    <a:pt x="40322" y="4870"/>
                  </a:lnTo>
                  <a:close/>
                </a:path>
              </a:pathLst>
            </a:custGeom>
            <a:solidFill>
              <a:srgbClr val="000000"/>
            </a:solidFill>
            <a:ln w="25400"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10EDC401-6779-E14F-D327-E4166C7A139D}"/>
                </a:ext>
              </a:extLst>
            </p:cNvPr>
            <p:cNvSpPr/>
            <p:nvPr>
              <p:custDataLst>
                <p:tags r:id="rId36"/>
              </p:custDataLst>
            </p:nvPr>
          </p:nvSpPr>
          <p:spPr>
            <a:xfrm>
              <a:off x="10028523" y="4431104"/>
              <a:ext cx="58707" cy="244013"/>
            </a:xfrm>
            <a:custGeom>
              <a:avLst/>
              <a:gdLst>
                <a:gd name="connsiteX0" fmla="*/ 59002 w 58707"/>
                <a:gd name="connsiteY0" fmla="*/ 122091 h 244013"/>
                <a:gd name="connsiteX1" fmla="*/ 42301 w 58707"/>
                <a:gd name="connsiteY1" fmla="*/ 45959 h 244013"/>
                <a:gd name="connsiteX2" fmla="*/ 2825 w 58707"/>
                <a:gd name="connsiteY2" fmla="*/ 85 h 244013"/>
                <a:gd name="connsiteX3" fmla="*/ 294 w 58707"/>
                <a:gd name="connsiteY3" fmla="*/ 2525 h 244013"/>
                <a:gd name="connsiteX4" fmla="*/ 5102 w 58707"/>
                <a:gd name="connsiteY4" fmla="*/ 8137 h 244013"/>
                <a:gd name="connsiteX5" fmla="*/ 44325 w 58707"/>
                <a:gd name="connsiteY5" fmla="*/ 122091 h 244013"/>
                <a:gd name="connsiteX6" fmla="*/ 3584 w 58707"/>
                <a:gd name="connsiteY6" fmla="*/ 237510 h 244013"/>
                <a:gd name="connsiteX7" fmla="*/ 294 w 58707"/>
                <a:gd name="connsiteY7" fmla="*/ 241658 h 244013"/>
                <a:gd name="connsiteX8" fmla="*/ 2825 w 58707"/>
                <a:gd name="connsiteY8" fmla="*/ 244098 h 244013"/>
                <a:gd name="connsiteX9" fmla="*/ 43060 w 58707"/>
                <a:gd name="connsiteY9" fmla="*/ 196516 h 244013"/>
                <a:gd name="connsiteX10" fmla="*/ 59002 w 58707"/>
                <a:gd name="connsiteY10" fmla="*/ 122091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9002" y="122091"/>
                  </a:moveTo>
                  <a:cubicBezTo>
                    <a:pt x="59002" y="103058"/>
                    <a:pt x="56219" y="73533"/>
                    <a:pt x="42301" y="45959"/>
                  </a:cubicBezTo>
                  <a:cubicBezTo>
                    <a:pt x="27118" y="15946"/>
                    <a:pt x="5355" y="85"/>
                    <a:pt x="2825" y="85"/>
                  </a:cubicBezTo>
                  <a:cubicBezTo>
                    <a:pt x="1306" y="85"/>
                    <a:pt x="294" y="1061"/>
                    <a:pt x="294" y="2525"/>
                  </a:cubicBezTo>
                  <a:cubicBezTo>
                    <a:pt x="294" y="3257"/>
                    <a:pt x="294" y="3745"/>
                    <a:pt x="5102" y="8137"/>
                  </a:cubicBezTo>
                  <a:cubicBezTo>
                    <a:pt x="29901" y="32294"/>
                    <a:pt x="44325" y="71093"/>
                    <a:pt x="44325" y="122091"/>
                  </a:cubicBezTo>
                  <a:cubicBezTo>
                    <a:pt x="44325" y="163818"/>
                    <a:pt x="34962" y="206764"/>
                    <a:pt x="3584" y="237510"/>
                  </a:cubicBezTo>
                  <a:cubicBezTo>
                    <a:pt x="294" y="240438"/>
                    <a:pt x="294" y="240926"/>
                    <a:pt x="294" y="241658"/>
                  </a:cubicBezTo>
                  <a:cubicBezTo>
                    <a:pt x="294" y="243122"/>
                    <a:pt x="1306" y="244098"/>
                    <a:pt x="2825" y="244098"/>
                  </a:cubicBezTo>
                  <a:cubicBezTo>
                    <a:pt x="5355" y="244098"/>
                    <a:pt x="28130" y="227505"/>
                    <a:pt x="43060" y="196516"/>
                  </a:cubicBezTo>
                  <a:cubicBezTo>
                    <a:pt x="55965" y="169674"/>
                    <a:pt x="59002" y="142589"/>
                    <a:pt x="59002" y="122091"/>
                  </a:cubicBezTo>
                  <a:close/>
                </a:path>
              </a:pathLst>
            </a:custGeom>
            <a:solidFill>
              <a:srgbClr val="000000"/>
            </a:solidFill>
            <a:ln w="25400"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18C23DF3-9A3D-3B01-5120-748D619C2017}"/>
                </a:ext>
              </a:extLst>
            </p:cNvPr>
            <p:cNvSpPr/>
            <p:nvPr>
              <p:custDataLst>
                <p:tags r:id="rId37"/>
              </p:custDataLst>
            </p:nvPr>
          </p:nvSpPr>
          <p:spPr>
            <a:xfrm>
              <a:off x="6848239" y="4847629"/>
              <a:ext cx="147781" cy="171297"/>
            </a:xfrm>
            <a:custGeom>
              <a:avLst/>
              <a:gdLst>
                <a:gd name="connsiteX0" fmla="*/ 67481 w 147781"/>
                <a:gd name="connsiteY0" fmla="*/ 8642 h 171297"/>
                <a:gd name="connsiteX1" fmla="*/ 68493 w 147781"/>
                <a:gd name="connsiteY1" fmla="*/ 4493 h 171297"/>
                <a:gd name="connsiteX2" fmla="*/ 62926 w 147781"/>
                <a:gd name="connsiteY2" fmla="*/ 101 h 171297"/>
                <a:gd name="connsiteX3" fmla="*/ 61154 w 147781"/>
                <a:gd name="connsiteY3" fmla="*/ 345 h 171297"/>
                <a:gd name="connsiteX4" fmla="*/ 28511 w 147781"/>
                <a:gd name="connsiteY4" fmla="*/ 1809 h 171297"/>
                <a:gd name="connsiteX5" fmla="*/ 20413 w 147781"/>
                <a:gd name="connsiteY5" fmla="*/ 9130 h 171297"/>
                <a:gd name="connsiteX6" fmla="*/ 26993 w 147781"/>
                <a:gd name="connsiteY6" fmla="*/ 13522 h 171297"/>
                <a:gd name="connsiteX7" fmla="*/ 37621 w 147781"/>
                <a:gd name="connsiteY7" fmla="*/ 14010 h 171297"/>
                <a:gd name="connsiteX8" fmla="*/ 1181 w 147781"/>
                <a:gd name="connsiteY8" fmla="*/ 154806 h 171297"/>
                <a:gd name="connsiteX9" fmla="*/ 169 w 147781"/>
                <a:gd name="connsiteY9" fmla="*/ 160418 h 171297"/>
                <a:gd name="connsiteX10" fmla="*/ 12316 w 147781"/>
                <a:gd name="connsiteY10" fmla="*/ 171399 h 171297"/>
                <a:gd name="connsiteX11" fmla="*/ 28764 w 147781"/>
                <a:gd name="connsiteY11" fmla="*/ 157734 h 171297"/>
                <a:gd name="connsiteX12" fmla="*/ 43947 w 147781"/>
                <a:gd name="connsiteY12" fmla="*/ 99903 h 171297"/>
                <a:gd name="connsiteX13" fmla="*/ 49008 w 147781"/>
                <a:gd name="connsiteY13" fmla="*/ 89898 h 171297"/>
                <a:gd name="connsiteX14" fmla="*/ 86713 w 147781"/>
                <a:gd name="connsiteY14" fmla="*/ 67937 h 171297"/>
                <a:gd name="connsiteX15" fmla="*/ 99365 w 147781"/>
                <a:gd name="connsiteY15" fmla="*/ 82334 h 171297"/>
                <a:gd name="connsiteX16" fmla="*/ 83423 w 147781"/>
                <a:gd name="connsiteY16" fmla="*/ 136993 h 171297"/>
                <a:gd name="connsiteX17" fmla="*/ 79880 w 147781"/>
                <a:gd name="connsiteY17" fmla="*/ 149437 h 171297"/>
                <a:gd name="connsiteX18" fmla="*/ 108475 w 147781"/>
                <a:gd name="connsiteY18" fmla="*/ 171399 h 171297"/>
                <a:gd name="connsiteX19" fmla="*/ 147951 w 147781"/>
                <a:gd name="connsiteY19" fmla="*/ 133333 h 171297"/>
                <a:gd name="connsiteX20" fmla="*/ 141878 w 147781"/>
                <a:gd name="connsiteY20" fmla="*/ 129916 h 171297"/>
                <a:gd name="connsiteX21" fmla="*/ 136058 w 147781"/>
                <a:gd name="connsiteY21" fmla="*/ 133089 h 171297"/>
                <a:gd name="connsiteX22" fmla="*/ 109993 w 147781"/>
                <a:gd name="connsiteY22" fmla="*/ 162614 h 171297"/>
                <a:gd name="connsiteX23" fmla="*/ 105691 w 147781"/>
                <a:gd name="connsiteY23" fmla="*/ 157490 h 171297"/>
                <a:gd name="connsiteX24" fmla="*/ 109993 w 147781"/>
                <a:gd name="connsiteY24" fmla="*/ 141629 h 171297"/>
                <a:gd name="connsiteX25" fmla="*/ 126442 w 147781"/>
                <a:gd name="connsiteY25" fmla="*/ 87458 h 171297"/>
                <a:gd name="connsiteX26" fmla="*/ 88737 w 147781"/>
                <a:gd name="connsiteY26" fmla="*/ 59152 h 171297"/>
                <a:gd name="connsiteX27" fmla="*/ 50526 w 147781"/>
                <a:gd name="connsiteY27" fmla="*/ 74281 h 171297"/>
                <a:gd name="connsiteX28" fmla="*/ 67481 w 147781"/>
                <a:gd name="connsiteY28" fmla="*/ 8642 h 17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1297">
                  <a:moveTo>
                    <a:pt x="67481" y="8642"/>
                  </a:moveTo>
                  <a:cubicBezTo>
                    <a:pt x="68493" y="5225"/>
                    <a:pt x="68493" y="4737"/>
                    <a:pt x="68493" y="4493"/>
                  </a:cubicBezTo>
                  <a:cubicBezTo>
                    <a:pt x="68493" y="1321"/>
                    <a:pt x="65709" y="101"/>
                    <a:pt x="62926" y="101"/>
                  </a:cubicBezTo>
                  <a:cubicBezTo>
                    <a:pt x="61914" y="101"/>
                    <a:pt x="61661" y="101"/>
                    <a:pt x="61154" y="345"/>
                  </a:cubicBezTo>
                  <a:lnTo>
                    <a:pt x="28511" y="1809"/>
                  </a:lnTo>
                  <a:cubicBezTo>
                    <a:pt x="24968" y="2053"/>
                    <a:pt x="20413" y="2297"/>
                    <a:pt x="20413" y="9130"/>
                  </a:cubicBezTo>
                  <a:cubicBezTo>
                    <a:pt x="20413" y="13522"/>
                    <a:pt x="24968" y="13522"/>
                    <a:pt x="26993" y="13522"/>
                  </a:cubicBezTo>
                  <a:cubicBezTo>
                    <a:pt x="29776" y="13522"/>
                    <a:pt x="34331" y="13522"/>
                    <a:pt x="37621" y="14010"/>
                  </a:cubicBezTo>
                  <a:lnTo>
                    <a:pt x="1181" y="154806"/>
                  </a:lnTo>
                  <a:cubicBezTo>
                    <a:pt x="928" y="155782"/>
                    <a:pt x="169" y="159442"/>
                    <a:pt x="169" y="160418"/>
                  </a:cubicBezTo>
                  <a:cubicBezTo>
                    <a:pt x="169" y="166274"/>
                    <a:pt x="4977" y="171399"/>
                    <a:pt x="12316" y="171399"/>
                  </a:cubicBezTo>
                  <a:cubicBezTo>
                    <a:pt x="13834" y="171399"/>
                    <a:pt x="25221" y="171399"/>
                    <a:pt x="28764" y="157734"/>
                  </a:cubicBezTo>
                  <a:lnTo>
                    <a:pt x="43947" y="99903"/>
                  </a:lnTo>
                  <a:cubicBezTo>
                    <a:pt x="45212" y="95266"/>
                    <a:pt x="45212" y="94778"/>
                    <a:pt x="49008" y="89898"/>
                  </a:cubicBezTo>
                  <a:cubicBezTo>
                    <a:pt x="53057" y="84530"/>
                    <a:pt x="65709" y="67937"/>
                    <a:pt x="86713" y="67937"/>
                  </a:cubicBezTo>
                  <a:cubicBezTo>
                    <a:pt x="93292" y="67937"/>
                    <a:pt x="99365" y="70377"/>
                    <a:pt x="99365" y="82334"/>
                  </a:cubicBezTo>
                  <a:cubicBezTo>
                    <a:pt x="99365" y="96486"/>
                    <a:pt x="88231" y="125036"/>
                    <a:pt x="83423" y="136993"/>
                  </a:cubicBezTo>
                  <a:cubicBezTo>
                    <a:pt x="80639" y="143581"/>
                    <a:pt x="79880" y="145289"/>
                    <a:pt x="79880" y="149437"/>
                  </a:cubicBezTo>
                  <a:cubicBezTo>
                    <a:pt x="79880" y="163590"/>
                    <a:pt x="94557" y="171399"/>
                    <a:pt x="108475" y="171399"/>
                  </a:cubicBezTo>
                  <a:cubicBezTo>
                    <a:pt x="135298" y="171399"/>
                    <a:pt x="147951" y="138213"/>
                    <a:pt x="147951" y="133333"/>
                  </a:cubicBezTo>
                  <a:cubicBezTo>
                    <a:pt x="147951" y="129916"/>
                    <a:pt x="144155" y="129916"/>
                    <a:pt x="141878" y="129916"/>
                  </a:cubicBezTo>
                  <a:cubicBezTo>
                    <a:pt x="138841" y="129916"/>
                    <a:pt x="137070" y="129916"/>
                    <a:pt x="136058" y="133089"/>
                  </a:cubicBezTo>
                  <a:cubicBezTo>
                    <a:pt x="127960" y="160174"/>
                    <a:pt x="114042" y="162614"/>
                    <a:pt x="109993" y="162614"/>
                  </a:cubicBezTo>
                  <a:cubicBezTo>
                    <a:pt x="108222" y="162614"/>
                    <a:pt x="105691" y="162614"/>
                    <a:pt x="105691" y="157490"/>
                  </a:cubicBezTo>
                  <a:cubicBezTo>
                    <a:pt x="105691" y="152122"/>
                    <a:pt x="108475" y="145533"/>
                    <a:pt x="109993" y="141629"/>
                  </a:cubicBezTo>
                  <a:cubicBezTo>
                    <a:pt x="114801" y="129672"/>
                    <a:pt x="126442" y="101123"/>
                    <a:pt x="126442" y="87458"/>
                  </a:cubicBezTo>
                  <a:cubicBezTo>
                    <a:pt x="126442" y="65009"/>
                    <a:pt x="106957" y="59152"/>
                    <a:pt x="88737" y="59152"/>
                  </a:cubicBezTo>
                  <a:cubicBezTo>
                    <a:pt x="83170" y="59152"/>
                    <a:pt x="67734" y="59152"/>
                    <a:pt x="50526" y="74281"/>
                  </a:cubicBezTo>
                  <a:lnTo>
                    <a:pt x="67481" y="8642"/>
                  </a:lnTo>
                  <a:close/>
                </a:path>
              </a:pathLst>
            </a:custGeom>
            <a:solidFill>
              <a:srgbClr val="000000"/>
            </a:solidFill>
            <a:ln w="25400"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4BB84DB4-E8FA-B02D-67AD-AC41660A2489}"/>
                </a:ext>
              </a:extLst>
            </p:cNvPr>
            <p:cNvSpPr/>
            <p:nvPr>
              <p:custDataLst>
                <p:tags r:id="rId38"/>
              </p:custDataLst>
            </p:nvPr>
          </p:nvSpPr>
          <p:spPr>
            <a:xfrm>
              <a:off x="7012846" y="4802976"/>
              <a:ext cx="53672" cy="114954"/>
            </a:xfrm>
            <a:custGeom>
              <a:avLst/>
              <a:gdLst>
                <a:gd name="connsiteX0" fmla="*/ 49242 w 53672"/>
                <a:gd name="connsiteY0" fmla="*/ 6588 h 114954"/>
                <a:gd name="connsiteX1" fmla="*/ 42157 w 53672"/>
                <a:gd name="connsiteY1" fmla="*/ 97 h 114954"/>
                <a:gd name="connsiteX2" fmla="*/ 32237 w 53672"/>
                <a:gd name="connsiteY2" fmla="*/ 9492 h 114954"/>
                <a:gd name="connsiteX3" fmla="*/ 39323 w 53672"/>
                <a:gd name="connsiteY3" fmla="*/ 15982 h 114954"/>
                <a:gd name="connsiteX4" fmla="*/ 49242 w 53672"/>
                <a:gd name="connsiteY4" fmla="*/ 6588 h 114954"/>
                <a:gd name="connsiteX5" fmla="*/ 13107 w 53672"/>
                <a:gd name="connsiteY5" fmla="*/ 93359 h 114954"/>
                <a:gd name="connsiteX6" fmla="*/ 11512 w 53672"/>
                <a:gd name="connsiteY6" fmla="*/ 100533 h 114954"/>
                <a:gd name="connsiteX7" fmla="*/ 28340 w 53672"/>
                <a:gd name="connsiteY7" fmla="*/ 115052 h 114954"/>
                <a:gd name="connsiteX8" fmla="*/ 53848 w 53672"/>
                <a:gd name="connsiteY8" fmla="*/ 88918 h 114954"/>
                <a:gd name="connsiteX9" fmla="*/ 51014 w 53672"/>
                <a:gd name="connsiteY9" fmla="*/ 86697 h 114954"/>
                <a:gd name="connsiteX10" fmla="*/ 47648 w 53672"/>
                <a:gd name="connsiteY10" fmla="*/ 89601 h 114954"/>
                <a:gd name="connsiteX11" fmla="*/ 28872 w 53672"/>
                <a:gd name="connsiteY11" fmla="*/ 110269 h 114954"/>
                <a:gd name="connsiteX12" fmla="*/ 24443 w 53672"/>
                <a:gd name="connsiteY12" fmla="*/ 104291 h 114954"/>
                <a:gd name="connsiteX13" fmla="*/ 27278 w 53672"/>
                <a:gd name="connsiteY13" fmla="*/ 93359 h 114954"/>
                <a:gd name="connsiteX14" fmla="*/ 32946 w 53672"/>
                <a:gd name="connsiteY14" fmla="*/ 79694 h 114954"/>
                <a:gd name="connsiteX15" fmla="*/ 41626 w 53672"/>
                <a:gd name="connsiteY15" fmla="*/ 58001 h 114954"/>
                <a:gd name="connsiteX16" fmla="*/ 42688 w 53672"/>
                <a:gd name="connsiteY16" fmla="*/ 52536 h 114954"/>
                <a:gd name="connsiteX17" fmla="*/ 25860 w 53672"/>
                <a:gd name="connsiteY17" fmla="*/ 38017 h 114954"/>
                <a:gd name="connsiteX18" fmla="*/ 176 w 53672"/>
                <a:gd name="connsiteY18" fmla="*/ 64151 h 114954"/>
                <a:gd name="connsiteX19" fmla="*/ 3187 w 53672"/>
                <a:gd name="connsiteY19" fmla="*/ 66371 h 114954"/>
                <a:gd name="connsiteX20" fmla="*/ 6376 w 53672"/>
                <a:gd name="connsiteY20" fmla="*/ 63638 h 114954"/>
                <a:gd name="connsiteX21" fmla="*/ 25329 w 53672"/>
                <a:gd name="connsiteY21" fmla="*/ 42799 h 114954"/>
                <a:gd name="connsiteX22" fmla="*/ 29757 w 53672"/>
                <a:gd name="connsiteY22" fmla="*/ 48778 h 114954"/>
                <a:gd name="connsiteX23" fmla="*/ 24266 w 53672"/>
                <a:gd name="connsiteY23" fmla="*/ 65859 h 114954"/>
                <a:gd name="connsiteX24" fmla="*/ 13107 w 53672"/>
                <a:gd name="connsiteY24" fmla="*/ 93359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242" y="6588"/>
                  </a:moveTo>
                  <a:cubicBezTo>
                    <a:pt x="49242" y="3855"/>
                    <a:pt x="47117" y="97"/>
                    <a:pt x="42157" y="97"/>
                  </a:cubicBezTo>
                  <a:cubicBezTo>
                    <a:pt x="37374" y="97"/>
                    <a:pt x="32237" y="4538"/>
                    <a:pt x="32237" y="9492"/>
                  </a:cubicBezTo>
                  <a:cubicBezTo>
                    <a:pt x="32237" y="12395"/>
                    <a:pt x="34540" y="15982"/>
                    <a:pt x="39323" y="15982"/>
                  </a:cubicBezTo>
                  <a:cubicBezTo>
                    <a:pt x="44460" y="15982"/>
                    <a:pt x="49242" y="11200"/>
                    <a:pt x="49242" y="6588"/>
                  </a:cubicBezTo>
                  <a:close/>
                  <a:moveTo>
                    <a:pt x="13107" y="93359"/>
                  </a:moveTo>
                  <a:cubicBezTo>
                    <a:pt x="12398" y="95580"/>
                    <a:pt x="11512" y="97629"/>
                    <a:pt x="11512" y="100533"/>
                  </a:cubicBezTo>
                  <a:cubicBezTo>
                    <a:pt x="11512" y="108561"/>
                    <a:pt x="18598" y="115052"/>
                    <a:pt x="28340" y="115052"/>
                  </a:cubicBezTo>
                  <a:cubicBezTo>
                    <a:pt x="46054" y="115052"/>
                    <a:pt x="53848" y="91480"/>
                    <a:pt x="53848" y="88918"/>
                  </a:cubicBezTo>
                  <a:cubicBezTo>
                    <a:pt x="53848" y="86697"/>
                    <a:pt x="51545" y="86697"/>
                    <a:pt x="51014" y="86697"/>
                  </a:cubicBezTo>
                  <a:cubicBezTo>
                    <a:pt x="48534" y="86697"/>
                    <a:pt x="48357" y="87722"/>
                    <a:pt x="47648" y="89601"/>
                  </a:cubicBezTo>
                  <a:cubicBezTo>
                    <a:pt x="43574" y="103266"/>
                    <a:pt x="35780" y="110269"/>
                    <a:pt x="28872" y="110269"/>
                  </a:cubicBezTo>
                  <a:cubicBezTo>
                    <a:pt x="25329" y="110269"/>
                    <a:pt x="24443" y="108049"/>
                    <a:pt x="24443" y="104291"/>
                  </a:cubicBezTo>
                  <a:cubicBezTo>
                    <a:pt x="24443" y="100362"/>
                    <a:pt x="25683" y="97117"/>
                    <a:pt x="27278" y="93359"/>
                  </a:cubicBezTo>
                  <a:cubicBezTo>
                    <a:pt x="29049" y="88747"/>
                    <a:pt x="30997" y="84135"/>
                    <a:pt x="32946" y="79694"/>
                  </a:cubicBezTo>
                  <a:cubicBezTo>
                    <a:pt x="34540" y="75595"/>
                    <a:pt x="40917" y="60051"/>
                    <a:pt x="41626" y="58001"/>
                  </a:cubicBezTo>
                  <a:cubicBezTo>
                    <a:pt x="42157" y="56293"/>
                    <a:pt x="42688" y="54244"/>
                    <a:pt x="42688" y="52536"/>
                  </a:cubicBezTo>
                  <a:cubicBezTo>
                    <a:pt x="42688" y="44507"/>
                    <a:pt x="35603" y="38017"/>
                    <a:pt x="25860" y="38017"/>
                  </a:cubicBezTo>
                  <a:cubicBezTo>
                    <a:pt x="8324" y="38017"/>
                    <a:pt x="176" y="61247"/>
                    <a:pt x="176" y="64151"/>
                  </a:cubicBezTo>
                  <a:cubicBezTo>
                    <a:pt x="176" y="66371"/>
                    <a:pt x="2656" y="66371"/>
                    <a:pt x="3187" y="66371"/>
                  </a:cubicBezTo>
                  <a:cubicBezTo>
                    <a:pt x="5667" y="66371"/>
                    <a:pt x="5844" y="65517"/>
                    <a:pt x="6376" y="63638"/>
                  </a:cubicBezTo>
                  <a:cubicBezTo>
                    <a:pt x="10981" y="48949"/>
                    <a:pt x="18775" y="42799"/>
                    <a:pt x="25329" y="42799"/>
                  </a:cubicBezTo>
                  <a:cubicBezTo>
                    <a:pt x="28163" y="42799"/>
                    <a:pt x="29757" y="44166"/>
                    <a:pt x="29757" y="48778"/>
                  </a:cubicBezTo>
                  <a:cubicBezTo>
                    <a:pt x="29757" y="52706"/>
                    <a:pt x="28695" y="55268"/>
                    <a:pt x="24266" y="65859"/>
                  </a:cubicBezTo>
                  <a:lnTo>
                    <a:pt x="13107" y="93359"/>
                  </a:lnTo>
                  <a:close/>
                </a:path>
              </a:pathLst>
            </a:custGeom>
            <a:solidFill>
              <a:srgbClr val="000000"/>
            </a:solidFill>
            <a:ln w="25400"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4F18A41E-9983-568A-BC0A-20B64E67E7E3}"/>
                </a:ext>
              </a:extLst>
            </p:cNvPr>
            <p:cNvSpPr/>
            <p:nvPr>
              <p:custDataLst>
                <p:tags r:id="rId39"/>
              </p:custDataLst>
            </p:nvPr>
          </p:nvSpPr>
          <p:spPr>
            <a:xfrm>
              <a:off x="7015680" y="4963881"/>
              <a:ext cx="78293" cy="113417"/>
            </a:xfrm>
            <a:custGeom>
              <a:avLst/>
              <a:gdLst>
                <a:gd name="connsiteX0" fmla="*/ 78470 w 78293"/>
                <a:gd name="connsiteY0" fmla="*/ 82434 h 113417"/>
                <a:gd name="connsiteX1" fmla="*/ 72447 w 78293"/>
                <a:gd name="connsiteY1" fmla="*/ 82434 h 113417"/>
                <a:gd name="connsiteX2" fmla="*/ 67842 w 78293"/>
                <a:gd name="connsiteY2" fmla="*/ 97977 h 113417"/>
                <a:gd name="connsiteX3" fmla="*/ 50305 w 78293"/>
                <a:gd name="connsiteY3" fmla="*/ 99002 h 113417"/>
                <a:gd name="connsiteX4" fmla="*/ 17712 w 78293"/>
                <a:gd name="connsiteY4" fmla="*/ 99002 h 113417"/>
                <a:gd name="connsiteX5" fmla="*/ 53139 w 78293"/>
                <a:gd name="connsiteY5" fmla="*/ 70306 h 113417"/>
                <a:gd name="connsiteX6" fmla="*/ 78470 w 78293"/>
                <a:gd name="connsiteY6" fmla="*/ 33411 h 113417"/>
                <a:gd name="connsiteX7" fmla="*/ 37020 w 78293"/>
                <a:gd name="connsiteY7" fmla="*/ 104 h 113417"/>
                <a:gd name="connsiteX8" fmla="*/ 176 w 78293"/>
                <a:gd name="connsiteY8" fmla="*/ 30678 h 113417"/>
                <a:gd name="connsiteX9" fmla="*/ 9564 w 78293"/>
                <a:gd name="connsiteY9" fmla="*/ 40244 h 113417"/>
                <a:gd name="connsiteX10" fmla="*/ 18952 w 78293"/>
                <a:gd name="connsiteY10" fmla="*/ 31191 h 113417"/>
                <a:gd name="connsiteX11" fmla="*/ 8501 w 78293"/>
                <a:gd name="connsiteY11" fmla="*/ 22138 h 113417"/>
                <a:gd name="connsiteX12" fmla="*/ 34363 w 78293"/>
                <a:gd name="connsiteY12" fmla="*/ 6253 h 113417"/>
                <a:gd name="connsiteX13" fmla="*/ 61288 w 78293"/>
                <a:gd name="connsiteY13" fmla="*/ 33411 h 113417"/>
                <a:gd name="connsiteX14" fmla="*/ 44637 w 78293"/>
                <a:gd name="connsiteY14" fmla="*/ 66207 h 113417"/>
                <a:gd name="connsiteX15" fmla="*/ 1947 w 78293"/>
                <a:gd name="connsiteY15" fmla="*/ 106860 h 113417"/>
                <a:gd name="connsiteX16" fmla="*/ 176 w 78293"/>
                <a:gd name="connsiteY16" fmla="*/ 113521 h 113417"/>
                <a:gd name="connsiteX17" fmla="*/ 73156 w 78293"/>
                <a:gd name="connsiteY17" fmla="*/ 113521 h 113417"/>
                <a:gd name="connsiteX18" fmla="*/ 78470 w 78293"/>
                <a:gd name="connsiteY18" fmla="*/ 82434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3417">
                  <a:moveTo>
                    <a:pt x="78470" y="82434"/>
                  </a:moveTo>
                  <a:lnTo>
                    <a:pt x="72447" y="82434"/>
                  </a:lnTo>
                  <a:cubicBezTo>
                    <a:pt x="71916" y="86192"/>
                    <a:pt x="70144" y="96269"/>
                    <a:pt x="67842" y="97977"/>
                  </a:cubicBezTo>
                  <a:cubicBezTo>
                    <a:pt x="66425" y="99002"/>
                    <a:pt x="52785" y="99002"/>
                    <a:pt x="50305" y="99002"/>
                  </a:cubicBezTo>
                  <a:lnTo>
                    <a:pt x="17712" y="99002"/>
                  </a:lnTo>
                  <a:cubicBezTo>
                    <a:pt x="36311" y="83117"/>
                    <a:pt x="42511" y="78334"/>
                    <a:pt x="53139" y="70306"/>
                  </a:cubicBezTo>
                  <a:cubicBezTo>
                    <a:pt x="66247" y="60229"/>
                    <a:pt x="78470" y="49638"/>
                    <a:pt x="78470" y="33411"/>
                  </a:cubicBezTo>
                  <a:cubicBezTo>
                    <a:pt x="78470" y="12743"/>
                    <a:pt x="59693" y="104"/>
                    <a:pt x="37020" y="104"/>
                  </a:cubicBezTo>
                  <a:cubicBezTo>
                    <a:pt x="15055" y="104"/>
                    <a:pt x="176" y="14964"/>
                    <a:pt x="176" y="30678"/>
                  </a:cubicBezTo>
                  <a:cubicBezTo>
                    <a:pt x="176" y="39390"/>
                    <a:pt x="7793" y="40244"/>
                    <a:pt x="9564" y="40244"/>
                  </a:cubicBezTo>
                  <a:cubicBezTo>
                    <a:pt x="13815" y="40244"/>
                    <a:pt x="18952" y="37340"/>
                    <a:pt x="18952" y="31191"/>
                  </a:cubicBezTo>
                  <a:cubicBezTo>
                    <a:pt x="18952" y="28116"/>
                    <a:pt x="17712" y="22138"/>
                    <a:pt x="8501" y="22138"/>
                  </a:cubicBezTo>
                  <a:cubicBezTo>
                    <a:pt x="13992" y="10011"/>
                    <a:pt x="26038" y="6253"/>
                    <a:pt x="34363" y="6253"/>
                  </a:cubicBezTo>
                  <a:cubicBezTo>
                    <a:pt x="52077" y="6253"/>
                    <a:pt x="61288" y="19576"/>
                    <a:pt x="61288" y="33411"/>
                  </a:cubicBezTo>
                  <a:cubicBezTo>
                    <a:pt x="61288" y="48272"/>
                    <a:pt x="50305" y="60058"/>
                    <a:pt x="44637" y="66207"/>
                  </a:cubicBezTo>
                  <a:lnTo>
                    <a:pt x="1947" y="106860"/>
                  </a:lnTo>
                  <a:cubicBezTo>
                    <a:pt x="176" y="108397"/>
                    <a:pt x="176" y="108738"/>
                    <a:pt x="176" y="113521"/>
                  </a:cubicBezTo>
                  <a:lnTo>
                    <a:pt x="73156" y="113521"/>
                  </a:lnTo>
                  <a:lnTo>
                    <a:pt x="78470" y="82434"/>
                  </a:lnTo>
                  <a:close/>
                </a:path>
              </a:pathLst>
            </a:custGeom>
            <a:solidFill>
              <a:srgbClr val="000000"/>
            </a:solidFill>
            <a:ln w="25400"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C63CE566-E1D1-712F-597C-5674055B2470}"/>
                </a:ext>
              </a:extLst>
            </p:cNvPr>
            <p:cNvSpPr/>
            <p:nvPr>
              <p:custDataLst>
                <p:tags r:id="rId40"/>
              </p:custDataLst>
            </p:nvPr>
          </p:nvSpPr>
          <p:spPr>
            <a:xfrm>
              <a:off x="7202503" y="4927421"/>
              <a:ext cx="168278" cy="57099"/>
            </a:xfrm>
            <a:custGeom>
              <a:avLst/>
              <a:gdLst>
                <a:gd name="connsiteX0" fmla="*/ 159858 w 168278"/>
                <a:gd name="connsiteY0" fmla="*/ 9862 h 57099"/>
                <a:gd name="connsiteX1" fmla="*/ 168462 w 168278"/>
                <a:gd name="connsiteY1" fmla="*/ 4981 h 57099"/>
                <a:gd name="connsiteX2" fmla="*/ 160111 w 168278"/>
                <a:gd name="connsiteY2" fmla="*/ 101 h 57099"/>
                <a:gd name="connsiteX3" fmla="*/ 8534 w 168278"/>
                <a:gd name="connsiteY3" fmla="*/ 101 h 57099"/>
                <a:gd name="connsiteX4" fmla="*/ 183 w 168278"/>
                <a:gd name="connsiteY4" fmla="*/ 4981 h 57099"/>
                <a:gd name="connsiteX5" fmla="*/ 8787 w 168278"/>
                <a:gd name="connsiteY5" fmla="*/ 9862 h 57099"/>
                <a:gd name="connsiteX6" fmla="*/ 159858 w 168278"/>
                <a:gd name="connsiteY6" fmla="*/ 9862 h 57099"/>
                <a:gd name="connsiteX7" fmla="*/ 160111 w 168278"/>
                <a:gd name="connsiteY7" fmla="*/ 57200 h 57099"/>
                <a:gd name="connsiteX8" fmla="*/ 168462 w 168278"/>
                <a:gd name="connsiteY8" fmla="*/ 52320 h 57099"/>
                <a:gd name="connsiteX9" fmla="*/ 159858 w 168278"/>
                <a:gd name="connsiteY9" fmla="*/ 47440 h 57099"/>
                <a:gd name="connsiteX10" fmla="*/ 8787 w 168278"/>
                <a:gd name="connsiteY10" fmla="*/ 47440 h 57099"/>
                <a:gd name="connsiteX11" fmla="*/ 183 w 168278"/>
                <a:gd name="connsiteY11" fmla="*/ 52320 h 57099"/>
                <a:gd name="connsiteX12" fmla="*/ 8534 w 168278"/>
                <a:gd name="connsiteY12" fmla="*/ 57200 h 57099"/>
                <a:gd name="connsiteX13" fmla="*/ 160111 w 168278"/>
                <a:gd name="connsiteY13" fmla="*/ 57200 h 5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7099">
                  <a:moveTo>
                    <a:pt x="159858" y="9862"/>
                  </a:moveTo>
                  <a:cubicBezTo>
                    <a:pt x="163654" y="9862"/>
                    <a:pt x="168462" y="9862"/>
                    <a:pt x="168462" y="4981"/>
                  </a:cubicBezTo>
                  <a:cubicBezTo>
                    <a:pt x="168462" y="101"/>
                    <a:pt x="163654" y="101"/>
                    <a:pt x="160111" y="101"/>
                  </a:cubicBezTo>
                  <a:lnTo>
                    <a:pt x="8534" y="101"/>
                  </a:lnTo>
                  <a:cubicBezTo>
                    <a:pt x="4991" y="101"/>
                    <a:pt x="183" y="101"/>
                    <a:pt x="183" y="4981"/>
                  </a:cubicBezTo>
                  <a:cubicBezTo>
                    <a:pt x="183" y="9862"/>
                    <a:pt x="4991" y="9862"/>
                    <a:pt x="8787" y="9862"/>
                  </a:cubicBezTo>
                  <a:lnTo>
                    <a:pt x="159858" y="9862"/>
                  </a:lnTo>
                  <a:close/>
                  <a:moveTo>
                    <a:pt x="160111" y="57200"/>
                  </a:moveTo>
                  <a:cubicBezTo>
                    <a:pt x="163654" y="57200"/>
                    <a:pt x="168462" y="57200"/>
                    <a:pt x="168462" y="52320"/>
                  </a:cubicBezTo>
                  <a:cubicBezTo>
                    <a:pt x="168462" y="47440"/>
                    <a:pt x="163654" y="47440"/>
                    <a:pt x="159858" y="47440"/>
                  </a:cubicBezTo>
                  <a:lnTo>
                    <a:pt x="8787" y="47440"/>
                  </a:lnTo>
                  <a:cubicBezTo>
                    <a:pt x="4991" y="47440"/>
                    <a:pt x="183" y="47440"/>
                    <a:pt x="183" y="52320"/>
                  </a:cubicBezTo>
                  <a:cubicBezTo>
                    <a:pt x="183" y="57200"/>
                    <a:pt x="4991" y="57200"/>
                    <a:pt x="8534" y="57200"/>
                  </a:cubicBezTo>
                  <a:lnTo>
                    <a:pt x="160111" y="57200"/>
                  </a:lnTo>
                  <a:close/>
                </a:path>
              </a:pathLst>
            </a:custGeom>
            <a:solidFill>
              <a:srgbClr val="000000"/>
            </a:solidFill>
            <a:ln w="25400"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8D375911-AAA5-9749-0E03-A50039AB1082}"/>
                </a:ext>
              </a:extLst>
            </p:cNvPr>
            <p:cNvSpPr/>
            <p:nvPr>
              <p:custDataLst>
                <p:tags r:id="rId41"/>
              </p:custDataLst>
            </p:nvPr>
          </p:nvSpPr>
          <p:spPr>
            <a:xfrm>
              <a:off x="7464551" y="4850313"/>
              <a:ext cx="155626" cy="166661"/>
            </a:xfrm>
            <a:custGeom>
              <a:avLst/>
              <a:gdLst>
                <a:gd name="connsiteX0" fmla="*/ 47261 w 155626"/>
                <a:gd name="connsiteY0" fmla="*/ 77453 h 166661"/>
                <a:gd name="connsiteX1" fmla="*/ 47261 w 155626"/>
                <a:gd name="connsiteY1" fmla="*/ 17426 h 166661"/>
                <a:gd name="connsiteX2" fmla="*/ 59661 w 155626"/>
                <a:gd name="connsiteY2" fmla="*/ 7666 h 166661"/>
                <a:gd name="connsiteX3" fmla="*/ 91039 w 155626"/>
                <a:gd name="connsiteY3" fmla="*/ 7666 h 166661"/>
                <a:gd name="connsiteX4" fmla="*/ 124442 w 155626"/>
                <a:gd name="connsiteY4" fmla="*/ 41339 h 166661"/>
                <a:gd name="connsiteX5" fmla="*/ 83953 w 155626"/>
                <a:gd name="connsiteY5" fmla="*/ 77453 h 166661"/>
                <a:gd name="connsiteX6" fmla="*/ 47261 w 155626"/>
                <a:gd name="connsiteY6" fmla="*/ 77453 h 166661"/>
                <a:gd name="connsiteX7" fmla="*/ 106981 w 155626"/>
                <a:gd name="connsiteY7" fmla="*/ 79650 h 166661"/>
                <a:gd name="connsiteX8" fmla="*/ 148988 w 155626"/>
                <a:gd name="connsiteY8" fmla="*/ 41339 h 166661"/>
                <a:gd name="connsiteX9" fmla="*/ 92810 w 155626"/>
                <a:gd name="connsiteY9" fmla="*/ 101 h 166661"/>
                <a:gd name="connsiteX10" fmla="*/ 194 w 155626"/>
                <a:gd name="connsiteY10" fmla="*/ 101 h 166661"/>
                <a:gd name="connsiteX11" fmla="*/ 194 w 155626"/>
                <a:gd name="connsiteY11" fmla="*/ 7666 h 166661"/>
                <a:gd name="connsiteX12" fmla="*/ 6267 w 155626"/>
                <a:gd name="connsiteY12" fmla="*/ 7666 h 166661"/>
                <a:gd name="connsiteX13" fmla="*/ 26258 w 155626"/>
                <a:gd name="connsiteY13" fmla="*/ 19134 h 166661"/>
                <a:gd name="connsiteX14" fmla="*/ 26258 w 155626"/>
                <a:gd name="connsiteY14" fmla="*/ 147729 h 166661"/>
                <a:gd name="connsiteX15" fmla="*/ 6267 w 155626"/>
                <a:gd name="connsiteY15" fmla="*/ 159198 h 166661"/>
                <a:gd name="connsiteX16" fmla="*/ 194 w 155626"/>
                <a:gd name="connsiteY16" fmla="*/ 159198 h 166661"/>
                <a:gd name="connsiteX17" fmla="*/ 194 w 155626"/>
                <a:gd name="connsiteY17" fmla="*/ 166762 h 166661"/>
                <a:gd name="connsiteX18" fmla="*/ 99390 w 155626"/>
                <a:gd name="connsiteY18" fmla="*/ 166762 h 166661"/>
                <a:gd name="connsiteX19" fmla="*/ 155820 w 155626"/>
                <a:gd name="connsiteY19" fmla="*/ 122108 h 166661"/>
                <a:gd name="connsiteX20" fmla="*/ 106981 w 155626"/>
                <a:gd name="connsiteY20" fmla="*/ 79650 h 166661"/>
                <a:gd name="connsiteX21" fmla="*/ 91292 w 155626"/>
                <a:gd name="connsiteY21" fmla="*/ 159198 h 166661"/>
                <a:gd name="connsiteX22" fmla="*/ 59661 w 155626"/>
                <a:gd name="connsiteY22" fmla="*/ 159198 h 166661"/>
                <a:gd name="connsiteX23" fmla="*/ 47261 w 155626"/>
                <a:gd name="connsiteY23" fmla="*/ 149437 h 166661"/>
                <a:gd name="connsiteX24" fmla="*/ 47261 w 155626"/>
                <a:gd name="connsiteY24" fmla="*/ 82822 h 166661"/>
                <a:gd name="connsiteX25" fmla="*/ 94835 w 155626"/>
                <a:gd name="connsiteY25" fmla="*/ 82822 h 166661"/>
                <a:gd name="connsiteX26" fmla="*/ 130515 w 155626"/>
                <a:gd name="connsiteY26" fmla="*/ 121864 h 166661"/>
                <a:gd name="connsiteX27" fmla="*/ 91292 w 155626"/>
                <a:gd name="connsiteY27" fmla="*/ 159198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626" h="166661">
                  <a:moveTo>
                    <a:pt x="47261" y="77453"/>
                  </a:moveTo>
                  <a:lnTo>
                    <a:pt x="47261" y="17426"/>
                  </a:lnTo>
                  <a:cubicBezTo>
                    <a:pt x="47261" y="9374"/>
                    <a:pt x="47767" y="7666"/>
                    <a:pt x="59661" y="7666"/>
                  </a:cubicBezTo>
                  <a:lnTo>
                    <a:pt x="91039" y="7666"/>
                  </a:lnTo>
                  <a:cubicBezTo>
                    <a:pt x="115585" y="7666"/>
                    <a:pt x="124442" y="28407"/>
                    <a:pt x="124442" y="41339"/>
                  </a:cubicBezTo>
                  <a:cubicBezTo>
                    <a:pt x="124442" y="56956"/>
                    <a:pt x="112042" y="77453"/>
                    <a:pt x="83953" y="77453"/>
                  </a:cubicBezTo>
                  <a:lnTo>
                    <a:pt x="47261" y="77453"/>
                  </a:lnTo>
                  <a:close/>
                  <a:moveTo>
                    <a:pt x="106981" y="79650"/>
                  </a:moveTo>
                  <a:cubicBezTo>
                    <a:pt x="131527" y="75013"/>
                    <a:pt x="148988" y="59396"/>
                    <a:pt x="148988" y="41339"/>
                  </a:cubicBezTo>
                  <a:cubicBezTo>
                    <a:pt x="148988" y="20110"/>
                    <a:pt x="125707" y="101"/>
                    <a:pt x="92810" y="101"/>
                  </a:cubicBezTo>
                  <a:lnTo>
                    <a:pt x="194" y="101"/>
                  </a:lnTo>
                  <a:lnTo>
                    <a:pt x="194" y="7666"/>
                  </a:lnTo>
                  <a:lnTo>
                    <a:pt x="6267" y="7666"/>
                  </a:lnTo>
                  <a:cubicBezTo>
                    <a:pt x="25752" y="7666"/>
                    <a:pt x="26258" y="10350"/>
                    <a:pt x="26258" y="19134"/>
                  </a:cubicBezTo>
                  <a:lnTo>
                    <a:pt x="26258" y="147729"/>
                  </a:lnTo>
                  <a:cubicBezTo>
                    <a:pt x="26258" y="156514"/>
                    <a:pt x="25752" y="159198"/>
                    <a:pt x="6267" y="159198"/>
                  </a:cubicBezTo>
                  <a:lnTo>
                    <a:pt x="194" y="159198"/>
                  </a:lnTo>
                  <a:lnTo>
                    <a:pt x="194" y="166762"/>
                  </a:lnTo>
                  <a:lnTo>
                    <a:pt x="99390" y="166762"/>
                  </a:lnTo>
                  <a:cubicBezTo>
                    <a:pt x="133045" y="166762"/>
                    <a:pt x="155820" y="145045"/>
                    <a:pt x="155820" y="122108"/>
                  </a:cubicBezTo>
                  <a:cubicBezTo>
                    <a:pt x="155820" y="100879"/>
                    <a:pt x="135070" y="82578"/>
                    <a:pt x="106981" y="79650"/>
                  </a:cubicBezTo>
                  <a:close/>
                  <a:moveTo>
                    <a:pt x="91292" y="159198"/>
                  </a:moveTo>
                  <a:lnTo>
                    <a:pt x="59661" y="159198"/>
                  </a:lnTo>
                  <a:cubicBezTo>
                    <a:pt x="47767" y="159198"/>
                    <a:pt x="47261" y="157490"/>
                    <a:pt x="47261" y="149437"/>
                  </a:cubicBezTo>
                  <a:lnTo>
                    <a:pt x="47261" y="82822"/>
                  </a:lnTo>
                  <a:lnTo>
                    <a:pt x="94835" y="82822"/>
                  </a:lnTo>
                  <a:cubicBezTo>
                    <a:pt x="119887" y="82822"/>
                    <a:pt x="130515" y="105515"/>
                    <a:pt x="130515" y="121864"/>
                  </a:cubicBezTo>
                  <a:cubicBezTo>
                    <a:pt x="130515" y="139189"/>
                    <a:pt x="117356" y="159198"/>
                    <a:pt x="91292" y="159198"/>
                  </a:cubicBezTo>
                  <a:close/>
                </a:path>
              </a:pathLst>
            </a:custGeom>
            <a:solidFill>
              <a:srgbClr val="000000"/>
            </a:solidFill>
            <a:ln w="25400"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31EFD801-679D-13EC-6FE1-BFF297BBDE1C}"/>
                </a:ext>
              </a:extLst>
            </p:cNvPr>
            <p:cNvSpPr/>
            <p:nvPr>
              <p:custDataLst>
                <p:tags r:id="rId42"/>
              </p:custDataLst>
            </p:nvPr>
          </p:nvSpPr>
          <p:spPr>
            <a:xfrm>
              <a:off x="7643037" y="4853729"/>
              <a:ext cx="54152" cy="163245"/>
            </a:xfrm>
            <a:custGeom>
              <a:avLst/>
              <a:gdLst>
                <a:gd name="connsiteX0" fmla="*/ 36640 w 54152"/>
                <a:gd name="connsiteY0" fmla="*/ 55492 h 163245"/>
                <a:gd name="connsiteX1" fmla="*/ 1213 w 54152"/>
                <a:gd name="connsiteY1" fmla="*/ 58176 h 163245"/>
                <a:gd name="connsiteX2" fmla="*/ 1213 w 54152"/>
                <a:gd name="connsiteY2" fmla="*/ 65741 h 163245"/>
                <a:gd name="connsiteX3" fmla="*/ 19939 w 54152"/>
                <a:gd name="connsiteY3" fmla="*/ 79162 h 163245"/>
                <a:gd name="connsiteX4" fmla="*/ 19939 w 54152"/>
                <a:gd name="connsiteY4" fmla="*/ 144801 h 163245"/>
                <a:gd name="connsiteX5" fmla="*/ 201 w 54152"/>
                <a:gd name="connsiteY5" fmla="*/ 155782 h 163245"/>
                <a:gd name="connsiteX6" fmla="*/ 201 w 54152"/>
                <a:gd name="connsiteY6" fmla="*/ 163346 h 163245"/>
                <a:gd name="connsiteX7" fmla="*/ 28036 w 54152"/>
                <a:gd name="connsiteY7" fmla="*/ 162614 h 163245"/>
                <a:gd name="connsiteX8" fmla="*/ 54354 w 54152"/>
                <a:gd name="connsiteY8" fmla="*/ 163346 h 163245"/>
                <a:gd name="connsiteX9" fmla="*/ 54354 w 54152"/>
                <a:gd name="connsiteY9" fmla="*/ 155782 h 163245"/>
                <a:gd name="connsiteX10" fmla="*/ 36640 w 54152"/>
                <a:gd name="connsiteY10" fmla="*/ 145045 h 163245"/>
                <a:gd name="connsiteX11" fmla="*/ 36640 w 54152"/>
                <a:gd name="connsiteY11" fmla="*/ 55492 h 163245"/>
                <a:gd name="connsiteX12" fmla="*/ 37652 w 54152"/>
                <a:gd name="connsiteY12" fmla="*/ 13034 h 163245"/>
                <a:gd name="connsiteX13" fmla="*/ 24240 w 54152"/>
                <a:gd name="connsiteY13" fmla="*/ 101 h 163245"/>
                <a:gd name="connsiteX14" fmla="*/ 10829 w 54152"/>
                <a:gd name="connsiteY14" fmla="*/ 13034 h 163245"/>
                <a:gd name="connsiteX15" fmla="*/ 24240 w 54152"/>
                <a:gd name="connsiteY15" fmla="*/ 25967 h 163245"/>
                <a:gd name="connsiteX16" fmla="*/ 37652 w 54152"/>
                <a:gd name="connsiteY16" fmla="*/ 13034 h 1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3245">
                  <a:moveTo>
                    <a:pt x="36640" y="55492"/>
                  </a:moveTo>
                  <a:lnTo>
                    <a:pt x="1213" y="58176"/>
                  </a:lnTo>
                  <a:lnTo>
                    <a:pt x="1213" y="65741"/>
                  </a:lnTo>
                  <a:cubicBezTo>
                    <a:pt x="17661" y="65741"/>
                    <a:pt x="19939" y="67205"/>
                    <a:pt x="19939" y="79162"/>
                  </a:cubicBezTo>
                  <a:lnTo>
                    <a:pt x="19939" y="144801"/>
                  </a:lnTo>
                  <a:cubicBezTo>
                    <a:pt x="19939" y="155782"/>
                    <a:pt x="17155" y="155782"/>
                    <a:pt x="201" y="155782"/>
                  </a:cubicBezTo>
                  <a:lnTo>
                    <a:pt x="201" y="163346"/>
                  </a:lnTo>
                  <a:cubicBezTo>
                    <a:pt x="8298" y="163102"/>
                    <a:pt x="21963" y="162614"/>
                    <a:pt x="28036" y="162614"/>
                  </a:cubicBezTo>
                  <a:cubicBezTo>
                    <a:pt x="36893" y="162614"/>
                    <a:pt x="45750" y="163102"/>
                    <a:pt x="54354" y="163346"/>
                  </a:cubicBezTo>
                  <a:lnTo>
                    <a:pt x="54354" y="155782"/>
                  </a:lnTo>
                  <a:cubicBezTo>
                    <a:pt x="37652" y="155782"/>
                    <a:pt x="36640" y="154562"/>
                    <a:pt x="36640" y="145045"/>
                  </a:cubicBezTo>
                  <a:lnTo>
                    <a:pt x="36640" y="55492"/>
                  </a:lnTo>
                  <a:close/>
                  <a:moveTo>
                    <a:pt x="37652" y="13034"/>
                  </a:moveTo>
                  <a:cubicBezTo>
                    <a:pt x="37652" y="5225"/>
                    <a:pt x="31326" y="101"/>
                    <a:pt x="24240" y="101"/>
                  </a:cubicBezTo>
                  <a:cubicBezTo>
                    <a:pt x="16396" y="101"/>
                    <a:pt x="10829" y="6689"/>
                    <a:pt x="10829" y="13034"/>
                  </a:cubicBezTo>
                  <a:cubicBezTo>
                    <a:pt x="10829" y="19622"/>
                    <a:pt x="16396" y="25967"/>
                    <a:pt x="24240" y="25967"/>
                  </a:cubicBezTo>
                  <a:cubicBezTo>
                    <a:pt x="31326" y="25967"/>
                    <a:pt x="37652" y="20842"/>
                    <a:pt x="37652" y="13034"/>
                  </a:cubicBezTo>
                  <a:close/>
                </a:path>
              </a:pathLst>
            </a:custGeom>
            <a:solidFill>
              <a:srgbClr val="000000"/>
            </a:solidFill>
            <a:ln w="25400"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70726C97-1AC3-50FE-FE75-5999CA7F3692}"/>
                </a:ext>
              </a:extLst>
            </p:cNvPr>
            <p:cNvSpPr/>
            <p:nvPr>
              <p:custDataLst>
                <p:tags r:id="rId43"/>
              </p:custDataLst>
            </p:nvPr>
          </p:nvSpPr>
          <p:spPr>
            <a:xfrm>
              <a:off x="7713329" y="4850313"/>
              <a:ext cx="138925" cy="166661"/>
            </a:xfrm>
            <a:custGeom>
              <a:avLst/>
              <a:gdLst>
                <a:gd name="connsiteX0" fmla="*/ 139128 w 138925"/>
                <a:gd name="connsiteY0" fmla="*/ 103807 h 166661"/>
                <a:gd name="connsiteX1" fmla="*/ 132802 w 138925"/>
                <a:gd name="connsiteY1" fmla="*/ 103807 h 166661"/>
                <a:gd name="connsiteX2" fmla="*/ 81939 w 138925"/>
                <a:gd name="connsiteY2" fmla="*/ 159198 h 166661"/>
                <a:gd name="connsiteX3" fmla="*/ 61189 w 138925"/>
                <a:gd name="connsiteY3" fmla="*/ 159198 h 166661"/>
                <a:gd name="connsiteX4" fmla="*/ 48789 w 138925"/>
                <a:gd name="connsiteY4" fmla="*/ 149437 h 166661"/>
                <a:gd name="connsiteX5" fmla="*/ 48789 w 138925"/>
                <a:gd name="connsiteY5" fmla="*/ 19378 h 166661"/>
                <a:gd name="connsiteX6" fmla="*/ 72829 w 138925"/>
                <a:gd name="connsiteY6" fmla="*/ 7666 h 166661"/>
                <a:gd name="connsiteX7" fmla="*/ 81180 w 138925"/>
                <a:gd name="connsiteY7" fmla="*/ 7666 h 166661"/>
                <a:gd name="connsiteX8" fmla="*/ 81180 w 138925"/>
                <a:gd name="connsiteY8" fmla="*/ 101 h 166661"/>
                <a:gd name="connsiteX9" fmla="*/ 38667 w 138925"/>
                <a:gd name="connsiteY9" fmla="*/ 833 h 166661"/>
                <a:gd name="connsiteX10" fmla="*/ 203 w 138925"/>
                <a:gd name="connsiteY10" fmla="*/ 101 h 166661"/>
                <a:gd name="connsiteX11" fmla="*/ 203 w 138925"/>
                <a:gd name="connsiteY11" fmla="*/ 7666 h 166661"/>
                <a:gd name="connsiteX12" fmla="*/ 6277 w 138925"/>
                <a:gd name="connsiteY12" fmla="*/ 7666 h 166661"/>
                <a:gd name="connsiteX13" fmla="*/ 26268 w 138925"/>
                <a:gd name="connsiteY13" fmla="*/ 19134 h 166661"/>
                <a:gd name="connsiteX14" fmla="*/ 26268 w 138925"/>
                <a:gd name="connsiteY14" fmla="*/ 147729 h 166661"/>
                <a:gd name="connsiteX15" fmla="*/ 6277 w 138925"/>
                <a:gd name="connsiteY15" fmla="*/ 159198 h 166661"/>
                <a:gd name="connsiteX16" fmla="*/ 203 w 138925"/>
                <a:gd name="connsiteY16" fmla="*/ 159198 h 166661"/>
                <a:gd name="connsiteX17" fmla="*/ 203 w 138925"/>
                <a:gd name="connsiteY17" fmla="*/ 166762 h 166661"/>
                <a:gd name="connsiteX18" fmla="*/ 132043 w 138925"/>
                <a:gd name="connsiteY18" fmla="*/ 166762 h 166661"/>
                <a:gd name="connsiteX19" fmla="*/ 139128 w 138925"/>
                <a:gd name="connsiteY19" fmla="*/ 103807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25" h="166661">
                  <a:moveTo>
                    <a:pt x="139128" y="103807"/>
                  </a:moveTo>
                  <a:lnTo>
                    <a:pt x="132802" y="103807"/>
                  </a:lnTo>
                  <a:cubicBezTo>
                    <a:pt x="130019" y="128696"/>
                    <a:pt x="126476" y="159198"/>
                    <a:pt x="81939" y="159198"/>
                  </a:cubicBezTo>
                  <a:lnTo>
                    <a:pt x="61189" y="159198"/>
                  </a:lnTo>
                  <a:cubicBezTo>
                    <a:pt x="49295" y="159198"/>
                    <a:pt x="48789" y="157490"/>
                    <a:pt x="48789" y="149437"/>
                  </a:cubicBezTo>
                  <a:lnTo>
                    <a:pt x="48789" y="19378"/>
                  </a:lnTo>
                  <a:cubicBezTo>
                    <a:pt x="48789" y="11082"/>
                    <a:pt x="48789" y="7666"/>
                    <a:pt x="72829" y="7666"/>
                  </a:cubicBezTo>
                  <a:lnTo>
                    <a:pt x="81180" y="7666"/>
                  </a:lnTo>
                  <a:lnTo>
                    <a:pt x="81180" y="101"/>
                  </a:lnTo>
                  <a:cubicBezTo>
                    <a:pt x="72070" y="833"/>
                    <a:pt x="49042" y="833"/>
                    <a:pt x="38667" y="833"/>
                  </a:cubicBezTo>
                  <a:cubicBezTo>
                    <a:pt x="28798" y="833"/>
                    <a:pt x="9060" y="833"/>
                    <a:pt x="203" y="101"/>
                  </a:cubicBezTo>
                  <a:lnTo>
                    <a:pt x="203" y="7666"/>
                  </a:lnTo>
                  <a:lnTo>
                    <a:pt x="6277" y="7666"/>
                  </a:lnTo>
                  <a:cubicBezTo>
                    <a:pt x="25762" y="7666"/>
                    <a:pt x="26268" y="10350"/>
                    <a:pt x="26268" y="19134"/>
                  </a:cubicBezTo>
                  <a:lnTo>
                    <a:pt x="26268" y="147729"/>
                  </a:lnTo>
                  <a:cubicBezTo>
                    <a:pt x="26268" y="156514"/>
                    <a:pt x="25762" y="159198"/>
                    <a:pt x="6277" y="159198"/>
                  </a:cubicBezTo>
                  <a:lnTo>
                    <a:pt x="203" y="159198"/>
                  </a:lnTo>
                  <a:lnTo>
                    <a:pt x="203" y="166762"/>
                  </a:lnTo>
                  <a:lnTo>
                    <a:pt x="132043" y="166762"/>
                  </a:lnTo>
                  <a:lnTo>
                    <a:pt x="139128" y="103807"/>
                  </a:lnTo>
                  <a:close/>
                </a:path>
              </a:pathLst>
            </a:custGeom>
            <a:solidFill>
              <a:srgbClr val="000000"/>
            </a:solidFill>
            <a:ln w="25400"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9DDE1F16-B139-6BBB-C157-953A2A6E2C2C}"/>
                </a:ext>
              </a:extLst>
            </p:cNvPr>
            <p:cNvSpPr/>
            <p:nvPr>
              <p:custDataLst>
                <p:tags r:id="rId44"/>
              </p:custDataLst>
            </p:nvPr>
          </p:nvSpPr>
          <p:spPr>
            <a:xfrm>
              <a:off x="7877307" y="4844945"/>
              <a:ext cx="112101" cy="177397"/>
            </a:xfrm>
            <a:custGeom>
              <a:avLst/>
              <a:gdLst>
                <a:gd name="connsiteX0" fmla="*/ 74354 w 112101"/>
                <a:gd name="connsiteY0" fmla="*/ 77453 h 177397"/>
                <a:gd name="connsiteX1" fmla="*/ 41963 w 112101"/>
                <a:gd name="connsiteY1" fmla="*/ 69889 h 177397"/>
                <a:gd name="connsiteX2" fmla="*/ 16405 w 112101"/>
                <a:gd name="connsiteY2" fmla="*/ 38899 h 177397"/>
                <a:gd name="connsiteX3" fmla="*/ 49808 w 112101"/>
                <a:gd name="connsiteY3" fmla="*/ 6934 h 177397"/>
                <a:gd name="connsiteX4" fmla="*/ 99153 w 112101"/>
                <a:gd name="connsiteY4" fmla="*/ 57932 h 177397"/>
                <a:gd name="connsiteX5" fmla="*/ 102189 w 112101"/>
                <a:gd name="connsiteY5" fmla="*/ 60860 h 177397"/>
                <a:gd name="connsiteX6" fmla="*/ 105479 w 112101"/>
                <a:gd name="connsiteY6" fmla="*/ 55004 h 177397"/>
                <a:gd name="connsiteX7" fmla="*/ 105479 w 112101"/>
                <a:gd name="connsiteY7" fmla="*/ 5957 h 177397"/>
                <a:gd name="connsiteX8" fmla="*/ 102695 w 112101"/>
                <a:gd name="connsiteY8" fmla="*/ 101 h 177397"/>
                <a:gd name="connsiteX9" fmla="*/ 98899 w 112101"/>
                <a:gd name="connsiteY9" fmla="*/ 3273 h 177397"/>
                <a:gd name="connsiteX10" fmla="*/ 90043 w 112101"/>
                <a:gd name="connsiteY10" fmla="*/ 17182 h 177397"/>
                <a:gd name="connsiteX11" fmla="*/ 49555 w 112101"/>
                <a:gd name="connsiteY11" fmla="*/ 101 h 177397"/>
                <a:gd name="connsiteX12" fmla="*/ 210 w 112101"/>
                <a:gd name="connsiteY12" fmla="*/ 47440 h 177397"/>
                <a:gd name="connsiteX13" fmla="*/ 33359 w 112101"/>
                <a:gd name="connsiteY13" fmla="*/ 92094 h 177397"/>
                <a:gd name="connsiteX14" fmla="*/ 66762 w 112101"/>
                <a:gd name="connsiteY14" fmla="*/ 100147 h 177397"/>
                <a:gd name="connsiteX15" fmla="*/ 88271 w 112101"/>
                <a:gd name="connsiteY15" fmla="*/ 112591 h 177397"/>
                <a:gd name="connsiteX16" fmla="*/ 96116 w 112101"/>
                <a:gd name="connsiteY16" fmla="*/ 135041 h 177397"/>
                <a:gd name="connsiteX17" fmla="*/ 62207 w 112101"/>
                <a:gd name="connsiteY17" fmla="*/ 169935 h 177397"/>
                <a:gd name="connsiteX18" fmla="*/ 22225 w 112101"/>
                <a:gd name="connsiteY18" fmla="*/ 156758 h 177397"/>
                <a:gd name="connsiteX19" fmla="*/ 6536 w 112101"/>
                <a:gd name="connsiteY19" fmla="*/ 119180 h 177397"/>
                <a:gd name="connsiteX20" fmla="*/ 3499 w 112101"/>
                <a:gd name="connsiteY20" fmla="*/ 116740 h 177397"/>
                <a:gd name="connsiteX21" fmla="*/ 210 w 112101"/>
                <a:gd name="connsiteY21" fmla="*/ 122840 h 177397"/>
                <a:gd name="connsiteX22" fmla="*/ 210 w 112101"/>
                <a:gd name="connsiteY22" fmla="*/ 171643 h 177397"/>
                <a:gd name="connsiteX23" fmla="*/ 2993 w 112101"/>
                <a:gd name="connsiteY23" fmla="*/ 177499 h 177397"/>
                <a:gd name="connsiteX24" fmla="*/ 6789 w 112101"/>
                <a:gd name="connsiteY24" fmla="*/ 174327 h 177397"/>
                <a:gd name="connsiteX25" fmla="*/ 15899 w 112101"/>
                <a:gd name="connsiteY25" fmla="*/ 160418 h 177397"/>
                <a:gd name="connsiteX26" fmla="*/ 62460 w 112101"/>
                <a:gd name="connsiteY26" fmla="*/ 177499 h 177397"/>
                <a:gd name="connsiteX27" fmla="*/ 112311 w 112101"/>
                <a:gd name="connsiteY27" fmla="*/ 126744 h 177397"/>
                <a:gd name="connsiteX28" fmla="*/ 74354 w 112101"/>
                <a:gd name="connsiteY28" fmla="*/ 77453 h 17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77397">
                  <a:moveTo>
                    <a:pt x="74354" y="77453"/>
                  </a:moveTo>
                  <a:lnTo>
                    <a:pt x="41963" y="69889"/>
                  </a:lnTo>
                  <a:cubicBezTo>
                    <a:pt x="26274" y="66229"/>
                    <a:pt x="16405" y="53052"/>
                    <a:pt x="16405" y="38899"/>
                  </a:cubicBezTo>
                  <a:cubicBezTo>
                    <a:pt x="16405" y="21818"/>
                    <a:pt x="30070" y="6934"/>
                    <a:pt x="49808" y="6934"/>
                  </a:cubicBezTo>
                  <a:cubicBezTo>
                    <a:pt x="92067" y="6934"/>
                    <a:pt x="97634" y="46952"/>
                    <a:pt x="99153" y="57932"/>
                  </a:cubicBezTo>
                  <a:cubicBezTo>
                    <a:pt x="99406" y="59396"/>
                    <a:pt x="99406" y="60860"/>
                    <a:pt x="102189" y="60860"/>
                  </a:cubicBezTo>
                  <a:cubicBezTo>
                    <a:pt x="105479" y="60860"/>
                    <a:pt x="105479" y="59640"/>
                    <a:pt x="105479" y="55004"/>
                  </a:cubicBezTo>
                  <a:lnTo>
                    <a:pt x="105479" y="5957"/>
                  </a:lnTo>
                  <a:cubicBezTo>
                    <a:pt x="105479" y="1809"/>
                    <a:pt x="105479" y="101"/>
                    <a:pt x="102695" y="101"/>
                  </a:cubicBezTo>
                  <a:cubicBezTo>
                    <a:pt x="100924" y="101"/>
                    <a:pt x="100671" y="345"/>
                    <a:pt x="98899" y="3273"/>
                  </a:cubicBezTo>
                  <a:lnTo>
                    <a:pt x="90043" y="17182"/>
                  </a:lnTo>
                  <a:cubicBezTo>
                    <a:pt x="82451" y="10106"/>
                    <a:pt x="72076" y="101"/>
                    <a:pt x="49555" y="101"/>
                  </a:cubicBezTo>
                  <a:cubicBezTo>
                    <a:pt x="21466" y="101"/>
                    <a:pt x="210" y="21574"/>
                    <a:pt x="210" y="47440"/>
                  </a:cubicBezTo>
                  <a:cubicBezTo>
                    <a:pt x="210" y="67693"/>
                    <a:pt x="13621" y="85506"/>
                    <a:pt x="33359" y="92094"/>
                  </a:cubicBezTo>
                  <a:cubicBezTo>
                    <a:pt x="36143" y="93070"/>
                    <a:pt x="49048" y="95998"/>
                    <a:pt x="66762" y="100147"/>
                  </a:cubicBezTo>
                  <a:cubicBezTo>
                    <a:pt x="73594" y="101855"/>
                    <a:pt x="81186" y="103563"/>
                    <a:pt x="88271" y="112591"/>
                  </a:cubicBezTo>
                  <a:cubicBezTo>
                    <a:pt x="93585" y="118936"/>
                    <a:pt x="96116" y="126988"/>
                    <a:pt x="96116" y="135041"/>
                  </a:cubicBezTo>
                  <a:cubicBezTo>
                    <a:pt x="96116" y="152366"/>
                    <a:pt x="83463" y="169935"/>
                    <a:pt x="62207" y="169935"/>
                  </a:cubicBezTo>
                  <a:cubicBezTo>
                    <a:pt x="54869" y="169935"/>
                    <a:pt x="35637" y="168714"/>
                    <a:pt x="22225" y="156758"/>
                  </a:cubicBezTo>
                  <a:cubicBezTo>
                    <a:pt x="7548" y="143581"/>
                    <a:pt x="6789" y="127964"/>
                    <a:pt x="6536" y="119180"/>
                  </a:cubicBezTo>
                  <a:cubicBezTo>
                    <a:pt x="6283" y="116740"/>
                    <a:pt x="4258" y="116740"/>
                    <a:pt x="3499" y="116740"/>
                  </a:cubicBezTo>
                  <a:cubicBezTo>
                    <a:pt x="210" y="116740"/>
                    <a:pt x="210" y="118448"/>
                    <a:pt x="210" y="122840"/>
                  </a:cubicBezTo>
                  <a:lnTo>
                    <a:pt x="210" y="171643"/>
                  </a:lnTo>
                  <a:cubicBezTo>
                    <a:pt x="210" y="175791"/>
                    <a:pt x="210" y="177499"/>
                    <a:pt x="2993" y="177499"/>
                  </a:cubicBezTo>
                  <a:cubicBezTo>
                    <a:pt x="4764" y="177499"/>
                    <a:pt x="5018" y="177011"/>
                    <a:pt x="6789" y="174327"/>
                  </a:cubicBezTo>
                  <a:cubicBezTo>
                    <a:pt x="6789" y="174083"/>
                    <a:pt x="7548" y="173351"/>
                    <a:pt x="15899" y="160418"/>
                  </a:cubicBezTo>
                  <a:cubicBezTo>
                    <a:pt x="23743" y="168714"/>
                    <a:pt x="39939" y="177499"/>
                    <a:pt x="62460" y="177499"/>
                  </a:cubicBezTo>
                  <a:cubicBezTo>
                    <a:pt x="92067" y="177499"/>
                    <a:pt x="112311" y="153586"/>
                    <a:pt x="112311" y="126744"/>
                  </a:cubicBezTo>
                  <a:cubicBezTo>
                    <a:pt x="112311" y="102343"/>
                    <a:pt x="95610" y="82334"/>
                    <a:pt x="74354" y="77453"/>
                  </a:cubicBezTo>
                  <a:close/>
                </a:path>
              </a:pathLst>
            </a:custGeom>
            <a:solidFill>
              <a:srgbClr val="000000"/>
            </a:solidFill>
            <a:ln w="25400"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B823F725-ED0B-3351-6B05-233D353073FE}"/>
                </a:ext>
              </a:extLst>
            </p:cNvPr>
            <p:cNvSpPr/>
            <p:nvPr>
              <p:custDataLst>
                <p:tags r:id="rId45"/>
              </p:custDataLst>
            </p:nvPr>
          </p:nvSpPr>
          <p:spPr>
            <a:xfrm>
              <a:off x="8012830" y="4851777"/>
              <a:ext cx="164230" cy="165197"/>
            </a:xfrm>
            <a:custGeom>
              <a:avLst/>
              <a:gdLst>
                <a:gd name="connsiteX0" fmla="*/ 159637 w 164230"/>
                <a:gd name="connsiteY0" fmla="*/ 101 h 165197"/>
                <a:gd name="connsiteX1" fmla="*/ 5023 w 164230"/>
                <a:gd name="connsiteY1" fmla="*/ 101 h 165197"/>
                <a:gd name="connsiteX2" fmla="*/ 215 w 164230"/>
                <a:gd name="connsiteY2" fmla="*/ 55004 h 165197"/>
                <a:gd name="connsiteX3" fmla="*/ 6541 w 164230"/>
                <a:gd name="connsiteY3" fmla="*/ 55004 h 165197"/>
                <a:gd name="connsiteX4" fmla="*/ 52091 w 164230"/>
                <a:gd name="connsiteY4" fmla="*/ 7666 h 165197"/>
                <a:gd name="connsiteX5" fmla="*/ 65755 w 164230"/>
                <a:gd name="connsiteY5" fmla="*/ 8154 h 165197"/>
                <a:gd name="connsiteX6" fmla="*/ 71069 w 164230"/>
                <a:gd name="connsiteY6" fmla="*/ 17426 h 165197"/>
                <a:gd name="connsiteX7" fmla="*/ 71069 w 164230"/>
                <a:gd name="connsiteY7" fmla="*/ 146021 h 165197"/>
                <a:gd name="connsiteX8" fmla="*/ 44499 w 164230"/>
                <a:gd name="connsiteY8" fmla="*/ 157734 h 165197"/>
                <a:gd name="connsiteX9" fmla="*/ 34377 w 164230"/>
                <a:gd name="connsiteY9" fmla="*/ 157734 h 165197"/>
                <a:gd name="connsiteX10" fmla="*/ 34377 w 164230"/>
                <a:gd name="connsiteY10" fmla="*/ 165298 h 165197"/>
                <a:gd name="connsiteX11" fmla="*/ 82204 w 164230"/>
                <a:gd name="connsiteY11" fmla="*/ 164566 h 165197"/>
                <a:gd name="connsiteX12" fmla="*/ 130283 w 164230"/>
                <a:gd name="connsiteY12" fmla="*/ 165298 h 165197"/>
                <a:gd name="connsiteX13" fmla="*/ 130283 w 164230"/>
                <a:gd name="connsiteY13" fmla="*/ 157734 h 165197"/>
                <a:gd name="connsiteX14" fmla="*/ 120161 w 164230"/>
                <a:gd name="connsiteY14" fmla="*/ 157734 h 165197"/>
                <a:gd name="connsiteX15" fmla="*/ 93591 w 164230"/>
                <a:gd name="connsiteY15" fmla="*/ 146021 h 165197"/>
                <a:gd name="connsiteX16" fmla="*/ 93591 w 164230"/>
                <a:gd name="connsiteY16" fmla="*/ 17426 h 165197"/>
                <a:gd name="connsiteX17" fmla="*/ 98146 w 164230"/>
                <a:gd name="connsiteY17" fmla="*/ 8154 h 165197"/>
                <a:gd name="connsiteX18" fmla="*/ 112570 w 164230"/>
                <a:gd name="connsiteY18" fmla="*/ 7666 h 165197"/>
                <a:gd name="connsiteX19" fmla="*/ 158119 w 164230"/>
                <a:gd name="connsiteY19" fmla="*/ 55004 h 165197"/>
                <a:gd name="connsiteX20" fmla="*/ 164445 w 164230"/>
                <a:gd name="connsiteY20" fmla="*/ 55004 h 165197"/>
                <a:gd name="connsiteX21" fmla="*/ 159637 w 164230"/>
                <a:gd name="connsiteY21" fmla="*/ 101 h 16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230" h="165197">
                  <a:moveTo>
                    <a:pt x="159637" y="101"/>
                  </a:moveTo>
                  <a:lnTo>
                    <a:pt x="5023" y="101"/>
                  </a:lnTo>
                  <a:lnTo>
                    <a:pt x="215" y="55004"/>
                  </a:lnTo>
                  <a:lnTo>
                    <a:pt x="6541" y="55004"/>
                  </a:lnTo>
                  <a:cubicBezTo>
                    <a:pt x="10084" y="15718"/>
                    <a:pt x="13880" y="7666"/>
                    <a:pt x="52091" y="7666"/>
                  </a:cubicBezTo>
                  <a:cubicBezTo>
                    <a:pt x="56645" y="7666"/>
                    <a:pt x="63225" y="7666"/>
                    <a:pt x="65755" y="8154"/>
                  </a:cubicBezTo>
                  <a:cubicBezTo>
                    <a:pt x="71069" y="9130"/>
                    <a:pt x="71069" y="11814"/>
                    <a:pt x="71069" y="17426"/>
                  </a:cubicBezTo>
                  <a:lnTo>
                    <a:pt x="71069" y="146021"/>
                  </a:lnTo>
                  <a:cubicBezTo>
                    <a:pt x="71069" y="154318"/>
                    <a:pt x="71069" y="157734"/>
                    <a:pt x="44499" y="157734"/>
                  </a:cubicBezTo>
                  <a:lnTo>
                    <a:pt x="34377" y="157734"/>
                  </a:lnTo>
                  <a:lnTo>
                    <a:pt x="34377" y="165298"/>
                  </a:lnTo>
                  <a:cubicBezTo>
                    <a:pt x="44752" y="164566"/>
                    <a:pt x="70563" y="164566"/>
                    <a:pt x="82204" y="164566"/>
                  </a:cubicBezTo>
                  <a:cubicBezTo>
                    <a:pt x="93844" y="164566"/>
                    <a:pt x="119908" y="164566"/>
                    <a:pt x="130283" y="165298"/>
                  </a:cubicBezTo>
                  <a:lnTo>
                    <a:pt x="130283" y="157734"/>
                  </a:lnTo>
                  <a:lnTo>
                    <a:pt x="120161" y="157734"/>
                  </a:lnTo>
                  <a:cubicBezTo>
                    <a:pt x="93591" y="157734"/>
                    <a:pt x="93591" y="154318"/>
                    <a:pt x="93591" y="146021"/>
                  </a:cubicBezTo>
                  <a:lnTo>
                    <a:pt x="93591" y="17426"/>
                  </a:lnTo>
                  <a:cubicBezTo>
                    <a:pt x="93591" y="12546"/>
                    <a:pt x="93591" y="9130"/>
                    <a:pt x="98146" y="8154"/>
                  </a:cubicBezTo>
                  <a:cubicBezTo>
                    <a:pt x="100929" y="7666"/>
                    <a:pt x="107762" y="7666"/>
                    <a:pt x="112570" y="7666"/>
                  </a:cubicBezTo>
                  <a:cubicBezTo>
                    <a:pt x="150780" y="7666"/>
                    <a:pt x="154576" y="15718"/>
                    <a:pt x="158119" y="55004"/>
                  </a:cubicBezTo>
                  <a:lnTo>
                    <a:pt x="164445" y="55004"/>
                  </a:lnTo>
                  <a:lnTo>
                    <a:pt x="159637" y="101"/>
                  </a:lnTo>
                  <a:close/>
                </a:path>
              </a:pathLst>
            </a:custGeom>
            <a:solidFill>
              <a:srgbClr val="000000"/>
            </a:solidFill>
            <a:ln w="25400"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2EC40428-9D5B-7B08-2930-A7284A02403A}"/>
                </a:ext>
              </a:extLst>
            </p:cNvPr>
            <p:cNvSpPr/>
            <p:nvPr>
              <p:custDataLst>
                <p:tags r:id="rId46"/>
              </p:custDataLst>
            </p:nvPr>
          </p:nvSpPr>
          <p:spPr>
            <a:xfrm>
              <a:off x="8195843" y="4850313"/>
              <a:ext cx="213068" cy="166661"/>
            </a:xfrm>
            <a:custGeom>
              <a:avLst/>
              <a:gdLst>
                <a:gd name="connsiteX0" fmla="*/ 51845 w 213068"/>
                <a:gd name="connsiteY0" fmla="*/ 5469 h 166661"/>
                <a:gd name="connsiteX1" fmla="*/ 42988 w 213068"/>
                <a:gd name="connsiteY1" fmla="*/ 101 h 166661"/>
                <a:gd name="connsiteX2" fmla="*/ 222 w 213068"/>
                <a:gd name="connsiteY2" fmla="*/ 101 h 166661"/>
                <a:gd name="connsiteX3" fmla="*/ 222 w 213068"/>
                <a:gd name="connsiteY3" fmla="*/ 7666 h 166661"/>
                <a:gd name="connsiteX4" fmla="*/ 6296 w 213068"/>
                <a:gd name="connsiteY4" fmla="*/ 7666 h 166661"/>
                <a:gd name="connsiteX5" fmla="*/ 26287 w 213068"/>
                <a:gd name="connsiteY5" fmla="*/ 19134 h 166661"/>
                <a:gd name="connsiteX6" fmla="*/ 26287 w 213068"/>
                <a:gd name="connsiteY6" fmla="*/ 141141 h 166661"/>
                <a:gd name="connsiteX7" fmla="*/ 222 w 213068"/>
                <a:gd name="connsiteY7" fmla="*/ 159198 h 166661"/>
                <a:gd name="connsiteX8" fmla="*/ 222 w 213068"/>
                <a:gd name="connsiteY8" fmla="*/ 166762 h 166661"/>
                <a:gd name="connsiteX9" fmla="*/ 29829 w 213068"/>
                <a:gd name="connsiteY9" fmla="*/ 166030 h 166661"/>
                <a:gd name="connsiteX10" fmla="*/ 59436 w 213068"/>
                <a:gd name="connsiteY10" fmla="*/ 166762 h 166661"/>
                <a:gd name="connsiteX11" fmla="*/ 59436 w 213068"/>
                <a:gd name="connsiteY11" fmla="*/ 159198 h 166661"/>
                <a:gd name="connsiteX12" fmla="*/ 33372 w 213068"/>
                <a:gd name="connsiteY12" fmla="*/ 141141 h 166661"/>
                <a:gd name="connsiteX13" fmla="*/ 33372 w 213068"/>
                <a:gd name="connsiteY13" fmla="*/ 9618 h 166661"/>
                <a:gd name="connsiteX14" fmla="*/ 33625 w 213068"/>
                <a:gd name="connsiteY14" fmla="*/ 9618 h 166661"/>
                <a:gd name="connsiteX15" fmla="*/ 94610 w 213068"/>
                <a:gd name="connsiteY15" fmla="*/ 161394 h 166661"/>
                <a:gd name="connsiteX16" fmla="*/ 99671 w 213068"/>
                <a:gd name="connsiteY16" fmla="*/ 166762 h 166661"/>
                <a:gd name="connsiteX17" fmla="*/ 104226 w 213068"/>
                <a:gd name="connsiteY17" fmla="*/ 162126 h 166661"/>
                <a:gd name="connsiteX18" fmla="*/ 166477 w 213068"/>
                <a:gd name="connsiteY18" fmla="*/ 7666 h 166661"/>
                <a:gd name="connsiteX19" fmla="*/ 166730 w 213068"/>
                <a:gd name="connsiteY19" fmla="*/ 7666 h 166661"/>
                <a:gd name="connsiteX20" fmla="*/ 166730 w 213068"/>
                <a:gd name="connsiteY20" fmla="*/ 147729 h 166661"/>
                <a:gd name="connsiteX21" fmla="*/ 146739 w 213068"/>
                <a:gd name="connsiteY21" fmla="*/ 159198 h 166661"/>
                <a:gd name="connsiteX22" fmla="*/ 140666 w 213068"/>
                <a:gd name="connsiteY22" fmla="*/ 159198 h 166661"/>
                <a:gd name="connsiteX23" fmla="*/ 140666 w 213068"/>
                <a:gd name="connsiteY23" fmla="*/ 166762 h 166661"/>
                <a:gd name="connsiteX24" fmla="*/ 177105 w 213068"/>
                <a:gd name="connsiteY24" fmla="*/ 166030 h 166661"/>
                <a:gd name="connsiteX25" fmla="*/ 213291 w 213068"/>
                <a:gd name="connsiteY25" fmla="*/ 166762 h 166661"/>
                <a:gd name="connsiteX26" fmla="*/ 213291 w 213068"/>
                <a:gd name="connsiteY26" fmla="*/ 159198 h 166661"/>
                <a:gd name="connsiteX27" fmla="*/ 207218 w 213068"/>
                <a:gd name="connsiteY27" fmla="*/ 159198 h 166661"/>
                <a:gd name="connsiteX28" fmla="*/ 187227 w 213068"/>
                <a:gd name="connsiteY28" fmla="*/ 147729 h 166661"/>
                <a:gd name="connsiteX29" fmla="*/ 187227 w 213068"/>
                <a:gd name="connsiteY29" fmla="*/ 19134 h 166661"/>
                <a:gd name="connsiteX30" fmla="*/ 207218 w 213068"/>
                <a:gd name="connsiteY30" fmla="*/ 7666 h 166661"/>
                <a:gd name="connsiteX31" fmla="*/ 213291 w 213068"/>
                <a:gd name="connsiteY31" fmla="*/ 7666 h 166661"/>
                <a:gd name="connsiteX32" fmla="*/ 213291 w 213068"/>
                <a:gd name="connsiteY32" fmla="*/ 101 h 166661"/>
                <a:gd name="connsiteX33" fmla="*/ 170526 w 213068"/>
                <a:gd name="connsiteY33" fmla="*/ 101 h 166661"/>
                <a:gd name="connsiteX34" fmla="*/ 162175 w 213068"/>
                <a:gd name="connsiteY34" fmla="*/ 4737 h 166661"/>
                <a:gd name="connsiteX35" fmla="*/ 106757 w 213068"/>
                <a:gd name="connsiteY35" fmla="*/ 142117 h 166661"/>
                <a:gd name="connsiteX36" fmla="*/ 51845 w 213068"/>
                <a:gd name="connsiteY36" fmla="*/ 5469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068" h="166661">
                  <a:moveTo>
                    <a:pt x="51845" y="5469"/>
                  </a:moveTo>
                  <a:cubicBezTo>
                    <a:pt x="49567" y="101"/>
                    <a:pt x="48808" y="101"/>
                    <a:pt x="42988" y="101"/>
                  </a:cubicBezTo>
                  <a:lnTo>
                    <a:pt x="222" y="101"/>
                  </a:lnTo>
                  <a:lnTo>
                    <a:pt x="222" y="7666"/>
                  </a:lnTo>
                  <a:lnTo>
                    <a:pt x="6296" y="7666"/>
                  </a:lnTo>
                  <a:cubicBezTo>
                    <a:pt x="25780" y="7666"/>
                    <a:pt x="26287" y="10350"/>
                    <a:pt x="26287" y="19134"/>
                  </a:cubicBezTo>
                  <a:lnTo>
                    <a:pt x="26287" y="141141"/>
                  </a:lnTo>
                  <a:cubicBezTo>
                    <a:pt x="26287" y="147729"/>
                    <a:pt x="26287" y="159198"/>
                    <a:pt x="222" y="159198"/>
                  </a:cubicBezTo>
                  <a:lnTo>
                    <a:pt x="222" y="166762"/>
                  </a:lnTo>
                  <a:cubicBezTo>
                    <a:pt x="9079" y="166518"/>
                    <a:pt x="21479" y="166030"/>
                    <a:pt x="29829" y="166030"/>
                  </a:cubicBezTo>
                  <a:cubicBezTo>
                    <a:pt x="38180" y="166030"/>
                    <a:pt x="50579" y="166518"/>
                    <a:pt x="59436" y="166762"/>
                  </a:cubicBezTo>
                  <a:lnTo>
                    <a:pt x="59436" y="159198"/>
                  </a:lnTo>
                  <a:cubicBezTo>
                    <a:pt x="33372" y="159198"/>
                    <a:pt x="33372" y="147729"/>
                    <a:pt x="33372" y="141141"/>
                  </a:cubicBezTo>
                  <a:lnTo>
                    <a:pt x="33372" y="9618"/>
                  </a:lnTo>
                  <a:lnTo>
                    <a:pt x="33625" y="9618"/>
                  </a:lnTo>
                  <a:lnTo>
                    <a:pt x="94610" y="161394"/>
                  </a:lnTo>
                  <a:cubicBezTo>
                    <a:pt x="95876" y="164566"/>
                    <a:pt x="97141" y="166762"/>
                    <a:pt x="99671" y="166762"/>
                  </a:cubicBezTo>
                  <a:cubicBezTo>
                    <a:pt x="102455" y="166762"/>
                    <a:pt x="103214" y="164810"/>
                    <a:pt x="104226" y="162126"/>
                  </a:cubicBezTo>
                  <a:lnTo>
                    <a:pt x="166477" y="7666"/>
                  </a:lnTo>
                  <a:lnTo>
                    <a:pt x="166730" y="7666"/>
                  </a:lnTo>
                  <a:lnTo>
                    <a:pt x="166730" y="147729"/>
                  </a:lnTo>
                  <a:cubicBezTo>
                    <a:pt x="166730" y="156514"/>
                    <a:pt x="166224" y="159198"/>
                    <a:pt x="146739" y="159198"/>
                  </a:cubicBezTo>
                  <a:lnTo>
                    <a:pt x="140666" y="159198"/>
                  </a:lnTo>
                  <a:lnTo>
                    <a:pt x="140666" y="166762"/>
                  </a:lnTo>
                  <a:cubicBezTo>
                    <a:pt x="150029" y="166030"/>
                    <a:pt x="167236" y="166030"/>
                    <a:pt x="177105" y="166030"/>
                  </a:cubicBezTo>
                  <a:cubicBezTo>
                    <a:pt x="186974" y="166030"/>
                    <a:pt x="203928" y="166030"/>
                    <a:pt x="213291" y="166762"/>
                  </a:cubicBezTo>
                  <a:lnTo>
                    <a:pt x="213291" y="159198"/>
                  </a:lnTo>
                  <a:lnTo>
                    <a:pt x="207218" y="159198"/>
                  </a:lnTo>
                  <a:cubicBezTo>
                    <a:pt x="187733" y="159198"/>
                    <a:pt x="187227" y="156514"/>
                    <a:pt x="187227" y="147729"/>
                  </a:cubicBezTo>
                  <a:lnTo>
                    <a:pt x="187227" y="19134"/>
                  </a:lnTo>
                  <a:cubicBezTo>
                    <a:pt x="187227" y="10350"/>
                    <a:pt x="187733" y="7666"/>
                    <a:pt x="207218" y="7666"/>
                  </a:cubicBezTo>
                  <a:lnTo>
                    <a:pt x="213291" y="7666"/>
                  </a:lnTo>
                  <a:lnTo>
                    <a:pt x="213291" y="101"/>
                  </a:lnTo>
                  <a:lnTo>
                    <a:pt x="170526" y="101"/>
                  </a:lnTo>
                  <a:cubicBezTo>
                    <a:pt x="163946" y="101"/>
                    <a:pt x="163946" y="345"/>
                    <a:pt x="162175" y="4737"/>
                  </a:cubicBezTo>
                  <a:lnTo>
                    <a:pt x="106757" y="142117"/>
                  </a:lnTo>
                  <a:lnTo>
                    <a:pt x="51845" y="5469"/>
                  </a:lnTo>
                  <a:close/>
                </a:path>
              </a:pathLst>
            </a:custGeom>
            <a:solidFill>
              <a:srgbClr val="000000"/>
            </a:solidFill>
            <a:ln w="25400"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27C83A2A-5756-AF79-B87C-3D02ADACAD04}"/>
                </a:ext>
              </a:extLst>
            </p:cNvPr>
            <p:cNvSpPr/>
            <p:nvPr>
              <p:custDataLst>
                <p:tags r:id="rId47"/>
              </p:custDataLst>
            </p:nvPr>
          </p:nvSpPr>
          <p:spPr>
            <a:xfrm>
              <a:off x="8443495" y="4833964"/>
              <a:ext cx="58707" cy="244013"/>
            </a:xfrm>
            <a:custGeom>
              <a:avLst/>
              <a:gdLst>
                <a:gd name="connsiteX0" fmla="*/ 58939 w 58707"/>
                <a:gd name="connsiteY0" fmla="*/ 241675 h 244013"/>
                <a:gd name="connsiteX1" fmla="*/ 54637 w 58707"/>
                <a:gd name="connsiteY1" fmla="*/ 236306 h 244013"/>
                <a:gd name="connsiteX2" fmla="*/ 14908 w 58707"/>
                <a:gd name="connsiteY2" fmla="*/ 122108 h 244013"/>
                <a:gd name="connsiteX3" fmla="*/ 55650 w 58707"/>
                <a:gd name="connsiteY3" fmla="*/ 6689 h 244013"/>
                <a:gd name="connsiteX4" fmla="*/ 58939 w 58707"/>
                <a:gd name="connsiteY4" fmla="*/ 2541 h 244013"/>
                <a:gd name="connsiteX5" fmla="*/ 56409 w 58707"/>
                <a:gd name="connsiteY5" fmla="*/ 101 h 244013"/>
                <a:gd name="connsiteX6" fmla="*/ 16174 w 58707"/>
                <a:gd name="connsiteY6" fmla="*/ 47684 h 244013"/>
                <a:gd name="connsiteX7" fmla="*/ 231 w 58707"/>
                <a:gd name="connsiteY7" fmla="*/ 122108 h 244013"/>
                <a:gd name="connsiteX8" fmla="*/ 16933 w 58707"/>
                <a:gd name="connsiteY8" fmla="*/ 198240 h 244013"/>
                <a:gd name="connsiteX9" fmla="*/ 56409 w 58707"/>
                <a:gd name="connsiteY9" fmla="*/ 244115 h 244013"/>
                <a:gd name="connsiteX10" fmla="*/ 58939 w 58707"/>
                <a:gd name="connsiteY10" fmla="*/ 241675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8939" y="241675"/>
                  </a:moveTo>
                  <a:cubicBezTo>
                    <a:pt x="58939" y="240942"/>
                    <a:pt x="58939" y="240454"/>
                    <a:pt x="54637" y="236306"/>
                  </a:cubicBezTo>
                  <a:cubicBezTo>
                    <a:pt x="23006" y="205561"/>
                    <a:pt x="14908" y="159442"/>
                    <a:pt x="14908" y="122108"/>
                  </a:cubicBezTo>
                  <a:cubicBezTo>
                    <a:pt x="14908" y="79650"/>
                    <a:pt x="24524" y="37191"/>
                    <a:pt x="55650" y="6689"/>
                  </a:cubicBezTo>
                  <a:cubicBezTo>
                    <a:pt x="58939" y="3761"/>
                    <a:pt x="58939" y="3273"/>
                    <a:pt x="58939" y="2541"/>
                  </a:cubicBezTo>
                  <a:cubicBezTo>
                    <a:pt x="58939" y="833"/>
                    <a:pt x="57927" y="101"/>
                    <a:pt x="56409" y="101"/>
                  </a:cubicBezTo>
                  <a:cubicBezTo>
                    <a:pt x="53878" y="101"/>
                    <a:pt x="31104" y="16694"/>
                    <a:pt x="16174" y="47684"/>
                  </a:cubicBezTo>
                  <a:cubicBezTo>
                    <a:pt x="3268" y="74525"/>
                    <a:pt x="231" y="101611"/>
                    <a:pt x="231" y="122108"/>
                  </a:cubicBezTo>
                  <a:cubicBezTo>
                    <a:pt x="231" y="141141"/>
                    <a:pt x="3015" y="170667"/>
                    <a:pt x="16933" y="198240"/>
                  </a:cubicBezTo>
                  <a:cubicBezTo>
                    <a:pt x="32116" y="228254"/>
                    <a:pt x="53878" y="244115"/>
                    <a:pt x="56409" y="244115"/>
                  </a:cubicBezTo>
                  <a:cubicBezTo>
                    <a:pt x="57927" y="244115"/>
                    <a:pt x="58939" y="243383"/>
                    <a:pt x="58939" y="241675"/>
                  </a:cubicBezTo>
                  <a:close/>
                </a:path>
              </a:pathLst>
            </a:custGeom>
            <a:solidFill>
              <a:srgbClr val="000000"/>
            </a:solidFill>
            <a:ln w="25400"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246D06B5-7BA5-A9C6-2C98-2EE8DE0CF771}"/>
                </a:ext>
              </a:extLst>
            </p:cNvPr>
            <p:cNvSpPr/>
            <p:nvPr>
              <p:custDataLst>
                <p:tags r:id="rId48"/>
              </p:custDataLst>
            </p:nvPr>
          </p:nvSpPr>
          <p:spPr>
            <a:xfrm>
              <a:off x="8529505" y="4847629"/>
              <a:ext cx="147781" cy="171297"/>
            </a:xfrm>
            <a:custGeom>
              <a:avLst/>
              <a:gdLst>
                <a:gd name="connsiteX0" fmla="*/ 67547 w 147781"/>
                <a:gd name="connsiteY0" fmla="*/ 8642 h 171297"/>
                <a:gd name="connsiteX1" fmla="*/ 68559 w 147781"/>
                <a:gd name="connsiteY1" fmla="*/ 4493 h 171297"/>
                <a:gd name="connsiteX2" fmla="*/ 62992 w 147781"/>
                <a:gd name="connsiteY2" fmla="*/ 101 h 171297"/>
                <a:gd name="connsiteX3" fmla="*/ 61221 w 147781"/>
                <a:gd name="connsiteY3" fmla="*/ 345 h 171297"/>
                <a:gd name="connsiteX4" fmla="*/ 28577 w 147781"/>
                <a:gd name="connsiteY4" fmla="*/ 1809 h 171297"/>
                <a:gd name="connsiteX5" fmla="*/ 20479 w 147781"/>
                <a:gd name="connsiteY5" fmla="*/ 9130 h 171297"/>
                <a:gd name="connsiteX6" fmla="*/ 27059 w 147781"/>
                <a:gd name="connsiteY6" fmla="*/ 13522 h 171297"/>
                <a:gd name="connsiteX7" fmla="*/ 37687 w 147781"/>
                <a:gd name="connsiteY7" fmla="*/ 14010 h 171297"/>
                <a:gd name="connsiteX8" fmla="*/ 1248 w 147781"/>
                <a:gd name="connsiteY8" fmla="*/ 154806 h 171297"/>
                <a:gd name="connsiteX9" fmla="*/ 235 w 147781"/>
                <a:gd name="connsiteY9" fmla="*/ 160418 h 171297"/>
                <a:gd name="connsiteX10" fmla="*/ 12382 w 147781"/>
                <a:gd name="connsiteY10" fmla="*/ 171399 h 171297"/>
                <a:gd name="connsiteX11" fmla="*/ 28830 w 147781"/>
                <a:gd name="connsiteY11" fmla="*/ 157734 h 171297"/>
                <a:gd name="connsiteX12" fmla="*/ 44013 w 147781"/>
                <a:gd name="connsiteY12" fmla="*/ 99903 h 171297"/>
                <a:gd name="connsiteX13" fmla="*/ 49074 w 147781"/>
                <a:gd name="connsiteY13" fmla="*/ 89898 h 171297"/>
                <a:gd name="connsiteX14" fmla="*/ 86779 w 147781"/>
                <a:gd name="connsiteY14" fmla="*/ 67937 h 171297"/>
                <a:gd name="connsiteX15" fmla="*/ 99431 w 147781"/>
                <a:gd name="connsiteY15" fmla="*/ 82334 h 171297"/>
                <a:gd name="connsiteX16" fmla="*/ 83489 w 147781"/>
                <a:gd name="connsiteY16" fmla="*/ 136993 h 171297"/>
                <a:gd name="connsiteX17" fmla="*/ 79946 w 147781"/>
                <a:gd name="connsiteY17" fmla="*/ 149437 h 171297"/>
                <a:gd name="connsiteX18" fmla="*/ 108541 w 147781"/>
                <a:gd name="connsiteY18" fmla="*/ 171399 h 171297"/>
                <a:gd name="connsiteX19" fmla="*/ 148017 w 147781"/>
                <a:gd name="connsiteY19" fmla="*/ 133333 h 171297"/>
                <a:gd name="connsiteX20" fmla="*/ 141944 w 147781"/>
                <a:gd name="connsiteY20" fmla="*/ 129916 h 171297"/>
                <a:gd name="connsiteX21" fmla="*/ 136124 w 147781"/>
                <a:gd name="connsiteY21" fmla="*/ 133089 h 171297"/>
                <a:gd name="connsiteX22" fmla="*/ 110059 w 147781"/>
                <a:gd name="connsiteY22" fmla="*/ 162614 h 171297"/>
                <a:gd name="connsiteX23" fmla="*/ 105758 w 147781"/>
                <a:gd name="connsiteY23" fmla="*/ 157490 h 171297"/>
                <a:gd name="connsiteX24" fmla="*/ 110059 w 147781"/>
                <a:gd name="connsiteY24" fmla="*/ 141629 h 171297"/>
                <a:gd name="connsiteX25" fmla="*/ 126508 w 147781"/>
                <a:gd name="connsiteY25" fmla="*/ 87458 h 171297"/>
                <a:gd name="connsiteX26" fmla="*/ 88803 w 147781"/>
                <a:gd name="connsiteY26" fmla="*/ 59152 h 171297"/>
                <a:gd name="connsiteX27" fmla="*/ 50592 w 147781"/>
                <a:gd name="connsiteY27" fmla="*/ 74281 h 171297"/>
                <a:gd name="connsiteX28" fmla="*/ 67547 w 147781"/>
                <a:gd name="connsiteY28" fmla="*/ 8642 h 17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1297">
                  <a:moveTo>
                    <a:pt x="67547" y="8642"/>
                  </a:moveTo>
                  <a:cubicBezTo>
                    <a:pt x="68559" y="5225"/>
                    <a:pt x="68559" y="4737"/>
                    <a:pt x="68559" y="4493"/>
                  </a:cubicBezTo>
                  <a:cubicBezTo>
                    <a:pt x="68559" y="1321"/>
                    <a:pt x="65776" y="101"/>
                    <a:pt x="62992" y="101"/>
                  </a:cubicBezTo>
                  <a:cubicBezTo>
                    <a:pt x="61980" y="101"/>
                    <a:pt x="61727" y="101"/>
                    <a:pt x="61221" y="345"/>
                  </a:cubicBezTo>
                  <a:lnTo>
                    <a:pt x="28577" y="1809"/>
                  </a:lnTo>
                  <a:cubicBezTo>
                    <a:pt x="25034" y="2053"/>
                    <a:pt x="20479" y="2297"/>
                    <a:pt x="20479" y="9130"/>
                  </a:cubicBezTo>
                  <a:cubicBezTo>
                    <a:pt x="20479" y="13522"/>
                    <a:pt x="25034" y="13522"/>
                    <a:pt x="27059" y="13522"/>
                  </a:cubicBezTo>
                  <a:cubicBezTo>
                    <a:pt x="29842" y="13522"/>
                    <a:pt x="34397" y="13522"/>
                    <a:pt x="37687" y="14010"/>
                  </a:cubicBezTo>
                  <a:lnTo>
                    <a:pt x="1248" y="154806"/>
                  </a:lnTo>
                  <a:cubicBezTo>
                    <a:pt x="994" y="155782"/>
                    <a:pt x="235" y="159442"/>
                    <a:pt x="235" y="160418"/>
                  </a:cubicBezTo>
                  <a:cubicBezTo>
                    <a:pt x="235" y="166274"/>
                    <a:pt x="5043" y="171399"/>
                    <a:pt x="12382" y="171399"/>
                  </a:cubicBezTo>
                  <a:cubicBezTo>
                    <a:pt x="13900" y="171399"/>
                    <a:pt x="25287" y="171399"/>
                    <a:pt x="28830" y="157734"/>
                  </a:cubicBezTo>
                  <a:lnTo>
                    <a:pt x="44013" y="99903"/>
                  </a:lnTo>
                  <a:cubicBezTo>
                    <a:pt x="45278" y="95266"/>
                    <a:pt x="45278" y="94778"/>
                    <a:pt x="49074" y="89898"/>
                  </a:cubicBezTo>
                  <a:cubicBezTo>
                    <a:pt x="53123" y="84530"/>
                    <a:pt x="65776" y="67937"/>
                    <a:pt x="86779" y="67937"/>
                  </a:cubicBezTo>
                  <a:cubicBezTo>
                    <a:pt x="93358" y="67937"/>
                    <a:pt x="99431" y="70377"/>
                    <a:pt x="99431" y="82334"/>
                  </a:cubicBezTo>
                  <a:cubicBezTo>
                    <a:pt x="99431" y="96486"/>
                    <a:pt x="88297" y="125036"/>
                    <a:pt x="83489" y="136993"/>
                  </a:cubicBezTo>
                  <a:cubicBezTo>
                    <a:pt x="80706" y="143581"/>
                    <a:pt x="79946" y="145289"/>
                    <a:pt x="79946" y="149437"/>
                  </a:cubicBezTo>
                  <a:cubicBezTo>
                    <a:pt x="79946" y="163590"/>
                    <a:pt x="94623" y="171399"/>
                    <a:pt x="108541" y="171399"/>
                  </a:cubicBezTo>
                  <a:cubicBezTo>
                    <a:pt x="135365" y="171399"/>
                    <a:pt x="148017" y="138213"/>
                    <a:pt x="148017" y="133333"/>
                  </a:cubicBezTo>
                  <a:cubicBezTo>
                    <a:pt x="148017" y="129916"/>
                    <a:pt x="144221" y="129916"/>
                    <a:pt x="141944" y="129916"/>
                  </a:cubicBezTo>
                  <a:cubicBezTo>
                    <a:pt x="138907" y="129916"/>
                    <a:pt x="137136" y="129916"/>
                    <a:pt x="136124" y="133089"/>
                  </a:cubicBezTo>
                  <a:cubicBezTo>
                    <a:pt x="128026" y="160174"/>
                    <a:pt x="114108" y="162614"/>
                    <a:pt x="110059" y="162614"/>
                  </a:cubicBezTo>
                  <a:cubicBezTo>
                    <a:pt x="108288" y="162614"/>
                    <a:pt x="105758" y="162614"/>
                    <a:pt x="105758" y="157490"/>
                  </a:cubicBezTo>
                  <a:cubicBezTo>
                    <a:pt x="105758" y="152122"/>
                    <a:pt x="108541" y="145533"/>
                    <a:pt x="110059" y="141629"/>
                  </a:cubicBezTo>
                  <a:cubicBezTo>
                    <a:pt x="114867" y="129672"/>
                    <a:pt x="126508" y="101123"/>
                    <a:pt x="126508" y="87458"/>
                  </a:cubicBezTo>
                  <a:cubicBezTo>
                    <a:pt x="126508" y="65009"/>
                    <a:pt x="107023" y="59152"/>
                    <a:pt x="88803" y="59152"/>
                  </a:cubicBezTo>
                  <a:cubicBezTo>
                    <a:pt x="83236" y="59152"/>
                    <a:pt x="67800" y="59152"/>
                    <a:pt x="50592" y="74281"/>
                  </a:cubicBezTo>
                  <a:lnTo>
                    <a:pt x="67547" y="8642"/>
                  </a:lnTo>
                  <a:close/>
                </a:path>
              </a:pathLst>
            </a:custGeom>
            <a:solidFill>
              <a:srgbClr val="000000"/>
            </a:solidFill>
            <a:ln w="25400"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35098386-D8C1-3697-E8E1-A74EF43DF5CC}"/>
                </a:ext>
              </a:extLst>
            </p:cNvPr>
            <p:cNvSpPr/>
            <p:nvPr>
              <p:custDataLst>
                <p:tags r:id="rId49"/>
              </p:custDataLst>
            </p:nvPr>
          </p:nvSpPr>
          <p:spPr>
            <a:xfrm>
              <a:off x="8694112" y="4799344"/>
              <a:ext cx="53672" cy="114954"/>
            </a:xfrm>
            <a:custGeom>
              <a:avLst/>
              <a:gdLst>
                <a:gd name="connsiteX0" fmla="*/ 49309 w 53672"/>
                <a:gd name="connsiteY0" fmla="*/ 6588 h 114954"/>
                <a:gd name="connsiteX1" fmla="*/ 42223 w 53672"/>
                <a:gd name="connsiteY1" fmla="*/ 97 h 114954"/>
                <a:gd name="connsiteX2" fmla="*/ 32304 w 53672"/>
                <a:gd name="connsiteY2" fmla="*/ 9491 h 114954"/>
                <a:gd name="connsiteX3" fmla="*/ 39389 w 53672"/>
                <a:gd name="connsiteY3" fmla="*/ 15982 h 114954"/>
                <a:gd name="connsiteX4" fmla="*/ 49309 w 53672"/>
                <a:gd name="connsiteY4" fmla="*/ 6588 h 114954"/>
                <a:gd name="connsiteX5" fmla="*/ 13173 w 53672"/>
                <a:gd name="connsiteY5" fmla="*/ 93359 h 114954"/>
                <a:gd name="connsiteX6" fmla="*/ 11579 w 53672"/>
                <a:gd name="connsiteY6" fmla="*/ 100533 h 114954"/>
                <a:gd name="connsiteX7" fmla="*/ 28407 w 53672"/>
                <a:gd name="connsiteY7" fmla="*/ 115052 h 114954"/>
                <a:gd name="connsiteX8" fmla="*/ 53914 w 53672"/>
                <a:gd name="connsiteY8" fmla="*/ 88918 h 114954"/>
                <a:gd name="connsiteX9" fmla="*/ 51080 w 53672"/>
                <a:gd name="connsiteY9" fmla="*/ 86697 h 114954"/>
                <a:gd name="connsiteX10" fmla="*/ 47714 w 53672"/>
                <a:gd name="connsiteY10" fmla="*/ 89601 h 114954"/>
                <a:gd name="connsiteX11" fmla="*/ 28938 w 53672"/>
                <a:gd name="connsiteY11" fmla="*/ 110269 h 114954"/>
                <a:gd name="connsiteX12" fmla="*/ 24510 w 53672"/>
                <a:gd name="connsiteY12" fmla="*/ 104291 h 114954"/>
                <a:gd name="connsiteX13" fmla="*/ 27344 w 53672"/>
                <a:gd name="connsiteY13" fmla="*/ 93359 h 114954"/>
                <a:gd name="connsiteX14" fmla="*/ 33012 w 53672"/>
                <a:gd name="connsiteY14" fmla="*/ 79694 h 114954"/>
                <a:gd name="connsiteX15" fmla="*/ 41692 w 53672"/>
                <a:gd name="connsiteY15" fmla="*/ 58001 h 114954"/>
                <a:gd name="connsiteX16" fmla="*/ 42755 w 53672"/>
                <a:gd name="connsiteY16" fmla="*/ 52535 h 114954"/>
                <a:gd name="connsiteX17" fmla="*/ 25927 w 53672"/>
                <a:gd name="connsiteY17" fmla="*/ 38017 h 114954"/>
                <a:gd name="connsiteX18" fmla="*/ 242 w 53672"/>
                <a:gd name="connsiteY18" fmla="*/ 64150 h 114954"/>
                <a:gd name="connsiteX19" fmla="*/ 3253 w 53672"/>
                <a:gd name="connsiteY19" fmla="*/ 66371 h 114954"/>
                <a:gd name="connsiteX20" fmla="*/ 6442 w 53672"/>
                <a:gd name="connsiteY20" fmla="*/ 63638 h 114954"/>
                <a:gd name="connsiteX21" fmla="*/ 25395 w 53672"/>
                <a:gd name="connsiteY21" fmla="*/ 42799 h 114954"/>
                <a:gd name="connsiteX22" fmla="*/ 29824 w 53672"/>
                <a:gd name="connsiteY22" fmla="*/ 48778 h 114954"/>
                <a:gd name="connsiteX23" fmla="*/ 24332 w 53672"/>
                <a:gd name="connsiteY23" fmla="*/ 65859 h 114954"/>
                <a:gd name="connsiteX24" fmla="*/ 13173 w 53672"/>
                <a:gd name="connsiteY24" fmla="*/ 93359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09" y="6588"/>
                  </a:moveTo>
                  <a:cubicBezTo>
                    <a:pt x="49309" y="3855"/>
                    <a:pt x="47183" y="97"/>
                    <a:pt x="42223" y="97"/>
                  </a:cubicBezTo>
                  <a:cubicBezTo>
                    <a:pt x="37440" y="97"/>
                    <a:pt x="32304" y="4538"/>
                    <a:pt x="32304" y="9491"/>
                  </a:cubicBezTo>
                  <a:cubicBezTo>
                    <a:pt x="32304" y="12395"/>
                    <a:pt x="34606" y="15982"/>
                    <a:pt x="39389" y="15982"/>
                  </a:cubicBezTo>
                  <a:cubicBezTo>
                    <a:pt x="44526" y="15982"/>
                    <a:pt x="49309" y="11199"/>
                    <a:pt x="49309" y="6588"/>
                  </a:cubicBezTo>
                  <a:close/>
                  <a:moveTo>
                    <a:pt x="13173" y="93359"/>
                  </a:moveTo>
                  <a:cubicBezTo>
                    <a:pt x="12464" y="95579"/>
                    <a:pt x="11579" y="97629"/>
                    <a:pt x="11579" y="100533"/>
                  </a:cubicBezTo>
                  <a:cubicBezTo>
                    <a:pt x="11579" y="108561"/>
                    <a:pt x="18664" y="115052"/>
                    <a:pt x="28407" y="115052"/>
                  </a:cubicBezTo>
                  <a:cubicBezTo>
                    <a:pt x="46120" y="115052"/>
                    <a:pt x="53914" y="91480"/>
                    <a:pt x="53914" y="88918"/>
                  </a:cubicBezTo>
                  <a:cubicBezTo>
                    <a:pt x="53914" y="86697"/>
                    <a:pt x="51611" y="86697"/>
                    <a:pt x="51080" y="86697"/>
                  </a:cubicBezTo>
                  <a:cubicBezTo>
                    <a:pt x="48600" y="86697"/>
                    <a:pt x="48423" y="87722"/>
                    <a:pt x="47714" y="89601"/>
                  </a:cubicBezTo>
                  <a:cubicBezTo>
                    <a:pt x="43640" y="103266"/>
                    <a:pt x="35846" y="110269"/>
                    <a:pt x="28938" y="110269"/>
                  </a:cubicBezTo>
                  <a:cubicBezTo>
                    <a:pt x="25395" y="110269"/>
                    <a:pt x="24510" y="108048"/>
                    <a:pt x="24510" y="104291"/>
                  </a:cubicBezTo>
                  <a:cubicBezTo>
                    <a:pt x="24510" y="100362"/>
                    <a:pt x="25750" y="97117"/>
                    <a:pt x="27344" y="93359"/>
                  </a:cubicBezTo>
                  <a:cubicBezTo>
                    <a:pt x="29115" y="88747"/>
                    <a:pt x="31064" y="84135"/>
                    <a:pt x="33012" y="79694"/>
                  </a:cubicBezTo>
                  <a:cubicBezTo>
                    <a:pt x="34606" y="75595"/>
                    <a:pt x="40983" y="60051"/>
                    <a:pt x="41692" y="58001"/>
                  </a:cubicBezTo>
                  <a:cubicBezTo>
                    <a:pt x="42223" y="56293"/>
                    <a:pt x="42755" y="54243"/>
                    <a:pt x="42755" y="52535"/>
                  </a:cubicBezTo>
                  <a:cubicBezTo>
                    <a:pt x="42755" y="44507"/>
                    <a:pt x="35669" y="38017"/>
                    <a:pt x="25927" y="38017"/>
                  </a:cubicBezTo>
                  <a:cubicBezTo>
                    <a:pt x="8390" y="38017"/>
                    <a:pt x="242" y="61247"/>
                    <a:pt x="242" y="64150"/>
                  </a:cubicBezTo>
                  <a:cubicBezTo>
                    <a:pt x="242" y="66371"/>
                    <a:pt x="2722" y="66371"/>
                    <a:pt x="3253" y="66371"/>
                  </a:cubicBezTo>
                  <a:cubicBezTo>
                    <a:pt x="5733" y="66371"/>
                    <a:pt x="5910" y="65517"/>
                    <a:pt x="6442" y="63638"/>
                  </a:cubicBezTo>
                  <a:cubicBezTo>
                    <a:pt x="11047" y="48948"/>
                    <a:pt x="18841" y="42799"/>
                    <a:pt x="25395" y="42799"/>
                  </a:cubicBezTo>
                  <a:cubicBezTo>
                    <a:pt x="28229" y="42799"/>
                    <a:pt x="29824" y="44166"/>
                    <a:pt x="29824" y="48778"/>
                  </a:cubicBezTo>
                  <a:cubicBezTo>
                    <a:pt x="29824" y="52706"/>
                    <a:pt x="28761" y="55268"/>
                    <a:pt x="24332" y="65859"/>
                  </a:cubicBezTo>
                  <a:lnTo>
                    <a:pt x="13173" y="93359"/>
                  </a:lnTo>
                  <a:close/>
                </a:path>
              </a:pathLst>
            </a:custGeom>
            <a:solidFill>
              <a:srgbClr val="000000"/>
            </a:solidFill>
            <a:ln w="25400"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B50658EE-1DC1-2026-44E0-FDDFB72FA316}"/>
                </a:ext>
              </a:extLst>
            </p:cNvPr>
            <p:cNvSpPr/>
            <p:nvPr>
              <p:custDataLst>
                <p:tags r:id="rId50"/>
              </p:custDataLst>
            </p:nvPr>
          </p:nvSpPr>
          <p:spPr>
            <a:xfrm>
              <a:off x="8776513" y="4865618"/>
              <a:ext cx="119743" cy="8369"/>
            </a:xfrm>
            <a:custGeom>
              <a:avLst/>
              <a:gdLst>
                <a:gd name="connsiteX0" fmla="*/ 112903 w 119743"/>
                <a:gd name="connsiteY0" fmla="*/ 8467 h 8369"/>
                <a:gd name="connsiteX1" fmla="*/ 119989 w 119743"/>
                <a:gd name="connsiteY1" fmla="*/ 4367 h 8369"/>
                <a:gd name="connsiteX2" fmla="*/ 112903 w 119743"/>
                <a:gd name="connsiteY2" fmla="*/ 97 h 8369"/>
                <a:gd name="connsiteX3" fmla="*/ 7330 w 119743"/>
                <a:gd name="connsiteY3" fmla="*/ 97 h 8369"/>
                <a:gd name="connsiteX4" fmla="*/ 245 w 119743"/>
                <a:gd name="connsiteY4" fmla="*/ 4196 h 8369"/>
                <a:gd name="connsiteX5" fmla="*/ 7330 w 119743"/>
                <a:gd name="connsiteY5" fmla="*/ 8467 h 8369"/>
                <a:gd name="connsiteX6" fmla="*/ 112903 w 119743"/>
                <a:gd name="connsiteY6" fmla="*/ 8467 h 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43" h="8369">
                  <a:moveTo>
                    <a:pt x="112903" y="8467"/>
                  </a:moveTo>
                  <a:cubicBezTo>
                    <a:pt x="115737" y="8467"/>
                    <a:pt x="119989" y="8467"/>
                    <a:pt x="119989" y="4367"/>
                  </a:cubicBezTo>
                  <a:cubicBezTo>
                    <a:pt x="119989" y="97"/>
                    <a:pt x="115914" y="97"/>
                    <a:pt x="112903" y="97"/>
                  </a:cubicBezTo>
                  <a:lnTo>
                    <a:pt x="7330" y="97"/>
                  </a:lnTo>
                  <a:cubicBezTo>
                    <a:pt x="4496" y="97"/>
                    <a:pt x="245" y="97"/>
                    <a:pt x="245" y="4196"/>
                  </a:cubicBezTo>
                  <a:cubicBezTo>
                    <a:pt x="245" y="8467"/>
                    <a:pt x="4319" y="8467"/>
                    <a:pt x="7330" y="8467"/>
                  </a:cubicBezTo>
                  <a:lnTo>
                    <a:pt x="112903" y="8467"/>
                  </a:lnTo>
                  <a:close/>
                </a:path>
              </a:pathLst>
            </a:custGeom>
            <a:solidFill>
              <a:srgbClr val="000000"/>
            </a:solidFill>
            <a:ln w="25400"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24A8F32D-8A3B-0FA5-F38B-CAAB933511CE}"/>
                </a:ext>
              </a:extLst>
            </p:cNvPr>
            <p:cNvSpPr/>
            <p:nvPr>
              <p:custDataLst>
                <p:tags r:id="rId51"/>
              </p:custDataLst>
            </p:nvPr>
          </p:nvSpPr>
          <p:spPr>
            <a:xfrm>
              <a:off x="8934848" y="4799173"/>
              <a:ext cx="64477" cy="113417"/>
            </a:xfrm>
            <a:custGeom>
              <a:avLst/>
              <a:gdLst>
                <a:gd name="connsiteX0" fmla="*/ 40284 w 64477"/>
                <a:gd name="connsiteY0" fmla="*/ 4880 h 113417"/>
                <a:gd name="connsiteX1" fmla="*/ 34970 w 64477"/>
                <a:gd name="connsiteY1" fmla="*/ 97 h 113417"/>
                <a:gd name="connsiteX2" fmla="*/ 251 w 64477"/>
                <a:gd name="connsiteY2" fmla="*/ 11029 h 113417"/>
                <a:gd name="connsiteX3" fmla="*/ 251 w 64477"/>
                <a:gd name="connsiteY3" fmla="*/ 17178 h 113417"/>
                <a:gd name="connsiteX4" fmla="*/ 25936 w 64477"/>
                <a:gd name="connsiteY4" fmla="*/ 12395 h 113417"/>
                <a:gd name="connsiteX5" fmla="*/ 25936 w 64477"/>
                <a:gd name="connsiteY5" fmla="*/ 99508 h 113417"/>
                <a:gd name="connsiteX6" fmla="*/ 8222 w 64477"/>
                <a:gd name="connsiteY6" fmla="*/ 107365 h 113417"/>
                <a:gd name="connsiteX7" fmla="*/ 1491 w 64477"/>
                <a:gd name="connsiteY7" fmla="*/ 107365 h 113417"/>
                <a:gd name="connsiteX8" fmla="*/ 1491 w 64477"/>
                <a:gd name="connsiteY8" fmla="*/ 113514 h 113417"/>
                <a:gd name="connsiteX9" fmla="*/ 33021 w 64477"/>
                <a:gd name="connsiteY9" fmla="*/ 112831 h 113417"/>
                <a:gd name="connsiteX10" fmla="*/ 64728 w 64477"/>
                <a:gd name="connsiteY10" fmla="*/ 113514 h 113417"/>
                <a:gd name="connsiteX11" fmla="*/ 64728 w 64477"/>
                <a:gd name="connsiteY11" fmla="*/ 107365 h 113417"/>
                <a:gd name="connsiteX12" fmla="*/ 57997 w 64477"/>
                <a:gd name="connsiteY12" fmla="*/ 107365 h 113417"/>
                <a:gd name="connsiteX13" fmla="*/ 40284 w 64477"/>
                <a:gd name="connsiteY13" fmla="*/ 99508 h 113417"/>
                <a:gd name="connsiteX14" fmla="*/ 40284 w 64477"/>
                <a:gd name="connsiteY14" fmla="*/ 488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284" y="4880"/>
                  </a:moveTo>
                  <a:cubicBezTo>
                    <a:pt x="40284" y="268"/>
                    <a:pt x="39929" y="97"/>
                    <a:pt x="34970" y="97"/>
                  </a:cubicBezTo>
                  <a:cubicBezTo>
                    <a:pt x="23633" y="10858"/>
                    <a:pt x="7514" y="11029"/>
                    <a:pt x="251" y="11029"/>
                  </a:cubicBezTo>
                  <a:lnTo>
                    <a:pt x="251" y="17178"/>
                  </a:lnTo>
                  <a:cubicBezTo>
                    <a:pt x="4502" y="17178"/>
                    <a:pt x="16193" y="17178"/>
                    <a:pt x="25936" y="12395"/>
                  </a:cubicBezTo>
                  <a:lnTo>
                    <a:pt x="25936" y="99508"/>
                  </a:lnTo>
                  <a:cubicBezTo>
                    <a:pt x="25936" y="105145"/>
                    <a:pt x="25936" y="107365"/>
                    <a:pt x="8222" y="107365"/>
                  </a:cubicBezTo>
                  <a:lnTo>
                    <a:pt x="1491" y="107365"/>
                  </a:lnTo>
                  <a:lnTo>
                    <a:pt x="1491" y="113514"/>
                  </a:lnTo>
                  <a:cubicBezTo>
                    <a:pt x="4679" y="113344"/>
                    <a:pt x="26467" y="112831"/>
                    <a:pt x="33021" y="112831"/>
                  </a:cubicBezTo>
                  <a:cubicBezTo>
                    <a:pt x="38512" y="112831"/>
                    <a:pt x="60831" y="113344"/>
                    <a:pt x="64728" y="113514"/>
                  </a:cubicBezTo>
                  <a:lnTo>
                    <a:pt x="64728" y="107365"/>
                  </a:lnTo>
                  <a:lnTo>
                    <a:pt x="57997" y="107365"/>
                  </a:lnTo>
                  <a:cubicBezTo>
                    <a:pt x="40284" y="107365"/>
                    <a:pt x="40284" y="105145"/>
                    <a:pt x="40284" y="99508"/>
                  </a:cubicBezTo>
                  <a:lnTo>
                    <a:pt x="40284" y="4880"/>
                  </a:lnTo>
                  <a:close/>
                </a:path>
              </a:pathLst>
            </a:custGeom>
            <a:solidFill>
              <a:srgbClr val="000000"/>
            </a:solidFill>
            <a:ln w="25400"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52BF44B2-EF2B-689A-D496-019589D40415}"/>
                </a:ext>
              </a:extLst>
            </p:cNvPr>
            <p:cNvSpPr/>
            <p:nvPr>
              <p:custDataLst>
                <p:tags r:id="rId52"/>
              </p:custDataLst>
            </p:nvPr>
          </p:nvSpPr>
          <p:spPr>
            <a:xfrm>
              <a:off x="8696946" y="4968625"/>
              <a:ext cx="78293" cy="113417"/>
            </a:xfrm>
            <a:custGeom>
              <a:avLst/>
              <a:gdLst>
                <a:gd name="connsiteX0" fmla="*/ 78536 w 78293"/>
                <a:gd name="connsiteY0" fmla="*/ 82434 h 113417"/>
                <a:gd name="connsiteX1" fmla="*/ 72513 w 78293"/>
                <a:gd name="connsiteY1" fmla="*/ 82434 h 113417"/>
                <a:gd name="connsiteX2" fmla="*/ 67908 w 78293"/>
                <a:gd name="connsiteY2" fmla="*/ 97978 h 113417"/>
                <a:gd name="connsiteX3" fmla="*/ 50371 w 78293"/>
                <a:gd name="connsiteY3" fmla="*/ 99002 h 113417"/>
                <a:gd name="connsiteX4" fmla="*/ 17778 w 78293"/>
                <a:gd name="connsiteY4" fmla="*/ 99002 h 113417"/>
                <a:gd name="connsiteX5" fmla="*/ 53206 w 78293"/>
                <a:gd name="connsiteY5" fmla="*/ 70306 h 113417"/>
                <a:gd name="connsiteX6" fmla="*/ 78536 w 78293"/>
                <a:gd name="connsiteY6" fmla="*/ 33412 h 113417"/>
                <a:gd name="connsiteX7" fmla="*/ 37086 w 78293"/>
                <a:gd name="connsiteY7" fmla="*/ 104 h 113417"/>
                <a:gd name="connsiteX8" fmla="*/ 242 w 78293"/>
                <a:gd name="connsiteY8" fmla="*/ 30679 h 113417"/>
                <a:gd name="connsiteX9" fmla="*/ 9630 w 78293"/>
                <a:gd name="connsiteY9" fmla="*/ 40244 h 113417"/>
                <a:gd name="connsiteX10" fmla="*/ 19018 w 78293"/>
                <a:gd name="connsiteY10" fmla="*/ 31191 h 113417"/>
                <a:gd name="connsiteX11" fmla="*/ 8567 w 78293"/>
                <a:gd name="connsiteY11" fmla="*/ 22138 h 113417"/>
                <a:gd name="connsiteX12" fmla="*/ 34429 w 78293"/>
                <a:gd name="connsiteY12" fmla="*/ 6253 h 113417"/>
                <a:gd name="connsiteX13" fmla="*/ 61354 w 78293"/>
                <a:gd name="connsiteY13" fmla="*/ 33412 h 113417"/>
                <a:gd name="connsiteX14" fmla="*/ 44703 w 78293"/>
                <a:gd name="connsiteY14" fmla="*/ 66207 h 113417"/>
                <a:gd name="connsiteX15" fmla="*/ 2013 w 78293"/>
                <a:gd name="connsiteY15" fmla="*/ 106860 h 113417"/>
                <a:gd name="connsiteX16" fmla="*/ 242 w 78293"/>
                <a:gd name="connsiteY16" fmla="*/ 113521 h 113417"/>
                <a:gd name="connsiteX17" fmla="*/ 73222 w 78293"/>
                <a:gd name="connsiteY17" fmla="*/ 113521 h 113417"/>
                <a:gd name="connsiteX18" fmla="*/ 78536 w 78293"/>
                <a:gd name="connsiteY18" fmla="*/ 82434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3417">
                  <a:moveTo>
                    <a:pt x="78536" y="82434"/>
                  </a:moveTo>
                  <a:lnTo>
                    <a:pt x="72513" y="82434"/>
                  </a:lnTo>
                  <a:cubicBezTo>
                    <a:pt x="71982" y="86192"/>
                    <a:pt x="70211" y="96270"/>
                    <a:pt x="67908" y="97978"/>
                  </a:cubicBezTo>
                  <a:cubicBezTo>
                    <a:pt x="66491" y="99002"/>
                    <a:pt x="52851" y="99002"/>
                    <a:pt x="50371" y="99002"/>
                  </a:cubicBezTo>
                  <a:lnTo>
                    <a:pt x="17778" y="99002"/>
                  </a:lnTo>
                  <a:cubicBezTo>
                    <a:pt x="36378" y="83117"/>
                    <a:pt x="42577" y="78335"/>
                    <a:pt x="53206" y="70306"/>
                  </a:cubicBezTo>
                  <a:cubicBezTo>
                    <a:pt x="66314" y="60229"/>
                    <a:pt x="78536" y="49639"/>
                    <a:pt x="78536" y="33412"/>
                  </a:cubicBezTo>
                  <a:cubicBezTo>
                    <a:pt x="78536" y="12744"/>
                    <a:pt x="59760" y="104"/>
                    <a:pt x="37086" y="104"/>
                  </a:cubicBezTo>
                  <a:cubicBezTo>
                    <a:pt x="15121" y="104"/>
                    <a:pt x="242" y="14964"/>
                    <a:pt x="242" y="30679"/>
                  </a:cubicBezTo>
                  <a:cubicBezTo>
                    <a:pt x="242" y="39390"/>
                    <a:pt x="7859" y="40244"/>
                    <a:pt x="9630" y="40244"/>
                  </a:cubicBezTo>
                  <a:cubicBezTo>
                    <a:pt x="13881" y="40244"/>
                    <a:pt x="19018" y="37340"/>
                    <a:pt x="19018" y="31191"/>
                  </a:cubicBezTo>
                  <a:cubicBezTo>
                    <a:pt x="19018" y="28117"/>
                    <a:pt x="17778" y="22138"/>
                    <a:pt x="8567" y="22138"/>
                  </a:cubicBezTo>
                  <a:cubicBezTo>
                    <a:pt x="14059" y="10011"/>
                    <a:pt x="26104" y="6253"/>
                    <a:pt x="34429" y="6253"/>
                  </a:cubicBezTo>
                  <a:cubicBezTo>
                    <a:pt x="52143" y="6253"/>
                    <a:pt x="61354" y="19576"/>
                    <a:pt x="61354" y="33412"/>
                  </a:cubicBezTo>
                  <a:cubicBezTo>
                    <a:pt x="61354" y="48272"/>
                    <a:pt x="50371" y="60058"/>
                    <a:pt x="44703" y="66207"/>
                  </a:cubicBezTo>
                  <a:lnTo>
                    <a:pt x="2013" y="106860"/>
                  </a:lnTo>
                  <a:cubicBezTo>
                    <a:pt x="242" y="108397"/>
                    <a:pt x="242" y="108739"/>
                    <a:pt x="242" y="113521"/>
                  </a:cubicBezTo>
                  <a:lnTo>
                    <a:pt x="73222" y="113521"/>
                  </a:lnTo>
                  <a:lnTo>
                    <a:pt x="78536" y="82434"/>
                  </a:lnTo>
                  <a:close/>
                </a:path>
              </a:pathLst>
            </a:custGeom>
            <a:solidFill>
              <a:srgbClr val="000000"/>
            </a:solidFill>
            <a:ln w="25400"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92899A9C-6252-B554-6E2B-8E93265B2A0D}"/>
                </a:ext>
              </a:extLst>
            </p:cNvPr>
            <p:cNvSpPr/>
            <p:nvPr>
              <p:custDataLst>
                <p:tags r:id="rId53"/>
              </p:custDataLst>
            </p:nvPr>
          </p:nvSpPr>
          <p:spPr>
            <a:xfrm>
              <a:off x="9050824" y="4991109"/>
              <a:ext cx="29606" cy="72960"/>
            </a:xfrm>
            <a:custGeom>
              <a:avLst/>
              <a:gdLst>
                <a:gd name="connsiteX0" fmla="*/ 29862 w 29606"/>
                <a:gd name="connsiteY0" fmla="*/ 25723 h 72960"/>
                <a:gd name="connsiteX1" fmla="*/ 13667 w 29606"/>
                <a:gd name="connsiteY1" fmla="*/ 101 h 72960"/>
                <a:gd name="connsiteX2" fmla="*/ 255 w 29606"/>
                <a:gd name="connsiteY2" fmla="*/ 13034 h 72960"/>
                <a:gd name="connsiteX3" fmla="*/ 13667 w 29606"/>
                <a:gd name="connsiteY3" fmla="*/ 25967 h 72960"/>
                <a:gd name="connsiteX4" fmla="*/ 22524 w 29606"/>
                <a:gd name="connsiteY4" fmla="*/ 22794 h 72960"/>
                <a:gd name="connsiteX5" fmla="*/ 23789 w 29606"/>
                <a:gd name="connsiteY5" fmla="*/ 22062 h 72960"/>
                <a:gd name="connsiteX6" fmla="*/ 24295 w 29606"/>
                <a:gd name="connsiteY6" fmla="*/ 25723 h 72960"/>
                <a:gd name="connsiteX7" fmla="*/ 7088 w 29606"/>
                <a:gd name="connsiteY7" fmla="*/ 66473 h 72960"/>
                <a:gd name="connsiteX8" fmla="*/ 4304 w 29606"/>
                <a:gd name="connsiteY8" fmla="*/ 70377 h 72960"/>
                <a:gd name="connsiteX9" fmla="*/ 6835 w 29606"/>
                <a:gd name="connsiteY9" fmla="*/ 73061 h 72960"/>
                <a:gd name="connsiteX10" fmla="*/ 29862 w 29606"/>
                <a:gd name="connsiteY10" fmla="*/ 25723 h 7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2960">
                  <a:moveTo>
                    <a:pt x="29862" y="25723"/>
                  </a:moveTo>
                  <a:cubicBezTo>
                    <a:pt x="29862" y="9618"/>
                    <a:pt x="23536" y="101"/>
                    <a:pt x="13667" y="101"/>
                  </a:cubicBezTo>
                  <a:cubicBezTo>
                    <a:pt x="5317" y="101"/>
                    <a:pt x="255" y="6201"/>
                    <a:pt x="255" y="13034"/>
                  </a:cubicBezTo>
                  <a:cubicBezTo>
                    <a:pt x="255" y="19622"/>
                    <a:pt x="5317" y="25967"/>
                    <a:pt x="13667" y="25967"/>
                  </a:cubicBezTo>
                  <a:cubicBezTo>
                    <a:pt x="16704" y="25967"/>
                    <a:pt x="19993" y="24991"/>
                    <a:pt x="22524" y="22794"/>
                  </a:cubicBezTo>
                  <a:cubicBezTo>
                    <a:pt x="23283" y="22306"/>
                    <a:pt x="23536" y="22062"/>
                    <a:pt x="23789" y="22062"/>
                  </a:cubicBezTo>
                  <a:cubicBezTo>
                    <a:pt x="24042" y="22062"/>
                    <a:pt x="24295" y="22306"/>
                    <a:pt x="24295" y="25723"/>
                  </a:cubicBezTo>
                  <a:cubicBezTo>
                    <a:pt x="24295" y="43780"/>
                    <a:pt x="15439" y="58420"/>
                    <a:pt x="7088" y="66473"/>
                  </a:cubicBezTo>
                  <a:cubicBezTo>
                    <a:pt x="4304" y="69157"/>
                    <a:pt x="4304" y="69645"/>
                    <a:pt x="4304" y="70377"/>
                  </a:cubicBezTo>
                  <a:cubicBezTo>
                    <a:pt x="4304" y="72085"/>
                    <a:pt x="5570" y="73061"/>
                    <a:pt x="6835" y="73061"/>
                  </a:cubicBezTo>
                  <a:cubicBezTo>
                    <a:pt x="9618" y="73061"/>
                    <a:pt x="29862" y="54272"/>
                    <a:pt x="29862" y="25723"/>
                  </a:cubicBezTo>
                  <a:close/>
                </a:path>
              </a:pathLst>
            </a:custGeom>
            <a:solidFill>
              <a:srgbClr val="000000"/>
            </a:solidFill>
            <a:ln w="25400"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40CCC990-D95E-86AE-7663-1F04E7245195}"/>
                </a:ext>
              </a:extLst>
            </p:cNvPr>
            <p:cNvSpPr/>
            <p:nvPr>
              <p:custDataLst>
                <p:tags r:id="rId54"/>
              </p:custDataLst>
            </p:nvPr>
          </p:nvSpPr>
          <p:spPr>
            <a:xfrm>
              <a:off x="9154180" y="4847629"/>
              <a:ext cx="147781" cy="171297"/>
            </a:xfrm>
            <a:custGeom>
              <a:avLst/>
              <a:gdLst>
                <a:gd name="connsiteX0" fmla="*/ 67571 w 147781"/>
                <a:gd name="connsiteY0" fmla="*/ 8642 h 171297"/>
                <a:gd name="connsiteX1" fmla="*/ 68584 w 147781"/>
                <a:gd name="connsiteY1" fmla="*/ 4493 h 171297"/>
                <a:gd name="connsiteX2" fmla="*/ 63017 w 147781"/>
                <a:gd name="connsiteY2" fmla="*/ 101 h 171297"/>
                <a:gd name="connsiteX3" fmla="*/ 61245 w 147781"/>
                <a:gd name="connsiteY3" fmla="*/ 345 h 171297"/>
                <a:gd name="connsiteX4" fmla="*/ 28602 w 147781"/>
                <a:gd name="connsiteY4" fmla="*/ 1809 h 171297"/>
                <a:gd name="connsiteX5" fmla="*/ 20504 w 147781"/>
                <a:gd name="connsiteY5" fmla="*/ 9130 h 171297"/>
                <a:gd name="connsiteX6" fmla="*/ 27083 w 147781"/>
                <a:gd name="connsiteY6" fmla="*/ 13522 h 171297"/>
                <a:gd name="connsiteX7" fmla="*/ 37711 w 147781"/>
                <a:gd name="connsiteY7" fmla="*/ 14010 h 171297"/>
                <a:gd name="connsiteX8" fmla="*/ 1272 w 147781"/>
                <a:gd name="connsiteY8" fmla="*/ 154806 h 171297"/>
                <a:gd name="connsiteX9" fmla="*/ 260 w 147781"/>
                <a:gd name="connsiteY9" fmla="*/ 160418 h 171297"/>
                <a:gd name="connsiteX10" fmla="*/ 12406 w 147781"/>
                <a:gd name="connsiteY10" fmla="*/ 171399 h 171297"/>
                <a:gd name="connsiteX11" fmla="*/ 28855 w 147781"/>
                <a:gd name="connsiteY11" fmla="*/ 157734 h 171297"/>
                <a:gd name="connsiteX12" fmla="*/ 44038 w 147781"/>
                <a:gd name="connsiteY12" fmla="*/ 99903 h 171297"/>
                <a:gd name="connsiteX13" fmla="*/ 49099 w 147781"/>
                <a:gd name="connsiteY13" fmla="*/ 89898 h 171297"/>
                <a:gd name="connsiteX14" fmla="*/ 86803 w 147781"/>
                <a:gd name="connsiteY14" fmla="*/ 67937 h 171297"/>
                <a:gd name="connsiteX15" fmla="*/ 99456 w 147781"/>
                <a:gd name="connsiteY15" fmla="*/ 82334 h 171297"/>
                <a:gd name="connsiteX16" fmla="*/ 83514 w 147781"/>
                <a:gd name="connsiteY16" fmla="*/ 136993 h 171297"/>
                <a:gd name="connsiteX17" fmla="*/ 79971 w 147781"/>
                <a:gd name="connsiteY17" fmla="*/ 149437 h 171297"/>
                <a:gd name="connsiteX18" fmla="*/ 108566 w 147781"/>
                <a:gd name="connsiteY18" fmla="*/ 171399 h 171297"/>
                <a:gd name="connsiteX19" fmla="*/ 148042 w 147781"/>
                <a:gd name="connsiteY19" fmla="*/ 133333 h 171297"/>
                <a:gd name="connsiteX20" fmla="*/ 141968 w 147781"/>
                <a:gd name="connsiteY20" fmla="*/ 129916 h 171297"/>
                <a:gd name="connsiteX21" fmla="*/ 136148 w 147781"/>
                <a:gd name="connsiteY21" fmla="*/ 133089 h 171297"/>
                <a:gd name="connsiteX22" fmla="*/ 110084 w 147781"/>
                <a:gd name="connsiteY22" fmla="*/ 162614 h 171297"/>
                <a:gd name="connsiteX23" fmla="*/ 105782 w 147781"/>
                <a:gd name="connsiteY23" fmla="*/ 157490 h 171297"/>
                <a:gd name="connsiteX24" fmla="*/ 110084 w 147781"/>
                <a:gd name="connsiteY24" fmla="*/ 141629 h 171297"/>
                <a:gd name="connsiteX25" fmla="*/ 126532 w 147781"/>
                <a:gd name="connsiteY25" fmla="*/ 87458 h 171297"/>
                <a:gd name="connsiteX26" fmla="*/ 88828 w 147781"/>
                <a:gd name="connsiteY26" fmla="*/ 59152 h 171297"/>
                <a:gd name="connsiteX27" fmla="*/ 50617 w 147781"/>
                <a:gd name="connsiteY27" fmla="*/ 74281 h 171297"/>
                <a:gd name="connsiteX28" fmla="*/ 67571 w 147781"/>
                <a:gd name="connsiteY28" fmla="*/ 8642 h 17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1297">
                  <a:moveTo>
                    <a:pt x="67571" y="8642"/>
                  </a:moveTo>
                  <a:cubicBezTo>
                    <a:pt x="68584" y="5225"/>
                    <a:pt x="68584" y="4737"/>
                    <a:pt x="68584" y="4493"/>
                  </a:cubicBezTo>
                  <a:cubicBezTo>
                    <a:pt x="68584" y="1321"/>
                    <a:pt x="65800" y="101"/>
                    <a:pt x="63017" y="101"/>
                  </a:cubicBezTo>
                  <a:cubicBezTo>
                    <a:pt x="62004" y="101"/>
                    <a:pt x="61751" y="101"/>
                    <a:pt x="61245" y="345"/>
                  </a:cubicBezTo>
                  <a:lnTo>
                    <a:pt x="28602" y="1809"/>
                  </a:lnTo>
                  <a:cubicBezTo>
                    <a:pt x="25059" y="2053"/>
                    <a:pt x="20504" y="2297"/>
                    <a:pt x="20504" y="9130"/>
                  </a:cubicBezTo>
                  <a:cubicBezTo>
                    <a:pt x="20504" y="13522"/>
                    <a:pt x="25059" y="13522"/>
                    <a:pt x="27083" y="13522"/>
                  </a:cubicBezTo>
                  <a:cubicBezTo>
                    <a:pt x="29867" y="13522"/>
                    <a:pt x="34422" y="13522"/>
                    <a:pt x="37711" y="14010"/>
                  </a:cubicBezTo>
                  <a:lnTo>
                    <a:pt x="1272" y="154806"/>
                  </a:lnTo>
                  <a:cubicBezTo>
                    <a:pt x="1019" y="155782"/>
                    <a:pt x="260" y="159442"/>
                    <a:pt x="260" y="160418"/>
                  </a:cubicBezTo>
                  <a:cubicBezTo>
                    <a:pt x="260" y="166274"/>
                    <a:pt x="5068" y="171399"/>
                    <a:pt x="12406" y="171399"/>
                  </a:cubicBezTo>
                  <a:cubicBezTo>
                    <a:pt x="13925" y="171399"/>
                    <a:pt x="25312" y="171399"/>
                    <a:pt x="28855" y="157734"/>
                  </a:cubicBezTo>
                  <a:lnTo>
                    <a:pt x="44038" y="99903"/>
                  </a:lnTo>
                  <a:cubicBezTo>
                    <a:pt x="45303" y="95266"/>
                    <a:pt x="45303" y="94778"/>
                    <a:pt x="49099" y="89898"/>
                  </a:cubicBezTo>
                  <a:cubicBezTo>
                    <a:pt x="53148" y="84530"/>
                    <a:pt x="65800" y="67937"/>
                    <a:pt x="86803" y="67937"/>
                  </a:cubicBezTo>
                  <a:cubicBezTo>
                    <a:pt x="93383" y="67937"/>
                    <a:pt x="99456" y="70377"/>
                    <a:pt x="99456" y="82334"/>
                  </a:cubicBezTo>
                  <a:cubicBezTo>
                    <a:pt x="99456" y="96486"/>
                    <a:pt x="88322" y="125036"/>
                    <a:pt x="83514" y="136993"/>
                  </a:cubicBezTo>
                  <a:cubicBezTo>
                    <a:pt x="80730" y="143581"/>
                    <a:pt x="79971" y="145289"/>
                    <a:pt x="79971" y="149437"/>
                  </a:cubicBezTo>
                  <a:cubicBezTo>
                    <a:pt x="79971" y="163590"/>
                    <a:pt x="94648" y="171399"/>
                    <a:pt x="108566" y="171399"/>
                  </a:cubicBezTo>
                  <a:cubicBezTo>
                    <a:pt x="135389" y="171399"/>
                    <a:pt x="148042" y="138213"/>
                    <a:pt x="148042" y="133333"/>
                  </a:cubicBezTo>
                  <a:cubicBezTo>
                    <a:pt x="148042" y="129916"/>
                    <a:pt x="144246" y="129916"/>
                    <a:pt x="141968" y="129916"/>
                  </a:cubicBezTo>
                  <a:cubicBezTo>
                    <a:pt x="138932" y="129916"/>
                    <a:pt x="137161" y="129916"/>
                    <a:pt x="136148" y="133089"/>
                  </a:cubicBezTo>
                  <a:cubicBezTo>
                    <a:pt x="128051" y="160174"/>
                    <a:pt x="114133" y="162614"/>
                    <a:pt x="110084" y="162614"/>
                  </a:cubicBezTo>
                  <a:cubicBezTo>
                    <a:pt x="108313" y="162614"/>
                    <a:pt x="105782" y="162614"/>
                    <a:pt x="105782" y="157490"/>
                  </a:cubicBezTo>
                  <a:cubicBezTo>
                    <a:pt x="105782" y="152122"/>
                    <a:pt x="108566" y="145533"/>
                    <a:pt x="110084" y="141629"/>
                  </a:cubicBezTo>
                  <a:cubicBezTo>
                    <a:pt x="114892" y="129672"/>
                    <a:pt x="126532" y="101123"/>
                    <a:pt x="126532" y="87458"/>
                  </a:cubicBezTo>
                  <a:cubicBezTo>
                    <a:pt x="126532" y="65009"/>
                    <a:pt x="107047" y="59152"/>
                    <a:pt x="88828" y="59152"/>
                  </a:cubicBezTo>
                  <a:cubicBezTo>
                    <a:pt x="83261" y="59152"/>
                    <a:pt x="67825" y="59152"/>
                    <a:pt x="50617" y="74281"/>
                  </a:cubicBezTo>
                  <a:lnTo>
                    <a:pt x="67571" y="8642"/>
                  </a:lnTo>
                  <a:close/>
                </a:path>
              </a:pathLst>
            </a:custGeom>
            <a:solidFill>
              <a:srgbClr val="000000"/>
            </a:solidFill>
            <a:ln w="25400"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CDF38F57-3935-54E0-73BA-8FF1D5525297}"/>
                </a:ext>
              </a:extLst>
            </p:cNvPr>
            <p:cNvSpPr/>
            <p:nvPr>
              <p:custDataLst>
                <p:tags r:id="rId55"/>
              </p:custDataLst>
            </p:nvPr>
          </p:nvSpPr>
          <p:spPr>
            <a:xfrm>
              <a:off x="9318787" y="4799344"/>
              <a:ext cx="53672" cy="114954"/>
            </a:xfrm>
            <a:custGeom>
              <a:avLst/>
              <a:gdLst>
                <a:gd name="connsiteX0" fmla="*/ 49333 w 53672"/>
                <a:gd name="connsiteY0" fmla="*/ 6588 h 114954"/>
                <a:gd name="connsiteX1" fmla="*/ 42248 w 53672"/>
                <a:gd name="connsiteY1" fmla="*/ 97 h 114954"/>
                <a:gd name="connsiteX2" fmla="*/ 32328 w 53672"/>
                <a:gd name="connsiteY2" fmla="*/ 9491 h 114954"/>
                <a:gd name="connsiteX3" fmla="*/ 39414 w 53672"/>
                <a:gd name="connsiteY3" fmla="*/ 15982 h 114954"/>
                <a:gd name="connsiteX4" fmla="*/ 49333 w 53672"/>
                <a:gd name="connsiteY4" fmla="*/ 6588 h 114954"/>
                <a:gd name="connsiteX5" fmla="*/ 13197 w 53672"/>
                <a:gd name="connsiteY5" fmla="*/ 93359 h 114954"/>
                <a:gd name="connsiteX6" fmla="*/ 11603 w 53672"/>
                <a:gd name="connsiteY6" fmla="*/ 100533 h 114954"/>
                <a:gd name="connsiteX7" fmla="*/ 28431 w 53672"/>
                <a:gd name="connsiteY7" fmla="*/ 115052 h 114954"/>
                <a:gd name="connsiteX8" fmla="*/ 53939 w 53672"/>
                <a:gd name="connsiteY8" fmla="*/ 88918 h 114954"/>
                <a:gd name="connsiteX9" fmla="*/ 51105 w 53672"/>
                <a:gd name="connsiteY9" fmla="*/ 86697 h 114954"/>
                <a:gd name="connsiteX10" fmla="*/ 47739 w 53672"/>
                <a:gd name="connsiteY10" fmla="*/ 89601 h 114954"/>
                <a:gd name="connsiteX11" fmla="*/ 28963 w 53672"/>
                <a:gd name="connsiteY11" fmla="*/ 110269 h 114954"/>
                <a:gd name="connsiteX12" fmla="*/ 24534 w 53672"/>
                <a:gd name="connsiteY12" fmla="*/ 104291 h 114954"/>
                <a:gd name="connsiteX13" fmla="*/ 27368 w 53672"/>
                <a:gd name="connsiteY13" fmla="*/ 93359 h 114954"/>
                <a:gd name="connsiteX14" fmla="*/ 33037 w 53672"/>
                <a:gd name="connsiteY14" fmla="*/ 79694 h 114954"/>
                <a:gd name="connsiteX15" fmla="*/ 41716 w 53672"/>
                <a:gd name="connsiteY15" fmla="*/ 58001 h 114954"/>
                <a:gd name="connsiteX16" fmla="*/ 42779 w 53672"/>
                <a:gd name="connsiteY16" fmla="*/ 52535 h 114954"/>
                <a:gd name="connsiteX17" fmla="*/ 25951 w 53672"/>
                <a:gd name="connsiteY17" fmla="*/ 38017 h 114954"/>
                <a:gd name="connsiteX18" fmla="*/ 267 w 53672"/>
                <a:gd name="connsiteY18" fmla="*/ 64150 h 114954"/>
                <a:gd name="connsiteX19" fmla="*/ 3278 w 53672"/>
                <a:gd name="connsiteY19" fmla="*/ 66371 h 114954"/>
                <a:gd name="connsiteX20" fmla="*/ 6466 w 53672"/>
                <a:gd name="connsiteY20" fmla="*/ 63638 h 114954"/>
                <a:gd name="connsiteX21" fmla="*/ 25420 w 53672"/>
                <a:gd name="connsiteY21" fmla="*/ 42799 h 114954"/>
                <a:gd name="connsiteX22" fmla="*/ 29848 w 53672"/>
                <a:gd name="connsiteY22" fmla="*/ 48778 h 114954"/>
                <a:gd name="connsiteX23" fmla="*/ 24357 w 53672"/>
                <a:gd name="connsiteY23" fmla="*/ 65859 h 114954"/>
                <a:gd name="connsiteX24" fmla="*/ 13197 w 53672"/>
                <a:gd name="connsiteY24" fmla="*/ 93359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33" y="6588"/>
                  </a:moveTo>
                  <a:cubicBezTo>
                    <a:pt x="49333" y="3855"/>
                    <a:pt x="47208" y="97"/>
                    <a:pt x="42248" y="97"/>
                  </a:cubicBezTo>
                  <a:cubicBezTo>
                    <a:pt x="37465" y="97"/>
                    <a:pt x="32328" y="4538"/>
                    <a:pt x="32328" y="9491"/>
                  </a:cubicBezTo>
                  <a:cubicBezTo>
                    <a:pt x="32328" y="12395"/>
                    <a:pt x="34631" y="15982"/>
                    <a:pt x="39414" y="15982"/>
                  </a:cubicBezTo>
                  <a:cubicBezTo>
                    <a:pt x="44550" y="15982"/>
                    <a:pt x="49333" y="11199"/>
                    <a:pt x="49333" y="6588"/>
                  </a:cubicBezTo>
                  <a:close/>
                  <a:moveTo>
                    <a:pt x="13197" y="93359"/>
                  </a:moveTo>
                  <a:cubicBezTo>
                    <a:pt x="12489" y="95579"/>
                    <a:pt x="11603" y="97629"/>
                    <a:pt x="11603" y="100533"/>
                  </a:cubicBezTo>
                  <a:cubicBezTo>
                    <a:pt x="11603" y="108561"/>
                    <a:pt x="18689" y="115052"/>
                    <a:pt x="28431" y="115052"/>
                  </a:cubicBezTo>
                  <a:cubicBezTo>
                    <a:pt x="46145" y="115052"/>
                    <a:pt x="53939" y="91480"/>
                    <a:pt x="53939" y="88918"/>
                  </a:cubicBezTo>
                  <a:cubicBezTo>
                    <a:pt x="53939" y="86697"/>
                    <a:pt x="51636" y="86697"/>
                    <a:pt x="51105" y="86697"/>
                  </a:cubicBezTo>
                  <a:cubicBezTo>
                    <a:pt x="48625" y="86697"/>
                    <a:pt x="48447" y="87722"/>
                    <a:pt x="47739" y="89601"/>
                  </a:cubicBezTo>
                  <a:cubicBezTo>
                    <a:pt x="43665" y="103266"/>
                    <a:pt x="35871" y="110269"/>
                    <a:pt x="28963" y="110269"/>
                  </a:cubicBezTo>
                  <a:cubicBezTo>
                    <a:pt x="25420" y="110269"/>
                    <a:pt x="24534" y="108048"/>
                    <a:pt x="24534" y="104291"/>
                  </a:cubicBezTo>
                  <a:cubicBezTo>
                    <a:pt x="24534" y="100362"/>
                    <a:pt x="25774" y="97117"/>
                    <a:pt x="27368" y="93359"/>
                  </a:cubicBezTo>
                  <a:cubicBezTo>
                    <a:pt x="29140" y="88747"/>
                    <a:pt x="31088" y="84135"/>
                    <a:pt x="33037" y="79694"/>
                  </a:cubicBezTo>
                  <a:cubicBezTo>
                    <a:pt x="34631" y="75595"/>
                    <a:pt x="41008" y="60051"/>
                    <a:pt x="41716" y="58001"/>
                  </a:cubicBezTo>
                  <a:cubicBezTo>
                    <a:pt x="42248" y="56293"/>
                    <a:pt x="42779" y="54243"/>
                    <a:pt x="42779" y="52535"/>
                  </a:cubicBezTo>
                  <a:cubicBezTo>
                    <a:pt x="42779" y="44507"/>
                    <a:pt x="35694" y="38017"/>
                    <a:pt x="25951" y="38017"/>
                  </a:cubicBezTo>
                  <a:cubicBezTo>
                    <a:pt x="8415" y="38017"/>
                    <a:pt x="267" y="61247"/>
                    <a:pt x="267" y="64150"/>
                  </a:cubicBezTo>
                  <a:cubicBezTo>
                    <a:pt x="267" y="66371"/>
                    <a:pt x="2746" y="66371"/>
                    <a:pt x="3278" y="66371"/>
                  </a:cubicBezTo>
                  <a:cubicBezTo>
                    <a:pt x="5758" y="66371"/>
                    <a:pt x="5935" y="65517"/>
                    <a:pt x="6466" y="63638"/>
                  </a:cubicBezTo>
                  <a:cubicBezTo>
                    <a:pt x="11072" y="48948"/>
                    <a:pt x="18866" y="42799"/>
                    <a:pt x="25420" y="42799"/>
                  </a:cubicBezTo>
                  <a:cubicBezTo>
                    <a:pt x="28254" y="42799"/>
                    <a:pt x="29848" y="44166"/>
                    <a:pt x="29848" y="48778"/>
                  </a:cubicBezTo>
                  <a:cubicBezTo>
                    <a:pt x="29848" y="52706"/>
                    <a:pt x="28785" y="55268"/>
                    <a:pt x="24357" y="65859"/>
                  </a:cubicBezTo>
                  <a:lnTo>
                    <a:pt x="13197" y="93359"/>
                  </a:lnTo>
                  <a:close/>
                </a:path>
              </a:pathLst>
            </a:custGeom>
            <a:solidFill>
              <a:srgbClr val="000000"/>
            </a:solidFill>
            <a:ln w="25400"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60ED48C0-033A-0FE6-CEDA-5B75197C6B86}"/>
                </a:ext>
              </a:extLst>
            </p:cNvPr>
            <p:cNvSpPr/>
            <p:nvPr>
              <p:custDataLst>
                <p:tags r:id="rId56"/>
              </p:custDataLst>
            </p:nvPr>
          </p:nvSpPr>
          <p:spPr>
            <a:xfrm>
              <a:off x="9394457" y="4806860"/>
              <a:ext cx="130371" cy="125886"/>
            </a:xfrm>
            <a:custGeom>
              <a:avLst/>
              <a:gdLst>
                <a:gd name="connsiteX0" fmla="*/ 69884 w 130371"/>
                <a:gd name="connsiteY0" fmla="*/ 67225 h 125886"/>
                <a:gd name="connsiteX1" fmla="*/ 124087 w 130371"/>
                <a:gd name="connsiteY1" fmla="*/ 67225 h 125886"/>
                <a:gd name="connsiteX2" fmla="*/ 130641 w 130371"/>
                <a:gd name="connsiteY2" fmla="*/ 63126 h 125886"/>
                <a:gd name="connsiteX3" fmla="*/ 124087 w 130371"/>
                <a:gd name="connsiteY3" fmla="*/ 58855 h 125886"/>
                <a:gd name="connsiteX4" fmla="*/ 69884 w 130371"/>
                <a:gd name="connsiteY4" fmla="*/ 58855 h 125886"/>
                <a:gd name="connsiteX5" fmla="*/ 69884 w 130371"/>
                <a:gd name="connsiteY5" fmla="*/ 6417 h 125886"/>
                <a:gd name="connsiteX6" fmla="*/ 65632 w 130371"/>
                <a:gd name="connsiteY6" fmla="*/ 97 h 125886"/>
                <a:gd name="connsiteX7" fmla="*/ 61204 w 130371"/>
                <a:gd name="connsiteY7" fmla="*/ 6417 h 125886"/>
                <a:gd name="connsiteX8" fmla="*/ 61204 w 130371"/>
                <a:gd name="connsiteY8" fmla="*/ 58855 h 125886"/>
                <a:gd name="connsiteX9" fmla="*/ 6823 w 130371"/>
                <a:gd name="connsiteY9" fmla="*/ 58855 h 125886"/>
                <a:gd name="connsiteX10" fmla="*/ 269 w 130371"/>
                <a:gd name="connsiteY10" fmla="*/ 62955 h 125886"/>
                <a:gd name="connsiteX11" fmla="*/ 6823 w 130371"/>
                <a:gd name="connsiteY11" fmla="*/ 67225 h 125886"/>
                <a:gd name="connsiteX12" fmla="*/ 61204 w 130371"/>
                <a:gd name="connsiteY12" fmla="*/ 67225 h 125886"/>
                <a:gd name="connsiteX13" fmla="*/ 61204 w 130371"/>
                <a:gd name="connsiteY13" fmla="*/ 119664 h 125886"/>
                <a:gd name="connsiteX14" fmla="*/ 65455 w 130371"/>
                <a:gd name="connsiteY14" fmla="*/ 125983 h 125886"/>
                <a:gd name="connsiteX15" fmla="*/ 69884 w 130371"/>
                <a:gd name="connsiteY15" fmla="*/ 119664 h 125886"/>
                <a:gd name="connsiteX16" fmla="*/ 69884 w 130371"/>
                <a:gd name="connsiteY16" fmla="*/ 67225 h 1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371" h="125886">
                  <a:moveTo>
                    <a:pt x="69884" y="67225"/>
                  </a:moveTo>
                  <a:lnTo>
                    <a:pt x="124087" y="67225"/>
                  </a:lnTo>
                  <a:cubicBezTo>
                    <a:pt x="126390" y="67225"/>
                    <a:pt x="130641" y="67225"/>
                    <a:pt x="130641" y="63126"/>
                  </a:cubicBezTo>
                  <a:cubicBezTo>
                    <a:pt x="130641" y="58855"/>
                    <a:pt x="126567" y="58855"/>
                    <a:pt x="124087" y="58855"/>
                  </a:cubicBezTo>
                  <a:lnTo>
                    <a:pt x="69884" y="58855"/>
                  </a:lnTo>
                  <a:lnTo>
                    <a:pt x="69884" y="6417"/>
                  </a:lnTo>
                  <a:cubicBezTo>
                    <a:pt x="69884" y="4196"/>
                    <a:pt x="69884" y="97"/>
                    <a:pt x="65632" y="97"/>
                  </a:cubicBezTo>
                  <a:cubicBezTo>
                    <a:pt x="61204" y="97"/>
                    <a:pt x="61204" y="4025"/>
                    <a:pt x="61204" y="6417"/>
                  </a:cubicBezTo>
                  <a:lnTo>
                    <a:pt x="61204" y="58855"/>
                  </a:lnTo>
                  <a:lnTo>
                    <a:pt x="6823" y="58855"/>
                  </a:lnTo>
                  <a:cubicBezTo>
                    <a:pt x="4521" y="58855"/>
                    <a:pt x="269" y="58855"/>
                    <a:pt x="269" y="62955"/>
                  </a:cubicBezTo>
                  <a:cubicBezTo>
                    <a:pt x="269" y="67225"/>
                    <a:pt x="4344" y="67225"/>
                    <a:pt x="6823" y="67225"/>
                  </a:cubicBezTo>
                  <a:lnTo>
                    <a:pt x="61204" y="67225"/>
                  </a:lnTo>
                  <a:lnTo>
                    <a:pt x="61204" y="119664"/>
                  </a:lnTo>
                  <a:cubicBezTo>
                    <a:pt x="61204" y="121884"/>
                    <a:pt x="61204" y="125983"/>
                    <a:pt x="65455" y="125983"/>
                  </a:cubicBezTo>
                  <a:cubicBezTo>
                    <a:pt x="69884" y="125983"/>
                    <a:pt x="69884" y="122055"/>
                    <a:pt x="69884" y="119664"/>
                  </a:cubicBezTo>
                  <a:lnTo>
                    <a:pt x="69884" y="67225"/>
                  </a:lnTo>
                  <a:close/>
                </a:path>
              </a:pathLst>
            </a:custGeom>
            <a:solidFill>
              <a:srgbClr val="000000"/>
            </a:solidFill>
            <a:ln w="25400"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B4076B10-1F0A-BF91-AD09-768440BEC6E1}"/>
                </a:ext>
              </a:extLst>
            </p:cNvPr>
            <p:cNvSpPr/>
            <p:nvPr>
              <p:custDataLst>
                <p:tags r:id="rId57"/>
              </p:custDataLst>
            </p:nvPr>
          </p:nvSpPr>
          <p:spPr>
            <a:xfrm>
              <a:off x="9556712" y="4799173"/>
              <a:ext cx="64477" cy="113417"/>
            </a:xfrm>
            <a:custGeom>
              <a:avLst/>
              <a:gdLst>
                <a:gd name="connsiteX0" fmla="*/ 40308 w 64477"/>
                <a:gd name="connsiteY0" fmla="*/ 4880 h 113417"/>
                <a:gd name="connsiteX1" fmla="*/ 34994 w 64477"/>
                <a:gd name="connsiteY1" fmla="*/ 97 h 113417"/>
                <a:gd name="connsiteX2" fmla="*/ 275 w 64477"/>
                <a:gd name="connsiteY2" fmla="*/ 11029 h 113417"/>
                <a:gd name="connsiteX3" fmla="*/ 275 w 64477"/>
                <a:gd name="connsiteY3" fmla="*/ 17178 h 113417"/>
                <a:gd name="connsiteX4" fmla="*/ 25960 w 64477"/>
                <a:gd name="connsiteY4" fmla="*/ 12395 h 113417"/>
                <a:gd name="connsiteX5" fmla="*/ 25960 w 64477"/>
                <a:gd name="connsiteY5" fmla="*/ 99508 h 113417"/>
                <a:gd name="connsiteX6" fmla="*/ 8247 w 64477"/>
                <a:gd name="connsiteY6" fmla="*/ 107365 h 113417"/>
                <a:gd name="connsiteX7" fmla="*/ 1515 w 64477"/>
                <a:gd name="connsiteY7" fmla="*/ 107365 h 113417"/>
                <a:gd name="connsiteX8" fmla="*/ 1515 w 64477"/>
                <a:gd name="connsiteY8" fmla="*/ 113514 h 113417"/>
                <a:gd name="connsiteX9" fmla="*/ 33046 w 64477"/>
                <a:gd name="connsiteY9" fmla="*/ 112831 h 113417"/>
                <a:gd name="connsiteX10" fmla="*/ 64753 w 64477"/>
                <a:gd name="connsiteY10" fmla="*/ 113514 h 113417"/>
                <a:gd name="connsiteX11" fmla="*/ 64753 w 64477"/>
                <a:gd name="connsiteY11" fmla="*/ 107365 h 113417"/>
                <a:gd name="connsiteX12" fmla="*/ 58022 w 64477"/>
                <a:gd name="connsiteY12" fmla="*/ 107365 h 113417"/>
                <a:gd name="connsiteX13" fmla="*/ 40308 w 64477"/>
                <a:gd name="connsiteY13" fmla="*/ 99508 h 113417"/>
                <a:gd name="connsiteX14" fmla="*/ 40308 w 64477"/>
                <a:gd name="connsiteY14" fmla="*/ 488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308" y="4880"/>
                  </a:moveTo>
                  <a:cubicBezTo>
                    <a:pt x="40308" y="268"/>
                    <a:pt x="39954" y="97"/>
                    <a:pt x="34994" y="97"/>
                  </a:cubicBezTo>
                  <a:cubicBezTo>
                    <a:pt x="23657" y="10858"/>
                    <a:pt x="7538" y="11029"/>
                    <a:pt x="275" y="11029"/>
                  </a:cubicBezTo>
                  <a:lnTo>
                    <a:pt x="275" y="17178"/>
                  </a:lnTo>
                  <a:cubicBezTo>
                    <a:pt x="4527" y="17178"/>
                    <a:pt x="16218" y="17178"/>
                    <a:pt x="25960" y="12395"/>
                  </a:cubicBezTo>
                  <a:lnTo>
                    <a:pt x="25960" y="99508"/>
                  </a:lnTo>
                  <a:cubicBezTo>
                    <a:pt x="25960" y="105145"/>
                    <a:pt x="25960" y="107365"/>
                    <a:pt x="8247" y="107365"/>
                  </a:cubicBezTo>
                  <a:lnTo>
                    <a:pt x="1515" y="107365"/>
                  </a:lnTo>
                  <a:lnTo>
                    <a:pt x="1515" y="113514"/>
                  </a:lnTo>
                  <a:cubicBezTo>
                    <a:pt x="4704" y="113344"/>
                    <a:pt x="26492" y="112831"/>
                    <a:pt x="33046" y="112831"/>
                  </a:cubicBezTo>
                  <a:cubicBezTo>
                    <a:pt x="38537" y="112831"/>
                    <a:pt x="60856" y="113344"/>
                    <a:pt x="64753" y="113514"/>
                  </a:cubicBezTo>
                  <a:lnTo>
                    <a:pt x="64753" y="107365"/>
                  </a:lnTo>
                  <a:lnTo>
                    <a:pt x="58022" y="107365"/>
                  </a:lnTo>
                  <a:cubicBezTo>
                    <a:pt x="40308" y="107365"/>
                    <a:pt x="40308" y="105145"/>
                    <a:pt x="40308" y="99508"/>
                  </a:cubicBezTo>
                  <a:lnTo>
                    <a:pt x="40308" y="4880"/>
                  </a:lnTo>
                  <a:close/>
                </a:path>
              </a:pathLst>
            </a:custGeom>
            <a:solidFill>
              <a:srgbClr val="000000"/>
            </a:solidFill>
            <a:ln w="25400"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FD9D3282-DEF5-78D9-4860-736AAD993745}"/>
                </a:ext>
              </a:extLst>
            </p:cNvPr>
            <p:cNvSpPr/>
            <p:nvPr>
              <p:custDataLst>
                <p:tags r:id="rId58"/>
              </p:custDataLst>
            </p:nvPr>
          </p:nvSpPr>
          <p:spPr>
            <a:xfrm>
              <a:off x="9321622" y="4968625"/>
              <a:ext cx="78293" cy="113417"/>
            </a:xfrm>
            <a:custGeom>
              <a:avLst/>
              <a:gdLst>
                <a:gd name="connsiteX0" fmla="*/ 78561 w 78293"/>
                <a:gd name="connsiteY0" fmla="*/ 82434 h 113417"/>
                <a:gd name="connsiteX1" fmla="*/ 72538 w 78293"/>
                <a:gd name="connsiteY1" fmla="*/ 82434 h 113417"/>
                <a:gd name="connsiteX2" fmla="*/ 67932 w 78293"/>
                <a:gd name="connsiteY2" fmla="*/ 97978 h 113417"/>
                <a:gd name="connsiteX3" fmla="*/ 50396 w 78293"/>
                <a:gd name="connsiteY3" fmla="*/ 99002 h 113417"/>
                <a:gd name="connsiteX4" fmla="*/ 17803 w 78293"/>
                <a:gd name="connsiteY4" fmla="*/ 99002 h 113417"/>
                <a:gd name="connsiteX5" fmla="*/ 53230 w 78293"/>
                <a:gd name="connsiteY5" fmla="*/ 70306 h 113417"/>
                <a:gd name="connsiteX6" fmla="*/ 78561 w 78293"/>
                <a:gd name="connsiteY6" fmla="*/ 33412 h 113417"/>
                <a:gd name="connsiteX7" fmla="*/ 37111 w 78293"/>
                <a:gd name="connsiteY7" fmla="*/ 104 h 113417"/>
                <a:gd name="connsiteX8" fmla="*/ 267 w 78293"/>
                <a:gd name="connsiteY8" fmla="*/ 30679 h 113417"/>
                <a:gd name="connsiteX9" fmla="*/ 9655 w 78293"/>
                <a:gd name="connsiteY9" fmla="*/ 40244 h 113417"/>
                <a:gd name="connsiteX10" fmla="*/ 19043 w 78293"/>
                <a:gd name="connsiteY10" fmla="*/ 31191 h 113417"/>
                <a:gd name="connsiteX11" fmla="*/ 8592 w 78293"/>
                <a:gd name="connsiteY11" fmla="*/ 22138 h 113417"/>
                <a:gd name="connsiteX12" fmla="*/ 34454 w 78293"/>
                <a:gd name="connsiteY12" fmla="*/ 6253 h 113417"/>
                <a:gd name="connsiteX13" fmla="*/ 61378 w 78293"/>
                <a:gd name="connsiteY13" fmla="*/ 33412 h 113417"/>
                <a:gd name="connsiteX14" fmla="*/ 44728 w 78293"/>
                <a:gd name="connsiteY14" fmla="*/ 66207 h 113417"/>
                <a:gd name="connsiteX15" fmla="*/ 2038 w 78293"/>
                <a:gd name="connsiteY15" fmla="*/ 106860 h 113417"/>
                <a:gd name="connsiteX16" fmla="*/ 267 w 78293"/>
                <a:gd name="connsiteY16" fmla="*/ 113521 h 113417"/>
                <a:gd name="connsiteX17" fmla="*/ 73246 w 78293"/>
                <a:gd name="connsiteY17" fmla="*/ 113521 h 113417"/>
                <a:gd name="connsiteX18" fmla="*/ 78561 w 78293"/>
                <a:gd name="connsiteY18" fmla="*/ 82434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3417">
                  <a:moveTo>
                    <a:pt x="78561" y="82434"/>
                  </a:moveTo>
                  <a:lnTo>
                    <a:pt x="72538" y="82434"/>
                  </a:lnTo>
                  <a:cubicBezTo>
                    <a:pt x="72007" y="86192"/>
                    <a:pt x="70235" y="96270"/>
                    <a:pt x="67932" y="97978"/>
                  </a:cubicBezTo>
                  <a:cubicBezTo>
                    <a:pt x="66515" y="99002"/>
                    <a:pt x="52876" y="99002"/>
                    <a:pt x="50396" y="99002"/>
                  </a:cubicBezTo>
                  <a:lnTo>
                    <a:pt x="17803" y="99002"/>
                  </a:lnTo>
                  <a:cubicBezTo>
                    <a:pt x="36402" y="83117"/>
                    <a:pt x="42602" y="78335"/>
                    <a:pt x="53230" y="70306"/>
                  </a:cubicBezTo>
                  <a:cubicBezTo>
                    <a:pt x="66338" y="60229"/>
                    <a:pt x="78561" y="49639"/>
                    <a:pt x="78561" y="33412"/>
                  </a:cubicBezTo>
                  <a:cubicBezTo>
                    <a:pt x="78561" y="12744"/>
                    <a:pt x="59784" y="104"/>
                    <a:pt x="37111" y="104"/>
                  </a:cubicBezTo>
                  <a:cubicBezTo>
                    <a:pt x="15146" y="104"/>
                    <a:pt x="267" y="14964"/>
                    <a:pt x="267" y="30679"/>
                  </a:cubicBezTo>
                  <a:cubicBezTo>
                    <a:pt x="267" y="39390"/>
                    <a:pt x="7883" y="40244"/>
                    <a:pt x="9655" y="40244"/>
                  </a:cubicBezTo>
                  <a:cubicBezTo>
                    <a:pt x="13906" y="40244"/>
                    <a:pt x="19043" y="37340"/>
                    <a:pt x="19043" y="31191"/>
                  </a:cubicBezTo>
                  <a:cubicBezTo>
                    <a:pt x="19043" y="28117"/>
                    <a:pt x="17803" y="22138"/>
                    <a:pt x="8592" y="22138"/>
                  </a:cubicBezTo>
                  <a:cubicBezTo>
                    <a:pt x="14083" y="10011"/>
                    <a:pt x="26128" y="6253"/>
                    <a:pt x="34454" y="6253"/>
                  </a:cubicBezTo>
                  <a:cubicBezTo>
                    <a:pt x="52167" y="6253"/>
                    <a:pt x="61378" y="19576"/>
                    <a:pt x="61378" y="33412"/>
                  </a:cubicBezTo>
                  <a:cubicBezTo>
                    <a:pt x="61378" y="48272"/>
                    <a:pt x="50396" y="60058"/>
                    <a:pt x="44728" y="66207"/>
                  </a:cubicBezTo>
                  <a:lnTo>
                    <a:pt x="2038" y="106860"/>
                  </a:lnTo>
                  <a:cubicBezTo>
                    <a:pt x="267" y="108397"/>
                    <a:pt x="267" y="108739"/>
                    <a:pt x="267" y="113521"/>
                  </a:cubicBezTo>
                  <a:lnTo>
                    <a:pt x="73246" y="113521"/>
                  </a:lnTo>
                  <a:lnTo>
                    <a:pt x="78561" y="82434"/>
                  </a:lnTo>
                  <a:close/>
                </a:path>
              </a:pathLst>
            </a:custGeom>
            <a:solidFill>
              <a:srgbClr val="000000"/>
            </a:solidFill>
            <a:ln w="25400"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00DC97FF-90D4-9E7A-CF0C-F4DFA4ED02B2}"/>
                </a:ext>
              </a:extLst>
            </p:cNvPr>
            <p:cNvSpPr/>
            <p:nvPr>
              <p:custDataLst>
                <p:tags r:id="rId59"/>
              </p:custDataLst>
            </p:nvPr>
          </p:nvSpPr>
          <p:spPr>
            <a:xfrm>
              <a:off x="9672688" y="4991109"/>
              <a:ext cx="29606" cy="72960"/>
            </a:xfrm>
            <a:custGeom>
              <a:avLst/>
              <a:gdLst>
                <a:gd name="connsiteX0" fmla="*/ 29887 w 29606"/>
                <a:gd name="connsiteY0" fmla="*/ 25723 h 72960"/>
                <a:gd name="connsiteX1" fmla="*/ 13692 w 29606"/>
                <a:gd name="connsiteY1" fmla="*/ 101 h 72960"/>
                <a:gd name="connsiteX2" fmla="*/ 280 w 29606"/>
                <a:gd name="connsiteY2" fmla="*/ 13034 h 72960"/>
                <a:gd name="connsiteX3" fmla="*/ 13692 w 29606"/>
                <a:gd name="connsiteY3" fmla="*/ 25967 h 72960"/>
                <a:gd name="connsiteX4" fmla="*/ 22548 w 29606"/>
                <a:gd name="connsiteY4" fmla="*/ 22794 h 72960"/>
                <a:gd name="connsiteX5" fmla="*/ 23814 w 29606"/>
                <a:gd name="connsiteY5" fmla="*/ 22062 h 72960"/>
                <a:gd name="connsiteX6" fmla="*/ 24320 w 29606"/>
                <a:gd name="connsiteY6" fmla="*/ 25723 h 72960"/>
                <a:gd name="connsiteX7" fmla="*/ 7112 w 29606"/>
                <a:gd name="connsiteY7" fmla="*/ 66473 h 72960"/>
                <a:gd name="connsiteX8" fmla="*/ 4329 w 29606"/>
                <a:gd name="connsiteY8" fmla="*/ 70377 h 72960"/>
                <a:gd name="connsiteX9" fmla="*/ 6859 w 29606"/>
                <a:gd name="connsiteY9" fmla="*/ 73061 h 72960"/>
                <a:gd name="connsiteX10" fmla="*/ 29887 w 29606"/>
                <a:gd name="connsiteY10" fmla="*/ 25723 h 7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2960">
                  <a:moveTo>
                    <a:pt x="29887" y="25723"/>
                  </a:moveTo>
                  <a:cubicBezTo>
                    <a:pt x="29887" y="9618"/>
                    <a:pt x="23561" y="101"/>
                    <a:pt x="13692" y="101"/>
                  </a:cubicBezTo>
                  <a:cubicBezTo>
                    <a:pt x="5341" y="101"/>
                    <a:pt x="280" y="6201"/>
                    <a:pt x="280" y="13034"/>
                  </a:cubicBezTo>
                  <a:cubicBezTo>
                    <a:pt x="280" y="19622"/>
                    <a:pt x="5341" y="25967"/>
                    <a:pt x="13692" y="25967"/>
                  </a:cubicBezTo>
                  <a:cubicBezTo>
                    <a:pt x="16728" y="25967"/>
                    <a:pt x="20018" y="24991"/>
                    <a:pt x="22548" y="22794"/>
                  </a:cubicBezTo>
                  <a:cubicBezTo>
                    <a:pt x="23308" y="22306"/>
                    <a:pt x="23561" y="22062"/>
                    <a:pt x="23814" y="22062"/>
                  </a:cubicBezTo>
                  <a:cubicBezTo>
                    <a:pt x="24067" y="22062"/>
                    <a:pt x="24320" y="22306"/>
                    <a:pt x="24320" y="25723"/>
                  </a:cubicBezTo>
                  <a:cubicBezTo>
                    <a:pt x="24320" y="43780"/>
                    <a:pt x="15463" y="58420"/>
                    <a:pt x="7112" y="66473"/>
                  </a:cubicBezTo>
                  <a:cubicBezTo>
                    <a:pt x="4329" y="69157"/>
                    <a:pt x="4329" y="69645"/>
                    <a:pt x="4329" y="70377"/>
                  </a:cubicBezTo>
                  <a:cubicBezTo>
                    <a:pt x="4329" y="72085"/>
                    <a:pt x="5594" y="73061"/>
                    <a:pt x="6859" y="73061"/>
                  </a:cubicBezTo>
                  <a:cubicBezTo>
                    <a:pt x="9643" y="73061"/>
                    <a:pt x="29887" y="54272"/>
                    <a:pt x="29887" y="25723"/>
                  </a:cubicBezTo>
                  <a:close/>
                </a:path>
              </a:pathLst>
            </a:custGeom>
            <a:solidFill>
              <a:srgbClr val="000000"/>
            </a:solidFill>
            <a:ln w="25400"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68D4115D-D756-12A2-BCE4-E843481359AF}"/>
                </a:ext>
              </a:extLst>
            </p:cNvPr>
            <p:cNvSpPr/>
            <p:nvPr>
              <p:custDataLst>
                <p:tags r:id="rId60"/>
              </p:custDataLst>
            </p:nvPr>
          </p:nvSpPr>
          <p:spPr>
            <a:xfrm>
              <a:off x="9774779" y="4906680"/>
              <a:ext cx="126019" cy="157632"/>
            </a:xfrm>
            <a:custGeom>
              <a:avLst/>
              <a:gdLst>
                <a:gd name="connsiteX0" fmla="*/ 126304 w 126019"/>
                <a:gd name="connsiteY0" fmla="*/ 4493 h 157632"/>
                <a:gd name="connsiteX1" fmla="*/ 121749 w 126019"/>
                <a:gd name="connsiteY1" fmla="*/ 101 h 157632"/>
                <a:gd name="connsiteX2" fmla="*/ 98721 w 126019"/>
                <a:gd name="connsiteY2" fmla="*/ 10594 h 157632"/>
                <a:gd name="connsiteX3" fmla="*/ 71645 w 126019"/>
                <a:gd name="connsiteY3" fmla="*/ 101 h 157632"/>
                <a:gd name="connsiteX4" fmla="*/ 284 w 126019"/>
                <a:gd name="connsiteY4" fmla="*/ 72085 h 157632"/>
                <a:gd name="connsiteX5" fmla="*/ 44568 w 126019"/>
                <a:gd name="connsiteY5" fmla="*/ 112347 h 157632"/>
                <a:gd name="connsiteX6" fmla="*/ 72151 w 126019"/>
                <a:gd name="connsiteY6" fmla="*/ 104539 h 157632"/>
                <a:gd name="connsiteX7" fmla="*/ 62535 w 126019"/>
                <a:gd name="connsiteY7" fmla="*/ 141629 h 157632"/>
                <a:gd name="connsiteX8" fmla="*/ 59498 w 126019"/>
                <a:gd name="connsiteY8" fmla="*/ 145777 h 157632"/>
                <a:gd name="connsiteX9" fmla="*/ 49882 w 126019"/>
                <a:gd name="connsiteY9" fmla="*/ 146265 h 157632"/>
                <a:gd name="connsiteX10" fmla="*/ 42797 w 126019"/>
                <a:gd name="connsiteY10" fmla="*/ 147729 h 157632"/>
                <a:gd name="connsiteX11" fmla="*/ 40773 w 126019"/>
                <a:gd name="connsiteY11" fmla="*/ 153342 h 157632"/>
                <a:gd name="connsiteX12" fmla="*/ 45834 w 126019"/>
                <a:gd name="connsiteY12" fmla="*/ 157734 h 157632"/>
                <a:gd name="connsiteX13" fmla="*/ 72657 w 126019"/>
                <a:gd name="connsiteY13" fmla="*/ 157002 h 157632"/>
                <a:gd name="connsiteX14" fmla="*/ 100746 w 126019"/>
                <a:gd name="connsiteY14" fmla="*/ 157734 h 157632"/>
                <a:gd name="connsiteX15" fmla="*/ 107325 w 126019"/>
                <a:gd name="connsiteY15" fmla="*/ 150657 h 157632"/>
                <a:gd name="connsiteX16" fmla="*/ 100746 w 126019"/>
                <a:gd name="connsiteY16" fmla="*/ 146265 h 157632"/>
                <a:gd name="connsiteX17" fmla="*/ 89864 w 126019"/>
                <a:gd name="connsiteY17" fmla="*/ 146021 h 157632"/>
                <a:gd name="connsiteX18" fmla="*/ 126304 w 126019"/>
                <a:gd name="connsiteY18" fmla="*/ 4493 h 157632"/>
                <a:gd name="connsiteX19" fmla="*/ 77465 w 126019"/>
                <a:gd name="connsiteY19" fmla="*/ 84286 h 157632"/>
                <a:gd name="connsiteX20" fmla="*/ 73416 w 126019"/>
                <a:gd name="connsiteY20" fmla="*/ 91362 h 157632"/>
                <a:gd name="connsiteX21" fmla="*/ 45834 w 126019"/>
                <a:gd name="connsiteY21" fmla="*/ 103563 h 157632"/>
                <a:gd name="connsiteX22" fmla="*/ 28879 w 126019"/>
                <a:gd name="connsiteY22" fmla="*/ 85018 h 157632"/>
                <a:gd name="connsiteX23" fmla="*/ 41532 w 126019"/>
                <a:gd name="connsiteY23" fmla="*/ 32799 h 157632"/>
                <a:gd name="connsiteX24" fmla="*/ 72151 w 126019"/>
                <a:gd name="connsiteY24" fmla="*/ 8886 h 157632"/>
                <a:gd name="connsiteX25" fmla="*/ 93154 w 126019"/>
                <a:gd name="connsiteY25" fmla="*/ 23038 h 157632"/>
                <a:gd name="connsiteX26" fmla="*/ 92648 w 126019"/>
                <a:gd name="connsiteY26" fmla="*/ 26455 h 157632"/>
                <a:gd name="connsiteX27" fmla="*/ 77465 w 126019"/>
                <a:gd name="connsiteY27" fmla="*/ 84286 h 15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019" h="157632">
                  <a:moveTo>
                    <a:pt x="126304" y="4493"/>
                  </a:moveTo>
                  <a:cubicBezTo>
                    <a:pt x="126304" y="3273"/>
                    <a:pt x="125292" y="101"/>
                    <a:pt x="121749" y="101"/>
                  </a:cubicBezTo>
                  <a:cubicBezTo>
                    <a:pt x="121496" y="101"/>
                    <a:pt x="106566" y="3517"/>
                    <a:pt x="98721" y="10594"/>
                  </a:cubicBezTo>
                  <a:cubicBezTo>
                    <a:pt x="95179" y="6689"/>
                    <a:pt x="86575" y="101"/>
                    <a:pt x="71645" y="101"/>
                  </a:cubicBezTo>
                  <a:cubicBezTo>
                    <a:pt x="27614" y="101"/>
                    <a:pt x="284" y="38655"/>
                    <a:pt x="284" y="72085"/>
                  </a:cubicBezTo>
                  <a:cubicBezTo>
                    <a:pt x="284" y="102099"/>
                    <a:pt x="23565" y="112347"/>
                    <a:pt x="44568" y="112347"/>
                  </a:cubicBezTo>
                  <a:cubicBezTo>
                    <a:pt x="56715" y="112347"/>
                    <a:pt x="66837" y="107711"/>
                    <a:pt x="72151" y="104539"/>
                  </a:cubicBezTo>
                  <a:lnTo>
                    <a:pt x="62535" y="141629"/>
                  </a:lnTo>
                  <a:cubicBezTo>
                    <a:pt x="61523" y="145289"/>
                    <a:pt x="61270" y="145533"/>
                    <a:pt x="59498" y="145777"/>
                  </a:cubicBezTo>
                  <a:cubicBezTo>
                    <a:pt x="56715" y="146265"/>
                    <a:pt x="52666" y="146265"/>
                    <a:pt x="49882" y="146265"/>
                  </a:cubicBezTo>
                  <a:cubicBezTo>
                    <a:pt x="45581" y="146265"/>
                    <a:pt x="44062" y="146265"/>
                    <a:pt x="42797" y="147729"/>
                  </a:cubicBezTo>
                  <a:cubicBezTo>
                    <a:pt x="41532" y="149193"/>
                    <a:pt x="40773" y="153098"/>
                    <a:pt x="40773" y="153342"/>
                  </a:cubicBezTo>
                  <a:cubicBezTo>
                    <a:pt x="40773" y="154806"/>
                    <a:pt x="41785" y="157734"/>
                    <a:pt x="45834" y="157734"/>
                  </a:cubicBezTo>
                  <a:cubicBezTo>
                    <a:pt x="54437" y="157734"/>
                    <a:pt x="63800" y="157002"/>
                    <a:pt x="72657" y="157002"/>
                  </a:cubicBezTo>
                  <a:cubicBezTo>
                    <a:pt x="82020" y="157002"/>
                    <a:pt x="91636" y="157734"/>
                    <a:pt x="100746" y="157734"/>
                  </a:cubicBezTo>
                  <a:cubicBezTo>
                    <a:pt x="102517" y="157734"/>
                    <a:pt x="107325" y="157734"/>
                    <a:pt x="107325" y="150657"/>
                  </a:cubicBezTo>
                  <a:cubicBezTo>
                    <a:pt x="107325" y="146509"/>
                    <a:pt x="103023" y="146265"/>
                    <a:pt x="100746" y="146265"/>
                  </a:cubicBezTo>
                  <a:cubicBezTo>
                    <a:pt x="97203" y="146265"/>
                    <a:pt x="93154" y="146265"/>
                    <a:pt x="89864" y="146021"/>
                  </a:cubicBezTo>
                  <a:lnTo>
                    <a:pt x="126304" y="4493"/>
                  </a:lnTo>
                  <a:close/>
                  <a:moveTo>
                    <a:pt x="77465" y="84286"/>
                  </a:moveTo>
                  <a:cubicBezTo>
                    <a:pt x="76200" y="88434"/>
                    <a:pt x="76200" y="88922"/>
                    <a:pt x="73416" y="91362"/>
                  </a:cubicBezTo>
                  <a:cubicBezTo>
                    <a:pt x="65318" y="99171"/>
                    <a:pt x="54690" y="103563"/>
                    <a:pt x="45834" y="103563"/>
                  </a:cubicBezTo>
                  <a:cubicBezTo>
                    <a:pt x="30144" y="103563"/>
                    <a:pt x="28879" y="90386"/>
                    <a:pt x="28879" y="85018"/>
                  </a:cubicBezTo>
                  <a:cubicBezTo>
                    <a:pt x="28879" y="72329"/>
                    <a:pt x="37483" y="42315"/>
                    <a:pt x="41532" y="32799"/>
                  </a:cubicBezTo>
                  <a:cubicBezTo>
                    <a:pt x="49376" y="14986"/>
                    <a:pt x="61776" y="8886"/>
                    <a:pt x="72151" y="8886"/>
                  </a:cubicBezTo>
                  <a:cubicBezTo>
                    <a:pt x="87081" y="8886"/>
                    <a:pt x="93154" y="20354"/>
                    <a:pt x="93154" y="23038"/>
                  </a:cubicBezTo>
                  <a:cubicBezTo>
                    <a:pt x="93154" y="24014"/>
                    <a:pt x="92901" y="25723"/>
                    <a:pt x="92648" y="26455"/>
                  </a:cubicBezTo>
                  <a:lnTo>
                    <a:pt x="77465" y="84286"/>
                  </a:lnTo>
                  <a:close/>
                </a:path>
              </a:pathLst>
            </a:custGeom>
            <a:solidFill>
              <a:srgbClr val="000000"/>
            </a:solidFill>
            <a:ln w="25400"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644331ED-3D8E-C36E-D586-3649F52C8CB2}"/>
                </a:ext>
              </a:extLst>
            </p:cNvPr>
            <p:cNvSpPr/>
            <p:nvPr>
              <p:custDataLst>
                <p:tags r:id="rId61"/>
              </p:custDataLst>
            </p:nvPr>
          </p:nvSpPr>
          <p:spPr>
            <a:xfrm>
              <a:off x="9918275" y="4802976"/>
              <a:ext cx="53672" cy="114954"/>
            </a:xfrm>
            <a:custGeom>
              <a:avLst/>
              <a:gdLst>
                <a:gd name="connsiteX0" fmla="*/ 49357 w 53672"/>
                <a:gd name="connsiteY0" fmla="*/ 6588 h 114954"/>
                <a:gd name="connsiteX1" fmla="*/ 42271 w 53672"/>
                <a:gd name="connsiteY1" fmla="*/ 97 h 114954"/>
                <a:gd name="connsiteX2" fmla="*/ 32352 w 53672"/>
                <a:gd name="connsiteY2" fmla="*/ 9492 h 114954"/>
                <a:gd name="connsiteX3" fmla="*/ 39437 w 53672"/>
                <a:gd name="connsiteY3" fmla="*/ 15982 h 114954"/>
                <a:gd name="connsiteX4" fmla="*/ 49357 w 53672"/>
                <a:gd name="connsiteY4" fmla="*/ 6588 h 114954"/>
                <a:gd name="connsiteX5" fmla="*/ 13221 w 53672"/>
                <a:gd name="connsiteY5" fmla="*/ 93359 h 114954"/>
                <a:gd name="connsiteX6" fmla="*/ 11627 w 53672"/>
                <a:gd name="connsiteY6" fmla="*/ 100533 h 114954"/>
                <a:gd name="connsiteX7" fmla="*/ 28455 w 53672"/>
                <a:gd name="connsiteY7" fmla="*/ 115052 h 114954"/>
                <a:gd name="connsiteX8" fmla="*/ 53962 w 53672"/>
                <a:gd name="connsiteY8" fmla="*/ 88918 h 114954"/>
                <a:gd name="connsiteX9" fmla="*/ 51128 w 53672"/>
                <a:gd name="connsiteY9" fmla="*/ 86697 h 114954"/>
                <a:gd name="connsiteX10" fmla="*/ 47763 w 53672"/>
                <a:gd name="connsiteY10" fmla="*/ 89601 h 114954"/>
                <a:gd name="connsiteX11" fmla="*/ 28986 w 53672"/>
                <a:gd name="connsiteY11" fmla="*/ 110269 h 114954"/>
                <a:gd name="connsiteX12" fmla="*/ 24558 w 53672"/>
                <a:gd name="connsiteY12" fmla="*/ 104291 h 114954"/>
                <a:gd name="connsiteX13" fmla="*/ 27392 w 53672"/>
                <a:gd name="connsiteY13" fmla="*/ 93359 h 114954"/>
                <a:gd name="connsiteX14" fmla="*/ 33060 w 53672"/>
                <a:gd name="connsiteY14" fmla="*/ 79694 h 114954"/>
                <a:gd name="connsiteX15" fmla="*/ 41740 w 53672"/>
                <a:gd name="connsiteY15" fmla="*/ 58001 h 114954"/>
                <a:gd name="connsiteX16" fmla="*/ 42803 w 53672"/>
                <a:gd name="connsiteY16" fmla="*/ 52536 h 114954"/>
                <a:gd name="connsiteX17" fmla="*/ 25975 w 53672"/>
                <a:gd name="connsiteY17" fmla="*/ 38017 h 114954"/>
                <a:gd name="connsiteX18" fmla="*/ 290 w 53672"/>
                <a:gd name="connsiteY18" fmla="*/ 64151 h 114954"/>
                <a:gd name="connsiteX19" fmla="*/ 3301 w 53672"/>
                <a:gd name="connsiteY19" fmla="*/ 66371 h 114954"/>
                <a:gd name="connsiteX20" fmla="*/ 6490 w 53672"/>
                <a:gd name="connsiteY20" fmla="*/ 63638 h 114954"/>
                <a:gd name="connsiteX21" fmla="*/ 25443 w 53672"/>
                <a:gd name="connsiteY21" fmla="*/ 42799 h 114954"/>
                <a:gd name="connsiteX22" fmla="*/ 29872 w 53672"/>
                <a:gd name="connsiteY22" fmla="*/ 48778 h 114954"/>
                <a:gd name="connsiteX23" fmla="*/ 24381 w 53672"/>
                <a:gd name="connsiteY23" fmla="*/ 65859 h 114954"/>
                <a:gd name="connsiteX24" fmla="*/ 13221 w 53672"/>
                <a:gd name="connsiteY24" fmla="*/ 93359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57" y="6588"/>
                  </a:moveTo>
                  <a:cubicBezTo>
                    <a:pt x="49357" y="3855"/>
                    <a:pt x="47231" y="97"/>
                    <a:pt x="42271" y="97"/>
                  </a:cubicBezTo>
                  <a:cubicBezTo>
                    <a:pt x="37489" y="97"/>
                    <a:pt x="32352" y="4538"/>
                    <a:pt x="32352" y="9492"/>
                  </a:cubicBezTo>
                  <a:cubicBezTo>
                    <a:pt x="32352" y="12395"/>
                    <a:pt x="34654" y="15982"/>
                    <a:pt x="39437" y="15982"/>
                  </a:cubicBezTo>
                  <a:cubicBezTo>
                    <a:pt x="44574" y="15982"/>
                    <a:pt x="49357" y="11200"/>
                    <a:pt x="49357" y="6588"/>
                  </a:cubicBezTo>
                  <a:close/>
                  <a:moveTo>
                    <a:pt x="13221" y="93359"/>
                  </a:moveTo>
                  <a:cubicBezTo>
                    <a:pt x="12513" y="95580"/>
                    <a:pt x="11627" y="97629"/>
                    <a:pt x="11627" y="100533"/>
                  </a:cubicBezTo>
                  <a:cubicBezTo>
                    <a:pt x="11627" y="108561"/>
                    <a:pt x="18712" y="115052"/>
                    <a:pt x="28455" y="115052"/>
                  </a:cubicBezTo>
                  <a:cubicBezTo>
                    <a:pt x="46168" y="115052"/>
                    <a:pt x="53962" y="91480"/>
                    <a:pt x="53962" y="88918"/>
                  </a:cubicBezTo>
                  <a:cubicBezTo>
                    <a:pt x="53962" y="86697"/>
                    <a:pt x="51660" y="86697"/>
                    <a:pt x="51128" y="86697"/>
                  </a:cubicBezTo>
                  <a:cubicBezTo>
                    <a:pt x="48648" y="86697"/>
                    <a:pt x="48471" y="87722"/>
                    <a:pt x="47763" y="89601"/>
                  </a:cubicBezTo>
                  <a:cubicBezTo>
                    <a:pt x="43688" y="103266"/>
                    <a:pt x="35894" y="110269"/>
                    <a:pt x="28986" y="110269"/>
                  </a:cubicBezTo>
                  <a:cubicBezTo>
                    <a:pt x="25443" y="110269"/>
                    <a:pt x="24558" y="108049"/>
                    <a:pt x="24558" y="104291"/>
                  </a:cubicBezTo>
                  <a:cubicBezTo>
                    <a:pt x="24558" y="100362"/>
                    <a:pt x="25798" y="97117"/>
                    <a:pt x="27392" y="93359"/>
                  </a:cubicBezTo>
                  <a:cubicBezTo>
                    <a:pt x="29163" y="88747"/>
                    <a:pt x="31112" y="84135"/>
                    <a:pt x="33060" y="79694"/>
                  </a:cubicBezTo>
                  <a:cubicBezTo>
                    <a:pt x="34654" y="75595"/>
                    <a:pt x="41031" y="60051"/>
                    <a:pt x="41740" y="58001"/>
                  </a:cubicBezTo>
                  <a:cubicBezTo>
                    <a:pt x="42271" y="56293"/>
                    <a:pt x="42803" y="54244"/>
                    <a:pt x="42803" y="52536"/>
                  </a:cubicBezTo>
                  <a:cubicBezTo>
                    <a:pt x="42803" y="44507"/>
                    <a:pt x="35717" y="38017"/>
                    <a:pt x="25975" y="38017"/>
                  </a:cubicBezTo>
                  <a:cubicBezTo>
                    <a:pt x="8438" y="38017"/>
                    <a:pt x="290" y="61247"/>
                    <a:pt x="290" y="64151"/>
                  </a:cubicBezTo>
                  <a:cubicBezTo>
                    <a:pt x="290" y="66371"/>
                    <a:pt x="2770" y="66371"/>
                    <a:pt x="3301" y="66371"/>
                  </a:cubicBezTo>
                  <a:cubicBezTo>
                    <a:pt x="5781" y="66371"/>
                    <a:pt x="5958" y="65517"/>
                    <a:pt x="6490" y="63638"/>
                  </a:cubicBezTo>
                  <a:cubicBezTo>
                    <a:pt x="11095" y="48949"/>
                    <a:pt x="18889" y="42799"/>
                    <a:pt x="25443" y="42799"/>
                  </a:cubicBezTo>
                  <a:cubicBezTo>
                    <a:pt x="28278" y="42799"/>
                    <a:pt x="29872" y="44166"/>
                    <a:pt x="29872" y="48778"/>
                  </a:cubicBezTo>
                  <a:cubicBezTo>
                    <a:pt x="29872" y="52706"/>
                    <a:pt x="28809" y="55268"/>
                    <a:pt x="24381" y="65859"/>
                  </a:cubicBezTo>
                  <a:lnTo>
                    <a:pt x="13221" y="93359"/>
                  </a:lnTo>
                  <a:close/>
                </a:path>
              </a:pathLst>
            </a:custGeom>
            <a:solidFill>
              <a:srgbClr val="000000"/>
            </a:solidFill>
            <a:ln w="25400"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BA210087-59D5-BDA0-C5AB-EF233261D08B}"/>
                </a:ext>
              </a:extLst>
            </p:cNvPr>
            <p:cNvSpPr/>
            <p:nvPr>
              <p:custDataLst>
                <p:tags r:id="rId62"/>
              </p:custDataLst>
            </p:nvPr>
          </p:nvSpPr>
          <p:spPr>
            <a:xfrm>
              <a:off x="9911737" y="4963881"/>
              <a:ext cx="78293" cy="113417"/>
            </a:xfrm>
            <a:custGeom>
              <a:avLst/>
              <a:gdLst>
                <a:gd name="connsiteX0" fmla="*/ 78584 w 78293"/>
                <a:gd name="connsiteY0" fmla="*/ 82434 h 113417"/>
                <a:gd name="connsiteX1" fmla="*/ 72561 w 78293"/>
                <a:gd name="connsiteY1" fmla="*/ 82434 h 113417"/>
                <a:gd name="connsiteX2" fmla="*/ 67956 w 78293"/>
                <a:gd name="connsiteY2" fmla="*/ 97977 h 113417"/>
                <a:gd name="connsiteX3" fmla="*/ 50419 w 78293"/>
                <a:gd name="connsiteY3" fmla="*/ 99002 h 113417"/>
                <a:gd name="connsiteX4" fmla="*/ 17826 w 78293"/>
                <a:gd name="connsiteY4" fmla="*/ 99002 h 113417"/>
                <a:gd name="connsiteX5" fmla="*/ 53253 w 78293"/>
                <a:gd name="connsiteY5" fmla="*/ 70306 h 113417"/>
                <a:gd name="connsiteX6" fmla="*/ 78584 w 78293"/>
                <a:gd name="connsiteY6" fmla="*/ 33411 h 113417"/>
                <a:gd name="connsiteX7" fmla="*/ 37134 w 78293"/>
                <a:gd name="connsiteY7" fmla="*/ 104 h 113417"/>
                <a:gd name="connsiteX8" fmla="*/ 290 w 78293"/>
                <a:gd name="connsiteY8" fmla="*/ 30678 h 113417"/>
                <a:gd name="connsiteX9" fmla="*/ 9678 w 78293"/>
                <a:gd name="connsiteY9" fmla="*/ 40244 h 113417"/>
                <a:gd name="connsiteX10" fmla="*/ 19066 w 78293"/>
                <a:gd name="connsiteY10" fmla="*/ 31191 h 113417"/>
                <a:gd name="connsiteX11" fmla="*/ 8615 w 78293"/>
                <a:gd name="connsiteY11" fmla="*/ 22138 h 113417"/>
                <a:gd name="connsiteX12" fmla="*/ 34477 w 78293"/>
                <a:gd name="connsiteY12" fmla="*/ 6253 h 113417"/>
                <a:gd name="connsiteX13" fmla="*/ 61402 w 78293"/>
                <a:gd name="connsiteY13" fmla="*/ 33411 h 113417"/>
                <a:gd name="connsiteX14" fmla="*/ 44751 w 78293"/>
                <a:gd name="connsiteY14" fmla="*/ 66207 h 113417"/>
                <a:gd name="connsiteX15" fmla="*/ 2061 w 78293"/>
                <a:gd name="connsiteY15" fmla="*/ 106860 h 113417"/>
                <a:gd name="connsiteX16" fmla="*/ 290 w 78293"/>
                <a:gd name="connsiteY16" fmla="*/ 113521 h 113417"/>
                <a:gd name="connsiteX17" fmla="*/ 73270 w 78293"/>
                <a:gd name="connsiteY17" fmla="*/ 113521 h 113417"/>
                <a:gd name="connsiteX18" fmla="*/ 78584 w 78293"/>
                <a:gd name="connsiteY18" fmla="*/ 82434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3417">
                  <a:moveTo>
                    <a:pt x="78584" y="82434"/>
                  </a:moveTo>
                  <a:lnTo>
                    <a:pt x="72561" y="82434"/>
                  </a:lnTo>
                  <a:cubicBezTo>
                    <a:pt x="72030" y="86192"/>
                    <a:pt x="70258" y="96269"/>
                    <a:pt x="67956" y="97977"/>
                  </a:cubicBezTo>
                  <a:cubicBezTo>
                    <a:pt x="66539" y="99002"/>
                    <a:pt x="52899" y="99002"/>
                    <a:pt x="50419" y="99002"/>
                  </a:cubicBezTo>
                  <a:lnTo>
                    <a:pt x="17826" y="99002"/>
                  </a:lnTo>
                  <a:cubicBezTo>
                    <a:pt x="36425" y="83117"/>
                    <a:pt x="42625" y="78334"/>
                    <a:pt x="53253" y="70306"/>
                  </a:cubicBezTo>
                  <a:cubicBezTo>
                    <a:pt x="66361" y="60229"/>
                    <a:pt x="78584" y="49638"/>
                    <a:pt x="78584" y="33411"/>
                  </a:cubicBezTo>
                  <a:cubicBezTo>
                    <a:pt x="78584" y="12743"/>
                    <a:pt x="59807" y="104"/>
                    <a:pt x="37134" y="104"/>
                  </a:cubicBezTo>
                  <a:cubicBezTo>
                    <a:pt x="15169" y="104"/>
                    <a:pt x="290" y="14964"/>
                    <a:pt x="290" y="30678"/>
                  </a:cubicBezTo>
                  <a:cubicBezTo>
                    <a:pt x="290" y="39390"/>
                    <a:pt x="7907" y="40244"/>
                    <a:pt x="9678" y="40244"/>
                  </a:cubicBezTo>
                  <a:cubicBezTo>
                    <a:pt x="13929" y="40244"/>
                    <a:pt x="19066" y="37340"/>
                    <a:pt x="19066" y="31191"/>
                  </a:cubicBezTo>
                  <a:cubicBezTo>
                    <a:pt x="19066" y="28116"/>
                    <a:pt x="17826" y="22138"/>
                    <a:pt x="8615" y="22138"/>
                  </a:cubicBezTo>
                  <a:cubicBezTo>
                    <a:pt x="14106" y="10011"/>
                    <a:pt x="26152" y="6253"/>
                    <a:pt x="34477" y="6253"/>
                  </a:cubicBezTo>
                  <a:cubicBezTo>
                    <a:pt x="52191" y="6253"/>
                    <a:pt x="61402" y="19576"/>
                    <a:pt x="61402" y="33411"/>
                  </a:cubicBezTo>
                  <a:cubicBezTo>
                    <a:pt x="61402" y="48272"/>
                    <a:pt x="50419" y="60058"/>
                    <a:pt x="44751" y="66207"/>
                  </a:cubicBezTo>
                  <a:lnTo>
                    <a:pt x="2061" y="106860"/>
                  </a:lnTo>
                  <a:cubicBezTo>
                    <a:pt x="290" y="108397"/>
                    <a:pt x="290" y="108738"/>
                    <a:pt x="290" y="113521"/>
                  </a:cubicBezTo>
                  <a:lnTo>
                    <a:pt x="73270" y="113521"/>
                  </a:lnTo>
                  <a:lnTo>
                    <a:pt x="78584" y="82434"/>
                  </a:lnTo>
                  <a:close/>
                </a:path>
              </a:pathLst>
            </a:custGeom>
            <a:solidFill>
              <a:srgbClr val="000000"/>
            </a:solidFill>
            <a:ln w="25400"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4062FD80-B115-521D-010A-D049D06573AA}"/>
                </a:ext>
              </a:extLst>
            </p:cNvPr>
            <p:cNvSpPr/>
            <p:nvPr>
              <p:custDataLst>
                <p:tags r:id="rId63"/>
              </p:custDataLst>
            </p:nvPr>
          </p:nvSpPr>
          <p:spPr>
            <a:xfrm>
              <a:off x="10028523" y="4833964"/>
              <a:ext cx="58707" cy="244013"/>
            </a:xfrm>
            <a:custGeom>
              <a:avLst/>
              <a:gdLst>
                <a:gd name="connsiteX0" fmla="*/ 59002 w 58707"/>
                <a:gd name="connsiteY0" fmla="*/ 122108 h 244013"/>
                <a:gd name="connsiteX1" fmla="*/ 42301 w 58707"/>
                <a:gd name="connsiteY1" fmla="*/ 45976 h 244013"/>
                <a:gd name="connsiteX2" fmla="*/ 2825 w 58707"/>
                <a:gd name="connsiteY2" fmla="*/ 101 h 244013"/>
                <a:gd name="connsiteX3" fmla="*/ 294 w 58707"/>
                <a:gd name="connsiteY3" fmla="*/ 2541 h 244013"/>
                <a:gd name="connsiteX4" fmla="*/ 5102 w 58707"/>
                <a:gd name="connsiteY4" fmla="*/ 8154 h 244013"/>
                <a:gd name="connsiteX5" fmla="*/ 44325 w 58707"/>
                <a:gd name="connsiteY5" fmla="*/ 122108 h 244013"/>
                <a:gd name="connsiteX6" fmla="*/ 3584 w 58707"/>
                <a:gd name="connsiteY6" fmla="*/ 237526 h 244013"/>
                <a:gd name="connsiteX7" fmla="*/ 294 w 58707"/>
                <a:gd name="connsiteY7" fmla="*/ 241675 h 244013"/>
                <a:gd name="connsiteX8" fmla="*/ 2825 w 58707"/>
                <a:gd name="connsiteY8" fmla="*/ 244115 h 244013"/>
                <a:gd name="connsiteX9" fmla="*/ 43060 w 58707"/>
                <a:gd name="connsiteY9" fmla="*/ 196532 h 244013"/>
                <a:gd name="connsiteX10" fmla="*/ 59002 w 58707"/>
                <a:gd name="connsiteY10" fmla="*/ 122108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9002" y="122108"/>
                  </a:moveTo>
                  <a:cubicBezTo>
                    <a:pt x="59002" y="103075"/>
                    <a:pt x="56219" y="73549"/>
                    <a:pt x="42301" y="45976"/>
                  </a:cubicBezTo>
                  <a:cubicBezTo>
                    <a:pt x="27118" y="15962"/>
                    <a:pt x="5355" y="101"/>
                    <a:pt x="2825" y="101"/>
                  </a:cubicBezTo>
                  <a:cubicBezTo>
                    <a:pt x="1306" y="101"/>
                    <a:pt x="294" y="1077"/>
                    <a:pt x="294" y="2541"/>
                  </a:cubicBezTo>
                  <a:cubicBezTo>
                    <a:pt x="294" y="3273"/>
                    <a:pt x="294" y="3761"/>
                    <a:pt x="5102" y="8154"/>
                  </a:cubicBezTo>
                  <a:cubicBezTo>
                    <a:pt x="29901" y="32311"/>
                    <a:pt x="44325" y="71109"/>
                    <a:pt x="44325" y="122108"/>
                  </a:cubicBezTo>
                  <a:cubicBezTo>
                    <a:pt x="44325" y="163834"/>
                    <a:pt x="34962" y="206781"/>
                    <a:pt x="3584" y="237526"/>
                  </a:cubicBezTo>
                  <a:cubicBezTo>
                    <a:pt x="294" y="240454"/>
                    <a:pt x="294" y="240942"/>
                    <a:pt x="294" y="241675"/>
                  </a:cubicBezTo>
                  <a:cubicBezTo>
                    <a:pt x="294" y="243139"/>
                    <a:pt x="1306" y="244115"/>
                    <a:pt x="2825" y="244115"/>
                  </a:cubicBezTo>
                  <a:cubicBezTo>
                    <a:pt x="5355" y="244115"/>
                    <a:pt x="28130" y="227522"/>
                    <a:pt x="43060" y="196532"/>
                  </a:cubicBezTo>
                  <a:cubicBezTo>
                    <a:pt x="55965" y="169691"/>
                    <a:pt x="59002" y="142605"/>
                    <a:pt x="59002" y="122108"/>
                  </a:cubicBezTo>
                  <a:close/>
                </a:path>
              </a:pathLst>
            </a:custGeom>
            <a:solidFill>
              <a:srgbClr val="000000"/>
            </a:solidFill>
            <a:ln w="25400" cap="flat">
              <a:noFill/>
              <a:prstDash val="solid"/>
              <a:miter/>
            </a:ln>
          </p:spPr>
          <p:txBody>
            <a:bodyPr rtlCol="0" anchor="ctr"/>
            <a:lstStyle/>
            <a:p>
              <a:endParaRPr lang="en-CN"/>
            </a:p>
          </p:txBody>
        </p:sp>
      </p:grpSp>
      <p:sp>
        <p:nvSpPr>
          <p:cNvPr id="18439" name="TextBox 18438">
            <a:extLst>
              <a:ext uri="{FF2B5EF4-FFF2-40B4-BE49-F238E27FC236}">
                <a16:creationId xmlns:a16="http://schemas.microsoft.com/office/drawing/2014/main" id="{CBF59F7E-135F-6960-1910-0A9826B2C3A4}"/>
              </a:ext>
            </a:extLst>
          </p:cNvPr>
          <p:cNvSpPr txBox="1"/>
          <p:nvPr/>
        </p:nvSpPr>
        <p:spPr>
          <a:xfrm>
            <a:off x="4945329" y="3270233"/>
            <a:ext cx="6096000" cy="754694"/>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其中 </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和</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分别表示</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Q</a:t>
            </a:r>
            <a:r>
              <a:rPr lang="en-CN" baseline="-25000" dirty="0">
                <a:latin typeface="Microsoft YaHei" panose="020B0503020204020204" pitchFamily="34" charset="-122"/>
                <a:ea typeface="Microsoft YaHei" panose="020B0503020204020204" pitchFamily="34" charset="-122"/>
              </a:rPr>
              <a:t>1</a:t>
            </a:r>
            <a:r>
              <a:rPr lang="en-CN" dirty="0">
                <a:latin typeface="Microsoft YaHei" panose="020B0503020204020204" pitchFamily="34" charset="-122"/>
                <a:ea typeface="Microsoft YaHei" panose="020B0503020204020204" pitchFamily="34" charset="-122"/>
              </a:rPr>
              <a:t>中的第</a:t>
            </a:r>
            <a:r>
              <a:rPr lang="zh-CN" altLang="en-US" dirty="0">
                <a:latin typeface="Microsoft YaHei" panose="020B0503020204020204" pitchFamily="34" charset="-122"/>
                <a:ea typeface="Microsoft YaHei" panose="020B0503020204020204" pitchFamily="34" charset="-122"/>
              </a:rPr>
              <a:t> </a:t>
            </a:r>
            <a:r>
              <a:rPr lang="en-US" altLang="zh-CN" dirty="0" err="1">
                <a:latin typeface="Microsoft YaHei" panose="020B0503020204020204" pitchFamily="34" charset="-122"/>
                <a:ea typeface="Microsoft YaHei" panose="020B0503020204020204" pitchFamily="34" charset="-122"/>
              </a:rPr>
              <a:t>i</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个单词和</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Q</a:t>
            </a:r>
            <a:r>
              <a:rPr lang="en-CN" baseline="-25000"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中的第i个单词的嵌入表示。</a:t>
            </a:r>
          </a:p>
        </p:txBody>
      </p:sp>
      <p:grpSp>
        <p:nvGrpSpPr>
          <p:cNvPr id="18446" name="Group 18445" descr="\documentclass{article}&#10;\usepackage{amsmath, amsfonts , amssymb, bm}&#10;\pagestyle{empty}&#10;\begin{document}&#10;&#10;&#10;$\bm{q}_1^i$&#10;&#10;\end{document}" title="IguanaTex Vector Display">
            <a:extLst>
              <a:ext uri="{FF2B5EF4-FFF2-40B4-BE49-F238E27FC236}">
                <a16:creationId xmlns:a16="http://schemas.microsoft.com/office/drawing/2014/main" id="{C4984031-46FE-046B-5435-816137915D78}"/>
              </a:ext>
            </a:extLst>
          </p:cNvPr>
          <p:cNvGrpSpPr>
            <a:grpSpLocks noChangeAspect="1"/>
          </p:cNvGrpSpPr>
          <p:nvPr>
            <p:custDataLst>
              <p:tags r:id="rId2"/>
            </p:custDataLst>
          </p:nvPr>
        </p:nvGrpSpPr>
        <p:grpSpPr>
          <a:xfrm>
            <a:off x="5611446" y="3377594"/>
            <a:ext cx="188625" cy="222612"/>
            <a:chOff x="4303892" y="3673141"/>
            <a:chExt cx="188625" cy="222612"/>
          </a:xfrm>
        </p:grpSpPr>
        <p:sp>
          <p:nvSpPr>
            <p:cNvPr id="18443" name="Freeform 18442">
              <a:extLst>
                <a:ext uri="{FF2B5EF4-FFF2-40B4-BE49-F238E27FC236}">
                  <a16:creationId xmlns:a16="http://schemas.microsoft.com/office/drawing/2014/main" id="{0F76E712-2238-08AD-A8C6-D0CA122C5F64}"/>
                </a:ext>
              </a:extLst>
            </p:cNvPr>
            <p:cNvSpPr/>
            <p:nvPr>
              <p:custDataLst>
                <p:tags r:id="rId7"/>
              </p:custDataLst>
            </p:nvPr>
          </p:nvSpPr>
          <p:spPr>
            <a:xfrm>
              <a:off x="4303892" y="3750780"/>
              <a:ext cx="113417" cy="133748"/>
            </a:xfrm>
            <a:custGeom>
              <a:avLst/>
              <a:gdLst>
                <a:gd name="connsiteX0" fmla="*/ 113494 w 113417"/>
                <a:gd name="connsiteY0" fmla="*/ 3790 h 133748"/>
                <a:gd name="connsiteX1" fmla="*/ 109395 w 113417"/>
                <a:gd name="connsiteY1" fmla="*/ 63 h 133748"/>
                <a:gd name="connsiteX2" fmla="*/ 88670 w 113417"/>
                <a:gd name="connsiteY2" fmla="*/ 8966 h 133748"/>
                <a:gd name="connsiteX3" fmla="*/ 64301 w 113417"/>
                <a:gd name="connsiteY3" fmla="*/ 63 h 133748"/>
                <a:gd name="connsiteX4" fmla="*/ 77 w 113417"/>
                <a:gd name="connsiteY4" fmla="*/ 61140 h 133748"/>
                <a:gd name="connsiteX5" fmla="*/ 39932 w 113417"/>
                <a:gd name="connsiteY5" fmla="*/ 95302 h 133748"/>
                <a:gd name="connsiteX6" fmla="*/ 64757 w 113417"/>
                <a:gd name="connsiteY6" fmla="*/ 88677 h 133748"/>
                <a:gd name="connsiteX7" fmla="*/ 56102 w 113417"/>
                <a:gd name="connsiteY7" fmla="*/ 120147 h 133748"/>
                <a:gd name="connsiteX8" fmla="*/ 53369 w 113417"/>
                <a:gd name="connsiteY8" fmla="*/ 123667 h 133748"/>
                <a:gd name="connsiteX9" fmla="*/ 44715 w 113417"/>
                <a:gd name="connsiteY9" fmla="*/ 124081 h 133748"/>
                <a:gd name="connsiteX10" fmla="*/ 38338 w 113417"/>
                <a:gd name="connsiteY10" fmla="*/ 125323 h 133748"/>
                <a:gd name="connsiteX11" fmla="*/ 36516 w 113417"/>
                <a:gd name="connsiteY11" fmla="*/ 130085 h 133748"/>
                <a:gd name="connsiteX12" fmla="*/ 41071 w 113417"/>
                <a:gd name="connsiteY12" fmla="*/ 133812 h 133748"/>
                <a:gd name="connsiteX13" fmla="*/ 65212 w 113417"/>
                <a:gd name="connsiteY13" fmla="*/ 133191 h 133748"/>
                <a:gd name="connsiteX14" fmla="*/ 90492 w 113417"/>
                <a:gd name="connsiteY14" fmla="*/ 133812 h 133748"/>
                <a:gd name="connsiteX15" fmla="*/ 96413 w 113417"/>
                <a:gd name="connsiteY15" fmla="*/ 127808 h 133748"/>
                <a:gd name="connsiteX16" fmla="*/ 90492 w 113417"/>
                <a:gd name="connsiteY16" fmla="*/ 124081 h 133748"/>
                <a:gd name="connsiteX17" fmla="*/ 80699 w 113417"/>
                <a:gd name="connsiteY17" fmla="*/ 123874 h 133748"/>
                <a:gd name="connsiteX18" fmla="*/ 113494 w 113417"/>
                <a:gd name="connsiteY18" fmla="*/ 3790 h 133748"/>
                <a:gd name="connsiteX19" fmla="*/ 69539 w 113417"/>
                <a:gd name="connsiteY19" fmla="*/ 71492 h 133748"/>
                <a:gd name="connsiteX20" fmla="*/ 65895 w 113417"/>
                <a:gd name="connsiteY20" fmla="*/ 77496 h 133748"/>
                <a:gd name="connsiteX21" fmla="*/ 41071 w 113417"/>
                <a:gd name="connsiteY21" fmla="*/ 87848 h 133748"/>
                <a:gd name="connsiteX22" fmla="*/ 25812 w 113417"/>
                <a:gd name="connsiteY22" fmla="*/ 72113 h 133748"/>
                <a:gd name="connsiteX23" fmla="*/ 37199 w 113417"/>
                <a:gd name="connsiteY23" fmla="*/ 27806 h 133748"/>
                <a:gd name="connsiteX24" fmla="*/ 64757 w 113417"/>
                <a:gd name="connsiteY24" fmla="*/ 7516 h 133748"/>
                <a:gd name="connsiteX25" fmla="*/ 83659 w 113417"/>
                <a:gd name="connsiteY25" fmla="*/ 19525 h 133748"/>
                <a:gd name="connsiteX26" fmla="*/ 83204 w 113417"/>
                <a:gd name="connsiteY26" fmla="*/ 22423 h 133748"/>
                <a:gd name="connsiteX27" fmla="*/ 69539 w 113417"/>
                <a:gd name="connsiteY27" fmla="*/ 71492 h 13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17" h="133748">
                  <a:moveTo>
                    <a:pt x="113494" y="3790"/>
                  </a:moveTo>
                  <a:cubicBezTo>
                    <a:pt x="113494" y="2754"/>
                    <a:pt x="112583" y="63"/>
                    <a:pt x="109395" y="63"/>
                  </a:cubicBezTo>
                  <a:cubicBezTo>
                    <a:pt x="109167" y="63"/>
                    <a:pt x="95730" y="2961"/>
                    <a:pt x="88670" y="8966"/>
                  </a:cubicBezTo>
                  <a:cubicBezTo>
                    <a:pt x="85481" y="5653"/>
                    <a:pt x="77738" y="63"/>
                    <a:pt x="64301" y="63"/>
                  </a:cubicBezTo>
                  <a:cubicBezTo>
                    <a:pt x="24673" y="63"/>
                    <a:pt x="77" y="32775"/>
                    <a:pt x="77" y="61140"/>
                  </a:cubicBezTo>
                  <a:cubicBezTo>
                    <a:pt x="77" y="86606"/>
                    <a:pt x="21029" y="95302"/>
                    <a:pt x="39932" y="95302"/>
                  </a:cubicBezTo>
                  <a:cubicBezTo>
                    <a:pt x="50864" y="95302"/>
                    <a:pt x="59974" y="91368"/>
                    <a:pt x="64757" y="88677"/>
                  </a:cubicBezTo>
                  <a:lnTo>
                    <a:pt x="56102" y="120147"/>
                  </a:lnTo>
                  <a:cubicBezTo>
                    <a:pt x="55191" y="123253"/>
                    <a:pt x="54963" y="123460"/>
                    <a:pt x="53369" y="123667"/>
                  </a:cubicBezTo>
                  <a:cubicBezTo>
                    <a:pt x="50864" y="124081"/>
                    <a:pt x="47220" y="124081"/>
                    <a:pt x="44715" y="124081"/>
                  </a:cubicBezTo>
                  <a:cubicBezTo>
                    <a:pt x="40843" y="124081"/>
                    <a:pt x="39477" y="124081"/>
                    <a:pt x="38338" y="125323"/>
                  </a:cubicBezTo>
                  <a:cubicBezTo>
                    <a:pt x="37199" y="126565"/>
                    <a:pt x="36516" y="129878"/>
                    <a:pt x="36516" y="130085"/>
                  </a:cubicBezTo>
                  <a:cubicBezTo>
                    <a:pt x="36516" y="131327"/>
                    <a:pt x="37427" y="133812"/>
                    <a:pt x="41071" y="133812"/>
                  </a:cubicBezTo>
                  <a:cubicBezTo>
                    <a:pt x="48814" y="133812"/>
                    <a:pt x="57241" y="133191"/>
                    <a:pt x="65212" y="133191"/>
                  </a:cubicBezTo>
                  <a:cubicBezTo>
                    <a:pt x="73639" y="133191"/>
                    <a:pt x="82293" y="133812"/>
                    <a:pt x="90492" y="133812"/>
                  </a:cubicBezTo>
                  <a:cubicBezTo>
                    <a:pt x="92086" y="133812"/>
                    <a:pt x="96413" y="133812"/>
                    <a:pt x="96413" y="127808"/>
                  </a:cubicBezTo>
                  <a:cubicBezTo>
                    <a:pt x="96413" y="124288"/>
                    <a:pt x="92542" y="124081"/>
                    <a:pt x="90492" y="124081"/>
                  </a:cubicBezTo>
                  <a:cubicBezTo>
                    <a:pt x="87303" y="124081"/>
                    <a:pt x="83659" y="124081"/>
                    <a:pt x="80699" y="123874"/>
                  </a:cubicBezTo>
                  <a:lnTo>
                    <a:pt x="113494" y="3790"/>
                  </a:lnTo>
                  <a:close/>
                  <a:moveTo>
                    <a:pt x="69539" y="71492"/>
                  </a:moveTo>
                  <a:cubicBezTo>
                    <a:pt x="68400" y="75012"/>
                    <a:pt x="68400" y="75426"/>
                    <a:pt x="65895" y="77496"/>
                  </a:cubicBezTo>
                  <a:cubicBezTo>
                    <a:pt x="58607" y="84122"/>
                    <a:pt x="49042" y="87848"/>
                    <a:pt x="41071" y="87848"/>
                  </a:cubicBezTo>
                  <a:cubicBezTo>
                    <a:pt x="26951" y="87848"/>
                    <a:pt x="25812" y="76668"/>
                    <a:pt x="25812" y="72113"/>
                  </a:cubicBezTo>
                  <a:cubicBezTo>
                    <a:pt x="25812" y="61347"/>
                    <a:pt x="33555" y="35881"/>
                    <a:pt x="37199" y="27806"/>
                  </a:cubicBezTo>
                  <a:cubicBezTo>
                    <a:pt x="44259" y="12692"/>
                    <a:pt x="55419" y="7516"/>
                    <a:pt x="64757" y="7516"/>
                  </a:cubicBezTo>
                  <a:cubicBezTo>
                    <a:pt x="78194" y="7516"/>
                    <a:pt x="83659" y="17247"/>
                    <a:pt x="83659" y="19525"/>
                  </a:cubicBezTo>
                  <a:cubicBezTo>
                    <a:pt x="83659" y="20353"/>
                    <a:pt x="83432" y="21802"/>
                    <a:pt x="83204" y="22423"/>
                  </a:cubicBezTo>
                  <a:lnTo>
                    <a:pt x="69539" y="71492"/>
                  </a:lnTo>
                  <a:close/>
                </a:path>
              </a:pathLst>
            </a:custGeom>
            <a:solidFill>
              <a:srgbClr val="000000"/>
            </a:solidFill>
            <a:ln w="22225"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51BD6673-AFE2-DB17-4EBD-75B3B735562C}"/>
                </a:ext>
              </a:extLst>
            </p:cNvPr>
            <p:cNvSpPr/>
            <p:nvPr>
              <p:custDataLst>
                <p:tags r:id="rId8"/>
              </p:custDataLst>
            </p:nvPr>
          </p:nvSpPr>
          <p:spPr>
            <a:xfrm>
              <a:off x="4433039" y="3673141"/>
              <a:ext cx="48304" cy="97537"/>
            </a:xfrm>
            <a:custGeom>
              <a:avLst/>
              <a:gdLst>
                <a:gd name="connsiteX0" fmla="*/ 44242 w 48304"/>
                <a:gd name="connsiteY0" fmla="*/ 5566 h 97537"/>
                <a:gd name="connsiteX1" fmla="*/ 37866 w 48304"/>
                <a:gd name="connsiteY1" fmla="*/ 59 h 97537"/>
                <a:gd name="connsiteX2" fmla="*/ 28938 w 48304"/>
                <a:gd name="connsiteY2" fmla="*/ 8030 h 97537"/>
                <a:gd name="connsiteX3" fmla="*/ 35315 w 48304"/>
                <a:gd name="connsiteY3" fmla="*/ 13538 h 97537"/>
                <a:gd name="connsiteX4" fmla="*/ 44242 w 48304"/>
                <a:gd name="connsiteY4" fmla="*/ 5566 h 97537"/>
                <a:gd name="connsiteX5" fmla="*/ 11720 w 48304"/>
                <a:gd name="connsiteY5" fmla="*/ 79191 h 97537"/>
                <a:gd name="connsiteX6" fmla="*/ 10285 w 48304"/>
                <a:gd name="connsiteY6" fmla="*/ 85278 h 97537"/>
                <a:gd name="connsiteX7" fmla="*/ 25431 w 48304"/>
                <a:gd name="connsiteY7" fmla="*/ 97597 h 97537"/>
                <a:gd name="connsiteX8" fmla="*/ 48387 w 48304"/>
                <a:gd name="connsiteY8" fmla="*/ 75422 h 97537"/>
                <a:gd name="connsiteX9" fmla="*/ 45837 w 48304"/>
                <a:gd name="connsiteY9" fmla="*/ 73538 h 97537"/>
                <a:gd name="connsiteX10" fmla="*/ 42808 w 48304"/>
                <a:gd name="connsiteY10" fmla="*/ 76002 h 97537"/>
                <a:gd name="connsiteX11" fmla="*/ 25909 w 48304"/>
                <a:gd name="connsiteY11" fmla="*/ 93539 h 97537"/>
                <a:gd name="connsiteX12" fmla="*/ 21923 w 48304"/>
                <a:gd name="connsiteY12" fmla="*/ 88466 h 97537"/>
                <a:gd name="connsiteX13" fmla="*/ 24474 w 48304"/>
                <a:gd name="connsiteY13" fmla="*/ 79191 h 97537"/>
                <a:gd name="connsiteX14" fmla="*/ 29576 w 48304"/>
                <a:gd name="connsiteY14" fmla="*/ 67596 h 97537"/>
                <a:gd name="connsiteX15" fmla="*/ 37387 w 48304"/>
                <a:gd name="connsiteY15" fmla="*/ 49190 h 97537"/>
                <a:gd name="connsiteX16" fmla="*/ 38344 w 48304"/>
                <a:gd name="connsiteY16" fmla="*/ 44552 h 97537"/>
                <a:gd name="connsiteX17" fmla="*/ 23199 w 48304"/>
                <a:gd name="connsiteY17" fmla="*/ 32233 h 97537"/>
                <a:gd name="connsiteX18" fmla="*/ 82 w 48304"/>
                <a:gd name="connsiteY18" fmla="*/ 54408 h 97537"/>
                <a:gd name="connsiteX19" fmla="*/ 2793 w 48304"/>
                <a:gd name="connsiteY19" fmla="*/ 56292 h 97537"/>
                <a:gd name="connsiteX20" fmla="*/ 5662 w 48304"/>
                <a:gd name="connsiteY20" fmla="*/ 53973 h 97537"/>
                <a:gd name="connsiteX21" fmla="*/ 22720 w 48304"/>
                <a:gd name="connsiteY21" fmla="*/ 36291 h 97537"/>
                <a:gd name="connsiteX22" fmla="*/ 26706 w 48304"/>
                <a:gd name="connsiteY22" fmla="*/ 41364 h 97537"/>
                <a:gd name="connsiteX23" fmla="*/ 21764 w 48304"/>
                <a:gd name="connsiteY23" fmla="*/ 55857 h 97537"/>
                <a:gd name="connsiteX24" fmla="*/ 11720 w 48304"/>
                <a:gd name="connsiteY24" fmla="*/ 79191 h 9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97537">
                  <a:moveTo>
                    <a:pt x="44242" y="5566"/>
                  </a:moveTo>
                  <a:cubicBezTo>
                    <a:pt x="44242" y="3248"/>
                    <a:pt x="42329" y="59"/>
                    <a:pt x="37866" y="59"/>
                  </a:cubicBezTo>
                  <a:cubicBezTo>
                    <a:pt x="33561" y="59"/>
                    <a:pt x="28938" y="3827"/>
                    <a:pt x="28938" y="8030"/>
                  </a:cubicBezTo>
                  <a:cubicBezTo>
                    <a:pt x="28938" y="10494"/>
                    <a:pt x="31010" y="13538"/>
                    <a:pt x="35315" y="13538"/>
                  </a:cubicBezTo>
                  <a:cubicBezTo>
                    <a:pt x="39938" y="13538"/>
                    <a:pt x="44242" y="9480"/>
                    <a:pt x="44242" y="5566"/>
                  </a:cubicBezTo>
                  <a:close/>
                  <a:moveTo>
                    <a:pt x="11720" y="79191"/>
                  </a:moveTo>
                  <a:cubicBezTo>
                    <a:pt x="11083" y="81075"/>
                    <a:pt x="10285" y="82814"/>
                    <a:pt x="10285" y="85278"/>
                  </a:cubicBezTo>
                  <a:cubicBezTo>
                    <a:pt x="10285" y="92089"/>
                    <a:pt x="16662" y="97597"/>
                    <a:pt x="25431" y="97597"/>
                  </a:cubicBezTo>
                  <a:cubicBezTo>
                    <a:pt x="41373" y="97597"/>
                    <a:pt x="48387" y="77596"/>
                    <a:pt x="48387" y="75422"/>
                  </a:cubicBezTo>
                  <a:cubicBezTo>
                    <a:pt x="48387" y="73538"/>
                    <a:pt x="46315" y="73538"/>
                    <a:pt x="45837" y="73538"/>
                  </a:cubicBezTo>
                  <a:cubicBezTo>
                    <a:pt x="43605" y="73538"/>
                    <a:pt x="43445" y="74408"/>
                    <a:pt x="42808" y="76002"/>
                  </a:cubicBezTo>
                  <a:cubicBezTo>
                    <a:pt x="39141" y="87596"/>
                    <a:pt x="32126" y="93539"/>
                    <a:pt x="25909" y="93539"/>
                  </a:cubicBezTo>
                  <a:cubicBezTo>
                    <a:pt x="22720" y="93539"/>
                    <a:pt x="21923" y="91654"/>
                    <a:pt x="21923" y="88466"/>
                  </a:cubicBezTo>
                  <a:cubicBezTo>
                    <a:pt x="21923" y="85133"/>
                    <a:pt x="23039" y="82379"/>
                    <a:pt x="24474" y="79191"/>
                  </a:cubicBezTo>
                  <a:cubicBezTo>
                    <a:pt x="26068" y="75277"/>
                    <a:pt x="27822" y="71364"/>
                    <a:pt x="29576" y="67596"/>
                  </a:cubicBezTo>
                  <a:cubicBezTo>
                    <a:pt x="31010" y="64118"/>
                    <a:pt x="36750" y="50929"/>
                    <a:pt x="37387" y="49190"/>
                  </a:cubicBezTo>
                  <a:cubicBezTo>
                    <a:pt x="37866" y="47741"/>
                    <a:pt x="38344" y="46002"/>
                    <a:pt x="38344" y="44552"/>
                  </a:cubicBezTo>
                  <a:cubicBezTo>
                    <a:pt x="38344" y="37741"/>
                    <a:pt x="31967" y="32233"/>
                    <a:pt x="23199" y="32233"/>
                  </a:cubicBezTo>
                  <a:cubicBezTo>
                    <a:pt x="7416" y="32233"/>
                    <a:pt x="82" y="51944"/>
                    <a:pt x="82" y="54408"/>
                  </a:cubicBezTo>
                  <a:cubicBezTo>
                    <a:pt x="82" y="56292"/>
                    <a:pt x="2314" y="56292"/>
                    <a:pt x="2793" y="56292"/>
                  </a:cubicBezTo>
                  <a:cubicBezTo>
                    <a:pt x="5025" y="56292"/>
                    <a:pt x="5184" y="55567"/>
                    <a:pt x="5662" y="53973"/>
                  </a:cubicBezTo>
                  <a:cubicBezTo>
                    <a:pt x="9807" y="41509"/>
                    <a:pt x="16822" y="36291"/>
                    <a:pt x="22720" y="36291"/>
                  </a:cubicBezTo>
                  <a:cubicBezTo>
                    <a:pt x="25271" y="36291"/>
                    <a:pt x="26706" y="37451"/>
                    <a:pt x="26706" y="41364"/>
                  </a:cubicBezTo>
                  <a:cubicBezTo>
                    <a:pt x="26706" y="44697"/>
                    <a:pt x="25749" y="46871"/>
                    <a:pt x="21764" y="55857"/>
                  </a:cubicBezTo>
                  <a:lnTo>
                    <a:pt x="11720" y="79191"/>
                  </a:lnTo>
                  <a:close/>
                </a:path>
              </a:pathLst>
            </a:custGeom>
            <a:solidFill>
              <a:srgbClr val="000000"/>
            </a:solidFill>
            <a:ln w="22225"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012B52ED-4998-9806-D000-9441B3BA151C}"/>
                </a:ext>
              </a:extLst>
            </p:cNvPr>
            <p:cNvSpPr/>
            <p:nvPr>
              <p:custDataLst>
                <p:tags r:id="rId9"/>
              </p:custDataLst>
            </p:nvPr>
          </p:nvSpPr>
          <p:spPr>
            <a:xfrm>
              <a:off x="4434488" y="3799520"/>
              <a:ext cx="58029" cy="96233"/>
            </a:xfrm>
            <a:custGeom>
              <a:avLst/>
              <a:gdLst>
                <a:gd name="connsiteX0" fmla="*/ 36112 w 58029"/>
                <a:gd name="connsiteY0" fmla="*/ 4123 h 96233"/>
                <a:gd name="connsiteX1" fmla="*/ 31329 w 58029"/>
                <a:gd name="connsiteY1" fmla="*/ 65 h 96233"/>
                <a:gd name="connsiteX2" fmla="*/ 82 w 58029"/>
                <a:gd name="connsiteY2" fmla="*/ 9341 h 96233"/>
                <a:gd name="connsiteX3" fmla="*/ 82 w 58029"/>
                <a:gd name="connsiteY3" fmla="*/ 14558 h 96233"/>
                <a:gd name="connsiteX4" fmla="*/ 23198 w 58029"/>
                <a:gd name="connsiteY4" fmla="*/ 10500 h 96233"/>
                <a:gd name="connsiteX5" fmla="*/ 23198 w 58029"/>
                <a:gd name="connsiteY5" fmla="*/ 84414 h 96233"/>
                <a:gd name="connsiteX6" fmla="*/ 7256 w 58029"/>
                <a:gd name="connsiteY6" fmla="*/ 91081 h 96233"/>
                <a:gd name="connsiteX7" fmla="*/ 1198 w 58029"/>
                <a:gd name="connsiteY7" fmla="*/ 91081 h 96233"/>
                <a:gd name="connsiteX8" fmla="*/ 1198 w 58029"/>
                <a:gd name="connsiteY8" fmla="*/ 96298 h 96233"/>
                <a:gd name="connsiteX9" fmla="*/ 29575 w 58029"/>
                <a:gd name="connsiteY9" fmla="*/ 95719 h 96233"/>
                <a:gd name="connsiteX10" fmla="*/ 58112 w 58029"/>
                <a:gd name="connsiteY10" fmla="*/ 96298 h 96233"/>
                <a:gd name="connsiteX11" fmla="*/ 58112 w 58029"/>
                <a:gd name="connsiteY11" fmla="*/ 91081 h 96233"/>
                <a:gd name="connsiteX12" fmla="*/ 52054 w 58029"/>
                <a:gd name="connsiteY12" fmla="*/ 91081 h 96233"/>
                <a:gd name="connsiteX13" fmla="*/ 36112 w 58029"/>
                <a:gd name="connsiteY13" fmla="*/ 84414 h 96233"/>
                <a:gd name="connsiteX14" fmla="*/ 36112 w 58029"/>
                <a:gd name="connsiteY14" fmla="*/ 4123 h 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96233">
                  <a:moveTo>
                    <a:pt x="36112" y="4123"/>
                  </a:moveTo>
                  <a:cubicBezTo>
                    <a:pt x="36112" y="210"/>
                    <a:pt x="35793" y="65"/>
                    <a:pt x="31329" y="65"/>
                  </a:cubicBezTo>
                  <a:cubicBezTo>
                    <a:pt x="21126" y="9196"/>
                    <a:pt x="6618" y="9341"/>
                    <a:pt x="82" y="9341"/>
                  </a:cubicBezTo>
                  <a:lnTo>
                    <a:pt x="82" y="14558"/>
                  </a:lnTo>
                  <a:cubicBezTo>
                    <a:pt x="3908" y="14558"/>
                    <a:pt x="14430" y="14558"/>
                    <a:pt x="23198" y="10500"/>
                  </a:cubicBezTo>
                  <a:lnTo>
                    <a:pt x="23198" y="84414"/>
                  </a:lnTo>
                  <a:cubicBezTo>
                    <a:pt x="23198" y="89197"/>
                    <a:pt x="23198" y="91081"/>
                    <a:pt x="7256" y="91081"/>
                  </a:cubicBezTo>
                  <a:lnTo>
                    <a:pt x="1198" y="91081"/>
                  </a:lnTo>
                  <a:lnTo>
                    <a:pt x="1198" y="96298"/>
                  </a:lnTo>
                  <a:cubicBezTo>
                    <a:pt x="4068" y="96153"/>
                    <a:pt x="23677" y="95719"/>
                    <a:pt x="29575" y="95719"/>
                  </a:cubicBezTo>
                  <a:cubicBezTo>
                    <a:pt x="34517" y="95719"/>
                    <a:pt x="54604" y="96153"/>
                    <a:pt x="58112" y="96298"/>
                  </a:cubicBezTo>
                  <a:lnTo>
                    <a:pt x="58112" y="91081"/>
                  </a:lnTo>
                  <a:lnTo>
                    <a:pt x="52054" y="91081"/>
                  </a:lnTo>
                  <a:cubicBezTo>
                    <a:pt x="36112" y="91081"/>
                    <a:pt x="36112" y="89197"/>
                    <a:pt x="36112" y="84414"/>
                  </a:cubicBezTo>
                  <a:lnTo>
                    <a:pt x="36112" y="4123"/>
                  </a:lnTo>
                  <a:close/>
                </a:path>
              </a:pathLst>
            </a:custGeom>
            <a:solidFill>
              <a:srgbClr val="000000"/>
            </a:solidFill>
            <a:ln w="22225" cap="flat">
              <a:noFill/>
              <a:prstDash val="solid"/>
              <a:miter/>
            </a:ln>
          </p:spPr>
          <p:txBody>
            <a:bodyPr rtlCol="0" anchor="ctr"/>
            <a:lstStyle/>
            <a:p>
              <a:endParaRPr lang="en-CN"/>
            </a:p>
          </p:txBody>
        </p:sp>
      </p:grpSp>
      <p:grpSp>
        <p:nvGrpSpPr>
          <p:cNvPr id="18453" name="Group 18452" descr="\documentclass{article}&#10;\usepackage{amsmath, amsfonts , amssymb, bm}&#10;\pagestyle{empty}&#10;\begin{document}&#10;&#10;&#10;$\bm{q}_2^i$&#10;&#10;\end{document}" title="IguanaTex Vector Display">
            <a:extLst>
              <a:ext uri="{FF2B5EF4-FFF2-40B4-BE49-F238E27FC236}">
                <a16:creationId xmlns:a16="http://schemas.microsoft.com/office/drawing/2014/main" id="{CC477A2D-3248-2825-6335-AAAC7245BDF6}"/>
              </a:ext>
            </a:extLst>
          </p:cNvPr>
          <p:cNvGrpSpPr>
            <a:grpSpLocks noChangeAspect="1"/>
          </p:cNvGrpSpPr>
          <p:nvPr>
            <p:custDataLst>
              <p:tags r:id="rId3"/>
            </p:custDataLst>
          </p:nvPr>
        </p:nvGrpSpPr>
        <p:grpSpPr>
          <a:xfrm>
            <a:off x="6344552" y="3383917"/>
            <a:ext cx="193726" cy="222612"/>
            <a:chOff x="4303892" y="3673141"/>
            <a:chExt cx="193726" cy="222612"/>
          </a:xfrm>
        </p:grpSpPr>
        <p:sp>
          <p:nvSpPr>
            <p:cNvPr id="18450" name="Freeform 18449">
              <a:extLst>
                <a:ext uri="{FF2B5EF4-FFF2-40B4-BE49-F238E27FC236}">
                  <a16:creationId xmlns:a16="http://schemas.microsoft.com/office/drawing/2014/main" id="{FA3C0F24-73E4-2747-6F57-F207F55F29A4}"/>
                </a:ext>
              </a:extLst>
            </p:cNvPr>
            <p:cNvSpPr/>
            <p:nvPr>
              <p:custDataLst>
                <p:tags r:id="rId4"/>
              </p:custDataLst>
            </p:nvPr>
          </p:nvSpPr>
          <p:spPr>
            <a:xfrm>
              <a:off x="4303892" y="3750780"/>
              <a:ext cx="113417" cy="133748"/>
            </a:xfrm>
            <a:custGeom>
              <a:avLst/>
              <a:gdLst>
                <a:gd name="connsiteX0" fmla="*/ 113494 w 113417"/>
                <a:gd name="connsiteY0" fmla="*/ 3790 h 133748"/>
                <a:gd name="connsiteX1" fmla="*/ 109395 w 113417"/>
                <a:gd name="connsiteY1" fmla="*/ 63 h 133748"/>
                <a:gd name="connsiteX2" fmla="*/ 88670 w 113417"/>
                <a:gd name="connsiteY2" fmla="*/ 8966 h 133748"/>
                <a:gd name="connsiteX3" fmla="*/ 64301 w 113417"/>
                <a:gd name="connsiteY3" fmla="*/ 63 h 133748"/>
                <a:gd name="connsiteX4" fmla="*/ 77 w 113417"/>
                <a:gd name="connsiteY4" fmla="*/ 61140 h 133748"/>
                <a:gd name="connsiteX5" fmla="*/ 39932 w 113417"/>
                <a:gd name="connsiteY5" fmla="*/ 95302 h 133748"/>
                <a:gd name="connsiteX6" fmla="*/ 64757 w 113417"/>
                <a:gd name="connsiteY6" fmla="*/ 88677 h 133748"/>
                <a:gd name="connsiteX7" fmla="*/ 56102 w 113417"/>
                <a:gd name="connsiteY7" fmla="*/ 120147 h 133748"/>
                <a:gd name="connsiteX8" fmla="*/ 53369 w 113417"/>
                <a:gd name="connsiteY8" fmla="*/ 123667 h 133748"/>
                <a:gd name="connsiteX9" fmla="*/ 44715 w 113417"/>
                <a:gd name="connsiteY9" fmla="*/ 124081 h 133748"/>
                <a:gd name="connsiteX10" fmla="*/ 38338 w 113417"/>
                <a:gd name="connsiteY10" fmla="*/ 125323 h 133748"/>
                <a:gd name="connsiteX11" fmla="*/ 36516 w 113417"/>
                <a:gd name="connsiteY11" fmla="*/ 130085 h 133748"/>
                <a:gd name="connsiteX12" fmla="*/ 41071 w 113417"/>
                <a:gd name="connsiteY12" fmla="*/ 133812 h 133748"/>
                <a:gd name="connsiteX13" fmla="*/ 65212 w 113417"/>
                <a:gd name="connsiteY13" fmla="*/ 133191 h 133748"/>
                <a:gd name="connsiteX14" fmla="*/ 90492 w 113417"/>
                <a:gd name="connsiteY14" fmla="*/ 133812 h 133748"/>
                <a:gd name="connsiteX15" fmla="*/ 96413 w 113417"/>
                <a:gd name="connsiteY15" fmla="*/ 127808 h 133748"/>
                <a:gd name="connsiteX16" fmla="*/ 90492 w 113417"/>
                <a:gd name="connsiteY16" fmla="*/ 124081 h 133748"/>
                <a:gd name="connsiteX17" fmla="*/ 80699 w 113417"/>
                <a:gd name="connsiteY17" fmla="*/ 123874 h 133748"/>
                <a:gd name="connsiteX18" fmla="*/ 113494 w 113417"/>
                <a:gd name="connsiteY18" fmla="*/ 3790 h 133748"/>
                <a:gd name="connsiteX19" fmla="*/ 69539 w 113417"/>
                <a:gd name="connsiteY19" fmla="*/ 71492 h 133748"/>
                <a:gd name="connsiteX20" fmla="*/ 65895 w 113417"/>
                <a:gd name="connsiteY20" fmla="*/ 77496 h 133748"/>
                <a:gd name="connsiteX21" fmla="*/ 41071 w 113417"/>
                <a:gd name="connsiteY21" fmla="*/ 87848 h 133748"/>
                <a:gd name="connsiteX22" fmla="*/ 25812 w 113417"/>
                <a:gd name="connsiteY22" fmla="*/ 72113 h 133748"/>
                <a:gd name="connsiteX23" fmla="*/ 37199 w 113417"/>
                <a:gd name="connsiteY23" fmla="*/ 27806 h 133748"/>
                <a:gd name="connsiteX24" fmla="*/ 64757 w 113417"/>
                <a:gd name="connsiteY24" fmla="*/ 7516 h 133748"/>
                <a:gd name="connsiteX25" fmla="*/ 83659 w 113417"/>
                <a:gd name="connsiteY25" fmla="*/ 19525 h 133748"/>
                <a:gd name="connsiteX26" fmla="*/ 83204 w 113417"/>
                <a:gd name="connsiteY26" fmla="*/ 22423 h 133748"/>
                <a:gd name="connsiteX27" fmla="*/ 69539 w 113417"/>
                <a:gd name="connsiteY27" fmla="*/ 71492 h 13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417" h="133748">
                  <a:moveTo>
                    <a:pt x="113494" y="3790"/>
                  </a:moveTo>
                  <a:cubicBezTo>
                    <a:pt x="113494" y="2754"/>
                    <a:pt x="112583" y="63"/>
                    <a:pt x="109395" y="63"/>
                  </a:cubicBezTo>
                  <a:cubicBezTo>
                    <a:pt x="109167" y="63"/>
                    <a:pt x="95730" y="2961"/>
                    <a:pt x="88670" y="8966"/>
                  </a:cubicBezTo>
                  <a:cubicBezTo>
                    <a:pt x="85481" y="5653"/>
                    <a:pt x="77738" y="63"/>
                    <a:pt x="64301" y="63"/>
                  </a:cubicBezTo>
                  <a:cubicBezTo>
                    <a:pt x="24673" y="63"/>
                    <a:pt x="77" y="32775"/>
                    <a:pt x="77" y="61140"/>
                  </a:cubicBezTo>
                  <a:cubicBezTo>
                    <a:pt x="77" y="86606"/>
                    <a:pt x="21029" y="95302"/>
                    <a:pt x="39932" y="95302"/>
                  </a:cubicBezTo>
                  <a:cubicBezTo>
                    <a:pt x="50864" y="95302"/>
                    <a:pt x="59974" y="91368"/>
                    <a:pt x="64757" y="88677"/>
                  </a:cubicBezTo>
                  <a:lnTo>
                    <a:pt x="56102" y="120147"/>
                  </a:lnTo>
                  <a:cubicBezTo>
                    <a:pt x="55191" y="123253"/>
                    <a:pt x="54963" y="123460"/>
                    <a:pt x="53369" y="123667"/>
                  </a:cubicBezTo>
                  <a:cubicBezTo>
                    <a:pt x="50864" y="124081"/>
                    <a:pt x="47220" y="124081"/>
                    <a:pt x="44715" y="124081"/>
                  </a:cubicBezTo>
                  <a:cubicBezTo>
                    <a:pt x="40843" y="124081"/>
                    <a:pt x="39477" y="124081"/>
                    <a:pt x="38338" y="125323"/>
                  </a:cubicBezTo>
                  <a:cubicBezTo>
                    <a:pt x="37199" y="126565"/>
                    <a:pt x="36516" y="129878"/>
                    <a:pt x="36516" y="130085"/>
                  </a:cubicBezTo>
                  <a:cubicBezTo>
                    <a:pt x="36516" y="131327"/>
                    <a:pt x="37427" y="133812"/>
                    <a:pt x="41071" y="133812"/>
                  </a:cubicBezTo>
                  <a:cubicBezTo>
                    <a:pt x="48814" y="133812"/>
                    <a:pt x="57241" y="133191"/>
                    <a:pt x="65212" y="133191"/>
                  </a:cubicBezTo>
                  <a:cubicBezTo>
                    <a:pt x="73639" y="133191"/>
                    <a:pt x="82293" y="133812"/>
                    <a:pt x="90492" y="133812"/>
                  </a:cubicBezTo>
                  <a:cubicBezTo>
                    <a:pt x="92086" y="133812"/>
                    <a:pt x="96413" y="133812"/>
                    <a:pt x="96413" y="127808"/>
                  </a:cubicBezTo>
                  <a:cubicBezTo>
                    <a:pt x="96413" y="124288"/>
                    <a:pt x="92542" y="124081"/>
                    <a:pt x="90492" y="124081"/>
                  </a:cubicBezTo>
                  <a:cubicBezTo>
                    <a:pt x="87303" y="124081"/>
                    <a:pt x="83659" y="124081"/>
                    <a:pt x="80699" y="123874"/>
                  </a:cubicBezTo>
                  <a:lnTo>
                    <a:pt x="113494" y="3790"/>
                  </a:lnTo>
                  <a:close/>
                  <a:moveTo>
                    <a:pt x="69539" y="71492"/>
                  </a:moveTo>
                  <a:cubicBezTo>
                    <a:pt x="68400" y="75012"/>
                    <a:pt x="68400" y="75426"/>
                    <a:pt x="65895" y="77496"/>
                  </a:cubicBezTo>
                  <a:cubicBezTo>
                    <a:pt x="58607" y="84122"/>
                    <a:pt x="49042" y="87848"/>
                    <a:pt x="41071" y="87848"/>
                  </a:cubicBezTo>
                  <a:cubicBezTo>
                    <a:pt x="26951" y="87848"/>
                    <a:pt x="25812" y="76668"/>
                    <a:pt x="25812" y="72113"/>
                  </a:cubicBezTo>
                  <a:cubicBezTo>
                    <a:pt x="25812" y="61347"/>
                    <a:pt x="33555" y="35881"/>
                    <a:pt x="37199" y="27806"/>
                  </a:cubicBezTo>
                  <a:cubicBezTo>
                    <a:pt x="44259" y="12692"/>
                    <a:pt x="55419" y="7516"/>
                    <a:pt x="64757" y="7516"/>
                  </a:cubicBezTo>
                  <a:cubicBezTo>
                    <a:pt x="78194" y="7516"/>
                    <a:pt x="83659" y="17247"/>
                    <a:pt x="83659" y="19525"/>
                  </a:cubicBezTo>
                  <a:cubicBezTo>
                    <a:pt x="83659" y="20353"/>
                    <a:pt x="83432" y="21802"/>
                    <a:pt x="83204" y="22423"/>
                  </a:cubicBezTo>
                  <a:lnTo>
                    <a:pt x="69539" y="71492"/>
                  </a:lnTo>
                  <a:close/>
                </a:path>
              </a:pathLst>
            </a:custGeom>
            <a:solidFill>
              <a:srgbClr val="000000"/>
            </a:solidFill>
            <a:ln w="22225"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5E610A14-B3CC-62C9-B4A7-EB868CC1A495}"/>
                </a:ext>
              </a:extLst>
            </p:cNvPr>
            <p:cNvSpPr/>
            <p:nvPr>
              <p:custDataLst>
                <p:tags r:id="rId5"/>
              </p:custDataLst>
            </p:nvPr>
          </p:nvSpPr>
          <p:spPr>
            <a:xfrm>
              <a:off x="4433039" y="3673141"/>
              <a:ext cx="48304" cy="97537"/>
            </a:xfrm>
            <a:custGeom>
              <a:avLst/>
              <a:gdLst>
                <a:gd name="connsiteX0" fmla="*/ 44242 w 48304"/>
                <a:gd name="connsiteY0" fmla="*/ 5566 h 97537"/>
                <a:gd name="connsiteX1" fmla="*/ 37866 w 48304"/>
                <a:gd name="connsiteY1" fmla="*/ 59 h 97537"/>
                <a:gd name="connsiteX2" fmla="*/ 28938 w 48304"/>
                <a:gd name="connsiteY2" fmla="*/ 8030 h 97537"/>
                <a:gd name="connsiteX3" fmla="*/ 35315 w 48304"/>
                <a:gd name="connsiteY3" fmla="*/ 13538 h 97537"/>
                <a:gd name="connsiteX4" fmla="*/ 44242 w 48304"/>
                <a:gd name="connsiteY4" fmla="*/ 5566 h 97537"/>
                <a:gd name="connsiteX5" fmla="*/ 11720 w 48304"/>
                <a:gd name="connsiteY5" fmla="*/ 79191 h 97537"/>
                <a:gd name="connsiteX6" fmla="*/ 10285 w 48304"/>
                <a:gd name="connsiteY6" fmla="*/ 85278 h 97537"/>
                <a:gd name="connsiteX7" fmla="*/ 25431 w 48304"/>
                <a:gd name="connsiteY7" fmla="*/ 97597 h 97537"/>
                <a:gd name="connsiteX8" fmla="*/ 48387 w 48304"/>
                <a:gd name="connsiteY8" fmla="*/ 75422 h 97537"/>
                <a:gd name="connsiteX9" fmla="*/ 45837 w 48304"/>
                <a:gd name="connsiteY9" fmla="*/ 73538 h 97537"/>
                <a:gd name="connsiteX10" fmla="*/ 42808 w 48304"/>
                <a:gd name="connsiteY10" fmla="*/ 76002 h 97537"/>
                <a:gd name="connsiteX11" fmla="*/ 25909 w 48304"/>
                <a:gd name="connsiteY11" fmla="*/ 93539 h 97537"/>
                <a:gd name="connsiteX12" fmla="*/ 21923 w 48304"/>
                <a:gd name="connsiteY12" fmla="*/ 88466 h 97537"/>
                <a:gd name="connsiteX13" fmla="*/ 24474 w 48304"/>
                <a:gd name="connsiteY13" fmla="*/ 79191 h 97537"/>
                <a:gd name="connsiteX14" fmla="*/ 29576 w 48304"/>
                <a:gd name="connsiteY14" fmla="*/ 67596 h 97537"/>
                <a:gd name="connsiteX15" fmla="*/ 37387 w 48304"/>
                <a:gd name="connsiteY15" fmla="*/ 49190 h 97537"/>
                <a:gd name="connsiteX16" fmla="*/ 38344 w 48304"/>
                <a:gd name="connsiteY16" fmla="*/ 44552 h 97537"/>
                <a:gd name="connsiteX17" fmla="*/ 23199 w 48304"/>
                <a:gd name="connsiteY17" fmla="*/ 32233 h 97537"/>
                <a:gd name="connsiteX18" fmla="*/ 82 w 48304"/>
                <a:gd name="connsiteY18" fmla="*/ 54408 h 97537"/>
                <a:gd name="connsiteX19" fmla="*/ 2793 w 48304"/>
                <a:gd name="connsiteY19" fmla="*/ 56292 h 97537"/>
                <a:gd name="connsiteX20" fmla="*/ 5662 w 48304"/>
                <a:gd name="connsiteY20" fmla="*/ 53973 h 97537"/>
                <a:gd name="connsiteX21" fmla="*/ 22720 w 48304"/>
                <a:gd name="connsiteY21" fmla="*/ 36291 h 97537"/>
                <a:gd name="connsiteX22" fmla="*/ 26706 w 48304"/>
                <a:gd name="connsiteY22" fmla="*/ 41364 h 97537"/>
                <a:gd name="connsiteX23" fmla="*/ 21764 w 48304"/>
                <a:gd name="connsiteY23" fmla="*/ 55857 h 97537"/>
                <a:gd name="connsiteX24" fmla="*/ 11720 w 48304"/>
                <a:gd name="connsiteY24" fmla="*/ 79191 h 9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97537">
                  <a:moveTo>
                    <a:pt x="44242" y="5566"/>
                  </a:moveTo>
                  <a:cubicBezTo>
                    <a:pt x="44242" y="3248"/>
                    <a:pt x="42329" y="59"/>
                    <a:pt x="37866" y="59"/>
                  </a:cubicBezTo>
                  <a:cubicBezTo>
                    <a:pt x="33561" y="59"/>
                    <a:pt x="28938" y="3827"/>
                    <a:pt x="28938" y="8030"/>
                  </a:cubicBezTo>
                  <a:cubicBezTo>
                    <a:pt x="28938" y="10494"/>
                    <a:pt x="31010" y="13538"/>
                    <a:pt x="35315" y="13538"/>
                  </a:cubicBezTo>
                  <a:cubicBezTo>
                    <a:pt x="39938" y="13538"/>
                    <a:pt x="44242" y="9480"/>
                    <a:pt x="44242" y="5566"/>
                  </a:cubicBezTo>
                  <a:close/>
                  <a:moveTo>
                    <a:pt x="11720" y="79191"/>
                  </a:moveTo>
                  <a:cubicBezTo>
                    <a:pt x="11083" y="81075"/>
                    <a:pt x="10285" y="82814"/>
                    <a:pt x="10285" y="85278"/>
                  </a:cubicBezTo>
                  <a:cubicBezTo>
                    <a:pt x="10285" y="92089"/>
                    <a:pt x="16662" y="97597"/>
                    <a:pt x="25431" y="97597"/>
                  </a:cubicBezTo>
                  <a:cubicBezTo>
                    <a:pt x="41373" y="97597"/>
                    <a:pt x="48387" y="77596"/>
                    <a:pt x="48387" y="75422"/>
                  </a:cubicBezTo>
                  <a:cubicBezTo>
                    <a:pt x="48387" y="73538"/>
                    <a:pt x="46315" y="73538"/>
                    <a:pt x="45837" y="73538"/>
                  </a:cubicBezTo>
                  <a:cubicBezTo>
                    <a:pt x="43605" y="73538"/>
                    <a:pt x="43445" y="74408"/>
                    <a:pt x="42808" y="76002"/>
                  </a:cubicBezTo>
                  <a:cubicBezTo>
                    <a:pt x="39141" y="87596"/>
                    <a:pt x="32126" y="93539"/>
                    <a:pt x="25909" y="93539"/>
                  </a:cubicBezTo>
                  <a:cubicBezTo>
                    <a:pt x="22720" y="93539"/>
                    <a:pt x="21923" y="91654"/>
                    <a:pt x="21923" y="88466"/>
                  </a:cubicBezTo>
                  <a:cubicBezTo>
                    <a:pt x="21923" y="85133"/>
                    <a:pt x="23039" y="82379"/>
                    <a:pt x="24474" y="79191"/>
                  </a:cubicBezTo>
                  <a:cubicBezTo>
                    <a:pt x="26068" y="75277"/>
                    <a:pt x="27822" y="71364"/>
                    <a:pt x="29576" y="67596"/>
                  </a:cubicBezTo>
                  <a:cubicBezTo>
                    <a:pt x="31010" y="64118"/>
                    <a:pt x="36750" y="50929"/>
                    <a:pt x="37387" y="49190"/>
                  </a:cubicBezTo>
                  <a:cubicBezTo>
                    <a:pt x="37866" y="47741"/>
                    <a:pt x="38344" y="46002"/>
                    <a:pt x="38344" y="44552"/>
                  </a:cubicBezTo>
                  <a:cubicBezTo>
                    <a:pt x="38344" y="37741"/>
                    <a:pt x="31967" y="32233"/>
                    <a:pt x="23199" y="32233"/>
                  </a:cubicBezTo>
                  <a:cubicBezTo>
                    <a:pt x="7416" y="32233"/>
                    <a:pt x="82" y="51944"/>
                    <a:pt x="82" y="54408"/>
                  </a:cubicBezTo>
                  <a:cubicBezTo>
                    <a:pt x="82" y="56292"/>
                    <a:pt x="2314" y="56292"/>
                    <a:pt x="2793" y="56292"/>
                  </a:cubicBezTo>
                  <a:cubicBezTo>
                    <a:pt x="5025" y="56292"/>
                    <a:pt x="5184" y="55567"/>
                    <a:pt x="5662" y="53973"/>
                  </a:cubicBezTo>
                  <a:cubicBezTo>
                    <a:pt x="9807" y="41509"/>
                    <a:pt x="16822" y="36291"/>
                    <a:pt x="22720" y="36291"/>
                  </a:cubicBezTo>
                  <a:cubicBezTo>
                    <a:pt x="25271" y="36291"/>
                    <a:pt x="26706" y="37451"/>
                    <a:pt x="26706" y="41364"/>
                  </a:cubicBezTo>
                  <a:cubicBezTo>
                    <a:pt x="26706" y="44697"/>
                    <a:pt x="25749" y="46871"/>
                    <a:pt x="21764" y="55857"/>
                  </a:cubicBezTo>
                  <a:lnTo>
                    <a:pt x="11720" y="79191"/>
                  </a:lnTo>
                  <a:close/>
                </a:path>
              </a:pathLst>
            </a:custGeom>
            <a:solidFill>
              <a:srgbClr val="000000"/>
            </a:solidFill>
            <a:ln w="22225"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B38BE27F-AAEA-A50E-E94B-41BE8863417E}"/>
                </a:ext>
              </a:extLst>
            </p:cNvPr>
            <p:cNvSpPr/>
            <p:nvPr>
              <p:custDataLst>
                <p:tags r:id="rId6"/>
              </p:custDataLst>
            </p:nvPr>
          </p:nvSpPr>
          <p:spPr>
            <a:xfrm>
              <a:off x="4427154" y="3799520"/>
              <a:ext cx="70464" cy="96233"/>
            </a:xfrm>
            <a:custGeom>
              <a:avLst/>
              <a:gdLst>
                <a:gd name="connsiteX0" fmla="*/ 70547 w 70464"/>
                <a:gd name="connsiteY0" fmla="*/ 69921 h 96233"/>
                <a:gd name="connsiteX1" fmla="*/ 65126 w 70464"/>
                <a:gd name="connsiteY1" fmla="*/ 69921 h 96233"/>
                <a:gd name="connsiteX2" fmla="*/ 60981 w 70464"/>
                <a:gd name="connsiteY2" fmla="*/ 83110 h 96233"/>
                <a:gd name="connsiteX3" fmla="*/ 45199 w 70464"/>
                <a:gd name="connsiteY3" fmla="*/ 83979 h 96233"/>
                <a:gd name="connsiteX4" fmla="*/ 15865 w 70464"/>
                <a:gd name="connsiteY4" fmla="*/ 83979 h 96233"/>
                <a:gd name="connsiteX5" fmla="*/ 47749 w 70464"/>
                <a:gd name="connsiteY5" fmla="*/ 59631 h 96233"/>
                <a:gd name="connsiteX6" fmla="*/ 70547 w 70464"/>
                <a:gd name="connsiteY6" fmla="*/ 28326 h 96233"/>
                <a:gd name="connsiteX7" fmla="*/ 33242 w 70464"/>
                <a:gd name="connsiteY7" fmla="*/ 65 h 96233"/>
                <a:gd name="connsiteX8" fmla="*/ 82 w 70464"/>
                <a:gd name="connsiteY8" fmla="*/ 26008 h 96233"/>
                <a:gd name="connsiteX9" fmla="*/ 8531 w 70464"/>
                <a:gd name="connsiteY9" fmla="*/ 34124 h 96233"/>
                <a:gd name="connsiteX10" fmla="*/ 16981 w 70464"/>
                <a:gd name="connsiteY10" fmla="*/ 26442 h 96233"/>
                <a:gd name="connsiteX11" fmla="*/ 7575 w 70464"/>
                <a:gd name="connsiteY11" fmla="*/ 18761 h 96233"/>
                <a:gd name="connsiteX12" fmla="*/ 30851 w 70464"/>
                <a:gd name="connsiteY12" fmla="*/ 5283 h 96233"/>
                <a:gd name="connsiteX13" fmla="*/ 55083 w 70464"/>
                <a:gd name="connsiteY13" fmla="*/ 28326 h 96233"/>
                <a:gd name="connsiteX14" fmla="*/ 40097 w 70464"/>
                <a:gd name="connsiteY14" fmla="*/ 56153 h 96233"/>
                <a:gd name="connsiteX15" fmla="*/ 1676 w 70464"/>
                <a:gd name="connsiteY15" fmla="*/ 90646 h 96233"/>
                <a:gd name="connsiteX16" fmla="*/ 82 w 70464"/>
                <a:gd name="connsiteY16" fmla="*/ 96298 h 96233"/>
                <a:gd name="connsiteX17" fmla="*/ 65764 w 70464"/>
                <a:gd name="connsiteY17" fmla="*/ 96298 h 96233"/>
                <a:gd name="connsiteX18" fmla="*/ 70547 w 70464"/>
                <a:gd name="connsiteY18" fmla="*/ 69921 h 9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96233">
                  <a:moveTo>
                    <a:pt x="70547" y="69921"/>
                  </a:moveTo>
                  <a:lnTo>
                    <a:pt x="65126" y="69921"/>
                  </a:lnTo>
                  <a:cubicBezTo>
                    <a:pt x="64648" y="73110"/>
                    <a:pt x="63054" y="81660"/>
                    <a:pt x="60981" y="83110"/>
                  </a:cubicBezTo>
                  <a:cubicBezTo>
                    <a:pt x="59706" y="83979"/>
                    <a:pt x="47431" y="83979"/>
                    <a:pt x="45199" y="83979"/>
                  </a:cubicBezTo>
                  <a:lnTo>
                    <a:pt x="15865" y="83979"/>
                  </a:lnTo>
                  <a:cubicBezTo>
                    <a:pt x="32604" y="70501"/>
                    <a:pt x="38184" y="66443"/>
                    <a:pt x="47749" y="59631"/>
                  </a:cubicBezTo>
                  <a:cubicBezTo>
                    <a:pt x="59547" y="51080"/>
                    <a:pt x="70547" y="42095"/>
                    <a:pt x="70547" y="28326"/>
                  </a:cubicBezTo>
                  <a:cubicBezTo>
                    <a:pt x="70547" y="10790"/>
                    <a:pt x="53648" y="65"/>
                    <a:pt x="33242" y="65"/>
                  </a:cubicBezTo>
                  <a:cubicBezTo>
                    <a:pt x="13474" y="65"/>
                    <a:pt x="82" y="12674"/>
                    <a:pt x="82" y="26008"/>
                  </a:cubicBezTo>
                  <a:cubicBezTo>
                    <a:pt x="82" y="33399"/>
                    <a:pt x="6937" y="34124"/>
                    <a:pt x="8531" y="34124"/>
                  </a:cubicBezTo>
                  <a:cubicBezTo>
                    <a:pt x="12358" y="34124"/>
                    <a:pt x="16981" y="31660"/>
                    <a:pt x="16981" y="26442"/>
                  </a:cubicBezTo>
                  <a:cubicBezTo>
                    <a:pt x="16981" y="23834"/>
                    <a:pt x="15865" y="18761"/>
                    <a:pt x="7575" y="18761"/>
                  </a:cubicBezTo>
                  <a:cubicBezTo>
                    <a:pt x="12517" y="8471"/>
                    <a:pt x="23358" y="5283"/>
                    <a:pt x="30851" y="5283"/>
                  </a:cubicBezTo>
                  <a:cubicBezTo>
                    <a:pt x="46793" y="5283"/>
                    <a:pt x="55083" y="16587"/>
                    <a:pt x="55083" y="28326"/>
                  </a:cubicBezTo>
                  <a:cubicBezTo>
                    <a:pt x="55083" y="40935"/>
                    <a:pt x="45199" y="50935"/>
                    <a:pt x="40097" y="56153"/>
                  </a:cubicBezTo>
                  <a:lnTo>
                    <a:pt x="1676" y="90646"/>
                  </a:lnTo>
                  <a:cubicBezTo>
                    <a:pt x="82" y="91950"/>
                    <a:pt x="82" y="92240"/>
                    <a:pt x="82" y="96298"/>
                  </a:cubicBezTo>
                  <a:lnTo>
                    <a:pt x="65764" y="96298"/>
                  </a:lnTo>
                  <a:lnTo>
                    <a:pt x="70547" y="69921"/>
                  </a:lnTo>
                  <a:close/>
                </a:path>
              </a:pathLst>
            </a:custGeom>
            <a:solidFill>
              <a:srgbClr val="000000"/>
            </a:solidFill>
            <a:ln w="22225" cap="flat">
              <a:noFill/>
              <a:prstDash val="solid"/>
              <a:miter/>
            </a:ln>
          </p:spPr>
          <p:txBody>
            <a:bodyPr rtlCol="0" anchor="ctr"/>
            <a:lstStyle/>
            <a:p>
              <a:endParaRPr lang="en-CN"/>
            </a:p>
          </p:txBody>
        </p:sp>
      </p:grpSp>
    </p:spTree>
    <p:extLst>
      <p:ext uri="{BB962C8B-B14F-4D97-AF65-F5344CB8AC3E}">
        <p14:creationId xmlns:p14="http://schemas.microsoft.com/office/powerpoint/2010/main" val="4153281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33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基于深度神经网络的问题匹配</a:t>
            </a:r>
            <a:r>
              <a:rPr lang="en-US" altLang="zh-CN" sz="2400" b="1" dirty="0">
                <a:solidFill>
                  <a:schemeClr val="bg1"/>
                </a:solidFill>
                <a:latin typeface="微软雅黑" panose="020B0503020204020204" pitchFamily="34" charset="-122"/>
                <a:ea typeface="微软雅黑" panose="020B0503020204020204" pitchFamily="34" charset="-122"/>
              </a:rPr>
              <a:t>--ESIM</a:t>
            </a:r>
            <a:r>
              <a:rPr lang="zh-CN" altLang="en-US" sz="2400" b="1" dirty="0">
                <a:solidFill>
                  <a:schemeClr val="bg1"/>
                </a:solidFill>
                <a:latin typeface="微软雅黑" panose="020B0503020204020204" pitchFamily="34" charset="-122"/>
                <a:ea typeface="微软雅黑" panose="020B0503020204020204" pitchFamily="34" charset="-122"/>
              </a:rPr>
              <a:t>语义匹配算法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51</a:t>
            </a:fld>
            <a:endParaRPr lang="zh-CN" altLang="en-US" dirty="0"/>
          </a:p>
        </p:txBody>
      </p:sp>
      <p:pic>
        <p:nvPicPr>
          <p:cNvPr id="5" name="Picture 4">
            <a:extLst>
              <a:ext uri="{FF2B5EF4-FFF2-40B4-BE49-F238E27FC236}">
                <a16:creationId xmlns:a16="http://schemas.microsoft.com/office/drawing/2014/main" id="{A3B74683-F120-4D74-469C-4F869147FA9B}"/>
              </a:ext>
            </a:extLst>
          </p:cNvPr>
          <p:cNvPicPr>
            <a:picLocks noChangeAspect="1"/>
          </p:cNvPicPr>
          <p:nvPr/>
        </p:nvPicPr>
        <p:blipFill>
          <a:blip r:embed="rId137">
            <a:extLst>
              <a:ext uri="{28A0092B-C50C-407E-A947-70E740481C1C}">
                <a14:useLocalDpi xmlns:a14="http://schemas.microsoft.com/office/drawing/2010/main" val="0"/>
              </a:ext>
            </a:extLst>
          </a:blip>
          <a:stretch>
            <a:fillRect/>
          </a:stretch>
        </p:blipFill>
        <p:spPr>
          <a:xfrm>
            <a:off x="172843" y="1413631"/>
            <a:ext cx="4211587" cy="4963033"/>
          </a:xfrm>
          <a:prstGeom prst="rect">
            <a:avLst/>
          </a:prstGeom>
        </p:spPr>
      </p:pic>
      <p:sp>
        <p:nvSpPr>
          <p:cNvPr id="6" name="TextBox 5">
            <a:extLst>
              <a:ext uri="{FF2B5EF4-FFF2-40B4-BE49-F238E27FC236}">
                <a16:creationId xmlns:a16="http://schemas.microsoft.com/office/drawing/2014/main" id="{C71FA088-FCD2-DAA2-B7B0-821BFD803F43}"/>
              </a:ext>
            </a:extLst>
          </p:cNvPr>
          <p:cNvSpPr txBox="1"/>
          <p:nvPr/>
        </p:nvSpPr>
        <p:spPr>
          <a:xfrm>
            <a:off x="4945329" y="1118186"/>
            <a:ext cx="6096000" cy="753220"/>
          </a:xfrm>
          <a:prstGeom prst="rect">
            <a:avLst/>
          </a:prstGeom>
          <a:noFill/>
        </p:spPr>
        <p:txBody>
          <a:bodyPr wrap="square">
            <a:spAutoFit/>
          </a:bodyPr>
          <a:lstStyle/>
          <a:p>
            <a:pPr algn="just">
              <a:lnSpc>
                <a:spcPct val="125000"/>
              </a:lnSpc>
              <a:spcBef>
                <a:spcPts val="1200"/>
              </a:spcBef>
            </a:pPr>
            <a:r>
              <a:rPr lang="zh-CN" altLang="en-US" b="1" dirty="0">
                <a:latin typeface="Microsoft YaHei" panose="020B0503020204020204" pitchFamily="34" charset="-122"/>
                <a:ea typeface="Microsoft YaHei" panose="020B0503020204020204" pitchFamily="34" charset="-122"/>
              </a:rPr>
              <a:t>局部推断模块</a:t>
            </a:r>
            <a:r>
              <a:rPr lang="zh-CN" altLang="en-US" dirty="0">
                <a:latin typeface="Microsoft YaHei" panose="020B0503020204020204" pitchFamily="34" charset="-122"/>
                <a:ea typeface="Microsoft YaHei" panose="020B0503020204020204" pitchFamily="34" charset="-122"/>
              </a:rPr>
              <a:t>在进行局部推断之前，首先模型要对 </a:t>
            </a:r>
            <a:r>
              <a:rPr lang="en-US" b="1" dirty="0">
                <a:latin typeface="Microsoft YaHei" panose="020B0503020204020204" pitchFamily="34" charset="-122"/>
                <a:ea typeface="Microsoft YaHei" panose="020B0503020204020204" pitchFamily="34" charset="-122"/>
              </a:rPr>
              <a:t>h</a:t>
            </a:r>
            <a:r>
              <a:rPr lang="en-US" altLang="zh-CN" baseline="-25000"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和</a:t>
            </a:r>
            <a:r>
              <a:rPr lang="en-US" b="1" dirty="0">
                <a:latin typeface="Microsoft YaHei" panose="020B0503020204020204" pitchFamily="34" charset="-122"/>
                <a:ea typeface="Microsoft YaHei" panose="020B0503020204020204" pitchFamily="34" charset="-122"/>
              </a:rPr>
              <a:t>h</a:t>
            </a:r>
            <a:r>
              <a:rPr lang="en-US" baseline="-25000" dirty="0">
                <a:latin typeface="Microsoft YaHei" panose="020B0503020204020204" pitchFamily="34" charset="-122"/>
                <a:ea typeface="Microsoft YaHei" panose="020B0503020204020204" pitchFamily="34" charset="-122"/>
              </a:rPr>
              <a:t>2</a:t>
            </a:r>
            <a:r>
              <a:rPr lang="zh-CN" altLang="en-US" baseline="-25000"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进行对齐，首先计算两者的相似度。</a:t>
            </a:r>
            <a:endParaRPr lang="en-US" altLang="zh-CN" dirty="0">
              <a:latin typeface="Microsoft YaHei" panose="020B0503020204020204" pitchFamily="34" charset="-122"/>
              <a:ea typeface="Microsoft YaHei" panose="020B0503020204020204" pitchFamily="34" charset="-122"/>
            </a:endParaRPr>
          </a:p>
        </p:txBody>
      </p:sp>
      <p:sp>
        <p:nvSpPr>
          <p:cNvPr id="18439" name="TextBox 18438">
            <a:extLst>
              <a:ext uri="{FF2B5EF4-FFF2-40B4-BE49-F238E27FC236}">
                <a16:creationId xmlns:a16="http://schemas.microsoft.com/office/drawing/2014/main" id="{CBF59F7E-135F-6960-1910-0A9826B2C3A4}"/>
              </a:ext>
            </a:extLst>
          </p:cNvPr>
          <p:cNvSpPr txBox="1"/>
          <p:nvPr/>
        </p:nvSpPr>
        <p:spPr>
          <a:xfrm>
            <a:off x="4945329" y="2586844"/>
            <a:ext cx="6096000" cy="754694"/>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紧接着进行局部推断，结合</a:t>
            </a:r>
            <a:r>
              <a:rPr lang="en-US" altLang="zh-CN"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h</a:t>
            </a:r>
            <a:r>
              <a:rPr lang="en-US" altLang="zh-CN" baseline="-25000"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a:t>
            </a:r>
            <a:r>
              <a:rPr lang="en-US" altLang="zh-CN" b="1" dirty="0">
                <a:latin typeface="Microsoft YaHei" panose="020B0503020204020204" pitchFamily="34" charset="-122"/>
                <a:ea typeface="Microsoft YaHei" panose="020B0503020204020204" pitchFamily="34" charset="-122"/>
              </a:rPr>
              <a:t>h</a:t>
            </a:r>
            <a:r>
              <a:rPr lang="en-US" altLang="zh-CN" baseline="-25000" dirty="0">
                <a:latin typeface="Microsoft YaHei" panose="020B0503020204020204" pitchFamily="34" charset="-122"/>
                <a:ea typeface="Microsoft YaHei" panose="020B0503020204020204" pitchFamily="34" charset="-122"/>
              </a:rPr>
              <a:t>2</a:t>
            </a:r>
            <a:r>
              <a:rPr lang="zh-CN" altLang="en-US" baseline="-25000"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和 </a:t>
            </a:r>
            <a:r>
              <a:rPr lang="en-US" altLang="zh-CN" b="1" dirty="0" err="1">
                <a:latin typeface="Microsoft YaHei" panose="020B0503020204020204" pitchFamily="34" charset="-122"/>
                <a:ea typeface="Microsoft YaHei" panose="020B0503020204020204" pitchFamily="34" charset="-122"/>
              </a:rPr>
              <a:t>e</a:t>
            </a:r>
            <a:r>
              <a:rPr lang="en-US" altLang="zh-CN" baseline="-25000" dirty="0" err="1">
                <a:latin typeface="Microsoft YaHei" panose="020B0503020204020204" pitchFamily="34" charset="-122"/>
                <a:ea typeface="Microsoft YaHei" panose="020B0503020204020204" pitchFamily="34" charset="-122"/>
              </a:rPr>
              <a:t>ij</a:t>
            </a:r>
            <a:r>
              <a:rPr lang="zh-CN" altLang="en-US" dirty="0">
                <a:latin typeface="Microsoft YaHei" panose="020B0503020204020204" pitchFamily="34" charset="-122"/>
                <a:ea typeface="Microsoft YaHei" panose="020B0503020204020204" pitchFamily="34" charset="-122"/>
              </a:rPr>
              <a:t>，得到相似性加权后的向量</a:t>
            </a:r>
            <a:endParaRPr lang="en-CN" dirty="0">
              <a:latin typeface="Microsoft YaHei" panose="020B0503020204020204" pitchFamily="34" charset="-122"/>
              <a:ea typeface="Microsoft YaHei" panose="020B0503020204020204" pitchFamily="34" charset="-122"/>
            </a:endParaRPr>
          </a:p>
        </p:txBody>
      </p:sp>
      <p:grpSp>
        <p:nvGrpSpPr>
          <p:cNvPr id="18454" name="Group 18453" descr="\documentclass{article}&#10;\usepackage{amsmath, amsfonts , amssymb, bm}&#10;\pagestyle{empty}&#10;\begin{document}&#10;&#10;&#10;\begin{equation*}&#10;    \bm{e}_{ij} = \bm{h}_1^T\bm{h}_2&#10;\end{equation*}&#10;&#10;\end{document}" title="IguanaTex Vector Display">
            <a:extLst>
              <a:ext uri="{FF2B5EF4-FFF2-40B4-BE49-F238E27FC236}">
                <a16:creationId xmlns:a16="http://schemas.microsoft.com/office/drawing/2014/main" id="{D13140E5-7536-5E03-F11A-7202276194AC}"/>
              </a:ext>
            </a:extLst>
          </p:cNvPr>
          <p:cNvGrpSpPr>
            <a:grpSpLocks noChangeAspect="1"/>
          </p:cNvGrpSpPr>
          <p:nvPr>
            <p:custDataLst>
              <p:tags r:id="rId1"/>
            </p:custDataLst>
          </p:nvPr>
        </p:nvGrpSpPr>
        <p:grpSpPr>
          <a:xfrm>
            <a:off x="7433590" y="2007594"/>
            <a:ext cx="1230045" cy="298319"/>
            <a:chOff x="7853190" y="4213656"/>
            <a:chExt cx="1230045" cy="298319"/>
          </a:xfrm>
        </p:grpSpPr>
        <p:sp>
          <p:nvSpPr>
            <p:cNvPr id="8" name="Freeform 7">
              <a:extLst>
                <a:ext uri="{FF2B5EF4-FFF2-40B4-BE49-F238E27FC236}">
                  <a16:creationId xmlns:a16="http://schemas.microsoft.com/office/drawing/2014/main" id="{C258ECC0-0B38-AD8D-6814-77E997FD6E63}"/>
                </a:ext>
              </a:extLst>
            </p:cNvPr>
            <p:cNvSpPr/>
            <p:nvPr>
              <p:custDataLst>
                <p:tags r:id="rId126"/>
              </p:custDataLst>
            </p:nvPr>
          </p:nvSpPr>
          <p:spPr>
            <a:xfrm>
              <a:off x="7853190" y="4323503"/>
              <a:ext cx="116909" cy="116403"/>
            </a:xfrm>
            <a:custGeom>
              <a:avLst/>
              <a:gdLst>
                <a:gd name="connsiteX0" fmla="*/ 43987 w 116909"/>
                <a:gd name="connsiteY0" fmla="*/ 59289 h 116403"/>
                <a:gd name="connsiteX1" fmla="*/ 88017 w 116909"/>
                <a:gd name="connsiteY1" fmla="*/ 54228 h 116403"/>
                <a:gd name="connsiteX2" fmla="*/ 113069 w 116909"/>
                <a:gd name="connsiteY2" fmla="*/ 24368 h 116403"/>
                <a:gd name="connsiteX3" fmla="*/ 78401 w 116909"/>
                <a:gd name="connsiteY3" fmla="*/ 75 h 116403"/>
                <a:gd name="connsiteX4" fmla="*/ 209 w 116909"/>
                <a:gd name="connsiteY4" fmla="*/ 70929 h 116403"/>
                <a:gd name="connsiteX5" fmla="*/ 53096 w 116909"/>
                <a:gd name="connsiteY5" fmla="*/ 116478 h 116403"/>
                <a:gd name="connsiteX6" fmla="*/ 92319 w 116909"/>
                <a:gd name="connsiteY6" fmla="*/ 110405 h 116403"/>
                <a:gd name="connsiteX7" fmla="*/ 117118 w 116909"/>
                <a:gd name="connsiteY7" fmla="*/ 91173 h 116403"/>
                <a:gd name="connsiteX8" fmla="*/ 110792 w 116909"/>
                <a:gd name="connsiteY8" fmla="*/ 84594 h 116403"/>
                <a:gd name="connsiteX9" fmla="*/ 106996 w 116909"/>
                <a:gd name="connsiteY9" fmla="*/ 87377 h 116403"/>
                <a:gd name="connsiteX10" fmla="*/ 53856 w 116909"/>
                <a:gd name="connsiteY10" fmla="*/ 107368 h 116403"/>
                <a:gd name="connsiteX11" fmla="*/ 29057 w 116909"/>
                <a:gd name="connsiteY11" fmla="*/ 82822 h 116403"/>
                <a:gd name="connsiteX12" fmla="*/ 32852 w 116909"/>
                <a:gd name="connsiteY12" fmla="*/ 59289 h 116403"/>
                <a:gd name="connsiteX13" fmla="*/ 43987 w 116909"/>
                <a:gd name="connsiteY13" fmla="*/ 59289 h 116403"/>
                <a:gd name="connsiteX14" fmla="*/ 35130 w 116909"/>
                <a:gd name="connsiteY14" fmla="*/ 50179 h 116403"/>
                <a:gd name="connsiteX15" fmla="*/ 50060 w 116909"/>
                <a:gd name="connsiteY15" fmla="*/ 20825 h 116403"/>
                <a:gd name="connsiteX16" fmla="*/ 78401 w 116909"/>
                <a:gd name="connsiteY16" fmla="*/ 9185 h 116403"/>
                <a:gd name="connsiteX17" fmla="*/ 97886 w 116909"/>
                <a:gd name="connsiteY17" fmla="*/ 24621 h 116403"/>
                <a:gd name="connsiteX18" fmla="*/ 35130 w 116909"/>
                <a:gd name="connsiteY18" fmla="*/ 50179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6403">
                  <a:moveTo>
                    <a:pt x="43987" y="59289"/>
                  </a:moveTo>
                  <a:cubicBezTo>
                    <a:pt x="60941" y="59289"/>
                    <a:pt x="77389" y="57770"/>
                    <a:pt x="88017" y="54228"/>
                  </a:cubicBezTo>
                  <a:cubicBezTo>
                    <a:pt x="109527" y="46889"/>
                    <a:pt x="113069" y="32465"/>
                    <a:pt x="113069" y="24368"/>
                  </a:cubicBezTo>
                  <a:cubicBezTo>
                    <a:pt x="113069" y="9691"/>
                    <a:pt x="99152" y="75"/>
                    <a:pt x="78401" y="75"/>
                  </a:cubicBezTo>
                  <a:cubicBezTo>
                    <a:pt x="32599" y="75"/>
                    <a:pt x="209" y="31706"/>
                    <a:pt x="209" y="70929"/>
                  </a:cubicBezTo>
                  <a:cubicBezTo>
                    <a:pt x="209" y="100030"/>
                    <a:pt x="19694" y="116478"/>
                    <a:pt x="53096" y="116478"/>
                  </a:cubicBezTo>
                  <a:cubicBezTo>
                    <a:pt x="59676" y="116478"/>
                    <a:pt x="77136" y="116225"/>
                    <a:pt x="92319" y="110405"/>
                  </a:cubicBezTo>
                  <a:cubicBezTo>
                    <a:pt x="106996" y="104585"/>
                    <a:pt x="117118" y="94210"/>
                    <a:pt x="117118" y="91173"/>
                  </a:cubicBezTo>
                  <a:cubicBezTo>
                    <a:pt x="117118" y="89149"/>
                    <a:pt x="113069" y="84594"/>
                    <a:pt x="110792" y="84594"/>
                  </a:cubicBezTo>
                  <a:cubicBezTo>
                    <a:pt x="109274" y="84594"/>
                    <a:pt x="108768" y="85353"/>
                    <a:pt x="106996" y="87377"/>
                  </a:cubicBezTo>
                  <a:cubicBezTo>
                    <a:pt x="93331" y="101801"/>
                    <a:pt x="73594" y="107368"/>
                    <a:pt x="53856" y="107368"/>
                  </a:cubicBezTo>
                  <a:cubicBezTo>
                    <a:pt x="35636" y="107368"/>
                    <a:pt x="29057" y="97246"/>
                    <a:pt x="29057" y="82822"/>
                  </a:cubicBezTo>
                  <a:cubicBezTo>
                    <a:pt x="29057" y="78014"/>
                    <a:pt x="30069" y="69664"/>
                    <a:pt x="32852" y="59289"/>
                  </a:cubicBezTo>
                  <a:lnTo>
                    <a:pt x="43987" y="59289"/>
                  </a:lnTo>
                  <a:close/>
                  <a:moveTo>
                    <a:pt x="35130" y="50179"/>
                  </a:moveTo>
                  <a:cubicBezTo>
                    <a:pt x="39685" y="31706"/>
                    <a:pt x="45758" y="24874"/>
                    <a:pt x="50060" y="20825"/>
                  </a:cubicBezTo>
                  <a:cubicBezTo>
                    <a:pt x="58917" y="11968"/>
                    <a:pt x="70557" y="9185"/>
                    <a:pt x="78401" y="9185"/>
                  </a:cubicBezTo>
                  <a:cubicBezTo>
                    <a:pt x="87511" y="9185"/>
                    <a:pt x="97886" y="13233"/>
                    <a:pt x="97886" y="24621"/>
                  </a:cubicBezTo>
                  <a:cubicBezTo>
                    <a:pt x="97886" y="50179"/>
                    <a:pt x="59676" y="50179"/>
                    <a:pt x="35130" y="50179"/>
                  </a:cubicBezTo>
                  <a:close/>
                </a:path>
              </a:pathLst>
            </a:custGeom>
            <a:solidFill>
              <a:srgbClr val="000000"/>
            </a:solidFill>
            <a:ln w="25270" cap="flat">
              <a:noFill/>
              <a:prstDash val="solid"/>
              <a:miter/>
            </a:ln>
          </p:spPr>
          <p:txBody>
            <a:bodyPr rtlCol="0" anchor="ctr"/>
            <a:lstStyle/>
            <a:p>
              <a:endParaRPr lang="en-CN"/>
            </a:p>
          </p:txBody>
        </p:sp>
        <p:sp>
          <p:nvSpPr>
            <p:cNvPr id="9" name="Freeform 8">
              <a:extLst>
                <a:ext uri="{FF2B5EF4-FFF2-40B4-BE49-F238E27FC236}">
                  <a16:creationId xmlns:a16="http://schemas.microsoft.com/office/drawing/2014/main" id="{2A4D5160-B342-AE44-B5C5-46040F707037}"/>
                </a:ext>
              </a:extLst>
            </p:cNvPr>
            <p:cNvSpPr/>
            <p:nvPr>
              <p:custDataLst>
                <p:tags r:id="rId127"/>
              </p:custDataLst>
            </p:nvPr>
          </p:nvSpPr>
          <p:spPr>
            <a:xfrm>
              <a:off x="7989207" y="4358399"/>
              <a:ext cx="53672" cy="119212"/>
            </a:xfrm>
            <a:custGeom>
              <a:avLst/>
              <a:gdLst>
                <a:gd name="connsiteX0" fmla="*/ 49281 w 53672"/>
                <a:gd name="connsiteY0" fmla="*/ 6807 h 119212"/>
                <a:gd name="connsiteX1" fmla="*/ 42195 w 53672"/>
                <a:gd name="connsiteY1" fmla="*/ 76 h 119212"/>
                <a:gd name="connsiteX2" fmla="*/ 32276 w 53672"/>
                <a:gd name="connsiteY2" fmla="*/ 9819 h 119212"/>
                <a:gd name="connsiteX3" fmla="*/ 39361 w 53672"/>
                <a:gd name="connsiteY3" fmla="*/ 16550 h 119212"/>
                <a:gd name="connsiteX4" fmla="*/ 49281 w 53672"/>
                <a:gd name="connsiteY4" fmla="*/ 6807 h 119212"/>
                <a:gd name="connsiteX5" fmla="*/ 13145 w 53672"/>
                <a:gd name="connsiteY5" fmla="*/ 96792 h 119212"/>
                <a:gd name="connsiteX6" fmla="*/ 11551 w 53672"/>
                <a:gd name="connsiteY6" fmla="*/ 104232 h 119212"/>
                <a:gd name="connsiteX7" fmla="*/ 28379 w 53672"/>
                <a:gd name="connsiteY7" fmla="*/ 119289 h 119212"/>
                <a:gd name="connsiteX8" fmla="*/ 53886 w 53672"/>
                <a:gd name="connsiteY8" fmla="*/ 92187 h 119212"/>
                <a:gd name="connsiteX9" fmla="*/ 51052 w 53672"/>
                <a:gd name="connsiteY9" fmla="*/ 89884 h 119212"/>
                <a:gd name="connsiteX10" fmla="*/ 47687 w 53672"/>
                <a:gd name="connsiteY10" fmla="*/ 92895 h 119212"/>
                <a:gd name="connsiteX11" fmla="*/ 28910 w 53672"/>
                <a:gd name="connsiteY11" fmla="*/ 114329 h 119212"/>
                <a:gd name="connsiteX12" fmla="*/ 24482 w 53672"/>
                <a:gd name="connsiteY12" fmla="*/ 108129 h 119212"/>
                <a:gd name="connsiteX13" fmla="*/ 27316 w 53672"/>
                <a:gd name="connsiteY13" fmla="*/ 96792 h 119212"/>
                <a:gd name="connsiteX14" fmla="*/ 32984 w 53672"/>
                <a:gd name="connsiteY14" fmla="*/ 82621 h 119212"/>
                <a:gd name="connsiteX15" fmla="*/ 41664 w 53672"/>
                <a:gd name="connsiteY15" fmla="*/ 60125 h 119212"/>
                <a:gd name="connsiteX16" fmla="*/ 42727 w 53672"/>
                <a:gd name="connsiteY16" fmla="*/ 54457 h 119212"/>
                <a:gd name="connsiteX17" fmla="*/ 25899 w 53672"/>
                <a:gd name="connsiteY17" fmla="*/ 39400 h 119212"/>
                <a:gd name="connsiteX18" fmla="*/ 214 w 53672"/>
                <a:gd name="connsiteY18" fmla="*/ 66502 h 119212"/>
                <a:gd name="connsiteX19" fmla="*/ 3226 w 53672"/>
                <a:gd name="connsiteY19" fmla="*/ 68805 h 119212"/>
                <a:gd name="connsiteX20" fmla="*/ 6414 w 53672"/>
                <a:gd name="connsiteY20" fmla="*/ 65971 h 119212"/>
                <a:gd name="connsiteX21" fmla="*/ 25367 w 53672"/>
                <a:gd name="connsiteY21" fmla="*/ 44360 h 119212"/>
                <a:gd name="connsiteX22" fmla="*/ 29796 w 53672"/>
                <a:gd name="connsiteY22" fmla="*/ 50560 h 119212"/>
                <a:gd name="connsiteX23" fmla="*/ 24305 w 53672"/>
                <a:gd name="connsiteY23" fmla="*/ 68273 h 119212"/>
                <a:gd name="connsiteX24" fmla="*/ 13145 w 53672"/>
                <a:gd name="connsiteY24" fmla="*/ 96792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81" y="6807"/>
                  </a:moveTo>
                  <a:cubicBezTo>
                    <a:pt x="49281" y="3973"/>
                    <a:pt x="47155" y="76"/>
                    <a:pt x="42195" y="76"/>
                  </a:cubicBezTo>
                  <a:cubicBezTo>
                    <a:pt x="37413" y="76"/>
                    <a:pt x="32276" y="4682"/>
                    <a:pt x="32276" y="9819"/>
                  </a:cubicBezTo>
                  <a:cubicBezTo>
                    <a:pt x="32276" y="12830"/>
                    <a:pt x="34579" y="16550"/>
                    <a:pt x="39361" y="16550"/>
                  </a:cubicBezTo>
                  <a:cubicBezTo>
                    <a:pt x="44498" y="16550"/>
                    <a:pt x="49281" y="11590"/>
                    <a:pt x="49281" y="6807"/>
                  </a:cubicBezTo>
                  <a:close/>
                  <a:moveTo>
                    <a:pt x="13145" y="96792"/>
                  </a:moveTo>
                  <a:cubicBezTo>
                    <a:pt x="12437" y="99095"/>
                    <a:pt x="11551" y="101221"/>
                    <a:pt x="11551" y="104232"/>
                  </a:cubicBezTo>
                  <a:cubicBezTo>
                    <a:pt x="11551" y="112557"/>
                    <a:pt x="18636" y="119289"/>
                    <a:pt x="28379" y="119289"/>
                  </a:cubicBezTo>
                  <a:cubicBezTo>
                    <a:pt x="46092" y="119289"/>
                    <a:pt x="53886" y="94844"/>
                    <a:pt x="53886" y="92187"/>
                  </a:cubicBezTo>
                  <a:cubicBezTo>
                    <a:pt x="53886" y="89884"/>
                    <a:pt x="51584" y="89884"/>
                    <a:pt x="51052" y="89884"/>
                  </a:cubicBezTo>
                  <a:cubicBezTo>
                    <a:pt x="48572" y="89884"/>
                    <a:pt x="48395" y="90947"/>
                    <a:pt x="47687" y="92895"/>
                  </a:cubicBezTo>
                  <a:cubicBezTo>
                    <a:pt x="43612" y="107066"/>
                    <a:pt x="35818" y="114329"/>
                    <a:pt x="28910" y="114329"/>
                  </a:cubicBezTo>
                  <a:cubicBezTo>
                    <a:pt x="25367" y="114329"/>
                    <a:pt x="24482" y="112026"/>
                    <a:pt x="24482" y="108129"/>
                  </a:cubicBezTo>
                  <a:cubicBezTo>
                    <a:pt x="24482" y="104055"/>
                    <a:pt x="25722" y="100689"/>
                    <a:pt x="27316" y="96792"/>
                  </a:cubicBezTo>
                  <a:cubicBezTo>
                    <a:pt x="29087" y="92010"/>
                    <a:pt x="31036" y="87227"/>
                    <a:pt x="32984" y="82621"/>
                  </a:cubicBezTo>
                  <a:cubicBezTo>
                    <a:pt x="34579" y="78370"/>
                    <a:pt x="40955" y="62251"/>
                    <a:pt x="41664" y="60125"/>
                  </a:cubicBezTo>
                  <a:cubicBezTo>
                    <a:pt x="42195" y="58354"/>
                    <a:pt x="42727" y="56228"/>
                    <a:pt x="42727" y="54457"/>
                  </a:cubicBezTo>
                  <a:cubicBezTo>
                    <a:pt x="42727" y="46131"/>
                    <a:pt x="35641" y="39400"/>
                    <a:pt x="25899" y="39400"/>
                  </a:cubicBezTo>
                  <a:cubicBezTo>
                    <a:pt x="8362" y="39400"/>
                    <a:pt x="214" y="63491"/>
                    <a:pt x="214" y="66502"/>
                  </a:cubicBezTo>
                  <a:cubicBezTo>
                    <a:pt x="214" y="68805"/>
                    <a:pt x="2694" y="68805"/>
                    <a:pt x="3226" y="68805"/>
                  </a:cubicBezTo>
                  <a:cubicBezTo>
                    <a:pt x="5705" y="68805"/>
                    <a:pt x="5883" y="67919"/>
                    <a:pt x="6414" y="65971"/>
                  </a:cubicBezTo>
                  <a:cubicBezTo>
                    <a:pt x="11019" y="50737"/>
                    <a:pt x="18813" y="44360"/>
                    <a:pt x="25367" y="44360"/>
                  </a:cubicBezTo>
                  <a:cubicBezTo>
                    <a:pt x="28202" y="44360"/>
                    <a:pt x="29796" y="45777"/>
                    <a:pt x="29796" y="50560"/>
                  </a:cubicBezTo>
                  <a:cubicBezTo>
                    <a:pt x="29796" y="54634"/>
                    <a:pt x="28733" y="57291"/>
                    <a:pt x="24305" y="68273"/>
                  </a:cubicBezTo>
                  <a:lnTo>
                    <a:pt x="13145" y="96792"/>
                  </a:lnTo>
                  <a:close/>
                </a:path>
              </a:pathLst>
            </a:custGeom>
            <a:solidFill>
              <a:srgbClr val="000000"/>
            </a:solidFill>
            <a:ln w="25270"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D53DDBF2-0574-4A3D-E2C9-01DEBAF69A04}"/>
                </a:ext>
              </a:extLst>
            </p:cNvPr>
            <p:cNvSpPr/>
            <p:nvPr>
              <p:custDataLst>
                <p:tags r:id="rId128"/>
              </p:custDataLst>
            </p:nvPr>
          </p:nvSpPr>
          <p:spPr>
            <a:xfrm>
              <a:off x="8052477" y="4358399"/>
              <a:ext cx="77762" cy="153576"/>
            </a:xfrm>
            <a:custGeom>
              <a:avLst/>
              <a:gdLst>
                <a:gd name="connsiteX0" fmla="*/ 77980 w 77762"/>
                <a:gd name="connsiteY0" fmla="*/ 6807 h 153576"/>
                <a:gd name="connsiteX1" fmla="*/ 70894 w 77762"/>
                <a:gd name="connsiteY1" fmla="*/ 76 h 153576"/>
                <a:gd name="connsiteX2" fmla="*/ 60975 w 77762"/>
                <a:gd name="connsiteY2" fmla="*/ 9819 h 153576"/>
                <a:gd name="connsiteX3" fmla="*/ 68060 w 77762"/>
                <a:gd name="connsiteY3" fmla="*/ 16550 h 153576"/>
                <a:gd name="connsiteX4" fmla="*/ 77980 w 77762"/>
                <a:gd name="connsiteY4" fmla="*/ 6807 h 153576"/>
                <a:gd name="connsiteX5" fmla="*/ 40427 w 77762"/>
                <a:gd name="connsiteY5" fmla="*/ 126197 h 153576"/>
                <a:gd name="connsiteX6" fmla="*/ 17576 w 77762"/>
                <a:gd name="connsiteY6" fmla="*/ 148693 h 153576"/>
                <a:gd name="connsiteX7" fmla="*/ 11199 w 77762"/>
                <a:gd name="connsiteY7" fmla="*/ 147630 h 153576"/>
                <a:gd name="connsiteX8" fmla="*/ 17222 w 77762"/>
                <a:gd name="connsiteY8" fmla="*/ 138596 h 153576"/>
                <a:gd name="connsiteX9" fmla="*/ 10314 w 77762"/>
                <a:gd name="connsiteY9" fmla="*/ 132042 h 153576"/>
                <a:gd name="connsiteX10" fmla="*/ 217 w 77762"/>
                <a:gd name="connsiteY10" fmla="*/ 142493 h 153576"/>
                <a:gd name="connsiteX11" fmla="*/ 17753 w 77762"/>
                <a:gd name="connsiteY11" fmla="*/ 153653 h 153576"/>
                <a:gd name="connsiteX12" fmla="*/ 54598 w 77762"/>
                <a:gd name="connsiteY12" fmla="*/ 125665 h 153576"/>
                <a:gd name="connsiteX13" fmla="*/ 70540 w 77762"/>
                <a:gd name="connsiteY13" fmla="*/ 62251 h 153576"/>
                <a:gd name="connsiteX14" fmla="*/ 71426 w 77762"/>
                <a:gd name="connsiteY14" fmla="*/ 56051 h 153576"/>
                <a:gd name="connsiteX15" fmla="*/ 52472 w 77762"/>
                <a:gd name="connsiteY15" fmla="*/ 39400 h 153576"/>
                <a:gd name="connsiteX16" fmla="*/ 21473 w 77762"/>
                <a:gd name="connsiteY16" fmla="*/ 66502 h 153576"/>
                <a:gd name="connsiteX17" fmla="*/ 24485 w 77762"/>
                <a:gd name="connsiteY17" fmla="*/ 68805 h 153576"/>
                <a:gd name="connsiteX18" fmla="*/ 28027 w 77762"/>
                <a:gd name="connsiteY18" fmla="*/ 65616 h 153576"/>
                <a:gd name="connsiteX19" fmla="*/ 51941 w 77762"/>
                <a:gd name="connsiteY19" fmla="*/ 44360 h 153576"/>
                <a:gd name="connsiteX20" fmla="*/ 57963 w 77762"/>
                <a:gd name="connsiteY20" fmla="*/ 53040 h 153576"/>
                <a:gd name="connsiteX21" fmla="*/ 57432 w 77762"/>
                <a:gd name="connsiteY21" fmla="*/ 58354 h 153576"/>
                <a:gd name="connsiteX22" fmla="*/ 40427 w 77762"/>
                <a:gd name="connsiteY22" fmla="*/ 126197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3576">
                  <a:moveTo>
                    <a:pt x="77980" y="6807"/>
                  </a:moveTo>
                  <a:cubicBezTo>
                    <a:pt x="77980" y="3796"/>
                    <a:pt x="75677" y="76"/>
                    <a:pt x="70894" y="76"/>
                  </a:cubicBezTo>
                  <a:cubicBezTo>
                    <a:pt x="65757" y="76"/>
                    <a:pt x="60975" y="5036"/>
                    <a:pt x="60975" y="9819"/>
                  </a:cubicBezTo>
                  <a:cubicBezTo>
                    <a:pt x="60975" y="12653"/>
                    <a:pt x="63100" y="16550"/>
                    <a:pt x="68060" y="16550"/>
                  </a:cubicBezTo>
                  <a:cubicBezTo>
                    <a:pt x="72843" y="16550"/>
                    <a:pt x="77980" y="11944"/>
                    <a:pt x="77980" y="6807"/>
                  </a:cubicBezTo>
                  <a:close/>
                  <a:moveTo>
                    <a:pt x="40427" y="126197"/>
                  </a:moveTo>
                  <a:cubicBezTo>
                    <a:pt x="37416" y="138419"/>
                    <a:pt x="28027" y="148693"/>
                    <a:pt x="17576" y="148693"/>
                  </a:cubicBezTo>
                  <a:cubicBezTo>
                    <a:pt x="15274" y="148693"/>
                    <a:pt x="13148" y="148339"/>
                    <a:pt x="11199" y="147630"/>
                  </a:cubicBezTo>
                  <a:cubicBezTo>
                    <a:pt x="15805" y="145505"/>
                    <a:pt x="17222" y="141253"/>
                    <a:pt x="17222" y="138596"/>
                  </a:cubicBezTo>
                  <a:cubicBezTo>
                    <a:pt x="17222" y="134345"/>
                    <a:pt x="13856" y="132042"/>
                    <a:pt x="10314" y="132042"/>
                  </a:cubicBezTo>
                  <a:cubicBezTo>
                    <a:pt x="4823" y="132042"/>
                    <a:pt x="217" y="136825"/>
                    <a:pt x="217" y="142493"/>
                  </a:cubicBezTo>
                  <a:cubicBezTo>
                    <a:pt x="217" y="149225"/>
                    <a:pt x="7125" y="153653"/>
                    <a:pt x="17753" y="153653"/>
                  </a:cubicBezTo>
                  <a:cubicBezTo>
                    <a:pt x="28382" y="153653"/>
                    <a:pt x="49106" y="147276"/>
                    <a:pt x="54598" y="125665"/>
                  </a:cubicBezTo>
                  <a:lnTo>
                    <a:pt x="70540" y="62251"/>
                  </a:lnTo>
                  <a:cubicBezTo>
                    <a:pt x="71071" y="60302"/>
                    <a:pt x="71426" y="58708"/>
                    <a:pt x="71426" y="56051"/>
                  </a:cubicBezTo>
                  <a:cubicBezTo>
                    <a:pt x="71426" y="46309"/>
                    <a:pt x="63100" y="39400"/>
                    <a:pt x="52472" y="39400"/>
                  </a:cubicBezTo>
                  <a:cubicBezTo>
                    <a:pt x="32810" y="39400"/>
                    <a:pt x="21473" y="64022"/>
                    <a:pt x="21473" y="66502"/>
                  </a:cubicBezTo>
                  <a:cubicBezTo>
                    <a:pt x="21473" y="68805"/>
                    <a:pt x="23953" y="68805"/>
                    <a:pt x="24485" y="68805"/>
                  </a:cubicBezTo>
                  <a:cubicBezTo>
                    <a:pt x="26610" y="68805"/>
                    <a:pt x="26787" y="68273"/>
                    <a:pt x="28027" y="65616"/>
                  </a:cubicBezTo>
                  <a:cubicBezTo>
                    <a:pt x="32456" y="55343"/>
                    <a:pt x="41667" y="44360"/>
                    <a:pt x="51941" y="44360"/>
                  </a:cubicBezTo>
                  <a:cubicBezTo>
                    <a:pt x="56369" y="44360"/>
                    <a:pt x="57963" y="47371"/>
                    <a:pt x="57963" y="53040"/>
                  </a:cubicBezTo>
                  <a:cubicBezTo>
                    <a:pt x="57963" y="54988"/>
                    <a:pt x="57609" y="57468"/>
                    <a:pt x="57432" y="58354"/>
                  </a:cubicBezTo>
                  <a:lnTo>
                    <a:pt x="40427" y="126197"/>
                  </a:lnTo>
                  <a:close/>
                </a:path>
              </a:pathLst>
            </a:custGeom>
            <a:solidFill>
              <a:srgbClr val="000000"/>
            </a:solidFill>
            <a:ln w="25270"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4EE7EB78-CBED-7FB5-DDDB-5FA4A6DEFD21}"/>
                </a:ext>
              </a:extLst>
            </p:cNvPr>
            <p:cNvSpPr/>
            <p:nvPr>
              <p:custDataLst>
                <p:tags r:id="rId129"/>
              </p:custDataLst>
            </p:nvPr>
          </p:nvSpPr>
          <p:spPr>
            <a:xfrm>
              <a:off x="8243563" y="4345013"/>
              <a:ext cx="168278" cy="59213"/>
            </a:xfrm>
            <a:custGeom>
              <a:avLst/>
              <a:gdLst>
                <a:gd name="connsiteX0" fmla="*/ 159899 w 168278"/>
                <a:gd name="connsiteY0" fmla="*/ 10197 h 59213"/>
                <a:gd name="connsiteX1" fmla="*/ 168503 w 168278"/>
                <a:gd name="connsiteY1" fmla="*/ 5136 h 59213"/>
                <a:gd name="connsiteX2" fmla="*/ 160152 w 168278"/>
                <a:gd name="connsiteY2" fmla="*/ 75 h 59213"/>
                <a:gd name="connsiteX3" fmla="*/ 8575 w 168278"/>
                <a:gd name="connsiteY3" fmla="*/ 75 h 59213"/>
                <a:gd name="connsiteX4" fmla="*/ 224 w 168278"/>
                <a:gd name="connsiteY4" fmla="*/ 5136 h 59213"/>
                <a:gd name="connsiteX5" fmla="*/ 8828 w 168278"/>
                <a:gd name="connsiteY5" fmla="*/ 10197 h 59213"/>
                <a:gd name="connsiteX6" fmla="*/ 159899 w 168278"/>
                <a:gd name="connsiteY6" fmla="*/ 10197 h 59213"/>
                <a:gd name="connsiteX7" fmla="*/ 160152 w 168278"/>
                <a:gd name="connsiteY7" fmla="*/ 59289 h 59213"/>
                <a:gd name="connsiteX8" fmla="*/ 168503 w 168278"/>
                <a:gd name="connsiteY8" fmla="*/ 54228 h 59213"/>
                <a:gd name="connsiteX9" fmla="*/ 159899 w 168278"/>
                <a:gd name="connsiteY9" fmla="*/ 49167 h 59213"/>
                <a:gd name="connsiteX10" fmla="*/ 8828 w 168278"/>
                <a:gd name="connsiteY10" fmla="*/ 49167 h 59213"/>
                <a:gd name="connsiteX11" fmla="*/ 224 w 168278"/>
                <a:gd name="connsiteY11" fmla="*/ 54228 h 59213"/>
                <a:gd name="connsiteX12" fmla="*/ 8575 w 168278"/>
                <a:gd name="connsiteY12" fmla="*/ 59289 h 59213"/>
                <a:gd name="connsiteX13" fmla="*/ 160152 w 168278"/>
                <a:gd name="connsiteY13" fmla="*/ 5928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99" y="10197"/>
                  </a:moveTo>
                  <a:cubicBezTo>
                    <a:pt x="163695" y="10197"/>
                    <a:pt x="168503" y="10197"/>
                    <a:pt x="168503" y="5136"/>
                  </a:cubicBezTo>
                  <a:cubicBezTo>
                    <a:pt x="168503" y="75"/>
                    <a:pt x="163695" y="75"/>
                    <a:pt x="160152" y="75"/>
                  </a:cubicBezTo>
                  <a:lnTo>
                    <a:pt x="8575" y="75"/>
                  </a:lnTo>
                  <a:cubicBezTo>
                    <a:pt x="5032" y="75"/>
                    <a:pt x="224" y="75"/>
                    <a:pt x="224" y="5136"/>
                  </a:cubicBezTo>
                  <a:cubicBezTo>
                    <a:pt x="224" y="10197"/>
                    <a:pt x="5032" y="10197"/>
                    <a:pt x="8828" y="10197"/>
                  </a:cubicBezTo>
                  <a:lnTo>
                    <a:pt x="159899" y="10197"/>
                  </a:lnTo>
                  <a:close/>
                  <a:moveTo>
                    <a:pt x="160152" y="59289"/>
                  </a:moveTo>
                  <a:cubicBezTo>
                    <a:pt x="163695" y="59289"/>
                    <a:pt x="168503" y="59289"/>
                    <a:pt x="168503" y="54228"/>
                  </a:cubicBezTo>
                  <a:cubicBezTo>
                    <a:pt x="168503" y="49167"/>
                    <a:pt x="163695" y="49167"/>
                    <a:pt x="159899" y="49167"/>
                  </a:cubicBezTo>
                  <a:lnTo>
                    <a:pt x="8828" y="49167"/>
                  </a:lnTo>
                  <a:cubicBezTo>
                    <a:pt x="5032" y="49167"/>
                    <a:pt x="224" y="49167"/>
                    <a:pt x="224" y="54228"/>
                  </a:cubicBezTo>
                  <a:cubicBezTo>
                    <a:pt x="224" y="59289"/>
                    <a:pt x="5032" y="59289"/>
                    <a:pt x="8575" y="59289"/>
                  </a:cubicBezTo>
                  <a:lnTo>
                    <a:pt x="160152" y="59289"/>
                  </a:lnTo>
                  <a:close/>
                </a:path>
              </a:pathLst>
            </a:custGeom>
            <a:solidFill>
              <a:srgbClr val="000000"/>
            </a:solidFill>
            <a:ln w="25270"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9D06FE66-9B48-C9BC-FAD2-F433C5E9567F}"/>
                </a:ext>
              </a:extLst>
            </p:cNvPr>
            <p:cNvSpPr/>
            <p:nvPr>
              <p:custDataLst>
                <p:tags r:id="rId130"/>
              </p:custDataLst>
            </p:nvPr>
          </p:nvSpPr>
          <p:spPr>
            <a:xfrm>
              <a:off x="8509153" y="4262265"/>
              <a:ext cx="147781" cy="177641"/>
            </a:xfrm>
            <a:custGeom>
              <a:avLst/>
              <a:gdLst>
                <a:gd name="connsiteX0" fmla="*/ 67546 w 147781"/>
                <a:gd name="connsiteY0" fmla="*/ 8931 h 177641"/>
                <a:gd name="connsiteX1" fmla="*/ 68558 w 147781"/>
                <a:gd name="connsiteY1" fmla="*/ 4630 h 177641"/>
                <a:gd name="connsiteX2" fmla="*/ 62991 w 147781"/>
                <a:gd name="connsiteY2" fmla="*/ 75 h 177641"/>
                <a:gd name="connsiteX3" fmla="*/ 61220 w 147781"/>
                <a:gd name="connsiteY3" fmla="*/ 328 h 177641"/>
                <a:gd name="connsiteX4" fmla="*/ 28576 w 147781"/>
                <a:gd name="connsiteY4" fmla="*/ 1846 h 177641"/>
                <a:gd name="connsiteX5" fmla="*/ 20479 w 147781"/>
                <a:gd name="connsiteY5" fmla="*/ 9438 h 177641"/>
                <a:gd name="connsiteX6" fmla="*/ 27058 w 147781"/>
                <a:gd name="connsiteY6" fmla="*/ 13993 h 177641"/>
                <a:gd name="connsiteX7" fmla="*/ 37686 w 147781"/>
                <a:gd name="connsiteY7" fmla="*/ 14499 h 177641"/>
                <a:gd name="connsiteX8" fmla="*/ 1247 w 147781"/>
                <a:gd name="connsiteY8" fmla="*/ 160509 h 177641"/>
                <a:gd name="connsiteX9" fmla="*/ 235 w 147781"/>
                <a:gd name="connsiteY9" fmla="*/ 166329 h 177641"/>
                <a:gd name="connsiteX10" fmla="*/ 12381 w 147781"/>
                <a:gd name="connsiteY10" fmla="*/ 177717 h 177641"/>
                <a:gd name="connsiteX11" fmla="*/ 28829 w 147781"/>
                <a:gd name="connsiteY11" fmla="*/ 163546 h 177641"/>
                <a:gd name="connsiteX12" fmla="*/ 44012 w 147781"/>
                <a:gd name="connsiteY12" fmla="*/ 103573 h 177641"/>
                <a:gd name="connsiteX13" fmla="*/ 49073 w 147781"/>
                <a:gd name="connsiteY13" fmla="*/ 93197 h 177641"/>
                <a:gd name="connsiteX14" fmla="*/ 86778 w 147781"/>
                <a:gd name="connsiteY14" fmla="*/ 70423 h 177641"/>
                <a:gd name="connsiteX15" fmla="*/ 99431 w 147781"/>
                <a:gd name="connsiteY15" fmla="*/ 85353 h 177641"/>
                <a:gd name="connsiteX16" fmla="*/ 83488 w 147781"/>
                <a:gd name="connsiteY16" fmla="*/ 142036 h 177641"/>
                <a:gd name="connsiteX17" fmla="*/ 79946 w 147781"/>
                <a:gd name="connsiteY17" fmla="*/ 154942 h 177641"/>
                <a:gd name="connsiteX18" fmla="*/ 108540 w 147781"/>
                <a:gd name="connsiteY18" fmla="*/ 177717 h 177641"/>
                <a:gd name="connsiteX19" fmla="*/ 148016 w 147781"/>
                <a:gd name="connsiteY19" fmla="*/ 138241 h 177641"/>
                <a:gd name="connsiteX20" fmla="*/ 141943 w 147781"/>
                <a:gd name="connsiteY20" fmla="*/ 134698 h 177641"/>
                <a:gd name="connsiteX21" fmla="*/ 136123 w 147781"/>
                <a:gd name="connsiteY21" fmla="*/ 137988 h 177641"/>
                <a:gd name="connsiteX22" fmla="*/ 110059 w 147781"/>
                <a:gd name="connsiteY22" fmla="*/ 168607 h 177641"/>
                <a:gd name="connsiteX23" fmla="*/ 105757 w 147781"/>
                <a:gd name="connsiteY23" fmla="*/ 163293 h 177641"/>
                <a:gd name="connsiteX24" fmla="*/ 110059 w 147781"/>
                <a:gd name="connsiteY24" fmla="*/ 146844 h 177641"/>
                <a:gd name="connsiteX25" fmla="*/ 126507 w 147781"/>
                <a:gd name="connsiteY25" fmla="*/ 90667 h 177641"/>
                <a:gd name="connsiteX26" fmla="*/ 88802 w 147781"/>
                <a:gd name="connsiteY26" fmla="*/ 61313 h 177641"/>
                <a:gd name="connsiteX27" fmla="*/ 50592 w 147781"/>
                <a:gd name="connsiteY27" fmla="*/ 77002 h 177641"/>
                <a:gd name="connsiteX28" fmla="*/ 67546 w 147781"/>
                <a:gd name="connsiteY28" fmla="*/ 893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7641">
                  <a:moveTo>
                    <a:pt x="67546" y="8931"/>
                  </a:moveTo>
                  <a:cubicBezTo>
                    <a:pt x="68558" y="5389"/>
                    <a:pt x="68558" y="4883"/>
                    <a:pt x="68558" y="4630"/>
                  </a:cubicBezTo>
                  <a:cubicBezTo>
                    <a:pt x="68558" y="1340"/>
                    <a:pt x="65775" y="75"/>
                    <a:pt x="62991" y="75"/>
                  </a:cubicBezTo>
                  <a:cubicBezTo>
                    <a:pt x="61979" y="75"/>
                    <a:pt x="61726" y="75"/>
                    <a:pt x="61220" y="328"/>
                  </a:cubicBezTo>
                  <a:lnTo>
                    <a:pt x="28576" y="1846"/>
                  </a:lnTo>
                  <a:cubicBezTo>
                    <a:pt x="25034" y="2099"/>
                    <a:pt x="20479" y="2352"/>
                    <a:pt x="20479" y="9438"/>
                  </a:cubicBezTo>
                  <a:cubicBezTo>
                    <a:pt x="20479" y="13993"/>
                    <a:pt x="25034" y="13993"/>
                    <a:pt x="27058" y="13993"/>
                  </a:cubicBezTo>
                  <a:cubicBezTo>
                    <a:pt x="29841" y="13993"/>
                    <a:pt x="34396" y="13993"/>
                    <a:pt x="37686" y="14499"/>
                  </a:cubicBezTo>
                  <a:lnTo>
                    <a:pt x="1247" y="160509"/>
                  </a:lnTo>
                  <a:cubicBezTo>
                    <a:pt x="994" y="161521"/>
                    <a:pt x="235" y="165317"/>
                    <a:pt x="235" y="166329"/>
                  </a:cubicBezTo>
                  <a:cubicBezTo>
                    <a:pt x="235" y="172403"/>
                    <a:pt x="5042" y="177717"/>
                    <a:pt x="12381" y="177717"/>
                  </a:cubicBezTo>
                  <a:cubicBezTo>
                    <a:pt x="13899" y="177717"/>
                    <a:pt x="25287" y="177717"/>
                    <a:pt x="28829" y="163546"/>
                  </a:cubicBezTo>
                  <a:lnTo>
                    <a:pt x="44012" y="103573"/>
                  </a:lnTo>
                  <a:cubicBezTo>
                    <a:pt x="45278" y="98765"/>
                    <a:pt x="45278" y="98259"/>
                    <a:pt x="49073" y="93197"/>
                  </a:cubicBezTo>
                  <a:cubicBezTo>
                    <a:pt x="53122" y="87630"/>
                    <a:pt x="65775" y="70423"/>
                    <a:pt x="86778" y="70423"/>
                  </a:cubicBezTo>
                  <a:cubicBezTo>
                    <a:pt x="93357" y="70423"/>
                    <a:pt x="99431" y="72953"/>
                    <a:pt x="99431" y="85353"/>
                  </a:cubicBezTo>
                  <a:cubicBezTo>
                    <a:pt x="99431" y="100030"/>
                    <a:pt x="88296" y="129637"/>
                    <a:pt x="83488" y="142036"/>
                  </a:cubicBezTo>
                  <a:cubicBezTo>
                    <a:pt x="80705" y="148869"/>
                    <a:pt x="79946" y="150640"/>
                    <a:pt x="79946" y="154942"/>
                  </a:cubicBezTo>
                  <a:cubicBezTo>
                    <a:pt x="79946" y="169619"/>
                    <a:pt x="94623" y="177717"/>
                    <a:pt x="108540" y="177717"/>
                  </a:cubicBezTo>
                  <a:cubicBezTo>
                    <a:pt x="135364" y="177717"/>
                    <a:pt x="148016" y="143302"/>
                    <a:pt x="148016" y="138241"/>
                  </a:cubicBezTo>
                  <a:cubicBezTo>
                    <a:pt x="148016" y="134698"/>
                    <a:pt x="144221" y="134698"/>
                    <a:pt x="141943" y="134698"/>
                  </a:cubicBezTo>
                  <a:cubicBezTo>
                    <a:pt x="138906" y="134698"/>
                    <a:pt x="137135" y="134698"/>
                    <a:pt x="136123" y="137988"/>
                  </a:cubicBezTo>
                  <a:cubicBezTo>
                    <a:pt x="128025" y="166076"/>
                    <a:pt x="114107" y="168607"/>
                    <a:pt x="110059" y="168607"/>
                  </a:cubicBezTo>
                  <a:cubicBezTo>
                    <a:pt x="108287" y="168607"/>
                    <a:pt x="105757" y="168607"/>
                    <a:pt x="105757" y="163293"/>
                  </a:cubicBezTo>
                  <a:cubicBezTo>
                    <a:pt x="105757" y="157726"/>
                    <a:pt x="108540" y="150893"/>
                    <a:pt x="110059" y="146844"/>
                  </a:cubicBezTo>
                  <a:cubicBezTo>
                    <a:pt x="114867" y="134445"/>
                    <a:pt x="126507" y="104838"/>
                    <a:pt x="126507" y="90667"/>
                  </a:cubicBezTo>
                  <a:cubicBezTo>
                    <a:pt x="126507" y="67386"/>
                    <a:pt x="107022" y="61313"/>
                    <a:pt x="88802" y="61313"/>
                  </a:cubicBezTo>
                  <a:cubicBezTo>
                    <a:pt x="83235" y="61313"/>
                    <a:pt x="67799" y="61313"/>
                    <a:pt x="50592" y="77002"/>
                  </a:cubicBezTo>
                  <a:lnTo>
                    <a:pt x="67546" y="8931"/>
                  </a:lnTo>
                  <a:close/>
                </a:path>
              </a:pathLst>
            </a:custGeom>
            <a:solidFill>
              <a:srgbClr val="000000"/>
            </a:solidFill>
            <a:ln w="25270"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F70D8F5E-915C-76B9-C987-F12CEB9574BC}"/>
                </a:ext>
              </a:extLst>
            </p:cNvPr>
            <p:cNvSpPr/>
            <p:nvPr>
              <p:custDataLst>
                <p:tags r:id="rId131"/>
              </p:custDataLst>
            </p:nvPr>
          </p:nvSpPr>
          <p:spPr>
            <a:xfrm>
              <a:off x="8673051" y="4213656"/>
              <a:ext cx="132320" cy="119743"/>
            </a:xfrm>
            <a:custGeom>
              <a:avLst/>
              <a:gdLst>
                <a:gd name="connsiteX0" fmla="*/ 78712 w 132320"/>
                <a:gd name="connsiteY0" fmla="*/ 12647 h 119743"/>
                <a:gd name="connsiteX1" fmla="*/ 84204 w 132320"/>
                <a:gd name="connsiteY1" fmla="*/ 6625 h 119743"/>
                <a:gd name="connsiteX2" fmla="*/ 94832 w 132320"/>
                <a:gd name="connsiteY2" fmla="*/ 6447 h 119743"/>
                <a:gd name="connsiteX3" fmla="*/ 114671 w 132320"/>
                <a:gd name="connsiteY3" fmla="*/ 7865 h 119743"/>
                <a:gd name="connsiteX4" fmla="*/ 122996 w 132320"/>
                <a:gd name="connsiteY4" fmla="*/ 21858 h 119743"/>
                <a:gd name="connsiteX5" fmla="*/ 121756 w 132320"/>
                <a:gd name="connsiteY5" fmla="*/ 36206 h 119743"/>
                <a:gd name="connsiteX6" fmla="*/ 121402 w 132320"/>
                <a:gd name="connsiteY6" fmla="*/ 38155 h 119743"/>
                <a:gd name="connsiteX7" fmla="*/ 124413 w 132320"/>
                <a:gd name="connsiteY7" fmla="*/ 40812 h 119743"/>
                <a:gd name="connsiteX8" fmla="*/ 127779 w 132320"/>
                <a:gd name="connsiteY8" fmla="*/ 36383 h 119743"/>
                <a:gd name="connsiteX9" fmla="*/ 132562 w 132320"/>
                <a:gd name="connsiteY9" fmla="*/ 2551 h 119743"/>
                <a:gd name="connsiteX10" fmla="*/ 127248 w 132320"/>
                <a:gd name="connsiteY10" fmla="*/ 71 h 119743"/>
                <a:gd name="connsiteX11" fmla="*/ 18309 w 132320"/>
                <a:gd name="connsiteY11" fmla="*/ 71 h 119743"/>
                <a:gd name="connsiteX12" fmla="*/ 12286 w 132320"/>
                <a:gd name="connsiteY12" fmla="*/ 3790 h 119743"/>
                <a:gd name="connsiteX13" fmla="*/ 1127 w 132320"/>
                <a:gd name="connsiteY13" fmla="*/ 35143 h 119743"/>
                <a:gd name="connsiteX14" fmla="*/ 241 w 132320"/>
                <a:gd name="connsiteY14" fmla="*/ 38332 h 119743"/>
                <a:gd name="connsiteX15" fmla="*/ 3252 w 132320"/>
                <a:gd name="connsiteY15" fmla="*/ 40812 h 119743"/>
                <a:gd name="connsiteX16" fmla="*/ 6972 w 132320"/>
                <a:gd name="connsiteY16" fmla="*/ 36561 h 119743"/>
                <a:gd name="connsiteX17" fmla="*/ 50016 w 132320"/>
                <a:gd name="connsiteY17" fmla="*/ 6447 h 119743"/>
                <a:gd name="connsiteX18" fmla="*/ 57456 w 132320"/>
                <a:gd name="connsiteY18" fmla="*/ 6447 h 119743"/>
                <a:gd name="connsiteX19" fmla="*/ 62947 w 132320"/>
                <a:gd name="connsiteY19" fmla="*/ 8219 h 119743"/>
                <a:gd name="connsiteX20" fmla="*/ 62239 w 132320"/>
                <a:gd name="connsiteY20" fmla="*/ 11939 h 119743"/>
                <a:gd name="connsiteX21" fmla="*/ 38857 w 132320"/>
                <a:gd name="connsiteY21" fmla="*/ 105112 h 119743"/>
                <a:gd name="connsiteX22" fmla="*/ 18132 w 132320"/>
                <a:gd name="connsiteY22" fmla="*/ 113437 h 119743"/>
                <a:gd name="connsiteX23" fmla="*/ 10161 w 132320"/>
                <a:gd name="connsiteY23" fmla="*/ 117334 h 119743"/>
                <a:gd name="connsiteX24" fmla="*/ 13172 w 132320"/>
                <a:gd name="connsiteY24" fmla="*/ 119814 h 119743"/>
                <a:gd name="connsiteX25" fmla="*/ 28406 w 132320"/>
                <a:gd name="connsiteY25" fmla="*/ 119283 h 119743"/>
                <a:gd name="connsiteX26" fmla="*/ 43639 w 132320"/>
                <a:gd name="connsiteY26" fmla="*/ 119106 h 119743"/>
                <a:gd name="connsiteX27" fmla="*/ 59582 w 132320"/>
                <a:gd name="connsiteY27" fmla="*/ 119283 h 119743"/>
                <a:gd name="connsiteX28" fmla="*/ 74461 w 132320"/>
                <a:gd name="connsiteY28" fmla="*/ 119814 h 119743"/>
                <a:gd name="connsiteX29" fmla="*/ 78535 w 132320"/>
                <a:gd name="connsiteY29" fmla="*/ 115917 h 119743"/>
                <a:gd name="connsiteX30" fmla="*/ 71273 w 132320"/>
                <a:gd name="connsiteY30" fmla="*/ 113437 h 119743"/>
                <a:gd name="connsiteX31" fmla="*/ 60999 w 132320"/>
                <a:gd name="connsiteY31" fmla="*/ 113083 h 119743"/>
                <a:gd name="connsiteX32" fmla="*/ 54622 w 132320"/>
                <a:gd name="connsiteY32" fmla="*/ 109718 h 119743"/>
                <a:gd name="connsiteX33" fmla="*/ 55330 w 132320"/>
                <a:gd name="connsiteY33" fmla="*/ 105644 h 119743"/>
                <a:gd name="connsiteX34" fmla="*/ 78712 w 132320"/>
                <a:gd name="connsiteY34" fmla="*/ 12647 h 1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320" h="119743">
                  <a:moveTo>
                    <a:pt x="78712" y="12647"/>
                  </a:moveTo>
                  <a:cubicBezTo>
                    <a:pt x="79952" y="7510"/>
                    <a:pt x="80307" y="6979"/>
                    <a:pt x="84204" y="6625"/>
                  </a:cubicBezTo>
                  <a:cubicBezTo>
                    <a:pt x="85089" y="6447"/>
                    <a:pt x="91289" y="6447"/>
                    <a:pt x="94832" y="6447"/>
                  </a:cubicBezTo>
                  <a:cubicBezTo>
                    <a:pt x="105637" y="6447"/>
                    <a:pt x="110242" y="6447"/>
                    <a:pt x="114671" y="7865"/>
                  </a:cubicBezTo>
                  <a:cubicBezTo>
                    <a:pt x="122642" y="10344"/>
                    <a:pt x="122996" y="15481"/>
                    <a:pt x="122996" y="21858"/>
                  </a:cubicBezTo>
                  <a:cubicBezTo>
                    <a:pt x="122996" y="24692"/>
                    <a:pt x="122996" y="26995"/>
                    <a:pt x="121756" y="36206"/>
                  </a:cubicBezTo>
                  <a:lnTo>
                    <a:pt x="121402" y="38155"/>
                  </a:lnTo>
                  <a:cubicBezTo>
                    <a:pt x="121402" y="39926"/>
                    <a:pt x="122642" y="40812"/>
                    <a:pt x="124413" y="40812"/>
                  </a:cubicBezTo>
                  <a:cubicBezTo>
                    <a:pt x="127070" y="40812"/>
                    <a:pt x="127425" y="39218"/>
                    <a:pt x="127779" y="36383"/>
                  </a:cubicBezTo>
                  <a:lnTo>
                    <a:pt x="132562" y="2551"/>
                  </a:lnTo>
                  <a:cubicBezTo>
                    <a:pt x="132562" y="71"/>
                    <a:pt x="130436" y="71"/>
                    <a:pt x="127248" y="71"/>
                  </a:cubicBezTo>
                  <a:lnTo>
                    <a:pt x="18309" y="71"/>
                  </a:lnTo>
                  <a:cubicBezTo>
                    <a:pt x="13881" y="71"/>
                    <a:pt x="13526" y="71"/>
                    <a:pt x="12286" y="3790"/>
                  </a:cubicBezTo>
                  <a:lnTo>
                    <a:pt x="1127" y="35143"/>
                  </a:lnTo>
                  <a:cubicBezTo>
                    <a:pt x="950" y="35852"/>
                    <a:pt x="241" y="37446"/>
                    <a:pt x="241" y="38332"/>
                  </a:cubicBezTo>
                  <a:cubicBezTo>
                    <a:pt x="241" y="39040"/>
                    <a:pt x="595" y="40812"/>
                    <a:pt x="3252" y="40812"/>
                  </a:cubicBezTo>
                  <a:cubicBezTo>
                    <a:pt x="5555" y="40812"/>
                    <a:pt x="5910" y="39926"/>
                    <a:pt x="6972" y="36561"/>
                  </a:cubicBezTo>
                  <a:cubicBezTo>
                    <a:pt x="17246" y="8219"/>
                    <a:pt x="23092" y="6447"/>
                    <a:pt x="50016" y="6447"/>
                  </a:cubicBezTo>
                  <a:lnTo>
                    <a:pt x="57456" y="6447"/>
                  </a:lnTo>
                  <a:cubicBezTo>
                    <a:pt x="62770" y="6447"/>
                    <a:pt x="62947" y="6625"/>
                    <a:pt x="62947" y="8219"/>
                  </a:cubicBezTo>
                  <a:cubicBezTo>
                    <a:pt x="62947" y="8396"/>
                    <a:pt x="62947" y="9282"/>
                    <a:pt x="62239" y="11939"/>
                  </a:cubicBezTo>
                  <a:lnTo>
                    <a:pt x="38857" y="105112"/>
                  </a:lnTo>
                  <a:cubicBezTo>
                    <a:pt x="37263" y="111666"/>
                    <a:pt x="36731" y="113437"/>
                    <a:pt x="18132" y="113437"/>
                  </a:cubicBezTo>
                  <a:cubicBezTo>
                    <a:pt x="11755" y="113437"/>
                    <a:pt x="10161" y="113437"/>
                    <a:pt x="10161" y="117334"/>
                  </a:cubicBezTo>
                  <a:cubicBezTo>
                    <a:pt x="10161" y="117866"/>
                    <a:pt x="10515" y="119814"/>
                    <a:pt x="13172" y="119814"/>
                  </a:cubicBezTo>
                  <a:cubicBezTo>
                    <a:pt x="18132" y="119814"/>
                    <a:pt x="23446" y="119283"/>
                    <a:pt x="28406" y="119283"/>
                  </a:cubicBezTo>
                  <a:cubicBezTo>
                    <a:pt x="33366" y="119283"/>
                    <a:pt x="38680" y="119106"/>
                    <a:pt x="43639" y="119106"/>
                  </a:cubicBezTo>
                  <a:cubicBezTo>
                    <a:pt x="48599" y="119106"/>
                    <a:pt x="54622" y="119106"/>
                    <a:pt x="59582" y="119283"/>
                  </a:cubicBezTo>
                  <a:cubicBezTo>
                    <a:pt x="64364" y="119460"/>
                    <a:pt x="69678" y="119814"/>
                    <a:pt x="74461" y="119814"/>
                  </a:cubicBezTo>
                  <a:cubicBezTo>
                    <a:pt x="75878" y="119814"/>
                    <a:pt x="78535" y="119814"/>
                    <a:pt x="78535" y="115917"/>
                  </a:cubicBezTo>
                  <a:cubicBezTo>
                    <a:pt x="78535" y="113437"/>
                    <a:pt x="76764" y="113437"/>
                    <a:pt x="71273" y="113437"/>
                  </a:cubicBezTo>
                  <a:cubicBezTo>
                    <a:pt x="67907" y="113437"/>
                    <a:pt x="64364" y="113260"/>
                    <a:pt x="60999" y="113083"/>
                  </a:cubicBezTo>
                  <a:cubicBezTo>
                    <a:pt x="54976" y="112552"/>
                    <a:pt x="54622" y="111843"/>
                    <a:pt x="54622" y="109718"/>
                  </a:cubicBezTo>
                  <a:cubicBezTo>
                    <a:pt x="54622" y="108478"/>
                    <a:pt x="54622" y="108123"/>
                    <a:pt x="55330" y="105644"/>
                  </a:cubicBezTo>
                  <a:lnTo>
                    <a:pt x="78712" y="12647"/>
                  </a:lnTo>
                  <a:close/>
                </a:path>
              </a:pathLst>
            </a:custGeom>
            <a:solidFill>
              <a:srgbClr val="000000"/>
            </a:solidFill>
            <a:ln w="25270"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B194ED0C-1FD2-D9A7-5FCB-C95A76B63363}"/>
                </a:ext>
              </a:extLst>
            </p:cNvPr>
            <p:cNvSpPr/>
            <p:nvPr>
              <p:custDataLst>
                <p:tags r:id="rId132"/>
              </p:custDataLst>
            </p:nvPr>
          </p:nvSpPr>
          <p:spPr>
            <a:xfrm>
              <a:off x="8684742" y="4382823"/>
              <a:ext cx="64477" cy="117618"/>
            </a:xfrm>
            <a:custGeom>
              <a:avLst/>
              <a:gdLst>
                <a:gd name="connsiteX0" fmla="*/ 40274 w 64477"/>
                <a:gd name="connsiteY0" fmla="*/ 5037 h 117618"/>
                <a:gd name="connsiteX1" fmla="*/ 34960 w 64477"/>
                <a:gd name="connsiteY1" fmla="*/ 77 h 117618"/>
                <a:gd name="connsiteX2" fmla="*/ 241 w 64477"/>
                <a:gd name="connsiteY2" fmla="*/ 11414 h 117618"/>
                <a:gd name="connsiteX3" fmla="*/ 241 w 64477"/>
                <a:gd name="connsiteY3" fmla="*/ 17791 h 117618"/>
                <a:gd name="connsiteX4" fmla="*/ 25926 w 64477"/>
                <a:gd name="connsiteY4" fmla="*/ 12831 h 117618"/>
                <a:gd name="connsiteX5" fmla="*/ 25926 w 64477"/>
                <a:gd name="connsiteY5" fmla="*/ 103170 h 117618"/>
                <a:gd name="connsiteX6" fmla="*/ 8212 w 64477"/>
                <a:gd name="connsiteY6" fmla="*/ 111318 h 117618"/>
                <a:gd name="connsiteX7" fmla="*/ 1481 w 64477"/>
                <a:gd name="connsiteY7" fmla="*/ 111318 h 117618"/>
                <a:gd name="connsiteX8" fmla="*/ 1481 w 64477"/>
                <a:gd name="connsiteY8" fmla="*/ 117695 h 117618"/>
                <a:gd name="connsiteX9" fmla="*/ 33011 w 64477"/>
                <a:gd name="connsiteY9" fmla="*/ 116987 h 117618"/>
                <a:gd name="connsiteX10" fmla="*/ 64719 w 64477"/>
                <a:gd name="connsiteY10" fmla="*/ 117695 h 117618"/>
                <a:gd name="connsiteX11" fmla="*/ 64719 w 64477"/>
                <a:gd name="connsiteY11" fmla="*/ 111318 h 117618"/>
                <a:gd name="connsiteX12" fmla="*/ 57987 w 64477"/>
                <a:gd name="connsiteY12" fmla="*/ 111318 h 117618"/>
                <a:gd name="connsiteX13" fmla="*/ 40274 w 64477"/>
                <a:gd name="connsiteY13" fmla="*/ 103170 h 117618"/>
                <a:gd name="connsiteX14" fmla="*/ 40274 w 64477"/>
                <a:gd name="connsiteY14" fmla="*/ 503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74" y="5037"/>
                  </a:moveTo>
                  <a:cubicBezTo>
                    <a:pt x="40274" y="254"/>
                    <a:pt x="39920" y="77"/>
                    <a:pt x="34960" y="77"/>
                  </a:cubicBezTo>
                  <a:cubicBezTo>
                    <a:pt x="23623" y="11237"/>
                    <a:pt x="7504" y="11414"/>
                    <a:pt x="241" y="11414"/>
                  </a:cubicBezTo>
                  <a:lnTo>
                    <a:pt x="241" y="17791"/>
                  </a:lnTo>
                  <a:cubicBezTo>
                    <a:pt x="4492" y="17791"/>
                    <a:pt x="16183" y="17791"/>
                    <a:pt x="25926" y="12831"/>
                  </a:cubicBezTo>
                  <a:lnTo>
                    <a:pt x="25926" y="103170"/>
                  </a:lnTo>
                  <a:cubicBezTo>
                    <a:pt x="25926" y="109016"/>
                    <a:pt x="25926" y="111318"/>
                    <a:pt x="8212" y="111318"/>
                  </a:cubicBezTo>
                  <a:lnTo>
                    <a:pt x="1481" y="111318"/>
                  </a:lnTo>
                  <a:lnTo>
                    <a:pt x="1481" y="117695"/>
                  </a:lnTo>
                  <a:cubicBezTo>
                    <a:pt x="4670" y="117518"/>
                    <a:pt x="26457" y="116987"/>
                    <a:pt x="33011" y="116987"/>
                  </a:cubicBezTo>
                  <a:cubicBezTo>
                    <a:pt x="38503" y="116987"/>
                    <a:pt x="60822" y="117518"/>
                    <a:pt x="64719" y="117695"/>
                  </a:cubicBezTo>
                  <a:lnTo>
                    <a:pt x="64719" y="111318"/>
                  </a:lnTo>
                  <a:lnTo>
                    <a:pt x="57987" y="111318"/>
                  </a:lnTo>
                  <a:cubicBezTo>
                    <a:pt x="40274" y="111318"/>
                    <a:pt x="40274" y="109016"/>
                    <a:pt x="40274" y="103170"/>
                  </a:cubicBezTo>
                  <a:lnTo>
                    <a:pt x="40274" y="5037"/>
                  </a:lnTo>
                  <a:close/>
                </a:path>
              </a:pathLst>
            </a:custGeom>
            <a:solidFill>
              <a:srgbClr val="000000"/>
            </a:solidFill>
            <a:ln w="25270"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7B073A83-0F2A-372C-FD0A-95A59192829C}"/>
                </a:ext>
              </a:extLst>
            </p:cNvPr>
            <p:cNvSpPr/>
            <p:nvPr>
              <p:custDataLst>
                <p:tags r:id="rId133"/>
              </p:custDataLst>
            </p:nvPr>
          </p:nvSpPr>
          <p:spPr>
            <a:xfrm>
              <a:off x="8837500" y="4262265"/>
              <a:ext cx="147781" cy="177641"/>
            </a:xfrm>
            <a:custGeom>
              <a:avLst/>
              <a:gdLst>
                <a:gd name="connsiteX0" fmla="*/ 67559 w 147781"/>
                <a:gd name="connsiteY0" fmla="*/ 8931 h 177641"/>
                <a:gd name="connsiteX1" fmla="*/ 68571 w 147781"/>
                <a:gd name="connsiteY1" fmla="*/ 4630 h 177641"/>
                <a:gd name="connsiteX2" fmla="*/ 63004 w 147781"/>
                <a:gd name="connsiteY2" fmla="*/ 75 h 177641"/>
                <a:gd name="connsiteX3" fmla="*/ 61233 w 147781"/>
                <a:gd name="connsiteY3" fmla="*/ 328 h 177641"/>
                <a:gd name="connsiteX4" fmla="*/ 28589 w 147781"/>
                <a:gd name="connsiteY4" fmla="*/ 1846 h 177641"/>
                <a:gd name="connsiteX5" fmla="*/ 20492 w 147781"/>
                <a:gd name="connsiteY5" fmla="*/ 9438 h 177641"/>
                <a:gd name="connsiteX6" fmla="*/ 27071 w 147781"/>
                <a:gd name="connsiteY6" fmla="*/ 13993 h 177641"/>
                <a:gd name="connsiteX7" fmla="*/ 37699 w 147781"/>
                <a:gd name="connsiteY7" fmla="*/ 14499 h 177641"/>
                <a:gd name="connsiteX8" fmla="*/ 1260 w 147781"/>
                <a:gd name="connsiteY8" fmla="*/ 160509 h 177641"/>
                <a:gd name="connsiteX9" fmla="*/ 247 w 147781"/>
                <a:gd name="connsiteY9" fmla="*/ 166329 h 177641"/>
                <a:gd name="connsiteX10" fmla="*/ 12394 w 147781"/>
                <a:gd name="connsiteY10" fmla="*/ 177717 h 177641"/>
                <a:gd name="connsiteX11" fmla="*/ 28842 w 147781"/>
                <a:gd name="connsiteY11" fmla="*/ 163546 h 177641"/>
                <a:gd name="connsiteX12" fmla="*/ 44025 w 147781"/>
                <a:gd name="connsiteY12" fmla="*/ 103573 h 177641"/>
                <a:gd name="connsiteX13" fmla="*/ 49086 w 147781"/>
                <a:gd name="connsiteY13" fmla="*/ 93197 h 177641"/>
                <a:gd name="connsiteX14" fmla="*/ 86791 w 147781"/>
                <a:gd name="connsiteY14" fmla="*/ 70423 h 177641"/>
                <a:gd name="connsiteX15" fmla="*/ 99443 w 147781"/>
                <a:gd name="connsiteY15" fmla="*/ 85353 h 177641"/>
                <a:gd name="connsiteX16" fmla="*/ 83501 w 147781"/>
                <a:gd name="connsiteY16" fmla="*/ 142036 h 177641"/>
                <a:gd name="connsiteX17" fmla="*/ 79959 w 147781"/>
                <a:gd name="connsiteY17" fmla="*/ 154942 h 177641"/>
                <a:gd name="connsiteX18" fmla="*/ 108553 w 147781"/>
                <a:gd name="connsiteY18" fmla="*/ 177717 h 177641"/>
                <a:gd name="connsiteX19" fmla="*/ 148029 w 147781"/>
                <a:gd name="connsiteY19" fmla="*/ 138241 h 177641"/>
                <a:gd name="connsiteX20" fmla="*/ 141956 w 147781"/>
                <a:gd name="connsiteY20" fmla="*/ 134698 h 177641"/>
                <a:gd name="connsiteX21" fmla="*/ 136136 w 147781"/>
                <a:gd name="connsiteY21" fmla="*/ 137988 h 177641"/>
                <a:gd name="connsiteX22" fmla="*/ 110072 w 147781"/>
                <a:gd name="connsiteY22" fmla="*/ 168607 h 177641"/>
                <a:gd name="connsiteX23" fmla="*/ 105770 w 147781"/>
                <a:gd name="connsiteY23" fmla="*/ 163293 h 177641"/>
                <a:gd name="connsiteX24" fmla="*/ 110072 w 147781"/>
                <a:gd name="connsiteY24" fmla="*/ 146844 h 177641"/>
                <a:gd name="connsiteX25" fmla="*/ 126520 w 147781"/>
                <a:gd name="connsiteY25" fmla="*/ 90667 h 177641"/>
                <a:gd name="connsiteX26" fmla="*/ 88815 w 147781"/>
                <a:gd name="connsiteY26" fmla="*/ 61313 h 177641"/>
                <a:gd name="connsiteX27" fmla="*/ 50605 w 147781"/>
                <a:gd name="connsiteY27" fmla="*/ 77002 h 177641"/>
                <a:gd name="connsiteX28" fmla="*/ 67559 w 147781"/>
                <a:gd name="connsiteY28" fmla="*/ 893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7641">
                  <a:moveTo>
                    <a:pt x="67559" y="8931"/>
                  </a:moveTo>
                  <a:cubicBezTo>
                    <a:pt x="68571" y="5389"/>
                    <a:pt x="68571" y="4883"/>
                    <a:pt x="68571" y="4630"/>
                  </a:cubicBezTo>
                  <a:cubicBezTo>
                    <a:pt x="68571" y="1340"/>
                    <a:pt x="65788" y="75"/>
                    <a:pt x="63004" y="75"/>
                  </a:cubicBezTo>
                  <a:cubicBezTo>
                    <a:pt x="61992" y="75"/>
                    <a:pt x="61739" y="75"/>
                    <a:pt x="61233" y="328"/>
                  </a:cubicBezTo>
                  <a:lnTo>
                    <a:pt x="28589" y="1846"/>
                  </a:lnTo>
                  <a:cubicBezTo>
                    <a:pt x="25046" y="2099"/>
                    <a:pt x="20492" y="2352"/>
                    <a:pt x="20492" y="9438"/>
                  </a:cubicBezTo>
                  <a:cubicBezTo>
                    <a:pt x="20492" y="13993"/>
                    <a:pt x="25046" y="13993"/>
                    <a:pt x="27071" y="13993"/>
                  </a:cubicBezTo>
                  <a:cubicBezTo>
                    <a:pt x="29854" y="13993"/>
                    <a:pt x="34409" y="13993"/>
                    <a:pt x="37699" y="14499"/>
                  </a:cubicBezTo>
                  <a:lnTo>
                    <a:pt x="1260" y="160509"/>
                  </a:lnTo>
                  <a:cubicBezTo>
                    <a:pt x="1007" y="161521"/>
                    <a:pt x="247" y="165317"/>
                    <a:pt x="247" y="166329"/>
                  </a:cubicBezTo>
                  <a:cubicBezTo>
                    <a:pt x="247" y="172403"/>
                    <a:pt x="5055" y="177717"/>
                    <a:pt x="12394" y="177717"/>
                  </a:cubicBezTo>
                  <a:cubicBezTo>
                    <a:pt x="13912" y="177717"/>
                    <a:pt x="25299" y="177717"/>
                    <a:pt x="28842" y="163546"/>
                  </a:cubicBezTo>
                  <a:lnTo>
                    <a:pt x="44025" y="103573"/>
                  </a:lnTo>
                  <a:cubicBezTo>
                    <a:pt x="45291" y="98765"/>
                    <a:pt x="45291" y="98259"/>
                    <a:pt x="49086" y="93197"/>
                  </a:cubicBezTo>
                  <a:cubicBezTo>
                    <a:pt x="53135" y="87630"/>
                    <a:pt x="65788" y="70423"/>
                    <a:pt x="86791" y="70423"/>
                  </a:cubicBezTo>
                  <a:cubicBezTo>
                    <a:pt x="93370" y="70423"/>
                    <a:pt x="99443" y="72953"/>
                    <a:pt x="99443" y="85353"/>
                  </a:cubicBezTo>
                  <a:cubicBezTo>
                    <a:pt x="99443" y="100030"/>
                    <a:pt x="88309" y="129637"/>
                    <a:pt x="83501" y="142036"/>
                  </a:cubicBezTo>
                  <a:cubicBezTo>
                    <a:pt x="80718" y="148869"/>
                    <a:pt x="79959" y="150640"/>
                    <a:pt x="79959" y="154942"/>
                  </a:cubicBezTo>
                  <a:cubicBezTo>
                    <a:pt x="79959" y="169619"/>
                    <a:pt x="94635" y="177717"/>
                    <a:pt x="108553" y="177717"/>
                  </a:cubicBezTo>
                  <a:cubicBezTo>
                    <a:pt x="135377" y="177717"/>
                    <a:pt x="148029" y="143302"/>
                    <a:pt x="148029" y="138241"/>
                  </a:cubicBezTo>
                  <a:cubicBezTo>
                    <a:pt x="148029" y="134698"/>
                    <a:pt x="144233" y="134698"/>
                    <a:pt x="141956" y="134698"/>
                  </a:cubicBezTo>
                  <a:cubicBezTo>
                    <a:pt x="138919" y="134698"/>
                    <a:pt x="137148" y="134698"/>
                    <a:pt x="136136" y="137988"/>
                  </a:cubicBezTo>
                  <a:cubicBezTo>
                    <a:pt x="128038" y="166076"/>
                    <a:pt x="114120" y="168607"/>
                    <a:pt x="110072" y="168607"/>
                  </a:cubicBezTo>
                  <a:cubicBezTo>
                    <a:pt x="108300" y="168607"/>
                    <a:pt x="105770" y="168607"/>
                    <a:pt x="105770" y="163293"/>
                  </a:cubicBezTo>
                  <a:cubicBezTo>
                    <a:pt x="105770" y="157726"/>
                    <a:pt x="108553" y="150893"/>
                    <a:pt x="110072" y="146844"/>
                  </a:cubicBezTo>
                  <a:cubicBezTo>
                    <a:pt x="114880" y="134445"/>
                    <a:pt x="126520" y="104838"/>
                    <a:pt x="126520" y="90667"/>
                  </a:cubicBezTo>
                  <a:cubicBezTo>
                    <a:pt x="126520" y="67386"/>
                    <a:pt x="107035" y="61313"/>
                    <a:pt x="88815" y="61313"/>
                  </a:cubicBezTo>
                  <a:cubicBezTo>
                    <a:pt x="83248" y="61313"/>
                    <a:pt x="67812" y="61313"/>
                    <a:pt x="50605" y="77002"/>
                  </a:cubicBezTo>
                  <a:lnTo>
                    <a:pt x="67559" y="8931"/>
                  </a:lnTo>
                  <a:close/>
                </a:path>
              </a:pathLst>
            </a:custGeom>
            <a:solidFill>
              <a:srgbClr val="000000"/>
            </a:solidFill>
            <a:ln w="25270"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7E15932E-3507-9BA4-E920-E085F7EEE56B}"/>
                </a:ext>
              </a:extLst>
            </p:cNvPr>
            <p:cNvSpPr/>
            <p:nvPr>
              <p:custDataLst>
                <p:tags r:id="rId134"/>
              </p:custDataLst>
            </p:nvPr>
          </p:nvSpPr>
          <p:spPr>
            <a:xfrm>
              <a:off x="9004942" y="4358222"/>
              <a:ext cx="78293" cy="117618"/>
            </a:xfrm>
            <a:custGeom>
              <a:avLst/>
              <a:gdLst>
                <a:gd name="connsiteX0" fmla="*/ 78548 w 78293"/>
                <a:gd name="connsiteY0" fmla="*/ 85456 h 117618"/>
                <a:gd name="connsiteX1" fmla="*/ 72525 w 78293"/>
                <a:gd name="connsiteY1" fmla="*/ 85456 h 117618"/>
                <a:gd name="connsiteX2" fmla="*/ 67920 w 78293"/>
                <a:gd name="connsiteY2" fmla="*/ 101575 h 117618"/>
                <a:gd name="connsiteX3" fmla="*/ 50384 w 78293"/>
                <a:gd name="connsiteY3" fmla="*/ 102638 h 117618"/>
                <a:gd name="connsiteX4" fmla="*/ 17791 w 78293"/>
                <a:gd name="connsiteY4" fmla="*/ 102638 h 117618"/>
                <a:gd name="connsiteX5" fmla="*/ 53218 w 78293"/>
                <a:gd name="connsiteY5" fmla="*/ 72879 h 117618"/>
                <a:gd name="connsiteX6" fmla="*/ 78548 w 78293"/>
                <a:gd name="connsiteY6" fmla="*/ 34618 h 117618"/>
                <a:gd name="connsiteX7" fmla="*/ 37098 w 78293"/>
                <a:gd name="connsiteY7" fmla="*/ 76 h 117618"/>
                <a:gd name="connsiteX8" fmla="*/ 254 w 78293"/>
                <a:gd name="connsiteY8" fmla="*/ 31784 h 117618"/>
                <a:gd name="connsiteX9" fmla="*/ 9642 w 78293"/>
                <a:gd name="connsiteY9" fmla="*/ 41703 h 117618"/>
                <a:gd name="connsiteX10" fmla="*/ 19030 w 78293"/>
                <a:gd name="connsiteY10" fmla="*/ 32315 h 117618"/>
                <a:gd name="connsiteX11" fmla="*/ 8579 w 78293"/>
                <a:gd name="connsiteY11" fmla="*/ 22927 h 117618"/>
                <a:gd name="connsiteX12" fmla="*/ 34441 w 78293"/>
                <a:gd name="connsiteY12" fmla="*/ 6453 h 117618"/>
                <a:gd name="connsiteX13" fmla="*/ 61366 w 78293"/>
                <a:gd name="connsiteY13" fmla="*/ 34618 h 117618"/>
                <a:gd name="connsiteX14" fmla="*/ 44715 w 78293"/>
                <a:gd name="connsiteY14" fmla="*/ 68628 h 117618"/>
                <a:gd name="connsiteX15" fmla="*/ 2025 w 78293"/>
                <a:gd name="connsiteY15" fmla="*/ 110786 h 117618"/>
                <a:gd name="connsiteX16" fmla="*/ 254 w 78293"/>
                <a:gd name="connsiteY16" fmla="*/ 117694 h 117618"/>
                <a:gd name="connsiteX17" fmla="*/ 73234 w 78293"/>
                <a:gd name="connsiteY17" fmla="*/ 117694 h 117618"/>
                <a:gd name="connsiteX18" fmla="*/ 78548 w 78293"/>
                <a:gd name="connsiteY18" fmla="*/ 8545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548" y="85456"/>
                  </a:moveTo>
                  <a:lnTo>
                    <a:pt x="72525" y="85456"/>
                  </a:lnTo>
                  <a:cubicBezTo>
                    <a:pt x="71994" y="89353"/>
                    <a:pt x="70223" y="99804"/>
                    <a:pt x="67920" y="101575"/>
                  </a:cubicBezTo>
                  <a:cubicBezTo>
                    <a:pt x="66503" y="102638"/>
                    <a:pt x="52863" y="102638"/>
                    <a:pt x="50384" y="102638"/>
                  </a:cubicBezTo>
                  <a:lnTo>
                    <a:pt x="17791" y="102638"/>
                  </a:lnTo>
                  <a:cubicBezTo>
                    <a:pt x="36390" y="86164"/>
                    <a:pt x="42590" y="81204"/>
                    <a:pt x="53218" y="72879"/>
                  </a:cubicBezTo>
                  <a:cubicBezTo>
                    <a:pt x="66326" y="62428"/>
                    <a:pt x="78548" y="51446"/>
                    <a:pt x="78548" y="34618"/>
                  </a:cubicBezTo>
                  <a:cubicBezTo>
                    <a:pt x="78548" y="13184"/>
                    <a:pt x="59772" y="76"/>
                    <a:pt x="37098" y="76"/>
                  </a:cubicBezTo>
                  <a:cubicBezTo>
                    <a:pt x="15134" y="76"/>
                    <a:pt x="254" y="15487"/>
                    <a:pt x="254" y="31784"/>
                  </a:cubicBezTo>
                  <a:cubicBezTo>
                    <a:pt x="254" y="40817"/>
                    <a:pt x="7871" y="41703"/>
                    <a:pt x="9642" y="41703"/>
                  </a:cubicBezTo>
                  <a:cubicBezTo>
                    <a:pt x="13894" y="41703"/>
                    <a:pt x="19030" y="38692"/>
                    <a:pt x="19030" y="32315"/>
                  </a:cubicBezTo>
                  <a:cubicBezTo>
                    <a:pt x="19030" y="29126"/>
                    <a:pt x="17791" y="22927"/>
                    <a:pt x="8579" y="22927"/>
                  </a:cubicBezTo>
                  <a:cubicBezTo>
                    <a:pt x="14071" y="10350"/>
                    <a:pt x="26116" y="6453"/>
                    <a:pt x="34441" y="6453"/>
                  </a:cubicBezTo>
                  <a:cubicBezTo>
                    <a:pt x="52155" y="6453"/>
                    <a:pt x="61366" y="20270"/>
                    <a:pt x="61366" y="34618"/>
                  </a:cubicBezTo>
                  <a:cubicBezTo>
                    <a:pt x="61366" y="50028"/>
                    <a:pt x="50384" y="62251"/>
                    <a:pt x="44715" y="68628"/>
                  </a:cubicBezTo>
                  <a:lnTo>
                    <a:pt x="2025" y="110786"/>
                  </a:lnTo>
                  <a:cubicBezTo>
                    <a:pt x="254" y="112380"/>
                    <a:pt x="254" y="112735"/>
                    <a:pt x="254" y="117694"/>
                  </a:cubicBezTo>
                  <a:lnTo>
                    <a:pt x="73234" y="117694"/>
                  </a:lnTo>
                  <a:lnTo>
                    <a:pt x="78548" y="85456"/>
                  </a:lnTo>
                  <a:close/>
                </a:path>
              </a:pathLst>
            </a:custGeom>
            <a:solidFill>
              <a:srgbClr val="000000"/>
            </a:solidFill>
            <a:ln w="25270" cap="flat">
              <a:noFill/>
              <a:prstDash val="solid"/>
              <a:miter/>
            </a:ln>
          </p:spPr>
          <p:txBody>
            <a:bodyPr rtlCol="0" anchor="ctr"/>
            <a:lstStyle/>
            <a:p>
              <a:endParaRPr lang="en-CN"/>
            </a:p>
          </p:txBody>
        </p:sp>
      </p:grpSp>
      <p:grpSp>
        <p:nvGrpSpPr>
          <p:cNvPr id="18532" name="Group 18531" descr="\documentclass{article}&#10;\usepackage{amsmath, amsfonts , amssymb, bm}&#10;\pagestyle{empty}&#10;\begin{document}&#10;&#10;&#10;\begin{gather*}&#10;    \hat{\bm{h}}_1^i = \sum_{j=1}^{len2}\frac{exp(\bm{e}_{ij})}{\sum_{k=1}^{len2}\bm{e}_{ik}}\bm{h}_2^j\\&#10;    \hat{\bm{h}}_2^i = \sum_{j=1}^{len1}\frac{exp(\bm{e}_{ij})}{\sum_{k=1}^{len1}\bm{e}_{ik}}\bm{h}_1^j&#10;\end{gather*}&#10;&#10;\end{document}" title="IguanaTex Vector Display">
            <a:extLst>
              <a:ext uri="{FF2B5EF4-FFF2-40B4-BE49-F238E27FC236}">
                <a16:creationId xmlns:a16="http://schemas.microsoft.com/office/drawing/2014/main" id="{82B7399B-3822-AA68-1682-6E11CAEC8763}"/>
              </a:ext>
            </a:extLst>
          </p:cNvPr>
          <p:cNvGrpSpPr>
            <a:grpSpLocks noChangeAspect="1"/>
          </p:cNvGrpSpPr>
          <p:nvPr>
            <p:custDataLst>
              <p:tags r:id="rId2"/>
            </p:custDataLst>
          </p:nvPr>
        </p:nvGrpSpPr>
        <p:grpSpPr>
          <a:xfrm>
            <a:off x="7110443" y="3117726"/>
            <a:ext cx="2400607" cy="1672768"/>
            <a:chOff x="9673364" y="4456477"/>
            <a:chExt cx="2400607" cy="1672768"/>
          </a:xfrm>
        </p:grpSpPr>
        <p:sp>
          <p:nvSpPr>
            <p:cNvPr id="18458" name="Freeform 18457">
              <a:extLst>
                <a:ext uri="{FF2B5EF4-FFF2-40B4-BE49-F238E27FC236}">
                  <a16:creationId xmlns:a16="http://schemas.microsoft.com/office/drawing/2014/main" id="{6E26EA73-0D5B-E229-C0DB-21C1360A8670}"/>
                </a:ext>
              </a:extLst>
            </p:cNvPr>
            <p:cNvSpPr/>
            <p:nvPr>
              <p:custDataLst>
                <p:tags r:id="rId54"/>
              </p:custDataLst>
            </p:nvPr>
          </p:nvSpPr>
          <p:spPr>
            <a:xfrm>
              <a:off x="9703186" y="4650391"/>
              <a:ext cx="67564" cy="38388"/>
            </a:xfrm>
            <a:custGeom>
              <a:avLst/>
              <a:gdLst>
                <a:gd name="connsiteX0" fmla="*/ 34095 w 67564"/>
                <a:gd name="connsiteY0" fmla="*/ 89 h 38388"/>
                <a:gd name="connsiteX1" fmla="*/ 186 w 67564"/>
                <a:gd name="connsiteY1" fmla="*/ 33991 h 38388"/>
                <a:gd name="connsiteX2" fmla="*/ 4741 w 67564"/>
                <a:gd name="connsiteY2" fmla="*/ 38478 h 38388"/>
                <a:gd name="connsiteX3" fmla="*/ 34095 w 67564"/>
                <a:gd name="connsiteY3" fmla="*/ 13052 h 38388"/>
                <a:gd name="connsiteX4" fmla="*/ 63196 w 67564"/>
                <a:gd name="connsiteY4" fmla="*/ 38478 h 38388"/>
                <a:gd name="connsiteX5" fmla="*/ 67751 w 67564"/>
                <a:gd name="connsiteY5" fmla="*/ 33991 h 38388"/>
                <a:gd name="connsiteX6" fmla="*/ 34095 w 67564"/>
                <a:gd name="connsiteY6" fmla="*/ 89 h 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64" h="38388">
                  <a:moveTo>
                    <a:pt x="34095" y="89"/>
                  </a:moveTo>
                  <a:lnTo>
                    <a:pt x="186" y="33991"/>
                  </a:lnTo>
                  <a:lnTo>
                    <a:pt x="4741" y="38478"/>
                  </a:lnTo>
                  <a:lnTo>
                    <a:pt x="34095" y="13052"/>
                  </a:lnTo>
                  <a:lnTo>
                    <a:pt x="63196" y="38478"/>
                  </a:lnTo>
                  <a:lnTo>
                    <a:pt x="67751" y="33991"/>
                  </a:lnTo>
                  <a:lnTo>
                    <a:pt x="34095" y="89"/>
                  </a:lnTo>
                  <a:close/>
                </a:path>
              </a:pathLst>
            </a:custGeom>
            <a:solidFill>
              <a:srgbClr val="000000"/>
            </a:solidFill>
            <a:ln w="25367"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BCE3465A-FE03-63E8-6BC9-522C9081F042}"/>
                </a:ext>
              </a:extLst>
            </p:cNvPr>
            <p:cNvSpPr/>
            <p:nvPr>
              <p:custDataLst>
                <p:tags r:id="rId55"/>
              </p:custDataLst>
            </p:nvPr>
          </p:nvSpPr>
          <p:spPr>
            <a:xfrm>
              <a:off x="9673364" y="4716172"/>
              <a:ext cx="147781" cy="174990"/>
            </a:xfrm>
            <a:custGeom>
              <a:avLst/>
              <a:gdLst>
                <a:gd name="connsiteX0" fmla="*/ 67497 w 147781"/>
                <a:gd name="connsiteY0" fmla="*/ 8817 h 174990"/>
                <a:gd name="connsiteX1" fmla="*/ 68509 w 147781"/>
                <a:gd name="connsiteY1" fmla="*/ 4579 h 174990"/>
                <a:gd name="connsiteX2" fmla="*/ 62942 w 147781"/>
                <a:gd name="connsiteY2" fmla="*/ 92 h 174990"/>
                <a:gd name="connsiteX3" fmla="*/ 61171 w 147781"/>
                <a:gd name="connsiteY3" fmla="*/ 341 h 174990"/>
                <a:gd name="connsiteX4" fmla="*/ 28527 w 147781"/>
                <a:gd name="connsiteY4" fmla="*/ 1837 h 174990"/>
                <a:gd name="connsiteX5" fmla="*/ 20430 w 147781"/>
                <a:gd name="connsiteY5" fmla="*/ 9315 h 174990"/>
                <a:gd name="connsiteX6" fmla="*/ 27009 w 147781"/>
                <a:gd name="connsiteY6" fmla="*/ 13802 h 174990"/>
                <a:gd name="connsiteX7" fmla="*/ 37637 w 147781"/>
                <a:gd name="connsiteY7" fmla="*/ 14301 h 174990"/>
                <a:gd name="connsiteX8" fmla="*/ 1198 w 147781"/>
                <a:gd name="connsiteY8" fmla="*/ 158132 h 174990"/>
                <a:gd name="connsiteX9" fmla="*/ 186 w 147781"/>
                <a:gd name="connsiteY9" fmla="*/ 163865 h 174990"/>
                <a:gd name="connsiteX10" fmla="*/ 12332 w 147781"/>
                <a:gd name="connsiteY10" fmla="*/ 175082 h 174990"/>
                <a:gd name="connsiteX11" fmla="*/ 28780 w 147781"/>
                <a:gd name="connsiteY11" fmla="*/ 161123 h 174990"/>
                <a:gd name="connsiteX12" fmla="*/ 43963 w 147781"/>
                <a:gd name="connsiteY12" fmla="*/ 102045 h 174990"/>
                <a:gd name="connsiteX13" fmla="*/ 49025 w 147781"/>
                <a:gd name="connsiteY13" fmla="*/ 91825 h 174990"/>
                <a:gd name="connsiteX14" fmla="*/ 86729 w 147781"/>
                <a:gd name="connsiteY14" fmla="*/ 69390 h 174990"/>
                <a:gd name="connsiteX15" fmla="*/ 99382 w 147781"/>
                <a:gd name="connsiteY15" fmla="*/ 84097 h 174990"/>
                <a:gd name="connsiteX16" fmla="*/ 83439 w 147781"/>
                <a:gd name="connsiteY16" fmla="*/ 139935 h 174990"/>
                <a:gd name="connsiteX17" fmla="*/ 79897 w 147781"/>
                <a:gd name="connsiteY17" fmla="*/ 152648 h 174990"/>
                <a:gd name="connsiteX18" fmla="*/ 108492 w 147781"/>
                <a:gd name="connsiteY18" fmla="*/ 175082 h 174990"/>
                <a:gd name="connsiteX19" fmla="*/ 147967 w 147781"/>
                <a:gd name="connsiteY19" fmla="*/ 136196 h 174990"/>
                <a:gd name="connsiteX20" fmla="*/ 141894 w 147781"/>
                <a:gd name="connsiteY20" fmla="*/ 132706 h 174990"/>
                <a:gd name="connsiteX21" fmla="*/ 136074 w 147781"/>
                <a:gd name="connsiteY21" fmla="*/ 135946 h 174990"/>
                <a:gd name="connsiteX22" fmla="*/ 110010 w 147781"/>
                <a:gd name="connsiteY22" fmla="*/ 166109 h 174990"/>
                <a:gd name="connsiteX23" fmla="*/ 105708 w 147781"/>
                <a:gd name="connsiteY23" fmla="*/ 160874 h 174990"/>
                <a:gd name="connsiteX24" fmla="*/ 110010 w 147781"/>
                <a:gd name="connsiteY24" fmla="*/ 144671 h 174990"/>
                <a:gd name="connsiteX25" fmla="*/ 126458 w 147781"/>
                <a:gd name="connsiteY25" fmla="*/ 89332 h 174990"/>
                <a:gd name="connsiteX26" fmla="*/ 88754 w 147781"/>
                <a:gd name="connsiteY26" fmla="*/ 60416 h 174990"/>
                <a:gd name="connsiteX27" fmla="*/ 50543 w 147781"/>
                <a:gd name="connsiteY27" fmla="*/ 75871 h 174990"/>
                <a:gd name="connsiteX28" fmla="*/ 67497 w 147781"/>
                <a:gd name="connsiteY28" fmla="*/ 8817 h 17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4990">
                  <a:moveTo>
                    <a:pt x="67497" y="8817"/>
                  </a:moveTo>
                  <a:cubicBezTo>
                    <a:pt x="68509" y="5327"/>
                    <a:pt x="68509" y="4828"/>
                    <a:pt x="68509" y="4579"/>
                  </a:cubicBezTo>
                  <a:cubicBezTo>
                    <a:pt x="68509" y="1338"/>
                    <a:pt x="65726" y="92"/>
                    <a:pt x="62942" y="92"/>
                  </a:cubicBezTo>
                  <a:cubicBezTo>
                    <a:pt x="61930" y="92"/>
                    <a:pt x="61677" y="92"/>
                    <a:pt x="61171" y="341"/>
                  </a:cubicBezTo>
                  <a:lnTo>
                    <a:pt x="28527" y="1837"/>
                  </a:lnTo>
                  <a:cubicBezTo>
                    <a:pt x="24985" y="2086"/>
                    <a:pt x="20430" y="2335"/>
                    <a:pt x="20430" y="9315"/>
                  </a:cubicBezTo>
                  <a:cubicBezTo>
                    <a:pt x="20430" y="13802"/>
                    <a:pt x="24985" y="13802"/>
                    <a:pt x="27009" y="13802"/>
                  </a:cubicBezTo>
                  <a:cubicBezTo>
                    <a:pt x="29793" y="13802"/>
                    <a:pt x="34348" y="13802"/>
                    <a:pt x="37637" y="14301"/>
                  </a:cubicBezTo>
                  <a:lnTo>
                    <a:pt x="1198" y="158132"/>
                  </a:lnTo>
                  <a:cubicBezTo>
                    <a:pt x="945" y="159129"/>
                    <a:pt x="186" y="162868"/>
                    <a:pt x="186" y="163865"/>
                  </a:cubicBezTo>
                  <a:cubicBezTo>
                    <a:pt x="186" y="169848"/>
                    <a:pt x="4994" y="175082"/>
                    <a:pt x="12332" y="175082"/>
                  </a:cubicBezTo>
                  <a:cubicBezTo>
                    <a:pt x="13850" y="175082"/>
                    <a:pt x="25238" y="175082"/>
                    <a:pt x="28780" y="161123"/>
                  </a:cubicBezTo>
                  <a:lnTo>
                    <a:pt x="43963" y="102045"/>
                  </a:lnTo>
                  <a:cubicBezTo>
                    <a:pt x="45229" y="97309"/>
                    <a:pt x="45229" y="96810"/>
                    <a:pt x="49025" y="91825"/>
                  </a:cubicBezTo>
                  <a:cubicBezTo>
                    <a:pt x="53073" y="86341"/>
                    <a:pt x="65726" y="69390"/>
                    <a:pt x="86729" y="69390"/>
                  </a:cubicBezTo>
                  <a:cubicBezTo>
                    <a:pt x="93308" y="69390"/>
                    <a:pt x="99382" y="71883"/>
                    <a:pt x="99382" y="84097"/>
                  </a:cubicBezTo>
                  <a:cubicBezTo>
                    <a:pt x="99382" y="98555"/>
                    <a:pt x="88247" y="127720"/>
                    <a:pt x="83439" y="139935"/>
                  </a:cubicBezTo>
                  <a:cubicBezTo>
                    <a:pt x="80656" y="146665"/>
                    <a:pt x="79897" y="148410"/>
                    <a:pt x="79897" y="152648"/>
                  </a:cubicBezTo>
                  <a:cubicBezTo>
                    <a:pt x="79897" y="167106"/>
                    <a:pt x="94574" y="175082"/>
                    <a:pt x="108492" y="175082"/>
                  </a:cubicBezTo>
                  <a:cubicBezTo>
                    <a:pt x="135315" y="175082"/>
                    <a:pt x="147967" y="141181"/>
                    <a:pt x="147967" y="136196"/>
                  </a:cubicBezTo>
                  <a:cubicBezTo>
                    <a:pt x="147967" y="132706"/>
                    <a:pt x="144172" y="132706"/>
                    <a:pt x="141894" y="132706"/>
                  </a:cubicBezTo>
                  <a:cubicBezTo>
                    <a:pt x="138858" y="132706"/>
                    <a:pt x="137086" y="132706"/>
                    <a:pt x="136074" y="135946"/>
                  </a:cubicBezTo>
                  <a:cubicBezTo>
                    <a:pt x="127976" y="163616"/>
                    <a:pt x="114059" y="166109"/>
                    <a:pt x="110010" y="166109"/>
                  </a:cubicBezTo>
                  <a:cubicBezTo>
                    <a:pt x="108238" y="166109"/>
                    <a:pt x="105708" y="166109"/>
                    <a:pt x="105708" y="160874"/>
                  </a:cubicBezTo>
                  <a:cubicBezTo>
                    <a:pt x="105708" y="155390"/>
                    <a:pt x="108492" y="148659"/>
                    <a:pt x="110010" y="144671"/>
                  </a:cubicBezTo>
                  <a:cubicBezTo>
                    <a:pt x="114818" y="132457"/>
                    <a:pt x="126458" y="103292"/>
                    <a:pt x="126458" y="89332"/>
                  </a:cubicBezTo>
                  <a:cubicBezTo>
                    <a:pt x="126458" y="66399"/>
                    <a:pt x="106973" y="60416"/>
                    <a:pt x="88754" y="60416"/>
                  </a:cubicBezTo>
                  <a:cubicBezTo>
                    <a:pt x="83186" y="60416"/>
                    <a:pt x="67750" y="60416"/>
                    <a:pt x="50543" y="75871"/>
                  </a:cubicBezTo>
                  <a:lnTo>
                    <a:pt x="67497" y="8817"/>
                  </a:lnTo>
                  <a:close/>
                </a:path>
              </a:pathLst>
            </a:custGeom>
            <a:solidFill>
              <a:srgbClr val="000000"/>
            </a:solidFill>
            <a:ln w="25367"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AA03EA00-2E46-5D55-C453-427B53806D71}"/>
                </a:ext>
              </a:extLst>
            </p:cNvPr>
            <p:cNvSpPr/>
            <p:nvPr>
              <p:custDataLst>
                <p:tags r:id="rId56"/>
              </p:custDataLst>
            </p:nvPr>
          </p:nvSpPr>
          <p:spPr>
            <a:xfrm>
              <a:off x="9837971" y="4670557"/>
              <a:ext cx="53672" cy="117433"/>
            </a:xfrm>
            <a:custGeom>
              <a:avLst/>
              <a:gdLst>
                <a:gd name="connsiteX0" fmla="*/ 49259 w 53672"/>
                <a:gd name="connsiteY0" fmla="*/ 6719 h 117433"/>
                <a:gd name="connsiteX1" fmla="*/ 42173 w 53672"/>
                <a:gd name="connsiteY1" fmla="*/ 88 h 117433"/>
                <a:gd name="connsiteX2" fmla="*/ 32254 w 53672"/>
                <a:gd name="connsiteY2" fmla="*/ 9685 h 117433"/>
                <a:gd name="connsiteX3" fmla="*/ 39339 w 53672"/>
                <a:gd name="connsiteY3" fmla="*/ 16316 h 117433"/>
                <a:gd name="connsiteX4" fmla="*/ 49259 w 53672"/>
                <a:gd name="connsiteY4" fmla="*/ 6719 h 117433"/>
                <a:gd name="connsiteX5" fmla="*/ 13123 w 53672"/>
                <a:gd name="connsiteY5" fmla="*/ 95360 h 117433"/>
                <a:gd name="connsiteX6" fmla="*/ 11529 w 53672"/>
                <a:gd name="connsiteY6" fmla="*/ 102689 h 117433"/>
                <a:gd name="connsiteX7" fmla="*/ 28357 w 53672"/>
                <a:gd name="connsiteY7" fmla="*/ 117521 h 117433"/>
                <a:gd name="connsiteX8" fmla="*/ 53864 w 53672"/>
                <a:gd name="connsiteY8" fmla="*/ 90824 h 117433"/>
                <a:gd name="connsiteX9" fmla="*/ 51030 w 53672"/>
                <a:gd name="connsiteY9" fmla="*/ 88555 h 117433"/>
                <a:gd name="connsiteX10" fmla="*/ 47665 w 53672"/>
                <a:gd name="connsiteY10" fmla="*/ 91522 h 117433"/>
                <a:gd name="connsiteX11" fmla="*/ 28888 w 53672"/>
                <a:gd name="connsiteY11" fmla="*/ 112635 h 117433"/>
                <a:gd name="connsiteX12" fmla="*/ 24460 w 53672"/>
                <a:gd name="connsiteY12" fmla="*/ 106528 h 117433"/>
                <a:gd name="connsiteX13" fmla="*/ 27294 w 53672"/>
                <a:gd name="connsiteY13" fmla="*/ 95360 h 117433"/>
                <a:gd name="connsiteX14" fmla="*/ 32962 w 53672"/>
                <a:gd name="connsiteY14" fmla="*/ 81401 h 117433"/>
                <a:gd name="connsiteX15" fmla="*/ 41642 w 53672"/>
                <a:gd name="connsiteY15" fmla="*/ 59241 h 117433"/>
                <a:gd name="connsiteX16" fmla="*/ 42705 w 53672"/>
                <a:gd name="connsiteY16" fmla="*/ 53657 h 117433"/>
                <a:gd name="connsiteX17" fmla="*/ 25877 w 53672"/>
                <a:gd name="connsiteY17" fmla="*/ 38825 h 117433"/>
                <a:gd name="connsiteX18" fmla="*/ 192 w 53672"/>
                <a:gd name="connsiteY18" fmla="*/ 65522 h 117433"/>
                <a:gd name="connsiteX19" fmla="*/ 3204 w 53672"/>
                <a:gd name="connsiteY19" fmla="*/ 67791 h 117433"/>
                <a:gd name="connsiteX20" fmla="*/ 6392 w 53672"/>
                <a:gd name="connsiteY20" fmla="*/ 64999 h 117433"/>
                <a:gd name="connsiteX21" fmla="*/ 25346 w 53672"/>
                <a:gd name="connsiteY21" fmla="*/ 43711 h 117433"/>
                <a:gd name="connsiteX22" fmla="*/ 29774 w 53672"/>
                <a:gd name="connsiteY22" fmla="*/ 49818 h 117433"/>
                <a:gd name="connsiteX23" fmla="*/ 24283 w 53672"/>
                <a:gd name="connsiteY23" fmla="*/ 67267 h 117433"/>
                <a:gd name="connsiteX24" fmla="*/ 13123 w 53672"/>
                <a:gd name="connsiteY24" fmla="*/ 95360 h 11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7433">
                  <a:moveTo>
                    <a:pt x="49259" y="6719"/>
                  </a:moveTo>
                  <a:cubicBezTo>
                    <a:pt x="49259" y="3927"/>
                    <a:pt x="47133" y="88"/>
                    <a:pt x="42173" y="88"/>
                  </a:cubicBezTo>
                  <a:cubicBezTo>
                    <a:pt x="37391" y="88"/>
                    <a:pt x="32254" y="4625"/>
                    <a:pt x="32254" y="9685"/>
                  </a:cubicBezTo>
                  <a:cubicBezTo>
                    <a:pt x="32254" y="12651"/>
                    <a:pt x="34557" y="16316"/>
                    <a:pt x="39339" y="16316"/>
                  </a:cubicBezTo>
                  <a:cubicBezTo>
                    <a:pt x="44476" y="16316"/>
                    <a:pt x="49259" y="11430"/>
                    <a:pt x="49259" y="6719"/>
                  </a:cubicBezTo>
                  <a:close/>
                  <a:moveTo>
                    <a:pt x="13123" y="95360"/>
                  </a:moveTo>
                  <a:cubicBezTo>
                    <a:pt x="12415" y="97629"/>
                    <a:pt x="11529" y="99723"/>
                    <a:pt x="11529" y="102689"/>
                  </a:cubicBezTo>
                  <a:cubicBezTo>
                    <a:pt x="11529" y="110890"/>
                    <a:pt x="18614" y="117521"/>
                    <a:pt x="28357" y="117521"/>
                  </a:cubicBezTo>
                  <a:cubicBezTo>
                    <a:pt x="46070" y="117521"/>
                    <a:pt x="53864" y="93441"/>
                    <a:pt x="53864" y="90824"/>
                  </a:cubicBezTo>
                  <a:cubicBezTo>
                    <a:pt x="53864" y="88555"/>
                    <a:pt x="51562" y="88555"/>
                    <a:pt x="51030" y="88555"/>
                  </a:cubicBezTo>
                  <a:cubicBezTo>
                    <a:pt x="48550" y="88555"/>
                    <a:pt x="48373" y="89602"/>
                    <a:pt x="47665" y="91522"/>
                  </a:cubicBezTo>
                  <a:cubicBezTo>
                    <a:pt x="43591" y="105481"/>
                    <a:pt x="35797" y="112635"/>
                    <a:pt x="28888" y="112635"/>
                  </a:cubicBezTo>
                  <a:cubicBezTo>
                    <a:pt x="25346" y="112635"/>
                    <a:pt x="24460" y="110367"/>
                    <a:pt x="24460" y="106528"/>
                  </a:cubicBezTo>
                  <a:cubicBezTo>
                    <a:pt x="24460" y="102515"/>
                    <a:pt x="25700" y="99199"/>
                    <a:pt x="27294" y="95360"/>
                  </a:cubicBezTo>
                  <a:cubicBezTo>
                    <a:pt x="29065" y="90649"/>
                    <a:pt x="31014" y="85938"/>
                    <a:pt x="32962" y="81401"/>
                  </a:cubicBezTo>
                  <a:cubicBezTo>
                    <a:pt x="34557" y="77213"/>
                    <a:pt x="40934" y="61335"/>
                    <a:pt x="41642" y="59241"/>
                  </a:cubicBezTo>
                  <a:cubicBezTo>
                    <a:pt x="42173" y="57496"/>
                    <a:pt x="42705" y="55402"/>
                    <a:pt x="42705" y="53657"/>
                  </a:cubicBezTo>
                  <a:cubicBezTo>
                    <a:pt x="42705" y="45456"/>
                    <a:pt x="35619" y="38825"/>
                    <a:pt x="25877" y="38825"/>
                  </a:cubicBezTo>
                  <a:cubicBezTo>
                    <a:pt x="8341" y="38825"/>
                    <a:pt x="192" y="62556"/>
                    <a:pt x="192" y="65522"/>
                  </a:cubicBezTo>
                  <a:cubicBezTo>
                    <a:pt x="192" y="67791"/>
                    <a:pt x="2672" y="67791"/>
                    <a:pt x="3204" y="67791"/>
                  </a:cubicBezTo>
                  <a:cubicBezTo>
                    <a:pt x="5683" y="67791"/>
                    <a:pt x="5861" y="66918"/>
                    <a:pt x="6392" y="64999"/>
                  </a:cubicBezTo>
                  <a:cubicBezTo>
                    <a:pt x="10998" y="49993"/>
                    <a:pt x="18792" y="43711"/>
                    <a:pt x="25346" y="43711"/>
                  </a:cubicBezTo>
                  <a:cubicBezTo>
                    <a:pt x="28180" y="43711"/>
                    <a:pt x="29774" y="45107"/>
                    <a:pt x="29774" y="49818"/>
                  </a:cubicBezTo>
                  <a:cubicBezTo>
                    <a:pt x="29774" y="53831"/>
                    <a:pt x="28711" y="56449"/>
                    <a:pt x="24283" y="67267"/>
                  </a:cubicBezTo>
                  <a:lnTo>
                    <a:pt x="13123" y="95360"/>
                  </a:lnTo>
                  <a:close/>
                </a:path>
              </a:pathLst>
            </a:custGeom>
            <a:solidFill>
              <a:srgbClr val="000000"/>
            </a:solidFill>
            <a:ln w="25367" cap="flat">
              <a:noFill/>
              <a:prstDash val="solid"/>
              <a:miter/>
            </a:ln>
          </p:spPr>
          <p:txBody>
            <a:bodyPr rtlCol="0" anchor="ctr"/>
            <a:lstStyle/>
            <a:p>
              <a:endParaRPr lang="en-CN"/>
            </a:p>
          </p:txBody>
        </p:sp>
        <p:sp>
          <p:nvSpPr>
            <p:cNvPr id="18461" name="Freeform 18460">
              <a:extLst>
                <a:ext uri="{FF2B5EF4-FFF2-40B4-BE49-F238E27FC236}">
                  <a16:creationId xmlns:a16="http://schemas.microsoft.com/office/drawing/2014/main" id="{AFFC79FD-3CCF-ED3C-BBE2-73AB70BF1E44}"/>
                </a:ext>
              </a:extLst>
            </p:cNvPr>
            <p:cNvSpPr/>
            <p:nvPr>
              <p:custDataLst>
                <p:tags r:id="rId57"/>
              </p:custDataLst>
            </p:nvPr>
          </p:nvSpPr>
          <p:spPr>
            <a:xfrm>
              <a:off x="9848953" y="4834930"/>
              <a:ext cx="64477" cy="115862"/>
            </a:xfrm>
            <a:custGeom>
              <a:avLst/>
              <a:gdLst>
                <a:gd name="connsiteX0" fmla="*/ 40225 w 64477"/>
                <a:gd name="connsiteY0" fmla="*/ 4980 h 115862"/>
                <a:gd name="connsiteX1" fmla="*/ 34911 w 64477"/>
                <a:gd name="connsiteY1" fmla="*/ 94 h 115862"/>
                <a:gd name="connsiteX2" fmla="*/ 192 w 64477"/>
                <a:gd name="connsiteY2" fmla="*/ 11262 h 115862"/>
                <a:gd name="connsiteX3" fmla="*/ 192 w 64477"/>
                <a:gd name="connsiteY3" fmla="*/ 17544 h 115862"/>
                <a:gd name="connsiteX4" fmla="*/ 25877 w 64477"/>
                <a:gd name="connsiteY4" fmla="*/ 12658 h 115862"/>
                <a:gd name="connsiteX5" fmla="*/ 25877 w 64477"/>
                <a:gd name="connsiteY5" fmla="*/ 101649 h 115862"/>
                <a:gd name="connsiteX6" fmla="*/ 8163 w 64477"/>
                <a:gd name="connsiteY6" fmla="*/ 109675 h 115862"/>
                <a:gd name="connsiteX7" fmla="*/ 1432 w 64477"/>
                <a:gd name="connsiteY7" fmla="*/ 109675 h 115862"/>
                <a:gd name="connsiteX8" fmla="*/ 1432 w 64477"/>
                <a:gd name="connsiteY8" fmla="*/ 115957 h 115862"/>
                <a:gd name="connsiteX9" fmla="*/ 32962 w 64477"/>
                <a:gd name="connsiteY9" fmla="*/ 115259 h 115862"/>
                <a:gd name="connsiteX10" fmla="*/ 64670 w 64477"/>
                <a:gd name="connsiteY10" fmla="*/ 115957 h 115862"/>
                <a:gd name="connsiteX11" fmla="*/ 64670 w 64477"/>
                <a:gd name="connsiteY11" fmla="*/ 109675 h 115862"/>
                <a:gd name="connsiteX12" fmla="*/ 57939 w 64477"/>
                <a:gd name="connsiteY12" fmla="*/ 109675 h 115862"/>
                <a:gd name="connsiteX13" fmla="*/ 40225 w 64477"/>
                <a:gd name="connsiteY13" fmla="*/ 101649 h 115862"/>
                <a:gd name="connsiteX14" fmla="*/ 40225 w 64477"/>
                <a:gd name="connsiteY14" fmla="*/ 4980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225" y="4980"/>
                  </a:moveTo>
                  <a:cubicBezTo>
                    <a:pt x="40225" y="269"/>
                    <a:pt x="39871" y="94"/>
                    <a:pt x="34911" y="94"/>
                  </a:cubicBezTo>
                  <a:cubicBezTo>
                    <a:pt x="23574" y="11087"/>
                    <a:pt x="7455" y="11262"/>
                    <a:pt x="192" y="11262"/>
                  </a:cubicBezTo>
                  <a:lnTo>
                    <a:pt x="192" y="17544"/>
                  </a:lnTo>
                  <a:cubicBezTo>
                    <a:pt x="4444" y="17544"/>
                    <a:pt x="16135" y="17544"/>
                    <a:pt x="25877" y="12658"/>
                  </a:cubicBezTo>
                  <a:lnTo>
                    <a:pt x="25877" y="101649"/>
                  </a:lnTo>
                  <a:cubicBezTo>
                    <a:pt x="25877" y="107407"/>
                    <a:pt x="25877" y="109675"/>
                    <a:pt x="8163" y="109675"/>
                  </a:cubicBezTo>
                  <a:lnTo>
                    <a:pt x="1432" y="109675"/>
                  </a:lnTo>
                  <a:lnTo>
                    <a:pt x="1432" y="115957"/>
                  </a:lnTo>
                  <a:cubicBezTo>
                    <a:pt x="4621" y="115783"/>
                    <a:pt x="26408" y="115259"/>
                    <a:pt x="32962" y="115259"/>
                  </a:cubicBezTo>
                  <a:cubicBezTo>
                    <a:pt x="38454" y="115259"/>
                    <a:pt x="60773" y="115783"/>
                    <a:pt x="64670" y="115957"/>
                  </a:cubicBezTo>
                  <a:lnTo>
                    <a:pt x="64670" y="109675"/>
                  </a:lnTo>
                  <a:lnTo>
                    <a:pt x="57939" y="109675"/>
                  </a:lnTo>
                  <a:cubicBezTo>
                    <a:pt x="40225" y="109675"/>
                    <a:pt x="40225" y="107407"/>
                    <a:pt x="40225" y="101649"/>
                  </a:cubicBezTo>
                  <a:lnTo>
                    <a:pt x="40225" y="4980"/>
                  </a:lnTo>
                  <a:close/>
                </a:path>
              </a:pathLst>
            </a:custGeom>
            <a:solidFill>
              <a:srgbClr val="000000"/>
            </a:solidFill>
            <a:ln w="25367"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DFFDF0F0-4075-C8EF-ABAD-5E64603DF99D}"/>
                </a:ext>
              </a:extLst>
            </p:cNvPr>
            <p:cNvSpPr/>
            <p:nvPr>
              <p:custDataLst>
                <p:tags r:id="rId58"/>
              </p:custDataLst>
            </p:nvPr>
          </p:nvSpPr>
          <p:spPr>
            <a:xfrm>
              <a:off x="10027628" y="4797685"/>
              <a:ext cx="168278" cy="58330"/>
            </a:xfrm>
            <a:custGeom>
              <a:avLst/>
              <a:gdLst>
                <a:gd name="connsiteX0" fmla="*/ 159875 w 168278"/>
                <a:gd name="connsiteY0" fmla="*/ 10063 h 58330"/>
                <a:gd name="connsiteX1" fmla="*/ 168479 w 168278"/>
                <a:gd name="connsiteY1" fmla="*/ 5078 h 58330"/>
                <a:gd name="connsiteX2" fmla="*/ 160128 w 168278"/>
                <a:gd name="connsiteY2" fmla="*/ 92 h 58330"/>
                <a:gd name="connsiteX3" fmla="*/ 8550 w 168278"/>
                <a:gd name="connsiteY3" fmla="*/ 92 h 58330"/>
                <a:gd name="connsiteX4" fmla="*/ 200 w 168278"/>
                <a:gd name="connsiteY4" fmla="*/ 5078 h 58330"/>
                <a:gd name="connsiteX5" fmla="*/ 8803 w 168278"/>
                <a:gd name="connsiteY5" fmla="*/ 10063 h 58330"/>
                <a:gd name="connsiteX6" fmla="*/ 159875 w 168278"/>
                <a:gd name="connsiteY6" fmla="*/ 10063 h 58330"/>
                <a:gd name="connsiteX7" fmla="*/ 160128 w 168278"/>
                <a:gd name="connsiteY7" fmla="*/ 58422 h 58330"/>
                <a:gd name="connsiteX8" fmla="*/ 168479 w 168278"/>
                <a:gd name="connsiteY8" fmla="*/ 53437 h 58330"/>
                <a:gd name="connsiteX9" fmla="*/ 159875 w 168278"/>
                <a:gd name="connsiteY9" fmla="*/ 48451 h 58330"/>
                <a:gd name="connsiteX10" fmla="*/ 8803 w 168278"/>
                <a:gd name="connsiteY10" fmla="*/ 48451 h 58330"/>
                <a:gd name="connsiteX11" fmla="*/ 200 w 168278"/>
                <a:gd name="connsiteY11" fmla="*/ 53437 h 58330"/>
                <a:gd name="connsiteX12" fmla="*/ 8550 w 168278"/>
                <a:gd name="connsiteY12" fmla="*/ 58422 h 58330"/>
                <a:gd name="connsiteX13" fmla="*/ 160128 w 168278"/>
                <a:gd name="connsiteY13" fmla="*/ 58422 h 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8330">
                  <a:moveTo>
                    <a:pt x="159875" y="10063"/>
                  </a:moveTo>
                  <a:cubicBezTo>
                    <a:pt x="163671" y="10063"/>
                    <a:pt x="168479" y="10063"/>
                    <a:pt x="168479" y="5078"/>
                  </a:cubicBezTo>
                  <a:cubicBezTo>
                    <a:pt x="168479" y="92"/>
                    <a:pt x="163671" y="92"/>
                    <a:pt x="160128" y="92"/>
                  </a:cubicBezTo>
                  <a:lnTo>
                    <a:pt x="8550" y="92"/>
                  </a:lnTo>
                  <a:cubicBezTo>
                    <a:pt x="5007" y="92"/>
                    <a:pt x="200" y="92"/>
                    <a:pt x="200" y="5078"/>
                  </a:cubicBezTo>
                  <a:cubicBezTo>
                    <a:pt x="200" y="10063"/>
                    <a:pt x="5007" y="10063"/>
                    <a:pt x="8803" y="10063"/>
                  </a:cubicBezTo>
                  <a:lnTo>
                    <a:pt x="159875" y="10063"/>
                  </a:lnTo>
                  <a:close/>
                  <a:moveTo>
                    <a:pt x="160128" y="58422"/>
                  </a:moveTo>
                  <a:cubicBezTo>
                    <a:pt x="163671" y="58422"/>
                    <a:pt x="168479" y="58422"/>
                    <a:pt x="168479" y="53437"/>
                  </a:cubicBezTo>
                  <a:cubicBezTo>
                    <a:pt x="168479" y="48451"/>
                    <a:pt x="163671" y="48451"/>
                    <a:pt x="159875" y="48451"/>
                  </a:cubicBezTo>
                  <a:lnTo>
                    <a:pt x="8803" y="48451"/>
                  </a:lnTo>
                  <a:cubicBezTo>
                    <a:pt x="5007" y="48451"/>
                    <a:pt x="200" y="48451"/>
                    <a:pt x="200" y="53437"/>
                  </a:cubicBezTo>
                  <a:cubicBezTo>
                    <a:pt x="200" y="58422"/>
                    <a:pt x="5007" y="58422"/>
                    <a:pt x="8550" y="58422"/>
                  </a:cubicBezTo>
                  <a:lnTo>
                    <a:pt x="160128" y="58422"/>
                  </a:lnTo>
                  <a:close/>
                </a:path>
              </a:pathLst>
            </a:custGeom>
            <a:solidFill>
              <a:srgbClr val="000000"/>
            </a:solidFill>
            <a:ln w="25367" cap="flat">
              <a:noFill/>
              <a:prstDash val="solid"/>
              <a:miter/>
            </a:ln>
          </p:spPr>
          <p:txBody>
            <a:bodyPr rtlCol="0" anchor="ctr"/>
            <a:lstStyle/>
            <a:p>
              <a:endParaRPr lang="en-CN"/>
            </a:p>
          </p:txBody>
        </p:sp>
        <p:sp>
          <p:nvSpPr>
            <p:cNvPr id="18465" name="Freeform 18464">
              <a:extLst>
                <a:ext uri="{FF2B5EF4-FFF2-40B4-BE49-F238E27FC236}">
                  <a16:creationId xmlns:a16="http://schemas.microsoft.com/office/drawing/2014/main" id="{7CEA6C59-0714-DA19-215B-867F13215CFF}"/>
                </a:ext>
              </a:extLst>
            </p:cNvPr>
            <p:cNvSpPr/>
            <p:nvPr>
              <p:custDataLst>
                <p:tags r:id="rId59"/>
              </p:custDataLst>
            </p:nvPr>
          </p:nvSpPr>
          <p:spPr>
            <a:xfrm>
              <a:off x="10291548" y="4456477"/>
              <a:ext cx="39678" cy="122842"/>
            </a:xfrm>
            <a:custGeom>
              <a:avLst/>
              <a:gdLst>
                <a:gd name="connsiteX0" fmla="*/ 39180 w 39678"/>
                <a:gd name="connsiteY0" fmla="*/ 5314 h 122842"/>
                <a:gd name="connsiteX1" fmla="*/ 39888 w 39678"/>
                <a:gd name="connsiteY1" fmla="*/ 2522 h 122842"/>
                <a:gd name="connsiteX2" fmla="*/ 37054 w 39678"/>
                <a:gd name="connsiteY2" fmla="*/ 80 h 122842"/>
                <a:gd name="connsiteX3" fmla="*/ 14381 w 39678"/>
                <a:gd name="connsiteY3" fmla="*/ 1824 h 122842"/>
                <a:gd name="connsiteX4" fmla="*/ 10661 w 39678"/>
                <a:gd name="connsiteY4" fmla="*/ 5838 h 122842"/>
                <a:gd name="connsiteX5" fmla="*/ 15089 w 39678"/>
                <a:gd name="connsiteY5" fmla="*/ 8281 h 122842"/>
                <a:gd name="connsiteX6" fmla="*/ 23592 w 39678"/>
                <a:gd name="connsiteY6" fmla="*/ 10898 h 122842"/>
                <a:gd name="connsiteX7" fmla="*/ 22883 w 39678"/>
                <a:gd name="connsiteY7" fmla="*/ 14737 h 122842"/>
                <a:gd name="connsiteX8" fmla="*/ 919 w 39678"/>
                <a:gd name="connsiteY8" fmla="*/ 100936 h 122842"/>
                <a:gd name="connsiteX9" fmla="*/ 210 w 39678"/>
                <a:gd name="connsiteY9" fmla="*/ 106345 h 122842"/>
                <a:gd name="connsiteX10" fmla="*/ 18809 w 39678"/>
                <a:gd name="connsiteY10" fmla="*/ 122922 h 122842"/>
                <a:gd name="connsiteX11" fmla="*/ 32980 w 39678"/>
                <a:gd name="connsiteY11" fmla="*/ 113674 h 122842"/>
                <a:gd name="connsiteX12" fmla="*/ 39180 w 39678"/>
                <a:gd name="connsiteY12" fmla="*/ 96225 h 122842"/>
                <a:gd name="connsiteX13" fmla="*/ 36346 w 39678"/>
                <a:gd name="connsiteY13" fmla="*/ 93956 h 122842"/>
                <a:gd name="connsiteX14" fmla="*/ 32803 w 39678"/>
                <a:gd name="connsiteY14" fmla="*/ 98144 h 122842"/>
                <a:gd name="connsiteX15" fmla="*/ 19518 w 39678"/>
                <a:gd name="connsiteY15" fmla="*/ 118036 h 122842"/>
                <a:gd name="connsiteX16" fmla="*/ 13495 w 39678"/>
                <a:gd name="connsiteY16" fmla="*/ 109486 h 122842"/>
                <a:gd name="connsiteX17" fmla="*/ 14558 w 39678"/>
                <a:gd name="connsiteY17" fmla="*/ 102332 h 122842"/>
                <a:gd name="connsiteX18" fmla="*/ 39180 w 39678"/>
                <a:gd name="connsiteY18" fmla="*/ 5314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78" h="122842">
                  <a:moveTo>
                    <a:pt x="39180" y="5314"/>
                  </a:moveTo>
                  <a:cubicBezTo>
                    <a:pt x="39357" y="4965"/>
                    <a:pt x="39888" y="2697"/>
                    <a:pt x="39888" y="2522"/>
                  </a:cubicBezTo>
                  <a:cubicBezTo>
                    <a:pt x="39888" y="1650"/>
                    <a:pt x="39180" y="80"/>
                    <a:pt x="37054" y="80"/>
                  </a:cubicBezTo>
                  <a:cubicBezTo>
                    <a:pt x="33512" y="80"/>
                    <a:pt x="18809" y="1476"/>
                    <a:pt x="14381" y="1824"/>
                  </a:cubicBezTo>
                  <a:cubicBezTo>
                    <a:pt x="13141" y="1999"/>
                    <a:pt x="10661" y="2173"/>
                    <a:pt x="10661" y="5838"/>
                  </a:cubicBezTo>
                  <a:cubicBezTo>
                    <a:pt x="10661" y="8281"/>
                    <a:pt x="13141" y="8281"/>
                    <a:pt x="15089" y="8281"/>
                  </a:cubicBezTo>
                  <a:cubicBezTo>
                    <a:pt x="23592" y="8281"/>
                    <a:pt x="23592" y="9502"/>
                    <a:pt x="23592" y="10898"/>
                  </a:cubicBezTo>
                  <a:cubicBezTo>
                    <a:pt x="23592" y="12120"/>
                    <a:pt x="23238" y="13166"/>
                    <a:pt x="22883" y="14737"/>
                  </a:cubicBezTo>
                  <a:lnTo>
                    <a:pt x="919" y="100936"/>
                  </a:lnTo>
                  <a:cubicBezTo>
                    <a:pt x="387" y="102681"/>
                    <a:pt x="210" y="104600"/>
                    <a:pt x="210" y="106345"/>
                  </a:cubicBezTo>
                  <a:cubicBezTo>
                    <a:pt x="210" y="117513"/>
                    <a:pt x="10307" y="122922"/>
                    <a:pt x="18809" y="122922"/>
                  </a:cubicBezTo>
                  <a:cubicBezTo>
                    <a:pt x="23061" y="122922"/>
                    <a:pt x="28375" y="121526"/>
                    <a:pt x="32980" y="113674"/>
                  </a:cubicBezTo>
                  <a:cubicBezTo>
                    <a:pt x="36700" y="107218"/>
                    <a:pt x="39180" y="96923"/>
                    <a:pt x="39180" y="96225"/>
                  </a:cubicBezTo>
                  <a:cubicBezTo>
                    <a:pt x="39180" y="93956"/>
                    <a:pt x="36877" y="93956"/>
                    <a:pt x="36346" y="93956"/>
                  </a:cubicBezTo>
                  <a:cubicBezTo>
                    <a:pt x="33866" y="93956"/>
                    <a:pt x="33512" y="95003"/>
                    <a:pt x="32803" y="98144"/>
                  </a:cubicBezTo>
                  <a:cubicBezTo>
                    <a:pt x="30500" y="106869"/>
                    <a:pt x="27135" y="118036"/>
                    <a:pt x="19518" y="118036"/>
                  </a:cubicBezTo>
                  <a:cubicBezTo>
                    <a:pt x="14735" y="118036"/>
                    <a:pt x="13495" y="113674"/>
                    <a:pt x="13495" y="109486"/>
                  </a:cubicBezTo>
                  <a:cubicBezTo>
                    <a:pt x="13495" y="107567"/>
                    <a:pt x="14027" y="104251"/>
                    <a:pt x="14558" y="102332"/>
                  </a:cubicBezTo>
                  <a:lnTo>
                    <a:pt x="39180" y="5314"/>
                  </a:lnTo>
                  <a:close/>
                </a:path>
              </a:pathLst>
            </a:custGeom>
            <a:solidFill>
              <a:srgbClr val="000000"/>
            </a:solidFill>
            <a:ln w="25367"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E731B47E-10A4-A75C-C59E-88A2F35E327D}"/>
                </a:ext>
              </a:extLst>
            </p:cNvPr>
            <p:cNvSpPr/>
            <p:nvPr>
              <p:custDataLst>
                <p:tags r:id="rId60"/>
              </p:custDataLst>
            </p:nvPr>
          </p:nvSpPr>
          <p:spPr>
            <a:xfrm>
              <a:off x="10357455" y="4500624"/>
              <a:ext cx="75814" cy="78695"/>
            </a:xfrm>
            <a:custGeom>
              <a:avLst/>
              <a:gdLst>
                <a:gd name="connsiteX0" fmla="*/ 28023 w 75814"/>
                <a:gd name="connsiteY0" fmla="*/ 37246 h 78695"/>
                <a:gd name="connsiteX1" fmla="*/ 56542 w 75814"/>
                <a:gd name="connsiteY1" fmla="*/ 33582 h 78695"/>
                <a:gd name="connsiteX2" fmla="*/ 72130 w 75814"/>
                <a:gd name="connsiteY2" fmla="*/ 15435 h 78695"/>
                <a:gd name="connsiteX3" fmla="*/ 50165 w 75814"/>
                <a:gd name="connsiteY3" fmla="*/ 80 h 78695"/>
                <a:gd name="connsiteX4" fmla="*/ 213 w 75814"/>
                <a:gd name="connsiteY4" fmla="*/ 45971 h 78695"/>
                <a:gd name="connsiteX5" fmla="*/ 32097 w 75814"/>
                <a:gd name="connsiteY5" fmla="*/ 78775 h 78695"/>
                <a:gd name="connsiteX6" fmla="*/ 76027 w 75814"/>
                <a:gd name="connsiteY6" fmla="*/ 59058 h 78695"/>
                <a:gd name="connsiteX7" fmla="*/ 73015 w 75814"/>
                <a:gd name="connsiteY7" fmla="*/ 56091 h 78695"/>
                <a:gd name="connsiteX8" fmla="*/ 70181 w 75814"/>
                <a:gd name="connsiteY8" fmla="*/ 57836 h 78695"/>
                <a:gd name="connsiteX9" fmla="*/ 32451 w 75814"/>
                <a:gd name="connsiteY9" fmla="*/ 73890 h 78695"/>
                <a:gd name="connsiteX10" fmla="*/ 14738 w 75814"/>
                <a:gd name="connsiteY10" fmla="*/ 52776 h 78695"/>
                <a:gd name="connsiteX11" fmla="*/ 16863 w 75814"/>
                <a:gd name="connsiteY11" fmla="*/ 37246 h 78695"/>
                <a:gd name="connsiteX12" fmla="*/ 28023 w 75814"/>
                <a:gd name="connsiteY12" fmla="*/ 37246 h 78695"/>
                <a:gd name="connsiteX13" fmla="*/ 18280 w 75814"/>
                <a:gd name="connsiteY13" fmla="*/ 32361 h 78695"/>
                <a:gd name="connsiteX14" fmla="*/ 50165 w 75814"/>
                <a:gd name="connsiteY14" fmla="*/ 4965 h 78695"/>
                <a:gd name="connsiteX15" fmla="*/ 64513 w 75814"/>
                <a:gd name="connsiteY15" fmla="*/ 15435 h 78695"/>
                <a:gd name="connsiteX16" fmla="*/ 26960 w 75814"/>
                <a:gd name="connsiteY16" fmla="*/ 32361 h 78695"/>
                <a:gd name="connsiteX17" fmla="*/ 18280 w 75814"/>
                <a:gd name="connsiteY17" fmla="*/ 32361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14" h="78695">
                  <a:moveTo>
                    <a:pt x="28023" y="37246"/>
                  </a:moveTo>
                  <a:cubicBezTo>
                    <a:pt x="32983" y="37246"/>
                    <a:pt x="46976" y="36897"/>
                    <a:pt x="56542" y="33582"/>
                  </a:cubicBezTo>
                  <a:cubicBezTo>
                    <a:pt x="69650" y="29045"/>
                    <a:pt x="72130" y="20670"/>
                    <a:pt x="72130" y="15435"/>
                  </a:cubicBezTo>
                  <a:cubicBezTo>
                    <a:pt x="72130" y="5838"/>
                    <a:pt x="62387" y="80"/>
                    <a:pt x="50165" y="80"/>
                  </a:cubicBezTo>
                  <a:cubicBezTo>
                    <a:pt x="28909" y="80"/>
                    <a:pt x="213" y="16133"/>
                    <a:pt x="213" y="45971"/>
                  </a:cubicBezTo>
                  <a:cubicBezTo>
                    <a:pt x="213" y="63595"/>
                    <a:pt x="11372" y="78775"/>
                    <a:pt x="32097" y="78775"/>
                  </a:cubicBezTo>
                  <a:cubicBezTo>
                    <a:pt x="62033" y="78775"/>
                    <a:pt x="76027" y="61501"/>
                    <a:pt x="76027" y="59058"/>
                  </a:cubicBezTo>
                  <a:cubicBezTo>
                    <a:pt x="76027" y="58011"/>
                    <a:pt x="74432" y="56091"/>
                    <a:pt x="73015" y="56091"/>
                  </a:cubicBezTo>
                  <a:cubicBezTo>
                    <a:pt x="71953" y="56091"/>
                    <a:pt x="71598" y="56440"/>
                    <a:pt x="70181" y="57836"/>
                  </a:cubicBezTo>
                  <a:cubicBezTo>
                    <a:pt x="56365" y="73890"/>
                    <a:pt x="35640" y="73890"/>
                    <a:pt x="32451" y="73890"/>
                  </a:cubicBezTo>
                  <a:cubicBezTo>
                    <a:pt x="21823" y="73890"/>
                    <a:pt x="14738" y="66910"/>
                    <a:pt x="14738" y="52776"/>
                  </a:cubicBezTo>
                  <a:cubicBezTo>
                    <a:pt x="14738" y="50333"/>
                    <a:pt x="14738" y="46843"/>
                    <a:pt x="16863" y="37246"/>
                  </a:cubicBezTo>
                  <a:lnTo>
                    <a:pt x="28023" y="37246"/>
                  </a:lnTo>
                  <a:close/>
                  <a:moveTo>
                    <a:pt x="18280" y="32361"/>
                  </a:moveTo>
                  <a:cubicBezTo>
                    <a:pt x="25543" y="7059"/>
                    <a:pt x="45205" y="4965"/>
                    <a:pt x="50165" y="4965"/>
                  </a:cubicBezTo>
                  <a:cubicBezTo>
                    <a:pt x="57959" y="4965"/>
                    <a:pt x="64513" y="8804"/>
                    <a:pt x="64513" y="15435"/>
                  </a:cubicBezTo>
                  <a:cubicBezTo>
                    <a:pt x="64513" y="32361"/>
                    <a:pt x="34577" y="32361"/>
                    <a:pt x="26960" y="32361"/>
                  </a:cubicBezTo>
                  <a:lnTo>
                    <a:pt x="18280" y="32361"/>
                  </a:lnTo>
                  <a:close/>
                </a:path>
              </a:pathLst>
            </a:custGeom>
            <a:solidFill>
              <a:srgbClr val="000000"/>
            </a:solidFill>
            <a:ln w="25367"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6A395D44-C538-46D4-D2A7-723438AD349C}"/>
                </a:ext>
              </a:extLst>
            </p:cNvPr>
            <p:cNvSpPr/>
            <p:nvPr>
              <p:custDataLst>
                <p:tags r:id="rId61"/>
              </p:custDataLst>
            </p:nvPr>
          </p:nvSpPr>
          <p:spPr>
            <a:xfrm>
              <a:off x="10449923" y="4500624"/>
              <a:ext cx="108229" cy="78695"/>
            </a:xfrm>
            <a:custGeom>
              <a:avLst/>
              <a:gdLst>
                <a:gd name="connsiteX0" fmla="*/ 13502 w 108229"/>
                <a:gd name="connsiteY0" fmla="*/ 66038 h 78695"/>
                <a:gd name="connsiteX1" fmla="*/ 11730 w 108229"/>
                <a:gd name="connsiteY1" fmla="*/ 73192 h 78695"/>
                <a:gd name="connsiteX2" fmla="*/ 17753 w 108229"/>
                <a:gd name="connsiteY2" fmla="*/ 78775 h 78695"/>
                <a:gd name="connsiteX3" fmla="*/ 24661 w 108229"/>
                <a:gd name="connsiteY3" fmla="*/ 74937 h 78695"/>
                <a:gd name="connsiteX4" fmla="*/ 27850 w 108229"/>
                <a:gd name="connsiteY4" fmla="*/ 64118 h 78695"/>
                <a:gd name="connsiteX5" fmla="*/ 31747 w 108229"/>
                <a:gd name="connsiteY5" fmla="*/ 48414 h 78695"/>
                <a:gd name="connsiteX6" fmla="*/ 34758 w 108229"/>
                <a:gd name="connsiteY6" fmla="*/ 36723 h 78695"/>
                <a:gd name="connsiteX7" fmla="*/ 42198 w 108229"/>
                <a:gd name="connsiteY7" fmla="*/ 21019 h 78695"/>
                <a:gd name="connsiteX8" fmla="*/ 68768 w 108229"/>
                <a:gd name="connsiteY8" fmla="*/ 4965 h 78695"/>
                <a:gd name="connsiteX9" fmla="*/ 79219 w 108229"/>
                <a:gd name="connsiteY9" fmla="*/ 17180 h 78695"/>
                <a:gd name="connsiteX10" fmla="*/ 68768 w 108229"/>
                <a:gd name="connsiteY10" fmla="*/ 54347 h 78695"/>
                <a:gd name="connsiteX11" fmla="*/ 66111 w 108229"/>
                <a:gd name="connsiteY11" fmla="*/ 63769 h 78695"/>
                <a:gd name="connsiteX12" fmla="*/ 82939 w 108229"/>
                <a:gd name="connsiteY12" fmla="*/ 78775 h 78695"/>
                <a:gd name="connsiteX13" fmla="*/ 108446 w 108229"/>
                <a:gd name="connsiteY13" fmla="*/ 52078 h 78695"/>
                <a:gd name="connsiteX14" fmla="*/ 105612 w 108229"/>
                <a:gd name="connsiteY14" fmla="*/ 49810 h 78695"/>
                <a:gd name="connsiteX15" fmla="*/ 102247 w 108229"/>
                <a:gd name="connsiteY15" fmla="*/ 52776 h 78695"/>
                <a:gd name="connsiteX16" fmla="*/ 83470 w 108229"/>
                <a:gd name="connsiteY16" fmla="*/ 73890 h 78695"/>
                <a:gd name="connsiteX17" fmla="*/ 79042 w 108229"/>
                <a:gd name="connsiteY17" fmla="*/ 67782 h 78695"/>
                <a:gd name="connsiteX18" fmla="*/ 83116 w 108229"/>
                <a:gd name="connsiteY18" fmla="*/ 53649 h 78695"/>
                <a:gd name="connsiteX19" fmla="*/ 92504 w 108229"/>
                <a:gd name="connsiteY19" fmla="*/ 19972 h 78695"/>
                <a:gd name="connsiteX20" fmla="*/ 69476 w 108229"/>
                <a:gd name="connsiteY20" fmla="*/ 80 h 78695"/>
                <a:gd name="connsiteX21" fmla="*/ 39541 w 108229"/>
                <a:gd name="connsiteY21" fmla="*/ 15958 h 78695"/>
                <a:gd name="connsiteX22" fmla="*/ 20587 w 108229"/>
                <a:gd name="connsiteY22" fmla="*/ 80 h 78695"/>
                <a:gd name="connsiteX23" fmla="*/ 6593 w 108229"/>
                <a:gd name="connsiteY23" fmla="*/ 9502 h 78695"/>
                <a:gd name="connsiteX24" fmla="*/ 216 w 108229"/>
                <a:gd name="connsiteY24" fmla="*/ 26777 h 78695"/>
                <a:gd name="connsiteX25" fmla="*/ 3228 w 108229"/>
                <a:gd name="connsiteY25" fmla="*/ 29045 h 78695"/>
                <a:gd name="connsiteX26" fmla="*/ 7125 w 108229"/>
                <a:gd name="connsiteY26" fmla="*/ 23810 h 78695"/>
                <a:gd name="connsiteX27" fmla="*/ 20056 w 108229"/>
                <a:gd name="connsiteY27" fmla="*/ 4965 h 78695"/>
                <a:gd name="connsiteX28" fmla="*/ 25901 w 108229"/>
                <a:gd name="connsiteY28" fmla="*/ 13515 h 78695"/>
                <a:gd name="connsiteX29" fmla="*/ 23067 w 108229"/>
                <a:gd name="connsiteY29" fmla="*/ 27998 h 78695"/>
                <a:gd name="connsiteX30" fmla="*/ 19170 w 108229"/>
                <a:gd name="connsiteY30" fmla="*/ 43703 h 78695"/>
                <a:gd name="connsiteX31" fmla="*/ 13502 w 108229"/>
                <a:gd name="connsiteY31" fmla="*/ 66038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29" h="78695">
                  <a:moveTo>
                    <a:pt x="13502" y="66038"/>
                  </a:moveTo>
                  <a:cubicBezTo>
                    <a:pt x="12793" y="68306"/>
                    <a:pt x="11730" y="72668"/>
                    <a:pt x="11730" y="73192"/>
                  </a:cubicBezTo>
                  <a:cubicBezTo>
                    <a:pt x="11730" y="77031"/>
                    <a:pt x="14919" y="78775"/>
                    <a:pt x="17753" y="78775"/>
                  </a:cubicBezTo>
                  <a:cubicBezTo>
                    <a:pt x="20941" y="78775"/>
                    <a:pt x="23775" y="76507"/>
                    <a:pt x="24661" y="74937"/>
                  </a:cubicBezTo>
                  <a:cubicBezTo>
                    <a:pt x="25547" y="73366"/>
                    <a:pt x="26964" y="67782"/>
                    <a:pt x="27850" y="64118"/>
                  </a:cubicBezTo>
                  <a:cubicBezTo>
                    <a:pt x="28735" y="60803"/>
                    <a:pt x="30684" y="52776"/>
                    <a:pt x="31747" y="48414"/>
                  </a:cubicBezTo>
                  <a:cubicBezTo>
                    <a:pt x="32809" y="44575"/>
                    <a:pt x="33872" y="40736"/>
                    <a:pt x="34758" y="36723"/>
                  </a:cubicBezTo>
                  <a:cubicBezTo>
                    <a:pt x="36706" y="29569"/>
                    <a:pt x="37061" y="28173"/>
                    <a:pt x="42198" y="21019"/>
                  </a:cubicBezTo>
                  <a:cubicBezTo>
                    <a:pt x="47157" y="14039"/>
                    <a:pt x="55483" y="4965"/>
                    <a:pt x="68768" y="4965"/>
                  </a:cubicBezTo>
                  <a:cubicBezTo>
                    <a:pt x="79042" y="4965"/>
                    <a:pt x="79219" y="13864"/>
                    <a:pt x="79219" y="17180"/>
                  </a:cubicBezTo>
                  <a:cubicBezTo>
                    <a:pt x="79219" y="27649"/>
                    <a:pt x="71602" y="47018"/>
                    <a:pt x="68768" y="54347"/>
                  </a:cubicBezTo>
                  <a:cubicBezTo>
                    <a:pt x="66819" y="59232"/>
                    <a:pt x="66111" y="60803"/>
                    <a:pt x="66111" y="63769"/>
                  </a:cubicBezTo>
                  <a:cubicBezTo>
                    <a:pt x="66111" y="73017"/>
                    <a:pt x="73905" y="78775"/>
                    <a:pt x="82939" y="78775"/>
                  </a:cubicBezTo>
                  <a:cubicBezTo>
                    <a:pt x="100652" y="78775"/>
                    <a:pt x="108446" y="54696"/>
                    <a:pt x="108446" y="52078"/>
                  </a:cubicBezTo>
                  <a:cubicBezTo>
                    <a:pt x="108446" y="49810"/>
                    <a:pt x="106144" y="49810"/>
                    <a:pt x="105612" y="49810"/>
                  </a:cubicBezTo>
                  <a:cubicBezTo>
                    <a:pt x="103132" y="49810"/>
                    <a:pt x="102955" y="50857"/>
                    <a:pt x="102247" y="52776"/>
                  </a:cubicBezTo>
                  <a:cubicBezTo>
                    <a:pt x="98172" y="66735"/>
                    <a:pt x="90556" y="73890"/>
                    <a:pt x="83470" y="73890"/>
                  </a:cubicBezTo>
                  <a:cubicBezTo>
                    <a:pt x="79750" y="73890"/>
                    <a:pt x="79042" y="71447"/>
                    <a:pt x="79042" y="67782"/>
                  </a:cubicBezTo>
                  <a:cubicBezTo>
                    <a:pt x="79042" y="63769"/>
                    <a:pt x="79927" y="61501"/>
                    <a:pt x="83116" y="53649"/>
                  </a:cubicBezTo>
                  <a:cubicBezTo>
                    <a:pt x="85242" y="48239"/>
                    <a:pt x="92504" y="29743"/>
                    <a:pt x="92504" y="19972"/>
                  </a:cubicBezTo>
                  <a:cubicBezTo>
                    <a:pt x="92504" y="3046"/>
                    <a:pt x="78865" y="80"/>
                    <a:pt x="69476" y="80"/>
                  </a:cubicBezTo>
                  <a:cubicBezTo>
                    <a:pt x="54774" y="80"/>
                    <a:pt x="44855" y="8979"/>
                    <a:pt x="39541" y="15958"/>
                  </a:cubicBezTo>
                  <a:cubicBezTo>
                    <a:pt x="38301" y="3918"/>
                    <a:pt x="27850" y="80"/>
                    <a:pt x="20587" y="80"/>
                  </a:cubicBezTo>
                  <a:cubicBezTo>
                    <a:pt x="12970" y="80"/>
                    <a:pt x="8896" y="5489"/>
                    <a:pt x="6593" y="9502"/>
                  </a:cubicBezTo>
                  <a:cubicBezTo>
                    <a:pt x="2696" y="15958"/>
                    <a:pt x="216" y="25904"/>
                    <a:pt x="216" y="26777"/>
                  </a:cubicBezTo>
                  <a:cubicBezTo>
                    <a:pt x="216" y="29045"/>
                    <a:pt x="2696" y="29045"/>
                    <a:pt x="3228" y="29045"/>
                  </a:cubicBezTo>
                  <a:cubicBezTo>
                    <a:pt x="5708" y="29045"/>
                    <a:pt x="5885" y="28522"/>
                    <a:pt x="7125" y="23810"/>
                  </a:cubicBezTo>
                  <a:cubicBezTo>
                    <a:pt x="9782" y="13515"/>
                    <a:pt x="13147" y="4965"/>
                    <a:pt x="20056" y="4965"/>
                  </a:cubicBezTo>
                  <a:cubicBezTo>
                    <a:pt x="24661" y="4965"/>
                    <a:pt x="25901" y="8804"/>
                    <a:pt x="25901" y="13515"/>
                  </a:cubicBezTo>
                  <a:cubicBezTo>
                    <a:pt x="25901" y="16831"/>
                    <a:pt x="24307" y="23287"/>
                    <a:pt x="23067" y="27998"/>
                  </a:cubicBezTo>
                  <a:cubicBezTo>
                    <a:pt x="21827" y="32710"/>
                    <a:pt x="20056" y="39864"/>
                    <a:pt x="19170" y="43703"/>
                  </a:cubicBezTo>
                  <a:lnTo>
                    <a:pt x="13502" y="66038"/>
                  </a:lnTo>
                  <a:close/>
                </a:path>
              </a:pathLst>
            </a:custGeom>
            <a:solidFill>
              <a:srgbClr val="000000"/>
            </a:solidFill>
            <a:ln w="25367"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339EF9DE-50CC-E9FC-16CA-CC3ADAD5CDFE}"/>
                </a:ext>
              </a:extLst>
            </p:cNvPr>
            <p:cNvSpPr/>
            <p:nvPr>
              <p:custDataLst>
                <p:tags r:id="rId62"/>
              </p:custDataLst>
            </p:nvPr>
          </p:nvSpPr>
          <p:spPr>
            <a:xfrm>
              <a:off x="10577848" y="4461712"/>
              <a:ext cx="78293" cy="115862"/>
            </a:xfrm>
            <a:custGeom>
              <a:avLst/>
              <a:gdLst>
                <a:gd name="connsiteX0" fmla="*/ 78515 w 78293"/>
                <a:gd name="connsiteY0" fmla="*/ 84185 h 115862"/>
                <a:gd name="connsiteX1" fmla="*/ 72493 w 78293"/>
                <a:gd name="connsiteY1" fmla="*/ 84185 h 115862"/>
                <a:gd name="connsiteX2" fmla="*/ 67887 w 78293"/>
                <a:gd name="connsiteY2" fmla="*/ 100063 h 115862"/>
                <a:gd name="connsiteX3" fmla="*/ 50351 w 78293"/>
                <a:gd name="connsiteY3" fmla="*/ 101110 h 115862"/>
                <a:gd name="connsiteX4" fmla="*/ 17758 w 78293"/>
                <a:gd name="connsiteY4" fmla="*/ 101110 h 115862"/>
                <a:gd name="connsiteX5" fmla="*/ 53185 w 78293"/>
                <a:gd name="connsiteY5" fmla="*/ 71796 h 115862"/>
                <a:gd name="connsiteX6" fmla="*/ 78515 w 78293"/>
                <a:gd name="connsiteY6" fmla="*/ 34105 h 115862"/>
                <a:gd name="connsiteX7" fmla="*/ 37066 w 78293"/>
                <a:gd name="connsiteY7" fmla="*/ 80 h 115862"/>
                <a:gd name="connsiteX8" fmla="*/ 221 w 78293"/>
                <a:gd name="connsiteY8" fmla="*/ 31314 h 115862"/>
                <a:gd name="connsiteX9" fmla="*/ 9610 w 78293"/>
                <a:gd name="connsiteY9" fmla="*/ 41085 h 115862"/>
                <a:gd name="connsiteX10" fmla="*/ 18998 w 78293"/>
                <a:gd name="connsiteY10" fmla="*/ 31837 h 115862"/>
                <a:gd name="connsiteX11" fmla="*/ 8547 w 78293"/>
                <a:gd name="connsiteY11" fmla="*/ 22589 h 115862"/>
                <a:gd name="connsiteX12" fmla="*/ 34409 w 78293"/>
                <a:gd name="connsiteY12" fmla="*/ 6361 h 115862"/>
                <a:gd name="connsiteX13" fmla="*/ 61333 w 78293"/>
                <a:gd name="connsiteY13" fmla="*/ 34105 h 115862"/>
                <a:gd name="connsiteX14" fmla="*/ 44682 w 78293"/>
                <a:gd name="connsiteY14" fmla="*/ 67608 h 115862"/>
                <a:gd name="connsiteX15" fmla="*/ 1993 w 78293"/>
                <a:gd name="connsiteY15" fmla="*/ 109137 h 115862"/>
                <a:gd name="connsiteX16" fmla="*/ 221 w 78293"/>
                <a:gd name="connsiteY16" fmla="*/ 115942 h 115862"/>
                <a:gd name="connsiteX17" fmla="*/ 73201 w 78293"/>
                <a:gd name="connsiteY17" fmla="*/ 115942 h 115862"/>
                <a:gd name="connsiteX18" fmla="*/ 78515 w 78293"/>
                <a:gd name="connsiteY18" fmla="*/ 84185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5862">
                  <a:moveTo>
                    <a:pt x="78515" y="84185"/>
                  </a:moveTo>
                  <a:lnTo>
                    <a:pt x="72493" y="84185"/>
                  </a:lnTo>
                  <a:cubicBezTo>
                    <a:pt x="71961" y="88023"/>
                    <a:pt x="70190" y="98319"/>
                    <a:pt x="67887" y="100063"/>
                  </a:cubicBezTo>
                  <a:cubicBezTo>
                    <a:pt x="66470" y="101110"/>
                    <a:pt x="52831" y="101110"/>
                    <a:pt x="50351" y="101110"/>
                  </a:cubicBezTo>
                  <a:lnTo>
                    <a:pt x="17758" y="101110"/>
                  </a:lnTo>
                  <a:cubicBezTo>
                    <a:pt x="36357" y="84883"/>
                    <a:pt x="42557" y="79997"/>
                    <a:pt x="53185" y="71796"/>
                  </a:cubicBezTo>
                  <a:cubicBezTo>
                    <a:pt x="66293" y="61501"/>
                    <a:pt x="78515" y="50682"/>
                    <a:pt x="78515" y="34105"/>
                  </a:cubicBezTo>
                  <a:cubicBezTo>
                    <a:pt x="78515" y="12992"/>
                    <a:pt x="59739" y="80"/>
                    <a:pt x="37066" y="80"/>
                  </a:cubicBezTo>
                  <a:cubicBezTo>
                    <a:pt x="15101" y="80"/>
                    <a:pt x="221" y="15260"/>
                    <a:pt x="221" y="31314"/>
                  </a:cubicBezTo>
                  <a:cubicBezTo>
                    <a:pt x="221" y="40213"/>
                    <a:pt x="7838" y="41085"/>
                    <a:pt x="9610" y="41085"/>
                  </a:cubicBezTo>
                  <a:cubicBezTo>
                    <a:pt x="13861" y="41085"/>
                    <a:pt x="18998" y="38119"/>
                    <a:pt x="18998" y="31837"/>
                  </a:cubicBezTo>
                  <a:cubicBezTo>
                    <a:pt x="18998" y="28696"/>
                    <a:pt x="17758" y="22589"/>
                    <a:pt x="8547" y="22589"/>
                  </a:cubicBezTo>
                  <a:cubicBezTo>
                    <a:pt x="14038" y="10200"/>
                    <a:pt x="26083" y="6361"/>
                    <a:pt x="34409" y="6361"/>
                  </a:cubicBezTo>
                  <a:cubicBezTo>
                    <a:pt x="52122" y="6361"/>
                    <a:pt x="61333" y="19972"/>
                    <a:pt x="61333" y="34105"/>
                  </a:cubicBezTo>
                  <a:cubicBezTo>
                    <a:pt x="61333" y="49286"/>
                    <a:pt x="50351" y="61326"/>
                    <a:pt x="44682" y="67608"/>
                  </a:cubicBezTo>
                  <a:lnTo>
                    <a:pt x="1993" y="109137"/>
                  </a:lnTo>
                  <a:cubicBezTo>
                    <a:pt x="221" y="110707"/>
                    <a:pt x="221" y="111056"/>
                    <a:pt x="221" y="115942"/>
                  </a:cubicBezTo>
                  <a:lnTo>
                    <a:pt x="73201" y="115942"/>
                  </a:lnTo>
                  <a:lnTo>
                    <a:pt x="78515" y="84185"/>
                  </a:lnTo>
                  <a:close/>
                </a:path>
              </a:pathLst>
            </a:custGeom>
            <a:solidFill>
              <a:srgbClr val="000000"/>
            </a:solidFill>
            <a:ln w="25367"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4A83B1FC-859F-88C1-4002-2E3ACBC9921F}"/>
                </a:ext>
              </a:extLst>
            </p:cNvPr>
            <p:cNvSpPr/>
            <p:nvPr>
              <p:custDataLst>
                <p:tags r:id="rId63"/>
              </p:custDataLst>
            </p:nvPr>
          </p:nvSpPr>
          <p:spPr>
            <a:xfrm>
              <a:off x="10305473" y="4652356"/>
              <a:ext cx="336810" cy="348983"/>
            </a:xfrm>
            <a:custGeom>
              <a:avLst/>
              <a:gdLst>
                <a:gd name="connsiteX0" fmla="*/ 306402 w 336810"/>
                <a:gd name="connsiteY0" fmla="*/ 349066 h 348983"/>
                <a:gd name="connsiteX1" fmla="*/ 337021 w 336810"/>
                <a:gd name="connsiteY1" fmla="*/ 269299 h 348983"/>
                <a:gd name="connsiteX2" fmla="*/ 330695 w 336810"/>
                <a:gd name="connsiteY2" fmla="*/ 269299 h 348983"/>
                <a:gd name="connsiteX3" fmla="*/ 264902 w 336810"/>
                <a:gd name="connsiteY3" fmla="*/ 319652 h 348983"/>
                <a:gd name="connsiteX4" fmla="*/ 186203 w 336810"/>
                <a:gd name="connsiteY4" fmla="*/ 327380 h 348983"/>
                <a:gd name="connsiteX5" fmla="*/ 33613 w 336810"/>
                <a:gd name="connsiteY5" fmla="*/ 327380 h 348983"/>
                <a:gd name="connsiteX6" fmla="*/ 162416 w 336810"/>
                <a:gd name="connsiteY6" fmla="*/ 178563 h 348983"/>
                <a:gd name="connsiteX7" fmla="*/ 164694 w 336810"/>
                <a:gd name="connsiteY7" fmla="*/ 174574 h 348983"/>
                <a:gd name="connsiteX8" fmla="*/ 162922 w 336810"/>
                <a:gd name="connsiteY8" fmla="*/ 170835 h 348983"/>
                <a:gd name="connsiteX9" fmla="*/ 45001 w 336810"/>
                <a:gd name="connsiteY9" fmla="*/ 12048 h 348983"/>
                <a:gd name="connsiteX10" fmla="*/ 183672 w 336810"/>
                <a:gd name="connsiteY10" fmla="*/ 12048 h 348983"/>
                <a:gd name="connsiteX11" fmla="*/ 242886 w 336810"/>
                <a:gd name="connsiteY11" fmla="*/ 16036 h 348983"/>
                <a:gd name="connsiteX12" fmla="*/ 298558 w 336810"/>
                <a:gd name="connsiteY12" fmla="*/ 34732 h 348983"/>
                <a:gd name="connsiteX13" fmla="*/ 330695 w 336810"/>
                <a:gd name="connsiteY13" fmla="*/ 70129 h 348983"/>
                <a:gd name="connsiteX14" fmla="*/ 337021 w 336810"/>
                <a:gd name="connsiteY14" fmla="*/ 70129 h 348983"/>
                <a:gd name="connsiteX15" fmla="*/ 306402 w 336810"/>
                <a:gd name="connsiteY15" fmla="*/ 83 h 348983"/>
                <a:gd name="connsiteX16" fmla="*/ 7296 w 336810"/>
                <a:gd name="connsiteY16" fmla="*/ 83 h 348983"/>
                <a:gd name="connsiteX17" fmla="*/ 464 w 336810"/>
                <a:gd name="connsiteY17" fmla="*/ 1827 h 348983"/>
                <a:gd name="connsiteX18" fmla="*/ 210 w 336810"/>
                <a:gd name="connsiteY18" fmla="*/ 10054 h 348983"/>
                <a:gd name="connsiteX19" fmla="*/ 134074 w 336810"/>
                <a:gd name="connsiteY19" fmla="*/ 190528 h 348983"/>
                <a:gd name="connsiteX20" fmla="*/ 2994 w 336810"/>
                <a:gd name="connsiteY20" fmla="*/ 341837 h 348983"/>
                <a:gd name="connsiteX21" fmla="*/ 464 w 336810"/>
                <a:gd name="connsiteY21" fmla="*/ 346324 h 348983"/>
                <a:gd name="connsiteX22" fmla="*/ 7296 w 336810"/>
                <a:gd name="connsiteY22" fmla="*/ 349066 h 348983"/>
                <a:gd name="connsiteX23" fmla="*/ 306402 w 336810"/>
                <a:gd name="connsiteY23" fmla="*/ 349066 h 34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810" h="348983">
                  <a:moveTo>
                    <a:pt x="306402" y="349066"/>
                  </a:moveTo>
                  <a:lnTo>
                    <a:pt x="337021" y="269299"/>
                  </a:lnTo>
                  <a:lnTo>
                    <a:pt x="330695" y="269299"/>
                  </a:lnTo>
                  <a:cubicBezTo>
                    <a:pt x="320826" y="295223"/>
                    <a:pt x="294003" y="312174"/>
                    <a:pt x="264902" y="319652"/>
                  </a:cubicBezTo>
                  <a:cubicBezTo>
                    <a:pt x="259588" y="320898"/>
                    <a:pt x="234789" y="327380"/>
                    <a:pt x="186203" y="327380"/>
                  </a:cubicBezTo>
                  <a:lnTo>
                    <a:pt x="33613" y="327380"/>
                  </a:lnTo>
                  <a:lnTo>
                    <a:pt x="162416" y="178563"/>
                  </a:lnTo>
                  <a:cubicBezTo>
                    <a:pt x="164188" y="176569"/>
                    <a:pt x="164694" y="175821"/>
                    <a:pt x="164694" y="174574"/>
                  </a:cubicBezTo>
                  <a:cubicBezTo>
                    <a:pt x="164694" y="174076"/>
                    <a:pt x="164694" y="173328"/>
                    <a:pt x="162922" y="170835"/>
                  </a:cubicBezTo>
                  <a:lnTo>
                    <a:pt x="45001" y="12048"/>
                  </a:lnTo>
                  <a:lnTo>
                    <a:pt x="183672" y="12048"/>
                  </a:lnTo>
                  <a:cubicBezTo>
                    <a:pt x="217581" y="12048"/>
                    <a:pt x="240609" y="15538"/>
                    <a:pt x="242886" y="16036"/>
                  </a:cubicBezTo>
                  <a:cubicBezTo>
                    <a:pt x="256551" y="18030"/>
                    <a:pt x="278567" y="22268"/>
                    <a:pt x="298558" y="34732"/>
                  </a:cubicBezTo>
                  <a:cubicBezTo>
                    <a:pt x="304884" y="38720"/>
                    <a:pt x="322091" y="49937"/>
                    <a:pt x="330695" y="70129"/>
                  </a:cubicBezTo>
                  <a:lnTo>
                    <a:pt x="337021" y="70129"/>
                  </a:lnTo>
                  <a:lnTo>
                    <a:pt x="306402" y="83"/>
                  </a:lnTo>
                  <a:lnTo>
                    <a:pt x="7296" y="83"/>
                  </a:lnTo>
                  <a:cubicBezTo>
                    <a:pt x="1476" y="83"/>
                    <a:pt x="1223" y="332"/>
                    <a:pt x="464" y="1827"/>
                  </a:cubicBezTo>
                  <a:cubicBezTo>
                    <a:pt x="210" y="2575"/>
                    <a:pt x="210" y="7312"/>
                    <a:pt x="210" y="10054"/>
                  </a:cubicBezTo>
                  <a:lnTo>
                    <a:pt x="134074" y="190528"/>
                  </a:lnTo>
                  <a:lnTo>
                    <a:pt x="2994" y="341837"/>
                  </a:lnTo>
                  <a:cubicBezTo>
                    <a:pt x="464" y="344829"/>
                    <a:pt x="464" y="346075"/>
                    <a:pt x="464" y="346324"/>
                  </a:cubicBezTo>
                  <a:cubicBezTo>
                    <a:pt x="464" y="349066"/>
                    <a:pt x="2741" y="349066"/>
                    <a:pt x="7296" y="349066"/>
                  </a:cubicBezTo>
                  <a:lnTo>
                    <a:pt x="306402" y="349066"/>
                  </a:lnTo>
                  <a:close/>
                </a:path>
              </a:pathLst>
            </a:custGeom>
            <a:solidFill>
              <a:srgbClr val="000000"/>
            </a:solidFill>
            <a:ln w="25367"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C6D9B412-0E06-7768-9858-01AF405EF527}"/>
                </a:ext>
              </a:extLst>
            </p:cNvPr>
            <p:cNvSpPr/>
            <p:nvPr>
              <p:custDataLst>
                <p:tags r:id="rId64"/>
              </p:custDataLst>
            </p:nvPr>
          </p:nvSpPr>
          <p:spPr>
            <a:xfrm>
              <a:off x="10298968" y="5067590"/>
              <a:ext cx="77762" cy="151284"/>
            </a:xfrm>
            <a:custGeom>
              <a:avLst/>
              <a:gdLst>
                <a:gd name="connsiteX0" fmla="*/ 77973 w 77762"/>
                <a:gd name="connsiteY0" fmla="*/ 6734 h 151284"/>
                <a:gd name="connsiteX1" fmla="*/ 70888 w 77762"/>
                <a:gd name="connsiteY1" fmla="*/ 104 h 151284"/>
                <a:gd name="connsiteX2" fmla="*/ 60968 w 77762"/>
                <a:gd name="connsiteY2" fmla="*/ 9701 h 151284"/>
                <a:gd name="connsiteX3" fmla="*/ 68054 w 77762"/>
                <a:gd name="connsiteY3" fmla="*/ 16332 h 151284"/>
                <a:gd name="connsiteX4" fmla="*/ 77973 w 77762"/>
                <a:gd name="connsiteY4" fmla="*/ 6734 h 151284"/>
                <a:gd name="connsiteX5" fmla="*/ 40421 w 77762"/>
                <a:gd name="connsiteY5" fmla="*/ 124342 h 151284"/>
                <a:gd name="connsiteX6" fmla="*/ 17570 w 77762"/>
                <a:gd name="connsiteY6" fmla="*/ 146502 h 151284"/>
                <a:gd name="connsiteX7" fmla="*/ 11193 w 77762"/>
                <a:gd name="connsiteY7" fmla="*/ 145456 h 151284"/>
                <a:gd name="connsiteX8" fmla="*/ 17216 w 77762"/>
                <a:gd name="connsiteY8" fmla="*/ 136556 h 151284"/>
                <a:gd name="connsiteX9" fmla="*/ 10308 w 77762"/>
                <a:gd name="connsiteY9" fmla="*/ 130100 h 151284"/>
                <a:gd name="connsiteX10" fmla="*/ 211 w 77762"/>
                <a:gd name="connsiteY10" fmla="*/ 140395 h 151284"/>
                <a:gd name="connsiteX11" fmla="*/ 17747 w 77762"/>
                <a:gd name="connsiteY11" fmla="*/ 151388 h 151284"/>
                <a:gd name="connsiteX12" fmla="*/ 54591 w 77762"/>
                <a:gd name="connsiteY12" fmla="*/ 123819 h 151284"/>
                <a:gd name="connsiteX13" fmla="*/ 70534 w 77762"/>
                <a:gd name="connsiteY13" fmla="*/ 61350 h 151284"/>
                <a:gd name="connsiteX14" fmla="*/ 71419 w 77762"/>
                <a:gd name="connsiteY14" fmla="*/ 55243 h 151284"/>
                <a:gd name="connsiteX15" fmla="*/ 52466 w 77762"/>
                <a:gd name="connsiteY15" fmla="*/ 38841 h 151284"/>
                <a:gd name="connsiteX16" fmla="*/ 21467 w 77762"/>
                <a:gd name="connsiteY16" fmla="*/ 65538 h 151284"/>
                <a:gd name="connsiteX17" fmla="*/ 24478 w 77762"/>
                <a:gd name="connsiteY17" fmla="*/ 67807 h 151284"/>
                <a:gd name="connsiteX18" fmla="*/ 28021 w 77762"/>
                <a:gd name="connsiteY18" fmla="*/ 64666 h 151284"/>
                <a:gd name="connsiteX19" fmla="*/ 51934 w 77762"/>
                <a:gd name="connsiteY19" fmla="*/ 43727 h 151284"/>
                <a:gd name="connsiteX20" fmla="*/ 57957 w 77762"/>
                <a:gd name="connsiteY20" fmla="*/ 52277 h 151284"/>
                <a:gd name="connsiteX21" fmla="*/ 57426 w 77762"/>
                <a:gd name="connsiteY21" fmla="*/ 57512 h 151284"/>
                <a:gd name="connsiteX22" fmla="*/ 40421 w 77762"/>
                <a:gd name="connsiteY22" fmla="*/ 124342 h 1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1284">
                  <a:moveTo>
                    <a:pt x="77973" y="6734"/>
                  </a:moveTo>
                  <a:cubicBezTo>
                    <a:pt x="77973" y="3768"/>
                    <a:pt x="75671" y="104"/>
                    <a:pt x="70888" y="104"/>
                  </a:cubicBezTo>
                  <a:cubicBezTo>
                    <a:pt x="65751" y="104"/>
                    <a:pt x="60968" y="4990"/>
                    <a:pt x="60968" y="9701"/>
                  </a:cubicBezTo>
                  <a:cubicBezTo>
                    <a:pt x="60968" y="12493"/>
                    <a:pt x="63094" y="16332"/>
                    <a:pt x="68054" y="16332"/>
                  </a:cubicBezTo>
                  <a:cubicBezTo>
                    <a:pt x="72836" y="16332"/>
                    <a:pt x="77973" y="11795"/>
                    <a:pt x="77973" y="6734"/>
                  </a:cubicBezTo>
                  <a:close/>
                  <a:moveTo>
                    <a:pt x="40421" y="124342"/>
                  </a:moveTo>
                  <a:cubicBezTo>
                    <a:pt x="37409" y="136382"/>
                    <a:pt x="28021" y="146502"/>
                    <a:pt x="17570" y="146502"/>
                  </a:cubicBezTo>
                  <a:cubicBezTo>
                    <a:pt x="15267" y="146502"/>
                    <a:pt x="13142" y="146154"/>
                    <a:pt x="11193" y="145456"/>
                  </a:cubicBezTo>
                  <a:cubicBezTo>
                    <a:pt x="15799" y="143362"/>
                    <a:pt x="17216" y="139174"/>
                    <a:pt x="17216" y="136556"/>
                  </a:cubicBezTo>
                  <a:cubicBezTo>
                    <a:pt x="17216" y="132369"/>
                    <a:pt x="13850" y="130100"/>
                    <a:pt x="10308" y="130100"/>
                  </a:cubicBezTo>
                  <a:cubicBezTo>
                    <a:pt x="4816" y="130100"/>
                    <a:pt x="211" y="134812"/>
                    <a:pt x="211" y="140395"/>
                  </a:cubicBezTo>
                  <a:cubicBezTo>
                    <a:pt x="211" y="147026"/>
                    <a:pt x="7119" y="151388"/>
                    <a:pt x="17747" y="151388"/>
                  </a:cubicBezTo>
                  <a:cubicBezTo>
                    <a:pt x="28375" y="151388"/>
                    <a:pt x="49100" y="145107"/>
                    <a:pt x="54591" y="123819"/>
                  </a:cubicBezTo>
                  <a:lnTo>
                    <a:pt x="70534" y="61350"/>
                  </a:lnTo>
                  <a:cubicBezTo>
                    <a:pt x="71065" y="59431"/>
                    <a:pt x="71419" y="57861"/>
                    <a:pt x="71419" y="55243"/>
                  </a:cubicBezTo>
                  <a:cubicBezTo>
                    <a:pt x="71419" y="45646"/>
                    <a:pt x="63094" y="38841"/>
                    <a:pt x="52466" y="38841"/>
                  </a:cubicBezTo>
                  <a:cubicBezTo>
                    <a:pt x="32804" y="38841"/>
                    <a:pt x="21467" y="63095"/>
                    <a:pt x="21467" y="65538"/>
                  </a:cubicBezTo>
                  <a:cubicBezTo>
                    <a:pt x="21467" y="67807"/>
                    <a:pt x="23947" y="67807"/>
                    <a:pt x="24478" y="67807"/>
                  </a:cubicBezTo>
                  <a:cubicBezTo>
                    <a:pt x="26604" y="67807"/>
                    <a:pt x="26781" y="67283"/>
                    <a:pt x="28021" y="64666"/>
                  </a:cubicBezTo>
                  <a:cubicBezTo>
                    <a:pt x="32449" y="54545"/>
                    <a:pt x="41661" y="43727"/>
                    <a:pt x="51934" y="43727"/>
                  </a:cubicBezTo>
                  <a:cubicBezTo>
                    <a:pt x="56363" y="43727"/>
                    <a:pt x="57957" y="46693"/>
                    <a:pt x="57957" y="52277"/>
                  </a:cubicBezTo>
                  <a:cubicBezTo>
                    <a:pt x="57957" y="54196"/>
                    <a:pt x="57603" y="56639"/>
                    <a:pt x="57426" y="57512"/>
                  </a:cubicBezTo>
                  <a:lnTo>
                    <a:pt x="40421" y="124342"/>
                  </a:lnTo>
                  <a:close/>
                </a:path>
              </a:pathLst>
            </a:custGeom>
            <a:solidFill>
              <a:srgbClr val="000000"/>
            </a:solidFill>
            <a:ln w="25367"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EAB57CB2-D139-0B9E-CAB6-793D3C1ECE52}"/>
                </a:ext>
              </a:extLst>
            </p:cNvPr>
            <p:cNvSpPr/>
            <p:nvPr>
              <p:custDataLst>
                <p:tags r:id="rId65"/>
              </p:custDataLst>
            </p:nvPr>
          </p:nvSpPr>
          <p:spPr>
            <a:xfrm>
              <a:off x="10405340" y="5116099"/>
              <a:ext cx="130371" cy="46938"/>
            </a:xfrm>
            <a:custGeom>
              <a:avLst/>
              <a:gdLst>
                <a:gd name="connsiteX0" fmla="*/ 123855 w 130371"/>
                <a:gd name="connsiteY0" fmla="*/ 8654 h 46938"/>
                <a:gd name="connsiteX1" fmla="*/ 130586 w 130371"/>
                <a:gd name="connsiteY1" fmla="*/ 4292 h 46938"/>
                <a:gd name="connsiteX2" fmla="*/ 124032 w 130371"/>
                <a:gd name="connsiteY2" fmla="*/ 104 h 46938"/>
                <a:gd name="connsiteX3" fmla="*/ 6769 w 130371"/>
                <a:gd name="connsiteY3" fmla="*/ 104 h 46938"/>
                <a:gd name="connsiteX4" fmla="*/ 214 w 130371"/>
                <a:gd name="connsiteY4" fmla="*/ 4292 h 46938"/>
                <a:gd name="connsiteX5" fmla="*/ 6946 w 130371"/>
                <a:gd name="connsiteY5" fmla="*/ 8654 h 46938"/>
                <a:gd name="connsiteX6" fmla="*/ 123855 w 130371"/>
                <a:gd name="connsiteY6" fmla="*/ 8654 h 46938"/>
                <a:gd name="connsiteX7" fmla="*/ 124032 w 130371"/>
                <a:gd name="connsiteY7" fmla="*/ 47042 h 46938"/>
                <a:gd name="connsiteX8" fmla="*/ 130586 w 130371"/>
                <a:gd name="connsiteY8" fmla="*/ 42854 h 46938"/>
                <a:gd name="connsiteX9" fmla="*/ 123855 w 130371"/>
                <a:gd name="connsiteY9" fmla="*/ 38492 h 46938"/>
                <a:gd name="connsiteX10" fmla="*/ 6946 w 130371"/>
                <a:gd name="connsiteY10" fmla="*/ 38492 h 46938"/>
                <a:gd name="connsiteX11" fmla="*/ 214 w 130371"/>
                <a:gd name="connsiteY11" fmla="*/ 42854 h 46938"/>
                <a:gd name="connsiteX12" fmla="*/ 6769 w 130371"/>
                <a:gd name="connsiteY12" fmla="*/ 47042 h 46938"/>
                <a:gd name="connsiteX13" fmla="*/ 124032 w 130371"/>
                <a:gd name="connsiteY13" fmla="*/ 47042 h 4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71" h="46938">
                  <a:moveTo>
                    <a:pt x="123855" y="8654"/>
                  </a:moveTo>
                  <a:cubicBezTo>
                    <a:pt x="126512" y="8654"/>
                    <a:pt x="130586" y="8654"/>
                    <a:pt x="130586" y="4292"/>
                  </a:cubicBezTo>
                  <a:cubicBezTo>
                    <a:pt x="130586" y="104"/>
                    <a:pt x="126335" y="104"/>
                    <a:pt x="124032" y="104"/>
                  </a:cubicBezTo>
                  <a:lnTo>
                    <a:pt x="6769" y="104"/>
                  </a:lnTo>
                  <a:cubicBezTo>
                    <a:pt x="4466" y="104"/>
                    <a:pt x="214" y="104"/>
                    <a:pt x="214" y="4292"/>
                  </a:cubicBezTo>
                  <a:cubicBezTo>
                    <a:pt x="214" y="8654"/>
                    <a:pt x="4289" y="8654"/>
                    <a:pt x="6946" y="8654"/>
                  </a:cubicBezTo>
                  <a:lnTo>
                    <a:pt x="123855" y="8654"/>
                  </a:lnTo>
                  <a:close/>
                  <a:moveTo>
                    <a:pt x="124032" y="47042"/>
                  </a:moveTo>
                  <a:cubicBezTo>
                    <a:pt x="126335" y="47042"/>
                    <a:pt x="130586" y="47042"/>
                    <a:pt x="130586" y="42854"/>
                  </a:cubicBezTo>
                  <a:cubicBezTo>
                    <a:pt x="130586" y="38492"/>
                    <a:pt x="126512" y="38492"/>
                    <a:pt x="123855" y="38492"/>
                  </a:cubicBezTo>
                  <a:lnTo>
                    <a:pt x="6946" y="38492"/>
                  </a:lnTo>
                  <a:cubicBezTo>
                    <a:pt x="4289" y="38492"/>
                    <a:pt x="214" y="38492"/>
                    <a:pt x="214" y="42854"/>
                  </a:cubicBezTo>
                  <a:cubicBezTo>
                    <a:pt x="214" y="47042"/>
                    <a:pt x="4466" y="47042"/>
                    <a:pt x="6769" y="47042"/>
                  </a:cubicBezTo>
                  <a:lnTo>
                    <a:pt x="124032" y="47042"/>
                  </a:lnTo>
                  <a:close/>
                </a:path>
              </a:pathLst>
            </a:custGeom>
            <a:solidFill>
              <a:srgbClr val="000000"/>
            </a:solidFill>
            <a:ln w="25367"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F14391E8-EAA4-6A77-9E22-5CAE28D9EED0}"/>
                </a:ext>
              </a:extLst>
            </p:cNvPr>
            <p:cNvSpPr/>
            <p:nvPr>
              <p:custDataLst>
                <p:tags r:id="rId66"/>
              </p:custDataLst>
            </p:nvPr>
          </p:nvSpPr>
          <p:spPr>
            <a:xfrm>
              <a:off x="10567594" y="5067415"/>
              <a:ext cx="64477" cy="115862"/>
            </a:xfrm>
            <a:custGeom>
              <a:avLst/>
              <a:gdLst>
                <a:gd name="connsiteX0" fmla="*/ 40253 w 64477"/>
                <a:gd name="connsiteY0" fmla="*/ 4990 h 115862"/>
                <a:gd name="connsiteX1" fmla="*/ 34939 w 64477"/>
                <a:gd name="connsiteY1" fmla="*/ 104 h 115862"/>
                <a:gd name="connsiteX2" fmla="*/ 221 w 64477"/>
                <a:gd name="connsiteY2" fmla="*/ 11271 h 115862"/>
                <a:gd name="connsiteX3" fmla="*/ 221 w 64477"/>
                <a:gd name="connsiteY3" fmla="*/ 17553 h 115862"/>
                <a:gd name="connsiteX4" fmla="*/ 25905 w 64477"/>
                <a:gd name="connsiteY4" fmla="*/ 12667 h 115862"/>
                <a:gd name="connsiteX5" fmla="*/ 25905 w 64477"/>
                <a:gd name="connsiteY5" fmla="*/ 101658 h 115862"/>
                <a:gd name="connsiteX6" fmla="*/ 8192 w 64477"/>
                <a:gd name="connsiteY6" fmla="*/ 109685 h 115862"/>
                <a:gd name="connsiteX7" fmla="*/ 1461 w 64477"/>
                <a:gd name="connsiteY7" fmla="*/ 109685 h 115862"/>
                <a:gd name="connsiteX8" fmla="*/ 1461 w 64477"/>
                <a:gd name="connsiteY8" fmla="*/ 115966 h 115862"/>
                <a:gd name="connsiteX9" fmla="*/ 32991 w 64477"/>
                <a:gd name="connsiteY9" fmla="*/ 115268 h 115862"/>
                <a:gd name="connsiteX10" fmla="*/ 64698 w 64477"/>
                <a:gd name="connsiteY10" fmla="*/ 115966 h 115862"/>
                <a:gd name="connsiteX11" fmla="*/ 64698 w 64477"/>
                <a:gd name="connsiteY11" fmla="*/ 109685 h 115862"/>
                <a:gd name="connsiteX12" fmla="*/ 57967 w 64477"/>
                <a:gd name="connsiteY12" fmla="*/ 109685 h 115862"/>
                <a:gd name="connsiteX13" fmla="*/ 40253 w 64477"/>
                <a:gd name="connsiteY13" fmla="*/ 101658 h 115862"/>
                <a:gd name="connsiteX14" fmla="*/ 40253 w 64477"/>
                <a:gd name="connsiteY14" fmla="*/ 4990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253" y="4990"/>
                  </a:moveTo>
                  <a:cubicBezTo>
                    <a:pt x="40253" y="278"/>
                    <a:pt x="39899" y="104"/>
                    <a:pt x="34939" y="104"/>
                  </a:cubicBezTo>
                  <a:cubicBezTo>
                    <a:pt x="23603" y="11097"/>
                    <a:pt x="7483" y="11271"/>
                    <a:pt x="221" y="11271"/>
                  </a:cubicBezTo>
                  <a:lnTo>
                    <a:pt x="221" y="17553"/>
                  </a:lnTo>
                  <a:cubicBezTo>
                    <a:pt x="4472" y="17553"/>
                    <a:pt x="16163" y="17553"/>
                    <a:pt x="25905" y="12667"/>
                  </a:cubicBezTo>
                  <a:lnTo>
                    <a:pt x="25905" y="101658"/>
                  </a:lnTo>
                  <a:cubicBezTo>
                    <a:pt x="25905" y="107416"/>
                    <a:pt x="25905" y="109685"/>
                    <a:pt x="8192" y="109685"/>
                  </a:cubicBezTo>
                  <a:lnTo>
                    <a:pt x="1461" y="109685"/>
                  </a:lnTo>
                  <a:lnTo>
                    <a:pt x="1461" y="115966"/>
                  </a:lnTo>
                  <a:cubicBezTo>
                    <a:pt x="4649" y="115792"/>
                    <a:pt x="26437" y="115268"/>
                    <a:pt x="32991" y="115268"/>
                  </a:cubicBezTo>
                  <a:cubicBezTo>
                    <a:pt x="38482" y="115268"/>
                    <a:pt x="60801" y="115792"/>
                    <a:pt x="64698" y="115966"/>
                  </a:cubicBezTo>
                  <a:lnTo>
                    <a:pt x="64698" y="109685"/>
                  </a:lnTo>
                  <a:lnTo>
                    <a:pt x="57967" y="109685"/>
                  </a:lnTo>
                  <a:cubicBezTo>
                    <a:pt x="40253" y="109685"/>
                    <a:pt x="40253" y="107416"/>
                    <a:pt x="40253" y="101658"/>
                  </a:cubicBezTo>
                  <a:lnTo>
                    <a:pt x="40253" y="4990"/>
                  </a:lnTo>
                  <a:close/>
                </a:path>
              </a:pathLst>
            </a:custGeom>
            <a:solidFill>
              <a:srgbClr val="000000"/>
            </a:solidFill>
            <a:ln w="25367" cap="flat">
              <a:noFill/>
              <a:prstDash val="solid"/>
              <a:miter/>
            </a:ln>
          </p:spPr>
          <p:txBody>
            <a:bodyPr rtlCol="0" anchor="ctr"/>
            <a:lstStyle/>
            <a:p>
              <a:endParaRPr lang="en-CN"/>
            </a:p>
          </p:txBody>
        </p:sp>
        <p:sp>
          <p:nvSpPr>
            <p:cNvPr id="18473" name="Freeform 18472">
              <a:extLst>
                <a:ext uri="{FF2B5EF4-FFF2-40B4-BE49-F238E27FC236}">
                  <a16:creationId xmlns:a16="http://schemas.microsoft.com/office/drawing/2014/main" id="{07306168-4C8A-6E3D-5C5E-C0B363806539}"/>
                </a:ext>
              </a:extLst>
            </p:cNvPr>
            <p:cNvSpPr/>
            <p:nvPr>
              <p:custDataLst>
                <p:tags r:id="rId67"/>
              </p:custDataLst>
            </p:nvPr>
          </p:nvSpPr>
          <p:spPr>
            <a:xfrm>
              <a:off x="10821849" y="4610353"/>
              <a:ext cx="97171" cy="112921"/>
            </a:xfrm>
            <a:custGeom>
              <a:avLst/>
              <a:gdLst>
                <a:gd name="connsiteX0" fmla="*/ 35911 w 97171"/>
                <a:gd name="connsiteY0" fmla="*/ 52682 h 112921"/>
                <a:gd name="connsiteX1" fmla="*/ 74628 w 97171"/>
                <a:gd name="connsiteY1" fmla="*/ 46949 h 112921"/>
                <a:gd name="connsiteX2" fmla="*/ 93607 w 97171"/>
                <a:gd name="connsiteY2" fmla="*/ 21274 h 112921"/>
                <a:gd name="connsiteX3" fmla="*/ 66530 w 97171"/>
                <a:gd name="connsiteY3" fmla="*/ 85 h 112921"/>
                <a:gd name="connsiteX4" fmla="*/ 231 w 97171"/>
                <a:gd name="connsiteY4" fmla="*/ 67888 h 112921"/>
                <a:gd name="connsiteX5" fmla="*/ 39960 w 97171"/>
                <a:gd name="connsiteY5" fmla="*/ 113006 h 112921"/>
                <a:gd name="connsiteX6" fmla="*/ 97403 w 97171"/>
                <a:gd name="connsiteY6" fmla="*/ 83592 h 112921"/>
                <a:gd name="connsiteX7" fmla="*/ 94366 w 97171"/>
                <a:gd name="connsiteY7" fmla="*/ 80352 h 112921"/>
                <a:gd name="connsiteX8" fmla="*/ 91076 w 97171"/>
                <a:gd name="connsiteY8" fmla="*/ 82844 h 112921"/>
                <a:gd name="connsiteX9" fmla="*/ 40466 w 97171"/>
                <a:gd name="connsiteY9" fmla="*/ 107522 h 112921"/>
                <a:gd name="connsiteX10" fmla="*/ 18451 w 97171"/>
                <a:gd name="connsiteY10" fmla="*/ 78607 h 112921"/>
                <a:gd name="connsiteX11" fmla="*/ 22499 w 97171"/>
                <a:gd name="connsiteY11" fmla="*/ 52682 h 112921"/>
                <a:gd name="connsiteX12" fmla="*/ 35911 w 97171"/>
                <a:gd name="connsiteY12" fmla="*/ 52682 h 112921"/>
                <a:gd name="connsiteX13" fmla="*/ 24018 w 97171"/>
                <a:gd name="connsiteY13" fmla="*/ 47198 h 112921"/>
                <a:gd name="connsiteX14" fmla="*/ 66530 w 97171"/>
                <a:gd name="connsiteY14" fmla="*/ 5569 h 112921"/>
                <a:gd name="connsiteX15" fmla="*/ 85256 w 97171"/>
                <a:gd name="connsiteY15" fmla="*/ 21274 h 112921"/>
                <a:gd name="connsiteX16" fmla="*/ 34393 w 97171"/>
                <a:gd name="connsiteY16" fmla="*/ 47198 h 112921"/>
                <a:gd name="connsiteX17" fmla="*/ 24018 w 97171"/>
                <a:gd name="connsiteY17" fmla="*/ 47198 h 11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171" h="112921">
                  <a:moveTo>
                    <a:pt x="35911" y="52682"/>
                  </a:moveTo>
                  <a:cubicBezTo>
                    <a:pt x="43250" y="52682"/>
                    <a:pt x="61975" y="52184"/>
                    <a:pt x="74628" y="46949"/>
                  </a:cubicBezTo>
                  <a:cubicBezTo>
                    <a:pt x="92341" y="39471"/>
                    <a:pt x="93607" y="24763"/>
                    <a:pt x="93607" y="21274"/>
                  </a:cubicBezTo>
                  <a:cubicBezTo>
                    <a:pt x="93607" y="10306"/>
                    <a:pt x="83991" y="85"/>
                    <a:pt x="66530" y="85"/>
                  </a:cubicBezTo>
                  <a:cubicBezTo>
                    <a:pt x="38442" y="85"/>
                    <a:pt x="231" y="24265"/>
                    <a:pt x="231" y="67888"/>
                  </a:cubicBezTo>
                  <a:cubicBezTo>
                    <a:pt x="231" y="93314"/>
                    <a:pt x="15161" y="113006"/>
                    <a:pt x="39960" y="113006"/>
                  </a:cubicBezTo>
                  <a:cubicBezTo>
                    <a:pt x="76146" y="113006"/>
                    <a:pt x="97403" y="86583"/>
                    <a:pt x="97403" y="83592"/>
                  </a:cubicBezTo>
                  <a:cubicBezTo>
                    <a:pt x="97403" y="82097"/>
                    <a:pt x="95884" y="80352"/>
                    <a:pt x="94366" y="80352"/>
                  </a:cubicBezTo>
                  <a:cubicBezTo>
                    <a:pt x="93101" y="80352"/>
                    <a:pt x="92595" y="80850"/>
                    <a:pt x="91076" y="82844"/>
                  </a:cubicBezTo>
                  <a:cubicBezTo>
                    <a:pt x="71085" y="107522"/>
                    <a:pt x="43503" y="107522"/>
                    <a:pt x="40466" y="107522"/>
                  </a:cubicBezTo>
                  <a:cubicBezTo>
                    <a:pt x="20728" y="107522"/>
                    <a:pt x="18451" y="86583"/>
                    <a:pt x="18451" y="78607"/>
                  </a:cubicBezTo>
                  <a:cubicBezTo>
                    <a:pt x="18451" y="75615"/>
                    <a:pt x="18704" y="67888"/>
                    <a:pt x="22499" y="52682"/>
                  </a:cubicBezTo>
                  <a:lnTo>
                    <a:pt x="35911" y="52682"/>
                  </a:lnTo>
                  <a:close/>
                  <a:moveTo>
                    <a:pt x="24018" y="47198"/>
                  </a:moveTo>
                  <a:cubicBezTo>
                    <a:pt x="33887" y="9308"/>
                    <a:pt x="59951" y="5569"/>
                    <a:pt x="66530" y="5569"/>
                  </a:cubicBezTo>
                  <a:cubicBezTo>
                    <a:pt x="78424" y="5569"/>
                    <a:pt x="85256" y="12798"/>
                    <a:pt x="85256" y="21274"/>
                  </a:cubicBezTo>
                  <a:cubicBezTo>
                    <a:pt x="85256" y="47198"/>
                    <a:pt x="44768" y="47198"/>
                    <a:pt x="34393" y="47198"/>
                  </a:cubicBezTo>
                  <a:lnTo>
                    <a:pt x="24018" y="47198"/>
                  </a:lnTo>
                  <a:close/>
                </a:path>
              </a:pathLst>
            </a:custGeom>
            <a:solidFill>
              <a:srgbClr val="000000"/>
            </a:solidFill>
            <a:ln w="25367" cap="flat">
              <a:noFill/>
              <a:prstDash val="solid"/>
              <a:miter/>
            </a:ln>
          </p:spPr>
          <p:txBody>
            <a:bodyPr rtlCol="0" anchor="ctr"/>
            <a:lstStyle/>
            <a:p>
              <a:endParaRPr lang="en-CN"/>
            </a:p>
          </p:txBody>
        </p:sp>
        <p:sp>
          <p:nvSpPr>
            <p:cNvPr id="18474" name="Freeform 18473">
              <a:extLst>
                <a:ext uri="{FF2B5EF4-FFF2-40B4-BE49-F238E27FC236}">
                  <a16:creationId xmlns:a16="http://schemas.microsoft.com/office/drawing/2014/main" id="{D8054AC3-A457-CC83-9125-9320FC69E289}"/>
                </a:ext>
              </a:extLst>
            </p:cNvPr>
            <p:cNvSpPr/>
            <p:nvPr>
              <p:custDataLst>
                <p:tags r:id="rId68"/>
              </p:custDataLst>
            </p:nvPr>
          </p:nvSpPr>
          <p:spPr>
            <a:xfrm>
              <a:off x="10935375" y="4610353"/>
              <a:ext cx="126019" cy="112921"/>
            </a:xfrm>
            <a:custGeom>
              <a:avLst/>
              <a:gdLst>
                <a:gd name="connsiteX0" fmla="*/ 77416 w 126019"/>
                <a:gd name="connsiteY0" fmla="*/ 34984 h 112921"/>
                <a:gd name="connsiteX1" fmla="*/ 102468 w 126019"/>
                <a:gd name="connsiteY1" fmla="*/ 5569 h 112921"/>
                <a:gd name="connsiteX2" fmla="*/ 115121 w 126019"/>
                <a:gd name="connsiteY2" fmla="*/ 8810 h 112921"/>
                <a:gd name="connsiteX3" fmla="*/ 102974 w 126019"/>
                <a:gd name="connsiteY3" fmla="*/ 22271 h 112921"/>
                <a:gd name="connsiteX4" fmla="*/ 112590 w 126019"/>
                <a:gd name="connsiteY4" fmla="*/ 30995 h 112921"/>
                <a:gd name="connsiteX5" fmla="*/ 126255 w 126019"/>
                <a:gd name="connsiteY5" fmla="*/ 16537 h 112921"/>
                <a:gd name="connsiteX6" fmla="*/ 102721 w 126019"/>
                <a:gd name="connsiteY6" fmla="*/ 85 h 112921"/>
                <a:gd name="connsiteX7" fmla="*/ 76151 w 126019"/>
                <a:gd name="connsiteY7" fmla="*/ 19030 h 112921"/>
                <a:gd name="connsiteX8" fmla="*/ 48821 w 126019"/>
                <a:gd name="connsiteY8" fmla="*/ 85 h 112921"/>
                <a:gd name="connsiteX9" fmla="*/ 8080 w 126019"/>
                <a:gd name="connsiteY9" fmla="*/ 38474 h 112921"/>
                <a:gd name="connsiteX10" fmla="*/ 11117 w 126019"/>
                <a:gd name="connsiteY10" fmla="*/ 40966 h 112921"/>
                <a:gd name="connsiteX11" fmla="*/ 14406 w 126019"/>
                <a:gd name="connsiteY11" fmla="*/ 38224 h 112921"/>
                <a:gd name="connsiteX12" fmla="*/ 48315 w 126019"/>
                <a:gd name="connsiteY12" fmla="*/ 5569 h 112921"/>
                <a:gd name="connsiteX13" fmla="*/ 61980 w 126019"/>
                <a:gd name="connsiteY13" fmla="*/ 22271 h 112921"/>
                <a:gd name="connsiteX14" fmla="*/ 48315 w 126019"/>
                <a:gd name="connsiteY14" fmla="*/ 81598 h 112921"/>
                <a:gd name="connsiteX15" fmla="*/ 24275 w 126019"/>
                <a:gd name="connsiteY15" fmla="*/ 107522 h 112921"/>
                <a:gd name="connsiteX16" fmla="*/ 11623 w 126019"/>
                <a:gd name="connsiteY16" fmla="*/ 104282 h 112921"/>
                <a:gd name="connsiteX17" fmla="*/ 23516 w 126019"/>
                <a:gd name="connsiteY17" fmla="*/ 90821 h 112921"/>
                <a:gd name="connsiteX18" fmla="*/ 14153 w 126019"/>
                <a:gd name="connsiteY18" fmla="*/ 82097 h 112921"/>
                <a:gd name="connsiteX19" fmla="*/ 236 w 126019"/>
                <a:gd name="connsiteY19" fmla="*/ 96554 h 112921"/>
                <a:gd name="connsiteX20" fmla="*/ 24022 w 126019"/>
                <a:gd name="connsiteY20" fmla="*/ 113006 h 112921"/>
                <a:gd name="connsiteX21" fmla="*/ 50593 w 126019"/>
                <a:gd name="connsiteY21" fmla="*/ 94062 h 112921"/>
                <a:gd name="connsiteX22" fmla="*/ 77922 w 126019"/>
                <a:gd name="connsiteY22" fmla="*/ 113006 h 112921"/>
                <a:gd name="connsiteX23" fmla="*/ 118410 w 126019"/>
                <a:gd name="connsiteY23" fmla="*/ 74618 h 112921"/>
                <a:gd name="connsiteX24" fmla="*/ 115374 w 126019"/>
                <a:gd name="connsiteY24" fmla="*/ 72126 h 112921"/>
                <a:gd name="connsiteX25" fmla="*/ 112084 w 126019"/>
                <a:gd name="connsiteY25" fmla="*/ 74868 h 112921"/>
                <a:gd name="connsiteX26" fmla="*/ 78428 w 126019"/>
                <a:gd name="connsiteY26" fmla="*/ 107522 h 112921"/>
                <a:gd name="connsiteX27" fmla="*/ 64510 w 126019"/>
                <a:gd name="connsiteY27" fmla="*/ 91070 h 112921"/>
                <a:gd name="connsiteX28" fmla="*/ 68812 w 126019"/>
                <a:gd name="connsiteY28" fmla="*/ 69134 h 112921"/>
                <a:gd name="connsiteX29" fmla="*/ 77416 w 126019"/>
                <a:gd name="connsiteY29" fmla="*/ 34984 h 11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2921">
                  <a:moveTo>
                    <a:pt x="77416" y="34984"/>
                  </a:moveTo>
                  <a:cubicBezTo>
                    <a:pt x="78934" y="28503"/>
                    <a:pt x="84755" y="5569"/>
                    <a:pt x="102468" y="5569"/>
                  </a:cubicBezTo>
                  <a:cubicBezTo>
                    <a:pt x="103733" y="5569"/>
                    <a:pt x="109807" y="5569"/>
                    <a:pt x="115121" y="8810"/>
                  </a:cubicBezTo>
                  <a:cubicBezTo>
                    <a:pt x="108035" y="10056"/>
                    <a:pt x="102974" y="16288"/>
                    <a:pt x="102974" y="22271"/>
                  </a:cubicBezTo>
                  <a:cubicBezTo>
                    <a:pt x="102974" y="26259"/>
                    <a:pt x="105758" y="30995"/>
                    <a:pt x="112590" y="30995"/>
                  </a:cubicBezTo>
                  <a:cubicBezTo>
                    <a:pt x="118157" y="30995"/>
                    <a:pt x="126255" y="26508"/>
                    <a:pt x="126255" y="16537"/>
                  </a:cubicBezTo>
                  <a:cubicBezTo>
                    <a:pt x="126255" y="3575"/>
                    <a:pt x="111325" y="85"/>
                    <a:pt x="102721" y="85"/>
                  </a:cubicBezTo>
                  <a:cubicBezTo>
                    <a:pt x="88044" y="85"/>
                    <a:pt x="79187" y="13297"/>
                    <a:pt x="76151" y="19030"/>
                  </a:cubicBezTo>
                  <a:cubicBezTo>
                    <a:pt x="69825" y="2578"/>
                    <a:pt x="56160" y="85"/>
                    <a:pt x="48821" y="85"/>
                  </a:cubicBezTo>
                  <a:cubicBezTo>
                    <a:pt x="22504" y="85"/>
                    <a:pt x="8080" y="32242"/>
                    <a:pt x="8080" y="38474"/>
                  </a:cubicBezTo>
                  <a:cubicBezTo>
                    <a:pt x="8080" y="40966"/>
                    <a:pt x="10611" y="40966"/>
                    <a:pt x="11117" y="40966"/>
                  </a:cubicBezTo>
                  <a:cubicBezTo>
                    <a:pt x="13141" y="40966"/>
                    <a:pt x="13900" y="40468"/>
                    <a:pt x="14406" y="38224"/>
                  </a:cubicBezTo>
                  <a:cubicBezTo>
                    <a:pt x="23010" y="11801"/>
                    <a:pt x="39711" y="5569"/>
                    <a:pt x="48315" y="5569"/>
                  </a:cubicBezTo>
                  <a:cubicBezTo>
                    <a:pt x="53123" y="5569"/>
                    <a:pt x="61980" y="7813"/>
                    <a:pt x="61980" y="22271"/>
                  </a:cubicBezTo>
                  <a:cubicBezTo>
                    <a:pt x="61980" y="29998"/>
                    <a:pt x="57678" y="46700"/>
                    <a:pt x="48315" y="81598"/>
                  </a:cubicBezTo>
                  <a:cubicBezTo>
                    <a:pt x="44266" y="97053"/>
                    <a:pt x="35410" y="107522"/>
                    <a:pt x="24275" y="107522"/>
                  </a:cubicBezTo>
                  <a:cubicBezTo>
                    <a:pt x="22757" y="107522"/>
                    <a:pt x="16937" y="107522"/>
                    <a:pt x="11623" y="104282"/>
                  </a:cubicBezTo>
                  <a:cubicBezTo>
                    <a:pt x="17949" y="103036"/>
                    <a:pt x="23516" y="97801"/>
                    <a:pt x="23516" y="90821"/>
                  </a:cubicBezTo>
                  <a:cubicBezTo>
                    <a:pt x="23516" y="84091"/>
                    <a:pt x="17949" y="82097"/>
                    <a:pt x="14153" y="82097"/>
                  </a:cubicBezTo>
                  <a:cubicBezTo>
                    <a:pt x="6562" y="82097"/>
                    <a:pt x="236" y="88578"/>
                    <a:pt x="236" y="96554"/>
                  </a:cubicBezTo>
                  <a:cubicBezTo>
                    <a:pt x="236" y="108021"/>
                    <a:pt x="12888" y="113006"/>
                    <a:pt x="24022" y="113006"/>
                  </a:cubicBezTo>
                  <a:cubicBezTo>
                    <a:pt x="40724" y="113006"/>
                    <a:pt x="49834" y="95557"/>
                    <a:pt x="50593" y="94062"/>
                  </a:cubicBezTo>
                  <a:cubicBezTo>
                    <a:pt x="53629" y="103285"/>
                    <a:pt x="62739" y="113006"/>
                    <a:pt x="77922" y="113006"/>
                  </a:cubicBezTo>
                  <a:cubicBezTo>
                    <a:pt x="103986" y="113006"/>
                    <a:pt x="118410" y="80850"/>
                    <a:pt x="118410" y="74618"/>
                  </a:cubicBezTo>
                  <a:cubicBezTo>
                    <a:pt x="118410" y="72126"/>
                    <a:pt x="116133" y="72126"/>
                    <a:pt x="115374" y="72126"/>
                  </a:cubicBezTo>
                  <a:cubicBezTo>
                    <a:pt x="113096" y="72126"/>
                    <a:pt x="112590" y="73123"/>
                    <a:pt x="112084" y="74868"/>
                  </a:cubicBezTo>
                  <a:cubicBezTo>
                    <a:pt x="103733" y="101540"/>
                    <a:pt x="86526" y="107522"/>
                    <a:pt x="78428" y="107522"/>
                  </a:cubicBezTo>
                  <a:cubicBezTo>
                    <a:pt x="68559" y="107522"/>
                    <a:pt x="64510" y="99546"/>
                    <a:pt x="64510" y="91070"/>
                  </a:cubicBezTo>
                  <a:cubicBezTo>
                    <a:pt x="64510" y="85586"/>
                    <a:pt x="66029" y="80102"/>
                    <a:pt x="68812" y="69134"/>
                  </a:cubicBezTo>
                  <a:lnTo>
                    <a:pt x="77416" y="34984"/>
                  </a:lnTo>
                  <a:close/>
                </a:path>
              </a:pathLst>
            </a:custGeom>
            <a:solidFill>
              <a:srgbClr val="000000"/>
            </a:solidFill>
            <a:ln w="25367" cap="flat">
              <a:noFill/>
              <a:prstDash val="solid"/>
              <a:miter/>
            </a:ln>
          </p:spPr>
          <p:txBody>
            <a:bodyPr rtlCol="0" anchor="ctr"/>
            <a:lstStyle/>
            <a:p>
              <a:endParaRPr lang="en-CN"/>
            </a:p>
          </p:txBody>
        </p:sp>
        <p:sp>
          <p:nvSpPr>
            <p:cNvPr id="18475" name="Freeform 18474">
              <a:extLst>
                <a:ext uri="{FF2B5EF4-FFF2-40B4-BE49-F238E27FC236}">
                  <a16:creationId xmlns:a16="http://schemas.microsoft.com/office/drawing/2014/main" id="{0876BCC7-BE8D-41CE-779D-B8C0612858B4}"/>
                </a:ext>
              </a:extLst>
            </p:cNvPr>
            <p:cNvSpPr/>
            <p:nvPr>
              <p:custDataLst>
                <p:tags r:id="rId69"/>
              </p:custDataLst>
            </p:nvPr>
          </p:nvSpPr>
          <p:spPr>
            <a:xfrm>
              <a:off x="11064564" y="4610353"/>
              <a:ext cx="132092" cy="158538"/>
            </a:xfrm>
            <a:custGeom>
              <a:avLst/>
              <a:gdLst>
                <a:gd name="connsiteX0" fmla="*/ 19726 w 132092"/>
                <a:gd name="connsiteY0" fmla="*/ 140676 h 158538"/>
                <a:gd name="connsiteX1" fmla="*/ 6061 w 132092"/>
                <a:gd name="connsiteY1" fmla="*/ 150896 h 158538"/>
                <a:gd name="connsiteX2" fmla="*/ 241 w 132092"/>
                <a:gd name="connsiteY2" fmla="*/ 155632 h 158538"/>
                <a:gd name="connsiteX3" fmla="*/ 3531 w 132092"/>
                <a:gd name="connsiteY3" fmla="*/ 158624 h 158538"/>
                <a:gd name="connsiteX4" fmla="*/ 24787 w 132092"/>
                <a:gd name="connsiteY4" fmla="*/ 157876 h 158538"/>
                <a:gd name="connsiteX5" fmla="*/ 49839 w 132092"/>
                <a:gd name="connsiteY5" fmla="*/ 158624 h 158538"/>
                <a:gd name="connsiteX6" fmla="*/ 54394 w 132092"/>
                <a:gd name="connsiteY6" fmla="*/ 153638 h 158538"/>
                <a:gd name="connsiteX7" fmla="*/ 48321 w 132092"/>
                <a:gd name="connsiteY7" fmla="*/ 150896 h 158538"/>
                <a:gd name="connsiteX8" fmla="*/ 35668 w 132092"/>
                <a:gd name="connsiteY8" fmla="*/ 146908 h 158538"/>
                <a:gd name="connsiteX9" fmla="*/ 48068 w 132092"/>
                <a:gd name="connsiteY9" fmla="*/ 97053 h 158538"/>
                <a:gd name="connsiteX10" fmla="*/ 71349 w 132092"/>
                <a:gd name="connsiteY10" fmla="*/ 113006 h 158538"/>
                <a:gd name="connsiteX11" fmla="*/ 132334 w 132092"/>
                <a:gd name="connsiteY11" fmla="*/ 39969 h 158538"/>
                <a:gd name="connsiteX12" fmla="*/ 98678 w 132092"/>
                <a:gd name="connsiteY12" fmla="*/ 85 h 158538"/>
                <a:gd name="connsiteX13" fmla="*/ 65528 w 132092"/>
                <a:gd name="connsiteY13" fmla="*/ 18781 h 158538"/>
                <a:gd name="connsiteX14" fmla="*/ 42754 w 132092"/>
                <a:gd name="connsiteY14" fmla="*/ 85 h 158538"/>
                <a:gd name="connsiteX15" fmla="*/ 24028 w 132092"/>
                <a:gd name="connsiteY15" fmla="*/ 14294 h 158538"/>
                <a:gd name="connsiteX16" fmla="*/ 16183 w 132092"/>
                <a:gd name="connsiteY16" fmla="*/ 38474 h 158538"/>
                <a:gd name="connsiteX17" fmla="*/ 19220 w 132092"/>
                <a:gd name="connsiteY17" fmla="*/ 40966 h 158538"/>
                <a:gd name="connsiteX18" fmla="*/ 23522 w 132092"/>
                <a:gd name="connsiteY18" fmla="*/ 35233 h 158538"/>
                <a:gd name="connsiteX19" fmla="*/ 41995 w 132092"/>
                <a:gd name="connsiteY19" fmla="*/ 5569 h 158538"/>
                <a:gd name="connsiteX20" fmla="*/ 49839 w 132092"/>
                <a:gd name="connsiteY20" fmla="*/ 17036 h 158538"/>
                <a:gd name="connsiteX21" fmla="*/ 48068 w 132092"/>
                <a:gd name="connsiteY21" fmla="*/ 29749 h 158538"/>
                <a:gd name="connsiteX22" fmla="*/ 19726 w 132092"/>
                <a:gd name="connsiteY22" fmla="*/ 140676 h 158538"/>
                <a:gd name="connsiteX23" fmla="*/ 64263 w 132092"/>
                <a:gd name="connsiteY23" fmla="*/ 32491 h 158538"/>
                <a:gd name="connsiteX24" fmla="*/ 77422 w 132092"/>
                <a:gd name="connsiteY24" fmla="*/ 15042 h 158538"/>
                <a:gd name="connsiteX25" fmla="*/ 97919 w 132092"/>
                <a:gd name="connsiteY25" fmla="*/ 5569 h 158538"/>
                <a:gd name="connsiteX26" fmla="*/ 114114 w 132092"/>
                <a:gd name="connsiteY26" fmla="*/ 29001 h 158538"/>
                <a:gd name="connsiteX27" fmla="*/ 101209 w 132092"/>
                <a:gd name="connsiteY27" fmla="*/ 81847 h 158538"/>
                <a:gd name="connsiteX28" fmla="*/ 71096 w 132092"/>
                <a:gd name="connsiteY28" fmla="*/ 107522 h 158538"/>
                <a:gd name="connsiteX29" fmla="*/ 51104 w 132092"/>
                <a:gd name="connsiteY29" fmla="*/ 85337 h 158538"/>
                <a:gd name="connsiteX30" fmla="*/ 51864 w 132092"/>
                <a:gd name="connsiteY30" fmla="*/ 81349 h 158538"/>
                <a:gd name="connsiteX31" fmla="*/ 64263 w 132092"/>
                <a:gd name="connsiteY31" fmla="*/ 32491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58538">
                  <a:moveTo>
                    <a:pt x="19726" y="140676"/>
                  </a:moveTo>
                  <a:cubicBezTo>
                    <a:pt x="17702" y="149151"/>
                    <a:pt x="17196" y="150896"/>
                    <a:pt x="6061" y="150896"/>
                  </a:cubicBezTo>
                  <a:cubicBezTo>
                    <a:pt x="3025" y="150896"/>
                    <a:pt x="241" y="150896"/>
                    <a:pt x="241" y="155632"/>
                  </a:cubicBezTo>
                  <a:cubicBezTo>
                    <a:pt x="241" y="157627"/>
                    <a:pt x="1506" y="158624"/>
                    <a:pt x="3531" y="158624"/>
                  </a:cubicBezTo>
                  <a:cubicBezTo>
                    <a:pt x="10363" y="158624"/>
                    <a:pt x="17702" y="157876"/>
                    <a:pt x="24787" y="157876"/>
                  </a:cubicBezTo>
                  <a:cubicBezTo>
                    <a:pt x="33138" y="157876"/>
                    <a:pt x="41742" y="158624"/>
                    <a:pt x="49839" y="158624"/>
                  </a:cubicBezTo>
                  <a:cubicBezTo>
                    <a:pt x="51104" y="158624"/>
                    <a:pt x="54394" y="158624"/>
                    <a:pt x="54394" y="153638"/>
                  </a:cubicBezTo>
                  <a:cubicBezTo>
                    <a:pt x="54394" y="150896"/>
                    <a:pt x="51864" y="150896"/>
                    <a:pt x="48321" y="150896"/>
                  </a:cubicBezTo>
                  <a:cubicBezTo>
                    <a:pt x="35668" y="150896"/>
                    <a:pt x="35668" y="149151"/>
                    <a:pt x="35668" y="146908"/>
                  </a:cubicBezTo>
                  <a:cubicBezTo>
                    <a:pt x="35668" y="143916"/>
                    <a:pt x="46297" y="103285"/>
                    <a:pt x="48068" y="97053"/>
                  </a:cubicBezTo>
                  <a:cubicBezTo>
                    <a:pt x="51358" y="104282"/>
                    <a:pt x="58443" y="113006"/>
                    <a:pt x="71349" y="113006"/>
                  </a:cubicBezTo>
                  <a:cubicBezTo>
                    <a:pt x="100703" y="113006"/>
                    <a:pt x="132334" y="76612"/>
                    <a:pt x="132334" y="39969"/>
                  </a:cubicBezTo>
                  <a:cubicBezTo>
                    <a:pt x="132334" y="16537"/>
                    <a:pt x="117910" y="85"/>
                    <a:pt x="98678" y="85"/>
                  </a:cubicBezTo>
                  <a:cubicBezTo>
                    <a:pt x="86026" y="85"/>
                    <a:pt x="73879" y="9059"/>
                    <a:pt x="65528" y="18781"/>
                  </a:cubicBezTo>
                  <a:cubicBezTo>
                    <a:pt x="62998" y="5320"/>
                    <a:pt x="52117" y="85"/>
                    <a:pt x="42754" y="85"/>
                  </a:cubicBezTo>
                  <a:cubicBezTo>
                    <a:pt x="31113" y="85"/>
                    <a:pt x="26305" y="9807"/>
                    <a:pt x="24028" y="14294"/>
                  </a:cubicBezTo>
                  <a:cubicBezTo>
                    <a:pt x="19473" y="22769"/>
                    <a:pt x="16183" y="37726"/>
                    <a:pt x="16183" y="38474"/>
                  </a:cubicBezTo>
                  <a:cubicBezTo>
                    <a:pt x="16183" y="40966"/>
                    <a:pt x="18714" y="40966"/>
                    <a:pt x="19220" y="40966"/>
                  </a:cubicBezTo>
                  <a:cubicBezTo>
                    <a:pt x="21751" y="40966"/>
                    <a:pt x="22004" y="40717"/>
                    <a:pt x="23522" y="35233"/>
                  </a:cubicBezTo>
                  <a:cubicBezTo>
                    <a:pt x="27824" y="17534"/>
                    <a:pt x="32885" y="5569"/>
                    <a:pt x="41995" y="5569"/>
                  </a:cubicBezTo>
                  <a:cubicBezTo>
                    <a:pt x="46297" y="5569"/>
                    <a:pt x="49839" y="7564"/>
                    <a:pt x="49839" y="17036"/>
                  </a:cubicBezTo>
                  <a:cubicBezTo>
                    <a:pt x="49839" y="22769"/>
                    <a:pt x="49080" y="25511"/>
                    <a:pt x="48068" y="29749"/>
                  </a:cubicBezTo>
                  <a:lnTo>
                    <a:pt x="19726" y="140676"/>
                  </a:lnTo>
                  <a:close/>
                  <a:moveTo>
                    <a:pt x="64263" y="32491"/>
                  </a:moveTo>
                  <a:cubicBezTo>
                    <a:pt x="66035" y="25761"/>
                    <a:pt x="72867" y="18781"/>
                    <a:pt x="77422" y="15042"/>
                  </a:cubicBezTo>
                  <a:cubicBezTo>
                    <a:pt x="86279" y="7314"/>
                    <a:pt x="93617" y="5569"/>
                    <a:pt x="97919" y="5569"/>
                  </a:cubicBezTo>
                  <a:cubicBezTo>
                    <a:pt x="108041" y="5569"/>
                    <a:pt x="114114" y="14294"/>
                    <a:pt x="114114" y="29001"/>
                  </a:cubicBezTo>
                  <a:cubicBezTo>
                    <a:pt x="114114" y="43708"/>
                    <a:pt x="105764" y="72375"/>
                    <a:pt x="101209" y="81847"/>
                  </a:cubicBezTo>
                  <a:cubicBezTo>
                    <a:pt x="92605" y="99296"/>
                    <a:pt x="80458" y="107522"/>
                    <a:pt x="71096" y="107522"/>
                  </a:cubicBezTo>
                  <a:cubicBezTo>
                    <a:pt x="54394" y="107522"/>
                    <a:pt x="51104" y="86833"/>
                    <a:pt x="51104" y="85337"/>
                  </a:cubicBezTo>
                  <a:cubicBezTo>
                    <a:pt x="51104" y="84839"/>
                    <a:pt x="51104" y="84340"/>
                    <a:pt x="51864" y="81349"/>
                  </a:cubicBezTo>
                  <a:lnTo>
                    <a:pt x="64263" y="32491"/>
                  </a:lnTo>
                  <a:close/>
                </a:path>
              </a:pathLst>
            </a:custGeom>
            <a:solidFill>
              <a:srgbClr val="000000"/>
            </a:solidFill>
            <a:ln w="25367" cap="flat">
              <a:noFill/>
              <a:prstDash val="solid"/>
              <a:miter/>
            </a:ln>
          </p:spPr>
          <p:txBody>
            <a:bodyPr rtlCol="0" anchor="ctr"/>
            <a:lstStyle/>
            <a:p>
              <a:endParaRPr lang="en-CN"/>
            </a:p>
          </p:txBody>
        </p:sp>
        <p:sp>
          <p:nvSpPr>
            <p:cNvPr id="18476" name="Freeform 18475">
              <a:extLst>
                <a:ext uri="{FF2B5EF4-FFF2-40B4-BE49-F238E27FC236}">
                  <a16:creationId xmlns:a16="http://schemas.microsoft.com/office/drawing/2014/main" id="{F2705321-74B9-802F-9048-3BEF75731C9E}"/>
                </a:ext>
              </a:extLst>
            </p:cNvPr>
            <p:cNvSpPr/>
            <p:nvPr>
              <p:custDataLst>
                <p:tags r:id="rId70"/>
              </p:custDataLst>
            </p:nvPr>
          </p:nvSpPr>
          <p:spPr>
            <a:xfrm>
              <a:off x="11225031" y="4533577"/>
              <a:ext cx="58707" cy="249274"/>
            </a:xfrm>
            <a:custGeom>
              <a:avLst/>
              <a:gdLst>
                <a:gd name="connsiteX0" fmla="*/ 58954 w 58707"/>
                <a:gd name="connsiteY0" fmla="*/ 246867 h 249274"/>
                <a:gd name="connsiteX1" fmla="*/ 54652 w 58707"/>
                <a:gd name="connsiteY1" fmla="*/ 241383 h 249274"/>
                <a:gd name="connsiteX2" fmla="*/ 14923 w 58707"/>
                <a:gd name="connsiteY2" fmla="*/ 124722 h 249274"/>
                <a:gd name="connsiteX3" fmla="*/ 55664 w 58707"/>
                <a:gd name="connsiteY3" fmla="*/ 6816 h 249274"/>
                <a:gd name="connsiteX4" fmla="*/ 58954 w 58707"/>
                <a:gd name="connsiteY4" fmla="*/ 2578 h 249274"/>
                <a:gd name="connsiteX5" fmla="*/ 56424 w 58707"/>
                <a:gd name="connsiteY5" fmla="*/ 85 h 249274"/>
                <a:gd name="connsiteX6" fmla="*/ 16188 w 58707"/>
                <a:gd name="connsiteY6" fmla="*/ 48694 h 249274"/>
                <a:gd name="connsiteX7" fmla="*/ 246 w 58707"/>
                <a:gd name="connsiteY7" fmla="*/ 124722 h 249274"/>
                <a:gd name="connsiteX8" fmla="*/ 16948 w 58707"/>
                <a:gd name="connsiteY8" fmla="*/ 202496 h 249274"/>
                <a:gd name="connsiteX9" fmla="*/ 56424 w 58707"/>
                <a:gd name="connsiteY9" fmla="*/ 249359 h 249274"/>
                <a:gd name="connsiteX10" fmla="*/ 58954 w 58707"/>
                <a:gd name="connsiteY10" fmla="*/ 246867 h 24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9274">
                  <a:moveTo>
                    <a:pt x="58954" y="246867"/>
                  </a:moveTo>
                  <a:cubicBezTo>
                    <a:pt x="58954" y="246119"/>
                    <a:pt x="58954" y="245620"/>
                    <a:pt x="54652" y="241383"/>
                  </a:cubicBezTo>
                  <a:cubicBezTo>
                    <a:pt x="23021" y="209974"/>
                    <a:pt x="14923" y="162861"/>
                    <a:pt x="14923" y="124722"/>
                  </a:cubicBezTo>
                  <a:cubicBezTo>
                    <a:pt x="14923" y="81349"/>
                    <a:pt x="24539" y="37975"/>
                    <a:pt x="55664" y="6816"/>
                  </a:cubicBezTo>
                  <a:cubicBezTo>
                    <a:pt x="58954" y="3824"/>
                    <a:pt x="58954" y="3326"/>
                    <a:pt x="58954" y="2578"/>
                  </a:cubicBezTo>
                  <a:cubicBezTo>
                    <a:pt x="58954" y="833"/>
                    <a:pt x="57942" y="85"/>
                    <a:pt x="56424" y="85"/>
                  </a:cubicBezTo>
                  <a:cubicBezTo>
                    <a:pt x="53893" y="85"/>
                    <a:pt x="31118" y="17036"/>
                    <a:pt x="16188" y="48694"/>
                  </a:cubicBezTo>
                  <a:cubicBezTo>
                    <a:pt x="3283" y="76114"/>
                    <a:pt x="246" y="103783"/>
                    <a:pt x="246" y="124722"/>
                  </a:cubicBezTo>
                  <a:cubicBezTo>
                    <a:pt x="246" y="144166"/>
                    <a:pt x="3030" y="174328"/>
                    <a:pt x="16948" y="202496"/>
                  </a:cubicBezTo>
                  <a:cubicBezTo>
                    <a:pt x="32131" y="233157"/>
                    <a:pt x="53893" y="249359"/>
                    <a:pt x="56424" y="249359"/>
                  </a:cubicBezTo>
                  <a:cubicBezTo>
                    <a:pt x="57942" y="249359"/>
                    <a:pt x="58954" y="248612"/>
                    <a:pt x="58954" y="246867"/>
                  </a:cubicBezTo>
                  <a:close/>
                </a:path>
              </a:pathLst>
            </a:custGeom>
            <a:solidFill>
              <a:srgbClr val="000000"/>
            </a:solidFill>
            <a:ln w="25367" cap="flat">
              <a:noFill/>
              <a:prstDash val="solid"/>
              <a:miter/>
            </a:ln>
          </p:spPr>
          <p:txBody>
            <a:bodyPr rtlCol="0" anchor="ctr"/>
            <a:lstStyle/>
            <a:p>
              <a:endParaRPr lang="en-CN"/>
            </a:p>
          </p:txBody>
        </p:sp>
        <p:sp>
          <p:nvSpPr>
            <p:cNvPr id="18477" name="Freeform 18476">
              <a:extLst>
                <a:ext uri="{FF2B5EF4-FFF2-40B4-BE49-F238E27FC236}">
                  <a16:creationId xmlns:a16="http://schemas.microsoft.com/office/drawing/2014/main" id="{392D87FF-EF07-4EC4-D752-DCC8A51384E9}"/>
                </a:ext>
              </a:extLst>
            </p:cNvPr>
            <p:cNvSpPr/>
            <p:nvPr>
              <p:custDataLst>
                <p:tags r:id="rId71"/>
              </p:custDataLst>
            </p:nvPr>
          </p:nvSpPr>
          <p:spPr>
            <a:xfrm>
              <a:off x="11310787" y="4607861"/>
              <a:ext cx="116909" cy="114666"/>
            </a:xfrm>
            <a:custGeom>
              <a:avLst/>
              <a:gdLst>
                <a:gd name="connsiteX0" fmla="*/ 44028 w 116909"/>
                <a:gd name="connsiteY0" fmla="*/ 58415 h 114666"/>
                <a:gd name="connsiteX1" fmla="*/ 88059 w 116909"/>
                <a:gd name="connsiteY1" fmla="*/ 53430 h 114666"/>
                <a:gd name="connsiteX2" fmla="*/ 113111 w 116909"/>
                <a:gd name="connsiteY2" fmla="*/ 24016 h 114666"/>
                <a:gd name="connsiteX3" fmla="*/ 78443 w 116909"/>
                <a:gd name="connsiteY3" fmla="*/ 85 h 114666"/>
                <a:gd name="connsiteX4" fmla="*/ 250 w 116909"/>
                <a:gd name="connsiteY4" fmla="*/ 69882 h 114666"/>
                <a:gd name="connsiteX5" fmla="*/ 53138 w 116909"/>
                <a:gd name="connsiteY5" fmla="*/ 114751 h 114666"/>
                <a:gd name="connsiteX6" fmla="*/ 92361 w 116909"/>
                <a:gd name="connsiteY6" fmla="*/ 108769 h 114666"/>
                <a:gd name="connsiteX7" fmla="*/ 117160 w 116909"/>
                <a:gd name="connsiteY7" fmla="*/ 89824 h 114666"/>
                <a:gd name="connsiteX8" fmla="*/ 110833 w 116909"/>
                <a:gd name="connsiteY8" fmla="*/ 83343 h 114666"/>
                <a:gd name="connsiteX9" fmla="*/ 107038 w 116909"/>
                <a:gd name="connsiteY9" fmla="*/ 86085 h 114666"/>
                <a:gd name="connsiteX10" fmla="*/ 53897 w 116909"/>
                <a:gd name="connsiteY10" fmla="*/ 105778 h 114666"/>
                <a:gd name="connsiteX11" fmla="*/ 29098 w 116909"/>
                <a:gd name="connsiteY11" fmla="*/ 81598 h 114666"/>
                <a:gd name="connsiteX12" fmla="*/ 32894 w 116909"/>
                <a:gd name="connsiteY12" fmla="*/ 58415 h 114666"/>
                <a:gd name="connsiteX13" fmla="*/ 44028 w 116909"/>
                <a:gd name="connsiteY13" fmla="*/ 58415 h 114666"/>
                <a:gd name="connsiteX14" fmla="*/ 35171 w 116909"/>
                <a:gd name="connsiteY14" fmla="*/ 49442 h 114666"/>
                <a:gd name="connsiteX15" fmla="*/ 50101 w 116909"/>
                <a:gd name="connsiteY15" fmla="*/ 20526 h 114666"/>
                <a:gd name="connsiteX16" fmla="*/ 78443 w 116909"/>
                <a:gd name="connsiteY16" fmla="*/ 9059 h 114666"/>
                <a:gd name="connsiteX17" fmla="*/ 97928 w 116909"/>
                <a:gd name="connsiteY17" fmla="*/ 24265 h 114666"/>
                <a:gd name="connsiteX18" fmla="*/ 35171 w 116909"/>
                <a:gd name="connsiteY18" fmla="*/ 49442 h 1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4666">
                  <a:moveTo>
                    <a:pt x="44028" y="58415"/>
                  </a:moveTo>
                  <a:cubicBezTo>
                    <a:pt x="60982" y="58415"/>
                    <a:pt x="77431" y="56920"/>
                    <a:pt x="88059" y="53430"/>
                  </a:cubicBezTo>
                  <a:cubicBezTo>
                    <a:pt x="109568" y="46201"/>
                    <a:pt x="113111" y="31992"/>
                    <a:pt x="113111" y="24016"/>
                  </a:cubicBezTo>
                  <a:cubicBezTo>
                    <a:pt x="113111" y="9558"/>
                    <a:pt x="99193" y="85"/>
                    <a:pt x="78443" y="85"/>
                  </a:cubicBezTo>
                  <a:cubicBezTo>
                    <a:pt x="32641" y="85"/>
                    <a:pt x="250" y="31245"/>
                    <a:pt x="250" y="69882"/>
                  </a:cubicBezTo>
                  <a:cubicBezTo>
                    <a:pt x="250" y="98549"/>
                    <a:pt x="19735" y="114751"/>
                    <a:pt x="53138" y="114751"/>
                  </a:cubicBezTo>
                  <a:cubicBezTo>
                    <a:pt x="59717" y="114751"/>
                    <a:pt x="77178" y="114502"/>
                    <a:pt x="92361" y="108769"/>
                  </a:cubicBezTo>
                  <a:cubicBezTo>
                    <a:pt x="107038" y="103036"/>
                    <a:pt x="117160" y="92815"/>
                    <a:pt x="117160" y="89824"/>
                  </a:cubicBezTo>
                  <a:cubicBezTo>
                    <a:pt x="117160" y="87830"/>
                    <a:pt x="113111" y="83343"/>
                    <a:pt x="110833" y="83343"/>
                  </a:cubicBezTo>
                  <a:cubicBezTo>
                    <a:pt x="109315" y="83343"/>
                    <a:pt x="108809" y="84091"/>
                    <a:pt x="107038" y="86085"/>
                  </a:cubicBezTo>
                  <a:cubicBezTo>
                    <a:pt x="93373" y="100293"/>
                    <a:pt x="73635" y="105778"/>
                    <a:pt x="53897" y="105778"/>
                  </a:cubicBezTo>
                  <a:cubicBezTo>
                    <a:pt x="35677" y="105778"/>
                    <a:pt x="29098" y="95807"/>
                    <a:pt x="29098" y="81598"/>
                  </a:cubicBezTo>
                  <a:cubicBezTo>
                    <a:pt x="29098" y="76862"/>
                    <a:pt x="30110" y="68636"/>
                    <a:pt x="32894" y="58415"/>
                  </a:cubicBezTo>
                  <a:lnTo>
                    <a:pt x="44028" y="58415"/>
                  </a:lnTo>
                  <a:close/>
                  <a:moveTo>
                    <a:pt x="35171" y="49442"/>
                  </a:moveTo>
                  <a:cubicBezTo>
                    <a:pt x="39726" y="31245"/>
                    <a:pt x="45799" y="24514"/>
                    <a:pt x="50101" y="20526"/>
                  </a:cubicBezTo>
                  <a:cubicBezTo>
                    <a:pt x="58958" y="11801"/>
                    <a:pt x="70598" y="9059"/>
                    <a:pt x="78443" y="9059"/>
                  </a:cubicBezTo>
                  <a:cubicBezTo>
                    <a:pt x="87553" y="9059"/>
                    <a:pt x="97928" y="13048"/>
                    <a:pt x="97928" y="24265"/>
                  </a:cubicBezTo>
                  <a:cubicBezTo>
                    <a:pt x="97928" y="49442"/>
                    <a:pt x="59717" y="49442"/>
                    <a:pt x="35171" y="49442"/>
                  </a:cubicBezTo>
                  <a:close/>
                </a:path>
              </a:pathLst>
            </a:custGeom>
            <a:solidFill>
              <a:srgbClr val="000000"/>
            </a:solidFill>
            <a:ln w="25367" cap="flat">
              <a:noFill/>
              <a:prstDash val="solid"/>
              <a:miter/>
            </a:ln>
          </p:spPr>
          <p:txBody>
            <a:bodyPr rtlCol="0" anchor="ctr"/>
            <a:lstStyle/>
            <a:p>
              <a:endParaRPr lang="en-CN"/>
            </a:p>
          </p:txBody>
        </p:sp>
        <p:sp>
          <p:nvSpPr>
            <p:cNvPr id="18478" name="Freeform 18477">
              <a:extLst>
                <a:ext uri="{FF2B5EF4-FFF2-40B4-BE49-F238E27FC236}">
                  <a16:creationId xmlns:a16="http://schemas.microsoft.com/office/drawing/2014/main" id="{C2999899-5155-4EA1-21E1-203647B89A7B}"/>
                </a:ext>
              </a:extLst>
            </p:cNvPr>
            <p:cNvSpPr/>
            <p:nvPr>
              <p:custDataLst>
                <p:tags r:id="rId72"/>
              </p:custDataLst>
            </p:nvPr>
          </p:nvSpPr>
          <p:spPr>
            <a:xfrm>
              <a:off x="11446805" y="4642235"/>
              <a:ext cx="53672" cy="117433"/>
            </a:xfrm>
            <a:custGeom>
              <a:avLst/>
              <a:gdLst>
                <a:gd name="connsiteX0" fmla="*/ 49322 w 53672"/>
                <a:gd name="connsiteY0" fmla="*/ 6717 h 117433"/>
                <a:gd name="connsiteX1" fmla="*/ 42237 w 53672"/>
                <a:gd name="connsiteY1" fmla="*/ 87 h 117433"/>
                <a:gd name="connsiteX2" fmla="*/ 32317 w 53672"/>
                <a:gd name="connsiteY2" fmla="*/ 9684 h 117433"/>
                <a:gd name="connsiteX3" fmla="*/ 39403 w 53672"/>
                <a:gd name="connsiteY3" fmla="*/ 16315 h 117433"/>
                <a:gd name="connsiteX4" fmla="*/ 49322 w 53672"/>
                <a:gd name="connsiteY4" fmla="*/ 6717 h 117433"/>
                <a:gd name="connsiteX5" fmla="*/ 13187 w 53672"/>
                <a:gd name="connsiteY5" fmla="*/ 95359 h 117433"/>
                <a:gd name="connsiteX6" fmla="*/ 11592 w 53672"/>
                <a:gd name="connsiteY6" fmla="*/ 102688 h 117433"/>
                <a:gd name="connsiteX7" fmla="*/ 28420 w 53672"/>
                <a:gd name="connsiteY7" fmla="*/ 117520 h 117433"/>
                <a:gd name="connsiteX8" fmla="*/ 53928 w 53672"/>
                <a:gd name="connsiteY8" fmla="*/ 90823 h 117433"/>
                <a:gd name="connsiteX9" fmla="*/ 51094 w 53672"/>
                <a:gd name="connsiteY9" fmla="*/ 88554 h 117433"/>
                <a:gd name="connsiteX10" fmla="*/ 47728 w 53672"/>
                <a:gd name="connsiteY10" fmla="*/ 91521 h 117433"/>
                <a:gd name="connsiteX11" fmla="*/ 28952 w 53672"/>
                <a:gd name="connsiteY11" fmla="*/ 112634 h 117433"/>
                <a:gd name="connsiteX12" fmla="*/ 24523 w 53672"/>
                <a:gd name="connsiteY12" fmla="*/ 106527 h 117433"/>
                <a:gd name="connsiteX13" fmla="*/ 27357 w 53672"/>
                <a:gd name="connsiteY13" fmla="*/ 95359 h 117433"/>
                <a:gd name="connsiteX14" fmla="*/ 33026 w 53672"/>
                <a:gd name="connsiteY14" fmla="*/ 81400 h 117433"/>
                <a:gd name="connsiteX15" fmla="*/ 41705 w 53672"/>
                <a:gd name="connsiteY15" fmla="*/ 59240 h 117433"/>
                <a:gd name="connsiteX16" fmla="*/ 42768 w 53672"/>
                <a:gd name="connsiteY16" fmla="*/ 53656 h 117433"/>
                <a:gd name="connsiteX17" fmla="*/ 25940 w 53672"/>
                <a:gd name="connsiteY17" fmla="*/ 38824 h 117433"/>
                <a:gd name="connsiteX18" fmla="*/ 256 w 53672"/>
                <a:gd name="connsiteY18" fmla="*/ 65521 h 117433"/>
                <a:gd name="connsiteX19" fmla="*/ 3267 w 53672"/>
                <a:gd name="connsiteY19" fmla="*/ 67790 h 117433"/>
                <a:gd name="connsiteX20" fmla="*/ 6455 w 53672"/>
                <a:gd name="connsiteY20" fmla="*/ 64998 h 117433"/>
                <a:gd name="connsiteX21" fmla="*/ 25409 w 53672"/>
                <a:gd name="connsiteY21" fmla="*/ 43710 h 117433"/>
                <a:gd name="connsiteX22" fmla="*/ 29837 w 53672"/>
                <a:gd name="connsiteY22" fmla="*/ 49817 h 117433"/>
                <a:gd name="connsiteX23" fmla="*/ 24346 w 53672"/>
                <a:gd name="connsiteY23" fmla="*/ 67266 h 117433"/>
                <a:gd name="connsiteX24" fmla="*/ 13187 w 53672"/>
                <a:gd name="connsiteY24" fmla="*/ 95359 h 11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7433">
                  <a:moveTo>
                    <a:pt x="49322" y="6717"/>
                  </a:moveTo>
                  <a:cubicBezTo>
                    <a:pt x="49322" y="3926"/>
                    <a:pt x="47197" y="87"/>
                    <a:pt x="42237" y="87"/>
                  </a:cubicBezTo>
                  <a:cubicBezTo>
                    <a:pt x="37454" y="87"/>
                    <a:pt x="32317" y="4624"/>
                    <a:pt x="32317" y="9684"/>
                  </a:cubicBezTo>
                  <a:cubicBezTo>
                    <a:pt x="32317" y="12650"/>
                    <a:pt x="34620" y="16315"/>
                    <a:pt x="39403" y="16315"/>
                  </a:cubicBezTo>
                  <a:cubicBezTo>
                    <a:pt x="44540" y="16315"/>
                    <a:pt x="49322" y="11429"/>
                    <a:pt x="49322" y="6717"/>
                  </a:cubicBezTo>
                  <a:close/>
                  <a:moveTo>
                    <a:pt x="13187" y="95359"/>
                  </a:moveTo>
                  <a:cubicBezTo>
                    <a:pt x="12478" y="97628"/>
                    <a:pt x="11592" y="99722"/>
                    <a:pt x="11592" y="102688"/>
                  </a:cubicBezTo>
                  <a:cubicBezTo>
                    <a:pt x="11592" y="110889"/>
                    <a:pt x="18678" y="117520"/>
                    <a:pt x="28420" y="117520"/>
                  </a:cubicBezTo>
                  <a:cubicBezTo>
                    <a:pt x="46134" y="117520"/>
                    <a:pt x="53928" y="93440"/>
                    <a:pt x="53928" y="90823"/>
                  </a:cubicBezTo>
                  <a:cubicBezTo>
                    <a:pt x="53928" y="88554"/>
                    <a:pt x="51625" y="88554"/>
                    <a:pt x="51094" y="88554"/>
                  </a:cubicBezTo>
                  <a:cubicBezTo>
                    <a:pt x="48614" y="88554"/>
                    <a:pt x="48437" y="89601"/>
                    <a:pt x="47728" y="91521"/>
                  </a:cubicBezTo>
                  <a:cubicBezTo>
                    <a:pt x="43654" y="105480"/>
                    <a:pt x="35860" y="112634"/>
                    <a:pt x="28952" y="112634"/>
                  </a:cubicBezTo>
                  <a:cubicBezTo>
                    <a:pt x="25409" y="112634"/>
                    <a:pt x="24523" y="110366"/>
                    <a:pt x="24523" y="106527"/>
                  </a:cubicBezTo>
                  <a:cubicBezTo>
                    <a:pt x="24523" y="102514"/>
                    <a:pt x="25763" y="99198"/>
                    <a:pt x="27357" y="95359"/>
                  </a:cubicBezTo>
                  <a:cubicBezTo>
                    <a:pt x="29129" y="90648"/>
                    <a:pt x="31077" y="85937"/>
                    <a:pt x="33026" y="81400"/>
                  </a:cubicBezTo>
                  <a:cubicBezTo>
                    <a:pt x="34620" y="77212"/>
                    <a:pt x="40997" y="61333"/>
                    <a:pt x="41705" y="59240"/>
                  </a:cubicBezTo>
                  <a:cubicBezTo>
                    <a:pt x="42237" y="57495"/>
                    <a:pt x="42768" y="55401"/>
                    <a:pt x="42768" y="53656"/>
                  </a:cubicBezTo>
                  <a:cubicBezTo>
                    <a:pt x="42768" y="45455"/>
                    <a:pt x="35683" y="38824"/>
                    <a:pt x="25940" y="38824"/>
                  </a:cubicBezTo>
                  <a:cubicBezTo>
                    <a:pt x="8404" y="38824"/>
                    <a:pt x="256" y="62555"/>
                    <a:pt x="256" y="65521"/>
                  </a:cubicBezTo>
                  <a:cubicBezTo>
                    <a:pt x="256" y="67790"/>
                    <a:pt x="2736" y="67790"/>
                    <a:pt x="3267" y="67790"/>
                  </a:cubicBezTo>
                  <a:cubicBezTo>
                    <a:pt x="5747" y="67790"/>
                    <a:pt x="5924" y="66917"/>
                    <a:pt x="6455" y="64998"/>
                  </a:cubicBezTo>
                  <a:cubicBezTo>
                    <a:pt x="11061" y="49991"/>
                    <a:pt x="18855" y="43710"/>
                    <a:pt x="25409" y="43710"/>
                  </a:cubicBezTo>
                  <a:cubicBezTo>
                    <a:pt x="28243" y="43710"/>
                    <a:pt x="29837" y="45106"/>
                    <a:pt x="29837" y="49817"/>
                  </a:cubicBezTo>
                  <a:cubicBezTo>
                    <a:pt x="29837" y="53830"/>
                    <a:pt x="28774" y="56448"/>
                    <a:pt x="24346" y="67266"/>
                  </a:cubicBezTo>
                  <a:lnTo>
                    <a:pt x="13187" y="95359"/>
                  </a:lnTo>
                  <a:close/>
                </a:path>
              </a:pathLst>
            </a:custGeom>
            <a:solidFill>
              <a:srgbClr val="000000"/>
            </a:solidFill>
            <a:ln w="25367" cap="flat">
              <a:noFill/>
              <a:prstDash val="solid"/>
              <a:miter/>
            </a:ln>
          </p:spPr>
          <p:txBody>
            <a:bodyPr rtlCol="0" anchor="ctr"/>
            <a:lstStyle/>
            <a:p>
              <a:endParaRPr lang="en-CN"/>
            </a:p>
          </p:txBody>
        </p:sp>
        <p:sp>
          <p:nvSpPr>
            <p:cNvPr id="18479" name="Freeform 18478">
              <a:extLst>
                <a:ext uri="{FF2B5EF4-FFF2-40B4-BE49-F238E27FC236}">
                  <a16:creationId xmlns:a16="http://schemas.microsoft.com/office/drawing/2014/main" id="{D4B229C7-0424-A6F6-1754-C060162E0134}"/>
                </a:ext>
              </a:extLst>
            </p:cNvPr>
            <p:cNvSpPr/>
            <p:nvPr>
              <p:custDataLst>
                <p:tags r:id="rId73"/>
              </p:custDataLst>
            </p:nvPr>
          </p:nvSpPr>
          <p:spPr>
            <a:xfrm>
              <a:off x="11510075" y="4642235"/>
              <a:ext cx="77762" cy="151284"/>
            </a:xfrm>
            <a:custGeom>
              <a:avLst/>
              <a:gdLst>
                <a:gd name="connsiteX0" fmla="*/ 78021 w 77762"/>
                <a:gd name="connsiteY0" fmla="*/ 6717 h 151284"/>
                <a:gd name="connsiteX1" fmla="*/ 70936 w 77762"/>
                <a:gd name="connsiteY1" fmla="*/ 87 h 151284"/>
                <a:gd name="connsiteX2" fmla="*/ 61016 w 77762"/>
                <a:gd name="connsiteY2" fmla="*/ 9684 h 151284"/>
                <a:gd name="connsiteX3" fmla="*/ 68101 w 77762"/>
                <a:gd name="connsiteY3" fmla="*/ 16315 h 151284"/>
                <a:gd name="connsiteX4" fmla="*/ 78021 w 77762"/>
                <a:gd name="connsiteY4" fmla="*/ 6717 h 151284"/>
                <a:gd name="connsiteX5" fmla="*/ 40468 w 77762"/>
                <a:gd name="connsiteY5" fmla="*/ 124325 h 151284"/>
                <a:gd name="connsiteX6" fmla="*/ 17618 w 77762"/>
                <a:gd name="connsiteY6" fmla="*/ 146485 h 151284"/>
                <a:gd name="connsiteX7" fmla="*/ 11241 w 77762"/>
                <a:gd name="connsiteY7" fmla="*/ 145439 h 151284"/>
                <a:gd name="connsiteX8" fmla="*/ 17263 w 77762"/>
                <a:gd name="connsiteY8" fmla="*/ 136539 h 151284"/>
                <a:gd name="connsiteX9" fmla="*/ 10355 w 77762"/>
                <a:gd name="connsiteY9" fmla="*/ 130083 h 151284"/>
                <a:gd name="connsiteX10" fmla="*/ 258 w 77762"/>
                <a:gd name="connsiteY10" fmla="*/ 140378 h 151284"/>
                <a:gd name="connsiteX11" fmla="*/ 17795 w 77762"/>
                <a:gd name="connsiteY11" fmla="*/ 151371 h 151284"/>
                <a:gd name="connsiteX12" fmla="*/ 54639 w 77762"/>
                <a:gd name="connsiteY12" fmla="*/ 123802 h 151284"/>
                <a:gd name="connsiteX13" fmla="*/ 70581 w 77762"/>
                <a:gd name="connsiteY13" fmla="*/ 61333 h 151284"/>
                <a:gd name="connsiteX14" fmla="*/ 71467 w 77762"/>
                <a:gd name="connsiteY14" fmla="*/ 55226 h 151284"/>
                <a:gd name="connsiteX15" fmla="*/ 52513 w 77762"/>
                <a:gd name="connsiteY15" fmla="*/ 38824 h 151284"/>
                <a:gd name="connsiteX16" fmla="*/ 21515 w 77762"/>
                <a:gd name="connsiteY16" fmla="*/ 65521 h 151284"/>
                <a:gd name="connsiteX17" fmla="*/ 24526 w 77762"/>
                <a:gd name="connsiteY17" fmla="*/ 67790 h 151284"/>
                <a:gd name="connsiteX18" fmla="*/ 28069 w 77762"/>
                <a:gd name="connsiteY18" fmla="*/ 64649 h 151284"/>
                <a:gd name="connsiteX19" fmla="*/ 51982 w 77762"/>
                <a:gd name="connsiteY19" fmla="*/ 43710 h 151284"/>
                <a:gd name="connsiteX20" fmla="*/ 58005 w 77762"/>
                <a:gd name="connsiteY20" fmla="*/ 52260 h 151284"/>
                <a:gd name="connsiteX21" fmla="*/ 57473 w 77762"/>
                <a:gd name="connsiteY21" fmla="*/ 57495 h 151284"/>
                <a:gd name="connsiteX22" fmla="*/ 40468 w 77762"/>
                <a:gd name="connsiteY22" fmla="*/ 124325 h 1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1284">
                  <a:moveTo>
                    <a:pt x="78021" y="6717"/>
                  </a:moveTo>
                  <a:cubicBezTo>
                    <a:pt x="78021" y="3751"/>
                    <a:pt x="75718" y="87"/>
                    <a:pt x="70936" y="87"/>
                  </a:cubicBezTo>
                  <a:cubicBezTo>
                    <a:pt x="65799" y="87"/>
                    <a:pt x="61016" y="4973"/>
                    <a:pt x="61016" y="9684"/>
                  </a:cubicBezTo>
                  <a:cubicBezTo>
                    <a:pt x="61016" y="12476"/>
                    <a:pt x="63142" y="16315"/>
                    <a:pt x="68101" y="16315"/>
                  </a:cubicBezTo>
                  <a:cubicBezTo>
                    <a:pt x="72884" y="16315"/>
                    <a:pt x="78021" y="11778"/>
                    <a:pt x="78021" y="6717"/>
                  </a:cubicBezTo>
                  <a:close/>
                  <a:moveTo>
                    <a:pt x="40468" y="124325"/>
                  </a:moveTo>
                  <a:cubicBezTo>
                    <a:pt x="37457" y="136365"/>
                    <a:pt x="28069" y="146485"/>
                    <a:pt x="17618" y="146485"/>
                  </a:cubicBezTo>
                  <a:cubicBezTo>
                    <a:pt x="15315" y="146485"/>
                    <a:pt x="13189" y="146137"/>
                    <a:pt x="11241" y="145439"/>
                  </a:cubicBezTo>
                  <a:cubicBezTo>
                    <a:pt x="15846" y="143345"/>
                    <a:pt x="17263" y="139157"/>
                    <a:pt x="17263" y="136539"/>
                  </a:cubicBezTo>
                  <a:cubicBezTo>
                    <a:pt x="17263" y="132352"/>
                    <a:pt x="13898" y="130083"/>
                    <a:pt x="10355" y="130083"/>
                  </a:cubicBezTo>
                  <a:cubicBezTo>
                    <a:pt x="4864" y="130083"/>
                    <a:pt x="258" y="134795"/>
                    <a:pt x="258" y="140378"/>
                  </a:cubicBezTo>
                  <a:cubicBezTo>
                    <a:pt x="258" y="147009"/>
                    <a:pt x="7167" y="151371"/>
                    <a:pt x="17795" y="151371"/>
                  </a:cubicBezTo>
                  <a:cubicBezTo>
                    <a:pt x="28423" y="151371"/>
                    <a:pt x="49148" y="145090"/>
                    <a:pt x="54639" y="123802"/>
                  </a:cubicBezTo>
                  <a:lnTo>
                    <a:pt x="70581" y="61333"/>
                  </a:lnTo>
                  <a:cubicBezTo>
                    <a:pt x="71113" y="59414"/>
                    <a:pt x="71467" y="57844"/>
                    <a:pt x="71467" y="55226"/>
                  </a:cubicBezTo>
                  <a:cubicBezTo>
                    <a:pt x="71467" y="45629"/>
                    <a:pt x="63142" y="38824"/>
                    <a:pt x="52513" y="38824"/>
                  </a:cubicBezTo>
                  <a:cubicBezTo>
                    <a:pt x="32851" y="38824"/>
                    <a:pt x="21515" y="63078"/>
                    <a:pt x="21515" y="65521"/>
                  </a:cubicBezTo>
                  <a:cubicBezTo>
                    <a:pt x="21515" y="67790"/>
                    <a:pt x="23995" y="67790"/>
                    <a:pt x="24526" y="67790"/>
                  </a:cubicBezTo>
                  <a:cubicBezTo>
                    <a:pt x="26652" y="67790"/>
                    <a:pt x="26829" y="67266"/>
                    <a:pt x="28069" y="64649"/>
                  </a:cubicBezTo>
                  <a:cubicBezTo>
                    <a:pt x="32497" y="54528"/>
                    <a:pt x="41708" y="43710"/>
                    <a:pt x="51982" y="43710"/>
                  </a:cubicBezTo>
                  <a:cubicBezTo>
                    <a:pt x="56410" y="43710"/>
                    <a:pt x="58005" y="46676"/>
                    <a:pt x="58005" y="52260"/>
                  </a:cubicBezTo>
                  <a:cubicBezTo>
                    <a:pt x="58005" y="54179"/>
                    <a:pt x="57650" y="56622"/>
                    <a:pt x="57473" y="57495"/>
                  </a:cubicBezTo>
                  <a:lnTo>
                    <a:pt x="40468" y="124325"/>
                  </a:lnTo>
                  <a:close/>
                </a:path>
              </a:pathLst>
            </a:custGeom>
            <a:solidFill>
              <a:srgbClr val="000000"/>
            </a:solidFill>
            <a:ln w="25367" cap="flat">
              <a:noFill/>
              <a:prstDash val="solid"/>
              <a:miter/>
            </a:ln>
          </p:spPr>
          <p:txBody>
            <a:bodyPr rtlCol="0" anchor="ctr"/>
            <a:lstStyle/>
            <a:p>
              <a:endParaRPr lang="en-CN"/>
            </a:p>
          </p:txBody>
        </p:sp>
        <p:sp>
          <p:nvSpPr>
            <p:cNvPr id="18480" name="Freeform 18479">
              <a:extLst>
                <a:ext uri="{FF2B5EF4-FFF2-40B4-BE49-F238E27FC236}">
                  <a16:creationId xmlns:a16="http://schemas.microsoft.com/office/drawing/2014/main" id="{9FF41B8B-DF5A-369B-19E5-36F4C452E28A}"/>
                </a:ext>
              </a:extLst>
            </p:cNvPr>
            <p:cNvSpPr/>
            <p:nvPr>
              <p:custDataLst>
                <p:tags r:id="rId74"/>
              </p:custDataLst>
            </p:nvPr>
          </p:nvSpPr>
          <p:spPr>
            <a:xfrm>
              <a:off x="11631123" y="4533577"/>
              <a:ext cx="58707" cy="249274"/>
            </a:xfrm>
            <a:custGeom>
              <a:avLst/>
              <a:gdLst>
                <a:gd name="connsiteX0" fmla="*/ 58971 w 58707"/>
                <a:gd name="connsiteY0" fmla="*/ 124722 h 249274"/>
                <a:gd name="connsiteX1" fmla="*/ 42269 w 58707"/>
                <a:gd name="connsiteY1" fmla="*/ 46949 h 249274"/>
                <a:gd name="connsiteX2" fmla="*/ 2793 w 58707"/>
                <a:gd name="connsiteY2" fmla="*/ 85 h 249274"/>
                <a:gd name="connsiteX3" fmla="*/ 263 w 58707"/>
                <a:gd name="connsiteY3" fmla="*/ 2578 h 249274"/>
                <a:gd name="connsiteX4" fmla="*/ 5071 w 58707"/>
                <a:gd name="connsiteY4" fmla="*/ 8311 h 249274"/>
                <a:gd name="connsiteX5" fmla="*/ 44294 w 58707"/>
                <a:gd name="connsiteY5" fmla="*/ 124722 h 249274"/>
                <a:gd name="connsiteX6" fmla="*/ 3552 w 58707"/>
                <a:gd name="connsiteY6" fmla="*/ 242629 h 249274"/>
                <a:gd name="connsiteX7" fmla="*/ 263 w 58707"/>
                <a:gd name="connsiteY7" fmla="*/ 246867 h 249274"/>
                <a:gd name="connsiteX8" fmla="*/ 2793 w 58707"/>
                <a:gd name="connsiteY8" fmla="*/ 249359 h 249274"/>
                <a:gd name="connsiteX9" fmla="*/ 43028 w 58707"/>
                <a:gd name="connsiteY9" fmla="*/ 200751 h 249274"/>
                <a:gd name="connsiteX10" fmla="*/ 58971 w 58707"/>
                <a:gd name="connsiteY10" fmla="*/ 124722 h 24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9274">
                  <a:moveTo>
                    <a:pt x="58971" y="124722"/>
                  </a:moveTo>
                  <a:cubicBezTo>
                    <a:pt x="58971" y="105279"/>
                    <a:pt x="56187" y="75117"/>
                    <a:pt x="42269" y="46949"/>
                  </a:cubicBezTo>
                  <a:cubicBezTo>
                    <a:pt x="27086" y="16288"/>
                    <a:pt x="5324" y="85"/>
                    <a:pt x="2793" y="85"/>
                  </a:cubicBezTo>
                  <a:cubicBezTo>
                    <a:pt x="1275" y="85"/>
                    <a:pt x="263" y="1082"/>
                    <a:pt x="263" y="2578"/>
                  </a:cubicBezTo>
                  <a:cubicBezTo>
                    <a:pt x="263" y="3326"/>
                    <a:pt x="263" y="3824"/>
                    <a:pt x="5071" y="8311"/>
                  </a:cubicBezTo>
                  <a:cubicBezTo>
                    <a:pt x="29870" y="32989"/>
                    <a:pt x="44294" y="72624"/>
                    <a:pt x="44294" y="124722"/>
                  </a:cubicBezTo>
                  <a:cubicBezTo>
                    <a:pt x="44294" y="167348"/>
                    <a:pt x="34931" y="211221"/>
                    <a:pt x="3552" y="242629"/>
                  </a:cubicBezTo>
                  <a:cubicBezTo>
                    <a:pt x="263" y="245620"/>
                    <a:pt x="263" y="246119"/>
                    <a:pt x="263" y="246867"/>
                  </a:cubicBezTo>
                  <a:cubicBezTo>
                    <a:pt x="263" y="248362"/>
                    <a:pt x="1275" y="249359"/>
                    <a:pt x="2793" y="249359"/>
                  </a:cubicBezTo>
                  <a:cubicBezTo>
                    <a:pt x="5324" y="249359"/>
                    <a:pt x="28098" y="232409"/>
                    <a:pt x="43028" y="200751"/>
                  </a:cubicBezTo>
                  <a:cubicBezTo>
                    <a:pt x="55934" y="173331"/>
                    <a:pt x="58971" y="145661"/>
                    <a:pt x="58971" y="124722"/>
                  </a:cubicBezTo>
                  <a:close/>
                </a:path>
              </a:pathLst>
            </a:custGeom>
            <a:solidFill>
              <a:srgbClr val="000000"/>
            </a:solidFill>
            <a:ln w="25367" cap="flat">
              <a:noFill/>
              <a:prstDash val="solid"/>
              <a:miter/>
            </a:ln>
          </p:spPr>
          <p:txBody>
            <a:bodyPr rtlCol="0" anchor="ctr"/>
            <a:lstStyle/>
            <a:p>
              <a:endParaRPr lang="en-CN"/>
            </a:p>
          </p:txBody>
        </p:sp>
        <p:sp>
          <p:nvSpPr>
            <p:cNvPr id="18481" name="Freeform 18480">
              <a:extLst>
                <a:ext uri="{FF2B5EF4-FFF2-40B4-BE49-F238E27FC236}">
                  <a16:creationId xmlns:a16="http://schemas.microsoft.com/office/drawing/2014/main" id="{84FBF288-2DA5-3B62-E0FD-6C5653CECDEB}"/>
                </a:ext>
              </a:extLst>
            </p:cNvPr>
            <p:cNvSpPr/>
            <p:nvPr>
              <p:custDataLst>
                <p:tags r:id="rId75"/>
              </p:custDataLst>
            </p:nvPr>
          </p:nvSpPr>
          <p:spPr>
            <a:xfrm>
              <a:off x="10740098" y="4821864"/>
              <a:ext cx="1045120" cy="9970"/>
            </a:xfrm>
            <a:custGeom>
              <a:avLst/>
              <a:gdLst>
                <a:gd name="connsiteX0" fmla="*/ 0 w 1045120"/>
                <a:gd name="connsiteY0" fmla="*/ 0 h 9970"/>
                <a:gd name="connsiteX1" fmla="*/ 1045120 w 1045120"/>
                <a:gd name="connsiteY1" fmla="*/ 0 h 9970"/>
                <a:gd name="connsiteX2" fmla="*/ 1045120 w 1045120"/>
                <a:gd name="connsiteY2" fmla="*/ 9970 h 9970"/>
                <a:gd name="connsiteX3" fmla="*/ -1 w 1045120"/>
                <a:gd name="connsiteY3" fmla="*/ 9970 h 9970"/>
              </a:gdLst>
              <a:ahLst/>
              <a:cxnLst>
                <a:cxn ang="0">
                  <a:pos x="connsiteX0" y="connsiteY0"/>
                </a:cxn>
                <a:cxn ang="0">
                  <a:pos x="connsiteX1" y="connsiteY1"/>
                </a:cxn>
                <a:cxn ang="0">
                  <a:pos x="connsiteX2" y="connsiteY2"/>
                </a:cxn>
                <a:cxn ang="0">
                  <a:pos x="connsiteX3" y="connsiteY3"/>
                </a:cxn>
              </a:cxnLst>
              <a:rect l="l" t="t" r="r" b="b"/>
              <a:pathLst>
                <a:path w="1045120" h="9970">
                  <a:moveTo>
                    <a:pt x="0" y="0"/>
                  </a:moveTo>
                  <a:lnTo>
                    <a:pt x="1045120" y="0"/>
                  </a:lnTo>
                  <a:lnTo>
                    <a:pt x="1045120" y="9970"/>
                  </a:lnTo>
                  <a:lnTo>
                    <a:pt x="-1" y="9970"/>
                  </a:lnTo>
                  <a:close/>
                </a:path>
              </a:pathLst>
            </a:custGeom>
            <a:solidFill>
              <a:srgbClr val="000000"/>
            </a:solidFill>
            <a:ln w="25367" cap="flat">
              <a:noFill/>
              <a:prstDash val="solid"/>
              <a:miter/>
            </a:ln>
          </p:spPr>
          <p:txBody>
            <a:bodyPr rtlCol="0" anchor="ctr"/>
            <a:lstStyle/>
            <a:p>
              <a:endParaRPr lang="en-CN"/>
            </a:p>
          </p:txBody>
        </p:sp>
        <p:sp>
          <p:nvSpPr>
            <p:cNvPr id="18482" name="Freeform 18481">
              <a:extLst>
                <a:ext uri="{FF2B5EF4-FFF2-40B4-BE49-F238E27FC236}">
                  <a16:creationId xmlns:a16="http://schemas.microsoft.com/office/drawing/2014/main" id="{256346EF-FAA0-9FD5-10C0-88D8624D1C9B}"/>
                </a:ext>
              </a:extLst>
            </p:cNvPr>
            <p:cNvSpPr/>
            <p:nvPr>
              <p:custDataLst>
                <p:tags r:id="rId76"/>
              </p:custDataLst>
            </p:nvPr>
          </p:nvSpPr>
          <p:spPr>
            <a:xfrm>
              <a:off x="10754269" y="4921295"/>
              <a:ext cx="238627" cy="249274"/>
            </a:xfrm>
            <a:custGeom>
              <a:avLst/>
              <a:gdLst>
                <a:gd name="connsiteX0" fmla="*/ 92592 w 238627"/>
                <a:gd name="connsiteY0" fmla="*/ 133206 h 249274"/>
                <a:gd name="connsiteX1" fmla="*/ 2759 w 238627"/>
                <a:gd name="connsiteY1" fmla="*/ 242637 h 249274"/>
                <a:gd name="connsiteX2" fmla="*/ 481 w 238627"/>
                <a:gd name="connsiteY2" fmla="*/ 246625 h 249274"/>
                <a:gd name="connsiteX3" fmla="*/ 7314 w 238627"/>
                <a:gd name="connsiteY3" fmla="*/ 249367 h 249274"/>
                <a:gd name="connsiteX4" fmla="*/ 217093 w 238627"/>
                <a:gd name="connsiteY4" fmla="*/ 249367 h 249274"/>
                <a:gd name="connsiteX5" fmla="*/ 238855 w 238627"/>
                <a:gd name="connsiteY5" fmla="*/ 187298 h 249274"/>
                <a:gd name="connsiteX6" fmla="*/ 232529 w 238627"/>
                <a:gd name="connsiteY6" fmla="*/ 187298 h 249274"/>
                <a:gd name="connsiteX7" fmla="*/ 187739 w 238627"/>
                <a:gd name="connsiteY7" fmla="*/ 228428 h 249274"/>
                <a:gd name="connsiteX8" fmla="*/ 129031 w 238627"/>
                <a:gd name="connsiteY8" fmla="*/ 235657 h 249274"/>
                <a:gd name="connsiteX9" fmla="*/ 21484 w 238627"/>
                <a:gd name="connsiteY9" fmla="*/ 235657 h 249274"/>
                <a:gd name="connsiteX10" fmla="*/ 109293 w 238627"/>
                <a:gd name="connsiteY10" fmla="*/ 128719 h 249274"/>
                <a:gd name="connsiteX11" fmla="*/ 111571 w 238627"/>
                <a:gd name="connsiteY11" fmla="*/ 124730 h 249274"/>
                <a:gd name="connsiteX12" fmla="*/ 109799 w 238627"/>
                <a:gd name="connsiteY12" fmla="*/ 121241 h 249274"/>
                <a:gd name="connsiteX13" fmla="*/ 27558 w 238627"/>
                <a:gd name="connsiteY13" fmla="*/ 10064 h 249274"/>
                <a:gd name="connsiteX14" fmla="*/ 127766 w 238627"/>
                <a:gd name="connsiteY14" fmla="*/ 10064 h 249274"/>
                <a:gd name="connsiteX15" fmla="*/ 232529 w 238627"/>
                <a:gd name="connsiteY15" fmla="*/ 58423 h 249274"/>
                <a:gd name="connsiteX16" fmla="*/ 238855 w 238627"/>
                <a:gd name="connsiteY16" fmla="*/ 58423 h 249274"/>
                <a:gd name="connsiteX17" fmla="*/ 217093 w 238627"/>
                <a:gd name="connsiteY17" fmla="*/ 93 h 249274"/>
                <a:gd name="connsiteX18" fmla="*/ 7314 w 238627"/>
                <a:gd name="connsiteY18" fmla="*/ 93 h 249274"/>
                <a:gd name="connsiteX19" fmla="*/ 228 w 238627"/>
                <a:gd name="connsiteY19" fmla="*/ 8070 h 249274"/>
                <a:gd name="connsiteX20" fmla="*/ 92592 w 238627"/>
                <a:gd name="connsiteY20" fmla="*/ 133206 h 24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627" h="249274">
                  <a:moveTo>
                    <a:pt x="92592" y="133206"/>
                  </a:moveTo>
                  <a:lnTo>
                    <a:pt x="2759" y="242637"/>
                  </a:lnTo>
                  <a:cubicBezTo>
                    <a:pt x="734" y="245130"/>
                    <a:pt x="481" y="245628"/>
                    <a:pt x="481" y="246625"/>
                  </a:cubicBezTo>
                  <a:cubicBezTo>
                    <a:pt x="481" y="249367"/>
                    <a:pt x="2759" y="249367"/>
                    <a:pt x="7314" y="249367"/>
                  </a:cubicBezTo>
                  <a:lnTo>
                    <a:pt x="217093" y="249367"/>
                  </a:lnTo>
                  <a:lnTo>
                    <a:pt x="238855" y="187298"/>
                  </a:lnTo>
                  <a:lnTo>
                    <a:pt x="232529" y="187298"/>
                  </a:lnTo>
                  <a:cubicBezTo>
                    <a:pt x="226203" y="205994"/>
                    <a:pt x="209248" y="221199"/>
                    <a:pt x="187739" y="228428"/>
                  </a:cubicBezTo>
                  <a:cubicBezTo>
                    <a:pt x="183690" y="229675"/>
                    <a:pt x="166230" y="235657"/>
                    <a:pt x="129031" y="235657"/>
                  </a:cubicBezTo>
                  <a:lnTo>
                    <a:pt x="21484" y="235657"/>
                  </a:lnTo>
                  <a:lnTo>
                    <a:pt x="109293" y="128719"/>
                  </a:lnTo>
                  <a:cubicBezTo>
                    <a:pt x="111065" y="126475"/>
                    <a:pt x="111571" y="125728"/>
                    <a:pt x="111571" y="124730"/>
                  </a:cubicBezTo>
                  <a:cubicBezTo>
                    <a:pt x="111571" y="123733"/>
                    <a:pt x="111318" y="123484"/>
                    <a:pt x="109799" y="121241"/>
                  </a:cubicBezTo>
                  <a:lnTo>
                    <a:pt x="27558" y="10064"/>
                  </a:lnTo>
                  <a:lnTo>
                    <a:pt x="127766" y="10064"/>
                  </a:lnTo>
                  <a:cubicBezTo>
                    <a:pt x="156614" y="10064"/>
                    <a:pt x="214815" y="11809"/>
                    <a:pt x="232529" y="58423"/>
                  </a:cubicBezTo>
                  <a:lnTo>
                    <a:pt x="238855" y="58423"/>
                  </a:lnTo>
                  <a:lnTo>
                    <a:pt x="217093" y="93"/>
                  </a:lnTo>
                  <a:lnTo>
                    <a:pt x="7314" y="93"/>
                  </a:lnTo>
                  <a:cubicBezTo>
                    <a:pt x="481" y="93"/>
                    <a:pt x="228" y="343"/>
                    <a:pt x="228" y="8070"/>
                  </a:cubicBezTo>
                  <a:lnTo>
                    <a:pt x="92592" y="133206"/>
                  </a:lnTo>
                  <a:close/>
                </a:path>
              </a:pathLst>
            </a:custGeom>
            <a:solidFill>
              <a:srgbClr val="000000"/>
            </a:solidFill>
            <a:ln w="25367" cap="flat">
              <a:noFill/>
              <a:prstDash val="solid"/>
              <a:miter/>
            </a:ln>
          </p:spPr>
          <p:txBody>
            <a:bodyPr rtlCol="0" anchor="ctr"/>
            <a:lstStyle/>
            <a:p>
              <a:endParaRPr lang="en-CN"/>
            </a:p>
          </p:txBody>
        </p:sp>
        <p:sp>
          <p:nvSpPr>
            <p:cNvPr id="18483" name="Freeform 18482">
              <a:extLst>
                <a:ext uri="{FF2B5EF4-FFF2-40B4-BE49-F238E27FC236}">
                  <a16:creationId xmlns:a16="http://schemas.microsoft.com/office/drawing/2014/main" id="{808F18D0-24AD-FA68-D999-1C59B7AE58DF}"/>
                </a:ext>
              </a:extLst>
            </p:cNvPr>
            <p:cNvSpPr/>
            <p:nvPr>
              <p:custDataLst>
                <p:tags r:id="rId77"/>
              </p:custDataLst>
            </p:nvPr>
          </p:nvSpPr>
          <p:spPr>
            <a:xfrm>
              <a:off x="11018191" y="4861823"/>
              <a:ext cx="39678" cy="122842"/>
            </a:xfrm>
            <a:custGeom>
              <a:avLst/>
              <a:gdLst>
                <a:gd name="connsiteX0" fmla="*/ 39209 w 39678"/>
                <a:gd name="connsiteY0" fmla="*/ 5331 h 122842"/>
                <a:gd name="connsiteX1" fmla="*/ 39917 w 39678"/>
                <a:gd name="connsiteY1" fmla="*/ 2539 h 122842"/>
                <a:gd name="connsiteX2" fmla="*/ 37083 w 39678"/>
                <a:gd name="connsiteY2" fmla="*/ 96 h 122842"/>
                <a:gd name="connsiteX3" fmla="*/ 14409 w 39678"/>
                <a:gd name="connsiteY3" fmla="*/ 1841 h 122842"/>
                <a:gd name="connsiteX4" fmla="*/ 10690 w 39678"/>
                <a:gd name="connsiteY4" fmla="*/ 5854 h 122842"/>
                <a:gd name="connsiteX5" fmla="*/ 15118 w 39678"/>
                <a:gd name="connsiteY5" fmla="*/ 8297 h 122842"/>
                <a:gd name="connsiteX6" fmla="*/ 23621 w 39678"/>
                <a:gd name="connsiteY6" fmla="*/ 10914 h 122842"/>
                <a:gd name="connsiteX7" fmla="*/ 22912 w 39678"/>
                <a:gd name="connsiteY7" fmla="*/ 14753 h 122842"/>
                <a:gd name="connsiteX8" fmla="*/ 947 w 39678"/>
                <a:gd name="connsiteY8" fmla="*/ 100952 h 122842"/>
                <a:gd name="connsiteX9" fmla="*/ 239 w 39678"/>
                <a:gd name="connsiteY9" fmla="*/ 106361 h 122842"/>
                <a:gd name="connsiteX10" fmla="*/ 18838 w 39678"/>
                <a:gd name="connsiteY10" fmla="*/ 122938 h 122842"/>
                <a:gd name="connsiteX11" fmla="*/ 33009 w 39678"/>
                <a:gd name="connsiteY11" fmla="*/ 113690 h 122842"/>
                <a:gd name="connsiteX12" fmla="*/ 39209 w 39678"/>
                <a:gd name="connsiteY12" fmla="*/ 96241 h 122842"/>
                <a:gd name="connsiteX13" fmla="*/ 36374 w 39678"/>
                <a:gd name="connsiteY13" fmla="*/ 93972 h 122842"/>
                <a:gd name="connsiteX14" fmla="*/ 32832 w 39678"/>
                <a:gd name="connsiteY14" fmla="*/ 98160 h 122842"/>
                <a:gd name="connsiteX15" fmla="*/ 19546 w 39678"/>
                <a:gd name="connsiteY15" fmla="*/ 118052 h 122842"/>
                <a:gd name="connsiteX16" fmla="*/ 13524 w 39678"/>
                <a:gd name="connsiteY16" fmla="*/ 109502 h 122842"/>
                <a:gd name="connsiteX17" fmla="*/ 14587 w 39678"/>
                <a:gd name="connsiteY17" fmla="*/ 102348 h 122842"/>
                <a:gd name="connsiteX18" fmla="*/ 39209 w 39678"/>
                <a:gd name="connsiteY18" fmla="*/ 5331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78" h="122842">
                  <a:moveTo>
                    <a:pt x="39209" y="5331"/>
                  </a:moveTo>
                  <a:cubicBezTo>
                    <a:pt x="39386" y="4982"/>
                    <a:pt x="39917" y="2713"/>
                    <a:pt x="39917" y="2539"/>
                  </a:cubicBezTo>
                  <a:cubicBezTo>
                    <a:pt x="39917" y="1666"/>
                    <a:pt x="39209" y="96"/>
                    <a:pt x="37083" y="96"/>
                  </a:cubicBezTo>
                  <a:cubicBezTo>
                    <a:pt x="33540" y="96"/>
                    <a:pt x="18838" y="1492"/>
                    <a:pt x="14409" y="1841"/>
                  </a:cubicBezTo>
                  <a:cubicBezTo>
                    <a:pt x="13170" y="2015"/>
                    <a:pt x="10690" y="2190"/>
                    <a:pt x="10690" y="5854"/>
                  </a:cubicBezTo>
                  <a:cubicBezTo>
                    <a:pt x="10690" y="8297"/>
                    <a:pt x="13170" y="8297"/>
                    <a:pt x="15118" y="8297"/>
                  </a:cubicBezTo>
                  <a:cubicBezTo>
                    <a:pt x="23621" y="8297"/>
                    <a:pt x="23621" y="9518"/>
                    <a:pt x="23621" y="10914"/>
                  </a:cubicBezTo>
                  <a:cubicBezTo>
                    <a:pt x="23621" y="12136"/>
                    <a:pt x="23266" y="13183"/>
                    <a:pt x="22912" y="14753"/>
                  </a:cubicBezTo>
                  <a:lnTo>
                    <a:pt x="947" y="100952"/>
                  </a:lnTo>
                  <a:cubicBezTo>
                    <a:pt x="416" y="102697"/>
                    <a:pt x="239" y="104616"/>
                    <a:pt x="239" y="106361"/>
                  </a:cubicBezTo>
                  <a:cubicBezTo>
                    <a:pt x="239" y="117529"/>
                    <a:pt x="10335" y="122938"/>
                    <a:pt x="18838" y="122938"/>
                  </a:cubicBezTo>
                  <a:cubicBezTo>
                    <a:pt x="23089" y="122938"/>
                    <a:pt x="28403" y="121542"/>
                    <a:pt x="33009" y="113690"/>
                  </a:cubicBezTo>
                  <a:cubicBezTo>
                    <a:pt x="36729" y="107234"/>
                    <a:pt x="39209" y="96939"/>
                    <a:pt x="39209" y="96241"/>
                  </a:cubicBezTo>
                  <a:cubicBezTo>
                    <a:pt x="39209" y="93972"/>
                    <a:pt x="36906" y="93972"/>
                    <a:pt x="36374" y="93972"/>
                  </a:cubicBezTo>
                  <a:cubicBezTo>
                    <a:pt x="33894" y="93972"/>
                    <a:pt x="33540" y="95019"/>
                    <a:pt x="32832" y="98160"/>
                  </a:cubicBezTo>
                  <a:cubicBezTo>
                    <a:pt x="30529" y="106885"/>
                    <a:pt x="27163" y="118052"/>
                    <a:pt x="19546" y="118052"/>
                  </a:cubicBezTo>
                  <a:cubicBezTo>
                    <a:pt x="14764" y="118052"/>
                    <a:pt x="13524" y="113690"/>
                    <a:pt x="13524" y="109502"/>
                  </a:cubicBezTo>
                  <a:cubicBezTo>
                    <a:pt x="13524" y="107583"/>
                    <a:pt x="14055" y="104267"/>
                    <a:pt x="14587" y="102348"/>
                  </a:cubicBezTo>
                  <a:lnTo>
                    <a:pt x="39209" y="5331"/>
                  </a:lnTo>
                  <a:close/>
                </a:path>
              </a:pathLst>
            </a:custGeom>
            <a:solidFill>
              <a:srgbClr val="000000"/>
            </a:solidFill>
            <a:ln w="25367" cap="flat">
              <a:noFill/>
              <a:prstDash val="solid"/>
              <a:miter/>
            </a:ln>
          </p:spPr>
          <p:txBody>
            <a:bodyPr rtlCol="0" anchor="ctr"/>
            <a:lstStyle/>
            <a:p>
              <a:endParaRPr lang="en-CN"/>
            </a:p>
          </p:txBody>
        </p:sp>
        <p:sp>
          <p:nvSpPr>
            <p:cNvPr id="18484" name="Freeform 18483">
              <a:extLst>
                <a:ext uri="{FF2B5EF4-FFF2-40B4-BE49-F238E27FC236}">
                  <a16:creationId xmlns:a16="http://schemas.microsoft.com/office/drawing/2014/main" id="{01A4D87D-5EF8-0F98-1AE7-8D36278784FE}"/>
                </a:ext>
              </a:extLst>
            </p:cNvPr>
            <p:cNvSpPr/>
            <p:nvPr>
              <p:custDataLst>
                <p:tags r:id="rId78"/>
              </p:custDataLst>
            </p:nvPr>
          </p:nvSpPr>
          <p:spPr>
            <a:xfrm>
              <a:off x="11084097" y="4905970"/>
              <a:ext cx="75814" cy="78695"/>
            </a:xfrm>
            <a:custGeom>
              <a:avLst/>
              <a:gdLst>
                <a:gd name="connsiteX0" fmla="*/ 28052 w 75814"/>
                <a:gd name="connsiteY0" fmla="*/ 37263 h 78695"/>
                <a:gd name="connsiteX1" fmla="*/ 56570 w 75814"/>
                <a:gd name="connsiteY1" fmla="*/ 33598 h 78695"/>
                <a:gd name="connsiteX2" fmla="*/ 72158 w 75814"/>
                <a:gd name="connsiteY2" fmla="*/ 15451 h 78695"/>
                <a:gd name="connsiteX3" fmla="*/ 50193 w 75814"/>
                <a:gd name="connsiteY3" fmla="*/ 96 h 78695"/>
                <a:gd name="connsiteX4" fmla="*/ 241 w 75814"/>
                <a:gd name="connsiteY4" fmla="*/ 45987 h 78695"/>
                <a:gd name="connsiteX5" fmla="*/ 32126 w 75814"/>
                <a:gd name="connsiteY5" fmla="*/ 78792 h 78695"/>
                <a:gd name="connsiteX6" fmla="*/ 76055 w 75814"/>
                <a:gd name="connsiteY6" fmla="*/ 59074 h 78695"/>
                <a:gd name="connsiteX7" fmla="*/ 73044 w 75814"/>
                <a:gd name="connsiteY7" fmla="*/ 56108 h 78695"/>
                <a:gd name="connsiteX8" fmla="*/ 70210 w 75814"/>
                <a:gd name="connsiteY8" fmla="*/ 57853 h 78695"/>
                <a:gd name="connsiteX9" fmla="*/ 32480 w 75814"/>
                <a:gd name="connsiteY9" fmla="*/ 73906 h 78695"/>
                <a:gd name="connsiteX10" fmla="*/ 14766 w 75814"/>
                <a:gd name="connsiteY10" fmla="*/ 52792 h 78695"/>
                <a:gd name="connsiteX11" fmla="*/ 16892 w 75814"/>
                <a:gd name="connsiteY11" fmla="*/ 37263 h 78695"/>
                <a:gd name="connsiteX12" fmla="*/ 28052 w 75814"/>
                <a:gd name="connsiteY12" fmla="*/ 37263 h 78695"/>
                <a:gd name="connsiteX13" fmla="*/ 18309 w 75814"/>
                <a:gd name="connsiteY13" fmla="*/ 32377 h 78695"/>
                <a:gd name="connsiteX14" fmla="*/ 50193 w 75814"/>
                <a:gd name="connsiteY14" fmla="*/ 4982 h 78695"/>
                <a:gd name="connsiteX15" fmla="*/ 64541 w 75814"/>
                <a:gd name="connsiteY15" fmla="*/ 15451 h 78695"/>
                <a:gd name="connsiteX16" fmla="*/ 26989 w 75814"/>
                <a:gd name="connsiteY16" fmla="*/ 32377 h 78695"/>
                <a:gd name="connsiteX17" fmla="*/ 18309 w 75814"/>
                <a:gd name="connsiteY17" fmla="*/ 32377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14" h="78695">
                  <a:moveTo>
                    <a:pt x="28052" y="37263"/>
                  </a:moveTo>
                  <a:cubicBezTo>
                    <a:pt x="33011" y="37263"/>
                    <a:pt x="47005" y="36914"/>
                    <a:pt x="56570" y="33598"/>
                  </a:cubicBezTo>
                  <a:cubicBezTo>
                    <a:pt x="69678" y="29061"/>
                    <a:pt x="72158" y="20686"/>
                    <a:pt x="72158" y="15451"/>
                  </a:cubicBezTo>
                  <a:cubicBezTo>
                    <a:pt x="72158" y="5854"/>
                    <a:pt x="62416" y="96"/>
                    <a:pt x="50193" y="96"/>
                  </a:cubicBezTo>
                  <a:cubicBezTo>
                    <a:pt x="28937" y="96"/>
                    <a:pt x="241" y="16149"/>
                    <a:pt x="241" y="45987"/>
                  </a:cubicBezTo>
                  <a:cubicBezTo>
                    <a:pt x="241" y="63611"/>
                    <a:pt x="11401" y="78792"/>
                    <a:pt x="32126" y="78792"/>
                  </a:cubicBezTo>
                  <a:cubicBezTo>
                    <a:pt x="62062" y="78792"/>
                    <a:pt x="76055" y="61517"/>
                    <a:pt x="76055" y="59074"/>
                  </a:cubicBezTo>
                  <a:cubicBezTo>
                    <a:pt x="76055" y="58027"/>
                    <a:pt x="74461" y="56108"/>
                    <a:pt x="73044" y="56108"/>
                  </a:cubicBezTo>
                  <a:cubicBezTo>
                    <a:pt x="71981" y="56108"/>
                    <a:pt x="71627" y="56457"/>
                    <a:pt x="70210" y="57853"/>
                  </a:cubicBezTo>
                  <a:cubicBezTo>
                    <a:pt x="56393" y="73906"/>
                    <a:pt x="35668" y="73906"/>
                    <a:pt x="32480" y="73906"/>
                  </a:cubicBezTo>
                  <a:cubicBezTo>
                    <a:pt x="21852" y="73906"/>
                    <a:pt x="14766" y="66926"/>
                    <a:pt x="14766" y="52792"/>
                  </a:cubicBezTo>
                  <a:cubicBezTo>
                    <a:pt x="14766" y="50349"/>
                    <a:pt x="14766" y="46860"/>
                    <a:pt x="16892" y="37263"/>
                  </a:cubicBezTo>
                  <a:lnTo>
                    <a:pt x="28052" y="37263"/>
                  </a:lnTo>
                  <a:close/>
                  <a:moveTo>
                    <a:pt x="18309" y="32377"/>
                  </a:moveTo>
                  <a:cubicBezTo>
                    <a:pt x="25572" y="7075"/>
                    <a:pt x="45234" y="4982"/>
                    <a:pt x="50193" y="4982"/>
                  </a:cubicBezTo>
                  <a:cubicBezTo>
                    <a:pt x="57987" y="4982"/>
                    <a:pt x="64541" y="8820"/>
                    <a:pt x="64541" y="15451"/>
                  </a:cubicBezTo>
                  <a:cubicBezTo>
                    <a:pt x="64541" y="32377"/>
                    <a:pt x="34606" y="32377"/>
                    <a:pt x="26989" y="32377"/>
                  </a:cubicBezTo>
                  <a:lnTo>
                    <a:pt x="18309" y="32377"/>
                  </a:lnTo>
                  <a:close/>
                </a:path>
              </a:pathLst>
            </a:custGeom>
            <a:solidFill>
              <a:srgbClr val="000000"/>
            </a:solidFill>
            <a:ln w="25367" cap="flat">
              <a:noFill/>
              <a:prstDash val="solid"/>
              <a:miter/>
            </a:ln>
          </p:spPr>
          <p:txBody>
            <a:bodyPr rtlCol="0" anchor="ctr"/>
            <a:lstStyle/>
            <a:p>
              <a:endParaRPr lang="en-CN"/>
            </a:p>
          </p:txBody>
        </p:sp>
        <p:sp>
          <p:nvSpPr>
            <p:cNvPr id="18485" name="Freeform 18484">
              <a:extLst>
                <a:ext uri="{FF2B5EF4-FFF2-40B4-BE49-F238E27FC236}">
                  <a16:creationId xmlns:a16="http://schemas.microsoft.com/office/drawing/2014/main" id="{4DAA57E6-1CA0-3032-F33B-BDFF20D810F6}"/>
                </a:ext>
              </a:extLst>
            </p:cNvPr>
            <p:cNvSpPr/>
            <p:nvPr>
              <p:custDataLst>
                <p:tags r:id="rId79"/>
              </p:custDataLst>
            </p:nvPr>
          </p:nvSpPr>
          <p:spPr>
            <a:xfrm>
              <a:off x="11176565" y="4905970"/>
              <a:ext cx="108229" cy="78695"/>
            </a:xfrm>
            <a:custGeom>
              <a:avLst/>
              <a:gdLst>
                <a:gd name="connsiteX0" fmla="*/ 13530 w 108229"/>
                <a:gd name="connsiteY0" fmla="*/ 66054 h 78695"/>
                <a:gd name="connsiteX1" fmla="*/ 11759 w 108229"/>
                <a:gd name="connsiteY1" fmla="*/ 73208 h 78695"/>
                <a:gd name="connsiteX2" fmla="*/ 17781 w 108229"/>
                <a:gd name="connsiteY2" fmla="*/ 78792 h 78695"/>
                <a:gd name="connsiteX3" fmla="*/ 24690 w 108229"/>
                <a:gd name="connsiteY3" fmla="*/ 74953 h 78695"/>
                <a:gd name="connsiteX4" fmla="*/ 27878 w 108229"/>
                <a:gd name="connsiteY4" fmla="*/ 64134 h 78695"/>
                <a:gd name="connsiteX5" fmla="*/ 31775 w 108229"/>
                <a:gd name="connsiteY5" fmla="*/ 48430 h 78695"/>
                <a:gd name="connsiteX6" fmla="*/ 34786 w 108229"/>
                <a:gd name="connsiteY6" fmla="*/ 36739 h 78695"/>
                <a:gd name="connsiteX7" fmla="*/ 42226 w 108229"/>
                <a:gd name="connsiteY7" fmla="*/ 21035 h 78695"/>
                <a:gd name="connsiteX8" fmla="*/ 68797 w 108229"/>
                <a:gd name="connsiteY8" fmla="*/ 4982 h 78695"/>
                <a:gd name="connsiteX9" fmla="*/ 79248 w 108229"/>
                <a:gd name="connsiteY9" fmla="*/ 17196 h 78695"/>
                <a:gd name="connsiteX10" fmla="*/ 68797 w 108229"/>
                <a:gd name="connsiteY10" fmla="*/ 54363 h 78695"/>
                <a:gd name="connsiteX11" fmla="*/ 66139 w 108229"/>
                <a:gd name="connsiteY11" fmla="*/ 63785 h 78695"/>
                <a:gd name="connsiteX12" fmla="*/ 82967 w 108229"/>
                <a:gd name="connsiteY12" fmla="*/ 78792 h 78695"/>
                <a:gd name="connsiteX13" fmla="*/ 108475 w 108229"/>
                <a:gd name="connsiteY13" fmla="*/ 52094 h 78695"/>
                <a:gd name="connsiteX14" fmla="*/ 105641 w 108229"/>
                <a:gd name="connsiteY14" fmla="*/ 49826 h 78695"/>
                <a:gd name="connsiteX15" fmla="*/ 102275 w 108229"/>
                <a:gd name="connsiteY15" fmla="*/ 52792 h 78695"/>
                <a:gd name="connsiteX16" fmla="*/ 83499 w 108229"/>
                <a:gd name="connsiteY16" fmla="*/ 73906 h 78695"/>
                <a:gd name="connsiteX17" fmla="*/ 79070 w 108229"/>
                <a:gd name="connsiteY17" fmla="*/ 67799 h 78695"/>
                <a:gd name="connsiteX18" fmla="*/ 83145 w 108229"/>
                <a:gd name="connsiteY18" fmla="*/ 53665 h 78695"/>
                <a:gd name="connsiteX19" fmla="*/ 92533 w 108229"/>
                <a:gd name="connsiteY19" fmla="*/ 19988 h 78695"/>
                <a:gd name="connsiteX20" fmla="*/ 69505 w 108229"/>
                <a:gd name="connsiteY20" fmla="*/ 96 h 78695"/>
                <a:gd name="connsiteX21" fmla="*/ 39569 w 108229"/>
                <a:gd name="connsiteY21" fmla="*/ 15975 h 78695"/>
                <a:gd name="connsiteX22" fmla="*/ 20616 w 108229"/>
                <a:gd name="connsiteY22" fmla="*/ 96 h 78695"/>
                <a:gd name="connsiteX23" fmla="*/ 6622 w 108229"/>
                <a:gd name="connsiteY23" fmla="*/ 9518 h 78695"/>
                <a:gd name="connsiteX24" fmla="*/ 245 w 108229"/>
                <a:gd name="connsiteY24" fmla="*/ 26793 h 78695"/>
                <a:gd name="connsiteX25" fmla="*/ 3256 w 108229"/>
                <a:gd name="connsiteY25" fmla="*/ 29061 h 78695"/>
                <a:gd name="connsiteX26" fmla="*/ 7153 w 108229"/>
                <a:gd name="connsiteY26" fmla="*/ 23827 h 78695"/>
                <a:gd name="connsiteX27" fmla="*/ 20084 w 108229"/>
                <a:gd name="connsiteY27" fmla="*/ 4982 h 78695"/>
                <a:gd name="connsiteX28" fmla="*/ 25930 w 108229"/>
                <a:gd name="connsiteY28" fmla="*/ 13532 h 78695"/>
                <a:gd name="connsiteX29" fmla="*/ 23095 w 108229"/>
                <a:gd name="connsiteY29" fmla="*/ 28014 h 78695"/>
                <a:gd name="connsiteX30" fmla="*/ 19199 w 108229"/>
                <a:gd name="connsiteY30" fmla="*/ 43719 h 78695"/>
                <a:gd name="connsiteX31" fmla="*/ 13530 w 108229"/>
                <a:gd name="connsiteY31" fmla="*/ 66054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29" h="78695">
                  <a:moveTo>
                    <a:pt x="13530" y="66054"/>
                  </a:moveTo>
                  <a:cubicBezTo>
                    <a:pt x="12822" y="68322"/>
                    <a:pt x="11759" y="72684"/>
                    <a:pt x="11759" y="73208"/>
                  </a:cubicBezTo>
                  <a:cubicBezTo>
                    <a:pt x="11759" y="77047"/>
                    <a:pt x="14947" y="78792"/>
                    <a:pt x="17781" y="78792"/>
                  </a:cubicBezTo>
                  <a:cubicBezTo>
                    <a:pt x="20970" y="78792"/>
                    <a:pt x="23804" y="76523"/>
                    <a:pt x="24690" y="74953"/>
                  </a:cubicBezTo>
                  <a:cubicBezTo>
                    <a:pt x="25575" y="73382"/>
                    <a:pt x="26992" y="67799"/>
                    <a:pt x="27878" y="64134"/>
                  </a:cubicBezTo>
                  <a:cubicBezTo>
                    <a:pt x="28764" y="60819"/>
                    <a:pt x="30712" y="52792"/>
                    <a:pt x="31775" y="48430"/>
                  </a:cubicBezTo>
                  <a:cubicBezTo>
                    <a:pt x="32838" y="44591"/>
                    <a:pt x="33901" y="40752"/>
                    <a:pt x="34786" y="36739"/>
                  </a:cubicBezTo>
                  <a:cubicBezTo>
                    <a:pt x="36735" y="29585"/>
                    <a:pt x="37089" y="28189"/>
                    <a:pt x="42226" y="21035"/>
                  </a:cubicBezTo>
                  <a:cubicBezTo>
                    <a:pt x="47186" y="14055"/>
                    <a:pt x="55511" y="4982"/>
                    <a:pt x="68797" y="4982"/>
                  </a:cubicBezTo>
                  <a:cubicBezTo>
                    <a:pt x="79070" y="4982"/>
                    <a:pt x="79248" y="13881"/>
                    <a:pt x="79248" y="17196"/>
                  </a:cubicBezTo>
                  <a:cubicBezTo>
                    <a:pt x="79248" y="27665"/>
                    <a:pt x="71631" y="47034"/>
                    <a:pt x="68797" y="54363"/>
                  </a:cubicBezTo>
                  <a:cubicBezTo>
                    <a:pt x="66848" y="59249"/>
                    <a:pt x="66139" y="60819"/>
                    <a:pt x="66139" y="63785"/>
                  </a:cubicBezTo>
                  <a:cubicBezTo>
                    <a:pt x="66139" y="73033"/>
                    <a:pt x="73933" y="78792"/>
                    <a:pt x="82967" y="78792"/>
                  </a:cubicBezTo>
                  <a:cubicBezTo>
                    <a:pt x="100681" y="78792"/>
                    <a:pt x="108475" y="54712"/>
                    <a:pt x="108475" y="52094"/>
                  </a:cubicBezTo>
                  <a:cubicBezTo>
                    <a:pt x="108475" y="49826"/>
                    <a:pt x="106172" y="49826"/>
                    <a:pt x="105641" y="49826"/>
                  </a:cubicBezTo>
                  <a:cubicBezTo>
                    <a:pt x="103161" y="49826"/>
                    <a:pt x="102984" y="50873"/>
                    <a:pt x="102275" y="52792"/>
                  </a:cubicBezTo>
                  <a:cubicBezTo>
                    <a:pt x="98201" y="66752"/>
                    <a:pt x="90584" y="73906"/>
                    <a:pt x="83499" y="73906"/>
                  </a:cubicBezTo>
                  <a:cubicBezTo>
                    <a:pt x="79779" y="73906"/>
                    <a:pt x="79070" y="71463"/>
                    <a:pt x="79070" y="67799"/>
                  </a:cubicBezTo>
                  <a:cubicBezTo>
                    <a:pt x="79070" y="63785"/>
                    <a:pt x="79956" y="61517"/>
                    <a:pt x="83145" y="53665"/>
                  </a:cubicBezTo>
                  <a:cubicBezTo>
                    <a:pt x="85270" y="48256"/>
                    <a:pt x="92533" y="29759"/>
                    <a:pt x="92533" y="19988"/>
                  </a:cubicBezTo>
                  <a:cubicBezTo>
                    <a:pt x="92533" y="3062"/>
                    <a:pt x="78893" y="96"/>
                    <a:pt x="69505" y="96"/>
                  </a:cubicBezTo>
                  <a:cubicBezTo>
                    <a:pt x="54803" y="96"/>
                    <a:pt x="44883" y="8995"/>
                    <a:pt x="39569" y="15975"/>
                  </a:cubicBezTo>
                  <a:cubicBezTo>
                    <a:pt x="38329" y="3935"/>
                    <a:pt x="27878" y="96"/>
                    <a:pt x="20616" y="96"/>
                  </a:cubicBezTo>
                  <a:cubicBezTo>
                    <a:pt x="12999" y="96"/>
                    <a:pt x="8925" y="5505"/>
                    <a:pt x="6622" y="9518"/>
                  </a:cubicBezTo>
                  <a:cubicBezTo>
                    <a:pt x="2725" y="15975"/>
                    <a:pt x="245" y="25921"/>
                    <a:pt x="245" y="26793"/>
                  </a:cubicBezTo>
                  <a:cubicBezTo>
                    <a:pt x="245" y="29061"/>
                    <a:pt x="2725" y="29061"/>
                    <a:pt x="3256" y="29061"/>
                  </a:cubicBezTo>
                  <a:cubicBezTo>
                    <a:pt x="5736" y="29061"/>
                    <a:pt x="5913" y="28538"/>
                    <a:pt x="7153" y="23827"/>
                  </a:cubicBezTo>
                  <a:cubicBezTo>
                    <a:pt x="9810" y="13532"/>
                    <a:pt x="13176" y="4982"/>
                    <a:pt x="20084" y="4982"/>
                  </a:cubicBezTo>
                  <a:cubicBezTo>
                    <a:pt x="24690" y="4982"/>
                    <a:pt x="25930" y="8820"/>
                    <a:pt x="25930" y="13532"/>
                  </a:cubicBezTo>
                  <a:cubicBezTo>
                    <a:pt x="25930" y="16847"/>
                    <a:pt x="24335" y="23303"/>
                    <a:pt x="23095" y="28014"/>
                  </a:cubicBezTo>
                  <a:cubicBezTo>
                    <a:pt x="21856" y="32726"/>
                    <a:pt x="20084" y="39880"/>
                    <a:pt x="19199" y="43719"/>
                  </a:cubicBezTo>
                  <a:lnTo>
                    <a:pt x="13530" y="66054"/>
                  </a:lnTo>
                  <a:close/>
                </a:path>
              </a:pathLst>
            </a:custGeom>
            <a:solidFill>
              <a:srgbClr val="000000"/>
            </a:solidFill>
            <a:ln w="25367" cap="flat">
              <a:noFill/>
              <a:prstDash val="solid"/>
              <a:miter/>
            </a:ln>
          </p:spPr>
          <p:txBody>
            <a:bodyPr rtlCol="0" anchor="ctr"/>
            <a:lstStyle/>
            <a:p>
              <a:endParaRPr lang="en-CN"/>
            </a:p>
          </p:txBody>
        </p:sp>
        <p:sp>
          <p:nvSpPr>
            <p:cNvPr id="18486" name="Freeform 18485">
              <a:extLst>
                <a:ext uri="{FF2B5EF4-FFF2-40B4-BE49-F238E27FC236}">
                  <a16:creationId xmlns:a16="http://schemas.microsoft.com/office/drawing/2014/main" id="{C276AFF3-B7CC-5ABC-E2C4-FF2FF7F396EA}"/>
                </a:ext>
              </a:extLst>
            </p:cNvPr>
            <p:cNvSpPr/>
            <p:nvPr>
              <p:custDataLst>
                <p:tags r:id="rId80"/>
              </p:custDataLst>
            </p:nvPr>
          </p:nvSpPr>
          <p:spPr>
            <a:xfrm>
              <a:off x="11304491" y="4867058"/>
              <a:ext cx="78293" cy="115862"/>
            </a:xfrm>
            <a:custGeom>
              <a:avLst/>
              <a:gdLst>
                <a:gd name="connsiteX0" fmla="*/ 78544 w 78293"/>
                <a:gd name="connsiteY0" fmla="*/ 84201 h 115862"/>
                <a:gd name="connsiteX1" fmla="*/ 72521 w 78293"/>
                <a:gd name="connsiteY1" fmla="*/ 84201 h 115862"/>
                <a:gd name="connsiteX2" fmla="*/ 67916 w 78293"/>
                <a:gd name="connsiteY2" fmla="*/ 100080 h 115862"/>
                <a:gd name="connsiteX3" fmla="*/ 50379 w 78293"/>
                <a:gd name="connsiteY3" fmla="*/ 101127 h 115862"/>
                <a:gd name="connsiteX4" fmla="*/ 17786 w 78293"/>
                <a:gd name="connsiteY4" fmla="*/ 101127 h 115862"/>
                <a:gd name="connsiteX5" fmla="*/ 53214 w 78293"/>
                <a:gd name="connsiteY5" fmla="*/ 71812 h 115862"/>
                <a:gd name="connsiteX6" fmla="*/ 78544 w 78293"/>
                <a:gd name="connsiteY6" fmla="*/ 34122 h 115862"/>
                <a:gd name="connsiteX7" fmla="*/ 37094 w 78293"/>
                <a:gd name="connsiteY7" fmla="*/ 96 h 115862"/>
                <a:gd name="connsiteX8" fmla="*/ 250 w 78293"/>
                <a:gd name="connsiteY8" fmla="*/ 31330 h 115862"/>
                <a:gd name="connsiteX9" fmla="*/ 9638 w 78293"/>
                <a:gd name="connsiteY9" fmla="*/ 41101 h 115862"/>
                <a:gd name="connsiteX10" fmla="*/ 19026 w 78293"/>
                <a:gd name="connsiteY10" fmla="*/ 31853 h 115862"/>
                <a:gd name="connsiteX11" fmla="*/ 8575 w 78293"/>
                <a:gd name="connsiteY11" fmla="*/ 22605 h 115862"/>
                <a:gd name="connsiteX12" fmla="*/ 34437 w 78293"/>
                <a:gd name="connsiteY12" fmla="*/ 6377 h 115862"/>
                <a:gd name="connsiteX13" fmla="*/ 61362 w 78293"/>
                <a:gd name="connsiteY13" fmla="*/ 34122 h 115862"/>
                <a:gd name="connsiteX14" fmla="*/ 44711 w 78293"/>
                <a:gd name="connsiteY14" fmla="*/ 67624 h 115862"/>
                <a:gd name="connsiteX15" fmla="*/ 2021 w 78293"/>
                <a:gd name="connsiteY15" fmla="*/ 109153 h 115862"/>
                <a:gd name="connsiteX16" fmla="*/ 250 w 78293"/>
                <a:gd name="connsiteY16" fmla="*/ 115958 h 115862"/>
                <a:gd name="connsiteX17" fmla="*/ 73230 w 78293"/>
                <a:gd name="connsiteY17" fmla="*/ 115958 h 115862"/>
                <a:gd name="connsiteX18" fmla="*/ 78544 w 78293"/>
                <a:gd name="connsiteY18" fmla="*/ 84201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5862">
                  <a:moveTo>
                    <a:pt x="78544" y="84201"/>
                  </a:moveTo>
                  <a:lnTo>
                    <a:pt x="72521" y="84201"/>
                  </a:lnTo>
                  <a:cubicBezTo>
                    <a:pt x="71990" y="88040"/>
                    <a:pt x="70219" y="98335"/>
                    <a:pt x="67916" y="100080"/>
                  </a:cubicBezTo>
                  <a:cubicBezTo>
                    <a:pt x="66499" y="101127"/>
                    <a:pt x="52859" y="101127"/>
                    <a:pt x="50379" y="101127"/>
                  </a:cubicBezTo>
                  <a:lnTo>
                    <a:pt x="17786" y="101127"/>
                  </a:lnTo>
                  <a:cubicBezTo>
                    <a:pt x="36386" y="84899"/>
                    <a:pt x="42585" y="80013"/>
                    <a:pt x="53214" y="71812"/>
                  </a:cubicBezTo>
                  <a:cubicBezTo>
                    <a:pt x="66322" y="61517"/>
                    <a:pt x="78544" y="50698"/>
                    <a:pt x="78544" y="34122"/>
                  </a:cubicBezTo>
                  <a:cubicBezTo>
                    <a:pt x="78544" y="13008"/>
                    <a:pt x="59768" y="96"/>
                    <a:pt x="37094" y="96"/>
                  </a:cubicBezTo>
                  <a:cubicBezTo>
                    <a:pt x="15129" y="96"/>
                    <a:pt x="250" y="15277"/>
                    <a:pt x="250" y="31330"/>
                  </a:cubicBezTo>
                  <a:cubicBezTo>
                    <a:pt x="250" y="40229"/>
                    <a:pt x="7867" y="41101"/>
                    <a:pt x="9638" y="41101"/>
                  </a:cubicBezTo>
                  <a:cubicBezTo>
                    <a:pt x="13889" y="41101"/>
                    <a:pt x="19026" y="38135"/>
                    <a:pt x="19026" y="31853"/>
                  </a:cubicBezTo>
                  <a:cubicBezTo>
                    <a:pt x="19026" y="28712"/>
                    <a:pt x="17786" y="22605"/>
                    <a:pt x="8575" y="22605"/>
                  </a:cubicBezTo>
                  <a:cubicBezTo>
                    <a:pt x="14067" y="10216"/>
                    <a:pt x="26112" y="6377"/>
                    <a:pt x="34437" y="6377"/>
                  </a:cubicBezTo>
                  <a:cubicBezTo>
                    <a:pt x="52151" y="6377"/>
                    <a:pt x="61362" y="19988"/>
                    <a:pt x="61362" y="34122"/>
                  </a:cubicBezTo>
                  <a:cubicBezTo>
                    <a:pt x="61362" y="49302"/>
                    <a:pt x="50379" y="61342"/>
                    <a:pt x="44711" y="67624"/>
                  </a:cubicBezTo>
                  <a:lnTo>
                    <a:pt x="2021" y="109153"/>
                  </a:lnTo>
                  <a:cubicBezTo>
                    <a:pt x="250" y="110724"/>
                    <a:pt x="250" y="111073"/>
                    <a:pt x="250" y="115958"/>
                  </a:cubicBezTo>
                  <a:lnTo>
                    <a:pt x="73230" y="115958"/>
                  </a:lnTo>
                  <a:lnTo>
                    <a:pt x="78544" y="84201"/>
                  </a:lnTo>
                  <a:close/>
                </a:path>
              </a:pathLst>
            </a:custGeom>
            <a:solidFill>
              <a:srgbClr val="000000"/>
            </a:solidFill>
            <a:ln w="25367" cap="flat">
              <a:noFill/>
              <a:prstDash val="solid"/>
              <a:miter/>
            </a:ln>
          </p:spPr>
          <p:txBody>
            <a:bodyPr rtlCol="0" anchor="ctr"/>
            <a:lstStyle/>
            <a:p>
              <a:endParaRPr lang="en-CN"/>
            </a:p>
          </p:txBody>
        </p:sp>
        <p:sp>
          <p:nvSpPr>
            <p:cNvPr id="18487" name="Freeform 18486">
              <a:extLst>
                <a:ext uri="{FF2B5EF4-FFF2-40B4-BE49-F238E27FC236}">
                  <a16:creationId xmlns:a16="http://schemas.microsoft.com/office/drawing/2014/main" id="{6A49B3AB-46FC-C251-7285-5650E853BCDB}"/>
                </a:ext>
              </a:extLst>
            </p:cNvPr>
            <p:cNvSpPr/>
            <p:nvPr>
              <p:custDataLst>
                <p:tags r:id="rId81"/>
              </p:custDataLst>
            </p:nvPr>
          </p:nvSpPr>
          <p:spPr>
            <a:xfrm>
              <a:off x="11020493" y="5061938"/>
              <a:ext cx="87150" cy="122842"/>
            </a:xfrm>
            <a:custGeom>
              <a:avLst/>
              <a:gdLst>
                <a:gd name="connsiteX0" fmla="*/ 42397 w 87150"/>
                <a:gd name="connsiteY0" fmla="*/ 5339 h 122842"/>
                <a:gd name="connsiteX1" fmla="*/ 43106 w 87150"/>
                <a:gd name="connsiteY1" fmla="*/ 2547 h 122842"/>
                <a:gd name="connsiteX2" fmla="*/ 40271 w 87150"/>
                <a:gd name="connsiteY2" fmla="*/ 104 h 122842"/>
                <a:gd name="connsiteX3" fmla="*/ 17598 w 87150"/>
                <a:gd name="connsiteY3" fmla="*/ 1849 h 122842"/>
                <a:gd name="connsiteX4" fmla="*/ 13701 w 87150"/>
                <a:gd name="connsiteY4" fmla="*/ 5862 h 122842"/>
                <a:gd name="connsiteX5" fmla="*/ 18306 w 87150"/>
                <a:gd name="connsiteY5" fmla="*/ 8305 h 122842"/>
                <a:gd name="connsiteX6" fmla="*/ 26809 w 87150"/>
                <a:gd name="connsiteY6" fmla="*/ 10922 h 122842"/>
                <a:gd name="connsiteX7" fmla="*/ 26100 w 87150"/>
                <a:gd name="connsiteY7" fmla="*/ 14761 h 122842"/>
                <a:gd name="connsiteX8" fmla="*/ 1124 w 87150"/>
                <a:gd name="connsiteY8" fmla="*/ 113524 h 122842"/>
                <a:gd name="connsiteX9" fmla="*/ 239 w 87150"/>
                <a:gd name="connsiteY9" fmla="*/ 117362 h 122842"/>
                <a:gd name="connsiteX10" fmla="*/ 6261 w 87150"/>
                <a:gd name="connsiteY10" fmla="*/ 122946 h 122842"/>
                <a:gd name="connsiteX11" fmla="*/ 14409 w 87150"/>
                <a:gd name="connsiteY11" fmla="*/ 115617 h 122842"/>
                <a:gd name="connsiteX12" fmla="*/ 23089 w 87150"/>
                <a:gd name="connsiteY12" fmla="*/ 81766 h 122842"/>
                <a:gd name="connsiteX13" fmla="*/ 45763 w 87150"/>
                <a:gd name="connsiteY13" fmla="*/ 96074 h 122842"/>
                <a:gd name="connsiteX14" fmla="*/ 45408 w 87150"/>
                <a:gd name="connsiteY14" fmla="*/ 99564 h 122842"/>
                <a:gd name="connsiteX15" fmla="*/ 44700 w 87150"/>
                <a:gd name="connsiteY15" fmla="*/ 104973 h 122842"/>
                <a:gd name="connsiteX16" fmla="*/ 63476 w 87150"/>
                <a:gd name="connsiteY16" fmla="*/ 122946 h 122842"/>
                <a:gd name="connsiteX17" fmla="*/ 85972 w 87150"/>
                <a:gd name="connsiteY17" fmla="*/ 96249 h 122842"/>
                <a:gd name="connsiteX18" fmla="*/ 83138 w 87150"/>
                <a:gd name="connsiteY18" fmla="*/ 93980 h 122842"/>
                <a:gd name="connsiteX19" fmla="*/ 79595 w 87150"/>
                <a:gd name="connsiteY19" fmla="*/ 98168 h 122842"/>
                <a:gd name="connsiteX20" fmla="*/ 64008 w 87150"/>
                <a:gd name="connsiteY20" fmla="*/ 118060 h 122842"/>
                <a:gd name="connsiteX21" fmla="*/ 57808 w 87150"/>
                <a:gd name="connsiteY21" fmla="*/ 108987 h 122842"/>
                <a:gd name="connsiteX22" fmla="*/ 58871 w 87150"/>
                <a:gd name="connsiteY22" fmla="*/ 101135 h 122842"/>
                <a:gd name="connsiteX23" fmla="*/ 59756 w 87150"/>
                <a:gd name="connsiteY23" fmla="*/ 95725 h 122842"/>
                <a:gd name="connsiteX24" fmla="*/ 31060 w 87150"/>
                <a:gd name="connsiteY24" fmla="*/ 77229 h 122842"/>
                <a:gd name="connsiteX25" fmla="*/ 45763 w 87150"/>
                <a:gd name="connsiteY25" fmla="*/ 65713 h 122842"/>
                <a:gd name="connsiteX26" fmla="*/ 73573 w 87150"/>
                <a:gd name="connsiteY26" fmla="*/ 49136 h 122842"/>
                <a:gd name="connsiteX27" fmla="*/ 79418 w 87150"/>
                <a:gd name="connsiteY27" fmla="*/ 51404 h 122842"/>
                <a:gd name="connsiteX28" fmla="*/ 70207 w 87150"/>
                <a:gd name="connsiteY28" fmla="*/ 61176 h 122842"/>
                <a:gd name="connsiteX29" fmla="*/ 77293 w 87150"/>
                <a:gd name="connsiteY29" fmla="*/ 67632 h 122842"/>
                <a:gd name="connsiteX30" fmla="*/ 87389 w 87150"/>
                <a:gd name="connsiteY30" fmla="*/ 56465 h 122842"/>
                <a:gd name="connsiteX31" fmla="*/ 73750 w 87150"/>
                <a:gd name="connsiteY31" fmla="*/ 44250 h 122842"/>
                <a:gd name="connsiteX32" fmla="*/ 45408 w 87150"/>
                <a:gd name="connsiteY32" fmla="*/ 59606 h 122842"/>
                <a:gd name="connsiteX33" fmla="*/ 24861 w 87150"/>
                <a:gd name="connsiteY33" fmla="*/ 74961 h 122842"/>
                <a:gd name="connsiteX34" fmla="*/ 42397 w 87150"/>
                <a:gd name="connsiteY34" fmla="*/ 5339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2842">
                  <a:moveTo>
                    <a:pt x="42397" y="5339"/>
                  </a:moveTo>
                  <a:cubicBezTo>
                    <a:pt x="42574" y="4990"/>
                    <a:pt x="43106" y="2721"/>
                    <a:pt x="43106" y="2547"/>
                  </a:cubicBezTo>
                  <a:cubicBezTo>
                    <a:pt x="43106" y="1674"/>
                    <a:pt x="42397" y="104"/>
                    <a:pt x="40271" y="104"/>
                  </a:cubicBezTo>
                  <a:cubicBezTo>
                    <a:pt x="36729" y="104"/>
                    <a:pt x="22026" y="1500"/>
                    <a:pt x="17598" y="1849"/>
                  </a:cubicBezTo>
                  <a:cubicBezTo>
                    <a:pt x="16181" y="2023"/>
                    <a:pt x="13701" y="2198"/>
                    <a:pt x="13701" y="5862"/>
                  </a:cubicBezTo>
                  <a:cubicBezTo>
                    <a:pt x="13701" y="8305"/>
                    <a:pt x="16181" y="8305"/>
                    <a:pt x="18306" y="8305"/>
                  </a:cubicBezTo>
                  <a:cubicBezTo>
                    <a:pt x="26809" y="8305"/>
                    <a:pt x="26809" y="9526"/>
                    <a:pt x="26809" y="10922"/>
                  </a:cubicBezTo>
                  <a:cubicBezTo>
                    <a:pt x="26809" y="12144"/>
                    <a:pt x="26455" y="13191"/>
                    <a:pt x="26100" y="14761"/>
                  </a:cubicBezTo>
                  <a:lnTo>
                    <a:pt x="1124" y="113524"/>
                  </a:lnTo>
                  <a:cubicBezTo>
                    <a:pt x="239" y="116664"/>
                    <a:pt x="239" y="117013"/>
                    <a:pt x="239" y="117362"/>
                  </a:cubicBezTo>
                  <a:cubicBezTo>
                    <a:pt x="239" y="119980"/>
                    <a:pt x="2364" y="122946"/>
                    <a:pt x="6261" y="122946"/>
                  </a:cubicBezTo>
                  <a:cubicBezTo>
                    <a:pt x="11044" y="122946"/>
                    <a:pt x="13347" y="119456"/>
                    <a:pt x="14409" y="115617"/>
                  </a:cubicBezTo>
                  <a:cubicBezTo>
                    <a:pt x="14764" y="114919"/>
                    <a:pt x="22381" y="84209"/>
                    <a:pt x="23089" y="81766"/>
                  </a:cubicBezTo>
                  <a:cubicBezTo>
                    <a:pt x="35666" y="82987"/>
                    <a:pt x="45763" y="87001"/>
                    <a:pt x="45763" y="96074"/>
                  </a:cubicBezTo>
                  <a:cubicBezTo>
                    <a:pt x="45763" y="96947"/>
                    <a:pt x="45763" y="97819"/>
                    <a:pt x="45408" y="99564"/>
                  </a:cubicBezTo>
                  <a:cubicBezTo>
                    <a:pt x="44700" y="102182"/>
                    <a:pt x="44700" y="103054"/>
                    <a:pt x="44700" y="104973"/>
                  </a:cubicBezTo>
                  <a:cubicBezTo>
                    <a:pt x="44700" y="117362"/>
                    <a:pt x="54974" y="122946"/>
                    <a:pt x="63476" y="122946"/>
                  </a:cubicBezTo>
                  <a:cubicBezTo>
                    <a:pt x="80658" y="122946"/>
                    <a:pt x="85972" y="96423"/>
                    <a:pt x="85972" y="96249"/>
                  </a:cubicBezTo>
                  <a:cubicBezTo>
                    <a:pt x="85972" y="93980"/>
                    <a:pt x="83670" y="93980"/>
                    <a:pt x="83138" y="93980"/>
                  </a:cubicBezTo>
                  <a:cubicBezTo>
                    <a:pt x="80658" y="93980"/>
                    <a:pt x="80481" y="94853"/>
                    <a:pt x="79595" y="98168"/>
                  </a:cubicBezTo>
                  <a:cubicBezTo>
                    <a:pt x="77470" y="105671"/>
                    <a:pt x="72687" y="118060"/>
                    <a:pt x="64008" y="118060"/>
                  </a:cubicBezTo>
                  <a:cubicBezTo>
                    <a:pt x="59225" y="118060"/>
                    <a:pt x="57808" y="113698"/>
                    <a:pt x="57808" y="108987"/>
                  </a:cubicBezTo>
                  <a:cubicBezTo>
                    <a:pt x="57808" y="106020"/>
                    <a:pt x="57808" y="105671"/>
                    <a:pt x="58871" y="101135"/>
                  </a:cubicBezTo>
                  <a:cubicBezTo>
                    <a:pt x="59048" y="100611"/>
                    <a:pt x="59756" y="97645"/>
                    <a:pt x="59756" y="95725"/>
                  </a:cubicBezTo>
                  <a:cubicBezTo>
                    <a:pt x="59756" y="80196"/>
                    <a:pt x="38500" y="77753"/>
                    <a:pt x="31060" y="77229"/>
                  </a:cubicBezTo>
                  <a:cubicBezTo>
                    <a:pt x="36197" y="74088"/>
                    <a:pt x="42751" y="68330"/>
                    <a:pt x="45763" y="65713"/>
                  </a:cubicBezTo>
                  <a:cubicBezTo>
                    <a:pt x="54796" y="57337"/>
                    <a:pt x="63653" y="49136"/>
                    <a:pt x="73573" y="49136"/>
                  </a:cubicBezTo>
                  <a:cubicBezTo>
                    <a:pt x="75698" y="49136"/>
                    <a:pt x="78001" y="49659"/>
                    <a:pt x="79418" y="51404"/>
                  </a:cubicBezTo>
                  <a:cubicBezTo>
                    <a:pt x="71801" y="52626"/>
                    <a:pt x="70207" y="58559"/>
                    <a:pt x="70207" y="61176"/>
                  </a:cubicBezTo>
                  <a:cubicBezTo>
                    <a:pt x="70207" y="65015"/>
                    <a:pt x="73219" y="67632"/>
                    <a:pt x="77293" y="67632"/>
                  </a:cubicBezTo>
                  <a:cubicBezTo>
                    <a:pt x="82075" y="67632"/>
                    <a:pt x="87389" y="63793"/>
                    <a:pt x="87389" y="56465"/>
                  </a:cubicBezTo>
                  <a:cubicBezTo>
                    <a:pt x="87389" y="50706"/>
                    <a:pt x="83138" y="44250"/>
                    <a:pt x="73750" y="44250"/>
                  </a:cubicBezTo>
                  <a:cubicBezTo>
                    <a:pt x="63653" y="44250"/>
                    <a:pt x="54442" y="51404"/>
                    <a:pt x="45408" y="59606"/>
                  </a:cubicBezTo>
                  <a:cubicBezTo>
                    <a:pt x="37969" y="66585"/>
                    <a:pt x="32123" y="71994"/>
                    <a:pt x="24861" y="74961"/>
                  </a:cubicBezTo>
                  <a:lnTo>
                    <a:pt x="42397" y="5339"/>
                  </a:lnTo>
                  <a:close/>
                </a:path>
              </a:pathLst>
            </a:custGeom>
            <a:solidFill>
              <a:srgbClr val="000000"/>
            </a:solidFill>
            <a:ln w="25367" cap="flat">
              <a:noFill/>
              <a:prstDash val="solid"/>
              <a:miter/>
            </a:ln>
          </p:spPr>
          <p:txBody>
            <a:bodyPr rtlCol="0" anchor="ctr"/>
            <a:lstStyle/>
            <a:p>
              <a:endParaRPr lang="en-CN"/>
            </a:p>
          </p:txBody>
        </p:sp>
        <p:sp>
          <p:nvSpPr>
            <p:cNvPr id="18488" name="Freeform 18487">
              <a:extLst>
                <a:ext uri="{FF2B5EF4-FFF2-40B4-BE49-F238E27FC236}">
                  <a16:creationId xmlns:a16="http://schemas.microsoft.com/office/drawing/2014/main" id="{CAEAA4EC-F65C-609D-536B-B8D6F3BBE8FD}"/>
                </a:ext>
              </a:extLst>
            </p:cNvPr>
            <p:cNvSpPr/>
            <p:nvPr>
              <p:custDataLst>
                <p:tags r:id="rId82"/>
              </p:custDataLst>
            </p:nvPr>
          </p:nvSpPr>
          <p:spPr>
            <a:xfrm>
              <a:off x="11131460" y="5115856"/>
              <a:ext cx="130371" cy="46938"/>
            </a:xfrm>
            <a:custGeom>
              <a:avLst/>
              <a:gdLst>
                <a:gd name="connsiteX0" fmla="*/ 123884 w 130371"/>
                <a:gd name="connsiteY0" fmla="*/ 8654 h 46938"/>
                <a:gd name="connsiteX1" fmla="*/ 130615 w 130371"/>
                <a:gd name="connsiteY1" fmla="*/ 4292 h 46938"/>
                <a:gd name="connsiteX2" fmla="*/ 124061 w 130371"/>
                <a:gd name="connsiteY2" fmla="*/ 104 h 46938"/>
                <a:gd name="connsiteX3" fmla="*/ 6797 w 130371"/>
                <a:gd name="connsiteY3" fmla="*/ 104 h 46938"/>
                <a:gd name="connsiteX4" fmla="*/ 243 w 130371"/>
                <a:gd name="connsiteY4" fmla="*/ 4292 h 46938"/>
                <a:gd name="connsiteX5" fmla="*/ 6974 w 130371"/>
                <a:gd name="connsiteY5" fmla="*/ 8654 h 46938"/>
                <a:gd name="connsiteX6" fmla="*/ 123884 w 130371"/>
                <a:gd name="connsiteY6" fmla="*/ 8654 h 46938"/>
                <a:gd name="connsiteX7" fmla="*/ 124061 w 130371"/>
                <a:gd name="connsiteY7" fmla="*/ 47042 h 46938"/>
                <a:gd name="connsiteX8" fmla="*/ 130615 w 130371"/>
                <a:gd name="connsiteY8" fmla="*/ 42854 h 46938"/>
                <a:gd name="connsiteX9" fmla="*/ 123884 w 130371"/>
                <a:gd name="connsiteY9" fmla="*/ 38492 h 46938"/>
                <a:gd name="connsiteX10" fmla="*/ 6974 w 130371"/>
                <a:gd name="connsiteY10" fmla="*/ 38492 h 46938"/>
                <a:gd name="connsiteX11" fmla="*/ 243 w 130371"/>
                <a:gd name="connsiteY11" fmla="*/ 42854 h 46938"/>
                <a:gd name="connsiteX12" fmla="*/ 6797 w 130371"/>
                <a:gd name="connsiteY12" fmla="*/ 47042 h 46938"/>
                <a:gd name="connsiteX13" fmla="*/ 124061 w 130371"/>
                <a:gd name="connsiteY13" fmla="*/ 47042 h 4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71" h="46938">
                  <a:moveTo>
                    <a:pt x="123884" y="8654"/>
                  </a:moveTo>
                  <a:cubicBezTo>
                    <a:pt x="126541" y="8654"/>
                    <a:pt x="130615" y="8654"/>
                    <a:pt x="130615" y="4292"/>
                  </a:cubicBezTo>
                  <a:cubicBezTo>
                    <a:pt x="130615" y="104"/>
                    <a:pt x="126364" y="104"/>
                    <a:pt x="124061" y="104"/>
                  </a:cubicBezTo>
                  <a:lnTo>
                    <a:pt x="6797" y="104"/>
                  </a:lnTo>
                  <a:cubicBezTo>
                    <a:pt x="4494" y="104"/>
                    <a:pt x="243" y="104"/>
                    <a:pt x="243" y="4292"/>
                  </a:cubicBezTo>
                  <a:cubicBezTo>
                    <a:pt x="243" y="8654"/>
                    <a:pt x="4317" y="8654"/>
                    <a:pt x="6974" y="8654"/>
                  </a:cubicBezTo>
                  <a:lnTo>
                    <a:pt x="123884" y="8654"/>
                  </a:lnTo>
                  <a:close/>
                  <a:moveTo>
                    <a:pt x="124061" y="47042"/>
                  </a:moveTo>
                  <a:cubicBezTo>
                    <a:pt x="126364" y="47042"/>
                    <a:pt x="130615" y="47042"/>
                    <a:pt x="130615" y="42854"/>
                  </a:cubicBezTo>
                  <a:cubicBezTo>
                    <a:pt x="130615" y="38492"/>
                    <a:pt x="126541" y="38492"/>
                    <a:pt x="123884" y="38492"/>
                  </a:cubicBezTo>
                  <a:lnTo>
                    <a:pt x="6974" y="38492"/>
                  </a:lnTo>
                  <a:cubicBezTo>
                    <a:pt x="4317" y="38492"/>
                    <a:pt x="243" y="38492"/>
                    <a:pt x="243" y="42854"/>
                  </a:cubicBezTo>
                  <a:cubicBezTo>
                    <a:pt x="243" y="47042"/>
                    <a:pt x="4494" y="47042"/>
                    <a:pt x="6797" y="47042"/>
                  </a:cubicBezTo>
                  <a:lnTo>
                    <a:pt x="124061" y="47042"/>
                  </a:lnTo>
                  <a:close/>
                </a:path>
              </a:pathLst>
            </a:custGeom>
            <a:solidFill>
              <a:srgbClr val="000000"/>
            </a:solidFill>
            <a:ln w="25367" cap="flat">
              <a:noFill/>
              <a:prstDash val="solid"/>
              <a:miter/>
            </a:ln>
          </p:spPr>
          <p:txBody>
            <a:bodyPr rtlCol="0" anchor="ctr"/>
            <a:lstStyle/>
            <a:p>
              <a:endParaRPr lang="en-CN"/>
            </a:p>
          </p:txBody>
        </p:sp>
        <p:sp>
          <p:nvSpPr>
            <p:cNvPr id="18489" name="Freeform 18488">
              <a:extLst>
                <a:ext uri="{FF2B5EF4-FFF2-40B4-BE49-F238E27FC236}">
                  <a16:creationId xmlns:a16="http://schemas.microsoft.com/office/drawing/2014/main" id="{494843DE-E0E0-9D12-AFEF-9BF3649843D6}"/>
                </a:ext>
              </a:extLst>
            </p:cNvPr>
            <p:cNvSpPr/>
            <p:nvPr>
              <p:custDataLst>
                <p:tags r:id="rId83"/>
              </p:custDataLst>
            </p:nvPr>
          </p:nvSpPr>
          <p:spPr>
            <a:xfrm>
              <a:off x="11293715" y="5067173"/>
              <a:ext cx="64477" cy="115862"/>
            </a:xfrm>
            <a:custGeom>
              <a:avLst/>
              <a:gdLst>
                <a:gd name="connsiteX0" fmla="*/ 40282 w 64477"/>
                <a:gd name="connsiteY0" fmla="*/ 4990 h 115862"/>
                <a:gd name="connsiteX1" fmla="*/ 34968 w 64477"/>
                <a:gd name="connsiteY1" fmla="*/ 104 h 115862"/>
                <a:gd name="connsiteX2" fmla="*/ 249 w 64477"/>
                <a:gd name="connsiteY2" fmla="*/ 11271 h 115862"/>
                <a:gd name="connsiteX3" fmla="*/ 249 w 64477"/>
                <a:gd name="connsiteY3" fmla="*/ 17553 h 115862"/>
                <a:gd name="connsiteX4" fmla="*/ 25934 w 64477"/>
                <a:gd name="connsiteY4" fmla="*/ 12667 h 115862"/>
                <a:gd name="connsiteX5" fmla="*/ 25934 w 64477"/>
                <a:gd name="connsiteY5" fmla="*/ 101658 h 115862"/>
                <a:gd name="connsiteX6" fmla="*/ 8220 w 64477"/>
                <a:gd name="connsiteY6" fmla="*/ 109685 h 115862"/>
                <a:gd name="connsiteX7" fmla="*/ 1489 w 64477"/>
                <a:gd name="connsiteY7" fmla="*/ 109685 h 115862"/>
                <a:gd name="connsiteX8" fmla="*/ 1489 w 64477"/>
                <a:gd name="connsiteY8" fmla="*/ 115966 h 115862"/>
                <a:gd name="connsiteX9" fmla="*/ 33019 w 64477"/>
                <a:gd name="connsiteY9" fmla="*/ 115268 h 115862"/>
                <a:gd name="connsiteX10" fmla="*/ 64727 w 64477"/>
                <a:gd name="connsiteY10" fmla="*/ 115966 h 115862"/>
                <a:gd name="connsiteX11" fmla="*/ 64727 w 64477"/>
                <a:gd name="connsiteY11" fmla="*/ 109685 h 115862"/>
                <a:gd name="connsiteX12" fmla="*/ 57995 w 64477"/>
                <a:gd name="connsiteY12" fmla="*/ 109685 h 115862"/>
                <a:gd name="connsiteX13" fmla="*/ 40282 w 64477"/>
                <a:gd name="connsiteY13" fmla="*/ 101658 h 115862"/>
                <a:gd name="connsiteX14" fmla="*/ 40282 w 64477"/>
                <a:gd name="connsiteY14" fmla="*/ 4990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282" y="4990"/>
                  </a:moveTo>
                  <a:cubicBezTo>
                    <a:pt x="40282" y="278"/>
                    <a:pt x="39928" y="104"/>
                    <a:pt x="34968" y="104"/>
                  </a:cubicBezTo>
                  <a:cubicBezTo>
                    <a:pt x="23631" y="11097"/>
                    <a:pt x="7512" y="11271"/>
                    <a:pt x="249" y="11271"/>
                  </a:cubicBezTo>
                  <a:lnTo>
                    <a:pt x="249" y="17553"/>
                  </a:lnTo>
                  <a:cubicBezTo>
                    <a:pt x="4500" y="17553"/>
                    <a:pt x="16191" y="17553"/>
                    <a:pt x="25934" y="12667"/>
                  </a:cubicBezTo>
                  <a:lnTo>
                    <a:pt x="25934" y="101658"/>
                  </a:lnTo>
                  <a:cubicBezTo>
                    <a:pt x="25934" y="107416"/>
                    <a:pt x="25934" y="109685"/>
                    <a:pt x="8220" y="109685"/>
                  </a:cubicBezTo>
                  <a:lnTo>
                    <a:pt x="1489" y="109685"/>
                  </a:lnTo>
                  <a:lnTo>
                    <a:pt x="1489" y="115966"/>
                  </a:lnTo>
                  <a:cubicBezTo>
                    <a:pt x="4678" y="115792"/>
                    <a:pt x="26465" y="115268"/>
                    <a:pt x="33019" y="115268"/>
                  </a:cubicBezTo>
                  <a:cubicBezTo>
                    <a:pt x="38511" y="115268"/>
                    <a:pt x="60830" y="115792"/>
                    <a:pt x="64727" y="115966"/>
                  </a:cubicBezTo>
                  <a:lnTo>
                    <a:pt x="64727" y="109685"/>
                  </a:lnTo>
                  <a:lnTo>
                    <a:pt x="57995" y="109685"/>
                  </a:lnTo>
                  <a:cubicBezTo>
                    <a:pt x="40282" y="109685"/>
                    <a:pt x="40282" y="107416"/>
                    <a:pt x="40282" y="101658"/>
                  </a:cubicBezTo>
                  <a:lnTo>
                    <a:pt x="40282" y="4990"/>
                  </a:lnTo>
                  <a:close/>
                </a:path>
              </a:pathLst>
            </a:custGeom>
            <a:solidFill>
              <a:srgbClr val="000000"/>
            </a:solidFill>
            <a:ln w="25367" cap="flat">
              <a:noFill/>
              <a:prstDash val="solid"/>
              <a:miter/>
            </a:ln>
          </p:spPr>
          <p:txBody>
            <a:bodyPr rtlCol="0" anchor="ctr"/>
            <a:lstStyle/>
            <a:p>
              <a:endParaRPr lang="en-CN"/>
            </a:p>
          </p:txBody>
        </p:sp>
        <p:sp>
          <p:nvSpPr>
            <p:cNvPr id="18490" name="Freeform 18489">
              <a:extLst>
                <a:ext uri="{FF2B5EF4-FFF2-40B4-BE49-F238E27FC236}">
                  <a16:creationId xmlns:a16="http://schemas.microsoft.com/office/drawing/2014/main" id="{FBF2C220-5382-D4C1-A479-C63628E01FA0}"/>
                </a:ext>
              </a:extLst>
            </p:cNvPr>
            <p:cNvSpPr/>
            <p:nvPr>
              <p:custDataLst>
                <p:tags r:id="rId84"/>
              </p:custDataLst>
            </p:nvPr>
          </p:nvSpPr>
          <p:spPr>
            <a:xfrm>
              <a:off x="11461426" y="4995580"/>
              <a:ext cx="116909" cy="114666"/>
            </a:xfrm>
            <a:custGeom>
              <a:avLst/>
              <a:gdLst>
                <a:gd name="connsiteX0" fmla="*/ 44034 w 116909"/>
                <a:gd name="connsiteY0" fmla="*/ 58431 h 114666"/>
                <a:gd name="connsiteX1" fmla="*/ 88065 w 116909"/>
                <a:gd name="connsiteY1" fmla="*/ 53445 h 114666"/>
                <a:gd name="connsiteX2" fmla="*/ 113117 w 116909"/>
                <a:gd name="connsiteY2" fmla="*/ 24031 h 114666"/>
                <a:gd name="connsiteX3" fmla="*/ 78449 w 116909"/>
                <a:gd name="connsiteY3" fmla="*/ 101 h 114666"/>
                <a:gd name="connsiteX4" fmla="*/ 256 w 116909"/>
                <a:gd name="connsiteY4" fmla="*/ 69898 h 114666"/>
                <a:gd name="connsiteX5" fmla="*/ 53144 w 116909"/>
                <a:gd name="connsiteY5" fmla="*/ 114767 h 114666"/>
                <a:gd name="connsiteX6" fmla="*/ 92367 w 116909"/>
                <a:gd name="connsiteY6" fmla="*/ 108784 h 114666"/>
                <a:gd name="connsiteX7" fmla="*/ 117166 w 116909"/>
                <a:gd name="connsiteY7" fmla="*/ 89839 h 114666"/>
                <a:gd name="connsiteX8" fmla="*/ 110839 w 116909"/>
                <a:gd name="connsiteY8" fmla="*/ 83358 h 114666"/>
                <a:gd name="connsiteX9" fmla="*/ 107044 w 116909"/>
                <a:gd name="connsiteY9" fmla="*/ 86100 h 114666"/>
                <a:gd name="connsiteX10" fmla="*/ 53903 w 116909"/>
                <a:gd name="connsiteY10" fmla="*/ 105793 h 114666"/>
                <a:gd name="connsiteX11" fmla="*/ 29104 w 116909"/>
                <a:gd name="connsiteY11" fmla="*/ 81613 h 114666"/>
                <a:gd name="connsiteX12" fmla="*/ 32900 w 116909"/>
                <a:gd name="connsiteY12" fmla="*/ 58431 h 114666"/>
                <a:gd name="connsiteX13" fmla="*/ 44034 w 116909"/>
                <a:gd name="connsiteY13" fmla="*/ 58431 h 114666"/>
                <a:gd name="connsiteX14" fmla="*/ 35177 w 116909"/>
                <a:gd name="connsiteY14" fmla="*/ 49457 h 114666"/>
                <a:gd name="connsiteX15" fmla="*/ 50107 w 116909"/>
                <a:gd name="connsiteY15" fmla="*/ 20541 h 114666"/>
                <a:gd name="connsiteX16" fmla="*/ 78449 w 116909"/>
                <a:gd name="connsiteY16" fmla="*/ 9075 h 114666"/>
                <a:gd name="connsiteX17" fmla="*/ 97934 w 116909"/>
                <a:gd name="connsiteY17" fmla="*/ 24280 h 114666"/>
                <a:gd name="connsiteX18" fmla="*/ 35177 w 116909"/>
                <a:gd name="connsiteY18" fmla="*/ 49457 h 1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4666">
                  <a:moveTo>
                    <a:pt x="44034" y="58431"/>
                  </a:moveTo>
                  <a:cubicBezTo>
                    <a:pt x="60988" y="58431"/>
                    <a:pt x="77437" y="56935"/>
                    <a:pt x="88065" y="53445"/>
                  </a:cubicBezTo>
                  <a:cubicBezTo>
                    <a:pt x="109574" y="46216"/>
                    <a:pt x="113117" y="32008"/>
                    <a:pt x="113117" y="24031"/>
                  </a:cubicBezTo>
                  <a:cubicBezTo>
                    <a:pt x="113117" y="9573"/>
                    <a:pt x="99199" y="101"/>
                    <a:pt x="78449" y="101"/>
                  </a:cubicBezTo>
                  <a:cubicBezTo>
                    <a:pt x="32647" y="101"/>
                    <a:pt x="256" y="31260"/>
                    <a:pt x="256" y="69898"/>
                  </a:cubicBezTo>
                  <a:cubicBezTo>
                    <a:pt x="256" y="98564"/>
                    <a:pt x="19741" y="114767"/>
                    <a:pt x="53144" y="114767"/>
                  </a:cubicBezTo>
                  <a:cubicBezTo>
                    <a:pt x="59723" y="114767"/>
                    <a:pt x="77184" y="114518"/>
                    <a:pt x="92367" y="108784"/>
                  </a:cubicBezTo>
                  <a:cubicBezTo>
                    <a:pt x="107044" y="103051"/>
                    <a:pt x="117166" y="92831"/>
                    <a:pt x="117166" y="89839"/>
                  </a:cubicBezTo>
                  <a:cubicBezTo>
                    <a:pt x="117166" y="87845"/>
                    <a:pt x="113117" y="83358"/>
                    <a:pt x="110839" y="83358"/>
                  </a:cubicBezTo>
                  <a:cubicBezTo>
                    <a:pt x="109321" y="83358"/>
                    <a:pt x="108815" y="84106"/>
                    <a:pt x="107044" y="86100"/>
                  </a:cubicBezTo>
                  <a:cubicBezTo>
                    <a:pt x="93379" y="100309"/>
                    <a:pt x="73641" y="105793"/>
                    <a:pt x="53903" y="105793"/>
                  </a:cubicBezTo>
                  <a:cubicBezTo>
                    <a:pt x="35683" y="105793"/>
                    <a:pt x="29104" y="95822"/>
                    <a:pt x="29104" y="81613"/>
                  </a:cubicBezTo>
                  <a:cubicBezTo>
                    <a:pt x="29104" y="76877"/>
                    <a:pt x="30116" y="68651"/>
                    <a:pt x="32900" y="58431"/>
                  </a:cubicBezTo>
                  <a:lnTo>
                    <a:pt x="44034" y="58431"/>
                  </a:lnTo>
                  <a:close/>
                  <a:moveTo>
                    <a:pt x="35177" y="49457"/>
                  </a:moveTo>
                  <a:cubicBezTo>
                    <a:pt x="39732" y="31260"/>
                    <a:pt x="45805" y="24530"/>
                    <a:pt x="50107" y="20541"/>
                  </a:cubicBezTo>
                  <a:cubicBezTo>
                    <a:pt x="58964" y="11817"/>
                    <a:pt x="70604" y="9075"/>
                    <a:pt x="78449" y="9075"/>
                  </a:cubicBezTo>
                  <a:cubicBezTo>
                    <a:pt x="87559" y="9075"/>
                    <a:pt x="97934" y="13063"/>
                    <a:pt x="97934" y="24280"/>
                  </a:cubicBezTo>
                  <a:cubicBezTo>
                    <a:pt x="97934" y="49457"/>
                    <a:pt x="59723" y="49457"/>
                    <a:pt x="35177" y="49457"/>
                  </a:cubicBezTo>
                  <a:close/>
                </a:path>
              </a:pathLst>
            </a:custGeom>
            <a:solidFill>
              <a:srgbClr val="000000"/>
            </a:solidFill>
            <a:ln w="25367" cap="flat">
              <a:noFill/>
              <a:prstDash val="solid"/>
              <a:miter/>
            </a:ln>
          </p:spPr>
          <p:txBody>
            <a:bodyPr rtlCol="0" anchor="ctr"/>
            <a:lstStyle/>
            <a:p>
              <a:endParaRPr lang="en-CN"/>
            </a:p>
          </p:txBody>
        </p:sp>
        <p:sp>
          <p:nvSpPr>
            <p:cNvPr id="18491" name="Freeform 18490">
              <a:extLst>
                <a:ext uri="{FF2B5EF4-FFF2-40B4-BE49-F238E27FC236}">
                  <a16:creationId xmlns:a16="http://schemas.microsoft.com/office/drawing/2014/main" id="{C26D84B6-23F5-80F4-A450-AAB0013948B2}"/>
                </a:ext>
              </a:extLst>
            </p:cNvPr>
            <p:cNvSpPr/>
            <p:nvPr>
              <p:custDataLst>
                <p:tags r:id="rId85"/>
              </p:custDataLst>
            </p:nvPr>
          </p:nvSpPr>
          <p:spPr>
            <a:xfrm>
              <a:off x="11597443" y="5029955"/>
              <a:ext cx="53672" cy="117433"/>
            </a:xfrm>
            <a:custGeom>
              <a:avLst/>
              <a:gdLst>
                <a:gd name="connsiteX0" fmla="*/ 49328 w 53672"/>
                <a:gd name="connsiteY0" fmla="*/ 6733 h 117433"/>
                <a:gd name="connsiteX1" fmla="*/ 42243 w 53672"/>
                <a:gd name="connsiteY1" fmla="*/ 102 h 117433"/>
                <a:gd name="connsiteX2" fmla="*/ 32323 w 53672"/>
                <a:gd name="connsiteY2" fmla="*/ 9699 h 117433"/>
                <a:gd name="connsiteX3" fmla="*/ 39409 w 53672"/>
                <a:gd name="connsiteY3" fmla="*/ 16330 h 117433"/>
                <a:gd name="connsiteX4" fmla="*/ 49328 w 53672"/>
                <a:gd name="connsiteY4" fmla="*/ 6733 h 117433"/>
                <a:gd name="connsiteX5" fmla="*/ 13192 w 53672"/>
                <a:gd name="connsiteY5" fmla="*/ 95375 h 117433"/>
                <a:gd name="connsiteX6" fmla="*/ 11598 w 53672"/>
                <a:gd name="connsiteY6" fmla="*/ 102704 h 117433"/>
                <a:gd name="connsiteX7" fmla="*/ 28426 w 53672"/>
                <a:gd name="connsiteY7" fmla="*/ 117535 h 117433"/>
                <a:gd name="connsiteX8" fmla="*/ 53934 w 53672"/>
                <a:gd name="connsiteY8" fmla="*/ 90838 h 117433"/>
                <a:gd name="connsiteX9" fmla="*/ 51100 w 53672"/>
                <a:gd name="connsiteY9" fmla="*/ 88570 h 117433"/>
                <a:gd name="connsiteX10" fmla="*/ 47734 w 53672"/>
                <a:gd name="connsiteY10" fmla="*/ 91536 h 117433"/>
                <a:gd name="connsiteX11" fmla="*/ 28958 w 53672"/>
                <a:gd name="connsiteY11" fmla="*/ 112650 h 117433"/>
                <a:gd name="connsiteX12" fmla="*/ 24529 w 53672"/>
                <a:gd name="connsiteY12" fmla="*/ 106542 h 117433"/>
                <a:gd name="connsiteX13" fmla="*/ 27363 w 53672"/>
                <a:gd name="connsiteY13" fmla="*/ 95375 h 117433"/>
                <a:gd name="connsiteX14" fmla="*/ 33032 w 53672"/>
                <a:gd name="connsiteY14" fmla="*/ 81416 h 117433"/>
                <a:gd name="connsiteX15" fmla="*/ 41711 w 53672"/>
                <a:gd name="connsiteY15" fmla="*/ 59255 h 117433"/>
                <a:gd name="connsiteX16" fmla="*/ 42774 w 53672"/>
                <a:gd name="connsiteY16" fmla="*/ 53671 h 117433"/>
                <a:gd name="connsiteX17" fmla="*/ 25946 w 53672"/>
                <a:gd name="connsiteY17" fmla="*/ 38839 h 117433"/>
                <a:gd name="connsiteX18" fmla="*/ 262 w 53672"/>
                <a:gd name="connsiteY18" fmla="*/ 65537 h 117433"/>
                <a:gd name="connsiteX19" fmla="*/ 3273 w 53672"/>
                <a:gd name="connsiteY19" fmla="*/ 67805 h 117433"/>
                <a:gd name="connsiteX20" fmla="*/ 6461 w 53672"/>
                <a:gd name="connsiteY20" fmla="*/ 65013 h 117433"/>
                <a:gd name="connsiteX21" fmla="*/ 25415 w 53672"/>
                <a:gd name="connsiteY21" fmla="*/ 43725 h 117433"/>
                <a:gd name="connsiteX22" fmla="*/ 29843 w 53672"/>
                <a:gd name="connsiteY22" fmla="*/ 49832 h 117433"/>
                <a:gd name="connsiteX23" fmla="*/ 24352 w 53672"/>
                <a:gd name="connsiteY23" fmla="*/ 67282 h 117433"/>
                <a:gd name="connsiteX24" fmla="*/ 13192 w 53672"/>
                <a:gd name="connsiteY24" fmla="*/ 95375 h 11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7433">
                  <a:moveTo>
                    <a:pt x="49328" y="6733"/>
                  </a:moveTo>
                  <a:cubicBezTo>
                    <a:pt x="49328" y="3941"/>
                    <a:pt x="47203" y="102"/>
                    <a:pt x="42243" y="102"/>
                  </a:cubicBezTo>
                  <a:cubicBezTo>
                    <a:pt x="37460" y="102"/>
                    <a:pt x="32323" y="4639"/>
                    <a:pt x="32323" y="9699"/>
                  </a:cubicBezTo>
                  <a:cubicBezTo>
                    <a:pt x="32323" y="12666"/>
                    <a:pt x="34626" y="16330"/>
                    <a:pt x="39409" y="16330"/>
                  </a:cubicBezTo>
                  <a:cubicBezTo>
                    <a:pt x="44546" y="16330"/>
                    <a:pt x="49328" y="11444"/>
                    <a:pt x="49328" y="6733"/>
                  </a:cubicBezTo>
                  <a:close/>
                  <a:moveTo>
                    <a:pt x="13192" y="95375"/>
                  </a:moveTo>
                  <a:cubicBezTo>
                    <a:pt x="12484" y="97643"/>
                    <a:pt x="11598" y="99737"/>
                    <a:pt x="11598" y="102704"/>
                  </a:cubicBezTo>
                  <a:cubicBezTo>
                    <a:pt x="11598" y="110905"/>
                    <a:pt x="18684" y="117535"/>
                    <a:pt x="28426" y="117535"/>
                  </a:cubicBezTo>
                  <a:cubicBezTo>
                    <a:pt x="46140" y="117535"/>
                    <a:pt x="53934" y="93455"/>
                    <a:pt x="53934" y="90838"/>
                  </a:cubicBezTo>
                  <a:cubicBezTo>
                    <a:pt x="53934" y="88570"/>
                    <a:pt x="51631" y="88570"/>
                    <a:pt x="51100" y="88570"/>
                  </a:cubicBezTo>
                  <a:cubicBezTo>
                    <a:pt x="48620" y="88570"/>
                    <a:pt x="48442" y="89617"/>
                    <a:pt x="47734" y="91536"/>
                  </a:cubicBezTo>
                  <a:cubicBezTo>
                    <a:pt x="43660" y="105495"/>
                    <a:pt x="35866" y="112650"/>
                    <a:pt x="28958" y="112650"/>
                  </a:cubicBezTo>
                  <a:cubicBezTo>
                    <a:pt x="25415" y="112650"/>
                    <a:pt x="24529" y="110381"/>
                    <a:pt x="24529" y="106542"/>
                  </a:cubicBezTo>
                  <a:cubicBezTo>
                    <a:pt x="24529" y="102529"/>
                    <a:pt x="25769" y="99214"/>
                    <a:pt x="27363" y="95375"/>
                  </a:cubicBezTo>
                  <a:cubicBezTo>
                    <a:pt x="29135" y="90664"/>
                    <a:pt x="31083" y="85952"/>
                    <a:pt x="33032" y="81416"/>
                  </a:cubicBezTo>
                  <a:cubicBezTo>
                    <a:pt x="34626" y="77228"/>
                    <a:pt x="41003" y="61349"/>
                    <a:pt x="41711" y="59255"/>
                  </a:cubicBezTo>
                  <a:cubicBezTo>
                    <a:pt x="42243" y="57510"/>
                    <a:pt x="42774" y="55416"/>
                    <a:pt x="42774" y="53671"/>
                  </a:cubicBezTo>
                  <a:cubicBezTo>
                    <a:pt x="42774" y="45470"/>
                    <a:pt x="35689" y="38839"/>
                    <a:pt x="25946" y="38839"/>
                  </a:cubicBezTo>
                  <a:cubicBezTo>
                    <a:pt x="8410" y="38839"/>
                    <a:pt x="262" y="62570"/>
                    <a:pt x="262" y="65537"/>
                  </a:cubicBezTo>
                  <a:cubicBezTo>
                    <a:pt x="262" y="67805"/>
                    <a:pt x="2741" y="67805"/>
                    <a:pt x="3273" y="67805"/>
                  </a:cubicBezTo>
                  <a:cubicBezTo>
                    <a:pt x="5753" y="67805"/>
                    <a:pt x="5930" y="66933"/>
                    <a:pt x="6461" y="65013"/>
                  </a:cubicBezTo>
                  <a:cubicBezTo>
                    <a:pt x="11067" y="50007"/>
                    <a:pt x="18861" y="43725"/>
                    <a:pt x="25415" y="43725"/>
                  </a:cubicBezTo>
                  <a:cubicBezTo>
                    <a:pt x="28249" y="43725"/>
                    <a:pt x="29843" y="45121"/>
                    <a:pt x="29843" y="49832"/>
                  </a:cubicBezTo>
                  <a:cubicBezTo>
                    <a:pt x="29843" y="53846"/>
                    <a:pt x="28780" y="56463"/>
                    <a:pt x="24352" y="67282"/>
                  </a:cubicBezTo>
                  <a:lnTo>
                    <a:pt x="13192" y="95375"/>
                  </a:lnTo>
                  <a:close/>
                </a:path>
              </a:pathLst>
            </a:custGeom>
            <a:solidFill>
              <a:srgbClr val="000000"/>
            </a:solidFill>
            <a:ln w="25367" cap="flat">
              <a:noFill/>
              <a:prstDash val="solid"/>
              <a:miter/>
            </a:ln>
          </p:spPr>
          <p:txBody>
            <a:bodyPr rtlCol="0" anchor="ctr"/>
            <a:lstStyle/>
            <a:p>
              <a:endParaRPr lang="en-CN"/>
            </a:p>
          </p:txBody>
        </p:sp>
        <p:sp>
          <p:nvSpPr>
            <p:cNvPr id="18492" name="Freeform 18491">
              <a:extLst>
                <a:ext uri="{FF2B5EF4-FFF2-40B4-BE49-F238E27FC236}">
                  <a16:creationId xmlns:a16="http://schemas.microsoft.com/office/drawing/2014/main" id="{E05582EA-34D9-C109-03BF-030EDF0297A7}"/>
                </a:ext>
              </a:extLst>
            </p:cNvPr>
            <p:cNvSpPr/>
            <p:nvPr>
              <p:custDataLst>
                <p:tags r:id="rId86"/>
              </p:custDataLst>
            </p:nvPr>
          </p:nvSpPr>
          <p:spPr>
            <a:xfrm>
              <a:off x="11673999" y="5024546"/>
              <a:ext cx="87150" cy="122842"/>
            </a:xfrm>
            <a:custGeom>
              <a:avLst/>
              <a:gdLst>
                <a:gd name="connsiteX0" fmla="*/ 42423 w 87150"/>
                <a:gd name="connsiteY0" fmla="*/ 5337 h 122842"/>
                <a:gd name="connsiteX1" fmla="*/ 43131 w 87150"/>
                <a:gd name="connsiteY1" fmla="*/ 2545 h 122842"/>
                <a:gd name="connsiteX2" fmla="*/ 40297 w 87150"/>
                <a:gd name="connsiteY2" fmla="*/ 102 h 122842"/>
                <a:gd name="connsiteX3" fmla="*/ 17624 w 87150"/>
                <a:gd name="connsiteY3" fmla="*/ 1847 h 122842"/>
                <a:gd name="connsiteX4" fmla="*/ 13727 w 87150"/>
                <a:gd name="connsiteY4" fmla="*/ 5860 h 122842"/>
                <a:gd name="connsiteX5" fmla="*/ 18332 w 87150"/>
                <a:gd name="connsiteY5" fmla="*/ 8303 h 122842"/>
                <a:gd name="connsiteX6" fmla="*/ 26835 w 87150"/>
                <a:gd name="connsiteY6" fmla="*/ 10921 h 122842"/>
                <a:gd name="connsiteX7" fmla="*/ 26126 w 87150"/>
                <a:gd name="connsiteY7" fmla="*/ 14760 h 122842"/>
                <a:gd name="connsiteX8" fmla="*/ 1150 w 87150"/>
                <a:gd name="connsiteY8" fmla="*/ 113522 h 122842"/>
                <a:gd name="connsiteX9" fmla="*/ 264 w 87150"/>
                <a:gd name="connsiteY9" fmla="*/ 117361 h 122842"/>
                <a:gd name="connsiteX10" fmla="*/ 6287 w 87150"/>
                <a:gd name="connsiteY10" fmla="*/ 122945 h 122842"/>
                <a:gd name="connsiteX11" fmla="*/ 14435 w 87150"/>
                <a:gd name="connsiteY11" fmla="*/ 115616 h 122842"/>
                <a:gd name="connsiteX12" fmla="*/ 23115 w 87150"/>
                <a:gd name="connsiteY12" fmla="*/ 81764 h 122842"/>
                <a:gd name="connsiteX13" fmla="*/ 45788 w 87150"/>
                <a:gd name="connsiteY13" fmla="*/ 96073 h 122842"/>
                <a:gd name="connsiteX14" fmla="*/ 45434 w 87150"/>
                <a:gd name="connsiteY14" fmla="*/ 99563 h 122842"/>
                <a:gd name="connsiteX15" fmla="*/ 44725 w 87150"/>
                <a:gd name="connsiteY15" fmla="*/ 104972 h 122842"/>
                <a:gd name="connsiteX16" fmla="*/ 63502 w 87150"/>
                <a:gd name="connsiteY16" fmla="*/ 122945 h 122842"/>
                <a:gd name="connsiteX17" fmla="*/ 85998 w 87150"/>
                <a:gd name="connsiteY17" fmla="*/ 96247 h 122842"/>
                <a:gd name="connsiteX18" fmla="*/ 83164 w 87150"/>
                <a:gd name="connsiteY18" fmla="*/ 93979 h 122842"/>
                <a:gd name="connsiteX19" fmla="*/ 79621 w 87150"/>
                <a:gd name="connsiteY19" fmla="*/ 98167 h 122842"/>
                <a:gd name="connsiteX20" fmla="*/ 64033 w 87150"/>
                <a:gd name="connsiteY20" fmla="*/ 118059 h 122842"/>
                <a:gd name="connsiteX21" fmla="*/ 57833 w 87150"/>
                <a:gd name="connsiteY21" fmla="*/ 108985 h 122842"/>
                <a:gd name="connsiteX22" fmla="*/ 58896 w 87150"/>
                <a:gd name="connsiteY22" fmla="*/ 101133 h 122842"/>
                <a:gd name="connsiteX23" fmla="*/ 59782 w 87150"/>
                <a:gd name="connsiteY23" fmla="*/ 95724 h 122842"/>
                <a:gd name="connsiteX24" fmla="*/ 31086 w 87150"/>
                <a:gd name="connsiteY24" fmla="*/ 77228 h 122842"/>
                <a:gd name="connsiteX25" fmla="*/ 45788 w 87150"/>
                <a:gd name="connsiteY25" fmla="*/ 65711 h 122842"/>
                <a:gd name="connsiteX26" fmla="*/ 73599 w 87150"/>
                <a:gd name="connsiteY26" fmla="*/ 49135 h 122842"/>
                <a:gd name="connsiteX27" fmla="*/ 79444 w 87150"/>
                <a:gd name="connsiteY27" fmla="*/ 51403 h 122842"/>
                <a:gd name="connsiteX28" fmla="*/ 70233 w 87150"/>
                <a:gd name="connsiteY28" fmla="*/ 61174 h 122842"/>
                <a:gd name="connsiteX29" fmla="*/ 77318 w 87150"/>
                <a:gd name="connsiteY29" fmla="*/ 67631 h 122842"/>
                <a:gd name="connsiteX30" fmla="*/ 87415 w 87150"/>
                <a:gd name="connsiteY30" fmla="*/ 56463 h 122842"/>
                <a:gd name="connsiteX31" fmla="*/ 73776 w 87150"/>
                <a:gd name="connsiteY31" fmla="*/ 44249 h 122842"/>
                <a:gd name="connsiteX32" fmla="*/ 45434 w 87150"/>
                <a:gd name="connsiteY32" fmla="*/ 59604 h 122842"/>
                <a:gd name="connsiteX33" fmla="*/ 24886 w 87150"/>
                <a:gd name="connsiteY33" fmla="*/ 74959 h 122842"/>
                <a:gd name="connsiteX34" fmla="*/ 42423 w 87150"/>
                <a:gd name="connsiteY34" fmla="*/ 5337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2842">
                  <a:moveTo>
                    <a:pt x="42423" y="5337"/>
                  </a:moveTo>
                  <a:cubicBezTo>
                    <a:pt x="42600" y="4988"/>
                    <a:pt x="43131" y="2720"/>
                    <a:pt x="43131" y="2545"/>
                  </a:cubicBezTo>
                  <a:cubicBezTo>
                    <a:pt x="43131" y="1673"/>
                    <a:pt x="42423" y="102"/>
                    <a:pt x="40297" y="102"/>
                  </a:cubicBezTo>
                  <a:cubicBezTo>
                    <a:pt x="36754" y="102"/>
                    <a:pt x="22052" y="1498"/>
                    <a:pt x="17624" y="1847"/>
                  </a:cubicBezTo>
                  <a:cubicBezTo>
                    <a:pt x="16207" y="2022"/>
                    <a:pt x="13727" y="2196"/>
                    <a:pt x="13727" y="5860"/>
                  </a:cubicBezTo>
                  <a:cubicBezTo>
                    <a:pt x="13727" y="8303"/>
                    <a:pt x="16207" y="8303"/>
                    <a:pt x="18332" y="8303"/>
                  </a:cubicBezTo>
                  <a:cubicBezTo>
                    <a:pt x="26835" y="8303"/>
                    <a:pt x="26835" y="9525"/>
                    <a:pt x="26835" y="10921"/>
                  </a:cubicBezTo>
                  <a:cubicBezTo>
                    <a:pt x="26835" y="12142"/>
                    <a:pt x="26480" y="13189"/>
                    <a:pt x="26126" y="14760"/>
                  </a:cubicBezTo>
                  <a:lnTo>
                    <a:pt x="1150" y="113522"/>
                  </a:lnTo>
                  <a:cubicBezTo>
                    <a:pt x="264" y="116663"/>
                    <a:pt x="264" y="117012"/>
                    <a:pt x="264" y="117361"/>
                  </a:cubicBezTo>
                  <a:cubicBezTo>
                    <a:pt x="264" y="119978"/>
                    <a:pt x="2390" y="122945"/>
                    <a:pt x="6287" y="122945"/>
                  </a:cubicBezTo>
                  <a:cubicBezTo>
                    <a:pt x="11070" y="122945"/>
                    <a:pt x="13372" y="119455"/>
                    <a:pt x="14435" y="115616"/>
                  </a:cubicBezTo>
                  <a:cubicBezTo>
                    <a:pt x="14790" y="114918"/>
                    <a:pt x="22406" y="84207"/>
                    <a:pt x="23115" y="81764"/>
                  </a:cubicBezTo>
                  <a:cubicBezTo>
                    <a:pt x="35692" y="82986"/>
                    <a:pt x="45788" y="86999"/>
                    <a:pt x="45788" y="96073"/>
                  </a:cubicBezTo>
                  <a:cubicBezTo>
                    <a:pt x="45788" y="96945"/>
                    <a:pt x="45788" y="97818"/>
                    <a:pt x="45434" y="99563"/>
                  </a:cubicBezTo>
                  <a:cubicBezTo>
                    <a:pt x="44725" y="102180"/>
                    <a:pt x="44725" y="103053"/>
                    <a:pt x="44725" y="104972"/>
                  </a:cubicBezTo>
                  <a:cubicBezTo>
                    <a:pt x="44725" y="117361"/>
                    <a:pt x="54999" y="122945"/>
                    <a:pt x="63502" y="122945"/>
                  </a:cubicBezTo>
                  <a:cubicBezTo>
                    <a:pt x="80684" y="122945"/>
                    <a:pt x="85998" y="96422"/>
                    <a:pt x="85998" y="96247"/>
                  </a:cubicBezTo>
                  <a:cubicBezTo>
                    <a:pt x="85998" y="93979"/>
                    <a:pt x="83695" y="93979"/>
                    <a:pt x="83164" y="93979"/>
                  </a:cubicBezTo>
                  <a:cubicBezTo>
                    <a:pt x="80684" y="93979"/>
                    <a:pt x="80507" y="94851"/>
                    <a:pt x="79621" y="98167"/>
                  </a:cubicBezTo>
                  <a:cubicBezTo>
                    <a:pt x="77496" y="105670"/>
                    <a:pt x="72713" y="118059"/>
                    <a:pt x="64033" y="118059"/>
                  </a:cubicBezTo>
                  <a:cubicBezTo>
                    <a:pt x="59251" y="118059"/>
                    <a:pt x="57833" y="113697"/>
                    <a:pt x="57833" y="108985"/>
                  </a:cubicBezTo>
                  <a:cubicBezTo>
                    <a:pt x="57833" y="106019"/>
                    <a:pt x="57833" y="105670"/>
                    <a:pt x="58896" y="101133"/>
                  </a:cubicBezTo>
                  <a:cubicBezTo>
                    <a:pt x="59073" y="100610"/>
                    <a:pt x="59782" y="97643"/>
                    <a:pt x="59782" y="95724"/>
                  </a:cubicBezTo>
                  <a:cubicBezTo>
                    <a:pt x="59782" y="80194"/>
                    <a:pt x="38526" y="77751"/>
                    <a:pt x="31086" y="77228"/>
                  </a:cubicBezTo>
                  <a:cubicBezTo>
                    <a:pt x="36223" y="74087"/>
                    <a:pt x="42777" y="68329"/>
                    <a:pt x="45788" y="65711"/>
                  </a:cubicBezTo>
                  <a:cubicBezTo>
                    <a:pt x="54822" y="57336"/>
                    <a:pt x="63679" y="49135"/>
                    <a:pt x="73599" y="49135"/>
                  </a:cubicBezTo>
                  <a:cubicBezTo>
                    <a:pt x="75724" y="49135"/>
                    <a:pt x="78027" y="49658"/>
                    <a:pt x="79444" y="51403"/>
                  </a:cubicBezTo>
                  <a:cubicBezTo>
                    <a:pt x="71827" y="52624"/>
                    <a:pt x="70233" y="58557"/>
                    <a:pt x="70233" y="61174"/>
                  </a:cubicBezTo>
                  <a:cubicBezTo>
                    <a:pt x="70233" y="65013"/>
                    <a:pt x="73244" y="67631"/>
                    <a:pt x="77318" y="67631"/>
                  </a:cubicBezTo>
                  <a:cubicBezTo>
                    <a:pt x="82101" y="67631"/>
                    <a:pt x="87415" y="63792"/>
                    <a:pt x="87415" y="56463"/>
                  </a:cubicBezTo>
                  <a:cubicBezTo>
                    <a:pt x="87415" y="50705"/>
                    <a:pt x="83164" y="44249"/>
                    <a:pt x="73776" y="44249"/>
                  </a:cubicBezTo>
                  <a:cubicBezTo>
                    <a:pt x="63679" y="44249"/>
                    <a:pt x="54468" y="51403"/>
                    <a:pt x="45434" y="59604"/>
                  </a:cubicBezTo>
                  <a:cubicBezTo>
                    <a:pt x="37994" y="66584"/>
                    <a:pt x="32149" y="71993"/>
                    <a:pt x="24886" y="74959"/>
                  </a:cubicBezTo>
                  <a:lnTo>
                    <a:pt x="42423" y="5337"/>
                  </a:lnTo>
                  <a:close/>
                </a:path>
              </a:pathLst>
            </a:custGeom>
            <a:solidFill>
              <a:srgbClr val="000000"/>
            </a:solidFill>
            <a:ln w="25367" cap="flat">
              <a:noFill/>
              <a:prstDash val="solid"/>
              <a:miter/>
            </a:ln>
          </p:spPr>
          <p:txBody>
            <a:bodyPr rtlCol="0" anchor="ctr"/>
            <a:lstStyle/>
            <a:p>
              <a:endParaRPr lang="en-CN"/>
            </a:p>
          </p:txBody>
        </p:sp>
        <p:sp>
          <p:nvSpPr>
            <p:cNvPr id="18493" name="Freeform 18492">
              <a:extLst>
                <a:ext uri="{FF2B5EF4-FFF2-40B4-BE49-F238E27FC236}">
                  <a16:creationId xmlns:a16="http://schemas.microsoft.com/office/drawing/2014/main" id="{C2553EEE-AA42-53E9-ECBC-8DEEC4C1982A}"/>
                </a:ext>
              </a:extLst>
            </p:cNvPr>
            <p:cNvSpPr/>
            <p:nvPr>
              <p:custDataLst>
                <p:tags r:id="rId87"/>
              </p:custDataLst>
            </p:nvPr>
          </p:nvSpPr>
          <p:spPr>
            <a:xfrm>
              <a:off x="11828237" y="4716172"/>
              <a:ext cx="147781" cy="174990"/>
            </a:xfrm>
            <a:custGeom>
              <a:avLst/>
              <a:gdLst>
                <a:gd name="connsiteX0" fmla="*/ 67582 w 147781"/>
                <a:gd name="connsiteY0" fmla="*/ 8817 h 174990"/>
                <a:gd name="connsiteX1" fmla="*/ 68594 w 147781"/>
                <a:gd name="connsiteY1" fmla="*/ 4579 h 174990"/>
                <a:gd name="connsiteX2" fmla="*/ 63027 w 147781"/>
                <a:gd name="connsiteY2" fmla="*/ 92 h 174990"/>
                <a:gd name="connsiteX3" fmla="*/ 61256 w 147781"/>
                <a:gd name="connsiteY3" fmla="*/ 341 h 174990"/>
                <a:gd name="connsiteX4" fmla="*/ 28612 w 147781"/>
                <a:gd name="connsiteY4" fmla="*/ 1837 h 174990"/>
                <a:gd name="connsiteX5" fmla="*/ 20515 w 147781"/>
                <a:gd name="connsiteY5" fmla="*/ 9315 h 174990"/>
                <a:gd name="connsiteX6" fmla="*/ 27094 w 147781"/>
                <a:gd name="connsiteY6" fmla="*/ 13802 h 174990"/>
                <a:gd name="connsiteX7" fmla="*/ 37722 w 147781"/>
                <a:gd name="connsiteY7" fmla="*/ 14301 h 174990"/>
                <a:gd name="connsiteX8" fmla="*/ 1283 w 147781"/>
                <a:gd name="connsiteY8" fmla="*/ 158132 h 174990"/>
                <a:gd name="connsiteX9" fmla="*/ 270 w 147781"/>
                <a:gd name="connsiteY9" fmla="*/ 163865 h 174990"/>
                <a:gd name="connsiteX10" fmla="*/ 12417 w 147781"/>
                <a:gd name="connsiteY10" fmla="*/ 175082 h 174990"/>
                <a:gd name="connsiteX11" fmla="*/ 28865 w 147781"/>
                <a:gd name="connsiteY11" fmla="*/ 161123 h 174990"/>
                <a:gd name="connsiteX12" fmla="*/ 44048 w 147781"/>
                <a:gd name="connsiteY12" fmla="*/ 102045 h 174990"/>
                <a:gd name="connsiteX13" fmla="*/ 49109 w 147781"/>
                <a:gd name="connsiteY13" fmla="*/ 91825 h 174990"/>
                <a:gd name="connsiteX14" fmla="*/ 86814 w 147781"/>
                <a:gd name="connsiteY14" fmla="*/ 69390 h 174990"/>
                <a:gd name="connsiteX15" fmla="*/ 99467 w 147781"/>
                <a:gd name="connsiteY15" fmla="*/ 84097 h 174990"/>
                <a:gd name="connsiteX16" fmla="*/ 83524 w 147781"/>
                <a:gd name="connsiteY16" fmla="*/ 139935 h 174990"/>
                <a:gd name="connsiteX17" fmla="*/ 79982 w 147781"/>
                <a:gd name="connsiteY17" fmla="*/ 152648 h 174990"/>
                <a:gd name="connsiteX18" fmla="*/ 108576 w 147781"/>
                <a:gd name="connsiteY18" fmla="*/ 175082 h 174990"/>
                <a:gd name="connsiteX19" fmla="*/ 148052 w 147781"/>
                <a:gd name="connsiteY19" fmla="*/ 136196 h 174990"/>
                <a:gd name="connsiteX20" fmla="*/ 141979 w 147781"/>
                <a:gd name="connsiteY20" fmla="*/ 132706 h 174990"/>
                <a:gd name="connsiteX21" fmla="*/ 136159 w 147781"/>
                <a:gd name="connsiteY21" fmla="*/ 135946 h 174990"/>
                <a:gd name="connsiteX22" fmla="*/ 110095 w 147781"/>
                <a:gd name="connsiteY22" fmla="*/ 166109 h 174990"/>
                <a:gd name="connsiteX23" fmla="*/ 105793 w 147781"/>
                <a:gd name="connsiteY23" fmla="*/ 160874 h 174990"/>
                <a:gd name="connsiteX24" fmla="*/ 110095 w 147781"/>
                <a:gd name="connsiteY24" fmla="*/ 144671 h 174990"/>
                <a:gd name="connsiteX25" fmla="*/ 126543 w 147781"/>
                <a:gd name="connsiteY25" fmla="*/ 89332 h 174990"/>
                <a:gd name="connsiteX26" fmla="*/ 88838 w 147781"/>
                <a:gd name="connsiteY26" fmla="*/ 60416 h 174990"/>
                <a:gd name="connsiteX27" fmla="*/ 50628 w 147781"/>
                <a:gd name="connsiteY27" fmla="*/ 75871 h 174990"/>
                <a:gd name="connsiteX28" fmla="*/ 67582 w 147781"/>
                <a:gd name="connsiteY28" fmla="*/ 8817 h 17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4990">
                  <a:moveTo>
                    <a:pt x="67582" y="8817"/>
                  </a:moveTo>
                  <a:cubicBezTo>
                    <a:pt x="68594" y="5327"/>
                    <a:pt x="68594" y="4828"/>
                    <a:pt x="68594" y="4579"/>
                  </a:cubicBezTo>
                  <a:cubicBezTo>
                    <a:pt x="68594" y="1338"/>
                    <a:pt x="65811" y="92"/>
                    <a:pt x="63027" y="92"/>
                  </a:cubicBezTo>
                  <a:cubicBezTo>
                    <a:pt x="62015" y="92"/>
                    <a:pt x="61762" y="92"/>
                    <a:pt x="61256" y="341"/>
                  </a:cubicBezTo>
                  <a:lnTo>
                    <a:pt x="28612" y="1837"/>
                  </a:lnTo>
                  <a:cubicBezTo>
                    <a:pt x="25069" y="2086"/>
                    <a:pt x="20515" y="2335"/>
                    <a:pt x="20515" y="9315"/>
                  </a:cubicBezTo>
                  <a:cubicBezTo>
                    <a:pt x="20515" y="13802"/>
                    <a:pt x="25069" y="13802"/>
                    <a:pt x="27094" y="13802"/>
                  </a:cubicBezTo>
                  <a:cubicBezTo>
                    <a:pt x="29877" y="13802"/>
                    <a:pt x="34432" y="13802"/>
                    <a:pt x="37722" y="14301"/>
                  </a:cubicBezTo>
                  <a:lnTo>
                    <a:pt x="1283" y="158132"/>
                  </a:lnTo>
                  <a:cubicBezTo>
                    <a:pt x="1030" y="159129"/>
                    <a:pt x="270" y="162868"/>
                    <a:pt x="270" y="163865"/>
                  </a:cubicBezTo>
                  <a:cubicBezTo>
                    <a:pt x="270" y="169848"/>
                    <a:pt x="5078" y="175082"/>
                    <a:pt x="12417" y="175082"/>
                  </a:cubicBezTo>
                  <a:cubicBezTo>
                    <a:pt x="13935" y="175082"/>
                    <a:pt x="25323" y="175082"/>
                    <a:pt x="28865" y="161123"/>
                  </a:cubicBezTo>
                  <a:lnTo>
                    <a:pt x="44048" y="102045"/>
                  </a:lnTo>
                  <a:cubicBezTo>
                    <a:pt x="45314" y="97309"/>
                    <a:pt x="45314" y="96810"/>
                    <a:pt x="49109" y="91825"/>
                  </a:cubicBezTo>
                  <a:cubicBezTo>
                    <a:pt x="53158" y="86341"/>
                    <a:pt x="65811" y="69390"/>
                    <a:pt x="86814" y="69390"/>
                  </a:cubicBezTo>
                  <a:cubicBezTo>
                    <a:pt x="93393" y="69390"/>
                    <a:pt x="99467" y="71883"/>
                    <a:pt x="99467" y="84097"/>
                  </a:cubicBezTo>
                  <a:cubicBezTo>
                    <a:pt x="99467" y="98555"/>
                    <a:pt x="88332" y="127720"/>
                    <a:pt x="83524" y="139935"/>
                  </a:cubicBezTo>
                  <a:cubicBezTo>
                    <a:pt x="80741" y="146665"/>
                    <a:pt x="79982" y="148410"/>
                    <a:pt x="79982" y="152648"/>
                  </a:cubicBezTo>
                  <a:cubicBezTo>
                    <a:pt x="79982" y="167106"/>
                    <a:pt x="94659" y="175082"/>
                    <a:pt x="108576" y="175082"/>
                  </a:cubicBezTo>
                  <a:cubicBezTo>
                    <a:pt x="135400" y="175082"/>
                    <a:pt x="148052" y="141181"/>
                    <a:pt x="148052" y="136196"/>
                  </a:cubicBezTo>
                  <a:cubicBezTo>
                    <a:pt x="148052" y="132706"/>
                    <a:pt x="144257" y="132706"/>
                    <a:pt x="141979" y="132706"/>
                  </a:cubicBezTo>
                  <a:cubicBezTo>
                    <a:pt x="138942" y="132706"/>
                    <a:pt x="137171" y="132706"/>
                    <a:pt x="136159" y="135946"/>
                  </a:cubicBezTo>
                  <a:cubicBezTo>
                    <a:pt x="128061" y="163616"/>
                    <a:pt x="114143" y="166109"/>
                    <a:pt x="110095" y="166109"/>
                  </a:cubicBezTo>
                  <a:cubicBezTo>
                    <a:pt x="108323" y="166109"/>
                    <a:pt x="105793" y="166109"/>
                    <a:pt x="105793" y="160874"/>
                  </a:cubicBezTo>
                  <a:cubicBezTo>
                    <a:pt x="105793" y="155390"/>
                    <a:pt x="108576" y="148659"/>
                    <a:pt x="110095" y="144671"/>
                  </a:cubicBezTo>
                  <a:cubicBezTo>
                    <a:pt x="114903" y="132457"/>
                    <a:pt x="126543" y="103292"/>
                    <a:pt x="126543" y="89332"/>
                  </a:cubicBezTo>
                  <a:cubicBezTo>
                    <a:pt x="126543" y="66399"/>
                    <a:pt x="107058" y="60416"/>
                    <a:pt x="88838" y="60416"/>
                  </a:cubicBezTo>
                  <a:cubicBezTo>
                    <a:pt x="83271" y="60416"/>
                    <a:pt x="67835" y="60416"/>
                    <a:pt x="50628" y="75871"/>
                  </a:cubicBezTo>
                  <a:lnTo>
                    <a:pt x="67582" y="8817"/>
                  </a:lnTo>
                  <a:close/>
                </a:path>
              </a:pathLst>
            </a:custGeom>
            <a:solidFill>
              <a:srgbClr val="000000"/>
            </a:solidFill>
            <a:ln w="25367" cap="flat">
              <a:noFill/>
              <a:prstDash val="solid"/>
              <a:miter/>
            </a:ln>
          </p:spPr>
          <p:txBody>
            <a:bodyPr rtlCol="0" anchor="ctr"/>
            <a:lstStyle/>
            <a:p>
              <a:endParaRPr lang="en-CN"/>
            </a:p>
          </p:txBody>
        </p:sp>
        <p:sp>
          <p:nvSpPr>
            <p:cNvPr id="18494" name="Freeform 18493">
              <a:extLst>
                <a:ext uri="{FF2B5EF4-FFF2-40B4-BE49-F238E27FC236}">
                  <a16:creationId xmlns:a16="http://schemas.microsoft.com/office/drawing/2014/main" id="{31E4D568-770F-93AB-EA6B-4CB49F907247}"/>
                </a:ext>
              </a:extLst>
            </p:cNvPr>
            <p:cNvSpPr/>
            <p:nvPr>
              <p:custDataLst>
                <p:tags r:id="rId88"/>
              </p:custDataLst>
            </p:nvPr>
          </p:nvSpPr>
          <p:spPr>
            <a:xfrm>
              <a:off x="11984519" y="4653691"/>
              <a:ext cx="77762" cy="151284"/>
            </a:xfrm>
            <a:custGeom>
              <a:avLst/>
              <a:gdLst>
                <a:gd name="connsiteX0" fmla="*/ 78040 w 77762"/>
                <a:gd name="connsiteY0" fmla="*/ 6718 h 151284"/>
                <a:gd name="connsiteX1" fmla="*/ 70954 w 77762"/>
                <a:gd name="connsiteY1" fmla="*/ 87 h 151284"/>
                <a:gd name="connsiteX2" fmla="*/ 61035 w 77762"/>
                <a:gd name="connsiteY2" fmla="*/ 9684 h 151284"/>
                <a:gd name="connsiteX3" fmla="*/ 68120 w 77762"/>
                <a:gd name="connsiteY3" fmla="*/ 16315 h 151284"/>
                <a:gd name="connsiteX4" fmla="*/ 78040 w 77762"/>
                <a:gd name="connsiteY4" fmla="*/ 6718 h 151284"/>
                <a:gd name="connsiteX5" fmla="*/ 40487 w 77762"/>
                <a:gd name="connsiteY5" fmla="*/ 124325 h 151284"/>
                <a:gd name="connsiteX6" fmla="*/ 17636 w 77762"/>
                <a:gd name="connsiteY6" fmla="*/ 146486 h 151284"/>
                <a:gd name="connsiteX7" fmla="*/ 11260 w 77762"/>
                <a:gd name="connsiteY7" fmla="*/ 145439 h 151284"/>
                <a:gd name="connsiteX8" fmla="*/ 17282 w 77762"/>
                <a:gd name="connsiteY8" fmla="*/ 136540 h 151284"/>
                <a:gd name="connsiteX9" fmla="*/ 10374 w 77762"/>
                <a:gd name="connsiteY9" fmla="*/ 130084 h 151284"/>
                <a:gd name="connsiteX10" fmla="*/ 277 w 77762"/>
                <a:gd name="connsiteY10" fmla="*/ 140379 h 151284"/>
                <a:gd name="connsiteX11" fmla="*/ 17814 w 77762"/>
                <a:gd name="connsiteY11" fmla="*/ 151372 h 151284"/>
                <a:gd name="connsiteX12" fmla="*/ 54658 w 77762"/>
                <a:gd name="connsiteY12" fmla="*/ 123802 h 151284"/>
                <a:gd name="connsiteX13" fmla="*/ 70600 w 77762"/>
                <a:gd name="connsiteY13" fmla="*/ 61334 h 151284"/>
                <a:gd name="connsiteX14" fmla="*/ 71486 w 77762"/>
                <a:gd name="connsiteY14" fmla="*/ 55227 h 151284"/>
                <a:gd name="connsiteX15" fmla="*/ 52532 w 77762"/>
                <a:gd name="connsiteY15" fmla="*/ 38824 h 151284"/>
                <a:gd name="connsiteX16" fmla="*/ 21533 w 77762"/>
                <a:gd name="connsiteY16" fmla="*/ 65522 h 151284"/>
                <a:gd name="connsiteX17" fmla="*/ 24545 w 77762"/>
                <a:gd name="connsiteY17" fmla="*/ 67790 h 151284"/>
                <a:gd name="connsiteX18" fmla="*/ 28087 w 77762"/>
                <a:gd name="connsiteY18" fmla="*/ 64649 h 151284"/>
                <a:gd name="connsiteX19" fmla="*/ 52001 w 77762"/>
                <a:gd name="connsiteY19" fmla="*/ 43710 h 151284"/>
                <a:gd name="connsiteX20" fmla="*/ 58023 w 77762"/>
                <a:gd name="connsiteY20" fmla="*/ 52260 h 151284"/>
                <a:gd name="connsiteX21" fmla="*/ 57492 w 77762"/>
                <a:gd name="connsiteY21" fmla="*/ 57495 h 151284"/>
                <a:gd name="connsiteX22" fmla="*/ 40487 w 77762"/>
                <a:gd name="connsiteY22" fmla="*/ 124325 h 1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1284">
                  <a:moveTo>
                    <a:pt x="78040" y="6718"/>
                  </a:moveTo>
                  <a:cubicBezTo>
                    <a:pt x="78040" y="3752"/>
                    <a:pt x="75737" y="87"/>
                    <a:pt x="70954" y="87"/>
                  </a:cubicBezTo>
                  <a:cubicBezTo>
                    <a:pt x="65817" y="87"/>
                    <a:pt x="61035" y="4973"/>
                    <a:pt x="61035" y="9684"/>
                  </a:cubicBezTo>
                  <a:cubicBezTo>
                    <a:pt x="61035" y="12476"/>
                    <a:pt x="63160" y="16315"/>
                    <a:pt x="68120" y="16315"/>
                  </a:cubicBezTo>
                  <a:cubicBezTo>
                    <a:pt x="72903" y="16315"/>
                    <a:pt x="78040" y="11778"/>
                    <a:pt x="78040" y="6718"/>
                  </a:cubicBezTo>
                  <a:close/>
                  <a:moveTo>
                    <a:pt x="40487" y="124325"/>
                  </a:moveTo>
                  <a:cubicBezTo>
                    <a:pt x="37476" y="136365"/>
                    <a:pt x="28087" y="146486"/>
                    <a:pt x="17636" y="146486"/>
                  </a:cubicBezTo>
                  <a:cubicBezTo>
                    <a:pt x="15334" y="146486"/>
                    <a:pt x="13208" y="146137"/>
                    <a:pt x="11260" y="145439"/>
                  </a:cubicBezTo>
                  <a:cubicBezTo>
                    <a:pt x="15865" y="143345"/>
                    <a:pt x="17282" y="139157"/>
                    <a:pt x="17282" y="136540"/>
                  </a:cubicBezTo>
                  <a:cubicBezTo>
                    <a:pt x="17282" y="132352"/>
                    <a:pt x="13917" y="130084"/>
                    <a:pt x="10374" y="130084"/>
                  </a:cubicBezTo>
                  <a:cubicBezTo>
                    <a:pt x="4883" y="130084"/>
                    <a:pt x="277" y="134795"/>
                    <a:pt x="277" y="140379"/>
                  </a:cubicBezTo>
                  <a:cubicBezTo>
                    <a:pt x="277" y="147009"/>
                    <a:pt x="7185" y="151372"/>
                    <a:pt x="17814" y="151372"/>
                  </a:cubicBezTo>
                  <a:cubicBezTo>
                    <a:pt x="28442" y="151372"/>
                    <a:pt x="49167" y="145090"/>
                    <a:pt x="54658" y="123802"/>
                  </a:cubicBezTo>
                  <a:lnTo>
                    <a:pt x="70600" y="61334"/>
                  </a:lnTo>
                  <a:cubicBezTo>
                    <a:pt x="71131" y="59414"/>
                    <a:pt x="71486" y="57844"/>
                    <a:pt x="71486" y="55227"/>
                  </a:cubicBezTo>
                  <a:cubicBezTo>
                    <a:pt x="71486" y="45630"/>
                    <a:pt x="63160" y="38824"/>
                    <a:pt x="52532" y="38824"/>
                  </a:cubicBezTo>
                  <a:cubicBezTo>
                    <a:pt x="32870" y="38824"/>
                    <a:pt x="21533" y="63079"/>
                    <a:pt x="21533" y="65522"/>
                  </a:cubicBezTo>
                  <a:cubicBezTo>
                    <a:pt x="21533" y="67790"/>
                    <a:pt x="24013" y="67790"/>
                    <a:pt x="24545" y="67790"/>
                  </a:cubicBezTo>
                  <a:cubicBezTo>
                    <a:pt x="26670" y="67790"/>
                    <a:pt x="26847" y="67267"/>
                    <a:pt x="28087" y="64649"/>
                  </a:cubicBezTo>
                  <a:cubicBezTo>
                    <a:pt x="32516" y="54529"/>
                    <a:pt x="41727" y="43710"/>
                    <a:pt x="52001" y="43710"/>
                  </a:cubicBezTo>
                  <a:cubicBezTo>
                    <a:pt x="56429" y="43710"/>
                    <a:pt x="58023" y="46677"/>
                    <a:pt x="58023" y="52260"/>
                  </a:cubicBezTo>
                  <a:cubicBezTo>
                    <a:pt x="58023" y="54180"/>
                    <a:pt x="57669" y="56623"/>
                    <a:pt x="57492" y="57495"/>
                  </a:cubicBezTo>
                  <a:lnTo>
                    <a:pt x="40487" y="124325"/>
                  </a:lnTo>
                  <a:close/>
                </a:path>
              </a:pathLst>
            </a:custGeom>
            <a:solidFill>
              <a:srgbClr val="000000"/>
            </a:solidFill>
            <a:ln w="25367" cap="flat">
              <a:noFill/>
              <a:prstDash val="solid"/>
              <a:miter/>
            </a:ln>
          </p:spPr>
          <p:txBody>
            <a:bodyPr rtlCol="0" anchor="ctr"/>
            <a:lstStyle/>
            <a:p>
              <a:endParaRPr lang="en-CN"/>
            </a:p>
          </p:txBody>
        </p:sp>
        <p:sp>
          <p:nvSpPr>
            <p:cNvPr id="18495" name="Freeform 18494">
              <a:extLst>
                <a:ext uri="{FF2B5EF4-FFF2-40B4-BE49-F238E27FC236}">
                  <a16:creationId xmlns:a16="http://schemas.microsoft.com/office/drawing/2014/main" id="{5F01369E-839F-EE5C-CB9B-F749F80FF024}"/>
                </a:ext>
              </a:extLst>
            </p:cNvPr>
            <p:cNvSpPr/>
            <p:nvPr>
              <p:custDataLst>
                <p:tags r:id="rId89"/>
              </p:custDataLst>
            </p:nvPr>
          </p:nvSpPr>
          <p:spPr>
            <a:xfrm>
              <a:off x="11995678" y="4839777"/>
              <a:ext cx="78293" cy="115862"/>
            </a:xfrm>
            <a:custGeom>
              <a:avLst/>
              <a:gdLst>
                <a:gd name="connsiteX0" fmla="*/ 78571 w 78293"/>
                <a:gd name="connsiteY0" fmla="*/ 84200 h 115862"/>
                <a:gd name="connsiteX1" fmla="*/ 72549 w 78293"/>
                <a:gd name="connsiteY1" fmla="*/ 84200 h 115862"/>
                <a:gd name="connsiteX2" fmla="*/ 67943 w 78293"/>
                <a:gd name="connsiteY2" fmla="*/ 100079 h 115862"/>
                <a:gd name="connsiteX3" fmla="*/ 50407 w 78293"/>
                <a:gd name="connsiteY3" fmla="*/ 101125 h 115862"/>
                <a:gd name="connsiteX4" fmla="*/ 17814 w 78293"/>
                <a:gd name="connsiteY4" fmla="*/ 101125 h 115862"/>
                <a:gd name="connsiteX5" fmla="*/ 53241 w 78293"/>
                <a:gd name="connsiteY5" fmla="*/ 71811 h 115862"/>
                <a:gd name="connsiteX6" fmla="*/ 78571 w 78293"/>
                <a:gd name="connsiteY6" fmla="*/ 34121 h 115862"/>
                <a:gd name="connsiteX7" fmla="*/ 37121 w 78293"/>
                <a:gd name="connsiteY7" fmla="*/ 95 h 115862"/>
                <a:gd name="connsiteX8" fmla="*/ 277 w 78293"/>
                <a:gd name="connsiteY8" fmla="*/ 31329 h 115862"/>
                <a:gd name="connsiteX9" fmla="*/ 9665 w 78293"/>
                <a:gd name="connsiteY9" fmla="*/ 41100 h 115862"/>
                <a:gd name="connsiteX10" fmla="*/ 19054 w 78293"/>
                <a:gd name="connsiteY10" fmla="*/ 31852 h 115862"/>
                <a:gd name="connsiteX11" fmla="*/ 8603 w 78293"/>
                <a:gd name="connsiteY11" fmla="*/ 22604 h 115862"/>
                <a:gd name="connsiteX12" fmla="*/ 34464 w 78293"/>
                <a:gd name="connsiteY12" fmla="*/ 6376 h 115862"/>
                <a:gd name="connsiteX13" fmla="*/ 61389 w 78293"/>
                <a:gd name="connsiteY13" fmla="*/ 34121 h 115862"/>
                <a:gd name="connsiteX14" fmla="*/ 44738 w 78293"/>
                <a:gd name="connsiteY14" fmla="*/ 67623 h 115862"/>
                <a:gd name="connsiteX15" fmla="*/ 2049 w 78293"/>
                <a:gd name="connsiteY15" fmla="*/ 109152 h 115862"/>
                <a:gd name="connsiteX16" fmla="*/ 277 w 78293"/>
                <a:gd name="connsiteY16" fmla="*/ 115957 h 115862"/>
                <a:gd name="connsiteX17" fmla="*/ 73257 w 78293"/>
                <a:gd name="connsiteY17" fmla="*/ 115957 h 115862"/>
                <a:gd name="connsiteX18" fmla="*/ 78571 w 78293"/>
                <a:gd name="connsiteY18" fmla="*/ 84200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5862">
                  <a:moveTo>
                    <a:pt x="78571" y="84200"/>
                  </a:moveTo>
                  <a:lnTo>
                    <a:pt x="72549" y="84200"/>
                  </a:lnTo>
                  <a:cubicBezTo>
                    <a:pt x="72017" y="88039"/>
                    <a:pt x="70246" y="98334"/>
                    <a:pt x="67943" y="100079"/>
                  </a:cubicBezTo>
                  <a:cubicBezTo>
                    <a:pt x="66526" y="101125"/>
                    <a:pt x="52886" y="101125"/>
                    <a:pt x="50407" y="101125"/>
                  </a:cubicBezTo>
                  <a:lnTo>
                    <a:pt x="17814" y="101125"/>
                  </a:lnTo>
                  <a:cubicBezTo>
                    <a:pt x="36413" y="84898"/>
                    <a:pt x="42613" y="80012"/>
                    <a:pt x="53241" y="71811"/>
                  </a:cubicBezTo>
                  <a:cubicBezTo>
                    <a:pt x="66349" y="61516"/>
                    <a:pt x="78571" y="50697"/>
                    <a:pt x="78571" y="34121"/>
                  </a:cubicBezTo>
                  <a:cubicBezTo>
                    <a:pt x="78571" y="13007"/>
                    <a:pt x="59795" y="95"/>
                    <a:pt x="37121" y="95"/>
                  </a:cubicBezTo>
                  <a:cubicBezTo>
                    <a:pt x="15157" y="95"/>
                    <a:pt x="277" y="15275"/>
                    <a:pt x="277" y="31329"/>
                  </a:cubicBezTo>
                  <a:cubicBezTo>
                    <a:pt x="277" y="40228"/>
                    <a:pt x="7894" y="41100"/>
                    <a:pt x="9665" y="41100"/>
                  </a:cubicBezTo>
                  <a:cubicBezTo>
                    <a:pt x="13917" y="41100"/>
                    <a:pt x="19054" y="38134"/>
                    <a:pt x="19054" y="31852"/>
                  </a:cubicBezTo>
                  <a:cubicBezTo>
                    <a:pt x="19054" y="28711"/>
                    <a:pt x="17814" y="22604"/>
                    <a:pt x="8603" y="22604"/>
                  </a:cubicBezTo>
                  <a:cubicBezTo>
                    <a:pt x="14094" y="10215"/>
                    <a:pt x="26139" y="6376"/>
                    <a:pt x="34464" y="6376"/>
                  </a:cubicBezTo>
                  <a:cubicBezTo>
                    <a:pt x="52178" y="6376"/>
                    <a:pt x="61389" y="19987"/>
                    <a:pt x="61389" y="34121"/>
                  </a:cubicBezTo>
                  <a:cubicBezTo>
                    <a:pt x="61389" y="49301"/>
                    <a:pt x="50407" y="61341"/>
                    <a:pt x="44738" y="67623"/>
                  </a:cubicBezTo>
                  <a:lnTo>
                    <a:pt x="2049" y="109152"/>
                  </a:lnTo>
                  <a:cubicBezTo>
                    <a:pt x="277" y="110723"/>
                    <a:pt x="277" y="111072"/>
                    <a:pt x="277" y="115957"/>
                  </a:cubicBezTo>
                  <a:lnTo>
                    <a:pt x="73257" y="115957"/>
                  </a:lnTo>
                  <a:lnTo>
                    <a:pt x="78571" y="84200"/>
                  </a:lnTo>
                  <a:close/>
                </a:path>
              </a:pathLst>
            </a:custGeom>
            <a:solidFill>
              <a:srgbClr val="000000"/>
            </a:solidFill>
            <a:ln w="25367" cap="flat">
              <a:noFill/>
              <a:prstDash val="solid"/>
              <a:miter/>
            </a:ln>
          </p:spPr>
          <p:txBody>
            <a:bodyPr rtlCol="0" anchor="ctr"/>
            <a:lstStyle/>
            <a:p>
              <a:endParaRPr lang="en-CN"/>
            </a:p>
          </p:txBody>
        </p:sp>
        <p:sp>
          <p:nvSpPr>
            <p:cNvPr id="18496" name="Freeform 18495">
              <a:extLst>
                <a:ext uri="{FF2B5EF4-FFF2-40B4-BE49-F238E27FC236}">
                  <a16:creationId xmlns:a16="http://schemas.microsoft.com/office/drawing/2014/main" id="{937F906A-3EAF-2D76-CA31-87EE501A983A}"/>
                </a:ext>
              </a:extLst>
            </p:cNvPr>
            <p:cNvSpPr/>
            <p:nvPr>
              <p:custDataLst>
                <p:tags r:id="rId90"/>
              </p:custDataLst>
            </p:nvPr>
          </p:nvSpPr>
          <p:spPr>
            <a:xfrm>
              <a:off x="9703186" y="5560763"/>
              <a:ext cx="67564" cy="38388"/>
            </a:xfrm>
            <a:custGeom>
              <a:avLst/>
              <a:gdLst>
                <a:gd name="connsiteX0" fmla="*/ 34095 w 67564"/>
                <a:gd name="connsiteY0" fmla="*/ 126 h 38388"/>
                <a:gd name="connsiteX1" fmla="*/ 186 w 67564"/>
                <a:gd name="connsiteY1" fmla="*/ 34027 h 38388"/>
                <a:gd name="connsiteX2" fmla="*/ 4741 w 67564"/>
                <a:gd name="connsiteY2" fmla="*/ 38514 h 38388"/>
                <a:gd name="connsiteX3" fmla="*/ 34095 w 67564"/>
                <a:gd name="connsiteY3" fmla="*/ 13088 h 38388"/>
                <a:gd name="connsiteX4" fmla="*/ 63196 w 67564"/>
                <a:gd name="connsiteY4" fmla="*/ 38514 h 38388"/>
                <a:gd name="connsiteX5" fmla="*/ 67751 w 67564"/>
                <a:gd name="connsiteY5" fmla="*/ 34027 h 38388"/>
                <a:gd name="connsiteX6" fmla="*/ 34095 w 67564"/>
                <a:gd name="connsiteY6" fmla="*/ 126 h 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64" h="38388">
                  <a:moveTo>
                    <a:pt x="34095" y="126"/>
                  </a:moveTo>
                  <a:lnTo>
                    <a:pt x="186" y="34027"/>
                  </a:lnTo>
                  <a:lnTo>
                    <a:pt x="4741" y="38514"/>
                  </a:lnTo>
                  <a:lnTo>
                    <a:pt x="34095" y="13088"/>
                  </a:lnTo>
                  <a:lnTo>
                    <a:pt x="63196" y="38514"/>
                  </a:lnTo>
                  <a:lnTo>
                    <a:pt x="67751" y="34027"/>
                  </a:lnTo>
                  <a:lnTo>
                    <a:pt x="34095" y="126"/>
                  </a:lnTo>
                  <a:close/>
                </a:path>
              </a:pathLst>
            </a:custGeom>
            <a:solidFill>
              <a:srgbClr val="000000"/>
            </a:solidFill>
            <a:ln w="25367" cap="flat">
              <a:noFill/>
              <a:prstDash val="solid"/>
              <a:miter/>
            </a:ln>
          </p:spPr>
          <p:txBody>
            <a:bodyPr rtlCol="0" anchor="ctr"/>
            <a:lstStyle/>
            <a:p>
              <a:endParaRPr lang="en-CN"/>
            </a:p>
          </p:txBody>
        </p:sp>
        <p:sp>
          <p:nvSpPr>
            <p:cNvPr id="18497" name="Freeform 18496">
              <a:extLst>
                <a:ext uri="{FF2B5EF4-FFF2-40B4-BE49-F238E27FC236}">
                  <a16:creationId xmlns:a16="http://schemas.microsoft.com/office/drawing/2014/main" id="{7ADA17DC-CC1B-6818-6EB3-FC3F72DF40A3}"/>
                </a:ext>
              </a:extLst>
            </p:cNvPr>
            <p:cNvSpPr/>
            <p:nvPr>
              <p:custDataLst>
                <p:tags r:id="rId91"/>
              </p:custDataLst>
            </p:nvPr>
          </p:nvSpPr>
          <p:spPr>
            <a:xfrm>
              <a:off x="9673364" y="5626544"/>
              <a:ext cx="147781" cy="174990"/>
            </a:xfrm>
            <a:custGeom>
              <a:avLst/>
              <a:gdLst>
                <a:gd name="connsiteX0" fmla="*/ 67497 w 147781"/>
                <a:gd name="connsiteY0" fmla="*/ 8853 h 174990"/>
                <a:gd name="connsiteX1" fmla="*/ 68509 w 147781"/>
                <a:gd name="connsiteY1" fmla="*/ 4615 h 174990"/>
                <a:gd name="connsiteX2" fmla="*/ 62942 w 147781"/>
                <a:gd name="connsiteY2" fmla="*/ 128 h 174990"/>
                <a:gd name="connsiteX3" fmla="*/ 61171 w 147781"/>
                <a:gd name="connsiteY3" fmla="*/ 378 h 174990"/>
                <a:gd name="connsiteX4" fmla="*/ 28527 w 147781"/>
                <a:gd name="connsiteY4" fmla="*/ 1873 h 174990"/>
                <a:gd name="connsiteX5" fmla="*/ 20430 w 147781"/>
                <a:gd name="connsiteY5" fmla="*/ 9352 h 174990"/>
                <a:gd name="connsiteX6" fmla="*/ 27009 w 147781"/>
                <a:gd name="connsiteY6" fmla="*/ 13838 h 174990"/>
                <a:gd name="connsiteX7" fmla="*/ 37637 w 147781"/>
                <a:gd name="connsiteY7" fmla="*/ 14337 h 174990"/>
                <a:gd name="connsiteX8" fmla="*/ 1198 w 147781"/>
                <a:gd name="connsiteY8" fmla="*/ 158168 h 174990"/>
                <a:gd name="connsiteX9" fmla="*/ 186 w 147781"/>
                <a:gd name="connsiteY9" fmla="*/ 163902 h 174990"/>
                <a:gd name="connsiteX10" fmla="*/ 12332 w 147781"/>
                <a:gd name="connsiteY10" fmla="*/ 175119 h 174990"/>
                <a:gd name="connsiteX11" fmla="*/ 28780 w 147781"/>
                <a:gd name="connsiteY11" fmla="*/ 161160 h 174990"/>
                <a:gd name="connsiteX12" fmla="*/ 43963 w 147781"/>
                <a:gd name="connsiteY12" fmla="*/ 102082 h 174990"/>
                <a:gd name="connsiteX13" fmla="*/ 49025 w 147781"/>
                <a:gd name="connsiteY13" fmla="*/ 91861 h 174990"/>
                <a:gd name="connsiteX14" fmla="*/ 86729 w 147781"/>
                <a:gd name="connsiteY14" fmla="*/ 69427 h 174990"/>
                <a:gd name="connsiteX15" fmla="*/ 99382 w 147781"/>
                <a:gd name="connsiteY15" fmla="*/ 84134 h 174990"/>
                <a:gd name="connsiteX16" fmla="*/ 83439 w 147781"/>
                <a:gd name="connsiteY16" fmla="*/ 139971 h 174990"/>
                <a:gd name="connsiteX17" fmla="*/ 79897 w 147781"/>
                <a:gd name="connsiteY17" fmla="*/ 152684 h 174990"/>
                <a:gd name="connsiteX18" fmla="*/ 108492 w 147781"/>
                <a:gd name="connsiteY18" fmla="*/ 175119 h 174990"/>
                <a:gd name="connsiteX19" fmla="*/ 147967 w 147781"/>
                <a:gd name="connsiteY19" fmla="*/ 136232 h 174990"/>
                <a:gd name="connsiteX20" fmla="*/ 141894 w 147781"/>
                <a:gd name="connsiteY20" fmla="*/ 132742 h 174990"/>
                <a:gd name="connsiteX21" fmla="*/ 136074 w 147781"/>
                <a:gd name="connsiteY21" fmla="*/ 135983 h 174990"/>
                <a:gd name="connsiteX22" fmla="*/ 110010 w 147781"/>
                <a:gd name="connsiteY22" fmla="*/ 166145 h 174990"/>
                <a:gd name="connsiteX23" fmla="*/ 105708 w 147781"/>
                <a:gd name="connsiteY23" fmla="*/ 160910 h 174990"/>
                <a:gd name="connsiteX24" fmla="*/ 110010 w 147781"/>
                <a:gd name="connsiteY24" fmla="*/ 144707 h 174990"/>
                <a:gd name="connsiteX25" fmla="*/ 126458 w 147781"/>
                <a:gd name="connsiteY25" fmla="*/ 89369 h 174990"/>
                <a:gd name="connsiteX26" fmla="*/ 88754 w 147781"/>
                <a:gd name="connsiteY26" fmla="*/ 60453 h 174990"/>
                <a:gd name="connsiteX27" fmla="*/ 50543 w 147781"/>
                <a:gd name="connsiteY27" fmla="*/ 75908 h 174990"/>
                <a:gd name="connsiteX28" fmla="*/ 67497 w 147781"/>
                <a:gd name="connsiteY28" fmla="*/ 8853 h 17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4990">
                  <a:moveTo>
                    <a:pt x="67497" y="8853"/>
                  </a:moveTo>
                  <a:cubicBezTo>
                    <a:pt x="68509" y="5363"/>
                    <a:pt x="68509" y="4865"/>
                    <a:pt x="68509" y="4615"/>
                  </a:cubicBezTo>
                  <a:cubicBezTo>
                    <a:pt x="68509" y="1375"/>
                    <a:pt x="65726" y="128"/>
                    <a:pt x="62942" y="128"/>
                  </a:cubicBezTo>
                  <a:cubicBezTo>
                    <a:pt x="61930" y="128"/>
                    <a:pt x="61677" y="128"/>
                    <a:pt x="61171" y="378"/>
                  </a:cubicBezTo>
                  <a:lnTo>
                    <a:pt x="28527" y="1873"/>
                  </a:lnTo>
                  <a:cubicBezTo>
                    <a:pt x="24985" y="2123"/>
                    <a:pt x="20430" y="2372"/>
                    <a:pt x="20430" y="9352"/>
                  </a:cubicBezTo>
                  <a:cubicBezTo>
                    <a:pt x="20430" y="13838"/>
                    <a:pt x="24985" y="13838"/>
                    <a:pt x="27009" y="13838"/>
                  </a:cubicBezTo>
                  <a:cubicBezTo>
                    <a:pt x="29793" y="13838"/>
                    <a:pt x="34348" y="13838"/>
                    <a:pt x="37637" y="14337"/>
                  </a:cubicBezTo>
                  <a:lnTo>
                    <a:pt x="1198" y="158168"/>
                  </a:lnTo>
                  <a:cubicBezTo>
                    <a:pt x="945" y="159165"/>
                    <a:pt x="186" y="162904"/>
                    <a:pt x="186" y="163902"/>
                  </a:cubicBezTo>
                  <a:cubicBezTo>
                    <a:pt x="186" y="169884"/>
                    <a:pt x="4994" y="175119"/>
                    <a:pt x="12332" y="175119"/>
                  </a:cubicBezTo>
                  <a:cubicBezTo>
                    <a:pt x="13850" y="175119"/>
                    <a:pt x="25238" y="175119"/>
                    <a:pt x="28780" y="161160"/>
                  </a:cubicBezTo>
                  <a:lnTo>
                    <a:pt x="43963" y="102082"/>
                  </a:lnTo>
                  <a:cubicBezTo>
                    <a:pt x="45229" y="97345"/>
                    <a:pt x="45229" y="96847"/>
                    <a:pt x="49025" y="91861"/>
                  </a:cubicBezTo>
                  <a:cubicBezTo>
                    <a:pt x="53073" y="86377"/>
                    <a:pt x="65726" y="69427"/>
                    <a:pt x="86729" y="69427"/>
                  </a:cubicBezTo>
                  <a:cubicBezTo>
                    <a:pt x="93308" y="69427"/>
                    <a:pt x="99382" y="71919"/>
                    <a:pt x="99382" y="84134"/>
                  </a:cubicBezTo>
                  <a:cubicBezTo>
                    <a:pt x="99382" y="98592"/>
                    <a:pt x="88247" y="127757"/>
                    <a:pt x="83439" y="139971"/>
                  </a:cubicBezTo>
                  <a:cubicBezTo>
                    <a:pt x="80656" y="146702"/>
                    <a:pt x="79897" y="148447"/>
                    <a:pt x="79897" y="152684"/>
                  </a:cubicBezTo>
                  <a:cubicBezTo>
                    <a:pt x="79897" y="167142"/>
                    <a:pt x="94574" y="175119"/>
                    <a:pt x="108492" y="175119"/>
                  </a:cubicBezTo>
                  <a:cubicBezTo>
                    <a:pt x="135315" y="175119"/>
                    <a:pt x="147967" y="141218"/>
                    <a:pt x="147967" y="136232"/>
                  </a:cubicBezTo>
                  <a:cubicBezTo>
                    <a:pt x="147967" y="132742"/>
                    <a:pt x="144172" y="132742"/>
                    <a:pt x="141894" y="132742"/>
                  </a:cubicBezTo>
                  <a:cubicBezTo>
                    <a:pt x="138858" y="132742"/>
                    <a:pt x="137086" y="132742"/>
                    <a:pt x="136074" y="135983"/>
                  </a:cubicBezTo>
                  <a:cubicBezTo>
                    <a:pt x="127976" y="163652"/>
                    <a:pt x="114059" y="166145"/>
                    <a:pt x="110010" y="166145"/>
                  </a:cubicBezTo>
                  <a:cubicBezTo>
                    <a:pt x="108238" y="166145"/>
                    <a:pt x="105708" y="166145"/>
                    <a:pt x="105708" y="160910"/>
                  </a:cubicBezTo>
                  <a:cubicBezTo>
                    <a:pt x="105708" y="155426"/>
                    <a:pt x="108492" y="148696"/>
                    <a:pt x="110010" y="144707"/>
                  </a:cubicBezTo>
                  <a:cubicBezTo>
                    <a:pt x="114818" y="132493"/>
                    <a:pt x="126458" y="103328"/>
                    <a:pt x="126458" y="89369"/>
                  </a:cubicBezTo>
                  <a:cubicBezTo>
                    <a:pt x="126458" y="66435"/>
                    <a:pt x="106973" y="60453"/>
                    <a:pt x="88754" y="60453"/>
                  </a:cubicBezTo>
                  <a:cubicBezTo>
                    <a:pt x="83186" y="60453"/>
                    <a:pt x="67750" y="60453"/>
                    <a:pt x="50543" y="75908"/>
                  </a:cubicBezTo>
                  <a:lnTo>
                    <a:pt x="67497" y="8853"/>
                  </a:lnTo>
                  <a:close/>
                </a:path>
              </a:pathLst>
            </a:custGeom>
            <a:solidFill>
              <a:srgbClr val="000000"/>
            </a:solidFill>
            <a:ln w="25367" cap="flat">
              <a:noFill/>
              <a:prstDash val="solid"/>
              <a:miter/>
            </a:ln>
          </p:spPr>
          <p:txBody>
            <a:bodyPr rtlCol="0" anchor="ctr"/>
            <a:lstStyle/>
            <a:p>
              <a:endParaRPr lang="en-CN"/>
            </a:p>
          </p:txBody>
        </p:sp>
        <p:sp>
          <p:nvSpPr>
            <p:cNvPr id="18498" name="Freeform 18497">
              <a:extLst>
                <a:ext uri="{FF2B5EF4-FFF2-40B4-BE49-F238E27FC236}">
                  <a16:creationId xmlns:a16="http://schemas.microsoft.com/office/drawing/2014/main" id="{33BBBC8C-0C03-6FEA-1E3D-263A0E36C911}"/>
                </a:ext>
              </a:extLst>
            </p:cNvPr>
            <p:cNvSpPr/>
            <p:nvPr>
              <p:custDataLst>
                <p:tags r:id="rId92"/>
              </p:custDataLst>
            </p:nvPr>
          </p:nvSpPr>
          <p:spPr>
            <a:xfrm>
              <a:off x="9837971" y="5580928"/>
              <a:ext cx="53672" cy="117433"/>
            </a:xfrm>
            <a:custGeom>
              <a:avLst/>
              <a:gdLst>
                <a:gd name="connsiteX0" fmla="*/ 49259 w 53672"/>
                <a:gd name="connsiteY0" fmla="*/ 6755 h 117433"/>
                <a:gd name="connsiteX1" fmla="*/ 42173 w 53672"/>
                <a:gd name="connsiteY1" fmla="*/ 124 h 117433"/>
                <a:gd name="connsiteX2" fmla="*/ 32254 w 53672"/>
                <a:gd name="connsiteY2" fmla="*/ 9721 h 117433"/>
                <a:gd name="connsiteX3" fmla="*/ 39339 w 53672"/>
                <a:gd name="connsiteY3" fmla="*/ 16352 h 117433"/>
                <a:gd name="connsiteX4" fmla="*/ 49259 w 53672"/>
                <a:gd name="connsiteY4" fmla="*/ 6755 h 117433"/>
                <a:gd name="connsiteX5" fmla="*/ 13123 w 53672"/>
                <a:gd name="connsiteY5" fmla="*/ 95397 h 117433"/>
                <a:gd name="connsiteX6" fmla="*/ 11529 w 53672"/>
                <a:gd name="connsiteY6" fmla="*/ 102726 h 117433"/>
                <a:gd name="connsiteX7" fmla="*/ 28357 w 53672"/>
                <a:gd name="connsiteY7" fmla="*/ 117557 h 117433"/>
                <a:gd name="connsiteX8" fmla="*/ 53864 w 53672"/>
                <a:gd name="connsiteY8" fmla="*/ 90860 h 117433"/>
                <a:gd name="connsiteX9" fmla="*/ 51030 w 53672"/>
                <a:gd name="connsiteY9" fmla="*/ 88592 h 117433"/>
                <a:gd name="connsiteX10" fmla="*/ 47665 w 53672"/>
                <a:gd name="connsiteY10" fmla="*/ 91558 h 117433"/>
                <a:gd name="connsiteX11" fmla="*/ 28888 w 53672"/>
                <a:gd name="connsiteY11" fmla="*/ 112672 h 117433"/>
                <a:gd name="connsiteX12" fmla="*/ 24460 w 53672"/>
                <a:gd name="connsiteY12" fmla="*/ 106564 h 117433"/>
                <a:gd name="connsiteX13" fmla="*/ 27294 w 53672"/>
                <a:gd name="connsiteY13" fmla="*/ 95397 h 117433"/>
                <a:gd name="connsiteX14" fmla="*/ 32962 w 53672"/>
                <a:gd name="connsiteY14" fmla="*/ 81438 h 117433"/>
                <a:gd name="connsiteX15" fmla="*/ 41642 w 53672"/>
                <a:gd name="connsiteY15" fmla="*/ 59277 h 117433"/>
                <a:gd name="connsiteX16" fmla="*/ 42705 w 53672"/>
                <a:gd name="connsiteY16" fmla="*/ 53693 h 117433"/>
                <a:gd name="connsiteX17" fmla="*/ 25877 w 53672"/>
                <a:gd name="connsiteY17" fmla="*/ 38861 h 117433"/>
                <a:gd name="connsiteX18" fmla="*/ 192 w 53672"/>
                <a:gd name="connsiteY18" fmla="*/ 65559 h 117433"/>
                <a:gd name="connsiteX19" fmla="*/ 3204 w 53672"/>
                <a:gd name="connsiteY19" fmla="*/ 67827 h 117433"/>
                <a:gd name="connsiteX20" fmla="*/ 6392 w 53672"/>
                <a:gd name="connsiteY20" fmla="*/ 65035 h 117433"/>
                <a:gd name="connsiteX21" fmla="*/ 25346 w 53672"/>
                <a:gd name="connsiteY21" fmla="*/ 43747 h 117433"/>
                <a:gd name="connsiteX22" fmla="*/ 29774 w 53672"/>
                <a:gd name="connsiteY22" fmla="*/ 49854 h 117433"/>
                <a:gd name="connsiteX23" fmla="*/ 24283 w 53672"/>
                <a:gd name="connsiteY23" fmla="*/ 67304 h 117433"/>
                <a:gd name="connsiteX24" fmla="*/ 13123 w 53672"/>
                <a:gd name="connsiteY24" fmla="*/ 95397 h 11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7433">
                  <a:moveTo>
                    <a:pt x="49259" y="6755"/>
                  </a:moveTo>
                  <a:cubicBezTo>
                    <a:pt x="49259" y="3963"/>
                    <a:pt x="47133" y="124"/>
                    <a:pt x="42173" y="124"/>
                  </a:cubicBezTo>
                  <a:cubicBezTo>
                    <a:pt x="37391" y="124"/>
                    <a:pt x="32254" y="4661"/>
                    <a:pt x="32254" y="9721"/>
                  </a:cubicBezTo>
                  <a:cubicBezTo>
                    <a:pt x="32254" y="12688"/>
                    <a:pt x="34557" y="16352"/>
                    <a:pt x="39339" y="16352"/>
                  </a:cubicBezTo>
                  <a:cubicBezTo>
                    <a:pt x="44476" y="16352"/>
                    <a:pt x="49259" y="11466"/>
                    <a:pt x="49259" y="6755"/>
                  </a:cubicBezTo>
                  <a:close/>
                  <a:moveTo>
                    <a:pt x="13123" y="95397"/>
                  </a:moveTo>
                  <a:cubicBezTo>
                    <a:pt x="12415" y="97665"/>
                    <a:pt x="11529" y="99759"/>
                    <a:pt x="11529" y="102726"/>
                  </a:cubicBezTo>
                  <a:cubicBezTo>
                    <a:pt x="11529" y="110927"/>
                    <a:pt x="18614" y="117557"/>
                    <a:pt x="28357" y="117557"/>
                  </a:cubicBezTo>
                  <a:cubicBezTo>
                    <a:pt x="46070" y="117557"/>
                    <a:pt x="53864" y="93477"/>
                    <a:pt x="53864" y="90860"/>
                  </a:cubicBezTo>
                  <a:cubicBezTo>
                    <a:pt x="53864" y="88592"/>
                    <a:pt x="51562" y="88592"/>
                    <a:pt x="51030" y="88592"/>
                  </a:cubicBezTo>
                  <a:cubicBezTo>
                    <a:pt x="48550" y="88592"/>
                    <a:pt x="48373" y="89639"/>
                    <a:pt x="47665" y="91558"/>
                  </a:cubicBezTo>
                  <a:cubicBezTo>
                    <a:pt x="43591" y="105517"/>
                    <a:pt x="35797" y="112672"/>
                    <a:pt x="28888" y="112672"/>
                  </a:cubicBezTo>
                  <a:cubicBezTo>
                    <a:pt x="25346" y="112672"/>
                    <a:pt x="24460" y="110403"/>
                    <a:pt x="24460" y="106564"/>
                  </a:cubicBezTo>
                  <a:cubicBezTo>
                    <a:pt x="24460" y="102551"/>
                    <a:pt x="25700" y="99236"/>
                    <a:pt x="27294" y="95397"/>
                  </a:cubicBezTo>
                  <a:cubicBezTo>
                    <a:pt x="29065" y="90686"/>
                    <a:pt x="31014" y="85974"/>
                    <a:pt x="32962" y="81438"/>
                  </a:cubicBezTo>
                  <a:cubicBezTo>
                    <a:pt x="34557" y="77250"/>
                    <a:pt x="40934" y="61371"/>
                    <a:pt x="41642" y="59277"/>
                  </a:cubicBezTo>
                  <a:cubicBezTo>
                    <a:pt x="42173" y="57532"/>
                    <a:pt x="42705" y="55438"/>
                    <a:pt x="42705" y="53693"/>
                  </a:cubicBezTo>
                  <a:cubicBezTo>
                    <a:pt x="42705" y="45492"/>
                    <a:pt x="35619" y="38861"/>
                    <a:pt x="25877" y="38861"/>
                  </a:cubicBezTo>
                  <a:cubicBezTo>
                    <a:pt x="8341" y="38861"/>
                    <a:pt x="192" y="62592"/>
                    <a:pt x="192" y="65559"/>
                  </a:cubicBezTo>
                  <a:cubicBezTo>
                    <a:pt x="192" y="67827"/>
                    <a:pt x="2672" y="67827"/>
                    <a:pt x="3204" y="67827"/>
                  </a:cubicBezTo>
                  <a:cubicBezTo>
                    <a:pt x="5683" y="67827"/>
                    <a:pt x="5861" y="66955"/>
                    <a:pt x="6392" y="65035"/>
                  </a:cubicBezTo>
                  <a:cubicBezTo>
                    <a:pt x="10998" y="50029"/>
                    <a:pt x="18792" y="43747"/>
                    <a:pt x="25346" y="43747"/>
                  </a:cubicBezTo>
                  <a:cubicBezTo>
                    <a:pt x="28180" y="43747"/>
                    <a:pt x="29774" y="45143"/>
                    <a:pt x="29774" y="49854"/>
                  </a:cubicBezTo>
                  <a:cubicBezTo>
                    <a:pt x="29774" y="53868"/>
                    <a:pt x="28711" y="56485"/>
                    <a:pt x="24283" y="67304"/>
                  </a:cubicBezTo>
                  <a:lnTo>
                    <a:pt x="13123" y="95397"/>
                  </a:lnTo>
                  <a:close/>
                </a:path>
              </a:pathLst>
            </a:custGeom>
            <a:solidFill>
              <a:srgbClr val="000000"/>
            </a:solidFill>
            <a:ln w="25367" cap="flat">
              <a:noFill/>
              <a:prstDash val="solid"/>
              <a:miter/>
            </a:ln>
          </p:spPr>
          <p:txBody>
            <a:bodyPr rtlCol="0" anchor="ctr"/>
            <a:lstStyle/>
            <a:p>
              <a:endParaRPr lang="en-CN"/>
            </a:p>
          </p:txBody>
        </p:sp>
        <p:sp>
          <p:nvSpPr>
            <p:cNvPr id="18499" name="Freeform 18498">
              <a:extLst>
                <a:ext uri="{FF2B5EF4-FFF2-40B4-BE49-F238E27FC236}">
                  <a16:creationId xmlns:a16="http://schemas.microsoft.com/office/drawing/2014/main" id="{727F4E07-486D-30B9-42C7-C3030351774B}"/>
                </a:ext>
              </a:extLst>
            </p:cNvPr>
            <p:cNvSpPr/>
            <p:nvPr>
              <p:custDataLst>
                <p:tags r:id="rId93"/>
              </p:custDataLst>
            </p:nvPr>
          </p:nvSpPr>
          <p:spPr>
            <a:xfrm>
              <a:off x="9840805" y="5745302"/>
              <a:ext cx="78293" cy="115862"/>
            </a:xfrm>
            <a:custGeom>
              <a:avLst/>
              <a:gdLst>
                <a:gd name="connsiteX0" fmla="*/ 78486 w 78293"/>
                <a:gd name="connsiteY0" fmla="*/ 84236 h 115862"/>
                <a:gd name="connsiteX1" fmla="*/ 72464 w 78293"/>
                <a:gd name="connsiteY1" fmla="*/ 84236 h 115862"/>
                <a:gd name="connsiteX2" fmla="*/ 67858 w 78293"/>
                <a:gd name="connsiteY2" fmla="*/ 100115 h 115862"/>
                <a:gd name="connsiteX3" fmla="*/ 50322 w 78293"/>
                <a:gd name="connsiteY3" fmla="*/ 101162 h 115862"/>
                <a:gd name="connsiteX4" fmla="*/ 17729 w 78293"/>
                <a:gd name="connsiteY4" fmla="*/ 101162 h 115862"/>
                <a:gd name="connsiteX5" fmla="*/ 53156 w 78293"/>
                <a:gd name="connsiteY5" fmla="*/ 71847 h 115862"/>
                <a:gd name="connsiteX6" fmla="*/ 78486 w 78293"/>
                <a:gd name="connsiteY6" fmla="*/ 34157 h 115862"/>
                <a:gd name="connsiteX7" fmla="*/ 37037 w 78293"/>
                <a:gd name="connsiteY7" fmla="*/ 131 h 115862"/>
                <a:gd name="connsiteX8" fmla="*/ 192 w 78293"/>
                <a:gd name="connsiteY8" fmla="*/ 31365 h 115862"/>
                <a:gd name="connsiteX9" fmla="*/ 9580 w 78293"/>
                <a:gd name="connsiteY9" fmla="*/ 41136 h 115862"/>
                <a:gd name="connsiteX10" fmla="*/ 18969 w 78293"/>
                <a:gd name="connsiteY10" fmla="*/ 31888 h 115862"/>
                <a:gd name="connsiteX11" fmla="*/ 8518 w 78293"/>
                <a:gd name="connsiteY11" fmla="*/ 22640 h 115862"/>
                <a:gd name="connsiteX12" fmla="*/ 34380 w 78293"/>
                <a:gd name="connsiteY12" fmla="*/ 6413 h 115862"/>
                <a:gd name="connsiteX13" fmla="*/ 61304 w 78293"/>
                <a:gd name="connsiteY13" fmla="*/ 34157 h 115862"/>
                <a:gd name="connsiteX14" fmla="*/ 44653 w 78293"/>
                <a:gd name="connsiteY14" fmla="*/ 67659 h 115862"/>
                <a:gd name="connsiteX15" fmla="*/ 1964 w 78293"/>
                <a:gd name="connsiteY15" fmla="*/ 109188 h 115862"/>
                <a:gd name="connsiteX16" fmla="*/ 192 w 78293"/>
                <a:gd name="connsiteY16" fmla="*/ 115993 h 115862"/>
                <a:gd name="connsiteX17" fmla="*/ 73172 w 78293"/>
                <a:gd name="connsiteY17" fmla="*/ 115993 h 115862"/>
                <a:gd name="connsiteX18" fmla="*/ 78486 w 78293"/>
                <a:gd name="connsiteY18" fmla="*/ 84236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5862">
                  <a:moveTo>
                    <a:pt x="78486" y="84236"/>
                  </a:moveTo>
                  <a:lnTo>
                    <a:pt x="72464" y="84236"/>
                  </a:lnTo>
                  <a:cubicBezTo>
                    <a:pt x="71932" y="88075"/>
                    <a:pt x="70161" y="98370"/>
                    <a:pt x="67858" y="100115"/>
                  </a:cubicBezTo>
                  <a:cubicBezTo>
                    <a:pt x="66441" y="101162"/>
                    <a:pt x="52802" y="101162"/>
                    <a:pt x="50322" y="101162"/>
                  </a:cubicBezTo>
                  <a:lnTo>
                    <a:pt x="17729" y="101162"/>
                  </a:lnTo>
                  <a:cubicBezTo>
                    <a:pt x="36328" y="84934"/>
                    <a:pt x="42528" y="80048"/>
                    <a:pt x="53156" y="71847"/>
                  </a:cubicBezTo>
                  <a:cubicBezTo>
                    <a:pt x="66264" y="61552"/>
                    <a:pt x="78486" y="50734"/>
                    <a:pt x="78486" y="34157"/>
                  </a:cubicBezTo>
                  <a:cubicBezTo>
                    <a:pt x="78486" y="13043"/>
                    <a:pt x="59710" y="131"/>
                    <a:pt x="37037" y="131"/>
                  </a:cubicBezTo>
                  <a:cubicBezTo>
                    <a:pt x="15072" y="131"/>
                    <a:pt x="192" y="15312"/>
                    <a:pt x="192" y="31365"/>
                  </a:cubicBezTo>
                  <a:cubicBezTo>
                    <a:pt x="192" y="40264"/>
                    <a:pt x="7809" y="41136"/>
                    <a:pt x="9580" y="41136"/>
                  </a:cubicBezTo>
                  <a:cubicBezTo>
                    <a:pt x="13832" y="41136"/>
                    <a:pt x="18969" y="38170"/>
                    <a:pt x="18969" y="31888"/>
                  </a:cubicBezTo>
                  <a:cubicBezTo>
                    <a:pt x="18969" y="28748"/>
                    <a:pt x="17729" y="22640"/>
                    <a:pt x="8518" y="22640"/>
                  </a:cubicBezTo>
                  <a:cubicBezTo>
                    <a:pt x="14009" y="10251"/>
                    <a:pt x="26054" y="6413"/>
                    <a:pt x="34380" y="6413"/>
                  </a:cubicBezTo>
                  <a:cubicBezTo>
                    <a:pt x="52093" y="6413"/>
                    <a:pt x="61304" y="20023"/>
                    <a:pt x="61304" y="34157"/>
                  </a:cubicBezTo>
                  <a:cubicBezTo>
                    <a:pt x="61304" y="49338"/>
                    <a:pt x="50322" y="61378"/>
                    <a:pt x="44653" y="67659"/>
                  </a:cubicBezTo>
                  <a:lnTo>
                    <a:pt x="1964" y="109188"/>
                  </a:lnTo>
                  <a:cubicBezTo>
                    <a:pt x="192" y="110759"/>
                    <a:pt x="192" y="111108"/>
                    <a:pt x="192" y="115993"/>
                  </a:cubicBezTo>
                  <a:lnTo>
                    <a:pt x="73172" y="115993"/>
                  </a:lnTo>
                  <a:lnTo>
                    <a:pt x="78486" y="84236"/>
                  </a:lnTo>
                  <a:close/>
                </a:path>
              </a:pathLst>
            </a:custGeom>
            <a:solidFill>
              <a:srgbClr val="000000"/>
            </a:solidFill>
            <a:ln w="25367" cap="flat">
              <a:noFill/>
              <a:prstDash val="solid"/>
              <a:miter/>
            </a:ln>
          </p:spPr>
          <p:txBody>
            <a:bodyPr rtlCol="0" anchor="ctr"/>
            <a:lstStyle/>
            <a:p>
              <a:endParaRPr lang="en-CN"/>
            </a:p>
          </p:txBody>
        </p:sp>
        <p:sp>
          <p:nvSpPr>
            <p:cNvPr id="18500" name="Freeform 18499">
              <a:extLst>
                <a:ext uri="{FF2B5EF4-FFF2-40B4-BE49-F238E27FC236}">
                  <a16:creationId xmlns:a16="http://schemas.microsoft.com/office/drawing/2014/main" id="{4502B341-5B9F-5C64-BA12-4CA6365B861B}"/>
                </a:ext>
              </a:extLst>
            </p:cNvPr>
            <p:cNvSpPr/>
            <p:nvPr>
              <p:custDataLst>
                <p:tags r:id="rId94"/>
              </p:custDataLst>
            </p:nvPr>
          </p:nvSpPr>
          <p:spPr>
            <a:xfrm>
              <a:off x="10027628" y="5708056"/>
              <a:ext cx="168278" cy="58330"/>
            </a:xfrm>
            <a:custGeom>
              <a:avLst/>
              <a:gdLst>
                <a:gd name="connsiteX0" fmla="*/ 159875 w 168278"/>
                <a:gd name="connsiteY0" fmla="*/ 10099 h 58330"/>
                <a:gd name="connsiteX1" fmla="*/ 168479 w 168278"/>
                <a:gd name="connsiteY1" fmla="*/ 5114 h 58330"/>
                <a:gd name="connsiteX2" fmla="*/ 160128 w 168278"/>
                <a:gd name="connsiteY2" fmla="*/ 128 h 58330"/>
                <a:gd name="connsiteX3" fmla="*/ 8550 w 168278"/>
                <a:gd name="connsiteY3" fmla="*/ 128 h 58330"/>
                <a:gd name="connsiteX4" fmla="*/ 200 w 168278"/>
                <a:gd name="connsiteY4" fmla="*/ 5114 h 58330"/>
                <a:gd name="connsiteX5" fmla="*/ 8803 w 168278"/>
                <a:gd name="connsiteY5" fmla="*/ 10099 h 58330"/>
                <a:gd name="connsiteX6" fmla="*/ 159875 w 168278"/>
                <a:gd name="connsiteY6" fmla="*/ 10099 h 58330"/>
                <a:gd name="connsiteX7" fmla="*/ 160128 w 168278"/>
                <a:gd name="connsiteY7" fmla="*/ 58459 h 58330"/>
                <a:gd name="connsiteX8" fmla="*/ 168479 w 168278"/>
                <a:gd name="connsiteY8" fmla="*/ 53473 h 58330"/>
                <a:gd name="connsiteX9" fmla="*/ 159875 w 168278"/>
                <a:gd name="connsiteY9" fmla="*/ 48488 h 58330"/>
                <a:gd name="connsiteX10" fmla="*/ 8803 w 168278"/>
                <a:gd name="connsiteY10" fmla="*/ 48488 h 58330"/>
                <a:gd name="connsiteX11" fmla="*/ 200 w 168278"/>
                <a:gd name="connsiteY11" fmla="*/ 53473 h 58330"/>
                <a:gd name="connsiteX12" fmla="*/ 8550 w 168278"/>
                <a:gd name="connsiteY12" fmla="*/ 58459 h 58330"/>
                <a:gd name="connsiteX13" fmla="*/ 160128 w 168278"/>
                <a:gd name="connsiteY13" fmla="*/ 58459 h 5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8330">
                  <a:moveTo>
                    <a:pt x="159875" y="10099"/>
                  </a:moveTo>
                  <a:cubicBezTo>
                    <a:pt x="163671" y="10099"/>
                    <a:pt x="168479" y="10099"/>
                    <a:pt x="168479" y="5114"/>
                  </a:cubicBezTo>
                  <a:cubicBezTo>
                    <a:pt x="168479" y="128"/>
                    <a:pt x="163671" y="128"/>
                    <a:pt x="160128" y="128"/>
                  </a:cubicBezTo>
                  <a:lnTo>
                    <a:pt x="8550" y="128"/>
                  </a:lnTo>
                  <a:cubicBezTo>
                    <a:pt x="5007" y="128"/>
                    <a:pt x="200" y="128"/>
                    <a:pt x="200" y="5114"/>
                  </a:cubicBezTo>
                  <a:cubicBezTo>
                    <a:pt x="200" y="10099"/>
                    <a:pt x="5007" y="10099"/>
                    <a:pt x="8803" y="10099"/>
                  </a:cubicBezTo>
                  <a:lnTo>
                    <a:pt x="159875" y="10099"/>
                  </a:lnTo>
                  <a:close/>
                  <a:moveTo>
                    <a:pt x="160128" y="58459"/>
                  </a:moveTo>
                  <a:cubicBezTo>
                    <a:pt x="163671" y="58459"/>
                    <a:pt x="168479" y="58459"/>
                    <a:pt x="168479" y="53473"/>
                  </a:cubicBezTo>
                  <a:cubicBezTo>
                    <a:pt x="168479" y="48488"/>
                    <a:pt x="163671" y="48488"/>
                    <a:pt x="159875" y="48488"/>
                  </a:cubicBezTo>
                  <a:lnTo>
                    <a:pt x="8803" y="48488"/>
                  </a:lnTo>
                  <a:cubicBezTo>
                    <a:pt x="5007" y="48488"/>
                    <a:pt x="200" y="48488"/>
                    <a:pt x="200" y="53473"/>
                  </a:cubicBezTo>
                  <a:cubicBezTo>
                    <a:pt x="200" y="58459"/>
                    <a:pt x="5007" y="58459"/>
                    <a:pt x="8550" y="58459"/>
                  </a:cubicBezTo>
                  <a:lnTo>
                    <a:pt x="160128" y="58459"/>
                  </a:lnTo>
                  <a:close/>
                </a:path>
              </a:pathLst>
            </a:custGeom>
            <a:solidFill>
              <a:srgbClr val="000000"/>
            </a:solidFill>
            <a:ln w="25367" cap="flat">
              <a:noFill/>
              <a:prstDash val="solid"/>
              <a:miter/>
            </a:ln>
          </p:spPr>
          <p:txBody>
            <a:bodyPr rtlCol="0" anchor="ctr"/>
            <a:lstStyle/>
            <a:p>
              <a:endParaRPr lang="en-CN"/>
            </a:p>
          </p:txBody>
        </p:sp>
        <p:sp>
          <p:nvSpPr>
            <p:cNvPr id="18501" name="Freeform 18500">
              <a:extLst>
                <a:ext uri="{FF2B5EF4-FFF2-40B4-BE49-F238E27FC236}">
                  <a16:creationId xmlns:a16="http://schemas.microsoft.com/office/drawing/2014/main" id="{00E5BF69-5F20-3A41-FAC7-743B761D2ED3}"/>
                </a:ext>
              </a:extLst>
            </p:cNvPr>
            <p:cNvSpPr/>
            <p:nvPr>
              <p:custDataLst>
                <p:tags r:id="rId95"/>
              </p:custDataLst>
            </p:nvPr>
          </p:nvSpPr>
          <p:spPr>
            <a:xfrm>
              <a:off x="10291548" y="5366849"/>
              <a:ext cx="39678" cy="122842"/>
            </a:xfrm>
            <a:custGeom>
              <a:avLst/>
              <a:gdLst>
                <a:gd name="connsiteX0" fmla="*/ 39180 w 39678"/>
                <a:gd name="connsiteY0" fmla="*/ 5351 h 122842"/>
                <a:gd name="connsiteX1" fmla="*/ 39888 w 39678"/>
                <a:gd name="connsiteY1" fmla="*/ 2559 h 122842"/>
                <a:gd name="connsiteX2" fmla="*/ 37054 w 39678"/>
                <a:gd name="connsiteY2" fmla="*/ 116 h 122842"/>
                <a:gd name="connsiteX3" fmla="*/ 14381 w 39678"/>
                <a:gd name="connsiteY3" fmla="*/ 1861 h 122842"/>
                <a:gd name="connsiteX4" fmla="*/ 10661 w 39678"/>
                <a:gd name="connsiteY4" fmla="*/ 5874 h 122842"/>
                <a:gd name="connsiteX5" fmla="*/ 15089 w 39678"/>
                <a:gd name="connsiteY5" fmla="*/ 8317 h 122842"/>
                <a:gd name="connsiteX6" fmla="*/ 23592 w 39678"/>
                <a:gd name="connsiteY6" fmla="*/ 10934 h 122842"/>
                <a:gd name="connsiteX7" fmla="*/ 22883 w 39678"/>
                <a:gd name="connsiteY7" fmla="*/ 14773 h 122842"/>
                <a:gd name="connsiteX8" fmla="*/ 919 w 39678"/>
                <a:gd name="connsiteY8" fmla="*/ 100972 h 122842"/>
                <a:gd name="connsiteX9" fmla="*/ 210 w 39678"/>
                <a:gd name="connsiteY9" fmla="*/ 106382 h 122842"/>
                <a:gd name="connsiteX10" fmla="*/ 18809 w 39678"/>
                <a:gd name="connsiteY10" fmla="*/ 122958 h 122842"/>
                <a:gd name="connsiteX11" fmla="*/ 32980 w 39678"/>
                <a:gd name="connsiteY11" fmla="*/ 113710 h 122842"/>
                <a:gd name="connsiteX12" fmla="*/ 39180 w 39678"/>
                <a:gd name="connsiteY12" fmla="*/ 96261 h 122842"/>
                <a:gd name="connsiteX13" fmla="*/ 36346 w 39678"/>
                <a:gd name="connsiteY13" fmla="*/ 93993 h 122842"/>
                <a:gd name="connsiteX14" fmla="*/ 32803 w 39678"/>
                <a:gd name="connsiteY14" fmla="*/ 98180 h 122842"/>
                <a:gd name="connsiteX15" fmla="*/ 19518 w 39678"/>
                <a:gd name="connsiteY15" fmla="*/ 118073 h 122842"/>
                <a:gd name="connsiteX16" fmla="*/ 13495 w 39678"/>
                <a:gd name="connsiteY16" fmla="*/ 109522 h 122842"/>
                <a:gd name="connsiteX17" fmla="*/ 14558 w 39678"/>
                <a:gd name="connsiteY17" fmla="*/ 102368 h 122842"/>
                <a:gd name="connsiteX18" fmla="*/ 39180 w 39678"/>
                <a:gd name="connsiteY18" fmla="*/ 5351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78" h="122842">
                  <a:moveTo>
                    <a:pt x="39180" y="5351"/>
                  </a:moveTo>
                  <a:cubicBezTo>
                    <a:pt x="39357" y="5002"/>
                    <a:pt x="39888" y="2733"/>
                    <a:pt x="39888" y="2559"/>
                  </a:cubicBezTo>
                  <a:cubicBezTo>
                    <a:pt x="39888" y="1686"/>
                    <a:pt x="39180" y="116"/>
                    <a:pt x="37054" y="116"/>
                  </a:cubicBezTo>
                  <a:cubicBezTo>
                    <a:pt x="33512" y="116"/>
                    <a:pt x="18809" y="1512"/>
                    <a:pt x="14381" y="1861"/>
                  </a:cubicBezTo>
                  <a:cubicBezTo>
                    <a:pt x="13141" y="2035"/>
                    <a:pt x="10661" y="2210"/>
                    <a:pt x="10661" y="5874"/>
                  </a:cubicBezTo>
                  <a:cubicBezTo>
                    <a:pt x="10661" y="8317"/>
                    <a:pt x="13141" y="8317"/>
                    <a:pt x="15089" y="8317"/>
                  </a:cubicBezTo>
                  <a:cubicBezTo>
                    <a:pt x="23592" y="8317"/>
                    <a:pt x="23592" y="9539"/>
                    <a:pt x="23592" y="10934"/>
                  </a:cubicBezTo>
                  <a:cubicBezTo>
                    <a:pt x="23592" y="12156"/>
                    <a:pt x="23238" y="13203"/>
                    <a:pt x="22883" y="14773"/>
                  </a:cubicBezTo>
                  <a:lnTo>
                    <a:pt x="919" y="100972"/>
                  </a:lnTo>
                  <a:cubicBezTo>
                    <a:pt x="387" y="102717"/>
                    <a:pt x="210" y="104637"/>
                    <a:pt x="210" y="106382"/>
                  </a:cubicBezTo>
                  <a:cubicBezTo>
                    <a:pt x="210" y="117549"/>
                    <a:pt x="10307" y="122958"/>
                    <a:pt x="18809" y="122958"/>
                  </a:cubicBezTo>
                  <a:cubicBezTo>
                    <a:pt x="23061" y="122958"/>
                    <a:pt x="28375" y="121562"/>
                    <a:pt x="32980" y="113710"/>
                  </a:cubicBezTo>
                  <a:cubicBezTo>
                    <a:pt x="36700" y="107254"/>
                    <a:pt x="39180" y="96959"/>
                    <a:pt x="39180" y="96261"/>
                  </a:cubicBezTo>
                  <a:cubicBezTo>
                    <a:pt x="39180" y="93993"/>
                    <a:pt x="36877" y="93993"/>
                    <a:pt x="36346" y="93993"/>
                  </a:cubicBezTo>
                  <a:cubicBezTo>
                    <a:pt x="33866" y="93993"/>
                    <a:pt x="33512" y="95040"/>
                    <a:pt x="32803" y="98180"/>
                  </a:cubicBezTo>
                  <a:cubicBezTo>
                    <a:pt x="30500" y="106905"/>
                    <a:pt x="27135" y="118073"/>
                    <a:pt x="19518" y="118073"/>
                  </a:cubicBezTo>
                  <a:cubicBezTo>
                    <a:pt x="14735" y="118073"/>
                    <a:pt x="13495" y="113710"/>
                    <a:pt x="13495" y="109522"/>
                  </a:cubicBezTo>
                  <a:cubicBezTo>
                    <a:pt x="13495" y="107603"/>
                    <a:pt x="14027" y="104288"/>
                    <a:pt x="14558" y="102368"/>
                  </a:cubicBezTo>
                  <a:lnTo>
                    <a:pt x="39180" y="5351"/>
                  </a:lnTo>
                  <a:close/>
                </a:path>
              </a:pathLst>
            </a:custGeom>
            <a:solidFill>
              <a:srgbClr val="000000"/>
            </a:solidFill>
            <a:ln w="25367" cap="flat">
              <a:noFill/>
              <a:prstDash val="solid"/>
              <a:miter/>
            </a:ln>
          </p:spPr>
          <p:txBody>
            <a:bodyPr rtlCol="0" anchor="ctr"/>
            <a:lstStyle/>
            <a:p>
              <a:endParaRPr lang="en-CN"/>
            </a:p>
          </p:txBody>
        </p:sp>
        <p:sp>
          <p:nvSpPr>
            <p:cNvPr id="18502" name="Freeform 18501">
              <a:extLst>
                <a:ext uri="{FF2B5EF4-FFF2-40B4-BE49-F238E27FC236}">
                  <a16:creationId xmlns:a16="http://schemas.microsoft.com/office/drawing/2014/main" id="{C56E4F6D-7CE5-A957-084E-60C254EDEB6A}"/>
                </a:ext>
              </a:extLst>
            </p:cNvPr>
            <p:cNvSpPr/>
            <p:nvPr>
              <p:custDataLst>
                <p:tags r:id="rId96"/>
              </p:custDataLst>
            </p:nvPr>
          </p:nvSpPr>
          <p:spPr>
            <a:xfrm>
              <a:off x="10357455" y="5410995"/>
              <a:ext cx="75814" cy="78695"/>
            </a:xfrm>
            <a:custGeom>
              <a:avLst/>
              <a:gdLst>
                <a:gd name="connsiteX0" fmla="*/ 28023 w 75814"/>
                <a:gd name="connsiteY0" fmla="*/ 37283 h 78695"/>
                <a:gd name="connsiteX1" fmla="*/ 56542 w 75814"/>
                <a:gd name="connsiteY1" fmla="*/ 33618 h 78695"/>
                <a:gd name="connsiteX2" fmla="*/ 72130 w 75814"/>
                <a:gd name="connsiteY2" fmla="*/ 15471 h 78695"/>
                <a:gd name="connsiteX3" fmla="*/ 50165 w 75814"/>
                <a:gd name="connsiteY3" fmla="*/ 116 h 78695"/>
                <a:gd name="connsiteX4" fmla="*/ 213 w 75814"/>
                <a:gd name="connsiteY4" fmla="*/ 46007 h 78695"/>
                <a:gd name="connsiteX5" fmla="*/ 32097 w 75814"/>
                <a:gd name="connsiteY5" fmla="*/ 78812 h 78695"/>
                <a:gd name="connsiteX6" fmla="*/ 76027 w 75814"/>
                <a:gd name="connsiteY6" fmla="*/ 59094 h 78695"/>
                <a:gd name="connsiteX7" fmla="*/ 73015 w 75814"/>
                <a:gd name="connsiteY7" fmla="*/ 56128 h 78695"/>
                <a:gd name="connsiteX8" fmla="*/ 70181 w 75814"/>
                <a:gd name="connsiteY8" fmla="*/ 57873 h 78695"/>
                <a:gd name="connsiteX9" fmla="*/ 32451 w 75814"/>
                <a:gd name="connsiteY9" fmla="*/ 73926 h 78695"/>
                <a:gd name="connsiteX10" fmla="*/ 14738 w 75814"/>
                <a:gd name="connsiteY10" fmla="*/ 52813 h 78695"/>
                <a:gd name="connsiteX11" fmla="*/ 16863 w 75814"/>
                <a:gd name="connsiteY11" fmla="*/ 37283 h 78695"/>
                <a:gd name="connsiteX12" fmla="*/ 28023 w 75814"/>
                <a:gd name="connsiteY12" fmla="*/ 37283 h 78695"/>
                <a:gd name="connsiteX13" fmla="*/ 18280 w 75814"/>
                <a:gd name="connsiteY13" fmla="*/ 32397 h 78695"/>
                <a:gd name="connsiteX14" fmla="*/ 50165 w 75814"/>
                <a:gd name="connsiteY14" fmla="*/ 5002 h 78695"/>
                <a:gd name="connsiteX15" fmla="*/ 64513 w 75814"/>
                <a:gd name="connsiteY15" fmla="*/ 15471 h 78695"/>
                <a:gd name="connsiteX16" fmla="*/ 26960 w 75814"/>
                <a:gd name="connsiteY16" fmla="*/ 32397 h 78695"/>
                <a:gd name="connsiteX17" fmla="*/ 18280 w 75814"/>
                <a:gd name="connsiteY17" fmla="*/ 32397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14" h="78695">
                  <a:moveTo>
                    <a:pt x="28023" y="37283"/>
                  </a:moveTo>
                  <a:cubicBezTo>
                    <a:pt x="32983" y="37283"/>
                    <a:pt x="46976" y="36934"/>
                    <a:pt x="56542" y="33618"/>
                  </a:cubicBezTo>
                  <a:cubicBezTo>
                    <a:pt x="69650" y="29082"/>
                    <a:pt x="72130" y="20706"/>
                    <a:pt x="72130" y="15471"/>
                  </a:cubicBezTo>
                  <a:cubicBezTo>
                    <a:pt x="72130" y="5874"/>
                    <a:pt x="62387" y="116"/>
                    <a:pt x="50165" y="116"/>
                  </a:cubicBezTo>
                  <a:cubicBezTo>
                    <a:pt x="28909" y="116"/>
                    <a:pt x="213" y="16169"/>
                    <a:pt x="213" y="46007"/>
                  </a:cubicBezTo>
                  <a:cubicBezTo>
                    <a:pt x="213" y="63631"/>
                    <a:pt x="11372" y="78812"/>
                    <a:pt x="32097" y="78812"/>
                  </a:cubicBezTo>
                  <a:cubicBezTo>
                    <a:pt x="62033" y="78812"/>
                    <a:pt x="76027" y="61537"/>
                    <a:pt x="76027" y="59094"/>
                  </a:cubicBezTo>
                  <a:cubicBezTo>
                    <a:pt x="76027" y="58047"/>
                    <a:pt x="74432" y="56128"/>
                    <a:pt x="73015" y="56128"/>
                  </a:cubicBezTo>
                  <a:cubicBezTo>
                    <a:pt x="71953" y="56128"/>
                    <a:pt x="71598" y="56477"/>
                    <a:pt x="70181" y="57873"/>
                  </a:cubicBezTo>
                  <a:cubicBezTo>
                    <a:pt x="56365" y="73926"/>
                    <a:pt x="35640" y="73926"/>
                    <a:pt x="32451" y="73926"/>
                  </a:cubicBezTo>
                  <a:cubicBezTo>
                    <a:pt x="21823" y="73926"/>
                    <a:pt x="14738" y="66946"/>
                    <a:pt x="14738" y="52813"/>
                  </a:cubicBezTo>
                  <a:cubicBezTo>
                    <a:pt x="14738" y="50370"/>
                    <a:pt x="14738" y="46880"/>
                    <a:pt x="16863" y="37283"/>
                  </a:cubicBezTo>
                  <a:lnTo>
                    <a:pt x="28023" y="37283"/>
                  </a:lnTo>
                  <a:close/>
                  <a:moveTo>
                    <a:pt x="18280" y="32397"/>
                  </a:moveTo>
                  <a:cubicBezTo>
                    <a:pt x="25543" y="7096"/>
                    <a:pt x="45205" y="5002"/>
                    <a:pt x="50165" y="5002"/>
                  </a:cubicBezTo>
                  <a:cubicBezTo>
                    <a:pt x="57959" y="5002"/>
                    <a:pt x="64513" y="8841"/>
                    <a:pt x="64513" y="15471"/>
                  </a:cubicBezTo>
                  <a:cubicBezTo>
                    <a:pt x="64513" y="32397"/>
                    <a:pt x="34577" y="32397"/>
                    <a:pt x="26960" y="32397"/>
                  </a:cubicBezTo>
                  <a:lnTo>
                    <a:pt x="18280" y="32397"/>
                  </a:lnTo>
                  <a:close/>
                </a:path>
              </a:pathLst>
            </a:custGeom>
            <a:solidFill>
              <a:srgbClr val="000000"/>
            </a:solidFill>
            <a:ln w="25367" cap="flat">
              <a:noFill/>
              <a:prstDash val="solid"/>
              <a:miter/>
            </a:ln>
          </p:spPr>
          <p:txBody>
            <a:bodyPr rtlCol="0" anchor="ctr"/>
            <a:lstStyle/>
            <a:p>
              <a:endParaRPr lang="en-CN"/>
            </a:p>
          </p:txBody>
        </p:sp>
        <p:sp>
          <p:nvSpPr>
            <p:cNvPr id="18503" name="Freeform 18502">
              <a:extLst>
                <a:ext uri="{FF2B5EF4-FFF2-40B4-BE49-F238E27FC236}">
                  <a16:creationId xmlns:a16="http://schemas.microsoft.com/office/drawing/2014/main" id="{1B8137D4-C067-6399-26DF-4B78FB6ACAAC}"/>
                </a:ext>
              </a:extLst>
            </p:cNvPr>
            <p:cNvSpPr/>
            <p:nvPr>
              <p:custDataLst>
                <p:tags r:id="rId97"/>
              </p:custDataLst>
            </p:nvPr>
          </p:nvSpPr>
          <p:spPr>
            <a:xfrm>
              <a:off x="10449923" y="5410995"/>
              <a:ext cx="108229" cy="78695"/>
            </a:xfrm>
            <a:custGeom>
              <a:avLst/>
              <a:gdLst>
                <a:gd name="connsiteX0" fmla="*/ 13502 w 108229"/>
                <a:gd name="connsiteY0" fmla="*/ 66074 h 78695"/>
                <a:gd name="connsiteX1" fmla="*/ 11730 w 108229"/>
                <a:gd name="connsiteY1" fmla="*/ 73228 h 78695"/>
                <a:gd name="connsiteX2" fmla="*/ 17753 w 108229"/>
                <a:gd name="connsiteY2" fmla="*/ 78812 h 78695"/>
                <a:gd name="connsiteX3" fmla="*/ 24661 w 108229"/>
                <a:gd name="connsiteY3" fmla="*/ 74973 h 78695"/>
                <a:gd name="connsiteX4" fmla="*/ 27850 w 108229"/>
                <a:gd name="connsiteY4" fmla="*/ 64154 h 78695"/>
                <a:gd name="connsiteX5" fmla="*/ 31747 w 108229"/>
                <a:gd name="connsiteY5" fmla="*/ 48450 h 78695"/>
                <a:gd name="connsiteX6" fmla="*/ 34758 w 108229"/>
                <a:gd name="connsiteY6" fmla="*/ 36759 h 78695"/>
                <a:gd name="connsiteX7" fmla="*/ 42198 w 108229"/>
                <a:gd name="connsiteY7" fmla="*/ 21055 h 78695"/>
                <a:gd name="connsiteX8" fmla="*/ 68768 w 108229"/>
                <a:gd name="connsiteY8" fmla="*/ 5002 h 78695"/>
                <a:gd name="connsiteX9" fmla="*/ 79219 w 108229"/>
                <a:gd name="connsiteY9" fmla="*/ 17216 h 78695"/>
                <a:gd name="connsiteX10" fmla="*/ 68768 w 108229"/>
                <a:gd name="connsiteY10" fmla="*/ 54383 h 78695"/>
                <a:gd name="connsiteX11" fmla="*/ 66111 w 108229"/>
                <a:gd name="connsiteY11" fmla="*/ 63806 h 78695"/>
                <a:gd name="connsiteX12" fmla="*/ 82939 w 108229"/>
                <a:gd name="connsiteY12" fmla="*/ 78812 h 78695"/>
                <a:gd name="connsiteX13" fmla="*/ 108446 w 108229"/>
                <a:gd name="connsiteY13" fmla="*/ 52115 h 78695"/>
                <a:gd name="connsiteX14" fmla="*/ 105612 w 108229"/>
                <a:gd name="connsiteY14" fmla="*/ 49846 h 78695"/>
                <a:gd name="connsiteX15" fmla="*/ 102247 w 108229"/>
                <a:gd name="connsiteY15" fmla="*/ 52813 h 78695"/>
                <a:gd name="connsiteX16" fmla="*/ 83470 w 108229"/>
                <a:gd name="connsiteY16" fmla="*/ 73926 h 78695"/>
                <a:gd name="connsiteX17" fmla="*/ 79042 w 108229"/>
                <a:gd name="connsiteY17" fmla="*/ 67819 h 78695"/>
                <a:gd name="connsiteX18" fmla="*/ 83116 w 108229"/>
                <a:gd name="connsiteY18" fmla="*/ 53685 h 78695"/>
                <a:gd name="connsiteX19" fmla="*/ 92504 w 108229"/>
                <a:gd name="connsiteY19" fmla="*/ 20008 h 78695"/>
                <a:gd name="connsiteX20" fmla="*/ 69476 w 108229"/>
                <a:gd name="connsiteY20" fmla="*/ 116 h 78695"/>
                <a:gd name="connsiteX21" fmla="*/ 39541 w 108229"/>
                <a:gd name="connsiteY21" fmla="*/ 15995 h 78695"/>
                <a:gd name="connsiteX22" fmla="*/ 20587 w 108229"/>
                <a:gd name="connsiteY22" fmla="*/ 116 h 78695"/>
                <a:gd name="connsiteX23" fmla="*/ 6593 w 108229"/>
                <a:gd name="connsiteY23" fmla="*/ 9539 h 78695"/>
                <a:gd name="connsiteX24" fmla="*/ 216 w 108229"/>
                <a:gd name="connsiteY24" fmla="*/ 26813 h 78695"/>
                <a:gd name="connsiteX25" fmla="*/ 3228 w 108229"/>
                <a:gd name="connsiteY25" fmla="*/ 29082 h 78695"/>
                <a:gd name="connsiteX26" fmla="*/ 7125 w 108229"/>
                <a:gd name="connsiteY26" fmla="*/ 23847 h 78695"/>
                <a:gd name="connsiteX27" fmla="*/ 20056 w 108229"/>
                <a:gd name="connsiteY27" fmla="*/ 5002 h 78695"/>
                <a:gd name="connsiteX28" fmla="*/ 25901 w 108229"/>
                <a:gd name="connsiteY28" fmla="*/ 13552 h 78695"/>
                <a:gd name="connsiteX29" fmla="*/ 23067 w 108229"/>
                <a:gd name="connsiteY29" fmla="*/ 28035 h 78695"/>
                <a:gd name="connsiteX30" fmla="*/ 19170 w 108229"/>
                <a:gd name="connsiteY30" fmla="*/ 43739 h 78695"/>
                <a:gd name="connsiteX31" fmla="*/ 13502 w 108229"/>
                <a:gd name="connsiteY31" fmla="*/ 66074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29" h="78695">
                  <a:moveTo>
                    <a:pt x="13502" y="66074"/>
                  </a:moveTo>
                  <a:cubicBezTo>
                    <a:pt x="12793" y="68342"/>
                    <a:pt x="11730" y="72705"/>
                    <a:pt x="11730" y="73228"/>
                  </a:cubicBezTo>
                  <a:cubicBezTo>
                    <a:pt x="11730" y="77067"/>
                    <a:pt x="14919" y="78812"/>
                    <a:pt x="17753" y="78812"/>
                  </a:cubicBezTo>
                  <a:cubicBezTo>
                    <a:pt x="20941" y="78812"/>
                    <a:pt x="23775" y="76543"/>
                    <a:pt x="24661" y="74973"/>
                  </a:cubicBezTo>
                  <a:cubicBezTo>
                    <a:pt x="25547" y="73403"/>
                    <a:pt x="26964" y="67819"/>
                    <a:pt x="27850" y="64154"/>
                  </a:cubicBezTo>
                  <a:cubicBezTo>
                    <a:pt x="28735" y="60839"/>
                    <a:pt x="30684" y="52813"/>
                    <a:pt x="31747" y="48450"/>
                  </a:cubicBezTo>
                  <a:cubicBezTo>
                    <a:pt x="32809" y="44611"/>
                    <a:pt x="33872" y="40773"/>
                    <a:pt x="34758" y="36759"/>
                  </a:cubicBezTo>
                  <a:cubicBezTo>
                    <a:pt x="36706" y="29605"/>
                    <a:pt x="37061" y="28209"/>
                    <a:pt x="42198" y="21055"/>
                  </a:cubicBezTo>
                  <a:cubicBezTo>
                    <a:pt x="47157" y="14075"/>
                    <a:pt x="55483" y="5002"/>
                    <a:pt x="68768" y="5002"/>
                  </a:cubicBezTo>
                  <a:cubicBezTo>
                    <a:pt x="79042" y="5002"/>
                    <a:pt x="79219" y="13901"/>
                    <a:pt x="79219" y="17216"/>
                  </a:cubicBezTo>
                  <a:cubicBezTo>
                    <a:pt x="79219" y="27686"/>
                    <a:pt x="71602" y="47054"/>
                    <a:pt x="68768" y="54383"/>
                  </a:cubicBezTo>
                  <a:cubicBezTo>
                    <a:pt x="66819" y="59269"/>
                    <a:pt x="66111" y="60839"/>
                    <a:pt x="66111" y="63806"/>
                  </a:cubicBezTo>
                  <a:cubicBezTo>
                    <a:pt x="66111" y="73054"/>
                    <a:pt x="73905" y="78812"/>
                    <a:pt x="82939" y="78812"/>
                  </a:cubicBezTo>
                  <a:cubicBezTo>
                    <a:pt x="100652" y="78812"/>
                    <a:pt x="108446" y="54732"/>
                    <a:pt x="108446" y="52115"/>
                  </a:cubicBezTo>
                  <a:cubicBezTo>
                    <a:pt x="108446" y="49846"/>
                    <a:pt x="106144" y="49846"/>
                    <a:pt x="105612" y="49846"/>
                  </a:cubicBezTo>
                  <a:cubicBezTo>
                    <a:pt x="103132" y="49846"/>
                    <a:pt x="102955" y="50893"/>
                    <a:pt x="102247" y="52813"/>
                  </a:cubicBezTo>
                  <a:cubicBezTo>
                    <a:pt x="98172" y="66772"/>
                    <a:pt x="90556" y="73926"/>
                    <a:pt x="83470" y="73926"/>
                  </a:cubicBezTo>
                  <a:cubicBezTo>
                    <a:pt x="79750" y="73926"/>
                    <a:pt x="79042" y="71483"/>
                    <a:pt x="79042" y="67819"/>
                  </a:cubicBezTo>
                  <a:cubicBezTo>
                    <a:pt x="79042" y="63806"/>
                    <a:pt x="79927" y="61537"/>
                    <a:pt x="83116" y="53685"/>
                  </a:cubicBezTo>
                  <a:cubicBezTo>
                    <a:pt x="85242" y="48276"/>
                    <a:pt x="92504" y="29780"/>
                    <a:pt x="92504" y="20008"/>
                  </a:cubicBezTo>
                  <a:cubicBezTo>
                    <a:pt x="92504" y="3082"/>
                    <a:pt x="78865" y="116"/>
                    <a:pt x="69476" y="116"/>
                  </a:cubicBezTo>
                  <a:cubicBezTo>
                    <a:pt x="54774" y="116"/>
                    <a:pt x="44855" y="9015"/>
                    <a:pt x="39541" y="15995"/>
                  </a:cubicBezTo>
                  <a:cubicBezTo>
                    <a:pt x="38301" y="3955"/>
                    <a:pt x="27850" y="116"/>
                    <a:pt x="20587" y="116"/>
                  </a:cubicBezTo>
                  <a:cubicBezTo>
                    <a:pt x="12970" y="116"/>
                    <a:pt x="8896" y="5525"/>
                    <a:pt x="6593" y="9539"/>
                  </a:cubicBezTo>
                  <a:cubicBezTo>
                    <a:pt x="2696" y="15995"/>
                    <a:pt x="216" y="25941"/>
                    <a:pt x="216" y="26813"/>
                  </a:cubicBezTo>
                  <a:cubicBezTo>
                    <a:pt x="216" y="29082"/>
                    <a:pt x="2696" y="29082"/>
                    <a:pt x="3228" y="29082"/>
                  </a:cubicBezTo>
                  <a:cubicBezTo>
                    <a:pt x="5708" y="29082"/>
                    <a:pt x="5885" y="28558"/>
                    <a:pt x="7125" y="23847"/>
                  </a:cubicBezTo>
                  <a:cubicBezTo>
                    <a:pt x="9782" y="13552"/>
                    <a:pt x="13147" y="5002"/>
                    <a:pt x="20056" y="5002"/>
                  </a:cubicBezTo>
                  <a:cubicBezTo>
                    <a:pt x="24661" y="5002"/>
                    <a:pt x="25901" y="8841"/>
                    <a:pt x="25901" y="13552"/>
                  </a:cubicBezTo>
                  <a:cubicBezTo>
                    <a:pt x="25901" y="16867"/>
                    <a:pt x="24307" y="23323"/>
                    <a:pt x="23067" y="28035"/>
                  </a:cubicBezTo>
                  <a:cubicBezTo>
                    <a:pt x="21827" y="32746"/>
                    <a:pt x="20056" y="39900"/>
                    <a:pt x="19170" y="43739"/>
                  </a:cubicBezTo>
                  <a:lnTo>
                    <a:pt x="13502" y="66074"/>
                  </a:lnTo>
                  <a:close/>
                </a:path>
              </a:pathLst>
            </a:custGeom>
            <a:solidFill>
              <a:srgbClr val="000000"/>
            </a:solidFill>
            <a:ln w="25367" cap="flat">
              <a:noFill/>
              <a:prstDash val="solid"/>
              <a:miter/>
            </a:ln>
          </p:spPr>
          <p:txBody>
            <a:bodyPr rtlCol="0" anchor="ctr"/>
            <a:lstStyle/>
            <a:p>
              <a:endParaRPr lang="en-CN"/>
            </a:p>
          </p:txBody>
        </p:sp>
        <p:sp>
          <p:nvSpPr>
            <p:cNvPr id="18504" name="Freeform 18503">
              <a:extLst>
                <a:ext uri="{FF2B5EF4-FFF2-40B4-BE49-F238E27FC236}">
                  <a16:creationId xmlns:a16="http://schemas.microsoft.com/office/drawing/2014/main" id="{3AC0D6A2-029E-476F-F21C-056A8F5907A3}"/>
                </a:ext>
              </a:extLst>
            </p:cNvPr>
            <p:cNvSpPr/>
            <p:nvPr>
              <p:custDataLst>
                <p:tags r:id="rId98"/>
              </p:custDataLst>
            </p:nvPr>
          </p:nvSpPr>
          <p:spPr>
            <a:xfrm>
              <a:off x="10585997" y="5372083"/>
              <a:ext cx="64477" cy="115862"/>
            </a:xfrm>
            <a:custGeom>
              <a:avLst/>
              <a:gdLst>
                <a:gd name="connsiteX0" fmla="*/ 40254 w 64477"/>
                <a:gd name="connsiteY0" fmla="*/ 5002 h 115862"/>
                <a:gd name="connsiteX1" fmla="*/ 34940 w 64477"/>
                <a:gd name="connsiteY1" fmla="*/ 116 h 115862"/>
                <a:gd name="connsiteX2" fmla="*/ 221 w 64477"/>
                <a:gd name="connsiteY2" fmla="*/ 11283 h 115862"/>
                <a:gd name="connsiteX3" fmla="*/ 221 w 64477"/>
                <a:gd name="connsiteY3" fmla="*/ 17565 h 115862"/>
                <a:gd name="connsiteX4" fmla="*/ 25906 w 64477"/>
                <a:gd name="connsiteY4" fmla="*/ 12679 h 115862"/>
                <a:gd name="connsiteX5" fmla="*/ 25906 w 64477"/>
                <a:gd name="connsiteY5" fmla="*/ 101670 h 115862"/>
                <a:gd name="connsiteX6" fmla="*/ 8192 w 64477"/>
                <a:gd name="connsiteY6" fmla="*/ 109697 h 115862"/>
                <a:gd name="connsiteX7" fmla="*/ 1461 w 64477"/>
                <a:gd name="connsiteY7" fmla="*/ 109697 h 115862"/>
                <a:gd name="connsiteX8" fmla="*/ 1461 w 64477"/>
                <a:gd name="connsiteY8" fmla="*/ 115979 h 115862"/>
                <a:gd name="connsiteX9" fmla="*/ 32991 w 64477"/>
                <a:gd name="connsiteY9" fmla="*/ 115281 h 115862"/>
                <a:gd name="connsiteX10" fmla="*/ 64699 w 64477"/>
                <a:gd name="connsiteY10" fmla="*/ 115979 h 115862"/>
                <a:gd name="connsiteX11" fmla="*/ 64699 w 64477"/>
                <a:gd name="connsiteY11" fmla="*/ 109697 h 115862"/>
                <a:gd name="connsiteX12" fmla="*/ 57968 w 64477"/>
                <a:gd name="connsiteY12" fmla="*/ 109697 h 115862"/>
                <a:gd name="connsiteX13" fmla="*/ 40254 w 64477"/>
                <a:gd name="connsiteY13" fmla="*/ 101670 h 115862"/>
                <a:gd name="connsiteX14" fmla="*/ 40254 w 64477"/>
                <a:gd name="connsiteY14" fmla="*/ 5002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254" y="5002"/>
                  </a:moveTo>
                  <a:cubicBezTo>
                    <a:pt x="40254" y="290"/>
                    <a:pt x="39900" y="116"/>
                    <a:pt x="34940" y="116"/>
                  </a:cubicBezTo>
                  <a:cubicBezTo>
                    <a:pt x="23603" y="11109"/>
                    <a:pt x="7484" y="11283"/>
                    <a:pt x="221" y="11283"/>
                  </a:cubicBezTo>
                  <a:lnTo>
                    <a:pt x="221" y="17565"/>
                  </a:lnTo>
                  <a:cubicBezTo>
                    <a:pt x="4473" y="17565"/>
                    <a:pt x="16164" y="17565"/>
                    <a:pt x="25906" y="12679"/>
                  </a:cubicBezTo>
                  <a:lnTo>
                    <a:pt x="25906" y="101670"/>
                  </a:lnTo>
                  <a:cubicBezTo>
                    <a:pt x="25906" y="107428"/>
                    <a:pt x="25906" y="109697"/>
                    <a:pt x="8192" y="109697"/>
                  </a:cubicBezTo>
                  <a:lnTo>
                    <a:pt x="1461" y="109697"/>
                  </a:lnTo>
                  <a:lnTo>
                    <a:pt x="1461" y="115979"/>
                  </a:lnTo>
                  <a:cubicBezTo>
                    <a:pt x="4650" y="115804"/>
                    <a:pt x="26437" y="115281"/>
                    <a:pt x="32991" y="115281"/>
                  </a:cubicBezTo>
                  <a:cubicBezTo>
                    <a:pt x="38483" y="115281"/>
                    <a:pt x="60802" y="115804"/>
                    <a:pt x="64699" y="115979"/>
                  </a:cubicBezTo>
                  <a:lnTo>
                    <a:pt x="64699" y="109697"/>
                  </a:lnTo>
                  <a:lnTo>
                    <a:pt x="57968" y="109697"/>
                  </a:lnTo>
                  <a:cubicBezTo>
                    <a:pt x="40254" y="109697"/>
                    <a:pt x="40254" y="107428"/>
                    <a:pt x="40254" y="101670"/>
                  </a:cubicBezTo>
                  <a:lnTo>
                    <a:pt x="40254" y="5002"/>
                  </a:lnTo>
                  <a:close/>
                </a:path>
              </a:pathLst>
            </a:custGeom>
            <a:solidFill>
              <a:srgbClr val="000000"/>
            </a:solidFill>
            <a:ln w="25367" cap="flat">
              <a:noFill/>
              <a:prstDash val="solid"/>
              <a:miter/>
            </a:ln>
          </p:spPr>
          <p:txBody>
            <a:bodyPr rtlCol="0" anchor="ctr"/>
            <a:lstStyle/>
            <a:p>
              <a:endParaRPr lang="en-CN"/>
            </a:p>
          </p:txBody>
        </p:sp>
        <p:sp>
          <p:nvSpPr>
            <p:cNvPr id="18505" name="Freeform 18504">
              <a:extLst>
                <a:ext uri="{FF2B5EF4-FFF2-40B4-BE49-F238E27FC236}">
                  <a16:creationId xmlns:a16="http://schemas.microsoft.com/office/drawing/2014/main" id="{18905AF6-D41A-AF24-A9B9-8494379D30F0}"/>
                </a:ext>
              </a:extLst>
            </p:cNvPr>
            <p:cNvSpPr/>
            <p:nvPr>
              <p:custDataLst>
                <p:tags r:id="rId99"/>
              </p:custDataLst>
            </p:nvPr>
          </p:nvSpPr>
          <p:spPr>
            <a:xfrm>
              <a:off x="10305473" y="5562728"/>
              <a:ext cx="336810" cy="348983"/>
            </a:xfrm>
            <a:custGeom>
              <a:avLst/>
              <a:gdLst>
                <a:gd name="connsiteX0" fmla="*/ 306402 w 336810"/>
                <a:gd name="connsiteY0" fmla="*/ 349103 h 348983"/>
                <a:gd name="connsiteX1" fmla="*/ 337021 w 336810"/>
                <a:gd name="connsiteY1" fmla="*/ 269335 h 348983"/>
                <a:gd name="connsiteX2" fmla="*/ 330695 w 336810"/>
                <a:gd name="connsiteY2" fmla="*/ 269335 h 348983"/>
                <a:gd name="connsiteX3" fmla="*/ 264902 w 336810"/>
                <a:gd name="connsiteY3" fmla="*/ 319688 h 348983"/>
                <a:gd name="connsiteX4" fmla="*/ 186203 w 336810"/>
                <a:gd name="connsiteY4" fmla="*/ 327416 h 348983"/>
                <a:gd name="connsiteX5" fmla="*/ 33613 w 336810"/>
                <a:gd name="connsiteY5" fmla="*/ 327416 h 348983"/>
                <a:gd name="connsiteX6" fmla="*/ 162416 w 336810"/>
                <a:gd name="connsiteY6" fmla="*/ 178599 h 348983"/>
                <a:gd name="connsiteX7" fmla="*/ 164694 w 336810"/>
                <a:gd name="connsiteY7" fmla="*/ 174611 h 348983"/>
                <a:gd name="connsiteX8" fmla="*/ 162922 w 336810"/>
                <a:gd name="connsiteY8" fmla="*/ 170872 h 348983"/>
                <a:gd name="connsiteX9" fmla="*/ 45001 w 336810"/>
                <a:gd name="connsiteY9" fmla="*/ 12084 h 348983"/>
                <a:gd name="connsiteX10" fmla="*/ 183672 w 336810"/>
                <a:gd name="connsiteY10" fmla="*/ 12084 h 348983"/>
                <a:gd name="connsiteX11" fmla="*/ 242886 w 336810"/>
                <a:gd name="connsiteY11" fmla="*/ 16072 h 348983"/>
                <a:gd name="connsiteX12" fmla="*/ 298558 w 336810"/>
                <a:gd name="connsiteY12" fmla="*/ 34768 h 348983"/>
                <a:gd name="connsiteX13" fmla="*/ 330695 w 336810"/>
                <a:gd name="connsiteY13" fmla="*/ 70165 h 348983"/>
                <a:gd name="connsiteX14" fmla="*/ 337021 w 336810"/>
                <a:gd name="connsiteY14" fmla="*/ 70165 h 348983"/>
                <a:gd name="connsiteX15" fmla="*/ 306402 w 336810"/>
                <a:gd name="connsiteY15" fmla="*/ 119 h 348983"/>
                <a:gd name="connsiteX16" fmla="*/ 7296 w 336810"/>
                <a:gd name="connsiteY16" fmla="*/ 119 h 348983"/>
                <a:gd name="connsiteX17" fmla="*/ 464 w 336810"/>
                <a:gd name="connsiteY17" fmla="*/ 1864 h 348983"/>
                <a:gd name="connsiteX18" fmla="*/ 210 w 336810"/>
                <a:gd name="connsiteY18" fmla="*/ 10090 h 348983"/>
                <a:gd name="connsiteX19" fmla="*/ 134074 w 336810"/>
                <a:gd name="connsiteY19" fmla="*/ 190564 h 348983"/>
                <a:gd name="connsiteX20" fmla="*/ 2994 w 336810"/>
                <a:gd name="connsiteY20" fmla="*/ 341874 h 348983"/>
                <a:gd name="connsiteX21" fmla="*/ 464 w 336810"/>
                <a:gd name="connsiteY21" fmla="*/ 346361 h 348983"/>
                <a:gd name="connsiteX22" fmla="*/ 7296 w 336810"/>
                <a:gd name="connsiteY22" fmla="*/ 349103 h 348983"/>
                <a:gd name="connsiteX23" fmla="*/ 306402 w 336810"/>
                <a:gd name="connsiteY23" fmla="*/ 349103 h 34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810" h="348983">
                  <a:moveTo>
                    <a:pt x="306402" y="349103"/>
                  </a:moveTo>
                  <a:lnTo>
                    <a:pt x="337021" y="269335"/>
                  </a:lnTo>
                  <a:lnTo>
                    <a:pt x="330695" y="269335"/>
                  </a:lnTo>
                  <a:cubicBezTo>
                    <a:pt x="320826" y="295260"/>
                    <a:pt x="294003" y="312210"/>
                    <a:pt x="264902" y="319688"/>
                  </a:cubicBezTo>
                  <a:cubicBezTo>
                    <a:pt x="259588" y="320935"/>
                    <a:pt x="234789" y="327416"/>
                    <a:pt x="186203" y="327416"/>
                  </a:cubicBezTo>
                  <a:lnTo>
                    <a:pt x="33613" y="327416"/>
                  </a:lnTo>
                  <a:lnTo>
                    <a:pt x="162416" y="178599"/>
                  </a:lnTo>
                  <a:cubicBezTo>
                    <a:pt x="164188" y="176605"/>
                    <a:pt x="164694" y="175857"/>
                    <a:pt x="164694" y="174611"/>
                  </a:cubicBezTo>
                  <a:cubicBezTo>
                    <a:pt x="164694" y="174112"/>
                    <a:pt x="164694" y="173365"/>
                    <a:pt x="162922" y="170872"/>
                  </a:cubicBezTo>
                  <a:lnTo>
                    <a:pt x="45001" y="12084"/>
                  </a:lnTo>
                  <a:lnTo>
                    <a:pt x="183672" y="12084"/>
                  </a:lnTo>
                  <a:cubicBezTo>
                    <a:pt x="217581" y="12084"/>
                    <a:pt x="240609" y="15574"/>
                    <a:pt x="242886" y="16072"/>
                  </a:cubicBezTo>
                  <a:cubicBezTo>
                    <a:pt x="256551" y="18067"/>
                    <a:pt x="278567" y="22304"/>
                    <a:pt x="298558" y="34768"/>
                  </a:cubicBezTo>
                  <a:cubicBezTo>
                    <a:pt x="304884" y="38756"/>
                    <a:pt x="322091" y="49974"/>
                    <a:pt x="330695" y="70165"/>
                  </a:cubicBezTo>
                  <a:lnTo>
                    <a:pt x="337021" y="70165"/>
                  </a:lnTo>
                  <a:lnTo>
                    <a:pt x="306402" y="119"/>
                  </a:lnTo>
                  <a:lnTo>
                    <a:pt x="7296" y="119"/>
                  </a:lnTo>
                  <a:cubicBezTo>
                    <a:pt x="1476" y="119"/>
                    <a:pt x="1223" y="368"/>
                    <a:pt x="464" y="1864"/>
                  </a:cubicBezTo>
                  <a:cubicBezTo>
                    <a:pt x="210" y="2612"/>
                    <a:pt x="210" y="7348"/>
                    <a:pt x="210" y="10090"/>
                  </a:cubicBezTo>
                  <a:lnTo>
                    <a:pt x="134074" y="190564"/>
                  </a:lnTo>
                  <a:lnTo>
                    <a:pt x="2994" y="341874"/>
                  </a:lnTo>
                  <a:cubicBezTo>
                    <a:pt x="464" y="344865"/>
                    <a:pt x="464" y="346111"/>
                    <a:pt x="464" y="346361"/>
                  </a:cubicBezTo>
                  <a:cubicBezTo>
                    <a:pt x="464" y="349103"/>
                    <a:pt x="2741" y="349103"/>
                    <a:pt x="7296" y="349103"/>
                  </a:cubicBezTo>
                  <a:lnTo>
                    <a:pt x="306402" y="349103"/>
                  </a:lnTo>
                  <a:close/>
                </a:path>
              </a:pathLst>
            </a:custGeom>
            <a:solidFill>
              <a:srgbClr val="000000"/>
            </a:solidFill>
            <a:ln w="25367" cap="flat">
              <a:noFill/>
              <a:prstDash val="solid"/>
              <a:miter/>
            </a:ln>
          </p:spPr>
          <p:txBody>
            <a:bodyPr rtlCol="0" anchor="ctr"/>
            <a:lstStyle/>
            <a:p>
              <a:endParaRPr lang="en-CN"/>
            </a:p>
          </p:txBody>
        </p:sp>
        <p:sp>
          <p:nvSpPr>
            <p:cNvPr id="18506" name="Freeform 18505">
              <a:extLst>
                <a:ext uri="{FF2B5EF4-FFF2-40B4-BE49-F238E27FC236}">
                  <a16:creationId xmlns:a16="http://schemas.microsoft.com/office/drawing/2014/main" id="{DFE8998A-75C1-2B90-FE32-497326DF6648}"/>
                </a:ext>
              </a:extLst>
            </p:cNvPr>
            <p:cNvSpPr/>
            <p:nvPr>
              <p:custDataLst>
                <p:tags r:id="rId100"/>
              </p:custDataLst>
            </p:nvPr>
          </p:nvSpPr>
          <p:spPr>
            <a:xfrm>
              <a:off x="10298968" y="5977961"/>
              <a:ext cx="77762" cy="151284"/>
            </a:xfrm>
            <a:custGeom>
              <a:avLst/>
              <a:gdLst>
                <a:gd name="connsiteX0" fmla="*/ 77973 w 77762"/>
                <a:gd name="connsiteY0" fmla="*/ 6771 h 151284"/>
                <a:gd name="connsiteX1" fmla="*/ 70888 w 77762"/>
                <a:gd name="connsiteY1" fmla="*/ 140 h 151284"/>
                <a:gd name="connsiteX2" fmla="*/ 60968 w 77762"/>
                <a:gd name="connsiteY2" fmla="*/ 9737 h 151284"/>
                <a:gd name="connsiteX3" fmla="*/ 68054 w 77762"/>
                <a:gd name="connsiteY3" fmla="*/ 16368 h 151284"/>
                <a:gd name="connsiteX4" fmla="*/ 77973 w 77762"/>
                <a:gd name="connsiteY4" fmla="*/ 6771 h 151284"/>
                <a:gd name="connsiteX5" fmla="*/ 40421 w 77762"/>
                <a:gd name="connsiteY5" fmla="*/ 124378 h 151284"/>
                <a:gd name="connsiteX6" fmla="*/ 17570 w 77762"/>
                <a:gd name="connsiteY6" fmla="*/ 146539 h 151284"/>
                <a:gd name="connsiteX7" fmla="*/ 11193 w 77762"/>
                <a:gd name="connsiteY7" fmla="*/ 145492 h 151284"/>
                <a:gd name="connsiteX8" fmla="*/ 17216 w 77762"/>
                <a:gd name="connsiteY8" fmla="*/ 136593 h 151284"/>
                <a:gd name="connsiteX9" fmla="*/ 10308 w 77762"/>
                <a:gd name="connsiteY9" fmla="*/ 130137 h 151284"/>
                <a:gd name="connsiteX10" fmla="*/ 211 w 77762"/>
                <a:gd name="connsiteY10" fmla="*/ 140432 h 151284"/>
                <a:gd name="connsiteX11" fmla="*/ 17747 w 77762"/>
                <a:gd name="connsiteY11" fmla="*/ 151425 h 151284"/>
                <a:gd name="connsiteX12" fmla="*/ 54591 w 77762"/>
                <a:gd name="connsiteY12" fmla="*/ 123855 h 151284"/>
                <a:gd name="connsiteX13" fmla="*/ 70534 w 77762"/>
                <a:gd name="connsiteY13" fmla="*/ 61387 h 151284"/>
                <a:gd name="connsiteX14" fmla="*/ 71419 w 77762"/>
                <a:gd name="connsiteY14" fmla="*/ 55280 h 151284"/>
                <a:gd name="connsiteX15" fmla="*/ 52466 w 77762"/>
                <a:gd name="connsiteY15" fmla="*/ 38877 h 151284"/>
                <a:gd name="connsiteX16" fmla="*/ 21467 w 77762"/>
                <a:gd name="connsiteY16" fmla="*/ 65575 h 151284"/>
                <a:gd name="connsiteX17" fmla="*/ 24478 w 77762"/>
                <a:gd name="connsiteY17" fmla="*/ 67843 h 151284"/>
                <a:gd name="connsiteX18" fmla="*/ 28021 w 77762"/>
                <a:gd name="connsiteY18" fmla="*/ 64702 h 151284"/>
                <a:gd name="connsiteX19" fmla="*/ 51934 w 77762"/>
                <a:gd name="connsiteY19" fmla="*/ 43763 h 151284"/>
                <a:gd name="connsiteX20" fmla="*/ 57957 w 77762"/>
                <a:gd name="connsiteY20" fmla="*/ 52313 h 151284"/>
                <a:gd name="connsiteX21" fmla="*/ 57426 w 77762"/>
                <a:gd name="connsiteY21" fmla="*/ 57548 h 151284"/>
                <a:gd name="connsiteX22" fmla="*/ 40421 w 77762"/>
                <a:gd name="connsiteY22" fmla="*/ 124378 h 1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1284">
                  <a:moveTo>
                    <a:pt x="77973" y="6771"/>
                  </a:moveTo>
                  <a:cubicBezTo>
                    <a:pt x="77973" y="3804"/>
                    <a:pt x="75671" y="140"/>
                    <a:pt x="70888" y="140"/>
                  </a:cubicBezTo>
                  <a:cubicBezTo>
                    <a:pt x="65751" y="140"/>
                    <a:pt x="60968" y="5026"/>
                    <a:pt x="60968" y="9737"/>
                  </a:cubicBezTo>
                  <a:cubicBezTo>
                    <a:pt x="60968" y="12529"/>
                    <a:pt x="63094" y="16368"/>
                    <a:pt x="68054" y="16368"/>
                  </a:cubicBezTo>
                  <a:cubicBezTo>
                    <a:pt x="72836" y="16368"/>
                    <a:pt x="77973" y="11831"/>
                    <a:pt x="77973" y="6771"/>
                  </a:cubicBezTo>
                  <a:close/>
                  <a:moveTo>
                    <a:pt x="40421" y="124378"/>
                  </a:moveTo>
                  <a:cubicBezTo>
                    <a:pt x="37409" y="136418"/>
                    <a:pt x="28021" y="146539"/>
                    <a:pt x="17570" y="146539"/>
                  </a:cubicBezTo>
                  <a:cubicBezTo>
                    <a:pt x="15267" y="146539"/>
                    <a:pt x="13142" y="146190"/>
                    <a:pt x="11193" y="145492"/>
                  </a:cubicBezTo>
                  <a:cubicBezTo>
                    <a:pt x="15799" y="143398"/>
                    <a:pt x="17216" y="139210"/>
                    <a:pt x="17216" y="136593"/>
                  </a:cubicBezTo>
                  <a:cubicBezTo>
                    <a:pt x="17216" y="132405"/>
                    <a:pt x="13850" y="130137"/>
                    <a:pt x="10308" y="130137"/>
                  </a:cubicBezTo>
                  <a:cubicBezTo>
                    <a:pt x="4816" y="130137"/>
                    <a:pt x="211" y="134848"/>
                    <a:pt x="211" y="140432"/>
                  </a:cubicBezTo>
                  <a:cubicBezTo>
                    <a:pt x="211" y="147062"/>
                    <a:pt x="7119" y="151425"/>
                    <a:pt x="17747" y="151425"/>
                  </a:cubicBezTo>
                  <a:cubicBezTo>
                    <a:pt x="28375" y="151425"/>
                    <a:pt x="49100" y="145143"/>
                    <a:pt x="54591" y="123855"/>
                  </a:cubicBezTo>
                  <a:lnTo>
                    <a:pt x="70534" y="61387"/>
                  </a:lnTo>
                  <a:cubicBezTo>
                    <a:pt x="71065" y="59467"/>
                    <a:pt x="71419" y="57897"/>
                    <a:pt x="71419" y="55280"/>
                  </a:cubicBezTo>
                  <a:cubicBezTo>
                    <a:pt x="71419" y="45683"/>
                    <a:pt x="63094" y="38877"/>
                    <a:pt x="52466" y="38877"/>
                  </a:cubicBezTo>
                  <a:cubicBezTo>
                    <a:pt x="32804" y="38877"/>
                    <a:pt x="21467" y="63132"/>
                    <a:pt x="21467" y="65575"/>
                  </a:cubicBezTo>
                  <a:cubicBezTo>
                    <a:pt x="21467" y="67843"/>
                    <a:pt x="23947" y="67843"/>
                    <a:pt x="24478" y="67843"/>
                  </a:cubicBezTo>
                  <a:cubicBezTo>
                    <a:pt x="26604" y="67843"/>
                    <a:pt x="26781" y="67320"/>
                    <a:pt x="28021" y="64702"/>
                  </a:cubicBezTo>
                  <a:cubicBezTo>
                    <a:pt x="32449" y="54582"/>
                    <a:pt x="41661" y="43763"/>
                    <a:pt x="51934" y="43763"/>
                  </a:cubicBezTo>
                  <a:cubicBezTo>
                    <a:pt x="56363" y="43763"/>
                    <a:pt x="57957" y="46729"/>
                    <a:pt x="57957" y="52313"/>
                  </a:cubicBezTo>
                  <a:cubicBezTo>
                    <a:pt x="57957" y="54233"/>
                    <a:pt x="57603" y="56676"/>
                    <a:pt x="57426" y="57548"/>
                  </a:cubicBezTo>
                  <a:lnTo>
                    <a:pt x="40421" y="124378"/>
                  </a:lnTo>
                  <a:close/>
                </a:path>
              </a:pathLst>
            </a:custGeom>
            <a:solidFill>
              <a:srgbClr val="000000"/>
            </a:solidFill>
            <a:ln w="25367" cap="flat">
              <a:noFill/>
              <a:prstDash val="solid"/>
              <a:miter/>
            </a:ln>
          </p:spPr>
          <p:txBody>
            <a:bodyPr rtlCol="0" anchor="ctr"/>
            <a:lstStyle/>
            <a:p>
              <a:endParaRPr lang="en-CN"/>
            </a:p>
          </p:txBody>
        </p:sp>
        <p:sp>
          <p:nvSpPr>
            <p:cNvPr id="18507" name="Freeform 18506">
              <a:extLst>
                <a:ext uri="{FF2B5EF4-FFF2-40B4-BE49-F238E27FC236}">
                  <a16:creationId xmlns:a16="http://schemas.microsoft.com/office/drawing/2014/main" id="{B14056C7-05D8-8496-AF43-E7259F568D38}"/>
                </a:ext>
              </a:extLst>
            </p:cNvPr>
            <p:cNvSpPr/>
            <p:nvPr>
              <p:custDataLst>
                <p:tags r:id="rId101"/>
              </p:custDataLst>
            </p:nvPr>
          </p:nvSpPr>
          <p:spPr>
            <a:xfrm>
              <a:off x="10405340" y="6026470"/>
              <a:ext cx="130371" cy="46938"/>
            </a:xfrm>
            <a:custGeom>
              <a:avLst/>
              <a:gdLst>
                <a:gd name="connsiteX0" fmla="*/ 123855 w 130371"/>
                <a:gd name="connsiteY0" fmla="*/ 8690 h 46938"/>
                <a:gd name="connsiteX1" fmla="*/ 130586 w 130371"/>
                <a:gd name="connsiteY1" fmla="*/ 4328 h 46938"/>
                <a:gd name="connsiteX2" fmla="*/ 124032 w 130371"/>
                <a:gd name="connsiteY2" fmla="*/ 140 h 46938"/>
                <a:gd name="connsiteX3" fmla="*/ 6769 w 130371"/>
                <a:gd name="connsiteY3" fmla="*/ 140 h 46938"/>
                <a:gd name="connsiteX4" fmla="*/ 214 w 130371"/>
                <a:gd name="connsiteY4" fmla="*/ 4328 h 46938"/>
                <a:gd name="connsiteX5" fmla="*/ 6946 w 130371"/>
                <a:gd name="connsiteY5" fmla="*/ 8690 h 46938"/>
                <a:gd name="connsiteX6" fmla="*/ 123855 w 130371"/>
                <a:gd name="connsiteY6" fmla="*/ 8690 h 46938"/>
                <a:gd name="connsiteX7" fmla="*/ 124032 w 130371"/>
                <a:gd name="connsiteY7" fmla="*/ 47079 h 46938"/>
                <a:gd name="connsiteX8" fmla="*/ 130586 w 130371"/>
                <a:gd name="connsiteY8" fmla="*/ 42891 h 46938"/>
                <a:gd name="connsiteX9" fmla="*/ 123855 w 130371"/>
                <a:gd name="connsiteY9" fmla="*/ 38528 h 46938"/>
                <a:gd name="connsiteX10" fmla="*/ 6946 w 130371"/>
                <a:gd name="connsiteY10" fmla="*/ 38528 h 46938"/>
                <a:gd name="connsiteX11" fmla="*/ 214 w 130371"/>
                <a:gd name="connsiteY11" fmla="*/ 42891 h 46938"/>
                <a:gd name="connsiteX12" fmla="*/ 6769 w 130371"/>
                <a:gd name="connsiteY12" fmla="*/ 47079 h 46938"/>
                <a:gd name="connsiteX13" fmla="*/ 124032 w 130371"/>
                <a:gd name="connsiteY13" fmla="*/ 47079 h 4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71" h="46938">
                  <a:moveTo>
                    <a:pt x="123855" y="8690"/>
                  </a:moveTo>
                  <a:cubicBezTo>
                    <a:pt x="126512" y="8690"/>
                    <a:pt x="130586" y="8690"/>
                    <a:pt x="130586" y="4328"/>
                  </a:cubicBezTo>
                  <a:cubicBezTo>
                    <a:pt x="130586" y="140"/>
                    <a:pt x="126335" y="140"/>
                    <a:pt x="124032" y="140"/>
                  </a:cubicBezTo>
                  <a:lnTo>
                    <a:pt x="6769" y="140"/>
                  </a:lnTo>
                  <a:cubicBezTo>
                    <a:pt x="4466" y="140"/>
                    <a:pt x="214" y="140"/>
                    <a:pt x="214" y="4328"/>
                  </a:cubicBezTo>
                  <a:cubicBezTo>
                    <a:pt x="214" y="8690"/>
                    <a:pt x="4289" y="8690"/>
                    <a:pt x="6946" y="8690"/>
                  </a:cubicBezTo>
                  <a:lnTo>
                    <a:pt x="123855" y="8690"/>
                  </a:lnTo>
                  <a:close/>
                  <a:moveTo>
                    <a:pt x="124032" y="47079"/>
                  </a:moveTo>
                  <a:cubicBezTo>
                    <a:pt x="126335" y="47079"/>
                    <a:pt x="130586" y="47079"/>
                    <a:pt x="130586" y="42891"/>
                  </a:cubicBezTo>
                  <a:cubicBezTo>
                    <a:pt x="130586" y="38528"/>
                    <a:pt x="126512" y="38528"/>
                    <a:pt x="123855" y="38528"/>
                  </a:cubicBezTo>
                  <a:lnTo>
                    <a:pt x="6946" y="38528"/>
                  </a:lnTo>
                  <a:cubicBezTo>
                    <a:pt x="4289" y="38528"/>
                    <a:pt x="214" y="38528"/>
                    <a:pt x="214" y="42891"/>
                  </a:cubicBezTo>
                  <a:cubicBezTo>
                    <a:pt x="214" y="47079"/>
                    <a:pt x="4466" y="47079"/>
                    <a:pt x="6769" y="47079"/>
                  </a:cubicBezTo>
                  <a:lnTo>
                    <a:pt x="124032" y="47079"/>
                  </a:lnTo>
                  <a:close/>
                </a:path>
              </a:pathLst>
            </a:custGeom>
            <a:solidFill>
              <a:srgbClr val="000000"/>
            </a:solidFill>
            <a:ln w="25367" cap="flat">
              <a:noFill/>
              <a:prstDash val="solid"/>
              <a:miter/>
            </a:ln>
          </p:spPr>
          <p:txBody>
            <a:bodyPr rtlCol="0" anchor="ctr"/>
            <a:lstStyle/>
            <a:p>
              <a:endParaRPr lang="en-CN"/>
            </a:p>
          </p:txBody>
        </p:sp>
        <p:sp>
          <p:nvSpPr>
            <p:cNvPr id="18508" name="Freeform 18507">
              <a:extLst>
                <a:ext uri="{FF2B5EF4-FFF2-40B4-BE49-F238E27FC236}">
                  <a16:creationId xmlns:a16="http://schemas.microsoft.com/office/drawing/2014/main" id="{EC6A68B6-0DA1-6A0E-FD1E-4FB6B9E3C6CF}"/>
                </a:ext>
              </a:extLst>
            </p:cNvPr>
            <p:cNvSpPr/>
            <p:nvPr>
              <p:custDataLst>
                <p:tags r:id="rId102"/>
              </p:custDataLst>
            </p:nvPr>
          </p:nvSpPr>
          <p:spPr>
            <a:xfrm>
              <a:off x="10567594" y="5977787"/>
              <a:ext cx="64477" cy="115862"/>
            </a:xfrm>
            <a:custGeom>
              <a:avLst/>
              <a:gdLst>
                <a:gd name="connsiteX0" fmla="*/ 40253 w 64477"/>
                <a:gd name="connsiteY0" fmla="*/ 5026 h 115862"/>
                <a:gd name="connsiteX1" fmla="*/ 34939 w 64477"/>
                <a:gd name="connsiteY1" fmla="*/ 140 h 115862"/>
                <a:gd name="connsiteX2" fmla="*/ 221 w 64477"/>
                <a:gd name="connsiteY2" fmla="*/ 11308 h 115862"/>
                <a:gd name="connsiteX3" fmla="*/ 221 w 64477"/>
                <a:gd name="connsiteY3" fmla="*/ 17589 h 115862"/>
                <a:gd name="connsiteX4" fmla="*/ 25905 w 64477"/>
                <a:gd name="connsiteY4" fmla="*/ 12704 h 115862"/>
                <a:gd name="connsiteX5" fmla="*/ 25905 w 64477"/>
                <a:gd name="connsiteY5" fmla="*/ 101694 h 115862"/>
                <a:gd name="connsiteX6" fmla="*/ 8192 w 64477"/>
                <a:gd name="connsiteY6" fmla="*/ 109721 h 115862"/>
                <a:gd name="connsiteX7" fmla="*/ 1461 w 64477"/>
                <a:gd name="connsiteY7" fmla="*/ 109721 h 115862"/>
                <a:gd name="connsiteX8" fmla="*/ 1461 w 64477"/>
                <a:gd name="connsiteY8" fmla="*/ 116003 h 115862"/>
                <a:gd name="connsiteX9" fmla="*/ 32991 w 64477"/>
                <a:gd name="connsiteY9" fmla="*/ 115305 h 115862"/>
                <a:gd name="connsiteX10" fmla="*/ 64698 w 64477"/>
                <a:gd name="connsiteY10" fmla="*/ 116003 h 115862"/>
                <a:gd name="connsiteX11" fmla="*/ 64698 w 64477"/>
                <a:gd name="connsiteY11" fmla="*/ 109721 h 115862"/>
                <a:gd name="connsiteX12" fmla="*/ 57967 w 64477"/>
                <a:gd name="connsiteY12" fmla="*/ 109721 h 115862"/>
                <a:gd name="connsiteX13" fmla="*/ 40253 w 64477"/>
                <a:gd name="connsiteY13" fmla="*/ 101694 h 115862"/>
                <a:gd name="connsiteX14" fmla="*/ 40253 w 64477"/>
                <a:gd name="connsiteY14" fmla="*/ 5026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253" y="5026"/>
                  </a:moveTo>
                  <a:cubicBezTo>
                    <a:pt x="40253" y="315"/>
                    <a:pt x="39899" y="140"/>
                    <a:pt x="34939" y="140"/>
                  </a:cubicBezTo>
                  <a:cubicBezTo>
                    <a:pt x="23603" y="11133"/>
                    <a:pt x="7483" y="11308"/>
                    <a:pt x="221" y="11308"/>
                  </a:cubicBezTo>
                  <a:lnTo>
                    <a:pt x="221" y="17589"/>
                  </a:lnTo>
                  <a:cubicBezTo>
                    <a:pt x="4472" y="17589"/>
                    <a:pt x="16163" y="17589"/>
                    <a:pt x="25905" y="12704"/>
                  </a:cubicBezTo>
                  <a:lnTo>
                    <a:pt x="25905" y="101694"/>
                  </a:lnTo>
                  <a:cubicBezTo>
                    <a:pt x="25905" y="107453"/>
                    <a:pt x="25905" y="109721"/>
                    <a:pt x="8192" y="109721"/>
                  </a:cubicBezTo>
                  <a:lnTo>
                    <a:pt x="1461" y="109721"/>
                  </a:lnTo>
                  <a:lnTo>
                    <a:pt x="1461" y="116003"/>
                  </a:lnTo>
                  <a:cubicBezTo>
                    <a:pt x="4649" y="115828"/>
                    <a:pt x="26437" y="115305"/>
                    <a:pt x="32991" y="115305"/>
                  </a:cubicBezTo>
                  <a:cubicBezTo>
                    <a:pt x="38482" y="115305"/>
                    <a:pt x="60801" y="115828"/>
                    <a:pt x="64698" y="116003"/>
                  </a:cubicBezTo>
                  <a:lnTo>
                    <a:pt x="64698" y="109721"/>
                  </a:lnTo>
                  <a:lnTo>
                    <a:pt x="57967" y="109721"/>
                  </a:lnTo>
                  <a:cubicBezTo>
                    <a:pt x="40253" y="109721"/>
                    <a:pt x="40253" y="107453"/>
                    <a:pt x="40253" y="101694"/>
                  </a:cubicBezTo>
                  <a:lnTo>
                    <a:pt x="40253" y="5026"/>
                  </a:lnTo>
                  <a:close/>
                </a:path>
              </a:pathLst>
            </a:custGeom>
            <a:solidFill>
              <a:srgbClr val="000000"/>
            </a:solidFill>
            <a:ln w="25367" cap="flat">
              <a:noFill/>
              <a:prstDash val="solid"/>
              <a:miter/>
            </a:ln>
          </p:spPr>
          <p:txBody>
            <a:bodyPr rtlCol="0" anchor="ctr"/>
            <a:lstStyle/>
            <a:p>
              <a:endParaRPr lang="en-CN"/>
            </a:p>
          </p:txBody>
        </p:sp>
        <p:sp>
          <p:nvSpPr>
            <p:cNvPr id="18509" name="Freeform 18508">
              <a:extLst>
                <a:ext uri="{FF2B5EF4-FFF2-40B4-BE49-F238E27FC236}">
                  <a16:creationId xmlns:a16="http://schemas.microsoft.com/office/drawing/2014/main" id="{A8943CE3-5AAD-03EE-8639-7BBC1564518E}"/>
                </a:ext>
              </a:extLst>
            </p:cNvPr>
            <p:cNvSpPr/>
            <p:nvPr>
              <p:custDataLst>
                <p:tags r:id="rId103"/>
              </p:custDataLst>
            </p:nvPr>
          </p:nvSpPr>
          <p:spPr>
            <a:xfrm>
              <a:off x="10821849" y="5520725"/>
              <a:ext cx="97171" cy="112921"/>
            </a:xfrm>
            <a:custGeom>
              <a:avLst/>
              <a:gdLst>
                <a:gd name="connsiteX0" fmla="*/ 35911 w 97171"/>
                <a:gd name="connsiteY0" fmla="*/ 52719 h 112921"/>
                <a:gd name="connsiteX1" fmla="*/ 74628 w 97171"/>
                <a:gd name="connsiteY1" fmla="*/ 46985 h 112921"/>
                <a:gd name="connsiteX2" fmla="*/ 93607 w 97171"/>
                <a:gd name="connsiteY2" fmla="*/ 21310 h 112921"/>
                <a:gd name="connsiteX3" fmla="*/ 66530 w 97171"/>
                <a:gd name="connsiteY3" fmla="*/ 122 h 112921"/>
                <a:gd name="connsiteX4" fmla="*/ 231 w 97171"/>
                <a:gd name="connsiteY4" fmla="*/ 67924 h 112921"/>
                <a:gd name="connsiteX5" fmla="*/ 39960 w 97171"/>
                <a:gd name="connsiteY5" fmla="*/ 113043 h 112921"/>
                <a:gd name="connsiteX6" fmla="*/ 97403 w 97171"/>
                <a:gd name="connsiteY6" fmla="*/ 83629 h 112921"/>
                <a:gd name="connsiteX7" fmla="*/ 94366 w 97171"/>
                <a:gd name="connsiteY7" fmla="*/ 80388 h 112921"/>
                <a:gd name="connsiteX8" fmla="*/ 91076 w 97171"/>
                <a:gd name="connsiteY8" fmla="*/ 82881 h 112921"/>
                <a:gd name="connsiteX9" fmla="*/ 40466 w 97171"/>
                <a:gd name="connsiteY9" fmla="*/ 107559 h 112921"/>
                <a:gd name="connsiteX10" fmla="*/ 18451 w 97171"/>
                <a:gd name="connsiteY10" fmla="*/ 78643 h 112921"/>
                <a:gd name="connsiteX11" fmla="*/ 22499 w 97171"/>
                <a:gd name="connsiteY11" fmla="*/ 52719 h 112921"/>
                <a:gd name="connsiteX12" fmla="*/ 35911 w 97171"/>
                <a:gd name="connsiteY12" fmla="*/ 52719 h 112921"/>
                <a:gd name="connsiteX13" fmla="*/ 24018 w 97171"/>
                <a:gd name="connsiteY13" fmla="*/ 47234 h 112921"/>
                <a:gd name="connsiteX14" fmla="*/ 66530 w 97171"/>
                <a:gd name="connsiteY14" fmla="*/ 5606 h 112921"/>
                <a:gd name="connsiteX15" fmla="*/ 85256 w 97171"/>
                <a:gd name="connsiteY15" fmla="*/ 21310 h 112921"/>
                <a:gd name="connsiteX16" fmla="*/ 34393 w 97171"/>
                <a:gd name="connsiteY16" fmla="*/ 47234 h 112921"/>
                <a:gd name="connsiteX17" fmla="*/ 24018 w 97171"/>
                <a:gd name="connsiteY17" fmla="*/ 47234 h 11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171" h="112921">
                  <a:moveTo>
                    <a:pt x="35911" y="52719"/>
                  </a:moveTo>
                  <a:cubicBezTo>
                    <a:pt x="43250" y="52719"/>
                    <a:pt x="61975" y="52220"/>
                    <a:pt x="74628" y="46985"/>
                  </a:cubicBezTo>
                  <a:cubicBezTo>
                    <a:pt x="92341" y="39507"/>
                    <a:pt x="93607" y="24800"/>
                    <a:pt x="93607" y="21310"/>
                  </a:cubicBezTo>
                  <a:cubicBezTo>
                    <a:pt x="93607" y="10342"/>
                    <a:pt x="83991" y="122"/>
                    <a:pt x="66530" y="122"/>
                  </a:cubicBezTo>
                  <a:cubicBezTo>
                    <a:pt x="38442" y="122"/>
                    <a:pt x="231" y="24301"/>
                    <a:pt x="231" y="67924"/>
                  </a:cubicBezTo>
                  <a:cubicBezTo>
                    <a:pt x="231" y="93350"/>
                    <a:pt x="15161" y="113043"/>
                    <a:pt x="39960" y="113043"/>
                  </a:cubicBezTo>
                  <a:cubicBezTo>
                    <a:pt x="76146" y="113043"/>
                    <a:pt x="97403" y="86620"/>
                    <a:pt x="97403" y="83629"/>
                  </a:cubicBezTo>
                  <a:cubicBezTo>
                    <a:pt x="97403" y="82133"/>
                    <a:pt x="95884" y="80388"/>
                    <a:pt x="94366" y="80388"/>
                  </a:cubicBezTo>
                  <a:cubicBezTo>
                    <a:pt x="93101" y="80388"/>
                    <a:pt x="92595" y="80886"/>
                    <a:pt x="91076" y="82881"/>
                  </a:cubicBezTo>
                  <a:cubicBezTo>
                    <a:pt x="71085" y="107559"/>
                    <a:pt x="43503" y="107559"/>
                    <a:pt x="40466" y="107559"/>
                  </a:cubicBezTo>
                  <a:cubicBezTo>
                    <a:pt x="20728" y="107559"/>
                    <a:pt x="18451" y="86620"/>
                    <a:pt x="18451" y="78643"/>
                  </a:cubicBezTo>
                  <a:cubicBezTo>
                    <a:pt x="18451" y="75652"/>
                    <a:pt x="18704" y="67924"/>
                    <a:pt x="22499" y="52719"/>
                  </a:cubicBezTo>
                  <a:lnTo>
                    <a:pt x="35911" y="52719"/>
                  </a:lnTo>
                  <a:close/>
                  <a:moveTo>
                    <a:pt x="24018" y="47234"/>
                  </a:moveTo>
                  <a:cubicBezTo>
                    <a:pt x="33887" y="9345"/>
                    <a:pt x="59951" y="5606"/>
                    <a:pt x="66530" y="5606"/>
                  </a:cubicBezTo>
                  <a:cubicBezTo>
                    <a:pt x="78424" y="5606"/>
                    <a:pt x="85256" y="12835"/>
                    <a:pt x="85256" y="21310"/>
                  </a:cubicBezTo>
                  <a:cubicBezTo>
                    <a:pt x="85256" y="47234"/>
                    <a:pt x="44768" y="47234"/>
                    <a:pt x="34393" y="47234"/>
                  </a:cubicBezTo>
                  <a:lnTo>
                    <a:pt x="24018" y="47234"/>
                  </a:lnTo>
                  <a:close/>
                </a:path>
              </a:pathLst>
            </a:custGeom>
            <a:solidFill>
              <a:srgbClr val="000000"/>
            </a:solidFill>
            <a:ln w="25367" cap="flat">
              <a:noFill/>
              <a:prstDash val="solid"/>
              <a:miter/>
            </a:ln>
          </p:spPr>
          <p:txBody>
            <a:bodyPr rtlCol="0" anchor="ctr"/>
            <a:lstStyle/>
            <a:p>
              <a:endParaRPr lang="en-CN"/>
            </a:p>
          </p:txBody>
        </p:sp>
        <p:sp>
          <p:nvSpPr>
            <p:cNvPr id="18510" name="Freeform 18509">
              <a:extLst>
                <a:ext uri="{FF2B5EF4-FFF2-40B4-BE49-F238E27FC236}">
                  <a16:creationId xmlns:a16="http://schemas.microsoft.com/office/drawing/2014/main" id="{69420714-4A63-8031-BB29-D565A851A40D}"/>
                </a:ext>
              </a:extLst>
            </p:cNvPr>
            <p:cNvSpPr/>
            <p:nvPr>
              <p:custDataLst>
                <p:tags r:id="rId104"/>
              </p:custDataLst>
            </p:nvPr>
          </p:nvSpPr>
          <p:spPr>
            <a:xfrm>
              <a:off x="10935375" y="5520725"/>
              <a:ext cx="126019" cy="112921"/>
            </a:xfrm>
            <a:custGeom>
              <a:avLst/>
              <a:gdLst>
                <a:gd name="connsiteX0" fmla="*/ 77416 w 126019"/>
                <a:gd name="connsiteY0" fmla="*/ 35020 h 112921"/>
                <a:gd name="connsiteX1" fmla="*/ 102468 w 126019"/>
                <a:gd name="connsiteY1" fmla="*/ 5606 h 112921"/>
                <a:gd name="connsiteX2" fmla="*/ 115121 w 126019"/>
                <a:gd name="connsiteY2" fmla="*/ 8846 h 112921"/>
                <a:gd name="connsiteX3" fmla="*/ 102974 w 126019"/>
                <a:gd name="connsiteY3" fmla="*/ 22307 h 112921"/>
                <a:gd name="connsiteX4" fmla="*/ 112590 w 126019"/>
                <a:gd name="connsiteY4" fmla="*/ 31032 h 112921"/>
                <a:gd name="connsiteX5" fmla="*/ 126255 w 126019"/>
                <a:gd name="connsiteY5" fmla="*/ 16574 h 112921"/>
                <a:gd name="connsiteX6" fmla="*/ 102721 w 126019"/>
                <a:gd name="connsiteY6" fmla="*/ 122 h 112921"/>
                <a:gd name="connsiteX7" fmla="*/ 76151 w 126019"/>
                <a:gd name="connsiteY7" fmla="*/ 19067 h 112921"/>
                <a:gd name="connsiteX8" fmla="*/ 48821 w 126019"/>
                <a:gd name="connsiteY8" fmla="*/ 122 h 112921"/>
                <a:gd name="connsiteX9" fmla="*/ 8080 w 126019"/>
                <a:gd name="connsiteY9" fmla="*/ 38510 h 112921"/>
                <a:gd name="connsiteX10" fmla="*/ 11117 w 126019"/>
                <a:gd name="connsiteY10" fmla="*/ 41003 h 112921"/>
                <a:gd name="connsiteX11" fmla="*/ 14406 w 126019"/>
                <a:gd name="connsiteY11" fmla="*/ 38261 h 112921"/>
                <a:gd name="connsiteX12" fmla="*/ 48315 w 126019"/>
                <a:gd name="connsiteY12" fmla="*/ 5606 h 112921"/>
                <a:gd name="connsiteX13" fmla="*/ 61980 w 126019"/>
                <a:gd name="connsiteY13" fmla="*/ 22307 h 112921"/>
                <a:gd name="connsiteX14" fmla="*/ 48315 w 126019"/>
                <a:gd name="connsiteY14" fmla="*/ 81634 h 112921"/>
                <a:gd name="connsiteX15" fmla="*/ 24275 w 126019"/>
                <a:gd name="connsiteY15" fmla="*/ 107559 h 112921"/>
                <a:gd name="connsiteX16" fmla="*/ 11623 w 126019"/>
                <a:gd name="connsiteY16" fmla="*/ 104318 h 112921"/>
                <a:gd name="connsiteX17" fmla="*/ 23516 w 126019"/>
                <a:gd name="connsiteY17" fmla="*/ 90857 h 112921"/>
                <a:gd name="connsiteX18" fmla="*/ 14153 w 126019"/>
                <a:gd name="connsiteY18" fmla="*/ 82133 h 112921"/>
                <a:gd name="connsiteX19" fmla="*/ 236 w 126019"/>
                <a:gd name="connsiteY19" fmla="*/ 96591 h 112921"/>
                <a:gd name="connsiteX20" fmla="*/ 24022 w 126019"/>
                <a:gd name="connsiteY20" fmla="*/ 113043 h 112921"/>
                <a:gd name="connsiteX21" fmla="*/ 50593 w 126019"/>
                <a:gd name="connsiteY21" fmla="*/ 94098 h 112921"/>
                <a:gd name="connsiteX22" fmla="*/ 77922 w 126019"/>
                <a:gd name="connsiteY22" fmla="*/ 113043 h 112921"/>
                <a:gd name="connsiteX23" fmla="*/ 118410 w 126019"/>
                <a:gd name="connsiteY23" fmla="*/ 74655 h 112921"/>
                <a:gd name="connsiteX24" fmla="*/ 115374 w 126019"/>
                <a:gd name="connsiteY24" fmla="*/ 72162 h 112921"/>
                <a:gd name="connsiteX25" fmla="*/ 112084 w 126019"/>
                <a:gd name="connsiteY25" fmla="*/ 74904 h 112921"/>
                <a:gd name="connsiteX26" fmla="*/ 78428 w 126019"/>
                <a:gd name="connsiteY26" fmla="*/ 107559 h 112921"/>
                <a:gd name="connsiteX27" fmla="*/ 64510 w 126019"/>
                <a:gd name="connsiteY27" fmla="*/ 91107 h 112921"/>
                <a:gd name="connsiteX28" fmla="*/ 68812 w 126019"/>
                <a:gd name="connsiteY28" fmla="*/ 69171 h 112921"/>
                <a:gd name="connsiteX29" fmla="*/ 77416 w 126019"/>
                <a:gd name="connsiteY29" fmla="*/ 35020 h 11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019" h="112921">
                  <a:moveTo>
                    <a:pt x="77416" y="35020"/>
                  </a:moveTo>
                  <a:cubicBezTo>
                    <a:pt x="78934" y="28539"/>
                    <a:pt x="84755" y="5606"/>
                    <a:pt x="102468" y="5606"/>
                  </a:cubicBezTo>
                  <a:cubicBezTo>
                    <a:pt x="103733" y="5606"/>
                    <a:pt x="109807" y="5606"/>
                    <a:pt x="115121" y="8846"/>
                  </a:cubicBezTo>
                  <a:cubicBezTo>
                    <a:pt x="108035" y="10093"/>
                    <a:pt x="102974" y="16324"/>
                    <a:pt x="102974" y="22307"/>
                  </a:cubicBezTo>
                  <a:cubicBezTo>
                    <a:pt x="102974" y="26295"/>
                    <a:pt x="105758" y="31032"/>
                    <a:pt x="112590" y="31032"/>
                  </a:cubicBezTo>
                  <a:cubicBezTo>
                    <a:pt x="118157" y="31032"/>
                    <a:pt x="126255" y="26545"/>
                    <a:pt x="126255" y="16574"/>
                  </a:cubicBezTo>
                  <a:cubicBezTo>
                    <a:pt x="126255" y="3612"/>
                    <a:pt x="111325" y="122"/>
                    <a:pt x="102721" y="122"/>
                  </a:cubicBezTo>
                  <a:cubicBezTo>
                    <a:pt x="88044" y="122"/>
                    <a:pt x="79187" y="13333"/>
                    <a:pt x="76151" y="19067"/>
                  </a:cubicBezTo>
                  <a:cubicBezTo>
                    <a:pt x="69825" y="2614"/>
                    <a:pt x="56160" y="122"/>
                    <a:pt x="48821" y="122"/>
                  </a:cubicBezTo>
                  <a:cubicBezTo>
                    <a:pt x="22504" y="122"/>
                    <a:pt x="8080" y="32278"/>
                    <a:pt x="8080" y="38510"/>
                  </a:cubicBezTo>
                  <a:cubicBezTo>
                    <a:pt x="8080" y="41003"/>
                    <a:pt x="10611" y="41003"/>
                    <a:pt x="11117" y="41003"/>
                  </a:cubicBezTo>
                  <a:cubicBezTo>
                    <a:pt x="13141" y="41003"/>
                    <a:pt x="13900" y="40504"/>
                    <a:pt x="14406" y="38261"/>
                  </a:cubicBezTo>
                  <a:cubicBezTo>
                    <a:pt x="23010" y="11838"/>
                    <a:pt x="39711" y="5606"/>
                    <a:pt x="48315" y="5606"/>
                  </a:cubicBezTo>
                  <a:cubicBezTo>
                    <a:pt x="53123" y="5606"/>
                    <a:pt x="61980" y="7849"/>
                    <a:pt x="61980" y="22307"/>
                  </a:cubicBezTo>
                  <a:cubicBezTo>
                    <a:pt x="61980" y="30035"/>
                    <a:pt x="57678" y="46736"/>
                    <a:pt x="48315" y="81634"/>
                  </a:cubicBezTo>
                  <a:cubicBezTo>
                    <a:pt x="44266" y="97089"/>
                    <a:pt x="35410" y="107559"/>
                    <a:pt x="24275" y="107559"/>
                  </a:cubicBezTo>
                  <a:cubicBezTo>
                    <a:pt x="22757" y="107559"/>
                    <a:pt x="16937" y="107559"/>
                    <a:pt x="11623" y="104318"/>
                  </a:cubicBezTo>
                  <a:cubicBezTo>
                    <a:pt x="17949" y="103072"/>
                    <a:pt x="23516" y="97837"/>
                    <a:pt x="23516" y="90857"/>
                  </a:cubicBezTo>
                  <a:cubicBezTo>
                    <a:pt x="23516" y="84127"/>
                    <a:pt x="17949" y="82133"/>
                    <a:pt x="14153" y="82133"/>
                  </a:cubicBezTo>
                  <a:cubicBezTo>
                    <a:pt x="6562" y="82133"/>
                    <a:pt x="236" y="88614"/>
                    <a:pt x="236" y="96591"/>
                  </a:cubicBezTo>
                  <a:cubicBezTo>
                    <a:pt x="236" y="108057"/>
                    <a:pt x="12888" y="113043"/>
                    <a:pt x="24022" y="113043"/>
                  </a:cubicBezTo>
                  <a:cubicBezTo>
                    <a:pt x="40724" y="113043"/>
                    <a:pt x="49834" y="95594"/>
                    <a:pt x="50593" y="94098"/>
                  </a:cubicBezTo>
                  <a:cubicBezTo>
                    <a:pt x="53629" y="103321"/>
                    <a:pt x="62739" y="113043"/>
                    <a:pt x="77922" y="113043"/>
                  </a:cubicBezTo>
                  <a:cubicBezTo>
                    <a:pt x="103986" y="113043"/>
                    <a:pt x="118410" y="80886"/>
                    <a:pt x="118410" y="74655"/>
                  </a:cubicBezTo>
                  <a:cubicBezTo>
                    <a:pt x="118410" y="72162"/>
                    <a:pt x="116133" y="72162"/>
                    <a:pt x="115374" y="72162"/>
                  </a:cubicBezTo>
                  <a:cubicBezTo>
                    <a:pt x="113096" y="72162"/>
                    <a:pt x="112590" y="73159"/>
                    <a:pt x="112084" y="74904"/>
                  </a:cubicBezTo>
                  <a:cubicBezTo>
                    <a:pt x="103733" y="101576"/>
                    <a:pt x="86526" y="107559"/>
                    <a:pt x="78428" y="107559"/>
                  </a:cubicBezTo>
                  <a:cubicBezTo>
                    <a:pt x="68559" y="107559"/>
                    <a:pt x="64510" y="99582"/>
                    <a:pt x="64510" y="91107"/>
                  </a:cubicBezTo>
                  <a:cubicBezTo>
                    <a:pt x="64510" y="85623"/>
                    <a:pt x="66029" y="80139"/>
                    <a:pt x="68812" y="69171"/>
                  </a:cubicBezTo>
                  <a:lnTo>
                    <a:pt x="77416" y="35020"/>
                  </a:lnTo>
                  <a:close/>
                </a:path>
              </a:pathLst>
            </a:custGeom>
            <a:solidFill>
              <a:srgbClr val="000000"/>
            </a:solidFill>
            <a:ln w="25367" cap="flat">
              <a:noFill/>
              <a:prstDash val="solid"/>
              <a:miter/>
            </a:ln>
          </p:spPr>
          <p:txBody>
            <a:bodyPr rtlCol="0" anchor="ctr"/>
            <a:lstStyle/>
            <a:p>
              <a:endParaRPr lang="en-CN"/>
            </a:p>
          </p:txBody>
        </p:sp>
        <p:sp>
          <p:nvSpPr>
            <p:cNvPr id="18511" name="Freeform 18510">
              <a:extLst>
                <a:ext uri="{FF2B5EF4-FFF2-40B4-BE49-F238E27FC236}">
                  <a16:creationId xmlns:a16="http://schemas.microsoft.com/office/drawing/2014/main" id="{27348001-267A-9ACA-7C04-E76963A7EE36}"/>
                </a:ext>
              </a:extLst>
            </p:cNvPr>
            <p:cNvSpPr/>
            <p:nvPr>
              <p:custDataLst>
                <p:tags r:id="rId105"/>
              </p:custDataLst>
            </p:nvPr>
          </p:nvSpPr>
          <p:spPr>
            <a:xfrm>
              <a:off x="11064564" y="5520725"/>
              <a:ext cx="132092" cy="158538"/>
            </a:xfrm>
            <a:custGeom>
              <a:avLst/>
              <a:gdLst>
                <a:gd name="connsiteX0" fmla="*/ 19726 w 132092"/>
                <a:gd name="connsiteY0" fmla="*/ 140712 h 158538"/>
                <a:gd name="connsiteX1" fmla="*/ 6061 w 132092"/>
                <a:gd name="connsiteY1" fmla="*/ 150933 h 158538"/>
                <a:gd name="connsiteX2" fmla="*/ 241 w 132092"/>
                <a:gd name="connsiteY2" fmla="*/ 155669 h 158538"/>
                <a:gd name="connsiteX3" fmla="*/ 3531 w 132092"/>
                <a:gd name="connsiteY3" fmla="*/ 158660 h 158538"/>
                <a:gd name="connsiteX4" fmla="*/ 24787 w 132092"/>
                <a:gd name="connsiteY4" fmla="*/ 157912 h 158538"/>
                <a:gd name="connsiteX5" fmla="*/ 49839 w 132092"/>
                <a:gd name="connsiteY5" fmla="*/ 158660 h 158538"/>
                <a:gd name="connsiteX6" fmla="*/ 54394 w 132092"/>
                <a:gd name="connsiteY6" fmla="*/ 153675 h 158538"/>
                <a:gd name="connsiteX7" fmla="*/ 48321 w 132092"/>
                <a:gd name="connsiteY7" fmla="*/ 150933 h 158538"/>
                <a:gd name="connsiteX8" fmla="*/ 35668 w 132092"/>
                <a:gd name="connsiteY8" fmla="*/ 146944 h 158538"/>
                <a:gd name="connsiteX9" fmla="*/ 48068 w 132092"/>
                <a:gd name="connsiteY9" fmla="*/ 97089 h 158538"/>
                <a:gd name="connsiteX10" fmla="*/ 71349 w 132092"/>
                <a:gd name="connsiteY10" fmla="*/ 113043 h 158538"/>
                <a:gd name="connsiteX11" fmla="*/ 132334 w 132092"/>
                <a:gd name="connsiteY11" fmla="*/ 40006 h 158538"/>
                <a:gd name="connsiteX12" fmla="*/ 98678 w 132092"/>
                <a:gd name="connsiteY12" fmla="*/ 122 h 158538"/>
                <a:gd name="connsiteX13" fmla="*/ 65528 w 132092"/>
                <a:gd name="connsiteY13" fmla="*/ 18817 h 158538"/>
                <a:gd name="connsiteX14" fmla="*/ 42754 w 132092"/>
                <a:gd name="connsiteY14" fmla="*/ 122 h 158538"/>
                <a:gd name="connsiteX15" fmla="*/ 24028 w 132092"/>
                <a:gd name="connsiteY15" fmla="*/ 14330 h 158538"/>
                <a:gd name="connsiteX16" fmla="*/ 16183 w 132092"/>
                <a:gd name="connsiteY16" fmla="*/ 38510 h 158538"/>
                <a:gd name="connsiteX17" fmla="*/ 19220 w 132092"/>
                <a:gd name="connsiteY17" fmla="*/ 41003 h 158538"/>
                <a:gd name="connsiteX18" fmla="*/ 23522 w 132092"/>
                <a:gd name="connsiteY18" fmla="*/ 35269 h 158538"/>
                <a:gd name="connsiteX19" fmla="*/ 41995 w 132092"/>
                <a:gd name="connsiteY19" fmla="*/ 5606 h 158538"/>
                <a:gd name="connsiteX20" fmla="*/ 49839 w 132092"/>
                <a:gd name="connsiteY20" fmla="*/ 17072 h 158538"/>
                <a:gd name="connsiteX21" fmla="*/ 48068 w 132092"/>
                <a:gd name="connsiteY21" fmla="*/ 29785 h 158538"/>
                <a:gd name="connsiteX22" fmla="*/ 19726 w 132092"/>
                <a:gd name="connsiteY22" fmla="*/ 140712 h 158538"/>
                <a:gd name="connsiteX23" fmla="*/ 64263 w 132092"/>
                <a:gd name="connsiteY23" fmla="*/ 32527 h 158538"/>
                <a:gd name="connsiteX24" fmla="*/ 77422 w 132092"/>
                <a:gd name="connsiteY24" fmla="*/ 15078 h 158538"/>
                <a:gd name="connsiteX25" fmla="*/ 97919 w 132092"/>
                <a:gd name="connsiteY25" fmla="*/ 5606 h 158538"/>
                <a:gd name="connsiteX26" fmla="*/ 114114 w 132092"/>
                <a:gd name="connsiteY26" fmla="*/ 29037 h 158538"/>
                <a:gd name="connsiteX27" fmla="*/ 101209 w 132092"/>
                <a:gd name="connsiteY27" fmla="*/ 81884 h 158538"/>
                <a:gd name="connsiteX28" fmla="*/ 71096 w 132092"/>
                <a:gd name="connsiteY28" fmla="*/ 107559 h 158538"/>
                <a:gd name="connsiteX29" fmla="*/ 51104 w 132092"/>
                <a:gd name="connsiteY29" fmla="*/ 85373 h 158538"/>
                <a:gd name="connsiteX30" fmla="*/ 51864 w 132092"/>
                <a:gd name="connsiteY30" fmla="*/ 81385 h 158538"/>
                <a:gd name="connsiteX31" fmla="*/ 64263 w 132092"/>
                <a:gd name="connsiteY31" fmla="*/ 32527 h 15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58538">
                  <a:moveTo>
                    <a:pt x="19726" y="140712"/>
                  </a:moveTo>
                  <a:cubicBezTo>
                    <a:pt x="17702" y="149188"/>
                    <a:pt x="17196" y="150933"/>
                    <a:pt x="6061" y="150933"/>
                  </a:cubicBezTo>
                  <a:cubicBezTo>
                    <a:pt x="3025" y="150933"/>
                    <a:pt x="241" y="150933"/>
                    <a:pt x="241" y="155669"/>
                  </a:cubicBezTo>
                  <a:cubicBezTo>
                    <a:pt x="241" y="157663"/>
                    <a:pt x="1506" y="158660"/>
                    <a:pt x="3531" y="158660"/>
                  </a:cubicBezTo>
                  <a:cubicBezTo>
                    <a:pt x="10363" y="158660"/>
                    <a:pt x="17702" y="157912"/>
                    <a:pt x="24787" y="157912"/>
                  </a:cubicBezTo>
                  <a:cubicBezTo>
                    <a:pt x="33138" y="157912"/>
                    <a:pt x="41742" y="158660"/>
                    <a:pt x="49839" y="158660"/>
                  </a:cubicBezTo>
                  <a:cubicBezTo>
                    <a:pt x="51104" y="158660"/>
                    <a:pt x="54394" y="158660"/>
                    <a:pt x="54394" y="153675"/>
                  </a:cubicBezTo>
                  <a:cubicBezTo>
                    <a:pt x="54394" y="150933"/>
                    <a:pt x="51864" y="150933"/>
                    <a:pt x="48321" y="150933"/>
                  </a:cubicBezTo>
                  <a:cubicBezTo>
                    <a:pt x="35668" y="150933"/>
                    <a:pt x="35668" y="149188"/>
                    <a:pt x="35668" y="146944"/>
                  </a:cubicBezTo>
                  <a:cubicBezTo>
                    <a:pt x="35668" y="143953"/>
                    <a:pt x="46297" y="103321"/>
                    <a:pt x="48068" y="97089"/>
                  </a:cubicBezTo>
                  <a:cubicBezTo>
                    <a:pt x="51358" y="104318"/>
                    <a:pt x="58443" y="113043"/>
                    <a:pt x="71349" y="113043"/>
                  </a:cubicBezTo>
                  <a:cubicBezTo>
                    <a:pt x="100703" y="113043"/>
                    <a:pt x="132334" y="76649"/>
                    <a:pt x="132334" y="40006"/>
                  </a:cubicBezTo>
                  <a:cubicBezTo>
                    <a:pt x="132334" y="16574"/>
                    <a:pt x="117910" y="122"/>
                    <a:pt x="98678" y="122"/>
                  </a:cubicBezTo>
                  <a:cubicBezTo>
                    <a:pt x="86026" y="122"/>
                    <a:pt x="73879" y="9096"/>
                    <a:pt x="65528" y="18817"/>
                  </a:cubicBezTo>
                  <a:cubicBezTo>
                    <a:pt x="62998" y="5356"/>
                    <a:pt x="52117" y="122"/>
                    <a:pt x="42754" y="122"/>
                  </a:cubicBezTo>
                  <a:cubicBezTo>
                    <a:pt x="31113" y="122"/>
                    <a:pt x="26305" y="9843"/>
                    <a:pt x="24028" y="14330"/>
                  </a:cubicBezTo>
                  <a:cubicBezTo>
                    <a:pt x="19473" y="22806"/>
                    <a:pt x="16183" y="37762"/>
                    <a:pt x="16183" y="38510"/>
                  </a:cubicBezTo>
                  <a:cubicBezTo>
                    <a:pt x="16183" y="41003"/>
                    <a:pt x="18714" y="41003"/>
                    <a:pt x="19220" y="41003"/>
                  </a:cubicBezTo>
                  <a:cubicBezTo>
                    <a:pt x="21751" y="41003"/>
                    <a:pt x="22004" y="40753"/>
                    <a:pt x="23522" y="35269"/>
                  </a:cubicBezTo>
                  <a:cubicBezTo>
                    <a:pt x="27824" y="17571"/>
                    <a:pt x="32885" y="5606"/>
                    <a:pt x="41995" y="5606"/>
                  </a:cubicBezTo>
                  <a:cubicBezTo>
                    <a:pt x="46297" y="5606"/>
                    <a:pt x="49839" y="7600"/>
                    <a:pt x="49839" y="17072"/>
                  </a:cubicBezTo>
                  <a:cubicBezTo>
                    <a:pt x="49839" y="22806"/>
                    <a:pt x="49080" y="25548"/>
                    <a:pt x="48068" y="29785"/>
                  </a:cubicBezTo>
                  <a:lnTo>
                    <a:pt x="19726" y="140712"/>
                  </a:lnTo>
                  <a:close/>
                  <a:moveTo>
                    <a:pt x="64263" y="32527"/>
                  </a:moveTo>
                  <a:cubicBezTo>
                    <a:pt x="66035" y="25797"/>
                    <a:pt x="72867" y="18817"/>
                    <a:pt x="77422" y="15078"/>
                  </a:cubicBezTo>
                  <a:cubicBezTo>
                    <a:pt x="86279" y="7351"/>
                    <a:pt x="93617" y="5606"/>
                    <a:pt x="97919" y="5606"/>
                  </a:cubicBezTo>
                  <a:cubicBezTo>
                    <a:pt x="108041" y="5606"/>
                    <a:pt x="114114" y="14330"/>
                    <a:pt x="114114" y="29037"/>
                  </a:cubicBezTo>
                  <a:cubicBezTo>
                    <a:pt x="114114" y="43745"/>
                    <a:pt x="105764" y="72411"/>
                    <a:pt x="101209" y="81884"/>
                  </a:cubicBezTo>
                  <a:cubicBezTo>
                    <a:pt x="92605" y="99333"/>
                    <a:pt x="80458" y="107559"/>
                    <a:pt x="71096" y="107559"/>
                  </a:cubicBezTo>
                  <a:cubicBezTo>
                    <a:pt x="54394" y="107559"/>
                    <a:pt x="51104" y="86869"/>
                    <a:pt x="51104" y="85373"/>
                  </a:cubicBezTo>
                  <a:cubicBezTo>
                    <a:pt x="51104" y="84875"/>
                    <a:pt x="51104" y="84376"/>
                    <a:pt x="51864" y="81385"/>
                  </a:cubicBezTo>
                  <a:lnTo>
                    <a:pt x="64263" y="32527"/>
                  </a:lnTo>
                  <a:close/>
                </a:path>
              </a:pathLst>
            </a:custGeom>
            <a:solidFill>
              <a:srgbClr val="000000"/>
            </a:solidFill>
            <a:ln w="25367" cap="flat">
              <a:noFill/>
              <a:prstDash val="solid"/>
              <a:miter/>
            </a:ln>
          </p:spPr>
          <p:txBody>
            <a:bodyPr rtlCol="0" anchor="ctr"/>
            <a:lstStyle/>
            <a:p>
              <a:endParaRPr lang="en-CN"/>
            </a:p>
          </p:txBody>
        </p:sp>
        <p:sp>
          <p:nvSpPr>
            <p:cNvPr id="18512" name="Freeform 18511">
              <a:extLst>
                <a:ext uri="{FF2B5EF4-FFF2-40B4-BE49-F238E27FC236}">
                  <a16:creationId xmlns:a16="http://schemas.microsoft.com/office/drawing/2014/main" id="{AB0FDFAE-D77D-29FC-F42E-678F2F9792AE}"/>
                </a:ext>
              </a:extLst>
            </p:cNvPr>
            <p:cNvSpPr/>
            <p:nvPr>
              <p:custDataLst>
                <p:tags r:id="rId106"/>
              </p:custDataLst>
            </p:nvPr>
          </p:nvSpPr>
          <p:spPr>
            <a:xfrm>
              <a:off x="11225031" y="5443948"/>
              <a:ext cx="58707" cy="249274"/>
            </a:xfrm>
            <a:custGeom>
              <a:avLst/>
              <a:gdLst>
                <a:gd name="connsiteX0" fmla="*/ 58954 w 58707"/>
                <a:gd name="connsiteY0" fmla="*/ 246903 h 249274"/>
                <a:gd name="connsiteX1" fmla="*/ 54652 w 58707"/>
                <a:gd name="connsiteY1" fmla="*/ 241419 h 249274"/>
                <a:gd name="connsiteX2" fmla="*/ 14923 w 58707"/>
                <a:gd name="connsiteY2" fmla="*/ 124759 h 249274"/>
                <a:gd name="connsiteX3" fmla="*/ 55664 w 58707"/>
                <a:gd name="connsiteY3" fmla="*/ 6852 h 249274"/>
                <a:gd name="connsiteX4" fmla="*/ 58954 w 58707"/>
                <a:gd name="connsiteY4" fmla="*/ 2614 h 249274"/>
                <a:gd name="connsiteX5" fmla="*/ 56424 w 58707"/>
                <a:gd name="connsiteY5" fmla="*/ 122 h 249274"/>
                <a:gd name="connsiteX6" fmla="*/ 16188 w 58707"/>
                <a:gd name="connsiteY6" fmla="*/ 48730 h 249274"/>
                <a:gd name="connsiteX7" fmla="*/ 246 w 58707"/>
                <a:gd name="connsiteY7" fmla="*/ 124759 h 249274"/>
                <a:gd name="connsiteX8" fmla="*/ 16948 w 58707"/>
                <a:gd name="connsiteY8" fmla="*/ 202532 h 249274"/>
                <a:gd name="connsiteX9" fmla="*/ 56424 w 58707"/>
                <a:gd name="connsiteY9" fmla="*/ 249396 h 249274"/>
                <a:gd name="connsiteX10" fmla="*/ 58954 w 58707"/>
                <a:gd name="connsiteY10" fmla="*/ 246903 h 24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9274">
                  <a:moveTo>
                    <a:pt x="58954" y="246903"/>
                  </a:moveTo>
                  <a:cubicBezTo>
                    <a:pt x="58954" y="246155"/>
                    <a:pt x="58954" y="245657"/>
                    <a:pt x="54652" y="241419"/>
                  </a:cubicBezTo>
                  <a:cubicBezTo>
                    <a:pt x="23021" y="210011"/>
                    <a:pt x="14923" y="162898"/>
                    <a:pt x="14923" y="124759"/>
                  </a:cubicBezTo>
                  <a:cubicBezTo>
                    <a:pt x="14923" y="81385"/>
                    <a:pt x="24539" y="38011"/>
                    <a:pt x="55664" y="6852"/>
                  </a:cubicBezTo>
                  <a:cubicBezTo>
                    <a:pt x="58954" y="3861"/>
                    <a:pt x="58954" y="3362"/>
                    <a:pt x="58954" y="2614"/>
                  </a:cubicBezTo>
                  <a:cubicBezTo>
                    <a:pt x="58954" y="869"/>
                    <a:pt x="57942" y="122"/>
                    <a:pt x="56424" y="122"/>
                  </a:cubicBezTo>
                  <a:cubicBezTo>
                    <a:pt x="53893" y="122"/>
                    <a:pt x="31118" y="17072"/>
                    <a:pt x="16188" y="48730"/>
                  </a:cubicBezTo>
                  <a:cubicBezTo>
                    <a:pt x="3283" y="76150"/>
                    <a:pt x="246" y="103820"/>
                    <a:pt x="246" y="124759"/>
                  </a:cubicBezTo>
                  <a:cubicBezTo>
                    <a:pt x="246" y="144202"/>
                    <a:pt x="3030" y="174364"/>
                    <a:pt x="16948" y="202532"/>
                  </a:cubicBezTo>
                  <a:cubicBezTo>
                    <a:pt x="32131" y="233193"/>
                    <a:pt x="53893" y="249396"/>
                    <a:pt x="56424" y="249396"/>
                  </a:cubicBezTo>
                  <a:cubicBezTo>
                    <a:pt x="57942" y="249396"/>
                    <a:pt x="58954" y="248648"/>
                    <a:pt x="58954" y="246903"/>
                  </a:cubicBezTo>
                  <a:close/>
                </a:path>
              </a:pathLst>
            </a:custGeom>
            <a:solidFill>
              <a:srgbClr val="000000"/>
            </a:solidFill>
            <a:ln w="25367" cap="flat">
              <a:noFill/>
              <a:prstDash val="solid"/>
              <a:miter/>
            </a:ln>
          </p:spPr>
          <p:txBody>
            <a:bodyPr rtlCol="0" anchor="ctr"/>
            <a:lstStyle/>
            <a:p>
              <a:endParaRPr lang="en-CN"/>
            </a:p>
          </p:txBody>
        </p:sp>
        <p:sp>
          <p:nvSpPr>
            <p:cNvPr id="18513" name="Freeform 18512">
              <a:extLst>
                <a:ext uri="{FF2B5EF4-FFF2-40B4-BE49-F238E27FC236}">
                  <a16:creationId xmlns:a16="http://schemas.microsoft.com/office/drawing/2014/main" id="{24E58C02-4C1F-FF38-17BC-107C8CC0248E}"/>
                </a:ext>
              </a:extLst>
            </p:cNvPr>
            <p:cNvSpPr/>
            <p:nvPr>
              <p:custDataLst>
                <p:tags r:id="rId107"/>
              </p:custDataLst>
            </p:nvPr>
          </p:nvSpPr>
          <p:spPr>
            <a:xfrm>
              <a:off x="11310787" y="5518232"/>
              <a:ext cx="116909" cy="114666"/>
            </a:xfrm>
            <a:custGeom>
              <a:avLst/>
              <a:gdLst>
                <a:gd name="connsiteX0" fmla="*/ 44028 w 116909"/>
                <a:gd name="connsiteY0" fmla="*/ 58452 h 114666"/>
                <a:gd name="connsiteX1" fmla="*/ 88059 w 116909"/>
                <a:gd name="connsiteY1" fmla="*/ 53466 h 114666"/>
                <a:gd name="connsiteX2" fmla="*/ 113111 w 116909"/>
                <a:gd name="connsiteY2" fmla="*/ 24052 h 114666"/>
                <a:gd name="connsiteX3" fmla="*/ 78443 w 116909"/>
                <a:gd name="connsiteY3" fmla="*/ 122 h 114666"/>
                <a:gd name="connsiteX4" fmla="*/ 250 w 116909"/>
                <a:gd name="connsiteY4" fmla="*/ 69918 h 114666"/>
                <a:gd name="connsiteX5" fmla="*/ 53138 w 116909"/>
                <a:gd name="connsiteY5" fmla="*/ 114788 h 114666"/>
                <a:gd name="connsiteX6" fmla="*/ 92361 w 116909"/>
                <a:gd name="connsiteY6" fmla="*/ 108805 h 114666"/>
                <a:gd name="connsiteX7" fmla="*/ 117160 w 116909"/>
                <a:gd name="connsiteY7" fmla="*/ 89860 h 114666"/>
                <a:gd name="connsiteX8" fmla="*/ 110833 w 116909"/>
                <a:gd name="connsiteY8" fmla="*/ 83379 h 114666"/>
                <a:gd name="connsiteX9" fmla="*/ 107038 w 116909"/>
                <a:gd name="connsiteY9" fmla="*/ 86121 h 114666"/>
                <a:gd name="connsiteX10" fmla="*/ 53897 w 116909"/>
                <a:gd name="connsiteY10" fmla="*/ 105814 h 114666"/>
                <a:gd name="connsiteX11" fmla="*/ 29098 w 116909"/>
                <a:gd name="connsiteY11" fmla="*/ 81634 h 114666"/>
                <a:gd name="connsiteX12" fmla="*/ 32894 w 116909"/>
                <a:gd name="connsiteY12" fmla="*/ 58452 h 114666"/>
                <a:gd name="connsiteX13" fmla="*/ 44028 w 116909"/>
                <a:gd name="connsiteY13" fmla="*/ 58452 h 114666"/>
                <a:gd name="connsiteX14" fmla="*/ 35171 w 116909"/>
                <a:gd name="connsiteY14" fmla="*/ 49478 h 114666"/>
                <a:gd name="connsiteX15" fmla="*/ 50101 w 116909"/>
                <a:gd name="connsiteY15" fmla="*/ 20562 h 114666"/>
                <a:gd name="connsiteX16" fmla="*/ 78443 w 116909"/>
                <a:gd name="connsiteY16" fmla="*/ 9096 h 114666"/>
                <a:gd name="connsiteX17" fmla="*/ 97928 w 116909"/>
                <a:gd name="connsiteY17" fmla="*/ 24301 h 114666"/>
                <a:gd name="connsiteX18" fmla="*/ 35171 w 116909"/>
                <a:gd name="connsiteY18" fmla="*/ 49478 h 1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4666">
                  <a:moveTo>
                    <a:pt x="44028" y="58452"/>
                  </a:moveTo>
                  <a:cubicBezTo>
                    <a:pt x="60982" y="58452"/>
                    <a:pt x="77431" y="56956"/>
                    <a:pt x="88059" y="53466"/>
                  </a:cubicBezTo>
                  <a:cubicBezTo>
                    <a:pt x="109568" y="46237"/>
                    <a:pt x="113111" y="32029"/>
                    <a:pt x="113111" y="24052"/>
                  </a:cubicBezTo>
                  <a:cubicBezTo>
                    <a:pt x="113111" y="9594"/>
                    <a:pt x="99193" y="122"/>
                    <a:pt x="78443" y="122"/>
                  </a:cubicBezTo>
                  <a:cubicBezTo>
                    <a:pt x="32641" y="122"/>
                    <a:pt x="250" y="31281"/>
                    <a:pt x="250" y="69918"/>
                  </a:cubicBezTo>
                  <a:cubicBezTo>
                    <a:pt x="250" y="98585"/>
                    <a:pt x="19735" y="114788"/>
                    <a:pt x="53138" y="114788"/>
                  </a:cubicBezTo>
                  <a:cubicBezTo>
                    <a:pt x="59717" y="114788"/>
                    <a:pt x="77178" y="114538"/>
                    <a:pt x="92361" y="108805"/>
                  </a:cubicBezTo>
                  <a:cubicBezTo>
                    <a:pt x="107038" y="103072"/>
                    <a:pt x="117160" y="92852"/>
                    <a:pt x="117160" y="89860"/>
                  </a:cubicBezTo>
                  <a:cubicBezTo>
                    <a:pt x="117160" y="87866"/>
                    <a:pt x="113111" y="83379"/>
                    <a:pt x="110833" y="83379"/>
                  </a:cubicBezTo>
                  <a:cubicBezTo>
                    <a:pt x="109315" y="83379"/>
                    <a:pt x="108809" y="84127"/>
                    <a:pt x="107038" y="86121"/>
                  </a:cubicBezTo>
                  <a:cubicBezTo>
                    <a:pt x="93373" y="100330"/>
                    <a:pt x="73635" y="105814"/>
                    <a:pt x="53897" y="105814"/>
                  </a:cubicBezTo>
                  <a:cubicBezTo>
                    <a:pt x="35677" y="105814"/>
                    <a:pt x="29098" y="95843"/>
                    <a:pt x="29098" y="81634"/>
                  </a:cubicBezTo>
                  <a:cubicBezTo>
                    <a:pt x="29098" y="76898"/>
                    <a:pt x="30110" y="68672"/>
                    <a:pt x="32894" y="58452"/>
                  </a:cubicBezTo>
                  <a:lnTo>
                    <a:pt x="44028" y="58452"/>
                  </a:lnTo>
                  <a:close/>
                  <a:moveTo>
                    <a:pt x="35171" y="49478"/>
                  </a:moveTo>
                  <a:cubicBezTo>
                    <a:pt x="39726" y="31281"/>
                    <a:pt x="45799" y="24551"/>
                    <a:pt x="50101" y="20562"/>
                  </a:cubicBezTo>
                  <a:cubicBezTo>
                    <a:pt x="58958" y="11838"/>
                    <a:pt x="70598" y="9096"/>
                    <a:pt x="78443" y="9096"/>
                  </a:cubicBezTo>
                  <a:cubicBezTo>
                    <a:pt x="87553" y="9096"/>
                    <a:pt x="97928" y="13084"/>
                    <a:pt x="97928" y="24301"/>
                  </a:cubicBezTo>
                  <a:cubicBezTo>
                    <a:pt x="97928" y="49478"/>
                    <a:pt x="59717" y="49478"/>
                    <a:pt x="35171" y="49478"/>
                  </a:cubicBezTo>
                  <a:close/>
                </a:path>
              </a:pathLst>
            </a:custGeom>
            <a:solidFill>
              <a:srgbClr val="000000"/>
            </a:solidFill>
            <a:ln w="25367" cap="flat">
              <a:noFill/>
              <a:prstDash val="solid"/>
              <a:miter/>
            </a:ln>
          </p:spPr>
          <p:txBody>
            <a:bodyPr rtlCol="0" anchor="ctr"/>
            <a:lstStyle/>
            <a:p>
              <a:endParaRPr lang="en-CN"/>
            </a:p>
          </p:txBody>
        </p:sp>
        <p:sp>
          <p:nvSpPr>
            <p:cNvPr id="18514" name="Freeform 18513">
              <a:extLst>
                <a:ext uri="{FF2B5EF4-FFF2-40B4-BE49-F238E27FC236}">
                  <a16:creationId xmlns:a16="http://schemas.microsoft.com/office/drawing/2014/main" id="{32FCF828-C151-F976-5BF5-598C6E3FBC1B}"/>
                </a:ext>
              </a:extLst>
            </p:cNvPr>
            <p:cNvSpPr/>
            <p:nvPr>
              <p:custDataLst>
                <p:tags r:id="rId108"/>
              </p:custDataLst>
            </p:nvPr>
          </p:nvSpPr>
          <p:spPr>
            <a:xfrm>
              <a:off x="11446805" y="5552607"/>
              <a:ext cx="53672" cy="117433"/>
            </a:xfrm>
            <a:custGeom>
              <a:avLst/>
              <a:gdLst>
                <a:gd name="connsiteX0" fmla="*/ 49322 w 53672"/>
                <a:gd name="connsiteY0" fmla="*/ 6754 h 117433"/>
                <a:gd name="connsiteX1" fmla="*/ 42237 w 53672"/>
                <a:gd name="connsiteY1" fmla="*/ 123 h 117433"/>
                <a:gd name="connsiteX2" fmla="*/ 32317 w 53672"/>
                <a:gd name="connsiteY2" fmla="*/ 9720 h 117433"/>
                <a:gd name="connsiteX3" fmla="*/ 39403 w 53672"/>
                <a:gd name="connsiteY3" fmla="*/ 16351 h 117433"/>
                <a:gd name="connsiteX4" fmla="*/ 49322 w 53672"/>
                <a:gd name="connsiteY4" fmla="*/ 6754 h 117433"/>
                <a:gd name="connsiteX5" fmla="*/ 13187 w 53672"/>
                <a:gd name="connsiteY5" fmla="*/ 95396 h 117433"/>
                <a:gd name="connsiteX6" fmla="*/ 11592 w 53672"/>
                <a:gd name="connsiteY6" fmla="*/ 102724 h 117433"/>
                <a:gd name="connsiteX7" fmla="*/ 28420 w 53672"/>
                <a:gd name="connsiteY7" fmla="*/ 117556 h 117433"/>
                <a:gd name="connsiteX8" fmla="*/ 53928 w 53672"/>
                <a:gd name="connsiteY8" fmla="*/ 90859 h 117433"/>
                <a:gd name="connsiteX9" fmla="*/ 51094 w 53672"/>
                <a:gd name="connsiteY9" fmla="*/ 88591 h 117433"/>
                <a:gd name="connsiteX10" fmla="*/ 47728 w 53672"/>
                <a:gd name="connsiteY10" fmla="*/ 91557 h 117433"/>
                <a:gd name="connsiteX11" fmla="*/ 28952 w 53672"/>
                <a:gd name="connsiteY11" fmla="*/ 112670 h 117433"/>
                <a:gd name="connsiteX12" fmla="*/ 24523 w 53672"/>
                <a:gd name="connsiteY12" fmla="*/ 106563 h 117433"/>
                <a:gd name="connsiteX13" fmla="*/ 27357 w 53672"/>
                <a:gd name="connsiteY13" fmla="*/ 95396 h 117433"/>
                <a:gd name="connsiteX14" fmla="*/ 33026 w 53672"/>
                <a:gd name="connsiteY14" fmla="*/ 81436 h 117433"/>
                <a:gd name="connsiteX15" fmla="*/ 41705 w 53672"/>
                <a:gd name="connsiteY15" fmla="*/ 59276 h 117433"/>
                <a:gd name="connsiteX16" fmla="*/ 42768 w 53672"/>
                <a:gd name="connsiteY16" fmla="*/ 53692 h 117433"/>
                <a:gd name="connsiteX17" fmla="*/ 25940 w 53672"/>
                <a:gd name="connsiteY17" fmla="*/ 38860 h 117433"/>
                <a:gd name="connsiteX18" fmla="*/ 256 w 53672"/>
                <a:gd name="connsiteY18" fmla="*/ 65558 h 117433"/>
                <a:gd name="connsiteX19" fmla="*/ 3267 w 53672"/>
                <a:gd name="connsiteY19" fmla="*/ 67826 h 117433"/>
                <a:gd name="connsiteX20" fmla="*/ 6455 w 53672"/>
                <a:gd name="connsiteY20" fmla="*/ 65034 h 117433"/>
                <a:gd name="connsiteX21" fmla="*/ 25409 w 53672"/>
                <a:gd name="connsiteY21" fmla="*/ 43746 h 117433"/>
                <a:gd name="connsiteX22" fmla="*/ 29837 w 53672"/>
                <a:gd name="connsiteY22" fmla="*/ 49853 h 117433"/>
                <a:gd name="connsiteX23" fmla="*/ 24346 w 53672"/>
                <a:gd name="connsiteY23" fmla="*/ 67303 h 117433"/>
                <a:gd name="connsiteX24" fmla="*/ 13187 w 53672"/>
                <a:gd name="connsiteY24" fmla="*/ 95396 h 11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7433">
                  <a:moveTo>
                    <a:pt x="49322" y="6754"/>
                  </a:moveTo>
                  <a:cubicBezTo>
                    <a:pt x="49322" y="3962"/>
                    <a:pt x="47197" y="123"/>
                    <a:pt x="42237" y="123"/>
                  </a:cubicBezTo>
                  <a:cubicBezTo>
                    <a:pt x="37454" y="123"/>
                    <a:pt x="32317" y="4660"/>
                    <a:pt x="32317" y="9720"/>
                  </a:cubicBezTo>
                  <a:cubicBezTo>
                    <a:pt x="32317" y="12687"/>
                    <a:pt x="34620" y="16351"/>
                    <a:pt x="39403" y="16351"/>
                  </a:cubicBezTo>
                  <a:cubicBezTo>
                    <a:pt x="44540" y="16351"/>
                    <a:pt x="49322" y="11465"/>
                    <a:pt x="49322" y="6754"/>
                  </a:cubicBezTo>
                  <a:close/>
                  <a:moveTo>
                    <a:pt x="13187" y="95396"/>
                  </a:moveTo>
                  <a:cubicBezTo>
                    <a:pt x="12478" y="97664"/>
                    <a:pt x="11592" y="99758"/>
                    <a:pt x="11592" y="102724"/>
                  </a:cubicBezTo>
                  <a:cubicBezTo>
                    <a:pt x="11592" y="110926"/>
                    <a:pt x="18678" y="117556"/>
                    <a:pt x="28420" y="117556"/>
                  </a:cubicBezTo>
                  <a:cubicBezTo>
                    <a:pt x="46134" y="117556"/>
                    <a:pt x="53928" y="93476"/>
                    <a:pt x="53928" y="90859"/>
                  </a:cubicBezTo>
                  <a:cubicBezTo>
                    <a:pt x="53928" y="88591"/>
                    <a:pt x="51625" y="88591"/>
                    <a:pt x="51094" y="88591"/>
                  </a:cubicBezTo>
                  <a:cubicBezTo>
                    <a:pt x="48614" y="88591"/>
                    <a:pt x="48437" y="89638"/>
                    <a:pt x="47728" y="91557"/>
                  </a:cubicBezTo>
                  <a:cubicBezTo>
                    <a:pt x="43654" y="105516"/>
                    <a:pt x="35860" y="112670"/>
                    <a:pt x="28952" y="112670"/>
                  </a:cubicBezTo>
                  <a:cubicBezTo>
                    <a:pt x="25409" y="112670"/>
                    <a:pt x="24523" y="110402"/>
                    <a:pt x="24523" y="106563"/>
                  </a:cubicBezTo>
                  <a:cubicBezTo>
                    <a:pt x="24523" y="102550"/>
                    <a:pt x="25763" y="99235"/>
                    <a:pt x="27357" y="95396"/>
                  </a:cubicBezTo>
                  <a:cubicBezTo>
                    <a:pt x="29129" y="90684"/>
                    <a:pt x="31077" y="85973"/>
                    <a:pt x="33026" y="81436"/>
                  </a:cubicBezTo>
                  <a:cubicBezTo>
                    <a:pt x="34620" y="77249"/>
                    <a:pt x="40997" y="61370"/>
                    <a:pt x="41705" y="59276"/>
                  </a:cubicBezTo>
                  <a:cubicBezTo>
                    <a:pt x="42237" y="57531"/>
                    <a:pt x="42768" y="55437"/>
                    <a:pt x="42768" y="53692"/>
                  </a:cubicBezTo>
                  <a:cubicBezTo>
                    <a:pt x="42768" y="45491"/>
                    <a:pt x="35683" y="38860"/>
                    <a:pt x="25940" y="38860"/>
                  </a:cubicBezTo>
                  <a:cubicBezTo>
                    <a:pt x="8404" y="38860"/>
                    <a:pt x="256" y="62591"/>
                    <a:pt x="256" y="65558"/>
                  </a:cubicBezTo>
                  <a:cubicBezTo>
                    <a:pt x="256" y="67826"/>
                    <a:pt x="2736" y="67826"/>
                    <a:pt x="3267" y="67826"/>
                  </a:cubicBezTo>
                  <a:cubicBezTo>
                    <a:pt x="5747" y="67826"/>
                    <a:pt x="5924" y="66954"/>
                    <a:pt x="6455" y="65034"/>
                  </a:cubicBezTo>
                  <a:cubicBezTo>
                    <a:pt x="11061" y="50028"/>
                    <a:pt x="18855" y="43746"/>
                    <a:pt x="25409" y="43746"/>
                  </a:cubicBezTo>
                  <a:cubicBezTo>
                    <a:pt x="28243" y="43746"/>
                    <a:pt x="29837" y="45142"/>
                    <a:pt x="29837" y="49853"/>
                  </a:cubicBezTo>
                  <a:cubicBezTo>
                    <a:pt x="29837" y="53867"/>
                    <a:pt x="28774" y="56484"/>
                    <a:pt x="24346" y="67303"/>
                  </a:cubicBezTo>
                  <a:lnTo>
                    <a:pt x="13187" y="95396"/>
                  </a:lnTo>
                  <a:close/>
                </a:path>
              </a:pathLst>
            </a:custGeom>
            <a:solidFill>
              <a:srgbClr val="000000"/>
            </a:solidFill>
            <a:ln w="25367" cap="flat">
              <a:noFill/>
              <a:prstDash val="solid"/>
              <a:miter/>
            </a:ln>
          </p:spPr>
          <p:txBody>
            <a:bodyPr rtlCol="0" anchor="ctr"/>
            <a:lstStyle/>
            <a:p>
              <a:endParaRPr lang="en-CN"/>
            </a:p>
          </p:txBody>
        </p:sp>
        <p:sp>
          <p:nvSpPr>
            <p:cNvPr id="18515" name="Freeform 18514">
              <a:extLst>
                <a:ext uri="{FF2B5EF4-FFF2-40B4-BE49-F238E27FC236}">
                  <a16:creationId xmlns:a16="http://schemas.microsoft.com/office/drawing/2014/main" id="{372F1BC2-642F-B8EF-C741-269F94A8E641}"/>
                </a:ext>
              </a:extLst>
            </p:cNvPr>
            <p:cNvSpPr/>
            <p:nvPr>
              <p:custDataLst>
                <p:tags r:id="rId109"/>
              </p:custDataLst>
            </p:nvPr>
          </p:nvSpPr>
          <p:spPr>
            <a:xfrm>
              <a:off x="11510075" y="5552607"/>
              <a:ext cx="77762" cy="151284"/>
            </a:xfrm>
            <a:custGeom>
              <a:avLst/>
              <a:gdLst>
                <a:gd name="connsiteX0" fmla="*/ 78021 w 77762"/>
                <a:gd name="connsiteY0" fmla="*/ 6754 h 151284"/>
                <a:gd name="connsiteX1" fmla="*/ 70936 w 77762"/>
                <a:gd name="connsiteY1" fmla="*/ 123 h 151284"/>
                <a:gd name="connsiteX2" fmla="*/ 61016 w 77762"/>
                <a:gd name="connsiteY2" fmla="*/ 9720 h 151284"/>
                <a:gd name="connsiteX3" fmla="*/ 68101 w 77762"/>
                <a:gd name="connsiteY3" fmla="*/ 16351 h 151284"/>
                <a:gd name="connsiteX4" fmla="*/ 78021 w 77762"/>
                <a:gd name="connsiteY4" fmla="*/ 6754 h 151284"/>
                <a:gd name="connsiteX5" fmla="*/ 40468 w 77762"/>
                <a:gd name="connsiteY5" fmla="*/ 124361 h 151284"/>
                <a:gd name="connsiteX6" fmla="*/ 17618 w 77762"/>
                <a:gd name="connsiteY6" fmla="*/ 146522 h 151284"/>
                <a:gd name="connsiteX7" fmla="*/ 11241 w 77762"/>
                <a:gd name="connsiteY7" fmla="*/ 145475 h 151284"/>
                <a:gd name="connsiteX8" fmla="*/ 17263 w 77762"/>
                <a:gd name="connsiteY8" fmla="*/ 136576 h 151284"/>
                <a:gd name="connsiteX9" fmla="*/ 10355 w 77762"/>
                <a:gd name="connsiteY9" fmla="*/ 130120 h 151284"/>
                <a:gd name="connsiteX10" fmla="*/ 258 w 77762"/>
                <a:gd name="connsiteY10" fmla="*/ 140415 h 151284"/>
                <a:gd name="connsiteX11" fmla="*/ 17795 w 77762"/>
                <a:gd name="connsiteY11" fmla="*/ 151408 h 151284"/>
                <a:gd name="connsiteX12" fmla="*/ 54639 w 77762"/>
                <a:gd name="connsiteY12" fmla="*/ 123838 h 151284"/>
                <a:gd name="connsiteX13" fmla="*/ 70581 w 77762"/>
                <a:gd name="connsiteY13" fmla="*/ 61370 h 151284"/>
                <a:gd name="connsiteX14" fmla="*/ 71467 w 77762"/>
                <a:gd name="connsiteY14" fmla="*/ 55263 h 151284"/>
                <a:gd name="connsiteX15" fmla="*/ 52513 w 77762"/>
                <a:gd name="connsiteY15" fmla="*/ 38860 h 151284"/>
                <a:gd name="connsiteX16" fmla="*/ 21515 w 77762"/>
                <a:gd name="connsiteY16" fmla="*/ 65558 h 151284"/>
                <a:gd name="connsiteX17" fmla="*/ 24526 w 77762"/>
                <a:gd name="connsiteY17" fmla="*/ 67826 h 151284"/>
                <a:gd name="connsiteX18" fmla="*/ 28069 w 77762"/>
                <a:gd name="connsiteY18" fmla="*/ 64685 h 151284"/>
                <a:gd name="connsiteX19" fmla="*/ 51982 w 77762"/>
                <a:gd name="connsiteY19" fmla="*/ 43746 h 151284"/>
                <a:gd name="connsiteX20" fmla="*/ 58005 w 77762"/>
                <a:gd name="connsiteY20" fmla="*/ 52296 h 151284"/>
                <a:gd name="connsiteX21" fmla="*/ 57473 w 77762"/>
                <a:gd name="connsiteY21" fmla="*/ 57531 h 151284"/>
                <a:gd name="connsiteX22" fmla="*/ 40468 w 77762"/>
                <a:gd name="connsiteY22" fmla="*/ 124361 h 1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1284">
                  <a:moveTo>
                    <a:pt x="78021" y="6754"/>
                  </a:moveTo>
                  <a:cubicBezTo>
                    <a:pt x="78021" y="3787"/>
                    <a:pt x="75718" y="123"/>
                    <a:pt x="70936" y="123"/>
                  </a:cubicBezTo>
                  <a:cubicBezTo>
                    <a:pt x="65799" y="123"/>
                    <a:pt x="61016" y="5009"/>
                    <a:pt x="61016" y="9720"/>
                  </a:cubicBezTo>
                  <a:cubicBezTo>
                    <a:pt x="61016" y="12512"/>
                    <a:pt x="63142" y="16351"/>
                    <a:pt x="68101" y="16351"/>
                  </a:cubicBezTo>
                  <a:cubicBezTo>
                    <a:pt x="72884" y="16351"/>
                    <a:pt x="78021" y="11814"/>
                    <a:pt x="78021" y="6754"/>
                  </a:cubicBezTo>
                  <a:close/>
                  <a:moveTo>
                    <a:pt x="40468" y="124361"/>
                  </a:moveTo>
                  <a:cubicBezTo>
                    <a:pt x="37457" y="136401"/>
                    <a:pt x="28069" y="146522"/>
                    <a:pt x="17618" y="146522"/>
                  </a:cubicBezTo>
                  <a:cubicBezTo>
                    <a:pt x="15315" y="146522"/>
                    <a:pt x="13189" y="146173"/>
                    <a:pt x="11241" y="145475"/>
                  </a:cubicBezTo>
                  <a:cubicBezTo>
                    <a:pt x="15846" y="143381"/>
                    <a:pt x="17263" y="139193"/>
                    <a:pt x="17263" y="136576"/>
                  </a:cubicBezTo>
                  <a:cubicBezTo>
                    <a:pt x="17263" y="132388"/>
                    <a:pt x="13898" y="130120"/>
                    <a:pt x="10355" y="130120"/>
                  </a:cubicBezTo>
                  <a:cubicBezTo>
                    <a:pt x="4864" y="130120"/>
                    <a:pt x="258" y="134831"/>
                    <a:pt x="258" y="140415"/>
                  </a:cubicBezTo>
                  <a:cubicBezTo>
                    <a:pt x="258" y="147045"/>
                    <a:pt x="7167" y="151408"/>
                    <a:pt x="17795" y="151408"/>
                  </a:cubicBezTo>
                  <a:cubicBezTo>
                    <a:pt x="28423" y="151408"/>
                    <a:pt x="49148" y="145126"/>
                    <a:pt x="54639" y="123838"/>
                  </a:cubicBezTo>
                  <a:lnTo>
                    <a:pt x="70581" y="61370"/>
                  </a:lnTo>
                  <a:cubicBezTo>
                    <a:pt x="71113" y="59450"/>
                    <a:pt x="71467" y="57880"/>
                    <a:pt x="71467" y="55263"/>
                  </a:cubicBezTo>
                  <a:cubicBezTo>
                    <a:pt x="71467" y="45666"/>
                    <a:pt x="63142" y="38860"/>
                    <a:pt x="52513" y="38860"/>
                  </a:cubicBezTo>
                  <a:cubicBezTo>
                    <a:pt x="32851" y="38860"/>
                    <a:pt x="21515" y="63115"/>
                    <a:pt x="21515" y="65558"/>
                  </a:cubicBezTo>
                  <a:cubicBezTo>
                    <a:pt x="21515" y="67826"/>
                    <a:pt x="23995" y="67826"/>
                    <a:pt x="24526" y="67826"/>
                  </a:cubicBezTo>
                  <a:cubicBezTo>
                    <a:pt x="26652" y="67826"/>
                    <a:pt x="26829" y="67303"/>
                    <a:pt x="28069" y="64685"/>
                  </a:cubicBezTo>
                  <a:cubicBezTo>
                    <a:pt x="32497" y="54565"/>
                    <a:pt x="41708" y="43746"/>
                    <a:pt x="51982" y="43746"/>
                  </a:cubicBezTo>
                  <a:cubicBezTo>
                    <a:pt x="56410" y="43746"/>
                    <a:pt x="58005" y="46712"/>
                    <a:pt x="58005" y="52296"/>
                  </a:cubicBezTo>
                  <a:cubicBezTo>
                    <a:pt x="58005" y="54216"/>
                    <a:pt x="57650" y="56659"/>
                    <a:pt x="57473" y="57531"/>
                  </a:cubicBezTo>
                  <a:lnTo>
                    <a:pt x="40468" y="124361"/>
                  </a:lnTo>
                  <a:close/>
                </a:path>
              </a:pathLst>
            </a:custGeom>
            <a:solidFill>
              <a:srgbClr val="000000"/>
            </a:solidFill>
            <a:ln w="25367" cap="flat">
              <a:noFill/>
              <a:prstDash val="solid"/>
              <a:miter/>
            </a:ln>
          </p:spPr>
          <p:txBody>
            <a:bodyPr rtlCol="0" anchor="ctr"/>
            <a:lstStyle/>
            <a:p>
              <a:endParaRPr lang="en-CN"/>
            </a:p>
          </p:txBody>
        </p:sp>
        <p:sp>
          <p:nvSpPr>
            <p:cNvPr id="18516" name="Freeform 18515">
              <a:extLst>
                <a:ext uri="{FF2B5EF4-FFF2-40B4-BE49-F238E27FC236}">
                  <a16:creationId xmlns:a16="http://schemas.microsoft.com/office/drawing/2014/main" id="{BFD86E3F-528B-E236-6FE5-941EDCB7DE3F}"/>
                </a:ext>
              </a:extLst>
            </p:cNvPr>
            <p:cNvSpPr/>
            <p:nvPr>
              <p:custDataLst>
                <p:tags r:id="rId110"/>
              </p:custDataLst>
            </p:nvPr>
          </p:nvSpPr>
          <p:spPr>
            <a:xfrm>
              <a:off x="11631123" y="5443948"/>
              <a:ext cx="58707" cy="249274"/>
            </a:xfrm>
            <a:custGeom>
              <a:avLst/>
              <a:gdLst>
                <a:gd name="connsiteX0" fmla="*/ 58971 w 58707"/>
                <a:gd name="connsiteY0" fmla="*/ 124759 h 249274"/>
                <a:gd name="connsiteX1" fmla="*/ 42269 w 58707"/>
                <a:gd name="connsiteY1" fmla="*/ 46985 h 249274"/>
                <a:gd name="connsiteX2" fmla="*/ 2793 w 58707"/>
                <a:gd name="connsiteY2" fmla="*/ 122 h 249274"/>
                <a:gd name="connsiteX3" fmla="*/ 263 w 58707"/>
                <a:gd name="connsiteY3" fmla="*/ 2614 h 249274"/>
                <a:gd name="connsiteX4" fmla="*/ 5071 w 58707"/>
                <a:gd name="connsiteY4" fmla="*/ 8348 h 249274"/>
                <a:gd name="connsiteX5" fmla="*/ 44294 w 58707"/>
                <a:gd name="connsiteY5" fmla="*/ 124759 h 249274"/>
                <a:gd name="connsiteX6" fmla="*/ 3552 w 58707"/>
                <a:gd name="connsiteY6" fmla="*/ 242665 h 249274"/>
                <a:gd name="connsiteX7" fmla="*/ 263 w 58707"/>
                <a:gd name="connsiteY7" fmla="*/ 246903 h 249274"/>
                <a:gd name="connsiteX8" fmla="*/ 2793 w 58707"/>
                <a:gd name="connsiteY8" fmla="*/ 249396 h 249274"/>
                <a:gd name="connsiteX9" fmla="*/ 43028 w 58707"/>
                <a:gd name="connsiteY9" fmla="*/ 200787 h 249274"/>
                <a:gd name="connsiteX10" fmla="*/ 58971 w 58707"/>
                <a:gd name="connsiteY10" fmla="*/ 124759 h 24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9274">
                  <a:moveTo>
                    <a:pt x="58971" y="124759"/>
                  </a:moveTo>
                  <a:cubicBezTo>
                    <a:pt x="58971" y="105315"/>
                    <a:pt x="56187" y="75153"/>
                    <a:pt x="42269" y="46985"/>
                  </a:cubicBezTo>
                  <a:cubicBezTo>
                    <a:pt x="27086" y="16324"/>
                    <a:pt x="5324" y="122"/>
                    <a:pt x="2793" y="122"/>
                  </a:cubicBezTo>
                  <a:cubicBezTo>
                    <a:pt x="1275" y="122"/>
                    <a:pt x="263" y="1119"/>
                    <a:pt x="263" y="2614"/>
                  </a:cubicBezTo>
                  <a:cubicBezTo>
                    <a:pt x="263" y="3362"/>
                    <a:pt x="263" y="3861"/>
                    <a:pt x="5071" y="8348"/>
                  </a:cubicBezTo>
                  <a:cubicBezTo>
                    <a:pt x="29870" y="33026"/>
                    <a:pt x="44294" y="72660"/>
                    <a:pt x="44294" y="124759"/>
                  </a:cubicBezTo>
                  <a:cubicBezTo>
                    <a:pt x="44294" y="167385"/>
                    <a:pt x="34931" y="211257"/>
                    <a:pt x="3552" y="242665"/>
                  </a:cubicBezTo>
                  <a:cubicBezTo>
                    <a:pt x="263" y="245657"/>
                    <a:pt x="263" y="246155"/>
                    <a:pt x="263" y="246903"/>
                  </a:cubicBezTo>
                  <a:cubicBezTo>
                    <a:pt x="263" y="248399"/>
                    <a:pt x="1275" y="249396"/>
                    <a:pt x="2793" y="249396"/>
                  </a:cubicBezTo>
                  <a:cubicBezTo>
                    <a:pt x="5324" y="249396"/>
                    <a:pt x="28098" y="232445"/>
                    <a:pt x="43028" y="200787"/>
                  </a:cubicBezTo>
                  <a:cubicBezTo>
                    <a:pt x="55934" y="173367"/>
                    <a:pt x="58971" y="145698"/>
                    <a:pt x="58971" y="124759"/>
                  </a:cubicBezTo>
                  <a:close/>
                </a:path>
              </a:pathLst>
            </a:custGeom>
            <a:solidFill>
              <a:srgbClr val="000000"/>
            </a:solidFill>
            <a:ln w="25367" cap="flat">
              <a:noFill/>
              <a:prstDash val="solid"/>
              <a:miter/>
            </a:ln>
          </p:spPr>
          <p:txBody>
            <a:bodyPr rtlCol="0" anchor="ctr"/>
            <a:lstStyle/>
            <a:p>
              <a:endParaRPr lang="en-CN"/>
            </a:p>
          </p:txBody>
        </p:sp>
        <p:sp>
          <p:nvSpPr>
            <p:cNvPr id="18517" name="Freeform 18516">
              <a:extLst>
                <a:ext uri="{FF2B5EF4-FFF2-40B4-BE49-F238E27FC236}">
                  <a16:creationId xmlns:a16="http://schemas.microsoft.com/office/drawing/2014/main" id="{49A8567E-AA47-2F26-6C73-C7FFEC95BFAA}"/>
                </a:ext>
              </a:extLst>
            </p:cNvPr>
            <p:cNvSpPr/>
            <p:nvPr>
              <p:custDataLst>
                <p:tags r:id="rId111"/>
              </p:custDataLst>
            </p:nvPr>
          </p:nvSpPr>
          <p:spPr>
            <a:xfrm>
              <a:off x="10740098" y="5732236"/>
              <a:ext cx="1045120" cy="9970"/>
            </a:xfrm>
            <a:custGeom>
              <a:avLst/>
              <a:gdLst>
                <a:gd name="connsiteX0" fmla="*/ 0 w 1045120"/>
                <a:gd name="connsiteY0" fmla="*/ 0 h 9970"/>
                <a:gd name="connsiteX1" fmla="*/ 1045120 w 1045120"/>
                <a:gd name="connsiteY1" fmla="*/ 0 h 9970"/>
                <a:gd name="connsiteX2" fmla="*/ 1045120 w 1045120"/>
                <a:gd name="connsiteY2" fmla="*/ 9970 h 9970"/>
                <a:gd name="connsiteX3" fmla="*/ -1 w 1045120"/>
                <a:gd name="connsiteY3" fmla="*/ 9970 h 9970"/>
              </a:gdLst>
              <a:ahLst/>
              <a:cxnLst>
                <a:cxn ang="0">
                  <a:pos x="connsiteX0" y="connsiteY0"/>
                </a:cxn>
                <a:cxn ang="0">
                  <a:pos x="connsiteX1" y="connsiteY1"/>
                </a:cxn>
                <a:cxn ang="0">
                  <a:pos x="connsiteX2" y="connsiteY2"/>
                </a:cxn>
                <a:cxn ang="0">
                  <a:pos x="connsiteX3" y="connsiteY3"/>
                </a:cxn>
              </a:cxnLst>
              <a:rect l="l" t="t" r="r" b="b"/>
              <a:pathLst>
                <a:path w="1045120" h="9970">
                  <a:moveTo>
                    <a:pt x="0" y="0"/>
                  </a:moveTo>
                  <a:lnTo>
                    <a:pt x="1045120" y="0"/>
                  </a:lnTo>
                  <a:lnTo>
                    <a:pt x="1045120" y="9970"/>
                  </a:lnTo>
                  <a:lnTo>
                    <a:pt x="-1" y="9970"/>
                  </a:lnTo>
                  <a:close/>
                </a:path>
              </a:pathLst>
            </a:custGeom>
            <a:solidFill>
              <a:srgbClr val="000000"/>
            </a:solidFill>
            <a:ln w="25367" cap="flat">
              <a:noFill/>
              <a:prstDash val="solid"/>
              <a:miter/>
            </a:ln>
          </p:spPr>
          <p:txBody>
            <a:bodyPr rtlCol="0" anchor="ctr"/>
            <a:lstStyle/>
            <a:p>
              <a:endParaRPr lang="en-CN"/>
            </a:p>
          </p:txBody>
        </p:sp>
        <p:sp>
          <p:nvSpPr>
            <p:cNvPr id="18518" name="Freeform 18517">
              <a:extLst>
                <a:ext uri="{FF2B5EF4-FFF2-40B4-BE49-F238E27FC236}">
                  <a16:creationId xmlns:a16="http://schemas.microsoft.com/office/drawing/2014/main" id="{5B716D37-E526-1177-C822-86F44DEC18D5}"/>
                </a:ext>
              </a:extLst>
            </p:cNvPr>
            <p:cNvSpPr/>
            <p:nvPr>
              <p:custDataLst>
                <p:tags r:id="rId112"/>
              </p:custDataLst>
            </p:nvPr>
          </p:nvSpPr>
          <p:spPr>
            <a:xfrm>
              <a:off x="10754269" y="5831667"/>
              <a:ext cx="238627" cy="249274"/>
            </a:xfrm>
            <a:custGeom>
              <a:avLst/>
              <a:gdLst>
                <a:gd name="connsiteX0" fmla="*/ 92592 w 238627"/>
                <a:gd name="connsiteY0" fmla="*/ 133242 h 249274"/>
                <a:gd name="connsiteX1" fmla="*/ 2759 w 238627"/>
                <a:gd name="connsiteY1" fmla="*/ 242673 h 249274"/>
                <a:gd name="connsiteX2" fmla="*/ 481 w 238627"/>
                <a:gd name="connsiteY2" fmla="*/ 246662 h 249274"/>
                <a:gd name="connsiteX3" fmla="*/ 7314 w 238627"/>
                <a:gd name="connsiteY3" fmla="*/ 249404 h 249274"/>
                <a:gd name="connsiteX4" fmla="*/ 217093 w 238627"/>
                <a:gd name="connsiteY4" fmla="*/ 249404 h 249274"/>
                <a:gd name="connsiteX5" fmla="*/ 238855 w 238627"/>
                <a:gd name="connsiteY5" fmla="*/ 187335 h 249274"/>
                <a:gd name="connsiteX6" fmla="*/ 232529 w 238627"/>
                <a:gd name="connsiteY6" fmla="*/ 187335 h 249274"/>
                <a:gd name="connsiteX7" fmla="*/ 187739 w 238627"/>
                <a:gd name="connsiteY7" fmla="*/ 228465 h 249274"/>
                <a:gd name="connsiteX8" fmla="*/ 129031 w 238627"/>
                <a:gd name="connsiteY8" fmla="*/ 235694 h 249274"/>
                <a:gd name="connsiteX9" fmla="*/ 21484 w 238627"/>
                <a:gd name="connsiteY9" fmla="*/ 235694 h 249274"/>
                <a:gd name="connsiteX10" fmla="*/ 109293 w 238627"/>
                <a:gd name="connsiteY10" fmla="*/ 128755 h 249274"/>
                <a:gd name="connsiteX11" fmla="*/ 111571 w 238627"/>
                <a:gd name="connsiteY11" fmla="*/ 124767 h 249274"/>
                <a:gd name="connsiteX12" fmla="*/ 109799 w 238627"/>
                <a:gd name="connsiteY12" fmla="*/ 121277 h 249274"/>
                <a:gd name="connsiteX13" fmla="*/ 27558 w 238627"/>
                <a:gd name="connsiteY13" fmla="*/ 10101 h 249274"/>
                <a:gd name="connsiteX14" fmla="*/ 127766 w 238627"/>
                <a:gd name="connsiteY14" fmla="*/ 10101 h 249274"/>
                <a:gd name="connsiteX15" fmla="*/ 232529 w 238627"/>
                <a:gd name="connsiteY15" fmla="*/ 58460 h 249274"/>
                <a:gd name="connsiteX16" fmla="*/ 238855 w 238627"/>
                <a:gd name="connsiteY16" fmla="*/ 58460 h 249274"/>
                <a:gd name="connsiteX17" fmla="*/ 217093 w 238627"/>
                <a:gd name="connsiteY17" fmla="*/ 130 h 249274"/>
                <a:gd name="connsiteX18" fmla="*/ 7314 w 238627"/>
                <a:gd name="connsiteY18" fmla="*/ 130 h 249274"/>
                <a:gd name="connsiteX19" fmla="*/ 228 w 238627"/>
                <a:gd name="connsiteY19" fmla="*/ 8106 h 249274"/>
                <a:gd name="connsiteX20" fmla="*/ 92592 w 238627"/>
                <a:gd name="connsiteY20" fmla="*/ 133242 h 24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627" h="249274">
                  <a:moveTo>
                    <a:pt x="92592" y="133242"/>
                  </a:moveTo>
                  <a:lnTo>
                    <a:pt x="2759" y="242673"/>
                  </a:lnTo>
                  <a:cubicBezTo>
                    <a:pt x="734" y="245166"/>
                    <a:pt x="481" y="245665"/>
                    <a:pt x="481" y="246662"/>
                  </a:cubicBezTo>
                  <a:cubicBezTo>
                    <a:pt x="481" y="249404"/>
                    <a:pt x="2759" y="249404"/>
                    <a:pt x="7314" y="249404"/>
                  </a:cubicBezTo>
                  <a:lnTo>
                    <a:pt x="217093" y="249404"/>
                  </a:lnTo>
                  <a:lnTo>
                    <a:pt x="238855" y="187335"/>
                  </a:lnTo>
                  <a:lnTo>
                    <a:pt x="232529" y="187335"/>
                  </a:lnTo>
                  <a:cubicBezTo>
                    <a:pt x="226203" y="206030"/>
                    <a:pt x="209248" y="221236"/>
                    <a:pt x="187739" y="228465"/>
                  </a:cubicBezTo>
                  <a:cubicBezTo>
                    <a:pt x="183690" y="229711"/>
                    <a:pt x="166230" y="235694"/>
                    <a:pt x="129031" y="235694"/>
                  </a:cubicBezTo>
                  <a:lnTo>
                    <a:pt x="21484" y="235694"/>
                  </a:lnTo>
                  <a:lnTo>
                    <a:pt x="109293" y="128755"/>
                  </a:lnTo>
                  <a:cubicBezTo>
                    <a:pt x="111065" y="126512"/>
                    <a:pt x="111571" y="125764"/>
                    <a:pt x="111571" y="124767"/>
                  </a:cubicBezTo>
                  <a:cubicBezTo>
                    <a:pt x="111571" y="123770"/>
                    <a:pt x="111318" y="123520"/>
                    <a:pt x="109799" y="121277"/>
                  </a:cubicBezTo>
                  <a:lnTo>
                    <a:pt x="27558" y="10101"/>
                  </a:lnTo>
                  <a:lnTo>
                    <a:pt x="127766" y="10101"/>
                  </a:lnTo>
                  <a:cubicBezTo>
                    <a:pt x="156614" y="10101"/>
                    <a:pt x="214815" y="11846"/>
                    <a:pt x="232529" y="58460"/>
                  </a:cubicBezTo>
                  <a:lnTo>
                    <a:pt x="238855" y="58460"/>
                  </a:lnTo>
                  <a:lnTo>
                    <a:pt x="217093" y="130"/>
                  </a:lnTo>
                  <a:lnTo>
                    <a:pt x="7314" y="130"/>
                  </a:lnTo>
                  <a:cubicBezTo>
                    <a:pt x="481" y="130"/>
                    <a:pt x="228" y="379"/>
                    <a:pt x="228" y="8106"/>
                  </a:cubicBezTo>
                  <a:lnTo>
                    <a:pt x="92592" y="133242"/>
                  </a:lnTo>
                  <a:close/>
                </a:path>
              </a:pathLst>
            </a:custGeom>
            <a:solidFill>
              <a:srgbClr val="000000"/>
            </a:solidFill>
            <a:ln w="25367" cap="flat">
              <a:noFill/>
              <a:prstDash val="solid"/>
              <a:miter/>
            </a:ln>
          </p:spPr>
          <p:txBody>
            <a:bodyPr rtlCol="0" anchor="ctr"/>
            <a:lstStyle/>
            <a:p>
              <a:endParaRPr lang="en-CN"/>
            </a:p>
          </p:txBody>
        </p:sp>
        <p:sp>
          <p:nvSpPr>
            <p:cNvPr id="18519" name="Freeform 18518">
              <a:extLst>
                <a:ext uri="{FF2B5EF4-FFF2-40B4-BE49-F238E27FC236}">
                  <a16:creationId xmlns:a16="http://schemas.microsoft.com/office/drawing/2014/main" id="{9FAA329F-7AA0-CC54-90B1-909C9444FD3E}"/>
                </a:ext>
              </a:extLst>
            </p:cNvPr>
            <p:cNvSpPr/>
            <p:nvPr>
              <p:custDataLst>
                <p:tags r:id="rId113"/>
              </p:custDataLst>
            </p:nvPr>
          </p:nvSpPr>
          <p:spPr>
            <a:xfrm>
              <a:off x="11018191" y="5772195"/>
              <a:ext cx="39678" cy="122842"/>
            </a:xfrm>
            <a:custGeom>
              <a:avLst/>
              <a:gdLst>
                <a:gd name="connsiteX0" fmla="*/ 39209 w 39678"/>
                <a:gd name="connsiteY0" fmla="*/ 5367 h 122842"/>
                <a:gd name="connsiteX1" fmla="*/ 39917 w 39678"/>
                <a:gd name="connsiteY1" fmla="*/ 2575 h 122842"/>
                <a:gd name="connsiteX2" fmla="*/ 37083 w 39678"/>
                <a:gd name="connsiteY2" fmla="*/ 132 h 122842"/>
                <a:gd name="connsiteX3" fmla="*/ 14409 w 39678"/>
                <a:gd name="connsiteY3" fmla="*/ 1877 h 122842"/>
                <a:gd name="connsiteX4" fmla="*/ 10690 w 39678"/>
                <a:gd name="connsiteY4" fmla="*/ 5890 h 122842"/>
                <a:gd name="connsiteX5" fmla="*/ 15118 w 39678"/>
                <a:gd name="connsiteY5" fmla="*/ 8333 h 122842"/>
                <a:gd name="connsiteX6" fmla="*/ 23621 w 39678"/>
                <a:gd name="connsiteY6" fmla="*/ 10951 h 122842"/>
                <a:gd name="connsiteX7" fmla="*/ 22912 w 39678"/>
                <a:gd name="connsiteY7" fmla="*/ 14789 h 122842"/>
                <a:gd name="connsiteX8" fmla="*/ 947 w 39678"/>
                <a:gd name="connsiteY8" fmla="*/ 100989 h 122842"/>
                <a:gd name="connsiteX9" fmla="*/ 239 w 39678"/>
                <a:gd name="connsiteY9" fmla="*/ 106398 h 122842"/>
                <a:gd name="connsiteX10" fmla="*/ 18838 w 39678"/>
                <a:gd name="connsiteY10" fmla="*/ 122974 h 122842"/>
                <a:gd name="connsiteX11" fmla="*/ 33009 w 39678"/>
                <a:gd name="connsiteY11" fmla="*/ 113726 h 122842"/>
                <a:gd name="connsiteX12" fmla="*/ 39209 w 39678"/>
                <a:gd name="connsiteY12" fmla="*/ 96277 h 122842"/>
                <a:gd name="connsiteX13" fmla="*/ 36374 w 39678"/>
                <a:gd name="connsiteY13" fmla="*/ 94009 h 122842"/>
                <a:gd name="connsiteX14" fmla="*/ 32832 w 39678"/>
                <a:gd name="connsiteY14" fmla="*/ 98197 h 122842"/>
                <a:gd name="connsiteX15" fmla="*/ 19546 w 39678"/>
                <a:gd name="connsiteY15" fmla="*/ 118089 h 122842"/>
                <a:gd name="connsiteX16" fmla="*/ 13524 w 39678"/>
                <a:gd name="connsiteY16" fmla="*/ 109539 h 122842"/>
                <a:gd name="connsiteX17" fmla="*/ 14587 w 39678"/>
                <a:gd name="connsiteY17" fmla="*/ 102384 h 122842"/>
                <a:gd name="connsiteX18" fmla="*/ 39209 w 39678"/>
                <a:gd name="connsiteY18" fmla="*/ 5367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78" h="122842">
                  <a:moveTo>
                    <a:pt x="39209" y="5367"/>
                  </a:moveTo>
                  <a:cubicBezTo>
                    <a:pt x="39386" y="5018"/>
                    <a:pt x="39917" y="2750"/>
                    <a:pt x="39917" y="2575"/>
                  </a:cubicBezTo>
                  <a:cubicBezTo>
                    <a:pt x="39917" y="1703"/>
                    <a:pt x="39209" y="132"/>
                    <a:pt x="37083" y="132"/>
                  </a:cubicBezTo>
                  <a:cubicBezTo>
                    <a:pt x="33540" y="132"/>
                    <a:pt x="18838" y="1528"/>
                    <a:pt x="14409" y="1877"/>
                  </a:cubicBezTo>
                  <a:cubicBezTo>
                    <a:pt x="13170" y="2052"/>
                    <a:pt x="10690" y="2226"/>
                    <a:pt x="10690" y="5890"/>
                  </a:cubicBezTo>
                  <a:cubicBezTo>
                    <a:pt x="10690" y="8333"/>
                    <a:pt x="13170" y="8333"/>
                    <a:pt x="15118" y="8333"/>
                  </a:cubicBezTo>
                  <a:cubicBezTo>
                    <a:pt x="23621" y="8333"/>
                    <a:pt x="23621" y="9555"/>
                    <a:pt x="23621" y="10951"/>
                  </a:cubicBezTo>
                  <a:cubicBezTo>
                    <a:pt x="23621" y="12172"/>
                    <a:pt x="23266" y="13219"/>
                    <a:pt x="22912" y="14789"/>
                  </a:cubicBezTo>
                  <a:lnTo>
                    <a:pt x="947" y="100989"/>
                  </a:lnTo>
                  <a:cubicBezTo>
                    <a:pt x="416" y="102733"/>
                    <a:pt x="239" y="104653"/>
                    <a:pt x="239" y="106398"/>
                  </a:cubicBezTo>
                  <a:cubicBezTo>
                    <a:pt x="239" y="117565"/>
                    <a:pt x="10335" y="122974"/>
                    <a:pt x="18838" y="122974"/>
                  </a:cubicBezTo>
                  <a:cubicBezTo>
                    <a:pt x="23089" y="122974"/>
                    <a:pt x="28403" y="121579"/>
                    <a:pt x="33009" y="113726"/>
                  </a:cubicBezTo>
                  <a:cubicBezTo>
                    <a:pt x="36729" y="107270"/>
                    <a:pt x="39209" y="96975"/>
                    <a:pt x="39209" y="96277"/>
                  </a:cubicBezTo>
                  <a:cubicBezTo>
                    <a:pt x="39209" y="94009"/>
                    <a:pt x="36906" y="94009"/>
                    <a:pt x="36374" y="94009"/>
                  </a:cubicBezTo>
                  <a:cubicBezTo>
                    <a:pt x="33894" y="94009"/>
                    <a:pt x="33540" y="95056"/>
                    <a:pt x="32832" y="98197"/>
                  </a:cubicBezTo>
                  <a:cubicBezTo>
                    <a:pt x="30529" y="106921"/>
                    <a:pt x="27163" y="118089"/>
                    <a:pt x="19546" y="118089"/>
                  </a:cubicBezTo>
                  <a:cubicBezTo>
                    <a:pt x="14764" y="118089"/>
                    <a:pt x="13524" y="113726"/>
                    <a:pt x="13524" y="109539"/>
                  </a:cubicBezTo>
                  <a:cubicBezTo>
                    <a:pt x="13524" y="107619"/>
                    <a:pt x="14055" y="104304"/>
                    <a:pt x="14587" y="102384"/>
                  </a:cubicBezTo>
                  <a:lnTo>
                    <a:pt x="39209" y="5367"/>
                  </a:lnTo>
                  <a:close/>
                </a:path>
              </a:pathLst>
            </a:custGeom>
            <a:solidFill>
              <a:srgbClr val="000000"/>
            </a:solidFill>
            <a:ln w="25367" cap="flat">
              <a:noFill/>
              <a:prstDash val="solid"/>
              <a:miter/>
            </a:ln>
          </p:spPr>
          <p:txBody>
            <a:bodyPr rtlCol="0" anchor="ctr"/>
            <a:lstStyle/>
            <a:p>
              <a:endParaRPr lang="en-CN"/>
            </a:p>
          </p:txBody>
        </p:sp>
        <p:sp>
          <p:nvSpPr>
            <p:cNvPr id="18520" name="Freeform 18519">
              <a:extLst>
                <a:ext uri="{FF2B5EF4-FFF2-40B4-BE49-F238E27FC236}">
                  <a16:creationId xmlns:a16="http://schemas.microsoft.com/office/drawing/2014/main" id="{98DDCF6D-08A8-7BE0-8C39-6B3A4B8B48C4}"/>
                </a:ext>
              </a:extLst>
            </p:cNvPr>
            <p:cNvSpPr/>
            <p:nvPr>
              <p:custDataLst>
                <p:tags r:id="rId114"/>
              </p:custDataLst>
            </p:nvPr>
          </p:nvSpPr>
          <p:spPr>
            <a:xfrm>
              <a:off x="11084097" y="5816341"/>
              <a:ext cx="75814" cy="78695"/>
            </a:xfrm>
            <a:custGeom>
              <a:avLst/>
              <a:gdLst>
                <a:gd name="connsiteX0" fmla="*/ 28052 w 75814"/>
                <a:gd name="connsiteY0" fmla="*/ 37299 h 78695"/>
                <a:gd name="connsiteX1" fmla="*/ 56570 w 75814"/>
                <a:gd name="connsiteY1" fmla="*/ 33635 h 78695"/>
                <a:gd name="connsiteX2" fmla="*/ 72158 w 75814"/>
                <a:gd name="connsiteY2" fmla="*/ 15487 h 78695"/>
                <a:gd name="connsiteX3" fmla="*/ 50193 w 75814"/>
                <a:gd name="connsiteY3" fmla="*/ 132 h 78695"/>
                <a:gd name="connsiteX4" fmla="*/ 241 w 75814"/>
                <a:gd name="connsiteY4" fmla="*/ 46024 h 78695"/>
                <a:gd name="connsiteX5" fmla="*/ 32126 w 75814"/>
                <a:gd name="connsiteY5" fmla="*/ 78828 h 78695"/>
                <a:gd name="connsiteX6" fmla="*/ 76055 w 75814"/>
                <a:gd name="connsiteY6" fmla="*/ 59110 h 78695"/>
                <a:gd name="connsiteX7" fmla="*/ 73044 w 75814"/>
                <a:gd name="connsiteY7" fmla="*/ 56144 h 78695"/>
                <a:gd name="connsiteX8" fmla="*/ 70210 w 75814"/>
                <a:gd name="connsiteY8" fmla="*/ 57889 h 78695"/>
                <a:gd name="connsiteX9" fmla="*/ 32480 w 75814"/>
                <a:gd name="connsiteY9" fmla="*/ 73942 h 78695"/>
                <a:gd name="connsiteX10" fmla="*/ 14766 w 75814"/>
                <a:gd name="connsiteY10" fmla="*/ 52829 h 78695"/>
                <a:gd name="connsiteX11" fmla="*/ 16892 w 75814"/>
                <a:gd name="connsiteY11" fmla="*/ 37299 h 78695"/>
                <a:gd name="connsiteX12" fmla="*/ 28052 w 75814"/>
                <a:gd name="connsiteY12" fmla="*/ 37299 h 78695"/>
                <a:gd name="connsiteX13" fmla="*/ 18309 w 75814"/>
                <a:gd name="connsiteY13" fmla="*/ 32413 h 78695"/>
                <a:gd name="connsiteX14" fmla="*/ 50193 w 75814"/>
                <a:gd name="connsiteY14" fmla="*/ 5018 h 78695"/>
                <a:gd name="connsiteX15" fmla="*/ 64541 w 75814"/>
                <a:gd name="connsiteY15" fmla="*/ 15487 h 78695"/>
                <a:gd name="connsiteX16" fmla="*/ 26989 w 75814"/>
                <a:gd name="connsiteY16" fmla="*/ 32413 h 78695"/>
                <a:gd name="connsiteX17" fmla="*/ 18309 w 75814"/>
                <a:gd name="connsiteY17" fmla="*/ 32413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14" h="78695">
                  <a:moveTo>
                    <a:pt x="28052" y="37299"/>
                  </a:moveTo>
                  <a:cubicBezTo>
                    <a:pt x="33011" y="37299"/>
                    <a:pt x="47005" y="36950"/>
                    <a:pt x="56570" y="33635"/>
                  </a:cubicBezTo>
                  <a:cubicBezTo>
                    <a:pt x="69678" y="29098"/>
                    <a:pt x="72158" y="20722"/>
                    <a:pt x="72158" y="15487"/>
                  </a:cubicBezTo>
                  <a:cubicBezTo>
                    <a:pt x="72158" y="5890"/>
                    <a:pt x="62416" y="132"/>
                    <a:pt x="50193" y="132"/>
                  </a:cubicBezTo>
                  <a:cubicBezTo>
                    <a:pt x="28937" y="132"/>
                    <a:pt x="241" y="16185"/>
                    <a:pt x="241" y="46024"/>
                  </a:cubicBezTo>
                  <a:cubicBezTo>
                    <a:pt x="241" y="63647"/>
                    <a:pt x="11401" y="78828"/>
                    <a:pt x="32126" y="78828"/>
                  </a:cubicBezTo>
                  <a:cubicBezTo>
                    <a:pt x="62062" y="78828"/>
                    <a:pt x="76055" y="61553"/>
                    <a:pt x="76055" y="59110"/>
                  </a:cubicBezTo>
                  <a:cubicBezTo>
                    <a:pt x="76055" y="58063"/>
                    <a:pt x="74461" y="56144"/>
                    <a:pt x="73044" y="56144"/>
                  </a:cubicBezTo>
                  <a:cubicBezTo>
                    <a:pt x="71981" y="56144"/>
                    <a:pt x="71627" y="56493"/>
                    <a:pt x="70210" y="57889"/>
                  </a:cubicBezTo>
                  <a:cubicBezTo>
                    <a:pt x="56393" y="73942"/>
                    <a:pt x="35668" y="73942"/>
                    <a:pt x="32480" y="73942"/>
                  </a:cubicBezTo>
                  <a:cubicBezTo>
                    <a:pt x="21852" y="73942"/>
                    <a:pt x="14766" y="66963"/>
                    <a:pt x="14766" y="52829"/>
                  </a:cubicBezTo>
                  <a:cubicBezTo>
                    <a:pt x="14766" y="50386"/>
                    <a:pt x="14766" y="46896"/>
                    <a:pt x="16892" y="37299"/>
                  </a:cubicBezTo>
                  <a:lnTo>
                    <a:pt x="28052" y="37299"/>
                  </a:lnTo>
                  <a:close/>
                  <a:moveTo>
                    <a:pt x="18309" y="32413"/>
                  </a:moveTo>
                  <a:cubicBezTo>
                    <a:pt x="25572" y="7112"/>
                    <a:pt x="45234" y="5018"/>
                    <a:pt x="50193" y="5018"/>
                  </a:cubicBezTo>
                  <a:cubicBezTo>
                    <a:pt x="57987" y="5018"/>
                    <a:pt x="64541" y="8857"/>
                    <a:pt x="64541" y="15487"/>
                  </a:cubicBezTo>
                  <a:cubicBezTo>
                    <a:pt x="64541" y="32413"/>
                    <a:pt x="34606" y="32413"/>
                    <a:pt x="26989" y="32413"/>
                  </a:cubicBezTo>
                  <a:lnTo>
                    <a:pt x="18309" y="32413"/>
                  </a:lnTo>
                  <a:close/>
                </a:path>
              </a:pathLst>
            </a:custGeom>
            <a:solidFill>
              <a:srgbClr val="000000"/>
            </a:solidFill>
            <a:ln w="25367" cap="flat">
              <a:noFill/>
              <a:prstDash val="solid"/>
              <a:miter/>
            </a:ln>
          </p:spPr>
          <p:txBody>
            <a:bodyPr rtlCol="0" anchor="ctr"/>
            <a:lstStyle/>
            <a:p>
              <a:endParaRPr lang="en-CN"/>
            </a:p>
          </p:txBody>
        </p:sp>
        <p:sp>
          <p:nvSpPr>
            <p:cNvPr id="18521" name="Freeform 18520">
              <a:extLst>
                <a:ext uri="{FF2B5EF4-FFF2-40B4-BE49-F238E27FC236}">
                  <a16:creationId xmlns:a16="http://schemas.microsoft.com/office/drawing/2014/main" id="{B3251240-E034-A978-503F-27F049339494}"/>
                </a:ext>
              </a:extLst>
            </p:cNvPr>
            <p:cNvSpPr/>
            <p:nvPr>
              <p:custDataLst>
                <p:tags r:id="rId115"/>
              </p:custDataLst>
            </p:nvPr>
          </p:nvSpPr>
          <p:spPr>
            <a:xfrm>
              <a:off x="11176565" y="5816341"/>
              <a:ext cx="108229" cy="78695"/>
            </a:xfrm>
            <a:custGeom>
              <a:avLst/>
              <a:gdLst>
                <a:gd name="connsiteX0" fmla="*/ 13530 w 108229"/>
                <a:gd name="connsiteY0" fmla="*/ 66090 h 78695"/>
                <a:gd name="connsiteX1" fmla="*/ 11759 w 108229"/>
                <a:gd name="connsiteY1" fmla="*/ 73244 h 78695"/>
                <a:gd name="connsiteX2" fmla="*/ 17781 w 108229"/>
                <a:gd name="connsiteY2" fmla="*/ 78828 h 78695"/>
                <a:gd name="connsiteX3" fmla="*/ 24690 w 108229"/>
                <a:gd name="connsiteY3" fmla="*/ 74989 h 78695"/>
                <a:gd name="connsiteX4" fmla="*/ 27878 w 108229"/>
                <a:gd name="connsiteY4" fmla="*/ 64171 h 78695"/>
                <a:gd name="connsiteX5" fmla="*/ 31775 w 108229"/>
                <a:gd name="connsiteY5" fmla="*/ 48466 h 78695"/>
                <a:gd name="connsiteX6" fmla="*/ 34786 w 108229"/>
                <a:gd name="connsiteY6" fmla="*/ 36775 h 78695"/>
                <a:gd name="connsiteX7" fmla="*/ 42226 w 108229"/>
                <a:gd name="connsiteY7" fmla="*/ 21071 h 78695"/>
                <a:gd name="connsiteX8" fmla="*/ 68797 w 108229"/>
                <a:gd name="connsiteY8" fmla="*/ 5018 h 78695"/>
                <a:gd name="connsiteX9" fmla="*/ 79248 w 108229"/>
                <a:gd name="connsiteY9" fmla="*/ 17232 h 78695"/>
                <a:gd name="connsiteX10" fmla="*/ 68797 w 108229"/>
                <a:gd name="connsiteY10" fmla="*/ 54399 h 78695"/>
                <a:gd name="connsiteX11" fmla="*/ 66139 w 108229"/>
                <a:gd name="connsiteY11" fmla="*/ 63822 h 78695"/>
                <a:gd name="connsiteX12" fmla="*/ 82967 w 108229"/>
                <a:gd name="connsiteY12" fmla="*/ 78828 h 78695"/>
                <a:gd name="connsiteX13" fmla="*/ 108475 w 108229"/>
                <a:gd name="connsiteY13" fmla="*/ 52131 h 78695"/>
                <a:gd name="connsiteX14" fmla="*/ 105641 w 108229"/>
                <a:gd name="connsiteY14" fmla="*/ 49862 h 78695"/>
                <a:gd name="connsiteX15" fmla="*/ 102275 w 108229"/>
                <a:gd name="connsiteY15" fmla="*/ 52829 h 78695"/>
                <a:gd name="connsiteX16" fmla="*/ 83499 w 108229"/>
                <a:gd name="connsiteY16" fmla="*/ 73942 h 78695"/>
                <a:gd name="connsiteX17" fmla="*/ 79070 w 108229"/>
                <a:gd name="connsiteY17" fmla="*/ 67835 h 78695"/>
                <a:gd name="connsiteX18" fmla="*/ 83145 w 108229"/>
                <a:gd name="connsiteY18" fmla="*/ 53701 h 78695"/>
                <a:gd name="connsiteX19" fmla="*/ 92533 w 108229"/>
                <a:gd name="connsiteY19" fmla="*/ 20024 h 78695"/>
                <a:gd name="connsiteX20" fmla="*/ 69505 w 108229"/>
                <a:gd name="connsiteY20" fmla="*/ 132 h 78695"/>
                <a:gd name="connsiteX21" fmla="*/ 39569 w 108229"/>
                <a:gd name="connsiteY21" fmla="*/ 16011 h 78695"/>
                <a:gd name="connsiteX22" fmla="*/ 20616 w 108229"/>
                <a:gd name="connsiteY22" fmla="*/ 132 h 78695"/>
                <a:gd name="connsiteX23" fmla="*/ 6622 w 108229"/>
                <a:gd name="connsiteY23" fmla="*/ 9555 h 78695"/>
                <a:gd name="connsiteX24" fmla="*/ 245 w 108229"/>
                <a:gd name="connsiteY24" fmla="*/ 26829 h 78695"/>
                <a:gd name="connsiteX25" fmla="*/ 3256 w 108229"/>
                <a:gd name="connsiteY25" fmla="*/ 29098 h 78695"/>
                <a:gd name="connsiteX26" fmla="*/ 7153 w 108229"/>
                <a:gd name="connsiteY26" fmla="*/ 23863 h 78695"/>
                <a:gd name="connsiteX27" fmla="*/ 20084 w 108229"/>
                <a:gd name="connsiteY27" fmla="*/ 5018 h 78695"/>
                <a:gd name="connsiteX28" fmla="*/ 25930 w 108229"/>
                <a:gd name="connsiteY28" fmla="*/ 13568 h 78695"/>
                <a:gd name="connsiteX29" fmla="*/ 23095 w 108229"/>
                <a:gd name="connsiteY29" fmla="*/ 28051 h 78695"/>
                <a:gd name="connsiteX30" fmla="*/ 19199 w 108229"/>
                <a:gd name="connsiteY30" fmla="*/ 43755 h 78695"/>
                <a:gd name="connsiteX31" fmla="*/ 13530 w 108229"/>
                <a:gd name="connsiteY31" fmla="*/ 66090 h 7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29" h="78695">
                  <a:moveTo>
                    <a:pt x="13530" y="66090"/>
                  </a:moveTo>
                  <a:cubicBezTo>
                    <a:pt x="12822" y="68359"/>
                    <a:pt x="11759" y="72721"/>
                    <a:pt x="11759" y="73244"/>
                  </a:cubicBezTo>
                  <a:cubicBezTo>
                    <a:pt x="11759" y="77083"/>
                    <a:pt x="14947" y="78828"/>
                    <a:pt x="17781" y="78828"/>
                  </a:cubicBezTo>
                  <a:cubicBezTo>
                    <a:pt x="20970" y="78828"/>
                    <a:pt x="23804" y="76560"/>
                    <a:pt x="24690" y="74989"/>
                  </a:cubicBezTo>
                  <a:cubicBezTo>
                    <a:pt x="25575" y="73419"/>
                    <a:pt x="26992" y="67835"/>
                    <a:pt x="27878" y="64171"/>
                  </a:cubicBezTo>
                  <a:cubicBezTo>
                    <a:pt x="28764" y="60855"/>
                    <a:pt x="30712" y="52829"/>
                    <a:pt x="31775" y="48466"/>
                  </a:cubicBezTo>
                  <a:cubicBezTo>
                    <a:pt x="32838" y="44628"/>
                    <a:pt x="33901" y="40789"/>
                    <a:pt x="34786" y="36775"/>
                  </a:cubicBezTo>
                  <a:cubicBezTo>
                    <a:pt x="36735" y="29621"/>
                    <a:pt x="37089" y="28225"/>
                    <a:pt x="42226" y="21071"/>
                  </a:cubicBezTo>
                  <a:cubicBezTo>
                    <a:pt x="47186" y="14092"/>
                    <a:pt x="55511" y="5018"/>
                    <a:pt x="68797" y="5018"/>
                  </a:cubicBezTo>
                  <a:cubicBezTo>
                    <a:pt x="79070" y="5018"/>
                    <a:pt x="79248" y="13917"/>
                    <a:pt x="79248" y="17232"/>
                  </a:cubicBezTo>
                  <a:cubicBezTo>
                    <a:pt x="79248" y="27702"/>
                    <a:pt x="71631" y="47070"/>
                    <a:pt x="68797" y="54399"/>
                  </a:cubicBezTo>
                  <a:cubicBezTo>
                    <a:pt x="66848" y="59285"/>
                    <a:pt x="66139" y="60855"/>
                    <a:pt x="66139" y="63822"/>
                  </a:cubicBezTo>
                  <a:cubicBezTo>
                    <a:pt x="66139" y="73070"/>
                    <a:pt x="73933" y="78828"/>
                    <a:pt x="82967" y="78828"/>
                  </a:cubicBezTo>
                  <a:cubicBezTo>
                    <a:pt x="100681" y="78828"/>
                    <a:pt x="108475" y="54748"/>
                    <a:pt x="108475" y="52131"/>
                  </a:cubicBezTo>
                  <a:cubicBezTo>
                    <a:pt x="108475" y="49862"/>
                    <a:pt x="106172" y="49862"/>
                    <a:pt x="105641" y="49862"/>
                  </a:cubicBezTo>
                  <a:cubicBezTo>
                    <a:pt x="103161" y="49862"/>
                    <a:pt x="102984" y="50909"/>
                    <a:pt x="102275" y="52829"/>
                  </a:cubicBezTo>
                  <a:cubicBezTo>
                    <a:pt x="98201" y="66788"/>
                    <a:pt x="90584" y="73942"/>
                    <a:pt x="83499" y="73942"/>
                  </a:cubicBezTo>
                  <a:cubicBezTo>
                    <a:pt x="79779" y="73942"/>
                    <a:pt x="79070" y="71499"/>
                    <a:pt x="79070" y="67835"/>
                  </a:cubicBezTo>
                  <a:cubicBezTo>
                    <a:pt x="79070" y="63822"/>
                    <a:pt x="79956" y="61553"/>
                    <a:pt x="83145" y="53701"/>
                  </a:cubicBezTo>
                  <a:cubicBezTo>
                    <a:pt x="85270" y="48292"/>
                    <a:pt x="92533" y="29796"/>
                    <a:pt x="92533" y="20024"/>
                  </a:cubicBezTo>
                  <a:cubicBezTo>
                    <a:pt x="92533" y="3099"/>
                    <a:pt x="78893" y="132"/>
                    <a:pt x="69505" y="132"/>
                  </a:cubicBezTo>
                  <a:cubicBezTo>
                    <a:pt x="54803" y="132"/>
                    <a:pt x="44883" y="9031"/>
                    <a:pt x="39569" y="16011"/>
                  </a:cubicBezTo>
                  <a:cubicBezTo>
                    <a:pt x="38329" y="3971"/>
                    <a:pt x="27878" y="132"/>
                    <a:pt x="20616" y="132"/>
                  </a:cubicBezTo>
                  <a:cubicBezTo>
                    <a:pt x="12999" y="132"/>
                    <a:pt x="8925" y="5541"/>
                    <a:pt x="6622" y="9555"/>
                  </a:cubicBezTo>
                  <a:cubicBezTo>
                    <a:pt x="2725" y="16011"/>
                    <a:pt x="245" y="25957"/>
                    <a:pt x="245" y="26829"/>
                  </a:cubicBezTo>
                  <a:cubicBezTo>
                    <a:pt x="245" y="29098"/>
                    <a:pt x="2725" y="29098"/>
                    <a:pt x="3256" y="29098"/>
                  </a:cubicBezTo>
                  <a:cubicBezTo>
                    <a:pt x="5736" y="29098"/>
                    <a:pt x="5913" y="28574"/>
                    <a:pt x="7153" y="23863"/>
                  </a:cubicBezTo>
                  <a:cubicBezTo>
                    <a:pt x="9810" y="13568"/>
                    <a:pt x="13176" y="5018"/>
                    <a:pt x="20084" y="5018"/>
                  </a:cubicBezTo>
                  <a:cubicBezTo>
                    <a:pt x="24690" y="5018"/>
                    <a:pt x="25930" y="8857"/>
                    <a:pt x="25930" y="13568"/>
                  </a:cubicBezTo>
                  <a:cubicBezTo>
                    <a:pt x="25930" y="16883"/>
                    <a:pt x="24335" y="23340"/>
                    <a:pt x="23095" y="28051"/>
                  </a:cubicBezTo>
                  <a:cubicBezTo>
                    <a:pt x="21856" y="32762"/>
                    <a:pt x="20084" y="39916"/>
                    <a:pt x="19199" y="43755"/>
                  </a:cubicBezTo>
                  <a:lnTo>
                    <a:pt x="13530" y="66090"/>
                  </a:lnTo>
                  <a:close/>
                </a:path>
              </a:pathLst>
            </a:custGeom>
            <a:solidFill>
              <a:srgbClr val="000000"/>
            </a:solidFill>
            <a:ln w="25367" cap="flat">
              <a:noFill/>
              <a:prstDash val="solid"/>
              <a:miter/>
            </a:ln>
          </p:spPr>
          <p:txBody>
            <a:bodyPr rtlCol="0" anchor="ctr"/>
            <a:lstStyle/>
            <a:p>
              <a:endParaRPr lang="en-CN"/>
            </a:p>
          </p:txBody>
        </p:sp>
        <p:sp>
          <p:nvSpPr>
            <p:cNvPr id="18522" name="Freeform 18521">
              <a:extLst>
                <a:ext uri="{FF2B5EF4-FFF2-40B4-BE49-F238E27FC236}">
                  <a16:creationId xmlns:a16="http://schemas.microsoft.com/office/drawing/2014/main" id="{E9DE6157-2184-3E62-D45C-37FB8A71678A}"/>
                </a:ext>
              </a:extLst>
            </p:cNvPr>
            <p:cNvSpPr/>
            <p:nvPr>
              <p:custDataLst>
                <p:tags r:id="rId116"/>
              </p:custDataLst>
            </p:nvPr>
          </p:nvSpPr>
          <p:spPr>
            <a:xfrm>
              <a:off x="11312639" y="5777430"/>
              <a:ext cx="64477" cy="115862"/>
            </a:xfrm>
            <a:custGeom>
              <a:avLst/>
              <a:gdLst>
                <a:gd name="connsiteX0" fmla="*/ 40283 w 64477"/>
                <a:gd name="connsiteY0" fmla="*/ 5018 h 115862"/>
                <a:gd name="connsiteX1" fmla="*/ 34969 w 64477"/>
                <a:gd name="connsiteY1" fmla="*/ 132 h 115862"/>
                <a:gd name="connsiteX2" fmla="*/ 250 w 64477"/>
                <a:gd name="connsiteY2" fmla="*/ 11300 h 115862"/>
                <a:gd name="connsiteX3" fmla="*/ 250 w 64477"/>
                <a:gd name="connsiteY3" fmla="*/ 17581 h 115862"/>
                <a:gd name="connsiteX4" fmla="*/ 25935 w 64477"/>
                <a:gd name="connsiteY4" fmla="*/ 12696 h 115862"/>
                <a:gd name="connsiteX5" fmla="*/ 25935 w 64477"/>
                <a:gd name="connsiteY5" fmla="*/ 101686 h 115862"/>
                <a:gd name="connsiteX6" fmla="*/ 8221 w 64477"/>
                <a:gd name="connsiteY6" fmla="*/ 109713 h 115862"/>
                <a:gd name="connsiteX7" fmla="*/ 1490 w 64477"/>
                <a:gd name="connsiteY7" fmla="*/ 109713 h 115862"/>
                <a:gd name="connsiteX8" fmla="*/ 1490 w 64477"/>
                <a:gd name="connsiteY8" fmla="*/ 115995 h 115862"/>
                <a:gd name="connsiteX9" fmla="*/ 33020 w 64477"/>
                <a:gd name="connsiteY9" fmla="*/ 115297 h 115862"/>
                <a:gd name="connsiteX10" fmla="*/ 64727 w 64477"/>
                <a:gd name="connsiteY10" fmla="*/ 115995 h 115862"/>
                <a:gd name="connsiteX11" fmla="*/ 64727 w 64477"/>
                <a:gd name="connsiteY11" fmla="*/ 109713 h 115862"/>
                <a:gd name="connsiteX12" fmla="*/ 57996 w 64477"/>
                <a:gd name="connsiteY12" fmla="*/ 109713 h 115862"/>
                <a:gd name="connsiteX13" fmla="*/ 40283 w 64477"/>
                <a:gd name="connsiteY13" fmla="*/ 101686 h 115862"/>
                <a:gd name="connsiteX14" fmla="*/ 40283 w 64477"/>
                <a:gd name="connsiteY14" fmla="*/ 5018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283" y="5018"/>
                  </a:moveTo>
                  <a:cubicBezTo>
                    <a:pt x="40283" y="307"/>
                    <a:pt x="39928" y="132"/>
                    <a:pt x="34969" y="132"/>
                  </a:cubicBezTo>
                  <a:cubicBezTo>
                    <a:pt x="23632" y="11125"/>
                    <a:pt x="7512" y="11300"/>
                    <a:pt x="250" y="11300"/>
                  </a:cubicBezTo>
                  <a:lnTo>
                    <a:pt x="250" y="17581"/>
                  </a:lnTo>
                  <a:cubicBezTo>
                    <a:pt x="4501" y="17581"/>
                    <a:pt x="16192" y="17581"/>
                    <a:pt x="25935" y="12696"/>
                  </a:cubicBezTo>
                  <a:lnTo>
                    <a:pt x="25935" y="101686"/>
                  </a:lnTo>
                  <a:cubicBezTo>
                    <a:pt x="25935" y="107445"/>
                    <a:pt x="25935" y="109713"/>
                    <a:pt x="8221" y="109713"/>
                  </a:cubicBezTo>
                  <a:lnTo>
                    <a:pt x="1490" y="109713"/>
                  </a:lnTo>
                  <a:lnTo>
                    <a:pt x="1490" y="115995"/>
                  </a:lnTo>
                  <a:cubicBezTo>
                    <a:pt x="4678" y="115820"/>
                    <a:pt x="26466" y="115297"/>
                    <a:pt x="33020" y="115297"/>
                  </a:cubicBezTo>
                  <a:cubicBezTo>
                    <a:pt x="38511" y="115297"/>
                    <a:pt x="60830" y="115820"/>
                    <a:pt x="64727" y="115995"/>
                  </a:cubicBezTo>
                  <a:lnTo>
                    <a:pt x="64727" y="109713"/>
                  </a:lnTo>
                  <a:lnTo>
                    <a:pt x="57996" y="109713"/>
                  </a:lnTo>
                  <a:cubicBezTo>
                    <a:pt x="40283" y="109713"/>
                    <a:pt x="40283" y="107445"/>
                    <a:pt x="40283" y="101686"/>
                  </a:cubicBezTo>
                  <a:lnTo>
                    <a:pt x="40283" y="5018"/>
                  </a:lnTo>
                  <a:close/>
                </a:path>
              </a:pathLst>
            </a:custGeom>
            <a:solidFill>
              <a:srgbClr val="000000"/>
            </a:solidFill>
            <a:ln w="25367" cap="flat">
              <a:noFill/>
              <a:prstDash val="solid"/>
              <a:miter/>
            </a:ln>
          </p:spPr>
          <p:txBody>
            <a:bodyPr rtlCol="0" anchor="ctr"/>
            <a:lstStyle/>
            <a:p>
              <a:endParaRPr lang="en-CN"/>
            </a:p>
          </p:txBody>
        </p:sp>
        <p:sp>
          <p:nvSpPr>
            <p:cNvPr id="18523" name="Freeform 18522">
              <a:extLst>
                <a:ext uri="{FF2B5EF4-FFF2-40B4-BE49-F238E27FC236}">
                  <a16:creationId xmlns:a16="http://schemas.microsoft.com/office/drawing/2014/main" id="{B9237B62-2399-D7EC-7786-5EF750D0F318}"/>
                </a:ext>
              </a:extLst>
            </p:cNvPr>
            <p:cNvSpPr/>
            <p:nvPr>
              <p:custDataLst>
                <p:tags r:id="rId117"/>
              </p:custDataLst>
            </p:nvPr>
          </p:nvSpPr>
          <p:spPr>
            <a:xfrm>
              <a:off x="11020493" y="5972310"/>
              <a:ext cx="87150" cy="122842"/>
            </a:xfrm>
            <a:custGeom>
              <a:avLst/>
              <a:gdLst>
                <a:gd name="connsiteX0" fmla="*/ 42397 w 87150"/>
                <a:gd name="connsiteY0" fmla="*/ 5375 h 122842"/>
                <a:gd name="connsiteX1" fmla="*/ 43106 w 87150"/>
                <a:gd name="connsiteY1" fmla="*/ 2583 h 122842"/>
                <a:gd name="connsiteX2" fmla="*/ 40271 w 87150"/>
                <a:gd name="connsiteY2" fmla="*/ 140 h 122842"/>
                <a:gd name="connsiteX3" fmla="*/ 17598 w 87150"/>
                <a:gd name="connsiteY3" fmla="*/ 1885 h 122842"/>
                <a:gd name="connsiteX4" fmla="*/ 13701 w 87150"/>
                <a:gd name="connsiteY4" fmla="*/ 5898 h 122842"/>
                <a:gd name="connsiteX5" fmla="*/ 18306 w 87150"/>
                <a:gd name="connsiteY5" fmla="*/ 8341 h 122842"/>
                <a:gd name="connsiteX6" fmla="*/ 26809 w 87150"/>
                <a:gd name="connsiteY6" fmla="*/ 10959 h 122842"/>
                <a:gd name="connsiteX7" fmla="*/ 26100 w 87150"/>
                <a:gd name="connsiteY7" fmla="*/ 14797 h 122842"/>
                <a:gd name="connsiteX8" fmla="*/ 1124 w 87150"/>
                <a:gd name="connsiteY8" fmla="*/ 113560 h 122842"/>
                <a:gd name="connsiteX9" fmla="*/ 239 w 87150"/>
                <a:gd name="connsiteY9" fmla="*/ 117399 h 122842"/>
                <a:gd name="connsiteX10" fmla="*/ 6261 w 87150"/>
                <a:gd name="connsiteY10" fmla="*/ 122982 h 122842"/>
                <a:gd name="connsiteX11" fmla="*/ 14409 w 87150"/>
                <a:gd name="connsiteY11" fmla="*/ 115654 h 122842"/>
                <a:gd name="connsiteX12" fmla="*/ 23089 w 87150"/>
                <a:gd name="connsiteY12" fmla="*/ 81802 h 122842"/>
                <a:gd name="connsiteX13" fmla="*/ 45763 w 87150"/>
                <a:gd name="connsiteY13" fmla="*/ 96111 h 122842"/>
                <a:gd name="connsiteX14" fmla="*/ 45408 w 87150"/>
                <a:gd name="connsiteY14" fmla="*/ 99601 h 122842"/>
                <a:gd name="connsiteX15" fmla="*/ 44700 w 87150"/>
                <a:gd name="connsiteY15" fmla="*/ 105010 h 122842"/>
                <a:gd name="connsiteX16" fmla="*/ 63476 w 87150"/>
                <a:gd name="connsiteY16" fmla="*/ 122982 h 122842"/>
                <a:gd name="connsiteX17" fmla="*/ 85972 w 87150"/>
                <a:gd name="connsiteY17" fmla="*/ 96285 h 122842"/>
                <a:gd name="connsiteX18" fmla="*/ 83138 w 87150"/>
                <a:gd name="connsiteY18" fmla="*/ 94017 h 122842"/>
                <a:gd name="connsiteX19" fmla="*/ 79595 w 87150"/>
                <a:gd name="connsiteY19" fmla="*/ 98205 h 122842"/>
                <a:gd name="connsiteX20" fmla="*/ 64008 w 87150"/>
                <a:gd name="connsiteY20" fmla="*/ 118097 h 122842"/>
                <a:gd name="connsiteX21" fmla="*/ 57808 w 87150"/>
                <a:gd name="connsiteY21" fmla="*/ 109023 h 122842"/>
                <a:gd name="connsiteX22" fmla="*/ 58871 w 87150"/>
                <a:gd name="connsiteY22" fmla="*/ 101171 h 122842"/>
                <a:gd name="connsiteX23" fmla="*/ 59756 w 87150"/>
                <a:gd name="connsiteY23" fmla="*/ 95762 h 122842"/>
                <a:gd name="connsiteX24" fmla="*/ 31060 w 87150"/>
                <a:gd name="connsiteY24" fmla="*/ 77266 h 122842"/>
                <a:gd name="connsiteX25" fmla="*/ 45763 w 87150"/>
                <a:gd name="connsiteY25" fmla="*/ 65749 h 122842"/>
                <a:gd name="connsiteX26" fmla="*/ 73573 w 87150"/>
                <a:gd name="connsiteY26" fmla="*/ 49172 h 122842"/>
                <a:gd name="connsiteX27" fmla="*/ 79418 w 87150"/>
                <a:gd name="connsiteY27" fmla="*/ 51441 h 122842"/>
                <a:gd name="connsiteX28" fmla="*/ 70207 w 87150"/>
                <a:gd name="connsiteY28" fmla="*/ 61212 h 122842"/>
                <a:gd name="connsiteX29" fmla="*/ 77293 w 87150"/>
                <a:gd name="connsiteY29" fmla="*/ 67669 h 122842"/>
                <a:gd name="connsiteX30" fmla="*/ 87389 w 87150"/>
                <a:gd name="connsiteY30" fmla="*/ 56501 h 122842"/>
                <a:gd name="connsiteX31" fmla="*/ 73750 w 87150"/>
                <a:gd name="connsiteY31" fmla="*/ 44287 h 122842"/>
                <a:gd name="connsiteX32" fmla="*/ 45408 w 87150"/>
                <a:gd name="connsiteY32" fmla="*/ 59642 h 122842"/>
                <a:gd name="connsiteX33" fmla="*/ 24861 w 87150"/>
                <a:gd name="connsiteY33" fmla="*/ 74997 h 122842"/>
                <a:gd name="connsiteX34" fmla="*/ 42397 w 87150"/>
                <a:gd name="connsiteY34" fmla="*/ 5375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2842">
                  <a:moveTo>
                    <a:pt x="42397" y="5375"/>
                  </a:moveTo>
                  <a:cubicBezTo>
                    <a:pt x="42574" y="5026"/>
                    <a:pt x="43106" y="2758"/>
                    <a:pt x="43106" y="2583"/>
                  </a:cubicBezTo>
                  <a:cubicBezTo>
                    <a:pt x="43106" y="1711"/>
                    <a:pt x="42397" y="140"/>
                    <a:pt x="40271" y="140"/>
                  </a:cubicBezTo>
                  <a:cubicBezTo>
                    <a:pt x="36729" y="140"/>
                    <a:pt x="22026" y="1536"/>
                    <a:pt x="17598" y="1885"/>
                  </a:cubicBezTo>
                  <a:cubicBezTo>
                    <a:pt x="16181" y="2060"/>
                    <a:pt x="13701" y="2234"/>
                    <a:pt x="13701" y="5898"/>
                  </a:cubicBezTo>
                  <a:cubicBezTo>
                    <a:pt x="13701" y="8341"/>
                    <a:pt x="16181" y="8341"/>
                    <a:pt x="18306" y="8341"/>
                  </a:cubicBezTo>
                  <a:cubicBezTo>
                    <a:pt x="26809" y="8341"/>
                    <a:pt x="26809" y="9563"/>
                    <a:pt x="26809" y="10959"/>
                  </a:cubicBezTo>
                  <a:cubicBezTo>
                    <a:pt x="26809" y="12180"/>
                    <a:pt x="26455" y="13227"/>
                    <a:pt x="26100" y="14797"/>
                  </a:cubicBezTo>
                  <a:lnTo>
                    <a:pt x="1124" y="113560"/>
                  </a:lnTo>
                  <a:cubicBezTo>
                    <a:pt x="239" y="116701"/>
                    <a:pt x="239" y="117050"/>
                    <a:pt x="239" y="117399"/>
                  </a:cubicBezTo>
                  <a:cubicBezTo>
                    <a:pt x="239" y="120016"/>
                    <a:pt x="2364" y="122982"/>
                    <a:pt x="6261" y="122982"/>
                  </a:cubicBezTo>
                  <a:cubicBezTo>
                    <a:pt x="11044" y="122982"/>
                    <a:pt x="13347" y="119493"/>
                    <a:pt x="14409" y="115654"/>
                  </a:cubicBezTo>
                  <a:cubicBezTo>
                    <a:pt x="14764" y="114956"/>
                    <a:pt x="22381" y="84245"/>
                    <a:pt x="23089" y="81802"/>
                  </a:cubicBezTo>
                  <a:cubicBezTo>
                    <a:pt x="35666" y="83024"/>
                    <a:pt x="45763" y="87037"/>
                    <a:pt x="45763" y="96111"/>
                  </a:cubicBezTo>
                  <a:cubicBezTo>
                    <a:pt x="45763" y="96983"/>
                    <a:pt x="45763" y="97856"/>
                    <a:pt x="45408" y="99601"/>
                  </a:cubicBezTo>
                  <a:cubicBezTo>
                    <a:pt x="44700" y="102218"/>
                    <a:pt x="44700" y="103090"/>
                    <a:pt x="44700" y="105010"/>
                  </a:cubicBezTo>
                  <a:cubicBezTo>
                    <a:pt x="44700" y="117399"/>
                    <a:pt x="54974" y="122982"/>
                    <a:pt x="63476" y="122982"/>
                  </a:cubicBezTo>
                  <a:cubicBezTo>
                    <a:pt x="80658" y="122982"/>
                    <a:pt x="85972" y="96460"/>
                    <a:pt x="85972" y="96285"/>
                  </a:cubicBezTo>
                  <a:cubicBezTo>
                    <a:pt x="85972" y="94017"/>
                    <a:pt x="83670" y="94017"/>
                    <a:pt x="83138" y="94017"/>
                  </a:cubicBezTo>
                  <a:cubicBezTo>
                    <a:pt x="80658" y="94017"/>
                    <a:pt x="80481" y="94889"/>
                    <a:pt x="79595" y="98205"/>
                  </a:cubicBezTo>
                  <a:cubicBezTo>
                    <a:pt x="77470" y="105708"/>
                    <a:pt x="72687" y="118097"/>
                    <a:pt x="64008" y="118097"/>
                  </a:cubicBezTo>
                  <a:cubicBezTo>
                    <a:pt x="59225" y="118097"/>
                    <a:pt x="57808" y="113734"/>
                    <a:pt x="57808" y="109023"/>
                  </a:cubicBezTo>
                  <a:cubicBezTo>
                    <a:pt x="57808" y="106057"/>
                    <a:pt x="57808" y="105708"/>
                    <a:pt x="58871" y="101171"/>
                  </a:cubicBezTo>
                  <a:cubicBezTo>
                    <a:pt x="59048" y="100648"/>
                    <a:pt x="59756" y="97681"/>
                    <a:pt x="59756" y="95762"/>
                  </a:cubicBezTo>
                  <a:cubicBezTo>
                    <a:pt x="59756" y="80232"/>
                    <a:pt x="38500" y="77789"/>
                    <a:pt x="31060" y="77266"/>
                  </a:cubicBezTo>
                  <a:cubicBezTo>
                    <a:pt x="36197" y="74125"/>
                    <a:pt x="42751" y="68366"/>
                    <a:pt x="45763" y="65749"/>
                  </a:cubicBezTo>
                  <a:cubicBezTo>
                    <a:pt x="54796" y="57374"/>
                    <a:pt x="63653" y="49172"/>
                    <a:pt x="73573" y="49172"/>
                  </a:cubicBezTo>
                  <a:cubicBezTo>
                    <a:pt x="75698" y="49172"/>
                    <a:pt x="78001" y="49696"/>
                    <a:pt x="79418" y="51441"/>
                  </a:cubicBezTo>
                  <a:cubicBezTo>
                    <a:pt x="71801" y="52662"/>
                    <a:pt x="70207" y="58595"/>
                    <a:pt x="70207" y="61212"/>
                  </a:cubicBezTo>
                  <a:cubicBezTo>
                    <a:pt x="70207" y="65051"/>
                    <a:pt x="73219" y="67669"/>
                    <a:pt x="77293" y="67669"/>
                  </a:cubicBezTo>
                  <a:cubicBezTo>
                    <a:pt x="82075" y="67669"/>
                    <a:pt x="87389" y="63830"/>
                    <a:pt x="87389" y="56501"/>
                  </a:cubicBezTo>
                  <a:cubicBezTo>
                    <a:pt x="87389" y="50743"/>
                    <a:pt x="83138" y="44287"/>
                    <a:pt x="73750" y="44287"/>
                  </a:cubicBezTo>
                  <a:cubicBezTo>
                    <a:pt x="63653" y="44287"/>
                    <a:pt x="54442" y="51441"/>
                    <a:pt x="45408" y="59642"/>
                  </a:cubicBezTo>
                  <a:cubicBezTo>
                    <a:pt x="37969" y="66622"/>
                    <a:pt x="32123" y="72031"/>
                    <a:pt x="24861" y="74997"/>
                  </a:cubicBezTo>
                  <a:lnTo>
                    <a:pt x="42397" y="5375"/>
                  </a:lnTo>
                  <a:close/>
                </a:path>
              </a:pathLst>
            </a:custGeom>
            <a:solidFill>
              <a:srgbClr val="000000"/>
            </a:solidFill>
            <a:ln w="25367" cap="flat">
              <a:noFill/>
              <a:prstDash val="solid"/>
              <a:miter/>
            </a:ln>
          </p:spPr>
          <p:txBody>
            <a:bodyPr rtlCol="0" anchor="ctr"/>
            <a:lstStyle/>
            <a:p>
              <a:endParaRPr lang="en-CN"/>
            </a:p>
          </p:txBody>
        </p:sp>
        <p:sp>
          <p:nvSpPr>
            <p:cNvPr id="18524" name="Freeform 18523">
              <a:extLst>
                <a:ext uri="{FF2B5EF4-FFF2-40B4-BE49-F238E27FC236}">
                  <a16:creationId xmlns:a16="http://schemas.microsoft.com/office/drawing/2014/main" id="{35A3C514-E658-FB06-CA5E-173633DC3F0F}"/>
                </a:ext>
              </a:extLst>
            </p:cNvPr>
            <p:cNvSpPr/>
            <p:nvPr>
              <p:custDataLst>
                <p:tags r:id="rId118"/>
              </p:custDataLst>
            </p:nvPr>
          </p:nvSpPr>
          <p:spPr>
            <a:xfrm>
              <a:off x="11131460" y="6026228"/>
              <a:ext cx="130371" cy="46938"/>
            </a:xfrm>
            <a:custGeom>
              <a:avLst/>
              <a:gdLst>
                <a:gd name="connsiteX0" fmla="*/ 123884 w 130371"/>
                <a:gd name="connsiteY0" fmla="*/ 8690 h 46938"/>
                <a:gd name="connsiteX1" fmla="*/ 130615 w 130371"/>
                <a:gd name="connsiteY1" fmla="*/ 4328 h 46938"/>
                <a:gd name="connsiteX2" fmla="*/ 124061 w 130371"/>
                <a:gd name="connsiteY2" fmla="*/ 140 h 46938"/>
                <a:gd name="connsiteX3" fmla="*/ 6797 w 130371"/>
                <a:gd name="connsiteY3" fmla="*/ 140 h 46938"/>
                <a:gd name="connsiteX4" fmla="*/ 243 w 130371"/>
                <a:gd name="connsiteY4" fmla="*/ 4328 h 46938"/>
                <a:gd name="connsiteX5" fmla="*/ 6974 w 130371"/>
                <a:gd name="connsiteY5" fmla="*/ 8690 h 46938"/>
                <a:gd name="connsiteX6" fmla="*/ 123884 w 130371"/>
                <a:gd name="connsiteY6" fmla="*/ 8690 h 46938"/>
                <a:gd name="connsiteX7" fmla="*/ 124061 w 130371"/>
                <a:gd name="connsiteY7" fmla="*/ 47078 h 46938"/>
                <a:gd name="connsiteX8" fmla="*/ 130615 w 130371"/>
                <a:gd name="connsiteY8" fmla="*/ 42891 h 46938"/>
                <a:gd name="connsiteX9" fmla="*/ 123884 w 130371"/>
                <a:gd name="connsiteY9" fmla="*/ 38528 h 46938"/>
                <a:gd name="connsiteX10" fmla="*/ 6974 w 130371"/>
                <a:gd name="connsiteY10" fmla="*/ 38528 h 46938"/>
                <a:gd name="connsiteX11" fmla="*/ 243 w 130371"/>
                <a:gd name="connsiteY11" fmla="*/ 42891 h 46938"/>
                <a:gd name="connsiteX12" fmla="*/ 6797 w 130371"/>
                <a:gd name="connsiteY12" fmla="*/ 47078 h 46938"/>
                <a:gd name="connsiteX13" fmla="*/ 124061 w 130371"/>
                <a:gd name="connsiteY13" fmla="*/ 47078 h 4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71" h="46938">
                  <a:moveTo>
                    <a:pt x="123884" y="8690"/>
                  </a:moveTo>
                  <a:cubicBezTo>
                    <a:pt x="126541" y="8690"/>
                    <a:pt x="130615" y="8690"/>
                    <a:pt x="130615" y="4328"/>
                  </a:cubicBezTo>
                  <a:cubicBezTo>
                    <a:pt x="130615" y="140"/>
                    <a:pt x="126364" y="140"/>
                    <a:pt x="124061" y="140"/>
                  </a:cubicBezTo>
                  <a:lnTo>
                    <a:pt x="6797" y="140"/>
                  </a:lnTo>
                  <a:cubicBezTo>
                    <a:pt x="4494" y="140"/>
                    <a:pt x="243" y="140"/>
                    <a:pt x="243" y="4328"/>
                  </a:cubicBezTo>
                  <a:cubicBezTo>
                    <a:pt x="243" y="8690"/>
                    <a:pt x="4317" y="8690"/>
                    <a:pt x="6974" y="8690"/>
                  </a:cubicBezTo>
                  <a:lnTo>
                    <a:pt x="123884" y="8690"/>
                  </a:lnTo>
                  <a:close/>
                  <a:moveTo>
                    <a:pt x="124061" y="47078"/>
                  </a:moveTo>
                  <a:cubicBezTo>
                    <a:pt x="126364" y="47078"/>
                    <a:pt x="130615" y="47078"/>
                    <a:pt x="130615" y="42891"/>
                  </a:cubicBezTo>
                  <a:cubicBezTo>
                    <a:pt x="130615" y="38528"/>
                    <a:pt x="126541" y="38528"/>
                    <a:pt x="123884" y="38528"/>
                  </a:cubicBezTo>
                  <a:lnTo>
                    <a:pt x="6974" y="38528"/>
                  </a:lnTo>
                  <a:cubicBezTo>
                    <a:pt x="4317" y="38528"/>
                    <a:pt x="243" y="38528"/>
                    <a:pt x="243" y="42891"/>
                  </a:cubicBezTo>
                  <a:cubicBezTo>
                    <a:pt x="243" y="47078"/>
                    <a:pt x="4494" y="47078"/>
                    <a:pt x="6797" y="47078"/>
                  </a:cubicBezTo>
                  <a:lnTo>
                    <a:pt x="124061" y="47078"/>
                  </a:lnTo>
                  <a:close/>
                </a:path>
              </a:pathLst>
            </a:custGeom>
            <a:solidFill>
              <a:srgbClr val="000000"/>
            </a:solidFill>
            <a:ln w="25367" cap="flat">
              <a:noFill/>
              <a:prstDash val="solid"/>
              <a:miter/>
            </a:ln>
          </p:spPr>
          <p:txBody>
            <a:bodyPr rtlCol="0" anchor="ctr"/>
            <a:lstStyle/>
            <a:p>
              <a:endParaRPr lang="en-CN"/>
            </a:p>
          </p:txBody>
        </p:sp>
        <p:sp>
          <p:nvSpPr>
            <p:cNvPr id="18525" name="Freeform 18524">
              <a:extLst>
                <a:ext uri="{FF2B5EF4-FFF2-40B4-BE49-F238E27FC236}">
                  <a16:creationId xmlns:a16="http://schemas.microsoft.com/office/drawing/2014/main" id="{B61F2661-BC86-610D-34B1-8E995DA810E5}"/>
                </a:ext>
              </a:extLst>
            </p:cNvPr>
            <p:cNvSpPr/>
            <p:nvPr>
              <p:custDataLst>
                <p:tags r:id="rId119"/>
              </p:custDataLst>
            </p:nvPr>
          </p:nvSpPr>
          <p:spPr>
            <a:xfrm>
              <a:off x="11293715" y="5977545"/>
              <a:ext cx="64477" cy="115862"/>
            </a:xfrm>
            <a:custGeom>
              <a:avLst/>
              <a:gdLst>
                <a:gd name="connsiteX0" fmla="*/ 40282 w 64477"/>
                <a:gd name="connsiteY0" fmla="*/ 5026 h 115862"/>
                <a:gd name="connsiteX1" fmla="*/ 34968 w 64477"/>
                <a:gd name="connsiteY1" fmla="*/ 140 h 115862"/>
                <a:gd name="connsiteX2" fmla="*/ 249 w 64477"/>
                <a:gd name="connsiteY2" fmla="*/ 11308 h 115862"/>
                <a:gd name="connsiteX3" fmla="*/ 249 w 64477"/>
                <a:gd name="connsiteY3" fmla="*/ 17589 h 115862"/>
                <a:gd name="connsiteX4" fmla="*/ 25934 w 64477"/>
                <a:gd name="connsiteY4" fmla="*/ 12704 h 115862"/>
                <a:gd name="connsiteX5" fmla="*/ 25934 w 64477"/>
                <a:gd name="connsiteY5" fmla="*/ 101694 h 115862"/>
                <a:gd name="connsiteX6" fmla="*/ 8220 w 64477"/>
                <a:gd name="connsiteY6" fmla="*/ 109721 h 115862"/>
                <a:gd name="connsiteX7" fmla="*/ 1489 w 64477"/>
                <a:gd name="connsiteY7" fmla="*/ 109721 h 115862"/>
                <a:gd name="connsiteX8" fmla="*/ 1489 w 64477"/>
                <a:gd name="connsiteY8" fmla="*/ 116003 h 115862"/>
                <a:gd name="connsiteX9" fmla="*/ 33019 w 64477"/>
                <a:gd name="connsiteY9" fmla="*/ 115305 h 115862"/>
                <a:gd name="connsiteX10" fmla="*/ 64727 w 64477"/>
                <a:gd name="connsiteY10" fmla="*/ 116003 h 115862"/>
                <a:gd name="connsiteX11" fmla="*/ 64727 w 64477"/>
                <a:gd name="connsiteY11" fmla="*/ 109721 h 115862"/>
                <a:gd name="connsiteX12" fmla="*/ 57995 w 64477"/>
                <a:gd name="connsiteY12" fmla="*/ 109721 h 115862"/>
                <a:gd name="connsiteX13" fmla="*/ 40282 w 64477"/>
                <a:gd name="connsiteY13" fmla="*/ 101694 h 115862"/>
                <a:gd name="connsiteX14" fmla="*/ 40282 w 64477"/>
                <a:gd name="connsiteY14" fmla="*/ 5026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282" y="5026"/>
                  </a:moveTo>
                  <a:cubicBezTo>
                    <a:pt x="40282" y="315"/>
                    <a:pt x="39928" y="140"/>
                    <a:pt x="34968" y="140"/>
                  </a:cubicBezTo>
                  <a:cubicBezTo>
                    <a:pt x="23631" y="11133"/>
                    <a:pt x="7512" y="11308"/>
                    <a:pt x="249" y="11308"/>
                  </a:cubicBezTo>
                  <a:lnTo>
                    <a:pt x="249" y="17589"/>
                  </a:lnTo>
                  <a:cubicBezTo>
                    <a:pt x="4500" y="17589"/>
                    <a:pt x="16191" y="17589"/>
                    <a:pt x="25934" y="12704"/>
                  </a:cubicBezTo>
                  <a:lnTo>
                    <a:pt x="25934" y="101694"/>
                  </a:lnTo>
                  <a:cubicBezTo>
                    <a:pt x="25934" y="107453"/>
                    <a:pt x="25934" y="109721"/>
                    <a:pt x="8220" y="109721"/>
                  </a:cubicBezTo>
                  <a:lnTo>
                    <a:pt x="1489" y="109721"/>
                  </a:lnTo>
                  <a:lnTo>
                    <a:pt x="1489" y="116003"/>
                  </a:lnTo>
                  <a:cubicBezTo>
                    <a:pt x="4678" y="115828"/>
                    <a:pt x="26465" y="115305"/>
                    <a:pt x="33019" y="115305"/>
                  </a:cubicBezTo>
                  <a:cubicBezTo>
                    <a:pt x="38511" y="115305"/>
                    <a:pt x="60830" y="115828"/>
                    <a:pt x="64727" y="116003"/>
                  </a:cubicBezTo>
                  <a:lnTo>
                    <a:pt x="64727" y="109721"/>
                  </a:lnTo>
                  <a:lnTo>
                    <a:pt x="57995" y="109721"/>
                  </a:lnTo>
                  <a:cubicBezTo>
                    <a:pt x="40282" y="109721"/>
                    <a:pt x="40282" y="107453"/>
                    <a:pt x="40282" y="101694"/>
                  </a:cubicBezTo>
                  <a:lnTo>
                    <a:pt x="40282" y="5026"/>
                  </a:lnTo>
                  <a:close/>
                </a:path>
              </a:pathLst>
            </a:custGeom>
            <a:solidFill>
              <a:srgbClr val="000000"/>
            </a:solidFill>
            <a:ln w="25367" cap="flat">
              <a:noFill/>
              <a:prstDash val="solid"/>
              <a:miter/>
            </a:ln>
          </p:spPr>
          <p:txBody>
            <a:bodyPr rtlCol="0" anchor="ctr"/>
            <a:lstStyle/>
            <a:p>
              <a:endParaRPr lang="en-CN"/>
            </a:p>
          </p:txBody>
        </p:sp>
        <p:sp>
          <p:nvSpPr>
            <p:cNvPr id="18526" name="Freeform 18525">
              <a:extLst>
                <a:ext uri="{FF2B5EF4-FFF2-40B4-BE49-F238E27FC236}">
                  <a16:creationId xmlns:a16="http://schemas.microsoft.com/office/drawing/2014/main" id="{8A91E2D1-AFF0-72EB-E025-56AF5AB22599}"/>
                </a:ext>
              </a:extLst>
            </p:cNvPr>
            <p:cNvSpPr/>
            <p:nvPr>
              <p:custDataLst>
                <p:tags r:id="rId120"/>
              </p:custDataLst>
            </p:nvPr>
          </p:nvSpPr>
          <p:spPr>
            <a:xfrm>
              <a:off x="11461426" y="5905952"/>
              <a:ext cx="116909" cy="114666"/>
            </a:xfrm>
            <a:custGeom>
              <a:avLst/>
              <a:gdLst>
                <a:gd name="connsiteX0" fmla="*/ 44034 w 116909"/>
                <a:gd name="connsiteY0" fmla="*/ 58467 h 114666"/>
                <a:gd name="connsiteX1" fmla="*/ 88065 w 116909"/>
                <a:gd name="connsiteY1" fmla="*/ 53482 h 114666"/>
                <a:gd name="connsiteX2" fmla="*/ 113117 w 116909"/>
                <a:gd name="connsiteY2" fmla="*/ 24067 h 114666"/>
                <a:gd name="connsiteX3" fmla="*/ 78449 w 116909"/>
                <a:gd name="connsiteY3" fmla="*/ 137 h 114666"/>
                <a:gd name="connsiteX4" fmla="*/ 256 w 116909"/>
                <a:gd name="connsiteY4" fmla="*/ 69934 h 114666"/>
                <a:gd name="connsiteX5" fmla="*/ 53144 w 116909"/>
                <a:gd name="connsiteY5" fmla="*/ 114803 h 114666"/>
                <a:gd name="connsiteX6" fmla="*/ 92367 w 116909"/>
                <a:gd name="connsiteY6" fmla="*/ 108821 h 114666"/>
                <a:gd name="connsiteX7" fmla="*/ 117166 w 116909"/>
                <a:gd name="connsiteY7" fmla="*/ 89876 h 114666"/>
                <a:gd name="connsiteX8" fmla="*/ 110839 w 116909"/>
                <a:gd name="connsiteY8" fmla="*/ 83395 h 114666"/>
                <a:gd name="connsiteX9" fmla="*/ 107044 w 116909"/>
                <a:gd name="connsiteY9" fmla="*/ 86137 h 114666"/>
                <a:gd name="connsiteX10" fmla="*/ 53903 w 116909"/>
                <a:gd name="connsiteY10" fmla="*/ 105829 h 114666"/>
                <a:gd name="connsiteX11" fmla="*/ 29104 w 116909"/>
                <a:gd name="connsiteY11" fmla="*/ 81650 h 114666"/>
                <a:gd name="connsiteX12" fmla="*/ 32900 w 116909"/>
                <a:gd name="connsiteY12" fmla="*/ 58467 h 114666"/>
                <a:gd name="connsiteX13" fmla="*/ 44034 w 116909"/>
                <a:gd name="connsiteY13" fmla="*/ 58467 h 114666"/>
                <a:gd name="connsiteX14" fmla="*/ 35177 w 116909"/>
                <a:gd name="connsiteY14" fmla="*/ 49493 h 114666"/>
                <a:gd name="connsiteX15" fmla="*/ 50107 w 116909"/>
                <a:gd name="connsiteY15" fmla="*/ 20578 h 114666"/>
                <a:gd name="connsiteX16" fmla="*/ 78449 w 116909"/>
                <a:gd name="connsiteY16" fmla="*/ 9111 h 114666"/>
                <a:gd name="connsiteX17" fmla="*/ 97934 w 116909"/>
                <a:gd name="connsiteY17" fmla="*/ 24317 h 114666"/>
                <a:gd name="connsiteX18" fmla="*/ 35177 w 116909"/>
                <a:gd name="connsiteY18" fmla="*/ 49493 h 11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09" h="114666">
                  <a:moveTo>
                    <a:pt x="44034" y="58467"/>
                  </a:moveTo>
                  <a:cubicBezTo>
                    <a:pt x="60988" y="58467"/>
                    <a:pt x="77437" y="56972"/>
                    <a:pt x="88065" y="53482"/>
                  </a:cubicBezTo>
                  <a:cubicBezTo>
                    <a:pt x="109574" y="46253"/>
                    <a:pt x="113117" y="32044"/>
                    <a:pt x="113117" y="24067"/>
                  </a:cubicBezTo>
                  <a:cubicBezTo>
                    <a:pt x="113117" y="9610"/>
                    <a:pt x="99199" y="137"/>
                    <a:pt x="78449" y="137"/>
                  </a:cubicBezTo>
                  <a:cubicBezTo>
                    <a:pt x="32647" y="137"/>
                    <a:pt x="256" y="31296"/>
                    <a:pt x="256" y="69934"/>
                  </a:cubicBezTo>
                  <a:cubicBezTo>
                    <a:pt x="256" y="98600"/>
                    <a:pt x="19741" y="114803"/>
                    <a:pt x="53144" y="114803"/>
                  </a:cubicBezTo>
                  <a:cubicBezTo>
                    <a:pt x="59723" y="114803"/>
                    <a:pt x="77184" y="114554"/>
                    <a:pt x="92367" y="108821"/>
                  </a:cubicBezTo>
                  <a:cubicBezTo>
                    <a:pt x="107044" y="103087"/>
                    <a:pt x="117166" y="92867"/>
                    <a:pt x="117166" y="89876"/>
                  </a:cubicBezTo>
                  <a:cubicBezTo>
                    <a:pt x="117166" y="87882"/>
                    <a:pt x="113117" y="83395"/>
                    <a:pt x="110839" y="83395"/>
                  </a:cubicBezTo>
                  <a:cubicBezTo>
                    <a:pt x="109321" y="83395"/>
                    <a:pt x="108815" y="84143"/>
                    <a:pt x="107044" y="86137"/>
                  </a:cubicBezTo>
                  <a:cubicBezTo>
                    <a:pt x="93379" y="100345"/>
                    <a:pt x="73641" y="105829"/>
                    <a:pt x="53903" y="105829"/>
                  </a:cubicBezTo>
                  <a:cubicBezTo>
                    <a:pt x="35683" y="105829"/>
                    <a:pt x="29104" y="95858"/>
                    <a:pt x="29104" y="81650"/>
                  </a:cubicBezTo>
                  <a:cubicBezTo>
                    <a:pt x="29104" y="76914"/>
                    <a:pt x="30116" y="68688"/>
                    <a:pt x="32900" y="58467"/>
                  </a:cubicBezTo>
                  <a:lnTo>
                    <a:pt x="44034" y="58467"/>
                  </a:lnTo>
                  <a:close/>
                  <a:moveTo>
                    <a:pt x="35177" y="49493"/>
                  </a:moveTo>
                  <a:cubicBezTo>
                    <a:pt x="39732" y="31296"/>
                    <a:pt x="45805" y="24566"/>
                    <a:pt x="50107" y="20578"/>
                  </a:cubicBezTo>
                  <a:cubicBezTo>
                    <a:pt x="58964" y="11853"/>
                    <a:pt x="70604" y="9111"/>
                    <a:pt x="78449" y="9111"/>
                  </a:cubicBezTo>
                  <a:cubicBezTo>
                    <a:pt x="87559" y="9111"/>
                    <a:pt x="97934" y="13099"/>
                    <a:pt x="97934" y="24317"/>
                  </a:cubicBezTo>
                  <a:cubicBezTo>
                    <a:pt x="97934" y="49493"/>
                    <a:pt x="59723" y="49493"/>
                    <a:pt x="35177" y="49493"/>
                  </a:cubicBezTo>
                  <a:close/>
                </a:path>
              </a:pathLst>
            </a:custGeom>
            <a:solidFill>
              <a:srgbClr val="000000"/>
            </a:solidFill>
            <a:ln w="25367" cap="flat">
              <a:noFill/>
              <a:prstDash val="solid"/>
              <a:miter/>
            </a:ln>
          </p:spPr>
          <p:txBody>
            <a:bodyPr rtlCol="0" anchor="ctr"/>
            <a:lstStyle/>
            <a:p>
              <a:endParaRPr lang="en-CN"/>
            </a:p>
          </p:txBody>
        </p:sp>
        <p:sp>
          <p:nvSpPr>
            <p:cNvPr id="18527" name="Freeform 18526">
              <a:extLst>
                <a:ext uri="{FF2B5EF4-FFF2-40B4-BE49-F238E27FC236}">
                  <a16:creationId xmlns:a16="http://schemas.microsoft.com/office/drawing/2014/main" id="{7EB8D499-4275-426D-EB32-38911ECCF67F}"/>
                </a:ext>
              </a:extLst>
            </p:cNvPr>
            <p:cNvSpPr/>
            <p:nvPr>
              <p:custDataLst>
                <p:tags r:id="rId121"/>
              </p:custDataLst>
            </p:nvPr>
          </p:nvSpPr>
          <p:spPr>
            <a:xfrm>
              <a:off x="11597443" y="5940326"/>
              <a:ext cx="53672" cy="117433"/>
            </a:xfrm>
            <a:custGeom>
              <a:avLst/>
              <a:gdLst>
                <a:gd name="connsiteX0" fmla="*/ 49328 w 53672"/>
                <a:gd name="connsiteY0" fmla="*/ 6769 h 117433"/>
                <a:gd name="connsiteX1" fmla="*/ 42243 w 53672"/>
                <a:gd name="connsiteY1" fmla="*/ 139 h 117433"/>
                <a:gd name="connsiteX2" fmla="*/ 32323 w 53672"/>
                <a:gd name="connsiteY2" fmla="*/ 9736 h 117433"/>
                <a:gd name="connsiteX3" fmla="*/ 39409 w 53672"/>
                <a:gd name="connsiteY3" fmla="*/ 16366 h 117433"/>
                <a:gd name="connsiteX4" fmla="*/ 49328 w 53672"/>
                <a:gd name="connsiteY4" fmla="*/ 6769 h 117433"/>
                <a:gd name="connsiteX5" fmla="*/ 13192 w 53672"/>
                <a:gd name="connsiteY5" fmla="*/ 95411 h 117433"/>
                <a:gd name="connsiteX6" fmla="*/ 11598 w 53672"/>
                <a:gd name="connsiteY6" fmla="*/ 102740 h 117433"/>
                <a:gd name="connsiteX7" fmla="*/ 28426 w 53672"/>
                <a:gd name="connsiteY7" fmla="*/ 117572 h 117433"/>
                <a:gd name="connsiteX8" fmla="*/ 53934 w 53672"/>
                <a:gd name="connsiteY8" fmla="*/ 90874 h 117433"/>
                <a:gd name="connsiteX9" fmla="*/ 51100 w 53672"/>
                <a:gd name="connsiteY9" fmla="*/ 88606 h 117433"/>
                <a:gd name="connsiteX10" fmla="*/ 47734 w 53672"/>
                <a:gd name="connsiteY10" fmla="*/ 91572 h 117433"/>
                <a:gd name="connsiteX11" fmla="*/ 28958 w 53672"/>
                <a:gd name="connsiteY11" fmla="*/ 112686 h 117433"/>
                <a:gd name="connsiteX12" fmla="*/ 24529 w 53672"/>
                <a:gd name="connsiteY12" fmla="*/ 106579 h 117433"/>
                <a:gd name="connsiteX13" fmla="*/ 27363 w 53672"/>
                <a:gd name="connsiteY13" fmla="*/ 95411 h 117433"/>
                <a:gd name="connsiteX14" fmla="*/ 33032 w 53672"/>
                <a:gd name="connsiteY14" fmla="*/ 81452 h 117433"/>
                <a:gd name="connsiteX15" fmla="*/ 41711 w 53672"/>
                <a:gd name="connsiteY15" fmla="*/ 59291 h 117433"/>
                <a:gd name="connsiteX16" fmla="*/ 42774 w 53672"/>
                <a:gd name="connsiteY16" fmla="*/ 53708 h 117433"/>
                <a:gd name="connsiteX17" fmla="*/ 25946 w 53672"/>
                <a:gd name="connsiteY17" fmla="*/ 38876 h 117433"/>
                <a:gd name="connsiteX18" fmla="*/ 262 w 53672"/>
                <a:gd name="connsiteY18" fmla="*/ 65573 h 117433"/>
                <a:gd name="connsiteX19" fmla="*/ 3273 w 53672"/>
                <a:gd name="connsiteY19" fmla="*/ 67842 h 117433"/>
                <a:gd name="connsiteX20" fmla="*/ 6461 w 53672"/>
                <a:gd name="connsiteY20" fmla="*/ 65050 h 117433"/>
                <a:gd name="connsiteX21" fmla="*/ 25415 w 53672"/>
                <a:gd name="connsiteY21" fmla="*/ 43762 h 117433"/>
                <a:gd name="connsiteX22" fmla="*/ 29843 w 53672"/>
                <a:gd name="connsiteY22" fmla="*/ 49869 h 117433"/>
                <a:gd name="connsiteX23" fmla="*/ 24352 w 53672"/>
                <a:gd name="connsiteY23" fmla="*/ 67318 h 117433"/>
                <a:gd name="connsiteX24" fmla="*/ 13192 w 53672"/>
                <a:gd name="connsiteY24" fmla="*/ 95411 h 11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7433">
                  <a:moveTo>
                    <a:pt x="49328" y="6769"/>
                  </a:moveTo>
                  <a:cubicBezTo>
                    <a:pt x="49328" y="3977"/>
                    <a:pt x="47203" y="139"/>
                    <a:pt x="42243" y="139"/>
                  </a:cubicBezTo>
                  <a:cubicBezTo>
                    <a:pt x="37460" y="139"/>
                    <a:pt x="32323" y="4675"/>
                    <a:pt x="32323" y="9736"/>
                  </a:cubicBezTo>
                  <a:cubicBezTo>
                    <a:pt x="32323" y="12702"/>
                    <a:pt x="34626" y="16366"/>
                    <a:pt x="39409" y="16366"/>
                  </a:cubicBezTo>
                  <a:cubicBezTo>
                    <a:pt x="44546" y="16366"/>
                    <a:pt x="49328" y="11481"/>
                    <a:pt x="49328" y="6769"/>
                  </a:cubicBezTo>
                  <a:close/>
                  <a:moveTo>
                    <a:pt x="13192" y="95411"/>
                  </a:moveTo>
                  <a:cubicBezTo>
                    <a:pt x="12484" y="97680"/>
                    <a:pt x="11598" y="99774"/>
                    <a:pt x="11598" y="102740"/>
                  </a:cubicBezTo>
                  <a:cubicBezTo>
                    <a:pt x="11598" y="110941"/>
                    <a:pt x="18684" y="117572"/>
                    <a:pt x="28426" y="117572"/>
                  </a:cubicBezTo>
                  <a:cubicBezTo>
                    <a:pt x="46140" y="117572"/>
                    <a:pt x="53934" y="93492"/>
                    <a:pt x="53934" y="90874"/>
                  </a:cubicBezTo>
                  <a:cubicBezTo>
                    <a:pt x="53934" y="88606"/>
                    <a:pt x="51631" y="88606"/>
                    <a:pt x="51100" y="88606"/>
                  </a:cubicBezTo>
                  <a:cubicBezTo>
                    <a:pt x="48620" y="88606"/>
                    <a:pt x="48442" y="89653"/>
                    <a:pt x="47734" y="91572"/>
                  </a:cubicBezTo>
                  <a:cubicBezTo>
                    <a:pt x="43660" y="105532"/>
                    <a:pt x="35866" y="112686"/>
                    <a:pt x="28958" y="112686"/>
                  </a:cubicBezTo>
                  <a:cubicBezTo>
                    <a:pt x="25415" y="112686"/>
                    <a:pt x="24529" y="110418"/>
                    <a:pt x="24529" y="106579"/>
                  </a:cubicBezTo>
                  <a:cubicBezTo>
                    <a:pt x="24529" y="102565"/>
                    <a:pt x="25769" y="99250"/>
                    <a:pt x="27363" y="95411"/>
                  </a:cubicBezTo>
                  <a:cubicBezTo>
                    <a:pt x="29135" y="90700"/>
                    <a:pt x="31083" y="85989"/>
                    <a:pt x="33032" y="81452"/>
                  </a:cubicBezTo>
                  <a:cubicBezTo>
                    <a:pt x="34626" y="77264"/>
                    <a:pt x="41003" y="61385"/>
                    <a:pt x="41711" y="59291"/>
                  </a:cubicBezTo>
                  <a:cubicBezTo>
                    <a:pt x="42243" y="57546"/>
                    <a:pt x="42774" y="55453"/>
                    <a:pt x="42774" y="53708"/>
                  </a:cubicBezTo>
                  <a:cubicBezTo>
                    <a:pt x="42774" y="45507"/>
                    <a:pt x="35689" y="38876"/>
                    <a:pt x="25946" y="38876"/>
                  </a:cubicBezTo>
                  <a:cubicBezTo>
                    <a:pt x="8410" y="38876"/>
                    <a:pt x="262" y="62607"/>
                    <a:pt x="262" y="65573"/>
                  </a:cubicBezTo>
                  <a:cubicBezTo>
                    <a:pt x="262" y="67842"/>
                    <a:pt x="2741" y="67842"/>
                    <a:pt x="3273" y="67842"/>
                  </a:cubicBezTo>
                  <a:cubicBezTo>
                    <a:pt x="5753" y="67842"/>
                    <a:pt x="5930" y="66969"/>
                    <a:pt x="6461" y="65050"/>
                  </a:cubicBezTo>
                  <a:cubicBezTo>
                    <a:pt x="11067" y="50043"/>
                    <a:pt x="18861" y="43762"/>
                    <a:pt x="25415" y="43762"/>
                  </a:cubicBezTo>
                  <a:cubicBezTo>
                    <a:pt x="28249" y="43762"/>
                    <a:pt x="29843" y="45158"/>
                    <a:pt x="29843" y="49869"/>
                  </a:cubicBezTo>
                  <a:cubicBezTo>
                    <a:pt x="29843" y="53882"/>
                    <a:pt x="28780" y="56500"/>
                    <a:pt x="24352" y="67318"/>
                  </a:cubicBezTo>
                  <a:lnTo>
                    <a:pt x="13192" y="95411"/>
                  </a:lnTo>
                  <a:close/>
                </a:path>
              </a:pathLst>
            </a:custGeom>
            <a:solidFill>
              <a:srgbClr val="000000"/>
            </a:solidFill>
            <a:ln w="25367" cap="flat">
              <a:noFill/>
              <a:prstDash val="solid"/>
              <a:miter/>
            </a:ln>
          </p:spPr>
          <p:txBody>
            <a:bodyPr rtlCol="0" anchor="ctr"/>
            <a:lstStyle/>
            <a:p>
              <a:endParaRPr lang="en-CN"/>
            </a:p>
          </p:txBody>
        </p:sp>
        <p:sp>
          <p:nvSpPr>
            <p:cNvPr id="18528" name="Freeform 18527">
              <a:extLst>
                <a:ext uri="{FF2B5EF4-FFF2-40B4-BE49-F238E27FC236}">
                  <a16:creationId xmlns:a16="http://schemas.microsoft.com/office/drawing/2014/main" id="{07C58C10-5C6D-3C27-7784-3CE8655FCC98}"/>
                </a:ext>
              </a:extLst>
            </p:cNvPr>
            <p:cNvSpPr/>
            <p:nvPr>
              <p:custDataLst>
                <p:tags r:id="rId122"/>
              </p:custDataLst>
            </p:nvPr>
          </p:nvSpPr>
          <p:spPr>
            <a:xfrm>
              <a:off x="11673999" y="5934917"/>
              <a:ext cx="87150" cy="122842"/>
            </a:xfrm>
            <a:custGeom>
              <a:avLst/>
              <a:gdLst>
                <a:gd name="connsiteX0" fmla="*/ 42423 w 87150"/>
                <a:gd name="connsiteY0" fmla="*/ 5373 h 122842"/>
                <a:gd name="connsiteX1" fmla="*/ 43131 w 87150"/>
                <a:gd name="connsiteY1" fmla="*/ 2582 h 122842"/>
                <a:gd name="connsiteX2" fmla="*/ 40297 w 87150"/>
                <a:gd name="connsiteY2" fmla="*/ 139 h 122842"/>
                <a:gd name="connsiteX3" fmla="*/ 17624 w 87150"/>
                <a:gd name="connsiteY3" fmla="*/ 1884 h 122842"/>
                <a:gd name="connsiteX4" fmla="*/ 13727 w 87150"/>
                <a:gd name="connsiteY4" fmla="*/ 5897 h 122842"/>
                <a:gd name="connsiteX5" fmla="*/ 18332 w 87150"/>
                <a:gd name="connsiteY5" fmla="*/ 8340 h 122842"/>
                <a:gd name="connsiteX6" fmla="*/ 26835 w 87150"/>
                <a:gd name="connsiteY6" fmla="*/ 10957 h 122842"/>
                <a:gd name="connsiteX7" fmla="*/ 26126 w 87150"/>
                <a:gd name="connsiteY7" fmla="*/ 14796 h 122842"/>
                <a:gd name="connsiteX8" fmla="*/ 1150 w 87150"/>
                <a:gd name="connsiteY8" fmla="*/ 113558 h 122842"/>
                <a:gd name="connsiteX9" fmla="*/ 264 w 87150"/>
                <a:gd name="connsiteY9" fmla="*/ 117397 h 122842"/>
                <a:gd name="connsiteX10" fmla="*/ 6287 w 87150"/>
                <a:gd name="connsiteY10" fmla="*/ 122981 h 122842"/>
                <a:gd name="connsiteX11" fmla="*/ 14435 w 87150"/>
                <a:gd name="connsiteY11" fmla="*/ 115652 h 122842"/>
                <a:gd name="connsiteX12" fmla="*/ 23115 w 87150"/>
                <a:gd name="connsiteY12" fmla="*/ 81801 h 122842"/>
                <a:gd name="connsiteX13" fmla="*/ 45788 w 87150"/>
                <a:gd name="connsiteY13" fmla="*/ 96109 h 122842"/>
                <a:gd name="connsiteX14" fmla="*/ 45434 w 87150"/>
                <a:gd name="connsiteY14" fmla="*/ 99599 h 122842"/>
                <a:gd name="connsiteX15" fmla="*/ 44725 w 87150"/>
                <a:gd name="connsiteY15" fmla="*/ 105008 h 122842"/>
                <a:gd name="connsiteX16" fmla="*/ 63502 w 87150"/>
                <a:gd name="connsiteY16" fmla="*/ 122981 h 122842"/>
                <a:gd name="connsiteX17" fmla="*/ 85998 w 87150"/>
                <a:gd name="connsiteY17" fmla="*/ 96284 h 122842"/>
                <a:gd name="connsiteX18" fmla="*/ 83164 w 87150"/>
                <a:gd name="connsiteY18" fmla="*/ 94015 h 122842"/>
                <a:gd name="connsiteX19" fmla="*/ 79621 w 87150"/>
                <a:gd name="connsiteY19" fmla="*/ 98203 h 122842"/>
                <a:gd name="connsiteX20" fmla="*/ 64033 w 87150"/>
                <a:gd name="connsiteY20" fmla="*/ 118095 h 122842"/>
                <a:gd name="connsiteX21" fmla="*/ 57833 w 87150"/>
                <a:gd name="connsiteY21" fmla="*/ 109022 h 122842"/>
                <a:gd name="connsiteX22" fmla="*/ 58896 w 87150"/>
                <a:gd name="connsiteY22" fmla="*/ 101169 h 122842"/>
                <a:gd name="connsiteX23" fmla="*/ 59782 w 87150"/>
                <a:gd name="connsiteY23" fmla="*/ 95760 h 122842"/>
                <a:gd name="connsiteX24" fmla="*/ 31086 w 87150"/>
                <a:gd name="connsiteY24" fmla="*/ 77264 h 122842"/>
                <a:gd name="connsiteX25" fmla="*/ 45788 w 87150"/>
                <a:gd name="connsiteY25" fmla="*/ 65748 h 122842"/>
                <a:gd name="connsiteX26" fmla="*/ 73599 w 87150"/>
                <a:gd name="connsiteY26" fmla="*/ 49171 h 122842"/>
                <a:gd name="connsiteX27" fmla="*/ 79444 w 87150"/>
                <a:gd name="connsiteY27" fmla="*/ 51439 h 122842"/>
                <a:gd name="connsiteX28" fmla="*/ 70233 w 87150"/>
                <a:gd name="connsiteY28" fmla="*/ 61211 h 122842"/>
                <a:gd name="connsiteX29" fmla="*/ 77318 w 87150"/>
                <a:gd name="connsiteY29" fmla="*/ 67667 h 122842"/>
                <a:gd name="connsiteX30" fmla="*/ 87415 w 87150"/>
                <a:gd name="connsiteY30" fmla="*/ 56500 h 122842"/>
                <a:gd name="connsiteX31" fmla="*/ 73776 w 87150"/>
                <a:gd name="connsiteY31" fmla="*/ 44285 h 122842"/>
                <a:gd name="connsiteX32" fmla="*/ 45434 w 87150"/>
                <a:gd name="connsiteY32" fmla="*/ 59640 h 122842"/>
                <a:gd name="connsiteX33" fmla="*/ 24886 w 87150"/>
                <a:gd name="connsiteY33" fmla="*/ 74996 h 122842"/>
                <a:gd name="connsiteX34" fmla="*/ 42423 w 87150"/>
                <a:gd name="connsiteY34" fmla="*/ 5373 h 1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2842">
                  <a:moveTo>
                    <a:pt x="42423" y="5373"/>
                  </a:moveTo>
                  <a:cubicBezTo>
                    <a:pt x="42600" y="5024"/>
                    <a:pt x="43131" y="2756"/>
                    <a:pt x="43131" y="2582"/>
                  </a:cubicBezTo>
                  <a:cubicBezTo>
                    <a:pt x="43131" y="1709"/>
                    <a:pt x="42423" y="139"/>
                    <a:pt x="40297" y="139"/>
                  </a:cubicBezTo>
                  <a:cubicBezTo>
                    <a:pt x="36754" y="139"/>
                    <a:pt x="22052" y="1535"/>
                    <a:pt x="17624" y="1884"/>
                  </a:cubicBezTo>
                  <a:cubicBezTo>
                    <a:pt x="16207" y="2058"/>
                    <a:pt x="13727" y="2233"/>
                    <a:pt x="13727" y="5897"/>
                  </a:cubicBezTo>
                  <a:cubicBezTo>
                    <a:pt x="13727" y="8340"/>
                    <a:pt x="16207" y="8340"/>
                    <a:pt x="18332" y="8340"/>
                  </a:cubicBezTo>
                  <a:cubicBezTo>
                    <a:pt x="26835" y="8340"/>
                    <a:pt x="26835" y="9561"/>
                    <a:pt x="26835" y="10957"/>
                  </a:cubicBezTo>
                  <a:cubicBezTo>
                    <a:pt x="26835" y="12179"/>
                    <a:pt x="26480" y="13226"/>
                    <a:pt x="26126" y="14796"/>
                  </a:cubicBezTo>
                  <a:lnTo>
                    <a:pt x="1150" y="113558"/>
                  </a:lnTo>
                  <a:cubicBezTo>
                    <a:pt x="264" y="116699"/>
                    <a:pt x="264" y="117048"/>
                    <a:pt x="264" y="117397"/>
                  </a:cubicBezTo>
                  <a:cubicBezTo>
                    <a:pt x="264" y="120015"/>
                    <a:pt x="2390" y="122981"/>
                    <a:pt x="6287" y="122981"/>
                  </a:cubicBezTo>
                  <a:cubicBezTo>
                    <a:pt x="11070" y="122981"/>
                    <a:pt x="13372" y="119491"/>
                    <a:pt x="14435" y="115652"/>
                  </a:cubicBezTo>
                  <a:cubicBezTo>
                    <a:pt x="14790" y="114954"/>
                    <a:pt x="22406" y="84244"/>
                    <a:pt x="23115" y="81801"/>
                  </a:cubicBezTo>
                  <a:cubicBezTo>
                    <a:pt x="35692" y="83022"/>
                    <a:pt x="45788" y="87036"/>
                    <a:pt x="45788" y="96109"/>
                  </a:cubicBezTo>
                  <a:cubicBezTo>
                    <a:pt x="45788" y="96982"/>
                    <a:pt x="45788" y="97854"/>
                    <a:pt x="45434" y="99599"/>
                  </a:cubicBezTo>
                  <a:cubicBezTo>
                    <a:pt x="44725" y="102216"/>
                    <a:pt x="44725" y="103089"/>
                    <a:pt x="44725" y="105008"/>
                  </a:cubicBezTo>
                  <a:cubicBezTo>
                    <a:pt x="44725" y="117397"/>
                    <a:pt x="54999" y="122981"/>
                    <a:pt x="63502" y="122981"/>
                  </a:cubicBezTo>
                  <a:cubicBezTo>
                    <a:pt x="80684" y="122981"/>
                    <a:pt x="85998" y="96458"/>
                    <a:pt x="85998" y="96284"/>
                  </a:cubicBezTo>
                  <a:cubicBezTo>
                    <a:pt x="85998" y="94015"/>
                    <a:pt x="83695" y="94015"/>
                    <a:pt x="83164" y="94015"/>
                  </a:cubicBezTo>
                  <a:cubicBezTo>
                    <a:pt x="80684" y="94015"/>
                    <a:pt x="80507" y="94888"/>
                    <a:pt x="79621" y="98203"/>
                  </a:cubicBezTo>
                  <a:cubicBezTo>
                    <a:pt x="77496" y="105706"/>
                    <a:pt x="72713" y="118095"/>
                    <a:pt x="64033" y="118095"/>
                  </a:cubicBezTo>
                  <a:cubicBezTo>
                    <a:pt x="59251" y="118095"/>
                    <a:pt x="57833" y="113733"/>
                    <a:pt x="57833" y="109022"/>
                  </a:cubicBezTo>
                  <a:cubicBezTo>
                    <a:pt x="57833" y="106055"/>
                    <a:pt x="57833" y="105706"/>
                    <a:pt x="58896" y="101169"/>
                  </a:cubicBezTo>
                  <a:cubicBezTo>
                    <a:pt x="59073" y="100646"/>
                    <a:pt x="59782" y="97680"/>
                    <a:pt x="59782" y="95760"/>
                  </a:cubicBezTo>
                  <a:cubicBezTo>
                    <a:pt x="59782" y="80230"/>
                    <a:pt x="38526" y="77788"/>
                    <a:pt x="31086" y="77264"/>
                  </a:cubicBezTo>
                  <a:cubicBezTo>
                    <a:pt x="36223" y="74123"/>
                    <a:pt x="42777" y="68365"/>
                    <a:pt x="45788" y="65748"/>
                  </a:cubicBezTo>
                  <a:cubicBezTo>
                    <a:pt x="54822" y="57372"/>
                    <a:pt x="63679" y="49171"/>
                    <a:pt x="73599" y="49171"/>
                  </a:cubicBezTo>
                  <a:cubicBezTo>
                    <a:pt x="75724" y="49171"/>
                    <a:pt x="78027" y="49694"/>
                    <a:pt x="79444" y="51439"/>
                  </a:cubicBezTo>
                  <a:cubicBezTo>
                    <a:pt x="71827" y="52661"/>
                    <a:pt x="70233" y="58593"/>
                    <a:pt x="70233" y="61211"/>
                  </a:cubicBezTo>
                  <a:cubicBezTo>
                    <a:pt x="70233" y="65050"/>
                    <a:pt x="73244" y="67667"/>
                    <a:pt x="77318" y="67667"/>
                  </a:cubicBezTo>
                  <a:cubicBezTo>
                    <a:pt x="82101" y="67667"/>
                    <a:pt x="87415" y="63828"/>
                    <a:pt x="87415" y="56500"/>
                  </a:cubicBezTo>
                  <a:cubicBezTo>
                    <a:pt x="87415" y="50741"/>
                    <a:pt x="83164" y="44285"/>
                    <a:pt x="73776" y="44285"/>
                  </a:cubicBezTo>
                  <a:cubicBezTo>
                    <a:pt x="63679" y="44285"/>
                    <a:pt x="54468" y="51439"/>
                    <a:pt x="45434" y="59640"/>
                  </a:cubicBezTo>
                  <a:cubicBezTo>
                    <a:pt x="37994" y="66620"/>
                    <a:pt x="32149" y="72029"/>
                    <a:pt x="24886" y="74996"/>
                  </a:cubicBezTo>
                  <a:lnTo>
                    <a:pt x="42423" y="5373"/>
                  </a:lnTo>
                  <a:close/>
                </a:path>
              </a:pathLst>
            </a:custGeom>
            <a:solidFill>
              <a:srgbClr val="000000"/>
            </a:solidFill>
            <a:ln w="25367" cap="flat">
              <a:noFill/>
              <a:prstDash val="solid"/>
              <a:miter/>
            </a:ln>
          </p:spPr>
          <p:txBody>
            <a:bodyPr rtlCol="0" anchor="ctr"/>
            <a:lstStyle/>
            <a:p>
              <a:endParaRPr lang="en-CN"/>
            </a:p>
          </p:txBody>
        </p:sp>
        <p:sp>
          <p:nvSpPr>
            <p:cNvPr id="18529" name="Freeform 18528">
              <a:extLst>
                <a:ext uri="{FF2B5EF4-FFF2-40B4-BE49-F238E27FC236}">
                  <a16:creationId xmlns:a16="http://schemas.microsoft.com/office/drawing/2014/main" id="{E70D87B2-5F80-D755-6DC9-66BD34610F86}"/>
                </a:ext>
              </a:extLst>
            </p:cNvPr>
            <p:cNvSpPr/>
            <p:nvPr>
              <p:custDataLst>
                <p:tags r:id="rId123"/>
              </p:custDataLst>
            </p:nvPr>
          </p:nvSpPr>
          <p:spPr>
            <a:xfrm>
              <a:off x="11828237" y="5626544"/>
              <a:ext cx="147781" cy="174990"/>
            </a:xfrm>
            <a:custGeom>
              <a:avLst/>
              <a:gdLst>
                <a:gd name="connsiteX0" fmla="*/ 67582 w 147781"/>
                <a:gd name="connsiteY0" fmla="*/ 8853 h 174990"/>
                <a:gd name="connsiteX1" fmla="*/ 68594 w 147781"/>
                <a:gd name="connsiteY1" fmla="*/ 4615 h 174990"/>
                <a:gd name="connsiteX2" fmla="*/ 63027 w 147781"/>
                <a:gd name="connsiteY2" fmla="*/ 128 h 174990"/>
                <a:gd name="connsiteX3" fmla="*/ 61256 w 147781"/>
                <a:gd name="connsiteY3" fmla="*/ 378 h 174990"/>
                <a:gd name="connsiteX4" fmla="*/ 28612 w 147781"/>
                <a:gd name="connsiteY4" fmla="*/ 1873 h 174990"/>
                <a:gd name="connsiteX5" fmla="*/ 20515 w 147781"/>
                <a:gd name="connsiteY5" fmla="*/ 9352 h 174990"/>
                <a:gd name="connsiteX6" fmla="*/ 27094 w 147781"/>
                <a:gd name="connsiteY6" fmla="*/ 13838 h 174990"/>
                <a:gd name="connsiteX7" fmla="*/ 37722 w 147781"/>
                <a:gd name="connsiteY7" fmla="*/ 14337 h 174990"/>
                <a:gd name="connsiteX8" fmla="*/ 1283 w 147781"/>
                <a:gd name="connsiteY8" fmla="*/ 158168 h 174990"/>
                <a:gd name="connsiteX9" fmla="*/ 270 w 147781"/>
                <a:gd name="connsiteY9" fmla="*/ 163902 h 174990"/>
                <a:gd name="connsiteX10" fmla="*/ 12417 w 147781"/>
                <a:gd name="connsiteY10" fmla="*/ 175119 h 174990"/>
                <a:gd name="connsiteX11" fmla="*/ 28865 w 147781"/>
                <a:gd name="connsiteY11" fmla="*/ 161160 h 174990"/>
                <a:gd name="connsiteX12" fmla="*/ 44048 w 147781"/>
                <a:gd name="connsiteY12" fmla="*/ 102082 h 174990"/>
                <a:gd name="connsiteX13" fmla="*/ 49109 w 147781"/>
                <a:gd name="connsiteY13" fmla="*/ 91861 h 174990"/>
                <a:gd name="connsiteX14" fmla="*/ 86814 w 147781"/>
                <a:gd name="connsiteY14" fmla="*/ 69427 h 174990"/>
                <a:gd name="connsiteX15" fmla="*/ 99467 w 147781"/>
                <a:gd name="connsiteY15" fmla="*/ 84134 h 174990"/>
                <a:gd name="connsiteX16" fmla="*/ 83524 w 147781"/>
                <a:gd name="connsiteY16" fmla="*/ 139971 h 174990"/>
                <a:gd name="connsiteX17" fmla="*/ 79982 w 147781"/>
                <a:gd name="connsiteY17" fmla="*/ 152684 h 174990"/>
                <a:gd name="connsiteX18" fmla="*/ 108576 w 147781"/>
                <a:gd name="connsiteY18" fmla="*/ 175119 h 174990"/>
                <a:gd name="connsiteX19" fmla="*/ 148052 w 147781"/>
                <a:gd name="connsiteY19" fmla="*/ 136232 h 174990"/>
                <a:gd name="connsiteX20" fmla="*/ 141979 w 147781"/>
                <a:gd name="connsiteY20" fmla="*/ 132742 h 174990"/>
                <a:gd name="connsiteX21" fmla="*/ 136159 w 147781"/>
                <a:gd name="connsiteY21" fmla="*/ 135983 h 174990"/>
                <a:gd name="connsiteX22" fmla="*/ 110095 w 147781"/>
                <a:gd name="connsiteY22" fmla="*/ 166145 h 174990"/>
                <a:gd name="connsiteX23" fmla="*/ 105793 w 147781"/>
                <a:gd name="connsiteY23" fmla="*/ 160910 h 174990"/>
                <a:gd name="connsiteX24" fmla="*/ 110095 w 147781"/>
                <a:gd name="connsiteY24" fmla="*/ 144707 h 174990"/>
                <a:gd name="connsiteX25" fmla="*/ 126543 w 147781"/>
                <a:gd name="connsiteY25" fmla="*/ 89369 h 174990"/>
                <a:gd name="connsiteX26" fmla="*/ 88838 w 147781"/>
                <a:gd name="connsiteY26" fmla="*/ 60453 h 174990"/>
                <a:gd name="connsiteX27" fmla="*/ 50628 w 147781"/>
                <a:gd name="connsiteY27" fmla="*/ 75908 h 174990"/>
                <a:gd name="connsiteX28" fmla="*/ 67582 w 147781"/>
                <a:gd name="connsiteY28" fmla="*/ 8853 h 17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781" h="174990">
                  <a:moveTo>
                    <a:pt x="67582" y="8853"/>
                  </a:moveTo>
                  <a:cubicBezTo>
                    <a:pt x="68594" y="5363"/>
                    <a:pt x="68594" y="4865"/>
                    <a:pt x="68594" y="4615"/>
                  </a:cubicBezTo>
                  <a:cubicBezTo>
                    <a:pt x="68594" y="1375"/>
                    <a:pt x="65811" y="128"/>
                    <a:pt x="63027" y="128"/>
                  </a:cubicBezTo>
                  <a:cubicBezTo>
                    <a:pt x="62015" y="128"/>
                    <a:pt x="61762" y="128"/>
                    <a:pt x="61256" y="378"/>
                  </a:cubicBezTo>
                  <a:lnTo>
                    <a:pt x="28612" y="1873"/>
                  </a:lnTo>
                  <a:cubicBezTo>
                    <a:pt x="25069" y="2123"/>
                    <a:pt x="20515" y="2372"/>
                    <a:pt x="20515" y="9352"/>
                  </a:cubicBezTo>
                  <a:cubicBezTo>
                    <a:pt x="20515" y="13838"/>
                    <a:pt x="25069" y="13838"/>
                    <a:pt x="27094" y="13838"/>
                  </a:cubicBezTo>
                  <a:cubicBezTo>
                    <a:pt x="29877" y="13838"/>
                    <a:pt x="34432" y="13838"/>
                    <a:pt x="37722" y="14337"/>
                  </a:cubicBezTo>
                  <a:lnTo>
                    <a:pt x="1283" y="158168"/>
                  </a:lnTo>
                  <a:cubicBezTo>
                    <a:pt x="1030" y="159165"/>
                    <a:pt x="270" y="162904"/>
                    <a:pt x="270" y="163902"/>
                  </a:cubicBezTo>
                  <a:cubicBezTo>
                    <a:pt x="270" y="169884"/>
                    <a:pt x="5078" y="175119"/>
                    <a:pt x="12417" y="175119"/>
                  </a:cubicBezTo>
                  <a:cubicBezTo>
                    <a:pt x="13935" y="175119"/>
                    <a:pt x="25323" y="175119"/>
                    <a:pt x="28865" y="161160"/>
                  </a:cubicBezTo>
                  <a:lnTo>
                    <a:pt x="44048" y="102082"/>
                  </a:lnTo>
                  <a:cubicBezTo>
                    <a:pt x="45314" y="97345"/>
                    <a:pt x="45314" y="96847"/>
                    <a:pt x="49109" y="91861"/>
                  </a:cubicBezTo>
                  <a:cubicBezTo>
                    <a:pt x="53158" y="86377"/>
                    <a:pt x="65811" y="69427"/>
                    <a:pt x="86814" y="69427"/>
                  </a:cubicBezTo>
                  <a:cubicBezTo>
                    <a:pt x="93393" y="69427"/>
                    <a:pt x="99467" y="71919"/>
                    <a:pt x="99467" y="84134"/>
                  </a:cubicBezTo>
                  <a:cubicBezTo>
                    <a:pt x="99467" y="98592"/>
                    <a:pt x="88332" y="127757"/>
                    <a:pt x="83524" y="139971"/>
                  </a:cubicBezTo>
                  <a:cubicBezTo>
                    <a:pt x="80741" y="146702"/>
                    <a:pt x="79982" y="148447"/>
                    <a:pt x="79982" y="152684"/>
                  </a:cubicBezTo>
                  <a:cubicBezTo>
                    <a:pt x="79982" y="167142"/>
                    <a:pt x="94659" y="175119"/>
                    <a:pt x="108576" y="175119"/>
                  </a:cubicBezTo>
                  <a:cubicBezTo>
                    <a:pt x="135400" y="175119"/>
                    <a:pt x="148052" y="141218"/>
                    <a:pt x="148052" y="136232"/>
                  </a:cubicBezTo>
                  <a:cubicBezTo>
                    <a:pt x="148052" y="132742"/>
                    <a:pt x="144257" y="132742"/>
                    <a:pt x="141979" y="132742"/>
                  </a:cubicBezTo>
                  <a:cubicBezTo>
                    <a:pt x="138942" y="132742"/>
                    <a:pt x="137171" y="132742"/>
                    <a:pt x="136159" y="135983"/>
                  </a:cubicBezTo>
                  <a:cubicBezTo>
                    <a:pt x="128061" y="163652"/>
                    <a:pt x="114143" y="166145"/>
                    <a:pt x="110095" y="166145"/>
                  </a:cubicBezTo>
                  <a:cubicBezTo>
                    <a:pt x="108323" y="166145"/>
                    <a:pt x="105793" y="166145"/>
                    <a:pt x="105793" y="160910"/>
                  </a:cubicBezTo>
                  <a:cubicBezTo>
                    <a:pt x="105793" y="155426"/>
                    <a:pt x="108576" y="148696"/>
                    <a:pt x="110095" y="144707"/>
                  </a:cubicBezTo>
                  <a:cubicBezTo>
                    <a:pt x="114903" y="132493"/>
                    <a:pt x="126543" y="103328"/>
                    <a:pt x="126543" y="89369"/>
                  </a:cubicBezTo>
                  <a:cubicBezTo>
                    <a:pt x="126543" y="66435"/>
                    <a:pt x="107058" y="60453"/>
                    <a:pt x="88838" y="60453"/>
                  </a:cubicBezTo>
                  <a:cubicBezTo>
                    <a:pt x="83271" y="60453"/>
                    <a:pt x="67835" y="60453"/>
                    <a:pt x="50628" y="75908"/>
                  </a:cubicBezTo>
                  <a:lnTo>
                    <a:pt x="67582" y="8853"/>
                  </a:lnTo>
                  <a:close/>
                </a:path>
              </a:pathLst>
            </a:custGeom>
            <a:solidFill>
              <a:srgbClr val="000000"/>
            </a:solidFill>
            <a:ln w="25367" cap="flat">
              <a:noFill/>
              <a:prstDash val="solid"/>
              <a:miter/>
            </a:ln>
          </p:spPr>
          <p:txBody>
            <a:bodyPr rtlCol="0" anchor="ctr"/>
            <a:lstStyle/>
            <a:p>
              <a:endParaRPr lang="en-CN"/>
            </a:p>
          </p:txBody>
        </p:sp>
        <p:sp>
          <p:nvSpPr>
            <p:cNvPr id="18530" name="Freeform 18529">
              <a:extLst>
                <a:ext uri="{FF2B5EF4-FFF2-40B4-BE49-F238E27FC236}">
                  <a16:creationId xmlns:a16="http://schemas.microsoft.com/office/drawing/2014/main" id="{EF6FF91A-B755-D910-CE7F-47D7CE972387}"/>
                </a:ext>
              </a:extLst>
            </p:cNvPr>
            <p:cNvSpPr/>
            <p:nvPr>
              <p:custDataLst>
                <p:tags r:id="rId124"/>
              </p:custDataLst>
            </p:nvPr>
          </p:nvSpPr>
          <p:spPr>
            <a:xfrm>
              <a:off x="11984519" y="5564062"/>
              <a:ext cx="77762" cy="151284"/>
            </a:xfrm>
            <a:custGeom>
              <a:avLst/>
              <a:gdLst>
                <a:gd name="connsiteX0" fmla="*/ 78040 w 77762"/>
                <a:gd name="connsiteY0" fmla="*/ 6754 h 151284"/>
                <a:gd name="connsiteX1" fmla="*/ 70954 w 77762"/>
                <a:gd name="connsiteY1" fmla="*/ 124 h 151284"/>
                <a:gd name="connsiteX2" fmla="*/ 61035 w 77762"/>
                <a:gd name="connsiteY2" fmla="*/ 9721 h 151284"/>
                <a:gd name="connsiteX3" fmla="*/ 68120 w 77762"/>
                <a:gd name="connsiteY3" fmla="*/ 16351 h 151284"/>
                <a:gd name="connsiteX4" fmla="*/ 78040 w 77762"/>
                <a:gd name="connsiteY4" fmla="*/ 6754 h 151284"/>
                <a:gd name="connsiteX5" fmla="*/ 40487 w 77762"/>
                <a:gd name="connsiteY5" fmla="*/ 124362 h 151284"/>
                <a:gd name="connsiteX6" fmla="*/ 17636 w 77762"/>
                <a:gd name="connsiteY6" fmla="*/ 146522 h 151284"/>
                <a:gd name="connsiteX7" fmla="*/ 11260 w 77762"/>
                <a:gd name="connsiteY7" fmla="*/ 145475 h 151284"/>
                <a:gd name="connsiteX8" fmla="*/ 17282 w 77762"/>
                <a:gd name="connsiteY8" fmla="*/ 136576 h 151284"/>
                <a:gd name="connsiteX9" fmla="*/ 10374 w 77762"/>
                <a:gd name="connsiteY9" fmla="*/ 130120 h 151284"/>
                <a:gd name="connsiteX10" fmla="*/ 277 w 77762"/>
                <a:gd name="connsiteY10" fmla="*/ 140415 h 151284"/>
                <a:gd name="connsiteX11" fmla="*/ 17814 w 77762"/>
                <a:gd name="connsiteY11" fmla="*/ 151408 h 151284"/>
                <a:gd name="connsiteX12" fmla="*/ 54658 w 77762"/>
                <a:gd name="connsiteY12" fmla="*/ 123838 h 151284"/>
                <a:gd name="connsiteX13" fmla="*/ 70600 w 77762"/>
                <a:gd name="connsiteY13" fmla="*/ 61370 h 151284"/>
                <a:gd name="connsiteX14" fmla="*/ 71486 w 77762"/>
                <a:gd name="connsiteY14" fmla="*/ 55263 h 151284"/>
                <a:gd name="connsiteX15" fmla="*/ 52532 w 77762"/>
                <a:gd name="connsiteY15" fmla="*/ 38861 h 151284"/>
                <a:gd name="connsiteX16" fmla="*/ 21533 w 77762"/>
                <a:gd name="connsiteY16" fmla="*/ 65558 h 151284"/>
                <a:gd name="connsiteX17" fmla="*/ 24545 w 77762"/>
                <a:gd name="connsiteY17" fmla="*/ 67826 h 151284"/>
                <a:gd name="connsiteX18" fmla="*/ 28087 w 77762"/>
                <a:gd name="connsiteY18" fmla="*/ 64686 h 151284"/>
                <a:gd name="connsiteX19" fmla="*/ 52001 w 77762"/>
                <a:gd name="connsiteY19" fmla="*/ 43747 h 151284"/>
                <a:gd name="connsiteX20" fmla="*/ 58023 w 77762"/>
                <a:gd name="connsiteY20" fmla="*/ 52297 h 151284"/>
                <a:gd name="connsiteX21" fmla="*/ 57492 w 77762"/>
                <a:gd name="connsiteY21" fmla="*/ 57531 h 151284"/>
                <a:gd name="connsiteX22" fmla="*/ 40487 w 77762"/>
                <a:gd name="connsiteY22" fmla="*/ 124362 h 15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62" h="151284">
                  <a:moveTo>
                    <a:pt x="78040" y="6754"/>
                  </a:moveTo>
                  <a:cubicBezTo>
                    <a:pt x="78040" y="3788"/>
                    <a:pt x="75737" y="124"/>
                    <a:pt x="70954" y="124"/>
                  </a:cubicBezTo>
                  <a:cubicBezTo>
                    <a:pt x="65817" y="124"/>
                    <a:pt x="61035" y="5009"/>
                    <a:pt x="61035" y="9721"/>
                  </a:cubicBezTo>
                  <a:cubicBezTo>
                    <a:pt x="61035" y="12513"/>
                    <a:pt x="63160" y="16351"/>
                    <a:pt x="68120" y="16351"/>
                  </a:cubicBezTo>
                  <a:cubicBezTo>
                    <a:pt x="72903" y="16351"/>
                    <a:pt x="78040" y="11815"/>
                    <a:pt x="78040" y="6754"/>
                  </a:cubicBezTo>
                  <a:close/>
                  <a:moveTo>
                    <a:pt x="40487" y="124362"/>
                  </a:moveTo>
                  <a:cubicBezTo>
                    <a:pt x="37476" y="136402"/>
                    <a:pt x="28087" y="146522"/>
                    <a:pt x="17636" y="146522"/>
                  </a:cubicBezTo>
                  <a:cubicBezTo>
                    <a:pt x="15334" y="146522"/>
                    <a:pt x="13208" y="146173"/>
                    <a:pt x="11260" y="145475"/>
                  </a:cubicBezTo>
                  <a:cubicBezTo>
                    <a:pt x="15865" y="143381"/>
                    <a:pt x="17282" y="139194"/>
                    <a:pt x="17282" y="136576"/>
                  </a:cubicBezTo>
                  <a:cubicBezTo>
                    <a:pt x="17282" y="132389"/>
                    <a:pt x="13917" y="130120"/>
                    <a:pt x="10374" y="130120"/>
                  </a:cubicBezTo>
                  <a:cubicBezTo>
                    <a:pt x="4883" y="130120"/>
                    <a:pt x="277" y="134831"/>
                    <a:pt x="277" y="140415"/>
                  </a:cubicBezTo>
                  <a:cubicBezTo>
                    <a:pt x="277" y="147046"/>
                    <a:pt x="7185" y="151408"/>
                    <a:pt x="17814" y="151408"/>
                  </a:cubicBezTo>
                  <a:cubicBezTo>
                    <a:pt x="28442" y="151408"/>
                    <a:pt x="49167" y="145126"/>
                    <a:pt x="54658" y="123838"/>
                  </a:cubicBezTo>
                  <a:lnTo>
                    <a:pt x="70600" y="61370"/>
                  </a:lnTo>
                  <a:cubicBezTo>
                    <a:pt x="71131" y="59451"/>
                    <a:pt x="71486" y="57880"/>
                    <a:pt x="71486" y="55263"/>
                  </a:cubicBezTo>
                  <a:cubicBezTo>
                    <a:pt x="71486" y="45666"/>
                    <a:pt x="63160" y="38861"/>
                    <a:pt x="52532" y="38861"/>
                  </a:cubicBezTo>
                  <a:cubicBezTo>
                    <a:pt x="32870" y="38861"/>
                    <a:pt x="21533" y="63115"/>
                    <a:pt x="21533" y="65558"/>
                  </a:cubicBezTo>
                  <a:cubicBezTo>
                    <a:pt x="21533" y="67826"/>
                    <a:pt x="24013" y="67826"/>
                    <a:pt x="24545" y="67826"/>
                  </a:cubicBezTo>
                  <a:cubicBezTo>
                    <a:pt x="26670" y="67826"/>
                    <a:pt x="26847" y="67303"/>
                    <a:pt x="28087" y="64686"/>
                  </a:cubicBezTo>
                  <a:cubicBezTo>
                    <a:pt x="32516" y="54565"/>
                    <a:pt x="41727" y="43747"/>
                    <a:pt x="52001" y="43747"/>
                  </a:cubicBezTo>
                  <a:cubicBezTo>
                    <a:pt x="56429" y="43747"/>
                    <a:pt x="58023" y="46713"/>
                    <a:pt x="58023" y="52297"/>
                  </a:cubicBezTo>
                  <a:cubicBezTo>
                    <a:pt x="58023" y="54216"/>
                    <a:pt x="57669" y="56659"/>
                    <a:pt x="57492" y="57531"/>
                  </a:cubicBezTo>
                  <a:lnTo>
                    <a:pt x="40487" y="124362"/>
                  </a:lnTo>
                  <a:close/>
                </a:path>
              </a:pathLst>
            </a:custGeom>
            <a:solidFill>
              <a:srgbClr val="000000"/>
            </a:solidFill>
            <a:ln w="25367" cap="flat">
              <a:noFill/>
              <a:prstDash val="solid"/>
              <a:miter/>
            </a:ln>
          </p:spPr>
          <p:txBody>
            <a:bodyPr rtlCol="0" anchor="ctr"/>
            <a:lstStyle/>
            <a:p>
              <a:endParaRPr lang="en-CN"/>
            </a:p>
          </p:txBody>
        </p:sp>
        <p:sp>
          <p:nvSpPr>
            <p:cNvPr id="18531" name="Freeform 18530">
              <a:extLst>
                <a:ext uri="{FF2B5EF4-FFF2-40B4-BE49-F238E27FC236}">
                  <a16:creationId xmlns:a16="http://schemas.microsoft.com/office/drawing/2014/main" id="{E6C6EFCD-0B98-99AF-4ADE-7683D1B5E002}"/>
                </a:ext>
              </a:extLst>
            </p:cNvPr>
            <p:cNvSpPr/>
            <p:nvPr>
              <p:custDataLst>
                <p:tags r:id="rId125"/>
              </p:custDataLst>
            </p:nvPr>
          </p:nvSpPr>
          <p:spPr>
            <a:xfrm>
              <a:off x="12003827" y="5750149"/>
              <a:ext cx="64477" cy="115862"/>
            </a:xfrm>
            <a:custGeom>
              <a:avLst/>
              <a:gdLst>
                <a:gd name="connsiteX0" fmla="*/ 40310 w 64477"/>
                <a:gd name="connsiteY0" fmla="*/ 5017 h 115862"/>
                <a:gd name="connsiteX1" fmla="*/ 34996 w 64477"/>
                <a:gd name="connsiteY1" fmla="*/ 131 h 115862"/>
                <a:gd name="connsiteX2" fmla="*/ 277 w 64477"/>
                <a:gd name="connsiteY2" fmla="*/ 11299 h 115862"/>
                <a:gd name="connsiteX3" fmla="*/ 277 w 64477"/>
                <a:gd name="connsiteY3" fmla="*/ 17580 h 115862"/>
                <a:gd name="connsiteX4" fmla="*/ 25962 w 64477"/>
                <a:gd name="connsiteY4" fmla="*/ 12694 h 115862"/>
                <a:gd name="connsiteX5" fmla="*/ 25962 w 64477"/>
                <a:gd name="connsiteY5" fmla="*/ 101685 h 115862"/>
                <a:gd name="connsiteX6" fmla="*/ 8248 w 64477"/>
                <a:gd name="connsiteY6" fmla="*/ 109712 h 115862"/>
                <a:gd name="connsiteX7" fmla="*/ 1517 w 64477"/>
                <a:gd name="connsiteY7" fmla="*/ 109712 h 115862"/>
                <a:gd name="connsiteX8" fmla="*/ 1517 w 64477"/>
                <a:gd name="connsiteY8" fmla="*/ 115994 h 115862"/>
                <a:gd name="connsiteX9" fmla="*/ 33047 w 64477"/>
                <a:gd name="connsiteY9" fmla="*/ 115296 h 115862"/>
                <a:gd name="connsiteX10" fmla="*/ 64755 w 64477"/>
                <a:gd name="connsiteY10" fmla="*/ 115994 h 115862"/>
                <a:gd name="connsiteX11" fmla="*/ 64755 w 64477"/>
                <a:gd name="connsiteY11" fmla="*/ 109712 h 115862"/>
                <a:gd name="connsiteX12" fmla="*/ 58023 w 64477"/>
                <a:gd name="connsiteY12" fmla="*/ 109712 h 115862"/>
                <a:gd name="connsiteX13" fmla="*/ 40310 w 64477"/>
                <a:gd name="connsiteY13" fmla="*/ 101685 h 115862"/>
                <a:gd name="connsiteX14" fmla="*/ 40310 w 64477"/>
                <a:gd name="connsiteY14" fmla="*/ 5017 h 11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5862">
                  <a:moveTo>
                    <a:pt x="40310" y="5017"/>
                  </a:moveTo>
                  <a:cubicBezTo>
                    <a:pt x="40310" y="306"/>
                    <a:pt x="39956" y="131"/>
                    <a:pt x="34996" y="131"/>
                  </a:cubicBezTo>
                  <a:cubicBezTo>
                    <a:pt x="23659" y="11124"/>
                    <a:pt x="7540" y="11299"/>
                    <a:pt x="277" y="11299"/>
                  </a:cubicBezTo>
                  <a:lnTo>
                    <a:pt x="277" y="17580"/>
                  </a:lnTo>
                  <a:cubicBezTo>
                    <a:pt x="4528" y="17580"/>
                    <a:pt x="16219" y="17580"/>
                    <a:pt x="25962" y="12694"/>
                  </a:cubicBezTo>
                  <a:lnTo>
                    <a:pt x="25962" y="101685"/>
                  </a:lnTo>
                  <a:cubicBezTo>
                    <a:pt x="25962" y="107444"/>
                    <a:pt x="25962" y="109712"/>
                    <a:pt x="8248" y="109712"/>
                  </a:cubicBezTo>
                  <a:lnTo>
                    <a:pt x="1517" y="109712"/>
                  </a:lnTo>
                  <a:lnTo>
                    <a:pt x="1517" y="115994"/>
                  </a:lnTo>
                  <a:cubicBezTo>
                    <a:pt x="4706" y="115819"/>
                    <a:pt x="26493" y="115296"/>
                    <a:pt x="33047" y="115296"/>
                  </a:cubicBezTo>
                  <a:cubicBezTo>
                    <a:pt x="38538" y="115296"/>
                    <a:pt x="60858" y="115819"/>
                    <a:pt x="64755" y="115994"/>
                  </a:cubicBezTo>
                  <a:lnTo>
                    <a:pt x="64755" y="109712"/>
                  </a:lnTo>
                  <a:lnTo>
                    <a:pt x="58023" y="109712"/>
                  </a:lnTo>
                  <a:cubicBezTo>
                    <a:pt x="40310" y="109712"/>
                    <a:pt x="40310" y="107444"/>
                    <a:pt x="40310" y="101685"/>
                  </a:cubicBezTo>
                  <a:lnTo>
                    <a:pt x="40310" y="5017"/>
                  </a:lnTo>
                  <a:close/>
                </a:path>
              </a:pathLst>
            </a:custGeom>
            <a:solidFill>
              <a:srgbClr val="000000"/>
            </a:solidFill>
            <a:ln w="25367" cap="flat">
              <a:noFill/>
              <a:prstDash val="solid"/>
              <a:miter/>
            </a:ln>
          </p:spPr>
          <p:txBody>
            <a:bodyPr rtlCol="0" anchor="ctr"/>
            <a:lstStyle/>
            <a:p>
              <a:endParaRPr lang="en-CN"/>
            </a:p>
          </p:txBody>
        </p:sp>
      </p:grpSp>
      <p:sp>
        <p:nvSpPr>
          <p:cNvPr id="18533" name="TextBox 18532">
            <a:extLst>
              <a:ext uri="{FF2B5EF4-FFF2-40B4-BE49-F238E27FC236}">
                <a16:creationId xmlns:a16="http://schemas.microsoft.com/office/drawing/2014/main" id="{6C83C146-FA5F-CB50-EF42-D51F8B271172}"/>
              </a:ext>
            </a:extLst>
          </p:cNvPr>
          <p:cNvSpPr txBox="1"/>
          <p:nvPr/>
        </p:nvSpPr>
        <p:spPr>
          <a:xfrm>
            <a:off x="4959160" y="4985233"/>
            <a:ext cx="6096000" cy="753220"/>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在局部推断之后，模型会进行局部信息增强，利用差和点积放大两者的差异性：</a:t>
            </a:r>
            <a:endParaRPr lang="en-US" altLang="zh-CN" dirty="0">
              <a:latin typeface="Microsoft YaHei" panose="020B0503020204020204" pitchFamily="34" charset="-122"/>
              <a:ea typeface="Microsoft YaHei" panose="020B0503020204020204" pitchFamily="34" charset="-122"/>
            </a:endParaRPr>
          </a:p>
        </p:txBody>
      </p:sp>
      <p:grpSp>
        <p:nvGrpSpPr>
          <p:cNvPr id="18534" name="Group 18533" descr="\documentclass{article}&#10;\usepackage{amsmath, amsfonts , amssymb, bm}&#10;\pagestyle{empty}&#10;\begin{document}&#10;&#10;\begin{gather*}&#10;    \bm{m}_1 = [\bm{h}_1, \hat{\bm{h}}_1, \bm{h}_1-\hat{\bm{h}}_1, \bm{h}_1 \cdot \hat{\bm{h}}_1] \\&#10;    \bm{m}_2 = [\bm{h}_2, \hat{\bm{h}_2}, \bm{h}_2-\hat{\bm{h}}_2, \bm{h}_2 \cdot \hat{\bm{h}}_2]&#10;\end{gather*}&#10;&#10;&#10;\end{document}" title="IguanaTex Vector Display">
            <a:extLst>
              <a:ext uri="{FF2B5EF4-FFF2-40B4-BE49-F238E27FC236}">
                <a16:creationId xmlns:a16="http://schemas.microsoft.com/office/drawing/2014/main" id="{E8A690F9-DAEA-A0E9-2957-0D79F11262DE}"/>
              </a:ext>
            </a:extLst>
          </p:cNvPr>
          <p:cNvGrpSpPr>
            <a:grpSpLocks noChangeAspect="1"/>
          </p:cNvGrpSpPr>
          <p:nvPr>
            <p:custDataLst>
              <p:tags r:id="rId3"/>
            </p:custDataLst>
          </p:nvPr>
        </p:nvGrpSpPr>
        <p:grpSpPr>
          <a:xfrm>
            <a:off x="6608306" y="5883181"/>
            <a:ext cx="3313672" cy="740485"/>
            <a:chOff x="6761697" y="4448538"/>
            <a:chExt cx="3313672" cy="740485"/>
          </a:xfrm>
        </p:grpSpPr>
        <p:sp>
          <p:nvSpPr>
            <p:cNvPr id="18535" name="Freeform 18534">
              <a:extLst>
                <a:ext uri="{FF2B5EF4-FFF2-40B4-BE49-F238E27FC236}">
                  <a16:creationId xmlns:a16="http://schemas.microsoft.com/office/drawing/2014/main" id="{79D73159-C783-6D3D-36C5-ED8A2959D6B9}"/>
                </a:ext>
              </a:extLst>
            </p:cNvPr>
            <p:cNvSpPr/>
            <p:nvPr>
              <p:custDataLst>
                <p:tags r:id="rId4"/>
              </p:custDataLst>
            </p:nvPr>
          </p:nvSpPr>
          <p:spPr>
            <a:xfrm>
              <a:off x="6761697" y="4576554"/>
              <a:ext cx="242609" cy="116403"/>
            </a:xfrm>
            <a:custGeom>
              <a:avLst/>
              <a:gdLst>
                <a:gd name="connsiteX0" fmla="*/ 100375 w 242609"/>
                <a:gd name="connsiteY0" fmla="*/ 86628 h 116403"/>
                <a:gd name="connsiteX1" fmla="*/ 96106 w 242609"/>
                <a:gd name="connsiteY1" fmla="*/ 105354 h 116403"/>
                <a:gd name="connsiteX2" fmla="*/ 107910 w 242609"/>
                <a:gd name="connsiteY2" fmla="*/ 116488 h 116403"/>
                <a:gd name="connsiteX3" fmla="*/ 123732 w 242609"/>
                <a:gd name="connsiteY3" fmla="*/ 105607 h 116403"/>
                <a:gd name="connsiteX4" fmla="*/ 139555 w 242609"/>
                <a:gd name="connsiteY4" fmla="*/ 42091 h 116403"/>
                <a:gd name="connsiteX5" fmla="*/ 146084 w 242609"/>
                <a:gd name="connsiteY5" fmla="*/ 29945 h 116403"/>
                <a:gd name="connsiteX6" fmla="*/ 181999 w 242609"/>
                <a:gd name="connsiteY6" fmla="*/ 9195 h 116403"/>
                <a:gd name="connsiteX7" fmla="*/ 194556 w 242609"/>
                <a:gd name="connsiteY7" fmla="*/ 24125 h 116403"/>
                <a:gd name="connsiteX8" fmla="*/ 178734 w 242609"/>
                <a:gd name="connsiteY8" fmla="*/ 80808 h 116403"/>
                <a:gd name="connsiteX9" fmla="*/ 175218 w 242609"/>
                <a:gd name="connsiteY9" fmla="*/ 93714 h 116403"/>
                <a:gd name="connsiteX10" fmla="*/ 203597 w 242609"/>
                <a:gd name="connsiteY10" fmla="*/ 116488 h 116403"/>
                <a:gd name="connsiteX11" fmla="*/ 242777 w 242609"/>
                <a:gd name="connsiteY11" fmla="*/ 77012 h 116403"/>
                <a:gd name="connsiteX12" fmla="*/ 236749 w 242609"/>
                <a:gd name="connsiteY12" fmla="*/ 73469 h 116403"/>
                <a:gd name="connsiteX13" fmla="*/ 230973 w 242609"/>
                <a:gd name="connsiteY13" fmla="*/ 76759 h 116403"/>
                <a:gd name="connsiteX14" fmla="*/ 205104 w 242609"/>
                <a:gd name="connsiteY14" fmla="*/ 107378 h 116403"/>
                <a:gd name="connsiteX15" fmla="*/ 200835 w 242609"/>
                <a:gd name="connsiteY15" fmla="*/ 102064 h 116403"/>
                <a:gd name="connsiteX16" fmla="*/ 205858 w 242609"/>
                <a:gd name="connsiteY16" fmla="*/ 83592 h 116403"/>
                <a:gd name="connsiteX17" fmla="*/ 221429 w 242609"/>
                <a:gd name="connsiteY17" fmla="*/ 29439 h 116403"/>
                <a:gd name="connsiteX18" fmla="*/ 184008 w 242609"/>
                <a:gd name="connsiteY18" fmla="*/ 85 h 116403"/>
                <a:gd name="connsiteX19" fmla="*/ 140308 w 242609"/>
                <a:gd name="connsiteY19" fmla="*/ 21847 h 116403"/>
                <a:gd name="connsiteX20" fmla="*/ 128253 w 242609"/>
                <a:gd name="connsiteY20" fmla="*/ 5399 h 116403"/>
                <a:gd name="connsiteX21" fmla="*/ 103891 w 242609"/>
                <a:gd name="connsiteY21" fmla="*/ 85 h 116403"/>
                <a:gd name="connsiteX22" fmla="*/ 62452 w 242609"/>
                <a:gd name="connsiteY22" fmla="*/ 19317 h 116403"/>
                <a:gd name="connsiteX23" fmla="*/ 31561 w 242609"/>
                <a:gd name="connsiteY23" fmla="*/ 85 h 116403"/>
                <a:gd name="connsiteX24" fmla="*/ 9711 w 242609"/>
                <a:gd name="connsiteY24" fmla="*/ 14509 h 116403"/>
                <a:gd name="connsiteX25" fmla="*/ 167 w 242609"/>
                <a:gd name="connsiteY25" fmla="*/ 39561 h 116403"/>
                <a:gd name="connsiteX26" fmla="*/ 6195 w 242609"/>
                <a:gd name="connsiteY26" fmla="*/ 43103 h 116403"/>
                <a:gd name="connsiteX27" fmla="*/ 11218 w 242609"/>
                <a:gd name="connsiteY27" fmla="*/ 41838 h 116403"/>
                <a:gd name="connsiteX28" fmla="*/ 13227 w 242609"/>
                <a:gd name="connsiteY28" fmla="*/ 34500 h 116403"/>
                <a:gd name="connsiteX29" fmla="*/ 30305 w 242609"/>
                <a:gd name="connsiteY29" fmla="*/ 9195 h 116403"/>
                <a:gd name="connsiteX30" fmla="*/ 36081 w 242609"/>
                <a:gd name="connsiteY30" fmla="*/ 18557 h 116403"/>
                <a:gd name="connsiteX31" fmla="*/ 32565 w 242609"/>
                <a:gd name="connsiteY31" fmla="*/ 37030 h 116403"/>
                <a:gd name="connsiteX32" fmla="*/ 27040 w 242609"/>
                <a:gd name="connsiteY32" fmla="*/ 59805 h 116403"/>
                <a:gd name="connsiteX33" fmla="*/ 17999 w 242609"/>
                <a:gd name="connsiteY33" fmla="*/ 95232 h 116403"/>
                <a:gd name="connsiteX34" fmla="*/ 15990 w 242609"/>
                <a:gd name="connsiteY34" fmla="*/ 105354 h 116403"/>
                <a:gd name="connsiteX35" fmla="*/ 27793 w 242609"/>
                <a:gd name="connsiteY35" fmla="*/ 116488 h 116403"/>
                <a:gd name="connsiteX36" fmla="*/ 45625 w 242609"/>
                <a:gd name="connsiteY36" fmla="*/ 97256 h 116403"/>
                <a:gd name="connsiteX37" fmla="*/ 52657 w 242609"/>
                <a:gd name="connsiteY37" fmla="*/ 68915 h 116403"/>
                <a:gd name="connsiteX38" fmla="*/ 60443 w 242609"/>
                <a:gd name="connsiteY38" fmla="*/ 38801 h 116403"/>
                <a:gd name="connsiteX39" fmla="*/ 76014 w 242609"/>
                <a:gd name="connsiteY39" fmla="*/ 19064 h 116403"/>
                <a:gd name="connsiteX40" fmla="*/ 101882 w 242609"/>
                <a:gd name="connsiteY40" fmla="*/ 9195 h 116403"/>
                <a:gd name="connsiteX41" fmla="*/ 114440 w 242609"/>
                <a:gd name="connsiteY41" fmla="*/ 24125 h 116403"/>
                <a:gd name="connsiteX42" fmla="*/ 111677 w 242609"/>
                <a:gd name="connsiteY42" fmla="*/ 41079 h 116403"/>
                <a:gd name="connsiteX43" fmla="*/ 100375 w 242609"/>
                <a:gd name="connsiteY43" fmla="*/ 86628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2609" h="116403">
                  <a:moveTo>
                    <a:pt x="100375" y="86628"/>
                  </a:moveTo>
                  <a:cubicBezTo>
                    <a:pt x="98868" y="92954"/>
                    <a:pt x="96106" y="103583"/>
                    <a:pt x="96106" y="105354"/>
                  </a:cubicBezTo>
                  <a:cubicBezTo>
                    <a:pt x="96106" y="110668"/>
                    <a:pt x="100124" y="116488"/>
                    <a:pt x="107910" y="116488"/>
                  </a:cubicBezTo>
                  <a:cubicBezTo>
                    <a:pt x="112179" y="116488"/>
                    <a:pt x="119965" y="114211"/>
                    <a:pt x="123732" y="105607"/>
                  </a:cubicBezTo>
                  <a:cubicBezTo>
                    <a:pt x="125741" y="100293"/>
                    <a:pt x="137043" y="52466"/>
                    <a:pt x="139555" y="42091"/>
                  </a:cubicBezTo>
                  <a:cubicBezTo>
                    <a:pt x="140308" y="38295"/>
                    <a:pt x="140810" y="37030"/>
                    <a:pt x="146084" y="29945"/>
                  </a:cubicBezTo>
                  <a:cubicBezTo>
                    <a:pt x="152614" y="21341"/>
                    <a:pt x="164418" y="9195"/>
                    <a:pt x="181999" y="9195"/>
                  </a:cubicBezTo>
                  <a:cubicBezTo>
                    <a:pt x="188528" y="9195"/>
                    <a:pt x="194556" y="11725"/>
                    <a:pt x="194556" y="24125"/>
                  </a:cubicBezTo>
                  <a:cubicBezTo>
                    <a:pt x="194556" y="38548"/>
                    <a:pt x="183506" y="68155"/>
                    <a:pt x="178734" y="80808"/>
                  </a:cubicBezTo>
                  <a:cubicBezTo>
                    <a:pt x="175971" y="87640"/>
                    <a:pt x="175218" y="89412"/>
                    <a:pt x="175218" y="93714"/>
                  </a:cubicBezTo>
                  <a:cubicBezTo>
                    <a:pt x="175218" y="108391"/>
                    <a:pt x="189784" y="116488"/>
                    <a:pt x="203597" y="116488"/>
                  </a:cubicBezTo>
                  <a:cubicBezTo>
                    <a:pt x="230219" y="116488"/>
                    <a:pt x="242777" y="82073"/>
                    <a:pt x="242777" y="77012"/>
                  </a:cubicBezTo>
                  <a:cubicBezTo>
                    <a:pt x="242777" y="73469"/>
                    <a:pt x="239009" y="73469"/>
                    <a:pt x="236749" y="73469"/>
                  </a:cubicBezTo>
                  <a:cubicBezTo>
                    <a:pt x="233735" y="73469"/>
                    <a:pt x="231977" y="73469"/>
                    <a:pt x="230973" y="76759"/>
                  </a:cubicBezTo>
                  <a:cubicBezTo>
                    <a:pt x="222685" y="104848"/>
                    <a:pt x="209123" y="107378"/>
                    <a:pt x="205104" y="107378"/>
                  </a:cubicBezTo>
                  <a:cubicBezTo>
                    <a:pt x="203346" y="107378"/>
                    <a:pt x="200835" y="107378"/>
                    <a:pt x="200835" y="102064"/>
                  </a:cubicBezTo>
                  <a:cubicBezTo>
                    <a:pt x="200835" y="96244"/>
                    <a:pt x="203346" y="89918"/>
                    <a:pt x="205858" y="83592"/>
                  </a:cubicBezTo>
                  <a:cubicBezTo>
                    <a:pt x="209876" y="73216"/>
                    <a:pt x="221429" y="43609"/>
                    <a:pt x="221429" y="29439"/>
                  </a:cubicBezTo>
                  <a:cubicBezTo>
                    <a:pt x="221429" y="6158"/>
                    <a:pt x="202090" y="85"/>
                    <a:pt x="184008" y="85"/>
                  </a:cubicBezTo>
                  <a:cubicBezTo>
                    <a:pt x="178231" y="85"/>
                    <a:pt x="159144" y="85"/>
                    <a:pt x="140308" y="21847"/>
                  </a:cubicBezTo>
                  <a:cubicBezTo>
                    <a:pt x="139555" y="18557"/>
                    <a:pt x="137796" y="10713"/>
                    <a:pt x="128253" y="5399"/>
                  </a:cubicBezTo>
                  <a:cubicBezTo>
                    <a:pt x="119212" y="85"/>
                    <a:pt x="106654" y="85"/>
                    <a:pt x="103891" y="85"/>
                  </a:cubicBezTo>
                  <a:cubicBezTo>
                    <a:pt x="98617" y="85"/>
                    <a:pt x="80284" y="85"/>
                    <a:pt x="62452" y="19317"/>
                  </a:cubicBezTo>
                  <a:cubicBezTo>
                    <a:pt x="58936" y="6664"/>
                    <a:pt x="45123" y="85"/>
                    <a:pt x="31561" y="85"/>
                  </a:cubicBezTo>
                  <a:cubicBezTo>
                    <a:pt x="22268" y="85"/>
                    <a:pt x="15236" y="5399"/>
                    <a:pt x="9711" y="14509"/>
                  </a:cubicBezTo>
                  <a:cubicBezTo>
                    <a:pt x="3432" y="24631"/>
                    <a:pt x="167" y="38295"/>
                    <a:pt x="167" y="39561"/>
                  </a:cubicBezTo>
                  <a:cubicBezTo>
                    <a:pt x="167" y="43103"/>
                    <a:pt x="3934" y="43103"/>
                    <a:pt x="6195" y="43103"/>
                  </a:cubicBezTo>
                  <a:cubicBezTo>
                    <a:pt x="8957" y="43103"/>
                    <a:pt x="9962" y="43103"/>
                    <a:pt x="11218" y="41838"/>
                  </a:cubicBezTo>
                  <a:cubicBezTo>
                    <a:pt x="11720" y="41332"/>
                    <a:pt x="11720" y="40826"/>
                    <a:pt x="13227" y="34500"/>
                  </a:cubicBezTo>
                  <a:cubicBezTo>
                    <a:pt x="18250" y="14762"/>
                    <a:pt x="23775" y="9195"/>
                    <a:pt x="30305" y="9195"/>
                  </a:cubicBezTo>
                  <a:cubicBezTo>
                    <a:pt x="34072" y="9195"/>
                    <a:pt x="36081" y="11725"/>
                    <a:pt x="36081" y="18557"/>
                  </a:cubicBezTo>
                  <a:cubicBezTo>
                    <a:pt x="36081" y="22859"/>
                    <a:pt x="35077" y="26908"/>
                    <a:pt x="32565" y="37030"/>
                  </a:cubicBezTo>
                  <a:cubicBezTo>
                    <a:pt x="30807" y="44116"/>
                    <a:pt x="28296" y="54238"/>
                    <a:pt x="27040" y="59805"/>
                  </a:cubicBezTo>
                  <a:lnTo>
                    <a:pt x="17999" y="95232"/>
                  </a:lnTo>
                  <a:cubicBezTo>
                    <a:pt x="17245" y="98775"/>
                    <a:pt x="15990" y="103583"/>
                    <a:pt x="15990" y="105354"/>
                  </a:cubicBezTo>
                  <a:cubicBezTo>
                    <a:pt x="15990" y="110668"/>
                    <a:pt x="20008" y="116488"/>
                    <a:pt x="27793" y="116488"/>
                  </a:cubicBezTo>
                  <a:cubicBezTo>
                    <a:pt x="40853" y="116488"/>
                    <a:pt x="43867" y="104848"/>
                    <a:pt x="45625" y="97256"/>
                  </a:cubicBezTo>
                  <a:cubicBezTo>
                    <a:pt x="48137" y="87893"/>
                    <a:pt x="50146" y="79796"/>
                    <a:pt x="52657" y="68915"/>
                  </a:cubicBezTo>
                  <a:cubicBezTo>
                    <a:pt x="53662" y="65625"/>
                    <a:pt x="59940" y="39561"/>
                    <a:pt x="60443" y="38801"/>
                  </a:cubicBezTo>
                  <a:cubicBezTo>
                    <a:pt x="60694" y="37283"/>
                    <a:pt x="67726" y="25896"/>
                    <a:pt x="76014" y="19064"/>
                  </a:cubicBezTo>
                  <a:cubicBezTo>
                    <a:pt x="83046" y="13496"/>
                    <a:pt x="91334" y="9195"/>
                    <a:pt x="101882" y="9195"/>
                  </a:cubicBezTo>
                  <a:cubicBezTo>
                    <a:pt x="108412" y="9195"/>
                    <a:pt x="114440" y="11725"/>
                    <a:pt x="114440" y="24125"/>
                  </a:cubicBezTo>
                  <a:cubicBezTo>
                    <a:pt x="114440" y="29945"/>
                    <a:pt x="112682" y="37283"/>
                    <a:pt x="111677" y="41079"/>
                  </a:cubicBezTo>
                  <a:lnTo>
                    <a:pt x="100375" y="86628"/>
                  </a:lnTo>
                  <a:close/>
                </a:path>
              </a:pathLst>
            </a:custGeom>
            <a:solidFill>
              <a:srgbClr val="000000"/>
            </a:solidFill>
            <a:ln w="25209" cap="flat">
              <a:noFill/>
              <a:prstDash val="solid"/>
              <a:miter/>
            </a:ln>
          </p:spPr>
          <p:txBody>
            <a:bodyPr rtlCol="0" anchor="ctr"/>
            <a:lstStyle/>
            <a:p>
              <a:endParaRPr lang="en-CN"/>
            </a:p>
          </p:txBody>
        </p:sp>
        <p:sp>
          <p:nvSpPr>
            <p:cNvPr id="18536" name="Freeform 18535">
              <a:extLst>
                <a:ext uri="{FF2B5EF4-FFF2-40B4-BE49-F238E27FC236}">
                  <a16:creationId xmlns:a16="http://schemas.microsoft.com/office/drawing/2014/main" id="{FDF218B6-AC81-F3AF-7F8E-8E05C9169B46}"/>
                </a:ext>
              </a:extLst>
            </p:cNvPr>
            <p:cNvSpPr/>
            <p:nvPr>
              <p:custDataLst>
                <p:tags r:id="rId5"/>
              </p:custDataLst>
            </p:nvPr>
          </p:nvSpPr>
          <p:spPr>
            <a:xfrm>
              <a:off x="7032109" y="4611273"/>
              <a:ext cx="63992" cy="117618"/>
            </a:xfrm>
            <a:custGeom>
              <a:avLst/>
              <a:gdLst>
                <a:gd name="connsiteX0" fmla="*/ 39909 w 63992"/>
                <a:gd name="connsiteY0" fmla="*/ 5046 h 117618"/>
                <a:gd name="connsiteX1" fmla="*/ 34635 w 63992"/>
                <a:gd name="connsiteY1" fmla="*/ 86 h 117618"/>
                <a:gd name="connsiteX2" fmla="*/ 177 w 63992"/>
                <a:gd name="connsiteY2" fmla="*/ 11423 h 117618"/>
                <a:gd name="connsiteX3" fmla="*/ 177 w 63992"/>
                <a:gd name="connsiteY3" fmla="*/ 17800 h 117618"/>
                <a:gd name="connsiteX4" fmla="*/ 25669 w 63992"/>
                <a:gd name="connsiteY4" fmla="*/ 12840 h 117618"/>
                <a:gd name="connsiteX5" fmla="*/ 25669 w 63992"/>
                <a:gd name="connsiteY5" fmla="*/ 103179 h 117618"/>
                <a:gd name="connsiteX6" fmla="*/ 8089 w 63992"/>
                <a:gd name="connsiteY6" fmla="*/ 111327 h 117618"/>
                <a:gd name="connsiteX7" fmla="*/ 1408 w 63992"/>
                <a:gd name="connsiteY7" fmla="*/ 111327 h 117618"/>
                <a:gd name="connsiteX8" fmla="*/ 1408 w 63992"/>
                <a:gd name="connsiteY8" fmla="*/ 117704 h 117618"/>
                <a:gd name="connsiteX9" fmla="*/ 32701 w 63992"/>
                <a:gd name="connsiteY9" fmla="*/ 116996 h 117618"/>
                <a:gd name="connsiteX10" fmla="*/ 64170 w 63992"/>
                <a:gd name="connsiteY10" fmla="*/ 117704 h 117618"/>
                <a:gd name="connsiteX11" fmla="*/ 64170 w 63992"/>
                <a:gd name="connsiteY11" fmla="*/ 111327 h 117618"/>
                <a:gd name="connsiteX12" fmla="*/ 57490 w 63992"/>
                <a:gd name="connsiteY12" fmla="*/ 111327 h 117618"/>
                <a:gd name="connsiteX13" fmla="*/ 39909 w 63992"/>
                <a:gd name="connsiteY13" fmla="*/ 103179 h 117618"/>
                <a:gd name="connsiteX14" fmla="*/ 39909 w 63992"/>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92" h="117618">
                  <a:moveTo>
                    <a:pt x="39909" y="5046"/>
                  </a:moveTo>
                  <a:cubicBezTo>
                    <a:pt x="39909" y="263"/>
                    <a:pt x="39558" y="86"/>
                    <a:pt x="34635" y="86"/>
                  </a:cubicBezTo>
                  <a:cubicBezTo>
                    <a:pt x="23384" y="11246"/>
                    <a:pt x="7385" y="11423"/>
                    <a:pt x="177" y="11423"/>
                  </a:cubicBezTo>
                  <a:lnTo>
                    <a:pt x="177" y="17800"/>
                  </a:lnTo>
                  <a:cubicBezTo>
                    <a:pt x="4397" y="17800"/>
                    <a:pt x="16000" y="17800"/>
                    <a:pt x="25669" y="12840"/>
                  </a:cubicBezTo>
                  <a:lnTo>
                    <a:pt x="25669" y="103179"/>
                  </a:lnTo>
                  <a:cubicBezTo>
                    <a:pt x="25669" y="109025"/>
                    <a:pt x="25669" y="111327"/>
                    <a:pt x="8089" y="111327"/>
                  </a:cubicBezTo>
                  <a:lnTo>
                    <a:pt x="1408" y="111327"/>
                  </a:lnTo>
                  <a:lnTo>
                    <a:pt x="1408" y="117704"/>
                  </a:lnTo>
                  <a:cubicBezTo>
                    <a:pt x="4573" y="117527"/>
                    <a:pt x="26196" y="116996"/>
                    <a:pt x="32701" y="116996"/>
                  </a:cubicBezTo>
                  <a:cubicBezTo>
                    <a:pt x="38151" y="116996"/>
                    <a:pt x="60302" y="117527"/>
                    <a:pt x="64170" y="117704"/>
                  </a:cubicBezTo>
                  <a:lnTo>
                    <a:pt x="64170" y="111327"/>
                  </a:lnTo>
                  <a:lnTo>
                    <a:pt x="57490" y="111327"/>
                  </a:lnTo>
                  <a:cubicBezTo>
                    <a:pt x="39909" y="111327"/>
                    <a:pt x="39909" y="109025"/>
                    <a:pt x="39909" y="103179"/>
                  </a:cubicBezTo>
                  <a:lnTo>
                    <a:pt x="39909" y="5046"/>
                  </a:lnTo>
                  <a:close/>
                </a:path>
              </a:pathLst>
            </a:custGeom>
            <a:solidFill>
              <a:srgbClr val="000000"/>
            </a:solidFill>
            <a:ln w="25209" cap="flat">
              <a:noFill/>
              <a:prstDash val="solid"/>
              <a:miter/>
            </a:ln>
          </p:spPr>
          <p:txBody>
            <a:bodyPr rtlCol="0" anchor="ctr"/>
            <a:lstStyle/>
            <a:p>
              <a:endParaRPr lang="en-CN"/>
            </a:p>
          </p:txBody>
        </p:sp>
        <p:sp>
          <p:nvSpPr>
            <p:cNvPr id="18537" name="Freeform 18536">
              <a:extLst>
                <a:ext uri="{FF2B5EF4-FFF2-40B4-BE49-F238E27FC236}">
                  <a16:creationId xmlns:a16="http://schemas.microsoft.com/office/drawing/2014/main" id="{F79496A2-4D6B-5B7A-5F25-8B6B6FF0C701}"/>
                </a:ext>
              </a:extLst>
            </p:cNvPr>
            <p:cNvSpPr/>
            <p:nvPr>
              <p:custDataLst>
                <p:tags r:id="rId6"/>
              </p:custDataLst>
            </p:nvPr>
          </p:nvSpPr>
          <p:spPr>
            <a:xfrm>
              <a:off x="7209441" y="4598064"/>
              <a:ext cx="167013" cy="59213"/>
            </a:xfrm>
            <a:custGeom>
              <a:avLst/>
              <a:gdLst>
                <a:gd name="connsiteX0" fmla="*/ 158659 w 167013"/>
                <a:gd name="connsiteY0" fmla="*/ 10207 h 59213"/>
                <a:gd name="connsiteX1" fmla="*/ 167198 w 167013"/>
                <a:gd name="connsiteY1" fmla="*/ 5146 h 59213"/>
                <a:gd name="connsiteX2" fmla="*/ 158910 w 167013"/>
                <a:gd name="connsiteY2" fmla="*/ 85 h 59213"/>
                <a:gd name="connsiteX3" fmla="*/ 8473 w 167013"/>
                <a:gd name="connsiteY3" fmla="*/ 85 h 59213"/>
                <a:gd name="connsiteX4" fmla="*/ 185 w 167013"/>
                <a:gd name="connsiteY4" fmla="*/ 5146 h 59213"/>
                <a:gd name="connsiteX5" fmla="*/ 8724 w 167013"/>
                <a:gd name="connsiteY5" fmla="*/ 10207 h 59213"/>
                <a:gd name="connsiteX6" fmla="*/ 158659 w 167013"/>
                <a:gd name="connsiteY6" fmla="*/ 10207 h 59213"/>
                <a:gd name="connsiteX7" fmla="*/ 158910 w 167013"/>
                <a:gd name="connsiteY7" fmla="*/ 59299 h 59213"/>
                <a:gd name="connsiteX8" fmla="*/ 167198 w 167013"/>
                <a:gd name="connsiteY8" fmla="*/ 54238 h 59213"/>
                <a:gd name="connsiteX9" fmla="*/ 158659 w 167013"/>
                <a:gd name="connsiteY9" fmla="*/ 49177 h 59213"/>
                <a:gd name="connsiteX10" fmla="*/ 8724 w 167013"/>
                <a:gd name="connsiteY10" fmla="*/ 49177 h 59213"/>
                <a:gd name="connsiteX11" fmla="*/ 185 w 167013"/>
                <a:gd name="connsiteY11" fmla="*/ 54238 h 59213"/>
                <a:gd name="connsiteX12" fmla="*/ 8473 w 167013"/>
                <a:gd name="connsiteY12" fmla="*/ 59299 h 59213"/>
                <a:gd name="connsiteX13" fmla="*/ 158910 w 167013"/>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13" h="59213">
                  <a:moveTo>
                    <a:pt x="158659" y="10207"/>
                  </a:moveTo>
                  <a:cubicBezTo>
                    <a:pt x="162427" y="10207"/>
                    <a:pt x="167198" y="10207"/>
                    <a:pt x="167198" y="5146"/>
                  </a:cubicBezTo>
                  <a:cubicBezTo>
                    <a:pt x="167198" y="85"/>
                    <a:pt x="162427" y="85"/>
                    <a:pt x="158910" y="85"/>
                  </a:cubicBezTo>
                  <a:lnTo>
                    <a:pt x="8473" y="85"/>
                  </a:lnTo>
                  <a:cubicBezTo>
                    <a:pt x="4956" y="85"/>
                    <a:pt x="185" y="85"/>
                    <a:pt x="185" y="5146"/>
                  </a:cubicBezTo>
                  <a:cubicBezTo>
                    <a:pt x="185" y="10207"/>
                    <a:pt x="4956" y="10207"/>
                    <a:pt x="8724" y="10207"/>
                  </a:cubicBezTo>
                  <a:lnTo>
                    <a:pt x="158659" y="10207"/>
                  </a:lnTo>
                  <a:close/>
                  <a:moveTo>
                    <a:pt x="158910" y="59299"/>
                  </a:moveTo>
                  <a:cubicBezTo>
                    <a:pt x="162427" y="59299"/>
                    <a:pt x="167198" y="59299"/>
                    <a:pt x="167198" y="54238"/>
                  </a:cubicBezTo>
                  <a:cubicBezTo>
                    <a:pt x="167198" y="49177"/>
                    <a:pt x="162427" y="49177"/>
                    <a:pt x="158659" y="49177"/>
                  </a:cubicBezTo>
                  <a:lnTo>
                    <a:pt x="8724" y="49177"/>
                  </a:lnTo>
                  <a:cubicBezTo>
                    <a:pt x="4956" y="49177"/>
                    <a:pt x="185" y="49177"/>
                    <a:pt x="185" y="54238"/>
                  </a:cubicBezTo>
                  <a:cubicBezTo>
                    <a:pt x="185" y="59299"/>
                    <a:pt x="4956" y="59299"/>
                    <a:pt x="8473" y="59299"/>
                  </a:cubicBezTo>
                  <a:lnTo>
                    <a:pt x="158910" y="59299"/>
                  </a:lnTo>
                  <a:close/>
                </a:path>
              </a:pathLst>
            </a:custGeom>
            <a:solidFill>
              <a:srgbClr val="000000"/>
            </a:solidFill>
            <a:ln w="25209" cap="flat">
              <a:noFill/>
              <a:prstDash val="solid"/>
              <a:miter/>
            </a:ln>
          </p:spPr>
          <p:txBody>
            <a:bodyPr rtlCol="0" anchor="ctr"/>
            <a:lstStyle/>
            <a:p>
              <a:endParaRPr lang="en-CN"/>
            </a:p>
          </p:txBody>
        </p:sp>
        <p:sp>
          <p:nvSpPr>
            <p:cNvPr id="18538" name="Freeform 18537">
              <a:extLst>
                <a:ext uri="{FF2B5EF4-FFF2-40B4-BE49-F238E27FC236}">
                  <a16:creationId xmlns:a16="http://schemas.microsoft.com/office/drawing/2014/main" id="{86E6D3AD-5F0F-D90F-C572-D9AFA19F562B}"/>
                </a:ext>
              </a:extLst>
            </p:cNvPr>
            <p:cNvSpPr/>
            <p:nvPr>
              <p:custDataLst>
                <p:tags r:id="rId7"/>
              </p:custDataLst>
            </p:nvPr>
          </p:nvSpPr>
          <p:spPr>
            <a:xfrm>
              <a:off x="7490112" y="4501145"/>
              <a:ext cx="34407" cy="253051"/>
            </a:xfrm>
            <a:custGeom>
              <a:avLst/>
              <a:gdLst>
                <a:gd name="connsiteX0" fmla="*/ 34603 w 34407"/>
                <a:gd name="connsiteY0" fmla="*/ 253136 h 253051"/>
                <a:gd name="connsiteX1" fmla="*/ 34603 w 34407"/>
                <a:gd name="connsiteY1" fmla="*/ 243014 h 253051"/>
                <a:gd name="connsiteX2" fmla="*/ 10241 w 34407"/>
                <a:gd name="connsiteY2" fmla="*/ 243014 h 253051"/>
                <a:gd name="connsiteX3" fmla="*/ 10241 w 34407"/>
                <a:gd name="connsiteY3" fmla="*/ 10207 h 253051"/>
                <a:gd name="connsiteX4" fmla="*/ 34603 w 34407"/>
                <a:gd name="connsiteY4" fmla="*/ 10207 h 253051"/>
                <a:gd name="connsiteX5" fmla="*/ 34603 w 34407"/>
                <a:gd name="connsiteY5" fmla="*/ 85 h 253051"/>
                <a:gd name="connsiteX6" fmla="*/ 195 w 34407"/>
                <a:gd name="connsiteY6" fmla="*/ 85 h 253051"/>
                <a:gd name="connsiteX7" fmla="*/ 195 w 34407"/>
                <a:gd name="connsiteY7" fmla="*/ 253136 h 253051"/>
                <a:gd name="connsiteX8" fmla="*/ 34603 w 34407"/>
                <a:gd name="connsiteY8" fmla="*/ 25313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7" h="253051">
                  <a:moveTo>
                    <a:pt x="34603" y="253136"/>
                  </a:moveTo>
                  <a:lnTo>
                    <a:pt x="34603" y="243014"/>
                  </a:lnTo>
                  <a:lnTo>
                    <a:pt x="10241" y="243014"/>
                  </a:lnTo>
                  <a:lnTo>
                    <a:pt x="10241" y="10207"/>
                  </a:lnTo>
                  <a:lnTo>
                    <a:pt x="34603" y="10207"/>
                  </a:lnTo>
                  <a:lnTo>
                    <a:pt x="34603" y="85"/>
                  </a:lnTo>
                  <a:lnTo>
                    <a:pt x="195" y="85"/>
                  </a:lnTo>
                  <a:lnTo>
                    <a:pt x="195" y="253136"/>
                  </a:lnTo>
                  <a:lnTo>
                    <a:pt x="34603" y="253136"/>
                  </a:lnTo>
                  <a:close/>
                </a:path>
              </a:pathLst>
            </a:custGeom>
            <a:solidFill>
              <a:srgbClr val="000000"/>
            </a:solidFill>
            <a:ln w="25209" cap="flat">
              <a:noFill/>
              <a:prstDash val="solid"/>
              <a:miter/>
            </a:ln>
          </p:spPr>
          <p:txBody>
            <a:bodyPr rtlCol="0" anchor="ctr"/>
            <a:lstStyle/>
            <a:p>
              <a:endParaRPr lang="en-CN"/>
            </a:p>
          </p:txBody>
        </p:sp>
        <p:sp>
          <p:nvSpPr>
            <p:cNvPr id="18539" name="Freeform 18538">
              <a:extLst>
                <a:ext uri="{FF2B5EF4-FFF2-40B4-BE49-F238E27FC236}">
                  <a16:creationId xmlns:a16="http://schemas.microsoft.com/office/drawing/2014/main" id="{B4F1B1FD-6564-A78F-D513-B26C5D24F0B9}"/>
                </a:ext>
              </a:extLst>
            </p:cNvPr>
            <p:cNvSpPr/>
            <p:nvPr>
              <p:custDataLst>
                <p:tags r:id="rId8"/>
              </p:custDataLst>
            </p:nvPr>
          </p:nvSpPr>
          <p:spPr>
            <a:xfrm>
              <a:off x="7542798" y="4515316"/>
              <a:ext cx="146670" cy="177641"/>
            </a:xfrm>
            <a:custGeom>
              <a:avLst/>
              <a:gdLst>
                <a:gd name="connsiteX0" fmla="*/ 67003 w 146670"/>
                <a:gd name="connsiteY0" fmla="*/ 8941 h 177641"/>
                <a:gd name="connsiteX1" fmla="*/ 68008 w 146670"/>
                <a:gd name="connsiteY1" fmla="*/ 4640 h 177641"/>
                <a:gd name="connsiteX2" fmla="*/ 62483 w 146670"/>
                <a:gd name="connsiteY2" fmla="*/ 85 h 177641"/>
                <a:gd name="connsiteX3" fmla="*/ 60725 w 146670"/>
                <a:gd name="connsiteY3" fmla="*/ 338 h 177641"/>
                <a:gd name="connsiteX4" fmla="*/ 28327 w 146670"/>
                <a:gd name="connsiteY4" fmla="*/ 1856 h 177641"/>
                <a:gd name="connsiteX5" fmla="*/ 20290 w 146670"/>
                <a:gd name="connsiteY5" fmla="*/ 9448 h 177641"/>
                <a:gd name="connsiteX6" fmla="*/ 26820 w 146670"/>
                <a:gd name="connsiteY6" fmla="*/ 14002 h 177641"/>
                <a:gd name="connsiteX7" fmla="*/ 37368 w 146670"/>
                <a:gd name="connsiteY7" fmla="*/ 14509 h 177641"/>
                <a:gd name="connsiteX8" fmla="*/ 1203 w 146670"/>
                <a:gd name="connsiteY8" fmla="*/ 160519 h 177641"/>
                <a:gd name="connsiteX9" fmla="*/ 198 w 146670"/>
                <a:gd name="connsiteY9" fmla="*/ 166339 h 177641"/>
                <a:gd name="connsiteX10" fmla="*/ 12253 w 146670"/>
                <a:gd name="connsiteY10" fmla="*/ 177727 h 177641"/>
                <a:gd name="connsiteX11" fmla="*/ 28578 w 146670"/>
                <a:gd name="connsiteY11" fmla="*/ 163556 h 177641"/>
                <a:gd name="connsiteX12" fmla="*/ 43647 w 146670"/>
                <a:gd name="connsiteY12" fmla="*/ 103583 h 177641"/>
                <a:gd name="connsiteX13" fmla="*/ 48670 w 146670"/>
                <a:gd name="connsiteY13" fmla="*/ 93207 h 177641"/>
                <a:gd name="connsiteX14" fmla="*/ 86091 w 146670"/>
                <a:gd name="connsiteY14" fmla="*/ 70433 h 177641"/>
                <a:gd name="connsiteX15" fmla="*/ 98648 w 146670"/>
                <a:gd name="connsiteY15" fmla="*/ 85363 h 177641"/>
                <a:gd name="connsiteX16" fmla="*/ 82826 w 146670"/>
                <a:gd name="connsiteY16" fmla="*/ 142046 h 177641"/>
                <a:gd name="connsiteX17" fmla="*/ 79310 w 146670"/>
                <a:gd name="connsiteY17" fmla="*/ 154952 h 177641"/>
                <a:gd name="connsiteX18" fmla="*/ 107689 w 146670"/>
                <a:gd name="connsiteY18" fmla="*/ 177727 h 177641"/>
                <a:gd name="connsiteX19" fmla="*/ 146869 w 146670"/>
                <a:gd name="connsiteY19" fmla="*/ 138251 h 177641"/>
                <a:gd name="connsiteX20" fmla="*/ 140841 w 146670"/>
                <a:gd name="connsiteY20" fmla="*/ 134708 h 177641"/>
                <a:gd name="connsiteX21" fmla="*/ 135065 w 146670"/>
                <a:gd name="connsiteY21" fmla="*/ 137998 h 177641"/>
                <a:gd name="connsiteX22" fmla="*/ 109196 w 146670"/>
                <a:gd name="connsiteY22" fmla="*/ 168617 h 177641"/>
                <a:gd name="connsiteX23" fmla="*/ 104927 w 146670"/>
                <a:gd name="connsiteY23" fmla="*/ 163303 h 177641"/>
                <a:gd name="connsiteX24" fmla="*/ 109196 w 146670"/>
                <a:gd name="connsiteY24" fmla="*/ 146854 h 177641"/>
                <a:gd name="connsiteX25" fmla="*/ 125521 w 146670"/>
                <a:gd name="connsiteY25" fmla="*/ 90677 h 177641"/>
                <a:gd name="connsiteX26" fmla="*/ 88100 w 146670"/>
                <a:gd name="connsiteY26" fmla="*/ 61323 h 177641"/>
                <a:gd name="connsiteX27" fmla="*/ 50176 w 146670"/>
                <a:gd name="connsiteY27" fmla="*/ 77012 h 177641"/>
                <a:gd name="connsiteX28" fmla="*/ 67003 w 14667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03" y="8941"/>
                  </a:moveTo>
                  <a:cubicBezTo>
                    <a:pt x="68008" y="5399"/>
                    <a:pt x="68008" y="4893"/>
                    <a:pt x="68008" y="4640"/>
                  </a:cubicBezTo>
                  <a:cubicBezTo>
                    <a:pt x="68008" y="1350"/>
                    <a:pt x="65245" y="85"/>
                    <a:pt x="62483" y="85"/>
                  </a:cubicBezTo>
                  <a:cubicBezTo>
                    <a:pt x="61478" y="85"/>
                    <a:pt x="61227" y="85"/>
                    <a:pt x="60725" y="338"/>
                  </a:cubicBezTo>
                  <a:lnTo>
                    <a:pt x="28327" y="1856"/>
                  </a:lnTo>
                  <a:cubicBezTo>
                    <a:pt x="24811" y="2109"/>
                    <a:pt x="20290" y="2362"/>
                    <a:pt x="20290" y="9448"/>
                  </a:cubicBezTo>
                  <a:cubicBezTo>
                    <a:pt x="20290" y="14002"/>
                    <a:pt x="24811" y="14002"/>
                    <a:pt x="26820" y="14002"/>
                  </a:cubicBezTo>
                  <a:cubicBezTo>
                    <a:pt x="29582" y="14002"/>
                    <a:pt x="34103" y="14002"/>
                    <a:pt x="37368" y="14509"/>
                  </a:cubicBezTo>
                  <a:lnTo>
                    <a:pt x="1203" y="160519"/>
                  </a:lnTo>
                  <a:cubicBezTo>
                    <a:pt x="951" y="161531"/>
                    <a:pt x="198" y="165327"/>
                    <a:pt x="198" y="166339"/>
                  </a:cubicBezTo>
                  <a:cubicBezTo>
                    <a:pt x="198" y="172412"/>
                    <a:pt x="4970" y="177727"/>
                    <a:pt x="12253" y="177727"/>
                  </a:cubicBezTo>
                  <a:cubicBezTo>
                    <a:pt x="13760" y="177727"/>
                    <a:pt x="25062" y="177727"/>
                    <a:pt x="28578" y="163556"/>
                  </a:cubicBezTo>
                  <a:lnTo>
                    <a:pt x="43647" y="103583"/>
                  </a:lnTo>
                  <a:cubicBezTo>
                    <a:pt x="44902" y="98775"/>
                    <a:pt x="44902" y="98268"/>
                    <a:pt x="48670" y="93207"/>
                  </a:cubicBezTo>
                  <a:cubicBezTo>
                    <a:pt x="52688" y="87640"/>
                    <a:pt x="65245" y="70433"/>
                    <a:pt x="86091" y="70433"/>
                  </a:cubicBezTo>
                  <a:cubicBezTo>
                    <a:pt x="92621" y="70433"/>
                    <a:pt x="98648" y="72963"/>
                    <a:pt x="98648" y="85363"/>
                  </a:cubicBezTo>
                  <a:cubicBezTo>
                    <a:pt x="98648" y="100040"/>
                    <a:pt x="87598" y="129647"/>
                    <a:pt x="82826" y="142046"/>
                  </a:cubicBezTo>
                  <a:cubicBezTo>
                    <a:pt x="80063" y="148879"/>
                    <a:pt x="79310" y="150650"/>
                    <a:pt x="79310" y="154952"/>
                  </a:cubicBezTo>
                  <a:cubicBezTo>
                    <a:pt x="79310" y="169629"/>
                    <a:pt x="93876" y="177727"/>
                    <a:pt x="107689" y="177727"/>
                  </a:cubicBezTo>
                  <a:cubicBezTo>
                    <a:pt x="134311" y="177727"/>
                    <a:pt x="146869" y="143312"/>
                    <a:pt x="146869" y="138251"/>
                  </a:cubicBezTo>
                  <a:cubicBezTo>
                    <a:pt x="146869" y="134708"/>
                    <a:pt x="143101" y="134708"/>
                    <a:pt x="140841" y="134708"/>
                  </a:cubicBezTo>
                  <a:cubicBezTo>
                    <a:pt x="137827" y="134708"/>
                    <a:pt x="136069" y="134708"/>
                    <a:pt x="135065" y="137998"/>
                  </a:cubicBezTo>
                  <a:cubicBezTo>
                    <a:pt x="127028" y="166086"/>
                    <a:pt x="113215" y="168617"/>
                    <a:pt x="109196" y="168617"/>
                  </a:cubicBezTo>
                  <a:cubicBezTo>
                    <a:pt x="107438" y="168617"/>
                    <a:pt x="104927" y="168617"/>
                    <a:pt x="104927" y="163303"/>
                  </a:cubicBezTo>
                  <a:cubicBezTo>
                    <a:pt x="104927" y="157736"/>
                    <a:pt x="107689" y="150903"/>
                    <a:pt x="109196" y="146854"/>
                  </a:cubicBezTo>
                  <a:cubicBezTo>
                    <a:pt x="113968" y="134455"/>
                    <a:pt x="125521" y="104848"/>
                    <a:pt x="125521" y="90677"/>
                  </a:cubicBezTo>
                  <a:cubicBezTo>
                    <a:pt x="125521" y="67396"/>
                    <a:pt x="106183" y="61323"/>
                    <a:pt x="88100" y="61323"/>
                  </a:cubicBezTo>
                  <a:cubicBezTo>
                    <a:pt x="82575" y="61323"/>
                    <a:pt x="67255" y="61323"/>
                    <a:pt x="50176" y="77012"/>
                  </a:cubicBezTo>
                  <a:lnTo>
                    <a:pt x="67003" y="8941"/>
                  </a:lnTo>
                  <a:close/>
                </a:path>
              </a:pathLst>
            </a:custGeom>
            <a:solidFill>
              <a:srgbClr val="000000"/>
            </a:solidFill>
            <a:ln w="25209" cap="flat">
              <a:noFill/>
              <a:prstDash val="solid"/>
              <a:miter/>
            </a:ln>
          </p:spPr>
          <p:txBody>
            <a:bodyPr rtlCol="0" anchor="ctr"/>
            <a:lstStyle/>
            <a:p>
              <a:endParaRPr lang="en-CN"/>
            </a:p>
          </p:txBody>
        </p:sp>
        <p:sp>
          <p:nvSpPr>
            <p:cNvPr id="18540" name="Freeform 18539">
              <a:extLst>
                <a:ext uri="{FF2B5EF4-FFF2-40B4-BE49-F238E27FC236}">
                  <a16:creationId xmlns:a16="http://schemas.microsoft.com/office/drawing/2014/main" id="{5491E65D-CFAF-AE0D-2144-FA53D3DBB51C}"/>
                </a:ext>
              </a:extLst>
            </p:cNvPr>
            <p:cNvSpPr/>
            <p:nvPr>
              <p:custDataLst>
                <p:tags r:id="rId9"/>
              </p:custDataLst>
            </p:nvPr>
          </p:nvSpPr>
          <p:spPr>
            <a:xfrm>
              <a:off x="7717067" y="4611273"/>
              <a:ext cx="63992" cy="117618"/>
            </a:xfrm>
            <a:custGeom>
              <a:avLst/>
              <a:gdLst>
                <a:gd name="connsiteX0" fmla="*/ 39936 w 63992"/>
                <a:gd name="connsiteY0" fmla="*/ 5046 h 117618"/>
                <a:gd name="connsiteX1" fmla="*/ 34662 w 63992"/>
                <a:gd name="connsiteY1" fmla="*/ 86 h 117618"/>
                <a:gd name="connsiteX2" fmla="*/ 205 w 63992"/>
                <a:gd name="connsiteY2" fmla="*/ 11423 h 117618"/>
                <a:gd name="connsiteX3" fmla="*/ 205 w 63992"/>
                <a:gd name="connsiteY3" fmla="*/ 17800 h 117618"/>
                <a:gd name="connsiteX4" fmla="*/ 25696 w 63992"/>
                <a:gd name="connsiteY4" fmla="*/ 12840 h 117618"/>
                <a:gd name="connsiteX5" fmla="*/ 25696 w 63992"/>
                <a:gd name="connsiteY5" fmla="*/ 103179 h 117618"/>
                <a:gd name="connsiteX6" fmla="*/ 8116 w 63992"/>
                <a:gd name="connsiteY6" fmla="*/ 111327 h 117618"/>
                <a:gd name="connsiteX7" fmla="*/ 1435 w 63992"/>
                <a:gd name="connsiteY7" fmla="*/ 111327 h 117618"/>
                <a:gd name="connsiteX8" fmla="*/ 1435 w 63992"/>
                <a:gd name="connsiteY8" fmla="*/ 117704 h 117618"/>
                <a:gd name="connsiteX9" fmla="*/ 32728 w 63992"/>
                <a:gd name="connsiteY9" fmla="*/ 116996 h 117618"/>
                <a:gd name="connsiteX10" fmla="*/ 64197 w 63992"/>
                <a:gd name="connsiteY10" fmla="*/ 117704 h 117618"/>
                <a:gd name="connsiteX11" fmla="*/ 64197 w 63992"/>
                <a:gd name="connsiteY11" fmla="*/ 111327 h 117618"/>
                <a:gd name="connsiteX12" fmla="*/ 57517 w 63992"/>
                <a:gd name="connsiteY12" fmla="*/ 111327 h 117618"/>
                <a:gd name="connsiteX13" fmla="*/ 39936 w 63992"/>
                <a:gd name="connsiteY13" fmla="*/ 103179 h 117618"/>
                <a:gd name="connsiteX14" fmla="*/ 39936 w 63992"/>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92" h="117618">
                  <a:moveTo>
                    <a:pt x="39936" y="5046"/>
                  </a:moveTo>
                  <a:cubicBezTo>
                    <a:pt x="39936" y="263"/>
                    <a:pt x="39585" y="86"/>
                    <a:pt x="34662" y="86"/>
                  </a:cubicBezTo>
                  <a:cubicBezTo>
                    <a:pt x="23411" y="11246"/>
                    <a:pt x="7413" y="11423"/>
                    <a:pt x="205" y="11423"/>
                  </a:cubicBezTo>
                  <a:lnTo>
                    <a:pt x="205" y="17800"/>
                  </a:lnTo>
                  <a:cubicBezTo>
                    <a:pt x="4424" y="17800"/>
                    <a:pt x="16027" y="17800"/>
                    <a:pt x="25696" y="12840"/>
                  </a:cubicBezTo>
                  <a:lnTo>
                    <a:pt x="25696" y="103179"/>
                  </a:lnTo>
                  <a:cubicBezTo>
                    <a:pt x="25696" y="109025"/>
                    <a:pt x="25696" y="111327"/>
                    <a:pt x="8116" y="111327"/>
                  </a:cubicBezTo>
                  <a:lnTo>
                    <a:pt x="1435" y="111327"/>
                  </a:lnTo>
                  <a:lnTo>
                    <a:pt x="1435" y="117704"/>
                  </a:lnTo>
                  <a:cubicBezTo>
                    <a:pt x="4600" y="117527"/>
                    <a:pt x="26224" y="116996"/>
                    <a:pt x="32728" y="116996"/>
                  </a:cubicBezTo>
                  <a:cubicBezTo>
                    <a:pt x="38178" y="116996"/>
                    <a:pt x="60330" y="117527"/>
                    <a:pt x="64197" y="117704"/>
                  </a:cubicBezTo>
                  <a:lnTo>
                    <a:pt x="64197" y="111327"/>
                  </a:lnTo>
                  <a:lnTo>
                    <a:pt x="57517" y="111327"/>
                  </a:lnTo>
                  <a:cubicBezTo>
                    <a:pt x="39936" y="111327"/>
                    <a:pt x="39936" y="109025"/>
                    <a:pt x="39936" y="103179"/>
                  </a:cubicBezTo>
                  <a:lnTo>
                    <a:pt x="39936" y="5046"/>
                  </a:lnTo>
                  <a:close/>
                </a:path>
              </a:pathLst>
            </a:custGeom>
            <a:solidFill>
              <a:srgbClr val="000000"/>
            </a:solidFill>
            <a:ln w="25209" cap="flat">
              <a:noFill/>
              <a:prstDash val="solid"/>
              <a:miter/>
            </a:ln>
          </p:spPr>
          <p:txBody>
            <a:bodyPr rtlCol="0" anchor="ctr"/>
            <a:lstStyle/>
            <a:p>
              <a:endParaRPr lang="en-CN"/>
            </a:p>
          </p:txBody>
        </p:sp>
        <p:sp>
          <p:nvSpPr>
            <p:cNvPr id="18541" name="Freeform 18540">
              <a:extLst>
                <a:ext uri="{FF2B5EF4-FFF2-40B4-BE49-F238E27FC236}">
                  <a16:creationId xmlns:a16="http://schemas.microsoft.com/office/drawing/2014/main" id="{5F5CAE1A-3F55-37A0-1591-BA452E0D60F7}"/>
                </a:ext>
              </a:extLst>
            </p:cNvPr>
            <p:cNvSpPr/>
            <p:nvPr>
              <p:custDataLst>
                <p:tags r:id="rId10"/>
              </p:custDataLst>
            </p:nvPr>
          </p:nvSpPr>
          <p:spPr>
            <a:xfrm>
              <a:off x="7832172" y="4664110"/>
              <a:ext cx="29384" cy="75662"/>
            </a:xfrm>
            <a:custGeom>
              <a:avLst/>
              <a:gdLst>
                <a:gd name="connsiteX0" fmla="*/ 29593 w 29384"/>
                <a:gd name="connsiteY0" fmla="*/ 26655 h 75662"/>
                <a:gd name="connsiteX1" fmla="*/ 13520 w 29384"/>
                <a:gd name="connsiteY1" fmla="*/ 85 h 75662"/>
                <a:gd name="connsiteX2" fmla="*/ 209 w 29384"/>
                <a:gd name="connsiteY2" fmla="*/ 13496 h 75662"/>
                <a:gd name="connsiteX3" fmla="*/ 13520 w 29384"/>
                <a:gd name="connsiteY3" fmla="*/ 26908 h 75662"/>
                <a:gd name="connsiteX4" fmla="*/ 22310 w 29384"/>
                <a:gd name="connsiteY4" fmla="*/ 23618 h 75662"/>
                <a:gd name="connsiteX5" fmla="*/ 23566 w 29384"/>
                <a:gd name="connsiteY5" fmla="*/ 22859 h 75662"/>
                <a:gd name="connsiteX6" fmla="*/ 24068 w 29384"/>
                <a:gd name="connsiteY6" fmla="*/ 26655 h 75662"/>
                <a:gd name="connsiteX7" fmla="*/ 6990 w 29384"/>
                <a:gd name="connsiteY7" fmla="*/ 68915 h 75662"/>
                <a:gd name="connsiteX8" fmla="*/ 4227 w 29384"/>
                <a:gd name="connsiteY8" fmla="*/ 72963 h 75662"/>
                <a:gd name="connsiteX9" fmla="*/ 6739 w 29384"/>
                <a:gd name="connsiteY9" fmla="*/ 75747 h 75662"/>
                <a:gd name="connsiteX10" fmla="*/ 29593 w 29384"/>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84" h="75662">
                  <a:moveTo>
                    <a:pt x="29593" y="26655"/>
                  </a:moveTo>
                  <a:cubicBezTo>
                    <a:pt x="29593" y="9954"/>
                    <a:pt x="23315" y="85"/>
                    <a:pt x="13520" y="85"/>
                  </a:cubicBezTo>
                  <a:cubicBezTo>
                    <a:pt x="5232" y="85"/>
                    <a:pt x="209" y="6411"/>
                    <a:pt x="209" y="13496"/>
                  </a:cubicBezTo>
                  <a:cubicBezTo>
                    <a:pt x="209" y="20329"/>
                    <a:pt x="5232" y="26908"/>
                    <a:pt x="13520" y="26908"/>
                  </a:cubicBezTo>
                  <a:cubicBezTo>
                    <a:pt x="16534" y="26908"/>
                    <a:pt x="19799" y="25896"/>
                    <a:pt x="22310" y="23618"/>
                  </a:cubicBezTo>
                  <a:cubicBezTo>
                    <a:pt x="23064" y="23112"/>
                    <a:pt x="23315" y="22859"/>
                    <a:pt x="23566" y="22859"/>
                  </a:cubicBezTo>
                  <a:cubicBezTo>
                    <a:pt x="23817" y="22859"/>
                    <a:pt x="24068" y="23112"/>
                    <a:pt x="24068" y="26655"/>
                  </a:cubicBezTo>
                  <a:cubicBezTo>
                    <a:pt x="24068" y="45381"/>
                    <a:pt x="15278" y="60564"/>
                    <a:pt x="6990" y="68915"/>
                  </a:cubicBezTo>
                  <a:cubicBezTo>
                    <a:pt x="4227" y="71698"/>
                    <a:pt x="4227" y="72204"/>
                    <a:pt x="4227" y="72963"/>
                  </a:cubicBezTo>
                  <a:cubicBezTo>
                    <a:pt x="4227" y="74735"/>
                    <a:pt x="5483" y="75747"/>
                    <a:pt x="6739" y="75747"/>
                  </a:cubicBezTo>
                  <a:cubicBezTo>
                    <a:pt x="9502" y="75747"/>
                    <a:pt x="29593" y="56262"/>
                    <a:pt x="29593" y="26655"/>
                  </a:cubicBezTo>
                  <a:close/>
                </a:path>
              </a:pathLst>
            </a:custGeom>
            <a:solidFill>
              <a:srgbClr val="000000"/>
            </a:solidFill>
            <a:ln w="25209" cap="flat">
              <a:noFill/>
              <a:prstDash val="solid"/>
              <a:miter/>
            </a:ln>
          </p:spPr>
          <p:txBody>
            <a:bodyPr rtlCol="0" anchor="ctr"/>
            <a:lstStyle/>
            <a:p>
              <a:endParaRPr lang="en-CN"/>
            </a:p>
          </p:txBody>
        </p:sp>
        <p:sp>
          <p:nvSpPr>
            <p:cNvPr id="18542" name="Freeform 18541">
              <a:extLst>
                <a:ext uri="{FF2B5EF4-FFF2-40B4-BE49-F238E27FC236}">
                  <a16:creationId xmlns:a16="http://schemas.microsoft.com/office/drawing/2014/main" id="{33E674FA-1BC6-F8BA-AB8C-C39E40B36DFB}"/>
                </a:ext>
              </a:extLst>
            </p:cNvPr>
            <p:cNvSpPr/>
            <p:nvPr>
              <p:custDataLst>
                <p:tags r:id="rId11"/>
              </p:custDataLst>
            </p:nvPr>
          </p:nvSpPr>
          <p:spPr>
            <a:xfrm>
              <a:off x="7964349" y="4448538"/>
              <a:ext cx="67056" cy="38969"/>
            </a:xfrm>
            <a:custGeom>
              <a:avLst/>
              <a:gdLst>
                <a:gd name="connsiteX0" fmla="*/ 33868 w 67056"/>
                <a:gd name="connsiteY0" fmla="*/ 82 h 38969"/>
                <a:gd name="connsiteX1" fmla="*/ 214 w 67056"/>
                <a:gd name="connsiteY1" fmla="*/ 34497 h 38969"/>
                <a:gd name="connsiteX2" fmla="*/ 4735 w 67056"/>
                <a:gd name="connsiteY2" fmla="*/ 39052 h 38969"/>
                <a:gd name="connsiteX3" fmla="*/ 33868 w 67056"/>
                <a:gd name="connsiteY3" fmla="*/ 13241 h 38969"/>
                <a:gd name="connsiteX4" fmla="*/ 62750 w 67056"/>
                <a:gd name="connsiteY4" fmla="*/ 39052 h 38969"/>
                <a:gd name="connsiteX5" fmla="*/ 67271 w 67056"/>
                <a:gd name="connsiteY5" fmla="*/ 34497 h 38969"/>
                <a:gd name="connsiteX6" fmla="*/ 33868 w 67056"/>
                <a:gd name="connsiteY6" fmla="*/ 82 h 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38969">
                  <a:moveTo>
                    <a:pt x="33868" y="82"/>
                  </a:moveTo>
                  <a:lnTo>
                    <a:pt x="214" y="34497"/>
                  </a:lnTo>
                  <a:lnTo>
                    <a:pt x="4735" y="39052"/>
                  </a:lnTo>
                  <a:lnTo>
                    <a:pt x="33868" y="13241"/>
                  </a:lnTo>
                  <a:lnTo>
                    <a:pt x="62750" y="39052"/>
                  </a:lnTo>
                  <a:lnTo>
                    <a:pt x="67271" y="34497"/>
                  </a:lnTo>
                  <a:lnTo>
                    <a:pt x="33868" y="82"/>
                  </a:lnTo>
                  <a:close/>
                </a:path>
              </a:pathLst>
            </a:custGeom>
            <a:solidFill>
              <a:srgbClr val="000000"/>
            </a:solidFill>
            <a:ln w="25209" cap="flat">
              <a:noFill/>
              <a:prstDash val="solid"/>
              <a:miter/>
            </a:ln>
          </p:spPr>
          <p:txBody>
            <a:bodyPr rtlCol="0" anchor="ctr"/>
            <a:lstStyle/>
            <a:p>
              <a:endParaRPr lang="en-CN"/>
            </a:p>
          </p:txBody>
        </p:sp>
        <p:sp>
          <p:nvSpPr>
            <p:cNvPr id="18543" name="Freeform 18542">
              <a:extLst>
                <a:ext uri="{FF2B5EF4-FFF2-40B4-BE49-F238E27FC236}">
                  <a16:creationId xmlns:a16="http://schemas.microsoft.com/office/drawing/2014/main" id="{4DE96CE6-EFE5-5B42-82D5-00FEA950EE03}"/>
                </a:ext>
              </a:extLst>
            </p:cNvPr>
            <p:cNvSpPr/>
            <p:nvPr>
              <p:custDataLst>
                <p:tags r:id="rId12"/>
              </p:custDataLst>
            </p:nvPr>
          </p:nvSpPr>
          <p:spPr>
            <a:xfrm>
              <a:off x="7934751" y="4515316"/>
              <a:ext cx="146670" cy="177641"/>
            </a:xfrm>
            <a:custGeom>
              <a:avLst/>
              <a:gdLst>
                <a:gd name="connsiteX0" fmla="*/ 67019 w 146670"/>
                <a:gd name="connsiteY0" fmla="*/ 8941 h 177641"/>
                <a:gd name="connsiteX1" fmla="*/ 68024 w 146670"/>
                <a:gd name="connsiteY1" fmla="*/ 4640 h 177641"/>
                <a:gd name="connsiteX2" fmla="*/ 62498 w 146670"/>
                <a:gd name="connsiteY2" fmla="*/ 85 h 177641"/>
                <a:gd name="connsiteX3" fmla="*/ 60740 w 146670"/>
                <a:gd name="connsiteY3" fmla="*/ 338 h 177641"/>
                <a:gd name="connsiteX4" fmla="*/ 28342 w 146670"/>
                <a:gd name="connsiteY4" fmla="*/ 1856 h 177641"/>
                <a:gd name="connsiteX5" fmla="*/ 20305 w 146670"/>
                <a:gd name="connsiteY5" fmla="*/ 9448 h 177641"/>
                <a:gd name="connsiteX6" fmla="*/ 26835 w 146670"/>
                <a:gd name="connsiteY6" fmla="*/ 14002 h 177641"/>
                <a:gd name="connsiteX7" fmla="*/ 37383 w 146670"/>
                <a:gd name="connsiteY7" fmla="*/ 14509 h 177641"/>
                <a:gd name="connsiteX8" fmla="*/ 1218 w 146670"/>
                <a:gd name="connsiteY8" fmla="*/ 160519 h 177641"/>
                <a:gd name="connsiteX9" fmla="*/ 214 w 146670"/>
                <a:gd name="connsiteY9" fmla="*/ 166339 h 177641"/>
                <a:gd name="connsiteX10" fmla="*/ 12269 w 146670"/>
                <a:gd name="connsiteY10" fmla="*/ 177727 h 177641"/>
                <a:gd name="connsiteX11" fmla="*/ 28593 w 146670"/>
                <a:gd name="connsiteY11" fmla="*/ 163556 h 177641"/>
                <a:gd name="connsiteX12" fmla="*/ 43662 w 146670"/>
                <a:gd name="connsiteY12" fmla="*/ 103583 h 177641"/>
                <a:gd name="connsiteX13" fmla="*/ 48685 w 146670"/>
                <a:gd name="connsiteY13" fmla="*/ 93207 h 177641"/>
                <a:gd name="connsiteX14" fmla="*/ 86106 w 146670"/>
                <a:gd name="connsiteY14" fmla="*/ 70433 h 177641"/>
                <a:gd name="connsiteX15" fmla="*/ 98664 w 146670"/>
                <a:gd name="connsiteY15" fmla="*/ 85363 h 177641"/>
                <a:gd name="connsiteX16" fmla="*/ 82841 w 146670"/>
                <a:gd name="connsiteY16" fmla="*/ 142046 h 177641"/>
                <a:gd name="connsiteX17" fmla="*/ 79325 w 146670"/>
                <a:gd name="connsiteY17" fmla="*/ 154952 h 177641"/>
                <a:gd name="connsiteX18" fmla="*/ 107705 w 146670"/>
                <a:gd name="connsiteY18" fmla="*/ 177727 h 177641"/>
                <a:gd name="connsiteX19" fmla="*/ 146884 w 146670"/>
                <a:gd name="connsiteY19" fmla="*/ 138251 h 177641"/>
                <a:gd name="connsiteX20" fmla="*/ 140857 w 146670"/>
                <a:gd name="connsiteY20" fmla="*/ 134708 h 177641"/>
                <a:gd name="connsiteX21" fmla="*/ 135080 w 146670"/>
                <a:gd name="connsiteY21" fmla="*/ 137998 h 177641"/>
                <a:gd name="connsiteX22" fmla="*/ 109212 w 146670"/>
                <a:gd name="connsiteY22" fmla="*/ 168617 h 177641"/>
                <a:gd name="connsiteX23" fmla="*/ 104942 w 146670"/>
                <a:gd name="connsiteY23" fmla="*/ 163303 h 177641"/>
                <a:gd name="connsiteX24" fmla="*/ 109212 w 146670"/>
                <a:gd name="connsiteY24" fmla="*/ 146854 h 177641"/>
                <a:gd name="connsiteX25" fmla="*/ 125537 w 146670"/>
                <a:gd name="connsiteY25" fmla="*/ 90677 h 177641"/>
                <a:gd name="connsiteX26" fmla="*/ 88115 w 146670"/>
                <a:gd name="connsiteY26" fmla="*/ 61323 h 177641"/>
                <a:gd name="connsiteX27" fmla="*/ 50192 w 146670"/>
                <a:gd name="connsiteY27" fmla="*/ 77012 h 177641"/>
                <a:gd name="connsiteX28" fmla="*/ 67019 w 14667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19" y="8941"/>
                  </a:moveTo>
                  <a:cubicBezTo>
                    <a:pt x="68024" y="5399"/>
                    <a:pt x="68024" y="4893"/>
                    <a:pt x="68024" y="4640"/>
                  </a:cubicBezTo>
                  <a:cubicBezTo>
                    <a:pt x="68024" y="1350"/>
                    <a:pt x="65261" y="85"/>
                    <a:pt x="62498" y="85"/>
                  </a:cubicBezTo>
                  <a:cubicBezTo>
                    <a:pt x="61494" y="85"/>
                    <a:pt x="61243" y="85"/>
                    <a:pt x="60740" y="338"/>
                  </a:cubicBezTo>
                  <a:lnTo>
                    <a:pt x="28342" y="1856"/>
                  </a:lnTo>
                  <a:cubicBezTo>
                    <a:pt x="24826" y="2109"/>
                    <a:pt x="20305" y="2362"/>
                    <a:pt x="20305" y="9448"/>
                  </a:cubicBezTo>
                  <a:cubicBezTo>
                    <a:pt x="20305" y="14002"/>
                    <a:pt x="24826" y="14002"/>
                    <a:pt x="26835" y="14002"/>
                  </a:cubicBezTo>
                  <a:cubicBezTo>
                    <a:pt x="29598" y="14002"/>
                    <a:pt x="34119" y="14002"/>
                    <a:pt x="37383" y="14509"/>
                  </a:cubicBezTo>
                  <a:lnTo>
                    <a:pt x="1218" y="160519"/>
                  </a:lnTo>
                  <a:cubicBezTo>
                    <a:pt x="967" y="161531"/>
                    <a:pt x="214" y="165327"/>
                    <a:pt x="214" y="166339"/>
                  </a:cubicBezTo>
                  <a:cubicBezTo>
                    <a:pt x="214" y="172412"/>
                    <a:pt x="4985" y="177727"/>
                    <a:pt x="12269" y="177727"/>
                  </a:cubicBezTo>
                  <a:cubicBezTo>
                    <a:pt x="13776" y="177727"/>
                    <a:pt x="25077" y="177727"/>
                    <a:pt x="28593" y="163556"/>
                  </a:cubicBezTo>
                  <a:lnTo>
                    <a:pt x="43662" y="103583"/>
                  </a:lnTo>
                  <a:cubicBezTo>
                    <a:pt x="44918" y="98775"/>
                    <a:pt x="44918" y="98268"/>
                    <a:pt x="48685" y="93207"/>
                  </a:cubicBezTo>
                  <a:cubicBezTo>
                    <a:pt x="52704" y="87640"/>
                    <a:pt x="65261" y="70433"/>
                    <a:pt x="86106" y="70433"/>
                  </a:cubicBezTo>
                  <a:cubicBezTo>
                    <a:pt x="92636" y="70433"/>
                    <a:pt x="98664" y="72963"/>
                    <a:pt x="98664" y="85363"/>
                  </a:cubicBezTo>
                  <a:cubicBezTo>
                    <a:pt x="98664" y="100040"/>
                    <a:pt x="87613" y="129647"/>
                    <a:pt x="82841" y="142046"/>
                  </a:cubicBezTo>
                  <a:cubicBezTo>
                    <a:pt x="80079" y="148879"/>
                    <a:pt x="79325" y="150650"/>
                    <a:pt x="79325" y="154952"/>
                  </a:cubicBezTo>
                  <a:cubicBezTo>
                    <a:pt x="79325" y="169629"/>
                    <a:pt x="93892" y="177727"/>
                    <a:pt x="107705" y="177727"/>
                  </a:cubicBezTo>
                  <a:cubicBezTo>
                    <a:pt x="134327" y="177727"/>
                    <a:pt x="146884" y="143312"/>
                    <a:pt x="146884" y="138251"/>
                  </a:cubicBezTo>
                  <a:cubicBezTo>
                    <a:pt x="146884" y="134708"/>
                    <a:pt x="143117" y="134708"/>
                    <a:pt x="140857" y="134708"/>
                  </a:cubicBezTo>
                  <a:cubicBezTo>
                    <a:pt x="137843" y="134708"/>
                    <a:pt x="136085" y="134708"/>
                    <a:pt x="135080" y="137998"/>
                  </a:cubicBezTo>
                  <a:cubicBezTo>
                    <a:pt x="127043" y="166086"/>
                    <a:pt x="113230" y="168617"/>
                    <a:pt x="109212" y="168617"/>
                  </a:cubicBezTo>
                  <a:cubicBezTo>
                    <a:pt x="107454" y="168617"/>
                    <a:pt x="104942" y="168617"/>
                    <a:pt x="104942" y="163303"/>
                  </a:cubicBezTo>
                  <a:cubicBezTo>
                    <a:pt x="104942" y="157736"/>
                    <a:pt x="107705" y="150903"/>
                    <a:pt x="109212" y="146854"/>
                  </a:cubicBezTo>
                  <a:cubicBezTo>
                    <a:pt x="113984" y="134455"/>
                    <a:pt x="125537" y="104848"/>
                    <a:pt x="125537" y="90677"/>
                  </a:cubicBezTo>
                  <a:cubicBezTo>
                    <a:pt x="125537" y="67396"/>
                    <a:pt x="106198" y="61323"/>
                    <a:pt x="88115" y="61323"/>
                  </a:cubicBezTo>
                  <a:cubicBezTo>
                    <a:pt x="82590" y="61323"/>
                    <a:pt x="67270" y="61323"/>
                    <a:pt x="50192" y="77012"/>
                  </a:cubicBezTo>
                  <a:lnTo>
                    <a:pt x="67019" y="8941"/>
                  </a:lnTo>
                  <a:close/>
                </a:path>
              </a:pathLst>
            </a:custGeom>
            <a:solidFill>
              <a:srgbClr val="000000"/>
            </a:solidFill>
            <a:ln w="25209" cap="flat">
              <a:noFill/>
              <a:prstDash val="solid"/>
              <a:miter/>
            </a:ln>
          </p:spPr>
          <p:txBody>
            <a:bodyPr rtlCol="0" anchor="ctr"/>
            <a:lstStyle/>
            <a:p>
              <a:endParaRPr lang="en-CN"/>
            </a:p>
          </p:txBody>
        </p:sp>
        <p:sp>
          <p:nvSpPr>
            <p:cNvPr id="18544" name="Freeform 18543">
              <a:extLst>
                <a:ext uri="{FF2B5EF4-FFF2-40B4-BE49-F238E27FC236}">
                  <a16:creationId xmlns:a16="http://schemas.microsoft.com/office/drawing/2014/main" id="{95762EF1-E33D-3ECC-65A4-5E077AB0BFD4}"/>
                </a:ext>
              </a:extLst>
            </p:cNvPr>
            <p:cNvSpPr/>
            <p:nvPr>
              <p:custDataLst>
                <p:tags r:id="rId13"/>
              </p:custDataLst>
            </p:nvPr>
          </p:nvSpPr>
          <p:spPr>
            <a:xfrm>
              <a:off x="8109021" y="4611273"/>
              <a:ext cx="63992" cy="117618"/>
            </a:xfrm>
            <a:custGeom>
              <a:avLst/>
              <a:gdLst>
                <a:gd name="connsiteX0" fmla="*/ 39952 w 63992"/>
                <a:gd name="connsiteY0" fmla="*/ 5046 h 117618"/>
                <a:gd name="connsiteX1" fmla="*/ 34678 w 63992"/>
                <a:gd name="connsiteY1" fmla="*/ 86 h 117618"/>
                <a:gd name="connsiteX2" fmla="*/ 220 w 63992"/>
                <a:gd name="connsiteY2" fmla="*/ 11423 h 117618"/>
                <a:gd name="connsiteX3" fmla="*/ 220 w 63992"/>
                <a:gd name="connsiteY3" fmla="*/ 17800 h 117618"/>
                <a:gd name="connsiteX4" fmla="*/ 25712 w 63992"/>
                <a:gd name="connsiteY4" fmla="*/ 12840 h 117618"/>
                <a:gd name="connsiteX5" fmla="*/ 25712 w 63992"/>
                <a:gd name="connsiteY5" fmla="*/ 103179 h 117618"/>
                <a:gd name="connsiteX6" fmla="*/ 8131 w 63992"/>
                <a:gd name="connsiteY6" fmla="*/ 111327 h 117618"/>
                <a:gd name="connsiteX7" fmla="*/ 1451 w 63992"/>
                <a:gd name="connsiteY7" fmla="*/ 111327 h 117618"/>
                <a:gd name="connsiteX8" fmla="*/ 1451 w 63992"/>
                <a:gd name="connsiteY8" fmla="*/ 117704 h 117618"/>
                <a:gd name="connsiteX9" fmla="*/ 32744 w 63992"/>
                <a:gd name="connsiteY9" fmla="*/ 116996 h 117618"/>
                <a:gd name="connsiteX10" fmla="*/ 64213 w 63992"/>
                <a:gd name="connsiteY10" fmla="*/ 117704 h 117618"/>
                <a:gd name="connsiteX11" fmla="*/ 64213 w 63992"/>
                <a:gd name="connsiteY11" fmla="*/ 111327 h 117618"/>
                <a:gd name="connsiteX12" fmla="*/ 57532 w 63992"/>
                <a:gd name="connsiteY12" fmla="*/ 111327 h 117618"/>
                <a:gd name="connsiteX13" fmla="*/ 39952 w 63992"/>
                <a:gd name="connsiteY13" fmla="*/ 103179 h 117618"/>
                <a:gd name="connsiteX14" fmla="*/ 39952 w 63992"/>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92" h="117618">
                  <a:moveTo>
                    <a:pt x="39952" y="5046"/>
                  </a:moveTo>
                  <a:cubicBezTo>
                    <a:pt x="39952" y="263"/>
                    <a:pt x="39600" y="86"/>
                    <a:pt x="34678" y="86"/>
                  </a:cubicBezTo>
                  <a:cubicBezTo>
                    <a:pt x="23426" y="11246"/>
                    <a:pt x="7428" y="11423"/>
                    <a:pt x="220" y="11423"/>
                  </a:cubicBezTo>
                  <a:lnTo>
                    <a:pt x="220" y="17800"/>
                  </a:lnTo>
                  <a:cubicBezTo>
                    <a:pt x="4439" y="17800"/>
                    <a:pt x="16043" y="17800"/>
                    <a:pt x="25712" y="12840"/>
                  </a:cubicBezTo>
                  <a:lnTo>
                    <a:pt x="25712" y="103179"/>
                  </a:lnTo>
                  <a:cubicBezTo>
                    <a:pt x="25712" y="109025"/>
                    <a:pt x="25712" y="111327"/>
                    <a:pt x="8131" y="111327"/>
                  </a:cubicBezTo>
                  <a:lnTo>
                    <a:pt x="1451" y="111327"/>
                  </a:lnTo>
                  <a:lnTo>
                    <a:pt x="1451" y="117704"/>
                  </a:lnTo>
                  <a:cubicBezTo>
                    <a:pt x="4615" y="117527"/>
                    <a:pt x="26239" y="116996"/>
                    <a:pt x="32744" y="116996"/>
                  </a:cubicBezTo>
                  <a:cubicBezTo>
                    <a:pt x="38194" y="116996"/>
                    <a:pt x="60345" y="117527"/>
                    <a:pt x="64213" y="117704"/>
                  </a:cubicBezTo>
                  <a:lnTo>
                    <a:pt x="64213" y="111327"/>
                  </a:lnTo>
                  <a:lnTo>
                    <a:pt x="57532" y="111327"/>
                  </a:lnTo>
                  <a:cubicBezTo>
                    <a:pt x="39952" y="111327"/>
                    <a:pt x="39952" y="109025"/>
                    <a:pt x="39952" y="103179"/>
                  </a:cubicBezTo>
                  <a:lnTo>
                    <a:pt x="39952" y="5046"/>
                  </a:lnTo>
                  <a:close/>
                </a:path>
              </a:pathLst>
            </a:custGeom>
            <a:solidFill>
              <a:srgbClr val="000000"/>
            </a:solidFill>
            <a:ln w="25209" cap="flat">
              <a:noFill/>
              <a:prstDash val="solid"/>
              <a:miter/>
            </a:ln>
          </p:spPr>
          <p:txBody>
            <a:bodyPr rtlCol="0" anchor="ctr"/>
            <a:lstStyle/>
            <a:p>
              <a:endParaRPr lang="en-CN"/>
            </a:p>
          </p:txBody>
        </p:sp>
        <p:sp>
          <p:nvSpPr>
            <p:cNvPr id="18545" name="Freeform 18544">
              <a:extLst>
                <a:ext uri="{FF2B5EF4-FFF2-40B4-BE49-F238E27FC236}">
                  <a16:creationId xmlns:a16="http://schemas.microsoft.com/office/drawing/2014/main" id="{E4AC0EE2-E47B-2200-11D9-D1BE11F78A9A}"/>
                </a:ext>
              </a:extLst>
            </p:cNvPr>
            <p:cNvSpPr/>
            <p:nvPr>
              <p:custDataLst>
                <p:tags r:id="rId14"/>
              </p:custDataLst>
            </p:nvPr>
          </p:nvSpPr>
          <p:spPr>
            <a:xfrm>
              <a:off x="8224125" y="4664110"/>
              <a:ext cx="29384" cy="75662"/>
            </a:xfrm>
            <a:custGeom>
              <a:avLst/>
              <a:gdLst>
                <a:gd name="connsiteX0" fmla="*/ 29609 w 29384"/>
                <a:gd name="connsiteY0" fmla="*/ 26655 h 75662"/>
                <a:gd name="connsiteX1" fmla="*/ 13535 w 29384"/>
                <a:gd name="connsiteY1" fmla="*/ 85 h 75662"/>
                <a:gd name="connsiteX2" fmla="*/ 225 w 29384"/>
                <a:gd name="connsiteY2" fmla="*/ 13496 h 75662"/>
                <a:gd name="connsiteX3" fmla="*/ 13535 w 29384"/>
                <a:gd name="connsiteY3" fmla="*/ 26908 h 75662"/>
                <a:gd name="connsiteX4" fmla="*/ 22326 w 29384"/>
                <a:gd name="connsiteY4" fmla="*/ 23618 h 75662"/>
                <a:gd name="connsiteX5" fmla="*/ 23581 w 29384"/>
                <a:gd name="connsiteY5" fmla="*/ 22859 h 75662"/>
                <a:gd name="connsiteX6" fmla="*/ 24084 w 29384"/>
                <a:gd name="connsiteY6" fmla="*/ 26655 h 75662"/>
                <a:gd name="connsiteX7" fmla="*/ 7006 w 29384"/>
                <a:gd name="connsiteY7" fmla="*/ 68915 h 75662"/>
                <a:gd name="connsiteX8" fmla="*/ 4243 w 29384"/>
                <a:gd name="connsiteY8" fmla="*/ 72963 h 75662"/>
                <a:gd name="connsiteX9" fmla="*/ 6754 w 29384"/>
                <a:gd name="connsiteY9" fmla="*/ 75747 h 75662"/>
                <a:gd name="connsiteX10" fmla="*/ 29609 w 29384"/>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84" h="75662">
                  <a:moveTo>
                    <a:pt x="29609" y="26655"/>
                  </a:moveTo>
                  <a:cubicBezTo>
                    <a:pt x="29609" y="9954"/>
                    <a:pt x="23330" y="85"/>
                    <a:pt x="13535" y="85"/>
                  </a:cubicBezTo>
                  <a:cubicBezTo>
                    <a:pt x="5248" y="85"/>
                    <a:pt x="225" y="6411"/>
                    <a:pt x="225" y="13496"/>
                  </a:cubicBezTo>
                  <a:cubicBezTo>
                    <a:pt x="225" y="20329"/>
                    <a:pt x="5248" y="26908"/>
                    <a:pt x="13535" y="26908"/>
                  </a:cubicBezTo>
                  <a:cubicBezTo>
                    <a:pt x="16549" y="26908"/>
                    <a:pt x="19814" y="25896"/>
                    <a:pt x="22326" y="23618"/>
                  </a:cubicBezTo>
                  <a:cubicBezTo>
                    <a:pt x="23079" y="23112"/>
                    <a:pt x="23330" y="22859"/>
                    <a:pt x="23581" y="22859"/>
                  </a:cubicBezTo>
                  <a:cubicBezTo>
                    <a:pt x="23833" y="22859"/>
                    <a:pt x="24084" y="23112"/>
                    <a:pt x="24084" y="26655"/>
                  </a:cubicBezTo>
                  <a:cubicBezTo>
                    <a:pt x="24084" y="45381"/>
                    <a:pt x="15294" y="60564"/>
                    <a:pt x="7006" y="68915"/>
                  </a:cubicBezTo>
                  <a:cubicBezTo>
                    <a:pt x="4243" y="71698"/>
                    <a:pt x="4243" y="72204"/>
                    <a:pt x="4243" y="72963"/>
                  </a:cubicBezTo>
                  <a:cubicBezTo>
                    <a:pt x="4243" y="74735"/>
                    <a:pt x="5499" y="75747"/>
                    <a:pt x="6754" y="75747"/>
                  </a:cubicBezTo>
                  <a:cubicBezTo>
                    <a:pt x="9517" y="75747"/>
                    <a:pt x="29609" y="56262"/>
                    <a:pt x="29609" y="26655"/>
                  </a:cubicBezTo>
                  <a:close/>
                </a:path>
              </a:pathLst>
            </a:custGeom>
            <a:solidFill>
              <a:srgbClr val="000000"/>
            </a:solidFill>
            <a:ln w="25209" cap="flat">
              <a:noFill/>
              <a:prstDash val="solid"/>
              <a:miter/>
            </a:ln>
          </p:spPr>
          <p:txBody>
            <a:bodyPr rtlCol="0" anchor="ctr"/>
            <a:lstStyle/>
            <a:p>
              <a:endParaRPr lang="en-CN"/>
            </a:p>
          </p:txBody>
        </p:sp>
        <p:sp>
          <p:nvSpPr>
            <p:cNvPr id="18546" name="Freeform 18545">
              <a:extLst>
                <a:ext uri="{FF2B5EF4-FFF2-40B4-BE49-F238E27FC236}">
                  <a16:creationId xmlns:a16="http://schemas.microsoft.com/office/drawing/2014/main" id="{8E618C02-2DD9-94D3-CE2B-E309F7CBD523}"/>
                </a:ext>
              </a:extLst>
            </p:cNvPr>
            <p:cNvSpPr/>
            <p:nvPr>
              <p:custDataLst>
                <p:tags r:id="rId15"/>
              </p:custDataLst>
            </p:nvPr>
          </p:nvSpPr>
          <p:spPr>
            <a:xfrm>
              <a:off x="8326704" y="4515316"/>
              <a:ext cx="146670" cy="177641"/>
            </a:xfrm>
            <a:custGeom>
              <a:avLst/>
              <a:gdLst>
                <a:gd name="connsiteX0" fmla="*/ 67035 w 146670"/>
                <a:gd name="connsiteY0" fmla="*/ 8941 h 177641"/>
                <a:gd name="connsiteX1" fmla="*/ 68039 w 146670"/>
                <a:gd name="connsiteY1" fmla="*/ 4640 h 177641"/>
                <a:gd name="connsiteX2" fmla="*/ 62514 w 146670"/>
                <a:gd name="connsiteY2" fmla="*/ 85 h 177641"/>
                <a:gd name="connsiteX3" fmla="*/ 60756 w 146670"/>
                <a:gd name="connsiteY3" fmla="*/ 338 h 177641"/>
                <a:gd name="connsiteX4" fmla="*/ 28358 w 146670"/>
                <a:gd name="connsiteY4" fmla="*/ 1856 h 177641"/>
                <a:gd name="connsiteX5" fmla="*/ 20321 w 146670"/>
                <a:gd name="connsiteY5" fmla="*/ 9448 h 177641"/>
                <a:gd name="connsiteX6" fmla="*/ 26851 w 146670"/>
                <a:gd name="connsiteY6" fmla="*/ 14002 h 177641"/>
                <a:gd name="connsiteX7" fmla="*/ 37399 w 146670"/>
                <a:gd name="connsiteY7" fmla="*/ 14509 h 177641"/>
                <a:gd name="connsiteX8" fmla="*/ 1234 w 146670"/>
                <a:gd name="connsiteY8" fmla="*/ 160519 h 177641"/>
                <a:gd name="connsiteX9" fmla="*/ 229 w 146670"/>
                <a:gd name="connsiteY9" fmla="*/ 166339 h 177641"/>
                <a:gd name="connsiteX10" fmla="*/ 12284 w 146670"/>
                <a:gd name="connsiteY10" fmla="*/ 177727 h 177641"/>
                <a:gd name="connsiteX11" fmla="*/ 28609 w 146670"/>
                <a:gd name="connsiteY11" fmla="*/ 163556 h 177641"/>
                <a:gd name="connsiteX12" fmla="*/ 43678 w 146670"/>
                <a:gd name="connsiteY12" fmla="*/ 103583 h 177641"/>
                <a:gd name="connsiteX13" fmla="*/ 48701 w 146670"/>
                <a:gd name="connsiteY13" fmla="*/ 93207 h 177641"/>
                <a:gd name="connsiteX14" fmla="*/ 86122 w 146670"/>
                <a:gd name="connsiteY14" fmla="*/ 70433 h 177641"/>
                <a:gd name="connsiteX15" fmla="*/ 98679 w 146670"/>
                <a:gd name="connsiteY15" fmla="*/ 85363 h 177641"/>
                <a:gd name="connsiteX16" fmla="*/ 82857 w 146670"/>
                <a:gd name="connsiteY16" fmla="*/ 142046 h 177641"/>
                <a:gd name="connsiteX17" fmla="*/ 79341 w 146670"/>
                <a:gd name="connsiteY17" fmla="*/ 154952 h 177641"/>
                <a:gd name="connsiteX18" fmla="*/ 107721 w 146670"/>
                <a:gd name="connsiteY18" fmla="*/ 177727 h 177641"/>
                <a:gd name="connsiteX19" fmla="*/ 146900 w 146670"/>
                <a:gd name="connsiteY19" fmla="*/ 138251 h 177641"/>
                <a:gd name="connsiteX20" fmla="*/ 140872 w 146670"/>
                <a:gd name="connsiteY20" fmla="*/ 134708 h 177641"/>
                <a:gd name="connsiteX21" fmla="*/ 135096 w 146670"/>
                <a:gd name="connsiteY21" fmla="*/ 137998 h 177641"/>
                <a:gd name="connsiteX22" fmla="*/ 109227 w 146670"/>
                <a:gd name="connsiteY22" fmla="*/ 168617 h 177641"/>
                <a:gd name="connsiteX23" fmla="*/ 104958 w 146670"/>
                <a:gd name="connsiteY23" fmla="*/ 163303 h 177641"/>
                <a:gd name="connsiteX24" fmla="*/ 109227 w 146670"/>
                <a:gd name="connsiteY24" fmla="*/ 146854 h 177641"/>
                <a:gd name="connsiteX25" fmla="*/ 125552 w 146670"/>
                <a:gd name="connsiteY25" fmla="*/ 90677 h 177641"/>
                <a:gd name="connsiteX26" fmla="*/ 88131 w 146670"/>
                <a:gd name="connsiteY26" fmla="*/ 61323 h 177641"/>
                <a:gd name="connsiteX27" fmla="*/ 50208 w 146670"/>
                <a:gd name="connsiteY27" fmla="*/ 77012 h 177641"/>
                <a:gd name="connsiteX28" fmla="*/ 67035 w 14667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35" y="8941"/>
                  </a:moveTo>
                  <a:cubicBezTo>
                    <a:pt x="68039" y="5399"/>
                    <a:pt x="68039" y="4893"/>
                    <a:pt x="68039" y="4640"/>
                  </a:cubicBezTo>
                  <a:cubicBezTo>
                    <a:pt x="68039" y="1350"/>
                    <a:pt x="65276" y="85"/>
                    <a:pt x="62514" y="85"/>
                  </a:cubicBezTo>
                  <a:cubicBezTo>
                    <a:pt x="61509" y="85"/>
                    <a:pt x="61258" y="85"/>
                    <a:pt x="60756" y="338"/>
                  </a:cubicBezTo>
                  <a:lnTo>
                    <a:pt x="28358" y="1856"/>
                  </a:lnTo>
                  <a:cubicBezTo>
                    <a:pt x="24842" y="2109"/>
                    <a:pt x="20321" y="2362"/>
                    <a:pt x="20321" y="9448"/>
                  </a:cubicBezTo>
                  <a:cubicBezTo>
                    <a:pt x="20321" y="14002"/>
                    <a:pt x="24842" y="14002"/>
                    <a:pt x="26851" y="14002"/>
                  </a:cubicBezTo>
                  <a:cubicBezTo>
                    <a:pt x="29613" y="14002"/>
                    <a:pt x="34134" y="14002"/>
                    <a:pt x="37399" y="14509"/>
                  </a:cubicBezTo>
                  <a:lnTo>
                    <a:pt x="1234" y="160519"/>
                  </a:lnTo>
                  <a:cubicBezTo>
                    <a:pt x="982" y="161531"/>
                    <a:pt x="229" y="165327"/>
                    <a:pt x="229" y="166339"/>
                  </a:cubicBezTo>
                  <a:cubicBezTo>
                    <a:pt x="229" y="172412"/>
                    <a:pt x="5001" y="177727"/>
                    <a:pt x="12284" y="177727"/>
                  </a:cubicBezTo>
                  <a:cubicBezTo>
                    <a:pt x="13791" y="177727"/>
                    <a:pt x="25093" y="177727"/>
                    <a:pt x="28609" y="163556"/>
                  </a:cubicBezTo>
                  <a:lnTo>
                    <a:pt x="43678" y="103583"/>
                  </a:lnTo>
                  <a:cubicBezTo>
                    <a:pt x="44933" y="98775"/>
                    <a:pt x="44933" y="98268"/>
                    <a:pt x="48701" y="93207"/>
                  </a:cubicBezTo>
                  <a:cubicBezTo>
                    <a:pt x="52719" y="87640"/>
                    <a:pt x="65276" y="70433"/>
                    <a:pt x="86122" y="70433"/>
                  </a:cubicBezTo>
                  <a:cubicBezTo>
                    <a:pt x="92652" y="70433"/>
                    <a:pt x="98679" y="72963"/>
                    <a:pt x="98679" y="85363"/>
                  </a:cubicBezTo>
                  <a:cubicBezTo>
                    <a:pt x="98679" y="100040"/>
                    <a:pt x="87629" y="129647"/>
                    <a:pt x="82857" y="142046"/>
                  </a:cubicBezTo>
                  <a:cubicBezTo>
                    <a:pt x="80094" y="148879"/>
                    <a:pt x="79341" y="150650"/>
                    <a:pt x="79341" y="154952"/>
                  </a:cubicBezTo>
                  <a:cubicBezTo>
                    <a:pt x="79341" y="169629"/>
                    <a:pt x="93907" y="177727"/>
                    <a:pt x="107721" y="177727"/>
                  </a:cubicBezTo>
                  <a:cubicBezTo>
                    <a:pt x="134342" y="177727"/>
                    <a:pt x="146900" y="143312"/>
                    <a:pt x="146900" y="138251"/>
                  </a:cubicBezTo>
                  <a:cubicBezTo>
                    <a:pt x="146900" y="134708"/>
                    <a:pt x="143133" y="134708"/>
                    <a:pt x="140872" y="134708"/>
                  </a:cubicBezTo>
                  <a:cubicBezTo>
                    <a:pt x="137858" y="134708"/>
                    <a:pt x="136100" y="134708"/>
                    <a:pt x="135096" y="137998"/>
                  </a:cubicBezTo>
                  <a:cubicBezTo>
                    <a:pt x="127059" y="166086"/>
                    <a:pt x="113246" y="168617"/>
                    <a:pt x="109227" y="168617"/>
                  </a:cubicBezTo>
                  <a:cubicBezTo>
                    <a:pt x="107469" y="168617"/>
                    <a:pt x="104958" y="168617"/>
                    <a:pt x="104958" y="163303"/>
                  </a:cubicBezTo>
                  <a:cubicBezTo>
                    <a:pt x="104958" y="157736"/>
                    <a:pt x="107721" y="150903"/>
                    <a:pt x="109227" y="146854"/>
                  </a:cubicBezTo>
                  <a:cubicBezTo>
                    <a:pt x="113999" y="134455"/>
                    <a:pt x="125552" y="104848"/>
                    <a:pt x="125552" y="90677"/>
                  </a:cubicBezTo>
                  <a:cubicBezTo>
                    <a:pt x="125552" y="67396"/>
                    <a:pt x="106214" y="61323"/>
                    <a:pt x="88131" y="61323"/>
                  </a:cubicBezTo>
                  <a:cubicBezTo>
                    <a:pt x="82606" y="61323"/>
                    <a:pt x="67286" y="61323"/>
                    <a:pt x="50208" y="77012"/>
                  </a:cubicBezTo>
                  <a:lnTo>
                    <a:pt x="67035" y="8941"/>
                  </a:lnTo>
                  <a:close/>
                </a:path>
              </a:pathLst>
            </a:custGeom>
            <a:solidFill>
              <a:srgbClr val="000000"/>
            </a:solidFill>
            <a:ln w="25209" cap="flat">
              <a:noFill/>
              <a:prstDash val="solid"/>
              <a:miter/>
            </a:ln>
          </p:spPr>
          <p:txBody>
            <a:bodyPr rtlCol="0" anchor="ctr"/>
            <a:lstStyle/>
            <a:p>
              <a:endParaRPr lang="en-CN"/>
            </a:p>
          </p:txBody>
        </p:sp>
        <p:sp>
          <p:nvSpPr>
            <p:cNvPr id="18547" name="Freeform 18546">
              <a:extLst>
                <a:ext uri="{FF2B5EF4-FFF2-40B4-BE49-F238E27FC236}">
                  <a16:creationId xmlns:a16="http://schemas.microsoft.com/office/drawing/2014/main" id="{CBD71AAA-8887-545F-46AE-A4DD712C5EAD}"/>
                </a:ext>
              </a:extLst>
            </p:cNvPr>
            <p:cNvSpPr/>
            <p:nvPr>
              <p:custDataLst>
                <p:tags r:id="rId16"/>
              </p:custDataLst>
            </p:nvPr>
          </p:nvSpPr>
          <p:spPr>
            <a:xfrm>
              <a:off x="8500974" y="4611273"/>
              <a:ext cx="63992" cy="117618"/>
            </a:xfrm>
            <a:custGeom>
              <a:avLst/>
              <a:gdLst>
                <a:gd name="connsiteX0" fmla="*/ 39967 w 63992"/>
                <a:gd name="connsiteY0" fmla="*/ 5046 h 117618"/>
                <a:gd name="connsiteX1" fmla="*/ 34693 w 63992"/>
                <a:gd name="connsiteY1" fmla="*/ 86 h 117618"/>
                <a:gd name="connsiteX2" fmla="*/ 236 w 63992"/>
                <a:gd name="connsiteY2" fmla="*/ 11423 h 117618"/>
                <a:gd name="connsiteX3" fmla="*/ 236 w 63992"/>
                <a:gd name="connsiteY3" fmla="*/ 17800 h 117618"/>
                <a:gd name="connsiteX4" fmla="*/ 25727 w 63992"/>
                <a:gd name="connsiteY4" fmla="*/ 12840 h 117618"/>
                <a:gd name="connsiteX5" fmla="*/ 25727 w 63992"/>
                <a:gd name="connsiteY5" fmla="*/ 103179 h 117618"/>
                <a:gd name="connsiteX6" fmla="*/ 8147 w 63992"/>
                <a:gd name="connsiteY6" fmla="*/ 111327 h 117618"/>
                <a:gd name="connsiteX7" fmla="*/ 1466 w 63992"/>
                <a:gd name="connsiteY7" fmla="*/ 111327 h 117618"/>
                <a:gd name="connsiteX8" fmla="*/ 1466 w 63992"/>
                <a:gd name="connsiteY8" fmla="*/ 117704 h 117618"/>
                <a:gd name="connsiteX9" fmla="*/ 32759 w 63992"/>
                <a:gd name="connsiteY9" fmla="*/ 116996 h 117618"/>
                <a:gd name="connsiteX10" fmla="*/ 64228 w 63992"/>
                <a:gd name="connsiteY10" fmla="*/ 117704 h 117618"/>
                <a:gd name="connsiteX11" fmla="*/ 64228 w 63992"/>
                <a:gd name="connsiteY11" fmla="*/ 111327 h 117618"/>
                <a:gd name="connsiteX12" fmla="*/ 57548 w 63992"/>
                <a:gd name="connsiteY12" fmla="*/ 111327 h 117618"/>
                <a:gd name="connsiteX13" fmla="*/ 39967 w 63992"/>
                <a:gd name="connsiteY13" fmla="*/ 103179 h 117618"/>
                <a:gd name="connsiteX14" fmla="*/ 39967 w 63992"/>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92" h="117618">
                  <a:moveTo>
                    <a:pt x="39967" y="5046"/>
                  </a:moveTo>
                  <a:cubicBezTo>
                    <a:pt x="39967" y="263"/>
                    <a:pt x="39616" y="86"/>
                    <a:pt x="34693" y="86"/>
                  </a:cubicBezTo>
                  <a:cubicBezTo>
                    <a:pt x="23442" y="11246"/>
                    <a:pt x="7444" y="11423"/>
                    <a:pt x="236" y="11423"/>
                  </a:cubicBezTo>
                  <a:lnTo>
                    <a:pt x="236" y="17800"/>
                  </a:lnTo>
                  <a:cubicBezTo>
                    <a:pt x="4455" y="17800"/>
                    <a:pt x="16058" y="17800"/>
                    <a:pt x="25727" y="12840"/>
                  </a:cubicBezTo>
                  <a:lnTo>
                    <a:pt x="25727" y="103179"/>
                  </a:lnTo>
                  <a:cubicBezTo>
                    <a:pt x="25727" y="109025"/>
                    <a:pt x="25727" y="111327"/>
                    <a:pt x="8147" y="111327"/>
                  </a:cubicBezTo>
                  <a:lnTo>
                    <a:pt x="1466" y="111327"/>
                  </a:lnTo>
                  <a:lnTo>
                    <a:pt x="1466" y="117704"/>
                  </a:lnTo>
                  <a:cubicBezTo>
                    <a:pt x="4631" y="117527"/>
                    <a:pt x="26255" y="116996"/>
                    <a:pt x="32759" y="116996"/>
                  </a:cubicBezTo>
                  <a:cubicBezTo>
                    <a:pt x="38209" y="116996"/>
                    <a:pt x="60361" y="117527"/>
                    <a:pt x="64228" y="117704"/>
                  </a:cubicBezTo>
                  <a:lnTo>
                    <a:pt x="64228" y="111327"/>
                  </a:lnTo>
                  <a:lnTo>
                    <a:pt x="57548" y="111327"/>
                  </a:lnTo>
                  <a:cubicBezTo>
                    <a:pt x="39967" y="111327"/>
                    <a:pt x="39967" y="109025"/>
                    <a:pt x="39967" y="103179"/>
                  </a:cubicBezTo>
                  <a:lnTo>
                    <a:pt x="39967" y="5046"/>
                  </a:lnTo>
                  <a:close/>
                </a:path>
              </a:pathLst>
            </a:custGeom>
            <a:solidFill>
              <a:srgbClr val="000000"/>
            </a:solidFill>
            <a:ln w="25209" cap="flat">
              <a:noFill/>
              <a:prstDash val="solid"/>
              <a:miter/>
            </a:ln>
          </p:spPr>
          <p:txBody>
            <a:bodyPr rtlCol="0" anchor="ctr"/>
            <a:lstStyle/>
            <a:p>
              <a:endParaRPr lang="en-CN"/>
            </a:p>
          </p:txBody>
        </p:sp>
        <p:sp>
          <p:nvSpPr>
            <p:cNvPr id="18548" name="Freeform 18547">
              <a:extLst>
                <a:ext uri="{FF2B5EF4-FFF2-40B4-BE49-F238E27FC236}">
                  <a16:creationId xmlns:a16="http://schemas.microsoft.com/office/drawing/2014/main" id="{42A9EEDB-5E9D-3632-74ED-06B72283CEF4}"/>
                </a:ext>
              </a:extLst>
            </p:cNvPr>
            <p:cNvSpPr/>
            <p:nvPr>
              <p:custDataLst>
                <p:tags r:id="rId17"/>
              </p:custDataLst>
            </p:nvPr>
          </p:nvSpPr>
          <p:spPr>
            <a:xfrm>
              <a:off x="8671134" y="4622610"/>
              <a:ext cx="153451" cy="10122"/>
            </a:xfrm>
            <a:custGeom>
              <a:avLst/>
              <a:gdLst>
                <a:gd name="connsiteX0" fmla="*/ 144904 w 153451"/>
                <a:gd name="connsiteY0" fmla="*/ 10207 h 10122"/>
                <a:gd name="connsiteX1" fmla="*/ 153694 w 153451"/>
                <a:gd name="connsiteY1" fmla="*/ 5146 h 10122"/>
                <a:gd name="connsiteX2" fmla="*/ 144904 w 153451"/>
                <a:gd name="connsiteY2" fmla="*/ 85 h 10122"/>
                <a:gd name="connsiteX3" fmla="*/ 9033 w 153451"/>
                <a:gd name="connsiteY3" fmla="*/ 85 h 10122"/>
                <a:gd name="connsiteX4" fmla="*/ 242 w 153451"/>
                <a:gd name="connsiteY4" fmla="*/ 5146 h 10122"/>
                <a:gd name="connsiteX5" fmla="*/ 9033 w 153451"/>
                <a:gd name="connsiteY5" fmla="*/ 10207 h 10122"/>
                <a:gd name="connsiteX6" fmla="*/ 144904 w 153451"/>
                <a:gd name="connsiteY6" fmla="*/ 10207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51" h="10122">
                  <a:moveTo>
                    <a:pt x="144904" y="10207"/>
                  </a:moveTo>
                  <a:cubicBezTo>
                    <a:pt x="149173" y="10207"/>
                    <a:pt x="153694" y="10207"/>
                    <a:pt x="153694" y="5146"/>
                  </a:cubicBezTo>
                  <a:cubicBezTo>
                    <a:pt x="153694" y="85"/>
                    <a:pt x="149173" y="85"/>
                    <a:pt x="144904" y="85"/>
                  </a:cubicBezTo>
                  <a:lnTo>
                    <a:pt x="9033" y="85"/>
                  </a:lnTo>
                  <a:cubicBezTo>
                    <a:pt x="4763" y="85"/>
                    <a:pt x="242" y="85"/>
                    <a:pt x="242" y="5146"/>
                  </a:cubicBezTo>
                  <a:cubicBezTo>
                    <a:pt x="242" y="10207"/>
                    <a:pt x="4763" y="10207"/>
                    <a:pt x="9033" y="10207"/>
                  </a:cubicBezTo>
                  <a:lnTo>
                    <a:pt x="144904" y="10207"/>
                  </a:lnTo>
                  <a:close/>
                </a:path>
              </a:pathLst>
            </a:custGeom>
            <a:solidFill>
              <a:srgbClr val="000000"/>
            </a:solidFill>
            <a:ln w="25209" cap="flat">
              <a:noFill/>
              <a:prstDash val="solid"/>
              <a:miter/>
            </a:ln>
          </p:spPr>
          <p:txBody>
            <a:bodyPr rtlCol="0" anchor="ctr"/>
            <a:lstStyle/>
            <a:p>
              <a:endParaRPr lang="en-CN"/>
            </a:p>
          </p:txBody>
        </p:sp>
        <p:sp>
          <p:nvSpPr>
            <p:cNvPr id="18549" name="Freeform 18548">
              <a:extLst>
                <a:ext uri="{FF2B5EF4-FFF2-40B4-BE49-F238E27FC236}">
                  <a16:creationId xmlns:a16="http://schemas.microsoft.com/office/drawing/2014/main" id="{751B7DFB-440F-3612-55F0-E120EB5DB3A6}"/>
                </a:ext>
              </a:extLst>
            </p:cNvPr>
            <p:cNvSpPr/>
            <p:nvPr>
              <p:custDataLst>
                <p:tags r:id="rId18"/>
              </p:custDataLst>
            </p:nvPr>
          </p:nvSpPr>
          <p:spPr>
            <a:xfrm>
              <a:off x="8943592" y="4448538"/>
              <a:ext cx="67056" cy="38969"/>
            </a:xfrm>
            <a:custGeom>
              <a:avLst/>
              <a:gdLst>
                <a:gd name="connsiteX0" fmla="*/ 33907 w 67056"/>
                <a:gd name="connsiteY0" fmla="*/ 82 h 38969"/>
                <a:gd name="connsiteX1" fmla="*/ 253 w 67056"/>
                <a:gd name="connsiteY1" fmla="*/ 34497 h 38969"/>
                <a:gd name="connsiteX2" fmla="*/ 4774 w 67056"/>
                <a:gd name="connsiteY2" fmla="*/ 39052 h 38969"/>
                <a:gd name="connsiteX3" fmla="*/ 33907 w 67056"/>
                <a:gd name="connsiteY3" fmla="*/ 13241 h 38969"/>
                <a:gd name="connsiteX4" fmla="*/ 62789 w 67056"/>
                <a:gd name="connsiteY4" fmla="*/ 39052 h 38969"/>
                <a:gd name="connsiteX5" fmla="*/ 67309 w 67056"/>
                <a:gd name="connsiteY5" fmla="*/ 34497 h 38969"/>
                <a:gd name="connsiteX6" fmla="*/ 33907 w 67056"/>
                <a:gd name="connsiteY6" fmla="*/ 82 h 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38969">
                  <a:moveTo>
                    <a:pt x="33907" y="82"/>
                  </a:moveTo>
                  <a:lnTo>
                    <a:pt x="253" y="34497"/>
                  </a:lnTo>
                  <a:lnTo>
                    <a:pt x="4774" y="39052"/>
                  </a:lnTo>
                  <a:lnTo>
                    <a:pt x="33907" y="13241"/>
                  </a:lnTo>
                  <a:lnTo>
                    <a:pt x="62789" y="39052"/>
                  </a:lnTo>
                  <a:lnTo>
                    <a:pt x="67309" y="34497"/>
                  </a:lnTo>
                  <a:lnTo>
                    <a:pt x="33907" y="82"/>
                  </a:lnTo>
                  <a:close/>
                </a:path>
              </a:pathLst>
            </a:custGeom>
            <a:solidFill>
              <a:srgbClr val="000000"/>
            </a:solidFill>
            <a:ln w="25209" cap="flat">
              <a:noFill/>
              <a:prstDash val="solid"/>
              <a:miter/>
            </a:ln>
          </p:spPr>
          <p:txBody>
            <a:bodyPr rtlCol="0" anchor="ctr"/>
            <a:lstStyle/>
            <a:p>
              <a:endParaRPr lang="en-CN"/>
            </a:p>
          </p:txBody>
        </p:sp>
        <p:sp>
          <p:nvSpPr>
            <p:cNvPr id="18550" name="Freeform 18549">
              <a:extLst>
                <a:ext uri="{FF2B5EF4-FFF2-40B4-BE49-F238E27FC236}">
                  <a16:creationId xmlns:a16="http://schemas.microsoft.com/office/drawing/2014/main" id="{4230435D-60E3-867D-0DA3-5BAE7C4D5A94}"/>
                </a:ext>
              </a:extLst>
            </p:cNvPr>
            <p:cNvSpPr/>
            <p:nvPr>
              <p:custDataLst>
                <p:tags r:id="rId19"/>
              </p:custDataLst>
            </p:nvPr>
          </p:nvSpPr>
          <p:spPr>
            <a:xfrm>
              <a:off x="8913994" y="4515316"/>
              <a:ext cx="146670" cy="177641"/>
            </a:xfrm>
            <a:custGeom>
              <a:avLst/>
              <a:gdLst>
                <a:gd name="connsiteX0" fmla="*/ 67058 w 146670"/>
                <a:gd name="connsiteY0" fmla="*/ 8941 h 177641"/>
                <a:gd name="connsiteX1" fmla="*/ 68062 w 146670"/>
                <a:gd name="connsiteY1" fmla="*/ 4640 h 177641"/>
                <a:gd name="connsiteX2" fmla="*/ 62537 w 146670"/>
                <a:gd name="connsiteY2" fmla="*/ 85 h 177641"/>
                <a:gd name="connsiteX3" fmla="*/ 60779 w 146670"/>
                <a:gd name="connsiteY3" fmla="*/ 338 h 177641"/>
                <a:gd name="connsiteX4" fmla="*/ 28381 w 146670"/>
                <a:gd name="connsiteY4" fmla="*/ 1856 h 177641"/>
                <a:gd name="connsiteX5" fmla="*/ 20344 w 146670"/>
                <a:gd name="connsiteY5" fmla="*/ 9448 h 177641"/>
                <a:gd name="connsiteX6" fmla="*/ 26874 w 146670"/>
                <a:gd name="connsiteY6" fmla="*/ 14002 h 177641"/>
                <a:gd name="connsiteX7" fmla="*/ 37422 w 146670"/>
                <a:gd name="connsiteY7" fmla="*/ 14509 h 177641"/>
                <a:gd name="connsiteX8" fmla="*/ 1257 w 146670"/>
                <a:gd name="connsiteY8" fmla="*/ 160519 h 177641"/>
                <a:gd name="connsiteX9" fmla="*/ 252 w 146670"/>
                <a:gd name="connsiteY9" fmla="*/ 166339 h 177641"/>
                <a:gd name="connsiteX10" fmla="*/ 12307 w 146670"/>
                <a:gd name="connsiteY10" fmla="*/ 177727 h 177641"/>
                <a:gd name="connsiteX11" fmla="*/ 28632 w 146670"/>
                <a:gd name="connsiteY11" fmla="*/ 163556 h 177641"/>
                <a:gd name="connsiteX12" fmla="*/ 43701 w 146670"/>
                <a:gd name="connsiteY12" fmla="*/ 103583 h 177641"/>
                <a:gd name="connsiteX13" fmla="*/ 48724 w 146670"/>
                <a:gd name="connsiteY13" fmla="*/ 93207 h 177641"/>
                <a:gd name="connsiteX14" fmla="*/ 86145 w 146670"/>
                <a:gd name="connsiteY14" fmla="*/ 70433 h 177641"/>
                <a:gd name="connsiteX15" fmla="*/ 98703 w 146670"/>
                <a:gd name="connsiteY15" fmla="*/ 85363 h 177641"/>
                <a:gd name="connsiteX16" fmla="*/ 82880 w 146670"/>
                <a:gd name="connsiteY16" fmla="*/ 142046 h 177641"/>
                <a:gd name="connsiteX17" fmla="*/ 79364 w 146670"/>
                <a:gd name="connsiteY17" fmla="*/ 154952 h 177641"/>
                <a:gd name="connsiteX18" fmla="*/ 107744 w 146670"/>
                <a:gd name="connsiteY18" fmla="*/ 177727 h 177641"/>
                <a:gd name="connsiteX19" fmla="*/ 146923 w 146670"/>
                <a:gd name="connsiteY19" fmla="*/ 138251 h 177641"/>
                <a:gd name="connsiteX20" fmla="*/ 140895 w 146670"/>
                <a:gd name="connsiteY20" fmla="*/ 134708 h 177641"/>
                <a:gd name="connsiteX21" fmla="*/ 135119 w 146670"/>
                <a:gd name="connsiteY21" fmla="*/ 137998 h 177641"/>
                <a:gd name="connsiteX22" fmla="*/ 109251 w 146670"/>
                <a:gd name="connsiteY22" fmla="*/ 168617 h 177641"/>
                <a:gd name="connsiteX23" fmla="*/ 104981 w 146670"/>
                <a:gd name="connsiteY23" fmla="*/ 163303 h 177641"/>
                <a:gd name="connsiteX24" fmla="*/ 109251 w 146670"/>
                <a:gd name="connsiteY24" fmla="*/ 146854 h 177641"/>
                <a:gd name="connsiteX25" fmla="*/ 125575 w 146670"/>
                <a:gd name="connsiteY25" fmla="*/ 90677 h 177641"/>
                <a:gd name="connsiteX26" fmla="*/ 88154 w 146670"/>
                <a:gd name="connsiteY26" fmla="*/ 61323 h 177641"/>
                <a:gd name="connsiteX27" fmla="*/ 50231 w 146670"/>
                <a:gd name="connsiteY27" fmla="*/ 77012 h 177641"/>
                <a:gd name="connsiteX28" fmla="*/ 67058 w 14667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58" y="8941"/>
                  </a:moveTo>
                  <a:cubicBezTo>
                    <a:pt x="68062" y="5399"/>
                    <a:pt x="68062" y="4893"/>
                    <a:pt x="68062" y="4640"/>
                  </a:cubicBezTo>
                  <a:cubicBezTo>
                    <a:pt x="68062" y="1350"/>
                    <a:pt x="65300" y="85"/>
                    <a:pt x="62537" y="85"/>
                  </a:cubicBezTo>
                  <a:cubicBezTo>
                    <a:pt x="61533" y="85"/>
                    <a:pt x="61281" y="85"/>
                    <a:pt x="60779" y="338"/>
                  </a:cubicBezTo>
                  <a:lnTo>
                    <a:pt x="28381" y="1856"/>
                  </a:lnTo>
                  <a:cubicBezTo>
                    <a:pt x="24865" y="2109"/>
                    <a:pt x="20344" y="2362"/>
                    <a:pt x="20344" y="9448"/>
                  </a:cubicBezTo>
                  <a:cubicBezTo>
                    <a:pt x="20344" y="14002"/>
                    <a:pt x="24865" y="14002"/>
                    <a:pt x="26874" y="14002"/>
                  </a:cubicBezTo>
                  <a:cubicBezTo>
                    <a:pt x="29637" y="14002"/>
                    <a:pt x="34157" y="14002"/>
                    <a:pt x="37422" y="14509"/>
                  </a:cubicBezTo>
                  <a:lnTo>
                    <a:pt x="1257" y="160519"/>
                  </a:lnTo>
                  <a:cubicBezTo>
                    <a:pt x="1006" y="161531"/>
                    <a:pt x="252" y="165327"/>
                    <a:pt x="252" y="166339"/>
                  </a:cubicBezTo>
                  <a:cubicBezTo>
                    <a:pt x="252" y="172412"/>
                    <a:pt x="5024" y="177727"/>
                    <a:pt x="12307" y="177727"/>
                  </a:cubicBezTo>
                  <a:cubicBezTo>
                    <a:pt x="13814" y="177727"/>
                    <a:pt x="25116" y="177727"/>
                    <a:pt x="28632" y="163556"/>
                  </a:cubicBezTo>
                  <a:lnTo>
                    <a:pt x="43701" y="103583"/>
                  </a:lnTo>
                  <a:cubicBezTo>
                    <a:pt x="44957" y="98775"/>
                    <a:pt x="44957" y="98268"/>
                    <a:pt x="48724" y="93207"/>
                  </a:cubicBezTo>
                  <a:cubicBezTo>
                    <a:pt x="52742" y="87640"/>
                    <a:pt x="65300" y="70433"/>
                    <a:pt x="86145" y="70433"/>
                  </a:cubicBezTo>
                  <a:cubicBezTo>
                    <a:pt x="92675" y="70433"/>
                    <a:pt x="98703" y="72963"/>
                    <a:pt x="98703" y="85363"/>
                  </a:cubicBezTo>
                  <a:cubicBezTo>
                    <a:pt x="98703" y="100040"/>
                    <a:pt x="87652" y="129647"/>
                    <a:pt x="82880" y="142046"/>
                  </a:cubicBezTo>
                  <a:cubicBezTo>
                    <a:pt x="80118" y="148879"/>
                    <a:pt x="79364" y="150650"/>
                    <a:pt x="79364" y="154952"/>
                  </a:cubicBezTo>
                  <a:cubicBezTo>
                    <a:pt x="79364" y="169629"/>
                    <a:pt x="93931" y="177727"/>
                    <a:pt x="107744" y="177727"/>
                  </a:cubicBezTo>
                  <a:cubicBezTo>
                    <a:pt x="134366" y="177727"/>
                    <a:pt x="146923" y="143312"/>
                    <a:pt x="146923" y="138251"/>
                  </a:cubicBezTo>
                  <a:cubicBezTo>
                    <a:pt x="146923" y="134708"/>
                    <a:pt x="143156" y="134708"/>
                    <a:pt x="140895" y="134708"/>
                  </a:cubicBezTo>
                  <a:cubicBezTo>
                    <a:pt x="137882" y="134708"/>
                    <a:pt x="136124" y="134708"/>
                    <a:pt x="135119" y="137998"/>
                  </a:cubicBezTo>
                  <a:cubicBezTo>
                    <a:pt x="127082" y="166086"/>
                    <a:pt x="113269" y="168617"/>
                    <a:pt x="109251" y="168617"/>
                  </a:cubicBezTo>
                  <a:cubicBezTo>
                    <a:pt x="107493" y="168617"/>
                    <a:pt x="104981" y="168617"/>
                    <a:pt x="104981" y="163303"/>
                  </a:cubicBezTo>
                  <a:cubicBezTo>
                    <a:pt x="104981" y="157736"/>
                    <a:pt x="107744" y="150903"/>
                    <a:pt x="109251" y="146854"/>
                  </a:cubicBezTo>
                  <a:cubicBezTo>
                    <a:pt x="114023" y="134455"/>
                    <a:pt x="125575" y="104848"/>
                    <a:pt x="125575" y="90677"/>
                  </a:cubicBezTo>
                  <a:cubicBezTo>
                    <a:pt x="125575" y="67396"/>
                    <a:pt x="106237" y="61323"/>
                    <a:pt x="88154" y="61323"/>
                  </a:cubicBezTo>
                  <a:cubicBezTo>
                    <a:pt x="82629" y="61323"/>
                    <a:pt x="67309" y="61323"/>
                    <a:pt x="50231" y="77012"/>
                  </a:cubicBezTo>
                  <a:lnTo>
                    <a:pt x="67058" y="8941"/>
                  </a:lnTo>
                  <a:close/>
                </a:path>
              </a:pathLst>
            </a:custGeom>
            <a:solidFill>
              <a:srgbClr val="000000"/>
            </a:solidFill>
            <a:ln w="25209" cap="flat">
              <a:noFill/>
              <a:prstDash val="solid"/>
              <a:miter/>
            </a:ln>
          </p:spPr>
          <p:txBody>
            <a:bodyPr rtlCol="0" anchor="ctr"/>
            <a:lstStyle/>
            <a:p>
              <a:endParaRPr lang="en-CN"/>
            </a:p>
          </p:txBody>
        </p:sp>
        <p:sp>
          <p:nvSpPr>
            <p:cNvPr id="18551" name="Freeform 18550">
              <a:extLst>
                <a:ext uri="{FF2B5EF4-FFF2-40B4-BE49-F238E27FC236}">
                  <a16:creationId xmlns:a16="http://schemas.microsoft.com/office/drawing/2014/main" id="{E51A273F-88AF-DEF7-CA8D-368F0AFC6768}"/>
                </a:ext>
              </a:extLst>
            </p:cNvPr>
            <p:cNvSpPr/>
            <p:nvPr>
              <p:custDataLst>
                <p:tags r:id="rId20"/>
              </p:custDataLst>
            </p:nvPr>
          </p:nvSpPr>
          <p:spPr>
            <a:xfrm>
              <a:off x="9088264" y="4611273"/>
              <a:ext cx="63992" cy="117618"/>
            </a:xfrm>
            <a:custGeom>
              <a:avLst/>
              <a:gdLst>
                <a:gd name="connsiteX0" fmla="*/ 39991 w 63992"/>
                <a:gd name="connsiteY0" fmla="*/ 5046 h 117618"/>
                <a:gd name="connsiteX1" fmla="*/ 34717 w 63992"/>
                <a:gd name="connsiteY1" fmla="*/ 86 h 117618"/>
                <a:gd name="connsiteX2" fmla="*/ 259 w 63992"/>
                <a:gd name="connsiteY2" fmla="*/ 11423 h 117618"/>
                <a:gd name="connsiteX3" fmla="*/ 259 w 63992"/>
                <a:gd name="connsiteY3" fmla="*/ 17800 h 117618"/>
                <a:gd name="connsiteX4" fmla="*/ 25751 w 63992"/>
                <a:gd name="connsiteY4" fmla="*/ 12840 h 117618"/>
                <a:gd name="connsiteX5" fmla="*/ 25751 w 63992"/>
                <a:gd name="connsiteY5" fmla="*/ 103179 h 117618"/>
                <a:gd name="connsiteX6" fmla="*/ 8170 w 63992"/>
                <a:gd name="connsiteY6" fmla="*/ 111327 h 117618"/>
                <a:gd name="connsiteX7" fmla="*/ 1490 w 63992"/>
                <a:gd name="connsiteY7" fmla="*/ 111327 h 117618"/>
                <a:gd name="connsiteX8" fmla="*/ 1490 w 63992"/>
                <a:gd name="connsiteY8" fmla="*/ 117704 h 117618"/>
                <a:gd name="connsiteX9" fmla="*/ 32783 w 63992"/>
                <a:gd name="connsiteY9" fmla="*/ 116996 h 117618"/>
                <a:gd name="connsiteX10" fmla="*/ 64252 w 63992"/>
                <a:gd name="connsiteY10" fmla="*/ 117704 h 117618"/>
                <a:gd name="connsiteX11" fmla="*/ 64252 w 63992"/>
                <a:gd name="connsiteY11" fmla="*/ 111327 h 117618"/>
                <a:gd name="connsiteX12" fmla="*/ 57571 w 63992"/>
                <a:gd name="connsiteY12" fmla="*/ 111327 h 117618"/>
                <a:gd name="connsiteX13" fmla="*/ 39991 w 63992"/>
                <a:gd name="connsiteY13" fmla="*/ 103179 h 117618"/>
                <a:gd name="connsiteX14" fmla="*/ 39991 w 63992"/>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92" h="117618">
                  <a:moveTo>
                    <a:pt x="39991" y="5046"/>
                  </a:moveTo>
                  <a:cubicBezTo>
                    <a:pt x="39991" y="263"/>
                    <a:pt x="39639" y="86"/>
                    <a:pt x="34717" y="86"/>
                  </a:cubicBezTo>
                  <a:cubicBezTo>
                    <a:pt x="23465" y="11246"/>
                    <a:pt x="7467" y="11423"/>
                    <a:pt x="259" y="11423"/>
                  </a:cubicBezTo>
                  <a:lnTo>
                    <a:pt x="259" y="17800"/>
                  </a:lnTo>
                  <a:cubicBezTo>
                    <a:pt x="4478" y="17800"/>
                    <a:pt x="16081" y="17800"/>
                    <a:pt x="25751" y="12840"/>
                  </a:cubicBezTo>
                  <a:lnTo>
                    <a:pt x="25751" y="103179"/>
                  </a:lnTo>
                  <a:cubicBezTo>
                    <a:pt x="25751" y="109025"/>
                    <a:pt x="25751" y="111327"/>
                    <a:pt x="8170" y="111327"/>
                  </a:cubicBezTo>
                  <a:lnTo>
                    <a:pt x="1490" y="111327"/>
                  </a:lnTo>
                  <a:lnTo>
                    <a:pt x="1490" y="117704"/>
                  </a:lnTo>
                  <a:cubicBezTo>
                    <a:pt x="4654" y="117527"/>
                    <a:pt x="26278" y="116996"/>
                    <a:pt x="32783" y="116996"/>
                  </a:cubicBezTo>
                  <a:cubicBezTo>
                    <a:pt x="38233" y="116996"/>
                    <a:pt x="60384" y="117527"/>
                    <a:pt x="64252" y="117704"/>
                  </a:cubicBezTo>
                  <a:lnTo>
                    <a:pt x="64252" y="111327"/>
                  </a:lnTo>
                  <a:lnTo>
                    <a:pt x="57571" y="111327"/>
                  </a:lnTo>
                  <a:cubicBezTo>
                    <a:pt x="39991" y="111327"/>
                    <a:pt x="39991" y="109025"/>
                    <a:pt x="39991" y="103179"/>
                  </a:cubicBezTo>
                  <a:lnTo>
                    <a:pt x="39991" y="5046"/>
                  </a:lnTo>
                  <a:close/>
                </a:path>
              </a:pathLst>
            </a:custGeom>
            <a:solidFill>
              <a:srgbClr val="000000"/>
            </a:solidFill>
            <a:ln w="25209" cap="flat">
              <a:noFill/>
              <a:prstDash val="solid"/>
              <a:miter/>
            </a:ln>
          </p:spPr>
          <p:txBody>
            <a:bodyPr rtlCol="0" anchor="ctr"/>
            <a:lstStyle/>
            <a:p>
              <a:endParaRPr lang="en-CN"/>
            </a:p>
          </p:txBody>
        </p:sp>
        <p:sp>
          <p:nvSpPr>
            <p:cNvPr id="18552" name="Freeform 18551">
              <a:extLst>
                <a:ext uri="{FF2B5EF4-FFF2-40B4-BE49-F238E27FC236}">
                  <a16:creationId xmlns:a16="http://schemas.microsoft.com/office/drawing/2014/main" id="{30969857-2F9D-C775-B157-F8AAB8129A81}"/>
                </a:ext>
              </a:extLst>
            </p:cNvPr>
            <p:cNvSpPr/>
            <p:nvPr>
              <p:custDataLst>
                <p:tags r:id="rId21"/>
              </p:custDataLst>
            </p:nvPr>
          </p:nvSpPr>
          <p:spPr>
            <a:xfrm>
              <a:off x="9203368" y="4664110"/>
              <a:ext cx="29384" cy="75662"/>
            </a:xfrm>
            <a:custGeom>
              <a:avLst/>
              <a:gdLst>
                <a:gd name="connsiteX0" fmla="*/ 29648 w 29384"/>
                <a:gd name="connsiteY0" fmla="*/ 26655 h 75662"/>
                <a:gd name="connsiteX1" fmla="*/ 13574 w 29384"/>
                <a:gd name="connsiteY1" fmla="*/ 85 h 75662"/>
                <a:gd name="connsiteX2" fmla="*/ 263 w 29384"/>
                <a:gd name="connsiteY2" fmla="*/ 13496 h 75662"/>
                <a:gd name="connsiteX3" fmla="*/ 13574 w 29384"/>
                <a:gd name="connsiteY3" fmla="*/ 26908 h 75662"/>
                <a:gd name="connsiteX4" fmla="*/ 22365 w 29384"/>
                <a:gd name="connsiteY4" fmla="*/ 23618 h 75662"/>
                <a:gd name="connsiteX5" fmla="*/ 23620 w 29384"/>
                <a:gd name="connsiteY5" fmla="*/ 22859 h 75662"/>
                <a:gd name="connsiteX6" fmla="*/ 24123 w 29384"/>
                <a:gd name="connsiteY6" fmla="*/ 26655 h 75662"/>
                <a:gd name="connsiteX7" fmla="*/ 7044 w 29384"/>
                <a:gd name="connsiteY7" fmla="*/ 68915 h 75662"/>
                <a:gd name="connsiteX8" fmla="*/ 4282 w 29384"/>
                <a:gd name="connsiteY8" fmla="*/ 72963 h 75662"/>
                <a:gd name="connsiteX9" fmla="*/ 6793 w 29384"/>
                <a:gd name="connsiteY9" fmla="*/ 75747 h 75662"/>
                <a:gd name="connsiteX10" fmla="*/ 29648 w 29384"/>
                <a:gd name="connsiteY10" fmla="*/ 26655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84" h="75662">
                  <a:moveTo>
                    <a:pt x="29648" y="26655"/>
                  </a:moveTo>
                  <a:cubicBezTo>
                    <a:pt x="29648" y="9954"/>
                    <a:pt x="23369" y="85"/>
                    <a:pt x="13574" y="85"/>
                  </a:cubicBezTo>
                  <a:cubicBezTo>
                    <a:pt x="5286" y="85"/>
                    <a:pt x="263" y="6411"/>
                    <a:pt x="263" y="13496"/>
                  </a:cubicBezTo>
                  <a:cubicBezTo>
                    <a:pt x="263" y="20329"/>
                    <a:pt x="5286" y="26908"/>
                    <a:pt x="13574" y="26908"/>
                  </a:cubicBezTo>
                  <a:cubicBezTo>
                    <a:pt x="16588" y="26908"/>
                    <a:pt x="19853" y="25896"/>
                    <a:pt x="22365" y="23618"/>
                  </a:cubicBezTo>
                  <a:cubicBezTo>
                    <a:pt x="23118" y="23112"/>
                    <a:pt x="23369" y="22859"/>
                    <a:pt x="23620" y="22859"/>
                  </a:cubicBezTo>
                  <a:cubicBezTo>
                    <a:pt x="23871" y="22859"/>
                    <a:pt x="24123" y="23112"/>
                    <a:pt x="24123" y="26655"/>
                  </a:cubicBezTo>
                  <a:cubicBezTo>
                    <a:pt x="24123" y="45381"/>
                    <a:pt x="15332" y="60564"/>
                    <a:pt x="7044" y="68915"/>
                  </a:cubicBezTo>
                  <a:cubicBezTo>
                    <a:pt x="4282" y="71698"/>
                    <a:pt x="4282" y="72204"/>
                    <a:pt x="4282" y="72963"/>
                  </a:cubicBezTo>
                  <a:cubicBezTo>
                    <a:pt x="4282" y="74735"/>
                    <a:pt x="5538" y="75747"/>
                    <a:pt x="6793" y="75747"/>
                  </a:cubicBezTo>
                  <a:cubicBezTo>
                    <a:pt x="9556" y="75747"/>
                    <a:pt x="29648" y="56262"/>
                    <a:pt x="29648" y="26655"/>
                  </a:cubicBezTo>
                  <a:close/>
                </a:path>
              </a:pathLst>
            </a:custGeom>
            <a:solidFill>
              <a:srgbClr val="000000"/>
            </a:solidFill>
            <a:ln w="25209" cap="flat">
              <a:noFill/>
              <a:prstDash val="solid"/>
              <a:miter/>
            </a:ln>
          </p:spPr>
          <p:txBody>
            <a:bodyPr rtlCol="0" anchor="ctr"/>
            <a:lstStyle/>
            <a:p>
              <a:endParaRPr lang="en-CN"/>
            </a:p>
          </p:txBody>
        </p:sp>
        <p:sp>
          <p:nvSpPr>
            <p:cNvPr id="18553" name="Freeform 18552">
              <a:extLst>
                <a:ext uri="{FF2B5EF4-FFF2-40B4-BE49-F238E27FC236}">
                  <a16:creationId xmlns:a16="http://schemas.microsoft.com/office/drawing/2014/main" id="{53B228F0-FC63-EB02-3AFE-D3A481694334}"/>
                </a:ext>
              </a:extLst>
            </p:cNvPr>
            <p:cNvSpPr/>
            <p:nvPr>
              <p:custDataLst>
                <p:tags r:id="rId22"/>
              </p:custDataLst>
            </p:nvPr>
          </p:nvSpPr>
          <p:spPr>
            <a:xfrm>
              <a:off x="9305947" y="4515316"/>
              <a:ext cx="146670" cy="177641"/>
            </a:xfrm>
            <a:custGeom>
              <a:avLst/>
              <a:gdLst>
                <a:gd name="connsiteX0" fmla="*/ 67073 w 146670"/>
                <a:gd name="connsiteY0" fmla="*/ 8941 h 177641"/>
                <a:gd name="connsiteX1" fmla="*/ 68078 w 146670"/>
                <a:gd name="connsiteY1" fmla="*/ 4640 h 177641"/>
                <a:gd name="connsiteX2" fmla="*/ 62553 w 146670"/>
                <a:gd name="connsiteY2" fmla="*/ 85 h 177641"/>
                <a:gd name="connsiteX3" fmla="*/ 60795 w 146670"/>
                <a:gd name="connsiteY3" fmla="*/ 338 h 177641"/>
                <a:gd name="connsiteX4" fmla="*/ 28397 w 146670"/>
                <a:gd name="connsiteY4" fmla="*/ 1856 h 177641"/>
                <a:gd name="connsiteX5" fmla="*/ 20360 w 146670"/>
                <a:gd name="connsiteY5" fmla="*/ 9448 h 177641"/>
                <a:gd name="connsiteX6" fmla="*/ 26890 w 146670"/>
                <a:gd name="connsiteY6" fmla="*/ 14002 h 177641"/>
                <a:gd name="connsiteX7" fmla="*/ 37438 w 146670"/>
                <a:gd name="connsiteY7" fmla="*/ 14509 h 177641"/>
                <a:gd name="connsiteX8" fmla="*/ 1273 w 146670"/>
                <a:gd name="connsiteY8" fmla="*/ 160519 h 177641"/>
                <a:gd name="connsiteX9" fmla="*/ 268 w 146670"/>
                <a:gd name="connsiteY9" fmla="*/ 166339 h 177641"/>
                <a:gd name="connsiteX10" fmla="*/ 12323 w 146670"/>
                <a:gd name="connsiteY10" fmla="*/ 177727 h 177641"/>
                <a:gd name="connsiteX11" fmla="*/ 28648 w 146670"/>
                <a:gd name="connsiteY11" fmla="*/ 163556 h 177641"/>
                <a:gd name="connsiteX12" fmla="*/ 43717 w 146670"/>
                <a:gd name="connsiteY12" fmla="*/ 103583 h 177641"/>
                <a:gd name="connsiteX13" fmla="*/ 48740 w 146670"/>
                <a:gd name="connsiteY13" fmla="*/ 93207 h 177641"/>
                <a:gd name="connsiteX14" fmla="*/ 86161 w 146670"/>
                <a:gd name="connsiteY14" fmla="*/ 70433 h 177641"/>
                <a:gd name="connsiteX15" fmla="*/ 98718 w 146670"/>
                <a:gd name="connsiteY15" fmla="*/ 85363 h 177641"/>
                <a:gd name="connsiteX16" fmla="*/ 82896 w 146670"/>
                <a:gd name="connsiteY16" fmla="*/ 142046 h 177641"/>
                <a:gd name="connsiteX17" fmla="*/ 79380 w 146670"/>
                <a:gd name="connsiteY17" fmla="*/ 154952 h 177641"/>
                <a:gd name="connsiteX18" fmla="*/ 107759 w 146670"/>
                <a:gd name="connsiteY18" fmla="*/ 177727 h 177641"/>
                <a:gd name="connsiteX19" fmla="*/ 146939 w 146670"/>
                <a:gd name="connsiteY19" fmla="*/ 138251 h 177641"/>
                <a:gd name="connsiteX20" fmla="*/ 140911 w 146670"/>
                <a:gd name="connsiteY20" fmla="*/ 134708 h 177641"/>
                <a:gd name="connsiteX21" fmla="*/ 135135 w 146670"/>
                <a:gd name="connsiteY21" fmla="*/ 137998 h 177641"/>
                <a:gd name="connsiteX22" fmla="*/ 109266 w 146670"/>
                <a:gd name="connsiteY22" fmla="*/ 168617 h 177641"/>
                <a:gd name="connsiteX23" fmla="*/ 104997 w 146670"/>
                <a:gd name="connsiteY23" fmla="*/ 163303 h 177641"/>
                <a:gd name="connsiteX24" fmla="*/ 109266 w 146670"/>
                <a:gd name="connsiteY24" fmla="*/ 146854 h 177641"/>
                <a:gd name="connsiteX25" fmla="*/ 125591 w 146670"/>
                <a:gd name="connsiteY25" fmla="*/ 90677 h 177641"/>
                <a:gd name="connsiteX26" fmla="*/ 88170 w 146670"/>
                <a:gd name="connsiteY26" fmla="*/ 61323 h 177641"/>
                <a:gd name="connsiteX27" fmla="*/ 50246 w 146670"/>
                <a:gd name="connsiteY27" fmla="*/ 77012 h 177641"/>
                <a:gd name="connsiteX28" fmla="*/ 67073 w 14667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73" y="8941"/>
                  </a:moveTo>
                  <a:cubicBezTo>
                    <a:pt x="68078" y="5399"/>
                    <a:pt x="68078" y="4893"/>
                    <a:pt x="68078" y="4640"/>
                  </a:cubicBezTo>
                  <a:cubicBezTo>
                    <a:pt x="68078" y="1350"/>
                    <a:pt x="65315" y="85"/>
                    <a:pt x="62553" y="85"/>
                  </a:cubicBezTo>
                  <a:cubicBezTo>
                    <a:pt x="61548" y="85"/>
                    <a:pt x="61297" y="85"/>
                    <a:pt x="60795" y="338"/>
                  </a:cubicBezTo>
                  <a:lnTo>
                    <a:pt x="28397" y="1856"/>
                  </a:lnTo>
                  <a:cubicBezTo>
                    <a:pt x="24880" y="2109"/>
                    <a:pt x="20360" y="2362"/>
                    <a:pt x="20360" y="9448"/>
                  </a:cubicBezTo>
                  <a:cubicBezTo>
                    <a:pt x="20360" y="14002"/>
                    <a:pt x="24880" y="14002"/>
                    <a:pt x="26890" y="14002"/>
                  </a:cubicBezTo>
                  <a:cubicBezTo>
                    <a:pt x="29652" y="14002"/>
                    <a:pt x="34173" y="14002"/>
                    <a:pt x="37438" y="14509"/>
                  </a:cubicBezTo>
                  <a:lnTo>
                    <a:pt x="1273" y="160519"/>
                  </a:lnTo>
                  <a:cubicBezTo>
                    <a:pt x="1021" y="161531"/>
                    <a:pt x="268" y="165327"/>
                    <a:pt x="268" y="166339"/>
                  </a:cubicBezTo>
                  <a:cubicBezTo>
                    <a:pt x="268" y="172412"/>
                    <a:pt x="5040" y="177727"/>
                    <a:pt x="12323" y="177727"/>
                  </a:cubicBezTo>
                  <a:cubicBezTo>
                    <a:pt x="13830" y="177727"/>
                    <a:pt x="25132" y="177727"/>
                    <a:pt x="28648" y="163556"/>
                  </a:cubicBezTo>
                  <a:lnTo>
                    <a:pt x="43717" y="103583"/>
                  </a:lnTo>
                  <a:cubicBezTo>
                    <a:pt x="44972" y="98775"/>
                    <a:pt x="44972" y="98268"/>
                    <a:pt x="48740" y="93207"/>
                  </a:cubicBezTo>
                  <a:cubicBezTo>
                    <a:pt x="52758" y="87640"/>
                    <a:pt x="65315" y="70433"/>
                    <a:pt x="86161" y="70433"/>
                  </a:cubicBezTo>
                  <a:cubicBezTo>
                    <a:pt x="92691" y="70433"/>
                    <a:pt x="98718" y="72963"/>
                    <a:pt x="98718" y="85363"/>
                  </a:cubicBezTo>
                  <a:cubicBezTo>
                    <a:pt x="98718" y="100040"/>
                    <a:pt x="87668" y="129647"/>
                    <a:pt x="82896" y="142046"/>
                  </a:cubicBezTo>
                  <a:cubicBezTo>
                    <a:pt x="80133" y="148879"/>
                    <a:pt x="79380" y="150650"/>
                    <a:pt x="79380" y="154952"/>
                  </a:cubicBezTo>
                  <a:cubicBezTo>
                    <a:pt x="79380" y="169629"/>
                    <a:pt x="93946" y="177727"/>
                    <a:pt x="107759" y="177727"/>
                  </a:cubicBezTo>
                  <a:cubicBezTo>
                    <a:pt x="134381" y="177727"/>
                    <a:pt x="146939" y="143312"/>
                    <a:pt x="146939" y="138251"/>
                  </a:cubicBezTo>
                  <a:cubicBezTo>
                    <a:pt x="146939" y="134708"/>
                    <a:pt x="143171" y="134708"/>
                    <a:pt x="140911" y="134708"/>
                  </a:cubicBezTo>
                  <a:cubicBezTo>
                    <a:pt x="137897" y="134708"/>
                    <a:pt x="136139" y="134708"/>
                    <a:pt x="135135" y="137998"/>
                  </a:cubicBezTo>
                  <a:cubicBezTo>
                    <a:pt x="127098" y="166086"/>
                    <a:pt x="113285" y="168617"/>
                    <a:pt x="109266" y="168617"/>
                  </a:cubicBezTo>
                  <a:cubicBezTo>
                    <a:pt x="107508" y="168617"/>
                    <a:pt x="104997" y="168617"/>
                    <a:pt x="104997" y="163303"/>
                  </a:cubicBezTo>
                  <a:cubicBezTo>
                    <a:pt x="104997" y="157736"/>
                    <a:pt x="107759" y="150903"/>
                    <a:pt x="109266" y="146854"/>
                  </a:cubicBezTo>
                  <a:cubicBezTo>
                    <a:pt x="114038" y="134455"/>
                    <a:pt x="125591" y="104848"/>
                    <a:pt x="125591" y="90677"/>
                  </a:cubicBezTo>
                  <a:cubicBezTo>
                    <a:pt x="125591" y="67396"/>
                    <a:pt x="106253" y="61323"/>
                    <a:pt x="88170" y="61323"/>
                  </a:cubicBezTo>
                  <a:cubicBezTo>
                    <a:pt x="82645" y="61323"/>
                    <a:pt x="67325" y="61323"/>
                    <a:pt x="50246" y="77012"/>
                  </a:cubicBezTo>
                  <a:lnTo>
                    <a:pt x="67073" y="8941"/>
                  </a:lnTo>
                  <a:close/>
                </a:path>
              </a:pathLst>
            </a:custGeom>
            <a:solidFill>
              <a:srgbClr val="000000"/>
            </a:solidFill>
            <a:ln w="25209" cap="flat">
              <a:noFill/>
              <a:prstDash val="solid"/>
              <a:miter/>
            </a:ln>
          </p:spPr>
          <p:txBody>
            <a:bodyPr rtlCol="0" anchor="ctr"/>
            <a:lstStyle/>
            <a:p>
              <a:endParaRPr lang="en-CN"/>
            </a:p>
          </p:txBody>
        </p:sp>
        <p:sp>
          <p:nvSpPr>
            <p:cNvPr id="18554" name="Freeform 18553">
              <a:extLst>
                <a:ext uri="{FF2B5EF4-FFF2-40B4-BE49-F238E27FC236}">
                  <a16:creationId xmlns:a16="http://schemas.microsoft.com/office/drawing/2014/main" id="{AA92A07E-8BEC-F99A-A1DF-856E8B930369}"/>
                </a:ext>
              </a:extLst>
            </p:cNvPr>
            <p:cNvSpPr/>
            <p:nvPr>
              <p:custDataLst>
                <p:tags r:id="rId23"/>
              </p:custDataLst>
            </p:nvPr>
          </p:nvSpPr>
          <p:spPr>
            <a:xfrm>
              <a:off x="9480217" y="4611273"/>
              <a:ext cx="63992" cy="117618"/>
            </a:xfrm>
            <a:custGeom>
              <a:avLst/>
              <a:gdLst>
                <a:gd name="connsiteX0" fmla="*/ 40006 w 63992"/>
                <a:gd name="connsiteY0" fmla="*/ 5046 h 117618"/>
                <a:gd name="connsiteX1" fmla="*/ 34732 w 63992"/>
                <a:gd name="connsiteY1" fmla="*/ 86 h 117618"/>
                <a:gd name="connsiteX2" fmla="*/ 275 w 63992"/>
                <a:gd name="connsiteY2" fmla="*/ 11423 h 117618"/>
                <a:gd name="connsiteX3" fmla="*/ 275 w 63992"/>
                <a:gd name="connsiteY3" fmla="*/ 17800 h 117618"/>
                <a:gd name="connsiteX4" fmla="*/ 25766 w 63992"/>
                <a:gd name="connsiteY4" fmla="*/ 12840 h 117618"/>
                <a:gd name="connsiteX5" fmla="*/ 25766 w 63992"/>
                <a:gd name="connsiteY5" fmla="*/ 103179 h 117618"/>
                <a:gd name="connsiteX6" fmla="*/ 8186 w 63992"/>
                <a:gd name="connsiteY6" fmla="*/ 111327 h 117618"/>
                <a:gd name="connsiteX7" fmla="*/ 1505 w 63992"/>
                <a:gd name="connsiteY7" fmla="*/ 111327 h 117618"/>
                <a:gd name="connsiteX8" fmla="*/ 1505 w 63992"/>
                <a:gd name="connsiteY8" fmla="*/ 117704 h 117618"/>
                <a:gd name="connsiteX9" fmla="*/ 32798 w 63992"/>
                <a:gd name="connsiteY9" fmla="*/ 116996 h 117618"/>
                <a:gd name="connsiteX10" fmla="*/ 64267 w 63992"/>
                <a:gd name="connsiteY10" fmla="*/ 117704 h 117618"/>
                <a:gd name="connsiteX11" fmla="*/ 64267 w 63992"/>
                <a:gd name="connsiteY11" fmla="*/ 111327 h 117618"/>
                <a:gd name="connsiteX12" fmla="*/ 57587 w 63992"/>
                <a:gd name="connsiteY12" fmla="*/ 111327 h 117618"/>
                <a:gd name="connsiteX13" fmla="*/ 40006 w 63992"/>
                <a:gd name="connsiteY13" fmla="*/ 103179 h 117618"/>
                <a:gd name="connsiteX14" fmla="*/ 40006 w 63992"/>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92" h="117618">
                  <a:moveTo>
                    <a:pt x="40006" y="5046"/>
                  </a:moveTo>
                  <a:cubicBezTo>
                    <a:pt x="40006" y="263"/>
                    <a:pt x="39655" y="86"/>
                    <a:pt x="34732" y="86"/>
                  </a:cubicBezTo>
                  <a:cubicBezTo>
                    <a:pt x="23481" y="11246"/>
                    <a:pt x="7483" y="11423"/>
                    <a:pt x="275" y="11423"/>
                  </a:cubicBezTo>
                  <a:lnTo>
                    <a:pt x="275" y="17800"/>
                  </a:lnTo>
                  <a:cubicBezTo>
                    <a:pt x="4494" y="17800"/>
                    <a:pt x="16097" y="17800"/>
                    <a:pt x="25766" y="12840"/>
                  </a:cubicBezTo>
                  <a:lnTo>
                    <a:pt x="25766" y="103179"/>
                  </a:lnTo>
                  <a:cubicBezTo>
                    <a:pt x="25766" y="109025"/>
                    <a:pt x="25766" y="111327"/>
                    <a:pt x="8186" y="111327"/>
                  </a:cubicBezTo>
                  <a:lnTo>
                    <a:pt x="1505" y="111327"/>
                  </a:lnTo>
                  <a:lnTo>
                    <a:pt x="1505" y="117704"/>
                  </a:lnTo>
                  <a:cubicBezTo>
                    <a:pt x="4670" y="117527"/>
                    <a:pt x="26294" y="116996"/>
                    <a:pt x="32798" y="116996"/>
                  </a:cubicBezTo>
                  <a:cubicBezTo>
                    <a:pt x="38248" y="116996"/>
                    <a:pt x="60399" y="117527"/>
                    <a:pt x="64267" y="117704"/>
                  </a:cubicBezTo>
                  <a:lnTo>
                    <a:pt x="64267" y="111327"/>
                  </a:lnTo>
                  <a:lnTo>
                    <a:pt x="57587" y="111327"/>
                  </a:lnTo>
                  <a:cubicBezTo>
                    <a:pt x="40006" y="111327"/>
                    <a:pt x="40006" y="109025"/>
                    <a:pt x="40006" y="103179"/>
                  </a:cubicBezTo>
                  <a:lnTo>
                    <a:pt x="40006" y="5046"/>
                  </a:lnTo>
                  <a:close/>
                </a:path>
              </a:pathLst>
            </a:custGeom>
            <a:solidFill>
              <a:srgbClr val="000000"/>
            </a:solidFill>
            <a:ln w="25209" cap="flat">
              <a:noFill/>
              <a:prstDash val="solid"/>
              <a:miter/>
            </a:ln>
          </p:spPr>
          <p:txBody>
            <a:bodyPr rtlCol="0" anchor="ctr"/>
            <a:lstStyle/>
            <a:p>
              <a:endParaRPr lang="en-CN"/>
            </a:p>
          </p:txBody>
        </p:sp>
        <p:sp>
          <p:nvSpPr>
            <p:cNvPr id="18555" name="Freeform 18554">
              <a:extLst>
                <a:ext uri="{FF2B5EF4-FFF2-40B4-BE49-F238E27FC236}">
                  <a16:creationId xmlns:a16="http://schemas.microsoft.com/office/drawing/2014/main" id="{899ECA8F-2168-8396-D8CB-CF6ABDD652D0}"/>
                </a:ext>
              </a:extLst>
            </p:cNvPr>
            <p:cNvSpPr/>
            <p:nvPr>
              <p:custDataLst>
                <p:tags r:id="rId24"/>
              </p:custDataLst>
            </p:nvPr>
          </p:nvSpPr>
          <p:spPr>
            <a:xfrm>
              <a:off x="9651131" y="4614259"/>
              <a:ext cx="26621" cy="26823"/>
            </a:xfrm>
            <a:custGeom>
              <a:avLst/>
              <a:gdLst>
                <a:gd name="connsiteX0" fmla="*/ 26903 w 26621"/>
                <a:gd name="connsiteY0" fmla="*/ 13496 h 26823"/>
                <a:gd name="connsiteX1" fmla="*/ 13592 w 26621"/>
                <a:gd name="connsiteY1" fmla="*/ 85 h 26823"/>
                <a:gd name="connsiteX2" fmla="*/ 281 w 26621"/>
                <a:gd name="connsiteY2" fmla="*/ 13496 h 26823"/>
                <a:gd name="connsiteX3" fmla="*/ 13592 w 26621"/>
                <a:gd name="connsiteY3" fmla="*/ 26908 h 26823"/>
                <a:gd name="connsiteX4" fmla="*/ 26903 w 26621"/>
                <a:gd name="connsiteY4" fmla="*/ 13496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 h="26823">
                  <a:moveTo>
                    <a:pt x="26903" y="13496"/>
                  </a:moveTo>
                  <a:cubicBezTo>
                    <a:pt x="26903" y="6158"/>
                    <a:pt x="20875" y="85"/>
                    <a:pt x="13592" y="85"/>
                  </a:cubicBezTo>
                  <a:cubicBezTo>
                    <a:pt x="6309" y="85"/>
                    <a:pt x="281" y="6158"/>
                    <a:pt x="281" y="13496"/>
                  </a:cubicBezTo>
                  <a:cubicBezTo>
                    <a:pt x="281" y="20835"/>
                    <a:pt x="6309" y="26908"/>
                    <a:pt x="13592" y="26908"/>
                  </a:cubicBezTo>
                  <a:cubicBezTo>
                    <a:pt x="20875" y="26908"/>
                    <a:pt x="26903" y="20835"/>
                    <a:pt x="26903" y="13496"/>
                  </a:cubicBezTo>
                  <a:close/>
                </a:path>
              </a:pathLst>
            </a:custGeom>
            <a:solidFill>
              <a:srgbClr val="000000"/>
            </a:solidFill>
            <a:ln w="25209" cap="flat">
              <a:noFill/>
              <a:prstDash val="solid"/>
              <a:miter/>
            </a:ln>
          </p:spPr>
          <p:txBody>
            <a:bodyPr rtlCol="0" anchor="ctr"/>
            <a:lstStyle/>
            <a:p>
              <a:endParaRPr lang="en-CN"/>
            </a:p>
          </p:txBody>
        </p:sp>
        <p:sp>
          <p:nvSpPr>
            <p:cNvPr id="18556" name="Freeform 18555">
              <a:extLst>
                <a:ext uri="{FF2B5EF4-FFF2-40B4-BE49-F238E27FC236}">
                  <a16:creationId xmlns:a16="http://schemas.microsoft.com/office/drawing/2014/main" id="{2D35AAAE-1965-422A-B9E2-BCC0991EBA48}"/>
                </a:ext>
              </a:extLst>
            </p:cNvPr>
            <p:cNvSpPr/>
            <p:nvPr>
              <p:custDataLst>
                <p:tags r:id="rId25"/>
              </p:custDataLst>
            </p:nvPr>
          </p:nvSpPr>
          <p:spPr>
            <a:xfrm>
              <a:off x="9797260" y="4448538"/>
              <a:ext cx="67056" cy="38969"/>
            </a:xfrm>
            <a:custGeom>
              <a:avLst/>
              <a:gdLst>
                <a:gd name="connsiteX0" fmla="*/ 33941 w 67056"/>
                <a:gd name="connsiteY0" fmla="*/ 82 h 38969"/>
                <a:gd name="connsiteX1" fmla="*/ 287 w 67056"/>
                <a:gd name="connsiteY1" fmla="*/ 34497 h 38969"/>
                <a:gd name="connsiteX2" fmla="*/ 4807 w 67056"/>
                <a:gd name="connsiteY2" fmla="*/ 39052 h 38969"/>
                <a:gd name="connsiteX3" fmla="*/ 33941 w 67056"/>
                <a:gd name="connsiteY3" fmla="*/ 13241 h 38969"/>
                <a:gd name="connsiteX4" fmla="*/ 62823 w 67056"/>
                <a:gd name="connsiteY4" fmla="*/ 39052 h 38969"/>
                <a:gd name="connsiteX5" fmla="*/ 67343 w 67056"/>
                <a:gd name="connsiteY5" fmla="*/ 34497 h 38969"/>
                <a:gd name="connsiteX6" fmla="*/ 33941 w 67056"/>
                <a:gd name="connsiteY6" fmla="*/ 82 h 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38969">
                  <a:moveTo>
                    <a:pt x="33941" y="82"/>
                  </a:moveTo>
                  <a:lnTo>
                    <a:pt x="287" y="34497"/>
                  </a:lnTo>
                  <a:lnTo>
                    <a:pt x="4807" y="39052"/>
                  </a:lnTo>
                  <a:lnTo>
                    <a:pt x="33941" y="13241"/>
                  </a:lnTo>
                  <a:lnTo>
                    <a:pt x="62823" y="39052"/>
                  </a:lnTo>
                  <a:lnTo>
                    <a:pt x="67343" y="34497"/>
                  </a:lnTo>
                  <a:lnTo>
                    <a:pt x="33941" y="82"/>
                  </a:lnTo>
                  <a:close/>
                </a:path>
              </a:pathLst>
            </a:custGeom>
            <a:solidFill>
              <a:srgbClr val="000000"/>
            </a:solidFill>
            <a:ln w="25209" cap="flat">
              <a:noFill/>
              <a:prstDash val="solid"/>
              <a:miter/>
            </a:ln>
          </p:spPr>
          <p:txBody>
            <a:bodyPr rtlCol="0" anchor="ctr"/>
            <a:lstStyle/>
            <a:p>
              <a:endParaRPr lang="en-CN"/>
            </a:p>
          </p:txBody>
        </p:sp>
        <p:sp>
          <p:nvSpPr>
            <p:cNvPr id="18557" name="Freeform 18556">
              <a:extLst>
                <a:ext uri="{FF2B5EF4-FFF2-40B4-BE49-F238E27FC236}">
                  <a16:creationId xmlns:a16="http://schemas.microsoft.com/office/drawing/2014/main" id="{A549E6CA-838D-709B-A6EF-BEAD66AA613E}"/>
                </a:ext>
              </a:extLst>
            </p:cNvPr>
            <p:cNvSpPr/>
            <p:nvPr>
              <p:custDataLst>
                <p:tags r:id="rId26"/>
              </p:custDataLst>
            </p:nvPr>
          </p:nvSpPr>
          <p:spPr>
            <a:xfrm>
              <a:off x="9767662" y="4515316"/>
              <a:ext cx="146670" cy="177641"/>
            </a:xfrm>
            <a:custGeom>
              <a:avLst/>
              <a:gdLst>
                <a:gd name="connsiteX0" fmla="*/ 67092 w 146670"/>
                <a:gd name="connsiteY0" fmla="*/ 8941 h 177641"/>
                <a:gd name="connsiteX1" fmla="*/ 68096 w 146670"/>
                <a:gd name="connsiteY1" fmla="*/ 4640 h 177641"/>
                <a:gd name="connsiteX2" fmla="*/ 62571 w 146670"/>
                <a:gd name="connsiteY2" fmla="*/ 85 h 177641"/>
                <a:gd name="connsiteX3" fmla="*/ 60813 w 146670"/>
                <a:gd name="connsiteY3" fmla="*/ 338 h 177641"/>
                <a:gd name="connsiteX4" fmla="*/ 28415 w 146670"/>
                <a:gd name="connsiteY4" fmla="*/ 1856 h 177641"/>
                <a:gd name="connsiteX5" fmla="*/ 20378 w 146670"/>
                <a:gd name="connsiteY5" fmla="*/ 9448 h 177641"/>
                <a:gd name="connsiteX6" fmla="*/ 26908 w 146670"/>
                <a:gd name="connsiteY6" fmla="*/ 14002 h 177641"/>
                <a:gd name="connsiteX7" fmla="*/ 37456 w 146670"/>
                <a:gd name="connsiteY7" fmla="*/ 14509 h 177641"/>
                <a:gd name="connsiteX8" fmla="*/ 1291 w 146670"/>
                <a:gd name="connsiteY8" fmla="*/ 160519 h 177641"/>
                <a:gd name="connsiteX9" fmla="*/ 286 w 146670"/>
                <a:gd name="connsiteY9" fmla="*/ 166339 h 177641"/>
                <a:gd name="connsiteX10" fmla="*/ 12341 w 146670"/>
                <a:gd name="connsiteY10" fmla="*/ 177727 h 177641"/>
                <a:gd name="connsiteX11" fmla="*/ 28666 w 146670"/>
                <a:gd name="connsiteY11" fmla="*/ 163556 h 177641"/>
                <a:gd name="connsiteX12" fmla="*/ 43735 w 146670"/>
                <a:gd name="connsiteY12" fmla="*/ 103583 h 177641"/>
                <a:gd name="connsiteX13" fmla="*/ 48758 w 146670"/>
                <a:gd name="connsiteY13" fmla="*/ 93207 h 177641"/>
                <a:gd name="connsiteX14" fmla="*/ 86179 w 146670"/>
                <a:gd name="connsiteY14" fmla="*/ 70433 h 177641"/>
                <a:gd name="connsiteX15" fmla="*/ 98736 w 146670"/>
                <a:gd name="connsiteY15" fmla="*/ 85363 h 177641"/>
                <a:gd name="connsiteX16" fmla="*/ 82914 w 146670"/>
                <a:gd name="connsiteY16" fmla="*/ 142046 h 177641"/>
                <a:gd name="connsiteX17" fmla="*/ 79398 w 146670"/>
                <a:gd name="connsiteY17" fmla="*/ 154952 h 177641"/>
                <a:gd name="connsiteX18" fmla="*/ 107778 w 146670"/>
                <a:gd name="connsiteY18" fmla="*/ 177727 h 177641"/>
                <a:gd name="connsiteX19" fmla="*/ 146957 w 146670"/>
                <a:gd name="connsiteY19" fmla="*/ 138251 h 177641"/>
                <a:gd name="connsiteX20" fmla="*/ 140929 w 146670"/>
                <a:gd name="connsiteY20" fmla="*/ 134708 h 177641"/>
                <a:gd name="connsiteX21" fmla="*/ 135153 w 146670"/>
                <a:gd name="connsiteY21" fmla="*/ 137998 h 177641"/>
                <a:gd name="connsiteX22" fmla="*/ 109285 w 146670"/>
                <a:gd name="connsiteY22" fmla="*/ 168617 h 177641"/>
                <a:gd name="connsiteX23" fmla="*/ 105015 w 146670"/>
                <a:gd name="connsiteY23" fmla="*/ 163303 h 177641"/>
                <a:gd name="connsiteX24" fmla="*/ 109285 w 146670"/>
                <a:gd name="connsiteY24" fmla="*/ 146854 h 177641"/>
                <a:gd name="connsiteX25" fmla="*/ 125609 w 146670"/>
                <a:gd name="connsiteY25" fmla="*/ 90677 h 177641"/>
                <a:gd name="connsiteX26" fmla="*/ 88188 w 146670"/>
                <a:gd name="connsiteY26" fmla="*/ 61323 h 177641"/>
                <a:gd name="connsiteX27" fmla="*/ 50265 w 146670"/>
                <a:gd name="connsiteY27" fmla="*/ 77012 h 177641"/>
                <a:gd name="connsiteX28" fmla="*/ 67092 w 146670"/>
                <a:gd name="connsiteY28" fmla="*/ 8941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92" y="8941"/>
                  </a:moveTo>
                  <a:cubicBezTo>
                    <a:pt x="68096" y="5399"/>
                    <a:pt x="68096" y="4893"/>
                    <a:pt x="68096" y="4640"/>
                  </a:cubicBezTo>
                  <a:cubicBezTo>
                    <a:pt x="68096" y="1350"/>
                    <a:pt x="65334" y="85"/>
                    <a:pt x="62571" y="85"/>
                  </a:cubicBezTo>
                  <a:cubicBezTo>
                    <a:pt x="61566" y="85"/>
                    <a:pt x="61315" y="85"/>
                    <a:pt x="60813" y="338"/>
                  </a:cubicBezTo>
                  <a:lnTo>
                    <a:pt x="28415" y="1856"/>
                  </a:lnTo>
                  <a:cubicBezTo>
                    <a:pt x="24899" y="2109"/>
                    <a:pt x="20378" y="2362"/>
                    <a:pt x="20378" y="9448"/>
                  </a:cubicBezTo>
                  <a:cubicBezTo>
                    <a:pt x="20378" y="14002"/>
                    <a:pt x="24899" y="14002"/>
                    <a:pt x="26908" y="14002"/>
                  </a:cubicBezTo>
                  <a:cubicBezTo>
                    <a:pt x="29671" y="14002"/>
                    <a:pt x="34191" y="14002"/>
                    <a:pt x="37456" y="14509"/>
                  </a:cubicBezTo>
                  <a:lnTo>
                    <a:pt x="1291" y="160519"/>
                  </a:lnTo>
                  <a:cubicBezTo>
                    <a:pt x="1040" y="161531"/>
                    <a:pt x="286" y="165327"/>
                    <a:pt x="286" y="166339"/>
                  </a:cubicBezTo>
                  <a:cubicBezTo>
                    <a:pt x="286" y="172412"/>
                    <a:pt x="5058" y="177727"/>
                    <a:pt x="12341" y="177727"/>
                  </a:cubicBezTo>
                  <a:cubicBezTo>
                    <a:pt x="13848" y="177727"/>
                    <a:pt x="25150" y="177727"/>
                    <a:pt x="28666" y="163556"/>
                  </a:cubicBezTo>
                  <a:lnTo>
                    <a:pt x="43735" y="103583"/>
                  </a:lnTo>
                  <a:cubicBezTo>
                    <a:pt x="44991" y="98775"/>
                    <a:pt x="44991" y="98268"/>
                    <a:pt x="48758" y="93207"/>
                  </a:cubicBezTo>
                  <a:cubicBezTo>
                    <a:pt x="52776" y="87640"/>
                    <a:pt x="65334" y="70433"/>
                    <a:pt x="86179" y="70433"/>
                  </a:cubicBezTo>
                  <a:cubicBezTo>
                    <a:pt x="92709" y="70433"/>
                    <a:pt x="98736" y="72963"/>
                    <a:pt x="98736" y="85363"/>
                  </a:cubicBezTo>
                  <a:cubicBezTo>
                    <a:pt x="98736" y="100040"/>
                    <a:pt x="87686" y="129647"/>
                    <a:pt x="82914" y="142046"/>
                  </a:cubicBezTo>
                  <a:cubicBezTo>
                    <a:pt x="80151" y="148879"/>
                    <a:pt x="79398" y="150650"/>
                    <a:pt x="79398" y="154952"/>
                  </a:cubicBezTo>
                  <a:cubicBezTo>
                    <a:pt x="79398" y="169629"/>
                    <a:pt x="93965" y="177727"/>
                    <a:pt x="107778" y="177727"/>
                  </a:cubicBezTo>
                  <a:cubicBezTo>
                    <a:pt x="134399" y="177727"/>
                    <a:pt x="146957" y="143312"/>
                    <a:pt x="146957" y="138251"/>
                  </a:cubicBezTo>
                  <a:cubicBezTo>
                    <a:pt x="146957" y="134708"/>
                    <a:pt x="143190" y="134708"/>
                    <a:pt x="140929" y="134708"/>
                  </a:cubicBezTo>
                  <a:cubicBezTo>
                    <a:pt x="137916" y="134708"/>
                    <a:pt x="136158" y="134708"/>
                    <a:pt x="135153" y="137998"/>
                  </a:cubicBezTo>
                  <a:cubicBezTo>
                    <a:pt x="127116" y="166086"/>
                    <a:pt x="113303" y="168617"/>
                    <a:pt x="109285" y="168617"/>
                  </a:cubicBezTo>
                  <a:cubicBezTo>
                    <a:pt x="107527" y="168617"/>
                    <a:pt x="105015" y="168617"/>
                    <a:pt x="105015" y="163303"/>
                  </a:cubicBezTo>
                  <a:cubicBezTo>
                    <a:pt x="105015" y="157736"/>
                    <a:pt x="107778" y="150903"/>
                    <a:pt x="109285" y="146854"/>
                  </a:cubicBezTo>
                  <a:cubicBezTo>
                    <a:pt x="114056" y="134455"/>
                    <a:pt x="125609" y="104848"/>
                    <a:pt x="125609" y="90677"/>
                  </a:cubicBezTo>
                  <a:cubicBezTo>
                    <a:pt x="125609" y="67396"/>
                    <a:pt x="106271" y="61323"/>
                    <a:pt x="88188" y="61323"/>
                  </a:cubicBezTo>
                  <a:cubicBezTo>
                    <a:pt x="82663" y="61323"/>
                    <a:pt x="67343" y="61323"/>
                    <a:pt x="50265" y="77012"/>
                  </a:cubicBezTo>
                  <a:lnTo>
                    <a:pt x="67092" y="8941"/>
                  </a:lnTo>
                  <a:close/>
                </a:path>
              </a:pathLst>
            </a:custGeom>
            <a:solidFill>
              <a:srgbClr val="000000"/>
            </a:solidFill>
            <a:ln w="25209" cap="flat">
              <a:noFill/>
              <a:prstDash val="solid"/>
              <a:miter/>
            </a:ln>
          </p:spPr>
          <p:txBody>
            <a:bodyPr rtlCol="0" anchor="ctr"/>
            <a:lstStyle/>
            <a:p>
              <a:endParaRPr lang="en-CN"/>
            </a:p>
          </p:txBody>
        </p:sp>
        <p:sp>
          <p:nvSpPr>
            <p:cNvPr id="18558" name="Freeform 18557">
              <a:extLst>
                <a:ext uri="{FF2B5EF4-FFF2-40B4-BE49-F238E27FC236}">
                  <a16:creationId xmlns:a16="http://schemas.microsoft.com/office/drawing/2014/main" id="{4C6B10D7-7221-8D83-A712-1B66D2A0B72A}"/>
                </a:ext>
              </a:extLst>
            </p:cNvPr>
            <p:cNvSpPr/>
            <p:nvPr>
              <p:custDataLst>
                <p:tags r:id="rId27"/>
              </p:custDataLst>
            </p:nvPr>
          </p:nvSpPr>
          <p:spPr>
            <a:xfrm>
              <a:off x="9941932" y="4611273"/>
              <a:ext cx="63992" cy="117618"/>
            </a:xfrm>
            <a:custGeom>
              <a:avLst/>
              <a:gdLst>
                <a:gd name="connsiteX0" fmla="*/ 40025 w 63992"/>
                <a:gd name="connsiteY0" fmla="*/ 5046 h 117618"/>
                <a:gd name="connsiteX1" fmla="*/ 34750 w 63992"/>
                <a:gd name="connsiteY1" fmla="*/ 86 h 117618"/>
                <a:gd name="connsiteX2" fmla="*/ 293 w 63992"/>
                <a:gd name="connsiteY2" fmla="*/ 11423 h 117618"/>
                <a:gd name="connsiteX3" fmla="*/ 293 w 63992"/>
                <a:gd name="connsiteY3" fmla="*/ 17800 h 117618"/>
                <a:gd name="connsiteX4" fmla="*/ 25784 w 63992"/>
                <a:gd name="connsiteY4" fmla="*/ 12840 h 117618"/>
                <a:gd name="connsiteX5" fmla="*/ 25784 w 63992"/>
                <a:gd name="connsiteY5" fmla="*/ 103179 h 117618"/>
                <a:gd name="connsiteX6" fmla="*/ 8204 w 63992"/>
                <a:gd name="connsiteY6" fmla="*/ 111327 h 117618"/>
                <a:gd name="connsiteX7" fmla="*/ 1523 w 63992"/>
                <a:gd name="connsiteY7" fmla="*/ 111327 h 117618"/>
                <a:gd name="connsiteX8" fmla="*/ 1523 w 63992"/>
                <a:gd name="connsiteY8" fmla="*/ 117704 h 117618"/>
                <a:gd name="connsiteX9" fmla="*/ 32817 w 63992"/>
                <a:gd name="connsiteY9" fmla="*/ 116996 h 117618"/>
                <a:gd name="connsiteX10" fmla="*/ 64285 w 63992"/>
                <a:gd name="connsiteY10" fmla="*/ 117704 h 117618"/>
                <a:gd name="connsiteX11" fmla="*/ 64285 w 63992"/>
                <a:gd name="connsiteY11" fmla="*/ 111327 h 117618"/>
                <a:gd name="connsiteX12" fmla="*/ 57605 w 63992"/>
                <a:gd name="connsiteY12" fmla="*/ 111327 h 117618"/>
                <a:gd name="connsiteX13" fmla="*/ 40025 w 63992"/>
                <a:gd name="connsiteY13" fmla="*/ 103179 h 117618"/>
                <a:gd name="connsiteX14" fmla="*/ 40025 w 63992"/>
                <a:gd name="connsiteY14" fmla="*/ 504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92" h="117618">
                  <a:moveTo>
                    <a:pt x="40025" y="5046"/>
                  </a:moveTo>
                  <a:cubicBezTo>
                    <a:pt x="40025" y="263"/>
                    <a:pt x="39673" y="86"/>
                    <a:pt x="34750" y="86"/>
                  </a:cubicBezTo>
                  <a:cubicBezTo>
                    <a:pt x="23499" y="11246"/>
                    <a:pt x="7501" y="11423"/>
                    <a:pt x="293" y="11423"/>
                  </a:cubicBezTo>
                  <a:lnTo>
                    <a:pt x="293" y="17800"/>
                  </a:lnTo>
                  <a:cubicBezTo>
                    <a:pt x="4512" y="17800"/>
                    <a:pt x="16115" y="17800"/>
                    <a:pt x="25784" y="12840"/>
                  </a:cubicBezTo>
                  <a:lnTo>
                    <a:pt x="25784" y="103179"/>
                  </a:lnTo>
                  <a:cubicBezTo>
                    <a:pt x="25784" y="109025"/>
                    <a:pt x="25784" y="111327"/>
                    <a:pt x="8204" y="111327"/>
                  </a:cubicBezTo>
                  <a:lnTo>
                    <a:pt x="1523" y="111327"/>
                  </a:lnTo>
                  <a:lnTo>
                    <a:pt x="1523" y="117704"/>
                  </a:lnTo>
                  <a:cubicBezTo>
                    <a:pt x="4688" y="117527"/>
                    <a:pt x="26312" y="116996"/>
                    <a:pt x="32817" y="116996"/>
                  </a:cubicBezTo>
                  <a:cubicBezTo>
                    <a:pt x="38267" y="116996"/>
                    <a:pt x="60418" y="117527"/>
                    <a:pt x="64285" y="117704"/>
                  </a:cubicBezTo>
                  <a:lnTo>
                    <a:pt x="64285" y="111327"/>
                  </a:lnTo>
                  <a:lnTo>
                    <a:pt x="57605" y="111327"/>
                  </a:lnTo>
                  <a:cubicBezTo>
                    <a:pt x="40025" y="111327"/>
                    <a:pt x="40025" y="109025"/>
                    <a:pt x="40025" y="103179"/>
                  </a:cubicBezTo>
                  <a:lnTo>
                    <a:pt x="40025" y="5046"/>
                  </a:lnTo>
                  <a:close/>
                </a:path>
              </a:pathLst>
            </a:custGeom>
            <a:solidFill>
              <a:srgbClr val="000000"/>
            </a:solidFill>
            <a:ln w="25209" cap="flat">
              <a:noFill/>
              <a:prstDash val="solid"/>
              <a:miter/>
            </a:ln>
          </p:spPr>
          <p:txBody>
            <a:bodyPr rtlCol="0" anchor="ctr"/>
            <a:lstStyle/>
            <a:p>
              <a:endParaRPr lang="en-CN"/>
            </a:p>
          </p:txBody>
        </p:sp>
        <p:sp>
          <p:nvSpPr>
            <p:cNvPr id="18559" name="Freeform 18558">
              <a:extLst>
                <a:ext uri="{FF2B5EF4-FFF2-40B4-BE49-F238E27FC236}">
                  <a16:creationId xmlns:a16="http://schemas.microsoft.com/office/drawing/2014/main" id="{6CD1FCD2-C9C0-31EA-2D76-0F8552ADE938}"/>
                </a:ext>
              </a:extLst>
            </p:cNvPr>
            <p:cNvSpPr/>
            <p:nvPr>
              <p:custDataLst>
                <p:tags r:id="rId28"/>
              </p:custDataLst>
            </p:nvPr>
          </p:nvSpPr>
          <p:spPr>
            <a:xfrm>
              <a:off x="10040962" y="4501145"/>
              <a:ext cx="34407" cy="253051"/>
            </a:xfrm>
            <a:custGeom>
              <a:avLst/>
              <a:gdLst>
                <a:gd name="connsiteX0" fmla="*/ 34705 w 34407"/>
                <a:gd name="connsiteY0" fmla="*/ 85 h 253051"/>
                <a:gd name="connsiteX1" fmla="*/ 297 w 34407"/>
                <a:gd name="connsiteY1" fmla="*/ 85 h 253051"/>
                <a:gd name="connsiteX2" fmla="*/ 297 w 34407"/>
                <a:gd name="connsiteY2" fmla="*/ 10207 h 253051"/>
                <a:gd name="connsiteX3" fmla="*/ 24659 w 34407"/>
                <a:gd name="connsiteY3" fmla="*/ 10207 h 253051"/>
                <a:gd name="connsiteX4" fmla="*/ 24659 w 34407"/>
                <a:gd name="connsiteY4" fmla="*/ 243014 h 253051"/>
                <a:gd name="connsiteX5" fmla="*/ 297 w 34407"/>
                <a:gd name="connsiteY5" fmla="*/ 243014 h 253051"/>
                <a:gd name="connsiteX6" fmla="*/ 297 w 34407"/>
                <a:gd name="connsiteY6" fmla="*/ 253136 h 253051"/>
                <a:gd name="connsiteX7" fmla="*/ 34705 w 34407"/>
                <a:gd name="connsiteY7" fmla="*/ 253136 h 253051"/>
                <a:gd name="connsiteX8" fmla="*/ 34705 w 34407"/>
                <a:gd name="connsiteY8" fmla="*/ 8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7" h="253051">
                  <a:moveTo>
                    <a:pt x="34705" y="85"/>
                  </a:moveTo>
                  <a:lnTo>
                    <a:pt x="297" y="85"/>
                  </a:lnTo>
                  <a:lnTo>
                    <a:pt x="297" y="10207"/>
                  </a:lnTo>
                  <a:lnTo>
                    <a:pt x="24659" y="10207"/>
                  </a:lnTo>
                  <a:lnTo>
                    <a:pt x="24659" y="243014"/>
                  </a:lnTo>
                  <a:lnTo>
                    <a:pt x="297" y="243014"/>
                  </a:lnTo>
                  <a:lnTo>
                    <a:pt x="297" y="253136"/>
                  </a:lnTo>
                  <a:lnTo>
                    <a:pt x="34705" y="253136"/>
                  </a:lnTo>
                  <a:lnTo>
                    <a:pt x="34705" y="85"/>
                  </a:lnTo>
                  <a:close/>
                </a:path>
              </a:pathLst>
            </a:custGeom>
            <a:solidFill>
              <a:srgbClr val="000000"/>
            </a:solidFill>
            <a:ln w="25209" cap="flat">
              <a:noFill/>
              <a:prstDash val="solid"/>
              <a:miter/>
            </a:ln>
          </p:spPr>
          <p:txBody>
            <a:bodyPr rtlCol="0" anchor="ctr"/>
            <a:lstStyle/>
            <a:p>
              <a:endParaRPr lang="en-CN"/>
            </a:p>
          </p:txBody>
        </p:sp>
        <p:sp>
          <p:nvSpPr>
            <p:cNvPr id="18560" name="Freeform 18559">
              <a:extLst>
                <a:ext uri="{FF2B5EF4-FFF2-40B4-BE49-F238E27FC236}">
                  <a16:creationId xmlns:a16="http://schemas.microsoft.com/office/drawing/2014/main" id="{FBEF52D7-552A-089C-0EB7-FBFC2194FCBA}"/>
                </a:ext>
              </a:extLst>
            </p:cNvPr>
            <p:cNvSpPr/>
            <p:nvPr>
              <p:custDataLst>
                <p:tags r:id="rId29"/>
              </p:custDataLst>
            </p:nvPr>
          </p:nvSpPr>
          <p:spPr>
            <a:xfrm>
              <a:off x="6761697" y="5011382"/>
              <a:ext cx="242609" cy="116403"/>
            </a:xfrm>
            <a:custGeom>
              <a:avLst/>
              <a:gdLst>
                <a:gd name="connsiteX0" fmla="*/ 100375 w 242609"/>
                <a:gd name="connsiteY0" fmla="*/ 86645 h 116403"/>
                <a:gd name="connsiteX1" fmla="*/ 96106 w 242609"/>
                <a:gd name="connsiteY1" fmla="*/ 105371 h 116403"/>
                <a:gd name="connsiteX2" fmla="*/ 107910 w 242609"/>
                <a:gd name="connsiteY2" fmla="*/ 116505 h 116403"/>
                <a:gd name="connsiteX3" fmla="*/ 123732 w 242609"/>
                <a:gd name="connsiteY3" fmla="*/ 105624 h 116403"/>
                <a:gd name="connsiteX4" fmla="*/ 139555 w 242609"/>
                <a:gd name="connsiteY4" fmla="*/ 42108 h 116403"/>
                <a:gd name="connsiteX5" fmla="*/ 146084 w 242609"/>
                <a:gd name="connsiteY5" fmla="*/ 29962 h 116403"/>
                <a:gd name="connsiteX6" fmla="*/ 181999 w 242609"/>
                <a:gd name="connsiteY6" fmla="*/ 9212 h 116403"/>
                <a:gd name="connsiteX7" fmla="*/ 194556 w 242609"/>
                <a:gd name="connsiteY7" fmla="*/ 24142 h 116403"/>
                <a:gd name="connsiteX8" fmla="*/ 178734 w 242609"/>
                <a:gd name="connsiteY8" fmla="*/ 80825 h 116403"/>
                <a:gd name="connsiteX9" fmla="*/ 175218 w 242609"/>
                <a:gd name="connsiteY9" fmla="*/ 93731 h 116403"/>
                <a:gd name="connsiteX10" fmla="*/ 203597 w 242609"/>
                <a:gd name="connsiteY10" fmla="*/ 116505 h 116403"/>
                <a:gd name="connsiteX11" fmla="*/ 242777 w 242609"/>
                <a:gd name="connsiteY11" fmla="*/ 77029 h 116403"/>
                <a:gd name="connsiteX12" fmla="*/ 236749 w 242609"/>
                <a:gd name="connsiteY12" fmla="*/ 73487 h 116403"/>
                <a:gd name="connsiteX13" fmla="*/ 230973 w 242609"/>
                <a:gd name="connsiteY13" fmla="*/ 76776 h 116403"/>
                <a:gd name="connsiteX14" fmla="*/ 205104 w 242609"/>
                <a:gd name="connsiteY14" fmla="*/ 107395 h 116403"/>
                <a:gd name="connsiteX15" fmla="*/ 200835 w 242609"/>
                <a:gd name="connsiteY15" fmla="*/ 102081 h 116403"/>
                <a:gd name="connsiteX16" fmla="*/ 205858 w 242609"/>
                <a:gd name="connsiteY16" fmla="*/ 83609 h 116403"/>
                <a:gd name="connsiteX17" fmla="*/ 221429 w 242609"/>
                <a:gd name="connsiteY17" fmla="*/ 29456 h 116403"/>
                <a:gd name="connsiteX18" fmla="*/ 184008 w 242609"/>
                <a:gd name="connsiteY18" fmla="*/ 102 h 116403"/>
                <a:gd name="connsiteX19" fmla="*/ 140308 w 242609"/>
                <a:gd name="connsiteY19" fmla="*/ 21864 h 116403"/>
                <a:gd name="connsiteX20" fmla="*/ 128253 w 242609"/>
                <a:gd name="connsiteY20" fmla="*/ 5416 h 116403"/>
                <a:gd name="connsiteX21" fmla="*/ 103891 w 242609"/>
                <a:gd name="connsiteY21" fmla="*/ 102 h 116403"/>
                <a:gd name="connsiteX22" fmla="*/ 62452 w 242609"/>
                <a:gd name="connsiteY22" fmla="*/ 19334 h 116403"/>
                <a:gd name="connsiteX23" fmla="*/ 31561 w 242609"/>
                <a:gd name="connsiteY23" fmla="*/ 102 h 116403"/>
                <a:gd name="connsiteX24" fmla="*/ 9711 w 242609"/>
                <a:gd name="connsiteY24" fmla="*/ 14526 h 116403"/>
                <a:gd name="connsiteX25" fmla="*/ 167 w 242609"/>
                <a:gd name="connsiteY25" fmla="*/ 39578 h 116403"/>
                <a:gd name="connsiteX26" fmla="*/ 6195 w 242609"/>
                <a:gd name="connsiteY26" fmla="*/ 43120 h 116403"/>
                <a:gd name="connsiteX27" fmla="*/ 11218 w 242609"/>
                <a:gd name="connsiteY27" fmla="*/ 41855 h 116403"/>
                <a:gd name="connsiteX28" fmla="*/ 13227 w 242609"/>
                <a:gd name="connsiteY28" fmla="*/ 34517 h 116403"/>
                <a:gd name="connsiteX29" fmla="*/ 30305 w 242609"/>
                <a:gd name="connsiteY29" fmla="*/ 9212 h 116403"/>
                <a:gd name="connsiteX30" fmla="*/ 36081 w 242609"/>
                <a:gd name="connsiteY30" fmla="*/ 18575 h 116403"/>
                <a:gd name="connsiteX31" fmla="*/ 32565 w 242609"/>
                <a:gd name="connsiteY31" fmla="*/ 37047 h 116403"/>
                <a:gd name="connsiteX32" fmla="*/ 27040 w 242609"/>
                <a:gd name="connsiteY32" fmla="*/ 59822 h 116403"/>
                <a:gd name="connsiteX33" fmla="*/ 17999 w 242609"/>
                <a:gd name="connsiteY33" fmla="*/ 95249 h 116403"/>
                <a:gd name="connsiteX34" fmla="*/ 15990 w 242609"/>
                <a:gd name="connsiteY34" fmla="*/ 105371 h 116403"/>
                <a:gd name="connsiteX35" fmla="*/ 27793 w 242609"/>
                <a:gd name="connsiteY35" fmla="*/ 116505 h 116403"/>
                <a:gd name="connsiteX36" fmla="*/ 45625 w 242609"/>
                <a:gd name="connsiteY36" fmla="*/ 97273 h 116403"/>
                <a:gd name="connsiteX37" fmla="*/ 52657 w 242609"/>
                <a:gd name="connsiteY37" fmla="*/ 68932 h 116403"/>
                <a:gd name="connsiteX38" fmla="*/ 60443 w 242609"/>
                <a:gd name="connsiteY38" fmla="*/ 38819 h 116403"/>
                <a:gd name="connsiteX39" fmla="*/ 76014 w 242609"/>
                <a:gd name="connsiteY39" fmla="*/ 19081 h 116403"/>
                <a:gd name="connsiteX40" fmla="*/ 101882 w 242609"/>
                <a:gd name="connsiteY40" fmla="*/ 9212 h 116403"/>
                <a:gd name="connsiteX41" fmla="*/ 114440 w 242609"/>
                <a:gd name="connsiteY41" fmla="*/ 24142 h 116403"/>
                <a:gd name="connsiteX42" fmla="*/ 111677 w 242609"/>
                <a:gd name="connsiteY42" fmla="*/ 41096 h 116403"/>
                <a:gd name="connsiteX43" fmla="*/ 100375 w 242609"/>
                <a:gd name="connsiteY43" fmla="*/ 86645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2609" h="116403">
                  <a:moveTo>
                    <a:pt x="100375" y="86645"/>
                  </a:moveTo>
                  <a:cubicBezTo>
                    <a:pt x="98868" y="92972"/>
                    <a:pt x="96106" y="103600"/>
                    <a:pt x="96106" y="105371"/>
                  </a:cubicBezTo>
                  <a:cubicBezTo>
                    <a:pt x="96106" y="110685"/>
                    <a:pt x="100124" y="116505"/>
                    <a:pt x="107910" y="116505"/>
                  </a:cubicBezTo>
                  <a:cubicBezTo>
                    <a:pt x="112179" y="116505"/>
                    <a:pt x="119965" y="114228"/>
                    <a:pt x="123732" y="105624"/>
                  </a:cubicBezTo>
                  <a:cubicBezTo>
                    <a:pt x="125741" y="100310"/>
                    <a:pt x="137043" y="52483"/>
                    <a:pt x="139555" y="42108"/>
                  </a:cubicBezTo>
                  <a:cubicBezTo>
                    <a:pt x="140308" y="38312"/>
                    <a:pt x="140810" y="37047"/>
                    <a:pt x="146084" y="29962"/>
                  </a:cubicBezTo>
                  <a:cubicBezTo>
                    <a:pt x="152614" y="21358"/>
                    <a:pt x="164418" y="9212"/>
                    <a:pt x="181999" y="9212"/>
                  </a:cubicBezTo>
                  <a:cubicBezTo>
                    <a:pt x="188528" y="9212"/>
                    <a:pt x="194556" y="11742"/>
                    <a:pt x="194556" y="24142"/>
                  </a:cubicBezTo>
                  <a:cubicBezTo>
                    <a:pt x="194556" y="38566"/>
                    <a:pt x="183506" y="68173"/>
                    <a:pt x="178734" y="80825"/>
                  </a:cubicBezTo>
                  <a:cubicBezTo>
                    <a:pt x="175971" y="87657"/>
                    <a:pt x="175218" y="89429"/>
                    <a:pt x="175218" y="93731"/>
                  </a:cubicBezTo>
                  <a:cubicBezTo>
                    <a:pt x="175218" y="108408"/>
                    <a:pt x="189784" y="116505"/>
                    <a:pt x="203597" y="116505"/>
                  </a:cubicBezTo>
                  <a:cubicBezTo>
                    <a:pt x="230219" y="116505"/>
                    <a:pt x="242777" y="82090"/>
                    <a:pt x="242777" y="77029"/>
                  </a:cubicBezTo>
                  <a:cubicBezTo>
                    <a:pt x="242777" y="73487"/>
                    <a:pt x="239009" y="73487"/>
                    <a:pt x="236749" y="73487"/>
                  </a:cubicBezTo>
                  <a:cubicBezTo>
                    <a:pt x="233735" y="73487"/>
                    <a:pt x="231977" y="73487"/>
                    <a:pt x="230973" y="76776"/>
                  </a:cubicBezTo>
                  <a:cubicBezTo>
                    <a:pt x="222685" y="104865"/>
                    <a:pt x="209123" y="107395"/>
                    <a:pt x="205104" y="107395"/>
                  </a:cubicBezTo>
                  <a:cubicBezTo>
                    <a:pt x="203346" y="107395"/>
                    <a:pt x="200835" y="107395"/>
                    <a:pt x="200835" y="102081"/>
                  </a:cubicBezTo>
                  <a:cubicBezTo>
                    <a:pt x="200835" y="96261"/>
                    <a:pt x="203346" y="89935"/>
                    <a:pt x="205858" y="83609"/>
                  </a:cubicBezTo>
                  <a:cubicBezTo>
                    <a:pt x="209876" y="73234"/>
                    <a:pt x="221429" y="43627"/>
                    <a:pt x="221429" y="29456"/>
                  </a:cubicBezTo>
                  <a:cubicBezTo>
                    <a:pt x="221429" y="6175"/>
                    <a:pt x="202090" y="102"/>
                    <a:pt x="184008" y="102"/>
                  </a:cubicBezTo>
                  <a:cubicBezTo>
                    <a:pt x="178231" y="102"/>
                    <a:pt x="159144" y="102"/>
                    <a:pt x="140308" y="21864"/>
                  </a:cubicBezTo>
                  <a:cubicBezTo>
                    <a:pt x="139555" y="18575"/>
                    <a:pt x="137796" y="10730"/>
                    <a:pt x="128253" y="5416"/>
                  </a:cubicBezTo>
                  <a:cubicBezTo>
                    <a:pt x="119212" y="102"/>
                    <a:pt x="106654" y="102"/>
                    <a:pt x="103891" y="102"/>
                  </a:cubicBezTo>
                  <a:cubicBezTo>
                    <a:pt x="98617" y="102"/>
                    <a:pt x="80284" y="102"/>
                    <a:pt x="62452" y="19334"/>
                  </a:cubicBezTo>
                  <a:cubicBezTo>
                    <a:pt x="58936" y="6681"/>
                    <a:pt x="45123" y="102"/>
                    <a:pt x="31561" y="102"/>
                  </a:cubicBezTo>
                  <a:cubicBezTo>
                    <a:pt x="22268" y="102"/>
                    <a:pt x="15236" y="5416"/>
                    <a:pt x="9711" y="14526"/>
                  </a:cubicBezTo>
                  <a:cubicBezTo>
                    <a:pt x="3432" y="24648"/>
                    <a:pt x="167" y="38312"/>
                    <a:pt x="167" y="39578"/>
                  </a:cubicBezTo>
                  <a:cubicBezTo>
                    <a:pt x="167" y="43120"/>
                    <a:pt x="3934" y="43120"/>
                    <a:pt x="6195" y="43120"/>
                  </a:cubicBezTo>
                  <a:cubicBezTo>
                    <a:pt x="8957" y="43120"/>
                    <a:pt x="9962" y="43120"/>
                    <a:pt x="11218" y="41855"/>
                  </a:cubicBezTo>
                  <a:cubicBezTo>
                    <a:pt x="11720" y="41349"/>
                    <a:pt x="11720" y="40843"/>
                    <a:pt x="13227" y="34517"/>
                  </a:cubicBezTo>
                  <a:cubicBezTo>
                    <a:pt x="18250" y="14779"/>
                    <a:pt x="23775" y="9212"/>
                    <a:pt x="30305" y="9212"/>
                  </a:cubicBezTo>
                  <a:cubicBezTo>
                    <a:pt x="34072" y="9212"/>
                    <a:pt x="36081" y="11742"/>
                    <a:pt x="36081" y="18575"/>
                  </a:cubicBezTo>
                  <a:cubicBezTo>
                    <a:pt x="36081" y="22876"/>
                    <a:pt x="35077" y="26925"/>
                    <a:pt x="32565" y="37047"/>
                  </a:cubicBezTo>
                  <a:cubicBezTo>
                    <a:pt x="30807" y="44133"/>
                    <a:pt x="28296" y="54255"/>
                    <a:pt x="27040" y="59822"/>
                  </a:cubicBezTo>
                  <a:lnTo>
                    <a:pt x="17999" y="95249"/>
                  </a:lnTo>
                  <a:cubicBezTo>
                    <a:pt x="17245" y="98792"/>
                    <a:pt x="15990" y="103600"/>
                    <a:pt x="15990" y="105371"/>
                  </a:cubicBezTo>
                  <a:cubicBezTo>
                    <a:pt x="15990" y="110685"/>
                    <a:pt x="20008" y="116505"/>
                    <a:pt x="27793" y="116505"/>
                  </a:cubicBezTo>
                  <a:cubicBezTo>
                    <a:pt x="40853" y="116505"/>
                    <a:pt x="43867" y="104865"/>
                    <a:pt x="45625" y="97273"/>
                  </a:cubicBezTo>
                  <a:cubicBezTo>
                    <a:pt x="48137" y="87911"/>
                    <a:pt x="50146" y="79813"/>
                    <a:pt x="52657" y="68932"/>
                  </a:cubicBezTo>
                  <a:cubicBezTo>
                    <a:pt x="53662" y="65642"/>
                    <a:pt x="59940" y="39578"/>
                    <a:pt x="60443" y="38819"/>
                  </a:cubicBezTo>
                  <a:cubicBezTo>
                    <a:pt x="60694" y="37300"/>
                    <a:pt x="67726" y="25913"/>
                    <a:pt x="76014" y="19081"/>
                  </a:cubicBezTo>
                  <a:cubicBezTo>
                    <a:pt x="83046" y="13514"/>
                    <a:pt x="91334" y="9212"/>
                    <a:pt x="101882" y="9212"/>
                  </a:cubicBezTo>
                  <a:cubicBezTo>
                    <a:pt x="108412" y="9212"/>
                    <a:pt x="114440" y="11742"/>
                    <a:pt x="114440" y="24142"/>
                  </a:cubicBezTo>
                  <a:cubicBezTo>
                    <a:pt x="114440" y="29962"/>
                    <a:pt x="112682" y="37300"/>
                    <a:pt x="111677" y="41096"/>
                  </a:cubicBezTo>
                  <a:lnTo>
                    <a:pt x="100375" y="86645"/>
                  </a:lnTo>
                  <a:close/>
                </a:path>
              </a:pathLst>
            </a:custGeom>
            <a:solidFill>
              <a:srgbClr val="000000"/>
            </a:solidFill>
            <a:ln w="25209" cap="flat">
              <a:noFill/>
              <a:prstDash val="solid"/>
              <a:miter/>
            </a:ln>
          </p:spPr>
          <p:txBody>
            <a:bodyPr rtlCol="0" anchor="ctr"/>
            <a:lstStyle/>
            <a:p>
              <a:endParaRPr lang="en-CN"/>
            </a:p>
          </p:txBody>
        </p:sp>
        <p:sp>
          <p:nvSpPr>
            <p:cNvPr id="18561" name="Freeform 18560">
              <a:extLst>
                <a:ext uri="{FF2B5EF4-FFF2-40B4-BE49-F238E27FC236}">
                  <a16:creationId xmlns:a16="http://schemas.microsoft.com/office/drawing/2014/main" id="{81ED9213-7FC9-A6DE-2656-9F372D49D4E8}"/>
                </a:ext>
              </a:extLst>
            </p:cNvPr>
            <p:cNvSpPr/>
            <p:nvPr>
              <p:custDataLst>
                <p:tags r:id="rId30"/>
              </p:custDataLst>
            </p:nvPr>
          </p:nvSpPr>
          <p:spPr>
            <a:xfrm>
              <a:off x="7024022" y="5046100"/>
              <a:ext cx="77705" cy="117618"/>
            </a:xfrm>
            <a:custGeom>
              <a:avLst/>
              <a:gdLst>
                <a:gd name="connsiteX0" fmla="*/ 77883 w 77705"/>
                <a:gd name="connsiteY0" fmla="*/ 85483 h 117618"/>
                <a:gd name="connsiteX1" fmla="*/ 71905 w 77705"/>
                <a:gd name="connsiteY1" fmla="*/ 85483 h 117618"/>
                <a:gd name="connsiteX2" fmla="*/ 67335 w 77705"/>
                <a:gd name="connsiteY2" fmla="*/ 101602 h 117618"/>
                <a:gd name="connsiteX3" fmla="*/ 49930 w 77705"/>
                <a:gd name="connsiteY3" fmla="*/ 102665 h 117618"/>
                <a:gd name="connsiteX4" fmla="*/ 17582 w 77705"/>
                <a:gd name="connsiteY4" fmla="*/ 102665 h 117618"/>
                <a:gd name="connsiteX5" fmla="*/ 52743 w 77705"/>
                <a:gd name="connsiteY5" fmla="*/ 72906 h 117618"/>
                <a:gd name="connsiteX6" fmla="*/ 77883 w 77705"/>
                <a:gd name="connsiteY6" fmla="*/ 34645 h 117618"/>
                <a:gd name="connsiteX7" fmla="*/ 36745 w 77705"/>
                <a:gd name="connsiteY7" fmla="*/ 103 h 117618"/>
                <a:gd name="connsiteX8" fmla="*/ 177 w 77705"/>
                <a:gd name="connsiteY8" fmla="*/ 31811 h 117618"/>
                <a:gd name="connsiteX9" fmla="*/ 9495 w 77705"/>
                <a:gd name="connsiteY9" fmla="*/ 41730 h 117618"/>
                <a:gd name="connsiteX10" fmla="*/ 18813 w 77705"/>
                <a:gd name="connsiteY10" fmla="*/ 32342 h 117618"/>
                <a:gd name="connsiteX11" fmla="*/ 8440 w 77705"/>
                <a:gd name="connsiteY11" fmla="*/ 22954 h 117618"/>
                <a:gd name="connsiteX12" fmla="*/ 34108 w 77705"/>
                <a:gd name="connsiteY12" fmla="*/ 6480 h 117618"/>
                <a:gd name="connsiteX13" fmla="*/ 60830 w 77705"/>
                <a:gd name="connsiteY13" fmla="*/ 34645 h 117618"/>
                <a:gd name="connsiteX14" fmla="*/ 44304 w 77705"/>
                <a:gd name="connsiteY14" fmla="*/ 68655 h 117618"/>
                <a:gd name="connsiteX15" fmla="*/ 1935 w 77705"/>
                <a:gd name="connsiteY15" fmla="*/ 110813 h 117618"/>
                <a:gd name="connsiteX16" fmla="*/ 177 w 77705"/>
                <a:gd name="connsiteY16" fmla="*/ 117721 h 117618"/>
                <a:gd name="connsiteX17" fmla="*/ 72609 w 77705"/>
                <a:gd name="connsiteY17" fmla="*/ 117721 h 117618"/>
                <a:gd name="connsiteX18" fmla="*/ 77883 w 77705"/>
                <a:gd name="connsiteY18" fmla="*/ 8548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05" h="117618">
                  <a:moveTo>
                    <a:pt x="77883" y="85483"/>
                  </a:moveTo>
                  <a:lnTo>
                    <a:pt x="71905" y="85483"/>
                  </a:lnTo>
                  <a:cubicBezTo>
                    <a:pt x="71378" y="89380"/>
                    <a:pt x="69620" y="99831"/>
                    <a:pt x="67335" y="101602"/>
                  </a:cubicBezTo>
                  <a:cubicBezTo>
                    <a:pt x="65928" y="102665"/>
                    <a:pt x="52391" y="102665"/>
                    <a:pt x="49930" y="102665"/>
                  </a:cubicBezTo>
                  <a:lnTo>
                    <a:pt x="17582" y="102665"/>
                  </a:lnTo>
                  <a:cubicBezTo>
                    <a:pt x="36041" y="86191"/>
                    <a:pt x="42195" y="81231"/>
                    <a:pt x="52743" y="72906"/>
                  </a:cubicBezTo>
                  <a:cubicBezTo>
                    <a:pt x="65752" y="62455"/>
                    <a:pt x="77883" y="51473"/>
                    <a:pt x="77883" y="34645"/>
                  </a:cubicBezTo>
                  <a:cubicBezTo>
                    <a:pt x="77883" y="13211"/>
                    <a:pt x="59248" y="103"/>
                    <a:pt x="36745" y="103"/>
                  </a:cubicBezTo>
                  <a:cubicBezTo>
                    <a:pt x="14945" y="103"/>
                    <a:pt x="177" y="15514"/>
                    <a:pt x="177" y="31811"/>
                  </a:cubicBezTo>
                  <a:cubicBezTo>
                    <a:pt x="177" y="40845"/>
                    <a:pt x="7737" y="41730"/>
                    <a:pt x="9495" y="41730"/>
                  </a:cubicBezTo>
                  <a:cubicBezTo>
                    <a:pt x="13714" y="41730"/>
                    <a:pt x="18813" y="38719"/>
                    <a:pt x="18813" y="32342"/>
                  </a:cubicBezTo>
                  <a:cubicBezTo>
                    <a:pt x="18813" y="29154"/>
                    <a:pt x="17582" y="22954"/>
                    <a:pt x="8440" y="22954"/>
                  </a:cubicBezTo>
                  <a:cubicBezTo>
                    <a:pt x="13890" y="10377"/>
                    <a:pt x="25845" y="6480"/>
                    <a:pt x="34108" y="6480"/>
                  </a:cubicBezTo>
                  <a:cubicBezTo>
                    <a:pt x="51688" y="6480"/>
                    <a:pt x="60830" y="20297"/>
                    <a:pt x="60830" y="34645"/>
                  </a:cubicBezTo>
                  <a:cubicBezTo>
                    <a:pt x="60830" y="50056"/>
                    <a:pt x="49930" y="62278"/>
                    <a:pt x="44304" y="68655"/>
                  </a:cubicBezTo>
                  <a:lnTo>
                    <a:pt x="1935" y="110813"/>
                  </a:lnTo>
                  <a:cubicBezTo>
                    <a:pt x="177" y="112407"/>
                    <a:pt x="177" y="112762"/>
                    <a:pt x="177" y="117721"/>
                  </a:cubicBezTo>
                  <a:lnTo>
                    <a:pt x="72609" y="117721"/>
                  </a:lnTo>
                  <a:lnTo>
                    <a:pt x="77883" y="85483"/>
                  </a:lnTo>
                  <a:close/>
                </a:path>
              </a:pathLst>
            </a:custGeom>
            <a:solidFill>
              <a:srgbClr val="000000"/>
            </a:solidFill>
            <a:ln w="25209" cap="flat">
              <a:noFill/>
              <a:prstDash val="solid"/>
              <a:miter/>
            </a:ln>
          </p:spPr>
          <p:txBody>
            <a:bodyPr rtlCol="0" anchor="ctr"/>
            <a:lstStyle/>
            <a:p>
              <a:endParaRPr lang="en-CN"/>
            </a:p>
          </p:txBody>
        </p:sp>
        <p:sp>
          <p:nvSpPr>
            <p:cNvPr id="18562" name="Freeform 18561">
              <a:extLst>
                <a:ext uri="{FF2B5EF4-FFF2-40B4-BE49-F238E27FC236}">
                  <a16:creationId xmlns:a16="http://schemas.microsoft.com/office/drawing/2014/main" id="{414C3488-9744-E77E-0806-895BDEC1FC37}"/>
                </a:ext>
              </a:extLst>
            </p:cNvPr>
            <p:cNvSpPr/>
            <p:nvPr>
              <p:custDataLst>
                <p:tags r:id="rId31"/>
              </p:custDataLst>
            </p:nvPr>
          </p:nvSpPr>
          <p:spPr>
            <a:xfrm>
              <a:off x="7209441" y="5032891"/>
              <a:ext cx="167013" cy="59213"/>
            </a:xfrm>
            <a:custGeom>
              <a:avLst/>
              <a:gdLst>
                <a:gd name="connsiteX0" fmla="*/ 158659 w 167013"/>
                <a:gd name="connsiteY0" fmla="*/ 10224 h 59213"/>
                <a:gd name="connsiteX1" fmla="*/ 167198 w 167013"/>
                <a:gd name="connsiteY1" fmla="*/ 5163 h 59213"/>
                <a:gd name="connsiteX2" fmla="*/ 158910 w 167013"/>
                <a:gd name="connsiteY2" fmla="*/ 102 h 59213"/>
                <a:gd name="connsiteX3" fmla="*/ 8473 w 167013"/>
                <a:gd name="connsiteY3" fmla="*/ 102 h 59213"/>
                <a:gd name="connsiteX4" fmla="*/ 185 w 167013"/>
                <a:gd name="connsiteY4" fmla="*/ 5163 h 59213"/>
                <a:gd name="connsiteX5" fmla="*/ 8724 w 167013"/>
                <a:gd name="connsiteY5" fmla="*/ 10224 h 59213"/>
                <a:gd name="connsiteX6" fmla="*/ 158659 w 167013"/>
                <a:gd name="connsiteY6" fmla="*/ 10224 h 59213"/>
                <a:gd name="connsiteX7" fmla="*/ 158910 w 167013"/>
                <a:gd name="connsiteY7" fmla="*/ 59316 h 59213"/>
                <a:gd name="connsiteX8" fmla="*/ 167198 w 167013"/>
                <a:gd name="connsiteY8" fmla="*/ 54255 h 59213"/>
                <a:gd name="connsiteX9" fmla="*/ 158659 w 167013"/>
                <a:gd name="connsiteY9" fmla="*/ 49194 h 59213"/>
                <a:gd name="connsiteX10" fmla="*/ 8724 w 167013"/>
                <a:gd name="connsiteY10" fmla="*/ 49194 h 59213"/>
                <a:gd name="connsiteX11" fmla="*/ 185 w 167013"/>
                <a:gd name="connsiteY11" fmla="*/ 54255 h 59213"/>
                <a:gd name="connsiteX12" fmla="*/ 8473 w 167013"/>
                <a:gd name="connsiteY12" fmla="*/ 59316 h 59213"/>
                <a:gd name="connsiteX13" fmla="*/ 158910 w 167013"/>
                <a:gd name="connsiteY13" fmla="*/ 59316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13" h="59213">
                  <a:moveTo>
                    <a:pt x="158659" y="10224"/>
                  </a:moveTo>
                  <a:cubicBezTo>
                    <a:pt x="162427" y="10224"/>
                    <a:pt x="167198" y="10224"/>
                    <a:pt x="167198" y="5163"/>
                  </a:cubicBezTo>
                  <a:cubicBezTo>
                    <a:pt x="167198" y="102"/>
                    <a:pt x="162427" y="102"/>
                    <a:pt x="158910" y="102"/>
                  </a:cubicBezTo>
                  <a:lnTo>
                    <a:pt x="8473" y="102"/>
                  </a:lnTo>
                  <a:cubicBezTo>
                    <a:pt x="4956" y="102"/>
                    <a:pt x="185" y="102"/>
                    <a:pt x="185" y="5163"/>
                  </a:cubicBezTo>
                  <a:cubicBezTo>
                    <a:pt x="185" y="10224"/>
                    <a:pt x="4956" y="10224"/>
                    <a:pt x="8724" y="10224"/>
                  </a:cubicBezTo>
                  <a:lnTo>
                    <a:pt x="158659" y="10224"/>
                  </a:lnTo>
                  <a:close/>
                  <a:moveTo>
                    <a:pt x="158910" y="59316"/>
                  </a:moveTo>
                  <a:cubicBezTo>
                    <a:pt x="162427" y="59316"/>
                    <a:pt x="167198" y="59316"/>
                    <a:pt x="167198" y="54255"/>
                  </a:cubicBezTo>
                  <a:cubicBezTo>
                    <a:pt x="167198" y="49194"/>
                    <a:pt x="162427" y="49194"/>
                    <a:pt x="158659" y="49194"/>
                  </a:cubicBezTo>
                  <a:lnTo>
                    <a:pt x="8724" y="49194"/>
                  </a:lnTo>
                  <a:cubicBezTo>
                    <a:pt x="4956" y="49194"/>
                    <a:pt x="185" y="49194"/>
                    <a:pt x="185" y="54255"/>
                  </a:cubicBezTo>
                  <a:cubicBezTo>
                    <a:pt x="185" y="59316"/>
                    <a:pt x="4956" y="59316"/>
                    <a:pt x="8473" y="59316"/>
                  </a:cubicBezTo>
                  <a:lnTo>
                    <a:pt x="158910" y="59316"/>
                  </a:lnTo>
                  <a:close/>
                </a:path>
              </a:pathLst>
            </a:custGeom>
            <a:solidFill>
              <a:srgbClr val="000000"/>
            </a:solidFill>
            <a:ln w="25209" cap="flat">
              <a:noFill/>
              <a:prstDash val="solid"/>
              <a:miter/>
            </a:ln>
          </p:spPr>
          <p:txBody>
            <a:bodyPr rtlCol="0" anchor="ctr"/>
            <a:lstStyle/>
            <a:p>
              <a:endParaRPr lang="en-CN"/>
            </a:p>
          </p:txBody>
        </p:sp>
        <p:sp>
          <p:nvSpPr>
            <p:cNvPr id="18563" name="Freeform 18562">
              <a:extLst>
                <a:ext uri="{FF2B5EF4-FFF2-40B4-BE49-F238E27FC236}">
                  <a16:creationId xmlns:a16="http://schemas.microsoft.com/office/drawing/2014/main" id="{A47F1748-049D-90DA-1E50-1138BEFECD9D}"/>
                </a:ext>
              </a:extLst>
            </p:cNvPr>
            <p:cNvSpPr/>
            <p:nvPr>
              <p:custDataLst>
                <p:tags r:id="rId32"/>
              </p:custDataLst>
            </p:nvPr>
          </p:nvSpPr>
          <p:spPr>
            <a:xfrm>
              <a:off x="7490112" y="4935972"/>
              <a:ext cx="34407" cy="253051"/>
            </a:xfrm>
            <a:custGeom>
              <a:avLst/>
              <a:gdLst>
                <a:gd name="connsiteX0" fmla="*/ 34603 w 34407"/>
                <a:gd name="connsiteY0" fmla="*/ 253153 h 253051"/>
                <a:gd name="connsiteX1" fmla="*/ 34603 w 34407"/>
                <a:gd name="connsiteY1" fmla="*/ 243031 h 253051"/>
                <a:gd name="connsiteX2" fmla="*/ 10241 w 34407"/>
                <a:gd name="connsiteY2" fmla="*/ 243031 h 253051"/>
                <a:gd name="connsiteX3" fmla="*/ 10241 w 34407"/>
                <a:gd name="connsiteY3" fmla="*/ 10224 h 253051"/>
                <a:gd name="connsiteX4" fmla="*/ 34603 w 34407"/>
                <a:gd name="connsiteY4" fmla="*/ 10224 h 253051"/>
                <a:gd name="connsiteX5" fmla="*/ 34603 w 34407"/>
                <a:gd name="connsiteY5" fmla="*/ 102 h 253051"/>
                <a:gd name="connsiteX6" fmla="*/ 195 w 34407"/>
                <a:gd name="connsiteY6" fmla="*/ 102 h 253051"/>
                <a:gd name="connsiteX7" fmla="*/ 195 w 34407"/>
                <a:gd name="connsiteY7" fmla="*/ 253153 h 253051"/>
                <a:gd name="connsiteX8" fmla="*/ 34603 w 34407"/>
                <a:gd name="connsiteY8" fmla="*/ 25315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7" h="253051">
                  <a:moveTo>
                    <a:pt x="34603" y="253153"/>
                  </a:moveTo>
                  <a:lnTo>
                    <a:pt x="34603" y="243031"/>
                  </a:lnTo>
                  <a:lnTo>
                    <a:pt x="10241" y="243031"/>
                  </a:lnTo>
                  <a:lnTo>
                    <a:pt x="10241" y="10224"/>
                  </a:lnTo>
                  <a:lnTo>
                    <a:pt x="34603" y="10224"/>
                  </a:lnTo>
                  <a:lnTo>
                    <a:pt x="34603" y="102"/>
                  </a:lnTo>
                  <a:lnTo>
                    <a:pt x="195" y="102"/>
                  </a:lnTo>
                  <a:lnTo>
                    <a:pt x="195" y="253153"/>
                  </a:lnTo>
                  <a:lnTo>
                    <a:pt x="34603" y="253153"/>
                  </a:lnTo>
                  <a:close/>
                </a:path>
              </a:pathLst>
            </a:custGeom>
            <a:solidFill>
              <a:srgbClr val="000000"/>
            </a:solidFill>
            <a:ln w="25209" cap="flat">
              <a:noFill/>
              <a:prstDash val="solid"/>
              <a:miter/>
            </a:ln>
          </p:spPr>
          <p:txBody>
            <a:bodyPr rtlCol="0" anchor="ctr"/>
            <a:lstStyle/>
            <a:p>
              <a:endParaRPr lang="en-CN"/>
            </a:p>
          </p:txBody>
        </p:sp>
        <p:sp>
          <p:nvSpPr>
            <p:cNvPr id="18564" name="Freeform 18563">
              <a:extLst>
                <a:ext uri="{FF2B5EF4-FFF2-40B4-BE49-F238E27FC236}">
                  <a16:creationId xmlns:a16="http://schemas.microsoft.com/office/drawing/2014/main" id="{E28F645D-5071-DDEC-8D81-FE3753945E22}"/>
                </a:ext>
              </a:extLst>
            </p:cNvPr>
            <p:cNvSpPr/>
            <p:nvPr>
              <p:custDataLst>
                <p:tags r:id="rId33"/>
              </p:custDataLst>
            </p:nvPr>
          </p:nvSpPr>
          <p:spPr>
            <a:xfrm>
              <a:off x="7542798" y="4950143"/>
              <a:ext cx="146670" cy="177641"/>
            </a:xfrm>
            <a:custGeom>
              <a:avLst/>
              <a:gdLst>
                <a:gd name="connsiteX0" fmla="*/ 67003 w 146670"/>
                <a:gd name="connsiteY0" fmla="*/ 8959 h 177641"/>
                <a:gd name="connsiteX1" fmla="*/ 68008 w 146670"/>
                <a:gd name="connsiteY1" fmla="*/ 4657 h 177641"/>
                <a:gd name="connsiteX2" fmla="*/ 62483 w 146670"/>
                <a:gd name="connsiteY2" fmla="*/ 102 h 177641"/>
                <a:gd name="connsiteX3" fmla="*/ 60725 w 146670"/>
                <a:gd name="connsiteY3" fmla="*/ 355 h 177641"/>
                <a:gd name="connsiteX4" fmla="*/ 28327 w 146670"/>
                <a:gd name="connsiteY4" fmla="*/ 1873 h 177641"/>
                <a:gd name="connsiteX5" fmla="*/ 20290 w 146670"/>
                <a:gd name="connsiteY5" fmla="*/ 9465 h 177641"/>
                <a:gd name="connsiteX6" fmla="*/ 26820 w 146670"/>
                <a:gd name="connsiteY6" fmla="*/ 14020 h 177641"/>
                <a:gd name="connsiteX7" fmla="*/ 37368 w 146670"/>
                <a:gd name="connsiteY7" fmla="*/ 14526 h 177641"/>
                <a:gd name="connsiteX8" fmla="*/ 1203 w 146670"/>
                <a:gd name="connsiteY8" fmla="*/ 160536 h 177641"/>
                <a:gd name="connsiteX9" fmla="*/ 198 w 146670"/>
                <a:gd name="connsiteY9" fmla="*/ 166356 h 177641"/>
                <a:gd name="connsiteX10" fmla="*/ 12253 w 146670"/>
                <a:gd name="connsiteY10" fmla="*/ 177744 h 177641"/>
                <a:gd name="connsiteX11" fmla="*/ 28578 w 146670"/>
                <a:gd name="connsiteY11" fmla="*/ 163573 h 177641"/>
                <a:gd name="connsiteX12" fmla="*/ 43647 w 146670"/>
                <a:gd name="connsiteY12" fmla="*/ 103600 h 177641"/>
                <a:gd name="connsiteX13" fmla="*/ 48670 w 146670"/>
                <a:gd name="connsiteY13" fmla="*/ 93225 h 177641"/>
                <a:gd name="connsiteX14" fmla="*/ 86091 w 146670"/>
                <a:gd name="connsiteY14" fmla="*/ 70450 h 177641"/>
                <a:gd name="connsiteX15" fmla="*/ 98648 w 146670"/>
                <a:gd name="connsiteY15" fmla="*/ 85380 h 177641"/>
                <a:gd name="connsiteX16" fmla="*/ 82826 w 146670"/>
                <a:gd name="connsiteY16" fmla="*/ 142063 h 177641"/>
                <a:gd name="connsiteX17" fmla="*/ 79310 w 146670"/>
                <a:gd name="connsiteY17" fmla="*/ 154969 h 177641"/>
                <a:gd name="connsiteX18" fmla="*/ 107689 w 146670"/>
                <a:gd name="connsiteY18" fmla="*/ 177744 h 177641"/>
                <a:gd name="connsiteX19" fmla="*/ 146869 w 146670"/>
                <a:gd name="connsiteY19" fmla="*/ 138268 h 177641"/>
                <a:gd name="connsiteX20" fmla="*/ 140841 w 146670"/>
                <a:gd name="connsiteY20" fmla="*/ 134725 h 177641"/>
                <a:gd name="connsiteX21" fmla="*/ 135065 w 146670"/>
                <a:gd name="connsiteY21" fmla="*/ 138015 h 177641"/>
                <a:gd name="connsiteX22" fmla="*/ 109196 w 146670"/>
                <a:gd name="connsiteY22" fmla="*/ 168634 h 177641"/>
                <a:gd name="connsiteX23" fmla="*/ 104927 w 146670"/>
                <a:gd name="connsiteY23" fmla="*/ 163320 h 177641"/>
                <a:gd name="connsiteX24" fmla="*/ 109196 w 146670"/>
                <a:gd name="connsiteY24" fmla="*/ 146871 h 177641"/>
                <a:gd name="connsiteX25" fmla="*/ 125521 w 146670"/>
                <a:gd name="connsiteY25" fmla="*/ 90694 h 177641"/>
                <a:gd name="connsiteX26" fmla="*/ 88100 w 146670"/>
                <a:gd name="connsiteY26" fmla="*/ 61340 h 177641"/>
                <a:gd name="connsiteX27" fmla="*/ 50176 w 146670"/>
                <a:gd name="connsiteY27" fmla="*/ 77029 h 177641"/>
                <a:gd name="connsiteX28" fmla="*/ 67003 w 146670"/>
                <a:gd name="connsiteY28" fmla="*/ 895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03" y="8959"/>
                  </a:moveTo>
                  <a:cubicBezTo>
                    <a:pt x="68008" y="5416"/>
                    <a:pt x="68008" y="4910"/>
                    <a:pt x="68008" y="4657"/>
                  </a:cubicBezTo>
                  <a:cubicBezTo>
                    <a:pt x="68008" y="1367"/>
                    <a:pt x="65245" y="102"/>
                    <a:pt x="62483" y="102"/>
                  </a:cubicBezTo>
                  <a:cubicBezTo>
                    <a:pt x="61478" y="102"/>
                    <a:pt x="61227" y="102"/>
                    <a:pt x="60725" y="355"/>
                  </a:cubicBezTo>
                  <a:lnTo>
                    <a:pt x="28327" y="1873"/>
                  </a:lnTo>
                  <a:cubicBezTo>
                    <a:pt x="24811" y="2126"/>
                    <a:pt x="20290" y="2379"/>
                    <a:pt x="20290" y="9465"/>
                  </a:cubicBezTo>
                  <a:cubicBezTo>
                    <a:pt x="20290" y="14020"/>
                    <a:pt x="24811" y="14020"/>
                    <a:pt x="26820" y="14020"/>
                  </a:cubicBezTo>
                  <a:cubicBezTo>
                    <a:pt x="29582" y="14020"/>
                    <a:pt x="34103" y="14020"/>
                    <a:pt x="37368" y="14526"/>
                  </a:cubicBezTo>
                  <a:lnTo>
                    <a:pt x="1203" y="160536"/>
                  </a:lnTo>
                  <a:cubicBezTo>
                    <a:pt x="951" y="161548"/>
                    <a:pt x="198" y="165344"/>
                    <a:pt x="198" y="166356"/>
                  </a:cubicBezTo>
                  <a:cubicBezTo>
                    <a:pt x="198" y="172430"/>
                    <a:pt x="4970" y="177744"/>
                    <a:pt x="12253" y="177744"/>
                  </a:cubicBezTo>
                  <a:cubicBezTo>
                    <a:pt x="13760" y="177744"/>
                    <a:pt x="25062" y="177744"/>
                    <a:pt x="28578" y="163573"/>
                  </a:cubicBezTo>
                  <a:lnTo>
                    <a:pt x="43647" y="103600"/>
                  </a:lnTo>
                  <a:cubicBezTo>
                    <a:pt x="44902" y="98792"/>
                    <a:pt x="44902" y="98286"/>
                    <a:pt x="48670" y="93225"/>
                  </a:cubicBezTo>
                  <a:cubicBezTo>
                    <a:pt x="52688" y="87657"/>
                    <a:pt x="65245" y="70450"/>
                    <a:pt x="86091" y="70450"/>
                  </a:cubicBezTo>
                  <a:cubicBezTo>
                    <a:pt x="92621" y="70450"/>
                    <a:pt x="98648" y="72980"/>
                    <a:pt x="98648" y="85380"/>
                  </a:cubicBezTo>
                  <a:cubicBezTo>
                    <a:pt x="98648" y="100057"/>
                    <a:pt x="87598" y="129664"/>
                    <a:pt x="82826" y="142063"/>
                  </a:cubicBezTo>
                  <a:cubicBezTo>
                    <a:pt x="80063" y="148896"/>
                    <a:pt x="79310" y="150667"/>
                    <a:pt x="79310" y="154969"/>
                  </a:cubicBezTo>
                  <a:cubicBezTo>
                    <a:pt x="79310" y="169646"/>
                    <a:pt x="93876" y="177744"/>
                    <a:pt x="107689" y="177744"/>
                  </a:cubicBezTo>
                  <a:cubicBezTo>
                    <a:pt x="134311" y="177744"/>
                    <a:pt x="146869" y="143329"/>
                    <a:pt x="146869" y="138268"/>
                  </a:cubicBezTo>
                  <a:cubicBezTo>
                    <a:pt x="146869" y="134725"/>
                    <a:pt x="143101" y="134725"/>
                    <a:pt x="140841" y="134725"/>
                  </a:cubicBezTo>
                  <a:cubicBezTo>
                    <a:pt x="137827" y="134725"/>
                    <a:pt x="136069" y="134725"/>
                    <a:pt x="135065" y="138015"/>
                  </a:cubicBezTo>
                  <a:cubicBezTo>
                    <a:pt x="127028" y="166103"/>
                    <a:pt x="113215" y="168634"/>
                    <a:pt x="109196" y="168634"/>
                  </a:cubicBezTo>
                  <a:cubicBezTo>
                    <a:pt x="107438" y="168634"/>
                    <a:pt x="104927" y="168634"/>
                    <a:pt x="104927" y="163320"/>
                  </a:cubicBezTo>
                  <a:cubicBezTo>
                    <a:pt x="104927" y="157753"/>
                    <a:pt x="107689" y="150920"/>
                    <a:pt x="109196" y="146871"/>
                  </a:cubicBezTo>
                  <a:cubicBezTo>
                    <a:pt x="113968" y="134472"/>
                    <a:pt x="125521" y="104865"/>
                    <a:pt x="125521" y="90694"/>
                  </a:cubicBezTo>
                  <a:cubicBezTo>
                    <a:pt x="125521" y="67413"/>
                    <a:pt x="106183" y="61340"/>
                    <a:pt x="88100" y="61340"/>
                  </a:cubicBezTo>
                  <a:cubicBezTo>
                    <a:pt x="82575" y="61340"/>
                    <a:pt x="67255" y="61340"/>
                    <a:pt x="50176" y="77029"/>
                  </a:cubicBezTo>
                  <a:lnTo>
                    <a:pt x="67003" y="8959"/>
                  </a:lnTo>
                  <a:close/>
                </a:path>
              </a:pathLst>
            </a:custGeom>
            <a:solidFill>
              <a:srgbClr val="000000"/>
            </a:solidFill>
            <a:ln w="25209" cap="flat">
              <a:noFill/>
              <a:prstDash val="solid"/>
              <a:miter/>
            </a:ln>
          </p:spPr>
          <p:txBody>
            <a:bodyPr rtlCol="0" anchor="ctr"/>
            <a:lstStyle/>
            <a:p>
              <a:endParaRPr lang="en-CN"/>
            </a:p>
          </p:txBody>
        </p:sp>
        <p:sp>
          <p:nvSpPr>
            <p:cNvPr id="18565" name="Freeform 18564">
              <a:extLst>
                <a:ext uri="{FF2B5EF4-FFF2-40B4-BE49-F238E27FC236}">
                  <a16:creationId xmlns:a16="http://schemas.microsoft.com/office/drawing/2014/main" id="{AA438C25-710B-2B74-8242-64EB7FA44367}"/>
                </a:ext>
              </a:extLst>
            </p:cNvPr>
            <p:cNvSpPr/>
            <p:nvPr>
              <p:custDataLst>
                <p:tags r:id="rId34"/>
              </p:custDataLst>
            </p:nvPr>
          </p:nvSpPr>
          <p:spPr>
            <a:xfrm>
              <a:off x="7708980" y="5046100"/>
              <a:ext cx="77705" cy="117618"/>
            </a:xfrm>
            <a:custGeom>
              <a:avLst/>
              <a:gdLst>
                <a:gd name="connsiteX0" fmla="*/ 77910 w 77705"/>
                <a:gd name="connsiteY0" fmla="*/ 85483 h 117618"/>
                <a:gd name="connsiteX1" fmla="*/ 71933 w 77705"/>
                <a:gd name="connsiteY1" fmla="*/ 85483 h 117618"/>
                <a:gd name="connsiteX2" fmla="*/ 67362 w 77705"/>
                <a:gd name="connsiteY2" fmla="*/ 101602 h 117618"/>
                <a:gd name="connsiteX3" fmla="*/ 49957 w 77705"/>
                <a:gd name="connsiteY3" fmla="*/ 102665 h 117618"/>
                <a:gd name="connsiteX4" fmla="*/ 17609 w 77705"/>
                <a:gd name="connsiteY4" fmla="*/ 102665 h 117618"/>
                <a:gd name="connsiteX5" fmla="*/ 52770 w 77705"/>
                <a:gd name="connsiteY5" fmla="*/ 72906 h 117618"/>
                <a:gd name="connsiteX6" fmla="*/ 77910 w 77705"/>
                <a:gd name="connsiteY6" fmla="*/ 34645 h 117618"/>
                <a:gd name="connsiteX7" fmla="*/ 36772 w 77705"/>
                <a:gd name="connsiteY7" fmla="*/ 103 h 117618"/>
                <a:gd name="connsiteX8" fmla="*/ 205 w 77705"/>
                <a:gd name="connsiteY8" fmla="*/ 31811 h 117618"/>
                <a:gd name="connsiteX9" fmla="*/ 9522 w 77705"/>
                <a:gd name="connsiteY9" fmla="*/ 41730 h 117618"/>
                <a:gd name="connsiteX10" fmla="*/ 18840 w 77705"/>
                <a:gd name="connsiteY10" fmla="*/ 32342 h 117618"/>
                <a:gd name="connsiteX11" fmla="*/ 8467 w 77705"/>
                <a:gd name="connsiteY11" fmla="*/ 22954 h 117618"/>
                <a:gd name="connsiteX12" fmla="*/ 34135 w 77705"/>
                <a:gd name="connsiteY12" fmla="*/ 6480 h 117618"/>
                <a:gd name="connsiteX13" fmla="*/ 60857 w 77705"/>
                <a:gd name="connsiteY13" fmla="*/ 34645 h 117618"/>
                <a:gd name="connsiteX14" fmla="*/ 44331 w 77705"/>
                <a:gd name="connsiteY14" fmla="*/ 68655 h 117618"/>
                <a:gd name="connsiteX15" fmla="*/ 1963 w 77705"/>
                <a:gd name="connsiteY15" fmla="*/ 110813 h 117618"/>
                <a:gd name="connsiteX16" fmla="*/ 205 w 77705"/>
                <a:gd name="connsiteY16" fmla="*/ 117721 h 117618"/>
                <a:gd name="connsiteX17" fmla="*/ 72636 w 77705"/>
                <a:gd name="connsiteY17" fmla="*/ 117721 h 117618"/>
                <a:gd name="connsiteX18" fmla="*/ 77910 w 77705"/>
                <a:gd name="connsiteY18" fmla="*/ 8548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05" h="117618">
                  <a:moveTo>
                    <a:pt x="77910" y="85483"/>
                  </a:moveTo>
                  <a:lnTo>
                    <a:pt x="71933" y="85483"/>
                  </a:lnTo>
                  <a:cubicBezTo>
                    <a:pt x="71405" y="89380"/>
                    <a:pt x="69647" y="99831"/>
                    <a:pt x="67362" y="101602"/>
                  </a:cubicBezTo>
                  <a:cubicBezTo>
                    <a:pt x="65955" y="102665"/>
                    <a:pt x="52418" y="102665"/>
                    <a:pt x="49957" y="102665"/>
                  </a:cubicBezTo>
                  <a:lnTo>
                    <a:pt x="17609" y="102665"/>
                  </a:lnTo>
                  <a:cubicBezTo>
                    <a:pt x="36069" y="86191"/>
                    <a:pt x="42222" y="81231"/>
                    <a:pt x="52770" y="72906"/>
                  </a:cubicBezTo>
                  <a:cubicBezTo>
                    <a:pt x="65779" y="62455"/>
                    <a:pt x="77910" y="51473"/>
                    <a:pt x="77910" y="34645"/>
                  </a:cubicBezTo>
                  <a:cubicBezTo>
                    <a:pt x="77910" y="13211"/>
                    <a:pt x="59275" y="103"/>
                    <a:pt x="36772" y="103"/>
                  </a:cubicBezTo>
                  <a:cubicBezTo>
                    <a:pt x="14972" y="103"/>
                    <a:pt x="205" y="15514"/>
                    <a:pt x="205" y="31811"/>
                  </a:cubicBezTo>
                  <a:cubicBezTo>
                    <a:pt x="205" y="40845"/>
                    <a:pt x="7764" y="41730"/>
                    <a:pt x="9522" y="41730"/>
                  </a:cubicBezTo>
                  <a:cubicBezTo>
                    <a:pt x="13742" y="41730"/>
                    <a:pt x="18840" y="38719"/>
                    <a:pt x="18840" y="32342"/>
                  </a:cubicBezTo>
                  <a:cubicBezTo>
                    <a:pt x="18840" y="29154"/>
                    <a:pt x="17609" y="22954"/>
                    <a:pt x="8467" y="22954"/>
                  </a:cubicBezTo>
                  <a:cubicBezTo>
                    <a:pt x="13917" y="10377"/>
                    <a:pt x="25872" y="6480"/>
                    <a:pt x="34135" y="6480"/>
                  </a:cubicBezTo>
                  <a:cubicBezTo>
                    <a:pt x="51715" y="6480"/>
                    <a:pt x="60857" y="20297"/>
                    <a:pt x="60857" y="34645"/>
                  </a:cubicBezTo>
                  <a:cubicBezTo>
                    <a:pt x="60857" y="50056"/>
                    <a:pt x="49957" y="62278"/>
                    <a:pt x="44331" y="68655"/>
                  </a:cubicBezTo>
                  <a:lnTo>
                    <a:pt x="1963" y="110813"/>
                  </a:lnTo>
                  <a:cubicBezTo>
                    <a:pt x="205" y="112407"/>
                    <a:pt x="205" y="112762"/>
                    <a:pt x="205" y="117721"/>
                  </a:cubicBezTo>
                  <a:lnTo>
                    <a:pt x="72636" y="117721"/>
                  </a:lnTo>
                  <a:lnTo>
                    <a:pt x="77910" y="85483"/>
                  </a:lnTo>
                  <a:close/>
                </a:path>
              </a:pathLst>
            </a:custGeom>
            <a:solidFill>
              <a:srgbClr val="000000"/>
            </a:solidFill>
            <a:ln w="25209" cap="flat">
              <a:noFill/>
              <a:prstDash val="solid"/>
              <a:miter/>
            </a:ln>
          </p:spPr>
          <p:txBody>
            <a:bodyPr rtlCol="0" anchor="ctr"/>
            <a:lstStyle/>
            <a:p>
              <a:endParaRPr lang="en-CN"/>
            </a:p>
          </p:txBody>
        </p:sp>
        <p:sp>
          <p:nvSpPr>
            <p:cNvPr id="18566" name="Freeform 18565">
              <a:extLst>
                <a:ext uri="{FF2B5EF4-FFF2-40B4-BE49-F238E27FC236}">
                  <a16:creationId xmlns:a16="http://schemas.microsoft.com/office/drawing/2014/main" id="{4BFE98BC-EC31-BEBE-AB0E-E2D15EE33735}"/>
                </a:ext>
              </a:extLst>
            </p:cNvPr>
            <p:cNvSpPr/>
            <p:nvPr>
              <p:custDataLst>
                <p:tags r:id="rId35"/>
              </p:custDataLst>
            </p:nvPr>
          </p:nvSpPr>
          <p:spPr>
            <a:xfrm>
              <a:off x="7832172" y="5098937"/>
              <a:ext cx="29384" cy="75662"/>
            </a:xfrm>
            <a:custGeom>
              <a:avLst/>
              <a:gdLst>
                <a:gd name="connsiteX0" fmla="*/ 29593 w 29384"/>
                <a:gd name="connsiteY0" fmla="*/ 26672 h 75662"/>
                <a:gd name="connsiteX1" fmla="*/ 13520 w 29384"/>
                <a:gd name="connsiteY1" fmla="*/ 102 h 75662"/>
                <a:gd name="connsiteX2" fmla="*/ 209 w 29384"/>
                <a:gd name="connsiteY2" fmla="*/ 13514 h 75662"/>
                <a:gd name="connsiteX3" fmla="*/ 13520 w 29384"/>
                <a:gd name="connsiteY3" fmla="*/ 26925 h 75662"/>
                <a:gd name="connsiteX4" fmla="*/ 22310 w 29384"/>
                <a:gd name="connsiteY4" fmla="*/ 23636 h 75662"/>
                <a:gd name="connsiteX5" fmla="*/ 23566 w 29384"/>
                <a:gd name="connsiteY5" fmla="*/ 22876 h 75662"/>
                <a:gd name="connsiteX6" fmla="*/ 24068 w 29384"/>
                <a:gd name="connsiteY6" fmla="*/ 26672 h 75662"/>
                <a:gd name="connsiteX7" fmla="*/ 6990 w 29384"/>
                <a:gd name="connsiteY7" fmla="*/ 68932 h 75662"/>
                <a:gd name="connsiteX8" fmla="*/ 4227 w 29384"/>
                <a:gd name="connsiteY8" fmla="*/ 72981 h 75662"/>
                <a:gd name="connsiteX9" fmla="*/ 6739 w 29384"/>
                <a:gd name="connsiteY9" fmla="*/ 75764 h 75662"/>
                <a:gd name="connsiteX10" fmla="*/ 29593 w 29384"/>
                <a:gd name="connsiteY10" fmla="*/ 2667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84" h="75662">
                  <a:moveTo>
                    <a:pt x="29593" y="26672"/>
                  </a:moveTo>
                  <a:cubicBezTo>
                    <a:pt x="29593" y="9971"/>
                    <a:pt x="23315" y="102"/>
                    <a:pt x="13520" y="102"/>
                  </a:cubicBezTo>
                  <a:cubicBezTo>
                    <a:pt x="5232" y="102"/>
                    <a:pt x="209" y="6428"/>
                    <a:pt x="209" y="13514"/>
                  </a:cubicBezTo>
                  <a:cubicBezTo>
                    <a:pt x="209" y="20346"/>
                    <a:pt x="5232" y="26925"/>
                    <a:pt x="13520" y="26925"/>
                  </a:cubicBezTo>
                  <a:cubicBezTo>
                    <a:pt x="16534" y="26925"/>
                    <a:pt x="19799" y="25913"/>
                    <a:pt x="22310" y="23636"/>
                  </a:cubicBezTo>
                  <a:cubicBezTo>
                    <a:pt x="23064" y="23129"/>
                    <a:pt x="23315" y="22876"/>
                    <a:pt x="23566" y="22876"/>
                  </a:cubicBezTo>
                  <a:cubicBezTo>
                    <a:pt x="23817" y="22876"/>
                    <a:pt x="24068" y="23129"/>
                    <a:pt x="24068" y="26672"/>
                  </a:cubicBezTo>
                  <a:cubicBezTo>
                    <a:pt x="24068" y="45398"/>
                    <a:pt x="15278" y="60581"/>
                    <a:pt x="6990" y="68932"/>
                  </a:cubicBezTo>
                  <a:cubicBezTo>
                    <a:pt x="4227" y="71715"/>
                    <a:pt x="4227" y="72221"/>
                    <a:pt x="4227" y="72981"/>
                  </a:cubicBezTo>
                  <a:cubicBezTo>
                    <a:pt x="4227" y="74752"/>
                    <a:pt x="5483" y="75764"/>
                    <a:pt x="6739" y="75764"/>
                  </a:cubicBezTo>
                  <a:cubicBezTo>
                    <a:pt x="9502" y="75764"/>
                    <a:pt x="29593" y="56279"/>
                    <a:pt x="29593" y="26672"/>
                  </a:cubicBezTo>
                  <a:close/>
                </a:path>
              </a:pathLst>
            </a:custGeom>
            <a:solidFill>
              <a:srgbClr val="000000"/>
            </a:solidFill>
            <a:ln w="25209" cap="flat">
              <a:noFill/>
              <a:prstDash val="solid"/>
              <a:miter/>
            </a:ln>
          </p:spPr>
          <p:txBody>
            <a:bodyPr rtlCol="0" anchor="ctr"/>
            <a:lstStyle/>
            <a:p>
              <a:endParaRPr lang="en-CN"/>
            </a:p>
          </p:txBody>
        </p:sp>
        <p:sp>
          <p:nvSpPr>
            <p:cNvPr id="18567" name="Freeform 18566">
              <a:extLst>
                <a:ext uri="{FF2B5EF4-FFF2-40B4-BE49-F238E27FC236}">
                  <a16:creationId xmlns:a16="http://schemas.microsoft.com/office/drawing/2014/main" id="{D151EBDE-D16C-32CD-2287-AB6D1FB11A6C}"/>
                </a:ext>
              </a:extLst>
            </p:cNvPr>
            <p:cNvSpPr/>
            <p:nvPr>
              <p:custDataLst>
                <p:tags r:id="rId36"/>
              </p:custDataLst>
            </p:nvPr>
          </p:nvSpPr>
          <p:spPr>
            <a:xfrm>
              <a:off x="8028706" y="4883366"/>
              <a:ext cx="67056" cy="38969"/>
            </a:xfrm>
            <a:custGeom>
              <a:avLst/>
              <a:gdLst>
                <a:gd name="connsiteX0" fmla="*/ 33870 w 67056"/>
                <a:gd name="connsiteY0" fmla="*/ 99 h 38969"/>
                <a:gd name="connsiteX1" fmla="*/ 217 w 67056"/>
                <a:gd name="connsiteY1" fmla="*/ 34514 h 38969"/>
                <a:gd name="connsiteX2" fmla="*/ 4737 w 67056"/>
                <a:gd name="connsiteY2" fmla="*/ 39069 h 38969"/>
                <a:gd name="connsiteX3" fmla="*/ 33870 w 67056"/>
                <a:gd name="connsiteY3" fmla="*/ 13258 h 38969"/>
                <a:gd name="connsiteX4" fmla="*/ 62753 w 67056"/>
                <a:gd name="connsiteY4" fmla="*/ 39069 h 38969"/>
                <a:gd name="connsiteX5" fmla="*/ 67273 w 67056"/>
                <a:gd name="connsiteY5" fmla="*/ 34514 h 38969"/>
                <a:gd name="connsiteX6" fmla="*/ 33870 w 67056"/>
                <a:gd name="connsiteY6" fmla="*/ 99 h 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38969">
                  <a:moveTo>
                    <a:pt x="33870" y="99"/>
                  </a:moveTo>
                  <a:lnTo>
                    <a:pt x="217" y="34514"/>
                  </a:lnTo>
                  <a:lnTo>
                    <a:pt x="4737" y="39069"/>
                  </a:lnTo>
                  <a:lnTo>
                    <a:pt x="33870" y="13258"/>
                  </a:lnTo>
                  <a:lnTo>
                    <a:pt x="62753" y="39069"/>
                  </a:lnTo>
                  <a:lnTo>
                    <a:pt x="67273" y="34514"/>
                  </a:lnTo>
                  <a:lnTo>
                    <a:pt x="33870" y="99"/>
                  </a:lnTo>
                  <a:close/>
                </a:path>
              </a:pathLst>
            </a:custGeom>
            <a:solidFill>
              <a:srgbClr val="000000"/>
            </a:solidFill>
            <a:ln w="25209" cap="flat">
              <a:noFill/>
              <a:prstDash val="solid"/>
              <a:miter/>
            </a:ln>
          </p:spPr>
          <p:txBody>
            <a:bodyPr rtlCol="0" anchor="ctr"/>
            <a:lstStyle/>
            <a:p>
              <a:endParaRPr lang="en-CN"/>
            </a:p>
          </p:txBody>
        </p:sp>
        <p:sp>
          <p:nvSpPr>
            <p:cNvPr id="18568" name="Freeform 18567">
              <a:extLst>
                <a:ext uri="{FF2B5EF4-FFF2-40B4-BE49-F238E27FC236}">
                  <a16:creationId xmlns:a16="http://schemas.microsoft.com/office/drawing/2014/main" id="{C3D1DE36-50BF-04F8-25CB-E649809A2147}"/>
                </a:ext>
              </a:extLst>
            </p:cNvPr>
            <p:cNvSpPr/>
            <p:nvPr>
              <p:custDataLst>
                <p:tags r:id="rId37"/>
              </p:custDataLst>
            </p:nvPr>
          </p:nvSpPr>
          <p:spPr>
            <a:xfrm>
              <a:off x="7934751" y="4950143"/>
              <a:ext cx="146670" cy="177641"/>
            </a:xfrm>
            <a:custGeom>
              <a:avLst/>
              <a:gdLst>
                <a:gd name="connsiteX0" fmla="*/ 67019 w 146670"/>
                <a:gd name="connsiteY0" fmla="*/ 8959 h 177641"/>
                <a:gd name="connsiteX1" fmla="*/ 68024 w 146670"/>
                <a:gd name="connsiteY1" fmla="*/ 4657 h 177641"/>
                <a:gd name="connsiteX2" fmla="*/ 62498 w 146670"/>
                <a:gd name="connsiteY2" fmla="*/ 102 h 177641"/>
                <a:gd name="connsiteX3" fmla="*/ 60740 w 146670"/>
                <a:gd name="connsiteY3" fmla="*/ 355 h 177641"/>
                <a:gd name="connsiteX4" fmla="*/ 28342 w 146670"/>
                <a:gd name="connsiteY4" fmla="*/ 1873 h 177641"/>
                <a:gd name="connsiteX5" fmla="*/ 20305 w 146670"/>
                <a:gd name="connsiteY5" fmla="*/ 9465 h 177641"/>
                <a:gd name="connsiteX6" fmla="*/ 26835 w 146670"/>
                <a:gd name="connsiteY6" fmla="*/ 14020 h 177641"/>
                <a:gd name="connsiteX7" fmla="*/ 37383 w 146670"/>
                <a:gd name="connsiteY7" fmla="*/ 14526 h 177641"/>
                <a:gd name="connsiteX8" fmla="*/ 1218 w 146670"/>
                <a:gd name="connsiteY8" fmla="*/ 160536 h 177641"/>
                <a:gd name="connsiteX9" fmla="*/ 214 w 146670"/>
                <a:gd name="connsiteY9" fmla="*/ 166356 h 177641"/>
                <a:gd name="connsiteX10" fmla="*/ 12269 w 146670"/>
                <a:gd name="connsiteY10" fmla="*/ 177744 h 177641"/>
                <a:gd name="connsiteX11" fmla="*/ 28593 w 146670"/>
                <a:gd name="connsiteY11" fmla="*/ 163573 h 177641"/>
                <a:gd name="connsiteX12" fmla="*/ 43662 w 146670"/>
                <a:gd name="connsiteY12" fmla="*/ 103600 h 177641"/>
                <a:gd name="connsiteX13" fmla="*/ 48685 w 146670"/>
                <a:gd name="connsiteY13" fmla="*/ 93225 h 177641"/>
                <a:gd name="connsiteX14" fmla="*/ 86106 w 146670"/>
                <a:gd name="connsiteY14" fmla="*/ 70450 h 177641"/>
                <a:gd name="connsiteX15" fmla="*/ 98664 w 146670"/>
                <a:gd name="connsiteY15" fmla="*/ 85380 h 177641"/>
                <a:gd name="connsiteX16" fmla="*/ 82841 w 146670"/>
                <a:gd name="connsiteY16" fmla="*/ 142063 h 177641"/>
                <a:gd name="connsiteX17" fmla="*/ 79325 w 146670"/>
                <a:gd name="connsiteY17" fmla="*/ 154969 h 177641"/>
                <a:gd name="connsiteX18" fmla="*/ 107705 w 146670"/>
                <a:gd name="connsiteY18" fmla="*/ 177744 h 177641"/>
                <a:gd name="connsiteX19" fmla="*/ 146884 w 146670"/>
                <a:gd name="connsiteY19" fmla="*/ 138268 h 177641"/>
                <a:gd name="connsiteX20" fmla="*/ 140857 w 146670"/>
                <a:gd name="connsiteY20" fmla="*/ 134725 h 177641"/>
                <a:gd name="connsiteX21" fmla="*/ 135080 w 146670"/>
                <a:gd name="connsiteY21" fmla="*/ 138015 h 177641"/>
                <a:gd name="connsiteX22" fmla="*/ 109212 w 146670"/>
                <a:gd name="connsiteY22" fmla="*/ 168634 h 177641"/>
                <a:gd name="connsiteX23" fmla="*/ 104942 w 146670"/>
                <a:gd name="connsiteY23" fmla="*/ 163320 h 177641"/>
                <a:gd name="connsiteX24" fmla="*/ 109212 w 146670"/>
                <a:gd name="connsiteY24" fmla="*/ 146871 h 177641"/>
                <a:gd name="connsiteX25" fmla="*/ 125537 w 146670"/>
                <a:gd name="connsiteY25" fmla="*/ 90694 h 177641"/>
                <a:gd name="connsiteX26" fmla="*/ 88115 w 146670"/>
                <a:gd name="connsiteY26" fmla="*/ 61340 h 177641"/>
                <a:gd name="connsiteX27" fmla="*/ 50192 w 146670"/>
                <a:gd name="connsiteY27" fmla="*/ 77029 h 177641"/>
                <a:gd name="connsiteX28" fmla="*/ 67019 w 146670"/>
                <a:gd name="connsiteY28" fmla="*/ 895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19" y="8959"/>
                  </a:moveTo>
                  <a:cubicBezTo>
                    <a:pt x="68024" y="5416"/>
                    <a:pt x="68024" y="4910"/>
                    <a:pt x="68024" y="4657"/>
                  </a:cubicBezTo>
                  <a:cubicBezTo>
                    <a:pt x="68024" y="1367"/>
                    <a:pt x="65261" y="102"/>
                    <a:pt x="62498" y="102"/>
                  </a:cubicBezTo>
                  <a:cubicBezTo>
                    <a:pt x="61494" y="102"/>
                    <a:pt x="61243" y="102"/>
                    <a:pt x="60740" y="355"/>
                  </a:cubicBezTo>
                  <a:lnTo>
                    <a:pt x="28342" y="1873"/>
                  </a:lnTo>
                  <a:cubicBezTo>
                    <a:pt x="24826" y="2126"/>
                    <a:pt x="20305" y="2379"/>
                    <a:pt x="20305" y="9465"/>
                  </a:cubicBezTo>
                  <a:cubicBezTo>
                    <a:pt x="20305" y="14020"/>
                    <a:pt x="24826" y="14020"/>
                    <a:pt x="26835" y="14020"/>
                  </a:cubicBezTo>
                  <a:cubicBezTo>
                    <a:pt x="29598" y="14020"/>
                    <a:pt x="34119" y="14020"/>
                    <a:pt x="37383" y="14526"/>
                  </a:cubicBezTo>
                  <a:lnTo>
                    <a:pt x="1218" y="160536"/>
                  </a:lnTo>
                  <a:cubicBezTo>
                    <a:pt x="967" y="161548"/>
                    <a:pt x="214" y="165344"/>
                    <a:pt x="214" y="166356"/>
                  </a:cubicBezTo>
                  <a:cubicBezTo>
                    <a:pt x="214" y="172430"/>
                    <a:pt x="4985" y="177744"/>
                    <a:pt x="12269" y="177744"/>
                  </a:cubicBezTo>
                  <a:cubicBezTo>
                    <a:pt x="13776" y="177744"/>
                    <a:pt x="25077" y="177744"/>
                    <a:pt x="28593" y="163573"/>
                  </a:cubicBezTo>
                  <a:lnTo>
                    <a:pt x="43662" y="103600"/>
                  </a:lnTo>
                  <a:cubicBezTo>
                    <a:pt x="44918" y="98792"/>
                    <a:pt x="44918" y="98286"/>
                    <a:pt x="48685" y="93225"/>
                  </a:cubicBezTo>
                  <a:cubicBezTo>
                    <a:pt x="52704" y="87657"/>
                    <a:pt x="65261" y="70450"/>
                    <a:pt x="86106" y="70450"/>
                  </a:cubicBezTo>
                  <a:cubicBezTo>
                    <a:pt x="92636" y="70450"/>
                    <a:pt x="98664" y="72980"/>
                    <a:pt x="98664" y="85380"/>
                  </a:cubicBezTo>
                  <a:cubicBezTo>
                    <a:pt x="98664" y="100057"/>
                    <a:pt x="87613" y="129664"/>
                    <a:pt x="82841" y="142063"/>
                  </a:cubicBezTo>
                  <a:cubicBezTo>
                    <a:pt x="80079" y="148896"/>
                    <a:pt x="79325" y="150667"/>
                    <a:pt x="79325" y="154969"/>
                  </a:cubicBezTo>
                  <a:cubicBezTo>
                    <a:pt x="79325" y="169646"/>
                    <a:pt x="93892" y="177744"/>
                    <a:pt x="107705" y="177744"/>
                  </a:cubicBezTo>
                  <a:cubicBezTo>
                    <a:pt x="134327" y="177744"/>
                    <a:pt x="146884" y="143329"/>
                    <a:pt x="146884" y="138268"/>
                  </a:cubicBezTo>
                  <a:cubicBezTo>
                    <a:pt x="146884" y="134725"/>
                    <a:pt x="143117" y="134725"/>
                    <a:pt x="140857" y="134725"/>
                  </a:cubicBezTo>
                  <a:cubicBezTo>
                    <a:pt x="137843" y="134725"/>
                    <a:pt x="136085" y="134725"/>
                    <a:pt x="135080" y="138015"/>
                  </a:cubicBezTo>
                  <a:cubicBezTo>
                    <a:pt x="127043" y="166103"/>
                    <a:pt x="113230" y="168634"/>
                    <a:pt x="109212" y="168634"/>
                  </a:cubicBezTo>
                  <a:cubicBezTo>
                    <a:pt x="107454" y="168634"/>
                    <a:pt x="104942" y="168634"/>
                    <a:pt x="104942" y="163320"/>
                  </a:cubicBezTo>
                  <a:cubicBezTo>
                    <a:pt x="104942" y="157753"/>
                    <a:pt x="107705" y="150920"/>
                    <a:pt x="109212" y="146871"/>
                  </a:cubicBezTo>
                  <a:cubicBezTo>
                    <a:pt x="113984" y="134472"/>
                    <a:pt x="125537" y="104865"/>
                    <a:pt x="125537" y="90694"/>
                  </a:cubicBezTo>
                  <a:cubicBezTo>
                    <a:pt x="125537" y="67413"/>
                    <a:pt x="106198" y="61340"/>
                    <a:pt x="88115" y="61340"/>
                  </a:cubicBezTo>
                  <a:cubicBezTo>
                    <a:pt x="82590" y="61340"/>
                    <a:pt x="67270" y="61340"/>
                    <a:pt x="50192" y="77029"/>
                  </a:cubicBezTo>
                  <a:lnTo>
                    <a:pt x="67019" y="8959"/>
                  </a:lnTo>
                  <a:close/>
                </a:path>
              </a:pathLst>
            </a:custGeom>
            <a:solidFill>
              <a:srgbClr val="000000"/>
            </a:solidFill>
            <a:ln w="25209" cap="flat">
              <a:noFill/>
              <a:prstDash val="solid"/>
              <a:miter/>
            </a:ln>
          </p:spPr>
          <p:txBody>
            <a:bodyPr rtlCol="0" anchor="ctr"/>
            <a:lstStyle/>
            <a:p>
              <a:endParaRPr lang="en-CN"/>
            </a:p>
          </p:txBody>
        </p:sp>
        <p:sp>
          <p:nvSpPr>
            <p:cNvPr id="18569" name="Freeform 18568">
              <a:extLst>
                <a:ext uri="{FF2B5EF4-FFF2-40B4-BE49-F238E27FC236}">
                  <a16:creationId xmlns:a16="http://schemas.microsoft.com/office/drawing/2014/main" id="{3D98CF11-D4B9-F29E-7271-91C6B2B8104E}"/>
                </a:ext>
              </a:extLst>
            </p:cNvPr>
            <p:cNvSpPr/>
            <p:nvPr>
              <p:custDataLst>
                <p:tags r:id="rId38"/>
              </p:custDataLst>
            </p:nvPr>
          </p:nvSpPr>
          <p:spPr>
            <a:xfrm>
              <a:off x="8100934" y="5046100"/>
              <a:ext cx="77705" cy="117618"/>
            </a:xfrm>
            <a:custGeom>
              <a:avLst/>
              <a:gdLst>
                <a:gd name="connsiteX0" fmla="*/ 77925 w 77705"/>
                <a:gd name="connsiteY0" fmla="*/ 85483 h 117618"/>
                <a:gd name="connsiteX1" fmla="*/ 71948 w 77705"/>
                <a:gd name="connsiteY1" fmla="*/ 85483 h 117618"/>
                <a:gd name="connsiteX2" fmla="*/ 67377 w 77705"/>
                <a:gd name="connsiteY2" fmla="*/ 101602 h 117618"/>
                <a:gd name="connsiteX3" fmla="*/ 49973 w 77705"/>
                <a:gd name="connsiteY3" fmla="*/ 102665 h 117618"/>
                <a:gd name="connsiteX4" fmla="*/ 17625 w 77705"/>
                <a:gd name="connsiteY4" fmla="*/ 102665 h 117618"/>
                <a:gd name="connsiteX5" fmla="*/ 52786 w 77705"/>
                <a:gd name="connsiteY5" fmla="*/ 72906 h 117618"/>
                <a:gd name="connsiteX6" fmla="*/ 77925 w 77705"/>
                <a:gd name="connsiteY6" fmla="*/ 34645 h 117618"/>
                <a:gd name="connsiteX7" fmla="*/ 36787 w 77705"/>
                <a:gd name="connsiteY7" fmla="*/ 103 h 117618"/>
                <a:gd name="connsiteX8" fmla="*/ 220 w 77705"/>
                <a:gd name="connsiteY8" fmla="*/ 31811 h 117618"/>
                <a:gd name="connsiteX9" fmla="*/ 9538 w 77705"/>
                <a:gd name="connsiteY9" fmla="*/ 41730 h 117618"/>
                <a:gd name="connsiteX10" fmla="*/ 18855 w 77705"/>
                <a:gd name="connsiteY10" fmla="*/ 32342 h 117618"/>
                <a:gd name="connsiteX11" fmla="*/ 8483 w 77705"/>
                <a:gd name="connsiteY11" fmla="*/ 22954 h 117618"/>
                <a:gd name="connsiteX12" fmla="*/ 34150 w 77705"/>
                <a:gd name="connsiteY12" fmla="*/ 6480 h 117618"/>
                <a:gd name="connsiteX13" fmla="*/ 60873 w 77705"/>
                <a:gd name="connsiteY13" fmla="*/ 34645 h 117618"/>
                <a:gd name="connsiteX14" fmla="*/ 44347 w 77705"/>
                <a:gd name="connsiteY14" fmla="*/ 68655 h 117618"/>
                <a:gd name="connsiteX15" fmla="*/ 1978 w 77705"/>
                <a:gd name="connsiteY15" fmla="*/ 110813 h 117618"/>
                <a:gd name="connsiteX16" fmla="*/ 220 w 77705"/>
                <a:gd name="connsiteY16" fmla="*/ 117721 h 117618"/>
                <a:gd name="connsiteX17" fmla="*/ 72651 w 77705"/>
                <a:gd name="connsiteY17" fmla="*/ 117721 h 117618"/>
                <a:gd name="connsiteX18" fmla="*/ 77925 w 77705"/>
                <a:gd name="connsiteY18" fmla="*/ 8548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05" h="117618">
                  <a:moveTo>
                    <a:pt x="77925" y="85483"/>
                  </a:moveTo>
                  <a:lnTo>
                    <a:pt x="71948" y="85483"/>
                  </a:lnTo>
                  <a:cubicBezTo>
                    <a:pt x="71421" y="89380"/>
                    <a:pt x="69663" y="99831"/>
                    <a:pt x="67377" y="101602"/>
                  </a:cubicBezTo>
                  <a:cubicBezTo>
                    <a:pt x="65971" y="102665"/>
                    <a:pt x="52434" y="102665"/>
                    <a:pt x="49973" y="102665"/>
                  </a:cubicBezTo>
                  <a:lnTo>
                    <a:pt x="17625" y="102665"/>
                  </a:lnTo>
                  <a:cubicBezTo>
                    <a:pt x="36084" y="86191"/>
                    <a:pt x="42237" y="81231"/>
                    <a:pt x="52786" y="72906"/>
                  </a:cubicBezTo>
                  <a:cubicBezTo>
                    <a:pt x="65795" y="62455"/>
                    <a:pt x="77925" y="51473"/>
                    <a:pt x="77925" y="34645"/>
                  </a:cubicBezTo>
                  <a:cubicBezTo>
                    <a:pt x="77925" y="13211"/>
                    <a:pt x="59290" y="103"/>
                    <a:pt x="36787" y="103"/>
                  </a:cubicBezTo>
                  <a:cubicBezTo>
                    <a:pt x="14988" y="103"/>
                    <a:pt x="220" y="15514"/>
                    <a:pt x="220" y="31811"/>
                  </a:cubicBezTo>
                  <a:cubicBezTo>
                    <a:pt x="220" y="40845"/>
                    <a:pt x="7780" y="41730"/>
                    <a:pt x="9538" y="41730"/>
                  </a:cubicBezTo>
                  <a:cubicBezTo>
                    <a:pt x="13757" y="41730"/>
                    <a:pt x="18855" y="38719"/>
                    <a:pt x="18855" y="32342"/>
                  </a:cubicBezTo>
                  <a:cubicBezTo>
                    <a:pt x="18855" y="29154"/>
                    <a:pt x="17625" y="22954"/>
                    <a:pt x="8483" y="22954"/>
                  </a:cubicBezTo>
                  <a:cubicBezTo>
                    <a:pt x="13933" y="10377"/>
                    <a:pt x="25888" y="6480"/>
                    <a:pt x="34150" y="6480"/>
                  </a:cubicBezTo>
                  <a:cubicBezTo>
                    <a:pt x="51731" y="6480"/>
                    <a:pt x="60873" y="20297"/>
                    <a:pt x="60873" y="34645"/>
                  </a:cubicBezTo>
                  <a:cubicBezTo>
                    <a:pt x="60873" y="50056"/>
                    <a:pt x="49973" y="62278"/>
                    <a:pt x="44347" y="68655"/>
                  </a:cubicBezTo>
                  <a:lnTo>
                    <a:pt x="1978" y="110813"/>
                  </a:lnTo>
                  <a:cubicBezTo>
                    <a:pt x="220" y="112407"/>
                    <a:pt x="220" y="112762"/>
                    <a:pt x="220" y="117721"/>
                  </a:cubicBezTo>
                  <a:lnTo>
                    <a:pt x="72651" y="117721"/>
                  </a:lnTo>
                  <a:lnTo>
                    <a:pt x="77925" y="85483"/>
                  </a:lnTo>
                  <a:close/>
                </a:path>
              </a:pathLst>
            </a:custGeom>
            <a:solidFill>
              <a:srgbClr val="000000"/>
            </a:solidFill>
            <a:ln w="25209" cap="flat">
              <a:noFill/>
              <a:prstDash val="solid"/>
              <a:miter/>
            </a:ln>
          </p:spPr>
          <p:txBody>
            <a:bodyPr rtlCol="0" anchor="ctr"/>
            <a:lstStyle/>
            <a:p>
              <a:endParaRPr lang="en-CN"/>
            </a:p>
          </p:txBody>
        </p:sp>
        <p:sp>
          <p:nvSpPr>
            <p:cNvPr id="18570" name="Freeform 18569">
              <a:extLst>
                <a:ext uri="{FF2B5EF4-FFF2-40B4-BE49-F238E27FC236}">
                  <a16:creationId xmlns:a16="http://schemas.microsoft.com/office/drawing/2014/main" id="{1C85FB07-BBB2-1B0B-1C9E-99D4DB13F62D}"/>
                </a:ext>
              </a:extLst>
            </p:cNvPr>
            <p:cNvSpPr/>
            <p:nvPr>
              <p:custDataLst>
                <p:tags r:id="rId39"/>
              </p:custDataLst>
            </p:nvPr>
          </p:nvSpPr>
          <p:spPr>
            <a:xfrm>
              <a:off x="8224125" y="5098937"/>
              <a:ext cx="29384" cy="75662"/>
            </a:xfrm>
            <a:custGeom>
              <a:avLst/>
              <a:gdLst>
                <a:gd name="connsiteX0" fmla="*/ 29609 w 29384"/>
                <a:gd name="connsiteY0" fmla="*/ 26672 h 75662"/>
                <a:gd name="connsiteX1" fmla="*/ 13535 w 29384"/>
                <a:gd name="connsiteY1" fmla="*/ 102 h 75662"/>
                <a:gd name="connsiteX2" fmla="*/ 225 w 29384"/>
                <a:gd name="connsiteY2" fmla="*/ 13514 h 75662"/>
                <a:gd name="connsiteX3" fmla="*/ 13535 w 29384"/>
                <a:gd name="connsiteY3" fmla="*/ 26925 h 75662"/>
                <a:gd name="connsiteX4" fmla="*/ 22326 w 29384"/>
                <a:gd name="connsiteY4" fmla="*/ 23636 h 75662"/>
                <a:gd name="connsiteX5" fmla="*/ 23581 w 29384"/>
                <a:gd name="connsiteY5" fmla="*/ 22876 h 75662"/>
                <a:gd name="connsiteX6" fmla="*/ 24084 w 29384"/>
                <a:gd name="connsiteY6" fmla="*/ 26672 h 75662"/>
                <a:gd name="connsiteX7" fmla="*/ 7006 w 29384"/>
                <a:gd name="connsiteY7" fmla="*/ 68932 h 75662"/>
                <a:gd name="connsiteX8" fmla="*/ 4243 w 29384"/>
                <a:gd name="connsiteY8" fmla="*/ 72981 h 75662"/>
                <a:gd name="connsiteX9" fmla="*/ 6754 w 29384"/>
                <a:gd name="connsiteY9" fmla="*/ 75764 h 75662"/>
                <a:gd name="connsiteX10" fmla="*/ 29609 w 29384"/>
                <a:gd name="connsiteY10" fmla="*/ 2667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84" h="75662">
                  <a:moveTo>
                    <a:pt x="29609" y="26672"/>
                  </a:moveTo>
                  <a:cubicBezTo>
                    <a:pt x="29609" y="9971"/>
                    <a:pt x="23330" y="102"/>
                    <a:pt x="13535" y="102"/>
                  </a:cubicBezTo>
                  <a:cubicBezTo>
                    <a:pt x="5248" y="102"/>
                    <a:pt x="225" y="6428"/>
                    <a:pt x="225" y="13514"/>
                  </a:cubicBezTo>
                  <a:cubicBezTo>
                    <a:pt x="225" y="20346"/>
                    <a:pt x="5248" y="26925"/>
                    <a:pt x="13535" y="26925"/>
                  </a:cubicBezTo>
                  <a:cubicBezTo>
                    <a:pt x="16549" y="26925"/>
                    <a:pt x="19814" y="25913"/>
                    <a:pt x="22326" y="23636"/>
                  </a:cubicBezTo>
                  <a:cubicBezTo>
                    <a:pt x="23079" y="23129"/>
                    <a:pt x="23330" y="22876"/>
                    <a:pt x="23581" y="22876"/>
                  </a:cubicBezTo>
                  <a:cubicBezTo>
                    <a:pt x="23833" y="22876"/>
                    <a:pt x="24084" y="23129"/>
                    <a:pt x="24084" y="26672"/>
                  </a:cubicBezTo>
                  <a:cubicBezTo>
                    <a:pt x="24084" y="45398"/>
                    <a:pt x="15294" y="60581"/>
                    <a:pt x="7006" y="68932"/>
                  </a:cubicBezTo>
                  <a:cubicBezTo>
                    <a:pt x="4243" y="71715"/>
                    <a:pt x="4243" y="72221"/>
                    <a:pt x="4243" y="72981"/>
                  </a:cubicBezTo>
                  <a:cubicBezTo>
                    <a:pt x="4243" y="74752"/>
                    <a:pt x="5499" y="75764"/>
                    <a:pt x="6754" y="75764"/>
                  </a:cubicBezTo>
                  <a:cubicBezTo>
                    <a:pt x="9517" y="75764"/>
                    <a:pt x="29609" y="56279"/>
                    <a:pt x="29609" y="26672"/>
                  </a:cubicBezTo>
                  <a:close/>
                </a:path>
              </a:pathLst>
            </a:custGeom>
            <a:solidFill>
              <a:srgbClr val="000000"/>
            </a:solidFill>
            <a:ln w="25209" cap="flat">
              <a:noFill/>
              <a:prstDash val="solid"/>
              <a:miter/>
            </a:ln>
          </p:spPr>
          <p:txBody>
            <a:bodyPr rtlCol="0" anchor="ctr"/>
            <a:lstStyle/>
            <a:p>
              <a:endParaRPr lang="en-CN"/>
            </a:p>
          </p:txBody>
        </p:sp>
        <p:sp>
          <p:nvSpPr>
            <p:cNvPr id="18571" name="Freeform 18570">
              <a:extLst>
                <a:ext uri="{FF2B5EF4-FFF2-40B4-BE49-F238E27FC236}">
                  <a16:creationId xmlns:a16="http://schemas.microsoft.com/office/drawing/2014/main" id="{F13DFB2E-57D4-17B3-9974-87A69D6CF8BB}"/>
                </a:ext>
              </a:extLst>
            </p:cNvPr>
            <p:cNvSpPr/>
            <p:nvPr>
              <p:custDataLst>
                <p:tags r:id="rId40"/>
              </p:custDataLst>
            </p:nvPr>
          </p:nvSpPr>
          <p:spPr>
            <a:xfrm>
              <a:off x="8326704" y="4950143"/>
              <a:ext cx="146670" cy="177641"/>
            </a:xfrm>
            <a:custGeom>
              <a:avLst/>
              <a:gdLst>
                <a:gd name="connsiteX0" fmla="*/ 67035 w 146670"/>
                <a:gd name="connsiteY0" fmla="*/ 8959 h 177641"/>
                <a:gd name="connsiteX1" fmla="*/ 68039 w 146670"/>
                <a:gd name="connsiteY1" fmla="*/ 4657 h 177641"/>
                <a:gd name="connsiteX2" fmla="*/ 62514 w 146670"/>
                <a:gd name="connsiteY2" fmla="*/ 102 h 177641"/>
                <a:gd name="connsiteX3" fmla="*/ 60756 w 146670"/>
                <a:gd name="connsiteY3" fmla="*/ 355 h 177641"/>
                <a:gd name="connsiteX4" fmla="*/ 28358 w 146670"/>
                <a:gd name="connsiteY4" fmla="*/ 1873 h 177641"/>
                <a:gd name="connsiteX5" fmla="*/ 20321 w 146670"/>
                <a:gd name="connsiteY5" fmla="*/ 9465 h 177641"/>
                <a:gd name="connsiteX6" fmla="*/ 26851 w 146670"/>
                <a:gd name="connsiteY6" fmla="*/ 14020 h 177641"/>
                <a:gd name="connsiteX7" fmla="*/ 37399 w 146670"/>
                <a:gd name="connsiteY7" fmla="*/ 14526 h 177641"/>
                <a:gd name="connsiteX8" fmla="*/ 1234 w 146670"/>
                <a:gd name="connsiteY8" fmla="*/ 160536 h 177641"/>
                <a:gd name="connsiteX9" fmla="*/ 229 w 146670"/>
                <a:gd name="connsiteY9" fmla="*/ 166356 h 177641"/>
                <a:gd name="connsiteX10" fmla="*/ 12284 w 146670"/>
                <a:gd name="connsiteY10" fmla="*/ 177744 h 177641"/>
                <a:gd name="connsiteX11" fmla="*/ 28609 w 146670"/>
                <a:gd name="connsiteY11" fmla="*/ 163573 h 177641"/>
                <a:gd name="connsiteX12" fmla="*/ 43678 w 146670"/>
                <a:gd name="connsiteY12" fmla="*/ 103600 h 177641"/>
                <a:gd name="connsiteX13" fmla="*/ 48701 w 146670"/>
                <a:gd name="connsiteY13" fmla="*/ 93225 h 177641"/>
                <a:gd name="connsiteX14" fmla="*/ 86122 w 146670"/>
                <a:gd name="connsiteY14" fmla="*/ 70450 h 177641"/>
                <a:gd name="connsiteX15" fmla="*/ 98679 w 146670"/>
                <a:gd name="connsiteY15" fmla="*/ 85380 h 177641"/>
                <a:gd name="connsiteX16" fmla="*/ 82857 w 146670"/>
                <a:gd name="connsiteY16" fmla="*/ 142063 h 177641"/>
                <a:gd name="connsiteX17" fmla="*/ 79341 w 146670"/>
                <a:gd name="connsiteY17" fmla="*/ 154969 h 177641"/>
                <a:gd name="connsiteX18" fmla="*/ 107721 w 146670"/>
                <a:gd name="connsiteY18" fmla="*/ 177744 h 177641"/>
                <a:gd name="connsiteX19" fmla="*/ 146900 w 146670"/>
                <a:gd name="connsiteY19" fmla="*/ 138268 h 177641"/>
                <a:gd name="connsiteX20" fmla="*/ 140872 w 146670"/>
                <a:gd name="connsiteY20" fmla="*/ 134725 h 177641"/>
                <a:gd name="connsiteX21" fmla="*/ 135096 w 146670"/>
                <a:gd name="connsiteY21" fmla="*/ 138015 h 177641"/>
                <a:gd name="connsiteX22" fmla="*/ 109227 w 146670"/>
                <a:gd name="connsiteY22" fmla="*/ 168634 h 177641"/>
                <a:gd name="connsiteX23" fmla="*/ 104958 w 146670"/>
                <a:gd name="connsiteY23" fmla="*/ 163320 h 177641"/>
                <a:gd name="connsiteX24" fmla="*/ 109227 w 146670"/>
                <a:gd name="connsiteY24" fmla="*/ 146871 h 177641"/>
                <a:gd name="connsiteX25" fmla="*/ 125552 w 146670"/>
                <a:gd name="connsiteY25" fmla="*/ 90694 h 177641"/>
                <a:gd name="connsiteX26" fmla="*/ 88131 w 146670"/>
                <a:gd name="connsiteY26" fmla="*/ 61340 h 177641"/>
                <a:gd name="connsiteX27" fmla="*/ 50208 w 146670"/>
                <a:gd name="connsiteY27" fmla="*/ 77029 h 177641"/>
                <a:gd name="connsiteX28" fmla="*/ 67035 w 146670"/>
                <a:gd name="connsiteY28" fmla="*/ 895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35" y="8959"/>
                  </a:moveTo>
                  <a:cubicBezTo>
                    <a:pt x="68039" y="5416"/>
                    <a:pt x="68039" y="4910"/>
                    <a:pt x="68039" y="4657"/>
                  </a:cubicBezTo>
                  <a:cubicBezTo>
                    <a:pt x="68039" y="1367"/>
                    <a:pt x="65276" y="102"/>
                    <a:pt x="62514" y="102"/>
                  </a:cubicBezTo>
                  <a:cubicBezTo>
                    <a:pt x="61509" y="102"/>
                    <a:pt x="61258" y="102"/>
                    <a:pt x="60756" y="355"/>
                  </a:cubicBezTo>
                  <a:lnTo>
                    <a:pt x="28358" y="1873"/>
                  </a:lnTo>
                  <a:cubicBezTo>
                    <a:pt x="24842" y="2126"/>
                    <a:pt x="20321" y="2379"/>
                    <a:pt x="20321" y="9465"/>
                  </a:cubicBezTo>
                  <a:cubicBezTo>
                    <a:pt x="20321" y="14020"/>
                    <a:pt x="24842" y="14020"/>
                    <a:pt x="26851" y="14020"/>
                  </a:cubicBezTo>
                  <a:cubicBezTo>
                    <a:pt x="29613" y="14020"/>
                    <a:pt x="34134" y="14020"/>
                    <a:pt x="37399" y="14526"/>
                  </a:cubicBezTo>
                  <a:lnTo>
                    <a:pt x="1234" y="160536"/>
                  </a:lnTo>
                  <a:cubicBezTo>
                    <a:pt x="982" y="161548"/>
                    <a:pt x="229" y="165344"/>
                    <a:pt x="229" y="166356"/>
                  </a:cubicBezTo>
                  <a:cubicBezTo>
                    <a:pt x="229" y="172430"/>
                    <a:pt x="5001" y="177744"/>
                    <a:pt x="12284" y="177744"/>
                  </a:cubicBezTo>
                  <a:cubicBezTo>
                    <a:pt x="13791" y="177744"/>
                    <a:pt x="25093" y="177744"/>
                    <a:pt x="28609" y="163573"/>
                  </a:cubicBezTo>
                  <a:lnTo>
                    <a:pt x="43678" y="103600"/>
                  </a:lnTo>
                  <a:cubicBezTo>
                    <a:pt x="44933" y="98792"/>
                    <a:pt x="44933" y="98286"/>
                    <a:pt x="48701" y="93225"/>
                  </a:cubicBezTo>
                  <a:cubicBezTo>
                    <a:pt x="52719" y="87657"/>
                    <a:pt x="65276" y="70450"/>
                    <a:pt x="86122" y="70450"/>
                  </a:cubicBezTo>
                  <a:cubicBezTo>
                    <a:pt x="92652" y="70450"/>
                    <a:pt x="98679" y="72980"/>
                    <a:pt x="98679" y="85380"/>
                  </a:cubicBezTo>
                  <a:cubicBezTo>
                    <a:pt x="98679" y="100057"/>
                    <a:pt x="87629" y="129664"/>
                    <a:pt x="82857" y="142063"/>
                  </a:cubicBezTo>
                  <a:cubicBezTo>
                    <a:pt x="80094" y="148896"/>
                    <a:pt x="79341" y="150667"/>
                    <a:pt x="79341" y="154969"/>
                  </a:cubicBezTo>
                  <a:cubicBezTo>
                    <a:pt x="79341" y="169646"/>
                    <a:pt x="93907" y="177744"/>
                    <a:pt x="107721" y="177744"/>
                  </a:cubicBezTo>
                  <a:cubicBezTo>
                    <a:pt x="134342" y="177744"/>
                    <a:pt x="146900" y="143329"/>
                    <a:pt x="146900" y="138268"/>
                  </a:cubicBezTo>
                  <a:cubicBezTo>
                    <a:pt x="146900" y="134725"/>
                    <a:pt x="143133" y="134725"/>
                    <a:pt x="140872" y="134725"/>
                  </a:cubicBezTo>
                  <a:cubicBezTo>
                    <a:pt x="137858" y="134725"/>
                    <a:pt x="136100" y="134725"/>
                    <a:pt x="135096" y="138015"/>
                  </a:cubicBezTo>
                  <a:cubicBezTo>
                    <a:pt x="127059" y="166103"/>
                    <a:pt x="113246" y="168634"/>
                    <a:pt x="109227" y="168634"/>
                  </a:cubicBezTo>
                  <a:cubicBezTo>
                    <a:pt x="107469" y="168634"/>
                    <a:pt x="104958" y="168634"/>
                    <a:pt x="104958" y="163320"/>
                  </a:cubicBezTo>
                  <a:cubicBezTo>
                    <a:pt x="104958" y="157753"/>
                    <a:pt x="107721" y="150920"/>
                    <a:pt x="109227" y="146871"/>
                  </a:cubicBezTo>
                  <a:cubicBezTo>
                    <a:pt x="113999" y="134472"/>
                    <a:pt x="125552" y="104865"/>
                    <a:pt x="125552" y="90694"/>
                  </a:cubicBezTo>
                  <a:cubicBezTo>
                    <a:pt x="125552" y="67413"/>
                    <a:pt x="106214" y="61340"/>
                    <a:pt x="88131" y="61340"/>
                  </a:cubicBezTo>
                  <a:cubicBezTo>
                    <a:pt x="82606" y="61340"/>
                    <a:pt x="67286" y="61340"/>
                    <a:pt x="50208" y="77029"/>
                  </a:cubicBezTo>
                  <a:lnTo>
                    <a:pt x="67035" y="8959"/>
                  </a:lnTo>
                  <a:close/>
                </a:path>
              </a:pathLst>
            </a:custGeom>
            <a:solidFill>
              <a:srgbClr val="000000"/>
            </a:solidFill>
            <a:ln w="25209" cap="flat">
              <a:noFill/>
              <a:prstDash val="solid"/>
              <a:miter/>
            </a:ln>
          </p:spPr>
          <p:txBody>
            <a:bodyPr rtlCol="0" anchor="ctr"/>
            <a:lstStyle/>
            <a:p>
              <a:endParaRPr lang="en-CN"/>
            </a:p>
          </p:txBody>
        </p:sp>
        <p:sp>
          <p:nvSpPr>
            <p:cNvPr id="18572" name="Freeform 18571">
              <a:extLst>
                <a:ext uri="{FF2B5EF4-FFF2-40B4-BE49-F238E27FC236}">
                  <a16:creationId xmlns:a16="http://schemas.microsoft.com/office/drawing/2014/main" id="{33C9791F-EC89-69DB-B42F-F84D3E51D8F2}"/>
                </a:ext>
              </a:extLst>
            </p:cNvPr>
            <p:cNvSpPr/>
            <p:nvPr>
              <p:custDataLst>
                <p:tags r:id="rId41"/>
              </p:custDataLst>
            </p:nvPr>
          </p:nvSpPr>
          <p:spPr>
            <a:xfrm>
              <a:off x="8492887" y="5046100"/>
              <a:ext cx="77705" cy="117618"/>
            </a:xfrm>
            <a:custGeom>
              <a:avLst/>
              <a:gdLst>
                <a:gd name="connsiteX0" fmla="*/ 77941 w 77705"/>
                <a:gd name="connsiteY0" fmla="*/ 85483 h 117618"/>
                <a:gd name="connsiteX1" fmla="*/ 71964 w 77705"/>
                <a:gd name="connsiteY1" fmla="*/ 85483 h 117618"/>
                <a:gd name="connsiteX2" fmla="*/ 67393 w 77705"/>
                <a:gd name="connsiteY2" fmla="*/ 101602 h 117618"/>
                <a:gd name="connsiteX3" fmla="*/ 49988 w 77705"/>
                <a:gd name="connsiteY3" fmla="*/ 102665 h 117618"/>
                <a:gd name="connsiteX4" fmla="*/ 17640 w 77705"/>
                <a:gd name="connsiteY4" fmla="*/ 102665 h 117618"/>
                <a:gd name="connsiteX5" fmla="*/ 52801 w 77705"/>
                <a:gd name="connsiteY5" fmla="*/ 72906 h 117618"/>
                <a:gd name="connsiteX6" fmla="*/ 77941 w 77705"/>
                <a:gd name="connsiteY6" fmla="*/ 34645 h 117618"/>
                <a:gd name="connsiteX7" fmla="*/ 36803 w 77705"/>
                <a:gd name="connsiteY7" fmla="*/ 103 h 117618"/>
                <a:gd name="connsiteX8" fmla="*/ 236 w 77705"/>
                <a:gd name="connsiteY8" fmla="*/ 31811 h 117618"/>
                <a:gd name="connsiteX9" fmla="*/ 9553 w 77705"/>
                <a:gd name="connsiteY9" fmla="*/ 41730 h 117618"/>
                <a:gd name="connsiteX10" fmla="*/ 18871 w 77705"/>
                <a:gd name="connsiteY10" fmla="*/ 32342 h 117618"/>
                <a:gd name="connsiteX11" fmla="*/ 8498 w 77705"/>
                <a:gd name="connsiteY11" fmla="*/ 22954 h 117618"/>
                <a:gd name="connsiteX12" fmla="*/ 34166 w 77705"/>
                <a:gd name="connsiteY12" fmla="*/ 6480 h 117618"/>
                <a:gd name="connsiteX13" fmla="*/ 60888 w 77705"/>
                <a:gd name="connsiteY13" fmla="*/ 34645 h 117618"/>
                <a:gd name="connsiteX14" fmla="*/ 44362 w 77705"/>
                <a:gd name="connsiteY14" fmla="*/ 68655 h 117618"/>
                <a:gd name="connsiteX15" fmla="*/ 1994 w 77705"/>
                <a:gd name="connsiteY15" fmla="*/ 110813 h 117618"/>
                <a:gd name="connsiteX16" fmla="*/ 236 w 77705"/>
                <a:gd name="connsiteY16" fmla="*/ 117721 h 117618"/>
                <a:gd name="connsiteX17" fmla="*/ 72667 w 77705"/>
                <a:gd name="connsiteY17" fmla="*/ 117721 h 117618"/>
                <a:gd name="connsiteX18" fmla="*/ 77941 w 77705"/>
                <a:gd name="connsiteY18" fmla="*/ 8548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05" h="117618">
                  <a:moveTo>
                    <a:pt x="77941" y="85483"/>
                  </a:moveTo>
                  <a:lnTo>
                    <a:pt x="71964" y="85483"/>
                  </a:lnTo>
                  <a:cubicBezTo>
                    <a:pt x="71436" y="89380"/>
                    <a:pt x="69678" y="99831"/>
                    <a:pt x="67393" y="101602"/>
                  </a:cubicBezTo>
                  <a:cubicBezTo>
                    <a:pt x="65986" y="102665"/>
                    <a:pt x="52449" y="102665"/>
                    <a:pt x="49988" y="102665"/>
                  </a:cubicBezTo>
                  <a:lnTo>
                    <a:pt x="17640" y="102665"/>
                  </a:lnTo>
                  <a:cubicBezTo>
                    <a:pt x="36100" y="86191"/>
                    <a:pt x="42253" y="81231"/>
                    <a:pt x="52801" y="72906"/>
                  </a:cubicBezTo>
                  <a:cubicBezTo>
                    <a:pt x="65811" y="62455"/>
                    <a:pt x="77941" y="51473"/>
                    <a:pt x="77941" y="34645"/>
                  </a:cubicBezTo>
                  <a:cubicBezTo>
                    <a:pt x="77941" y="13211"/>
                    <a:pt x="59306" y="103"/>
                    <a:pt x="36803" y="103"/>
                  </a:cubicBezTo>
                  <a:cubicBezTo>
                    <a:pt x="15003" y="103"/>
                    <a:pt x="236" y="15514"/>
                    <a:pt x="236" y="31811"/>
                  </a:cubicBezTo>
                  <a:cubicBezTo>
                    <a:pt x="236" y="40845"/>
                    <a:pt x="7795" y="41730"/>
                    <a:pt x="9553" y="41730"/>
                  </a:cubicBezTo>
                  <a:cubicBezTo>
                    <a:pt x="13773" y="41730"/>
                    <a:pt x="18871" y="38719"/>
                    <a:pt x="18871" y="32342"/>
                  </a:cubicBezTo>
                  <a:cubicBezTo>
                    <a:pt x="18871" y="29154"/>
                    <a:pt x="17640" y="22954"/>
                    <a:pt x="8498" y="22954"/>
                  </a:cubicBezTo>
                  <a:cubicBezTo>
                    <a:pt x="13948" y="10377"/>
                    <a:pt x="25903" y="6480"/>
                    <a:pt x="34166" y="6480"/>
                  </a:cubicBezTo>
                  <a:cubicBezTo>
                    <a:pt x="51746" y="6480"/>
                    <a:pt x="60888" y="20297"/>
                    <a:pt x="60888" y="34645"/>
                  </a:cubicBezTo>
                  <a:cubicBezTo>
                    <a:pt x="60888" y="50056"/>
                    <a:pt x="49988" y="62278"/>
                    <a:pt x="44362" y="68655"/>
                  </a:cubicBezTo>
                  <a:lnTo>
                    <a:pt x="1994" y="110813"/>
                  </a:lnTo>
                  <a:cubicBezTo>
                    <a:pt x="236" y="112407"/>
                    <a:pt x="236" y="112762"/>
                    <a:pt x="236" y="117721"/>
                  </a:cubicBezTo>
                  <a:lnTo>
                    <a:pt x="72667" y="117721"/>
                  </a:lnTo>
                  <a:lnTo>
                    <a:pt x="77941" y="85483"/>
                  </a:lnTo>
                  <a:close/>
                </a:path>
              </a:pathLst>
            </a:custGeom>
            <a:solidFill>
              <a:srgbClr val="000000"/>
            </a:solidFill>
            <a:ln w="25209" cap="flat">
              <a:noFill/>
              <a:prstDash val="solid"/>
              <a:miter/>
            </a:ln>
          </p:spPr>
          <p:txBody>
            <a:bodyPr rtlCol="0" anchor="ctr"/>
            <a:lstStyle/>
            <a:p>
              <a:endParaRPr lang="en-CN"/>
            </a:p>
          </p:txBody>
        </p:sp>
        <p:sp>
          <p:nvSpPr>
            <p:cNvPr id="18573" name="Freeform 18572">
              <a:extLst>
                <a:ext uri="{FF2B5EF4-FFF2-40B4-BE49-F238E27FC236}">
                  <a16:creationId xmlns:a16="http://schemas.microsoft.com/office/drawing/2014/main" id="{E7036232-8F26-B87E-27A7-F343503680C3}"/>
                </a:ext>
              </a:extLst>
            </p:cNvPr>
            <p:cNvSpPr/>
            <p:nvPr>
              <p:custDataLst>
                <p:tags r:id="rId42"/>
              </p:custDataLst>
            </p:nvPr>
          </p:nvSpPr>
          <p:spPr>
            <a:xfrm>
              <a:off x="8671134" y="5057437"/>
              <a:ext cx="153451" cy="10122"/>
            </a:xfrm>
            <a:custGeom>
              <a:avLst/>
              <a:gdLst>
                <a:gd name="connsiteX0" fmla="*/ 144904 w 153451"/>
                <a:gd name="connsiteY0" fmla="*/ 10224 h 10122"/>
                <a:gd name="connsiteX1" fmla="*/ 153694 w 153451"/>
                <a:gd name="connsiteY1" fmla="*/ 5163 h 10122"/>
                <a:gd name="connsiteX2" fmla="*/ 144904 w 153451"/>
                <a:gd name="connsiteY2" fmla="*/ 102 h 10122"/>
                <a:gd name="connsiteX3" fmla="*/ 9033 w 153451"/>
                <a:gd name="connsiteY3" fmla="*/ 102 h 10122"/>
                <a:gd name="connsiteX4" fmla="*/ 242 w 153451"/>
                <a:gd name="connsiteY4" fmla="*/ 5163 h 10122"/>
                <a:gd name="connsiteX5" fmla="*/ 9033 w 153451"/>
                <a:gd name="connsiteY5" fmla="*/ 10224 h 10122"/>
                <a:gd name="connsiteX6" fmla="*/ 144904 w 153451"/>
                <a:gd name="connsiteY6" fmla="*/ 10224 h 1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51" h="10122">
                  <a:moveTo>
                    <a:pt x="144904" y="10224"/>
                  </a:moveTo>
                  <a:cubicBezTo>
                    <a:pt x="149173" y="10224"/>
                    <a:pt x="153694" y="10224"/>
                    <a:pt x="153694" y="5163"/>
                  </a:cubicBezTo>
                  <a:cubicBezTo>
                    <a:pt x="153694" y="102"/>
                    <a:pt x="149173" y="102"/>
                    <a:pt x="144904" y="102"/>
                  </a:cubicBezTo>
                  <a:lnTo>
                    <a:pt x="9033" y="102"/>
                  </a:lnTo>
                  <a:cubicBezTo>
                    <a:pt x="4763" y="102"/>
                    <a:pt x="242" y="102"/>
                    <a:pt x="242" y="5163"/>
                  </a:cubicBezTo>
                  <a:cubicBezTo>
                    <a:pt x="242" y="10224"/>
                    <a:pt x="4763" y="10224"/>
                    <a:pt x="9033" y="10224"/>
                  </a:cubicBezTo>
                  <a:lnTo>
                    <a:pt x="144904" y="10224"/>
                  </a:lnTo>
                  <a:close/>
                </a:path>
              </a:pathLst>
            </a:custGeom>
            <a:solidFill>
              <a:srgbClr val="000000"/>
            </a:solidFill>
            <a:ln w="25209" cap="flat">
              <a:noFill/>
              <a:prstDash val="solid"/>
              <a:miter/>
            </a:ln>
          </p:spPr>
          <p:txBody>
            <a:bodyPr rtlCol="0" anchor="ctr"/>
            <a:lstStyle/>
            <a:p>
              <a:endParaRPr lang="en-CN"/>
            </a:p>
          </p:txBody>
        </p:sp>
        <p:sp>
          <p:nvSpPr>
            <p:cNvPr id="18574" name="Freeform 18573">
              <a:extLst>
                <a:ext uri="{FF2B5EF4-FFF2-40B4-BE49-F238E27FC236}">
                  <a16:creationId xmlns:a16="http://schemas.microsoft.com/office/drawing/2014/main" id="{3C54C94B-973E-073D-F938-A18215AA561B}"/>
                </a:ext>
              </a:extLst>
            </p:cNvPr>
            <p:cNvSpPr/>
            <p:nvPr>
              <p:custDataLst>
                <p:tags r:id="rId43"/>
              </p:custDataLst>
            </p:nvPr>
          </p:nvSpPr>
          <p:spPr>
            <a:xfrm>
              <a:off x="8943592" y="4883366"/>
              <a:ext cx="67056" cy="38969"/>
            </a:xfrm>
            <a:custGeom>
              <a:avLst/>
              <a:gdLst>
                <a:gd name="connsiteX0" fmla="*/ 33907 w 67056"/>
                <a:gd name="connsiteY0" fmla="*/ 99 h 38969"/>
                <a:gd name="connsiteX1" fmla="*/ 253 w 67056"/>
                <a:gd name="connsiteY1" fmla="*/ 34514 h 38969"/>
                <a:gd name="connsiteX2" fmla="*/ 4774 w 67056"/>
                <a:gd name="connsiteY2" fmla="*/ 39069 h 38969"/>
                <a:gd name="connsiteX3" fmla="*/ 33907 w 67056"/>
                <a:gd name="connsiteY3" fmla="*/ 13258 h 38969"/>
                <a:gd name="connsiteX4" fmla="*/ 62789 w 67056"/>
                <a:gd name="connsiteY4" fmla="*/ 39069 h 38969"/>
                <a:gd name="connsiteX5" fmla="*/ 67309 w 67056"/>
                <a:gd name="connsiteY5" fmla="*/ 34514 h 38969"/>
                <a:gd name="connsiteX6" fmla="*/ 33907 w 67056"/>
                <a:gd name="connsiteY6" fmla="*/ 99 h 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38969">
                  <a:moveTo>
                    <a:pt x="33907" y="99"/>
                  </a:moveTo>
                  <a:lnTo>
                    <a:pt x="253" y="34514"/>
                  </a:lnTo>
                  <a:lnTo>
                    <a:pt x="4774" y="39069"/>
                  </a:lnTo>
                  <a:lnTo>
                    <a:pt x="33907" y="13258"/>
                  </a:lnTo>
                  <a:lnTo>
                    <a:pt x="62789" y="39069"/>
                  </a:lnTo>
                  <a:lnTo>
                    <a:pt x="67309" y="34514"/>
                  </a:lnTo>
                  <a:lnTo>
                    <a:pt x="33907" y="99"/>
                  </a:lnTo>
                  <a:close/>
                </a:path>
              </a:pathLst>
            </a:custGeom>
            <a:solidFill>
              <a:srgbClr val="000000"/>
            </a:solidFill>
            <a:ln w="25209" cap="flat">
              <a:noFill/>
              <a:prstDash val="solid"/>
              <a:miter/>
            </a:ln>
          </p:spPr>
          <p:txBody>
            <a:bodyPr rtlCol="0" anchor="ctr"/>
            <a:lstStyle/>
            <a:p>
              <a:endParaRPr lang="en-CN"/>
            </a:p>
          </p:txBody>
        </p:sp>
        <p:sp>
          <p:nvSpPr>
            <p:cNvPr id="18575" name="Freeform 18574">
              <a:extLst>
                <a:ext uri="{FF2B5EF4-FFF2-40B4-BE49-F238E27FC236}">
                  <a16:creationId xmlns:a16="http://schemas.microsoft.com/office/drawing/2014/main" id="{916F4816-8770-2505-90BD-7B6EDBC37E4F}"/>
                </a:ext>
              </a:extLst>
            </p:cNvPr>
            <p:cNvSpPr/>
            <p:nvPr>
              <p:custDataLst>
                <p:tags r:id="rId44"/>
              </p:custDataLst>
            </p:nvPr>
          </p:nvSpPr>
          <p:spPr>
            <a:xfrm>
              <a:off x="8913994" y="4950143"/>
              <a:ext cx="146670" cy="177641"/>
            </a:xfrm>
            <a:custGeom>
              <a:avLst/>
              <a:gdLst>
                <a:gd name="connsiteX0" fmla="*/ 67058 w 146670"/>
                <a:gd name="connsiteY0" fmla="*/ 8959 h 177641"/>
                <a:gd name="connsiteX1" fmla="*/ 68062 w 146670"/>
                <a:gd name="connsiteY1" fmla="*/ 4657 h 177641"/>
                <a:gd name="connsiteX2" fmla="*/ 62537 w 146670"/>
                <a:gd name="connsiteY2" fmla="*/ 102 h 177641"/>
                <a:gd name="connsiteX3" fmla="*/ 60779 w 146670"/>
                <a:gd name="connsiteY3" fmla="*/ 355 h 177641"/>
                <a:gd name="connsiteX4" fmla="*/ 28381 w 146670"/>
                <a:gd name="connsiteY4" fmla="*/ 1873 h 177641"/>
                <a:gd name="connsiteX5" fmla="*/ 20344 w 146670"/>
                <a:gd name="connsiteY5" fmla="*/ 9465 h 177641"/>
                <a:gd name="connsiteX6" fmla="*/ 26874 w 146670"/>
                <a:gd name="connsiteY6" fmla="*/ 14020 h 177641"/>
                <a:gd name="connsiteX7" fmla="*/ 37422 w 146670"/>
                <a:gd name="connsiteY7" fmla="*/ 14526 h 177641"/>
                <a:gd name="connsiteX8" fmla="*/ 1257 w 146670"/>
                <a:gd name="connsiteY8" fmla="*/ 160536 h 177641"/>
                <a:gd name="connsiteX9" fmla="*/ 252 w 146670"/>
                <a:gd name="connsiteY9" fmla="*/ 166356 h 177641"/>
                <a:gd name="connsiteX10" fmla="*/ 12307 w 146670"/>
                <a:gd name="connsiteY10" fmla="*/ 177744 h 177641"/>
                <a:gd name="connsiteX11" fmla="*/ 28632 w 146670"/>
                <a:gd name="connsiteY11" fmla="*/ 163573 h 177641"/>
                <a:gd name="connsiteX12" fmla="*/ 43701 w 146670"/>
                <a:gd name="connsiteY12" fmla="*/ 103600 h 177641"/>
                <a:gd name="connsiteX13" fmla="*/ 48724 w 146670"/>
                <a:gd name="connsiteY13" fmla="*/ 93225 h 177641"/>
                <a:gd name="connsiteX14" fmla="*/ 86145 w 146670"/>
                <a:gd name="connsiteY14" fmla="*/ 70450 h 177641"/>
                <a:gd name="connsiteX15" fmla="*/ 98703 w 146670"/>
                <a:gd name="connsiteY15" fmla="*/ 85380 h 177641"/>
                <a:gd name="connsiteX16" fmla="*/ 82880 w 146670"/>
                <a:gd name="connsiteY16" fmla="*/ 142063 h 177641"/>
                <a:gd name="connsiteX17" fmla="*/ 79364 w 146670"/>
                <a:gd name="connsiteY17" fmla="*/ 154969 h 177641"/>
                <a:gd name="connsiteX18" fmla="*/ 107744 w 146670"/>
                <a:gd name="connsiteY18" fmla="*/ 177744 h 177641"/>
                <a:gd name="connsiteX19" fmla="*/ 146923 w 146670"/>
                <a:gd name="connsiteY19" fmla="*/ 138268 h 177641"/>
                <a:gd name="connsiteX20" fmla="*/ 140895 w 146670"/>
                <a:gd name="connsiteY20" fmla="*/ 134725 h 177641"/>
                <a:gd name="connsiteX21" fmla="*/ 135119 w 146670"/>
                <a:gd name="connsiteY21" fmla="*/ 138015 h 177641"/>
                <a:gd name="connsiteX22" fmla="*/ 109251 w 146670"/>
                <a:gd name="connsiteY22" fmla="*/ 168634 h 177641"/>
                <a:gd name="connsiteX23" fmla="*/ 104981 w 146670"/>
                <a:gd name="connsiteY23" fmla="*/ 163320 h 177641"/>
                <a:gd name="connsiteX24" fmla="*/ 109251 w 146670"/>
                <a:gd name="connsiteY24" fmla="*/ 146871 h 177641"/>
                <a:gd name="connsiteX25" fmla="*/ 125575 w 146670"/>
                <a:gd name="connsiteY25" fmla="*/ 90694 h 177641"/>
                <a:gd name="connsiteX26" fmla="*/ 88154 w 146670"/>
                <a:gd name="connsiteY26" fmla="*/ 61340 h 177641"/>
                <a:gd name="connsiteX27" fmla="*/ 50231 w 146670"/>
                <a:gd name="connsiteY27" fmla="*/ 77029 h 177641"/>
                <a:gd name="connsiteX28" fmla="*/ 67058 w 146670"/>
                <a:gd name="connsiteY28" fmla="*/ 895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58" y="8959"/>
                  </a:moveTo>
                  <a:cubicBezTo>
                    <a:pt x="68062" y="5416"/>
                    <a:pt x="68062" y="4910"/>
                    <a:pt x="68062" y="4657"/>
                  </a:cubicBezTo>
                  <a:cubicBezTo>
                    <a:pt x="68062" y="1367"/>
                    <a:pt x="65300" y="102"/>
                    <a:pt x="62537" y="102"/>
                  </a:cubicBezTo>
                  <a:cubicBezTo>
                    <a:pt x="61533" y="102"/>
                    <a:pt x="61281" y="102"/>
                    <a:pt x="60779" y="355"/>
                  </a:cubicBezTo>
                  <a:lnTo>
                    <a:pt x="28381" y="1873"/>
                  </a:lnTo>
                  <a:cubicBezTo>
                    <a:pt x="24865" y="2126"/>
                    <a:pt x="20344" y="2379"/>
                    <a:pt x="20344" y="9465"/>
                  </a:cubicBezTo>
                  <a:cubicBezTo>
                    <a:pt x="20344" y="14020"/>
                    <a:pt x="24865" y="14020"/>
                    <a:pt x="26874" y="14020"/>
                  </a:cubicBezTo>
                  <a:cubicBezTo>
                    <a:pt x="29637" y="14020"/>
                    <a:pt x="34157" y="14020"/>
                    <a:pt x="37422" y="14526"/>
                  </a:cubicBezTo>
                  <a:lnTo>
                    <a:pt x="1257" y="160536"/>
                  </a:lnTo>
                  <a:cubicBezTo>
                    <a:pt x="1006" y="161548"/>
                    <a:pt x="252" y="165344"/>
                    <a:pt x="252" y="166356"/>
                  </a:cubicBezTo>
                  <a:cubicBezTo>
                    <a:pt x="252" y="172430"/>
                    <a:pt x="5024" y="177744"/>
                    <a:pt x="12307" y="177744"/>
                  </a:cubicBezTo>
                  <a:cubicBezTo>
                    <a:pt x="13814" y="177744"/>
                    <a:pt x="25116" y="177744"/>
                    <a:pt x="28632" y="163573"/>
                  </a:cubicBezTo>
                  <a:lnTo>
                    <a:pt x="43701" y="103600"/>
                  </a:lnTo>
                  <a:cubicBezTo>
                    <a:pt x="44957" y="98792"/>
                    <a:pt x="44957" y="98286"/>
                    <a:pt x="48724" y="93225"/>
                  </a:cubicBezTo>
                  <a:cubicBezTo>
                    <a:pt x="52742" y="87657"/>
                    <a:pt x="65300" y="70450"/>
                    <a:pt x="86145" y="70450"/>
                  </a:cubicBezTo>
                  <a:cubicBezTo>
                    <a:pt x="92675" y="70450"/>
                    <a:pt x="98703" y="72980"/>
                    <a:pt x="98703" y="85380"/>
                  </a:cubicBezTo>
                  <a:cubicBezTo>
                    <a:pt x="98703" y="100057"/>
                    <a:pt x="87652" y="129664"/>
                    <a:pt x="82880" y="142063"/>
                  </a:cubicBezTo>
                  <a:cubicBezTo>
                    <a:pt x="80118" y="148896"/>
                    <a:pt x="79364" y="150667"/>
                    <a:pt x="79364" y="154969"/>
                  </a:cubicBezTo>
                  <a:cubicBezTo>
                    <a:pt x="79364" y="169646"/>
                    <a:pt x="93931" y="177744"/>
                    <a:pt x="107744" y="177744"/>
                  </a:cubicBezTo>
                  <a:cubicBezTo>
                    <a:pt x="134366" y="177744"/>
                    <a:pt x="146923" y="143329"/>
                    <a:pt x="146923" y="138268"/>
                  </a:cubicBezTo>
                  <a:cubicBezTo>
                    <a:pt x="146923" y="134725"/>
                    <a:pt x="143156" y="134725"/>
                    <a:pt x="140895" y="134725"/>
                  </a:cubicBezTo>
                  <a:cubicBezTo>
                    <a:pt x="137882" y="134725"/>
                    <a:pt x="136124" y="134725"/>
                    <a:pt x="135119" y="138015"/>
                  </a:cubicBezTo>
                  <a:cubicBezTo>
                    <a:pt x="127082" y="166103"/>
                    <a:pt x="113269" y="168634"/>
                    <a:pt x="109251" y="168634"/>
                  </a:cubicBezTo>
                  <a:cubicBezTo>
                    <a:pt x="107493" y="168634"/>
                    <a:pt x="104981" y="168634"/>
                    <a:pt x="104981" y="163320"/>
                  </a:cubicBezTo>
                  <a:cubicBezTo>
                    <a:pt x="104981" y="157753"/>
                    <a:pt x="107744" y="150920"/>
                    <a:pt x="109251" y="146871"/>
                  </a:cubicBezTo>
                  <a:cubicBezTo>
                    <a:pt x="114023" y="134472"/>
                    <a:pt x="125575" y="104865"/>
                    <a:pt x="125575" y="90694"/>
                  </a:cubicBezTo>
                  <a:cubicBezTo>
                    <a:pt x="125575" y="67413"/>
                    <a:pt x="106237" y="61340"/>
                    <a:pt x="88154" y="61340"/>
                  </a:cubicBezTo>
                  <a:cubicBezTo>
                    <a:pt x="82629" y="61340"/>
                    <a:pt x="67309" y="61340"/>
                    <a:pt x="50231" y="77029"/>
                  </a:cubicBezTo>
                  <a:lnTo>
                    <a:pt x="67058" y="8959"/>
                  </a:lnTo>
                  <a:close/>
                </a:path>
              </a:pathLst>
            </a:custGeom>
            <a:solidFill>
              <a:srgbClr val="000000"/>
            </a:solidFill>
            <a:ln w="25209" cap="flat">
              <a:noFill/>
              <a:prstDash val="solid"/>
              <a:miter/>
            </a:ln>
          </p:spPr>
          <p:txBody>
            <a:bodyPr rtlCol="0" anchor="ctr"/>
            <a:lstStyle/>
            <a:p>
              <a:endParaRPr lang="en-CN"/>
            </a:p>
          </p:txBody>
        </p:sp>
        <p:sp>
          <p:nvSpPr>
            <p:cNvPr id="18576" name="Freeform 18575">
              <a:extLst>
                <a:ext uri="{FF2B5EF4-FFF2-40B4-BE49-F238E27FC236}">
                  <a16:creationId xmlns:a16="http://schemas.microsoft.com/office/drawing/2014/main" id="{2F9453B7-20F4-3A82-D1D9-1CBC59A39FFD}"/>
                </a:ext>
              </a:extLst>
            </p:cNvPr>
            <p:cNvSpPr/>
            <p:nvPr>
              <p:custDataLst>
                <p:tags r:id="rId45"/>
              </p:custDataLst>
            </p:nvPr>
          </p:nvSpPr>
          <p:spPr>
            <a:xfrm>
              <a:off x="9080177" y="5046100"/>
              <a:ext cx="77705" cy="117618"/>
            </a:xfrm>
            <a:custGeom>
              <a:avLst/>
              <a:gdLst>
                <a:gd name="connsiteX0" fmla="*/ 77964 w 77705"/>
                <a:gd name="connsiteY0" fmla="*/ 85483 h 117618"/>
                <a:gd name="connsiteX1" fmla="*/ 71987 w 77705"/>
                <a:gd name="connsiteY1" fmla="*/ 85483 h 117618"/>
                <a:gd name="connsiteX2" fmla="*/ 67416 w 77705"/>
                <a:gd name="connsiteY2" fmla="*/ 101602 h 117618"/>
                <a:gd name="connsiteX3" fmla="*/ 50012 w 77705"/>
                <a:gd name="connsiteY3" fmla="*/ 102665 h 117618"/>
                <a:gd name="connsiteX4" fmla="*/ 17664 w 77705"/>
                <a:gd name="connsiteY4" fmla="*/ 102665 h 117618"/>
                <a:gd name="connsiteX5" fmla="*/ 52824 w 77705"/>
                <a:gd name="connsiteY5" fmla="*/ 72906 h 117618"/>
                <a:gd name="connsiteX6" fmla="*/ 77964 w 77705"/>
                <a:gd name="connsiteY6" fmla="*/ 34645 h 117618"/>
                <a:gd name="connsiteX7" fmla="*/ 36826 w 77705"/>
                <a:gd name="connsiteY7" fmla="*/ 103 h 117618"/>
                <a:gd name="connsiteX8" fmla="*/ 259 w 77705"/>
                <a:gd name="connsiteY8" fmla="*/ 31811 h 117618"/>
                <a:gd name="connsiteX9" fmla="*/ 9577 w 77705"/>
                <a:gd name="connsiteY9" fmla="*/ 41730 h 117618"/>
                <a:gd name="connsiteX10" fmla="*/ 18894 w 77705"/>
                <a:gd name="connsiteY10" fmla="*/ 32342 h 117618"/>
                <a:gd name="connsiteX11" fmla="*/ 8522 w 77705"/>
                <a:gd name="connsiteY11" fmla="*/ 22954 h 117618"/>
                <a:gd name="connsiteX12" fmla="*/ 34189 w 77705"/>
                <a:gd name="connsiteY12" fmla="*/ 6480 h 117618"/>
                <a:gd name="connsiteX13" fmla="*/ 60911 w 77705"/>
                <a:gd name="connsiteY13" fmla="*/ 34645 h 117618"/>
                <a:gd name="connsiteX14" fmla="*/ 44386 w 77705"/>
                <a:gd name="connsiteY14" fmla="*/ 68655 h 117618"/>
                <a:gd name="connsiteX15" fmla="*/ 2017 w 77705"/>
                <a:gd name="connsiteY15" fmla="*/ 110813 h 117618"/>
                <a:gd name="connsiteX16" fmla="*/ 259 w 77705"/>
                <a:gd name="connsiteY16" fmla="*/ 117721 h 117618"/>
                <a:gd name="connsiteX17" fmla="*/ 72690 w 77705"/>
                <a:gd name="connsiteY17" fmla="*/ 117721 h 117618"/>
                <a:gd name="connsiteX18" fmla="*/ 77964 w 77705"/>
                <a:gd name="connsiteY18" fmla="*/ 8548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05" h="117618">
                  <a:moveTo>
                    <a:pt x="77964" y="85483"/>
                  </a:moveTo>
                  <a:lnTo>
                    <a:pt x="71987" y="85483"/>
                  </a:lnTo>
                  <a:cubicBezTo>
                    <a:pt x="71460" y="89380"/>
                    <a:pt x="69702" y="99831"/>
                    <a:pt x="67416" y="101602"/>
                  </a:cubicBezTo>
                  <a:cubicBezTo>
                    <a:pt x="66010" y="102665"/>
                    <a:pt x="52473" y="102665"/>
                    <a:pt x="50012" y="102665"/>
                  </a:cubicBezTo>
                  <a:lnTo>
                    <a:pt x="17664" y="102665"/>
                  </a:lnTo>
                  <a:cubicBezTo>
                    <a:pt x="36123" y="86191"/>
                    <a:pt x="42276" y="81231"/>
                    <a:pt x="52824" y="72906"/>
                  </a:cubicBezTo>
                  <a:cubicBezTo>
                    <a:pt x="65834" y="62455"/>
                    <a:pt x="77964" y="51473"/>
                    <a:pt x="77964" y="34645"/>
                  </a:cubicBezTo>
                  <a:cubicBezTo>
                    <a:pt x="77964" y="13211"/>
                    <a:pt x="59329" y="103"/>
                    <a:pt x="36826" y="103"/>
                  </a:cubicBezTo>
                  <a:cubicBezTo>
                    <a:pt x="15027" y="103"/>
                    <a:pt x="259" y="15514"/>
                    <a:pt x="259" y="31811"/>
                  </a:cubicBezTo>
                  <a:cubicBezTo>
                    <a:pt x="259" y="40845"/>
                    <a:pt x="7819" y="41730"/>
                    <a:pt x="9577" y="41730"/>
                  </a:cubicBezTo>
                  <a:cubicBezTo>
                    <a:pt x="13796" y="41730"/>
                    <a:pt x="18894" y="38719"/>
                    <a:pt x="18894" y="32342"/>
                  </a:cubicBezTo>
                  <a:cubicBezTo>
                    <a:pt x="18894" y="29154"/>
                    <a:pt x="17664" y="22954"/>
                    <a:pt x="8522" y="22954"/>
                  </a:cubicBezTo>
                  <a:cubicBezTo>
                    <a:pt x="13972" y="10377"/>
                    <a:pt x="25926" y="6480"/>
                    <a:pt x="34189" y="6480"/>
                  </a:cubicBezTo>
                  <a:cubicBezTo>
                    <a:pt x="51770" y="6480"/>
                    <a:pt x="60911" y="20297"/>
                    <a:pt x="60911" y="34645"/>
                  </a:cubicBezTo>
                  <a:cubicBezTo>
                    <a:pt x="60911" y="50056"/>
                    <a:pt x="50012" y="62278"/>
                    <a:pt x="44386" y="68655"/>
                  </a:cubicBezTo>
                  <a:lnTo>
                    <a:pt x="2017" y="110813"/>
                  </a:lnTo>
                  <a:cubicBezTo>
                    <a:pt x="259" y="112407"/>
                    <a:pt x="259" y="112762"/>
                    <a:pt x="259" y="117721"/>
                  </a:cubicBezTo>
                  <a:lnTo>
                    <a:pt x="72690" y="117721"/>
                  </a:lnTo>
                  <a:lnTo>
                    <a:pt x="77964" y="85483"/>
                  </a:lnTo>
                  <a:close/>
                </a:path>
              </a:pathLst>
            </a:custGeom>
            <a:solidFill>
              <a:srgbClr val="000000"/>
            </a:solidFill>
            <a:ln w="25209" cap="flat">
              <a:noFill/>
              <a:prstDash val="solid"/>
              <a:miter/>
            </a:ln>
          </p:spPr>
          <p:txBody>
            <a:bodyPr rtlCol="0" anchor="ctr"/>
            <a:lstStyle/>
            <a:p>
              <a:endParaRPr lang="en-CN"/>
            </a:p>
          </p:txBody>
        </p:sp>
        <p:sp>
          <p:nvSpPr>
            <p:cNvPr id="18577" name="Freeform 18576">
              <a:extLst>
                <a:ext uri="{FF2B5EF4-FFF2-40B4-BE49-F238E27FC236}">
                  <a16:creationId xmlns:a16="http://schemas.microsoft.com/office/drawing/2014/main" id="{DBA60D8F-393F-3178-3659-E2B86E66862C}"/>
                </a:ext>
              </a:extLst>
            </p:cNvPr>
            <p:cNvSpPr/>
            <p:nvPr>
              <p:custDataLst>
                <p:tags r:id="rId46"/>
              </p:custDataLst>
            </p:nvPr>
          </p:nvSpPr>
          <p:spPr>
            <a:xfrm>
              <a:off x="9203368" y="5098937"/>
              <a:ext cx="29384" cy="75662"/>
            </a:xfrm>
            <a:custGeom>
              <a:avLst/>
              <a:gdLst>
                <a:gd name="connsiteX0" fmla="*/ 29648 w 29384"/>
                <a:gd name="connsiteY0" fmla="*/ 26672 h 75662"/>
                <a:gd name="connsiteX1" fmla="*/ 13574 w 29384"/>
                <a:gd name="connsiteY1" fmla="*/ 102 h 75662"/>
                <a:gd name="connsiteX2" fmla="*/ 263 w 29384"/>
                <a:gd name="connsiteY2" fmla="*/ 13514 h 75662"/>
                <a:gd name="connsiteX3" fmla="*/ 13574 w 29384"/>
                <a:gd name="connsiteY3" fmla="*/ 26925 h 75662"/>
                <a:gd name="connsiteX4" fmla="*/ 22365 w 29384"/>
                <a:gd name="connsiteY4" fmla="*/ 23636 h 75662"/>
                <a:gd name="connsiteX5" fmla="*/ 23620 w 29384"/>
                <a:gd name="connsiteY5" fmla="*/ 22876 h 75662"/>
                <a:gd name="connsiteX6" fmla="*/ 24123 w 29384"/>
                <a:gd name="connsiteY6" fmla="*/ 26672 h 75662"/>
                <a:gd name="connsiteX7" fmla="*/ 7044 w 29384"/>
                <a:gd name="connsiteY7" fmla="*/ 68932 h 75662"/>
                <a:gd name="connsiteX8" fmla="*/ 4282 w 29384"/>
                <a:gd name="connsiteY8" fmla="*/ 72981 h 75662"/>
                <a:gd name="connsiteX9" fmla="*/ 6793 w 29384"/>
                <a:gd name="connsiteY9" fmla="*/ 75764 h 75662"/>
                <a:gd name="connsiteX10" fmla="*/ 29648 w 29384"/>
                <a:gd name="connsiteY10" fmla="*/ 26672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384" h="75662">
                  <a:moveTo>
                    <a:pt x="29648" y="26672"/>
                  </a:moveTo>
                  <a:cubicBezTo>
                    <a:pt x="29648" y="9971"/>
                    <a:pt x="23369" y="102"/>
                    <a:pt x="13574" y="102"/>
                  </a:cubicBezTo>
                  <a:cubicBezTo>
                    <a:pt x="5286" y="102"/>
                    <a:pt x="263" y="6428"/>
                    <a:pt x="263" y="13514"/>
                  </a:cubicBezTo>
                  <a:cubicBezTo>
                    <a:pt x="263" y="20346"/>
                    <a:pt x="5286" y="26925"/>
                    <a:pt x="13574" y="26925"/>
                  </a:cubicBezTo>
                  <a:cubicBezTo>
                    <a:pt x="16588" y="26925"/>
                    <a:pt x="19853" y="25913"/>
                    <a:pt x="22365" y="23636"/>
                  </a:cubicBezTo>
                  <a:cubicBezTo>
                    <a:pt x="23118" y="23129"/>
                    <a:pt x="23369" y="22876"/>
                    <a:pt x="23620" y="22876"/>
                  </a:cubicBezTo>
                  <a:cubicBezTo>
                    <a:pt x="23871" y="22876"/>
                    <a:pt x="24123" y="23129"/>
                    <a:pt x="24123" y="26672"/>
                  </a:cubicBezTo>
                  <a:cubicBezTo>
                    <a:pt x="24123" y="45398"/>
                    <a:pt x="15332" y="60581"/>
                    <a:pt x="7044" y="68932"/>
                  </a:cubicBezTo>
                  <a:cubicBezTo>
                    <a:pt x="4282" y="71715"/>
                    <a:pt x="4282" y="72221"/>
                    <a:pt x="4282" y="72981"/>
                  </a:cubicBezTo>
                  <a:cubicBezTo>
                    <a:pt x="4282" y="74752"/>
                    <a:pt x="5538" y="75764"/>
                    <a:pt x="6793" y="75764"/>
                  </a:cubicBezTo>
                  <a:cubicBezTo>
                    <a:pt x="9556" y="75764"/>
                    <a:pt x="29648" y="56279"/>
                    <a:pt x="29648" y="26672"/>
                  </a:cubicBezTo>
                  <a:close/>
                </a:path>
              </a:pathLst>
            </a:custGeom>
            <a:solidFill>
              <a:srgbClr val="000000"/>
            </a:solidFill>
            <a:ln w="25209" cap="flat">
              <a:noFill/>
              <a:prstDash val="solid"/>
              <a:miter/>
            </a:ln>
          </p:spPr>
          <p:txBody>
            <a:bodyPr rtlCol="0" anchor="ctr"/>
            <a:lstStyle/>
            <a:p>
              <a:endParaRPr lang="en-CN"/>
            </a:p>
          </p:txBody>
        </p:sp>
        <p:sp>
          <p:nvSpPr>
            <p:cNvPr id="18578" name="Freeform 18577">
              <a:extLst>
                <a:ext uri="{FF2B5EF4-FFF2-40B4-BE49-F238E27FC236}">
                  <a16:creationId xmlns:a16="http://schemas.microsoft.com/office/drawing/2014/main" id="{9D39C0CA-E543-CE3C-308C-52AB23CA39D7}"/>
                </a:ext>
              </a:extLst>
            </p:cNvPr>
            <p:cNvSpPr/>
            <p:nvPr>
              <p:custDataLst>
                <p:tags r:id="rId47"/>
              </p:custDataLst>
            </p:nvPr>
          </p:nvSpPr>
          <p:spPr>
            <a:xfrm>
              <a:off x="9305947" y="4950143"/>
              <a:ext cx="146670" cy="177641"/>
            </a:xfrm>
            <a:custGeom>
              <a:avLst/>
              <a:gdLst>
                <a:gd name="connsiteX0" fmla="*/ 67073 w 146670"/>
                <a:gd name="connsiteY0" fmla="*/ 8959 h 177641"/>
                <a:gd name="connsiteX1" fmla="*/ 68078 w 146670"/>
                <a:gd name="connsiteY1" fmla="*/ 4657 h 177641"/>
                <a:gd name="connsiteX2" fmla="*/ 62553 w 146670"/>
                <a:gd name="connsiteY2" fmla="*/ 102 h 177641"/>
                <a:gd name="connsiteX3" fmla="*/ 60795 w 146670"/>
                <a:gd name="connsiteY3" fmla="*/ 355 h 177641"/>
                <a:gd name="connsiteX4" fmla="*/ 28397 w 146670"/>
                <a:gd name="connsiteY4" fmla="*/ 1873 h 177641"/>
                <a:gd name="connsiteX5" fmla="*/ 20360 w 146670"/>
                <a:gd name="connsiteY5" fmla="*/ 9465 h 177641"/>
                <a:gd name="connsiteX6" fmla="*/ 26890 w 146670"/>
                <a:gd name="connsiteY6" fmla="*/ 14020 h 177641"/>
                <a:gd name="connsiteX7" fmla="*/ 37438 w 146670"/>
                <a:gd name="connsiteY7" fmla="*/ 14526 h 177641"/>
                <a:gd name="connsiteX8" fmla="*/ 1273 w 146670"/>
                <a:gd name="connsiteY8" fmla="*/ 160536 h 177641"/>
                <a:gd name="connsiteX9" fmla="*/ 268 w 146670"/>
                <a:gd name="connsiteY9" fmla="*/ 166356 h 177641"/>
                <a:gd name="connsiteX10" fmla="*/ 12323 w 146670"/>
                <a:gd name="connsiteY10" fmla="*/ 177744 h 177641"/>
                <a:gd name="connsiteX11" fmla="*/ 28648 w 146670"/>
                <a:gd name="connsiteY11" fmla="*/ 163573 h 177641"/>
                <a:gd name="connsiteX12" fmla="*/ 43717 w 146670"/>
                <a:gd name="connsiteY12" fmla="*/ 103600 h 177641"/>
                <a:gd name="connsiteX13" fmla="*/ 48740 w 146670"/>
                <a:gd name="connsiteY13" fmla="*/ 93225 h 177641"/>
                <a:gd name="connsiteX14" fmla="*/ 86161 w 146670"/>
                <a:gd name="connsiteY14" fmla="*/ 70450 h 177641"/>
                <a:gd name="connsiteX15" fmla="*/ 98718 w 146670"/>
                <a:gd name="connsiteY15" fmla="*/ 85380 h 177641"/>
                <a:gd name="connsiteX16" fmla="*/ 82896 w 146670"/>
                <a:gd name="connsiteY16" fmla="*/ 142063 h 177641"/>
                <a:gd name="connsiteX17" fmla="*/ 79380 w 146670"/>
                <a:gd name="connsiteY17" fmla="*/ 154969 h 177641"/>
                <a:gd name="connsiteX18" fmla="*/ 107759 w 146670"/>
                <a:gd name="connsiteY18" fmla="*/ 177744 h 177641"/>
                <a:gd name="connsiteX19" fmla="*/ 146939 w 146670"/>
                <a:gd name="connsiteY19" fmla="*/ 138268 h 177641"/>
                <a:gd name="connsiteX20" fmla="*/ 140911 w 146670"/>
                <a:gd name="connsiteY20" fmla="*/ 134725 h 177641"/>
                <a:gd name="connsiteX21" fmla="*/ 135135 w 146670"/>
                <a:gd name="connsiteY21" fmla="*/ 138015 h 177641"/>
                <a:gd name="connsiteX22" fmla="*/ 109266 w 146670"/>
                <a:gd name="connsiteY22" fmla="*/ 168634 h 177641"/>
                <a:gd name="connsiteX23" fmla="*/ 104997 w 146670"/>
                <a:gd name="connsiteY23" fmla="*/ 163320 h 177641"/>
                <a:gd name="connsiteX24" fmla="*/ 109266 w 146670"/>
                <a:gd name="connsiteY24" fmla="*/ 146871 h 177641"/>
                <a:gd name="connsiteX25" fmla="*/ 125591 w 146670"/>
                <a:gd name="connsiteY25" fmla="*/ 90694 h 177641"/>
                <a:gd name="connsiteX26" fmla="*/ 88170 w 146670"/>
                <a:gd name="connsiteY26" fmla="*/ 61340 h 177641"/>
                <a:gd name="connsiteX27" fmla="*/ 50246 w 146670"/>
                <a:gd name="connsiteY27" fmla="*/ 77029 h 177641"/>
                <a:gd name="connsiteX28" fmla="*/ 67073 w 146670"/>
                <a:gd name="connsiteY28" fmla="*/ 895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73" y="8959"/>
                  </a:moveTo>
                  <a:cubicBezTo>
                    <a:pt x="68078" y="5416"/>
                    <a:pt x="68078" y="4910"/>
                    <a:pt x="68078" y="4657"/>
                  </a:cubicBezTo>
                  <a:cubicBezTo>
                    <a:pt x="68078" y="1367"/>
                    <a:pt x="65315" y="102"/>
                    <a:pt x="62553" y="102"/>
                  </a:cubicBezTo>
                  <a:cubicBezTo>
                    <a:pt x="61548" y="102"/>
                    <a:pt x="61297" y="102"/>
                    <a:pt x="60795" y="355"/>
                  </a:cubicBezTo>
                  <a:lnTo>
                    <a:pt x="28397" y="1873"/>
                  </a:lnTo>
                  <a:cubicBezTo>
                    <a:pt x="24880" y="2126"/>
                    <a:pt x="20360" y="2379"/>
                    <a:pt x="20360" y="9465"/>
                  </a:cubicBezTo>
                  <a:cubicBezTo>
                    <a:pt x="20360" y="14020"/>
                    <a:pt x="24880" y="14020"/>
                    <a:pt x="26890" y="14020"/>
                  </a:cubicBezTo>
                  <a:cubicBezTo>
                    <a:pt x="29652" y="14020"/>
                    <a:pt x="34173" y="14020"/>
                    <a:pt x="37438" y="14526"/>
                  </a:cubicBezTo>
                  <a:lnTo>
                    <a:pt x="1273" y="160536"/>
                  </a:lnTo>
                  <a:cubicBezTo>
                    <a:pt x="1021" y="161548"/>
                    <a:pt x="268" y="165344"/>
                    <a:pt x="268" y="166356"/>
                  </a:cubicBezTo>
                  <a:cubicBezTo>
                    <a:pt x="268" y="172430"/>
                    <a:pt x="5040" y="177744"/>
                    <a:pt x="12323" y="177744"/>
                  </a:cubicBezTo>
                  <a:cubicBezTo>
                    <a:pt x="13830" y="177744"/>
                    <a:pt x="25132" y="177744"/>
                    <a:pt x="28648" y="163573"/>
                  </a:cubicBezTo>
                  <a:lnTo>
                    <a:pt x="43717" y="103600"/>
                  </a:lnTo>
                  <a:cubicBezTo>
                    <a:pt x="44972" y="98792"/>
                    <a:pt x="44972" y="98286"/>
                    <a:pt x="48740" y="93225"/>
                  </a:cubicBezTo>
                  <a:cubicBezTo>
                    <a:pt x="52758" y="87657"/>
                    <a:pt x="65315" y="70450"/>
                    <a:pt x="86161" y="70450"/>
                  </a:cubicBezTo>
                  <a:cubicBezTo>
                    <a:pt x="92691" y="70450"/>
                    <a:pt x="98718" y="72980"/>
                    <a:pt x="98718" y="85380"/>
                  </a:cubicBezTo>
                  <a:cubicBezTo>
                    <a:pt x="98718" y="100057"/>
                    <a:pt x="87668" y="129664"/>
                    <a:pt x="82896" y="142063"/>
                  </a:cubicBezTo>
                  <a:cubicBezTo>
                    <a:pt x="80133" y="148896"/>
                    <a:pt x="79380" y="150667"/>
                    <a:pt x="79380" y="154969"/>
                  </a:cubicBezTo>
                  <a:cubicBezTo>
                    <a:pt x="79380" y="169646"/>
                    <a:pt x="93946" y="177744"/>
                    <a:pt x="107759" y="177744"/>
                  </a:cubicBezTo>
                  <a:cubicBezTo>
                    <a:pt x="134381" y="177744"/>
                    <a:pt x="146939" y="143329"/>
                    <a:pt x="146939" y="138268"/>
                  </a:cubicBezTo>
                  <a:cubicBezTo>
                    <a:pt x="146939" y="134725"/>
                    <a:pt x="143171" y="134725"/>
                    <a:pt x="140911" y="134725"/>
                  </a:cubicBezTo>
                  <a:cubicBezTo>
                    <a:pt x="137897" y="134725"/>
                    <a:pt x="136139" y="134725"/>
                    <a:pt x="135135" y="138015"/>
                  </a:cubicBezTo>
                  <a:cubicBezTo>
                    <a:pt x="127098" y="166103"/>
                    <a:pt x="113285" y="168634"/>
                    <a:pt x="109266" y="168634"/>
                  </a:cubicBezTo>
                  <a:cubicBezTo>
                    <a:pt x="107508" y="168634"/>
                    <a:pt x="104997" y="168634"/>
                    <a:pt x="104997" y="163320"/>
                  </a:cubicBezTo>
                  <a:cubicBezTo>
                    <a:pt x="104997" y="157753"/>
                    <a:pt x="107759" y="150920"/>
                    <a:pt x="109266" y="146871"/>
                  </a:cubicBezTo>
                  <a:cubicBezTo>
                    <a:pt x="114038" y="134472"/>
                    <a:pt x="125591" y="104865"/>
                    <a:pt x="125591" y="90694"/>
                  </a:cubicBezTo>
                  <a:cubicBezTo>
                    <a:pt x="125591" y="67413"/>
                    <a:pt x="106253" y="61340"/>
                    <a:pt x="88170" y="61340"/>
                  </a:cubicBezTo>
                  <a:cubicBezTo>
                    <a:pt x="82645" y="61340"/>
                    <a:pt x="67325" y="61340"/>
                    <a:pt x="50246" y="77029"/>
                  </a:cubicBezTo>
                  <a:lnTo>
                    <a:pt x="67073" y="8959"/>
                  </a:lnTo>
                  <a:close/>
                </a:path>
              </a:pathLst>
            </a:custGeom>
            <a:solidFill>
              <a:srgbClr val="000000"/>
            </a:solidFill>
            <a:ln w="25209" cap="flat">
              <a:noFill/>
              <a:prstDash val="solid"/>
              <a:miter/>
            </a:ln>
          </p:spPr>
          <p:txBody>
            <a:bodyPr rtlCol="0" anchor="ctr"/>
            <a:lstStyle/>
            <a:p>
              <a:endParaRPr lang="en-CN"/>
            </a:p>
          </p:txBody>
        </p:sp>
        <p:sp>
          <p:nvSpPr>
            <p:cNvPr id="18579" name="Freeform 18578">
              <a:extLst>
                <a:ext uri="{FF2B5EF4-FFF2-40B4-BE49-F238E27FC236}">
                  <a16:creationId xmlns:a16="http://schemas.microsoft.com/office/drawing/2014/main" id="{B521A60E-859D-EB48-188B-292179BD8547}"/>
                </a:ext>
              </a:extLst>
            </p:cNvPr>
            <p:cNvSpPr/>
            <p:nvPr>
              <p:custDataLst>
                <p:tags r:id="rId48"/>
              </p:custDataLst>
            </p:nvPr>
          </p:nvSpPr>
          <p:spPr>
            <a:xfrm>
              <a:off x="9472130" y="5046100"/>
              <a:ext cx="77705" cy="117618"/>
            </a:xfrm>
            <a:custGeom>
              <a:avLst/>
              <a:gdLst>
                <a:gd name="connsiteX0" fmla="*/ 77980 w 77705"/>
                <a:gd name="connsiteY0" fmla="*/ 85483 h 117618"/>
                <a:gd name="connsiteX1" fmla="*/ 72003 w 77705"/>
                <a:gd name="connsiteY1" fmla="*/ 85483 h 117618"/>
                <a:gd name="connsiteX2" fmla="*/ 67432 w 77705"/>
                <a:gd name="connsiteY2" fmla="*/ 101602 h 117618"/>
                <a:gd name="connsiteX3" fmla="*/ 50027 w 77705"/>
                <a:gd name="connsiteY3" fmla="*/ 102665 h 117618"/>
                <a:gd name="connsiteX4" fmla="*/ 17679 w 77705"/>
                <a:gd name="connsiteY4" fmla="*/ 102665 h 117618"/>
                <a:gd name="connsiteX5" fmla="*/ 52840 w 77705"/>
                <a:gd name="connsiteY5" fmla="*/ 72906 h 117618"/>
                <a:gd name="connsiteX6" fmla="*/ 77980 w 77705"/>
                <a:gd name="connsiteY6" fmla="*/ 34645 h 117618"/>
                <a:gd name="connsiteX7" fmla="*/ 36842 w 77705"/>
                <a:gd name="connsiteY7" fmla="*/ 103 h 117618"/>
                <a:gd name="connsiteX8" fmla="*/ 275 w 77705"/>
                <a:gd name="connsiteY8" fmla="*/ 31811 h 117618"/>
                <a:gd name="connsiteX9" fmla="*/ 9592 w 77705"/>
                <a:gd name="connsiteY9" fmla="*/ 41730 h 117618"/>
                <a:gd name="connsiteX10" fmla="*/ 18910 w 77705"/>
                <a:gd name="connsiteY10" fmla="*/ 32342 h 117618"/>
                <a:gd name="connsiteX11" fmla="*/ 8537 w 77705"/>
                <a:gd name="connsiteY11" fmla="*/ 22954 h 117618"/>
                <a:gd name="connsiteX12" fmla="*/ 34205 w 77705"/>
                <a:gd name="connsiteY12" fmla="*/ 6480 h 117618"/>
                <a:gd name="connsiteX13" fmla="*/ 60927 w 77705"/>
                <a:gd name="connsiteY13" fmla="*/ 34645 h 117618"/>
                <a:gd name="connsiteX14" fmla="*/ 44401 w 77705"/>
                <a:gd name="connsiteY14" fmla="*/ 68655 h 117618"/>
                <a:gd name="connsiteX15" fmla="*/ 2033 w 77705"/>
                <a:gd name="connsiteY15" fmla="*/ 110813 h 117618"/>
                <a:gd name="connsiteX16" fmla="*/ 275 w 77705"/>
                <a:gd name="connsiteY16" fmla="*/ 117721 h 117618"/>
                <a:gd name="connsiteX17" fmla="*/ 72706 w 77705"/>
                <a:gd name="connsiteY17" fmla="*/ 117721 h 117618"/>
                <a:gd name="connsiteX18" fmla="*/ 77980 w 77705"/>
                <a:gd name="connsiteY18" fmla="*/ 8548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05" h="117618">
                  <a:moveTo>
                    <a:pt x="77980" y="85483"/>
                  </a:moveTo>
                  <a:lnTo>
                    <a:pt x="72003" y="85483"/>
                  </a:lnTo>
                  <a:cubicBezTo>
                    <a:pt x="71475" y="89380"/>
                    <a:pt x="69717" y="99831"/>
                    <a:pt x="67432" y="101602"/>
                  </a:cubicBezTo>
                  <a:cubicBezTo>
                    <a:pt x="66025" y="102665"/>
                    <a:pt x="52488" y="102665"/>
                    <a:pt x="50027" y="102665"/>
                  </a:cubicBezTo>
                  <a:lnTo>
                    <a:pt x="17679" y="102665"/>
                  </a:lnTo>
                  <a:cubicBezTo>
                    <a:pt x="36139" y="86191"/>
                    <a:pt x="42292" y="81231"/>
                    <a:pt x="52840" y="72906"/>
                  </a:cubicBezTo>
                  <a:cubicBezTo>
                    <a:pt x="65849" y="62455"/>
                    <a:pt x="77980" y="51473"/>
                    <a:pt x="77980" y="34645"/>
                  </a:cubicBezTo>
                  <a:cubicBezTo>
                    <a:pt x="77980" y="13211"/>
                    <a:pt x="59345" y="103"/>
                    <a:pt x="36842" y="103"/>
                  </a:cubicBezTo>
                  <a:cubicBezTo>
                    <a:pt x="15042" y="103"/>
                    <a:pt x="275" y="15514"/>
                    <a:pt x="275" y="31811"/>
                  </a:cubicBezTo>
                  <a:cubicBezTo>
                    <a:pt x="275" y="40845"/>
                    <a:pt x="7834" y="41730"/>
                    <a:pt x="9592" y="41730"/>
                  </a:cubicBezTo>
                  <a:cubicBezTo>
                    <a:pt x="13811" y="41730"/>
                    <a:pt x="18910" y="38719"/>
                    <a:pt x="18910" y="32342"/>
                  </a:cubicBezTo>
                  <a:cubicBezTo>
                    <a:pt x="18910" y="29154"/>
                    <a:pt x="17679" y="22954"/>
                    <a:pt x="8537" y="22954"/>
                  </a:cubicBezTo>
                  <a:cubicBezTo>
                    <a:pt x="13987" y="10377"/>
                    <a:pt x="25942" y="6480"/>
                    <a:pt x="34205" y="6480"/>
                  </a:cubicBezTo>
                  <a:cubicBezTo>
                    <a:pt x="51785" y="6480"/>
                    <a:pt x="60927" y="20297"/>
                    <a:pt x="60927" y="34645"/>
                  </a:cubicBezTo>
                  <a:cubicBezTo>
                    <a:pt x="60927" y="50056"/>
                    <a:pt x="50027" y="62278"/>
                    <a:pt x="44401" y="68655"/>
                  </a:cubicBezTo>
                  <a:lnTo>
                    <a:pt x="2033" y="110813"/>
                  </a:lnTo>
                  <a:cubicBezTo>
                    <a:pt x="275" y="112407"/>
                    <a:pt x="275" y="112762"/>
                    <a:pt x="275" y="117721"/>
                  </a:cubicBezTo>
                  <a:lnTo>
                    <a:pt x="72706" y="117721"/>
                  </a:lnTo>
                  <a:lnTo>
                    <a:pt x="77980" y="85483"/>
                  </a:lnTo>
                  <a:close/>
                </a:path>
              </a:pathLst>
            </a:custGeom>
            <a:solidFill>
              <a:srgbClr val="000000"/>
            </a:solidFill>
            <a:ln w="25209" cap="flat">
              <a:noFill/>
              <a:prstDash val="solid"/>
              <a:miter/>
            </a:ln>
          </p:spPr>
          <p:txBody>
            <a:bodyPr rtlCol="0" anchor="ctr"/>
            <a:lstStyle/>
            <a:p>
              <a:endParaRPr lang="en-CN"/>
            </a:p>
          </p:txBody>
        </p:sp>
        <p:sp>
          <p:nvSpPr>
            <p:cNvPr id="18580" name="Freeform 18579">
              <a:extLst>
                <a:ext uri="{FF2B5EF4-FFF2-40B4-BE49-F238E27FC236}">
                  <a16:creationId xmlns:a16="http://schemas.microsoft.com/office/drawing/2014/main" id="{A15DD7F6-3A14-4710-5381-4B9EF4078CAA}"/>
                </a:ext>
              </a:extLst>
            </p:cNvPr>
            <p:cNvSpPr/>
            <p:nvPr>
              <p:custDataLst>
                <p:tags r:id="rId49"/>
              </p:custDataLst>
            </p:nvPr>
          </p:nvSpPr>
          <p:spPr>
            <a:xfrm>
              <a:off x="9651131" y="5049086"/>
              <a:ext cx="26621" cy="26823"/>
            </a:xfrm>
            <a:custGeom>
              <a:avLst/>
              <a:gdLst>
                <a:gd name="connsiteX0" fmla="*/ 26903 w 26621"/>
                <a:gd name="connsiteY0" fmla="*/ 13514 h 26823"/>
                <a:gd name="connsiteX1" fmla="*/ 13592 w 26621"/>
                <a:gd name="connsiteY1" fmla="*/ 102 h 26823"/>
                <a:gd name="connsiteX2" fmla="*/ 281 w 26621"/>
                <a:gd name="connsiteY2" fmla="*/ 13514 h 26823"/>
                <a:gd name="connsiteX3" fmla="*/ 13592 w 26621"/>
                <a:gd name="connsiteY3" fmla="*/ 26925 h 26823"/>
                <a:gd name="connsiteX4" fmla="*/ 26903 w 26621"/>
                <a:gd name="connsiteY4" fmla="*/ 13514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 h="26823">
                  <a:moveTo>
                    <a:pt x="26903" y="13514"/>
                  </a:moveTo>
                  <a:cubicBezTo>
                    <a:pt x="26903" y="6175"/>
                    <a:pt x="20875" y="102"/>
                    <a:pt x="13592" y="102"/>
                  </a:cubicBezTo>
                  <a:cubicBezTo>
                    <a:pt x="6309" y="102"/>
                    <a:pt x="281" y="6175"/>
                    <a:pt x="281" y="13514"/>
                  </a:cubicBezTo>
                  <a:cubicBezTo>
                    <a:pt x="281" y="20852"/>
                    <a:pt x="6309" y="26925"/>
                    <a:pt x="13592" y="26925"/>
                  </a:cubicBezTo>
                  <a:cubicBezTo>
                    <a:pt x="20875" y="26925"/>
                    <a:pt x="26903" y="20852"/>
                    <a:pt x="26903" y="13514"/>
                  </a:cubicBezTo>
                  <a:close/>
                </a:path>
              </a:pathLst>
            </a:custGeom>
            <a:solidFill>
              <a:srgbClr val="000000"/>
            </a:solidFill>
            <a:ln w="25209" cap="flat">
              <a:noFill/>
              <a:prstDash val="solid"/>
              <a:miter/>
            </a:ln>
          </p:spPr>
          <p:txBody>
            <a:bodyPr rtlCol="0" anchor="ctr"/>
            <a:lstStyle/>
            <a:p>
              <a:endParaRPr lang="en-CN"/>
            </a:p>
          </p:txBody>
        </p:sp>
        <p:sp>
          <p:nvSpPr>
            <p:cNvPr id="18581" name="Freeform 18580">
              <a:extLst>
                <a:ext uri="{FF2B5EF4-FFF2-40B4-BE49-F238E27FC236}">
                  <a16:creationId xmlns:a16="http://schemas.microsoft.com/office/drawing/2014/main" id="{C620115B-F27B-FFC5-4A28-23DCE1D9FB84}"/>
                </a:ext>
              </a:extLst>
            </p:cNvPr>
            <p:cNvSpPr/>
            <p:nvPr>
              <p:custDataLst>
                <p:tags r:id="rId50"/>
              </p:custDataLst>
            </p:nvPr>
          </p:nvSpPr>
          <p:spPr>
            <a:xfrm>
              <a:off x="9797260" y="4883366"/>
              <a:ext cx="67056" cy="38969"/>
            </a:xfrm>
            <a:custGeom>
              <a:avLst/>
              <a:gdLst>
                <a:gd name="connsiteX0" fmla="*/ 33941 w 67056"/>
                <a:gd name="connsiteY0" fmla="*/ 99 h 38969"/>
                <a:gd name="connsiteX1" fmla="*/ 287 w 67056"/>
                <a:gd name="connsiteY1" fmla="*/ 34514 h 38969"/>
                <a:gd name="connsiteX2" fmla="*/ 4807 w 67056"/>
                <a:gd name="connsiteY2" fmla="*/ 39069 h 38969"/>
                <a:gd name="connsiteX3" fmla="*/ 33941 w 67056"/>
                <a:gd name="connsiteY3" fmla="*/ 13258 h 38969"/>
                <a:gd name="connsiteX4" fmla="*/ 62823 w 67056"/>
                <a:gd name="connsiteY4" fmla="*/ 39069 h 38969"/>
                <a:gd name="connsiteX5" fmla="*/ 67343 w 67056"/>
                <a:gd name="connsiteY5" fmla="*/ 34514 h 38969"/>
                <a:gd name="connsiteX6" fmla="*/ 33941 w 67056"/>
                <a:gd name="connsiteY6" fmla="*/ 99 h 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 h="38969">
                  <a:moveTo>
                    <a:pt x="33941" y="99"/>
                  </a:moveTo>
                  <a:lnTo>
                    <a:pt x="287" y="34514"/>
                  </a:lnTo>
                  <a:lnTo>
                    <a:pt x="4807" y="39069"/>
                  </a:lnTo>
                  <a:lnTo>
                    <a:pt x="33941" y="13258"/>
                  </a:lnTo>
                  <a:lnTo>
                    <a:pt x="62823" y="39069"/>
                  </a:lnTo>
                  <a:lnTo>
                    <a:pt x="67343" y="34514"/>
                  </a:lnTo>
                  <a:lnTo>
                    <a:pt x="33941" y="99"/>
                  </a:lnTo>
                  <a:close/>
                </a:path>
              </a:pathLst>
            </a:custGeom>
            <a:solidFill>
              <a:srgbClr val="000000"/>
            </a:solidFill>
            <a:ln w="25209" cap="flat">
              <a:noFill/>
              <a:prstDash val="solid"/>
              <a:miter/>
            </a:ln>
          </p:spPr>
          <p:txBody>
            <a:bodyPr rtlCol="0" anchor="ctr"/>
            <a:lstStyle/>
            <a:p>
              <a:endParaRPr lang="en-CN"/>
            </a:p>
          </p:txBody>
        </p:sp>
        <p:sp>
          <p:nvSpPr>
            <p:cNvPr id="18582" name="Freeform 18581">
              <a:extLst>
                <a:ext uri="{FF2B5EF4-FFF2-40B4-BE49-F238E27FC236}">
                  <a16:creationId xmlns:a16="http://schemas.microsoft.com/office/drawing/2014/main" id="{36B32BC5-3C63-56EF-6006-FF1E7AFCE7BF}"/>
                </a:ext>
              </a:extLst>
            </p:cNvPr>
            <p:cNvSpPr/>
            <p:nvPr>
              <p:custDataLst>
                <p:tags r:id="rId51"/>
              </p:custDataLst>
            </p:nvPr>
          </p:nvSpPr>
          <p:spPr>
            <a:xfrm>
              <a:off x="9767662" y="4950143"/>
              <a:ext cx="146670" cy="177641"/>
            </a:xfrm>
            <a:custGeom>
              <a:avLst/>
              <a:gdLst>
                <a:gd name="connsiteX0" fmla="*/ 67092 w 146670"/>
                <a:gd name="connsiteY0" fmla="*/ 8959 h 177641"/>
                <a:gd name="connsiteX1" fmla="*/ 68096 w 146670"/>
                <a:gd name="connsiteY1" fmla="*/ 4657 h 177641"/>
                <a:gd name="connsiteX2" fmla="*/ 62571 w 146670"/>
                <a:gd name="connsiteY2" fmla="*/ 102 h 177641"/>
                <a:gd name="connsiteX3" fmla="*/ 60813 w 146670"/>
                <a:gd name="connsiteY3" fmla="*/ 355 h 177641"/>
                <a:gd name="connsiteX4" fmla="*/ 28415 w 146670"/>
                <a:gd name="connsiteY4" fmla="*/ 1873 h 177641"/>
                <a:gd name="connsiteX5" fmla="*/ 20378 w 146670"/>
                <a:gd name="connsiteY5" fmla="*/ 9465 h 177641"/>
                <a:gd name="connsiteX6" fmla="*/ 26908 w 146670"/>
                <a:gd name="connsiteY6" fmla="*/ 14020 h 177641"/>
                <a:gd name="connsiteX7" fmla="*/ 37456 w 146670"/>
                <a:gd name="connsiteY7" fmla="*/ 14526 h 177641"/>
                <a:gd name="connsiteX8" fmla="*/ 1291 w 146670"/>
                <a:gd name="connsiteY8" fmla="*/ 160536 h 177641"/>
                <a:gd name="connsiteX9" fmla="*/ 286 w 146670"/>
                <a:gd name="connsiteY9" fmla="*/ 166356 h 177641"/>
                <a:gd name="connsiteX10" fmla="*/ 12341 w 146670"/>
                <a:gd name="connsiteY10" fmla="*/ 177744 h 177641"/>
                <a:gd name="connsiteX11" fmla="*/ 28666 w 146670"/>
                <a:gd name="connsiteY11" fmla="*/ 163573 h 177641"/>
                <a:gd name="connsiteX12" fmla="*/ 43735 w 146670"/>
                <a:gd name="connsiteY12" fmla="*/ 103600 h 177641"/>
                <a:gd name="connsiteX13" fmla="*/ 48758 w 146670"/>
                <a:gd name="connsiteY13" fmla="*/ 93225 h 177641"/>
                <a:gd name="connsiteX14" fmla="*/ 86179 w 146670"/>
                <a:gd name="connsiteY14" fmla="*/ 70450 h 177641"/>
                <a:gd name="connsiteX15" fmla="*/ 98736 w 146670"/>
                <a:gd name="connsiteY15" fmla="*/ 85380 h 177641"/>
                <a:gd name="connsiteX16" fmla="*/ 82914 w 146670"/>
                <a:gd name="connsiteY16" fmla="*/ 142063 h 177641"/>
                <a:gd name="connsiteX17" fmla="*/ 79398 w 146670"/>
                <a:gd name="connsiteY17" fmla="*/ 154969 h 177641"/>
                <a:gd name="connsiteX18" fmla="*/ 107778 w 146670"/>
                <a:gd name="connsiteY18" fmla="*/ 177744 h 177641"/>
                <a:gd name="connsiteX19" fmla="*/ 146957 w 146670"/>
                <a:gd name="connsiteY19" fmla="*/ 138268 h 177641"/>
                <a:gd name="connsiteX20" fmla="*/ 140929 w 146670"/>
                <a:gd name="connsiteY20" fmla="*/ 134725 h 177641"/>
                <a:gd name="connsiteX21" fmla="*/ 135153 w 146670"/>
                <a:gd name="connsiteY21" fmla="*/ 138015 h 177641"/>
                <a:gd name="connsiteX22" fmla="*/ 109285 w 146670"/>
                <a:gd name="connsiteY22" fmla="*/ 168634 h 177641"/>
                <a:gd name="connsiteX23" fmla="*/ 105015 w 146670"/>
                <a:gd name="connsiteY23" fmla="*/ 163320 h 177641"/>
                <a:gd name="connsiteX24" fmla="*/ 109285 w 146670"/>
                <a:gd name="connsiteY24" fmla="*/ 146871 h 177641"/>
                <a:gd name="connsiteX25" fmla="*/ 125609 w 146670"/>
                <a:gd name="connsiteY25" fmla="*/ 90694 h 177641"/>
                <a:gd name="connsiteX26" fmla="*/ 88188 w 146670"/>
                <a:gd name="connsiteY26" fmla="*/ 61340 h 177641"/>
                <a:gd name="connsiteX27" fmla="*/ 50265 w 146670"/>
                <a:gd name="connsiteY27" fmla="*/ 77029 h 177641"/>
                <a:gd name="connsiteX28" fmla="*/ 67092 w 146670"/>
                <a:gd name="connsiteY28" fmla="*/ 8959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6670" h="177641">
                  <a:moveTo>
                    <a:pt x="67092" y="8959"/>
                  </a:moveTo>
                  <a:cubicBezTo>
                    <a:pt x="68096" y="5416"/>
                    <a:pt x="68096" y="4910"/>
                    <a:pt x="68096" y="4657"/>
                  </a:cubicBezTo>
                  <a:cubicBezTo>
                    <a:pt x="68096" y="1367"/>
                    <a:pt x="65334" y="102"/>
                    <a:pt x="62571" y="102"/>
                  </a:cubicBezTo>
                  <a:cubicBezTo>
                    <a:pt x="61566" y="102"/>
                    <a:pt x="61315" y="102"/>
                    <a:pt x="60813" y="355"/>
                  </a:cubicBezTo>
                  <a:lnTo>
                    <a:pt x="28415" y="1873"/>
                  </a:lnTo>
                  <a:cubicBezTo>
                    <a:pt x="24899" y="2126"/>
                    <a:pt x="20378" y="2379"/>
                    <a:pt x="20378" y="9465"/>
                  </a:cubicBezTo>
                  <a:cubicBezTo>
                    <a:pt x="20378" y="14020"/>
                    <a:pt x="24899" y="14020"/>
                    <a:pt x="26908" y="14020"/>
                  </a:cubicBezTo>
                  <a:cubicBezTo>
                    <a:pt x="29671" y="14020"/>
                    <a:pt x="34191" y="14020"/>
                    <a:pt x="37456" y="14526"/>
                  </a:cubicBezTo>
                  <a:lnTo>
                    <a:pt x="1291" y="160536"/>
                  </a:lnTo>
                  <a:cubicBezTo>
                    <a:pt x="1040" y="161548"/>
                    <a:pt x="286" y="165344"/>
                    <a:pt x="286" y="166356"/>
                  </a:cubicBezTo>
                  <a:cubicBezTo>
                    <a:pt x="286" y="172430"/>
                    <a:pt x="5058" y="177744"/>
                    <a:pt x="12341" y="177744"/>
                  </a:cubicBezTo>
                  <a:cubicBezTo>
                    <a:pt x="13848" y="177744"/>
                    <a:pt x="25150" y="177744"/>
                    <a:pt x="28666" y="163573"/>
                  </a:cubicBezTo>
                  <a:lnTo>
                    <a:pt x="43735" y="103600"/>
                  </a:lnTo>
                  <a:cubicBezTo>
                    <a:pt x="44991" y="98792"/>
                    <a:pt x="44991" y="98286"/>
                    <a:pt x="48758" y="93225"/>
                  </a:cubicBezTo>
                  <a:cubicBezTo>
                    <a:pt x="52776" y="87657"/>
                    <a:pt x="65334" y="70450"/>
                    <a:pt x="86179" y="70450"/>
                  </a:cubicBezTo>
                  <a:cubicBezTo>
                    <a:pt x="92709" y="70450"/>
                    <a:pt x="98736" y="72980"/>
                    <a:pt x="98736" y="85380"/>
                  </a:cubicBezTo>
                  <a:cubicBezTo>
                    <a:pt x="98736" y="100057"/>
                    <a:pt x="87686" y="129664"/>
                    <a:pt x="82914" y="142063"/>
                  </a:cubicBezTo>
                  <a:cubicBezTo>
                    <a:pt x="80151" y="148896"/>
                    <a:pt x="79398" y="150667"/>
                    <a:pt x="79398" y="154969"/>
                  </a:cubicBezTo>
                  <a:cubicBezTo>
                    <a:pt x="79398" y="169646"/>
                    <a:pt x="93965" y="177744"/>
                    <a:pt x="107778" y="177744"/>
                  </a:cubicBezTo>
                  <a:cubicBezTo>
                    <a:pt x="134399" y="177744"/>
                    <a:pt x="146957" y="143329"/>
                    <a:pt x="146957" y="138268"/>
                  </a:cubicBezTo>
                  <a:cubicBezTo>
                    <a:pt x="146957" y="134725"/>
                    <a:pt x="143190" y="134725"/>
                    <a:pt x="140929" y="134725"/>
                  </a:cubicBezTo>
                  <a:cubicBezTo>
                    <a:pt x="137916" y="134725"/>
                    <a:pt x="136158" y="134725"/>
                    <a:pt x="135153" y="138015"/>
                  </a:cubicBezTo>
                  <a:cubicBezTo>
                    <a:pt x="127116" y="166103"/>
                    <a:pt x="113303" y="168634"/>
                    <a:pt x="109285" y="168634"/>
                  </a:cubicBezTo>
                  <a:cubicBezTo>
                    <a:pt x="107527" y="168634"/>
                    <a:pt x="105015" y="168634"/>
                    <a:pt x="105015" y="163320"/>
                  </a:cubicBezTo>
                  <a:cubicBezTo>
                    <a:pt x="105015" y="157753"/>
                    <a:pt x="107778" y="150920"/>
                    <a:pt x="109285" y="146871"/>
                  </a:cubicBezTo>
                  <a:cubicBezTo>
                    <a:pt x="114056" y="134472"/>
                    <a:pt x="125609" y="104865"/>
                    <a:pt x="125609" y="90694"/>
                  </a:cubicBezTo>
                  <a:cubicBezTo>
                    <a:pt x="125609" y="67413"/>
                    <a:pt x="106271" y="61340"/>
                    <a:pt x="88188" y="61340"/>
                  </a:cubicBezTo>
                  <a:cubicBezTo>
                    <a:pt x="82663" y="61340"/>
                    <a:pt x="67343" y="61340"/>
                    <a:pt x="50265" y="77029"/>
                  </a:cubicBezTo>
                  <a:lnTo>
                    <a:pt x="67092" y="8959"/>
                  </a:lnTo>
                  <a:close/>
                </a:path>
              </a:pathLst>
            </a:custGeom>
            <a:solidFill>
              <a:srgbClr val="000000"/>
            </a:solidFill>
            <a:ln w="25209" cap="flat">
              <a:noFill/>
              <a:prstDash val="solid"/>
              <a:miter/>
            </a:ln>
          </p:spPr>
          <p:txBody>
            <a:bodyPr rtlCol="0" anchor="ctr"/>
            <a:lstStyle/>
            <a:p>
              <a:endParaRPr lang="en-CN"/>
            </a:p>
          </p:txBody>
        </p:sp>
        <p:sp>
          <p:nvSpPr>
            <p:cNvPr id="18583" name="Freeform 18582">
              <a:extLst>
                <a:ext uri="{FF2B5EF4-FFF2-40B4-BE49-F238E27FC236}">
                  <a16:creationId xmlns:a16="http://schemas.microsoft.com/office/drawing/2014/main" id="{4758FC3D-90C2-73B7-EC30-3B63B4FD7F33}"/>
                </a:ext>
              </a:extLst>
            </p:cNvPr>
            <p:cNvSpPr/>
            <p:nvPr>
              <p:custDataLst>
                <p:tags r:id="rId52"/>
              </p:custDataLst>
            </p:nvPr>
          </p:nvSpPr>
          <p:spPr>
            <a:xfrm>
              <a:off x="9933845" y="5046100"/>
              <a:ext cx="77705" cy="117618"/>
            </a:xfrm>
            <a:custGeom>
              <a:avLst/>
              <a:gdLst>
                <a:gd name="connsiteX0" fmla="*/ 77998 w 77705"/>
                <a:gd name="connsiteY0" fmla="*/ 85483 h 117618"/>
                <a:gd name="connsiteX1" fmla="*/ 72021 w 77705"/>
                <a:gd name="connsiteY1" fmla="*/ 85483 h 117618"/>
                <a:gd name="connsiteX2" fmla="*/ 67450 w 77705"/>
                <a:gd name="connsiteY2" fmla="*/ 101602 h 117618"/>
                <a:gd name="connsiteX3" fmla="*/ 50045 w 77705"/>
                <a:gd name="connsiteY3" fmla="*/ 102665 h 117618"/>
                <a:gd name="connsiteX4" fmla="*/ 17697 w 77705"/>
                <a:gd name="connsiteY4" fmla="*/ 102665 h 117618"/>
                <a:gd name="connsiteX5" fmla="*/ 52858 w 77705"/>
                <a:gd name="connsiteY5" fmla="*/ 72906 h 117618"/>
                <a:gd name="connsiteX6" fmla="*/ 77998 w 77705"/>
                <a:gd name="connsiteY6" fmla="*/ 34645 h 117618"/>
                <a:gd name="connsiteX7" fmla="*/ 36860 w 77705"/>
                <a:gd name="connsiteY7" fmla="*/ 103 h 117618"/>
                <a:gd name="connsiteX8" fmla="*/ 293 w 77705"/>
                <a:gd name="connsiteY8" fmla="*/ 31811 h 117618"/>
                <a:gd name="connsiteX9" fmla="*/ 9610 w 77705"/>
                <a:gd name="connsiteY9" fmla="*/ 41730 h 117618"/>
                <a:gd name="connsiteX10" fmla="*/ 18928 w 77705"/>
                <a:gd name="connsiteY10" fmla="*/ 32342 h 117618"/>
                <a:gd name="connsiteX11" fmla="*/ 8556 w 77705"/>
                <a:gd name="connsiteY11" fmla="*/ 22954 h 117618"/>
                <a:gd name="connsiteX12" fmla="*/ 34223 w 77705"/>
                <a:gd name="connsiteY12" fmla="*/ 6480 h 117618"/>
                <a:gd name="connsiteX13" fmla="*/ 60945 w 77705"/>
                <a:gd name="connsiteY13" fmla="*/ 34645 h 117618"/>
                <a:gd name="connsiteX14" fmla="*/ 44420 w 77705"/>
                <a:gd name="connsiteY14" fmla="*/ 68655 h 117618"/>
                <a:gd name="connsiteX15" fmla="*/ 2051 w 77705"/>
                <a:gd name="connsiteY15" fmla="*/ 110813 h 117618"/>
                <a:gd name="connsiteX16" fmla="*/ 293 w 77705"/>
                <a:gd name="connsiteY16" fmla="*/ 117721 h 117618"/>
                <a:gd name="connsiteX17" fmla="*/ 72724 w 77705"/>
                <a:gd name="connsiteY17" fmla="*/ 117721 h 117618"/>
                <a:gd name="connsiteX18" fmla="*/ 77998 w 77705"/>
                <a:gd name="connsiteY18" fmla="*/ 85483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05" h="117618">
                  <a:moveTo>
                    <a:pt x="77998" y="85483"/>
                  </a:moveTo>
                  <a:lnTo>
                    <a:pt x="72021" y="85483"/>
                  </a:lnTo>
                  <a:cubicBezTo>
                    <a:pt x="71493" y="89380"/>
                    <a:pt x="69735" y="99831"/>
                    <a:pt x="67450" y="101602"/>
                  </a:cubicBezTo>
                  <a:cubicBezTo>
                    <a:pt x="66044" y="102665"/>
                    <a:pt x="52507" y="102665"/>
                    <a:pt x="50045" y="102665"/>
                  </a:cubicBezTo>
                  <a:lnTo>
                    <a:pt x="17697" y="102665"/>
                  </a:lnTo>
                  <a:cubicBezTo>
                    <a:pt x="36157" y="86191"/>
                    <a:pt x="42310" y="81231"/>
                    <a:pt x="52858" y="72906"/>
                  </a:cubicBezTo>
                  <a:cubicBezTo>
                    <a:pt x="65868" y="62455"/>
                    <a:pt x="77998" y="51473"/>
                    <a:pt x="77998" y="34645"/>
                  </a:cubicBezTo>
                  <a:cubicBezTo>
                    <a:pt x="77998" y="13211"/>
                    <a:pt x="59363" y="103"/>
                    <a:pt x="36860" y="103"/>
                  </a:cubicBezTo>
                  <a:cubicBezTo>
                    <a:pt x="15060" y="103"/>
                    <a:pt x="293" y="15514"/>
                    <a:pt x="293" y="31811"/>
                  </a:cubicBezTo>
                  <a:cubicBezTo>
                    <a:pt x="293" y="40845"/>
                    <a:pt x="7852" y="41730"/>
                    <a:pt x="9610" y="41730"/>
                  </a:cubicBezTo>
                  <a:cubicBezTo>
                    <a:pt x="13830" y="41730"/>
                    <a:pt x="18928" y="38719"/>
                    <a:pt x="18928" y="32342"/>
                  </a:cubicBezTo>
                  <a:cubicBezTo>
                    <a:pt x="18928" y="29154"/>
                    <a:pt x="17697" y="22954"/>
                    <a:pt x="8556" y="22954"/>
                  </a:cubicBezTo>
                  <a:cubicBezTo>
                    <a:pt x="14006" y="10377"/>
                    <a:pt x="25960" y="6480"/>
                    <a:pt x="34223" y="6480"/>
                  </a:cubicBezTo>
                  <a:cubicBezTo>
                    <a:pt x="51803" y="6480"/>
                    <a:pt x="60945" y="20297"/>
                    <a:pt x="60945" y="34645"/>
                  </a:cubicBezTo>
                  <a:cubicBezTo>
                    <a:pt x="60945" y="50056"/>
                    <a:pt x="50045" y="62278"/>
                    <a:pt x="44420" y="68655"/>
                  </a:cubicBezTo>
                  <a:lnTo>
                    <a:pt x="2051" y="110813"/>
                  </a:lnTo>
                  <a:cubicBezTo>
                    <a:pt x="293" y="112407"/>
                    <a:pt x="293" y="112762"/>
                    <a:pt x="293" y="117721"/>
                  </a:cubicBezTo>
                  <a:lnTo>
                    <a:pt x="72724" y="117721"/>
                  </a:lnTo>
                  <a:lnTo>
                    <a:pt x="77998" y="85483"/>
                  </a:lnTo>
                  <a:close/>
                </a:path>
              </a:pathLst>
            </a:custGeom>
            <a:solidFill>
              <a:srgbClr val="000000"/>
            </a:solidFill>
            <a:ln w="25209" cap="flat">
              <a:noFill/>
              <a:prstDash val="solid"/>
              <a:miter/>
            </a:ln>
          </p:spPr>
          <p:txBody>
            <a:bodyPr rtlCol="0" anchor="ctr"/>
            <a:lstStyle/>
            <a:p>
              <a:endParaRPr lang="en-CN"/>
            </a:p>
          </p:txBody>
        </p:sp>
        <p:sp>
          <p:nvSpPr>
            <p:cNvPr id="18584" name="Freeform 18583">
              <a:extLst>
                <a:ext uri="{FF2B5EF4-FFF2-40B4-BE49-F238E27FC236}">
                  <a16:creationId xmlns:a16="http://schemas.microsoft.com/office/drawing/2014/main" id="{433EE851-D22A-4E5B-ADE6-B446721E9CA5}"/>
                </a:ext>
              </a:extLst>
            </p:cNvPr>
            <p:cNvSpPr/>
            <p:nvPr>
              <p:custDataLst>
                <p:tags r:id="rId53"/>
              </p:custDataLst>
            </p:nvPr>
          </p:nvSpPr>
          <p:spPr>
            <a:xfrm>
              <a:off x="10040962" y="4935972"/>
              <a:ext cx="34407" cy="253051"/>
            </a:xfrm>
            <a:custGeom>
              <a:avLst/>
              <a:gdLst>
                <a:gd name="connsiteX0" fmla="*/ 34705 w 34407"/>
                <a:gd name="connsiteY0" fmla="*/ 102 h 253051"/>
                <a:gd name="connsiteX1" fmla="*/ 297 w 34407"/>
                <a:gd name="connsiteY1" fmla="*/ 102 h 253051"/>
                <a:gd name="connsiteX2" fmla="*/ 297 w 34407"/>
                <a:gd name="connsiteY2" fmla="*/ 10224 h 253051"/>
                <a:gd name="connsiteX3" fmla="*/ 24659 w 34407"/>
                <a:gd name="connsiteY3" fmla="*/ 10224 h 253051"/>
                <a:gd name="connsiteX4" fmla="*/ 24659 w 34407"/>
                <a:gd name="connsiteY4" fmla="*/ 243031 h 253051"/>
                <a:gd name="connsiteX5" fmla="*/ 297 w 34407"/>
                <a:gd name="connsiteY5" fmla="*/ 243031 h 253051"/>
                <a:gd name="connsiteX6" fmla="*/ 297 w 34407"/>
                <a:gd name="connsiteY6" fmla="*/ 253153 h 253051"/>
                <a:gd name="connsiteX7" fmla="*/ 34705 w 34407"/>
                <a:gd name="connsiteY7" fmla="*/ 253153 h 253051"/>
                <a:gd name="connsiteX8" fmla="*/ 34705 w 34407"/>
                <a:gd name="connsiteY8" fmla="*/ 10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7" h="253051">
                  <a:moveTo>
                    <a:pt x="34705" y="102"/>
                  </a:moveTo>
                  <a:lnTo>
                    <a:pt x="297" y="102"/>
                  </a:lnTo>
                  <a:lnTo>
                    <a:pt x="297" y="10224"/>
                  </a:lnTo>
                  <a:lnTo>
                    <a:pt x="24659" y="10224"/>
                  </a:lnTo>
                  <a:lnTo>
                    <a:pt x="24659" y="243031"/>
                  </a:lnTo>
                  <a:lnTo>
                    <a:pt x="297" y="243031"/>
                  </a:lnTo>
                  <a:lnTo>
                    <a:pt x="297" y="253153"/>
                  </a:lnTo>
                  <a:lnTo>
                    <a:pt x="34705" y="253153"/>
                  </a:lnTo>
                  <a:lnTo>
                    <a:pt x="34705" y="102"/>
                  </a:lnTo>
                  <a:close/>
                </a:path>
              </a:pathLst>
            </a:custGeom>
            <a:solidFill>
              <a:srgbClr val="000000"/>
            </a:solidFill>
            <a:ln w="25209" cap="flat">
              <a:noFill/>
              <a:prstDash val="solid"/>
              <a:miter/>
            </a:ln>
          </p:spPr>
          <p:txBody>
            <a:bodyPr rtlCol="0" anchor="ctr"/>
            <a:lstStyle/>
            <a:p>
              <a:endParaRPr lang="en-CN"/>
            </a:p>
          </p:txBody>
        </p:sp>
      </p:grpSp>
    </p:spTree>
    <p:extLst>
      <p:ext uri="{BB962C8B-B14F-4D97-AF65-F5344CB8AC3E}">
        <p14:creationId xmlns:p14="http://schemas.microsoft.com/office/powerpoint/2010/main" val="3261959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33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基于深度神经网络的问题匹配</a:t>
            </a:r>
            <a:r>
              <a:rPr lang="en-US" altLang="zh-CN" sz="2400" b="1" dirty="0">
                <a:solidFill>
                  <a:schemeClr val="bg1"/>
                </a:solidFill>
                <a:latin typeface="微软雅黑" panose="020B0503020204020204" pitchFamily="34" charset="-122"/>
                <a:ea typeface="微软雅黑" panose="020B0503020204020204" pitchFamily="34" charset="-122"/>
              </a:rPr>
              <a:t>--ESIM</a:t>
            </a:r>
            <a:r>
              <a:rPr lang="zh-CN" altLang="en-US" sz="2400" b="1" dirty="0">
                <a:solidFill>
                  <a:schemeClr val="bg1"/>
                </a:solidFill>
                <a:latin typeface="微软雅黑" panose="020B0503020204020204" pitchFamily="34" charset="-122"/>
                <a:ea typeface="微软雅黑" panose="020B0503020204020204" pitchFamily="34" charset="-122"/>
              </a:rPr>
              <a:t>语义匹配算法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52</a:t>
            </a:fld>
            <a:endParaRPr lang="zh-CN" altLang="en-US" dirty="0"/>
          </a:p>
        </p:txBody>
      </p:sp>
      <p:pic>
        <p:nvPicPr>
          <p:cNvPr id="5" name="Picture 4">
            <a:extLst>
              <a:ext uri="{FF2B5EF4-FFF2-40B4-BE49-F238E27FC236}">
                <a16:creationId xmlns:a16="http://schemas.microsoft.com/office/drawing/2014/main" id="{A3B74683-F120-4D74-469C-4F869147FA9B}"/>
              </a:ext>
            </a:extLst>
          </p:cNvPr>
          <p:cNvPicPr>
            <a:picLocks noChangeAspect="1"/>
          </p:cNvPicPr>
          <p:nvPr/>
        </p:nvPicPr>
        <p:blipFill>
          <a:blip r:embed="rId158">
            <a:extLst>
              <a:ext uri="{28A0092B-C50C-407E-A947-70E740481C1C}">
                <a14:useLocalDpi xmlns:a14="http://schemas.microsoft.com/office/drawing/2010/main" val="0"/>
              </a:ext>
            </a:extLst>
          </a:blip>
          <a:stretch>
            <a:fillRect/>
          </a:stretch>
        </p:blipFill>
        <p:spPr>
          <a:xfrm>
            <a:off x="172843" y="1413631"/>
            <a:ext cx="4211587" cy="4963033"/>
          </a:xfrm>
          <a:prstGeom prst="rect">
            <a:avLst/>
          </a:prstGeom>
        </p:spPr>
      </p:pic>
      <p:sp>
        <p:nvSpPr>
          <p:cNvPr id="62" name="TextBox 61">
            <a:extLst>
              <a:ext uri="{FF2B5EF4-FFF2-40B4-BE49-F238E27FC236}">
                <a16:creationId xmlns:a16="http://schemas.microsoft.com/office/drawing/2014/main" id="{5EB6E2F6-F789-4CE0-E2F3-B6B5C8000236}"/>
              </a:ext>
            </a:extLst>
          </p:cNvPr>
          <p:cNvSpPr txBox="1"/>
          <p:nvPr/>
        </p:nvSpPr>
        <p:spPr>
          <a:xfrm>
            <a:off x="4983180" y="1158609"/>
            <a:ext cx="6096000" cy="406971"/>
          </a:xfrm>
          <a:prstGeom prst="rect">
            <a:avLst/>
          </a:prstGeom>
          <a:noFill/>
        </p:spPr>
        <p:txBody>
          <a:bodyPr wrap="square">
            <a:spAutoFit/>
          </a:bodyPr>
          <a:lstStyle/>
          <a:p>
            <a:pPr algn="just">
              <a:lnSpc>
                <a:spcPct val="125000"/>
              </a:lnSpc>
              <a:spcBef>
                <a:spcPts val="1200"/>
              </a:spcBef>
            </a:pPr>
            <a:r>
              <a:rPr lang="en-CN" b="1" dirty="0">
                <a:latin typeface="Microsoft YaHei" panose="020B0503020204020204" pitchFamily="34" charset="-122"/>
                <a:ea typeface="Microsoft YaHei" panose="020B0503020204020204" pitchFamily="34" charset="-122"/>
              </a:rPr>
              <a:t>推断组合模块</a:t>
            </a:r>
            <a:r>
              <a:rPr lang="en-CN" dirty="0">
                <a:latin typeface="Microsoft YaHei" panose="020B0503020204020204" pitchFamily="34" charset="-122"/>
                <a:ea typeface="Microsoft YaHei" panose="020B0503020204020204" pitchFamily="34" charset="-122"/>
              </a:rPr>
              <a:t>将</a:t>
            </a:r>
            <a:r>
              <a:rPr lang="zh-CN" altLang="en-US" dirty="0">
                <a:latin typeface="Microsoft YaHei" panose="020B0503020204020204" pitchFamily="34" charset="-122"/>
                <a:ea typeface="Microsoft YaHei" panose="020B0503020204020204" pitchFamily="34" charset="-122"/>
              </a:rPr>
              <a:t> </a:t>
            </a:r>
            <a:r>
              <a:rPr lang="en-CN" b="1" dirty="0">
                <a:latin typeface="Microsoft YaHei" panose="020B0503020204020204" pitchFamily="34" charset="-122"/>
                <a:ea typeface="Microsoft YaHei" panose="020B0503020204020204" pitchFamily="34" charset="-122"/>
              </a:rPr>
              <a:t>m</a:t>
            </a:r>
            <a:r>
              <a:rPr lang="en-CN" baseline="-25000" dirty="0">
                <a:latin typeface="Microsoft YaHei" panose="020B0503020204020204" pitchFamily="34" charset="-122"/>
                <a:ea typeface="Microsoft YaHei" panose="020B0503020204020204" pitchFamily="34" charset="-122"/>
              </a:rPr>
              <a:t>1</a:t>
            </a:r>
            <a:r>
              <a:rPr lang="en-CN" dirty="0">
                <a:latin typeface="Microsoft YaHei" panose="020B0503020204020204" pitchFamily="34" charset="-122"/>
                <a:ea typeface="Microsoft YaHei" panose="020B0503020204020204" pitchFamily="34" charset="-122"/>
              </a:rPr>
              <a:t>和</a:t>
            </a:r>
            <a:r>
              <a:rPr lang="zh-CN" altLang="en-US" dirty="0">
                <a:latin typeface="Microsoft YaHei" panose="020B0503020204020204" pitchFamily="34" charset="-122"/>
                <a:ea typeface="Microsoft YaHei" panose="020B0503020204020204" pitchFamily="34" charset="-122"/>
              </a:rPr>
              <a:t> </a:t>
            </a:r>
            <a:r>
              <a:rPr lang="en-CN" b="1" dirty="0">
                <a:latin typeface="Microsoft YaHei" panose="020B0503020204020204" pitchFamily="34" charset="-122"/>
                <a:ea typeface="Microsoft YaHei" panose="020B0503020204020204" pitchFamily="34" charset="-122"/>
              </a:rPr>
              <a:t>m</a:t>
            </a:r>
            <a:r>
              <a:rPr lang="en-CN" baseline="-25000" dirty="0">
                <a:latin typeface="Microsoft YaHei" panose="020B0503020204020204" pitchFamily="34" charset="-122"/>
                <a:ea typeface="Microsoft YaHei" panose="020B0503020204020204" pitchFamily="34" charset="-122"/>
              </a:rPr>
              <a:t>2</a:t>
            </a:r>
            <a:r>
              <a:rPr lang="zh-CN" altLang="en-US" baseline="-25000"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输入BiLSTM提取信息：</a:t>
            </a:r>
          </a:p>
        </p:txBody>
      </p:sp>
      <p:grpSp>
        <p:nvGrpSpPr>
          <p:cNvPr id="18553" name="Group 18552" descr="\documentclass{article}&#10;\usepackage{amsmath, amsfonts , amssymb, bm}&#10;\pagestyle{empty}&#10;\begin{document}&#10;&#10;&#10;\begin{gather*}&#10;    \bm{v}_1^i = \text{BiLSTM}(\bm{m}_1^i) \\&#10;    \bm{v}_2^i = \text{BiLSTM}(\bm{m}_2^i) \\&#10;\end{gather*}&#10;&#10;\end{document}" title="IguanaTex Vector Display">
            <a:extLst>
              <a:ext uri="{FF2B5EF4-FFF2-40B4-BE49-F238E27FC236}">
                <a16:creationId xmlns:a16="http://schemas.microsoft.com/office/drawing/2014/main" id="{414B5A05-0208-EF2E-A4B2-21A794E88D83}"/>
              </a:ext>
            </a:extLst>
          </p:cNvPr>
          <p:cNvGrpSpPr>
            <a:grpSpLocks noChangeAspect="1"/>
          </p:cNvGrpSpPr>
          <p:nvPr>
            <p:custDataLst>
              <p:tags r:id="rId1"/>
            </p:custDataLst>
          </p:nvPr>
        </p:nvGrpSpPr>
        <p:grpSpPr>
          <a:xfrm>
            <a:off x="7030879" y="1690240"/>
            <a:ext cx="2095533" cy="674229"/>
            <a:chOff x="7417690" y="4400116"/>
            <a:chExt cx="2095533" cy="674229"/>
          </a:xfrm>
        </p:grpSpPr>
        <p:sp>
          <p:nvSpPr>
            <p:cNvPr id="18444" name="Freeform 18443">
              <a:extLst>
                <a:ext uri="{FF2B5EF4-FFF2-40B4-BE49-F238E27FC236}">
                  <a16:creationId xmlns:a16="http://schemas.microsoft.com/office/drawing/2014/main" id="{DB40151C-F2A6-CE53-DA80-11FB681F8019}"/>
                </a:ext>
              </a:extLst>
            </p:cNvPr>
            <p:cNvSpPr/>
            <p:nvPr>
              <p:custDataLst>
                <p:tags r:id="rId126"/>
              </p:custDataLst>
            </p:nvPr>
          </p:nvSpPr>
          <p:spPr>
            <a:xfrm>
              <a:off x="7417690" y="4503576"/>
              <a:ext cx="128802" cy="112490"/>
            </a:xfrm>
            <a:custGeom>
              <a:avLst/>
              <a:gdLst>
                <a:gd name="connsiteX0" fmla="*/ 128995 w 128802"/>
                <a:gd name="connsiteY0" fmla="*/ 22290 h 112490"/>
                <a:gd name="connsiteX1" fmla="*/ 111787 w 128802"/>
                <a:gd name="connsiteY1" fmla="*/ 85 h 112490"/>
                <a:gd name="connsiteX2" fmla="*/ 92555 w 128802"/>
                <a:gd name="connsiteY2" fmla="*/ 18630 h 112490"/>
                <a:gd name="connsiteX3" fmla="*/ 100147 w 128802"/>
                <a:gd name="connsiteY3" fmla="*/ 29610 h 112490"/>
                <a:gd name="connsiteX4" fmla="*/ 112799 w 128802"/>
                <a:gd name="connsiteY4" fmla="*/ 44983 h 112490"/>
                <a:gd name="connsiteX5" fmla="*/ 68516 w 128802"/>
                <a:gd name="connsiteY5" fmla="*/ 103790 h 112490"/>
                <a:gd name="connsiteX6" fmla="*/ 50296 w 128802"/>
                <a:gd name="connsiteY6" fmla="*/ 84757 h 112490"/>
                <a:gd name="connsiteX7" fmla="*/ 65479 w 128802"/>
                <a:gd name="connsiteY7" fmla="*/ 33271 h 112490"/>
                <a:gd name="connsiteX8" fmla="*/ 68262 w 128802"/>
                <a:gd name="connsiteY8" fmla="*/ 22290 h 112490"/>
                <a:gd name="connsiteX9" fmla="*/ 39668 w 128802"/>
                <a:gd name="connsiteY9" fmla="*/ 329 h 112490"/>
                <a:gd name="connsiteX10" fmla="*/ 192 w 128802"/>
                <a:gd name="connsiteY10" fmla="*/ 38395 h 112490"/>
                <a:gd name="connsiteX11" fmla="*/ 6265 w 128802"/>
                <a:gd name="connsiteY11" fmla="*/ 41811 h 112490"/>
                <a:gd name="connsiteX12" fmla="*/ 12085 w 128802"/>
                <a:gd name="connsiteY12" fmla="*/ 38639 h 112490"/>
                <a:gd name="connsiteX13" fmla="*/ 38149 w 128802"/>
                <a:gd name="connsiteY13" fmla="*/ 9113 h 112490"/>
                <a:gd name="connsiteX14" fmla="*/ 42451 w 128802"/>
                <a:gd name="connsiteY14" fmla="*/ 14237 h 112490"/>
                <a:gd name="connsiteX15" fmla="*/ 38655 w 128802"/>
                <a:gd name="connsiteY15" fmla="*/ 28878 h 112490"/>
                <a:gd name="connsiteX16" fmla="*/ 23219 w 128802"/>
                <a:gd name="connsiteY16" fmla="*/ 79877 h 112490"/>
                <a:gd name="connsiteX17" fmla="*/ 66997 w 128802"/>
                <a:gd name="connsiteY17" fmla="*/ 112575 h 112490"/>
                <a:gd name="connsiteX18" fmla="*/ 128995 w 128802"/>
                <a:gd name="connsiteY18" fmla="*/ 222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2490">
                  <a:moveTo>
                    <a:pt x="128995" y="22290"/>
                  </a:moveTo>
                  <a:cubicBezTo>
                    <a:pt x="128995" y="85"/>
                    <a:pt x="112040" y="85"/>
                    <a:pt x="111787" y="85"/>
                  </a:cubicBezTo>
                  <a:cubicBezTo>
                    <a:pt x="101665" y="85"/>
                    <a:pt x="92555" y="10333"/>
                    <a:pt x="92555" y="18630"/>
                  </a:cubicBezTo>
                  <a:cubicBezTo>
                    <a:pt x="92555" y="25462"/>
                    <a:pt x="97869" y="28390"/>
                    <a:pt x="100147" y="29610"/>
                  </a:cubicBezTo>
                  <a:cubicBezTo>
                    <a:pt x="110775" y="35711"/>
                    <a:pt x="112799" y="40103"/>
                    <a:pt x="112799" y="44983"/>
                  </a:cubicBezTo>
                  <a:cubicBezTo>
                    <a:pt x="112799" y="50351"/>
                    <a:pt x="98122" y="103790"/>
                    <a:pt x="68516" y="103790"/>
                  </a:cubicBezTo>
                  <a:cubicBezTo>
                    <a:pt x="50296" y="103790"/>
                    <a:pt x="50296" y="89150"/>
                    <a:pt x="50296" y="84757"/>
                  </a:cubicBezTo>
                  <a:cubicBezTo>
                    <a:pt x="50296" y="70605"/>
                    <a:pt x="57381" y="52792"/>
                    <a:pt x="65479" y="33271"/>
                  </a:cubicBezTo>
                  <a:cubicBezTo>
                    <a:pt x="67503" y="28390"/>
                    <a:pt x="68262" y="26194"/>
                    <a:pt x="68262" y="22290"/>
                  </a:cubicBezTo>
                  <a:cubicBezTo>
                    <a:pt x="68262" y="8137"/>
                    <a:pt x="53586" y="329"/>
                    <a:pt x="39668" y="329"/>
                  </a:cubicBezTo>
                  <a:cubicBezTo>
                    <a:pt x="12844" y="329"/>
                    <a:pt x="192" y="33515"/>
                    <a:pt x="192" y="38395"/>
                  </a:cubicBezTo>
                  <a:cubicBezTo>
                    <a:pt x="192" y="41811"/>
                    <a:pt x="3987" y="41811"/>
                    <a:pt x="6265" y="41811"/>
                  </a:cubicBezTo>
                  <a:cubicBezTo>
                    <a:pt x="9302" y="41811"/>
                    <a:pt x="11073" y="41811"/>
                    <a:pt x="12085" y="38639"/>
                  </a:cubicBezTo>
                  <a:cubicBezTo>
                    <a:pt x="20183" y="12285"/>
                    <a:pt x="33594" y="9113"/>
                    <a:pt x="38149" y="9113"/>
                  </a:cubicBezTo>
                  <a:cubicBezTo>
                    <a:pt x="39921" y="9113"/>
                    <a:pt x="42451" y="9113"/>
                    <a:pt x="42451" y="14237"/>
                  </a:cubicBezTo>
                  <a:cubicBezTo>
                    <a:pt x="42451" y="19850"/>
                    <a:pt x="39415" y="26926"/>
                    <a:pt x="38655" y="28878"/>
                  </a:cubicBezTo>
                  <a:cubicBezTo>
                    <a:pt x="27015" y="57184"/>
                    <a:pt x="23219" y="68164"/>
                    <a:pt x="23219" y="79877"/>
                  </a:cubicBezTo>
                  <a:cubicBezTo>
                    <a:pt x="23219" y="105743"/>
                    <a:pt x="44982" y="112575"/>
                    <a:pt x="66997" y="112575"/>
                  </a:cubicBezTo>
                  <a:cubicBezTo>
                    <a:pt x="110522" y="112575"/>
                    <a:pt x="128995" y="43275"/>
                    <a:pt x="128995" y="22290"/>
                  </a:cubicBezTo>
                  <a:close/>
                </a:path>
              </a:pathLst>
            </a:custGeom>
            <a:solidFill>
              <a:srgbClr val="000000"/>
            </a:solidFill>
            <a:ln w="25400"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6F1947D0-11F4-3181-9A50-F9228A9600AF}"/>
                </a:ext>
              </a:extLst>
            </p:cNvPr>
            <p:cNvSpPr/>
            <p:nvPr>
              <p:custDataLst>
                <p:tags r:id="rId127"/>
              </p:custDataLst>
            </p:nvPr>
          </p:nvSpPr>
          <p:spPr>
            <a:xfrm>
              <a:off x="7570685" y="4400116"/>
              <a:ext cx="53672" cy="114954"/>
            </a:xfrm>
            <a:custGeom>
              <a:avLst/>
              <a:gdLst>
                <a:gd name="connsiteX0" fmla="*/ 49264 w 53672"/>
                <a:gd name="connsiteY0" fmla="*/ 6571 h 114954"/>
                <a:gd name="connsiteX1" fmla="*/ 42179 w 53672"/>
                <a:gd name="connsiteY1" fmla="*/ 81 h 114954"/>
                <a:gd name="connsiteX2" fmla="*/ 32259 w 53672"/>
                <a:gd name="connsiteY2" fmla="*/ 9475 h 114954"/>
                <a:gd name="connsiteX3" fmla="*/ 39345 w 53672"/>
                <a:gd name="connsiteY3" fmla="*/ 15966 h 114954"/>
                <a:gd name="connsiteX4" fmla="*/ 49264 w 53672"/>
                <a:gd name="connsiteY4" fmla="*/ 6571 h 114954"/>
                <a:gd name="connsiteX5" fmla="*/ 13129 w 53672"/>
                <a:gd name="connsiteY5" fmla="*/ 93343 h 114954"/>
                <a:gd name="connsiteX6" fmla="*/ 11534 w 53672"/>
                <a:gd name="connsiteY6" fmla="*/ 100517 h 114954"/>
                <a:gd name="connsiteX7" fmla="*/ 28362 w 53672"/>
                <a:gd name="connsiteY7" fmla="*/ 115035 h 114954"/>
                <a:gd name="connsiteX8" fmla="*/ 53870 w 53672"/>
                <a:gd name="connsiteY8" fmla="*/ 88901 h 114954"/>
                <a:gd name="connsiteX9" fmla="*/ 51036 w 53672"/>
                <a:gd name="connsiteY9" fmla="*/ 86681 h 114954"/>
                <a:gd name="connsiteX10" fmla="*/ 47670 w 53672"/>
                <a:gd name="connsiteY10" fmla="*/ 89585 h 114954"/>
                <a:gd name="connsiteX11" fmla="*/ 28894 w 53672"/>
                <a:gd name="connsiteY11" fmla="*/ 110253 h 114954"/>
                <a:gd name="connsiteX12" fmla="*/ 24465 w 53672"/>
                <a:gd name="connsiteY12" fmla="*/ 104274 h 114954"/>
                <a:gd name="connsiteX13" fmla="*/ 27300 w 53672"/>
                <a:gd name="connsiteY13" fmla="*/ 93343 h 114954"/>
                <a:gd name="connsiteX14" fmla="*/ 32968 w 53672"/>
                <a:gd name="connsiteY14" fmla="*/ 79678 h 114954"/>
                <a:gd name="connsiteX15" fmla="*/ 41647 w 53672"/>
                <a:gd name="connsiteY15" fmla="*/ 57985 h 114954"/>
                <a:gd name="connsiteX16" fmla="*/ 42710 w 53672"/>
                <a:gd name="connsiteY16" fmla="*/ 52519 h 114954"/>
                <a:gd name="connsiteX17" fmla="*/ 25882 w 53672"/>
                <a:gd name="connsiteY17" fmla="*/ 38000 h 114954"/>
                <a:gd name="connsiteX18" fmla="*/ 198 w 53672"/>
                <a:gd name="connsiteY18" fmla="*/ 64134 h 114954"/>
                <a:gd name="connsiteX19" fmla="*/ 3209 w 53672"/>
                <a:gd name="connsiteY19" fmla="*/ 66355 h 114954"/>
                <a:gd name="connsiteX20" fmla="*/ 6397 w 53672"/>
                <a:gd name="connsiteY20" fmla="*/ 63622 h 114954"/>
                <a:gd name="connsiteX21" fmla="*/ 25351 w 53672"/>
                <a:gd name="connsiteY21" fmla="*/ 42783 h 114954"/>
                <a:gd name="connsiteX22" fmla="*/ 29779 w 53672"/>
                <a:gd name="connsiteY22" fmla="*/ 48761 h 114954"/>
                <a:gd name="connsiteX23" fmla="*/ 24288 w 53672"/>
                <a:gd name="connsiteY23" fmla="*/ 65842 h 114954"/>
                <a:gd name="connsiteX24" fmla="*/ 13129 w 53672"/>
                <a:gd name="connsiteY24" fmla="*/ 93343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264" y="6571"/>
                  </a:moveTo>
                  <a:cubicBezTo>
                    <a:pt x="49264" y="3838"/>
                    <a:pt x="47139" y="81"/>
                    <a:pt x="42179" y="81"/>
                  </a:cubicBezTo>
                  <a:cubicBezTo>
                    <a:pt x="37396" y="81"/>
                    <a:pt x="32259" y="4522"/>
                    <a:pt x="32259" y="9475"/>
                  </a:cubicBezTo>
                  <a:cubicBezTo>
                    <a:pt x="32259" y="12379"/>
                    <a:pt x="34562" y="15966"/>
                    <a:pt x="39345" y="15966"/>
                  </a:cubicBezTo>
                  <a:cubicBezTo>
                    <a:pt x="44482" y="15966"/>
                    <a:pt x="49264" y="11183"/>
                    <a:pt x="49264" y="6571"/>
                  </a:cubicBezTo>
                  <a:close/>
                  <a:moveTo>
                    <a:pt x="13129" y="93343"/>
                  </a:moveTo>
                  <a:cubicBezTo>
                    <a:pt x="12420" y="95563"/>
                    <a:pt x="11534" y="97613"/>
                    <a:pt x="11534" y="100517"/>
                  </a:cubicBezTo>
                  <a:cubicBezTo>
                    <a:pt x="11534" y="108545"/>
                    <a:pt x="18620" y="115035"/>
                    <a:pt x="28362" y="115035"/>
                  </a:cubicBezTo>
                  <a:cubicBezTo>
                    <a:pt x="46076" y="115035"/>
                    <a:pt x="53870" y="91464"/>
                    <a:pt x="53870" y="88901"/>
                  </a:cubicBezTo>
                  <a:cubicBezTo>
                    <a:pt x="53870" y="86681"/>
                    <a:pt x="51567" y="86681"/>
                    <a:pt x="51036" y="86681"/>
                  </a:cubicBezTo>
                  <a:cubicBezTo>
                    <a:pt x="48556" y="86681"/>
                    <a:pt x="48379" y="87706"/>
                    <a:pt x="47670" y="89585"/>
                  </a:cubicBezTo>
                  <a:cubicBezTo>
                    <a:pt x="43596" y="103249"/>
                    <a:pt x="35802" y="110253"/>
                    <a:pt x="28894" y="110253"/>
                  </a:cubicBezTo>
                  <a:cubicBezTo>
                    <a:pt x="25351" y="110253"/>
                    <a:pt x="24465" y="108032"/>
                    <a:pt x="24465" y="104274"/>
                  </a:cubicBezTo>
                  <a:cubicBezTo>
                    <a:pt x="24465" y="100346"/>
                    <a:pt x="25705" y="97100"/>
                    <a:pt x="27300" y="93343"/>
                  </a:cubicBezTo>
                  <a:cubicBezTo>
                    <a:pt x="29071" y="88731"/>
                    <a:pt x="31019" y="84119"/>
                    <a:pt x="32968" y="79678"/>
                  </a:cubicBezTo>
                  <a:cubicBezTo>
                    <a:pt x="34562" y="75578"/>
                    <a:pt x="40939" y="60035"/>
                    <a:pt x="41647" y="57985"/>
                  </a:cubicBezTo>
                  <a:cubicBezTo>
                    <a:pt x="42179" y="56277"/>
                    <a:pt x="42710" y="54227"/>
                    <a:pt x="42710" y="52519"/>
                  </a:cubicBezTo>
                  <a:cubicBezTo>
                    <a:pt x="42710" y="44491"/>
                    <a:pt x="35625" y="38000"/>
                    <a:pt x="25882" y="38000"/>
                  </a:cubicBezTo>
                  <a:cubicBezTo>
                    <a:pt x="8346" y="38000"/>
                    <a:pt x="198" y="61230"/>
                    <a:pt x="198" y="64134"/>
                  </a:cubicBezTo>
                  <a:cubicBezTo>
                    <a:pt x="198" y="66355"/>
                    <a:pt x="2678" y="66355"/>
                    <a:pt x="3209" y="66355"/>
                  </a:cubicBezTo>
                  <a:cubicBezTo>
                    <a:pt x="5689" y="66355"/>
                    <a:pt x="5866" y="65501"/>
                    <a:pt x="6397" y="63622"/>
                  </a:cubicBezTo>
                  <a:cubicBezTo>
                    <a:pt x="11003" y="48932"/>
                    <a:pt x="18797" y="42783"/>
                    <a:pt x="25351" y="42783"/>
                  </a:cubicBezTo>
                  <a:cubicBezTo>
                    <a:pt x="28185" y="42783"/>
                    <a:pt x="29779" y="44149"/>
                    <a:pt x="29779" y="48761"/>
                  </a:cubicBezTo>
                  <a:cubicBezTo>
                    <a:pt x="29779" y="52690"/>
                    <a:pt x="28717" y="55252"/>
                    <a:pt x="24288" y="65842"/>
                  </a:cubicBezTo>
                  <a:lnTo>
                    <a:pt x="13129" y="93343"/>
                  </a:lnTo>
                  <a:close/>
                </a:path>
              </a:pathLst>
            </a:custGeom>
            <a:solidFill>
              <a:srgbClr val="000000"/>
            </a:solidFill>
            <a:ln w="25400"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03C0CCD2-FD61-75D8-50C1-D477D7A4CFBA}"/>
                </a:ext>
              </a:extLst>
            </p:cNvPr>
            <p:cNvSpPr/>
            <p:nvPr>
              <p:custDataLst>
                <p:tags r:id="rId128"/>
              </p:custDataLst>
            </p:nvPr>
          </p:nvSpPr>
          <p:spPr>
            <a:xfrm>
              <a:off x="7572295" y="4561021"/>
              <a:ext cx="64477" cy="113417"/>
            </a:xfrm>
            <a:custGeom>
              <a:avLst/>
              <a:gdLst>
                <a:gd name="connsiteX0" fmla="*/ 40230 w 64477"/>
                <a:gd name="connsiteY0" fmla="*/ 4870 h 113417"/>
                <a:gd name="connsiteX1" fmla="*/ 34916 w 64477"/>
                <a:gd name="connsiteY1" fmla="*/ 87 h 113417"/>
                <a:gd name="connsiteX2" fmla="*/ 197 w 64477"/>
                <a:gd name="connsiteY2" fmla="*/ 11019 h 113417"/>
                <a:gd name="connsiteX3" fmla="*/ 197 w 64477"/>
                <a:gd name="connsiteY3" fmla="*/ 17168 h 113417"/>
                <a:gd name="connsiteX4" fmla="*/ 25882 w 64477"/>
                <a:gd name="connsiteY4" fmla="*/ 12385 h 113417"/>
                <a:gd name="connsiteX5" fmla="*/ 25882 w 64477"/>
                <a:gd name="connsiteY5" fmla="*/ 99498 h 113417"/>
                <a:gd name="connsiteX6" fmla="*/ 8168 w 64477"/>
                <a:gd name="connsiteY6" fmla="*/ 107355 h 113417"/>
                <a:gd name="connsiteX7" fmla="*/ 1437 w 64477"/>
                <a:gd name="connsiteY7" fmla="*/ 107355 h 113417"/>
                <a:gd name="connsiteX8" fmla="*/ 1437 w 64477"/>
                <a:gd name="connsiteY8" fmla="*/ 113505 h 113417"/>
                <a:gd name="connsiteX9" fmla="*/ 32967 w 64477"/>
                <a:gd name="connsiteY9" fmla="*/ 112821 h 113417"/>
                <a:gd name="connsiteX10" fmla="*/ 64675 w 64477"/>
                <a:gd name="connsiteY10" fmla="*/ 113505 h 113417"/>
                <a:gd name="connsiteX11" fmla="*/ 64675 w 64477"/>
                <a:gd name="connsiteY11" fmla="*/ 107355 h 113417"/>
                <a:gd name="connsiteX12" fmla="*/ 57944 w 64477"/>
                <a:gd name="connsiteY12" fmla="*/ 107355 h 113417"/>
                <a:gd name="connsiteX13" fmla="*/ 40230 w 64477"/>
                <a:gd name="connsiteY13" fmla="*/ 99498 h 113417"/>
                <a:gd name="connsiteX14" fmla="*/ 40230 w 64477"/>
                <a:gd name="connsiteY14" fmla="*/ 487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230" y="4870"/>
                  </a:moveTo>
                  <a:cubicBezTo>
                    <a:pt x="40230" y="258"/>
                    <a:pt x="39876" y="87"/>
                    <a:pt x="34916" y="87"/>
                  </a:cubicBezTo>
                  <a:cubicBezTo>
                    <a:pt x="23579" y="10848"/>
                    <a:pt x="7460" y="11019"/>
                    <a:pt x="197" y="11019"/>
                  </a:cubicBezTo>
                  <a:lnTo>
                    <a:pt x="197" y="17168"/>
                  </a:lnTo>
                  <a:cubicBezTo>
                    <a:pt x="4449" y="17168"/>
                    <a:pt x="16140" y="17168"/>
                    <a:pt x="25882" y="12385"/>
                  </a:cubicBezTo>
                  <a:lnTo>
                    <a:pt x="25882" y="99498"/>
                  </a:lnTo>
                  <a:cubicBezTo>
                    <a:pt x="25882" y="105135"/>
                    <a:pt x="25882" y="107355"/>
                    <a:pt x="8168" y="107355"/>
                  </a:cubicBezTo>
                  <a:lnTo>
                    <a:pt x="1437" y="107355"/>
                  </a:lnTo>
                  <a:lnTo>
                    <a:pt x="1437" y="113505"/>
                  </a:lnTo>
                  <a:cubicBezTo>
                    <a:pt x="4626" y="113334"/>
                    <a:pt x="26413" y="112821"/>
                    <a:pt x="32967" y="112821"/>
                  </a:cubicBezTo>
                  <a:cubicBezTo>
                    <a:pt x="38459" y="112821"/>
                    <a:pt x="60778" y="113334"/>
                    <a:pt x="64675" y="113505"/>
                  </a:cubicBezTo>
                  <a:lnTo>
                    <a:pt x="64675" y="107355"/>
                  </a:lnTo>
                  <a:lnTo>
                    <a:pt x="57944" y="107355"/>
                  </a:lnTo>
                  <a:cubicBezTo>
                    <a:pt x="40230" y="107355"/>
                    <a:pt x="40230" y="105135"/>
                    <a:pt x="40230" y="99498"/>
                  </a:cubicBezTo>
                  <a:lnTo>
                    <a:pt x="40230" y="4870"/>
                  </a:lnTo>
                  <a:close/>
                </a:path>
              </a:pathLst>
            </a:custGeom>
            <a:solidFill>
              <a:srgbClr val="000000"/>
            </a:solidFill>
            <a:ln w="25400"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9877DC72-B885-296E-1653-A79EE56872AA}"/>
                </a:ext>
              </a:extLst>
            </p:cNvPr>
            <p:cNvSpPr/>
            <p:nvPr>
              <p:custDataLst>
                <p:tags r:id="rId129"/>
              </p:custDataLst>
            </p:nvPr>
          </p:nvSpPr>
          <p:spPr>
            <a:xfrm>
              <a:off x="7750970" y="4524561"/>
              <a:ext cx="168278" cy="57099"/>
            </a:xfrm>
            <a:custGeom>
              <a:avLst/>
              <a:gdLst>
                <a:gd name="connsiteX0" fmla="*/ 159880 w 168278"/>
                <a:gd name="connsiteY0" fmla="*/ 9845 h 57099"/>
                <a:gd name="connsiteX1" fmla="*/ 168484 w 168278"/>
                <a:gd name="connsiteY1" fmla="*/ 4965 h 57099"/>
                <a:gd name="connsiteX2" fmla="*/ 160133 w 168278"/>
                <a:gd name="connsiteY2" fmla="*/ 85 h 57099"/>
                <a:gd name="connsiteX3" fmla="*/ 8555 w 168278"/>
                <a:gd name="connsiteY3" fmla="*/ 85 h 57099"/>
                <a:gd name="connsiteX4" fmla="*/ 205 w 168278"/>
                <a:gd name="connsiteY4" fmla="*/ 4965 h 57099"/>
                <a:gd name="connsiteX5" fmla="*/ 8808 w 168278"/>
                <a:gd name="connsiteY5" fmla="*/ 9845 h 57099"/>
                <a:gd name="connsiteX6" fmla="*/ 159880 w 168278"/>
                <a:gd name="connsiteY6" fmla="*/ 9845 h 57099"/>
                <a:gd name="connsiteX7" fmla="*/ 160133 w 168278"/>
                <a:gd name="connsiteY7" fmla="*/ 57184 h 57099"/>
                <a:gd name="connsiteX8" fmla="*/ 168484 w 168278"/>
                <a:gd name="connsiteY8" fmla="*/ 52304 h 57099"/>
                <a:gd name="connsiteX9" fmla="*/ 159880 w 168278"/>
                <a:gd name="connsiteY9" fmla="*/ 47423 h 57099"/>
                <a:gd name="connsiteX10" fmla="*/ 8808 w 168278"/>
                <a:gd name="connsiteY10" fmla="*/ 47423 h 57099"/>
                <a:gd name="connsiteX11" fmla="*/ 205 w 168278"/>
                <a:gd name="connsiteY11" fmla="*/ 52304 h 57099"/>
                <a:gd name="connsiteX12" fmla="*/ 8555 w 168278"/>
                <a:gd name="connsiteY12" fmla="*/ 57184 h 57099"/>
                <a:gd name="connsiteX13" fmla="*/ 160133 w 168278"/>
                <a:gd name="connsiteY13" fmla="*/ 57184 h 5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7099">
                  <a:moveTo>
                    <a:pt x="159880" y="9845"/>
                  </a:moveTo>
                  <a:cubicBezTo>
                    <a:pt x="163676" y="9845"/>
                    <a:pt x="168484" y="9845"/>
                    <a:pt x="168484" y="4965"/>
                  </a:cubicBezTo>
                  <a:cubicBezTo>
                    <a:pt x="168484" y="85"/>
                    <a:pt x="163676" y="85"/>
                    <a:pt x="160133" y="85"/>
                  </a:cubicBezTo>
                  <a:lnTo>
                    <a:pt x="8555" y="85"/>
                  </a:lnTo>
                  <a:cubicBezTo>
                    <a:pt x="5013" y="85"/>
                    <a:pt x="205" y="85"/>
                    <a:pt x="205" y="4965"/>
                  </a:cubicBezTo>
                  <a:cubicBezTo>
                    <a:pt x="205" y="9845"/>
                    <a:pt x="5013" y="9845"/>
                    <a:pt x="8808" y="9845"/>
                  </a:cubicBezTo>
                  <a:lnTo>
                    <a:pt x="159880" y="9845"/>
                  </a:lnTo>
                  <a:close/>
                  <a:moveTo>
                    <a:pt x="160133" y="57184"/>
                  </a:moveTo>
                  <a:cubicBezTo>
                    <a:pt x="163676" y="57184"/>
                    <a:pt x="168484" y="57184"/>
                    <a:pt x="168484" y="52304"/>
                  </a:cubicBezTo>
                  <a:cubicBezTo>
                    <a:pt x="168484" y="47423"/>
                    <a:pt x="163676" y="47423"/>
                    <a:pt x="159880" y="47423"/>
                  </a:cubicBezTo>
                  <a:lnTo>
                    <a:pt x="8808" y="47423"/>
                  </a:lnTo>
                  <a:cubicBezTo>
                    <a:pt x="5013" y="47423"/>
                    <a:pt x="205" y="47423"/>
                    <a:pt x="205" y="52304"/>
                  </a:cubicBezTo>
                  <a:cubicBezTo>
                    <a:pt x="205" y="57184"/>
                    <a:pt x="5013" y="57184"/>
                    <a:pt x="8555" y="57184"/>
                  </a:cubicBezTo>
                  <a:lnTo>
                    <a:pt x="160133" y="57184"/>
                  </a:lnTo>
                  <a:close/>
                </a:path>
              </a:pathLst>
            </a:custGeom>
            <a:solidFill>
              <a:srgbClr val="000000"/>
            </a:solidFill>
            <a:ln w="25400"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4BEF5838-5FC4-AA80-66AB-86B4B42B415A}"/>
                </a:ext>
              </a:extLst>
            </p:cNvPr>
            <p:cNvSpPr/>
            <p:nvPr>
              <p:custDataLst>
                <p:tags r:id="rId130"/>
              </p:custDataLst>
            </p:nvPr>
          </p:nvSpPr>
          <p:spPr>
            <a:xfrm>
              <a:off x="8013018" y="4447453"/>
              <a:ext cx="155626" cy="166661"/>
            </a:xfrm>
            <a:custGeom>
              <a:avLst/>
              <a:gdLst>
                <a:gd name="connsiteX0" fmla="*/ 47283 w 155626"/>
                <a:gd name="connsiteY0" fmla="*/ 77437 h 166661"/>
                <a:gd name="connsiteX1" fmla="*/ 47283 w 155626"/>
                <a:gd name="connsiteY1" fmla="*/ 17410 h 166661"/>
                <a:gd name="connsiteX2" fmla="*/ 59682 w 155626"/>
                <a:gd name="connsiteY2" fmla="*/ 7649 h 166661"/>
                <a:gd name="connsiteX3" fmla="*/ 91060 w 155626"/>
                <a:gd name="connsiteY3" fmla="*/ 7649 h 166661"/>
                <a:gd name="connsiteX4" fmla="*/ 124463 w 155626"/>
                <a:gd name="connsiteY4" fmla="*/ 41323 h 166661"/>
                <a:gd name="connsiteX5" fmla="*/ 83975 w 155626"/>
                <a:gd name="connsiteY5" fmla="*/ 77437 h 166661"/>
                <a:gd name="connsiteX6" fmla="*/ 47283 w 155626"/>
                <a:gd name="connsiteY6" fmla="*/ 77437 h 166661"/>
                <a:gd name="connsiteX7" fmla="*/ 107003 w 155626"/>
                <a:gd name="connsiteY7" fmla="*/ 79633 h 166661"/>
                <a:gd name="connsiteX8" fmla="*/ 149009 w 155626"/>
                <a:gd name="connsiteY8" fmla="*/ 41323 h 166661"/>
                <a:gd name="connsiteX9" fmla="*/ 92832 w 155626"/>
                <a:gd name="connsiteY9" fmla="*/ 85 h 166661"/>
                <a:gd name="connsiteX10" fmla="*/ 215 w 155626"/>
                <a:gd name="connsiteY10" fmla="*/ 85 h 166661"/>
                <a:gd name="connsiteX11" fmla="*/ 215 w 155626"/>
                <a:gd name="connsiteY11" fmla="*/ 7649 h 166661"/>
                <a:gd name="connsiteX12" fmla="*/ 6288 w 155626"/>
                <a:gd name="connsiteY12" fmla="*/ 7649 h 166661"/>
                <a:gd name="connsiteX13" fmla="*/ 26279 w 155626"/>
                <a:gd name="connsiteY13" fmla="*/ 19118 h 166661"/>
                <a:gd name="connsiteX14" fmla="*/ 26279 w 155626"/>
                <a:gd name="connsiteY14" fmla="*/ 147713 h 166661"/>
                <a:gd name="connsiteX15" fmla="*/ 6288 w 155626"/>
                <a:gd name="connsiteY15" fmla="*/ 159181 h 166661"/>
                <a:gd name="connsiteX16" fmla="*/ 215 w 155626"/>
                <a:gd name="connsiteY16" fmla="*/ 159181 h 166661"/>
                <a:gd name="connsiteX17" fmla="*/ 215 w 155626"/>
                <a:gd name="connsiteY17" fmla="*/ 166746 h 166661"/>
                <a:gd name="connsiteX18" fmla="*/ 99411 w 155626"/>
                <a:gd name="connsiteY18" fmla="*/ 166746 h 166661"/>
                <a:gd name="connsiteX19" fmla="*/ 155842 w 155626"/>
                <a:gd name="connsiteY19" fmla="*/ 122091 h 166661"/>
                <a:gd name="connsiteX20" fmla="*/ 107003 w 155626"/>
                <a:gd name="connsiteY20" fmla="*/ 79633 h 166661"/>
                <a:gd name="connsiteX21" fmla="*/ 91313 w 155626"/>
                <a:gd name="connsiteY21" fmla="*/ 159181 h 166661"/>
                <a:gd name="connsiteX22" fmla="*/ 59682 w 155626"/>
                <a:gd name="connsiteY22" fmla="*/ 159181 h 166661"/>
                <a:gd name="connsiteX23" fmla="*/ 47283 w 155626"/>
                <a:gd name="connsiteY23" fmla="*/ 149421 h 166661"/>
                <a:gd name="connsiteX24" fmla="*/ 47283 w 155626"/>
                <a:gd name="connsiteY24" fmla="*/ 82805 h 166661"/>
                <a:gd name="connsiteX25" fmla="*/ 94856 w 155626"/>
                <a:gd name="connsiteY25" fmla="*/ 82805 h 166661"/>
                <a:gd name="connsiteX26" fmla="*/ 130536 w 155626"/>
                <a:gd name="connsiteY26" fmla="*/ 121847 h 166661"/>
                <a:gd name="connsiteX27" fmla="*/ 91313 w 155626"/>
                <a:gd name="connsiteY27" fmla="*/ 159181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626" h="166661">
                  <a:moveTo>
                    <a:pt x="47283" y="77437"/>
                  </a:moveTo>
                  <a:lnTo>
                    <a:pt x="47283" y="17410"/>
                  </a:lnTo>
                  <a:cubicBezTo>
                    <a:pt x="47283" y="9357"/>
                    <a:pt x="47789" y="7649"/>
                    <a:pt x="59682" y="7649"/>
                  </a:cubicBezTo>
                  <a:lnTo>
                    <a:pt x="91060" y="7649"/>
                  </a:lnTo>
                  <a:cubicBezTo>
                    <a:pt x="115606" y="7649"/>
                    <a:pt x="124463" y="28390"/>
                    <a:pt x="124463" y="41323"/>
                  </a:cubicBezTo>
                  <a:cubicBezTo>
                    <a:pt x="124463" y="56940"/>
                    <a:pt x="112064" y="77437"/>
                    <a:pt x="83975" y="77437"/>
                  </a:cubicBezTo>
                  <a:lnTo>
                    <a:pt x="47283" y="77437"/>
                  </a:lnTo>
                  <a:close/>
                  <a:moveTo>
                    <a:pt x="107003" y="79633"/>
                  </a:moveTo>
                  <a:cubicBezTo>
                    <a:pt x="131549" y="74997"/>
                    <a:pt x="149009" y="59380"/>
                    <a:pt x="149009" y="41323"/>
                  </a:cubicBezTo>
                  <a:cubicBezTo>
                    <a:pt x="149009" y="20094"/>
                    <a:pt x="125728" y="85"/>
                    <a:pt x="92832" y="85"/>
                  </a:cubicBezTo>
                  <a:lnTo>
                    <a:pt x="215" y="85"/>
                  </a:lnTo>
                  <a:lnTo>
                    <a:pt x="215" y="7649"/>
                  </a:lnTo>
                  <a:lnTo>
                    <a:pt x="6288" y="7649"/>
                  </a:lnTo>
                  <a:cubicBezTo>
                    <a:pt x="25773" y="7649"/>
                    <a:pt x="26279" y="10333"/>
                    <a:pt x="26279" y="19118"/>
                  </a:cubicBezTo>
                  <a:lnTo>
                    <a:pt x="26279" y="147713"/>
                  </a:lnTo>
                  <a:cubicBezTo>
                    <a:pt x="26279" y="156497"/>
                    <a:pt x="25773" y="159181"/>
                    <a:pt x="6288" y="159181"/>
                  </a:cubicBezTo>
                  <a:lnTo>
                    <a:pt x="215" y="159181"/>
                  </a:lnTo>
                  <a:lnTo>
                    <a:pt x="215" y="166746"/>
                  </a:lnTo>
                  <a:lnTo>
                    <a:pt x="99411" y="166746"/>
                  </a:lnTo>
                  <a:cubicBezTo>
                    <a:pt x="133067" y="166746"/>
                    <a:pt x="155842" y="145029"/>
                    <a:pt x="155842" y="122091"/>
                  </a:cubicBezTo>
                  <a:cubicBezTo>
                    <a:pt x="155842" y="100862"/>
                    <a:pt x="135091" y="82561"/>
                    <a:pt x="107003" y="79633"/>
                  </a:cubicBezTo>
                  <a:close/>
                  <a:moveTo>
                    <a:pt x="91313" y="159181"/>
                  </a:moveTo>
                  <a:lnTo>
                    <a:pt x="59682" y="159181"/>
                  </a:lnTo>
                  <a:cubicBezTo>
                    <a:pt x="47789" y="159181"/>
                    <a:pt x="47283" y="157473"/>
                    <a:pt x="47283" y="149421"/>
                  </a:cubicBezTo>
                  <a:lnTo>
                    <a:pt x="47283" y="82805"/>
                  </a:lnTo>
                  <a:lnTo>
                    <a:pt x="94856" y="82805"/>
                  </a:lnTo>
                  <a:cubicBezTo>
                    <a:pt x="119908" y="82805"/>
                    <a:pt x="130536" y="105499"/>
                    <a:pt x="130536" y="121847"/>
                  </a:cubicBezTo>
                  <a:cubicBezTo>
                    <a:pt x="130536" y="139172"/>
                    <a:pt x="117378" y="159181"/>
                    <a:pt x="91313" y="159181"/>
                  </a:cubicBezTo>
                  <a:close/>
                </a:path>
              </a:pathLst>
            </a:custGeom>
            <a:solidFill>
              <a:srgbClr val="000000"/>
            </a:solidFill>
            <a:ln w="25400"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F5D2CDCD-45E4-4DD8-38F8-F2BF0043D824}"/>
                </a:ext>
              </a:extLst>
            </p:cNvPr>
            <p:cNvSpPr/>
            <p:nvPr>
              <p:custDataLst>
                <p:tags r:id="rId131"/>
              </p:custDataLst>
            </p:nvPr>
          </p:nvSpPr>
          <p:spPr>
            <a:xfrm>
              <a:off x="8191504" y="4450869"/>
              <a:ext cx="54152" cy="163245"/>
            </a:xfrm>
            <a:custGeom>
              <a:avLst/>
              <a:gdLst>
                <a:gd name="connsiteX0" fmla="*/ 36662 w 54152"/>
                <a:gd name="connsiteY0" fmla="*/ 55476 h 163245"/>
                <a:gd name="connsiteX1" fmla="*/ 1234 w 54152"/>
                <a:gd name="connsiteY1" fmla="*/ 58160 h 163245"/>
                <a:gd name="connsiteX2" fmla="*/ 1234 w 54152"/>
                <a:gd name="connsiteY2" fmla="*/ 65724 h 163245"/>
                <a:gd name="connsiteX3" fmla="*/ 19960 w 54152"/>
                <a:gd name="connsiteY3" fmla="*/ 79145 h 163245"/>
                <a:gd name="connsiteX4" fmla="*/ 19960 w 54152"/>
                <a:gd name="connsiteY4" fmla="*/ 144785 h 163245"/>
                <a:gd name="connsiteX5" fmla="*/ 222 w 54152"/>
                <a:gd name="connsiteY5" fmla="*/ 155765 h 163245"/>
                <a:gd name="connsiteX6" fmla="*/ 222 w 54152"/>
                <a:gd name="connsiteY6" fmla="*/ 163330 h 163245"/>
                <a:gd name="connsiteX7" fmla="*/ 28058 w 54152"/>
                <a:gd name="connsiteY7" fmla="*/ 162598 h 163245"/>
                <a:gd name="connsiteX8" fmla="*/ 54375 w 54152"/>
                <a:gd name="connsiteY8" fmla="*/ 163330 h 163245"/>
                <a:gd name="connsiteX9" fmla="*/ 54375 w 54152"/>
                <a:gd name="connsiteY9" fmla="*/ 155765 h 163245"/>
                <a:gd name="connsiteX10" fmla="*/ 36662 w 54152"/>
                <a:gd name="connsiteY10" fmla="*/ 145029 h 163245"/>
                <a:gd name="connsiteX11" fmla="*/ 36662 w 54152"/>
                <a:gd name="connsiteY11" fmla="*/ 55476 h 163245"/>
                <a:gd name="connsiteX12" fmla="*/ 37674 w 54152"/>
                <a:gd name="connsiteY12" fmla="*/ 13017 h 163245"/>
                <a:gd name="connsiteX13" fmla="*/ 24262 w 54152"/>
                <a:gd name="connsiteY13" fmla="*/ 85 h 163245"/>
                <a:gd name="connsiteX14" fmla="*/ 10850 w 54152"/>
                <a:gd name="connsiteY14" fmla="*/ 13017 h 163245"/>
                <a:gd name="connsiteX15" fmla="*/ 24262 w 54152"/>
                <a:gd name="connsiteY15" fmla="*/ 25950 h 163245"/>
                <a:gd name="connsiteX16" fmla="*/ 37674 w 54152"/>
                <a:gd name="connsiteY16" fmla="*/ 13017 h 1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3245">
                  <a:moveTo>
                    <a:pt x="36662" y="55476"/>
                  </a:moveTo>
                  <a:lnTo>
                    <a:pt x="1234" y="58160"/>
                  </a:lnTo>
                  <a:lnTo>
                    <a:pt x="1234" y="65724"/>
                  </a:lnTo>
                  <a:cubicBezTo>
                    <a:pt x="17683" y="65724"/>
                    <a:pt x="19960" y="67188"/>
                    <a:pt x="19960" y="79145"/>
                  </a:cubicBezTo>
                  <a:lnTo>
                    <a:pt x="19960" y="144785"/>
                  </a:lnTo>
                  <a:cubicBezTo>
                    <a:pt x="19960" y="155765"/>
                    <a:pt x="17177" y="155765"/>
                    <a:pt x="222" y="155765"/>
                  </a:cubicBezTo>
                  <a:lnTo>
                    <a:pt x="222" y="163330"/>
                  </a:lnTo>
                  <a:cubicBezTo>
                    <a:pt x="8320" y="163086"/>
                    <a:pt x="21985" y="162598"/>
                    <a:pt x="28058" y="162598"/>
                  </a:cubicBezTo>
                  <a:cubicBezTo>
                    <a:pt x="36915" y="162598"/>
                    <a:pt x="45771" y="163086"/>
                    <a:pt x="54375" y="163330"/>
                  </a:cubicBezTo>
                  <a:lnTo>
                    <a:pt x="54375" y="155765"/>
                  </a:lnTo>
                  <a:cubicBezTo>
                    <a:pt x="37674" y="155765"/>
                    <a:pt x="36662" y="154545"/>
                    <a:pt x="36662" y="145029"/>
                  </a:cubicBezTo>
                  <a:lnTo>
                    <a:pt x="36662" y="55476"/>
                  </a:lnTo>
                  <a:close/>
                  <a:moveTo>
                    <a:pt x="37674" y="13017"/>
                  </a:moveTo>
                  <a:cubicBezTo>
                    <a:pt x="37674" y="5209"/>
                    <a:pt x="31347" y="85"/>
                    <a:pt x="24262" y="85"/>
                  </a:cubicBezTo>
                  <a:cubicBezTo>
                    <a:pt x="16417" y="85"/>
                    <a:pt x="10850" y="6673"/>
                    <a:pt x="10850" y="13017"/>
                  </a:cubicBezTo>
                  <a:cubicBezTo>
                    <a:pt x="10850" y="19606"/>
                    <a:pt x="16417" y="25950"/>
                    <a:pt x="24262" y="25950"/>
                  </a:cubicBezTo>
                  <a:cubicBezTo>
                    <a:pt x="31347" y="25950"/>
                    <a:pt x="37674" y="20826"/>
                    <a:pt x="37674" y="13017"/>
                  </a:cubicBezTo>
                  <a:close/>
                </a:path>
              </a:pathLst>
            </a:custGeom>
            <a:solidFill>
              <a:srgbClr val="000000"/>
            </a:solidFill>
            <a:ln w="25400"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E58A8B64-2170-B4C5-AC1F-FE73AF53B98B}"/>
                </a:ext>
              </a:extLst>
            </p:cNvPr>
            <p:cNvSpPr/>
            <p:nvPr>
              <p:custDataLst>
                <p:tags r:id="rId132"/>
              </p:custDataLst>
            </p:nvPr>
          </p:nvSpPr>
          <p:spPr>
            <a:xfrm>
              <a:off x="8261796" y="4447453"/>
              <a:ext cx="138925" cy="166661"/>
            </a:xfrm>
            <a:custGeom>
              <a:avLst/>
              <a:gdLst>
                <a:gd name="connsiteX0" fmla="*/ 139150 w 138925"/>
                <a:gd name="connsiteY0" fmla="*/ 103790 h 166661"/>
                <a:gd name="connsiteX1" fmla="*/ 132824 w 138925"/>
                <a:gd name="connsiteY1" fmla="*/ 103790 h 166661"/>
                <a:gd name="connsiteX2" fmla="*/ 81960 w 138925"/>
                <a:gd name="connsiteY2" fmla="*/ 159181 h 166661"/>
                <a:gd name="connsiteX3" fmla="*/ 61210 w 138925"/>
                <a:gd name="connsiteY3" fmla="*/ 159181 h 166661"/>
                <a:gd name="connsiteX4" fmla="*/ 48811 w 138925"/>
                <a:gd name="connsiteY4" fmla="*/ 149421 h 166661"/>
                <a:gd name="connsiteX5" fmla="*/ 48811 w 138925"/>
                <a:gd name="connsiteY5" fmla="*/ 19362 h 166661"/>
                <a:gd name="connsiteX6" fmla="*/ 72851 w 138925"/>
                <a:gd name="connsiteY6" fmla="*/ 7649 h 166661"/>
                <a:gd name="connsiteX7" fmla="*/ 81201 w 138925"/>
                <a:gd name="connsiteY7" fmla="*/ 7649 h 166661"/>
                <a:gd name="connsiteX8" fmla="*/ 81201 w 138925"/>
                <a:gd name="connsiteY8" fmla="*/ 85 h 166661"/>
                <a:gd name="connsiteX9" fmla="*/ 38689 w 138925"/>
                <a:gd name="connsiteY9" fmla="*/ 817 h 166661"/>
                <a:gd name="connsiteX10" fmla="*/ 225 w 138925"/>
                <a:gd name="connsiteY10" fmla="*/ 85 h 166661"/>
                <a:gd name="connsiteX11" fmla="*/ 225 w 138925"/>
                <a:gd name="connsiteY11" fmla="*/ 7649 h 166661"/>
                <a:gd name="connsiteX12" fmla="*/ 6298 w 138925"/>
                <a:gd name="connsiteY12" fmla="*/ 7649 h 166661"/>
                <a:gd name="connsiteX13" fmla="*/ 26289 w 138925"/>
                <a:gd name="connsiteY13" fmla="*/ 19118 h 166661"/>
                <a:gd name="connsiteX14" fmla="*/ 26289 w 138925"/>
                <a:gd name="connsiteY14" fmla="*/ 147713 h 166661"/>
                <a:gd name="connsiteX15" fmla="*/ 6298 w 138925"/>
                <a:gd name="connsiteY15" fmla="*/ 159181 h 166661"/>
                <a:gd name="connsiteX16" fmla="*/ 225 w 138925"/>
                <a:gd name="connsiteY16" fmla="*/ 159181 h 166661"/>
                <a:gd name="connsiteX17" fmla="*/ 225 w 138925"/>
                <a:gd name="connsiteY17" fmla="*/ 166746 h 166661"/>
                <a:gd name="connsiteX18" fmla="*/ 132065 w 138925"/>
                <a:gd name="connsiteY18" fmla="*/ 166746 h 166661"/>
                <a:gd name="connsiteX19" fmla="*/ 139150 w 138925"/>
                <a:gd name="connsiteY19" fmla="*/ 103790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25" h="166661">
                  <a:moveTo>
                    <a:pt x="139150" y="103790"/>
                  </a:moveTo>
                  <a:lnTo>
                    <a:pt x="132824" y="103790"/>
                  </a:lnTo>
                  <a:cubicBezTo>
                    <a:pt x="130040" y="128680"/>
                    <a:pt x="126497" y="159181"/>
                    <a:pt x="81960" y="159181"/>
                  </a:cubicBezTo>
                  <a:lnTo>
                    <a:pt x="61210" y="159181"/>
                  </a:lnTo>
                  <a:cubicBezTo>
                    <a:pt x="49317" y="159181"/>
                    <a:pt x="48811" y="157473"/>
                    <a:pt x="48811" y="149421"/>
                  </a:cubicBezTo>
                  <a:lnTo>
                    <a:pt x="48811" y="19362"/>
                  </a:lnTo>
                  <a:cubicBezTo>
                    <a:pt x="48811" y="11065"/>
                    <a:pt x="48811" y="7649"/>
                    <a:pt x="72851" y="7649"/>
                  </a:cubicBezTo>
                  <a:lnTo>
                    <a:pt x="81201" y="7649"/>
                  </a:lnTo>
                  <a:lnTo>
                    <a:pt x="81201" y="85"/>
                  </a:lnTo>
                  <a:cubicBezTo>
                    <a:pt x="72091" y="817"/>
                    <a:pt x="49064" y="817"/>
                    <a:pt x="38689" y="817"/>
                  </a:cubicBezTo>
                  <a:cubicBezTo>
                    <a:pt x="28820" y="817"/>
                    <a:pt x="9082" y="817"/>
                    <a:pt x="225" y="85"/>
                  </a:cubicBezTo>
                  <a:lnTo>
                    <a:pt x="225" y="7649"/>
                  </a:lnTo>
                  <a:lnTo>
                    <a:pt x="6298" y="7649"/>
                  </a:lnTo>
                  <a:cubicBezTo>
                    <a:pt x="25783" y="7649"/>
                    <a:pt x="26289" y="10333"/>
                    <a:pt x="26289" y="19118"/>
                  </a:cubicBezTo>
                  <a:lnTo>
                    <a:pt x="26289" y="147713"/>
                  </a:lnTo>
                  <a:cubicBezTo>
                    <a:pt x="26289" y="156497"/>
                    <a:pt x="25783" y="159181"/>
                    <a:pt x="6298" y="159181"/>
                  </a:cubicBezTo>
                  <a:lnTo>
                    <a:pt x="225" y="159181"/>
                  </a:lnTo>
                  <a:lnTo>
                    <a:pt x="225" y="166746"/>
                  </a:lnTo>
                  <a:lnTo>
                    <a:pt x="132065" y="166746"/>
                  </a:lnTo>
                  <a:lnTo>
                    <a:pt x="139150" y="103790"/>
                  </a:lnTo>
                  <a:close/>
                </a:path>
              </a:pathLst>
            </a:custGeom>
            <a:solidFill>
              <a:srgbClr val="000000"/>
            </a:solidFill>
            <a:ln w="25400"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60CBAAD3-444E-D21E-6B22-FDC074721CF9}"/>
                </a:ext>
              </a:extLst>
            </p:cNvPr>
            <p:cNvSpPr/>
            <p:nvPr>
              <p:custDataLst>
                <p:tags r:id="rId133"/>
              </p:custDataLst>
            </p:nvPr>
          </p:nvSpPr>
          <p:spPr>
            <a:xfrm>
              <a:off x="8425774" y="4442085"/>
              <a:ext cx="112101" cy="177397"/>
            </a:xfrm>
            <a:custGeom>
              <a:avLst/>
              <a:gdLst>
                <a:gd name="connsiteX0" fmla="*/ 74375 w 112101"/>
                <a:gd name="connsiteY0" fmla="*/ 77437 h 177397"/>
                <a:gd name="connsiteX1" fmla="*/ 41985 w 112101"/>
                <a:gd name="connsiteY1" fmla="*/ 69873 h 177397"/>
                <a:gd name="connsiteX2" fmla="*/ 16426 w 112101"/>
                <a:gd name="connsiteY2" fmla="*/ 38883 h 177397"/>
                <a:gd name="connsiteX3" fmla="*/ 49829 w 112101"/>
                <a:gd name="connsiteY3" fmla="*/ 6917 h 177397"/>
                <a:gd name="connsiteX4" fmla="*/ 99174 w 112101"/>
                <a:gd name="connsiteY4" fmla="*/ 57916 h 177397"/>
                <a:gd name="connsiteX5" fmla="*/ 102211 w 112101"/>
                <a:gd name="connsiteY5" fmla="*/ 60844 h 177397"/>
                <a:gd name="connsiteX6" fmla="*/ 105500 w 112101"/>
                <a:gd name="connsiteY6" fmla="*/ 54988 h 177397"/>
                <a:gd name="connsiteX7" fmla="*/ 105500 w 112101"/>
                <a:gd name="connsiteY7" fmla="*/ 5941 h 177397"/>
                <a:gd name="connsiteX8" fmla="*/ 102717 w 112101"/>
                <a:gd name="connsiteY8" fmla="*/ 85 h 177397"/>
                <a:gd name="connsiteX9" fmla="*/ 98921 w 112101"/>
                <a:gd name="connsiteY9" fmla="*/ 3257 h 177397"/>
                <a:gd name="connsiteX10" fmla="*/ 90064 w 112101"/>
                <a:gd name="connsiteY10" fmla="*/ 17166 h 177397"/>
                <a:gd name="connsiteX11" fmla="*/ 49576 w 112101"/>
                <a:gd name="connsiteY11" fmla="*/ 85 h 177397"/>
                <a:gd name="connsiteX12" fmla="*/ 231 w 112101"/>
                <a:gd name="connsiteY12" fmla="*/ 47423 h 177397"/>
                <a:gd name="connsiteX13" fmla="*/ 33381 w 112101"/>
                <a:gd name="connsiteY13" fmla="*/ 92078 h 177397"/>
                <a:gd name="connsiteX14" fmla="*/ 66784 w 112101"/>
                <a:gd name="connsiteY14" fmla="*/ 100130 h 177397"/>
                <a:gd name="connsiteX15" fmla="*/ 88293 w 112101"/>
                <a:gd name="connsiteY15" fmla="*/ 112575 h 177397"/>
                <a:gd name="connsiteX16" fmla="*/ 96138 w 112101"/>
                <a:gd name="connsiteY16" fmla="*/ 135024 h 177397"/>
                <a:gd name="connsiteX17" fmla="*/ 62229 w 112101"/>
                <a:gd name="connsiteY17" fmla="*/ 169918 h 177397"/>
                <a:gd name="connsiteX18" fmla="*/ 22247 w 112101"/>
                <a:gd name="connsiteY18" fmla="*/ 156741 h 177397"/>
                <a:gd name="connsiteX19" fmla="*/ 6557 w 112101"/>
                <a:gd name="connsiteY19" fmla="*/ 119163 h 177397"/>
                <a:gd name="connsiteX20" fmla="*/ 3521 w 112101"/>
                <a:gd name="connsiteY20" fmla="*/ 116723 h 177397"/>
                <a:gd name="connsiteX21" fmla="*/ 231 w 112101"/>
                <a:gd name="connsiteY21" fmla="*/ 122823 h 177397"/>
                <a:gd name="connsiteX22" fmla="*/ 231 w 112101"/>
                <a:gd name="connsiteY22" fmla="*/ 171626 h 177397"/>
                <a:gd name="connsiteX23" fmla="*/ 3015 w 112101"/>
                <a:gd name="connsiteY23" fmla="*/ 177483 h 177397"/>
                <a:gd name="connsiteX24" fmla="*/ 6810 w 112101"/>
                <a:gd name="connsiteY24" fmla="*/ 174310 h 177397"/>
                <a:gd name="connsiteX25" fmla="*/ 15920 w 112101"/>
                <a:gd name="connsiteY25" fmla="*/ 160402 h 177397"/>
                <a:gd name="connsiteX26" fmla="*/ 62482 w 112101"/>
                <a:gd name="connsiteY26" fmla="*/ 177483 h 177397"/>
                <a:gd name="connsiteX27" fmla="*/ 112333 w 112101"/>
                <a:gd name="connsiteY27" fmla="*/ 126728 h 177397"/>
                <a:gd name="connsiteX28" fmla="*/ 74375 w 112101"/>
                <a:gd name="connsiteY28" fmla="*/ 77437 h 17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77397">
                  <a:moveTo>
                    <a:pt x="74375" y="77437"/>
                  </a:moveTo>
                  <a:lnTo>
                    <a:pt x="41985" y="69873"/>
                  </a:lnTo>
                  <a:cubicBezTo>
                    <a:pt x="26295" y="66212"/>
                    <a:pt x="16426" y="53036"/>
                    <a:pt x="16426" y="38883"/>
                  </a:cubicBezTo>
                  <a:cubicBezTo>
                    <a:pt x="16426" y="21802"/>
                    <a:pt x="30091" y="6917"/>
                    <a:pt x="49829" y="6917"/>
                  </a:cubicBezTo>
                  <a:cubicBezTo>
                    <a:pt x="92089" y="6917"/>
                    <a:pt x="97656" y="46935"/>
                    <a:pt x="99174" y="57916"/>
                  </a:cubicBezTo>
                  <a:cubicBezTo>
                    <a:pt x="99427" y="59380"/>
                    <a:pt x="99427" y="60844"/>
                    <a:pt x="102211" y="60844"/>
                  </a:cubicBezTo>
                  <a:cubicBezTo>
                    <a:pt x="105500" y="60844"/>
                    <a:pt x="105500" y="59624"/>
                    <a:pt x="105500" y="54988"/>
                  </a:cubicBezTo>
                  <a:lnTo>
                    <a:pt x="105500" y="5941"/>
                  </a:lnTo>
                  <a:cubicBezTo>
                    <a:pt x="105500" y="1793"/>
                    <a:pt x="105500" y="85"/>
                    <a:pt x="102717" y="85"/>
                  </a:cubicBezTo>
                  <a:cubicBezTo>
                    <a:pt x="100945" y="85"/>
                    <a:pt x="100692" y="329"/>
                    <a:pt x="98921" y="3257"/>
                  </a:cubicBezTo>
                  <a:lnTo>
                    <a:pt x="90064" y="17166"/>
                  </a:lnTo>
                  <a:cubicBezTo>
                    <a:pt x="82473" y="10089"/>
                    <a:pt x="72098" y="85"/>
                    <a:pt x="49576" y="85"/>
                  </a:cubicBezTo>
                  <a:cubicBezTo>
                    <a:pt x="21487" y="85"/>
                    <a:pt x="231" y="21558"/>
                    <a:pt x="231" y="47423"/>
                  </a:cubicBezTo>
                  <a:cubicBezTo>
                    <a:pt x="231" y="67676"/>
                    <a:pt x="13643" y="85489"/>
                    <a:pt x="33381" y="92078"/>
                  </a:cubicBezTo>
                  <a:cubicBezTo>
                    <a:pt x="36164" y="93054"/>
                    <a:pt x="49070" y="95982"/>
                    <a:pt x="66784" y="100130"/>
                  </a:cubicBezTo>
                  <a:cubicBezTo>
                    <a:pt x="73616" y="101838"/>
                    <a:pt x="81208" y="103546"/>
                    <a:pt x="88293" y="112575"/>
                  </a:cubicBezTo>
                  <a:cubicBezTo>
                    <a:pt x="93607" y="118919"/>
                    <a:pt x="96138" y="126972"/>
                    <a:pt x="96138" y="135024"/>
                  </a:cubicBezTo>
                  <a:cubicBezTo>
                    <a:pt x="96138" y="152349"/>
                    <a:pt x="83485" y="169918"/>
                    <a:pt x="62229" y="169918"/>
                  </a:cubicBezTo>
                  <a:cubicBezTo>
                    <a:pt x="54890" y="169918"/>
                    <a:pt x="35658" y="168698"/>
                    <a:pt x="22247" y="156741"/>
                  </a:cubicBezTo>
                  <a:cubicBezTo>
                    <a:pt x="7570" y="143565"/>
                    <a:pt x="6810" y="127948"/>
                    <a:pt x="6557" y="119163"/>
                  </a:cubicBezTo>
                  <a:cubicBezTo>
                    <a:pt x="6304" y="116723"/>
                    <a:pt x="4280" y="116723"/>
                    <a:pt x="3521" y="116723"/>
                  </a:cubicBezTo>
                  <a:cubicBezTo>
                    <a:pt x="231" y="116723"/>
                    <a:pt x="231" y="118431"/>
                    <a:pt x="231" y="122823"/>
                  </a:cubicBezTo>
                  <a:lnTo>
                    <a:pt x="231" y="171626"/>
                  </a:lnTo>
                  <a:cubicBezTo>
                    <a:pt x="231" y="175774"/>
                    <a:pt x="231" y="177483"/>
                    <a:pt x="3015" y="177483"/>
                  </a:cubicBezTo>
                  <a:cubicBezTo>
                    <a:pt x="4786" y="177483"/>
                    <a:pt x="5039" y="176994"/>
                    <a:pt x="6810" y="174310"/>
                  </a:cubicBezTo>
                  <a:cubicBezTo>
                    <a:pt x="6810" y="174066"/>
                    <a:pt x="7570" y="173334"/>
                    <a:pt x="15920" y="160402"/>
                  </a:cubicBezTo>
                  <a:cubicBezTo>
                    <a:pt x="23765" y="168698"/>
                    <a:pt x="39960" y="177483"/>
                    <a:pt x="62482" y="177483"/>
                  </a:cubicBezTo>
                  <a:cubicBezTo>
                    <a:pt x="92089" y="177483"/>
                    <a:pt x="112333" y="153569"/>
                    <a:pt x="112333" y="126728"/>
                  </a:cubicBezTo>
                  <a:cubicBezTo>
                    <a:pt x="112333" y="102326"/>
                    <a:pt x="95631" y="82317"/>
                    <a:pt x="74375" y="77437"/>
                  </a:cubicBezTo>
                  <a:close/>
                </a:path>
              </a:pathLst>
            </a:custGeom>
            <a:solidFill>
              <a:srgbClr val="000000"/>
            </a:solidFill>
            <a:ln w="25400"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E5F3E294-60F6-8999-AADD-8848A8A63CAD}"/>
                </a:ext>
              </a:extLst>
            </p:cNvPr>
            <p:cNvSpPr/>
            <p:nvPr>
              <p:custDataLst>
                <p:tags r:id="rId134"/>
              </p:custDataLst>
            </p:nvPr>
          </p:nvSpPr>
          <p:spPr>
            <a:xfrm>
              <a:off x="8561297" y="4448917"/>
              <a:ext cx="164230" cy="165197"/>
            </a:xfrm>
            <a:custGeom>
              <a:avLst/>
              <a:gdLst>
                <a:gd name="connsiteX0" fmla="*/ 159659 w 164230"/>
                <a:gd name="connsiteY0" fmla="*/ 85 h 165197"/>
                <a:gd name="connsiteX1" fmla="*/ 5045 w 164230"/>
                <a:gd name="connsiteY1" fmla="*/ 85 h 165197"/>
                <a:gd name="connsiteX2" fmla="*/ 237 w 164230"/>
                <a:gd name="connsiteY2" fmla="*/ 54988 h 165197"/>
                <a:gd name="connsiteX3" fmla="*/ 6563 w 164230"/>
                <a:gd name="connsiteY3" fmla="*/ 54988 h 165197"/>
                <a:gd name="connsiteX4" fmla="*/ 52112 w 164230"/>
                <a:gd name="connsiteY4" fmla="*/ 7649 h 165197"/>
                <a:gd name="connsiteX5" fmla="*/ 65777 w 164230"/>
                <a:gd name="connsiteY5" fmla="*/ 8137 h 165197"/>
                <a:gd name="connsiteX6" fmla="*/ 71091 w 164230"/>
                <a:gd name="connsiteY6" fmla="*/ 17410 h 165197"/>
                <a:gd name="connsiteX7" fmla="*/ 71091 w 164230"/>
                <a:gd name="connsiteY7" fmla="*/ 146005 h 165197"/>
                <a:gd name="connsiteX8" fmla="*/ 44521 w 164230"/>
                <a:gd name="connsiteY8" fmla="*/ 157717 h 165197"/>
                <a:gd name="connsiteX9" fmla="*/ 34399 w 164230"/>
                <a:gd name="connsiteY9" fmla="*/ 157717 h 165197"/>
                <a:gd name="connsiteX10" fmla="*/ 34399 w 164230"/>
                <a:gd name="connsiteY10" fmla="*/ 165282 h 165197"/>
                <a:gd name="connsiteX11" fmla="*/ 82225 w 164230"/>
                <a:gd name="connsiteY11" fmla="*/ 164550 h 165197"/>
                <a:gd name="connsiteX12" fmla="*/ 130305 w 164230"/>
                <a:gd name="connsiteY12" fmla="*/ 165282 h 165197"/>
                <a:gd name="connsiteX13" fmla="*/ 130305 w 164230"/>
                <a:gd name="connsiteY13" fmla="*/ 157717 h 165197"/>
                <a:gd name="connsiteX14" fmla="*/ 120183 w 164230"/>
                <a:gd name="connsiteY14" fmla="*/ 157717 h 165197"/>
                <a:gd name="connsiteX15" fmla="*/ 93613 w 164230"/>
                <a:gd name="connsiteY15" fmla="*/ 146005 h 165197"/>
                <a:gd name="connsiteX16" fmla="*/ 93613 w 164230"/>
                <a:gd name="connsiteY16" fmla="*/ 17410 h 165197"/>
                <a:gd name="connsiteX17" fmla="*/ 98167 w 164230"/>
                <a:gd name="connsiteY17" fmla="*/ 8137 h 165197"/>
                <a:gd name="connsiteX18" fmla="*/ 112591 w 164230"/>
                <a:gd name="connsiteY18" fmla="*/ 7649 h 165197"/>
                <a:gd name="connsiteX19" fmla="*/ 158141 w 164230"/>
                <a:gd name="connsiteY19" fmla="*/ 54988 h 165197"/>
                <a:gd name="connsiteX20" fmla="*/ 164467 w 164230"/>
                <a:gd name="connsiteY20" fmla="*/ 54988 h 165197"/>
                <a:gd name="connsiteX21" fmla="*/ 159659 w 164230"/>
                <a:gd name="connsiteY21" fmla="*/ 85 h 16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230" h="165197">
                  <a:moveTo>
                    <a:pt x="159659" y="85"/>
                  </a:moveTo>
                  <a:lnTo>
                    <a:pt x="5045" y="85"/>
                  </a:lnTo>
                  <a:lnTo>
                    <a:pt x="237" y="54988"/>
                  </a:lnTo>
                  <a:lnTo>
                    <a:pt x="6563" y="54988"/>
                  </a:lnTo>
                  <a:cubicBezTo>
                    <a:pt x="10106" y="15702"/>
                    <a:pt x="13901" y="7649"/>
                    <a:pt x="52112" y="7649"/>
                  </a:cubicBezTo>
                  <a:cubicBezTo>
                    <a:pt x="56667" y="7649"/>
                    <a:pt x="63246" y="7649"/>
                    <a:pt x="65777" y="8137"/>
                  </a:cubicBezTo>
                  <a:cubicBezTo>
                    <a:pt x="71091" y="9113"/>
                    <a:pt x="71091" y="11797"/>
                    <a:pt x="71091" y="17410"/>
                  </a:cubicBezTo>
                  <a:lnTo>
                    <a:pt x="71091" y="146005"/>
                  </a:lnTo>
                  <a:cubicBezTo>
                    <a:pt x="71091" y="154301"/>
                    <a:pt x="71091" y="157717"/>
                    <a:pt x="44521" y="157717"/>
                  </a:cubicBezTo>
                  <a:lnTo>
                    <a:pt x="34399" y="157717"/>
                  </a:lnTo>
                  <a:lnTo>
                    <a:pt x="34399" y="165282"/>
                  </a:lnTo>
                  <a:cubicBezTo>
                    <a:pt x="44774" y="164550"/>
                    <a:pt x="70585" y="164550"/>
                    <a:pt x="82225" y="164550"/>
                  </a:cubicBezTo>
                  <a:cubicBezTo>
                    <a:pt x="93866" y="164550"/>
                    <a:pt x="119930" y="164550"/>
                    <a:pt x="130305" y="165282"/>
                  </a:cubicBezTo>
                  <a:lnTo>
                    <a:pt x="130305" y="157717"/>
                  </a:lnTo>
                  <a:lnTo>
                    <a:pt x="120183" y="157717"/>
                  </a:lnTo>
                  <a:cubicBezTo>
                    <a:pt x="93613" y="157717"/>
                    <a:pt x="93613" y="154301"/>
                    <a:pt x="93613" y="146005"/>
                  </a:cubicBezTo>
                  <a:lnTo>
                    <a:pt x="93613" y="17410"/>
                  </a:lnTo>
                  <a:cubicBezTo>
                    <a:pt x="93613" y="12529"/>
                    <a:pt x="93613" y="9113"/>
                    <a:pt x="98167" y="8137"/>
                  </a:cubicBezTo>
                  <a:cubicBezTo>
                    <a:pt x="100951" y="7649"/>
                    <a:pt x="107783" y="7649"/>
                    <a:pt x="112591" y="7649"/>
                  </a:cubicBezTo>
                  <a:cubicBezTo>
                    <a:pt x="150802" y="7649"/>
                    <a:pt x="154598" y="15702"/>
                    <a:pt x="158141" y="54988"/>
                  </a:cubicBezTo>
                  <a:lnTo>
                    <a:pt x="164467" y="54988"/>
                  </a:lnTo>
                  <a:lnTo>
                    <a:pt x="159659" y="85"/>
                  </a:lnTo>
                  <a:close/>
                </a:path>
              </a:pathLst>
            </a:custGeom>
            <a:solidFill>
              <a:srgbClr val="000000"/>
            </a:solidFill>
            <a:ln w="25400"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6B1727CC-236C-1048-F3F3-D8C7471BE85A}"/>
                </a:ext>
              </a:extLst>
            </p:cNvPr>
            <p:cNvSpPr/>
            <p:nvPr>
              <p:custDataLst>
                <p:tags r:id="rId135"/>
              </p:custDataLst>
            </p:nvPr>
          </p:nvSpPr>
          <p:spPr>
            <a:xfrm>
              <a:off x="8744310" y="4447453"/>
              <a:ext cx="213068" cy="166661"/>
            </a:xfrm>
            <a:custGeom>
              <a:avLst/>
              <a:gdLst>
                <a:gd name="connsiteX0" fmla="*/ 51866 w 213068"/>
                <a:gd name="connsiteY0" fmla="*/ 5453 h 166661"/>
                <a:gd name="connsiteX1" fmla="*/ 43010 w 213068"/>
                <a:gd name="connsiteY1" fmla="*/ 85 h 166661"/>
                <a:gd name="connsiteX2" fmla="*/ 244 w 213068"/>
                <a:gd name="connsiteY2" fmla="*/ 85 h 166661"/>
                <a:gd name="connsiteX3" fmla="*/ 244 w 213068"/>
                <a:gd name="connsiteY3" fmla="*/ 7649 h 166661"/>
                <a:gd name="connsiteX4" fmla="*/ 6317 w 213068"/>
                <a:gd name="connsiteY4" fmla="*/ 7649 h 166661"/>
                <a:gd name="connsiteX5" fmla="*/ 26308 w 213068"/>
                <a:gd name="connsiteY5" fmla="*/ 19118 h 166661"/>
                <a:gd name="connsiteX6" fmla="*/ 26308 w 213068"/>
                <a:gd name="connsiteY6" fmla="*/ 141125 h 166661"/>
                <a:gd name="connsiteX7" fmla="*/ 244 w 213068"/>
                <a:gd name="connsiteY7" fmla="*/ 159181 h 166661"/>
                <a:gd name="connsiteX8" fmla="*/ 244 w 213068"/>
                <a:gd name="connsiteY8" fmla="*/ 166746 h 166661"/>
                <a:gd name="connsiteX9" fmla="*/ 29851 w 213068"/>
                <a:gd name="connsiteY9" fmla="*/ 166014 h 166661"/>
                <a:gd name="connsiteX10" fmla="*/ 59458 w 213068"/>
                <a:gd name="connsiteY10" fmla="*/ 166746 h 166661"/>
                <a:gd name="connsiteX11" fmla="*/ 59458 w 213068"/>
                <a:gd name="connsiteY11" fmla="*/ 159181 h 166661"/>
                <a:gd name="connsiteX12" fmla="*/ 33394 w 213068"/>
                <a:gd name="connsiteY12" fmla="*/ 141125 h 166661"/>
                <a:gd name="connsiteX13" fmla="*/ 33394 w 213068"/>
                <a:gd name="connsiteY13" fmla="*/ 9601 h 166661"/>
                <a:gd name="connsiteX14" fmla="*/ 33647 w 213068"/>
                <a:gd name="connsiteY14" fmla="*/ 9601 h 166661"/>
                <a:gd name="connsiteX15" fmla="*/ 94632 w 213068"/>
                <a:gd name="connsiteY15" fmla="*/ 161378 h 166661"/>
                <a:gd name="connsiteX16" fmla="*/ 99693 w 213068"/>
                <a:gd name="connsiteY16" fmla="*/ 166746 h 166661"/>
                <a:gd name="connsiteX17" fmla="*/ 104248 w 213068"/>
                <a:gd name="connsiteY17" fmla="*/ 162110 h 166661"/>
                <a:gd name="connsiteX18" fmla="*/ 166498 w 213068"/>
                <a:gd name="connsiteY18" fmla="*/ 7649 h 166661"/>
                <a:gd name="connsiteX19" fmla="*/ 166751 w 213068"/>
                <a:gd name="connsiteY19" fmla="*/ 7649 h 166661"/>
                <a:gd name="connsiteX20" fmla="*/ 166751 w 213068"/>
                <a:gd name="connsiteY20" fmla="*/ 147713 h 166661"/>
                <a:gd name="connsiteX21" fmla="*/ 146760 w 213068"/>
                <a:gd name="connsiteY21" fmla="*/ 159181 h 166661"/>
                <a:gd name="connsiteX22" fmla="*/ 140687 w 213068"/>
                <a:gd name="connsiteY22" fmla="*/ 159181 h 166661"/>
                <a:gd name="connsiteX23" fmla="*/ 140687 w 213068"/>
                <a:gd name="connsiteY23" fmla="*/ 166746 h 166661"/>
                <a:gd name="connsiteX24" fmla="*/ 177127 w 213068"/>
                <a:gd name="connsiteY24" fmla="*/ 166014 h 166661"/>
                <a:gd name="connsiteX25" fmla="*/ 213313 w 213068"/>
                <a:gd name="connsiteY25" fmla="*/ 166746 h 166661"/>
                <a:gd name="connsiteX26" fmla="*/ 213313 w 213068"/>
                <a:gd name="connsiteY26" fmla="*/ 159181 h 166661"/>
                <a:gd name="connsiteX27" fmla="*/ 207240 w 213068"/>
                <a:gd name="connsiteY27" fmla="*/ 159181 h 166661"/>
                <a:gd name="connsiteX28" fmla="*/ 187249 w 213068"/>
                <a:gd name="connsiteY28" fmla="*/ 147713 h 166661"/>
                <a:gd name="connsiteX29" fmla="*/ 187249 w 213068"/>
                <a:gd name="connsiteY29" fmla="*/ 19118 h 166661"/>
                <a:gd name="connsiteX30" fmla="*/ 207240 w 213068"/>
                <a:gd name="connsiteY30" fmla="*/ 7649 h 166661"/>
                <a:gd name="connsiteX31" fmla="*/ 213313 w 213068"/>
                <a:gd name="connsiteY31" fmla="*/ 7649 h 166661"/>
                <a:gd name="connsiteX32" fmla="*/ 213313 w 213068"/>
                <a:gd name="connsiteY32" fmla="*/ 85 h 166661"/>
                <a:gd name="connsiteX33" fmla="*/ 170547 w 213068"/>
                <a:gd name="connsiteY33" fmla="*/ 85 h 166661"/>
                <a:gd name="connsiteX34" fmla="*/ 162197 w 213068"/>
                <a:gd name="connsiteY34" fmla="*/ 4721 h 166661"/>
                <a:gd name="connsiteX35" fmla="*/ 106778 w 213068"/>
                <a:gd name="connsiteY35" fmla="*/ 142101 h 166661"/>
                <a:gd name="connsiteX36" fmla="*/ 51866 w 213068"/>
                <a:gd name="connsiteY36" fmla="*/ 5453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068" h="166661">
                  <a:moveTo>
                    <a:pt x="51866" y="5453"/>
                  </a:moveTo>
                  <a:cubicBezTo>
                    <a:pt x="49589" y="85"/>
                    <a:pt x="48830" y="85"/>
                    <a:pt x="43010" y="85"/>
                  </a:cubicBezTo>
                  <a:lnTo>
                    <a:pt x="244" y="85"/>
                  </a:lnTo>
                  <a:lnTo>
                    <a:pt x="244" y="7649"/>
                  </a:lnTo>
                  <a:lnTo>
                    <a:pt x="6317" y="7649"/>
                  </a:lnTo>
                  <a:cubicBezTo>
                    <a:pt x="25802" y="7649"/>
                    <a:pt x="26308" y="10333"/>
                    <a:pt x="26308" y="19118"/>
                  </a:cubicBezTo>
                  <a:lnTo>
                    <a:pt x="26308" y="141125"/>
                  </a:lnTo>
                  <a:cubicBezTo>
                    <a:pt x="26308" y="147713"/>
                    <a:pt x="26308" y="159181"/>
                    <a:pt x="244" y="159181"/>
                  </a:cubicBezTo>
                  <a:lnTo>
                    <a:pt x="244" y="166746"/>
                  </a:lnTo>
                  <a:cubicBezTo>
                    <a:pt x="9101" y="166502"/>
                    <a:pt x="21500" y="166014"/>
                    <a:pt x="29851" y="166014"/>
                  </a:cubicBezTo>
                  <a:cubicBezTo>
                    <a:pt x="38202" y="166014"/>
                    <a:pt x="50601" y="166502"/>
                    <a:pt x="59458" y="166746"/>
                  </a:cubicBezTo>
                  <a:lnTo>
                    <a:pt x="59458" y="159181"/>
                  </a:lnTo>
                  <a:cubicBezTo>
                    <a:pt x="33394" y="159181"/>
                    <a:pt x="33394" y="147713"/>
                    <a:pt x="33394" y="141125"/>
                  </a:cubicBezTo>
                  <a:lnTo>
                    <a:pt x="33394" y="9601"/>
                  </a:lnTo>
                  <a:lnTo>
                    <a:pt x="33647" y="9601"/>
                  </a:lnTo>
                  <a:lnTo>
                    <a:pt x="94632" y="161378"/>
                  </a:lnTo>
                  <a:cubicBezTo>
                    <a:pt x="95897" y="164550"/>
                    <a:pt x="97162" y="166746"/>
                    <a:pt x="99693" y="166746"/>
                  </a:cubicBezTo>
                  <a:cubicBezTo>
                    <a:pt x="102477" y="166746"/>
                    <a:pt x="103236" y="164794"/>
                    <a:pt x="104248" y="162110"/>
                  </a:cubicBezTo>
                  <a:lnTo>
                    <a:pt x="166498" y="7649"/>
                  </a:lnTo>
                  <a:lnTo>
                    <a:pt x="166751" y="7649"/>
                  </a:lnTo>
                  <a:lnTo>
                    <a:pt x="166751" y="147713"/>
                  </a:lnTo>
                  <a:cubicBezTo>
                    <a:pt x="166751" y="156497"/>
                    <a:pt x="166245" y="159181"/>
                    <a:pt x="146760" y="159181"/>
                  </a:cubicBezTo>
                  <a:lnTo>
                    <a:pt x="140687" y="159181"/>
                  </a:lnTo>
                  <a:lnTo>
                    <a:pt x="140687" y="166746"/>
                  </a:lnTo>
                  <a:cubicBezTo>
                    <a:pt x="150050" y="166014"/>
                    <a:pt x="167258" y="166014"/>
                    <a:pt x="177127" y="166014"/>
                  </a:cubicBezTo>
                  <a:cubicBezTo>
                    <a:pt x="186996" y="166014"/>
                    <a:pt x="203950" y="166014"/>
                    <a:pt x="213313" y="166746"/>
                  </a:cubicBezTo>
                  <a:lnTo>
                    <a:pt x="213313" y="159181"/>
                  </a:lnTo>
                  <a:lnTo>
                    <a:pt x="207240" y="159181"/>
                  </a:lnTo>
                  <a:cubicBezTo>
                    <a:pt x="187755" y="159181"/>
                    <a:pt x="187249" y="156497"/>
                    <a:pt x="187249" y="147713"/>
                  </a:cubicBezTo>
                  <a:lnTo>
                    <a:pt x="187249" y="19118"/>
                  </a:lnTo>
                  <a:cubicBezTo>
                    <a:pt x="187249" y="10333"/>
                    <a:pt x="187755" y="7649"/>
                    <a:pt x="207240" y="7649"/>
                  </a:cubicBezTo>
                  <a:lnTo>
                    <a:pt x="213313" y="7649"/>
                  </a:lnTo>
                  <a:lnTo>
                    <a:pt x="213313" y="85"/>
                  </a:lnTo>
                  <a:lnTo>
                    <a:pt x="170547" y="85"/>
                  </a:lnTo>
                  <a:cubicBezTo>
                    <a:pt x="163968" y="85"/>
                    <a:pt x="163968" y="329"/>
                    <a:pt x="162197" y="4721"/>
                  </a:cubicBezTo>
                  <a:lnTo>
                    <a:pt x="106778" y="142101"/>
                  </a:lnTo>
                  <a:lnTo>
                    <a:pt x="51866" y="5453"/>
                  </a:lnTo>
                  <a:close/>
                </a:path>
              </a:pathLst>
            </a:custGeom>
            <a:solidFill>
              <a:srgbClr val="000000"/>
            </a:solidFill>
            <a:ln w="25400" cap="flat">
              <a:noFill/>
              <a:prstDash val="solid"/>
              <a:miter/>
            </a:ln>
          </p:spPr>
          <p:txBody>
            <a:bodyPr rtlCol="0" anchor="ctr"/>
            <a:lstStyle/>
            <a:p>
              <a:endParaRPr lang="en-CN"/>
            </a:p>
          </p:txBody>
        </p:sp>
        <p:sp>
          <p:nvSpPr>
            <p:cNvPr id="18533" name="Freeform 18532">
              <a:extLst>
                <a:ext uri="{FF2B5EF4-FFF2-40B4-BE49-F238E27FC236}">
                  <a16:creationId xmlns:a16="http://schemas.microsoft.com/office/drawing/2014/main" id="{3FFB10B8-7ED9-2E06-B2DA-38CB683AD281}"/>
                </a:ext>
              </a:extLst>
            </p:cNvPr>
            <p:cNvSpPr/>
            <p:nvPr>
              <p:custDataLst>
                <p:tags r:id="rId136"/>
              </p:custDataLst>
            </p:nvPr>
          </p:nvSpPr>
          <p:spPr>
            <a:xfrm>
              <a:off x="8991962" y="4431104"/>
              <a:ext cx="58707" cy="244013"/>
            </a:xfrm>
            <a:custGeom>
              <a:avLst/>
              <a:gdLst>
                <a:gd name="connsiteX0" fmla="*/ 58961 w 58707"/>
                <a:gd name="connsiteY0" fmla="*/ 241658 h 244013"/>
                <a:gd name="connsiteX1" fmla="*/ 54659 w 58707"/>
                <a:gd name="connsiteY1" fmla="*/ 236290 h 244013"/>
                <a:gd name="connsiteX2" fmla="*/ 14930 w 58707"/>
                <a:gd name="connsiteY2" fmla="*/ 122091 h 244013"/>
                <a:gd name="connsiteX3" fmla="*/ 55671 w 58707"/>
                <a:gd name="connsiteY3" fmla="*/ 6673 h 244013"/>
                <a:gd name="connsiteX4" fmla="*/ 58961 w 58707"/>
                <a:gd name="connsiteY4" fmla="*/ 2525 h 244013"/>
                <a:gd name="connsiteX5" fmla="*/ 56430 w 58707"/>
                <a:gd name="connsiteY5" fmla="*/ 85 h 244013"/>
                <a:gd name="connsiteX6" fmla="*/ 16195 w 58707"/>
                <a:gd name="connsiteY6" fmla="*/ 47667 h 244013"/>
                <a:gd name="connsiteX7" fmla="*/ 253 w 58707"/>
                <a:gd name="connsiteY7" fmla="*/ 122091 h 244013"/>
                <a:gd name="connsiteX8" fmla="*/ 16954 w 58707"/>
                <a:gd name="connsiteY8" fmla="*/ 198224 h 244013"/>
                <a:gd name="connsiteX9" fmla="*/ 56430 w 58707"/>
                <a:gd name="connsiteY9" fmla="*/ 244098 h 244013"/>
                <a:gd name="connsiteX10" fmla="*/ 58961 w 58707"/>
                <a:gd name="connsiteY10" fmla="*/ 241658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8961" y="241658"/>
                  </a:moveTo>
                  <a:cubicBezTo>
                    <a:pt x="58961" y="240926"/>
                    <a:pt x="58961" y="240438"/>
                    <a:pt x="54659" y="236290"/>
                  </a:cubicBezTo>
                  <a:cubicBezTo>
                    <a:pt x="23028" y="205544"/>
                    <a:pt x="14930" y="159426"/>
                    <a:pt x="14930" y="122091"/>
                  </a:cubicBezTo>
                  <a:cubicBezTo>
                    <a:pt x="14930" y="79633"/>
                    <a:pt x="24546" y="37175"/>
                    <a:pt x="55671" y="6673"/>
                  </a:cubicBezTo>
                  <a:cubicBezTo>
                    <a:pt x="58961" y="3745"/>
                    <a:pt x="58961" y="3257"/>
                    <a:pt x="58961" y="2525"/>
                  </a:cubicBezTo>
                  <a:cubicBezTo>
                    <a:pt x="58961" y="817"/>
                    <a:pt x="57949" y="85"/>
                    <a:pt x="56430" y="85"/>
                  </a:cubicBezTo>
                  <a:cubicBezTo>
                    <a:pt x="53900" y="85"/>
                    <a:pt x="31125" y="16678"/>
                    <a:pt x="16195" y="47667"/>
                  </a:cubicBezTo>
                  <a:cubicBezTo>
                    <a:pt x="3290" y="74509"/>
                    <a:pt x="253" y="101594"/>
                    <a:pt x="253" y="122091"/>
                  </a:cubicBezTo>
                  <a:cubicBezTo>
                    <a:pt x="253" y="141125"/>
                    <a:pt x="3037" y="170650"/>
                    <a:pt x="16954" y="198224"/>
                  </a:cubicBezTo>
                  <a:cubicBezTo>
                    <a:pt x="32137" y="228237"/>
                    <a:pt x="53900" y="244098"/>
                    <a:pt x="56430" y="244098"/>
                  </a:cubicBezTo>
                  <a:cubicBezTo>
                    <a:pt x="57949" y="244098"/>
                    <a:pt x="58961" y="243366"/>
                    <a:pt x="58961" y="241658"/>
                  </a:cubicBezTo>
                  <a:close/>
                </a:path>
              </a:pathLst>
            </a:custGeom>
            <a:solidFill>
              <a:srgbClr val="000000"/>
            </a:solidFill>
            <a:ln w="25400" cap="flat">
              <a:noFill/>
              <a:prstDash val="solid"/>
              <a:miter/>
            </a:ln>
          </p:spPr>
          <p:txBody>
            <a:bodyPr rtlCol="0" anchor="ctr"/>
            <a:lstStyle/>
            <a:p>
              <a:endParaRPr lang="en-CN"/>
            </a:p>
          </p:txBody>
        </p:sp>
        <p:sp>
          <p:nvSpPr>
            <p:cNvPr id="18534" name="Freeform 18533">
              <a:extLst>
                <a:ext uri="{FF2B5EF4-FFF2-40B4-BE49-F238E27FC236}">
                  <a16:creationId xmlns:a16="http://schemas.microsoft.com/office/drawing/2014/main" id="{E45204D6-1BB3-84F8-B851-B7F075F5CCAD}"/>
                </a:ext>
              </a:extLst>
            </p:cNvPr>
            <p:cNvSpPr/>
            <p:nvPr>
              <p:custDataLst>
                <p:tags r:id="rId137"/>
              </p:custDataLst>
            </p:nvPr>
          </p:nvSpPr>
          <p:spPr>
            <a:xfrm>
              <a:off x="9073417" y="4503820"/>
              <a:ext cx="244447" cy="112246"/>
            </a:xfrm>
            <a:custGeom>
              <a:avLst/>
              <a:gdLst>
                <a:gd name="connsiteX0" fmla="*/ 101224 w 244447"/>
                <a:gd name="connsiteY0" fmla="*/ 83537 h 112246"/>
                <a:gd name="connsiteX1" fmla="*/ 96922 w 244447"/>
                <a:gd name="connsiteY1" fmla="*/ 101594 h 112246"/>
                <a:gd name="connsiteX2" fmla="*/ 108816 w 244447"/>
                <a:gd name="connsiteY2" fmla="*/ 112331 h 112246"/>
                <a:gd name="connsiteX3" fmla="*/ 124758 w 244447"/>
                <a:gd name="connsiteY3" fmla="*/ 101838 h 112246"/>
                <a:gd name="connsiteX4" fmla="*/ 140700 w 244447"/>
                <a:gd name="connsiteY4" fmla="*/ 40591 h 112246"/>
                <a:gd name="connsiteX5" fmla="*/ 147280 w 244447"/>
                <a:gd name="connsiteY5" fmla="*/ 28878 h 112246"/>
                <a:gd name="connsiteX6" fmla="*/ 183466 w 244447"/>
                <a:gd name="connsiteY6" fmla="*/ 8869 h 112246"/>
                <a:gd name="connsiteX7" fmla="*/ 196118 w 244447"/>
                <a:gd name="connsiteY7" fmla="*/ 23266 h 112246"/>
                <a:gd name="connsiteX8" fmla="*/ 180176 w 244447"/>
                <a:gd name="connsiteY8" fmla="*/ 77925 h 112246"/>
                <a:gd name="connsiteX9" fmla="*/ 176634 w 244447"/>
                <a:gd name="connsiteY9" fmla="*/ 90370 h 112246"/>
                <a:gd name="connsiteX10" fmla="*/ 205228 w 244447"/>
                <a:gd name="connsiteY10" fmla="*/ 112331 h 112246"/>
                <a:gd name="connsiteX11" fmla="*/ 244704 w 244447"/>
                <a:gd name="connsiteY11" fmla="*/ 74265 h 112246"/>
                <a:gd name="connsiteX12" fmla="*/ 238631 w 244447"/>
                <a:gd name="connsiteY12" fmla="*/ 70849 h 112246"/>
                <a:gd name="connsiteX13" fmla="*/ 232811 w 244447"/>
                <a:gd name="connsiteY13" fmla="*/ 74021 h 112246"/>
                <a:gd name="connsiteX14" fmla="*/ 206747 w 244447"/>
                <a:gd name="connsiteY14" fmla="*/ 103546 h 112246"/>
                <a:gd name="connsiteX15" fmla="*/ 202445 w 244447"/>
                <a:gd name="connsiteY15" fmla="*/ 98422 h 112246"/>
                <a:gd name="connsiteX16" fmla="*/ 207506 w 244447"/>
                <a:gd name="connsiteY16" fmla="*/ 80609 h 112246"/>
                <a:gd name="connsiteX17" fmla="*/ 223195 w 244447"/>
                <a:gd name="connsiteY17" fmla="*/ 28390 h 112246"/>
                <a:gd name="connsiteX18" fmla="*/ 185490 w 244447"/>
                <a:gd name="connsiteY18" fmla="*/ 85 h 112246"/>
                <a:gd name="connsiteX19" fmla="*/ 141459 w 244447"/>
                <a:gd name="connsiteY19" fmla="*/ 21070 h 112246"/>
                <a:gd name="connsiteX20" fmla="*/ 129313 w 244447"/>
                <a:gd name="connsiteY20" fmla="*/ 5209 h 112246"/>
                <a:gd name="connsiteX21" fmla="*/ 104767 w 244447"/>
                <a:gd name="connsiteY21" fmla="*/ 85 h 112246"/>
                <a:gd name="connsiteX22" fmla="*/ 63014 w 244447"/>
                <a:gd name="connsiteY22" fmla="*/ 18630 h 112246"/>
                <a:gd name="connsiteX23" fmla="*/ 31888 w 244447"/>
                <a:gd name="connsiteY23" fmla="*/ 85 h 112246"/>
                <a:gd name="connsiteX24" fmla="*/ 9873 w 244447"/>
                <a:gd name="connsiteY24" fmla="*/ 13993 h 112246"/>
                <a:gd name="connsiteX25" fmla="*/ 257 w 244447"/>
                <a:gd name="connsiteY25" fmla="*/ 38151 h 112246"/>
                <a:gd name="connsiteX26" fmla="*/ 6330 w 244447"/>
                <a:gd name="connsiteY26" fmla="*/ 41567 h 112246"/>
                <a:gd name="connsiteX27" fmla="*/ 11391 w 244447"/>
                <a:gd name="connsiteY27" fmla="*/ 40347 h 112246"/>
                <a:gd name="connsiteX28" fmla="*/ 13416 w 244447"/>
                <a:gd name="connsiteY28" fmla="*/ 33271 h 112246"/>
                <a:gd name="connsiteX29" fmla="*/ 30623 w 244447"/>
                <a:gd name="connsiteY29" fmla="*/ 8869 h 112246"/>
                <a:gd name="connsiteX30" fmla="*/ 36443 w 244447"/>
                <a:gd name="connsiteY30" fmla="*/ 17898 h 112246"/>
                <a:gd name="connsiteX31" fmla="*/ 32901 w 244447"/>
                <a:gd name="connsiteY31" fmla="*/ 35711 h 112246"/>
                <a:gd name="connsiteX32" fmla="*/ 27333 w 244447"/>
                <a:gd name="connsiteY32" fmla="*/ 57672 h 112246"/>
                <a:gd name="connsiteX33" fmla="*/ 18224 w 244447"/>
                <a:gd name="connsiteY33" fmla="*/ 91834 h 112246"/>
                <a:gd name="connsiteX34" fmla="*/ 16199 w 244447"/>
                <a:gd name="connsiteY34" fmla="*/ 101594 h 112246"/>
                <a:gd name="connsiteX35" fmla="*/ 28093 w 244447"/>
                <a:gd name="connsiteY35" fmla="*/ 112331 h 112246"/>
                <a:gd name="connsiteX36" fmla="*/ 46059 w 244447"/>
                <a:gd name="connsiteY36" fmla="*/ 93786 h 112246"/>
                <a:gd name="connsiteX37" fmla="*/ 53145 w 244447"/>
                <a:gd name="connsiteY37" fmla="*/ 66456 h 112246"/>
                <a:gd name="connsiteX38" fmla="*/ 60989 w 244447"/>
                <a:gd name="connsiteY38" fmla="*/ 37419 h 112246"/>
                <a:gd name="connsiteX39" fmla="*/ 76678 w 244447"/>
                <a:gd name="connsiteY39" fmla="*/ 18386 h 112246"/>
                <a:gd name="connsiteX40" fmla="*/ 102743 w 244447"/>
                <a:gd name="connsiteY40" fmla="*/ 8869 h 112246"/>
                <a:gd name="connsiteX41" fmla="*/ 115395 w 244447"/>
                <a:gd name="connsiteY41" fmla="*/ 23266 h 112246"/>
                <a:gd name="connsiteX42" fmla="*/ 112612 w 244447"/>
                <a:gd name="connsiteY42" fmla="*/ 39615 h 112246"/>
                <a:gd name="connsiteX43" fmla="*/ 101224 w 244447"/>
                <a:gd name="connsiteY43" fmla="*/ 8353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447" h="112246">
                  <a:moveTo>
                    <a:pt x="101224" y="83537"/>
                  </a:moveTo>
                  <a:cubicBezTo>
                    <a:pt x="99706" y="89638"/>
                    <a:pt x="96922" y="99886"/>
                    <a:pt x="96922" y="101594"/>
                  </a:cubicBezTo>
                  <a:cubicBezTo>
                    <a:pt x="96922" y="106719"/>
                    <a:pt x="100971" y="112331"/>
                    <a:pt x="108816" y="112331"/>
                  </a:cubicBezTo>
                  <a:cubicBezTo>
                    <a:pt x="113118" y="112331"/>
                    <a:pt x="120962" y="110135"/>
                    <a:pt x="124758" y="101838"/>
                  </a:cubicBezTo>
                  <a:cubicBezTo>
                    <a:pt x="126782" y="96714"/>
                    <a:pt x="138170" y="50595"/>
                    <a:pt x="140700" y="40591"/>
                  </a:cubicBezTo>
                  <a:cubicBezTo>
                    <a:pt x="141459" y="36931"/>
                    <a:pt x="141966" y="35711"/>
                    <a:pt x="147280" y="28878"/>
                  </a:cubicBezTo>
                  <a:cubicBezTo>
                    <a:pt x="153859" y="20582"/>
                    <a:pt x="165752" y="8869"/>
                    <a:pt x="183466" y="8869"/>
                  </a:cubicBezTo>
                  <a:cubicBezTo>
                    <a:pt x="190045" y="8869"/>
                    <a:pt x="196118" y="11309"/>
                    <a:pt x="196118" y="23266"/>
                  </a:cubicBezTo>
                  <a:cubicBezTo>
                    <a:pt x="196118" y="37175"/>
                    <a:pt x="184984" y="65724"/>
                    <a:pt x="180176" y="77925"/>
                  </a:cubicBezTo>
                  <a:cubicBezTo>
                    <a:pt x="177393" y="84513"/>
                    <a:pt x="176634" y="86221"/>
                    <a:pt x="176634" y="90370"/>
                  </a:cubicBezTo>
                  <a:cubicBezTo>
                    <a:pt x="176634" y="104522"/>
                    <a:pt x="191310" y="112331"/>
                    <a:pt x="205228" y="112331"/>
                  </a:cubicBezTo>
                  <a:cubicBezTo>
                    <a:pt x="232052" y="112331"/>
                    <a:pt x="244704" y="79145"/>
                    <a:pt x="244704" y="74265"/>
                  </a:cubicBezTo>
                  <a:cubicBezTo>
                    <a:pt x="244704" y="70849"/>
                    <a:pt x="240908" y="70849"/>
                    <a:pt x="238631" y="70849"/>
                  </a:cubicBezTo>
                  <a:cubicBezTo>
                    <a:pt x="235594" y="70849"/>
                    <a:pt x="233823" y="70849"/>
                    <a:pt x="232811" y="74021"/>
                  </a:cubicBezTo>
                  <a:cubicBezTo>
                    <a:pt x="224460" y="101106"/>
                    <a:pt x="210795" y="103546"/>
                    <a:pt x="206747" y="103546"/>
                  </a:cubicBezTo>
                  <a:cubicBezTo>
                    <a:pt x="204975" y="103546"/>
                    <a:pt x="202445" y="103546"/>
                    <a:pt x="202445" y="98422"/>
                  </a:cubicBezTo>
                  <a:cubicBezTo>
                    <a:pt x="202445" y="92810"/>
                    <a:pt x="204975" y="86709"/>
                    <a:pt x="207506" y="80609"/>
                  </a:cubicBezTo>
                  <a:cubicBezTo>
                    <a:pt x="211555" y="70605"/>
                    <a:pt x="223195" y="42055"/>
                    <a:pt x="223195" y="28390"/>
                  </a:cubicBezTo>
                  <a:cubicBezTo>
                    <a:pt x="223195" y="5941"/>
                    <a:pt x="203710" y="85"/>
                    <a:pt x="185490" y="85"/>
                  </a:cubicBezTo>
                  <a:cubicBezTo>
                    <a:pt x="179670" y="85"/>
                    <a:pt x="160438" y="85"/>
                    <a:pt x="141459" y="21070"/>
                  </a:cubicBezTo>
                  <a:cubicBezTo>
                    <a:pt x="140700" y="17898"/>
                    <a:pt x="138929" y="10333"/>
                    <a:pt x="129313" y="5209"/>
                  </a:cubicBezTo>
                  <a:cubicBezTo>
                    <a:pt x="120203" y="85"/>
                    <a:pt x="107551" y="85"/>
                    <a:pt x="104767" y="85"/>
                  </a:cubicBezTo>
                  <a:cubicBezTo>
                    <a:pt x="99453" y="85"/>
                    <a:pt x="80980" y="85"/>
                    <a:pt x="63014" y="18630"/>
                  </a:cubicBezTo>
                  <a:cubicBezTo>
                    <a:pt x="59471" y="6429"/>
                    <a:pt x="45553" y="85"/>
                    <a:pt x="31888" y="85"/>
                  </a:cubicBezTo>
                  <a:cubicBezTo>
                    <a:pt x="22525" y="85"/>
                    <a:pt x="15440" y="5209"/>
                    <a:pt x="9873" y="13993"/>
                  </a:cubicBezTo>
                  <a:cubicBezTo>
                    <a:pt x="3547" y="23754"/>
                    <a:pt x="257" y="36931"/>
                    <a:pt x="257" y="38151"/>
                  </a:cubicBezTo>
                  <a:cubicBezTo>
                    <a:pt x="257" y="41567"/>
                    <a:pt x="4053" y="41567"/>
                    <a:pt x="6330" y="41567"/>
                  </a:cubicBezTo>
                  <a:cubicBezTo>
                    <a:pt x="9114" y="41567"/>
                    <a:pt x="10126" y="41567"/>
                    <a:pt x="11391" y="40347"/>
                  </a:cubicBezTo>
                  <a:cubicBezTo>
                    <a:pt x="11897" y="39859"/>
                    <a:pt x="11897" y="39371"/>
                    <a:pt x="13416" y="33271"/>
                  </a:cubicBezTo>
                  <a:cubicBezTo>
                    <a:pt x="18477" y="14237"/>
                    <a:pt x="24044" y="8869"/>
                    <a:pt x="30623" y="8869"/>
                  </a:cubicBezTo>
                  <a:cubicBezTo>
                    <a:pt x="34419" y="8869"/>
                    <a:pt x="36443" y="11309"/>
                    <a:pt x="36443" y="17898"/>
                  </a:cubicBezTo>
                  <a:cubicBezTo>
                    <a:pt x="36443" y="22046"/>
                    <a:pt x="35431" y="25950"/>
                    <a:pt x="32901" y="35711"/>
                  </a:cubicBezTo>
                  <a:cubicBezTo>
                    <a:pt x="31129" y="42543"/>
                    <a:pt x="28599" y="52304"/>
                    <a:pt x="27333" y="57672"/>
                  </a:cubicBezTo>
                  <a:lnTo>
                    <a:pt x="18224" y="91834"/>
                  </a:lnTo>
                  <a:cubicBezTo>
                    <a:pt x="17464" y="95250"/>
                    <a:pt x="16199" y="99886"/>
                    <a:pt x="16199" y="101594"/>
                  </a:cubicBezTo>
                  <a:cubicBezTo>
                    <a:pt x="16199" y="106719"/>
                    <a:pt x="20248" y="112331"/>
                    <a:pt x="28093" y="112331"/>
                  </a:cubicBezTo>
                  <a:cubicBezTo>
                    <a:pt x="41251" y="112331"/>
                    <a:pt x="44288" y="101106"/>
                    <a:pt x="46059" y="93786"/>
                  </a:cubicBezTo>
                  <a:cubicBezTo>
                    <a:pt x="48590" y="84757"/>
                    <a:pt x="50614" y="76949"/>
                    <a:pt x="53145" y="66456"/>
                  </a:cubicBezTo>
                  <a:cubicBezTo>
                    <a:pt x="54157" y="63284"/>
                    <a:pt x="60483" y="38151"/>
                    <a:pt x="60989" y="37419"/>
                  </a:cubicBezTo>
                  <a:cubicBezTo>
                    <a:pt x="61242" y="35955"/>
                    <a:pt x="68328" y="24974"/>
                    <a:pt x="76678" y="18386"/>
                  </a:cubicBezTo>
                  <a:cubicBezTo>
                    <a:pt x="83764" y="13017"/>
                    <a:pt x="92114" y="8869"/>
                    <a:pt x="102743" y="8869"/>
                  </a:cubicBezTo>
                  <a:cubicBezTo>
                    <a:pt x="109322" y="8869"/>
                    <a:pt x="115395" y="11309"/>
                    <a:pt x="115395" y="23266"/>
                  </a:cubicBezTo>
                  <a:cubicBezTo>
                    <a:pt x="115395" y="28878"/>
                    <a:pt x="113624" y="35955"/>
                    <a:pt x="112612" y="39615"/>
                  </a:cubicBezTo>
                  <a:lnTo>
                    <a:pt x="101224" y="83537"/>
                  </a:lnTo>
                  <a:close/>
                </a:path>
              </a:pathLst>
            </a:custGeom>
            <a:solidFill>
              <a:srgbClr val="000000"/>
            </a:solidFill>
            <a:ln w="25400" cap="flat">
              <a:noFill/>
              <a:prstDash val="solid"/>
              <a:miter/>
            </a:ln>
          </p:spPr>
          <p:txBody>
            <a:bodyPr rtlCol="0" anchor="ctr"/>
            <a:lstStyle/>
            <a:p>
              <a:endParaRPr lang="en-CN"/>
            </a:p>
          </p:txBody>
        </p:sp>
        <p:sp>
          <p:nvSpPr>
            <p:cNvPr id="18535" name="Freeform 18534">
              <a:extLst>
                <a:ext uri="{FF2B5EF4-FFF2-40B4-BE49-F238E27FC236}">
                  <a16:creationId xmlns:a16="http://schemas.microsoft.com/office/drawing/2014/main" id="{50AF5B81-1128-BAB0-0DAF-5B7F96CA0CC4}"/>
                </a:ext>
              </a:extLst>
            </p:cNvPr>
            <p:cNvSpPr/>
            <p:nvPr>
              <p:custDataLst>
                <p:tags r:id="rId138"/>
              </p:custDataLst>
            </p:nvPr>
          </p:nvSpPr>
          <p:spPr>
            <a:xfrm>
              <a:off x="9334896" y="4400116"/>
              <a:ext cx="53672" cy="114954"/>
            </a:xfrm>
            <a:custGeom>
              <a:avLst/>
              <a:gdLst>
                <a:gd name="connsiteX0" fmla="*/ 49334 w 53672"/>
                <a:gd name="connsiteY0" fmla="*/ 6571 h 114954"/>
                <a:gd name="connsiteX1" fmla="*/ 42248 w 53672"/>
                <a:gd name="connsiteY1" fmla="*/ 81 h 114954"/>
                <a:gd name="connsiteX2" fmla="*/ 32329 w 53672"/>
                <a:gd name="connsiteY2" fmla="*/ 9475 h 114954"/>
                <a:gd name="connsiteX3" fmla="*/ 39414 w 53672"/>
                <a:gd name="connsiteY3" fmla="*/ 15966 h 114954"/>
                <a:gd name="connsiteX4" fmla="*/ 49334 w 53672"/>
                <a:gd name="connsiteY4" fmla="*/ 6571 h 114954"/>
                <a:gd name="connsiteX5" fmla="*/ 13198 w 53672"/>
                <a:gd name="connsiteY5" fmla="*/ 93343 h 114954"/>
                <a:gd name="connsiteX6" fmla="*/ 11604 w 53672"/>
                <a:gd name="connsiteY6" fmla="*/ 100517 h 114954"/>
                <a:gd name="connsiteX7" fmla="*/ 28432 w 53672"/>
                <a:gd name="connsiteY7" fmla="*/ 115035 h 114954"/>
                <a:gd name="connsiteX8" fmla="*/ 53939 w 53672"/>
                <a:gd name="connsiteY8" fmla="*/ 88901 h 114954"/>
                <a:gd name="connsiteX9" fmla="*/ 51105 w 53672"/>
                <a:gd name="connsiteY9" fmla="*/ 86681 h 114954"/>
                <a:gd name="connsiteX10" fmla="*/ 47740 w 53672"/>
                <a:gd name="connsiteY10" fmla="*/ 89585 h 114954"/>
                <a:gd name="connsiteX11" fmla="*/ 28963 w 53672"/>
                <a:gd name="connsiteY11" fmla="*/ 110253 h 114954"/>
                <a:gd name="connsiteX12" fmla="*/ 24535 w 53672"/>
                <a:gd name="connsiteY12" fmla="*/ 104274 h 114954"/>
                <a:gd name="connsiteX13" fmla="*/ 27369 w 53672"/>
                <a:gd name="connsiteY13" fmla="*/ 93343 h 114954"/>
                <a:gd name="connsiteX14" fmla="*/ 33037 w 53672"/>
                <a:gd name="connsiteY14" fmla="*/ 79678 h 114954"/>
                <a:gd name="connsiteX15" fmla="*/ 41717 w 53672"/>
                <a:gd name="connsiteY15" fmla="*/ 57985 h 114954"/>
                <a:gd name="connsiteX16" fmla="*/ 42780 w 53672"/>
                <a:gd name="connsiteY16" fmla="*/ 52519 h 114954"/>
                <a:gd name="connsiteX17" fmla="*/ 25952 w 53672"/>
                <a:gd name="connsiteY17" fmla="*/ 38000 h 114954"/>
                <a:gd name="connsiteX18" fmla="*/ 267 w 53672"/>
                <a:gd name="connsiteY18" fmla="*/ 64134 h 114954"/>
                <a:gd name="connsiteX19" fmla="*/ 3278 w 53672"/>
                <a:gd name="connsiteY19" fmla="*/ 66355 h 114954"/>
                <a:gd name="connsiteX20" fmla="*/ 6467 w 53672"/>
                <a:gd name="connsiteY20" fmla="*/ 63622 h 114954"/>
                <a:gd name="connsiteX21" fmla="*/ 25420 w 53672"/>
                <a:gd name="connsiteY21" fmla="*/ 42783 h 114954"/>
                <a:gd name="connsiteX22" fmla="*/ 29849 w 53672"/>
                <a:gd name="connsiteY22" fmla="*/ 48761 h 114954"/>
                <a:gd name="connsiteX23" fmla="*/ 24358 w 53672"/>
                <a:gd name="connsiteY23" fmla="*/ 65842 h 114954"/>
                <a:gd name="connsiteX24" fmla="*/ 13198 w 53672"/>
                <a:gd name="connsiteY24" fmla="*/ 93343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34" y="6571"/>
                  </a:moveTo>
                  <a:cubicBezTo>
                    <a:pt x="49334" y="3838"/>
                    <a:pt x="47208" y="81"/>
                    <a:pt x="42248" y="81"/>
                  </a:cubicBezTo>
                  <a:cubicBezTo>
                    <a:pt x="37466" y="81"/>
                    <a:pt x="32329" y="4522"/>
                    <a:pt x="32329" y="9475"/>
                  </a:cubicBezTo>
                  <a:cubicBezTo>
                    <a:pt x="32329" y="12379"/>
                    <a:pt x="34632" y="15966"/>
                    <a:pt x="39414" y="15966"/>
                  </a:cubicBezTo>
                  <a:cubicBezTo>
                    <a:pt x="44551" y="15966"/>
                    <a:pt x="49334" y="11183"/>
                    <a:pt x="49334" y="6571"/>
                  </a:cubicBezTo>
                  <a:close/>
                  <a:moveTo>
                    <a:pt x="13198" y="93343"/>
                  </a:moveTo>
                  <a:cubicBezTo>
                    <a:pt x="12490" y="95563"/>
                    <a:pt x="11604" y="97613"/>
                    <a:pt x="11604" y="100517"/>
                  </a:cubicBezTo>
                  <a:cubicBezTo>
                    <a:pt x="11604" y="108545"/>
                    <a:pt x="18689" y="115035"/>
                    <a:pt x="28432" y="115035"/>
                  </a:cubicBezTo>
                  <a:cubicBezTo>
                    <a:pt x="46145" y="115035"/>
                    <a:pt x="53939" y="91464"/>
                    <a:pt x="53939" y="88901"/>
                  </a:cubicBezTo>
                  <a:cubicBezTo>
                    <a:pt x="53939" y="86681"/>
                    <a:pt x="51637" y="86681"/>
                    <a:pt x="51105" y="86681"/>
                  </a:cubicBezTo>
                  <a:cubicBezTo>
                    <a:pt x="48625" y="86681"/>
                    <a:pt x="48448" y="87706"/>
                    <a:pt x="47740" y="89585"/>
                  </a:cubicBezTo>
                  <a:cubicBezTo>
                    <a:pt x="43665" y="103249"/>
                    <a:pt x="35871" y="110253"/>
                    <a:pt x="28963" y="110253"/>
                  </a:cubicBezTo>
                  <a:cubicBezTo>
                    <a:pt x="25420" y="110253"/>
                    <a:pt x="24535" y="108032"/>
                    <a:pt x="24535" y="104274"/>
                  </a:cubicBezTo>
                  <a:cubicBezTo>
                    <a:pt x="24535" y="100346"/>
                    <a:pt x="25775" y="97100"/>
                    <a:pt x="27369" y="93343"/>
                  </a:cubicBezTo>
                  <a:cubicBezTo>
                    <a:pt x="29140" y="88731"/>
                    <a:pt x="31089" y="84119"/>
                    <a:pt x="33037" y="79678"/>
                  </a:cubicBezTo>
                  <a:cubicBezTo>
                    <a:pt x="34632" y="75578"/>
                    <a:pt x="41008" y="60035"/>
                    <a:pt x="41717" y="57985"/>
                  </a:cubicBezTo>
                  <a:cubicBezTo>
                    <a:pt x="42248" y="56277"/>
                    <a:pt x="42780" y="54227"/>
                    <a:pt x="42780" y="52519"/>
                  </a:cubicBezTo>
                  <a:cubicBezTo>
                    <a:pt x="42780" y="44491"/>
                    <a:pt x="35694" y="38000"/>
                    <a:pt x="25952" y="38000"/>
                  </a:cubicBezTo>
                  <a:cubicBezTo>
                    <a:pt x="8415" y="38000"/>
                    <a:pt x="267" y="61230"/>
                    <a:pt x="267" y="64134"/>
                  </a:cubicBezTo>
                  <a:cubicBezTo>
                    <a:pt x="267" y="66355"/>
                    <a:pt x="2747" y="66355"/>
                    <a:pt x="3278" y="66355"/>
                  </a:cubicBezTo>
                  <a:cubicBezTo>
                    <a:pt x="5758" y="66355"/>
                    <a:pt x="5936" y="65501"/>
                    <a:pt x="6467" y="63622"/>
                  </a:cubicBezTo>
                  <a:cubicBezTo>
                    <a:pt x="11072" y="48932"/>
                    <a:pt x="18866" y="42783"/>
                    <a:pt x="25420" y="42783"/>
                  </a:cubicBezTo>
                  <a:cubicBezTo>
                    <a:pt x="28255" y="42783"/>
                    <a:pt x="29849" y="44149"/>
                    <a:pt x="29849" y="48761"/>
                  </a:cubicBezTo>
                  <a:cubicBezTo>
                    <a:pt x="29849" y="52690"/>
                    <a:pt x="28786" y="55252"/>
                    <a:pt x="24358" y="65842"/>
                  </a:cubicBezTo>
                  <a:lnTo>
                    <a:pt x="13198" y="93343"/>
                  </a:lnTo>
                  <a:close/>
                </a:path>
              </a:pathLst>
            </a:custGeom>
            <a:solidFill>
              <a:srgbClr val="000000"/>
            </a:solidFill>
            <a:ln w="25400" cap="flat">
              <a:noFill/>
              <a:prstDash val="solid"/>
              <a:miter/>
            </a:ln>
          </p:spPr>
          <p:txBody>
            <a:bodyPr rtlCol="0" anchor="ctr"/>
            <a:lstStyle/>
            <a:p>
              <a:endParaRPr lang="en-CN"/>
            </a:p>
          </p:txBody>
        </p:sp>
        <p:sp>
          <p:nvSpPr>
            <p:cNvPr id="18536" name="Freeform 18535">
              <a:extLst>
                <a:ext uri="{FF2B5EF4-FFF2-40B4-BE49-F238E27FC236}">
                  <a16:creationId xmlns:a16="http://schemas.microsoft.com/office/drawing/2014/main" id="{F1472AD7-BEC3-0D29-E6A5-D9A9C36D509C}"/>
                </a:ext>
              </a:extLst>
            </p:cNvPr>
            <p:cNvSpPr/>
            <p:nvPr>
              <p:custDataLst>
                <p:tags r:id="rId139"/>
              </p:custDataLst>
            </p:nvPr>
          </p:nvSpPr>
          <p:spPr>
            <a:xfrm>
              <a:off x="9345878" y="4561021"/>
              <a:ext cx="64477" cy="113417"/>
            </a:xfrm>
            <a:custGeom>
              <a:avLst/>
              <a:gdLst>
                <a:gd name="connsiteX0" fmla="*/ 40300 w 64477"/>
                <a:gd name="connsiteY0" fmla="*/ 4870 h 113417"/>
                <a:gd name="connsiteX1" fmla="*/ 34986 w 64477"/>
                <a:gd name="connsiteY1" fmla="*/ 87 h 113417"/>
                <a:gd name="connsiteX2" fmla="*/ 267 w 64477"/>
                <a:gd name="connsiteY2" fmla="*/ 11019 h 113417"/>
                <a:gd name="connsiteX3" fmla="*/ 267 w 64477"/>
                <a:gd name="connsiteY3" fmla="*/ 17168 h 113417"/>
                <a:gd name="connsiteX4" fmla="*/ 25952 w 64477"/>
                <a:gd name="connsiteY4" fmla="*/ 12385 h 113417"/>
                <a:gd name="connsiteX5" fmla="*/ 25952 w 64477"/>
                <a:gd name="connsiteY5" fmla="*/ 99498 h 113417"/>
                <a:gd name="connsiteX6" fmla="*/ 8238 w 64477"/>
                <a:gd name="connsiteY6" fmla="*/ 107355 h 113417"/>
                <a:gd name="connsiteX7" fmla="*/ 1507 w 64477"/>
                <a:gd name="connsiteY7" fmla="*/ 107355 h 113417"/>
                <a:gd name="connsiteX8" fmla="*/ 1507 w 64477"/>
                <a:gd name="connsiteY8" fmla="*/ 113505 h 113417"/>
                <a:gd name="connsiteX9" fmla="*/ 33037 w 64477"/>
                <a:gd name="connsiteY9" fmla="*/ 112821 h 113417"/>
                <a:gd name="connsiteX10" fmla="*/ 64745 w 64477"/>
                <a:gd name="connsiteY10" fmla="*/ 113505 h 113417"/>
                <a:gd name="connsiteX11" fmla="*/ 64745 w 64477"/>
                <a:gd name="connsiteY11" fmla="*/ 107355 h 113417"/>
                <a:gd name="connsiteX12" fmla="*/ 58013 w 64477"/>
                <a:gd name="connsiteY12" fmla="*/ 107355 h 113417"/>
                <a:gd name="connsiteX13" fmla="*/ 40300 w 64477"/>
                <a:gd name="connsiteY13" fmla="*/ 99498 h 113417"/>
                <a:gd name="connsiteX14" fmla="*/ 40300 w 64477"/>
                <a:gd name="connsiteY14" fmla="*/ 4870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3417">
                  <a:moveTo>
                    <a:pt x="40300" y="4870"/>
                  </a:moveTo>
                  <a:cubicBezTo>
                    <a:pt x="40300" y="258"/>
                    <a:pt x="39946" y="87"/>
                    <a:pt x="34986" y="87"/>
                  </a:cubicBezTo>
                  <a:cubicBezTo>
                    <a:pt x="23649" y="10848"/>
                    <a:pt x="7530" y="11019"/>
                    <a:pt x="267" y="11019"/>
                  </a:cubicBezTo>
                  <a:lnTo>
                    <a:pt x="267" y="17168"/>
                  </a:lnTo>
                  <a:cubicBezTo>
                    <a:pt x="4518" y="17168"/>
                    <a:pt x="16209" y="17168"/>
                    <a:pt x="25952" y="12385"/>
                  </a:cubicBezTo>
                  <a:lnTo>
                    <a:pt x="25952" y="99498"/>
                  </a:lnTo>
                  <a:cubicBezTo>
                    <a:pt x="25952" y="105135"/>
                    <a:pt x="25952" y="107355"/>
                    <a:pt x="8238" y="107355"/>
                  </a:cubicBezTo>
                  <a:lnTo>
                    <a:pt x="1507" y="107355"/>
                  </a:lnTo>
                  <a:lnTo>
                    <a:pt x="1507" y="113505"/>
                  </a:lnTo>
                  <a:cubicBezTo>
                    <a:pt x="4696" y="113334"/>
                    <a:pt x="26483" y="112821"/>
                    <a:pt x="33037" y="112821"/>
                  </a:cubicBezTo>
                  <a:cubicBezTo>
                    <a:pt x="38529" y="112821"/>
                    <a:pt x="60848" y="113334"/>
                    <a:pt x="64745" y="113505"/>
                  </a:cubicBezTo>
                  <a:lnTo>
                    <a:pt x="64745" y="107355"/>
                  </a:lnTo>
                  <a:lnTo>
                    <a:pt x="58013" y="107355"/>
                  </a:lnTo>
                  <a:cubicBezTo>
                    <a:pt x="40300" y="107355"/>
                    <a:pt x="40300" y="105135"/>
                    <a:pt x="40300" y="99498"/>
                  </a:cubicBezTo>
                  <a:lnTo>
                    <a:pt x="40300" y="4870"/>
                  </a:lnTo>
                  <a:close/>
                </a:path>
              </a:pathLst>
            </a:custGeom>
            <a:solidFill>
              <a:srgbClr val="000000"/>
            </a:solidFill>
            <a:ln w="25400" cap="flat">
              <a:noFill/>
              <a:prstDash val="solid"/>
              <a:miter/>
            </a:ln>
          </p:spPr>
          <p:txBody>
            <a:bodyPr rtlCol="0" anchor="ctr"/>
            <a:lstStyle/>
            <a:p>
              <a:endParaRPr lang="en-CN"/>
            </a:p>
          </p:txBody>
        </p:sp>
        <p:sp>
          <p:nvSpPr>
            <p:cNvPr id="18537" name="Freeform 18536">
              <a:extLst>
                <a:ext uri="{FF2B5EF4-FFF2-40B4-BE49-F238E27FC236}">
                  <a16:creationId xmlns:a16="http://schemas.microsoft.com/office/drawing/2014/main" id="{93C7F41F-73BF-1B35-CA94-E398916D39F2}"/>
                </a:ext>
              </a:extLst>
            </p:cNvPr>
            <p:cNvSpPr/>
            <p:nvPr>
              <p:custDataLst>
                <p:tags r:id="rId140"/>
              </p:custDataLst>
            </p:nvPr>
          </p:nvSpPr>
          <p:spPr>
            <a:xfrm>
              <a:off x="9454516" y="4431104"/>
              <a:ext cx="58707" cy="244013"/>
            </a:xfrm>
            <a:custGeom>
              <a:avLst/>
              <a:gdLst>
                <a:gd name="connsiteX0" fmla="*/ 58980 w 58707"/>
                <a:gd name="connsiteY0" fmla="*/ 122091 h 244013"/>
                <a:gd name="connsiteX1" fmla="*/ 42278 w 58707"/>
                <a:gd name="connsiteY1" fmla="*/ 45959 h 244013"/>
                <a:gd name="connsiteX2" fmla="*/ 2802 w 58707"/>
                <a:gd name="connsiteY2" fmla="*/ 85 h 244013"/>
                <a:gd name="connsiteX3" fmla="*/ 272 w 58707"/>
                <a:gd name="connsiteY3" fmla="*/ 2525 h 244013"/>
                <a:gd name="connsiteX4" fmla="*/ 5080 w 58707"/>
                <a:gd name="connsiteY4" fmla="*/ 8137 h 244013"/>
                <a:gd name="connsiteX5" fmla="*/ 44303 w 58707"/>
                <a:gd name="connsiteY5" fmla="*/ 122091 h 244013"/>
                <a:gd name="connsiteX6" fmla="*/ 3561 w 58707"/>
                <a:gd name="connsiteY6" fmla="*/ 237510 h 244013"/>
                <a:gd name="connsiteX7" fmla="*/ 272 w 58707"/>
                <a:gd name="connsiteY7" fmla="*/ 241658 h 244013"/>
                <a:gd name="connsiteX8" fmla="*/ 2802 w 58707"/>
                <a:gd name="connsiteY8" fmla="*/ 244098 h 244013"/>
                <a:gd name="connsiteX9" fmla="*/ 43037 w 58707"/>
                <a:gd name="connsiteY9" fmla="*/ 196516 h 244013"/>
                <a:gd name="connsiteX10" fmla="*/ 58980 w 58707"/>
                <a:gd name="connsiteY10" fmla="*/ 122091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8980" y="122091"/>
                  </a:moveTo>
                  <a:cubicBezTo>
                    <a:pt x="58980" y="103058"/>
                    <a:pt x="56196" y="73533"/>
                    <a:pt x="42278" y="45959"/>
                  </a:cubicBezTo>
                  <a:cubicBezTo>
                    <a:pt x="27095" y="15946"/>
                    <a:pt x="5333" y="85"/>
                    <a:pt x="2802" y="85"/>
                  </a:cubicBezTo>
                  <a:cubicBezTo>
                    <a:pt x="1284" y="85"/>
                    <a:pt x="272" y="1061"/>
                    <a:pt x="272" y="2525"/>
                  </a:cubicBezTo>
                  <a:cubicBezTo>
                    <a:pt x="272" y="3257"/>
                    <a:pt x="272" y="3745"/>
                    <a:pt x="5080" y="8137"/>
                  </a:cubicBezTo>
                  <a:cubicBezTo>
                    <a:pt x="29879" y="32294"/>
                    <a:pt x="44303" y="71093"/>
                    <a:pt x="44303" y="122091"/>
                  </a:cubicBezTo>
                  <a:cubicBezTo>
                    <a:pt x="44303" y="163818"/>
                    <a:pt x="34940" y="206764"/>
                    <a:pt x="3561" y="237510"/>
                  </a:cubicBezTo>
                  <a:cubicBezTo>
                    <a:pt x="272" y="240438"/>
                    <a:pt x="272" y="240926"/>
                    <a:pt x="272" y="241658"/>
                  </a:cubicBezTo>
                  <a:cubicBezTo>
                    <a:pt x="272" y="243122"/>
                    <a:pt x="1284" y="244098"/>
                    <a:pt x="2802" y="244098"/>
                  </a:cubicBezTo>
                  <a:cubicBezTo>
                    <a:pt x="5333" y="244098"/>
                    <a:pt x="28107" y="227505"/>
                    <a:pt x="43037" y="196516"/>
                  </a:cubicBezTo>
                  <a:cubicBezTo>
                    <a:pt x="55943" y="169674"/>
                    <a:pt x="58980" y="142589"/>
                    <a:pt x="58980" y="122091"/>
                  </a:cubicBezTo>
                  <a:close/>
                </a:path>
              </a:pathLst>
            </a:custGeom>
            <a:solidFill>
              <a:srgbClr val="000000"/>
            </a:solidFill>
            <a:ln w="25400" cap="flat">
              <a:noFill/>
              <a:prstDash val="solid"/>
              <a:miter/>
            </a:ln>
          </p:spPr>
          <p:txBody>
            <a:bodyPr rtlCol="0" anchor="ctr"/>
            <a:lstStyle/>
            <a:p>
              <a:endParaRPr lang="en-CN"/>
            </a:p>
          </p:txBody>
        </p:sp>
        <p:sp>
          <p:nvSpPr>
            <p:cNvPr id="18538" name="Freeform 18537">
              <a:extLst>
                <a:ext uri="{FF2B5EF4-FFF2-40B4-BE49-F238E27FC236}">
                  <a16:creationId xmlns:a16="http://schemas.microsoft.com/office/drawing/2014/main" id="{2A18889F-DA9A-177A-E5D6-A09D38ED4EA8}"/>
                </a:ext>
              </a:extLst>
            </p:cNvPr>
            <p:cNvSpPr/>
            <p:nvPr>
              <p:custDataLst>
                <p:tags r:id="rId141"/>
              </p:custDataLst>
            </p:nvPr>
          </p:nvSpPr>
          <p:spPr>
            <a:xfrm>
              <a:off x="7417690" y="4902804"/>
              <a:ext cx="128802" cy="112490"/>
            </a:xfrm>
            <a:custGeom>
              <a:avLst/>
              <a:gdLst>
                <a:gd name="connsiteX0" fmla="*/ 128995 w 128802"/>
                <a:gd name="connsiteY0" fmla="*/ 22306 h 112490"/>
                <a:gd name="connsiteX1" fmla="*/ 111787 w 128802"/>
                <a:gd name="connsiteY1" fmla="*/ 101 h 112490"/>
                <a:gd name="connsiteX2" fmla="*/ 92555 w 128802"/>
                <a:gd name="connsiteY2" fmla="*/ 18646 h 112490"/>
                <a:gd name="connsiteX3" fmla="*/ 100147 w 128802"/>
                <a:gd name="connsiteY3" fmla="*/ 29627 h 112490"/>
                <a:gd name="connsiteX4" fmla="*/ 112799 w 128802"/>
                <a:gd name="connsiteY4" fmla="*/ 44999 h 112490"/>
                <a:gd name="connsiteX5" fmla="*/ 68516 w 128802"/>
                <a:gd name="connsiteY5" fmla="*/ 103807 h 112490"/>
                <a:gd name="connsiteX6" fmla="*/ 50296 w 128802"/>
                <a:gd name="connsiteY6" fmla="*/ 84774 h 112490"/>
                <a:gd name="connsiteX7" fmla="*/ 65479 w 128802"/>
                <a:gd name="connsiteY7" fmla="*/ 33287 h 112490"/>
                <a:gd name="connsiteX8" fmla="*/ 68262 w 128802"/>
                <a:gd name="connsiteY8" fmla="*/ 22306 h 112490"/>
                <a:gd name="connsiteX9" fmla="*/ 39668 w 128802"/>
                <a:gd name="connsiteY9" fmla="*/ 345 h 112490"/>
                <a:gd name="connsiteX10" fmla="*/ 192 w 128802"/>
                <a:gd name="connsiteY10" fmla="*/ 38411 h 112490"/>
                <a:gd name="connsiteX11" fmla="*/ 6265 w 128802"/>
                <a:gd name="connsiteY11" fmla="*/ 41827 h 112490"/>
                <a:gd name="connsiteX12" fmla="*/ 12085 w 128802"/>
                <a:gd name="connsiteY12" fmla="*/ 38655 h 112490"/>
                <a:gd name="connsiteX13" fmla="*/ 38149 w 128802"/>
                <a:gd name="connsiteY13" fmla="*/ 9129 h 112490"/>
                <a:gd name="connsiteX14" fmla="*/ 42451 w 128802"/>
                <a:gd name="connsiteY14" fmla="*/ 14254 h 112490"/>
                <a:gd name="connsiteX15" fmla="*/ 38655 w 128802"/>
                <a:gd name="connsiteY15" fmla="*/ 28895 h 112490"/>
                <a:gd name="connsiteX16" fmla="*/ 23219 w 128802"/>
                <a:gd name="connsiteY16" fmla="*/ 79893 h 112490"/>
                <a:gd name="connsiteX17" fmla="*/ 66997 w 128802"/>
                <a:gd name="connsiteY17" fmla="*/ 112591 h 112490"/>
                <a:gd name="connsiteX18" fmla="*/ 128995 w 128802"/>
                <a:gd name="connsiteY18" fmla="*/ 22306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2490">
                  <a:moveTo>
                    <a:pt x="128995" y="22306"/>
                  </a:moveTo>
                  <a:cubicBezTo>
                    <a:pt x="128995" y="101"/>
                    <a:pt x="112040" y="101"/>
                    <a:pt x="111787" y="101"/>
                  </a:cubicBezTo>
                  <a:cubicBezTo>
                    <a:pt x="101665" y="101"/>
                    <a:pt x="92555" y="10350"/>
                    <a:pt x="92555" y="18646"/>
                  </a:cubicBezTo>
                  <a:cubicBezTo>
                    <a:pt x="92555" y="25478"/>
                    <a:pt x="97869" y="28407"/>
                    <a:pt x="100147" y="29627"/>
                  </a:cubicBezTo>
                  <a:cubicBezTo>
                    <a:pt x="110775" y="35727"/>
                    <a:pt x="112799" y="40119"/>
                    <a:pt x="112799" y="44999"/>
                  </a:cubicBezTo>
                  <a:cubicBezTo>
                    <a:pt x="112799" y="50368"/>
                    <a:pt x="98122" y="103807"/>
                    <a:pt x="68516" y="103807"/>
                  </a:cubicBezTo>
                  <a:cubicBezTo>
                    <a:pt x="50296" y="103807"/>
                    <a:pt x="50296" y="89166"/>
                    <a:pt x="50296" y="84774"/>
                  </a:cubicBezTo>
                  <a:cubicBezTo>
                    <a:pt x="50296" y="70621"/>
                    <a:pt x="57381" y="52808"/>
                    <a:pt x="65479" y="33287"/>
                  </a:cubicBezTo>
                  <a:cubicBezTo>
                    <a:pt x="67503" y="28407"/>
                    <a:pt x="68262" y="26210"/>
                    <a:pt x="68262" y="22306"/>
                  </a:cubicBezTo>
                  <a:cubicBezTo>
                    <a:pt x="68262" y="8153"/>
                    <a:pt x="53586" y="345"/>
                    <a:pt x="39668" y="345"/>
                  </a:cubicBezTo>
                  <a:cubicBezTo>
                    <a:pt x="12844" y="345"/>
                    <a:pt x="192" y="33531"/>
                    <a:pt x="192" y="38411"/>
                  </a:cubicBezTo>
                  <a:cubicBezTo>
                    <a:pt x="192" y="41827"/>
                    <a:pt x="3987" y="41827"/>
                    <a:pt x="6265" y="41827"/>
                  </a:cubicBezTo>
                  <a:cubicBezTo>
                    <a:pt x="9302" y="41827"/>
                    <a:pt x="11073" y="41827"/>
                    <a:pt x="12085" y="38655"/>
                  </a:cubicBezTo>
                  <a:cubicBezTo>
                    <a:pt x="20183" y="12302"/>
                    <a:pt x="33594" y="9129"/>
                    <a:pt x="38149" y="9129"/>
                  </a:cubicBezTo>
                  <a:cubicBezTo>
                    <a:pt x="39921" y="9129"/>
                    <a:pt x="42451" y="9129"/>
                    <a:pt x="42451" y="14254"/>
                  </a:cubicBezTo>
                  <a:cubicBezTo>
                    <a:pt x="42451" y="19866"/>
                    <a:pt x="39415" y="26942"/>
                    <a:pt x="38655" y="28895"/>
                  </a:cubicBezTo>
                  <a:cubicBezTo>
                    <a:pt x="27015" y="57200"/>
                    <a:pt x="23219" y="68181"/>
                    <a:pt x="23219" y="79893"/>
                  </a:cubicBezTo>
                  <a:cubicBezTo>
                    <a:pt x="23219" y="105759"/>
                    <a:pt x="44982" y="112591"/>
                    <a:pt x="66997" y="112591"/>
                  </a:cubicBezTo>
                  <a:cubicBezTo>
                    <a:pt x="110522" y="112591"/>
                    <a:pt x="128995" y="43291"/>
                    <a:pt x="128995" y="22306"/>
                  </a:cubicBezTo>
                  <a:close/>
                </a:path>
              </a:pathLst>
            </a:custGeom>
            <a:solidFill>
              <a:srgbClr val="000000"/>
            </a:solidFill>
            <a:ln w="25400" cap="flat">
              <a:noFill/>
              <a:prstDash val="solid"/>
              <a:miter/>
            </a:ln>
          </p:spPr>
          <p:txBody>
            <a:bodyPr rtlCol="0" anchor="ctr"/>
            <a:lstStyle/>
            <a:p>
              <a:endParaRPr lang="en-CN"/>
            </a:p>
          </p:txBody>
        </p:sp>
        <p:sp>
          <p:nvSpPr>
            <p:cNvPr id="18539" name="Freeform 18538">
              <a:extLst>
                <a:ext uri="{FF2B5EF4-FFF2-40B4-BE49-F238E27FC236}">
                  <a16:creationId xmlns:a16="http://schemas.microsoft.com/office/drawing/2014/main" id="{412B60A2-0D13-9E10-7213-00B9F16CA118}"/>
                </a:ext>
              </a:extLst>
            </p:cNvPr>
            <p:cNvSpPr/>
            <p:nvPr>
              <p:custDataLst>
                <p:tags r:id="rId142"/>
              </p:custDataLst>
            </p:nvPr>
          </p:nvSpPr>
          <p:spPr>
            <a:xfrm>
              <a:off x="7570685" y="4799344"/>
              <a:ext cx="53672" cy="114954"/>
            </a:xfrm>
            <a:custGeom>
              <a:avLst/>
              <a:gdLst>
                <a:gd name="connsiteX0" fmla="*/ 49264 w 53672"/>
                <a:gd name="connsiteY0" fmla="*/ 6588 h 114954"/>
                <a:gd name="connsiteX1" fmla="*/ 42179 w 53672"/>
                <a:gd name="connsiteY1" fmla="*/ 97 h 114954"/>
                <a:gd name="connsiteX2" fmla="*/ 32259 w 53672"/>
                <a:gd name="connsiteY2" fmla="*/ 9491 h 114954"/>
                <a:gd name="connsiteX3" fmla="*/ 39345 w 53672"/>
                <a:gd name="connsiteY3" fmla="*/ 15982 h 114954"/>
                <a:gd name="connsiteX4" fmla="*/ 49264 w 53672"/>
                <a:gd name="connsiteY4" fmla="*/ 6588 h 114954"/>
                <a:gd name="connsiteX5" fmla="*/ 13129 w 53672"/>
                <a:gd name="connsiteY5" fmla="*/ 93359 h 114954"/>
                <a:gd name="connsiteX6" fmla="*/ 11534 w 53672"/>
                <a:gd name="connsiteY6" fmla="*/ 100533 h 114954"/>
                <a:gd name="connsiteX7" fmla="*/ 28362 w 53672"/>
                <a:gd name="connsiteY7" fmla="*/ 115052 h 114954"/>
                <a:gd name="connsiteX8" fmla="*/ 53870 w 53672"/>
                <a:gd name="connsiteY8" fmla="*/ 88918 h 114954"/>
                <a:gd name="connsiteX9" fmla="*/ 51036 w 53672"/>
                <a:gd name="connsiteY9" fmla="*/ 86697 h 114954"/>
                <a:gd name="connsiteX10" fmla="*/ 47670 w 53672"/>
                <a:gd name="connsiteY10" fmla="*/ 89601 h 114954"/>
                <a:gd name="connsiteX11" fmla="*/ 28894 w 53672"/>
                <a:gd name="connsiteY11" fmla="*/ 110269 h 114954"/>
                <a:gd name="connsiteX12" fmla="*/ 24465 w 53672"/>
                <a:gd name="connsiteY12" fmla="*/ 104291 h 114954"/>
                <a:gd name="connsiteX13" fmla="*/ 27300 w 53672"/>
                <a:gd name="connsiteY13" fmla="*/ 93359 h 114954"/>
                <a:gd name="connsiteX14" fmla="*/ 32968 w 53672"/>
                <a:gd name="connsiteY14" fmla="*/ 79694 h 114954"/>
                <a:gd name="connsiteX15" fmla="*/ 41647 w 53672"/>
                <a:gd name="connsiteY15" fmla="*/ 58001 h 114954"/>
                <a:gd name="connsiteX16" fmla="*/ 42710 w 53672"/>
                <a:gd name="connsiteY16" fmla="*/ 52535 h 114954"/>
                <a:gd name="connsiteX17" fmla="*/ 25882 w 53672"/>
                <a:gd name="connsiteY17" fmla="*/ 38017 h 114954"/>
                <a:gd name="connsiteX18" fmla="*/ 198 w 53672"/>
                <a:gd name="connsiteY18" fmla="*/ 64150 h 114954"/>
                <a:gd name="connsiteX19" fmla="*/ 3209 w 53672"/>
                <a:gd name="connsiteY19" fmla="*/ 66371 h 114954"/>
                <a:gd name="connsiteX20" fmla="*/ 6397 w 53672"/>
                <a:gd name="connsiteY20" fmla="*/ 63638 h 114954"/>
                <a:gd name="connsiteX21" fmla="*/ 25351 w 53672"/>
                <a:gd name="connsiteY21" fmla="*/ 42799 h 114954"/>
                <a:gd name="connsiteX22" fmla="*/ 29779 w 53672"/>
                <a:gd name="connsiteY22" fmla="*/ 48778 h 114954"/>
                <a:gd name="connsiteX23" fmla="*/ 24288 w 53672"/>
                <a:gd name="connsiteY23" fmla="*/ 65859 h 114954"/>
                <a:gd name="connsiteX24" fmla="*/ 13129 w 53672"/>
                <a:gd name="connsiteY24" fmla="*/ 93359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264" y="6588"/>
                  </a:moveTo>
                  <a:cubicBezTo>
                    <a:pt x="49264" y="3855"/>
                    <a:pt x="47139" y="97"/>
                    <a:pt x="42179" y="97"/>
                  </a:cubicBezTo>
                  <a:cubicBezTo>
                    <a:pt x="37396" y="97"/>
                    <a:pt x="32259" y="4538"/>
                    <a:pt x="32259" y="9491"/>
                  </a:cubicBezTo>
                  <a:cubicBezTo>
                    <a:pt x="32259" y="12395"/>
                    <a:pt x="34562" y="15982"/>
                    <a:pt x="39345" y="15982"/>
                  </a:cubicBezTo>
                  <a:cubicBezTo>
                    <a:pt x="44482" y="15982"/>
                    <a:pt x="49264" y="11199"/>
                    <a:pt x="49264" y="6588"/>
                  </a:cubicBezTo>
                  <a:close/>
                  <a:moveTo>
                    <a:pt x="13129" y="93359"/>
                  </a:moveTo>
                  <a:cubicBezTo>
                    <a:pt x="12420" y="95579"/>
                    <a:pt x="11534" y="97629"/>
                    <a:pt x="11534" y="100533"/>
                  </a:cubicBezTo>
                  <a:cubicBezTo>
                    <a:pt x="11534" y="108561"/>
                    <a:pt x="18620" y="115052"/>
                    <a:pt x="28362" y="115052"/>
                  </a:cubicBezTo>
                  <a:cubicBezTo>
                    <a:pt x="46076" y="115052"/>
                    <a:pt x="53870" y="91480"/>
                    <a:pt x="53870" y="88918"/>
                  </a:cubicBezTo>
                  <a:cubicBezTo>
                    <a:pt x="53870" y="86697"/>
                    <a:pt x="51567" y="86697"/>
                    <a:pt x="51036" y="86697"/>
                  </a:cubicBezTo>
                  <a:cubicBezTo>
                    <a:pt x="48556" y="86697"/>
                    <a:pt x="48379" y="87722"/>
                    <a:pt x="47670" y="89601"/>
                  </a:cubicBezTo>
                  <a:cubicBezTo>
                    <a:pt x="43596" y="103266"/>
                    <a:pt x="35802" y="110269"/>
                    <a:pt x="28894" y="110269"/>
                  </a:cubicBezTo>
                  <a:cubicBezTo>
                    <a:pt x="25351" y="110269"/>
                    <a:pt x="24465" y="108048"/>
                    <a:pt x="24465" y="104291"/>
                  </a:cubicBezTo>
                  <a:cubicBezTo>
                    <a:pt x="24465" y="100362"/>
                    <a:pt x="25705" y="97117"/>
                    <a:pt x="27300" y="93359"/>
                  </a:cubicBezTo>
                  <a:cubicBezTo>
                    <a:pt x="29071" y="88747"/>
                    <a:pt x="31019" y="84135"/>
                    <a:pt x="32968" y="79694"/>
                  </a:cubicBezTo>
                  <a:cubicBezTo>
                    <a:pt x="34562" y="75595"/>
                    <a:pt x="40939" y="60051"/>
                    <a:pt x="41647" y="58001"/>
                  </a:cubicBezTo>
                  <a:cubicBezTo>
                    <a:pt x="42179" y="56293"/>
                    <a:pt x="42710" y="54243"/>
                    <a:pt x="42710" y="52535"/>
                  </a:cubicBezTo>
                  <a:cubicBezTo>
                    <a:pt x="42710" y="44507"/>
                    <a:pt x="35625" y="38017"/>
                    <a:pt x="25882" y="38017"/>
                  </a:cubicBezTo>
                  <a:cubicBezTo>
                    <a:pt x="8346" y="38017"/>
                    <a:pt x="198" y="61247"/>
                    <a:pt x="198" y="64150"/>
                  </a:cubicBezTo>
                  <a:cubicBezTo>
                    <a:pt x="198" y="66371"/>
                    <a:pt x="2678" y="66371"/>
                    <a:pt x="3209" y="66371"/>
                  </a:cubicBezTo>
                  <a:cubicBezTo>
                    <a:pt x="5689" y="66371"/>
                    <a:pt x="5866" y="65517"/>
                    <a:pt x="6397" y="63638"/>
                  </a:cubicBezTo>
                  <a:cubicBezTo>
                    <a:pt x="11003" y="48948"/>
                    <a:pt x="18797" y="42799"/>
                    <a:pt x="25351" y="42799"/>
                  </a:cubicBezTo>
                  <a:cubicBezTo>
                    <a:pt x="28185" y="42799"/>
                    <a:pt x="29779" y="44166"/>
                    <a:pt x="29779" y="48778"/>
                  </a:cubicBezTo>
                  <a:cubicBezTo>
                    <a:pt x="29779" y="52706"/>
                    <a:pt x="28717" y="55268"/>
                    <a:pt x="24288" y="65859"/>
                  </a:cubicBezTo>
                  <a:lnTo>
                    <a:pt x="13129" y="93359"/>
                  </a:lnTo>
                  <a:close/>
                </a:path>
              </a:pathLst>
            </a:custGeom>
            <a:solidFill>
              <a:srgbClr val="000000"/>
            </a:solidFill>
            <a:ln w="25400" cap="flat">
              <a:noFill/>
              <a:prstDash val="solid"/>
              <a:miter/>
            </a:ln>
          </p:spPr>
          <p:txBody>
            <a:bodyPr rtlCol="0" anchor="ctr"/>
            <a:lstStyle/>
            <a:p>
              <a:endParaRPr lang="en-CN"/>
            </a:p>
          </p:txBody>
        </p:sp>
        <p:sp>
          <p:nvSpPr>
            <p:cNvPr id="18540" name="Freeform 18539">
              <a:extLst>
                <a:ext uri="{FF2B5EF4-FFF2-40B4-BE49-F238E27FC236}">
                  <a16:creationId xmlns:a16="http://schemas.microsoft.com/office/drawing/2014/main" id="{4CA7154E-E36E-44B7-F086-B03B74D4BE01}"/>
                </a:ext>
              </a:extLst>
            </p:cNvPr>
            <p:cNvSpPr/>
            <p:nvPr>
              <p:custDataLst>
                <p:tags r:id="rId143"/>
              </p:custDataLst>
            </p:nvPr>
          </p:nvSpPr>
          <p:spPr>
            <a:xfrm>
              <a:off x="7564147" y="4960249"/>
              <a:ext cx="78293" cy="113417"/>
            </a:xfrm>
            <a:custGeom>
              <a:avLst/>
              <a:gdLst>
                <a:gd name="connsiteX0" fmla="*/ 78491 w 78293"/>
                <a:gd name="connsiteY0" fmla="*/ 82434 h 113417"/>
                <a:gd name="connsiteX1" fmla="*/ 72469 w 78293"/>
                <a:gd name="connsiteY1" fmla="*/ 82434 h 113417"/>
                <a:gd name="connsiteX2" fmla="*/ 67863 w 78293"/>
                <a:gd name="connsiteY2" fmla="*/ 97977 h 113417"/>
                <a:gd name="connsiteX3" fmla="*/ 50327 w 78293"/>
                <a:gd name="connsiteY3" fmla="*/ 99002 h 113417"/>
                <a:gd name="connsiteX4" fmla="*/ 17734 w 78293"/>
                <a:gd name="connsiteY4" fmla="*/ 99002 h 113417"/>
                <a:gd name="connsiteX5" fmla="*/ 53161 w 78293"/>
                <a:gd name="connsiteY5" fmla="*/ 70306 h 113417"/>
                <a:gd name="connsiteX6" fmla="*/ 78491 w 78293"/>
                <a:gd name="connsiteY6" fmla="*/ 33411 h 113417"/>
                <a:gd name="connsiteX7" fmla="*/ 37042 w 78293"/>
                <a:gd name="connsiteY7" fmla="*/ 103 h 113417"/>
                <a:gd name="connsiteX8" fmla="*/ 197 w 78293"/>
                <a:gd name="connsiteY8" fmla="*/ 30678 h 113417"/>
                <a:gd name="connsiteX9" fmla="*/ 9586 w 78293"/>
                <a:gd name="connsiteY9" fmla="*/ 40244 h 113417"/>
                <a:gd name="connsiteX10" fmla="*/ 18974 w 78293"/>
                <a:gd name="connsiteY10" fmla="*/ 31191 h 113417"/>
                <a:gd name="connsiteX11" fmla="*/ 8523 w 78293"/>
                <a:gd name="connsiteY11" fmla="*/ 22138 h 113417"/>
                <a:gd name="connsiteX12" fmla="*/ 34385 w 78293"/>
                <a:gd name="connsiteY12" fmla="*/ 6253 h 113417"/>
                <a:gd name="connsiteX13" fmla="*/ 61309 w 78293"/>
                <a:gd name="connsiteY13" fmla="*/ 33411 h 113417"/>
                <a:gd name="connsiteX14" fmla="*/ 44658 w 78293"/>
                <a:gd name="connsiteY14" fmla="*/ 66207 h 113417"/>
                <a:gd name="connsiteX15" fmla="*/ 1969 w 78293"/>
                <a:gd name="connsiteY15" fmla="*/ 106859 h 113417"/>
                <a:gd name="connsiteX16" fmla="*/ 197 w 78293"/>
                <a:gd name="connsiteY16" fmla="*/ 113521 h 113417"/>
                <a:gd name="connsiteX17" fmla="*/ 73177 w 78293"/>
                <a:gd name="connsiteY17" fmla="*/ 113521 h 113417"/>
                <a:gd name="connsiteX18" fmla="*/ 78491 w 78293"/>
                <a:gd name="connsiteY18" fmla="*/ 82434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3417">
                  <a:moveTo>
                    <a:pt x="78491" y="82434"/>
                  </a:moveTo>
                  <a:lnTo>
                    <a:pt x="72469" y="82434"/>
                  </a:lnTo>
                  <a:cubicBezTo>
                    <a:pt x="71937" y="86191"/>
                    <a:pt x="70166" y="96269"/>
                    <a:pt x="67863" y="97977"/>
                  </a:cubicBezTo>
                  <a:cubicBezTo>
                    <a:pt x="66446" y="99002"/>
                    <a:pt x="52807" y="99002"/>
                    <a:pt x="50327" y="99002"/>
                  </a:cubicBezTo>
                  <a:lnTo>
                    <a:pt x="17734" y="99002"/>
                  </a:lnTo>
                  <a:cubicBezTo>
                    <a:pt x="36333" y="83117"/>
                    <a:pt x="42533" y="78334"/>
                    <a:pt x="53161" y="70306"/>
                  </a:cubicBezTo>
                  <a:cubicBezTo>
                    <a:pt x="66269" y="60228"/>
                    <a:pt x="78491" y="49638"/>
                    <a:pt x="78491" y="33411"/>
                  </a:cubicBezTo>
                  <a:cubicBezTo>
                    <a:pt x="78491" y="12743"/>
                    <a:pt x="59715" y="103"/>
                    <a:pt x="37042" y="103"/>
                  </a:cubicBezTo>
                  <a:cubicBezTo>
                    <a:pt x="15077" y="103"/>
                    <a:pt x="197" y="14964"/>
                    <a:pt x="197" y="30678"/>
                  </a:cubicBezTo>
                  <a:cubicBezTo>
                    <a:pt x="197" y="39390"/>
                    <a:pt x="7814" y="40244"/>
                    <a:pt x="9586" y="40244"/>
                  </a:cubicBezTo>
                  <a:cubicBezTo>
                    <a:pt x="13837" y="40244"/>
                    <a:pt x="18974" y="37340"/>
                    <a:pt x="18974" y="31191"/>
                  </a:cubicBezTo>
                  <a:cubicBezTo>
                    <a:pt x="18974" y="28116"/>
                    <a:pt x="17734" y="22138"/>
                    <a:pt x="8523" y="22138"/>
                  </a:cubicBezTo>
                  <a:cubicBezTo>
                    <a:pt x="14014" y="10010"/>
                    <a:pt x="26059" y="6253"/>
                    <a:pt x="34385" y="6253"/>
                  </a:cubicBezTo>
                  <a:cubicBezTo>
                    <a:pt x="52098" y="6253"/>
                    <a:pt x="61309" y="19576"/>
                    <a:pt x="61309" y="33411"/>
                  </a:cubicBezTo>
                  <a:cubicBezTo>
                    <a:pt x="61309" y="48272"/>
                    <a:pt x="50327" y="60058"/>
                    <a:pt x="44658" y="66207"/>
                  </a:cubicBezTo>
                  <a:lnTo>
                    <a:pt x="1969" y="106859"/>
                  </a:lnTo>
                  <a:cubicBezTo>
                    <a:pt x="197" y="108397"/>
                    <a:pt x="197" y="108738"/>
                    <a:pt x="197" y="113521"/>
                  </a:cubicBezTo>
                  <a:lnTo>
                    <a:pt x="73177" y="113521"/>
                  </a:lnTo>
                  <a:lnTo>
                    <a:pt x="78491" y="82434"/>
                  </a:lnTo>
                  <a:close/>
                </a:path>
              </a:pathLst>
            </a:custGeom>
            <a:solidFill>
              <a:srgbClr val="000000"/>
            </a:solidFill>
            <a:ln w="25400" cap="flat">
              <a:noFill/>
              <a:prstDash val="solid"/>
              <a:miter/>
            </a:ln>
          </p:spPr>
          <p:txBody>
            <a:bodyPr rtlCol="0" anchor="ctr"/>
            <a:lstStyle/>
            <a:p>
              <a:endParaRPr lang="en-CN"/>
            </a:p>
          </p:txBody>
        </p:sp>
        <p:sp>
          <p:nvSpPr>
            <p:cNvPr id="18541" name="Freeform 18540">
              <a:extLst>
                <a:ext uri="{FF2B5EF4-FFF2-40B4-BE49-F238E27FC236}">
                  <a16:creationId xmlns:a16="http://schemas.microsoft.com/office/drawing/2014/main" id="{A14C14A3-9804-2EE2-C1BF-B4180864F0CD}"/>
                </a:ext>
              </a:extLst>
            </p:cNvPr>
            <p:cNvSpPr/>
            <p:nvPr>
              <p:custDataLst>
                <p:tags r:id="rId144"/>
              </p:custDataLst>
            </p:nvPr>
          </p:nvSpPr>
          <p:spPr>
            <a:xfrm>
              <a:off x="7750970" y="4923789"/>
              <a:ext cx="168278" cy="57099"/>
            </a:xfrm>
            <a:custGeom>
              <a:avLst/>
              <a:gdLst>
                <a:gd name="connsiteX0" fmla="*/ 159880 w 168278"/>
                <a:gd name="connsiteY0" fmla="*/ 9862 h 57099"/>
                <a:gd name="connsiteX1" fmla="*/ 168484 w 168278"/>
                <a:gd name="connsiteY1" fmla="*/ 4981 h 57099"/>
                <a:gd name="connsiteX2" fmla="*/ 160133 w 168278"/>
                <a:gd name="connsiteY2" fmla="*/ 101 h 57099"/>
                <a:gd name="connsiteX3" fmla="*/ 8555 w 168278"/>
                <a:gd name="connsiteY3" fmla="*/ 101 h 57099"/>
                <a:gd name="connsiteX4" fmla="*/ 205 w 168278"/>
                <a:gd name="connsiteY4" fmla="*/ 4981 h 57099"/>
                <a:gd name="connsiteX5" fmla="*/ 8808 w 168278"/>
                <a:gd name="connsiteY5" fmla="*/ 9862 h 57099"/>
                <a:gd name="connsiteX6" fmla="*/ 159880 w 168278"/>
                <a:gd name="connsiteY6" fmla="*/ 9862 h 57099"/>
                <a:gd name="connsiteX7" fmla="*/ 160133 w 168278"/>
                <a:gd name="connsiteY7" fmla="*/ 57200 h 57099"/>
                <a:gd name="connsiteX8" fmla="*/ 168484 w 168278"/>
                <a:gd name="connsiteY8" fmla="*/ 52320 h 57099"/>
                <a:gd name="connsiteX9" fmla="*/ 159880 w 168278"/>
                <a:gd name="connsiteY9" fmla="*/ 47440 h 57099"/>
                <a:gd name="connsiteX10" fmla="*/ 8808 w 168278"/>
                <a:gd name="connsiteY10" fmla="*/ 47440 h 57099"/>
                <a:gd name="connsiteX11" fmla="*/ 205 w 168278"/>
                <a:gd name="connsiteY11" fmla="*/ 52320 h 57099"/>
                <a:gd name="connsiteX12" fmla="*/ 8555 w 168278"/>
                <a:gd name="connsiteY12" fmla="*/ 57200 h 57099"/>
                <a:gd name="connsiteX13" fmla="*/ 160133 w 168278"/>
                <a:gd name="connsiteY13" fmla="*/ 57200 h 5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7099">
                  <a:moveTo>
                    <a:pt x="159880" y="9862"/>
                  </a:moveTo>
                  <a:cubicBezTo>
                    <a:pt x="163676" y="9862"/>
                    <a:pt x="168484" y="9862"/>
                    <a:pt x="168484" y="4981"/>
                  </a:cubicBezTo>
                  <a:cubicBezTo>
                    <a:pt x="168484" y="101"/>
                    <a:pt x="163676" y="101"/>
                    <a:pt x="160133" y="101"/>
                  </a:cubicBezTo>
                  <a:lnTo>
                    <a:pt x="8555" y="101"/>
                  </a:lnTo>
                  <a:cubicBezTo>
                    <a:pt x="5013" y="101"/>
                    <a:pt x="205" y="101"/>
                    <a:pt x="205" y="4981"/>
                  </a:cubicBezTo>
                  <a:cubicBezTo>
                    <a:pt x="205" y="9862"/>
                    <a:pt x="5013" y="9862"/>
                    <a:pt x="8808" y="9862"/>
                  </a:cubicBezTo>
                  <a:lnTo>
                    <a:pt x="159880" y="9862"/>
                  </a:lnTo>
                  <a:close/>
                  <a:moveTo>
                    <a:pt x="160133" y="57200"/>
                  </a:moveTo>
                  <a:cubicBezTo>
                    <a:pt x="163676" y="57200"/>
                    <a:pt x="168484" y="57200"/>
                    <a:pt x="168484" y="52320"/>
                  </a:cubicBezTo>
                  <a:cubicBezTo>
                    <a:pt x="168484" y="47440"/>
                    <a:pt x="163676" y="47440"/>
                    <a:pt x="159880" y="47440"/>
                  </a:cubicBezTo>
                  <a:lnTo>
                    <a:pt x="8808" y="47440"/>
                  </a:lnTo>
                  <a:cubicBezTo>
                    <a:pt x="5013" y="47440"/>
                    <a:pt x="205" y="47440"/>
                    <a:pt x="205" y="52320"/>
                  </a:cubicBezTo>
                  <a:cubicBezTo>
                    <a:pt x="205" y="57200"/>
                    <a:pt x="5013" y="57200"/>
                    <a:pt x="8555" y="57200"/>
                  </a:cubicBezTo>
                  <a:lnTo>
                    <a:pt x="160133" y="57200"/>
                  </a:lnTo>
                  <a:close/>
                </a:path>
              </a:pathLst>
            </a:custGeom>
            <a:solidFill>
              <a:srgbClr val="000000"/>
            </a:solidFill>
            <a:ln w="25400" cap="flat">
              <a:noFill/>
              <a:prstDash val="solid"/>
              <a:miter/>
            </a:ln>
          </p:spPr>
          <p:txBody>
            <a:bodyPr rtlCol="0" anchor="ctr"/>
            <a:lstStyle/>
            <a:p>
              <a:endParaRPr lang="en-CN"/>
            </a:p>
          </p:txBody>
        </p:sp>
        <p:sp>
          <p:nvSpPr>
            <p:cNvPr id="18542" name="Freeform 18541">
              <a:extLst>
                <a:ext uri="{FF2B5EF4-FFF2-40B4-BE49-F238E27FC236}">
                  <a16:creationId xmlns:a16="http://schemas.microsoft.com/office/drawing/2014/main" id="{A96165F9-BA0F-7414-DDE2-03A403E4F000}"/>
                </a:ext>
              </a:extLst>
            </p:cNvPr>
            <p:cNvSpPr/>
            <p:nvPr>
              <p:custDataLst>
                <p:tags r:id="rId145"/>
              </p:custDataLst>
            </p:nvPr>
          </p:nvSpPr>
          <p:spPr>
            <a:xfrm>
              <a:off x="8013018" y="4846681"/>
              <a:ext cx="155626" cy="166661"/>
            </a:xfrm>
            <a:custGeom>
              <a:avLst/>
              <a:gdLst>
                <a:gd name="connsiteX0" fmla="*/ 47283 w 155626"/>
                <a:gd name="connsiteY0" fmla="*/ 77453 h 166661"/>
                <a:gd name="connsiteX1" fmla="*/ 47283 w 155626"/>
                <a:gd name="connsiteY1" fmla="*/ 17426 h 166661"/>
                <a:gd name="connsiteX2" fmla="*/ 59682 w 155626"/>
                <a:gd name="connsiteY2" fmla="*/ 7665 h 166661"/>
                <a:gd name="connsiteX3" fmla="*/ 91060 w 155626"/>
                <a:gd name="connsiteY3" fmla="*/ 7665 h 166661"/>
                <a:gd name="connsiteX4" fmla="*/ 124463 w 155626"/>
                <a:gd name="connsiteY4" fmla="*/ 41339 h 166661"/>
                <a:gd name="connsiteX5" fmla="*/ 83975 w 155626"/>
                <a:gd name="connsiteY5" fmla="*/ 77453 h 166661"/>
                <a:gd name="connsiteX6" fmla="*/ 47283 w 155626"/>
                <a:gd name="connsiteY6" fmla="*/ 77453 h 166661"/>
                <a:gd name="connsiteX7" fmla="*/ 107003 w 155626"/>
                <a:gd name="connsiteY7" fmla="*/ 79649 h 166661"/>
                <a:gd name="connsiteX8" fmla="*/ 149009 w 155626"/>
                <a:gd name="connsiteY8" fmla="*/ 41339 h 166661"/>
                <a:gd name="connsiteX9" fmla="*/ 92832 w 155626"/>
                <a:gd name="connsiteY9" fmla="*/ 101 h 166661"/>
                <a:gd name="connsiteX10" fmla="*/ 215 w 155626"/>
                <a:gd name="connsiteY10" fmla="*/ 101 h 166661"/>
                <a:gd name="connsiteX11" fmla="*/ 215 w 155626"/>
                <a:gd name="connsiteY11" fmla="*/ 7665 h 166661"/>
                <a:gd name="connsiteX12" fmla="*/ 6288 w 155626"/>
                <a:gd name="connsiteY12" fmla="*/ 7665 h 166661"/>
                <a:gd name="connsiteX13" fmla="*/ 26279 w 155626"/>
                <a:gd name="connsiteY13" fmla="*/ 19134 h 166661"/>
                <a:gd name="connsiteX14" fmla="*/ 26279 w 155626"/>
                <a:gd name="connsiteY14" fmla="*/ 147729 h 166661"/>
                <a:gd name="connsiteX15" fmla="*/ 6288 w 155626"/>
                <a:gd name="connsiteY15" fmla="*/ 159198 h 166661"/>
                <a:gd name="connsiteX16" fmla="*/ 215 w 155626"/>
                <a:gd name="connsiteY16" fmla="*/ 159198 h 166661"/>
                <a:gd name="connsiteX17" fmla="*/ 215 w 155626"/>
                <a:gd name="connsiteY17" fmla="*/ 166762 h 166661"/>
                <a:gd name="connsiteX18" fmla="*/ 99411 w 155626"/>
                <a:gd name="connsiteY18" fmla="*/ 166762 h 166661"/>
                <a:gd name="connsiteX19" fmla="*/ 155842 w 155626"/>
                <a:gd name="connsiteY19" fmla="*/ 122108 h 166661"/>
                <a:gd name="connsiteX20" fmla="*/ 107003 w 155626"/>
                <a:gd name="connsiteY20" fmla="*/ 79649 h 166661"/>
                <a:gd name="connsiteX21" fmla="*/ 91313 w 155626"/>
                <a:gd name="connsiteY21" fmla="*/ 159198 h 166661"/>
                <a:gd name="connsiteX22" fmla="*/ 59682 w 155626"/>
                <a:gd name="connsiteY22" fmla="*/ 159198 h 166661"/>
                <a:gd name="connsiteX23" fmla="*/ 47283 w 155626"/>
                <a:gd name="connsiteY23" fmla="*/ 149437 h 166661"/>
                <a:gd name="connsiteX24" fmla="*/ 47283 w 155626"/>
                <a:gd name="connsiteY24" fmla="*/ 82822 h 166661"/>
                <a:gd name="connsiteX25" fmla="*/ 94856 w 155626"/>
                <a:gd name="connsiteY25" fmla="*/ 82822 h 166661"/>
                <a:gd name="connsiteX26" fmla="*/ 130536 w 155626"/>
                <a:gd name="connsiteY26" fmla="*/ 121864 h 166661"/>
                <a:gd name="connsiteX27" fmla="*/ 91313 w 155626"/>
                <a:gd name="connsiteY27" fmla="*/ 159198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626" h="166661">
                  <a:moveTo>
                    <a:pt x="47283" y="77453"/>
                  </a:moveTo>
                  <a:lnTo>
                    <a:pt x="47283" y="17426"/>
                  </a:lnTo>
                  <a:cubicBezTo>
                    <a:pt x="47283" y="9373"/>
                    <a:pt x="47789" y="7665"/>
                    <a:pt x="59682" y="7665"/>
                  </a:cubicBezTo>
                  <a:lnTo>
                    <a:pt x="91060" y="7665"/>
                  </a:lnTo>
                  <a:cubicBezTo>
                    <a:pt x="115606" y="7665"/>
                    <a:pt x="124463" y="28407"/>
                    <a:pt x="124463" y="41339"/>
                  </a:cubicBezTo>
                  <a:cubicBezTo>
                    <a:pt x="124463" y="56956"/>
                    <a:pt x="112064" y="77453"/>
                    <a:pt x="83975" y="77453"/>
                  </a:cubicBezTo>
                  <a:lnTo>
                    <a:pt x="47283" y="77453"/>
                  </a:lnTo>
                  <a:close/>
                  <a:moveTo>
                    <a:pt x="107003" y="79649"/>
                  </a:moveTo>
                  <a:cubicBezTo>
                    <a:pt x="131549" y="75013"/>
                    <a:pt x="149009" y="59396"/>
                    <a:pt x="149009" y="41339"/>
                  </a:cubicBezTo>
                  <a:cubicBezTo>
                    <a:pt x="149009" y="20110"/>
                    <a:pt x="125728" y="101"/>
                    <a:pt x="92832" y="101"/>
                  </a:cubicBezTo>
                  <a:lnTo>
                    <a:pt x="215" y="101"/>
                  </a:lnTo>
                  <a:lnTo>
                    <a:pt x="215" y="7665"/>
                  </a:lnTo>
                  <a:lnTo>
                    <a:pt x="6288" y="7665"/>
                  </a:lnTo>
                  <a:cubicBezTo>
                    <a:pt x="25773" y="7665"/>
                    <a:pt x="26279" y="10350"/>
                    <a:pt x="26279" y="19134"/>
                  </a:cubicBezTo>
                  <a:lnTo>
                    <a:pt x="26279" y="147729"/>
                  </a:lnTo>
                  <a:cubicBezTo>
                    <a:pt x="26279" y="156514"/>
                    <a:pt x="25773" y="159198"/>
                    <a:pt x="6288" y="159198"/>
                  </a:cubicBezTo>
                  <a:lnTo>
                    <a:pt x="215" y="159198"/>
                  </a:lnTo>
                  <a:lnTo>
                    <a:pt x="215" y="166762"/>
                  </a:lnTo>
                  <a:lnTo>
                    <a:pt x="99411" y="166762"/>
                  </a:lnTo>
                  <a:cubicBezTo>
                    <a:pt x="133067" y="166762"/>
                    <a:pt x="155842" y="145045"/>
                    <a:pt x="155842" y="122108"/>
                  </a:cubicBezTo>
                  <a:cubicBezTo>
                    <a:pt x="155842" y="100879"/>
                    <a:pt x="135091" y="82578"/>
                    <a:pt x="107003" y="79649"/>
                  </a:cubicBezTo>
                  <a:close/>
                  <a:moveTo>
                    <a:pt x="91313" y="159198"/>
                  </a:moveTo>
                  <a:lnTo>
                    <a:pt x="59682" y="159198"/>
                  </a:lnTo>
                  <a:cubicBezTo>
                    <a:pt x="47789" y="159198"/>
                    <a:pt x="47283" y="157490"/>
                    <a:pt x="47283" y="149437"/>
                  </a:cubicBezTo>
                  <a:lnTo>
                    <a:pt x="47283" y="82822"/>
                  </a:lnTo>
                  <a:lnTo>
                    <a:pt x="94856" y="82822"/>
                  </a:lnTo>
                  <a:cubicBezTo>
                    <a:pt x="119908" y="82822"/>
                    <a:pt x="130536" y="105515"/>
                    <a:pt x="130536" y="121864"/>
                  </a:cubicBezTo>
                  <a:cubicBezTo>
                    <a:pt x="130536" y="139189"/>
                    <a:pt x="117378" y="159198"/>
                    <a:pt x="91313" y="159198"/>
                  </a:cubicBezTo>
                  <a:close/>
                </a:path>
              </a:pathLst>
            </a:custGeom>
            <a:solidFill>
              <a:srgbClr val="000000"/>
            </a:solidFill>
            <a:ln w="25400" cap="flat">
              <a:noFill/>
              <a:prstDash val="solid"/>
              <a:miter/>
            </a:ln>
          </p:spPr>
          <p:txBody>
            <a:bodyPr rtlCol="0" anchor="ctr"/>
            <a:lstStyle/>
            <a:p>
              <a:endParaRPr lang="en-CN"/>
            </a:p>
          </p:txBody>
        </p:sp>
        <p:sp>
          <p:nvSpPr>
            <p:cNvPr id="18543" name="Freeform 18542">
              <a:extLst>
                <a:ext uri="{FF2B5EF4-FFF2-40B4-BE49-F238E27FC236}">
                  <a16:creationId xmlns:a16="http://schemas.microsoft.com/office/drawing/2014/main" id="{E74662E1-34DE-6A7C-AA79-83F769C0A466}"/>
                </a:ext>
              </a:extLst>
            </p:cNvPr>
            <p:cNvSpPr/>
            <p:nvPr>
              <p:custDataLst>
                <p:tags r:id="rId146"/>
              </p:custDataLst>
            </p:nvPr>
          </p:nvSpPr>
          <p:spPr>
            <a:xfrm>
              <a:off x="8191504" y="4850097"/>
              <a:ext cx="54152" cy="163245"/>
            </a:xfrm>
            <a:custGeom>
              <a:avLst/>
              <a:gdLst>
                <a:gd name="connsiteX0" fmla="*/ 36662 w 54152"/>
                <a:gd name="connsiteY0" fmla="*/ 55492 h 163245"/>
                <a:gd name="connsiteX1" fmla="*/ 1234 w 54152"/>
                <a:gd name="connsiteY1" fmla="*/ 58176 h 163245"/>
                <a:gd name="connsiteX2" fmla="*/ 1234 w 54152"/>
                <a:gd name="connsiteY2" fmla="*/ 65741 h 163245"/>
                <a:gd name="connsiteX3" fmla="*/ 19960 w 54152"/>
                <a:gd name="connsiteY3" fmla="*/ 79161 h 163245"/>
                <a:gd name="connsiteX4" fmla="*/ 19960 w 54152"/>
                <a:gd name="connsiteY4" fmla="*/ 144801 h 163245"/>
                <a:gd name="connsiteX5" fmla="*/ 222 w 54152"/>
                <a:gd name="connsiteY5" fmla="*/ 155782 h 163245"/>
                <a:gd name="connsiteX6" fmla="*/ 222 w 54152"/>
                <a:gd name="connsiteY6" fmla="*/ 163346 h 163245"/>
                <a:gd name="connsiteX7" fmla="*/ 28058 w 54152"/>
                <a:gd name="connsiteY7" fmla="*/ 162614 h 163245"/>
                <a:gd name="connsiteX8" fmla="*/ 54375 w 54152"/>
                <a:gd name="connsiteY8" fmla="*/ 163346 h 163245"/>
                <a:gd name="connsiteX9" fmla="*/ 54375 w 54152"/>
                <a:gd name="connsiteY9" fmla="*/ 155782 h 163245"/>
                <a:gd name="connsiteX10" fmla="*/ 36662 w 54152"/>
                <a:gd name="connsiteY10" fmla="*/ 145045 h 163245"/>
                <a:gd name="connsiteX11" fmla="*/ 36662 w 54152"/>
                <a:gd name="connsiteY11" fmla="*/ 55492 h 163245"/>
                <a:gd name="connsiteX12" fmla="*/ 37674 w 54152"/>
                <a:gd name="connsiteY12" fmla="*/ 13034 h 163245"/>
                <a:gd name="connsiteX13" fmla="*/ 24262 w 54152"/>
                <a:gd name="connsiteY13" fmla="*/ 101 h 163245"/>
                <a:gd name="connsiteX14" fmla="*/ 10850 w 54152"/>
                <a:gd name="connsiteY14" fmla="*/ 13034 h 163245"/>
                <a:gd name="connsiteX15" fmla="*/ 24262 w 54152"/>
                <a:gd name="connsiteY15" fmla="*/ 25966 h 163245"/>
                <a:gd name="connsiteX16" fmla="*/ 37674 w 54152"/>
                <a:gd name="connsiteY16" fmla="*/ 13034 h 1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52" h="163245">
                  <a:moveTo>
                    <a:pt x="36662" y="55492"/>
                  </a:moveTo>
                  <a:lnTo>
                    <a:pt x="1234" y="58176"/>
                  </a:lnTo>
                  <a:lnTo>
                    <a:pt x="1234" y="65741"/>
                  </a:lnTo>
                  <a:cubicBezTo>
                    <a:pt x="17683" y="65741"/>
                    <a:pt x="19960" y="67205"/>
                    <a:pt x="19960" y="79161"/>
                  </a:cubicBezTo>
                  <a:lnTo>
                    <a:pt x="19960" y="144801"/>
                  </a:lnTo>
                  <a:cubicBezTo>
                    <a:pt x="19960" y="155782"/>
                    <a:pt x="17177" y="155782"/>
                    <a:pt x="222" y="155782"/>
                  </a:cubicBezTo>
                  <a:lnTo>
                    <a:pt x="222" y="163346"/>
                  </a:lnTo>
                  <a:cubicBezTo>
                    <a:pt x="8320" y="163102"/>
                    <a:pt x="21985" y="162614"/>
                    <a:pt x="28058" y="162614"/>
                  </a:cubicBezTo>
                  <a:cubicBezTo>
                    <a:pt x="36915" y="162614"/>
                    <a:pt x="45771" y="163102"/>
                    <a:pt x="54375" y="163346"/>
                  </a:cubicBezTo>
                  <a:lnTo>
                    <a:pt x="54375" y="155782"/>
                  </a:lnTo>
                  <a:cubicBezTo>
                    <a:pt x="37674" y="155782"/>
                    <a:pt x="36662" y="154562"/>
                    <a:pt x="36662" y="145045"/>
                  </a:cubicBezTo>
                  <a:lnTo>
                    <a:pt x="36662" y="55492"/>
                  </a:lnTo>
                  <a:close/>
                  <a:moveTo>
                    <a:pt x="37674" y="13034"/>
                  </a:moveTo>
                  <a:cubicBezTo>
                    <a:pt x="37674" y="5225"/>
                    <a:pt x="31347" y="101"/>
                    <a:pt x="24262" y="101"/>
                  </a:cubicBezTo>
                  <a:cubicBezTo>
                    <a:pt x="16417" y="101"/>
                    <a:pt x="10850" y="6689"/>
                    <a:pt x="10850" y="13034"/>
                  </a:cubicBezTo>
                  <a:cubicBezTo>
                    <a:pt x="10850" y="19622"/>
                    <a:pt x="16417" y="25966"/>
                    <a:pt x="24262" y="25966"/>
                  </a:cubicBezTo>
                  <a:cubicBezTo>
                    <a:pt x="31347" y="25966"/>
                    <a:pt x="37674" y="20842"/>
                    <a:pt x="37674" y="13034"/>
                  </a:cubicBezTo>
                  <a:close/>
                </a:path>
              </a:pathLst>
            </a:custGeom>
            <a:solidFill>
              <a:srgbClr val="000000"/>
            </a:solidFill>
            <a:ln w="25400" cap="flat">
              <a:noFill/>
              <a:prstDash val="solid"/>
              <a:miter/>
            </a:ln>
          </p:spPr>
          <p:txBody>
            <a:bodyPr rtlCol="0" anchor="ctr"/>
            <a:lstStyle/>
            <a:p>
              <a:endParaRPr lang="en-CN"/>
            </a:p>
          </p:txBody>
        </p:sp>
        <p:sp>
          <p:nvSpPr>
            <p:cNvPr id="18544" name="Freeform 18543">
              <a:extLst>
                <a:ext uri="{FF2B5EF4-FFF2-40B4-BE49-F238E27FC236}">
                  <a16:creationId xmlns:a16="http://schemas.microsoft.com/office/drawing/2014/main" id="{6205AA2F-4563-F9F1-2D23-B0CDE03EB328}"/>
                </a:ext>
              </a:extLst>
            </p:cNvPr>
            <p:cNvSpPr/>
            <p:nvPr>
              <p:custDataLst>
                <p:tags r:id="rId147"/>
              </p:custDataLst>
            </p:nvPr>
          </p:nvSpPr>
          <p:spPr>
            <a:xfrm>
              <a:off x="8261796" y="4846681"/>
              <a:ext cx="138925" cy="166661"/>
            </a:xfrm>
            <a:custGeom>
              <a:avLst/>
              <a:gdLst>
                <a:gd name="connsiteX0" fmla="*/ 139150 w 138925"/>
                <a:gd name="connsiteY0" fmla="*/ 103807 h 166661"/>
                <a:gd name="connsiteX1" fmla="*/ 132824 w 138925"/>
                <a:gd name="connsiteY1" fmla="*/ 103807 h 166661"/>
                <a:gd name="connsiteX2" fmla="*/ 81960 w 138925"/>
                <a:gd name="connsiteY2" fmla="*/ 159198 h 166661"/>
                <a:gd name="connsiteX3" fmla="*/ 61210 w 138925"/>
                <a:gd name="connsiteY3" fmla="*/ 159198 h 166661"/>
                <a:gd name="connsiteX4" fmla="*/ 48811 w 138925"/>
                <a:gd name="connsiteY4" fmla="*/ 149437 h 166661"/>
                <a:gd name="connsiteX5" fmla="*/ 48811 w 138925"/>
                <a:gd name="connsiteY5" fmla="*/ 19378 h 166661"/>
                <a:gd name="connsiteX6" fmla="*/ 72851 w 138925"/>
                <a:gd name="connsiteY6" fmla="*/ 7665 h 166661"/>
                <a:gd name="connsiteX7" fmla="*/ 81201 w 138925"/>
                <a:gd name="connsiteY7" fmla="*/ 7665 h 166661"/>
                <a:gd name="connsiteX8" fmla="*/ 81201 w 138925"/>
                <a:gd name="connsiteY8" fmla="*/ 101 h 166661"/>
                <a:gd name="connsiteX9" fmla="*/ 38689 w 138925"/>
                <a:gd name="connsiteY9" fmla="*/ 833 h 166661"/>
                <a:gd name="connsiteX10" fmla="*/ 225 w 138925"/>
                <a:gd name="connsiteY10" fmla="*/ 101 h 166661"/>
                <a:gd name="connsiteX11" fmla="*/ 225 w 138925"/>
                <a:gd name="connsiteY11" fmla="*/ 7665 h 166661"/>
                <a:gd name="connsiteX12" fmla="*/ 6298 w 138925"/>
                <a:gd name="connsiteY12" fmla="*/ 7665 h 166661"/>
                <a:gd name="connsiteX13" fmla="*/ 26289 w 138925"/>
                <a:gd name="connsiteY13" fmla="*/ 19134 h 166661"/>
                <a:gd name="connsiteX14" fmla="*/ 26289 w 138925"/>
                <a:gd name="connsiteY14" fmla="*/ 147729 h 166661"/>
                <a:gd name="connsiteX15" fmla="*/ 6298 w 138925"/>
                <a:gd name="connsiteY15" fmla="*/ 159198 h 166661"/>
                <a:gd name="connsiteX16" fmla="*/ 225 w 138925"/>
                <a:gd name="connsiteY16" fmla="*/ 159198 h 166661"/>
                <a:gd name="connsiteX17" fmla="*/ 225 w 138925"/>
                <a:gd name="connsiteY17" fmla="*/ 166762 h 166661"/>
                <a:gd name="connsiteX18" fmla="*/ 132065 w 138925"/>
                <a:gd name="connsiteY18" fmla="*/ 166762 h 166661"/>
                <a:gd name="connsiteX19" fmla="*/ 139150 w 138925"/>
                <a:gd name="connsiteY19" fmla="*/ 103807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925" h="166661">
                  <a:moveTo>
                    <a:pt x="139150" y="103807"/>
                  </a:moveTo>
                  <a:lnTo>
                    <a:pt x="132824" y="103807"/>
                  </a:lnTo>
                  <a:cubicBezTo>
                    <a:pt x="130040" y="128696"/>
                    <a:pt x="126497" y="159198"/>
                    <a:pt x="81960" y="159198"/>
                  </a:cubicBezTo>
                  <a:lnTo>
                    <a:pt x="61210" y="159198"/>
                  </a:lnTo>
                  <a:cubicBezTo>
                    <a:pt x="49317" y="159198"/>
                    <a:pt x="48811" y="157490"/>
                    <a:pt x="48811" y="149437"/>
                  </a:cubicBezTo>
                  <a:lnTo>
                    <a:pt x="48811" y="19378"/>
                  </a:lnTo>
                  <a:cubicBezTo>
                    <a:pt x="48811" y="11082"/>
                    <a:pt x="48811" y="7665"/>
                    <a:pt x="72851" y="7665"/>
                  </a:cubicBezTo>
                  <a:lnTo>
                    <a:pt x="81201" y="7665"/>
                  </a:lnTo>
                  <a:lnTo>
                    <a:pt x="81201" y="101"/>
                  </a:lnTo>
                  <a:cubicBezTo>
                    <a:pt x="72091" y="833"/>
                    <a:pt x="49064" y="833"/>
                    <a:pt x="38689" y="833"/>
                  </a:cubicBezTo>
                  <a:cubicBezTo>
                    <a:pt x="28820" y="833"/>
                    <a:pt x="9082" y="833"/>
                    <a:pt x="225" y="101"/>
                  </a:cubicBezTo>
                  <a:lnTo>
                    <a:pt x="225" y="7665"/>
                  </a:lnTo>
                  <a:lnTo>
                    <a:pt x="6298" y="7665"/>
                  </a:lnTo>
                  <a:cubicBezTo>
                    <a:pt x="25783" y="7665"/>
                    <a:pt x="26289" y="10350"/>
                    <a:pt x="26289" y="19134"/>
                  </a:cubicBezTo>
                  <a:lnTo>
                    <a:pt x="26289" y="147729"/>
                  </a:lnTo>
                  <a:cubicBezTo>
                    <a:pt x="26289" y="156514"/>
                    <a:pt x="25783" y="159198"/>
                    <a:pt x="6298" y="159198"/>
                  </a:cubicBezTo>
                  <a:lnTo>
                    <a:pt x="225" y="159198"/>
                  </a:lnTo>
                  <a:lnTo>
                    <a:pt x="225" y="166762"/>
                  </a:lnTo>
                  <a:lnTo>
                    <a:pt x="132065" y="166762"/>
                  </a:lnTo>
                  <a:lnTo>
                    <a:pt x="139150" y="103807"/>
                  </a:lnTo>
                  <a:close/>
                </a:path>
              </a:pathLst>
            </a:custGeom>
            <a:solidFill>
              <a:srgbClr val="000000"/>
            </a:solidFill>
            <a:ln w="25400" cap="flat">
              <a:noFill/>
              <a:prstDash val="solid"/>
              <a:miter/>
            </a:ln>
          </p:spPr>
          <p:txBody>
            <a:bodyPr rtlCol="0" anchor="ctr"/>
            <a:lstStyle/>
            <a:p>
              <a:endParaRPr lang="en-CN"/>
            </a:p>
          </p:txBody>
        </p:sp>
        <p:sp>
          <p:nvSpPr>
            <p:cNvPr id="18545" name="Freeform 18544">
              <a:extLst>
                <a:ext uri="{FF2B5EF4-FFF2-40B4-BE49-F238E27FC236}">
                  <a16:creationId xmlns:a16="http://schemas.microsoft.com/office/drawing/2014/main" id="{EB48013E-F30A-6B44-0382-90FD89E2F604}"/>
                </a:ext>
              </a:extLst>
            </p:cNvPr>
            <p:cNvSpPr/>
            <p:nvPr>
              <p:custDataLst>
                <p:tags r:id="rId148"/>
              </p:custDataLst>
            </p:nvPr>
          </p:nvSpPr>
          <p:spPr>
            <a:xfrm>
              <a:off x="8425774" y="4841313"/>
              <a:ext cx="112101" cy="177397"/>
            </a:xfrm>
            <a:custGeom>
              <a:avLst/>
              <a:gdLst>
                <a:gd name="connsiteX0" fmla="*/ 74375 w 112101"/>
                <a:gd name="connsiteY0" fmla="*/ 77453 h 177397"/>
                <a:gd name="connsiteX1" fmla="*/ 41985 w 112101"/>
                <a:gd name="connsiteY1" fmla="*/ 69889 h 177397"/>
                <a:gd name="connsiteX2" fmla="*/ 16426 w 112101"/>
                <a:gd name="connsiteY2" fmla="*/ 38899 h 177397"/>
                <a:gd name="connsiteX3" fmla="*/ 49829 w 112101"/>
                <a:gd name="connsiteY3" fmla="*/ 6933 h 177397"/>
                <a:gd name="connsiteX4" fmla="*/ 99174 w 112101"/>
                <a:gd name="connsiteY4" fmla="*/ 57932 h 177397"/>
                <a:gd name="connsiteX5" fmla="*/ 102211 w 112101"/>
                <a:gd name="connsiteY5" fmla="*/ 60860 h 177397"/>
                <a:gd name="connsiteX6" fmla="*/ 105500 w 112101"/>
                <a:gd name="connsiteY6" fmla="*/ 55004 h 177397"/>
                <a:gd name="connsiteX7" fmla="*/ 105500 w 112101"/>
                <a:gd name="connsiteY7" fmla="*/ 5957 h 177397"/>
                <a:gd name="connsiteX8" fmla="*/ 102717 w 112101"/>
                <a:gd name="connsiteY8" fmla="*/ 101 h 177397"/>
                <a:gd name="connsiteX9" fmla="*/ 98921 w 112101"/>
                <a:gd name="connsiteY9" fmla="*/ 3273 h 177397"/>
                <a:gd name="connsiteX10" fmla="*/ 90064 w 112101"/>
                <a:gd name="connsiteY10" fmla="*/ 17182 h 177397"/>
                <a:gd name="connsiteX11" fmla="*/ 49576 w 112101"/>
                <a:gd name="connsiteY11" fmla="*/ 101 h 177397"/>
                <a:gd name="connsiteX12" fmla="*/ 231 w 112101"/>
                <a:gd name="connsiteY12" fmla="*/ 47440 h 177397"/>
                <a:gd name="connsiteX13" fmla="*/ 33381 w 112101"/>
                <a:gd name="connsiteY13" fmla="*/ 92094 h 177397"/>
                <a:gd name="connsiteX14" fmla="*/ 66784 w 112101"/>
                <a:gd name="connsiteY14" fmla="*/ 100147 h 177397"/>
                <a:gd name="connsiteX15" fmla="*/ 88293 w 112101"/>
                <a:gd name="connsiteY15" fmla="*/ 112591 h 177397"/>
                <a:gd name="connsiteX16" fmla="*/ 96138 w 112101"/>
                <a:gd name="connsiteY16" fmla="*/ 135040 h 177397"/>
                <a:gd name="connsiteX17" fmla="*/ 62229 w 112101"/>
                <a:gd name="connsiteY17" fmla="*/ 169934 h 177397"/>
                <a:gd name="connsiteX18" fmla="*/ 22247 w 112101"/>
                <a:gd name="connsiteY18" fmla="*/ 156758 h 177397"/>
                <a:gd name="connsiteX19" fmla="*/ 6557 w 112101"/>
                <a:gd name="connsiteY19" fmla="*/ 119180 h 177397"/>
                <a:gd name="connsiteX20" fmla="*/ 3521 w 112101"/>
                <a:gd name="connsiteY20" fmla="*/ 116739 h 177397"/>
                <a:gd name="connsiteX21" fmla="*/ 231 w 112101"/>
                <a:gd name="connsiteY21" fmla="*/ 122840 h 177397"/>
                <a:gd name="connsiteX22" fmla="*/ 231 w 112101"/>
                <a:gd name="connsiteY22" fmla="*/ 171642 h 177397"/>
                <a:gd name="connsiteX23" fmla="*/ 3015 w 112101"/>
                <a:gd name="connsiteY23" fmla="*/ 177499 h 177397"/>
                <a:gd name="connsiteX24" fmla="*/ 6810 w 112101"/>
                <a:gd name="connsiteY24" fmla="*/ 174327 h 177397"/>
                <a:gd name="connsiteX25" fmla="*/ 15920 w 112101"/>
                <a:gd name="connsiteY25" fmla="*/ 160418 h 177397"/>
                <a:gd name="connsiteX26" fmla="*/ 62482 w 112101"/>
                <a:gd name="connsiteY26" fmla="*/ 177499 h 177397"/>
                <a:gd name="connsiteX27" fmla="*/ 112333 w 112101"/>
                <a:gd name="connsiteY27" fmla="*/ 126744 h 177397"/>
                <a:gd name="connsiteX28" fmla="*/ 74375 w 112101"/>
                <a:gd name="connsiteY28" fmla="*/ 77453 h 17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77397">
                  <a:moveTo>
                    <a:pt x="74375" y="77453"/>
                  </a:moveTo>
                  <a:lnTo>
                    <a:pt x="41985" y="69889"/>
                  </a:lnTo>
                  <a:cubicBezTo>
                    <a:pt x="26295" y="66229"/>
                    <a:pt x="16426" y="53052"/>
                    <a:pt x="16426" y="38899"/>
                  </a:cubicBezTo>
                  <a:cubicBezTo>
                    <a:pt x="16426" y="21818"/>
                    <a:pt x="30091" y="6933"/>
                    <a:pt x="49829" y="6933"/>
                  </a:cubicBezTo>
                  <a:cubicBezTo>
                    <a:pt x="92089" y="6933"/>
                    <a:pt x="97656" y="46952"/>
                    <a:pt x="99174" y="57932"/>
                  </a:cubicBezTo>
                  <a:cubicBezTo>
                    <a:pt x="99427" y="59396"/>
                    <a:pt x="99427" y="60860"/>
                    <a:pt x="102211" y="60860"/>
                  </a:cubicBezTo>
                  <a:cubicBezTo>
                    <a:pt x="105500" y="60860"/>
                    <a:pt x="105500" y="59640"/>
                    <a:pt x="105500" y="55004"/>
                  </a:cubicBezTo>
                  <a:lnTo>
                    <a:pt x="105500" y="5957"/>
                  </a:lnTo>
                  <a:cubicBezTo>
                    <a:pt x="105500" y="1809"/>
                    <a:pt x="105500" y="101"/>
                    <a:pt x="102717" y="101"/>
                  </a:cubicBezTo>
                  <a:cubicBezTo>
                    <a:pt x="100945" y="101"/>
                    <a:pt x="100692" y="345"/>
                    <a:pt x="98921" y="3273"/>
                  </a:cubicBezTo>
                  <a:lnTo>
                    <a:pt x="90064" y="17182"/>
                  </a:lnTo>
                  <a:cubicBezTo>
                    <a:pt x="82473" y="10106"/>
                    <a:pt x="72098" y="101"/>
                    <a:pt x="49576" y="101"/>
                  </a:cubicBezTo>
                  <a:cubicBezTo>
                    <a:pt x="21487" y="101"/>
                    <a:pt x="231" y="21574"/>
                    <a:pt x="231" y="47440"/>
                  </a:cubicBezTo>
                  <a:cubicBezTo>
                    <a:pt x="231" y="67693"/>
                    <a:pt x="13643" y="85506"/>
                    <a:pt x="33381" y="92094"/>
                  </a:cubicBezTo>
                  <a:cubicBezTo>
                    <a:pt x="36164" y="93070"/>
                    <a:pt x="49070" y="95998"/>
                    <a:pt x="66784" y="100147"/>
                  </a:cubicBezTo>
                  <a:cubicBezTo>
                    <a:pt x="73616" y="101855"/>
                    <a:pt x="81208" y="103563"/>
                    <a:pt x="88293" y="112591"/>
                  </a:cubicBezTo>
                  <a:cubicBezTo>
                    <a:pt x="93607" y="118936"/>
                    <a:pt x="96138" y="126988"/>
                    <a:pt x="96138" y="135040"/>
                  </a:cubicBezTo>
                  <a:cubicBezTo>
                    <a:pt x="96138" y="152365"/>
                    <a:pt x="83485" y="169934"/>
                    <a:pt x="62229" y="169934"/>
                  </a:cubicBezTo>
                  <a:cubicBezTo>
                    <a:pt x="54890" y="169934"/>
                    <a:pt x="35658" y="168714"/>
                    <a:pt x="22247" y="156758"/>
                  </a:cubicBezTo>
                  <a:cubicBezTo>
                    <a:pt x="7570" y="143581"/>
                    <a:pt x="6810" y="127964"/>
                    <a:pt x="6557" y="119180"/>
                  </a:cubicBezTo>
                  <a:cubicBezTo>
                    <a:pt x="6304" y="116739"/>
                    <a:pt x="4280" y="116739"/>
                    <a:pt x="3521" y="116739"/>
                  </a:cubicBezTo>
                  <a:cubicBezTo>
                    <a:pt x="231" y="116739"/>
                    <a:pt x="231" y="118448"/>
                    <a:pt x="231" y="122840"/>
                  </a:cubicBezTo>
                  <a:lnTo>
                    <a:pt x="231" y="171642"/>
                  </a:lnTo>
                  <a:cubicBezTo>
                    <a:pt x="231" y="175791"/>
                    <a:pt x="231" y="177499"/>
                    <a:pt x="3015" y="177499"/>
                  </a:cubicBezTo>
                  <a:cubicBezTo>
                    <a:pt x="4786" y="177499"/>
                    <a:pt x="5039" y="177011"/>
                    <a:pt x="6810" y="174327"/>
                  </a:cubicBezTo>
                  <a:cubicBezTo>
                    <a:pt x="6810" y="174083"/>
                    <a:pt x="7570" y="173351"/>
                    <a:pt x="15920" y="160418"/>
                  </a:cubicBezTo>
                  <a:cubicBezTo>
                    <a:pt x="23765" y="168714"/>
                    <a:pt x="39960" y="177499"/>
                    <a:pt x="62482" y="177499"/>
                  </a:cubicBezTo>
                  <a:cubicBezTo>
                    <a:pt x="92089" y="177499"/>
                    <a:pt x="112333" y="153585"/>
                    <a:pt x="112333" y="126744"/>
                  </a:cubicBezTo>
                  <a:cubicBezTo>
                    <a:pt x="112333" y="102343"/>
                    <a:pt x="95631" y="82334"/>
                    <a:pt x="74375" y="77453"/>
                  </a:cubicBezTo>
                  <a:close/>
                </a:path>
              </a:pathLst>
            </a:custGeom>
            <a:solidFill>
              <a:srgbClr val="000000"/>
            </a:solidFill>
            <a:ln w="25400" cap="flat">
              <a:noFill/>
              <a:prstDash val="solid"/>
              <a:miter/>
            </a:ln>
          </p:spPr>
          <p:txBody>
            <a:bodyPr rtlCol="0" anchor="ctr"/>
            <a:lstStyle/>
            <a:p>
              <a:endParaRPr lang="en-CN"/>
            </a:p>
          </p:txBody>
        </p:sp>
        <p:sp>
          <p:nvSpPr>
            <p:cNvPr id="18546" name="Freeform 18545">
              <a:extLst>
                <a:ext uri="{FF2B5EF4-FFF2-40B4-BE49-F238E27FC236}">
                  <a16:creationId xmlns:a16="http://schemas.microsoft.com/office/drawing/2014/main" id="{7F8A24C6-55C5-32A2-0253-791580DED470}"/>
                </a:ext>
              </a:extLst>
            </p:cNvPr>
            <p:cNvSpPr/>
            <p:nvPr>
              <p:custDataLst>
                <p:tags r:id="rId149"/>
              </p:custDataLst>
            </p:nvPr>
          </p:nvSpPr>
          <p:spPr>
            <a:xfrm>
              <a:off x="8561297" y="4848145"/>
              <a:ext cx="164230" cy="165197"/>
            </a:xfrm>
            <a:custGeom>
              <a:avLst/>
              <a:gdLst>
                <a:gd name="connsiteX0" fmla="*/ 159659 w 164230"/>
                <a:gd name="connsiteY0" fmla="*/ 101 h 165197"/>
                <a:gd name="connsiteX1" fmla="*/ 5045 w 164230"/>
                <a:gd name="connsiteY1" fmla="*/ 101 h 165197"/>
                <a:gd name="connsiteX2" fmla="*/ 237 w 164230"/>
                <a:gd name="connsiteY2" fmla="*/ 55004 h 165197"/>
                <a:gd name="connsiteX3" fmla="*/ 6563 w 164230"/>
                <a:gd name="connsiteY3" fmla="*/ 55004 h 165197"/>
                <a:gd name="connsiteX4" fmla="*/ 52112 w 164230"/>
                <a:gd name="connsiteY4" fmla="*/ 7665 h 165197"/>
                <a:gd name="connsiteX5" fmla="*/ 65777 w 164230"/>
                <a:gd name="connsiteY5" fmla="*/ 8153 h 165197"/>
                <a:gd name="connsiteX6" fmla="*/ 71091 w 164230"/>
                <a:gd name="connsiteY6" fmla="*/ 17426 h 165197"/>
                <a:gd name="connsiteX7" fmla="*/ 71091 w 164230"/>
                <a:gd name="connsiteY7" fmla="*/ 146021 h 165197"/>
                <a:gd name="connsiteX8" fmla="*/ 44521 w 164230"/>
                <a:gd name="connsiteY8" fmla="*/ 157734 h 165197"/>
                <a:gd name="connsiteX9" fmla="*/ 34399 w 164230"/>
                <a:gd name="connsiteY9" fmla="*/ 157734 h 165197"/>
                <a:gd name="connsiteX10" fmla="*/ 34399 w 164230"/>
                <a:gd name="connsiteY10" fmla="*/ 165298 h 165197"/>
                <a:gd name="connsiteX11" fmla="*/ 82225 w 164230"/>
                <a:gd name="connsiteY11" fmla="*/ 164566 h 165197"/>
                <a:gd name="connsiteX12" fmla="*/ 130305 w 164230"/>
                <a:gd name="connsiteY12" fmla="*/ 165298 h 165197"/>
                <a:gd name="connsiteX13" fmla="*/ 130305 w 164230"/>
                <a:gd name="connsiteY13" fmla="*/ 157734 h 165197"/>
                <a:gd name="connsiteX14" fmla="*/ 120183 w 164230"/>
                <a:gd name="connsiteY14" fmla="*/ 157734 h 165197"/>
                <a:gd name="connsiteX15" fmla="*/ 93613 w 164230"/>
                <a:gd name="connsiteY15" fmla="*/ 146021 h 165197"/>
                <a:gd name="connsiteX16" fmla="*/ 93613 w 164230"/>
                <a:gd name="connsiteY16" fmla="*/ 17426 h 165197"/>
                <a:gd name="connsiteX17" fmla="*/ 98167 w 164230"/>
                <a:gd name="connsiteY17" fmla="*/ 8153 h 165197"/>
                <a:gd name="connsiteX18" fmla="*/ 112591 w 164230"/>
                <a:gd name="connsiteY18" fmla="*/ 7665 h 165197"/>
                <a:gd name="connsiteX19" fmla="*/ 158141 w 164230"/>
                <a:gd name="connsiteY19" fmla="*/ 55004 h 165197"/>
                <a:gd name="connsiteX20" fmla="*/ 164467 w 164230"/>
                <a:gd name="connsiteY20" fmla="*/ 55004 h 165197"/>
                <a:gd name="connsiteX21" fmla="*/ 159659 w 164230"/>
                <a:gd name="connsiteY21" fmla="*/ 101 h 16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230" h="165197">
                  <a:moveTo>
                    <a:pt x="159659" y="101"/>
                  </a:moveTo>
                  <a:lnTo>
                    <a:pt x="5045" y="101"/>
                  </a:lnTo>
                  <a:lnTo>
                    <a:pt x="237" y="55004"/>
                  </a:lnTo>
                  <a:lnTo>
                    <a:pt x="6563" y="55004"/>
                  </a:lnTo>
                  <a:cubicBezTo>
                    <a:pt x="10106" y="15718"/>
                    <a:pt x="13901" y="7665"/>
                    <a:pt x="52112" y="7665"/>
                  </a:cubicBezTo>
                  <a:cubicBezTo>
                    <a:pt x="56667" y="7665"/>
                    <a:pt x="63246" y="7665"/>
                    <a:pt x="65777" y="8153"/>
                  </a:cubicBezTo>
                  <a:cubicBezTo>
                    <a:pt x="71091" y="9129"/>
                    <a:pt x="71091" y="11814"/>
                    <a:pt x="71091" y="17426"/>
                  </a:cubicBezTo>
                  <a:lnTo>
                    <a:pt x="71091" y="146021"/>
                  </a:lnTo>
                  <a:cubicBezTo>
                    <a:pt x="71091" y="154318"/>
                    <a:pt x="71091" y="157734"/>
                    <a:pt x="44521" y="157734"/>
                  </a:cubicBezTo>
                  <a:lnTo>
                    <a:pt x="34399" y="157734"/>
                  </a:lnTo>
                  <a:lnTo>
                    <a:pt x="34399" y="165298"/>
                  </a:lnTo>
                  <a:cubicBezTo>
                    <a:pt x="44774" y="164566"/>
                    <a:pt x="70585" y="164566"/>
                    <a:pt x="82225" y="164566"/>
                  </a:cubicBezTo>
                  <a:cubicBezTo>
                    <a:pt x="93866" y="164566"/>
                    <a:pt x="119930" y="164566"/>
                    <a:pt x="130305" y="165298"/>
                  </a:cubicBezTo>
                  <a:lnTo>
                    <a:pt x="130305" y="157734"/>
                  </a:lnTo>
                  <a:lnTo>
                    <a:pt x="120183" y="157734"/>
                  </a:lnTo>
                  <a:cubicBezTo>
                    <a:pt x="93613" y="157734"/>
                    <a:pt x="93613" y="154318"/>
                    <a:pt x="93613" y="146021"/>
                  </a:cubicBezTo>
                  <a:lnTo>
                    <a:pt x="93613" y="17426"/>
                  </a:lnTo>
                  <a:cubicBezTo>
                    <a:pt x="93613" y="12546"/>
                    <a:pt x="93613" y="9129"/>
                    <a:pt x="98167" y="8153"/>
                  </a:cubicBezTo>
                  <a:cubicBezTo>
                    <a:pt x="100951" y="7665"/>
                    <a:pt x="107783" y="7665"/>
                    <a:pt x="112591" y="7665"/>
                  </a:cubicBezTo>
                  <a:cubicBezTo>
                    <a:pt x="150802" y="7665"/>
                    <a:pt x="154598" y="15718"/>
                    <a:pt x="158141" y="55004"/>
                  </a:cubicBezTo>
                  <a:lnTo>
                    <a:pt x="164467" y="55004"/>
                  </a:lnTo>
                  <a:lnTo>
                    <a:pt x="159659" y="101"/>
                  </a:lnTo>
                  <a:close/>
                </a:path>
              </a:pathLst>
            </a:custGeom>
            <a:solidFill>
              <a:srgbClr val="000000"/>
            </a:solidFill>
            <a:ln w="25400" cap="flat">
              <a:noFill/>
              <a:prstDash val="solid"/>
              <a:miter/>
            </a:ln>
          </p:spPr>
          <p:txBody>
            <a:bodyPr rtlCol="0" anchor="ctr"/>
            <a:lstStyle/>
            <a:p>
              <a:endParaRPr lang="en-CN"/>
            </a:p>
          </p:txBody>
        </p:sp>
        <p:sp>
          <p:nvSpPr>
            <p:cNvPr id="18547" name="Freeform 18546">
              <a:extLst>
                <a:ext uri="{FF2B5EF4-FFF2-40B4-BE49-F238E27FC236}">
                  <a16:creationId xmlns:a16="http://schemas.microsoft.com/office/drawing/2014/main" id="{9BDA276B-5890-FBB5-A4AC-C960E10A4C9B}"/>
                </a:ext>
              </a:extLst>
            </p:cNvPr>
            <p:cNvSpPr/>
            <p:nvPr>
              <p:custDataLst>
                <p:tags r:id="rId150"/>
              </p:custDataLst>
            </p:nvPr>
          </p:nvSpPr>
          <p:spPr>
            <a:xfrm>
              <a:off x="8744310" y="4846681"/>
              <a:ext cx="213068" cy="166661"/>
            </a:xfrm>
            <a:custGeom>
              <a:avLst/>
              <a:gdLst>
                <a:gd name="connsiteX0" fmla="*/ 51866 w 213068"/>
                <a:gd name="connsiteY0" fmla="*/ 5469 h 166661"/>
                <a:gd name="connsiteX1" fmla="*/ 43010 w 213068"/>
                <a:gd name="connsiteY1" fmla="*/ 101 h 166661"/>
                <a:gd name="connsiteX2" fmla="*/ 244 w 213068"/>
                <a:gd name="connsiteY2" fmla="*/ 101 h 166661"/>
                <a:gd name="connsiteX3" fmla="*/ 244 w 213068"/>
                <a:gd name="connsiteY3" fmla="*/ 7665 h 166661"/>
                <a:gd name="connsiteX4" fmla="*/ 6317 w 213068"/>
                <a:gd name="connsiteY4" fmla="*/ 7665 h 166661"/>
                <a:gd name="connsiteX5" fmla="*/ 26308 w 213068"/>
                <a:gd name="connsiteY5" fmla="*/ 19134 h 166661"/>
                <a:gd name="connsiteX6" fmla="*/ 26308 w 213068"/>
                <a:gd name="connsiteY6" fmla="*/ 141141 h 166661"/>
                <a:gd name="connsiteX7" fmla="*/ 244 w 213068"/>
                <a:gd name="connsiteY7" fmla="*/ 159198 h 166661"/>
                <a:gd name="connsiteX8" fmla="*/ 244 w 213068"/>
                <a:gd name="connsiteY8" fmla="*/ 166762 h 166661"/>
                <a:gd name="connsiteX9" fmla="*/ 29851 w 213068"/>
                <a:gd name="connsiteY9" fmla="*/ 166030 h 166661"/>
                <a:gd name="connsiteX10" fmla="*/ 59458 w 213068"/>
                <a:gd name="connsiteY10" fmla="*/ 166762 h 166661"/>
                <a:gd name="connsiteX11" fmla="*/ 59458 w 213068"/>
                <a:gd name="connsiteY11" fmla="*/ 159198 h 166661"/>
                <a:gd name="connsiteX12" fmla="*/ 33394 w 213068"/>
                <a:gd name="connsiteY12" fmla="*/ 141141 h 166661"/>
                <a:gd name="connsiteX13" fmla="*/ 33394 w 213068"/>
                <a:gd name="connsiteY13" fmla="*/ 9618 h 166661"/>
                <a:gd name="connsiteX14" fmla="*/ 33647 w 213068"/>
                <a:gd name="connsiteY14" fmla="*/ 9618 h 166661"/>
                <a:gd name="connsiteX15" fmla="*/ 94632 w 213068"/>
                <a:gd name="connsiteY15" fmla="*/ 161394 h 166661"/>
                <a:gd name="connsiteX16" fmla="*/ 99693 w 213068"/>
                <a:gd name="connsiteY16" fmla="*/ 166762 h 166661"/>
                <a:gd name="connsiteX17" fmla="*/ 104248 w 213068"/>
                <a:gd name="connsiteY17" fmla="*/ 162126 h 166661"/>
                <a:gd name="connsiteX18" fmla="*/ 166498 w 213068"/>
                <a:gd name="connsiteY18" fmla="*/ 7665 h 166661"/>
                <a:gd name="connsiteX19" fmla="*/ 166751 w 213068"/>
                <a:gd name="connsiteY19" fmla="*/ 7665 h 166661"/>
                <a:gd name="connsiteX20" fmla="*/ 166751 w 213068"/>
                <a:gd name="connsiteY20" fmla="*/ 147729 h 166661"/>
                <a:gd name="connsiteX21" fmla="*/ 146760 w 213068"/>
                <a:gd name="connsiteY21" fmla="*/ 159198 h 166661"/>
                <a:gd name="connsiteX22" fmla="*/ 140687 w 213068"/>
                <a:gd name="connsiteY22" fmla="*/ 159198 h 166661"/>
                <a:gd name="connsiteX23" fmla="*/ 140687 w 213068"/>
                <a:gd name="connsiteY23" fmla="*/ 166762 h 166661"/>
                <a:gd name="connsiteX24" fmla="*/ 177127 w 213068"/>
                <a:gd name="connsiteY24" fmla="*/ 166030 h 166661"/>
                <a:gd name="connsiteX25" fmla="*/ 213313 w 213068"/>
                <a:gd name="connsiteY25" fmla="*/ 166762 h 166661"/>
                <a:gd name="connsiteX26" fmla="*/ 213313 w 213068"/>
                <a:gd name="connsiteY26" fmla="*/ 159198 h 166661"/>
                <a:gd name="connsiteX27" fmla="*/ 207240 w 213068"/>
                <a:gd name="connsiteY27" fmla="*/ 159198 h 166661"/>
                <a:gd name="connsiteX28" fmla="*/ 187249 w 213068"/>
                <a:gd name="connsiteY28" fmla="*/ 147729 h 166661"/>
                <a:gd name="connsiteX29" fmla="*/ 187249 w 213068"/>
                <a:gd name="connsiteY29" fmla="*/ 19134 h 166661"/>
                <a:gd name="connsiteX30" fmla="*/ 207240 w 213068"/>
                <a:gd name="connsiteY30" fmla="*/ 7665 h 166661"/>
                <a:gd name="connsiteX31" fmla="*/ 213313 w 213068"/>
                <a:gd name="connsiteY31" fmla="*/ 7665 h 166661"/>
                <a:gd name="connsiteX32" fmla="*/ 213313 w 213068"/>
                <a:gd name="connsiteY32" fmla="*/ 101 h 166661"/>
                <a:gd name="connsiteX33" fmla="*/ 170547 w 213068"/>
                <a:gd name="connsiteY33" fmla="*/ 101 h 166661"/>
                <a:gd name="connsiteX34" fmla="*/ 162197 w 213068"/>
                <a:gd name="connsiteY34" fmla="*/ 4737 h 166661"/>
                <a:gd name="connsiteX35" fmla="*/ 106778 w 213068"/>
                <a:gd name="connsiteY35" fmla="*/ 142117 h 166661"/>
                <a:gd name="connsiteX36" fmla="*/ 51866 w 213068"/>
                <a:gd name="connsiteY36" fmla="*/ 5469 h 1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068" h="166661">
                  <a:moveTo>
                    <a:pt x="51866" y="5469"/>
                  </a:moveTo>
                  <a:cubicBezTo>
                    <a:pt x="49589" y="101"/>
                    <a:pt x="48830" y="101"/>
                    <a:pt x="43010" y="101"/>
                  </a:cubicBezTo>
                  <a:lnTo>
                    <a:pt x="244" y="101"/>
                  </a:lnTo>
                  <a:lnTo>
                    <a:pt x="244" y="7665"/>
                  </a:lnTo>
                  <a:lnTo>
                    <a:pt x="6317" y="7665"/>
                  </a:lnTo>
                  <a:cubicBezTo>
                    <a:pt x="25802" y="7665"/>
                    <a:pt x="26308" y="10350"/>
                    <a:pt x="26308" y="19134"/>
                  </a:cubicBezTo>
                  <a:lnTo>
                    <a:pt x="26308" y="141141"/>
                  </a:lnTo>
                  <a:cubicBezTo>
                    <a:pt x="26308" y="147729"/>
                    <a:pt x="26308" y="159198"/>
                    <a:pt x="244" y="159198"/>
                  </a:cubicBezTo>
                  <a:lnTo>
                    <a:pt x="244" y="166762"/>
                  </a:lnTo>
                  <a:cubicBezTo>
                    <a:pt x="9101" y="166518"/>
                    <a:pt x="21500" y="166030"/>
                    <a:pt x="29851" y="166030"/>
                  </a:cubicBezTo>
                  <a:cubicBezTo>
                    <a:pt x="38202" y="166030"/>
                    <a:pt x="50601" y="166518"/>
                    <a:pt x="59458" y="166762"/>
                  </a:cubicBezTo>
                  <a:lnTo>
                    <a:pt x="59458" y="159198"/>
                  </a:lnTo>
                  <a:cubicBezTo>
                    <a:pt x="33394" y="159198"/>
                    <a:pt x="33394" y="147729"/>
                    <a:pt x="33394" y="141141"/>
                  </a:cubicBezTo>
                  <a:lnTo>
                    <a:pt x="33394" y="9618"/>
                  </a:lnTo>
                  <a:lnTo>
                    <a:pt x="33647" y="9618"/>
                  </a:lnTo>
                  <a:lnTo>
                    <a:pt x="94632" y="161394"/>
                  </a:lnTo>
                  <a:cubicBezTo>
                    <a:pt x="95897" y="164566"/>
                    <a:pt x="97162" y="166762"/>
                    <a:pt x="99693" y="166762"/>
                  </a:cubicBezTo>
                  <a:cubicBezTo>
                    <a:pt x="102477" y="166762"/>
                    <a:pt x="103236" y="164810"/>
                    <a:pt x="104248" y="162126"/>
                  </a:cubicBezTo>
                  <a:lnTo>
                    <a:pt x="166498" y="7665"/>
                  </a:lnTo>
                  <a:lnTo>
                    <a:pt x="166751" y="7665"/>
                  </a:lnTo>
                  <a:lnTo>
                    <a:pt x="166751" y="147729"/>
                  </a:lnTo>
                  <a:cubicBezTo>
                    <a:pt x="166751" y="156514"/>
                    <a:pt x="166245" y="159198"/>
                    <a:pt x="146760" y="159198"/>
                  </a:cubicBezTo>
                  <a:lnTo>
                    <a:pt x="140687" y="159198"/>
                  </a:lnTo>
                  <a:lnTo>
                    <a:pt x="140687" y="166762"/>
                  </a:lnTo>
                  <a:cubicBezTo>
                    <a:pt x="150050" y="166030"/>
                    <a:pt x="167258" y="166030"/>
                    <a:pt x="177127" y="166030"/>
                  </a:cubicBezTo>
                  <a:cubicBezTo>
                    <a:pt x="186996" y="166030"/>
                    <a:pt x="203950" y="166030"/>
                    <a:pt x="213313" y="166762"/>
                  </a:cubicBezTo>
                  <a:lnTo>
                    <a:pt x="213313" y="159198"/>
                  </a:lnTo>
                  <a:lnTo>
                    <a:pt x="207240" y="159198"/>
                  </a:lnTo>
                  <a:cubicBezTo>
                    <a:pt x="187755" y="159198"/>
                    <a:pt x="187249" y="156514"/>
                    <a:pt x="187249" y="147729"/>
                  </a:cubicBezTo>
                  <a:lnTo>
                    <a:pt x="187249" y="19134"/>
                  </a:lnTo>
                  <a:cubicBezTo>
                    <a:pt x="187249" y="10350"/>
                    <a:pt x="187755" y="7665"/>
                    <a:pt x="207240" y="7665"/>
                  </a:cubicBezTo>
                  <a:lnTo>
                    <a:pt x="213313" y="7665"/>
                  </a:lnTo>
                  <a:lnTo>
                    <a:pt x="213313" y="101"/>
                  </a:lnTo>
                  <a:lnTo>
                    <a:pt x="170547" y="101"/>
                  </a:lnTo>
                  <a:cubicBezTo>
                    <a:pt x="163968" y="101"/>
                    <a:pt x="163968" y="345"/>
                    <a:pt x="162197" y="4737"/>
                  </a:cubicBezTo>
                  <a:lnTo>
                    <a:pt x="106778" y="142117"/>
                  </a:lnTo>
                  <a:lnTo>
                    <a:pt x="51866" y="5469"/>
                  </a:lnTo>
                  <a:close/>
                </a:path>
              </a:pathLst>
            </a:custGeom>
            <a:solidFill>
              <a:srgbClr val="000000"/>
            </a:solidFill>
            <a:ln w="25400" cap="flat">
              <a:noFill/>
              <a:prstDash val="solid"/>
              <a:miter/>
            </a:ln>
          </p:spPr>
          <p:txBody>
            <a:bodyPr rtlCol="0" anchor="ctr"/>
            <a:lstStyle/>
            <a:p>
              <a:endParaRPr lang="en-CN"/>
            </a:p>
          </p:txBody>
        </p:sp>
        <p:sp>
          <p:nvSpPr>
            <p:cNvPr id="18548" name="Freeform 18547">
              <a:extLst>
                <a:ext uri="{FF2B5EF4-FFF2-40B4-BE49-F238E27FC236}">
                  <a16:creationId xmlns:a16="http://schemas.microsoft.com/office/drawing/2014/main" id="{1F7EFC8B-9873-8155-0FDB-24DFCCF6FD6B}"/>
                </a:ext>
              </a:extLst>
            </p:cNvPr>
            <p:cNvSpPr/>
            <p:nvPr>
              <p:custDataLst>
                <p:tags r:id="rId151"/>
              </p:custDataLst>
            </p:nvPr>
          </p:nvSpPr>
          <p:spPr>
            <a:xfrm>
              <a:off x="8991962" y="4830332"/>
              <a:ext cx="58707" cy="244013"/>
            </a:xfrm>
            <a:custGeom>
              <a:avLst/>
              <a:gdLst>
                <a:gd name="connsiteX0" fmla="*/ 58961 w 58707"/>
                <a:gd name="connsiteY0" fmla="*/ 241674 h 244013"/>
                <a:gd name="connsiteX1" fmla="*/ 54659 w 58707"/>
                <a:gd name="connsiteY1" fmla="*/ 236306 h 244013"/>
                <a:gd name="connsiteX2" fmla="*/ 14930 w 58707"/>
                <a:gd name="connsiteY2" fmla="*/ 122108 h 244013"/>
                <a:gd name="connsiteX3" fmla="*/ 55671 w 58707"/>
                <a:gd name="connsiteY3" fmla="*/ 6689 h 244013"/>
                <a:gd name="connsiteX4" fmla="*/ 58961 w 58707"/>
                <a:gd name="connsiteY4" fmla="*/ 2541 h 244013"/>
                <a:gd name="connsiteX5" fmla="*/ 56430 w 58707"/>
                <a:gd name="connsiteY5" fmla="*/ 101 h 244013"/>
                <a:gd name="connsiteX6" fmla="*/ 16195 w 58707"/>
                <a:gd name="connsiteY6" fmla="*/ 47684 h 244013"/>
                <a:gd name="connsiteX7" fmla="*/ 253 w 58707"/>
                <a:gd name="connsiteY7" fmla="*/ 122108 h 244013"/>
                <a:gd name="connsiteX8" fmla="*/ 16954 w 58707"/>
                <a:gd name="connsiteY8" fmla="*/ 198240 h 244013"/>
                <a:gd name="connsiteX9" fmla="*/ 56430 w 58707"/>
                <a:gd name="connsiteY9" fmla="*/ 244115 h 244013"/>
                <a:gd name="connsiteX10" fmla="*/ 58961 w 58707"/>
                <a:gd name="connsiteY10" fmla="*/ 241674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8961" y="241674"/>
                  </a:moveTo>
                  <a:cubicBezTo>
                    <a:pt x="58961" y="240942"/>
                    <a:pt x="58961" y="240454"/>
                    <a:pt x="54659" y="236306"/>
                  </a:cubicBezTo>
                  <a:cubicBezTo>
                    <a:pt x="23028" y="205560"/>
                    <a:pt x="14930" y="159442"/>
                    <a:pt x="14930" y="122108"/>
                  </a:cubicBezTo>
                  <a:cubicBezTo>
                    <a:pt x="14930" y="79649"/>
                    <a:pt x="24546" y="37191"/>
                    <a:pt x="55671" y="6689"/>
                  </a:cubicBezTo>
                  <a:cubicBezTo>
                    <a:pt x="58961" y="3761"/>
                    <a:pt x="58961" y="3273"/>
                    <a:pt x="58961" y="2541"/>
                  </a:cubicBezTo>
                  <a:cubicBezTo>
                    <a:pt x="58961" y="833"/>
                    <a:pt x="57949" y="101"/>
                    <a:pt x="56430" y="101"/>
                  </a:cubicBezTo>
                  <a:cubicBezTo>
                    <a:pt x="53900" y="101"/>
                    <a:pt x="31125" y="16694"/>
                    <a:pt x="16195" y="47684"/>
                  </a:cubicBezTo>
                  <a:cubicBezTo>
                    <a:pt x="3290" y="74525"/>
                    <a:pt x="253" y="101611"/>
                    <a:pt x="253" y="122108"/>
                  </a:cubicBezTo>
                  <a:cubicBezTo>
                    <a:pt x="253" y="141141"/>
                    <a:pt x="3037" y="170666"/>
                    <a:pt x="16954" y="198240"/>
                  </a:cubicBezTo>
                  <a:cubicBezTo>
                    <a:pt x="32137" y="228254"/>
                    <a:pt x="53900" y="244115"/>
                    <a:pt x="56430" y="244115"/>
                  </a:cubicBezTo>
                  <a:cubicBezTo>
                    <a:pt x="57949" y="244115"/>
                    <a:pt x="58961" y="243382"/>
                    <a:pt x="58961" y="241674"/>
                  </a:cubicBezTo>
                  <a:close/>
                </a:path>
              </a:pathLst>
            </a:custGeom>
            <a:solidFill>
              <a:srgbClr val="000000"/>
            </a:solidFill>
            <a:ln w="25400" cap="flat">
              <a:noFill/>
              <a:prstDash val="solid"/>
              <a:miter/>
            </a:ln>
          </p:spPr>
          <p:txBody>
            <a:bodyPr rtlCol="0" anchor="ctr"/>
            <a:lstStyle/>
            <a:p>
              <a:endParaRPr lang="en-CN"/>
            </a:p>
          </p:txBody>
        </p:sp>
        <p:sp>
          <p:nvSpPr>
            <p:cNvPr id="18549" name="Freeform 18548">
              <a:extLst>
                <a:ext uri="{FF2B5EF4-FFF2-40B4-BE49-F238E27FC236}">
                  <a16:creationId xmlns:a16="http://schemas.microsoft.com/office/drawing/2014/main" id="{FC2D39F6-4E1F-C5A8-E0DF-3F35615A2BD5}"/>
                </a:ext>
              </a:extLst>
            </p:cNvPr>
            <p:cNvSpPr/>
            <p:nvPr>
              <p:custDataLst>
                <p:tags r:id="rId152"/>
              </p:custDataLst>
            </p:nvPr>
          </p:nvSpPr>
          <p:spPr>
            <a:xfrm>
              <a:off x="9073417" y="4903048"/>
              <a:ext cx="244447" cy="112246"/>
            </a:xfrm>
            <a:custGeom>
              <a:avLst/>
              <a:gdLst>
                <a:gd name="connsiteX0" fmla="*/ 101224 w 244447"/>
                <a:gd name="connsiteY0" fmla="*/ 83554 h 112246"/>
                <a:gd name="connsiteX1" fmla="*/ 96922 w 244447"/>
                <a:gd name="connsiteY1" fmla="*/ 101611 h 112246"/>
                <a:gd name="connsiteX2" fmla="*/ 108816 w 244447"/>
                <a:gd name="connsiteY2" fmla="*/ 112347 h 112246"/>
                <a:gd name="connsiteX3" fmla="*/ 124758 w 244447"/>
                <a:gd name="connsiteY3" fmla="*/ 101855 h 112246"/>
                <a:gd name="connsiteX4" fmla="*/ 140700 w 244447"/>
                <a:gd name="connsiteY4" fmla="*/ 40607 h 112246"/>
                <a:gd name="connsiteX5" fmla="*/ 147280 w 244447"/>
                <a:gd name="connsiteY5" fmla="*/ 28895 h 112246"/>
                <a:gd name="connsiteX6" fmla="*/ 183466 w 244447"/>
                <a:gd name="connsiteY6" fmla="*/ 8885 h 112246"/>
                <a:gd name="connsiteX7" fmla="*/ 196118 w 244447"/>
                <a:gd name="connsiteY7" fmla="*/ 23282 h 112246"/>
                <a:gd name="connsiteX8" fmla="*/ 180176 w 244447"/>
                <a:gd name="connsiteY8" fmla="*/ 77941 h 112246"/>
                <a:gd name="connsiteX9" fmla="*/ 176634 w 244447"/>
                <a:gd name="connsiteY9" fmla="*/ 90386 h 112246"/>
                <a:gd name="connsiteX10" fmla="*/ 205228 w 244447"/>
                <a:gd name="connsiteY10" fmla="*/ 112347 h 112246"/>
                <a:gd name="connsiteX11" fmla="*/ 244704 w 244447"/>
                <a:gd name="connsiteY11" fmla="*/ 74281 h 112246"/>
                <a:gd name="connsiteX12" fmla="*/ 238631 w 244447"/>
                <a:gd name="connsiteY12" fmla="*/ 70865 h 112246"/>
                <a:gd name="connsiteX13" fmla="*/ 232811 w 244447"/>
                <a:gd name="connsiteY13" fmla="*/ 74037 h 112246"/>
                <a:gd name="connsiteX14" fmla="*/ 206747 w 244447"/>
                <a:gd name="connsiteY14" fmla="*/ 103563 h 112246"/>
                <a:gd name="connsiteX15" fmla="*/ 202445 w 244447"/>
                <a:gd name="connsiteY15" fmla="*/ 98438 h 112246"/>
                <a:gd name="connsiteX16" fmla="*/ 207506 w 244447"/>
                <a:gd name="connsiteY16" fmla="*/ 80625 h 112246"/>
                <a:gd name="connsiteX17" fmla="*/ 223195 w 244447"/>
                <a:gd name="connsiteY17" fmla="*/ 28407 h 112246"/>
                <a:gd name="connsiteX18" fmla="*/ 185490 w 244447"/>
                <a:gd name="connsiteY18" fmla="*/ 101 h 112246"/>
                <a:gd name="connsiteX19" fmla="*/ 141459 w 244447"/>
                <a:gd name="connsiteY19" fmla="*/ 21086 h 112246"/>
                <a:gd name="connsiteX20" fmla="*/ 129313 w 244447"/>
                <a:gd name="connsiteY20" fmla="*/ 5225 h 112246"/>
                <a:gd name="connsiteX21" fmla="*/ 104767 w 244447"/>
                <a:gd name="connsiteY21" fmla="*/ 101 h 112246"/>
                <a:gd name="connsiteX22" fmla="*/ 63014 w 244447"/>
                <a:gd name="connsiteY22" fmla="*/ 18646 h 112246"/>
                <a:gd name="connsiteX23" fmla="*/ 31888 w 244447"/>
                <a:gd name="connsiteY23" fmla="*/ 101 h 112246"/>
                <a:gd name="connsiteX24" fmla="*/ 9873 w 244447"/>
                <a:gd name="connsiteY24" fmla="*/ 14010 h 112246"/>
                <a:gd name="connsiteX25" fmla="*/ 257 w 244447"/>
                <a:gd name="connsiteY25" fmla="*/ 38167 h 112246"/>
                <a:gd name="connsiteX26" fmla="*/ 6330 w 244447"/>
                <a:gd name="connsiteY26" fmla="*/ 41583 h 112246"/>
                <a:gd name="connsiteX27" fmla="*/ 11391 w 244447"/>
                <a:gd name="connsiteY27" fmla="*/ 40363 h 112246"/>
                <a:gd name="connsiteX28" fmla="*/ 13416 w 244447"/>
                <a:gd name="connsiteY28" fmla="*/ 33287 h 112246"/>
                <a:gd name="connsiteX29" fmla="*/ 30623 w 244447"/>
                <a:gd name="connsiteY29" fmla="*/ 8885 h 112246"/>
                <a:gd name="connsiteX30" fmla="*/ 36443 w 244447"/>
                <a:gd name="connsiteY30" fmla="*/ 17914 h 112246"/>
                <a:gd name="connsiteX31" fmla="*/ 32901 w 244447"/>
                <a:gd name="connsiteY31" fmla="*/ 35727 h 112246"/>
                <a:gd name="connsiteX32" fmla="*/ 27333 w 244447"/>
                <a:gd name="connsiteY32" fmla="*/ 57688 h 112246"/>
                <a:gd name="connsiteX33" fmla="*/ 18224 w 244447"/>
                <a:gd name="connsiteY33" fmla="*/ 91850 h 112246"/>
                <a:gd name="connsiteX34" fmla="*/ 16199 w 244447"/>
                <a:gd name="connsiteY34" fmla="*/ 101611 h 112246"/>
                <a:gd name="connsiteX35" fmla="*/ 28093 w 244447"/>
                <a:gd name="connsiteY35" fmla="*/ 112347 h 112246"/>
                <a:gd name="connsiteX36" fmla="*/ 46059 w 244447"/>
                <a:gd name="connsiteY36" fmla="*/ 93802 h 112246"/>
                <a:gd name="connsiteX37" fmla="*/ 53145 w 244447"/>
                <a:gd name="connsiteY37" fmla="*/ 66473 h 112246"/>
                <a:gd name="connsiteX38" fmla="*/ 60989 w 244447"/>
                <a:gd name="connsiteY38" fmla="*/ 37435 h 112246"/>
                <a:gd name="connsiteX39" fmla="*/ 76678 w 244447"/>
                <a:gd name="connsiteY39" fmla="*/ 18402 h 112246"/>
                <a:gd name="connsiteX40" fmla="*/ 102743 w 244447"/>
                <a:gd name="connsiteY40" fmla="*/ 8885 h 112246"/>
                <a:gd name="connsiteX41" fmla="*/ 115395 w 244447"/>
                <a:gd name="connsiteY41" fmla="*/ 23282 h 112246"/>
                <a:gd name="connsiteX42" fmla="*/ 112612 w 244447"/>
                <a:gd name="connsiteY42" fmla="*/ 39631 h 112246"/>
                <a:gd name="connsiteX43" fmla="*/ 101224 w 244447"/>
                <a:gd name="connsiteY43" fmla="*/ 83554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447" h="112246">
                  <a:moveTo>
                    <a:pt x="101224" y="83554"/>
                  </a:moveTo>
                  <a:cubicBezTo>
                    <a:pt x="99706" y="89654"/>
                    <a:pt x="96922" y="99902"/>
                    <a:pt x="96922" y="101611"/>
                  </a:cubicBezTo>
                  <a:cubicBezTo>
                    <a:pt x="96922" y="106735"/>
                    <a:pt x="100971" y="112347"/>
                    <a:pt x="108816" y="112347"/>
                  </a:cubicBezTo>
                  <a:cubicBezTo>
                    <a:pt x="113118" y="112347"/>
                    <a:pt x="120962" y="110151"/>
                    <a:pt x="124758" y="101855"/>
                  </a:cubicBezTo>
                  <a:cubicBezTo>
                    <a:pt x="126782" y="96730"/>
                    <a:pt x="138170" y="50612"/>
                    <a:pt x="140700" y="40607"/>
                  </a:cubicBezTo>
                  <a:cubicBezTo>
                    <a:pt x="141459" y="36947"/>
                    <a:pt x="141966" y="35727"/>
                    <a:pt x="147280" y="28895"/>
                  </a:cubicBezTo>
                  <a:cubicBezTo>
                    <a:pt x="153859" y="20598"/>
                    <a:pt x="165752" y="8885"/>
                    <a:pt x="183466" y="8885"/>
                  </a:cubicBezTo>
                  <a:cubicBezTo>
                    <a:pt x="190045" y="8885"/>
                    <a:pt x="196118" y="11326"/>
                    <a:pt x="196118" y="23282"/>
                  </a:cubicBezTo>
                  <a:cubicBezTo>
                    <a:pt x="196118" y="37191"/>
                    <a:pt x="184984" y="65741"/>
                    <a:pt x="180176" y="77941"/>
                  </a:cubicBezTo>
                  <a:cubicBezTo>
                    <a:pt x="177393" y="84530"/>
                    <a:pt x="176634" y="86238"/>
                    <a:pt x="176634" y="90386"/>
                  </a:cubicBezTo>
                  <a:cubicBezTo>
                    <a:pt x="176634" y="104539"/>
                    <a:pt x="191310" y="112347"/>
                    <a:pt x="205228" y="112347"/>
                  </a:cubicBezTo>
                  <a:cubicBezTo>
                    <a:pt x="232052" y="112347"/>
                    <a:pt x="244704" y="79161"/>
                    <a:pt x="244704" y="74281"/>
                  </a:cubicBezTo>
                  <a:cubicBezTo>
                    <a:pt x="244704" y="70865"/>
                    <a:pt x="240908" y="70865"/>
                    <a:pt x="238631" y="70865"/>
                  </a:cubicBezTo>
                  <a:cubicBezTo>
                    <a:pt x="235594" y="70865"/>
                    <a:pt x="233823" y="70865"/>
                    <a:pt x="232811" y="74037"/>
                  </a:cubicBezTo>
                  <a:cubicBezTo>
                    <a:pt x="224460" y="101123"/>
                    <a:pt x="210795" y="103563"/>
                    <a:pt x="206747" y="103563"/>
                  </a:cubicBezTo>
                  <a:cubicBezTo>
                    <a:pt x="204975" y="103563"/>
                    <a:pt x="202445" y="103563"/>
                    <a:pt x="202445" y="98438"/>
                  </a:cubicBezTo>
                  <a:cubicBezTo>
                    <a:pt x="202445" y="92826"/>
                    <a:pt x="204975" y="86726"/>
                    <a:pt x="207506" y="80625"/>
                  </a:cubicBezTo>
                  <a:cubicBezTo>
                    <a:pt x="211555" y="70621"/>
                    <a:pt x="223195" y="42071"/>
                    <a:pt x="223195" y="28407"/>
                  </a:cubicBezTo>
                  <a:cubicBezTo>
                    <a:pt x="223195" y="5957"/>
                    <a:pt x="203710" y="101"/>
                    <a:pt x="185490" y="101"/>
                  </a:cubicBezTo>
                  <a:cubicBezTo>
                    <a:pt x="179670" y="101"/>
                    <a:pt x="160438" y="101"/>
                    <a:pt x="141459" y="21086"/>
                  </a:cubicBezTo>
                  <a:cubicBezTo>
                    <a:pt x="140700" y="17914"/>
                    <a:pt x="138929" y="10350"/>
                    <a:pt x="129313" y="5225"/>
                  </a:cubicBezTo>
                  <a:cubicBezTo>
                    <a:pt x="120203" y="101"/>
                    <a:pt x="107551" y="101"/>
                    <a:pt x="104767" y="101"/>
                  </a:cubicBezTo>
                  <a:cubicBezTo>
                    <a:pt x="99453" y="101"/>
                    <a:pt x="80980" y="101"/>
                    <a:pt x="63014" y="18646"/>
                  </a:cubicBezTo>
                  <a:cubicBezTo>
                    <a:pt x="59471" y="6445"/>
                    <a:pt x="45553" y="101"/>
                    <a:pt x="31888" y="101"/>
                  </a:cubicBezTo>
                  <a:cubicBezTo>
                    <a:pt x="22525" y="101"/>
                    <a:pt x="15440" y="5225"/>
                    <a:pt x="9873" y="14010"/>
                  </a:cubicBezTo>
                  <a:cubicBezTo>
                    <a:pt x="3547" y="23770"/>
                    <a:pt x="257" y="36947"/>
                    <a:pt x="257" y="38167"/>
                  </a:cubicBezTo>
                  <a:cubicBezTo>
                    <a:pt x="257" y="41583"/>
                    <a:pt x="4053" y="41583"/>
                    <a:pt x="6330" y="41583"/>
                  </a:cubicBezTo>
                  <a:cubicBezTo>
                    <a:pt x="9114" y="41583"/>
                    <a:pt x="10126" y="41583"/>
                    <a:pt x="11391" y="40363"/>
                  </a:cubicBezTo>
                  <a:cubicBezTo>
                    <a:pt x="11897" y="39875"/>
                    <a:pt x="11897" y="39387"/>
                    <a:pt x="13416" y="33287"/>
                  </a:cubicBezTo>
                  <a:cubicBezTo>
                    <a:pt x="18477" y="14254"/>
                    <a:pt x="24044" y="8885"/>
                    <a:pt x="30623" y="8885"/>
                  </a:cubicBezTo>
                  <a:cubicBezTo>
                    <a:pt x="34419" y="8885"/>
                    <a:pt x="36443" y="11326"/>
                    <a:pt x="36443" y="17914"/>
                  </a:cubicBezTo>
                  <a:cubicBezTo>
                    <a:pt x="36443" y="22062"/>
                    <a:pt x="35431" y="25966"/>
                    <a:pt x="32901" y="35727"/>
                  </a:cubicBezTo>
                  <a:cubicBezTo>
                    <a:pt x="31129" y="42559"/>
                    <a:pt x="28599" y="52320"/>
                    <a:pt x="27333" y="57688"/>
                  </a:cubicBezTo>
                  <a:lnTo>
                    <a:pt x="18224" y="91850"/>
                  </a:lnTo>
                  <a:cubicBezTo>
                    <a:pt x="17464" y="95266"/>
                    <a:pt x="16199" y="99902"/>
                    <a:pt x="16199" y="101611"/>
                  </a:cubicBezTo>
                  <a:cubicBezTo>
                    <a:pt x="16199" y="106735"/>
                    <a:pt x="20248" y="112347"/>
                    <a:pt x="28093" y="112347"/>
                  </a:cubicBezTo>
                  <a:cubicBezTo>
                    <a:pt x="41251" y="112347"/>
                    <a:pt x="44288" y="101123"/>
                    <a:pt x="46059" y="93802"/>
                  </a:cubicBezTo>
                  <a:cubicBezTo>
                    <a:pt x="48590" y="84774"/>
                    <a:pt x="50614" y="76965"/>
                    <a:pt x="53145" y="66473"/>
                  </a:cubicBezTo>
                  <a:cubicBezTo>
                    <a:pt x="54157" y="63300"/>
                    <a:pt x="60483" y="38167"/>
                    <a:pt x="60989" y="37435"/>
                  </a:cubicBezTo>
                  <a:cubicBezTo>
                    <a:pt x="61242" y="35971"/>
                    <a:pt x="68328" y="24990"/>
                    <a:pt x="76678" y="18402"/>
                  </a:cubicBezTo>
                  <a:cubicBezTo>
                    <a:pt x="83764" y="13034"/>
                    <a:pt x="92114" y="8885"/>
                    <a:pt x="102743" y="8885"/>
                  </a:cubicBezTo>
                  <a:cubicBezTo>
                    <a:pt x="109322" y="8885"/>
                    <a:pt x="115395" y="11326"/>
                    <a:pt x="115395" y="23282"/>
                  </a:cubicBezTo>
                  <a:cubicBezTo>
                    <a:pt x="115395" y="28895"/>
                    <a:pt x="113624" y="35971"/>
                    <a:pt x="112612" y="39631"/>
                  </a:cubicBezTo>
                  <a:lnTo>
                    <a:pt x="101224" y="83554"/>
                  </a:lnTo>
                  <a:close/>
                </a:path>
              </a:pathLst>
            </a:custGeom>
            <a:solidFill>
              <a:srgbClr val="000000"/>
            </a:solidFill>
            <a:ln w="25400" cap="flat">
              <a:noFill/>
              <a:prstDash val="solid"/>
              <a:miter/>
            </a:ln>
          </p:spPr>
          <p:txBody>
            <a:bodyPr rtlCol="0" anchor="ctr"/>
            <a:lstStyle/>
            <a:p>
              <a:endParaRPr lang="en-CN"/>
            </a:p>
          </p:txBody>
        </p:sp>
        <p:sp>
          <p:nvSpPr>
            <p:cNvPr id="18550" name="Freeform 18549">
              <a:extLst>
                <a:ext uri="{FF2B5EF4-FFF2-40B4-BE49-F238E27FC236}">
                  <a16:creationId xmlns:a16="http://schemas.microsoft.com/office/drawing/2014/main" id="{06A60F22-5433-EB97-0902-A93542B34346}"/>
                </a:ext>
              </a:extLst>
            </p:cNvPr>
            <p:cNvSpPr/>
            <p:nvPr>
              <p:custDataLst>
                <p:tags r:id="rId153"/>
              </p:custDataLst>
            </p:nvPr>
          </p:nvSpPr>
          <p:spPr>
            <a:xfrm>
              <a:off x="9334896" y="4799344"/>
              <a:ext cx="53672" cy="114954"/>
            </a:xfrm>
            <a:custGeom>
              <a:avLst/>
              <a:gdLst>
                <a:gd name="connsiteX0" fmla="*/ 49334 w 53672"/>
                <a:gd name="connsiteY0" fmla="*/ 6588 h 114954"/>
                <a:gd name="connsiteX1" fmla="*/ 42248 w 53672"/>
                <a:gd name="connsiteY1" fmla="*/ 97 h 114954"/>
                <a:gd name="connsiteX2" fmla="*/ 32329 w 53672"/>
                <a:gd name="connsiteY2" fmla="*/ 9491 h 114954"/>
                <a:gd name="connsiteX3" fmla="*/ 39414 w 53672"/>
                <a:gd name="connsiteY3" fmla="*/ 15982 h 114954"/>
                <a:gd name="connsiteX4" fmla="*/ 49334 w 53672"/>
                <a:gd name="connsiteY4" fmla="*/ 6588 h 114954"/>
                <a:gd name="connsiteX5" fmla="*/ 13198 w 53672"/>
                <a:gd name="connsiteY5" fmla="*/ 93359 h 114954"/>
                <a:gd name="connsiteX6" fmla="*/ 11604 w 53672"/>
                <a:gd name="connsiteY6" fmla="*/ 100533 h 114954"/>
                <a:gd name="connsiteX7" fmla="*/ 28432 w 53672"/>
                <a:gd name="connsiteY7" fmla="*/ 115052 h 114954"/>
                <a:gd name="connsiteX8" fmla="*/ 53939 w 53672"/>
                <a:gd name="connsiteY8" fmla="*/ 88918 h 114954"/>
                <a:gd name="connsiteX9" fmla="*/ 51105 w 53672"/>
                <a:gd name="connsiteY9" fmla="*/ 86697 h 114954"/>
                <a:gd name="connsiteX10" fmla="*/ 47740 w 53672"/>
                <a:gd name="connsiteY10" fmla="*/ 89601 h 114954"/>
                <a:gd name="connsiteX11" fmla="*/ 28963 w 53672"/>
                <a:gd name="connsiteY11" fmla="*/ 110269 h 114954"/>
                <a:gd name="connsiteX12" fmla="*/ 24535 w 53672"/>
                <a:gd name="connsiteY12" fmla="*/ 104291 h 114954"/>
                <a:gd name="connsiteX13" fmla="*/ 27369 w 53672"/>
                <a:gd name="connsiteY13" fmla="*/ 93359 h 114954"/>
                <a:gd name="connsiteX14" fmla="*/ 33037 w 53672"/>
                <a:gd name="connsiteY14" fmla="*/ 79694 h 114954"/>
                <a:gd name="connsiteX15" fmla="*/ 41717 w 53672"/>
                <a:gd name="connsiteY15" fmla="*/ 58001 h 114954"/>
                <a:gd name="connsiteX16" fmla="*/ 42780 w 53672"/>
                <a:gd name="connsiteY16" fmla="*/ 52535 h 114954"/>
                <a:gd name="connsiteX17" fmla="*/ 25952 w 53672"/>
                <a:gd name="connsiteY17" fmla="*/ 38017 h 114954"/>
                <a:gd name="connsiteX18" fmla="*/ 267 w 53672"/>
                <a:gd name="connsiteY18" fmla="*/ 64150 h 114954"/>
                <a:gd name="connsiteX19" fmla="*/ 3278 w 53672"/>
                <a:gd name="connsiteY19" fmla="*/ 66371 h 114954"/>
                <a:gd name="connsiteX20" fmla="*/ 6467 w 53672"/>
                <a:gd name="connsiteY20" fmla="*/ 63638 h 114954"/>
                <a:gd name="connsiteX21" fmla="*/ 25420 w 53672"/>
                <a:gd name="connsiteY21" fmla="*/ 42799 h 114954"/>
                <a:gd name="connsiteX22" fmla="*/ 29849 w 53672"/>
                <a:gd name="connsiteY22" fmla="*/ 48778 h 114954"/>
                <a:gd name="connsiteX23" fmla="*/ 24358 w 53672"/>
                <a:gd name="connsiteY23" fmla="*/ 65859 h 114954"/>
                <a:gd name="connsiteX24" fmla="*/ 13198 w 53672"/>
                <a:gd name="connsiteY24" fmla="*/ 93359 h 11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4954">
                  <a:moveTo>
                    <a:pt x="49334" y="6588"/>
                  </a:moveTo>
                  <a:cubicBezTo>
                    <a:pt x="49334" y="3855"/>
                    <a:pt x="47208" y="97"/>
                    <a:pt x="42248" y="97"/>
                  </a:cubicBezTo>
                  <a:cubicBezTo>
                    <a:pt x="37466" y="97"/>
                    <a:pt x="32329" y="4538"/>
                    <a:pt x="32329" y="9491"/>
                  </a:cubicBezTo>
                  <a:cubicBezTo>
                    <a:pt x="32329" y="12395"/>
                    <a:pt x="34632" y="15982"/>
                    <a:pt x="39414" y="15982"/>
                  </a:cubicBezTo>
                  <a:cubicBezTo>
                    <a:pt x="44551" y="15982"/>
                    <a:pt x="49334" y="11199"/>
                    <a:pt x="49334" y="6588"/>
                  </a:cubicBezTo>
                  <a:close/>
                  <a:moveTo>
                    <a:pt x="13198" y="93359"/>
                  </a:moveTo>
                  <a:cubicBezTo>
                    <a:pt x="12490" y="95579"/>
                    <a:pt x="11604" y="97629"/>
                    <a:pt x="11604" y="100533"/>
                  </a:cubicBezTo>
                  <a:cubicBezTo>
                    <a:pt x="11604" y="108561"/>
                    <a:pt x="18689" y="115052"/>
                    <a:pt x="28432" y="115052"/>
                  </a:cubicBezTo>
                  <a:cubicBezTo>
                    <a:pt x="46145" y="115052"/>
                    <a:pt x="53939" y="91480"/>
                    <a:pt x="53939" y="88918"/>
                  </a:cubicBezTo>
                  <a:cubicBezTo>
                    <a:pt x="53939" y="86697"/>
                    <a:pt x="51637" y="86697"/>
                    <a:pt x="51105" y="86697"/>
                  </a:cubicBezTo>
                  <a:cubicBezTo>
                    <a:pt x="48625" y="86697"/>
                    <a:pt x="48448" y="87722"/>
                    <a:pt x="47740" y="89601"/>
                  </a:cubicBezTo>
                  <a:cubicBezTo>
                    <a:pt x="43665" y="103266"/>
                    <a:pt x="35871" y="110269"/>
                    <a:pt x="28963" y="110269"/>
                  </a:cubicBezTo>
                  <a:cubicBezTo>
                    <a:pt x="25420" y="110269"/>
                    <a:pt x="24535" y="108048"/>
                    <a:pt x="24535" y="104291"/>
                  </a:cubicBezTo>
                  <a:cubicBezTo>
                    <a:pt x="24535" y="100362"/>
                    <a:pt x="25775" y="97117"/>
                    <a:pt x="27369" y="93359"/>
                  </a:cubicBezTo>
                  <a:cubicBezTo>
                    <a:pt x="29140" y="88747"/>
                    <a:pt x="31089" y="84135"/>
                    <a:pt x="33037" y="79694"/>
                  </a:cubicBezTo>
                  <a:cubicBezTo>
                    <a:pt x="34632" y="75595"/>
                    <a:pt x="41008" y="60051"/>
                    <a:pt x="41717" y="58001"/>
                  </a:cubicBezTo>
                  <a:cubicBezTo>
                    <a:pt x="42248" y="56293"/>
                    <a:pt x="42780" y="54243"/>
                    <a:pt x="42780" y="52535"/>
                  </a:cubicBezTo>
                  <a:cubicBezTo>
                    <a:pt x="42780" y="44507"/>
                    <a:pt x="35694" y="38017"/>
                    <a:pt x="25952" y="38017"/>
                  </a:cubicBezTo>
                  <a:cubicBezTo>
                    <a:pt x="8415" y="38017"/>
                    <a:pt x="267" y="61247"/>
                    <a:pt x="267" y="64150"/>
                  </a:cubicBezTo>
                  <a:cubicBezTo>
                    <a:pt x="267" y="66371"/>
                    <a:pt x="2747" y="66371"/>
                    <a:pt x="3278" y="66371"/>
                  </a:cubicBezTo>
                  <a:cubicBezTo>
                    <a:pt x="5758" y="66371"/>
                    <a:pt x="5936" y="65517"/>
                    <a:pt x="6467" y="63638"/>
                  </a:cubicBezTo>
                  <a:cubicBezTo>
                    <a:pt x="11072" y="48948"/>
                    <a:pt x="18866" y="42799"/>
                    <a:pt x="25420" y="42799"/>
                  </a:cubicBezTo>
                  <a:cubicBezTo>
                    <a:pt x="28255" y="42799"/>
                    <a:pt x="29849" y="44166"/>
                    <a:pt x="29849" y="48778"/>
                  </a:cubicBezTo>
                  <a:cubicBezTo>
                    <a:pt x="29849" y="52706"/>
                    <a:pt x="28786" y="55268"/>
                    <a:pt x="24358" y="65859"/>
                  </a:cubicBezTo>
                  <a:lnTo>
                    <a:pt x="13198" y="93359"/>
                  </a:lnTo>
                  <a:close/>
                </a:path>
              </a:pathLst>
            </a:custGeom>
            <a:solidFill>
              <a:srgbClr val="000000"/>
            </a:solidFill>
            <a:ln w="25400" cap="flat">
              <a:noFill/>
              <a:prstDash val="solid"/>
              <a:miter/>
            </a:ln>
          </p:spPr>
          <p:txBody>
            <a:bodyPr rtlCol="0" anchor="ctr"/>
            <a:lstStyle/>
            <a:p>
              <a:endParaRPr lang="en-CN"/>
            </a:p>
          </p:txBody>
        </p:sp>
        <p:sp>
          <p:nvSpPr>
            <p:cNvPr id="18551" name="Freeform 18550">
              <a:extLst>
                <a:ext uri="{FF2B5EF4-FFF2-40B4-BE49-F238E27FC236}">
                  <a16:creationId xmlns:a16="http://schemas.microsoft.com/office/drawing/2014/main" id="{65271768-628C-47B9-896C-CE623EC6BFF7}"/>
                </a:ext>
              </a:extLst>
            </p:cNvPr>
            <p:cNvSpPr/>
            <p:nvPr>
              <p:custDataLst>
                <p:tags r:id="rId154"/>
              </p:custDataLst>
            </p:nvPr>
          </p:nvSpPr>
          <p:spPr>
            <a:xfrm>
              <a:off x="9337730" y="4960249"/>
              <a:ext cx="78293" cy="113417"/>
            </a:xfrm>
            <a:custGeom>
              <a:avLst/>
              <a:gdLst>
                <a:gd name="connsiteX0" fmla="*/ 78561 w 78293"/>
                <a:gd name="connsiteY0" fmla="*/ 82434 h 113417"/>
                <a:gd name="connsiteX1" fmla="*/ 72539 w 78293"/>
                <a:gd name="connsiteY1" fmla="*/ 82434 h 113417"/>
                <a:gd name="connsiteX2" fmla="*/ 67933 w 78293"/>
                <a:gd name="connsiteY2" fmla="*/ 97977 h 113417"/>
                <a:gd name="connsiteX3" fmla="*/ 50397 w 78293"/>
                <a:gd name="connsiteY3" fmla="*/ 99002 h 113417"/>
                <a:gd name="connsiteX4" fmla="*/ 17804 w 78293"/>
                <a:gd name="connsiteY4" fmla="*/ 99002 h 113417"/>
                <a:gd name="connsiteX5" fmla="*/ 53231 w 78293"/>
                <a:gd name="connsiteY5" fmla="*/ 70306 h 113417"/>
                <a:gd name="connsiteX6" fmla="*/ 78561 w 78293"/>
                <a:gd name="connsiteY6" fmla="*/ 33411 h 113417"/>
                <a:gd name="connsiteX7" fmla="*/ 37111 w 78293"/>
                <a:gd name="connsiteY7" fmla="*/ 103 h 113417"/>
                <a:gd name="connsiteX8" fmla="*/ 267 w 78293"/>
                <a:gd name="connsiteY8" fmla="*/ 30678 h 113417"/>
                <a:gd name="connsiteX9" fmla="*/ 9655 w 78293"/>
                <a:gd name="connsiteY9" fmla="*/ 40244 h 113417"/>
                <a:gd name="connsiteX10" fmla="*/ 19044 w 78293"/>
                <a:gd name="connsiteY10" fmla="*/ 31191 h 113417"/>
                <a:gd name="connsiteX11" fmla="*/ 8593 w 78293"/>
                <a:gd name="connsiteY11" fmla="*/ 22138 h 113417"/>
                <a:gd name="connsiteX12" fmla="*/ 34454 w 78293"/>
                <a:gd name="connsiteY12" fmla="*/ 6253 h 113417"/>
                <a:gd name="connsiteX13" fmla="*/ 61379 w 78293"/>
                <a:gd name="connsiteY13" fmla="*/ 33411 h 113417"/>
                <a:gd name="connsiteX14" fmla="*/ 44728 w 78293"/>
                <a:gd name="connsiteY14" fmla="*/ 66207 h 113417"/>
                <a:gd name="connsiteX15" fmla="*/ 2039 w 78293"/>
                <a:gd name="connsiteY15" fmla="*/ 106859 h 113417"/>
                <a:gd name="connsiteX16" fmla="*/ 267 w 78293"/>
                <a:gd name="connsiteY16" fmla="*/ 113521 h 113417"/>
                <a:gd name="connsiteX17" fmla="*/ 73247 w 78293"/>
                <a:gd name="connsiteY17" fmla="*/ 113521 h 113417"/>
                <a:gd name="connsiteX18" fmla="*/ 78561 w 78293"/>
                <a:gd name="connsiteY18" fmla="*/ 82434 h 11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3417">
                  <a:moveTo>
                    <a:pt x="78561" y="82434"/>
                  </a:moveTo>
                  <a:lnTo>
                    <a:pt x="72539" y="82434"/>
                  </a:lnTo>
                  <a:cubicBezTo>
                    <a:pt x="72007" y="86191"/>
                    <a:pt x="70236" y="96269"/>
                    <a:pt x="67933" y="97977"/>
                  </a:cubicBezTo>
                  <a:cubicBezTo>
                    <a:pt x="66516" y="99002"/>
                    <a:pt x="52877" y="99002"/>
                    <a:pt x="50397" y="99002"/>
                  </a:cubicBezTo>
                  <a:lnTo>
                    <a:pt x="17804" y="99002"/>
                  </a:lnTo>
                  <a:cubicBezTo>
                    <a:pt x="36403" y="83117"/>
                    <a:pt x="42603" y="78334"/>
                    <a:pt x="53231" y="70306"/>
                  </a:cubicBezTo>
                  <a:cubicBezTo>
                    <a:pt x="66339" y="60228"/>
                    <a:pt x="78561" y="49638"/>
                    <a:pt x="78561" y="33411"/>
                  </a:cubicBezTo>
                  <a:cubicBezTo>
                    <a:pt x="78561" y="12743"/>
                    <a:pt x="59785" y="103"/>
                    <a:pt x="37111" y="103"/>
                  </a:cubicBezTo>
                  <a:cubicBezTo>
                    <a:pt x="15147" y="103"/>
                    <a:pt x="267" y="14964"/>
                    <a:pt x="267" y="30678"/>
                  </a:cubicBezTo>
                  <a:cubicBezTo>
                    <a:pt x="267" y="39390"/>
                    <a:pt x="7884" y="40244"/>
                    <a:pt x="9655" y="40244"/>
                  </a:cubicBezTo>
                  <a:cubicBezTo>
                    <a:pt x="13907" y="40244"/>
                    <a:pt x="19044" y="37340"/>
                    <a:pt x="19044" y="31191"/>
                  </a:cubicBezTo>
                  <a:cubicBezTo>
                    <a:pt x="19044" y="28116"/>
                    <a:pt x="17804" y="22138"/>
                    <a:pt x="8593" y="22138"/>
                  </a:cubicBezTo>
                  <a:cubicBezTo>
                    <a:pt x="14084" y="10010"/>
                    <a:pt x="26129" y="6253"/>
                    <a:pt x="34454" y="6253"/>
                  </a:cubicBezTo>
                  <a:cubicBezTo>
                    <a:pt x="52168" y="6253"/>
                    <a:pt x="61379" y="19576"/>
                    <a:pt x="61379" y="33411"/>
                  </a:cubicBezTo>
                  <a:cubicBezTo>
                    <a:pt x="61379" y="48272"/>
                    <a:pt x="50397" y="60058"/>
                    <a:pt x="44728" y="66207"/>
                  </a:cubicBezTo>
                  <a:lnTo>
                    <a:pt x="2039" y="106859"/>
                  </a:lnTo>
                  <a:cubicBezTo>
                    <a:pt x="267" y="108397"/>
                    <a:pt x="267" y="108738"/>
                    <a:pt x="267" y="113521"/>
                  </a:cubicBezTo>
                  <a:lnTo>
                    <a:pt x="73247" y="113521"/>
                  </a:lnTo>
                  <a:lnTo>
                    <a:pt x="78561" y="82434"/>
                  </a:lnTo>
                  <a:close/>
                </a:path>
              </a:pathLst>
            </a:custGeom>
            <a:solidFill>
              <a:srgbClr val="000000"/>
            </a:solidFill>
            <a:ln w="25400" cap="flat">
              <a:noFill/>
              <a:prstDash val="solid"/>
              <a:miter/>
            </a:ln>
          </p:spPr>
          <p:txBody>
            <a:bodyPr rtlCol="0" anchor="ctr"/>
            <a:lstStyle/>
            <a:p>
              <a:endParaRPr lang="en-CN"/>
            </a:p>
          </p:txBody>
        </p:sp>
        <p:sp>
          <p:nvSpPr>
            <p:cNvPr id="18552" name="Freeform 18551">
              <a:extLst>
                <a:ext uri="{FF2B5EF4-FFF2-40B4-BE49-F238E27FC236}">
                  <a16:creationId xmlns:a16="http://schemas.microsoft.com/office/drawing/2014/main" id="{AA49BF1E-C735-6500-8729-05FC2DF292C9}"/>
                </a:ext>
              </a:extLst>
            </p:cNvPr>
            <p:cNvSpPr/>
            <p:nvPr>
              <p:custDataLst>
                <p:tags r:id="rId155"/>
              </p:custDataLst>
            </p:nvPr>
          </p:nvSpPr>
          <p:spPr>
            <a:xfrm>
              <a:off x="9454516" y="4830332"/>
              <a:ext cx="58707" cy="244013"/>
            </a:xfrm>
            <a:custGeom>
              <a:avLst/>
              <a:gdLst>
                <a:gd name="connsiteX0" fmla="*/ 58980 w 58707"/>
                <a:gd name="connsiteY0" fmla="*/ 122108 h 244013"/>
                <a:gd name="connsiteX1" fmla="*/ 42278 w 58707"/>
                <a:gd name="connsiteY1" fmla="*/ 45976 h 244013"/>
                <a:gd name="connsiteX2" fmla="*/ 2802 w 58707"/>
                <a:gd name="connsiteY2" fmla="*/ 101 h 244013"/>
                <a:gd name="connsiteX3" fmla="*/ 272 w 58707"/>
                <a:gd name="connsiteY3" fmla="*/ 2541 h 244013"/>
                <a:gd name="connsiteX4" fmla="*/ 5080 w 58707"/>
                <a:gd name="connsiteY4" fmla="*/ 8153 h 244013"/>
                <a:gd name="connsiteX5" fmla="*/ 44303 w 58707"/>
                <a:gd name="connsiteY5" fmla="*/ 122108 h 244013"/>
                <a:gd name="connsiteX6" fmla="*/ 3561 w 58707"/>
                <a:gd name="connsiteY6" fmla="*/ 237526 h 244013"/>
                <a:gd name="connsiteX7" fmla="*/ 272 w 58707"/>
                <a:gd name="connsiteY7" fmla="*/ 241674 h 244013"/>
                <a:gd name="connsiteX8" fmla="*/ 2802 w 58707"/>
                <a:gd name="connsiteY8" fmla="*/ 244115 h 244013"/>
                <a:gd name="connsiteX9" fmla="*/ 43037 w 58707"/>
                <a:gd name="connsiteY9" fmla="*/ 196532 h 244013"/>
                <a:gd name="connsiteX10" fmla="*/ 58980 w 58707"/>
                <a:gd name="connsiteY10" fmla="*/ 122108 h 2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4013">
                  <a:moveTo>
                    <a:pt x="58980" y="122108"/>
                  </a:moveTo>
                  <a:cubicBezTo>
                    <a:pt x="58980" y="103075"/>
                    <a:pt x="56196" y="73549"/>
                    <a:pt x="42278" y="45976"/>
                  </a:cubicBezTo>
                  <a:cubicBezTo>
                    <a:pt x="27095" y="15962"/>
                    <a:pt x="5333" y="101"/>
                    <a:pt x="2802" y="101"/>
                  </a:cubicBezTo>
                  <a:cubicBezTo>
                    <a:pt x="1284" y="101"/>
                    <a:pt x="272" y="1077"/>
                    <a:pt x="272" y="2541"/>
                  </a:cubicBezTo>
                  <a:cubicBezTo>
                    <a:pt x="272" y="3273"/>
                    <a:pt x="272" y="3761"/>
                    <a:pt x="5080" y="8153"/>
                  </a:cubicBezTo>
                  <a:cubicBezTo>
                    <a:pt x="29879" y="32311"/>
                    <a:pt x="44303" y="71109"/>
                    <a:pt x="44303" y="122108"/>
                  </a:cubicBezTo>
                  <a:cubicBezTo>
                    <a:pt x="44303" y="163834"/>
                    <a:pt x="34940" y="206780"/>
                    <a:pt x="3561" y="237526"/>
                  </a:cubicBezTo>
                  <a:cubicBezTo>
                    <a:pt x="272" y="240454"/>
                    <a:pt x="272" y="240942"/>
                    <a:pt x="272" y="241674"/>
                  </a:cubicBezTo>
                  <a:cubicBezTo>
                    <a:pt x="272" y="243138"/>
                    <a:pt x="1284" y="244115"/>
                    <a:pt x="2802" y="244115"/>
                  </a:cubicBezTo>
                  <a:cubicBezTo>
                    <a:pt x="5333" y="244115"/>
                    <a:pt x="28107" y="227522"/>
                    <a:pt x="43037" y="196532"/>
                  </a:cubicBezTo>
                  <a:cubicBezTo>
                    <a:pt x="55943" y="169690"/>
                    <a:pt x="58980" y="142605"/>
                    <a:pt x="58980" y="122108"/>
                  </a:cubicBezTo>
                  <a:close/>
                </a:path>
              </a:pathLst>
            </a:custGeom>
            <a:solidFill>
              <a:srgbClr val="000000"/>
            </a:solidFill>
            <a:ln w="25400" cap="flat">
              <a:noFill/>
              <a:prstDash val="solid"/>
              <a:miter/>
            </a:ln>
          </p:spPr>
          <p:txBody>
            <a:bodyPr rtlCol="0" anchor="ctr"/>
            <a:lstStyle/>
            <a:p>
              <a:endParaRPr lang="en-CN"/>
            </a:p>
          </p:txBody>
        </p:sp>
      </p:grpSp>
      <p:sp>
        <p:nvSpPr>
          <p:cNvPr id="18607" name="TextBox 18606">
            <a:extLst>
              <a:ext uri="{FF2B5EF4-FFF2-40B4-BE49-F238E27FC236}">
                <a16:creationId xmlns:a16="http://schemas.microsoft.com/office/drawing/2014/main" id="{E7C886F8-7162-89C0-0272-A2FBD72B8A07}"/>
              </a:ext>
            </a:extLst>
          </p:cNvPr>
          <p:cNvSpPr txBox="1"/>
          <p:nvPr/>
        </p:nvSpPr>
        <p:spPr>
          <a:xfrm>
            <a:off x="4896447" y="2616226"/>
            <a:ext cx="6096000" cy="1100942"/>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由于两个问题的长度不同导致</a:t>
            </a:r>
            <a:r>
              <a:rPr lang="zh-CN" altLang="en-US" dirty="0">
                <a:latin typeface="Microsoft YaHei" panose="020B0503020204020204" pitchFamily="34" charset="-122"/>
                <a:ea typeface="Microsoft YaHei" panose="020B0503020204020204" pitchFamily="34" charset="-122"/>
              </a:rPr>
              <a:t> </a:t>
            </a:r>
            <a:r>
              <a:rPr lang="en-CN" b="1" dirty="0">
                <a:latin typeface="Microsoft YaHei" panose="020B0503020204020204" pitchFamily="34" charset="-122"/>
                <a:ea typeface="Microsoft YaHei" panose="020B0503020204020204" pitchFamily="34" charset="-122"/>
              </a:rPr>
              <a:t>m</a:t>
            </a:r>
            <a:r>
              <a:rPr lang="en-CN" baseline="-25000" dirty="0">
                <a:latin typeface="Microsoft YaHei" panose="020B0503020204020204" pitchFamily="34" charset="-122"/>
                <a:ea typeface="Microsoft YaHei" panose="020B0503020204020204" pitchFamily="34" charset="-122"/>
              </a:rPr>
              <a:t>1</a:t>
            </a:r>
            <a:r>
              <a:rPr lang="en-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 </a:t>
            </a:r>
            <a:r>
              <a:rPr lang="en-CN" b="1" dirty="0">
                <a:latin typeface="Microsoft YaHei" panose="020B0503020204020204" pitchFamily="34" charset="-122"/>
                <a:ea typeface="Microsoft YaHei" panose="020B0503020204020204" pitchFamily="34" charset="-122"/>
              </a:rPr>
              <a:t>m</a:t>
            </a:r>
            <a:r>
              <a:rPr lang="en-CN" baseline="-25000" dirty="0">
                <a:latin typeface="Microsoft YaHei" panose="020B0503020204020204" pitchFamily="34" charset="-122"/>
                <a:ea typeface="Microsoft YaHei" panose="020B0503020204020204" pitchFamily="34" charset="-122"/>
              </a:rPr>
              <a:t>2</a:t>
            </a:r>
            <a:r>
              <a:rPr lang="zh-CN" altLang="en-US" baseline="-25000"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矩阵维度不一致，ESIM分别采用MaxPooling和AvgPooling的池化对两个句子进行处理：</a:t>
            </a:r>
          </a:p>
        </p:txBody>
      </p:sp>
      <p:grpSp>
        <p:nvGrpSpPr>
          <p:cNvPr id="18692" name="Group 18691" descr="\documentclass{article}&#10;\usepackage{amsmath, amsfonts , amssymb, bm}&#10;\pagestyle{empty}&#10;\begin{document}&#10;&#10;&#10;\begin{gather*} &#10;    \bm{v}_1^{max} = \text{MAXPooling}(\bm{v}_1) \\&#10;    \bm{v}_1^{avg} = \text{AvgPooling}(\bm{v}_1) \\&#10;    \bm{v}_2^{max} = \text{MAXPooling}(\bm{v}_2) \\&#10;    \bm{v}_2^{avg} = \text{AvgPooling}(\bm{v}_2) &#10;\end{gather*}&#10;&#10;\end{document}" title="IguanaTex Vector Display">
            <a:extLst>
              <a:ext uri="{FF2B5EF4-FFF2-40B4-BE49-F238E27FC236}">
                <a16:creationId xmlns:a16="http://schemas.microsoft.com/office/drawing/2014/main" id="{E97AF378-C1D8-0488-9274-E6E0D5E07790}"/>
              </a:ext>
            </a:extLst>
          </p:cNvPr>
          <p:cNvGrpSpPr>
            <a:grpSpLocks noChangeAspect="1"/>
          </p:cNvGrpSpPr>
          <p:nvPr>
            <p:custDataLst>
              <p:tags r:id="rId2"/>
            </p:custDataLst>
          </p:nvPr>
        </p:nvGrpSpPr>
        <p:grpSpPr>
          <a:xfrm>
            <a:off x="6766615" y="3803205"/>
            <a:ext cx="2494589" cy="1233553"/>
            <a:chOff x="6625617" y="4272939"/>
            <a:chExt cx="2494589" cy="1233553"/>
          </a:xfrm>
        </p:grpSpPr>
        <p:sp>
          <p:nvSpPr>
            <p:cNvPr id="18612" name="Freeform 18611">
              <a:extLst>
                <a:ext uri="{FF2B5EF4-FFF2-40B4-BE49-F238E27FC236}">
                  <a16:creationId xmlns:a16="http://schemas.microsoft.com/office/drawing/2014/main" id="{8901C44B-D150-8762-8DEE-AECDFD92E519}"/>
                </a:ext>
              </a:extLst>
            </p:cNvPr>
            <p:cNvSpPr/>
            <p:nvPr>
              <p:custDataLst>
                <p:tags r:id="rId46"/>
              </p:custDataLst>
            </p:nvPr>
          </p:nvSpPr>
          <p:spPr>
            <a:xfrm>
              <a:off x="6625617" y="4339350"/>
              <a:ext cx="115922" cy="103081"/>
            </a:xfrm>
            <a:custGeom>
              <a:avLst/>
              <a:gdLst>
                <a:gd name="connsiteX0" fmla="*/ 116101 w 115922"/>
                <a:gd name="connsiteY0" fmla="*/ 20433 h 103081"/>
                <a:gd name="connsiteX1" fmla="*/ 100614 w 115922"/>
                <a:gd name="connsiteY1" fmla="*/ 85 h 103081"/>
                <a:gd name="connsiteX2" fmla="*/ 83306 w 115922"/>
                <a:gd name="connsiteY2" fmla="*/ 17079 h 103081"/>
                <a:gd name="connsiteX3" fmla="*/ 90138 w 115922"/>
                <a:gd name="connsiteY3" fmla="*/ 27141 h 103081"/>
                <a:gd name="connsiteX4" fmla="*/ 101525 w 115922"/>
                <a:gd name="connsiteY4" fmla="*/ 41228 h 103081"/>
                <a:gd name="connsiteX5" fmla="*/ 61670 w 115922"/>
                <a:gd name="connsiteY5" fmla="*/ 95117 h 103081"/>
                <a:gd name="connsiteX6" fmla="*/ 45272 w 115922"/>
                <a:gd name="connsiteY6" fmla="*/ 77676 h 103081"/>
                <a:gd name="connsiteX7" fmla="*/ 58937 w 115922"/>
                <a:gd name="connsiteY7" fmla="*/ 30495 h 103081"/>
                <a:gd name="connsiteX8" fmla="*/ 61442 w 115922"/>
                <a:gd name="connsiteY8" fmla="*/ 20433 h 103081"/>
                <a:gd name="connsiteX9" fmla="*/ 35707 w 115922"/>
                <a:gd name="connsiteY9" fmla="*/ 308 h 103081"/>
                <a:gd name="connsiteX10" fmla="*/ 178 w 115922"/>
                <a:gd name="connsiteY10" fmla="*/ 35191 h 103081"/>
                <a:gd name="connsiteX11" fmla="*/ 5644 w 115922"/>
                <a:gd name="connsiteY11" fmla="*/ 38321 h 103081"/>
                <a:gd name="connsiteX12" fmla="*/ 10882 w 115922"/>
                <a:gd name="connsiteY12" fmla="*/ 35414 h 103081"/>
                <a:gd name="connsiteX13" fmla="*/ 34340 w 115922"/>
                <a:gd name="connsiteY13" fmla="*/ 8358 h 103081"/>
                <a:gd name="connsiteX14" fmla="*/ 38212 w 115922"/>
                <a:gd name="connsiteY14" fmla="*/ 13054 h 103081"/>
                <a:gd name="connsiteX15" fmla="*/ 34796 w 115922"/>
                <a:gd name="connsiteY15" fmla="*/ 26470 h 103081"/>
                <a:gd name="connsiteX16" fmla="*/ 20903 w 115922"/>
                <a:gd name="connsiteY16" fmla="*/ 73204 h 103081"/>
                <a:gd name="connsiteX17" fmla="*/ 60303 w 115922"/>
                <a:gd name="connsiteY17" fmla="*/ 103167 h 103081"/>
                <a:gd name="connsiteX18" fmla="*/ 116101 w 115922"/>
                <a:gd name="connsiteY18" fmla="*/ 20433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01" y="20433"/>
                  </a:moveTo>
                  <a:cubicBezTo>
                    <a:pt x="116101" y="85"/>
                    <a:pt x="100842" y="85"/>
                    <a:pt x="100614" y="85"/>
                  </a:cubicBezTo>
                  <a:cubicBezTo>
                    <a:pt x="91505" y="85"/>
                    <a:pt x="83306" y="9476"/>
                    <a:pt x="83306" y="17079"/>
                  </a:cubicBezTo>
                  <a:cubicBezTo>
                    <a:pt x="83306" y="23340"/>
                    <a:pt x="88088" y="26023"/>
                    <a:pt x="90138" y="27141"/>
                  </a:cubicBezTo>
                  <a:cubicBezTo>
                    <a:pt x="99703" y="32731"/>
                    <a:pt x="101525" y="36756"/>
                    <a:pt x="101525" y="41228"/>
                  </a:cubicBezTo>
                  <a:cubicBezTo>
                    <a:pt x="101525" y="46147"/>
                    <a:pt x="88316" y="95117"/>
                    <a:pt x="61670" y="95117"/>
                  </a:cubicBezTo>
                  <a:cubicBezTo>
                    <a:pt x="45272" y="95117"/>
                    <a:pt x="45272" y="81701"/>
                    <a:pt x="45272" y="77676"/>
                  </a:cubicBezTo>
                  <a:cubicBezTo>
                    <a:pt x="45272" y="64707"/>
                    <a:pt x="51649" y="48383"/>
                    <a:pt x="58937" y="30495"/>
                  </a:cubicBezTo>
                  <a:cubicBezTo>
                    <a:pt x="60759" y="26023"/>
                    <a:pt x="61442" y="24010"/>
                    <a:pt x="61442" y="20433"/>
                  </a:cubicBezTo>
                  <a:cubicBezTo>
                    <a:pt x="61442" y="7464"/>
                    <a:pt x="48233" y="308"/>
                    <a:pt x="35707" y="308"/>
                  </a:cubicBezTo>
                  <a:cubicBezTo>
                    <a:pt x="11566" y="308"/>
                    <a:pt x="178" y="30719"/>
                    <a:pt x="178" y="35191"/>
                  </a:cubicBezTo>
                  <a:cubicBezTo>
                    <a:pt x="178" y="38321"/>
                    <a:pt x="3595" y="38321"/>
                    <a:pt x="5644" y="38321"/>
                  </a:cubicBezTo>
                  <a:cubicBezTo>
                    <a:pt x="8377" y="38321"/>
                    <a:pt x="9971" y="38321"/>
                    <a:pt x="10882" y="35414"/>
                  </a:cubicBezTo>
                  <a:cubicBezTo>
                    <a:pt x="18170" y="11265"/>
                    <a:pt x="30241" y="8358"/>
                    <a:pt x="34340" y="8358"/>
                  </a:cubicBezTo>
                  <a:cubicBezTo>
                    <a:pt x="35935" y="8358"/>
                    <a:pt x="38212" y="8358"/>
                    <a:pt x="38212" y="13054"/>
                  </a:cubicBezTo>
                  <a:cubicBezTo>
                    <a:pt x="38212" y="18197"/>
                    <a:pt x="35479" y="24681"/>
                    <a:pt x="34796" y="26470"/>
                  </a:cubicBezTo>
                  <a:cubicBezTo>
                    <a:pt x="24319" y="52408"/>
                    <a:pt x="20903" y="62471"/>
                    <a:pt x="20903" y="73204"/>
                  </a:cubicBezTo>
                  <a:cubicBezTo>
                    <a:pt x="20903" y="96906"/>
                    <a:pt x="40489" y="103167"/>
                    <a:pt x="60303" y="103167"/>
                  </a:cubicBezTo>
                  <a:cubicBezTo>
                    <a:pt x="99476" y="103167"/>
                    <a:pt x="116101" y="39663"/>
                    <a:pt x="116101" y="20433"/>
                  </a:cubicBezTo>
                  <a:close/>
                </a:path>
              </a:pathLst>
            </a:custGeom>
            <a:solidFill>
              <a:srgbClr val="000000"/>
            </a:solidFill>
            <a:ln w="22860" cap="flat">
              <a:noFill/>
              <a:prstDash val="solid"/>
              <a:miter/>
            </a:ln>
          </p:spPr>
          <p:txBody>
            <a:bodyPr rtlCol="0" anchor="ctr"/>
            <a:lstStyle/>
            <a:p>
              <a:endParaRPr lang="en-CN"/>
            </a:p>
          </p:txBody>
        </p:sp>
        <p:sp>
          <p:nvSpPr>
            <p:cNvPr id="18613" name="Freeform 18612">
              <a:extLst>
                <a:ext uri="{FF2B5EF4-FFF2-40B4-BE49-F238E27FC236}">
                  <a16:creationId xmlns:a16="http://schemas.microsoft.com/office/drawing/2014/main" id="{E06A22CB-70E3-591B-779E-EA6B0B0C30B7}"/>
                </a:ext>
              </a:extLst>
            </p:cNvPr>
            <p:cNvSpPr/>
            <p:nvPr>
              <p:custDataLst>
                <p:tags r:id="rId47"/>
              </p:custDataLst>
            </p:nvPr>
          </p:nvSpPr>
          <p:spPr>
            <a:xfrm>
              <a:off x="6763312" y="4279291"/>
              <a:ext cx="146349" cy="70592"/>
            </a:xfrm>
            <a:custGeom>
              <a:avLst/>
              <a:gdLst>
                <a:gd name="connsiteX0" fmla="*/ 61881 w 146349"/>
                <a:gd name="connsiteY0" fmla="*/ 56429 h 70592"/>
                <a:gd name="connsiteX1" fmla="*/ 59649 w 146349"/>
                <a:gd name="connsiteY1" fmla="*/ 65664 h 70592"/>
                <a:gd name="connsiteX2" fmla="*/ 65069 w 146349"/>
                <a:gd name="connsiteY2" fmla="*/ 70673 h 70592"/>
                <a:gd name="connsiteX3" fmla="*/ 71287 w 146349"/>
                <a:gd name="connsiteY3" fmla="*/ 67229 h 70592"/>
                <a:gd name="connsiteX4" fmla="*/ 74156 w 146349"/>
                <a:gd name="connsiteY4" fmla="*/ 57525 h 70592"/>
                <a:gd name="connsiteX5" fmla="*/ 77664 w 146349"/>
                <a:gd name="connsiteY5" fmla="*/ 43438 h 70592"/>
                <a:gd name="connsiteX6" fmla="*/ 80374 w 146349"/>
                <a:gd name="connsiteY6" fmla="*/ 32951 h 70592"/>
                <a:gd name="connsiteX7" fmla="*/ 85316 w 146349"/>
                <a:gd name="connsiteY7" fmla="*/ 21055 h 70592"/>
                <a:gd name="connsiteX8" fmla="*/ 110823 w 146349"/>
                <a:gd name="connsiteY8" fmla="*/ 4463 h 70592"/>
                <a:gd name="connsiteX9" fmla="*/ 120229 w 146349"/>
                <a:gd name="connsiteY9" fmla="*/ 15420 h 70592"/>
                <a:gd name="connsiteX10" fmla="*/ 110823 w 146349"/>
                <a:gd name="connsiteY10" fmla="*/ 48759 h 70592"/>
                <a:gd name="connsiteX11" fmla="*/ 108432 w 146349"/>
                <a:gd name="connsiteY11" fmla="*/ 57212 h 70592"/>
                <a:gd name="connsiteX12" fmla="*/ 123577 w 146349"/>
                <a:gd name="connsiteY12" fmla="*/ 70673 h 70592"/>
                <a:gd name="connsiteX13" fmla="*/ 146534 w 146349"/>
                <a:gd name="connsiteY13" fmla="*/ 46725 h 70592"/>
                <a:gd name="connsiteX14" fmla="*/ 143983 w 146349"/>
                <a:gd name="connsiteY14" fmla="*/ 44690 h 70592"/>
                <a:gd name="connsiteX15" fmla="*/ 140954 w 146349"/>
                <a:gd name="connsiteY15" fmla="*/ 47351 h 70592"/>
                <a:gd name="connsiteX16" fmla="*/ 124055 w 146349"/>
                <a:gd name="connsiteY16" fmla="*/ 66290 h 70592"/>
                <a:gd name="connsiteX17" fmla="*/ 120070 w 146349"/>
                <a:gd name="connsiteY17" fmla="*/ 60812 h 70592"/>
                <a:gd name="connsiteX18" fmla="*/ 123737 w 146349"/>
                <a:gd name="connsiteY18" fmla="*/ 48133 h 70592"/>
                <a:gd name="connsiteX19" fmla="*/ 132186 w 146349"/>
                <a:gd name="connsiteY19" fmla="*/ 17924 h 70592"/>
                <a:gd name="connsiteX20" fmla="*/ 126287 w 146349"/>
                <a:gd name="connsiteY20" fmla="*/ 4307 h 70592"/>
                <a:gd name="connsiteX21" fmla="*/ 111461 w 146349"/>
                <a:gd name="connsiteY21" fmla="*/ 81 h 70592"/>
                <a:gd name="connsiteX22" fmla="*/ 83243 w 146349"/>
                <a:gd name="connsiteY22" fmla="*/ 15889 h 70592"/>
                <a:gd name="connsiteX23" fmla="*/ 62518 w 146349"/>
                <a:gd name="connsiteY23" fmla="*/ 81 h 70592"/>
                <a:gd name="connsiteX24" fmla="*/ 35576 w 146349"/>
                <a:gd name="connsiteY24" fmla="*/ 14324 h 70592"/>
                <a:gd name="connsiteX25" fmla="*/ 18518 w 146349"/>
                <a:gd name="connsiteY25" fmla="*/ 81 h 70592"/>
                <a:gd name="connsiteX26" fmla="*/ 5924 w 146349"/>
                <a:gd name="connsiteY26" fmla="*/ 8533 h 70592"/>
                <a:gd name="connsiteX27" fmla="*/ 184 w 146349"/>
                <a:gd name="connsiteY27" fmla="*/ 24029 h 70592"/>
                <a:gd name="connsiteX28" fmla="*/ 2895 w 146349"/>
                <a:gd name="connsiteY28" fmla="*/ 26063 h 70592"/>
                <a:gd name="connsiteX29" fmla="*/ 6402 w 146349"/>
                <a:gd name="connsiteY29" fmla="*/ 21368 h 70592"/>
                <a:gd name="connsiteX30" fmla="*/ 18040 w 146349"/>
                <a:gd name="connsiteY30" fmla="*/ 4463 h 70592"/>
                <a:gd name="connsiteX31" fmla="*/ 23301 w 146349"/>
                <a:gd name="connsiteY31" fmla="*/ 12133 h 70592"/>
                <a:gd name="connsiteX32" fmla="*/ 20750 w 146349"/>
                <a:gd name="connsiteY32" fmla="*/ 25124 h 70592"/>
                <a:gd name="connsiteX33" fmla="*/ 17243 w 146349"/>
                <a:gd name="connsiteY33" fmla="*/ 39211 h 70592"/>
                <a:gd name="connsiteX34" fmla="*/ 12141 w 146349"/>
                <a:gd name="connsiteY34" fmla="*/ 59246 h 70592"/>
                <a:gd name="connsiteX35" fmla="*/ 10547 w 146349"/>
                <a:gd name="connsiteY35" fmla="*/ 65664 h 70592"/>
                <a:gd name="connsiteX36" fmla="*/ 15967 w 146349"/>
                <a:gd name="connsiteY36" fmla="*/ 70673 h 70592"/>
                <a:gd name="connsiteX37" fmla="*/ 22185 w 146349"/>
                <a:gd name="connsiteY37" fmla="*/ 67229 h 70592"/>
                <a:gd name="connsiteX38" fmla="*/ 25054 w 146349"/>
                <a:gd name="connsiteY38" fmla="*/ 57525 h 70592"/>
                <a:gd name="connsiteX39" fmla="*/ 28562 w 146349"/>
                <a:gd name="connsiteY39" fmla="*/ 43438 h 70592"/>
                <a:gd name="connsiteX40" fmla="*/ 31272 w 146349"/>
                <a:gd name="connsiteY40" fmla="*/ 32951 h 70592"/>
                <a:gd name="connsiteX41" fmla="*/ 37967 w 146349"/>
                <a:gd name="connsiteY41" fmla="*/ 18863 h 70592"/>
                <a:gd name="connsiteX42" fmla="*/ 61881 w 146349"/>
                <a:gd name="connsiteY42" fmla="*/ 4463 h 70592"/>
                <a:gd name="connsiteX43" fmla="*/ 71287 w 146349"/>
                <a:gd name="connsiteY43" fmla="*/ 15420 h 70592"/>
                <a:gd name="connsiteX44" fmla="*/ 68577 w 146349"/>
                <a:gd name="connsiteY44" fmla="*/ 30133 h 70592"/>
                <a:gd name="connsiteX45" fmla="*/ 61881 w 146349"/>
                <a:gd name="connsiteY45" fmla="*/ 56429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6349" h="70592">
                  <a:moveTo>
                    <a:pt x="61881" y="56429"/>
                  </a:moveTo>
                  <a:cubicBezTo>
                    <a:pt x="61084" y="59560"/>
                    <a:pt x="59649" y="64881"/>
                    <a:pt x="59649" y="65664"/>
                  </a:cubicBezTo>
                  <a:cubicBezTo>
                    <a:pt x="59649" y="69107"/>
                    <a:pt x="62518" y="70673"/>
                    <a:pt x="65069" y="70673"/>
                  </a:cubicBezTo>
                  <a:cubicBezTo>
                    <a:pt x="67939" y="70673"/>
                    <a:pt x="70490" y="68638"/>
                    <a:pt x="71287" y="67229"/>
                  </a:cubicBezTo>
                  <a:cubicBezTo>
                    <a:pt x="72084" y="65820"/>
                    <a:pt x="73359" y="60812"/>
                    <a:pt x="74156" y="57525"/>
                  </a:cubicBezTo>
                  <a:cubicBezTo>
                    <a:pt x="74953" y="54551"/>
                    <a:pt x="76707" y="47351"/>
                    <a:pt x="77664" y="43438"/>
                  </a:cubicBezTo>
                  <a:cubicBezTo>
                    <a:pt x="78620" y="39994"/>
                    <a:pt x="79577" y="36551"/>
                    <a:pt x="80374" y="32951"/>
                  </a:cubicBezTo>
                  <a:cubicBezTo>
                    <a:pt x="82127" y="26220"/>
                    <a:pt x="82127" y="25907"/>
                    <a:pt x="85316" y="21055"/>
                  </a:cubicBezTo>
                  <a:cubicBezTo>
                    <a:pt x="90417" y="13385"/>
                    <a:pt x="98388" y="4463"/>
                    <a:pt x="110823" y="4463"/>
                  </a:cubicBezTo>
                  <a:cubicBezTo>
                    <a:pt x="119751" y="4463"/>
                    <a:pt x="120229" y="11663"/>
                    <a:pt x="120229" y="15420"/>
                  </a:cubicBezTo>
                  <a:cubicBezTo>
                    <a:pt x="120229" y="24811"/>
                    <a:pt x="113374" y="42185"/>
                    <a:pt x="110823" y="48759"/>
                  </a:cubicBezTo>
                  <a:cubicBezTo>
                    <a:pt x="109070" y="53142"/>
                    <a:pt x="108432" y="54551"/>
                    <a:pt x="108432" y="57212"/>
                  </a:cubicBezTo>
                  <a:cubicBezTo>
                    <a:pt x="108432" y="65507"/>
                    <a:pt x="115447" y="70673"/>
                    <a:pt x="123577" y="70673"/>
                  </a:cubicBezTo>
                  <a:cubicBezTo>
                    <a:pt x="139519" y="70673"/>
                    <a:pt x="146534" y="49072"/>
                    <a:pt x="146534" y="46725"/>
                  </a:cubicBezTo>
                  <a:cubicBezTo>
                    <a:pt x="146534" y="44690"/>
                    <a:pt x="144461" y="44690"/>
                    <a:pt x="143983" y="44690"/>
                  </a:cubicBezTo>
                  <a:cubicBezTo>
                    <a:pt x="141751" y="44690"/>
                    <a:pt x="141592" y="45629"/>
                    <a:pt x="140954" y="47351"/>
                  </a:cubicBezTo>
                  <a:cubicBezTo>
                    <a:pt x="137287" y="59873"/>
                    <a:pt x="130432" y="66290"/>
                    <a:pt x="124055" y="66290"/>
                  </a:cubicBezTo>
                  <a:cubicBezTo>
                    <a:pt x="120708" y="66290"/>
                    <a:pt x="120070" y="64099"/>
                    <a:pt x="120070" y="60812"/>
                  </a:cubicBezTo>
                  <a:cubicBezTo>
                    <a:pt x="120070" y="57212"/>
                    <a:pt x="120867" y="55177"/>
                    <a:pt x="123737" y="48133"/>
                  </a:cubicBezTo>
                  <a:cubicBezTo>
                    <a:pt x="125650" y="43281"/>
                    <a:pt x="132186" y="26690"/>
                    <a:pt x="132186" y="17924"/>
                  </a:cubicBezTo>
                  <a:cubicBezTo>
                    <a:pt x="132186" y="15420"/>
                    <a:pt x="132186" y="8846"/>
                    <a:pt x="126287" y="4307"/>
                  </a:cubicBezTo>
                  <a:cubicBezTo>
                    <a:pt x="123577" y="2272"/>
                    <a:pt x="118954" y="81"/>
                    <a:pt x="111461" y="81"/>
                  </a:cubicBezTo>
                  <a:cubicBezTo>
                    <a:pt x="97113" y="81"/>
                    <a:pt x="88345" y="9315"/>
                    <a:pt x="83243" y="15889"/>
                  </a:cubicBezTo>
                  <a:cubicBezTo>
                    <a:pt x="81968" y="2585"/>
                    <a:pt x="70649" y="81"/>
                    <a:pt x="62518" y="81"/>
                  </a:cubicBezTo>
                  <a:cubicBezTo>
                    <a:pt x="49286" y="81"/>
                    <a:pt x="40359" y="8063"/>
                    <a:pt x="35576" y="14324"/>
                  </a:cubicBezTo>
                  <a:cubicBezTo>
                    <a:pt x="34460" y="3524"/>
                    <a:pt x="25054" y="81"/>
                    <a:pt x="18518" y="81"/>
                  </a:cubicBezTo>
                  <a:cubicBezTo>
                    <a:pt x="11663" y="81"/>
                    <a:pt x="7996" y="4933"/>
                    <a:pt x="5924" y="8533"/>
                  </a:cubicBezTo>
                  <a:cubicBezTo>
                    <a:pt x="2416" y="14324"/>
                    <a:pt x="184" y="23246"/>
                    <a:pt x="184" y="24029"/>
                  </a:cubicBezTo>
                  <a:cubicBezTo>
                    <a:pt x="184" y="26063"/>
                    <a:pt x="2416" y="26063"/>
                    <a:pt x="2895" y="26063"/>
                  </a:cubicBezTo>
                  <a:cubicBezTo>
                    <a:pt x="5126" y="26063"/>
                    <a:pt x="5286" y="25594"/>
                    <a:pt x="6402" y="21368"/>
                  </a:cubicBezTo>
                  <a:cubicBezTo>
                    <a:pt x="8793" y="12133"/>
                    <a:pt x="11822" y="4463"/>
                    <a:pt x="18040" y="4463"/>
                  </a:cubicBezTo>
                  <a:cubicBezTo>
                    <a:pt x="22185" y="4463"/>
                    <a:pt x="23301" y="7907"/>
                    <a:pt x="23301" y="12133"/>
                  </a:cubicBezTo>
                  <a:cubicBezTo>
                    <a:pt x="23301" y="15107"/>
                    <a:pt x="21866" y="20898"/>
                    <a:pt x="20750" y="25124"/>
                  </a:cubicBezTo>
                  <a:cubicBezTo>
                    <a:pt x="19634" y="29350"/>
                    <a:pt x="18040" y="35768"/>
                    <a:pt x="17243" y="39211"/>
                  </a:cubicBezTo>
                  <a:lnTo>
                    <a:pt x="12141" y="59246"/>
                  </a:lnTo>
                  <a:cubicBezTo>
                    <a:pt x="11503" y="61281"/>
                    <a:pt x="10547" y="65194"/>
                    <a:pt x="10547" y="65664"/>
                  </a:cubicBezTo>
                  <a:cubicBezTo>
                    <a:pt x="10547" y="69107"/>
                    <a:pt x="13416" y="70673"/>
                    <a:pt x="15967" y="70673"/>
                  </a:cubicBezTo>
                  <a:cubicBezTo>
                    <a:pt x="18837" y="70673"/>
                    <a:pt x="21388" y="68638"/>
                    <a:pt x="22185" y="67229"/>
                  </a:cubicBezTo>
                  <a:cubicBezTo>
                    <a:pt x="22982" y="65820"/>
                    <a:pt x="24257" y="60812"/>
                    <a:pt x="25054" y="57525"/>
                  </a:cubicBezTo>
                  <a:cubicBezTo>
                    <a:pt x="25851" y="54551"/>
                    <a:pt x="27605" y="47351"/>
                    <a:pt x="28562" y="43438"/>
                  </a:cubicBezTo>
                  <a:cubicBezTo>
                    <a:pt x="29518" y="39994"/>
                    <a:pt x="30475" y="36551"/>
                    <a:pt x="31272" y="32951"/>
                  </a:cubicBezTo>
                  <a:cubicBezTo>
                    <a:pt x="33025" y="26533"/>
                    <a:pt x="33344" y="25281"/>
                    <a:pt x="37967" y="18863"/>
                  </a:cubicBezTo>
                  <a:cubicBezTo>
                    <a:pt x="42431" y="12602"/>
                    <a:pt x="49924" y="4463"/>
                    <a:pt x="61881" y="4463"/>
                  </a:cubicBezTo>
                  <a:cubicBezTo>
                    <a:pt x="71127" y="4463"/>
                    <a:pt x="71287" y="12446"/>
                    <a:pt x="71287" y="15420"/>
                  </a:cubicBezTo>
                  <a:cubicBezTo>
                    <a:pt x="71287" y="19333"/>
                    <a:pt x="70808" y="21368"/>
                    <a:pt x="68577" y="30133"/>
                  </a:cubicBezTo>
                  <a:lnTo>
                    <a:pt x="61881" y="56429"/>
                  </a:lnTo>
                  <a:close/>
                </a:path>
              </a:pathLst>
            </a:custGeom>
            <a:solidFill>
              <a:srgbClr val="000000"/>
            </a:solidFill>
            <a:ln w="22860" cap="flat">
              <a:noFill/>
              <a:prstDash val="solid"/>
              <a:miter/>
            </a:ln>
          </p:spPr>
          <p:txBody>
            <a:bodyPr rtlCol="0" anchor="ctr"/>
            <a:lstStyle/>
            <a:p>
              <a:endParaRPr lang="en-CN"/>
            </a:p>
          </p:txBody>
        </p:sp>
        <p:sp>
          <p:nvSpPr>
            <p:cNvPr id="18614" name="Freeform 18613">
              <a:extLst>
                <a:ext uri="{FF2B5EF4-FFF2-40B4-BE49-F238E27FC236}">
                  <a16:creationId xmlns:a16="http://schemas.microsoft.com/office/drawing/2014/main" id="{0114F78C-9675-5B4E-DFC8-EB8E575E8EA4}"/>
                </a:ext>
              </a:extLst>
            </p:cNvPr>
            <p:cNvSpPr/>
            <p:nvPr>
              <p:custDataLst>
                <p:tags r:id="rId48"/>
              </p:custDataLst>
            </p:nvPr>
          </p:nvSpPr>
          <p:spPr>
            <a:xfrm>
              <a:off x="6927155" y="4279291"/>
              <a:ext cx="81305" cy="70592"/>
            </a:xfrm>
            <a:custGeom>
              <a:avLst/>
              <a:gdLst>
                <a:gd name="connsiteX0" fmla="*/ 57743 w 81305"/>
                <a:gd name="connsiteY0" fmla="*/ 9315 h 70592"/>
                <a:gd name="connsiteX1" fmla="*/ 41322 w 81305"/>
                <a:gd name="connsiteY1" fmla="*/ 81 h 70592"/>
                <a:gd name="connsiteX2" fmla="*/ 191 w 81305"/>
                <a:gd name="connsiteY2" fmla="*/ 44690 h 70592"/>
                <a:gd name="connsiteX3" fmla="*/ 24264 w 81305"/>
                <a:gd name="connsiteY3" fmla="*/ 70673 h 70592"/>
                <a:gd name="connsiteX4" fmla="*/ 46902 w 81305"/>
                <a:gd name="connsiteY4" fmla="*/ 59716 h 70592"/>
                <a:gd name="connsiteX5" fmla="*/ 63323 w 81305"/>
                <a:gd name="connsiteY5" fmla="*/ 70673 h 70592"/>
                <a:gd name="connsiteX6" fmla="*/ 75917 w 81305"/>
                <a:gd name="connsiteY6" fmla="*/ 62377 h 70592"/>
                <a:gd name="connsiteX7" fmla="*/ 81497 w 81305"/>
                <a:gd name="connsiteY7" fmla="*/ 46725 h 70592"/>
                <a:gd name="connsiteX8" fmla="*/ 78946 w 81305"/>
                <a:gd name="connsiteY8" fmla="*/ 44690 h 70592"/>
                <a:gd name="connsiteX9" fmla="*/ 75439 w 81305"/>
                <a:gd name="connsiteY9" fmla="*/ 49542 h 70592"/>
                <a:gd name="connsiteX10" fmla="*/ 63801 w 81305"/>
                <a:gd name="connsiteY10" fmla="*/ 66290 h 70592"/>
                <a:gd name="connsiteX11" fmla="*/ 58540 w 81305"/>
                <a:gd name="connsiteY11" fmla="*/ 58620 h 70592"/>
                <a:gd name="connsiteX12" fmla="*/ 60931 w 81305"/>
                <a:gd name="connsiteY12" fmla="*/ 46255 h 70592"/>
                <a:gd name="connsiteX13" fmla="*/ 64439 w 81305"/>
                <a:gd name="connsiteY13" fmla="*/ 32168 h 70592"/>
                <a:gd name="connsiteX14" fmla="*/ 67627 w 81305"/>
                <a:gd name="connsiteY14" fmla="*/ 20272 h 70592"/>
                <a:gd name="connsiteX15" fmla="*/ 70497 w 81305"/>
                <a:gd name="connsiteY15" fmla="*/ 8063 h 70592"/>
                <a:gd name="connsiteX16" fmla="*/ 65076 w 81305"/>
                <a:gd name="connsiteY16" fmla="*/ 3055 h 70592"/>
                <a:gd name="connsiteX17" fmla="*/ 57743 w 81305"/>
                <a:gd name="connsiteY17" fmla="*/ 9315 h 70592"/>
                <a:gd name="connsiteX18" fmla="*/ 47540 w 81305"/>
                <a:gd name="connsiteY18" fmla="*/ 49542 h 70592"/>
                <a:gd name="connsiteX19" fmla="*/ 39409 w 81305"/>
                <a:gd name="connsiteY19" fmla="*/ 60029 h 70592"/>
                <a:gd name="connsiteX20" fmla="*/ 24742 w 81305"/>
                <a:gd name="connsiteY20" fmla="*/ 66290 h 70592"/>
                <a:gd name="connsiteX21" fmla="*/ 13105 w 81305"/>
                <a:gd name="connsiteY21" fmla="*/ 51107 h 70592"/>
                <a:gd name="connsiteX22" fmla="*/ 21395 w 81305"/>
                <a:gd name="connsiteY22" fmla="*/ 19333 h 70592"/>
                <a:gd name="connsiteX23" fmla="*/ 41322 w 81305"/>
                <a:gd name="connsiteY23" fmla="*/ 4463 h 70592"/>
                <a:gd name="connsiteX24" fmla="*/ 55511 w 81305"/>
                <a:gd name="connsiteY24" fmla="*/ 18081 h 70592"/>
                <a:gd name="connsiteX25" fmla="*/ 55033 w 81305"/>
                <a:gd name="connsiteY25" fmla="*/ 20272 h 70592"/>
                <a:gd name="connsiteX26" fmla="*/ 47540 w 81305"/>
                <a:gd name="connsiteY26" fmla="*/ 49542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05" h="70592">
                  <a:moveTo>
                    <a:pt x="57743" y="9315"/>
                  </a:moveTo>
                  <a:cubicBezTo>
                    <a:pt x="54395" y="4150"/>
                    <a:pt x="48975" y="81"/>
                    <a:pt x="41322" y="81"/>
                  </a:cubicBezTo>
                  <a:cubicBezTo>
                    <a:pt x="20916" y="81"/>
                    <a:pt x="191" y="22150"/>
                    <a:pt x="191" y="44690"/>
                  </a:cubicBezTo>
                  <a:cubicBezTo>
                    <a:pt x="191" y="59873"/>
                    <a:pt x="10554" y="70673"/>
                    <a:pt x="24264" y="70673"/>
                  </a:cubicBezTo>
                  <a:cubicBezTo>
                    <a:pt x="32873" y="70673"/>
                    <a:pt x="40525" y="65820"/>
                    <a:pt x="46902" y="59716"/>
                  </a:cubicBezTo>
                  <a:cubicBezTo>
                    <a:pt x="49931" y="69107"/>
                    <a:pt x="59178" y="70673"/>
                    <a:pt x="63323" y="70673"/>
                  </a:cubicBezTo>
                  <a:cubicBezTo>
                    <a:pt x="69062" y="70673"/>
                    <a:pt x="73047" y="67229"/>
                    <a:pt x="75917" y="62377"/>
                  </a:cubicBezTo>
                  <a:cubicBezTo>
                    <a:pt x="79424" y="56273"/>
                    <a:pt x="81497" y="47351"/>
                    <a:pt x="81497" y="46725"/>
                  </a:cubicBezTo>
                  <a:cubicBezTo>
                    <a:pt x="81497" y="44690"/>
                    <a:pt x="79424" y="44690"/>
                    <a:pt x="78946" y="44690"/>
                  </a:cubicBezTo>
                  <a:cubicBezTo>
                    <a:pt x="76714" y="44690"/>
                    <a:pt x="76555" y="45316"/>
                    <a:pt x="75439" y="49542"/>
                  </a:cubicBezTo>
                  <a:cubicBezTo>
                    <a:pt x="73526" y="57055"/>
                    <a:pt x="70497" y="66290"/>
                    <a:pt x="63801" y="66290"/>
                  </a:cubicBezTo>
                  <a:cubicBezTo>
                    <a:pt x="59656" y="66290"/>
                    <a:pt x="58540" y="62847"/>
                    <a:pt x="58540" y="58620"/>
                  </a:cubicBezTo>
                  <a:cubicBezTo>
                    <a:pt x="58540" y="55959"/>
                    <a:pt x="59815" y="50325"/>
                    <a:pt x="60931" y="46255"/>
                  </a:cubicBezTo>
                  <a:cubicBezTo>
                    <a:pt x="62047" y="42029"/>
                    <a:pt x="63641" y="35611"/>
                    <a:pt x="64439" y="32168"/>
                  </a:cubicBezTo>
                  <a:lnTo>
                    <a:pt x="67627" y="20272"/>
                  </a:lnTo>
                  <a:cubicBezTo>
                    <a:pt x="68584" y="16202"/>
                    <a:pt x="70497" y="8846"/>
                    <a:pt x="70497" y="8063"/>
                  </a:cubicBezTo>
                  <a:cubicBezTo>
                    <a:pt x="70497" y="4620"/>
                    <a:pt x="67627" y="3055"/>
                    <a:pt x="65076" y="3055"/>
                  </a:cubicBezTo>
                  <a:cubicBezTo>
                    <a:pt x="62366" y="3055"/>
                    <a:pt x="58699" y="4933"/>
                    <a:pt x="57743" y="9315"/>
                  </a:cubicBezTo>
                  <a:close/>
                  <a:moveTo>
                    <a:pt x="47540" y="49542"/>
                  </a:moveTo>
                  <a:cubicBezTo>
                    <a:pt x="46424" y="53925"/>
                    <a:pt x="42917" y="57055"/>
                    <a:pt x="39409" y="60029"/>
                  </a:cubicBezTo>
                  <a:cubicBezTo>
                    <a:pt x="37975" y="61281"/>
                    <a:pt x="31598" y="66290"/>
                    <a:pt x="24742" y="66290"/>
                  </a:cubicBezTo>
                  <a:cubicBezTo>
                    <a:pt x="18844" y="66290"/>
                    <a:pt x="13105" y="62220"/>
                    <a:pt x="13105" y="51107"/>
                  </a:cubicBezTo>
                  <a:cubicBezTo>
                    <a:pt x="13105" y="42812"/>
                    <a:pt x="17728" y="25594"/>
                    <a:pt x="21395" y="19333"/>
                  </a:cubicBezTo>
                  <a:cubicBezTo>
                    <a:pt x="28728" y="6811"/>
                    <a:pt x="36859" y="4463"/>
                    <a:pt x="41322" y="4463"/>
                  </a:cubicBezTo>
                  <a:cubicBezTo>
                    <a:pt x="52482" y="4463"/>
                    <a:pt x="55511" y="16359"/>
                    <a:pt x="55511" y="18081"/>
                  </a:cubicBezTo>
                  <a:cubicBezTo>
                    <a:pt x="55511" y="18707"/>
                    <a:pt x="55192" y="19803"/>
                    <a:pt x="55033" y="20272"/>
                  </a:cubicBezTo>
                  <a:lnTo>
                    <a:pt x="47540" y="49542"/>
                  </a:lnTo>
                  <a:close/>
                </a:path>
              </a:pathLst>
            </a:custGeom>
            <a:solidFill>
              <a:srgbClr val="000000"/>
            </a:solidFill>
            <a:ln w="22860" cap="flat">
              <a:noFill/>
              <a:prstDash val="solid"/>
              <a:miter/>
            </a:ln>
          </p:spPr>
          <p:txBody>
            <a:bodyPr rtlCol="0" anchor="ctr"/>
            <a:lstStyle/>
            <a:p>
              <a:endParaRPr lang="en-CN"/>
            </a:p>
          </p:txBody>
        </p:sp>
        <p:sp>
          <p:nvSpPr>
            <p:cNvPr id="18615" name="Freeform 18614">
              <a:extLst>
                <a:ext uri="{FF2B5EF4-FFF2-40B4-BE49-F238E27FC236}">
                  <a16:creationId xmlns:a16="http://schemas.microsoft.com/office/drawing/2014/main" id="{2DB8CE00-8AD0-45FE-9F66-11F8B33B8C23}"/>
                </a:ext>
              </a:extLst>
            </p:cNvPr>
            <p:cNvSpPr/>
            <p:nvPr>
              <p:custDataLst>
                <p:tags r:id="rId49"/>
              </p:custDataLst>
            </p:nvPr>
          </p:nvSpPr>
          <p:spPr>
            <a:xfrm>
              <a:off x="7023871" y="4279291"/>
              <a:ext cx="85290" cy="70592"/>
            </a:xfrm>
            <a:custGeom>
              <a:avLst/>
              <a:gdLst>
                <a:gd name="connsiteX0" fmla="*/ 32240 w 85290"/>
                <a:gd name="connsiteY0" fmla="*/ 52516 h 70592"/>
                <a:gd name="connsiteX1" fmla="*/ 17254 w 85290"/>
                <a:gd name="connsiteY1" fmla="*/ 66290 h 70592"/>
                <a:gd name="connsiteX2" fmla="*/ 8645 w 85290"/>
                <a:gd name="connsiteY2" fmla="*/ 64099 h 70592"/>
                <a:gd name="connsiteX3" fmla="*/ 15660 w 85290"/>
                <a:gd name="connsiteY3" fmla="*/ 55490 h 70592"/>
                <a:gd name="connsiteX4" fmla="*/ 9283 w 85290"/>
                <a:gd name="connsiteY4" fmla="*/ 49699 h 70592"/>
                <a:gd name="connsiteX5" fmla="*/ 196 w 85290"/>
                <a:gd name="connsiteY5" fmla="*/ 59246 h 70592"/>
                <a:gd name="connsiteX6" fmla="*/ 16935 w 85290"/>
                <a:gd name="connsiteY6" fmla="*/ 70673 h 70592"/>
                <a:gd name="connsiteX7" fmla="*/ 34790 w 85290"/>
                <a:gd name="connsiteY7" fmla="*/ 59560 h 70592"/>
                <a:gd name="connsiteX8" fmla="*/ 53762 w 85290"/>
                <a:gd name="connsiteY8" fmla="*/ 70673 h 70592"/>
                <a:gd name="connsiteX9" fmla="*/ 81820 w 85290"/>
                <a:gd name="connsiteY9" fmla="*/ 46725 h 70592"/>
                <a:gd name="connsiteX10" fmla="*/ 79269 w 85290"/>
                <a:gd name="connsiteY10" fmla="*/ 44690 h 70592"/>
                <a:gd name="connsiteX11" fmla="*/ 76240 w 85290"/>
                <a:gd name="connsiteY11" fmla="*/ 47351 h 70592"/>
                <a:gd name="connsiteX12" fmla="*/ 54399 w 85290"/>
                <a:gd name="connsiteY12" fmla="*/ 66290 h 70592"/>
                <a:gd name="connsiteX13" fmla="*/ 44675 w 85290"/>
                <a:gd name="connsiteY13" fmla="*/ 56116 h 70592"/>
                <a:gd name="connsiteX14" fmla="*/ 52965 w 85290"/>
                <a:gd name="connsiteY14" fmla="*/ 20429 h 70592"/>
                <a:gd name="connsiteX15" fmla="*/ 68588 w 85290"/>
                <a:gd name="connsiteY15" fmla="*/ 4463 h 70592"/>
                <a:gd name="connsiteX16" fmla="*/ 77197 w 85290"/>
                <a:gd name="connsiteY16" fmla="*/ 6655 h 70592"/>
                <a:gd name="connsiteX17" fmla="*/ 70182 w 85290"/>
                <a:gd name="connsiteY17" fmla="*/ 15263 h 70592"/>
                <a:gd name="connsiteX18" fmla="*/ 76559 w 85290"/>
                <a:gd name="connsiteY18" fmla="*/ 21055 h 70592"/>
                <a:gd name="connsiteX19" fmla="*/ 85487 w 85290"/>
                <a:gd name="connsiteY19" fmla="*/ 11507 h 70592"/>
                <a:gd name="connsiteX20" fmla="*/ 68907 w 85290"/>
                <a:gd name="connsiteY20" fmla="*/ 81 h 70592"/>
                <a:gd name="connsiteX21" fmla="*/ 51051 w 85290"/>
                <a:gd name="connsiteY21" fmla="*/ 11194 h 70592"/>
                <a:gd name="connsiteX22" fmla="*/ 31921 w 85290"/>
                <a:gd name="connsiteY22" fmla="*/ 81 h 70592"/>
                <a:gd name="connsiteX23" fmla="*/ 3863 w 85290"/>
                <a:gd name="connsiteY23" fmla="*/ 24029 h 70592"/>
                <a:gd name="connsiteX24" fmla="*/ 6573 w 85290"/>
                <a:gd name="connsiteY24" fmla="*/ 26063 h 70592"/>
                <a:gd name="connsiteX25" fmla="*/ 9602 w 85290"/>
                <a:gd name="connsiteY25" fmla="*/ 23403 h 70592"/>
                <a:gd name="connsiteX26" fmla="*/ 31443 w 85290"/>
                <a:gd name="connsiteY26" fmla="*/ 4463 h 70592"/>
                <a:gd name="connsiteX27" fmla="*/ 41008 w 85290"/>
                <a:gd name="connsiteY27" fmla="*/ 14794 h 70592"/>
                <a:gd name="connsiteX28" fmla="*/ 37660 w 85290"/>
                <a:gd name="connsiteY28" fmla="*/ 31072 h 70592"/>
                <a:gd name="connsiteX29" fmla="*/ 32240 w 85290"/>
                <a:gd name="connsiteY29" fmla="*/ 52516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290" h="70592">
                  <a:moveTo>
                    <a:pt x="32240" y="52516"/>
                  </a:moveTo>
                  <a:cubicBezTo>
                    <a:pt x="30645" y="57838"/>
                    <a:pt x="25385" y="66290"/>
                    <a:pt x="17254" y="66290"/>
                  </a:cubicBezTo>
                  <a:cubicBezTo>
                    <a:pt x="16776" y="66290"/>
                    <a:pt x="11993" y="66290"/>
                    <a:pt x="8645" y="64099"/>
                  </a:cubicBezTo>
                  <a:cubicBezTo>
                    <a:pt x="15181" y="62064"/>
                    <a:pt x="15660" y="56429"/>
                    <a:pt x="15660" y="55490"/>
                  </a:cubicBezTo>
                  <a:cubicBezTo>
                    <a:pt x="15660" y="52046"/>
                    <a:pt x="12950" y="49699"/>
                    <a:pt x="9283" y="49699"/>
                  </a:cubicBezTo>
                  <a:cubicBezTo>
                    <a:pt x="4819" y="49699"/>
                    <a:pt x="196" y="53455"/>
                    <a:pt x="196" y="59246"/>
                  </a:cubicBezTo>
                  <a:cubicBezTo>
                    <a:pt x="196" y="67073"/>
                    <a:pt x="9123" y="70673"/>
                    <a:pt x="16935" y="70673"/>
                  </a:cubicBezTo>
                  <a:cubicBezTo>
                    <a:pt x="24269" y="70673"/>
                    <a:pt x="30805" y="66134"/>
                    <a:pt x="34790" y="59560"/>
                  </a:cubicBezTo>
                  <a:cubicBezTo>
                    <a:pt x="38617" y="67855"/>
                    <a:pt x="47385" y="70673"/>
                    <a:pt x="53762" y="70673"/>
                  </a:cubicBezTo>
                  <a:cubicBezTo>
                    <a:pt x="72095" y="70673"/>
                    <a:pt x="81820" y="51107"/>
                    <a:pt x="81820" y="46725"/>
                  </a:cubicBezTo>
                  <a:cubicBezTo>
                    <a:pt x="81820" y="44690"/>
                    <a:pt x="79747" y="44690"/>
                    <a:pt x="79269" y="44690"/>
                  </a:cubicBezTo>
                  <a:cubicBezTo>
                    <a:pt x="77037" y="44690"/>
                    <a:pt x="76878" y="45472"/>
                    <a:pt x="76240" y="47351"/>
                  </a:cubicBezTo>
                  <a:cubicBezTo>
                    <a:pt x="72892" y="58151"/>
                    <a:pt x="63327" y="66290"/>
                    <a:pt x="54399" y="66290"/>
                  </a:cubicBezTo>
                  <a:cubicBezTo>
                    <a:pt x="48022" y="66290"/>
                    <a:pt x="44675" y="62064"/>
                    <a:pt x="44675" y="56116"/>
                  </a:cubicBezTo>
                  <a:cubicBezTo>
                    <a:pt x="44675" y="52046"/>
                    <a:pt x="48501" y="37803"/>
                    <a:pt x="52965" y="20429"/>
                  </a:cubicBezTo>
                  <a:cubicBezTo>
                    <a:pt x="56153" y="8376"/>
                    <a:pt x="63327" y="4463"/>
                    <a:pt x="68588" y="4463"/>
                  </a:cubicBezTo>
                  <a:cubicBezTo>
                    <a:pt x="68907" y="4463"/>
                    <a:pt x="73849" y="4463"/>
                    <a:pt x="77197" y="6655"/>
                  </a:cubicBezTo>
                  <a:cubicBezTo>
                    <a:pt x="72095" y="8063"/>
                    <a:pt x="70182" y="12446"/>
                    <a:pt x="70182" y="15263"/>
                  </a:cubicBezTo>
                  <a:cubicBezTo>
                    <a:pt x="70182" y="18707"/>
                    <a:pt x="72892" y="21055"/>
                    <a:pt x="76559" y="21055"/>
                  </a:cubicBezTo>
                  <a:cubicBezTo>
                    <a:pt x="80226" y="21055"/>
                    <a:pt x="85487" y="18081"/>
                    <a:pt x="85487" y="11507"/>
                  </a:cubicBezTo>
                  <a:cubicBezTo>
                    <a:pt x="85487" y="2741"/>
                    <a:pt x="75284" y="81"/>
                    <a:pt x="68907" y="81"/>
                  </a:cubicBezTo>
                  <a:cubicBezTo>
                    <a:pt x="60936" y="81"/>
                    <a:pt x="54559" y="5246"/>
                    <a:pt x="51051" y="11194"/>
                  </a:cubicBezTo>
                  <a:cubicBezTo>
                    <a:pt x="48182" y="4776"/>
                    <a:pt x="40848" y="81"/>
                    <a:pt x="31921" y="81"/>
                  </a:cubicBezTo>
                  <a:cubicBezTo>
                    <a:pt x="14066" y="81"/>
                    <a:pt x="3863" y="19333"/>
                    <a:pt x="3863" y="24029"/>
                  </a:cubicBezTo>
                  <a:cubicBezTo>
                    <a:pt x="3863" y="26063"/>
                    <a:pt x="6094" y="26063"/>
                    <a:pt x="6573" y="26063"/>
                  </a:cubicBezTo>
                  <a:cubicBezTo>
                    <a:pt x="8645" y="26063"/>
                    <a:pt x="8805" y="25437"/>
                    <a:pt x="9602" y="23403"/>
                  </a:cubicBezTo>
                  <a:cubicBezTo>
                    <a:pt x="13587" y="11194"/>
                    <a:pt x="23631" y="4463"/>
                    <a:pt x="31443" y="4463"/>
                  </a:cubicBezTo>
                  <a:cubicBezTo>
                    <a:pt x="36703" y="4463"/>
                    <a:pt x="41008" y="7281"/>
                    <a:pt x="41008" y="14794"/>
                  </a:cubicBezTo>
                  <a:cubicBezTo>
                    <a:pt x="41008" y="17924"/>
                    <a:pt x="39095" y="25750"/>
                    <a:pt x="37660" y="31072"/>
                  </a:cubicBezTo>
                  <a:lnTo>
                    <a:pt x="32240" y="52516"/>
                  </a:lnTo>
                  <a:close/>
                </a:path>
              </a:pathLst>
            </a:custGeom>
            <a:solidFill>
              <a:srgbClr val="000000"/>
            </a:solidFill>
            <a:ln w="22860" cap="flat">
              <a:noFill/>
              <a:prstDash val="solid"/>
              <a:miter/>
            </a:ln>
          </p:spPr>
          <p:txBody>
            <a:bodyPr rtlCol="0" anchor="ctr"/>
            <a:lstStyle/>
            <a:p>
              <a:endParaRPr lang="en-CN"/>
            </a:p>
          </p:txBody>
        </p:sp>
        <p:sp>
          <p:nvSpPr>
            <p:cNvPr id="18616" name="Freeform 18615">
              <a:extLst>
                <a:ext uri="{FF2B5EF4-FFF2-40B4-BE49-F238E27FC236}">
                  <a16:creationId xmlns:a16="http://schemas.microsoft.com/office/drawing/2014/main" id="{16A57624-EECF-272C-1FE1-C0E8FAF03ECA}"/>
                </a:ext>
              </a:extLst>
            </p:cNvPr>
            <p:cNvSpPr/>
            <p:nvPr>
              <p:custDataLst>
                <p:tags r:id="rId50"/>
              </p:custDataLst>
            </p:nvPr>
          </p:nvSpPr>
          <p:spPr>
            <a:xfrm>
              <a:off x="6764761" y="4391990"/>
              <a:ext cx="58029" cy="103931"/>
            </a:xfrm>
            <a:custGeom>
              <a:avLst/>
              <a:gdLst>
                <a:gd name="connsiteX0" fmla="*/ 36213 w 58029"/>
                <a:gd name="connsiteY0" fmla="*/ 4470 h 103931"/>
                <a:gd name="connsiteX1" fmla="*/ 31431 w 58029"/>
                <a:gd name="connsiteY1" fmla="*/ 87 h 103931"/>
                <a:gd name="connsiteX2" fmla="*/ 184 w 58029"/>
                <a:gd name="connsiteY2" fmla="*/ 10105 h 103931"/>
                <a:gd name="connsiteX3" fmla="*/ 184 w 58029"/>
                <a:gd name="connsiteY3" fmla="*/ 15740 h 103931"/>
                <a:gd name="connsiteX4" fmla="*/ 23300 w 58029"/>
                <a:gd name="connsiteY4" fmla="*/ 11357 h 103931"/>
                <a:gd name="connsiteX5" fmla="*/ 23300 w 58029"/>
                <a:gd name="connsiteY5" fmla="*/ 91184 h 103931"/>
                <a:gd name="connsiteX6" fmla="*/ 7358 w 58029"/>
                <a:gd name="connsiteY6" fmla="*/ 98384 h 103931"/>
                <a:gd name="connsiteX7" fmla="*/ 1300 w 58029"/>
                <a:gd name="connsiteY7" fmla="*/ 98384 h 103931"/>
                <a:gd name="connsiteX8" fmla="*/ 1300 w 58029"/>
                <a:gd name="connsiteY8" fmla="*/ 104019 h 103931"/>
                <a:gd name="connsiteX9" fmla="*/ 29677 w 58029"/>
                <a:gd name="connsiteY9" fmla="*/ 103393 h 103931"/>
                <a:gd name="connsiteX10" fmla="*/ 58214 w 58029"/>
                <a:gd name="connsiteY10" fmla="*/ 104019 h 103931"/>
                <a:gd name="connsiteX11" fmla="*/ 58214 w 58029"/>
                <a:gd name="connsiteY11" fmla="*/ 98384 h 103931"/>
                <a:gd name="connsiteX12" fmla="*/ 52156 w 58029"/>
                <a:gd name="connsiteY12" fmla="*/ 98384 h 103931"/>
                <a:gd name="connsiteX13" fmla="*/ 36213 w 58029"/>
                <a:gd name="connsiteY13" fmla="*/ 91184 h 103931"/>
                <a:gd name="connsiteX14" fmla="*/ 36213 w 58029"/>
                <a:gd name="connsiteY14" fmla="*/ 4470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3931">
                  <a:moveTo>
                    <a:pt x="36213" y="4470"/>
                  </a:moveTo>
                  <a:cubicBezTo>
                    <a:pt x="36213" y="244"/>
                    <a:pt x="35895" y="87"/>
                    <a:pt x="31431" y="87"/>
                  </a:cubicBezTo>
                  <a:cubicBezTo>
                    <a:pt x="21228" y="9948"/>
                    <a:pt x="6720" y="10105"/>
                    <a:pt x="184" y="10105"/>
                  </a:cubicBezTo>
                  <a:lnTo>
                    <a:pt x="184" y="15740"/>
                  </a:lnTo>
                  <a:cubicBezTo>
                    <a:pt x="4010" y="15740"/>
                    <a:pt x="14532" y="15740"/>
                    <a:pt x="23300" y="11357"/>
                  </a:cubicBezTo>
                  <a:lnTo>
                    <a:pt x="23300" y="91184"/>
                  </a:lnTo>
                  <a:cubicBezTo>
                    <a:pt x="23300" y="96349"/>
                    <a:pt x="23300" y="98384"/>
                    <a:pt x="7358" y="98384"/>
                  </a:cubicBezTo>
                  <a:lnTo>
                    <a:pt x="1300" y="98384"/>
                  </a:lnTo>
                  <a:lnTo>
                    <a:pt x="1300" y="104019"/>
                  </a:lnTo>
                  <a:cubicBezTo>
                    <a:pt x="4170" y="103862"/>
                    <a:pt x="23779" y="103393"/>
                    <a:pt x="29677" y="103393"/>
                  </a:cubicBezTo>
                  <a:cubicBezTo>
                    <a:pt x="34619" y="103393"/>
                    <a:pt x="54706" y="103862"/>
                    <a:pt x="58214" y="104019"/>
                  </a:cubicBezTo>
                  <a:lnTo>
                    <a:pt x="58214" y="98384"/>
                  </a:lnTo>
                  <a:lnTo>
                    <a:pt x="52156" y="98384"/>
                  </a:lnTo>
                  <a:cubicBezTo>
                    <a:pt x="36213" y="98384"/>
                    <a:pt x="36213" y="96349"/>
                    <a:pt x="36213" y="91184"/>
                  </a:cubicBezTo>
                  <a:lnTo>
                    <a:pt x="36213" y="4470"/>
                  </a:lnTo>
                  <a:close/>
                </a:path>
              </a:pathLst>
            </a:custGeom>
            <a:solidFill>
              <a:srgbClr val="000000"/>
            </a:solidFill>
            <a:ln w="22860" cap="flat">
              <a:noFill/>
              <a:prstDash val="solid"/>
              <a:miter/>
            </a:ln>
          </p:spPr>
          <p:txBody>
            <a:bodyPr rtlCol="0" anchor="ctr"/>
            <a:lstStyle/>
            <a:p>
              <a:endParaRPr lang="en-CN"/>
            </a:p>
          </p:txBody>
        </p:sp>
        <p:sp>
          <p:nvSpPr>
            <p:cNvPr id="18617" name="Freeform 18616">
              <a:extLst>
                <a:ext uri="{FF2B5EF4-FFF2-40B4-BE49-F238E27FC236}">
                  <a16:creationId xmlns:a16="http://schemas.microsoft.com/office/drawing/2014/main" id="{8DDBDDA2-895F-2AD1-D2F1-62A0FA3C504A}"/>
                </a:ext>
              </a:extLst>
            </p:cNvPr>
            <p:cNvSpPr/>
            <p:nvPr>
              <p:custDataLst>
                <p:tags r:id="rId51"/>
              </p:custDataLst>
            </p:nvPr>
          </p:nvSpPr>
          <p:spPr>
            <a:xfrm>
              <a:off x="7206898" y="4358580"/>
              <a:ext cx="151451" cy="52323"/>
            </a:xfrm>
            <a:custGeom>
              <a:avLst/>
              <a:gdLst>
                <a:gd name="connsiteX0" fmla="*/ 143911 w 151451"/>
                <a:gd name="connsiteY0" fmla="*/ 9029 h 52323"/>
                <a:gd name="connsiteX1" fmla="*/ 151655 w 151451"/>
                <a:gd name="connsiteY1" fmla="*/ 4557 h 52323"/>
                <a:gd name="connsiteX2" fmla="*/ 144139 w 151451"/>
                <a:gd name="connsiteY2" fmla="*/ 85 h 52323"/>
                <a:gd name="connsiteX3" fmla="*/ 7719 w 151451"/>
                <a:gd name="connsiteY3" fmla="*/ 85 h 52323"/>
                <a:gd name="connsiteX4" fmla="*/ 204 w 151451"/>
                <a:gd name="connsiteY4" fmla="*/ 4557 h 52323"/>
                <a:gd name="connsiteX5" fmla="*/ 7947 w 151451"/>
                <a:gd name="connsiteY5" fmla="*/ 9029 h 52323"/>
                <a:gd name="connsiteX6" fmla="*/ 143911 w 151451"/>
                <a:gd name="connsiteY6" fmla="*/ 9029 h 52323"/>
                <a:gd name="connsiteX7" fmla="*/ 144139 w 151451"/>
                <a:gd name="connsiteY7" fmla="*/ 52408 h 52323"/>
                <a:gd name="connsiteX8" fmla="*/ 151655 w 151451"/>
                <a:gd name="connsiteY8" fmla="*/ 47936 h 52323"/>
                <a:gd name="connsiteX9" fmla="*/ 143911 w 151451"/>
                <a:gd name="connsiteY9" fmla="*/ 43464 h 52323"/>
                <a:gd name="connsiteX10" fmla="*/ 7947 w 151451"/>
                <a:gd name="connsiteY10" fmla="*/ 43464 h 52323"/>
                <a:gd name="connsiteX11" fmla="*/ 204 w 151451"/>
                <a:gd name="connsiteY11" fmla="*/ 47936 h 52323"/>
                <a:gd name="connsiteX12" fmla="*/ 7719 w 151451"/>
                <a:gd name="connsiteY12" fmla="*/ 52408 h 52323"/>
                <a:gd name="connsiteX13" fmla="*/ 144139 w 151451"/>
                <a:gd name="connsiteY13" fmla="*/ 52408 h 5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23">
                  <a:moveTo>
                    <a:pt x="143911" y="9029"/>
                  </a:moveTo>
                  <a:cubicBezTo>
                    <a:pt x="147327" y="9029"/>
                    <a:pt x="151655" y="9029"/>
                    <a:pt x="151655" y="4557"/>
                  </a:cubicBezTo>
                  <a:cubicBezTo>
                    <a:pt x="151655" y="85"/>
                    <a:pt x="147327" y="85"/>
                    <a:pt x="144139" y="85"/>
                  </a:cubicBezTo>
                  <a:lnTo>
                    <a:pt x="7719" y="85"/>
                  </a:lnTo>
                  <a:cubicBezTo>
                    <a:pt x="4531" y="85"/>
                    <a:pt x="204" y="85"/>
                    <a:pt x="204" y="4557"/>
                  </a:cubicBezTo>
                  <a:cubicBezTo>
                    <a:pt x="204" y="9029"/>
                    <a:pt x="4531" y="9029"/>
                    <a:pt x="7947" y="9029"/>
                  </a:cubicBezTo>
                  <a:lnTo>
                    <a:pt x="143911" y="9029"/>
                  </a:lnTo>
                  <a:close/>
                  <a:moveTo>
                    <a:pt x="144139" y="52408"/>
                  </a:moveTo>
                  <a:cubicBezTo>
                    <a:pt x="147327" y="52408"/>
                    <a:pt x="151655" y="52408"/>
                    <a:pt x="151655" y="47936"/>
                  </a:cubicBezTo>
                  <a:cubicBezTo>
                    <a:pt x="151655" y="43464"/>
                    <a:pt x="147327" y="43464"/>
                    <a:pt x="143911" y="43464"/>
                  </a:cubicBezTo>
                  <a:lnTo>
                    <a:pt x="7947" y="43464"/>
                  </a:lnTo>
                  <a:cubicBezTo>
                    <a:pt x="4531" y="43464"/>
                    <a:pt x="204" y="43464"/>
                    <a:pt x="204" y="47936"/>
                  </a:cubicBezTo>
                  <a:cubicBezTo>
                    <a:pt x="204" y="52408"/>
                    <a:pt x="4531" y="52408"/>
                    <a:pt x="7719" y="52408"/>
                  </a:cubicBezTo>
                  <a:lnTo>
                    <a:pt x="144139" y="52408"/>
                  </a:lnTo>
                  <a:close/>
                </a:path>
              </a:pathLst>
            </a:custGeom>
            <a:solidFill>
              <a:srgbClr val="000000"/>
            </a:solidFill>
            <a:ln w="22860" cap="flat">
              <a:noFill/>
              <a:prstDash val="solid"/>
              <a:miter/>
            </a:ln>
          </p:spPr>
          <p:txBody>
            <a:bodyPr rtlCol="0" anchor="ctr"/>
            <a:lstStyle/>
            <a:p>
              <a:endParaRPr lang="en-CN"/>
            </a:p>
          </p:txBody>
        </p:sp>
        <p:sp>
          <p:nvSpPr>
            <p:cNvPr id="18618" name="Freeform 18617">
              <a:extLst>
                <a:ext uri="{FF2B5EF4-FFF2-40B4-BE49-F238E27FC236}">
                  <a16:creationId xmlns:a16="http://schemas.microsoft.com/office/drawing/2014/main" id="{37CF0D45-AC6C-AA38-9E80-D9FB59905BE5}"/>
                </a:ext>
              </a:extLst>
            </p:cNvPr>
            <p:cNvSpPr/>
            <p:nvPr>
              <p:custDataLst>
                <p:tags r:id="rId52"/>
              </p:custDataLst>
            </p:nvPr>
          </p:nvSpPr>
          <p:spPr>
            <a:xfrm>
              <a:off x="7442968" y="4287921"/>
              <a:ext cx="191762" cy="152722"/>
            </a:xfrm>
            <a:custGeom>
              <a:avLst/>
              <a:gdLst>
                <a:gd name="connsiteX0" fmla="*/ 46674 w 191762"/>
                <a:gd name="connsiteY0" fmla="*/ 5004 h 152722"/>
                <a:gd name="connsiteX1" fmla="*/ 38703 w 191762"/>
                <a:gd name="connsiteY1" fmla="*/ 85 h 152722"/>
                <a:gd name="connsiteX2" fmla="*/ 214 w 191762"/>
                <a:gd name="connsiteY2" fmla="*/ 85 h 152722"/>
                <a:gd name="connsiteX3" fmla="*/ 214 w 191762"/>
                <a:gd name="connsiteY3" fmla="*/ 7016 h 152722"/>
                <a:gd name="connsiteX4" fmla="*/ 5680 w 191762"/>
                <a:gd name="connsiteY4" fmla="*/ 7016 h 152722"/>
                <a:gd name="connsiteX5" fmla="*/ 23672 w 191762"/>
                <a:gd name="connsiteY5" fmla="*/ 17526 h 152722"/>
                <a:gd name="connsiteX6" fmla="*/ 23672 w 191762"/>
                <a:gd name="connsiteY6" fmla="*/ 129328 h 152722"/>
                <a:gd name="connsiteX7" fmla="*/ 214 w 191762"/>
                <a:gd name="connsiteY7" fmla="*/ 145875 h 152722"/>
                <a:gd name="connsiteX8" fmla="*/ 214 w 191762"/>
                <a:gd name="connsiteY8" fmla="*/ 152807 h 152722"/>
                <a:gd name="connsiteX9" fmla="*/ 26860 w 191762"/>
                <a:gd name="connsiteY9" fmla="*/ 152136 h 152722"/>
                <a:gd name="connsiteX10" fmla="*/ 53507 w 191762"/>
                <a:gd name="connsiteY10" fmla="*/ 152807 h 152722"/>
                <a:gd name="connsiteX11" fmla="*/ 53507 w 191762"/>
                <a:gd name="connsiteY11" fmla="*/ 145875 h 152722"/>
                <a:gd name="connsiteX12" fmla="*/ 30049 w 191762"/>
                <a:gd name="connsiteY12" fmla="*/ 129328 h 152722"/>
                <a:gd name="connsiteX13" fmla="*/ 30049 w 191762"/>
                <a:gd name="connsiteY13" fmla="*/ 8805 h 152722"/>
                <a:gd name="connsiteX14" fmla="*/ 30277 w 191762"/>
                <a:gd name="connsiteY14" fmla="*/ 8805 h 152722"/>
                <a:gd name="connsiteX15" fmla="*/ 85163 w 191762"/>
                <a:gd name="connsiteY15" fmla="*/ 147888 h 152722"/>
                <a:gd name="connsiteX16" fmla="*/ 89718 w 191762"/>
                <a:gd name="connsiteY16" fmla="*/ 152807 h 152722"/>
                <a:gd name="connsiteX17" fmla="*/ 93818 w 191762"/>
                <a:gd name="connsiteY17" fmla="*/ 148558 h 152722"/>
                <a:gd name="connsiteX18" fmla="*/ 149843 w 191762"/>
                <a:gd name="connsiteY18" fmla="*/ 7016 h 152722"/>
                <a:gd name="connsiteX19" fmla="*/ 150071 w 191762"/>
                <a:gd name="connsiteY19" fmla="*/ 7016 h 152722"/>
                <a:gd name="connsiteX20" fmla="*/ 150071 w 191762"/>
                <a:gd name="connsiteY20" fmla="*/ 135366 h 152722"/>
                <a:gd name="connsiteX21" fmla="*/ 132079 w 191762"/>
                <a:gd name="connsiteY21" fmla="*/ 145875 h 152722"/>
                <a:gd name="connsiteX22" fmla="*/ 126613 w 191762"/>
                <a:gd name="connsiteY22" fmla="*/ 145875 h 152722"/>
                <a:gd name="connsiteX23" fmla="*/ 126613 w 191762"/>
                <a:gd name="connsiteY23" fmla="*/ 152807 h 152722"/>
                <a:gd name="connsiteX24" fmla="*/ 159409 w 191762"/>
                <a:gd name="connsiteY24" fmla="*/ 152136 h 152722"/>
                <a:gd name="connsiteX25" fmla="*/ 191976 w 191762"/>
                <a:gd name="connsiteY25" fmla="*/ 152807 h 152722"/>
                <a:gd name="connsiteX26" fmla="*/ 191976 w 191762"/>
                <a:gd name="connsiteY26" fmla="*/ 145875 h 152722"/>
                <a:gd name="connsiteX27" fmla="*/ 186510 w 191762"/>
                <a:gd name="connsiteY27" fmla="*/ 145875 h 152722"/>
                <a:gd name="connsiteX28" fmla="*/ 168518 w 191762"/>
                <a:gd name="connsiteY28" fmla="*/ 135366 h 152722"/>
                <a:gd name="connsiteX29" fmla="*/ 168518 w 191762"/>
                <a:gd name="connsiteY29" fmla="*/ 17526 h 152722"/>
                <a:gd name="connsiteX30" fmla="*/ 186510 w 191762"/>
                <a:gd name="connsiteY30" fmla="*/ 7016 h 152722"/>
                <a:gd name="connsiteX31" fmla="*/ 191976 w 191762"/>
                <a:gd name="connsiteY31" fmla="*/ 7016 h 152722"/>
                <a:gd name="connsiteX32" fmla="*/ 191976 w 191762"/>
                <a:gd name="connsiteY32" fmla="*/ 85 h 152722"/>
                <a:gd name="connsiteX33" fmla="*/ 153487 w 191762"/>
                <a:gd name="connsiteY33" fmla="*/ 85 h 152722"/>
                <a:gd name="connsiteX34" fmla="*/ 145972 w 191762"/>
                <a:gd name="connsiteY34" fmla="*/ 4333 h 152722"/>
                <a:gd name="connsiteX35" fmla="*/ 96095 w 191762"/>
                <a:gd name="connsiteY35" fmla="*/ 130223 h 152722"/>
                <a:gd name="connsiteX36" fmla="*/ 46674 w 191762"/>
                <a:gd name="connsiteY36" fmla="*/ 5004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1762" h="152722">
                  <a:moveTo>
                    <a:pt x="46674" y="5004"/>
                  </a:moveTo>
                  <a:cubicBezTo>
                    <a:pt x="44625" y="85"/>
                    <a:pt x="43941" y="85"/>
                    <a:pt x="38703" y="85"/>
                  </a:cubicBezTo>
                  <a:lnTo>
                    <a:pt x="214" y="85"/>
                  </a:lnTo>
                  <a:lnTo>
                    <a:pt x="214" y="7016"/>
                  </a:lnTo>
                  <a:lnTo>
                    <a:pt x="5680" y="7016"/>
                  </a:lnTo>
                  <a:cubicBezTo>
                    <a:pt x="23216" y="7016"/>
                    <a:pt x="23672" y="9476"/>
                    <a:pt x="23672" y="17526"/>
                  </a:cubicBezTo>
                  <a:lnTo>
                    <a:pt x="23672" y="129328"/>
                  </a:lnTo>
                  <a:cubicBezTo>
                    <a:pt x="23672" y="135366"/>
                    <a:pt x="23672" y="145875"/>
                    <a:pt x="214" y="145875"/>
                  </a:cubicBezTo>
                  <a:lnTo>
                    <a:pt x="214" y="152807"/>
                  </a:lnTo>
                  <a:cubicBezTo>
                    <a:pt x="8185" y="152583"/>
                    <a:pt x="19345" y="152136"/>
                    <a:pt x="26860" y="152136"/>
                  </a:cubicBezTo>
                  <a:cubicBezTo>
                    <a:pt x="34376" y="152136"/>
                    <a:pt x="45536" y="152583"/>
                    <a:pt x="53507" y="152807"/>
                  </a:cubicBezTo>
                  <a:lnTo>
                    <a:pt x="53507" y="145875"/>
                  </a:lnTo>
                  <a:cubicBezTo>
                    <a:pt x="30049" y="145875"/>
                    <a:pt x="30049" y="135366"/>
                    <a:pt x="30049" y="129328"/>
                  </a:cubicBezTo>
                  <a:lnTo>
                    <a:pt x="30049" y="8805"/>
                  </a:lnTo>
                  <a:lnTo>
                    <a:pt x="30277" y="8805"/>
                  </a:lnTo>
                  <a:lnTo>
                    <a:pt x="85163" y="147888"/>
                  </a:lnTo>
                  <a:cubicBezTo>
                    <a:pt x="86302" y="150795"/>
                    <a:pt x="87441" y="152807"/>
                    <a:pt x="89718" y="152807"/>
                  </a:cubicBezTo>
                  <a:cubicBezTo>
                    <a:pt x="92223" y="152807"/>
                    <a:pt x="92907" y="151018"/>
                    <a:pt x="93818" y="148558"/>
                  </a:cubicBezTo>
                  <a:lnTo>
                    <a:pt x="149843" y="7016"/>
                  </a:lnTo>
                  <a:lnTo>
                    <a:pt x="150071" y="7016"/>
                  </a:lnTo>
                  <a:lnTo>
                    <a:pt x="150071" y="135366"/>
                  </a:lnTo>
                  <a:cubicBezTo>
                    <a:pt x="150071" y="143416"/>
                    <a:pt x="149615" y="145875"/>
                    <a:pt x="132079" y="145875"/>
                  </a:cubicBezTo>
                  <a:lnTo>
                    <a:pt x="126613" y="145875"/>
                  </a:lnTo>
                  <a:lnTo>
                    <a:pt x="126613" y="152807"/>
                  </a:lnTo>
                  <a:cubicBezTo>
                    <a:pt x="135040" y="152136"/>
                    <a:pt x="150526" y="152136"/>
                    <a:pt x="159409" y="152136"/>
                  </a:cubicBezTo>
                  <a:cubicBezTo>
                    <a:pt x="168291" y="152136"/>
                    <a:pt x="183550" y="152136"/>
                    <a:pt x="191976" y="152807"/>
                  </a:cubicBezTo>
                  <a:lnTo>
                    <a:pt x="191976" y="145875"/>
                  </a:lnTo>
                  <a:lnTo>
                    <a:pt x="186510" y="145875"/>
                  </a:lnTo>
                  <a:cubicBezTo>
                    <a:pt x="168974" y="145875"/>
                    <a:pt x="168518" y="143416"/>
                    <a:pt x="168518" y="135366"/>
                  </a:cubicBezTo>
                  <a:lnTo>
                    <a:pt x="168518" y="17526"/>
                  </a:lnTo>
                  <a:cubicBezTo>
                    <a:pt x="168518" y="9476"/>
                    <a:pt x="168974" y="7016"/>
                    <a:pt x="186510" y="7016"/>
                  </a:cubicBezTo>
                  <a:lnTo>
                    <a:pt x="191976" y="7016"/>
                  </a:lnTo>
                  <a:lnTo>
                    <a:pt x="191976" y="85"/>
                  </a:lnTo>
                  <a:lnTo>
                    <a:pt x="153487" y="85"/>
                  </a:lnTo>
                  <a:cubicBezTo>
                    <a:pt x="147566" y="85"/>
                    <a:pt x="147566" y="308"/>
                    <a:pt x="145972" y="4333"/>
                  </a:cubicBezTo>
                  <a:lnTo>
                    <a:pt x="96095" y="130223"/>
                  </a:lnTo>
                  <a:lnTo>
                    <a:pt x="46674" y="5004"/>
                  </a:lnTo>
                  <a:close/>
                </a:path>
              </a:pathLst>
            </a:custGeom>
            <a:solidFill>
              <a:srgbClr val="000000"/>
            </a:solidFill>
            <a:ln w="22860" cap="flat">
              <a:noFill/>
              <a:prstDash val="solid"/>
              <a:miter/>
            </a:ln>
          </p:spPr>
          <p:txBody>
            <a:bodyPr rtlCol="0" anchor="ctr"/>
            <a:lstStyle/>
            <a:p>
              <a:endParaRPr lang="en-CN"/>
            </a:p>
          </p:txBody>
        </p:sp>
        <p:sp>
          <p:nvSpPr>
            <p:cNvPr id="18619" name="Freeform 18618">
              <a:extLst>
                <a:ext uri="{FF2B5EF4-FFF2-40B4-BE49-F238E27FC236}">
                  <a16:creationId xmlns:a16="http://schemas.microsoft.com/office/drawing/2014/main" id="{F9D90253-15DA-1F82-427D-282587EC7B76}"/>
                </a:ext>
              </a:extLst>
            </p:cNvPr>
            <p:cNvSpPr/>
            <p:nvPr>
              <p:custDataLst>
                <p:tags r:id="rId53"/>
              </p:custDataLst>
            </p:nvPr>
          </p:nvSpPr>
          <p:spPr>
            <a:xfrm>
              <a:off x="7650597" y="4280542"/>
              <a:ext cx="156005" cy="160101"/>
            </a:xfrm>
            <a:custGeom>
              <a:avLst/>
              <a:gdLst>
                <a:gd name="connsiteX0" fmla="*/ 83578 w 156005"/>
                <a:gd name="connsiteY0" fmla="*/ 4557 h 160101"/>
                <a:gd name="connsiteX1" fmla="*/ 78340 w 156005"/>
                <a:gd name="connsiteY1" fmla="*/ 85 h 160101"/>
                <a:gd name="connsiteX2" fmla="*/ 72874 w 156005"/>
                <a:gd name="connsiteY2" fmla="*/ 4557 h 160101"/>
                <a:gd name="connsiteX3" fmla="*/ 25731 w 156005"/>
                <a:gd name="connsiteY3" fmla="*/ 138273 h 160101"/>
                <a:gd name="connsiteX4" fmla="*/ 223 w 156005"/>
                <a:gd name="connsiteY4" fmla="*/ 153254 h 160101"/>
                <a:gd name="connsiteX5" fmla="*/ 223 w 156005"/>
                <a:gd name="connsiteY5" fmla="*/ 160186 h 160101"/>
                <a:gd name="connsiteX6" fmla="*/ 23453 w 156005"/>
                <a:gd name="connsiteY6" fmla="*/ 159515 h 160101"/>
                <a:gd name="connsiteX7" fmla="*/ 49644 w 156005"/>
                <a:gd name="connsiteY7" fmla="*/ 160186 h 160101"/>
                <a:gd name="connsiteX8" fmla="*/ 49644 w 156005"/>
                <a:gd name="connsiteY8" fmla="*/ 153254 h 160101"/>
                <a:gd name="connsiteX9" fmla="*/ 32563 w 156005"/>
                <a:gd name="connsiteY9" fmla="*/ 141850 h 160101"/>
                <a:gd name="connsiteX10" fmla="*/ 33019 w 156005"/>
                <a:gd name="connsiteY10" fmla="*/ 138496 h 160101"/>
                <a:gd name="connsiteX11" fmla="*/ 43495 w 156005"/>
                <a:gd name="connsiteY11" fmla="*/ 109204 h 160101"/>
                <a:gd name="connsiteX12" fmla="*/ 99748 w 156005"/>
                <a:gd name="connsiteY12" fmla="*/ 109204 h 160101"/>
                <a:gd name="connsiteX13" fmla="*/ 111819 w 156005"/>
                <a:gd name="connsiteY13" fmla="*/ 143416 h 160101"/>
                <a:gd name="connsiteX14" fmla="*/ 112502 w 156005"/>
                <a:gd name="connsiteY14" fmla="*/ 146546 h 160101"/>
                <a:gd name="connsiteX15" fmla="*/ 93599 w 156005"/>
                <a:gd name="connsiteY15" fmla="*/ 153254 h 160101"/>
                <a:gd name="connsiteX16" fmla="*/ 93599 w 156005"/>
                <a:gd name="connsiteY16" fmla="*/ 160186 h 160101"/>
                <a:gd name="connsiteX17" fmla="*/ 126395 w 156005"/>
                <a:gd name="connsiteY17" fmla="*/ 159515 h 160101"/>
                <a:gd name="connsiteX18" fmla="*/ 156229 w 156005"/>
                <a:gd name="connsiteY18" fmla="*/ 160186 h 160101"/>
                <a:gd name="connsiteX19" fmla="*/ 156229 w 156005"/>
                <a:gd name="connsiteY19" fmla="*/ 153254 h 160101"/>
                <a:gd name="connsiteX20" fmla="*/ 152130 w 156005"/>
                <a:gd name="connsiteY20" fmla="*/ 153254 h 160101"/>
                <a:gd name="connsiteX21" fmla="*/ 132771 w 156005"/>
                <a:gd name="connsiteY21" fmla="*/ 144310 h 160101"/>
                <a:gd name="connsiteX22" fmla="*/ 83578 w 156005"/>
                <a:gd name="connsiteY22" fmla="*/ 4557 h 160101"/>
                <a:gd name="connsiteX23" fmla="*/ 71508 w 156005"/>
                <a:gd name="connsiteY23" fmla="*/ 29601 h 160101"/>
                <a:gd name="connsiteX24" fmla="*/ 97243 w 156005"/>
                <a:gd name="connsiteY24" fmla="*/ 102272 h 160101"/>
                <a:gd name="connsiteX25" fmla="*/ 46000 w 156005"/>
                <a:gd name="connsiteY25" fmla="*/ 102272 h 160101"/>
                <a:gd name="connsiteX26" fmla="*/ 71508 w 156005"/>
                <a:gd name="connsiteY26" fmla="*/ 29601 h 16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005" h="160101">
                  <a:moveTo>
                    <a:pt x="83578" y="4557"/>
                  </a:moveTo>
                  <a:cubicBezTo>
                    <a:pt x="82440" y="1650"/>
                    <a:pt x="81984" y="85"/>
                    <a:pt x="78340" y="85"/>
                  </a:cubicBezTo>
                  <a:cubicBezTo>
                    <a:pt x="74696" y="85"/>
                    <a:pt x="74013" y="1426"/>
                    <a:pt x="72874" y="4557"/>
                  </a:cubicBezTo>
                  <a:lnTo>
                    <a:pt x="25731" y="138273"/>
                  </a:lnTo>
                  <a:cubicBezTo>
                    <a:pt x="21631" y="149677"/>
                    <a:pt x="12522" y="153031"/>
                    <a:pt x="223" y="153254"/>
                  </a:cubicBezTo>
                  <a:lnTo>
                    <a:pt x="223" y="160186"/>
                  </a:lnTo>
                  <a:cubicBezTo>
                    <a:pt x="5461" y="159962"/>
                    <a:pt x="15254" y="159515"/>
                    <a:pt x="23453" y="159515"/>
                  </a:cubicBezTo>
                  <a:cubicBezTo>
                    <a:pt x="30513" y="159515"/>
                    <a:pt x="42356" y="159962"/>
                    <a:pt x="49644" y="160186"/>
                  </a:cubicBezTo>
                  <a:lnTo>
                    <a:pt x="49644" y="153254"/>
                  </a:lnTo>
                  <a:cubicBezTo>
                    <a:pt x="38257" y="153254"/>
                    <a:pt x="32563" y="147664"/>
                    <a:pt x="32563" y="141850"/>
                  </a:cubicBezTo>
                  <a:cubicBezTo>
                    <a:pt x="32563" y="141180"/>
                    <a:pt x="32791" y="138943"/>
                    <a:pt x="33019" y="138496"/>
                  </a:cubicBezTo>
                  <a:lnTo>
                    <a:pt x="43495" y="109204"/>
                  </a:lnTo>
                  <a:lnTo>
                    <a:pt x="99748" y="109204"/>
                  </a:lnTo>
                  <a:lnTo>
                    <a:pt x="111819" y="143416"/>
                  </a:lnTo>
                  <a:cubicBezTo>
                    <a:pt x="112047" y="144310"/>
                    <a:pt x="112502" y="145652"/>
                    <a:pt x="112502" y="146546"/>
                  </a:cubicBezTo>
                  <a:cubicBezTo>
                    <a:pt x="112502" y="153254"/>
                    <a:pt x="99748" y="153254"/>
                    <a:pt x="93599" y="153254"/>
                  </a:cubicBezTo>
                  <a:lnTo>
                    <a:pt x="93599" y="160186"/>
                  </a:lnTo>
                  <a:cubicBezTo>
                    <a:pt x="101798" y="159515"/>
                    <a:pt x="117740" y="159515"/>
                    <a:pt x="126395" y="159515"/>
                  </a:cubicBezTo>
                  <a:cubicBezTo>
                    <a:pt x="136188" y="159515"/>
                    <a:pt x="146664" y="159739"/>
                    <a:pt x="156229" y="160186"/>
                  </a:cubicBezTo>
                  <a:lnTo>
                    <a:pt x="156229" y="153254"/>
                  </a:lnTo>
                  <a:lnTo>
                    <a:pt x="152130" y="153254"/>
                  </a:lnTo>
                  <a:cubicBezTo>
                    <a:pt x="138465" y="153254"/>
                    <a:pt x="135277" y="151689"/>
                    <a:pt x="132771" y="144310"/>
                  </a:cubicBezTo>
                  <a:lnTo>
                    <a:pt x="83578" y="4557"/>
                  </a:lnTo>
                  <a:close/>
                  <a:moveTo>
                    <a:pt x="71508" y="29601"/>
                  </a:moveTo>
                  <a:lnTo>
                    <a:pt x="97243" y="102272"/>
                  </a:lnTo>
                  <a:lnTo>
                    <a:pt x="46000" y="102272"/>
                  </a:lnTo>
                  <a:lnTo>
                    <a:pt x="71508" y="29601"/>
                  </a:lnTo>
                  <a:close/>
                </a:path>
              </a:pathLst>
            </a:custGeom>
            <a:solidFill>
              <a:srgbClr val="000000"/>
            </a:solidFill>
            <a:ln w="22860" cap="flat">
              <a:noFill/>
              <a:prstDash val="solid"/>
              <a:miter/>
            </a:ln>
          </p:spPr>
          <p:txBody>
            <a:bodyPr rtlCol="0" anchor="ctr"/>
            <a:lstStyle/>
            <a:p>
              <a:endParaRPr lang="en-CN"/>
            </a:p>
          </p:txBody>
        </p:sp>
        <p:sp>
          <p:nvSpPr>
            <p:cNvPr id="18620" name="Freeform 18619">
              <a:extLst>
                <a:ext uri="{FF2B5EF4-FFF2-40B4-BE49-F238E27FC236}">
                  <a16:creationId xmlns:a16="http://schemas.microsoft.com/office/drawing/2014/main" id="{BADA12C9-0F36-07F4-68D1-DDF492D020AD}"/>
                </a:ext>
              </a:extLst>
            </p:cNvPr>
            <p:cNvSpPr/>
            <p:nvPr>
              <p:custDataLst>
                <p:tags r:id="rId54"/>
              </p:custDataLst>
            </p:nvPr>
          </p:nvSpPr>
          <p:spPr>
            <a:xfrm>
              <a:off x="7819585" y="4287921"/>
              <a:ext cx="159877" cy="152722"/>
            </a:xfrm>
            <a:custGeom>
              <a:avLst/>
              <a:gdLst>
                <a:gd name="connsiteX0" fmla="*/ 86319 w 159877"/>
                <a:gd name="connsiteY0" fmla="*/ 66495 h 152722"/>
                <a:gd name="connsiteX1" fmla="*/ 117520 w 159877"/>
                <a:gd name="connsiteY1" fmla="*/ 21551 h 152722"/>
                <a:gd name="connsiteX2" fmla="*/ 150543 w 159877"/>
                <a:gd name="connsiteY2" fmla="*/ 7016 h 152722"/>
                <a:gd name="connsiteX3" fmla="*/ 150543 w 159877"/>
                <a:gd name="connsiteY3" fmla="*/ 85 h 152722"/>
                <a:gd name="connsiteX4" fmla="*/ 125263 w 159877"/>
                <a:gd name="connsiteY4" fmla="*/ 756 h 152722"/>
                <a:gd name="connsiteX5" fmla="*/ 96112 w 159877"/>
                <a:gd name="connsiteY5" fmla="*/ 85 h 152722"/>
                <a:gd name="connsiteX6" fmla="*/ 96112 w 159877"/>
                <a:gd name="connsiteY6" fmla="*/ 7016 h 152722"/>
                <a:gd name="connsiteX7" fmla="*/ 110232 w 159877"/>
                <a:gd name="connsiteY7" fmla="*/ 17302 h 152722"/>
                <a:gd name="connsiteX8" fmla="*/ 108182 w 159877"/>
                <a:gd name="connsiteY8" fmla="*/ 22445 h 152722"/>
                <a:gd name="connsiteX9" fmla="*/ 82219 w 159877"/>
                <a:gd name="connsiteY9" fmla="*/ 60234 h 152722"/>
                <a:gd name="connsiteX10" fmla="*/ 52840 w 159877"/>
                <a:gd name="connsiteY10" fmla="*/ 17079 h 152722"/>
                <a:gd name="connsiteX11" fmla="*/ 51246 w 159877"/>
                <a:gd name="connsiteY11" fmla="*/ 13725 h 152722"/>
                <a:gd name="connsiteX12" fmla="*/ 66049 w 159877"/>
                <a:gd name="connsiteY12" fmla="*/ 7016 h 152722"/>
                <a:gd name="connsiteX13" fmla="*/ 66049 w 159877"/>
                <a:gd name="connsiteY13" fmla="*/ 85 h 152722"/>
                <a:gd name="connsiteX14" fmla="*/ 32798 w 159877"/>
                <a:gd name="connsiteY14" fmla="*/ 756 h 152722"/>
                <a:gd name="connsiteX15" fmla="*/ 3191 w 159877"/>
                <a:gd name="connsiteY15" fmla="*/ 85 h 152722"/>
                <a:gd name="connsiteX16" fmla="*/ 3191 w 159877"/>
                <a:gd name="connsiteY16" fmla="*/ 7016 h 152722"/>
                <a:gd name="connsiteX17" fmla="*/ 7519 w 159877"/>
                <a:gd name="connsiteY17" fmla="*/ 7016 h 152722"/>
                <a:gd name="connsiteX18" fmla="*/ 28699 w 159877"/>
                <a:gd name="connsiteY18" fmla="*/ 14843 h 152722"/>
                <a:gd name="connsiteX19" fmla="*/ 70604 w 159877"/>
                <a:gd name="connsiteY19" fmla="*/ 77005 h 152722"/>
                <a:gd name="connsiteX20" fmla="*/ 33254 w 159877"/>
                <a:gd name="connsiteY20" fmla="*/ 131117 h 152722"/>
                <a:gd name="connsiteX21" fmla="*/ 231 w 159877"/>
                <a:gd name="connsiteY21" fmla="*/ 145875 h 152722"/>
                <a:gd name="connsiteX22" fmla="*/ 231 w 159877"/>
                <a:gd name="connsiteY22" fmla="*/ 152807 h 152722"/>
                <a:gd name="connsiteX23" fmla="*/ 25511 w 159877"/>
                <a:gd name="connsiteY23" fmla="*/ 152136 h 152722"/>
                <a:gd name="connsiteX24" fmla="*/ 54662 w 159877"/>
                <a:gd name="connsiteY24" fmla="*/ 152807 h 152722"/>
                <a:gd name="connsiteX25" fmla="*/ 54662 w 159877"/>
                <a:gd name="connsiteY25" fmla="*/ 145875 h 152722"/>
                <a:gd name="connsiteX26" fmla="*/ 40314 w 159877"/>
                <a:gd name="connsiteY26" fmla="*/ 135589 h 152722"/>
                <a:gd name="connsiteX27" fmla="*/ 42591 w 159877"/>
                <a:gd name="connsiteY27" fmla="*/ 130223 h 152722"/>
                <a:gd name="connsiteX28" fmla="*/ 74931 w 159877"/>
                <a:gd name="connsiteY28" fmla="*/ 83266 h 152722"/>
                <a:gd name="connsiteX29" fmla="*/ 110915 w 159877"/>
                <a:gd name="connsiteY29" fmla="*/ 136707 h 152722"/>
                <a:gd name="connsiteX30" fmla="*/ 112054 w 159877"/>
                <a:gd name="connsiteY30" fmla="*/ 139167 h 152722"/>
                <a:gd name="connsiteX31" fmla="*/ 97251 w 159877"/>
                <a:gd name="connsiteY31" fmla="*/ 145875 h 152722"/>
                <a:gd name="connsiteX32" fmla="*/ 97251 w 159877"/>
                <a:gd name="connsiteY32" fmla="*/ 152807 h 152722"/>
                <a:gd name="connsiteX33" fmla="*/ 130501 w 159877"/>
                <a:gd name="connsiteY33" fmla="*/ 152136 h 152722"/>
                <a:gd name="connsiteX34" fmla="*/ 160108 w 159877"/>
                <a:gd name="connsiteY34" fmla="*/ 152807 h 152722"/>
                <a:gd name="connsiteX35" fmla="*/ 160108 w 159877"/>
                <a:gd name="connsiteY35" fmla="*/ 145875 h 152722"/>
                <a:gd name="connsiteX36" fmla="*/ 155781 w 159877"/>
                <a:gd name="connsiteY36" fmla="*/ 145875 h 152722"/>
                <a:gd name="connsiteX37" fmla="*/ 134373 w 159877"/>
                <a:gd name="connsiteY37" fmla="*/ 137825 h 152722"/>
                <a:gd name="connsiteX38" fmla="*/ 86319 w 159877"/>
                <a:gd name="connsiteY38" fmla="*/ 66495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877" h="152722">
                  <a:moveTo>
                    <a:pt x="86319" y="66495"/>
                  </a:moveTo>
                  <a:lnTo>
                    <a:pt x="117520" y="21551"/>
                  </a:lnTo>
                  <a:cubicBezTo>
                    <a:pt x="122530" y="14395"/>
                    <a:pt x="130274" y="7240"/>
                    <a:pt x="150543" y="7016"/>
                  </a:cubicBezTo>
                  <a:lnTo>
                    <a:pt x="150543" y="85"/>
                  </a:lnTo>
                  <a:cubicBezTo>
                    <a:pt x="141661" y="308"/>
                    <a:pt x="130957" y="756"/>
                    <a:pt x="125263" y="756"/>
                  </a:cubicBezTo>
                  <a:cubicBezTo>
                    <a:pt x="116153" y="756"/>
                    <a:pt x="105222" y="756"/>
                    <a:pt x="96112" y="85"/>
                  </a:cubicBezTo>
                  <a:lnTo>
                    <a:pt x="96112" y="7016"/>
                  </a:lnTo>
                  <a:cubicBezTo>
                    <a:pt x="105222" y="7240"/>
                    <a:pt x="110232" y="12159"/>
                    <a:pt x="110232" y="17302"/>
                  </a:cubicBezTo>
                  <a:cubicBezTo>
                    <a:pt x="110232" y="19538"/>
                    <a:pt x="109777" y="19986"/>
                    <a:pt x="108182" y="22445"/>
                  </a:cubicBezTo>
                  <a:lnTo>
                    <a:pt x="82219" y="60234"/>
                  </a:lnTo>
                  <a:lnTo>
                    <a:pt x="52840" y="17079"/>
                  </a:lnTo>
                  <a:cubicBezTo>
                    <a:pt x="52385" y="16408"/>
                    <a:pt x="51246" y="14619"/>
                    <a:pt x="51246" y="13725"/>
                  </a:cubicBezTo>
                  <a:cubicBezTo>
                    <a:pt x="51246" y="11041"/>
                    <a:pt x="56256" y="7240"/>
                    <a:pt x="66049" y="7016"/>
                  </a:cubicBezTo>
                  <a:lnTo>
                    <a:pt x="66049" y="85"/>
                  </a:lnTo>
                  <a:cubicBezTo>
                    <a:pt x="58078" y="756"/>
                    <a:pt x="41453" y="756"/>
                    <a:pt x="32798" y="756"/>
                  </a:cubicBezTo>
                  <a:cubicBezTo>
                    <a:pt x="25738" y="756"/>
                    <a:pt x="11618" y="532"/>
                    <a:pt x="3191" y="85"/>
                  </a:cubicBezTo>
                  <a:lnTo>
                    <a:pt x="3191" y="7016"/>
                  </a:lnTo>
                  <a:lnTo>
                    <a:pt x="7519" y="7016"/>
                  </a:lnTo>
                  <a:cubicBezTo>
                    <a:pt x="20045" y="7016"/>
                    <a:pt x="24372" y="8582"/>
                    <a:pt x="28699" y="14843"/>
                  </a:cubicBezTo>
                  <a:lnTo>
                    <a:pt x="70604" y="77005"/>
                  </a:lnTo>
                  <a:lnTo>
                    <a:pt x="33254" y="131117"/>
                  </a:lnTo>
                  <a:cubicBezTo>
                    <a:pt x="30065" y="135589"/>
                    <a:pt x="23233" y="145875"/>
                    <a:pt x="231" y="145875"/>
                  </a:cubicBezTo>
                  <a:lnTo>
                    <a:pt x="231" y="152807"/>
                  </a:lnTo>
                  <a:cubicBezTo>
                    <a:pt x="8430" y="152583"/>
                    <a:pt x="17995" y="152136"/>
                    <a:pt x="25511" y="152136"/>
                  </a:cubicBezTo>
                  <a:cubicBezTo>
                    <a:pt x="33937" y="152136"/>
                    <a:pt x="46463" y="152136"/>
                    <a:pt x="54662" y="152807"/>
                  </a:cubicBezTo>
                  <a:lnTo>
                    <a:pt x="54662" y="145875"/>
                  </a:lnTo>
                  <a:cubicBezTo>
                    <a:pt x="44186" y="145652"/>
                    <a:pt x="40314" y="139614"/>
                    <a:pt x="40314" y="135589"/>
                  </a:cubicBezTo>
                  <a:cubicBezTo>
                    <a:pt x="40314" y="133577"/>
                    <a:pt x="40997" y="132683"/>
                    <a:pt x="42591" y="130223"/>
                  </a:cubicBezTo>
                  <a:lnTo>
                    <a:pt x="74931" y="83266"/>
                  </a:lnTo>
                  <a:lnTo>
                    <a:pt x="110915" y="136707"/>
                  </a:lnTo>
                  <a:cubicBezTo>
                    <a:pt x="111371" y="137602"/>
                    <a:pt x="112054" y="138496"/>
                    <a:pt x="112054" y="139167"/>
                  </a:cubicBezTo>
                  <a:cubicBezTo>
                    <a:pt x="112054" y="141850"/>
                    <a:pt x="107044" y="145652"/>
                    <a:pt x="97251" y="145875"/>
                  </a:cubicBezTo>
                  <a:lnTo>
                    <a:pt x="97251" y="152807"/>
                  </a:lnTo>
                  <a:cubicBezTo>
                    <a:pt x="105222" y="152136"/>
                    <a:pt x="121847" y="152136"/>
                    <a:pt x="130501" y="152136"/>
                  </a:cubicBezTo>
                  <a:cubicBezTo>
                    <a:pt x="140067" y="152136"/>
                    <a:pt x="150543" y="152360"/>
                    <a:pt x="160108" y="152807"/>
                  </a:cubicBezTo>
                  <a:lnTo>
                    <a:pt x="160108" y="145875"/>
                  </a:lnTo>
                  <a:lnTo>
                    <a:pt x="155781" y="145875"/>
                  </a:lnTo>
                  <a:cubicBezTo>
                    <a:pt x="143938" y="145875"/>
                    <a:pt x="139156" y="144757"/>
                    <a:pt x="134373" y="137825"/>
                  </a:cubicBezTo>
                  <a:lnTo>
                    <a:pt x="86319" y="66495"/>
                  </a:lnTo>
                  <a:close/>
                </a:path>
              </a:pathLst>
            </a:custGeom>
            <a:solidFill>
              <a:srgbClr val="000000"/>
            </a:solidFill>
            <a:ln w="22860" cap="flat">
              <a:noFill/>
              <a:prstDash val="solid"/>
              <a:miter/>
            </a:ln>
          </p:spPr>
          <p:txBody>
            <a:bodyPr rtlCol="0" anchor="ctr"/>
            <a:lstStyle/>
            <a:p>
              <a:endParaRPr lang="en-CN"/>
            </a:p>
          </p:txBody>
        </p:sp>
        <p:sp>
          <p:nvSpPr>
            <p:cNvPr id="18621" name="Freeform 18620">
              <a:extLst>
                <a:ext uri="{FF2B5EF4-FFF2-40B4-BE49-F238E27FC236}">
                  <a16:creationId xmlns:a16="http://schemas.microsoft.com/office/drawing/2014/main" id="{B90B23CD-B2AD-536C-728D-79EE09D83776}"/>
                </a:ext>
              </a:extLst>
            </p:cNvPr>
            <p:cNvSpPr/>
            <p:nvPr>
              <p:custDataLst>
                <p:tags r:id="rId55"/>
              </p:custDataLst>
            </p:nvPr>
          </p:nvSpPr>
          <p:spPr>
            <a:xfrm>
              <a:off x="7992900" y="4287921"/>
              <a:ext cx="134142" cy="152722"/>
            </a:xfrm>
            <a:custGeom>
              <a:avLst/>
              <a:gdLst>
                <a:gd name="connsiteX0" fmla="*/ 43965 w 134142"/>
                <a:gd name="connsiteY0" fmla="*/ 82148 h 152722"/>
                <a:gd name="connsiteX1" fmla="*/ 82454 w 134142"/>
                <a:gd name="connsiteY1" fmla="*/ 82148 h 152722"/>
                <a:gd name="connsiteX2" fmla="*/ 134381 w 134142"/>
                <a:gd name="connsiteY2" fmla="*/ 41675 h 152722"/>
                <a:gd name="connsiteX3" fmla="*/ 80633 w 134142"/>
                <a:gd name="connsiteY3" fmla="*/ 85 h 152722"/>
                <a:gd name="connsiteX4" fmla="*/ 238 w 134142"/>
                <a:gd name="connsiteY4" fmla="*/ 85 h 152722"/>
                <a:gd name="connsiteX5" fmla="*/ 238 w 134142"/>
                <a:gd name="connsiteY5" fmla="*/ 7016 h 152722"/>
                <a:gd name="connsiteX6" fmla="*/ 5704 w 134142"/>
                <a:gd name="connsiteY6" fmla="*/ 7016 h 152722"/>
                <a:gd name="connsiteX7" fmla="*/ 23696 w 134142"/>
                <a:gd name="connsiteY7" fmla="*/ 17526 h 152722"/>
                <a:gd name="connsiteX8" fmla="*/ 23696 w 134142"/>
                <a:gd name="connsiteY8" fmla="*/ 135366 h 152722"/>
                <a:gd name="connsiteX9" fmla="*/ 5704 w 134142"/>
                <a:gd name="connsiteY9" fmla="*/ 145875 h 152722"/>
                <a:gd name="connsiteX10" fmla="*/ 238 w 134142"/>
                <a:gd name="connsiteY10" fmla="*/ 145875 h 152722"/>
                <a:gd name="connsiteX11" fmla="*/ 238 w 134142"/>
                <a:gd name="connsiteY11" fmla="*/ 152807 h 152722"/>
                <a:gd name="connsiteX12" fmla="*/ 33717 w 134142"/>
                <a:gd name="connsiteY12" fmla="*/ 152136 h 152722"/>
                <a:gd name="connsiteX13" fmla="*/ 67423 w 134142"/>
                <a:gd name="connsiteY13" fmla="*/ 152807 h 152722"/>
                <a:gd name="connsiteX14" fmla="*/ 67423 w 134142"/>
                <a:gd name="connsiteY14" fmla="*/ 145875 h 152722"/>
                <a:gd name="connsiteX15" fmla="*/ 61957 w 134142"/>
                <a:gd name="connsiteY15" fmla="*/ 145875 h 152722"/>
                <a:gd name="connsiteX16" fmla="*/ 43965 w 134142"/>
                <a:gd name="connsiteY16" fmla="*/ 135366 h 152722"/>
                <a:gd name="connsiteX17" fmla="*/ 43965 w 134142"/>
                <a:gd name="connsiteY17" fmla="*/ 82148 h 152722"/>
                <a:gd name="connsiteX18" fmla="*/ 43282 w 134142"/>
                <a:gd name="connsiteY18" fmla="*/ 76334 h 152722"/>
                <a:gd name="connsiteX19" fmla="*/ 43282 w 134142"/>
                <a:gd name="connsiteY19" fmla="*/ 15961 h 152722"/>
                <a:gd name="connsiteX20" fmla="*/ 54442 w 134142"/>
                <a:gd name="connsiteY20" fmla="*/ 7016 h 152722"/>
                <a:gd name="connsiteX21" fmla="*/ 74711 w 134142"/>
                <a:gd name="connsiteY21" fmla="*/ 7016 h 152722"/>
                <a:gd name="connsiteX22" fmla="*/ 110923 w 134142"/>
                <a:gd name="connsiteY22" fmla="*/ 41675 h 152722"/>
                <a:gd name="connsiteX23" fmla="*/ 74711 w 134142"/>
                <a:gd name="connsiteY23" fmla="*/ 76334 h 152722"/>
                <a:gd name="connsiteX24" fmla="*/ 43282 w 134142"/>
                <a:gd name="connsiteY24" fmla="*/ 76334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142" h="152722">
                  <a:moveTo>
                    <a:pt x="43965" y="82148"/>
                  </a:moveTo>
                  <a:lnTo>
                    <a:pt x="82454" y="82148"/>
                  </a:lnTo>
                  <a:cubicBezTo>
                    <a:pt x="109784" y="82148"/>
                    <a:pt x="134381" y="64036"/>
                    <a:pt x="134381" y="41675"/>
                  </a:cubicBezTo>
                  <a:cubicBezTo>
                    <a:pt x="134381" y="19762"/>
                    <a:pt x="111834" y="85"/>
                    <a:pt x="80633" y="85"/>
                  </a:cubicBezTo>
                  <a:lnTo>
                    <a:pt x="238" y="85"/>
                  </a:lnTo>
                  <a:lnTo>
                    <a:pt x="238" y="7016"/>
                  </a:lnTo>
                  <a:lnTo>
                    <a:pt x="5704" y="7016"/>
                  </a:lnTo>
                  <a:cubicBezTo>
                    <a:pt x="23241" y="7016"/>
                    <a:pt x="23696" y="9476"/>
                    <a:pt x="23696" y="17526"/>
                  </a:cubicBezTo>
                  <a:lnTo>
                    <a:pt x="23696" y="135366"/>
                  </a:lnTo>
                  <a:cubicBezTo>
                    <a:pt x="23696" y="143416"/>
                    <a:pt x="23241" y="145875"/>
                    <a:pt x="5704" y="145875"/>
                  </a:cubicBezTo>
                  <a:lnTo>
                    <a:pt x="238" y="145875"/>
                  </a:lnTo>
                  <a:lnTo>
                    <a:pt x="238" y="152807"/>
                  </a:lnTo>
                  <a:cubicBezTo>
                    <a:pt x="8209" y="152136"/>
                    <a:pt x="25063" y="152136"/>
                    <a:pt x="33717" y="152136"/>
                  </a:cubicBezTo>
                  <a:cubicBezTo>
                    <a:pt x="42371" y="152136"/>
                    <a:pt x="59452" y="152136"/>
                    <a:pt x="67423" y="152807"/>
                  </a:cubicBezTo>
                  <a:lnTo>
                    <a:pt x="67423" y="145875"/>
                  </a:lnTo>
                  <a:lnTo>
                    <a:pt x="61957" y="145875"/>
                  </a:lnTo>
                  <a:cubicBezTo>
                    <a:pt x="44421" y="145875"/>
                    <a:pt x="43965" y="143416"/>
                    <a:pt x="43965" y="135366"/>
                  </a:cubicBezTo>
                  <a:lnTo>
                    <a:pt x="43965" y="82148"/>
                  </a:lnTo>
                  <a:close/>
                  <a:moveTo>
                    <a:pt x="43282" y="76334"/>
                  </a:moveTo>
                  <a:lnTo>
                    <a:pt x="43282" y="15961"/>
                  </a:lnTo>
                  <a:cubicBezTo>
                    <a:pt x="43282" y="8582"/>
                    <a:pt x="43738" y="7016"/>
                    <a:pt x="54442" y="7016"/>
                  </a:cubicBezTo>
                  <a:lnTo>
                    <a:pt x="74711" y="7016"/>
                  </a:lnTo>
                  <a:cubicBezTo>
                    <a:pt x="110923" y="7016"/>
                    <a:pt x="110923" y="30719"/>
                    <a:pt x="110923" y="41675"/>
                  </a:cubicBezTo>
                  <a:cubicBezTo>
                    <a:pt x="110923" y="52185"/>
                    <a:pt x="110923" y="76334"/>
                    <a:pt x="74711" y="76334"/>
                  </a:cubicBezTo>
                  <a:lnTo>
                    <a:pt x="43282" y="76334"/>
                  </a:lnTo>
                  <a:close/>
                </a:path>
              </a:pathLst>
            </a:custGeom>
            <a:solidFill>
              <a:srgbClr val="000000"/>
            </a:solidFill>
            <a:ln w="22860" cap="flat">
              <a:noFill/>
              <a:prstDash val="solid"/>
              <a:miter/>
            </a:ln>
          </p:spPr>
          <p:txBody>
            <a:bodyPr rtlCol="0" anchor="ctr"/>
            <a:lstStyle/>
            <a:p>
              <a:endParaRPr lang="en-CN"/>
            </a:p>
          </p:txBody>
        </p:sp>
        <p:sp>
          <p:nvSpPr>
            <p:cNvPr id="18622" name="Freeform 18621">
              <a:extLst>
                <a:ext uri="{FF2B5EF4-FFF2-40B4-BE49-F238E27FC236}">
                  <a16:creationId xmlns:a16="http://schemas.microsoft.com/office/drawing/2014/main" id="{2CA289F0-13C3-67A3-8916-5C046180C2E8}"/>
                </a:ext>
              </a:extLst>
            </p:cNvPr>
            <p:cNvSpPr/>
            <p:nvPr>
              <p:custDataLst>
                <p:tags r:id="rId56"/>
              </p:custDataLst>
            </p:nvPr>
          </p:nvSpPr>
          <p:spPr>
            <a:xfrm>
              <a:off x="8139973" y="4340468"/>
              <a:ext cx="100891" cy="102634"/>
            </a:xfrm>
            <a:custGeom>
              <a:avLst/>
              <a:gdLst>
                <a:gd name="connsiteX0" fmla="*/ 101136 w 100891"/>
                <a:gd name="connsiteY0" fmla="*/ 52408 h 102634"/>
                <a:gd name="connsiteX1" fmla="*/ 50804 w 100891"/>
                <a:gd name="connsiteY1" fmla="*/ 85 h 102634"/>
                <a:gd name="connsiteX2" fmla="*/ 245 w 100891"/>
                <a:gd name="connsiteY2" fmla="*/ 52408 h 102634"/>
                <a:gd name="connsiteX3" fmla="*/ 50577 w 100891"/>
                <a:gd name="connsiteY3" fmla="*/ 102719 h 102634"/>
                <a:gd name="connsiteX4" fmla="*/ 101136 w 100891"/>
                <a:gd name="connsiteY4" fmla="*/ 52408 h 102634"/>
                <a:gd name="connsiteX5" fmla="*/ 50804 w 100891"/>
                <a:gd name="connsiteY5" fmla="*/ 97129 h 102634"/>
                <a:gd name="connsiteX6" fmla="*/ 24841 w 100891"/>
                <a:gd name="connsiteY6" fmla="*/ 82148 h 102634"/>
                <a:gd name="connsiteX7" fmla="*/ 19148 w 100891"/>
                <a:gd name="connsiteY7" fmla="*/ 50619 h 102634"/>
                <a:gd name="connsiteX8" fmla="*/ 24613 w 100891"/>
                <a:gd name="connsiteY8" fmla="*/ 19986 h 102634"/>
                <a:gd name="connsiteX9" fmla="*/ 50577 w 100891"/>
                <a:gd name="connsiteY9" fmla="*/ 5004 h 102634"/>
                <a:gd name="connsiteX10" fmla="*/ 76312 w 100891"/>
                <a:gd name="connsiteY10" fmla="*/ 19538 h 102634"/>
                <a:gd name="connsiteX11" fmla="*/ 82233 w 100891"/>
                <a:gd name="connsiteY11" fmla="*/ 50619 h 102634"/>
                <a:gd name="connsiteX12" fmla="*/ 77223 w 100891"/>
                <a:gd name="connsiteY12" fmla="*/ 80583 h 102634"/>
                <a:gd name="connsiteX13" fmla="*/ 50804 w 100891"/>
                <a:gd name="connsiteY13" fmla="*/ 97129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36" y="52408"/>
                  </a:moveTo>
                  <a:cubicBezTo>
                    <a:pt x="101136" y="23787"/>
                    <a:pt x="78362" y="85"/>
                    <a:pt x="50804" y="85"/>
                  </a:cubicBezTo>
                  <a:cubicBezTo>
                    <a:pt x="22336" y="85"/>
                    <a:pt x="245" y="24458"/>
                    <a:pt x="245" y="52408"/>
                  </a:cubicBezTo>
                  <a:cubicBezTo>
                    <a:pt x="245" y="81253"/>
                    <a:pt x="23930" y="102719"/>
                    <a:pt x="50577" y="102719"/>
                  </a:cubicBezTo>
                  <a:cubicBezTo>
                    <a:pt x="78134" y="102719"/>
                    <a:pt x="101136" y="80806"/>
                    <a:pt x="101136" y="52408"/>
                  </a:cubicBezTo>
                  <a:close/>
                  <a:moveTo>
                    <a:pt x="50804" y="97129"/>
                  </a:moveTo>
                  <a:cubicBezTo>
                    <a:pt x="41011" y="97129"/>
                    <a:pt x="30990" y="92434"/>
                    <a:pt x="24841" y="82148"/>
                  </a:cubicBezTo>
                  <a:cubicBezTo>
                    <a:pt x="19148" y="72309"/>
                    <a:pt x="19148" y="58669"/>
                    <a:pt x="19148" y="50619"/>
                  </a:cubicBezTo>
                  <a:cubicBezTo>
                    <a:pt x="19148" y="41899"/>
                    <a:pt x="19148" y="29824"/>
                    <a:pt x="24613" y="19986"/>
                  </a:cubicBezTo>
                  <a:cubicBezTo>
                    <a:pt x="30763" y="9700"/>
                    <a:pt x="41467" y="5004"/>
                    <a:pt x="50577" y="5004"/>
                  </a:cubicBezTo>
                  <a:cubicBezTo>
                    <a:pt x="60597" y="5004"/>
                    <a:pt x="70390" y="9923"/>
                    <a:pt x="76312" y="19538"/>
                  </a:cubicBezTo>
                  <a:cubicBezTo>
                    <a:pt x="82233" y="29153"/>
                    <a:pt x="82233" y="42122"/>
                    <a:pt x="82233" y="50619"/>
                  </a:cubicBezTo>
                  <a:cubicBezTo>
                    <a:pt x="82233" y="58669"/>
                    <a:pt x="82233" y="70744"/>
                    <a:pt x="77223" y="80583"/>
                  </a:cubicBezTo>
                  <a:cubicBezTo>
                    <a:pt x="72212" y="90645"/>
                    <a:pt x="62192" y="97129"/>
                    <a:pt x="50804" y="97129"/>
                  </a:cubicBezTo>
                  <a:close/>
                </a:path>
              </a:pathLst>
            </a:custGeom>
            <a:solidFill>
              <a:srgbClr val="000000"/>
            </a:solidFill>
            <a:ln w="22860" cap="flat">
              <a:noFill/>
              <a:prstDash val="solid"/>
              <a:miter/>
            </a:ln>
          </p:spPr>
          <p:txBody>
            <a:bodyPr rtlCol="0" anchor="ctr"/>
            <a:lstStyle/>
            <a:p>
              <a:endParaRPr lang="en-CN"/>
            </a:p>
          </p:txBody>
        </p:sp>
        <p:sp>
          <p:nvSpPr>
            <p:cNvPr id="18623" name="Freeform 18622">
              <a:extLst>
                <a:ext uri="{FF2B5EF4-FFF2-40B4-BE49-F238E27FC236}">
                  <a16:creationId xmlns:a16="http://schemas.microsoft.com/office/drawing/2014/main" id="{565E6903-26BD-DC55-E7BB-319FF1E82756}"/>
                </a:ext>
              </a:extLst>
            </p:cNvPr>
            <p:cNvSpPr/>
            <p:nvPr>
              <p:custDataLst>
                <p:tags r:id="rId57"/>
              </p:custDataLst>
            </p:nvPr>
          </p:nvSpPr>
          <p:spPr>
            <a:xfrm>
              <a:off x="8260173" y="4340468"/>
              <a:ext cx="100891" cy="102634"/>
            </a:xfrm>
            <a:custGeom>
              <a:avLst/>
              <a:gdLst>
                <a:gd name="connsiteX0" fmla="*/ 101141 w 100891"/>
                <a:gd name="connsiteY0" fmla="*/ 52408 h 102634"/>
                <a:gd name="connsiteX1" fmla="*/ 50810 w 100891"/>
                <a:gd name="connsiteY1" fmla="*/ 85 h 102634"/>
                <a:gd name="connsiteX2" fmla="*/ 250 w 100891"/>
                <a:gd name="connsiteY2" fmla="*/ 52408 h 102634"/>
                <a:gd name="connsiteX3" fmla="*/ 50582 w 100891"/>
                <a:gd name="connsiteY3" fmla="*/ 102719 h 102634"/>
                <a:gd name="connsiteX4" fmla="*/ 101141 w 100891"/>
                <a:gd name="connsiteY4" fmla="*/ 52408 h 102634"/>
                <a:gd name="connsiteX5" fmla="*/ 50810 w 100891"/>
                <a:gd name="connsiteY5" fmla="*/ 97129 h 102634"/>
                <a:gd name="connsiteX6" fmla="*/ 24847 w 100891"/>
                <a:gd name="connsiteY6" fmla="*/ 82148 h 102634"/>
                <a:gd name="connsiteX7" fmla="*/ 19153 w 100891"/>
                <a:gd name="connsiteY7" fmla="*/ 50619 h 102634"/>
                <a:gd name="connsiteX8" fmla="*/ 24619 w 100891"/>
                <a:gd name="connsiteY8" fmla="*/ 19986 h 102634"/>
                <a:gd name="connsiteX9" fmla="*/ 50582 w 100891"/>
                <a:gd name="connsiteY9" fmla="*/ 5004 h 102634"/>
                <a:gd name="connsiteX10" fmla="*/ 76317 w 100891"/>
                <a:gd name="connsiteY10" fmla="*/ 19538 h 102634"/>
                <a:gd name="connsiteX11" fmla="*/ 82238 w 100891"/>
                <a:gd name="connsiteY11" fmla="*/ 50619 h 102634"/>
                <a:gd name="connsiteX12" fmla="*/ 77228 w 100891"/>
                <a:gd name="connsiteY12" fmla="*/ 80583 h 102634"/>
                <a:gd name="connsiteX13" fmla="*/ 50810 w 100891"/>
                <a:gd name="connsiteY13" fmla="*/ 97129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41" y="52408"/>
                  </a:moveTo>
                  <a:cubicBezTo>
                    <a:pt x="101141" y="23787"/>
                    <a:pt x="78367" y="85"/>
                    <a:pt x="50810" y="85"/>
                  </a:cubicBezTo>
                  <a:cubicBezTo>
                    <a:pt x="22341" y="85"/>
                    <a:pt x="250" y="24458"/>
                    <a:pt x="250" y="52408"/>
                  </a:cubicBezTo>
                  <a:cubicBezTo>
                    <a:pt x="250" y="81253"/>
                    <a:pt x="23936" y="102719"/>
                    <a:pt x="50582" y="102719"/>
                  </a:cubicBezTo>
                  <a:cubicBezTo>
                    <a:pt x="78139" y="102719"/>
                    <a:pt x="101141" y="80806"/>
                    <a:pt x="101141" y="52408"/>
                  </a:cubicBezTo>
                  <a:close/>
                  <a:moveTo>
                    <a:pt x="50810" y="97129"/>
                  </a:moveTo>
                  <a:cubicBezTo>
                    <a:pt x="41016" y="97129"/>
                    <a:pt x="30996" y="92434"/>
                    <a:pt x="24847" y="82148"/>
                  </a:cubicBezTo>
                  <a:cubicBezTo>
                    <a:pt x="19153" y="72309"/>
                    <a:pt x="19153" y="58669"/>
                    <a:pt x="19153" y="50619"/>
                  </a:cubicBezTo>
                  <a:cubicBezTo>
                    <a:pt x="19153" y="41899"/>
                    <a:pt x="19153" y="29824"/>
                    <a:pt x="24619" y="19986"/>
                  </a:cubicBezTo>
                  <a:cubicBezTo>
                    <a:pt x="30768" y="9700"/>
                    <a:pt x="41472" y="5004"/>
                    <a:pt x="50582" y="5004"/>
                  </a:cubicBezTo>
                  <a:cubicBezTo>
                    <a:pt x="60603" y="5004"/>
                    <a:pt x="70396" y="9923"/>
                    <a:pt x="76317" y="19538"/>
                  </a:cubicBezTo>
                  <a:cubicBezTo>
                    <a:pt x="82239" y="29153"/>
                    <a:pt x="82238" y="42122"/>
                    <a:pt x="82238" y="50619"/>
                  </a:cubicBezTo>
                  <a:cubicBezTo>
                    <a:pt x="82238" y="58669"/>
                    <a:pt x="82238" y="70744"/>
                    <a:pt x="77228" y="80583"/>
                  </a:cubicBezTo>
                  <a:cubicBezTo>
                    <a:pt x="72218" y="90645"/>
                    <a:pt x="62197" y="97129"/>
                    <a:pt x="50810" y="97129"/>
                  </a:cubicBezTo>
                  <a:close/>
                </a:path>
              </a:pathLst>
            </a:custGeom>
            <a:solidFill>
              <a:srgbClr val="000000"/>
            </a:solidFill>
            <a:ln w="22860" cap="flat">
              <a:noFill/>
              <a:prstDash val="solid"/>
              <a:miter/>
            </a:ln>
          </p:spPr>
          <p:txBody>
            <a:bodyPr rtlCol="0" anchor="ctr"/>
            <a:lstStyle/>
            <a:p>
              <a:endParaRPr lang="en-CN"/>
            </a:p>
          </p:txBody>
        </p:sp>
        <p:sp>
          <p:nvSpPr>
            <p:cNvPr id="18624" name="Freeform 18623">
              <a:extLst>
                <a:ext uri="{FF2B5EF4-FFF2-40B4-BE49-F238E27FC236}">
                  <a16:creationId xmlns:a16="http://schemas.microsoft.com/office/drawing/2014/main" id="{E74D1FB7-B55A-370A-C4CA-E4829913EC8C}"/>
                </a:ext>
              </a:extLst>
            </p:cNvPr>
            <p:cNvSpPr/>
            <p:nvPr>
              <p:custDataLst>
                <p:tags r:id="rId58"/>
              </p:custDataLst>
            </p:nvPr>
          </p:nvSpPr>
          <p:spPr>
            <a:xfrm>
              <a:off x="8375185" y="4285461"/>
              <a:ext cx="50559" cy="155181"/>
            </a:xfrm>
            <a:custGeom>
              <a:avLst/>
              <a:gdLst>
                <a:gd name="connsiteX0" fmla="*/ 33050 w 50559"/>
                <a:gd name="connsiteY0" fmla="*/ 85 h 155181"/>
                <a:gd name="connsiteX1" fmla="*/ 255 w 50559"/>
                <a:gd name="connsiteY1" fmla="*/ 2544 h 155181"/>
                <a:gd name="connsiteX2" fmla="*/ 255 w 50559"/>
                <a:gd name="connsiteY2" fmla="*/ 9476 h 155181"/>
                <a:gd name="connsiteX3" fmla="*/ 18019 w 50559"/>
                <a:gd name="connsiteY3" fmla="*/ 21998 h 155181"/>
                <a:gd name="connsiteX4" fmla="*/ 18019 w 50559"/>
                <a:gd name="connsiteY4" fmla="*/ 138273 h 155181"/>
                <a:gd name="connsiteX5" fmla="*/ 255 w 50559"/>
                <a:gd name="connsiteY5" fmla="*/ 148335 h 155181"/>
                <a:gd name="connsiteX6" fmla="*/ 255 w 50559"/>
                <a:gd name="connsiteY6" fmla="*/ 155267 h 155181"/>
                <a:gd name="connsiteX7" fmla="*/ 25535 w 50559"/>
                <a:gd name="connsiteY7" fmla="*/ 154596 h 155181"/>
                <a:gd name="connsiteX8" fmla="*/ 50815 w 50559"/>
                <a:gd name="connsiteY8" fmla="*/ 155267 h 155181"/>
                <a:gd name="connsiteX9" fmla="*/ 50815 w 50559"/>
                <a:gd name="connsiteY9" fmla="*/ 148335 h 155181"/>
                <a:gd name="connsiteX10" fmla="*/ 33050 w 50559"/>
                <a:gd name="connsiteY10" fmla="*/ 138273 h 155181"/>
                <a:gd name="connsiteX11" fmla="*/ 33050 w 50559"/>
                <a:gd name="connsiteY11" fmla="*/ 85 h 15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59" h="155181">
                  <a:moveTo>
                    <a:pt x="33050" y="85"/>
                  </a:moveTo>
                  <a:lnTo>
                    <a:pt x="255" y="2544"/>
                  </a:lnTo>
                  <a:lnTo>
                    <a:pt x="255" y="9476"/>
                  </a:lnTo>
                  <a:cubicBezTo>
                    <a:pt x="16197" y="9476"/>
                    <a:pt x="18019" y="11041"/>
                    <a:pt x="18019" y="21998"/>
                  </a:cubicBezTo>
                  <a:lnTo>
                    <a:pt x="18019" y="138273"/>
                  </a:lnTo>
                  <a:cubicBezTo>
                    <a:pt x="18019" y="148335"/>
                    <a:pt x="15514" y="148335"/>
                    <a:pt x="255" y="148335"/>
                  </a:cubicBezTo>
                  <a:lnTo>
                    <a:pt x="255" y="155267"/>
                  </a:lnTo>
                  <a:cubicBezTo>
                    <a:pt x="7771" y="155043"/>
                    <a:pt x="19841" y="154596"/>
                    <a:pt x="25535" y="154596"/>
                  </a:cubicBezTo>
                  <a:cubicBezTo>
                    <a:pt x="31228" y="154596"/>
                    <a:pt x="42388" y="155043"/>
                    <a:pt x="50815" y="155267"/>
                  </a:cubicBezTo>
                  <a:lnTo>
                    <a:pt x="50815" y="148335"/>
                  </a:lnTo>
                  <a:cubicBezTo>
                    <a:pt x="35556" y="148335"/>
                    <a:pt x="33050" y="148335"/>
                    <a:pt x="33050" y="138273"/>
                  </a:cubicBezTo>
                  <a:lnTo>
                    <a:pt x="33050" y="85"/>
                  </a:lnTo>
                  <a:close/>
                </a:path>
              </a:pathLst>
            </a:custGeom>
            <a:solidFill>
              <a:srgbClr val="000000"/>
            </a:solidFill>
            <a:ln w="22860" cap="flat">
              <a:noFill/>
              <a:prstDash val="solid"/>
              <a:miter/>
            </a:ln>
          </p:spPr>
          <p:txBody>
            <a:bodyPr rtlCol="0" anchor="ctr"/>
            <a:lstStyle/>
            <a:p>
              <a:endParaRPr lang="en-CN"/>
            </a:p>
          </p:txBody>
        </p:sp>
        <p:sp>
          <p:nvSpPr>
            <p:cNvPr id="18625" name="Freeform 18624">
              <a:extLst>
                <a:ext uri="{FF2B5EF4-FFF2-40B4-BE49-F238E27FC236}">
                  <a16:creationId xmlns:a16="http://schemas.microsoft.com/office/drawing/2014/main" id="{23E23A24-0447-B2C9-C830-6EB908C21061}"/>
                </a:ext>
              </a:extLst>
            </p:cNvPr>
            <p:cNvSpPr/>
            <p:nvPr>
              <p:custDataLst>
                <p:tags r:id="rId59"/>
              </p:custDataLst>
            </p:nvPr>
          </p:nvSpPr>
          <p:spPr>
            <a:xfrm>
              <a:off x="8438448" y="4291051"/>
              <a:ext cx="48737" cy="149591"/>
            </a:xfrm>
            <a:custGeom>
              <a:avLst/>
              <a:gdLst>
                <a:gd name="connsiteX0" fmla="*/ 33053 w 48737"/>
                <a:gd name="connsiteY0" fmla="*/ 50843 h 149591"/>
                <a:gd name="connsiteX1" fmla="*/ 1169 w 48737"/>
                <a:gd name="connsiteY1" fmla="*/ 53303 h 149591"/>
                <a:gd name="connsiteX2" fmla="*/ 1169 w 48737"/>
                <a:gd name="connsiteY2" fmla="*/ 60234 h 149591"/>
                <a:gd name="connsiteX3" fmla="*/ 18022 w 48737"/>
                <a:gd name="connsiteY3" fmla="*/ 72533 h 149591"/>
                <a:gd name="connsiteX4" fmla="*/ 18022 w 48737"/>
                <a:gd name="connsiteY4" fmla="*/ 132683 h 149591"/>
                <a:gd name="connsiteX5" fmla="*/ 258 w 48737"/>
                <a:gd name="connsiteY5" fmla="*/ 142745 h 149591"/>
                <a:gd name="connsiteX6" fmla="*/ 258 w 48737"/>
                <a:gd name="connsiteY6" fmla="*/ 149677 h 149591"/>
                <a:gd name="connsiteX7" fmla="*/ 25310 w 48737"/>
                <a:gd name="connsiteY7" fmla="*/ 149006 h 149591"/>
                <a:gd name="connsiteX8" fmla="*/ 48995 w 48737"/>
                <a:gd name="connsiteY8" fmla="*/ 149677 h 149591"/>
                <a:gd name="connsiteX9" fmla="*/ 48995 w 48737"/>
                <a:gd name="connsiteY9" fmla="*/ 142745 h 149591"/>
                <a:gd name="connsiteX10" fmla="*/ 33053 w 48737"/>
                <a:gd name="connsiteY10" fmla="*/ 132906 h 149591"/>
                <a:gd name="connsiteX11" fmla="*/ 33053 w 48737"/>
                <a:gd name="connsiteY11" fmla="*/ 50843 h 149591"/>
                <a:gd name="connsiteX12" fmla="*/ 33964 w 48737"/>
                <a:gd name="connsiteY12" fmla="*/ 11936 h 149591"/>
                <a:gd name="connsiteX13" fmla="*/ 21894 w 48737"/>
                <a:gd name="connsiteY13" fmla="*/ 85 h 149591"/>
                <a:gd name="connsiteX14" fmla="*/ 9823 w 48737"/>
                <a:gd name="connsiteY14" fmla="*/ 11936 h 149591"/>
                <a:gd name="connsiteX15" fmla="*/ 21894 w 48737"/>
                <a:gd name="connsiteY15" fmla="*/ 23787 h 149591"/>
                <a:gd name="connsiteX16" fmla="*/ 33964 w 48737"/>
                <a:gd name="connsiteY16" fmla="*/ 11936 h 14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591">
                  <a:moveTo>
                    <a:pt x="33053" y="50843"/>
                  </a:moveTo>
                  <a:lnTo>
                    <a:pt x="1169" y="53303"/>
                  </a:lnTo>
                  <a:lnTo>
                    <a:pt x="1169" y="60234"/>
                  </a:lnTo>
                  <a:cubicBezTo>
                    <a:pt x="15972" y="60234"/>
                    <a:pt x="18022" y="61576"/>
                    <a:pt x="18022" y="72533"/>
                  </a:cubicBezTo>
                  <a:lnTo>
                    <a:pt x="18022" y="132683"/>
                  </a:lnTo>
                  <a:cubicBezTo>
                    <a:pt x="18022" y="142745"/>
                    <a:pt x="15517" y="142745"/>
                    <a:pt x="258" y="142745"/>
                  </a:cubicBezTo>
                  <a:lnTo>
                    <a:pt x="258" y="149677"/>
                  </a:lnTo>
                  <a:cubicBezTo>
                    <a:pt x="7546" y="149453"/>
                    <a:pt x="19844" y="149006"/>
                    <a:pt x="25310" y="149006"/>
                  </a:cubicBezTo>
                  <a:cubicBezTo>
                    <a:pt x="33281" y="149006"/>
                    <a:pt x="41252" y="149453"/>
                    <a:pt x="48995" y="149677"/>
                  </a:cubicBezTo>
                  <a:lnTo>
                    <a:pt x="48995" y="142745"/>
                  </a:lnTo>
                  <a:cubicBezTo>
                    <a:pt x="33964" y="142745"/>
                    <a:pt x="33053" y="141627"/>
                    <a:pt x="33053" y="132906"/>
                  </a:cubicBezTo>
                  <a:lnTo>
                    <a:pt x="33053" y="50843"/>
                  </a:lnTo>
                  <a:close/>
                  <a:moveTo>
                    <a:pt x="33964" y="11936"/>
                  </a:moveTo>
                  <a:cubicBezTo>
                    <a:pt x="33964" y="4780"/>
                    <a:pt x="28270" y="85"/>
                    <a:pt x="21894" y="85"/>
                  </a:cubicBezTo>
                  <a:cubicBezTo>
                    <a:pt x="14833" y="85"/>
                    <a:pt x="9823" y="6122"/>
                    <a:pt x="9823" y="11936"/>
                  </a:cubicBezTo>
                  <a:cubicBezTo>
                    <a:pt x="9823" y="17973"/>
                    <a:pt x="14833" y="23787"/>
                    <a:pt x="21894" y="23787"/>
                  </a:cubicBezTo>
                  <a:cubicBezTo>
                    <a:pt x="28270" y="23787"/>
                    <a:pt x="33964" y="19091"/>
                    <a:pt x="33964" y="11936"/>
                  </a:cubicBezTo>
                  <a:close/>
                </a:path>
              </a:pathLst>
            </a:custGeom>
            <a:solidFill>
              <a:srgbClr val="000000"/>
            </a:solidFill>
            <a:ln w="22860" cap="flat">
              <a:noFill/>
              <a:prstDash val="solid"/>
              <a:miter/>
            </a:ln>
          </p:spPr>
          <p:txBody>
            <a:bodyPr rtlCol="0" anchor="ctr"/>
            <a:lstStyle/>
            <a:p>
              <a:endParaRPr lang="en-CN"/>
            </a:p>
          </p:txBody>
        </p:sp>
        <p:sp>
          <p:nvSpPr>
            <p:cNvPr id="18626" name="Freeform 18625">
              <a:extLst>
                <a:ext uri="{FF2B5EF4-FFF2-40B4-BE49-F238E27FC236}">
                  <a16:creationId xmlns:a16="http://schemas.microsoft.com/office/drawing/2014/main" id="{BA7121C8-91A7-6466-2643-F64D9E391886}"/>
                </a:ext>
              </a:extLst>
            </p:cNvPr>
            <p:cNvSpPr/>
            <p:nvPr>
              <p:custDataLst>
                <p:tags r:id="rId60"/>
              </p:custDataLst>
            </p:nvPr>
          </p:nvSpPr>
          <p:spPr>
            <a:xfrm>
              <a:off x="8501484" y="4341810"/>
              <a:ext cx="114556" cy="98833"/>
            </a:xfrm>
            <a:custGeom>
              <a:avLst/>
              <a:gdLst>
                <a:gd name="connsiteX0" fmla="*/ 18025 w 114556"/>
                <a:gd name="connsiteY0" fmla="*/ 21998 h 98833"/>
                <a:gd name="connsiteX1" fmla="*/ 18025 w 114556"/>
                <a:gd name="connsiteY1" fmla="*/ 81924 h 98833"/>
                <a:gd name="connsiteX2" fmla="*/ 260 w 114556"/>
                <a:gd name="connsiteY2" fmla="*/ 91986 h 98833"/>
                <a:gd name="connsiteX3" fmla="*/ 260 w 114556"/>
                <a:gd name="connsiteY3" fmla="*/ 98918 h 98833"/>
                <a:gd name="connsiteX4" fmla="*/ 25996 w 114556"/>
                <a:gd name="connsiteY4" fmla="*/ 98247 h 98833"/>
                <a:gd name="connsiteX5" fmla="*/ 51503 w 114556"/>
                <a:gd name="connsiteY5" fmla="*/ 98918 h 98833"/>
                <a:gd name="connsiteX6" fmla="*/ 51503 w 114556"/>
                <a:gd name="connsiteY6" fmla="*/ 91986 h 98833"/>
                <a:gd name="connsiteX7" fmla="*/ 33739 w 114556"/>
                <a:gd name="connsiteY7" fmla="*/ 81924 h 98833"/>
                <a:gd name="connsiteX8" fmla="*/ 33739 w 114556"/>
                <a:gd name="connsiteY8" fmla="*/ 40781 h 98833"/>
                <a:gd name="connsiteX9" fmla="*/ 64485 w 114556"/>
                <a:gd name="connsiteY9" fmla="*/ 5004 h 98833"/>
                <a:gd name="connsiteX10" fmla="*/ 81338 w 114556"/>
                <a:gd name="connsiteY10" fmla="*/ 29824 h 98833"/>
                <a:gd name="connsiteX11" fmla="*/ 81338 w 114556"/>
                <a:gd name="connsiteY11" fmla="*/ 81924 h 98833"/>
                <a:gd name="connsiteX12" fmla="*/ 63574 w 114556"/>
                <a:gd name="connsiteY12" fmla="*/ 91986 h 98833"/>
                <a:gd name="connsiteX13" fmla="*/ 63574 w 114556"/>
                <a:gd name="connsiteY13" fmla="*/ 98918 h 98833"/>
                <a:gd name="connsiteX14" fmla="*/ 89309 w 114556"/>
                <a:gd name="connsiteY14" fmla="*/ 98247 h 98833"/>
                <a:gd name="connsiteX15" fmla="*/ 114817 w 114556"/>
                <a:gd name="connsiteY15" fmla="*/ 98918 h 98833"/>
                <a:gd name="connsiteX16" fmla="*/ 114817 w 114556"/>
                <a:gd name="connsiteY16" fmla="*/ 91986 h 98833"/>
                <a:gd name="connsiteX17" fmla="*/ 97053 w 114556"/>
                <a:gd name="connsiteY17" fmla="*/ 85278 h 98833"/>
                <a:gd name="connsiteX18" fmla="*/ 97053 w 114556"/>
                <a:gd name="connsiteY18" fmla="*/ 42570 h 98833"/>
                <a:gd name="connsiteX19" fmla="*/ 89992 w 114556"/>
                <a:gd name="connsiteY19" fmla="*/ 8358 h 98833"/>
                <a:gd name="connsiteX20" fmla="*/ 66079 w 114556"/>
                <a:gd name="connsiteY20" fmla="*/ 85 h 98833"/>
                <a:gd name="connsiteX21" fmla="*/ 32373 w 114556"/>
                <a:gd name="connsiteY21" fmla="*/ 23563 h 98833"/>
                <a:gd name="connsiteX22" fmla="*/ 32373 w 114556"/>
                <a:gd name="connsiteY22" fmla="*/ 85 h 98833"/>
                <a:gd name="connsiteX23" fmla="*/ 260 w 114556"/>
                <a:gd name="connsiteY23" fmla="*/ 2544 h 98833"/>
                <a:gd name="connsiteX24" fmla="*/ 260 w 114556"/>
                <a:gd name="connsiteY24" fmla="*/ 9476 h 98833"/>
                <a:gd name="connsiteX25" fmla="*/ 18025 w 114556"/>
                <a:gd name="connsiteY25" fmla="*/ 21998 h 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6" h="98833">
                  <a:moveTo>
                    <a:pt x="18025" y="21998"/>
                  </a:moveTo>
                  <a:lnTo>
                    <a:pt x="18025" y="81924"/>
                  </a:lnTo>
                  <a:cubicBezTo>
                    <a:pt x="18025" y="91986"/>
                    <a:pt x="15519" y="91986"/>
                    <a:pt x="260" y="91986"/>
                  </a:cubicBezTo>
                  <a:lnTo>
                    <a:pt x="260" y="98918"/>
                  </a:lnTo>
                  <a:cubicBezTo>
                    <a:pt x="8232" y="98695"/>
                    <a:pt x="19847" y="98247"/>
                    <a:pt x="25996" y="98247"/>
                  </a:cubicBezTo>
                  <a:cubicBezTo>
                    <a:pt x="31917" y="98247"/>
                    <a:pt x="43760" y="98695"/>
                    <a:pt x="51503" y="98918"/>
                  </a:cubicBezTo>
                  <a:lnTo>
                    <a:pt x="51503" y="91986"/>
                  </a:lnTo>
                  <a:cubicBezTo>
                    <a:pt x="36244" y="91986"/>
                    <a:pt x="33739" y="91986"/>
                    <a:pt x="33739" y="81924"/>
                  </a:cubicBezTo>
                  <a:lnTo>
                    <a:pt x="33739" y="40781"/>
                  </a:lnTo>
                  <a:cubicBezTo>
                    <a:pt x="33739" y="17526"/>
                    <a:pt x="49909" y="5004"/>
                    <a:pt x="64485" y="5004"/>
                  </a:cubicBezTo>
                  <a:cubicBezTo>
                    <a:pt x="78833" y="5004"/>
                    <a:pt x="81338" y="17079"/>
                    <a:pt x="81338" y="29824"/>
                  </a:cubicBezTo>
                  <a:lnTo>
                    <a:pt x="81338" y="81924"/>
                  </a:lnTo>
                  <a:cubicBezTo>
                    <a:pt x="81338" y="91986"/>
                    <a:pt x="78833" y="91986"/>
                    <a:pt x="63574" y="91986"/>
                  </a:cubicBezTo>
                  <a:lnTo>
                    <a:pt x="63574" y="98918"/>
                  </a:lnTo>
                  <a:cubicBezTo>
                    <a:pt x="71545" y="98695"/>
                    <a:pt x="83160" y="98247"/>
                    <a:pt x="89309" y="98247"/>
                  </a:cubicBezTo>
                  <a:cubicBezTo>
                    <a:pt x="95231" y="98247"/>
                    <a:pt x="107073" y="98695"/>
                    <a:pt x="114817" y="98918"/>
                  </a:cubicBezTo>
                  <a:lnTo>
                    <a:pt x="114817" y="91986"/>
                  </a:lnTo>
                  <a:cubicBezTo>
                    <a:pt x="102974" y="91986"/>
                    <a:pt x="97280" y="91986"/>
                    <a:pt x="97053" y="85278"/>
                  </a:cubicBezTo>
                  <a:lnTo>
                    <a:pt x="97053" y="42570"/>
                  </a:lnTo>
                  <a:cubicBezTo>
                    <a:pt x="97053" y="23340"/>
                    <a:pt x="97053" y="16408"/>
                    <a:pt x="89992" y="8358"/>
                  </a:cubicBezTo>
                  <a:cubicBezTo>
                    <a:pt x="86804" y="4557"/>
                    <a:pt x="79288" y="85"/>
                    <a:pt x="66079" y="85"/>
                  </a:cubicBezTo>
                  <a:cubicBezTo>
                    <a:pt x="49454" y="85"/>
                    <a:pt x="38750" y="9700"/>
                    <a:pt x="32373" y="23563"/>
                  </a:cubicBezTo>
                  <a:lnTo>
                    <a:pt x="32373" y="85"/>
                  </a:lnTo>
                  <a:lnTo>
                    <a:pt x="260" y="2544"/>
                  </a:lnTo>
                  <a:lnTo>
                    <a:pt x="260" y="9476"/>
                  </a:lnTo>
                  <a:cubicBezTo>
                    <a:pt x="16203" y="9476"/>
                    <a:pt x="18025" y="11041"/>
                    <a:pt x="18025" y="21998"/>
                  </a:cubicBezTo>
                  <a:close/>
                </a:path>
              </a:pathLst>
            </a:custGeom>
            <a:solidFill>
              <a:srgbClr val="000000"/>
            </a:solidFill>
            <a:ln w="22860" cap="flat">
              <a:noFill/>
              <a:prstDash val="solid"/>
              <a:miter/>
            </a:ln>
          </p:spPr>
          <p:txBody>
            <a:bodyPr rtlCol="0" anchor="ctr"/>
            <a:lstStyle/>
            <a:p>
              <a:endParaRPr lang="en-CN"/>
            </a:p>
          </p:txBody>
        </p:sp>
        <p:sp>
          <p:nvSpPr>
            <p:cNvPr id="18627" name="Freeform 18626">
              <a:extLst>
                <a:ext uri="{FF2B5EF4-FFF2-40B4-BE49-F238E27FC236}">
                  <a16:creationId xmlns:a16="http://schemas.microsoft.com/office/drawing/2014/main" id="{F074C550-EE82-9B51-B7E7-7839C4923F4E}"/>
                </a:ext>
              </a:extLst>
            </p:cNvPr>
            <p:cNvSpPr/>
            <p:nvPr>
              <p:custDataLst>
                <p:tags r:id="rId61"/>
              </p:custDataLst>
            </p:nvPr>
          </p:nvSpPr>
          <p:spPr>
            <a:xfrm>
              <a:off x="8627098" y="4339350"/>
              <a:ext cx="104079" cy="147355"/>
            </a:xfrm>
            <a:custGeom>
              <a:avLst/>
              <a:gdLst>
                <a:gd name="connsiteX0" fmla="*/ 44449 w 104079"/>
                <a:gd name="connsiteY0" fmla="*/ 62918 h 147355"/>
                <a:gd name="connsiteX1" fmla="*/ 24635 w 104079"/>
                <a:gd name="connsiteY1" fmla="*/ 35414 h 147355"/>
                <a:gd name="connsiteX2" fmla="*/ 28279 w 104079"/>
                <a:gd name="connsiteY2" fmla="*/ 16631 h 147355"/>
                <a:gd name="connsiteX3" fmla="*/ 44449 w 104079"/>
                <a:gd name="connsiteY3" fmla="*/ 7687 h 147355"/>
                <a:gd name="connsiteX4" fmla="*/ 64263 w 104079"/>
                <a:gd name="connsiteY4" fmla="*/ 35191 h 147355"/>
                <a:gd name="connsiteX5" fmla="*/ 60619 w 104079"/>
                <a:gd name="connsiteY5" fmla="*/ 53974 h 147355"/>
                <a:gd name="connsiteX6" fmla="*/ 44449 w 104079"/>
                <a:gd name="connsiteY6" fmla="*/ 62918 h 147355"/>
                <a:gd name="connsiteX7" fmla="*/ 18030 w 104079"/>
                <a:gd name="connsiteY7" fmla="*/ 71638 h 147355"/>
                <a:gd name="connsiteX8" fmla="*/ 21902 w 104079"/>
                <a:gd name="connsiteY8" fmla="*/ 61129 h 147355"/>
                <a:gd name="connsiteX9" fmla="*/ 44449 w 104079"/>
                <a:gd name="connsiteY9" fmla="*/ 68061 h 147355"/>
                <a:gd name="connsiteX10" fmla="*/ 81344 w 104079"/>
                <a:gd name="connsiteY10" fmla="*/ 35414 h 147355"/>
                <a:gd name="connsiteX11" fmla="*/ 72006 w 104079"/>
                <a:gd name="connsiteY11" fmla="*/ 13725 h 147355"/>
                <a:gd name="connsiteX12" fmla="*/ 92503 w 104079"/>
                <a:gd name="connsiteY12" fmla="*/ 5004 h 147355"/>
                <a:gd name="connsiteX13" fmla="*/ 94781 w 104079"/>
                <a:gd name="connsiteY13" fmla="*/ 5228 h 147355"/>
                <a:gd name="connsiteX14" fmla="*/ 91137 w 104079"/>
                <a:gd name="connsiteY14" fmla="*/ 11265 h 147355"/>
                <a:gd name="connsiteX15" fmla="*/ 97741 w 104079"/>
                <a:gd name="connsiteY15" fmla="*/ 17749 h 147355"/>
                <a:gd name="connsiteX16" fmla="*/ 104346 w 104079"/>
                <a:gd name="connsiteY16" fmla="*/ 11041 h 147355"/>
                <a:gd name="connsiteX17" fmla="*/ 92731 w 104079"/>
                <a:gd name="connsiteY17" fmla="*/ 85 h 147355"/>
                <a:gd name="connsiteX18" fmla="*/ 68590 w 104079"/>
                <a:gd name="connsiteY18" fmla="*/ 10594 h 147355"/>
                <a:gd name="connsiteX19" fmla="*/ 44449 w 104079"/>
                <a:gd name="connsiteY19" fmla="*/ 2544 h 147355"/>
                <a:gd name="connsiteX20" fmla="*/ 7554 w 104079"/>
                <a:gd name="connsiteY20" fmla="*/ 35191 h 147355"/>
                <a:gd name="connsiteX21" fmla="*/ 18258 w 104079"/>
                <a:gd name="connsiteY21" fmla="*/ 58222 h 147355"/>
                <a:gd name="connsiteX22" fmla="*/ 11198 w 104079"/>
                <a:gd name="connsiteY22" fmla="*/ 76781 h 147355"/>
                <a:gd name="connsiteX23" fmla="*/ 21219 w 104079"/>
                <a:gd name="connsiteY23" fmla="*/ 96682 h 147355"/>
                <a:gd name="connsiteX24" fmla="*/ 266 w 104079"/>
                <a:gd name="connsiteY24" fmla="*/ 119043 h 147355"/>
                <a:gd name="connsiteX25" fmla="*/ 50598 w 104079"/>
                <a:gd name="connsiteY25" fmla="*/ 147440 h 147355"/>
                <a:gd name="connsiteX26" fmla="*/ 101157 w 104079"/>
                <a:gd name="connsiteY26" fmla="*/ 118595 h 147355"/>
                <a:gd name="connsiteX27" fmla="*/ 86354 w 104079"/>
                <a:gd name="connsiteY27" fmla="*/ 93104 h 147355"/>
                <a:gd name="connsiteX28" fmla="*/ 47182 w 104079"/>
                <a:gd name="connsiteY28" fmla="*/ 86843 h 147355"/>
                <a:gd name="connsiteX29" fmla="*/ 30101 w 104079"/>
                <a:gd name="connsiteY29" fmla="*/ 86620 h 147355"/>
                <a:gd name="connsiteX30" fmla="*/ 18030 w 104079"/>
                <a:gd name="connsiteY30" fmla="*/ 71638 h 147355"/>
                <a:gd name="connsiteX31" fmla="*/ 50826 w 104079"/>
                <a:gd name="connsiteY31" fmla="*/ 142298 h 147355"/>
                <a:gd name="connsiteX32" fmla="*/ 12109 w 104079"/>
                <a:gd name="connsiteY32" fmla="*/ 119043 h 147355"/>
                <a:gd name="connsiteX33" fmla="*/ 30784 w 104079"/>
                <a:gd name="connsiteY33" fmla="*/ 99813 h 147355"/>
                <a:gd name="connsiteX34" fmla="*/ 44221 w 104079"/>
                <a:gd name="connsiteY34" fmla="*/ 99813 h 147355"/>
                <a:gd name="connsiteX35" fmla="*/ 89315 w 104079"/>
                <a:gd name="connsiteY35" fmla="*/ 119043 h 147355"/>
                <a:gd name="connsiteX36" fmla="*/ 50826 w 104079"/>
                <a:gd name="connsiteY36" fmla="*/ 142298 h 1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079" h="147355">
                  <a:moveTo>
                    <a:pt x="44449" y="62918"/>
                  </a:moveTo>
                  <a:cubicBezTo>
                    <a:pt x="24635" y="62918"/>
                    <a:pt x="24635" y="40557"/>
                    <a:pt x="24635" y="35414"/>
                  </a:cubicBezTo>
                  <a:cubicBezTo>
                    <a:pt x="24635" y="29377"/>
                    <a:pt x="24863" y="22222"/>
                    <a:pt x="28279" y="16631"/>
                  </a:cubicBezTo>
                  <a:cubicBezTo>
                    <a:pt x="30101" y="13948"/>
                    <a:pt x="35339" y="7687"/>
                    <a:pt x="44449" y="7687"/>
                  </a:cubicBezTo>
                  <a:cubicBezTo>
                    <a:pt x="64263" y="7687"/>
                    <a:pt x="64263" y="30048"/>
                    <a:pt x="64263" y="35191"/>
                  </a:cubicBezTo>
                  <a:cubicBezTo>
                    <a:pt x="64263" y="41228"/>
                    <a:pt x="64035" y="48383"/>
                    <a:pt x="60619" y="53974"/>
                  </a:cubicBezTo>
                  <a:cubicBezTo>
                    <a:pt x="58797" y="56657"/>
                    <a:pt x="53559" y="62918"/>
                    <a:pt x="44449" y="62918"/>
                  </a:cubicBezTo>
                  <a:close/>
                  <a:moveTo>
                    <a:pt x="18030" y="71638"/>
                  </a:moveTo>
                  <a:cubicBezTo>
                    <a:pt x="18030" y="70744"/>
                    <a:pt x="18030" y="65601"/>
                    <a:pt x="21902" y="61129"/>
                  </a:cubicBezTo>
                  <a:cubicBezTo>
                    <a:pt x="30784" y="67390"/>
                    <a:pt x="40122" y="68061"/>
                    <a:pt x="44449" y="68061"/>
                  </a:cubicBezTo>
                  <a:cubicBezTo>
                    <a:pt x="65629" y="68061"/>
                    <a:pt x="81344" y="52632"/>
                    <a:pt x="81344" y="35414"/>
                  </a:cubicBezTo>
                  <a:cubicBezTo>
                    <a:pt x="81344" y="27141"/>
                    <a:pt x="77700" y="18868"/>
                    <a:pt x="72006" y="13725"/>
                  </a:cubicBezTo>
                  <a:cubicBezTo>
                    <a:pt x="80205" y="6122"/>
                    <a:pt x="88404" y="5004"/>
                    <a:pt x="92503" y="5004"/>
                  </a:cubicBezTo>
                  <a:cubicBezTo>
                    <a:pt x="92959" y="5004"/>
                    <a:pt x="94097" y="5004"/>
                    <a:pt x="94781" y="5228"/>
                  </a:cubicBezTo>
                  <a:cubicBezTo>
                    <a:pt x="92275" y="6122"/>
                    <a:pt x="91137" y="8582"/>
                    <a:pt x="91137" y="11265"/>
                  </a:cubicBezTo>
                  <a:cubicBezTo>
                    <a:pt x="91137" y="15066"/>
                    <a:pt x="94097" y="17749"/>
                    <a:pt x="97741" y="17749"/>
                  </a:cubicBezTo>
                  <a:cubicBezTo>
                    <a:pt x="100019" y="17749"/>
                    <a:pt x="104346" y="16184"/>
                    <a:pt x="104346" y="11041"/>
                  </a:cubicBezTo>
                  <a:cubicBezTo>
                    <a:pt x="104346" y="7240"/>
                    <a:pt x="101613" y="85"/>
                    <a:pt x="92731" y="85"/>
                  </a:cubicBezTo>
                  <a:cubicBezTo>
                    <a:pt x="88176" y="85"/>
                    <a:pt x="78155" y="1426"/>
                    <a:pt x="68590" y="10594"/>
                  </a:cubicBezTo>
                  <a:cubicBezTo>
                    <a:pt x="59024" y="3215"/>
                    <a:pt x="49459" y="2544"/>
                    <a:pt x="44449" y="2544"/>
                  </a:cubicBezTo>
                  <a:cubicBezTo>
                    <a:pt x="23268" y="2544"/>
                    <a:pt x="7554" y="17973"/>
                    <a:pt x="7554" y="35191"/>
                  </a:cubicBezTo>
                  <a:cubicBezTo>
                    <a:pt x="7554" y="45029"/>
                    <a:pt x="12564" y="53526"/>
                    <a:pt x="18258" y="58222"/>
                  </a:cubicBezTo>
                  <a:cubicBezTo>
                    <a:pt x="15297" y="61576"/>
                    <a:pt x="11198" y="68955"/>
                    <a:pt x="11198" y="76781"/>
                  </a:cubicBezTo>
                  <a:cubicBezTo>
                    <a:pt x="11198" y="83713"/>
                    <a:pt x="14159" y="92210"/>
                    <a:pt x="21219" y="96682"/>
                  </a:cubicBezTo>
                  <a:cubicBezTo>
                    <a:pt x="7554" y="100483"/>
                    <a:pt x="266" y="110098"/>
                    <a:pt x="266" y="119043"/>
                  </a:cubicBezTo>
                  <a:cubicBezTo>
                    <a:pt x="266" y="135142"/>
                    <a:pt x="22813" y="147440"/>
                    <a:pt x="50598" y="147440"/>
                  </a:cubicBezTo>
                  <a:cubicBezTo>
                    <a:pt x="77472" y="147440"/>
                    <a:pt x="101157" y="136037"/>
                    <a:pt x="101157" y="118595"/>
                  </a:cubicBezTo>
                  <a:cubicBezTo>
                    <a:pt x="101157" y="110769"/>
                    <a:pt x="97969" y="99365"/>
                    <a:pt x="86354" y="93104"/>
                  </a:cubicBezTo>
                  <a:cubicBezTo>
                    <a:pt x="74283" y="86843"/>
                    <a:pt x="61074" y="86843"/>
                    <a:pt x="47182" y="86843"/>
                  </a:cubicBezTo>
                  <a:cubicBezTo>
                    <a:pt x="41488" y="86843"/>
                    <a:pt x="31695" y="86843"/>
                    <a:pt x="30101" y="86620"/>
                  </a:cubicBezTo>
                  <a:cubicBezTo>
                    <a:pt x="22813" y="85725"/>
                    <a:pt x="18030" y="78794"/>
                    <a:pt x="18030" y="71638"/>
                  </a:cubicBezTo>
                  <a:close/>
                  <a:moveTo>
                    <a:pt x="50826" y="142298"/>
                  </a:moveTo>
                  <a:cubicBezTo>
                    <a:pt x="27823" y="142298"/>
                    <a:pt x="12109" y="130894"/>
                    <a:pt x="12109" y="119043"/>
                  </a:cubicBezTo>
                  <a:cubicBezTo>
                    <a:pt x="12109" y="108757"/>
                    <a:pt x="20763" y="100483"/>
                    <a:pt x="30784" y="99813"/>
                  </a:cubicBezTo>
                  <a:lnTo>
                    <a:pt x="44221" y="99813"/>
                  </a:lnTo>
                  <a:cubicBezTo>
                    <a:pt x="63807" y="99813"/>
                    <a:pt x="89315" y="99813"/>
                    <a:pt x="89315" y="119043"/>
                  </a:cubicBezTo>
                  <a:cubicBezTo>
                    <a:pt x="89315" y="131117"/>
                    <a:pt x="73145" y="142298"/>
                    <a:pt x="50826" y="142298"/>
                  </a:cubicBezTo>
                  <a:close/>
                </a:path>
              </a:pathLst>
            </a:custGeom>
            <a:solidFill>
              <a:srgbClr val="000000"/>
            </a:solidFill>
            <a:ln w="22860" cap="flat">
              <a:noFill/>
              <a:prstDash val="solid"/>
              <a:miter/>
            </a:ln>
          </p:spPr>
          <p:txBody>
            <a:bodyPr rtlCol="0" anchor="ctr"/>
            <a:lstStyle/>
            <a:p>
              <a:endParaRPr lang="en-CN"/>
            </a:p>
          </p:txBody>
        </p:sp>
        <p:sp>
          <p:nvSpPr>
            <p:cNvPr id="18628" name="Freeform 18627">
              <a:extLst>
                <a:ext uri="{FF2B5EF4-FFF2-40B4-BE49-F238E27FC236}">
                  <a16:creationId xmlns:a16="http://schemas.microsoft.com/office/drawing/2014/main" id="{F2BEB3B6-9F3B-2EAE-1A7E-F330CF99C495}"/>
                </a:ext>
              </a:extLst>
            </p:cNvPr>
            <p:cNvSpPr/>
            <p:nvPr>
              <p:custDataLst>
                <p:tags r:id="rId62"/>
              </p:custDataLst>
            </p:nvPr>
          </p:nvSpPr>
          <p:spPr>
            <a:xfrm>
              <a:off x="8757141" y="4272939"/>
              <a:ext cx="52837" cy="223605"/>
            </a:xfrm>
            <a:custGeom>
              <a:avLst/>
              <a:gdLst>
                <a:gd name="connsiteX0" fmla="*/ 53108 w 52837"/>
                <a:gd name="connsiteY0" fmla="*/ 221454 h 223605"/>
                <a:gd name="connsiteX1" fmla="*/ 49236 w 52837"/>
                <a:gd name="connsiteY1" fmla="*/ 216534 h 223605"/>
                <a:gd name="connsiteX2" fmla="*/ 13480 w 52837"/>
                <a:gd name="connsiteY2" fmla="*/ 111887 h 223605"/>
                <a:gd name="connsiteX3" fmla="*/ 50147 w 52837"/>
                <a:gd name="connsiteY3" fmla="*/ 6122 h 223605"/>
                <a:gd name="connsiteX4" fmla="*/ 53108 w 52837"/>
                <a:gd name="connsiteY4" fmla="*/ 2321 h 223605"/>
                <a:gd name="connsiteX5" fmla="*/ 50831 w 52837"/>
                <a:gd name="connsiteY5" fmla="*/ 85 h 223605"/>
                <a:gd name="connsiteX6" fmla="*/ 14619 w 52837"/>
                <a:gd name="connsiteY6" fmla="*/ 43688 h 223605"/>
                <a:gd name="connsiteX7" fmla="*/ 271 w 52837"/>
                <a:gd name="connsiteY7" fmla="*/ 111887 h 223605"/>
                <a:gd name="connsiteX8" fmla="*/ 15302 w 52837"/>
                <a:gd name="connsiteY8" fmla="*/ 181652 h 223605"/>
                <a:gd name="connsiteX9" fmla="*/ 50831 w 52837"/>
                <a:gd name="connsiteY9" fmla="*/ 223690 h 223605"/>
                <a:gd name="connsiteX10" fmla="*/ 53108 w 52837"/>
                <a:gd name="connsiteY10" fmla="*/ 221454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08" y="221454"/>
                  </a:moveTo>
                  <a:cubicBezTo>
                    <a:pt x="53108" y="220783"/>
                    <a:pt x="53108" y="220336"/>
                    <a:pt x="49236" y="216534"/>
                  </a:cubicBezTo>
                  <a:cubicBezTo>
                    <a:pt x="20768" y="188360"/>
                    <a:pt x="13480" y="146099"/>
                    <a:pt x="13480" y="111887"/>
                  </a:cubicBezTo>
                  <a:cubicBezTo>
                    <a:pt x="13480" y="72980"/>
                    <a:pt x="22135" y="34073"/>
                    <a:pt x="50147" y="6122"/>
                  </a:cubicBezTo>
                  <a:cubicBezTo>
                    <a:pt x="53108" y="3439"/>
                    <a:pt x="53108" y="2992"/>
                    <a:pt x="53108" y="2321"/>
                  </a:cubicBezTo>
                  <a:cubicBezTo>
                    <a:pt x="53108" y="756"/>
                    <a:pt x="52197" y="85"/>
                    <a:pt x="50831" y="85"/>
                  </a:cubicBezTo>
                  <a:cubicBezTo>
                    <a:pt x="48553" y="85"/>
                    <a:pt x="28056" y="15290"/>
                    <a:pt x="14619" y="43688"/>
                  </a:cubicBezTo>
                  <a:cubicBezTo>
                    <a:pt x="3004" y="68284"/>
                    <a:pt x="271" y="93104"/>
                    <a:pt x="271" y="111887"/>
                  </a:cubicBezTo>
                  <a:cubicBezTo>
                    <a:pt x="271" y="129328"/>
                    <a:pt x="2776" y="156385"/>
                    <a:pt x="15302" y="181652"/>
                  </a:cubicBezTo>
                  <a:cubicBezTo>
                    <a:pt x="28967" y="209155"/>
                    <a:pt x="48553" y="223690"/>
                    <a:pt x="50831" y="223690"/>
                  </a:cubicBezTo>
                  <a:cubicBezTo>
                    <a:pt x="52197" y="223690"/>
                    <a:pt x="53108" y="223019"/>
                    <a:pt x="53108" y="221454"/>
                  </a:cubicBezTo>
                  <a:close/>
                </a:path>
              </a:pathLst>
            </a:custGeom>
            <a:solidFill>
              <a:srgbClr val="000000"/>
            </a:solidFill>
            <a:ln w="22860" cap="flat">
              <a:noFill/>
              <a:prstDash val="solid"/>
              <a:miter/>
            </a:ln>
          </p:spPr>
          <p:txBody>
            <a:bodyPr rtlCol="0" anchor="ctr"/>
            <a:lstStyle/>
            <a:p>
              <a:endParaRPr lang="en-CN"/>
            </a:p>
          </p:txBody>
        </p:sp>
        <p:sp>
          <p:nvSpPr>
            <p:cNvPr id="18629" name="Freeform 18628">
              <a:extLst>
                <a:ext uri="{FF2B5EF4-FFF2-40B4-BE49-F238E27FC236}">
                  <a16:creationId xmlns:a16="http://schemas.microsoft.com/office/drawing/2014/main" id="{85E0E456-1D29-9562-7AE0-0E87E9F38DC6}"/>
                </a:ext>
              </a:extLst>
            </p:cNvPr>
            <p:cNvSpPr/>
            <p:nvPr>
              <p:custDataLst>
                <p:tags r:id="rId63"/>
              </p:custDataLst>
            </p:nvPr>
          </p:nvSpPr>
          <p:spPr>
            <a:xfrm>
              <a:off x="8830451" y="4339350"/>
              <a:ext cx="115922" cy="103081"/>
            </a:xfrm>
            <a:custGeom>
              <a:avLst/>
              <a:gdLst>
                <a:gd name="connsiteX0" fmla="*/ 116198 w 115922"/>
                <a:gd name="connsiteY0" fmla="*/ 20433 h 103081"/>
                <a:gd name="connsiteX1" fmla="*/ 100711 w 115922"/>
                <a:gd name="connsiteY1" fmla="*/ 85 h 103081"/>
                <a:gd name="connsiteX2" fmla="*/ 83402 w 115922"/>
                <a:gd name="connsiteY2" fmla="*/ 17079 h 103081"/>
                <a:gd name="connsiteX3" fmla="*/ 90235 w 115922"/>
                <a:gd name="connsiteY3" fmla="*/ 27141 h 103081"/>
                <a:gd name="connsiteX4" fmla="*/ 101622 w 115922"/>
                <a:gd name="connsiteY4" fmla="*/ 41228 h 103081"/>
                <a:gd name="connsiteX5" fmla="*/ 61766 w 115922"/>
                <a:gd name="connsiteY5" fmla="*/ 95117 h 103081"/>
                <a:gd name="connsiteX6" fmla="*/ 45369 w 115922"/>
                <a:gd name="connsiteY6" fmla="*/ 77676 h 103081"/>
                <a:gd name="connsiteX7" fmla="*/ 59033 w 115922"/>
                <a:gd name="connsiteY7" fmla="*/ 30495 h 103081"/>
                <a:gd name="connsiteX8" fmla="*/ 61539 w 115922"/>
                <a:gd name="connsiteY8" fmla="*/ 20433 h 103081"/>
                <a:gd name="connsiteX9" fmla="*/ 35803 w 115922"/>
                <a:gd name="connsiteY9" fmla="*/ 308 h 103081"/>
                <a:gd name="connsiteX10" fmla="*/ 275 w 115922"/>
                <a:gd name="connsiteY10" fmla="*/ 35191 h 103081"/>
                <a:gd name="connsiteX11" fmla="*/ 5741 w 115922"/>
                <a:gd name="connsiteY11" fmla="*/ 38321 h 103081"/>
                <a:gd name="connsiteX12" fmla="*/ 10979 w 115922"/>
                <a:gd name="connsiteY12" fmla="*/ 35414 h 103081"/>
                <a:gd name="connsiteX13" fmla="*/ 34437 w 115922"/>
                <a:gd name="connsiteY13" fmla="*/ 8358 h 103081"/>
                <a:gd name="connsiteX14" fmla="*/ 38308 w 115922"/>
                <a:gd name="connsiteY14" fmla="*/ 13054 h 103081"/>
                <a:gd name="connsiteX15" fmla="*/ 34892 w 115922"/>
                <a:gd name="connsiteY15" fmla="*/ 26470 h 103081"/>
                <a:gd name="connsiteX16" fmla="*/ 21000 w 115922"/>
                <a:gd name="connsiteY16" fmla="*/ 73204 h 103081"/>
                <a:gd name="connsiteX17" fmla="*/ 60400 w 115922"/>
                <a:gd name="connsiteY17" fmla="*/ 103167 h 103081"/>
                <a:gd name="connsiteX18" fmla="*/ 116198 w 115922"/>
                <a:gd name="connsiteY18" fmla="*/ 20433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98" y="20433"/>
                  </a:moveTo>
                  <a:cubicBezTo>
                    <a:pt x="116198" y="85"/>
                    <a:pt x="100939" y="85"/>
                    <a:pt x="100711" y="85"/>
                  </a:cubicBezTo>
                  <a:cubicBezTo>
                    <a:pt x="91601" y="85"/>
                    <a:pt x="83402" y="9476"/>
                    <a:pt x="83402" y="17079"/>
                  </a:cubicBezTo>
                  <a:cubicBezTo>
                    <a:pt x="83402" y="23340"/>
                    <a:pt x="88185" y="26023"/>
                    <a:pt x="90235" y="27141"/>
                  </a:cubicBezTo>
                  <a:cubicBezTo>
                    <a:pt x="99800" y="32731"/>
                    <a:pt x="101622" y="36756"/>
                    <a:pt x="101622" y="41228"/>
                  </a:cubicBezTo>
                  <a:cubicBezTo>
                    <a:pt x="101622" y="46147"/>
                    <a:pt x="88413" y="95117"/>
                    <a:pt x="61766" y="95117"/>
                  </a:cubicBezTo>
                  <a:cubicBezTo>
                    <a:pt x="45369" y="95117"/>
                    <a:pt x="45369" y="81701"/>
                    <a:pt x="45369" y="77676"/>
                  </a:cubicBezTo>
                  <a:cubicBezTo>
                    <a:pt x="45369" y="64707"/>
                    <a:pt x="51745" y="48383"/>
                    <a:pt x="59033" y="30495"/>
                  </a:cubicBezTo>
                  <a:cubicBezTo>
                    <a:pt x="60855" y="26023"/>
                    <a:pt x="61539" y="24010"/>
                    <a:pt x="61539" y="20433"/>
                  </a:cubicBezTo>
                  <a:cubicBezTo>
                    <a:pt x="61539" y="7464"/>
                    <a:pt x="48329" y="308"/>
                    <a:pt x="35803" y="308"/>
                  </a:cubicBezTo>
                  <a:cubicBezTo>
                    <a:pt x="11662" y="308"/>
                    <a:pt x="275" y="30719"/>
                    <a:pt x="275" y="35191"/>
                  </a:cubicBezTo>
                  <a:cubicBezTo>
                    <a:pt x="275" y="38321"/>
                    <a:pt x="3691" y="38321"/>
                    <a:pt x="5741" y="38321"/>
                  </a:cubicBezTo>
                  <a:cubicBezTo>
                    <a:pt x="8474" y="38321"/>
                    <a:pt x="10068" y="38321"/>
                    <a:pt x="10979" y="35414"/>
                  </a:cubicBezTo>
                  <a:cubicBezTo>
                    <a:pt x="18267" y="11265"/>
                    <a:pt x="30337" y="8358"/>
                    <a:pt x="34437" y="8358"/>
                  </a:cubicBezTo>
                  <a:cubicBezTo>
                    <a:pt x="36031" y="8358"/>
                    <a:pt x="38308" y="8358"/>
                    <a:pt x="38308" y="13054"/>
                  </a:cubicBezTo>
                  <a:cubicBezTo>
                    <a:pt x="38308" y="18197"/>
                    <a:pt x="35575" y="24681"/>
                    <a:pt x="34892" y="26470"/>
                  </a:cubicBezTo>
                  <a:cubicBezTo>
                    <a:pt x="24416" y="52408"/>
                    <a:pt x="21000" y="62471"/>
                    <a:pt x="21000" y="73204"/>
                  </a:cubicBezTo>
                  <a:cubicBezTo>
                    <a:pt x="21000" y="96906"/>
                    <a:pt x="40586" y="103167"/>
                    <a:pt x="60400" y="103167"/>
                  </a:cubicBezTo>
                  <a:cubicBezTo>
                    <a:pt x="99572" y="103167"/>
                    <a:pt x="116198" y="39663"/>
                    <a:pt x="116198" y="20433"/>
                  </a:cubicBezTo>
                  <a:close/>
                </a:path>
              </a:pathLst>
            </a:custGeom>
            <a:solidFill>
              <a:srgbClr val="000000"/>
            </a:solidFill>
            <a:ln w="22860" cap="flat">
              <a:noFill/>
              <a:prstDash val="solid"/>
              <a:miter/>
            </a:ln>
          </p:spPr>
          <p:txBody>
            <a:bodyPr rtlCol="0" anchor="ctr"/>
            <a:lstStyle/>
            <a:p>
              <a:endParaRPr lang="en-CN"/>
            </a:p>
          </p:txBody>
        </p:sp>
        <p:sp>
          <p:nvSpPr>
            <p:cNvPr id="18630" name="Freeform 18629">
              <a:extLst>
                <a:ext uri="{FF2B5EF4-FFF2-40B4-BE49-F238E27FC236}">
                  <a16:creationId xmlns:a16="http://schemas.microsoft.com/office/drawing/2014/main" id="{4F9C0EC8-218F-2FF7-CE62-EC088095BD52}"/>
                </a:ext>
              </a:extLst>
            </p:cNvPr>
            <p:cNvSpPr/>
            <p:nvPr>
              <p:custDataLst>
                <p:tags r:id="rId64"/>
              </p:custDataLst>
            </p:nvPr>
          </p:nvSpPr>
          <p:spPr>
            <a:xfrm>
              <a:off x="8969595" y="4370252"/>
              <a:ext cx="58029" cy="103931"/>
            </a:xfrm>
            <a:custGeom>
              <a:avLst/>
              <a:gdLst>
                <a:gd name="connsiteX0" fmla="*/ 36310 w 58029"/>
                <a:gd name="connsiteY0" fmla="*/ 4469 h 103931"/>
                <a:gd name="connsiteX1" fmla="*/ 31527 w 58029"/>
                <a:gd name="connsiteY1" fmla="*/ 86 h 103931"/>
                <a:gd name="connsiteX2" fmla="*/ 280 w 58029"/>
                <a:gd name="connsiteY2" fmla="*/ 10104 h 103931"/>
                <a:gd name="connsiteX3" fmla="*/ 280 w 58029"/>
                <a:gd name="connsiteY3" fmla="*/ 15739 h 103931"/>
                <a:gd name="connsiteX4" fmla="*/ 23397 w 58029"/>
                <a:gd name="connsiteY4" fmla="*/ 11356 h 103931"/>
                <a:gd name="connsiteX5" fmla="*/ 23397 w 58029"/>
                <a:gd name="connsiteY5" fmla="*/ 91183 h 103931"/>
                <a:gd name="connsiteX6" fmla="*/ 7455 w 58029"/>
                <a:gd name="connsiteY6" fmla="*/ 98383 h 103931"/>
                <a:gd name="connsiteX7" fmla="*/ 1396 w 58029"/>
                <a:gd name="connsiteY7" fmla="*/ 98383 h 103931"/>
                <a:gd name="connsiteX8" fmla="*/ 1396 w 58029"/>
                <a:gd name="connsiteY8" fmla="*/ 104018 h 103931"/>
                <a:gd name="connsiteX9" fmla="*/ 29774 w 58029"/>
                <a:gd name="connsiteY9" fmla="*/ 103392 h 103931"/>
                <a:gd name="connsiteX10" fmla="*/ 58310 w 58029"/>
                <a:gd name="connsiteY10" fmla="*/ 104018 h 103931"/>
                <a:gd name="connsiteX11" fmla="*/ 58310 w 58029"/>
                <a:gd name="connsiteY11" fmla="*/ 98383 h 103931"/>
                <a:gd name="connsiteX12" fmla="*/ 52252 w 58029"/>
                <a:gd name="connsiteY12" fmla="*/ 98383 h 103931"/>
                <a:gd name="connsiteX13" fmla="*/ 36310 w 58029"/>
                <a:gd name="connsiteY13" fmla="*/ 91183 h 103931"/>
                <a:gd name="connsiteX14" fmla="*/ 36310 w 58029"/>
                <a:gd name="connsiteY14" fmla="*/ 4469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3931">
                  <a:moveTo>
                    <a:pt x="36310" y="4469"/>
                  </a:moveTo>
                  <a:cubicBezTo>
                    <a:pt x="36310" y="243"/>
                    <a:pt x="35991" y="86"/>
                    <a:pt x="31527" y="86"/>
                  </a:cubicBezTo>
                  <a:cubicBezTo>
                    <a:pt x="21324" y="9947"/>
                    <a:pt x="6817" y="10104"/>
                    <a:pt x="280" y="10104"/>
                  </a:cubicBezTo>
                  <a:lnTo>
                    <a:pt x="280" y="15739"/>
                  </a:lnTo>
                  <a:cubicBezTo>
                    <a:pt x="4107" y="15739"/>
                    <a:pt x="14629" y="15739"/>
                    <a:pt x="23397" y="11356"/>
                  </a:cubicBezTo>
                  <a:lnTo>
                    <a:pt x="23397" y="91183"/>
                  </a:lnTo>
                  <a:cubicBezTo>
                    <a:pt x="23397" y="96348"/>
                    <a:pt x="23397" y="98383"/>
                    <a:pt x="7455" y="98383"/>
                  </a:cubicBezTo>
                  <a:lnTo>
                    <a:pt x="1396" y="98383"/>
                  </a:lnTo>
                  <a:lnTo>
                    <a:pt x="1396" y="104018"/>
                  </a:lnTo>
                  <a:cubicBezTo>
                    <a:pt x="4266" y="103861"/>
                    <a:pt x="23875" y="103392"/>
                    <a:pt x="29774" y="103392"/>
                  </a:cubicBezTo>
                  <a:cubicBezTo>
                    <a:pt x="34716" y="103392"/>
                    <a:pt x="54803" y="103861"/>
                    <a:pt x="58310" y="104018"/>
                  </a:cubicBezTo>
                  <a:lnTo>
                    <a:pt x="58310" y="98383"/>
                  </a:lnTo>
                  <a:lnTo>
                    <a:pt x="52252" y="98383"/>
                  </a:lnTo>
                  <a:cubicBezTo>
                    <a:pt x="36310" y="98383"/>
                    <a:pt x="36310" y="96348"/>
                    <a:pt x="36310" y="91183"/>
                  </a:cubicBezTo>
                  <a:lnTo>
                    <a:pt x="36310" y="4469"/>
                  </a:lnTo>
                  <a:close/>
                </a:path>
              </a:pathLst>
            </a:custGeom>
            <a:solidFill>
              <a:srgbClr val="000000"/>
            </a:solidFill>
            <a:ln w="22860" cap="flat">
              <a:noFill/>
              <a:prstDash val="solid"/>
              <a:miter/>
            </a:ln>
          </p:spPr>
          <p:txBody>
            <a:bodyPr rtlCol="0" anchor="ctr"/>
            <a:lstStyle/>
            <a:p>
              <a:endParaRPr lang="en-CN"/>
            </a:p>
          </p:txBody>
        </p:sp>
        <p:sp>
          <p:nvSpPr>
            <p:cNvPr id="18631" name="Freeform 18630">
              <a:extLst>
                <a:ext uri="{FF2B5EF4-FFF2-40B4-BE49-F238E27FC236}">
                  <a16:creationId xmlns:a16="http://schemas.microsoft.com/office/drawing/2014/main" id="{A0339704-B832-A27A-448F-C9904CE60F7B}"/>
                </a:ext>
              </a:extLst>
            </p:cNvPr>
            <p:cNvSpPr/>
            <p:nvPr>
              <p:custDataLst>
                <p:tags r:id="rId65"/>
              </p:custDataLst>
            </p:nvPr>
          </p:nvSpPr>
          <p:spPr>
            <a:xfrm>
              <a:off x="9067369" y="4272939"/>
              <a:ext cx="52837" cy="223605"/>
            </a:xfrm>
            <a:custGeom>
              <a:avLst/>
              <a:gdLst>
                <a:gd name="connsiteX0" fmla="*/ 53122 w 52837"/>
                <a:gd name="connsiteY0" fmla="*/ 111887 h 223605"/>
                <a:gd name="connsiteX1" fmla="*/ 38091 w 52837"/>
                <a:gd name="connsiteY1" fmla="*/ 42122 h 223605"/>
                <a:gd name="connsiteX2" fmla="*/ 2562 w 52837"/>
                <a:gd name="connsiteY2" fmla="*/ 85 h 223605"/>
                <a:gd name="connsiteX3" fmla="*/ 285 w 52837"/>
                <a:gd name="connsiteY3" fmla="*/ 2321 h 223605"/>
                <a:gd name="connsiteX4" fmla="*/ 4612 w 52837"/>
                <a:gd name="connsiteY4" fmla="*/ 7464 h 223605"/>
                <a:gd name="connsiteX5" fmla="*/ 39913 w 52837"/>
                <a:gd name="connsiteY5" fmla="*/ 111887 h 223605"/>
                <a:gd name="connsiteX6" fmla="*/ 3246 w 52837"/>
                <a:gd name="connsiteY6" fmla="*/ 217652 h 223605"/>
                <a:gd name="connsiteX7" fmla="*/ 285 w 52837"/>
                <a:gd name="connsiteY7" fmla="*/ 221454 h 223605"/>
                <a:gd name="connsiteX8" fmla="*/ 2562 w 52837"/>
                <a:gd name="connsiteY8" fmla="*/ 223690 h 223605"/>
                <a:gd name="connsiteX9" fmla="*/ 38774 w 52837"/>
                <a:gd name="connsiteY9" fmla="*/ 180087 h 223605"/>
                <a:gd name="connsiteX10" fmla="*/ 53122 w 52837"/>
                <a:gd name="connsiteY10" fmla="*/ 111887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22" y="111887"/>
                  </a:moveTo>
                  <a:cubicBezTo>
                    <a:pt x="53122" y="94446"/>
                    <a:pt x="50617" y="67390"/>
                    <a:pt x="38091" y="42122"/>
                  </a:cubicBezTo>
                  <a:cubicBezTo>
                    <a:pt x="24426" y="14619"/>
                    <a:pt x="4840" y="85"/>
                    <a:pt x="2562" y="85"/>
                  </a:cubicBezTo>
                  <a:cubicBezTo>
                    <a:pt x="1196" y="85"/>
                    <a:pt x="285" y="979"/>
                    <a:pt x="285" y="2321"/>
                  </a:cubicBezTo>
                  <a:cubicBezTo>
                    <a:pt x="285" y="2992"/>
                    <a:pt x="285" y="3439"/>
                    <a:pt x="4612" y="7464"/>
                  </a:cubicBezTo>
                  <a:cubicBezTo>
                    <a:pt x="26931" y="29601"/>
                    <a:pt x="39913" y="65154"/>
                    <a:pt x="39913" y="111887"/>
                  </a:cubicBezTo>
                  <a:cubicBezTo>
                    <a:pt x="39913" y="150124"/>
                    <a:pt x="31486" y="189478"/>
                    <a:pt x="3246" y="217652"/>
                  </a:cubicBezTo>
                  <a:cubicBezTo>
                    <a:pt x="285" y="220336"/>
                    <a:pt x="285" y="220783"/>
                    <a:pt x="285" y="221454"/>
                  </a:cubicBezTo>
                  <a:cubicBezTo>
                    <a:pt x="285" y="222795"/>
                    <a:pt x="1196" y="223690"/>
                    <a:pt x="2562" y="223690"/>
                  </a:cubicBezTo>
                  <a:cubicBezTo>
                    <a:pt x="4840" y="223690"/>
                    <a:pt x="25337" y="208485"/>
                    <a:pt x="38774" y="180087"/>
                  </a:cubicBezTo>
                  <a:cubicBezTo>
                    <a:pt x="50389" y="155490"/>
                    <a:pt x="53122" y="130670"/>
                    <a:pt x="53122" y="111887"/>
                  </a:cubicBezTo>
                  <a:close/>
                </a:path>
              </a:pathLst>
            </a:custGeom>
            <a:solidFill>
              <a:srgbClr val="000000"/>
            </a:solidFill>
            <a:ln w="22860" cap="flat">
              <a:noFill/>
              <a:prstDash val="solid"/>
              <a:miter/>
            </a:ln>
          </p:spPr>
          <p:txBody>
            <a:bodyPr rtlCol="0" anchor="ctr"/>
            <a:lstStyle/>
            <a:p>
              <a:endParaRPr lang="en-CN"/>
            </a:p>
          </p:txBody>
        </p:sp>
        <p:sp>
          <p:nvSpPr>
            <p:cNvPr id="18632" name="Freeform 18631">
              <a:extLst>
                <a:ext uri="{FF2B5EF4-FFF2-40B4-BE49-F238E27FC236}">
                  <a16:creationId xmlns:a16="http://schemas.microsoft.com/office/drawing/2014/main" id="{9D3F2B65-E120-C207-DE58-4178CAABE4DF}"/>
                </a:ext>
              </a:extLst>
            </p:cNvPr>
            <p:cNvSpPr/>
            <p:nvPr>
              <p:custDataLst>
                <p:tags r:id="rId66"/>
              </p:custDataLst>
            </p:nvPr>
          </p:nvSpPr>
          <p:spPr>
            <a:xfrm>
              <a:off x="6735118" y="4674758"/>
              <a:ext cx="115922" cy="103081"/>
            </a:xfrm>
            <a:custGeom>
              <a:avLst/>
              <a:gdLst>
                <a:gd name="connsiteX0" fmla="*/ 116106 w 115922"/>
                <a:gd name="connsiteY0" fmla="*/ 20448 h 103081"/>
                <a:gd name="connsiteX1" fmla="*/ 100619 w 115922"/>
                <a:gd name="connsiteY1" fmla="*/ 100 h 103081"/>
                <a:gd name="connsiteX2" fmla="*/ 83310 w 115922"/>
                <a:gd name="connsiteY2" fmla="*/ 17094 h 103081"/>
                <a:gd name="connsiteX3" fmla="*/ 90143 w 115922"/>
                <a:gd name="connsiteY3" fmla="*/ 27156 h 103081"/>
                <a:gd name="connsiteX4" fmla="*/ 101530 w 115922"/>
                <a:gd name="connsiteY4" fmla="*/ 41243 h 103081"/>
                <a:gd name="connsiteX5" fmla="*/ 61675 w 115922"/>
                <a:gd name="connsiteY5" fmla="*/ 95132 h 103081"/>
                <a:gd name="connsiteX6" fmla="*/ 45277 w 115922"/>
                <a:gd name="connsiteY6" fmla="*/ 77691 h 103081"/>
                <a:gd name="connsiteX7" fmla="*/ 58942 w 115922"/>
                <a:gd name="connsiteY7" fmla="*/ 30510 h 103081"/>
                <a:gd name="connsiteX8" fmla="*/ 61447 w 115922"/>
                <a:gd name="connsiteY8" fmla="*/ 20448 h 103081"/>
                <a:gd name="connsiteX9" fmla="*/ 35712 w 115922"/>
                <a:gd name="connsiteY9" fmla="*/ 323 h 103081"/>
                <a:gd name="connsiteX10" fmla="*/ 183 w 115922"/>
                <a:gd name="connsiteY10" fmla="*/ 35206 h 103081"/>
                <a:gd name="connsiteX11" fmla="*/ 5649 w 115922"/>
                <a:gd name="connsiteY11" fmla="*/ 38336 h 103081"/>
                <a:gd name="connsiteX12" fmla="*/ 10887 w 115922"/>
                <a:gd name="connsiteY12" fmla="*/ 35429 h 103081"/>
                <a:gd name="connsiteX13" fmla="*/ 34345 w 115922"/>
                <a:gd name="connsiteY13" fmla="*/ 8373 h 103081"/>
                <a:gd name="connsiteX14" fmla="*/ 38217 w 115922"/>
                <a:gd name="connsiteY14" fmla="*/ 13069 h 103081"/>
                <a:gd name="connsiteX15" fmla="*/ 34801 w 115922"/>
                <a:gd name="connsiteY15" fmla="*/ 26485 h 103081"/>
                <a:gd name="connsiteX16" fmla="*/ 20908 w 115922"/>
                <a:gd name="connsiteY16" fmla="*/ 73218 h 103081"/>
                <a:gd name="connsiteX17" fmla="*/ 60308 w 115922"/>
                <a:gd name="connsiteY17" fmla="*/ 103182 h 103081"/>
                <a:gd name="connsiteX18" fmla="*/ 116106 w 115922"/>
                <a:gd name="connsiteY18" fmla="*/ 20448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06" y="20448"/>
                  </a:moveTo>
                  <a:cubicBezTo>
                    <a:pt x="116106" y="100"/>
                    <a:pt x="100847" y="100"/>
                    <a:pt x="100619" y="100"/>
                  </a:cubicBezTo>
                  <a:cubicBezTo>
                    <a:pt x="91509" y="100"/>
                    <a:pt x="83310" y="9491"/>
                    <a:pt x="83310" y="17094"/>
                  </a:cubicBezTo>
                  <a:cubicBezTo>
                    <a:pt x="83310" y="23355"/>
                    <a:pt x="88093" y="26038"/>
                    <a:pt x="90143" y="27156"/>
                  </a:cubicBezTo>
                  <a:cubicBezTo>
                    <a:pt x="99708" y="32746"/>
                    <a:pt x="101530" y="36771"/>
                    <a:pt x="101530" y="41243"/>
                  </a:cubicBezTo>
                  <a:cubicBezTo>
                    <a:pt x="101530" y="46162"/>
                    <a:pt x="88321" y="95132"/>
                    <a:pt x="61675" y="95132"/>
                  </a:cubicBezTo>
                  <a:cubicBezTo>
                    <a:pt x="45277" y="95132"/>
                    <a:pt x="45277" y="81716"/>
                    <a:pt x="45277" y="77691"/>
                  </a:cubicBezTo>
                  <a:cubicBezTo>
                    <a:pt x="45277" y="64722"/>
                    <a:pt x="51654" y="48398"/>
                    <a:pt x="58942" y="30510"/>
                  </a:cubicBezTo>
                  <a:cubicBezTo>
                    <a:pt x="60764" y="26038"/>
                    <a:pt x="61447" y="24025"/>
                    <a:pt x="61447" y="20448"/>
                  </a:cubicBezTo>
                  <a:cubicBezTo>
                    <a:pt x="61447" y="7479"/>
                    <a:pt x="48238" y="323"/>
                    <a:pt x="35712" y="323"/>
                  </a:cubicBezTo>
                  <a:cubicBezTo>
                    <a:pt x="11570" y="323"/>
                    <a:pt x="183" y="30734"/>
                    <a:pt x="183" y="35206"/>
                  </a:cubicBezTo>
                  <a:cubicBezTo>
                    <a:pt x="183" y="38336"/>
                    <a:pt x="3599" y="38336"/>
                    <a:pt x="5649" y="38336"/>
                  </a:cubicBezTo>
                  <a:cubicBezTo>
                    <a:pt x="8382" y="38336"/>
                    <a:pt x="9976" y="38336"/>
                    <a:pt x="10887" y="35429"/>
                  </a:cubicBezTo>
                  <a:cubicBezTo>
                    <a:pt x="18175" y="11280"/>
                    <a:pt x="30246" y="8373"/>
                    <a:pt x="34345" y="8373"/>
                  </a:cubicBezTo>
                  <a:cubicBezTo>
                    <a:pt x="35939" y="8373"/>
                    <a:pt x="38217" y="8373"/>
                    <a:pt x="38217" y="13069"/>
                  </a:cubicBezTo>
                  <a:cubicBezTo>
                    <a:pt x="38217" y="18212"/>
                    <a:pt x="35484" y="24696"/>
                    <a:pt x="34801" y="26485"/>
                  </a:cubicBezTo>
                  <a:cubicBezTo>
                    <a:pt x="24324" y="52423"/>
                    <a:pt x="20908" y="62485"/>
                    <a:pt x="20908" y="73218"/>
                  </a:cubicBezTo>
                  <a:cubicBezTo>
                    <a:pt x="20908" y="96921"/>
                    <a:pt x="40494" y="103182"/>
                    <a:pt x="60308" y="103182"/>
                  </a:cubicBezTo>
                  <a:cubicBezTo>
                    <a:pt x="99480" y="103182"/>
                    <a:pt x="116106" y="39678"/>
                    <a:pt x="116106" y="20448"/>
                  </a:cubicBezTo>
                  <a:close/>
                </a:path>
              </a:pathLst>
            </a:custGeom>
            <a:solidFill>
              <a:srgbClr val="000000"/>
            </a:solidFill>
            <a:ln w="22860" cap="flat">
              <a:noFill/>
              <a:prstDash val="solid"/>
              <a:miter/>
            </a:ln>
          </p:spPr>
          <p:txBody>
            <a:bodyPr rtlCol="0" anchor="ctr"/>
            <a:lstStyle/>
            <a:p>
              <a:endParaRPr lang="en-CN"/>
            </a:p>
          </p:txBody>
        </p:sp>
        <p:sp>
          <p:nvSpPr>
            <p:cNvPr id="18633" name="Freeform 18632">
              <a:extLst>
                <a:ext uri="{FF2B5EF4-FFF2-40B4-BE49-F238E27FC236}">
                  <a16:creationId xmlns:a16="http://schemas.microsoft.com/office/drawing/2014/main" id="{1C730CD7-F4DF-20EC-D3DB-D344CFC72162}"/>
                </a:ext>
              </a:extLst>
            </p:cNvPr>
            <p:cNvSpPr/>
            <p:nvPr>
              <p:custDataLst>
                <p:tags r:id="rId67"/>
              </p:custDataLst>
            </p:nvPr>
          </p:nvSpPr>
          <p:spPr>
            <a:xfrm>
              <a:off x="6875045" y="4599570"/>
              <a:ext cx="81305" cy="70592"/>
            </a:xfrm>
            <a:custGeom>
              <a:avLst/>
              <a:gdLst>
                <a:gd name="connsiteX0" fmla="*/ 57741 w 81305"/>
                <a:gd name="connsiteY0" fmla="*/ 9330 h 70592"/>
                <a:gd name="connsiteX1" fmla="*/ 41320 w 81305"/>
                <a:gd name="connsiteY1" fmla="*/ 95 h 70592"/>
                <a:gd name="connsiteX2" fmla="*/ 189 w 81305"/>
                <a:gd name="connsiteY2" fmla="*/ 44704 h 70592"/>
                <a:gd name="connsiteX3" fmla="*/ 24262 w 81305"/>
                <a:gd name="connsiteY3" fmla="*/ 70687 h 70592"/>
                <a:gd name="connsiteX4" fmla="*/ 46900 w 81305"/>
                <a:gd name="connsiteY4" fmla="*/ 59730 h 70592"/>
                <a:gd name="connsiteX5" fmla="*/ 63320 w 81305"/>
                <a:gd name="connsiteY5" fmla="*/ 70687 h 70592"/>
                <a:gd name="connsiteX6" fmla="*/ 75915 w 81305"/>
                <a:gd name="connsiteY6" fmla="*/ 62391 h 70592"/>
                <a:gd name="connsiteX7" fmla="*/ 81495 w 81305"/>
                <a:gd name="connsiteY7" fmla="*/ 46739 h 70592"/>
                <a:gd name="connsiteX8" fmla="*/ 78944 w 81305"/>
                <a:gd name="connsiteY8" fmla="*/ 44704 h 70592"/>
                <a:gd name="connsiteX9" fmla="*/ 75436 w 81305"/>
                <a:gd name="connsiteY9" fmla="*/ 49556 h 70592"/>
                <a:gd name="connsiteX10" fmla="*/ 63799 w 81305"/>
                <a:gd name="connsiteY10" fmla="*/ 66304 h 70592"/>
                <a:gd name="connsiteX11" fmla="*/ 58538 w 81305"/>
                <a:gd name="connsiteY11" fmla="*/ 58635 h 70592"/>
                <a:gd name="connsiteX12" fmla="*/ 60929 w 81305"/>
                <a:gd name="connsiteY12" fmla="*/ 46269 h 70592"/>
                <a:gd name="connsiteX13" fmla="*/ 64436 w 81305"/>
                <a:gd name="connsiteY13" fmla="*/ 32182 h 70592"/>
                <a:gd name="connsiteX14" fmla="*/ 67625 w 81305"/>
                <a:gd name="connsiteY14" fmla="*/ 20286 h 70592"/>
                <a:gd name="connsiteX15" fmla="*/ 70494 w 81305"/>
                <a:gd name="connsiteY15" fmla="*/ 8078 h 70592"/>
                <a:gd name="connsiteX16" fmla="*/ 65074 w 81305"/>
                <a:gd name="connsiteY16" fmla="*/ 3069 h 70592"/>
                <a:gd name="connsiteX17" fmla="*/ 57741 w 81305"/>
                <a:gd name="connsiteY17" fmla="*/ 9330 h 70592"/>
                <a:gd name="connsiteX18" fmla="*/ 47538 w 81305"/>
                <a:gd name="connsiteY18" fmla="*/ 49556 h 70592"/>
                <a:gd name="connsiteX19" fmla="*/ 39407 w 81305"/>
                <a:gd name="connsiteY19" fmla="*/ 60043 h 70592"/>
                <a:gd name="connsiteX20" fmla="*/ 24740 w 81305"/>
                <a:gd name="connsiteY20" fmla="*/ 66304 h 70592"/>
                <a:gd name="connsiteX21" fmla="*/ 13102 w 81305"/>
                <a:gd name="connsiteY21" fmla="*/ 51122 h 70592"/>
                <a:gd name="connsiteX22" fmla="*/ 21392 w 81305"/>
                <a:gd name="connsiteY22" fmla="*/ 19347 h 70592"/>
                <a:gd name="connsiteX23" fmla="*/ 41320 w 81305"/>
                <a:gd name="connsiteY23" fmla="*/ 4478 h 70592"/>
                <a:gd name="connsiteX24" fmla="*/ 55509 w 81305"/>
                <a:gd name="connsiteY24" fmla="*/ 18095 h 70592"/>
                <a:gd name="connsiteX25" fmla="*/ 55030 w 81305"/>
                <a:gd name="connsiteY25" fmla="*/ 20286 h 70592"/>
                <a:gd name="connsiteX26" fmla="*/ 47538 w 81305"/>
                <a:gd name="connsiteY26" fmla="*/ 49556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05" h="70592">
                  <a:moveTo>
                    <a:pt x="57741" y="9330"/>
                  </a:moveTo>
                  <a:cubicBezTo>
                    <a:pt x="54393" y="4164"/>
                    <a:pt x="48972" y="95"/>
                    <a:pt x="41320" y="95"/>
                  </a:cubicBezTo>
                  <a:cubicBezTo>
                    <a:pt x="20914" y="95"/>
                    <a:pt x="189" y="22165"/>
                    <a:pt x="189" y="44704"/>
                  </a:cubicBezTo>
                  <a:cubicBezTo>
                    <a:pt x="189" y="59887"/>
                    <a:pt x="10552" y="70687"/>
                    <a:pt x="24262" y="70687"/>
                  </a:cubicBezTo>
                  <a:cubicBezTo>
                    <a:pt x="32871" y="70687"/>
                    <a:pt x="40523" y="65835"/>
                    <a:pt x="46900" y="59730"/>
                  </a:cubicBezTo>
                  <a:cubicBezTo>
                    <a:pt x="49929" y="69122"/>
                    <a:pt x="59175" y="70687"/>
                    <a:pt x="63320" y="70687"/>
                  </a:cubicBezTo>
                  <a:cubicBezTo>
                    <a:pt x="69060" y="70687"/>
                    <a:pt x="73045" y="67243"/>
                    <a:pt x="75915" y="62391"/>
                  </a:cubicBezTo>
                  <a:cubicBezTo>
                    <a:pt x="79422" y="56287"/>
                    <a:pt x="81495" y="47365"/>
                    <a:pt x="81495" y="46739"/>
                  </a:cubicBezTo>
                  <a:cubicBezTo>
                    <a:pt x="81495" y="44704"/>
                    <a:pt x="79422" y="44704"/>
                    <a:pt x="78944" y="44704"/>
                  </a:cubicBezTo>
                  <a:cubicBezTo>
                    <a:pt x="76712" y="44704"/>
                    <a:pt x="76552" y="45330"/>
                    <a:pt x="75436" y="49556"/>
                  </a:cubicBezTo>
                  <a:cubicBezTo>
                    <a:pt x="73523" y="57069"/>
                    <a:pt x="70494" y="66304"/>
                    <a:pt x="63799" y="66304"/>
                  </a:cubicBezTo>
                  <a:cubicBezTo>
                    <a:pt x="59654" y="66304"/>
                    <a:pt x="58538" y="62861"/>
                    <a:pt x="58538" y="58635"/>
                  </a:cubicBezTo>
                  <a:cubicBezTo>
                    <a:pt x="58538" y="55974"/>
                    <a:pt x="59813" y="50339"/>
                    <a:pt x="60929" y="46269"/>
                  </a:cubicBezTo>
                  <a:cubicBezTo>
                    <a:pt x="62045" y="42043"/>
                    <a:pt x="63639" y="35626"/>
                    <a:pt x="64436" y="32182"/>
                  </a:cubicBezTo>
                  <a:lnTo>
                    <a:pt x="67625" y="20286"/>
                  </a:lnTo>
                  <a:cubicBezTo>
                    <a:pt x="68581" y="16217"/>
                    <a:pt x="70494" y="8860"/>
                    <a:pt x="70494" y="8078"/>
                  </a:cubicBezTo>
                  <a:cubicBezTo>
                    <a:pt x="70494" y="4634"/>
                    <a:pt x="67625" y="3069"/>
                    <a:pt x="65074" y="3069"/>
                  </a:cubicBezTo>
                  <a:cubicBezTo>
                    <a:pt x="62364" y="3069"/>
                    <a:pt x="58697" y="4947"/>
                    <a:pt x="57741" y="9330"/>
                  </a:cubicBezTo>
                  <a:close/>
                  <a:moveTo>
                    <a:pt x="47538" y="49556"/>
                  </a:moveTo>
                  <a:cubicBezTo>
                    <a:pt x="46422" y="53939"/>
                    <a:pt x="42914" y="57069"/>
                    <a:pt x="39407" y="60043"/>
                  </a:cubicBezTo>
                  <a:cubicBezTo>
                    <a:pt x="37972" y="61296"/>
                    <a:pt x="31595" y="66304"/>
                    <a:pt x="24740" y="66304"/>
                  </a:cubicBezTo>
                  <a:cubicBezTo>
                    <a:pt x="18842" y="66304"/>
                    <a:pt x="13102" y="62235"/>
                    <a:pt x="13102" y="51122"/>
                  </a:cubicBezTo>
                  <a:cubicBezTo>
                    <a:pt x="13102" y="42826"/>
                    <a:pt x="17726" y="25608"/>
                    <a:pt x="21392" y="19347"/>
                  </a:cubicBezTo>
                  <a:cubicBezTo>
                    <a:pt x="28726" y="6825"/>
                    <a:pt x="36856" y="4478"/>
                    <a:pt x="41320" y="4478"/>
                  </a:cubicBezTo>
                  <a:cubicBezTo>
                    <a:pt x="52480" y="4478"/>
                    <a:pt x="55509" y="16373"/>
                    <a:pt x="55509" y="18095"/>
                  </a:cubicBezTo>
                  <a:cubicBezTo>
                    <a:pt x="55509" y="18721"/>
                    <a:pt x="55190" y="19817"/>
                    <a:pt x="55030" y="20286"/>
                  </a:cubicBezTo>
                  <a:lnTo>
                    <a:pt x="47538" y="49556"/>
                  </a:lnTo>
                  <a:close/>
                </a:path>
              </a:pathLst>
            </a:custGeom>
            <a:solidFill>
              <a:srgbClr val="000000"/>
            </a:solidFill>
            <a:ln w="22860" cap="flat">
              <a:noFill/>
              <a:prstDash val="solid"/>
              <a:miter/>
            </a:ln>
          </p:spPr>
          <p:txBody>
            <a:bodyPr rtlCol="0" anchor="ctr"/>
            <a:lstStyle/>
            <a:p>
              <a:endParaRPr lang="en-CN"/>
            </a:p>
          </p:txBody>
        </p:sp>
        <p:sp>
          <p:nvSpPr>
            <p:cNvPr id="18634" name="Freeform 18633">
              <a:extLst>
                <a:ext uri="{FF2B5EF4-FFF2-40B4-BE49-F238E27FC236}">
                  <a16:creationId xmlns:a16="http://schemas.microsoft.com/office/drawing/2014/main" id="{92C05218-5E63-42DB-4CC8-B2B5A4B52BDB}"/>
                </a:ext>
              </a:extLst>
            </p:cNvPr>
            <p:cNvSpPr/>
            <p:nvPr>
              <p:custDataLst>
                <p:tags r:id="rId68"/>
              </p:custDataLst>
            </p:nvPr>
          </p:nvSpPr>
          <p:spPr>
            <a:xfrm>
              <a:off x="6971602" y="4599413"/>
              <a:ext cx="77638" cy="70748"/>
            </a:xfrm>
            <a:custGeom>
              <a:avLst/>
              <a:gdLst>
                <a:gd name="connsiteX0" fmla="*/ 77832 w 77638"/>
                <a:gd name="connsiteY0" fmla="*/ 12460 h 70748"/>
                <a:gd name="connsiteX1" fmla="*/ 69861 w 77638"/>
                <a:gd name="connsiteY1" fmla="*/ 95 h 70748"/>
                <a:gd name="connsiteX2" fmla="*/ 61252 w 77638"/>
                <a:gd name="connsiteY2" fmla="*/ 8391 h 70748"/>
                <a:gd name="connsiteX3" fmla="*/ 63962 w 77638"/>
                <a:gd name="connsiteY3" fmla="*/ 13243 h 70748"/>
                <a:gd name="connsiteX4" fmla="*/ 69861 w 77638"/>
                <a:gd name="connsiteY4" fmla="*/ 25765 h 70748"/>
                <a:gd name="connsiteX5" fmla="*/ 40368 w 77638"/>
                <a:gd name="connsiteY5" fmla="*/ 66461 h 70748"/>
                <a:gd name="connsiteX6" fmla="*/ 27455 w 77638"/>
                <a:gd name="connsiteY6" fmla="*/ 52530 h 70748"/>
                <a:gd name="connsiteX7" fmla="*/ 36223 w 77638"/>
                <a:gd name="connsiteY7" fmla="*/ 22008 h 70748"/>
                <a:gd name="connsiteX8" fmla="*/ 38455 w 77638"/>
                <a:gd name="connsiteY8" fmla="*/ 13712 h 70748"/>
                <a:gd name="connsiteX9" fmla="*/ 23310 w 77638"/>
                <a:gd name="connsiteY9" fmla="*/ 251 h 70748"/>
                <a:gd name="connsiteX10" fmla="*/ 194 w 77638"/>
                <a:gd name="connsiteY10" fmla="*/ 24199 h 70748"/>
                <a:gd name="connsiteX11" fmla="*/ 2904 w 77638"/>
                <a:gd name="connsiteY11" fmla="*/ 26234 h 70748"/>
                <a:gd name="connsiteX12" fmla="*/ 5773 w 77638"/>
                <a:gd name="connsiteY12" fmla="*/ 23730 h 70748"/>
                <a:gd name="connsiteX13" fmla="*/ 22831 w 77638"/>
                <a:gd name="connsiteY13" fmla="*/ 4634 h 70748"/>
                <a:gd name="connsiteX14" fmla="*/ 26817 w 77638"/>
                <a:gd name="connsiteY14" fmla="*/ 10112 h 70748"/>
                <a:gd name="connsiteX15" fmla="*/ 23947 w 77638"/>
                <a:gd name="connsiteY15" fmla="*/ 20599 h 70748"/>
                <a:gd name="connsiteX16" fmla="*/ 15339 w 77638"/>
                <a:gd name="connsiteY16" fmla="*/ 50339 h 70748"/>
                <a:gd name="connsiteX17" fmla="*/ 39890 w 77638"/>
                <a:gd name="connsiteY17" fmla="*/ 70843 h 70748"/>
                <a:gd name="connsiteX18" fmla="*/ 77832 w 77638"/>
                <a:gd name="connsiteY18" fmla="*/ 12460 h 7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38" h="70748">
                  <a:moveTo>
                    <a:pt x="77832" y="12460"/>
                  </a:moveTo>
                  <a:cubicBezTo>
                    <a:pt x="77832" y="251"/>
                    <a:pt x="70339" y="95"/>
                    <a:pt x="69861" y="95"/>
                  </a:cubicBezTo>
                  <a:cubicBezTo>
                    <a:pt x="65716" y="95"/>
                    <a:pt x="61252" y="4321"/>
                    <a:pt x="61252" y="8391"/>
                  </a:cubicBezTo>
                  <a:cubicBezTo>
                    <a:pt x="61252" y="11052"/>
                    <a:pt x="62846" y="12304"/>
                    <a:pt x="63962" y="13243"/>
                  </a:cubicBezTo>
                  <a:cubicBezTo>
                    <a:pt x="66673" y="15434"/>
                    <a:pt x="69861" y="19504"/>
                    <a:pt x="69861" y="25765"/>
                  </a:cubicBezTo>
                  <a:cubicBezTo>
                    <a:pt x="69861" y="32808"/>
                    <a:pt x="59339" y="66461"/>
                    <a:pt x="40368" y="66461"/>
                  </a:cubicBezTo>
                  <a:cubicBezTo>
                    <a:pt x="27455" y="66461"/>
                    <a:pt x="27455" y="55191"/>
                    <a:pt x="27455" y="52530"/>
                  </a:cubicBezTo>
                  <a:cubicBezTo>
                    <a:pt x="27455" y="45330"/>
                    <a:pt x="30324" y="36565"/>
                    <a:pt x="36223" y="22008"/>
                  </a:cubicBezTo>
                  <a:cubicBezTo>
                    <a:pt x="37498" y="18721"/>
                    <a:pt x="38455" y="16373"/>
                    <a:pt x="38455" y="13712"/>
                  </a:cubicBezTo>
                  <a:cubicBezTo>
                    <a:pt x="38455" y="5573"/>
                    <a:pt x="31440" y="251"/>
                    <a:pt x="23310" y="251"/>
                  </a:cubicBezTo>
                  <a:cubicBezTo>
                    <a:pt x="7368" y="251"/>
                    <a:pt x="194" y="21695"/>
                    <a:pt x="194" y="24199"/>
                  </a:cubicBezTo>
                  <a:cubicBezTo>
                    <a:pt x="194" y="26234"/>
                    <a:pt x="2425" y="26234"/>
                    <a:pt x="2904" y="26234"/>
                  </a:cubicBezTo>
                  <a:cubicBezTo>
                    <a:pt x="5136" y="26234"/>
                    <a:pt x="5295" y="25452"/>
                    <a:pt x="5773" y="23730"/>
                  </a:cubicBezTo>
                  <a:cubicBezTo>
                    <a:pt x="9599" y="10895"/>
                    <a:pt x="16455" y="4634"/>
                    <a:pt x="22831" y="4634"/>
                  </a:cubicBezTo>
                  <a:cubicBezTo>
                    <a:pt x="25542" y="4634"/>
                    <a:pt x="26817" y="6356"/>
                    <a:pt x="26817" y="10112"/>
                  </a:cubicBezTo>
                  <a:cubicBezTo>
                    <a:pt x="26817" y="13712"/>
                    <a:pt x="25542" y="16999"/>
                    <a:pt x="23947" y="20599"/>
                  </a:cubicBezTo>
                  <a:cubicBezTo>
                    <a:pt x="17092" y="37974"/>
                    <a:pt x="15339" y="44704"/>
                    <a:pt x="15339" y="50339"/>
                  </a:cubicBezTo>
                  <a:cubicBezTo>
                    <a:pt x="15339" y="65835"/>
                    <a:pt x="27774" y="70843"/>
                    <a:pt x="39890" y="70843"/>
                  </a:cubicBezTo>
                  <a:cubicBezTo>
                    <a:pt x="66673" y="70843"/>
                    <a:pt x="77832" y="25295"/>
                    <a:pt x="77832" y="12460"/>
                  </a:cubicBezTo>
                  <a:close/>
                </a:path>
              </a:pathLst>
            </a:custGeom>
            <a:solidFill>
              <a:srgbClr val="000000"/>
            </a:solidFill>
            <a:ln w="22860" cap="flat">
              <a:noFill/>
              <a:prstDash val="solid"/>
              <a:miter/>
            </a:ln>
          </p:spPr>
          <p:txBody>
            <a:bodyPr rtlCol="0" anchor="ctr"/>
            <a:lstStyle/>
            <a:p>
              <a:endParaRPr lang="en-CN"/>
            </a:p>
          </p:txBody>
        </p:sp>
        <p:sp>
          <p:nvSpPr>
            <p:cNvPr id="18635" name="Freeform 18634">
              <a:extLst>
                <a:ext uri="{FF2B5EF4-FFF2-40B4-BE49-F238E27FC236}">
                  <a16:creationId xmlns:a16="http://schemas.microsoft.com/office/drawing/2014/main" id="{F53CF33C-98AB-AC1B-DA6B-6DF91E66D43D}"/>
                </a:ext>
              </a:extLst>
            </p:cNvPr>
            <p:cNvSpPr/>
            <p:nvPr>
              <p:custDataLst>
                <p:tags r:id="rId69"/>
              </p:custDataLst>
            </p:nvPr>
          </p:nvSpPr>
          <p:spPr>
            <a:xfrm>
              <a:off x="7067783" y="4599570"/>
              <a:ext cx="78595" cy="100957"/>
            </a:xfrm>
            <a:custGeom>
              <a:avLst/>
              <a:gdLst>
                <a:gd name="connsiteX0" fmla="*/ 78155 w 78595"/>
                <a:gd name="connsiteY0" fmla="*/ 11365 h 100957"/>
                <a:gd name="connsiteX1" fmla="*/ 78793 w 78595"/>
                <a:gd name="connsiteY1" fmla="*/ 8078 h 100957"/>
                <a:gd name="connsiteX2" fmla="*/ 73373 w 78595"/>
                <a:gd name="connsiteY2" fmla="*/ 3069 h 100957"/>
                <a:gd name="connsiteX3" fmla="*/ 66039 w 78595"/>
                <a:gd name="connsiteY3" fmla="*/ 9017 h 100957"/>
                <a:gd name="connsiteX4" fmla="*/ 49619 w 78595"/>
                <a:gd name="connsiteY4" fmla="*/ 95 h 100957"/>
                <a:gd name="connsiteX5" fmla="*/ 8807 w 78595"/>
                <a:gd name="connsiteY5" fmla="*/ 43452 h 100957"/>
                <a:gd name="connsiteX6" fmla="*/ 33039 w 78595"/>
                <a:gd name="connsiteY6" fmla="*/ 69122 h 100957"/>
                <a:gd name="connsiteX7" fmla="*/ 52967 w 78595"/>
                <a:gd name="connsiteY7" fmla="*/ 60669 h 100957"/>
                <a:gd name="connsiteX8" fmla="*/ 49459 w 78595"/>
                <a:gd name="connsiteY8" fmla="*/ 74757 h 100957"/>
                <a:gd name="connsiteX9" fmla="*/ 40532 w 78595"/>
                <a:gd name="connsiteY9" fmla="*/ 90879 h 100957"/>
                <a:gd name="connsiteX10" fmla="*/ 22676 w 78595"/>
                <a:gd name="connsiteY10" fmla="*/ 96670 h 100957"/>
                <a:gd name="connsiteX11" fmla="*/ 10401 w 78595"/>
                <a:gd name="connsiteY11" fmla="*/ 95574 h 100957"/>
                <a:gd name="connsiteX12" fmla="*/ 15502 w 78595"/>
                <a:gd name="connsiteY12" fmla="*/ 87748 h 100957"/>
                <a:gd name="connsiteX13" fmla="*/ 9285 w 78595"/>
                <a:gd name="connsiteY13" fmla="*/ 81957 h 100957"/>
                <a:gd name="connsiteX14" fmla="*/ 198 w 78595"/>
                <a:gd name="connsiteY14" fmla="*/ 91505 h 100957"/>
                <a:gd name="connsiteX15" fmla="*/ 22836 w 78595"/>
                <a:gd name="connsiteY15" fmla="*/ 101053 h 100957"/>
                <a:gd name="connsiteX16" fmla="*/ 60778 w 78595"/>
                <a:gd name="connsiteY16" fmla="*/ 79609 h 100957"/>
                <a:gd name="connsiteX17" fmla="*/ 78155 w 78595"/>
                <a:gd name="connsiteY17" fmla="*/ 11365 h 100957"/>
                <a:gd name="connsiteX18" fmla="*/ 56155 w 78595"/>
                <a:gd name="connsiteY18" fmla="*/ 48304 h 100957"/>
                <a:gd name="connsiteX19" fmla="*/ 52807 w 78595"/>
                <a:gd name="connsiteY19" fmla="*/ 54095 h 100957"/>
                <a:gd name="connsiteX20" fmla="*/ 33517 w 78595"/>
                <a:gd name="connsiteY20" fmla="*/ 64739 h 100957"/>
                <a:gd name="connsiteX21" fmla="*/ 21560 w 78595"/>
                <a:gd name="connsiteY21" fmla="*/ 49869 h 100957"/>
                <a:gd name="connsiteX22" fmla="*/ 30010 w 78595"/>
                <a:gd name="connsiteY22" fmla="*/ 18565 h 100957"/>
                <a:gd name="connsiteX23" fmla="*/ 49619 w 78595"/>
                <a:gd name="connsiteY23" fmla="*/ 4478 h 100957"/>
                <a:gd name="connsiteX24" fmla="*/ 63807 w 78595"/>
                <a:gd name="connsiteY24" fmla="*/ 17782 h 100957"/>
                <a:gd name="connsiteX25" fmla="*/ 63329 w 78595"/>
                <a:gd name="connsiteY25" fmla="*/ 20130 h 100957"/>
                <a:gd name="connsiteX26" fmla="*/ 56155 w 78595"/>
                <a:gd name="connsiteY26" fmla="*/ 48304 h 10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595" h="100957">
                  <a:moveTo>
                    <a:pt x="78155" y="11365"/>
                  </a:moveTo>
                  <a:cubicBezTo>
                    <a:pt x="78793" y="9017"/>
                    <a:pt x="78793" y="8234"/>
                    <a:pt x="78793" y="8078"/>
                  </a:cubicBezTo>
                  <a:cubicBezTo>
                    <a:pt x="78793" y="4634"/>
                    <a:pt x="75923" y="3069"/>
                    <a:pt x="73373" y="3069"/>
                  </a:cubicBezTo>
                  <a:cubicBezTo>
                    <a:pt x="69706" y="3069"/>
                    <a:pt x="66677" y="6043"/>
                    <a:pt x="66039" y="9017"/>
                  </a:cubicBezTo>
                  <a:cubicBezTo>
                    <a:pt x="63329" y="4791"/>
                    <a:pt x="57909" y="95"/>
                    <a:pt x="49619" y="95"/>
                  </a:cubicBezTo>
                  <a:cubicBezTo>
                    <a:pt x="29691" y="95"/>
                    <a:pt x="8807" y="21069"/>
                    <a:pt x="8807" y="43452"/>
                  </a:cubicBezTo>
                  <a:cubicBezTo>
                    <a:pt x="8807" y="59574"/>
                    <a:pt x="19966" y="69122"/>
                    <a:pt x="33039" y="69122"/>
                  </a:cubicBezTo>
                  <a:cubicBezTo>
                    <a:pt x="40372" y="69122"/>
                    <a:pt x="47387" y="65522"/>
                    <a:pt x="52967" y="60669"/>
                  </a:cubicBezTo>
                  <a:lnTo>
                    <a:pt x="49459" y="74757"/>
                  </a:lnTo>
                  <a:cubicBezTo>
                    <a:pt x="47706" y="81331"/>
                    <a:pt x="46590" y="85557"/>
                    <a:pt x="40532" y="90879"/>
                  </a:cubicBezTo>
                  <a:cubicBezTo>
                    <a:pt x="33517" y="96670"/>
                    <a:pt x="26662" y="96670"/>
                    <a:pt x="22676" y="96670"/>
                  </a:cubicBezTo>
                  <a:cubicBezTo>
                    <a:pt x="15343" y="96670"/>
                    <a:pt x="13270" y="96200"/>
                    <a:pt x="10401" y="95574"/>
                  </a:cubicBezTo>
                  <a:cubicBezTo>
                    <a:pt x="14386" y="93696"/>
                    <a:pt x="15502" y="89939"/>
                    <a:pt x="15502" y="87748"/>
                  </a:cubicBezTo>
                  <a:cubicBezTo>
                    <a:pt x="15502" y="83991"/>
                    <a:pt x="12473" y="81957"/>
                    <a:pt x="9285" y="81957"/>
                  </a:cubicBezTo>
                  <a:cubicBezTo>
                    <a:pt x="4821" y="81957"/>
                    <a:pt x="198" y="85557"/>
                    <a:pt x="198" y="91505"/>
                  </a:cubicBezTo>
                  <a:cubicBezTo>
                    <a:pt x="198" y="100896"/>
                    <a:pt x="13908" y="101053"/>
                    <a:pt x="22836" y="101053"/>
                  </a:cubicBezTo>
                  <a:cubicBezTo>
                    <a:pt x="47865" y="101053"/>
                    <a:pt x="58546" y="88531"/>
                    <a:pt x="60778" y="79609"/>
                  </a:cubicBezTo>
                  <a:lnTo>
                    <a:pt x="78155" y="11365"/>
                  </a:lnTo>
                  <a:close/>
                  <a:moveTo>
                    <a:pt x="56155" y="48304"/>
                  </a:moveTo>
                  <a:cubicBezTo>
                    <a:pt x="55517" y="50652"/>
                    <a:pt x="55517" y="50965"/>
                    <a:pt x="52807" y="54095"/>
                  </a:cubicBezTo>
                  <a:cubicBezTo>
                    <a:pt x="47227" y="60669"/>
                    <a:pt x="39575" y="64739"/>
                    <a:pt x="33517" y="64739"/>
                  </a:cubicBezTo>
                  <a:cubicBezTo>
                    <a:pt x="25386" y="64739"/>
                    <a:pt x="21560" y="58009"/>
                    <a:pt x="21560" y="49869"/>
                  </a:cubicBezTo>
                  <a:cubicBezTo>
                    <a:pt x="21560" y="42982"/>
                    <a:pt x="25865" y="25452"/>
                    <a:pt x="30010" y="18565"/>
                  </a:cubicBezTo>
                  <a:cubicBezTo>
                    <a:pt x="36705" y="7608"/>
                    <a:pt x="44198" y="4478"/>
                    <a:pt x="49619" y="4478"/>
                  </a:cubicBezTo>
                  <a:cubicBezTo>
                    <a:pt x="60778" y="4478"/>
                    <a:pt x="63807" y="16217"/>
                    <a:pt x="63807" y="17782"/>
                  </a:cubicBezTo>
                  <a:cubicBezTo>
                    <a:pt x="63807" y="18095"/>
                    <a:pt x="63807" y="18408"/>
                    <a:pt x="63329" y="20130"/>
                  </a:cubicBezTo>
                  <a:lnTo>
                    <a:pt x="56155" y="48304"/>
                  </a:lnTo>
                  <a:close/>
                </a:path>
              </a:pathLst>
            </a:custGeom>
            <a:solidFill>
              <a:srgbClr val="000000"/>
            </a:solidFill>
            <a:ln w="22860" cap="flat">
              <a:noFill/>
              <a:prstDash val="solid"/>
              <a:miter/>
            </a:ln>
          </p:spPr>
          <p:txBody>
            <a:bodyPr rtlCol="0" anchor="ctr"/>
            <a:lstStyle/>
            <a:p>
              <a:endParaRPr lang="en-CN"/>
            </a:p>
          </p:txBody>
        </p:sp>
        <p:sp>
          <p:nvSpPr>
            <p:cNvPr id="18636" name="Freeform 18635">
              <a:extLst>
                <a:ext uri="{FF2B5EF4-FFF2-40B4-BE49-F238E27FC236}">
                  <a16:creationId xmlns:a16="http://schemas.microsoft.com/office/drawing/2014/main" id="{34E66BA3-8883-7D01-892C-8D1F5D144E12}"/>
                </a:ext>
              </a:extLst>
            </p:cNvPr>
            <p:cNvSpPr/>
            <p:nvPr>
              <p:custDataLst>
                <p:tags r:id="rId70"/>
              </p:custDataLst>
            </p:nvPr>
          </p:nvSpPr>
          <p:spPr>
            <a:xfrm>
              <a:off x="6874262" y="4731745"/>
              <a:ext cx="58029" cy="103931"/>
            </a:xfrm>
            <a:custGeom>
              <a:avLst/>
              <a:gdLst>
                <a:gd name="connsiteX0" fmla="*/ 36218 w 58029"/>
                <a:gd name="connsiteY0" fmla="*/ 4485 h 103931"/>
                <a:gd name="connsiteX1" fmla="*/ 31436 w 58029"/>
                <a:gd name="connsiteY1" fmla="*/ 102 h 103931"/>
                <a:gd name="connsiteX2" fmla="*/ 189 w 58029"/>
                <a:gd name="connsiteY2" fmla="*/ 10120 h 103931"/>
                <a:gd name="connsiteX3" fmla="*/ 189 w 58029"/>
                <a:gd name="connsiteY3" fmla="*/ 15755 h 103931"/>
                <a:gd name="connsiteX4" fmla="*/ 23305 w 58029"/>
                <a:gd name="connsiteY4" fmla="*/ 11372 h 103931"/>
                <a:gd name="connsiteX5" fmla="*/ 23305 w 58029"/>
                <a:gd name="connsiteY5" fmla="*/ 91199 h 103931"/>
                <a:gd name="connsiteX6" fmla="*/ 7363 w 58029"/>
                <a:gd name="connsiteY6" fmla="*/ 98399 h 103931"/>
                <a:gd name="connsiteX7" fmla="*/ 1305 w 58029"/>
                <a:gd name="connsiteY7" fmla="*/ 98399 h 103931"/>
                <a:gd name="connsiteX8" fmla="*/ 1305 w 58029"/>
                <a:gd name="connsiteY8" fmla="*/ 104034 h 103931"/>
                <a:gd name="connsiteX9" fmla="*/ 29682 w 58029"/>
                <a:gd name="connsiteY9" fmla="*/ 103408 h 103931"/>
                <a:gd name="connsiteX10" fmla="*/ 58219 w 58029"/>
                <a:gd name="connsiteY10" fmla="*/ 104034 h 103931"/>
                <a:gd name="connsiteX11" fmla="*/ 58219 w 58029"/>
                <a:gd name="connsiteY11" fmla="*/ 98399 h 103931"/>
                <a:gd name="connsiteX12" fmla="*/ 52160 w 58029"/>
                <a:gd name="connsiteY12" fmla="*/ 98399 h 103931"/>
                <a:gd name="connsiteX13" fmla="*/ 36218 w 58029"/>
                <a:gd name="connsiteY13" fmla="*/ 91199 h 103931"/>
                <a:gd name="connsiteX14" fmla="*/ 36218 w 58029"/>
                <a:gd name="connsiteY14" fmla="*/ 4485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3931">
                  <a:moveTo>
                    <a:pt x="36218" y="4485"/>
                  </a:moveTo>
                  <a:cubicBezTo>
                    <a:pt x="36218" y="259"/>
                    <a:pt x="35899" y="102"/>
                    <a:pt x="31436" y="102"/>
                  </a:cubicBezTo>
                  <a:cubicBezTo>
                    <a:pt x="21233" y="9963"/>
                    <a:pt x="6725" y="10120"/>
                    <a:pt x="189" y="10120"/>
                  </a:cubicBezTo>
                  <a:lnTo>
                    <a:pt x="189" y="15755"/>
                  </a:lnTo>
                  <a:cubicBezTo>
                    <a:pt x="4015" y="15755"/>
                    <a:pt x="14537" y="15755"/>
                    <a:pt x="23305" y="11372"/>
                  </a:cubicBezTo>
                  <a:lnTo>
                    <a:pt x="23305" y="91199"/>
                  </a:lnTo>
                  <a:cubicBezTo>
                    <a:pt x="23305" y="96364"/>
                    <a:pt x="23305" y="98399"/>
                    <a:pt x="7363" y="98399"/>
                  </a:cubicBezTo>
                  <a:lnTo>
                    <a:pt x="1305" y="98399"/>
                  </a:lnTo>
                  <a:lnTo>
                    <a:pt x="1305" y="104034"/>
                  </a:lnTo>
                  <a:cubicBezTo>
                    <a:pt x="4174" y="103877"/>
                    <a:pt x="23783" y="103408"/>
                    <a:pt x="29682" y="103408"/>
                  </a:cubicBezTo>
                  <a:cubicBezTo>
                    <a:pt x="34624" y="103408"/>
                    <a:pt x="54711" y="103877"/>
                    <a:pt x="58219" y="104034"/>
                  </a:cubicBezTo>
                  <a:lnTo>
                    <a:pt x="58219" y="98399"/>
                  </a:lnTo>
                  <a:lnTo>
                    <a:pt x="52160" y="98399"/>
                  </a:lnTo>
                  <a:cubicBezTo>
                    <a:pt x="36218" y="98399"/>
                    <a:pt x="36218" y="96364"/>
                    <a:pt x="36218" y="91199"/>
                  </a:cubicBezTo>
                  <a:lnTo>
                    <a:pt x="36218" y="4485"/>
                  </a:lnTo>
                  <a:close/>
                </a:path>
              </a:pathLst>
            </a:custGeom>
            <a:solidFill>
              <a:srgbClr val="000000"/>
            </a:solidFill>
            <a:ln w="22860" cap="flat">
              <a:noFill/>
              <a:prstDash val="solid"/>
              <a:miter/>
            </a:ln>
          </p:spPr>
          <p:txBody>
            <a:bodyPr rtlCol="0" anchor="ctr"/>
            <a:lstStyle/>
            <a:p>
              <a:endParaRPr lang="en-CN"/>
            </a:p>
          </p:txBody>
        </p:sp>
        <p:sp>
          <p:nvSpPr>
            <p:cNvPr id="18637" name="Freeform 18636">
              <a:extLst>
                <a:ext uri="{FF2B5EF4-FFF2-40B4-BE49-F238E27FC236}">
                  <a16:creationId xmlns:a16="http://schemas.microsoft.com/office/drawing/2014/main" id="{CA606DB0-48DF-D4D7-7F83-0A5A258E942A}"/>
                </a:ext>
              </a:extLst>
            </p:cNvPr>
            <p:cNvSpPr/>
            <p:nvPr>
              <p:custDataLst>
                <p:tags r:id="rId71"/>
              </p:custDataLst>
            </p:nvPr>
          </p:nvSpPr>
          <p:spPr>
            <a:xfrm>
              <a:off x="7242901" y="4693988"/>
              <a:ext cx="151451" cy="52323"/>
            </a:xfrm>
            <a:custGeom>
              <a:avLst/>
              <a:gdLst>
                <a:gd name="connsiteX0" fmla="*/ 143913 w 151451"/>
                <a:gd name="connsiteY0" fmla="*/ 9044 h 52323"/>
                <a:gd name="connsiteX1" fmla="*/ 151656 w 151451"/>
                <a:gd name="connsiteY1" fmla="*/ 4572 h 52323"/>
                <a:gd name="connsiteX2" fmla="*/ 144141 w 151451"/>
                <a:gd name="connsiteY2" fmla="*/ 100 h 52323"/>
                <a:gd name="connsiteX3" fmla="*/ 7721 w 151451"/>
                <a:gd name="connsiteY3" fmla="*/ 100 h 52323"/>
                <a:gd name="connsiteX4" fmla="*/ 205 w 151451"/>
                <a:gd name="connsiteY4" fmla="*/ 4572 h 52323"/>
                <a:gd name="connsiteX5" fmla="*/ 7949 w 151451"/>
                <a:gd name="connsiteY5" fmla="*/ 9044 h 52323"/>
                <a:gd name="connsiteX6" fmla="*/ 143913 w 151451"/>
                <a:gd name="connsiteY6" fmla="*/ 9044 h 52323"/>
                <a:gd name="connsiteX7" fmla="*/ 144141 w 151451"/>
                <a:gd name="connsiteY7" fmla="*/ 52423 h 52323"/>
                <a:gd name="connsiteX8" fmla="*/ 151656 w 151451"/>
                <a:gd name="connsiteY8" fmla="*/ 47951 h 52323"/>
                <a:gd name="connsiteX9" fmla="*/ 143913 w 151451"/>
                <a:gd name="connsiteY9" fmla="*/ 43479 h 52323"/>
                <a:gd name="connsiteX10" fmla="*/ 7949 w 151451"/>
                <a:gd name="connsiteY10" fmla="*/ 43479 h 52323"/>
                <a:gd name="connsiteX11" fmla="*/ 205 w 151451"/>
                <a:gd name="connsiteY11" fmla="*/ 47951 h 52323"/>
                <a:gd name="connsiteX12" fmla="*/ 7721 w 151451"/>
                <a:gd name="connsiteY12" fmla="*/ 52423 h 52323"/>
                <a:gd name="connsiteX13" fmla="*/ 144141 w 151451"/>
                <a:gd name="connsiteY13" fmla="*/ 52423 h 5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23">
                  <a:moveTo>
                    <a:pt x="143913" y="9044"/>
                  </a:moveTo>
                  <a:cubicBezTo>
                    <a:pt x="147329" y="9044"/>
                    <a:pt x="151656" y="9044"/>
                    <a:pt x="151656" y="4572"/>
                  </a:cubicBezTo>
                  <a:cubicBezTo>
                    <a:pt x="151656" y="100"/>
                    <a:pt x="147329" y="100"/>
                    <a:pt x="144141" y="100"/>
                  </a:cubicBezTo>
                  <a:lnTo>
                    <a:pt x="7721" y="100"/>
                  </a:lnTo>
                  <a:cubicBezTo>
                    <a:pt x="4532" y="100"/>
                    <a:pt x="205" y="100"/>
                    <a:pt x="205" y="4572"/>
                  </a:cubicBezTo>
                  <a:cubicBezTo>
                    <a:pt x="205" y="9044"/>
                    <a:pt x="4532" y="9044"/>
                    <a:pt x="7949" y="9044"/>
                  </a:cubicBezTo>
                  <a:lnTo>
                    <a:pt x="143913" y="9044"/>
                  </a:lnTo>
                  <a:close/>
                  <a:moveTo>
                    <a:pt x="144141" y="52423"/>
                  </a:moveTo>
                  <a:cubicBezTo>
                    <a:pt x="147329" y="52423"/>
                    <a:pt x="151656" y="52423"/>
                    <a:pt x="151656" y="47951"/>
                  </a:cubicBezTo>
                  <a:cubicBezTo>
                    <a:pt x="151656" y="43479"/>
                    <a:pt x="147329" y="43479"/>
                    <a:pt x="143913" y="43479"/>
                  </a:cubicBezTo>
                  <a:lnTo>
                    <a:pt x="7949" y="43479"/>
                  </a:lnTo>
                  <a:cubicBezTo>
                    <a:pt x="4532" y="43479"/>
                    <a:pt x="205" y="43479"/>
                    <a:pt x="205" y="47951"/>
                  </a:cubicBezTo>
                  <a:cubicBezTo>
                    <a:pt x="205" y="52423"/>
                    <a:pt x="4532" y="52423"/>
                    <a:pt x="7721" y="52423"/>
                  </a:cubicBezTo>
                  <a:lnTo>
                    <a:pt x="144141" y="52423"/>
                  </a:lnTo>
                  <a:close/>
                </a:path>
              </a:pathLst>
            </a:custGeom>
            <a:solidFill>
              <a:srgbClr val="000000"/>
            </a:solidFill>
            <a:ln w="22860" cap="flat">
              <a:noFill/>
              <a:prstDash val="solid"/>
              <a:miter/>
            </a:ln>
          </p:spPr>
          <p:txBody>
            <a:bodyPr rtlCol="0" anchor="ctr"/>
            <a:lstStyle/>
            <a:p>
              <a:endParaRPr lang="en-CN"/>
            </a:p>
          </p:txBody>
        </p:sp>
        <p:sp>
          <p:nvSpPr>
            <p:cNvPr id="18638" name="Freeform 18637">
              <a:extLst>
                <a:ext uri="{FF2B5EF4-FFF2-40B4-BE49-F238E27FC236}">
                  <a16:creationId xmlns:a16="http://schemas.microsoft.com/office/drawing/2014/main" id="{15A93BDE-EB90-6EC7-60A9-00D265CFC061}"/>
                </a:ext>
              </a:extLst>
            </p:cNvPr>
            <p:cNvSpPr/>
            <p:nvPr>
              <p:custDataLst>
                <p:tags r:id="rId72"/>
              </p:custDataLst>
            </p:nvPr>
          </p:nvSpPr>
          <p:spPr>
            <a:xfrm>
              <a:off x="7477832" y="4615949"/>
              <a:ext cx="156005" cy="160101"/>
            </a:xfrm>
            <a:custGeom>
              <a:avLst/>
              <a:gdLst>
                <a:gd name="connsiteX0" fmla="*/ 83571 w 156005"/>
                <a:gd name="connsiteY0" fmla="*/ 4572 h 160101"/>
                <a:gd name="connsiteX1" fmla="*/ 78333 w 156005"/>
                <a:gd name="connsiteY1" fmla="*/ 100 h 160101"/>
                <a:gd name="connsiteX2" fmla="*/ 72867 w 156005"/>
                <a:gd name="connsiteY2" fmla="*/ 4572 h 160101"/>
                <a:gd name="connsiteX3" fmla="*/ 25723 w 156005"/>
                <a:gd name="connsiteY3" fmla="*/ 138288 h 160101"/>
                <a:gd name="connsiteX4" fmla="*/ 216 w 156005"/>
                <a:gd name="connsiteY4" fmla="*/ 153269 h 160101"/>
                <a:gd name="connsiteX5" fmla="*/ 216 w 156005"/>
                <a:gd name="connsiteY5" fmla="*/ 160201 h 160101"/>
                <a:gd name="connsiteX6" fmla="*/ 23446 w 156005"/>
                <a:gd name="connsiteY6" fmla="*/ 159530 h 160101"/>
                <a:gd name="connsiteX7" fmla="*/ 49637 w 156005"/>
                <a:gd name="connsiteY7" fmla="*/ 160201 h 160101"/>
                <a:gd name="connsiteX8" fmla="*/ 49637 w 156005"/>
                <a:gd name="connsiteY8" fmla="*/ 153269 h 160101"/>
                <a:gd name="connsiteX9" fmla="*/ 32556 w 156005"/>
                <a:gd name="connsiteY9" fmla="*/ 141865 h 160101"/>
                <a:gd name="connsiteX10" fmla="*/ 33011 w 156005"/>
                <a:gd name="connsiteY10" fmla="*/ 138511 h 160101"/>
                <a:gd name="connsiteX11" fmla="*/ 43487 w 156005"/>
                <a:gd name="connsiteY11" fmla="*/ 109219 h 160101"/>
                <a:gd name="connsiteX12" fmla="*/ 99741 w 156005"/>
                <a:gd name="connsiteY12" fmla="*/ 109219 h 160101"/>
                <a:gd name="connsiteX13" fmla="*/ 111811 w 156005"/>
                <a:gd name="connsiteY13" fmla="*/ 143431 h 160101"/>
                <a:gd name="connsiteX14" fmla="*/ 112494 w 156005"/>
                <a:gd name="connsiteY14" fmla="*/ 146561 h 160101"/>
                <a:gd name="connsiteX15" fmla="*/ 93592 w 156005"/>
                <a:gd name="connsiteY15" fmla="*/ 153269 h 160101"/>
                <a:gd name="connsiteX16" fmla="*/ 93592 w 156005"/>
                <a:gd name="connsiteY16" fmla="*/ 160201 h 160101"/>
                <a:gd name="connsiteX17" fmla="*/ 126387 w 156005"/>
                <a:gd name="connsiteY17" fmla="*/ 159530 h 160101"/>
                <a:gd name="connsiteX18" fmla="*/ 156222 w 156005"/>
                <a:gd name="connsiteY18" fmla="*/ 160201 h 160101"/>
                <a:gd name="connsiteX19" fmla="*/ 156222 w 156005"/>
                <a:gd name="connsiteY19" fmla="*/ 153269 h 160101"/>
                <a:gd name="connsiteX20" fmla="*/ 152122 w 156005"/>
                <a:gd name="connsiteY20" fmla="*/ 153269 h 160101"/>
                <a:gd name="connsiteX21" fmla="*/ 132764 w 156005"/>
                <a:gd name="connsiteY21" fmla="*/ 144325 h 160101"/>
                <a:gd name="connsiteX22" fmla="*/ 83571 w 156005"/>
                <a:gd name="connsiteY22" fmla="*/ 4572 h 160101"/>
                <a:gd name="connsiteX23" fmla="*/ 71500 w 156005"/>
                <a:gd name="connsiteY23" fmla="*/ 29615 h 160101"/>
                <a:gd name="connsiteX24" fmla="*/ 97235 w 156005"/>
                <a:gd name="connsiteY24" fmla="*/ 102287 h 160101"/>
                <a:gd name="connsiteX25" fmla="*/ 45993 w 156005"/>
                <a:gd name="connsiteY25" fmla="*/ 102287 h 160101"/>
                <a:gd name="connsiteX26" fmla="*/ 71500 w 156005"/>
                <a:gd name="connsiteY26" fmla="*/ 29615 h 16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005" h="160101">
                  <a:moveTo>
                    <a:pt x="83571" y="4572"/>
                  </a:moveTo>
                  <a:cubicBezTo>
                    <a:pt x="82432" y="1665"/>
                    <a:pt x="81976" y="100"/>
                    <a:pt x="78333" y="100"/>
                  </a:cubicBezTo>
                  <a:cubicBezTo>
                    <a:pt x="74689" y="100"/>
                    <a:pt x="74005" y="1441"/>
                    <a:pt x="72867" y="4572"/>
                  </a:cubicBezTo>
                  <a:lnTo>
                    <a:pt x="25723" y="138288"/>
                  </a:lnTo>
                  <a:cubicBezTo>
                    <a:pt x="21624" y="149691"/>
                    <a:pt x="12514" y="153046"/>
                    <a:pt x="216" y="153269"/>
                  </a:cubicBezTo>
                  <a:lnTo>
                    <a:pt x="216" y="160201"/>
                  </a:lnTo>
                  <a:cubicBezTo>
                    <a:pt x="5454" y="159977"/>
                    <a:pt x="15247" y="159530"/>
                    <a:pt x="23446" y="159530"/>
                  </a:cubicBezTo>
                  <a:cubicBezTo>
                    <a:pt x="30506" y="159530"/>
                    <a:pt x="42349" y="159977"/>
                    <a:pt x="49637" y="160201"/>
                  </a:cubicBezTo>
                  <a:lnTo>
                    <a:pt x="49637" y="153269"/>
                  </a:lnTo>
                  <a:cubicBezTo>
                    <a:pt x="38249" y="153269"/>
                    <a:pt x="32556" y="147679"/>
                    <a:pt x="32556" y="141865"/>
                  </a:cubicBezTo>
                  <a:cubicBezTo>
                    <a:pt x="32556" y="141194"/>
                    <a:pt x="32783" y="138958"/>
                    <a:pt x="33011" y="138511"/>
                  </a:cubicBezTo>
                  <a:lnTo>
                    <a:pt x="43487" y="109219"/>
                  </a:lnTo>
                  <a:lnTo>
                    <a:pt x="99741" y="109219"/>
                  </a:lnTo>
                  <a:lnTo>
                    <a:pt x="111811" y="143431"/>
                  </a:lnTo>
                  <a:cubicBezTo>
                    <a:pt x="112039" y="144325"/>
                    <a:pt x="112494" y="145667"/>
                    <a:pt x="112494" y="146561"/>
                  </a:cubicBezTo>
                  <a:cubicBezTo>
                    <a:pt x="112494" y="153269"/>
                    <a:pt x="99741" y="153269"/>
                    <a:pt x="93592" y="153269"/>
                  </a:cubicBezTo>
                  <a:lnTo>
                    <a:pt x="93592" y="160201"/>
                  </a:lnTo>
                  <a:cubicBezTo>
                    <a:pt x="101790" y="159530"/>
                    <a:pt x="117733" y="159530"/>
                    <a:pt x="126387" y="159530"/>
                  </a:cubicBezTo>
                  <a:cubicBezTo>
                    <a:pt x="136180" y="159530"/>
                    <a:pt x="146656" y="159754"/>
                    <a:pt x="156222" y="160201"/>
                  </a:cubicBezTo>
                  <a:lnTo>
                    <a:pt x="156222" y="153269"/>
                  </a:lnTo>
                  <a:lnTo>
                    <a:pt x="152122" y="153269"/>
                  </a:lnTo>
                  <a:cubicBezTo>
                    <a:pt x="138457" y="153269"/>
                    <a:pt x="135269" y="151704"/>
                    <a:pt x="132764" y="144325"/>
                  </a:cubicBezTo>
                  <a:lnTo>
                    <a:pt x="83571" y="4572"/>
                  </a:lnTo>
                  <a:close/>
                  <a:moveTo>
                    <a:pt x="71500" y="29615"/>
                  </a:moveTo>
                  <a:lnTo>
                    <a:pt x="97235" y="102287"/>
                  </a:lnTo>
                  <a:lnTo>
                    <a:pt x="45993" y="102287"/>
                  </a:lnTo>
                  <a:lnTo>
                    <a:pt x="71500" y="29615"/>
                  </a:lnTo>
                  <a:close/>
                </a:path>
              </a:pathLst>
            </a:custGeom>
            <a:solidFill>
              <a:srgbClr val="000000"/>
            </a:solidFill>
            <a:ln w="22860" cap="flat">
              <a:noFill/>
              <a:prstDash val="solid"/>
              <a:miter/>
            </a:ln>
          </p:spPr>
          <p:txBody>
            <a:bodyPr rtlCol="0" anchor="ctr"/>
            <a:lstStyle/>
            <a:p>
              <a:endParaRPr lang="en-CN"/>
            </a:p>
          </p:txBody>
        </p:sp>
        <p:sp>
          <p:nvSpPr>
            <p:cNvPr id="18639" name="Freeform 18638">
              <a:extLst>
                <a:ext uri="{FF2B5EF4-FFF2-40B4-BE49-F238E27FC236}">
                  <a16:creationId xmlns:a16="http://schemas.microsoft.com/office/drawing/2014/main" id="{2D2D8667-3E70-8822-1AB5-0E253DC5534C}"/>
                </a:ext>
              </a:extLst>
            </p:cNvPr>
            <p:cNvSpPr/>
            <p:nvPr>
              <p:custDataLst>
                <p:tags r:id="rId73"/>
              </p:custDataLst>
            </p:nvPr>
          </p:nvSpPr>
          <p:spPr>
            <a:xfrm>
              <a:off x="7645681" y="4679677"/>
              <a:ext cx="111367" cy="98833"/>
            </a:xfrm>
            <a:custGeom>
              <a:avLst/>
              <a:gdLst>
                <a:gd name="connsiteX0" fmla="*/ 90638 w 111367"/>
                <a:gd name="connsiteY0" fmla="*/ 22013 h 98833"/>
                <a:gd name="connsiteX1" fmla="*/ 111591 w 111367"/>
                <a:gd name="connsiteY1" fmla="*/ 7031 h 98833"/>
                <a:gd name="connsiteX2" fmla="*/ 111591 w 111367"/>
                <a:gd name="connsiteY2" fmla="*/ 100 h 98833"/>
                <a:gd name="connsiteX3" fmla="*/ 94510 w 111367"/>
                <a:gd name="connsiteY3" fmla="*/ 770 h 98833"/>
                <a:gd name="connsiteX4" fmla="*/ 74696 w 111367"/>
                <a:gd name="connsiteY4" fmla="*/ 100 h 98833"/>
                <a:gd name="connsiteX5" fmla="*/ 74696 w 111367"/>
                <a:gd name="connsiteY5" fmla="*/ 7031 h 98833"/>
                <a:gd name="connsiteX6" fmla="*/ 85628 w 111367"/>
                <a:gd name="connsiteY6" fmla="*/ 16646 h 98833"/>
                <a:gd name="connsiteX7" fmla="*/ 84261 w 111367"/>
                <a:gd name="connsiteY7" fmla="*/ 22013 h 98833"/>
                <a:gd name="connsiteX8" fmla="*/ 61031 w 111367"/>
                <a:gd name="connsiteY8" fmla="*/ 79032 h 98833"/>
                <a:gd name="connsiteX9" fmla="*/ 35524 w 111367"/>
                <a:gd name="connsiteY9" fmla="*/ 16646 h 98833"/>
                <a:gd name="connsiteX10" fmla="*/ 34157 w 111367"/>
                <a:gd name="connsiteY10" fmla="*/ 12845 h 98833"/>
                <a:gd name="connsiteX11" fmla="*/ 47139 w 111367"/>
                <a:gd name="connsiteY11" fmla="*/ 7031 h 98833"/>
                <a:gd name="connsiteX12" fmla="*/ 47139 w 111367"/>
                <a:gd name="connsiteY12" fmla="*/ 100 h 98833"/>
                <a:gd name="connsiteX13" fmla="*/ 22315 w 111367"/>
                <a:gd name="connsiteY13" fmla="*/ 770 h 98833"/>
                <a:gd name="connsiteX14" fmla="*/ 223 w 111367"/>
                <a:gd name="connsiteY14" fmla="*/ 100 h 98833"/>
                <a:gd name="connsiteX15" fmla="*/ 223 w 111367"/>
                <a:gd name="connsiteY15" fmla="*/ 7031 h 98833"/>
                <a:gd name="connsiteX16" fmla="*/ 18443 w 111367"/>
                <a:gd name="connsiteY16" fmla="*/ 15305 h 98833"/>
                <a:gd name="connsiteX17" fmla="*/ 51238 w 111367"/>
                <a:gd name="connsiteY17" fmla="*/ 94685 h 98833"/>
                <a:gd name="connsiteX18" fmla="*/ 56021 w 111367"/>
                <a:gd name="connsiteY18" fmla="*/ 98933 h 98833"/>
                <a:gd name="connsiteX19" fmla="*/ 60804 w 111367"/>
                <a:gd name="connsiteY19" fmla="*/ 94685 h 98833"/>
                <a:gd name="connsiteX20" fmla="*/ 90638 w 111367"/>
                <a:gd name="connsiteY20" fmla="*/ 22013 h 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367" h="98833">
                  <a:moveTo>
                    <a:pt x="90638" y="22013"/>
                  </a:moveTo>
                  <a:cubicBezTo>
                    <a:pt x="92688" y="16870"/>
                    <a:pt x="96560" y="7255"/>
                    <a:pt x="111591" y="7031"/>
                  </a:cubicBezTo>
                  <a:lnTo>
                    <a:pt x="111591" y="100"/>
                  </a:lnTo>
                  <a:cubicBezTo>
                    <a:pt x="106353" y="547"/>
                    <a:pt x="99748" y="770"/>
                    <a:pt x="94510" y="770"/>
                  </a:cubicBezTo>
                  <a:cubicBezTo>
                    <a:pt x="89044" y="770"/>
                    <a:pt x="78568" y="323"/>
                    <a:pt x="74696" y="100"/>
                  </a:cubicBezTo>
                  <a:lnTo>
                    <a:pt x="74696" y="7031"/>
                  </a:lnTo>
                  <a:cubicBezTo>
                    <a:pt x="83123" y="7255"/>
                    <a:pt x="85628" y="12398"/>
                    <a:pt x="85628" y="16646"/>
                  </a:cubicBezTo>
                  <a:cubicBezTo>
                    <a:pt x="85628" y="18659"/>
                    <a:pt x="85172" y="19553"/>
                    <a:pt x="84261" y="22013"/>
                  </a:cubicBezTo>
                  <a:lnTo>
                    <a:pt x="61031" y="79032"/>
                  </a:lnTo>
                  <a:lnTo>
                    <a:pt x="35524" y="16646"/>
                  </a:lnTo>
                  <a:cubicBezTo>
                    <a:pt x="34157" y="13740"/>
                    <a:pt x="34157" y="13292"/>
                    <a:pt x="34157" y="12845"/>
                  </a:cubicBezTo>
                  <a:cubicBezTo>
                    <a:pt x="34157" y="7031"/>
                    <a:pt x="43039" y="7031"/>
                    <a:pt x="47139" y="7031"/>
                  </a:cubicBezTo>
                  <a:lnTo>
                    <a:pt x="47139" y="100"/>
                  </a:lnTo>
                  <a:cubicBezTo>
                    <a:pt x="40306" y="323"/>
                    <a:pt x="27553" y="770"/>
                    <a:pt x="22315" y="770"/>
                  </a:cubicBezTo>
                  <a:cubicBezTo>
                    <a:pt x="16165" y="770"/>
                    <a:pt x="7056" y="547"/>
                    <a:pt x="223" y="100"/>
                  </a:cubicBezTo>
                  <a:lnTo>
                    <a:pt x="223" y="7031"/>
                  </a:lnTo>
                  <a:cubicBezTo>
                    <a:pt x="14571" y="7031"/>
                    <a:pt x="15482" y="8373"/>
                    <a:pt x="18443" y="15305"/>
                  </a:cubicBezTo>
                  <a:lnTo>
                    <a:pt x="51238" y="94685"/>
                  </a:lnTo>
                  <a:cubicBezTo>
                    <a:pt x="52605" y="97815"/>
                    <a:pt x="53060" y="98933"/>
                    <a:pt x="56021" y="98933"/>
                  </a:cubicBezTo>
                  <a:cubicBezTo>
                    <a:pt x="58982" y="98933"/>
                    <a:pt x="59893" y="96921"/>
                    <a:pt x="60804" y="94685"/>
                  </a:cubicBezTo>
                  <a:lnTo>
                    <a:pt x="90638" y="22013"/>
                  </a:lnTo>
                  <a:close/>
                </a:path>
              </a:pathLst>
            </a:custGeom>
            <a:solidFill>
              <a:srgbClr val="000000"/>
            </a:solidFill>
            <a:ln w="22860" cap="flat">
              <a:noFill/>
              <a:prstDash val="solid"/>
              <a:miter/>
            </a:ln>
          </p:spPr>
          <p:txBody>
            <a:bodyPr rtlCol="0" anchor="ctr"/>
            <a:lstStyle/>
            <a:p>
              <a:endParaRPr lang="en-CN"/>
            </a:p>
          </p:txBody>
        </p:sp>
        <p:sp>
          <p:nvSpPr>
            <p:cNvPr id="18640" name="Freeform 18639">
              <a:extLst>
                <a:ext uri="{FF2B5EF4-FFF2-40B4-BE49-F238E27FC236}">
                  <a16:creationId xmlns:a16="http://schemas.microsoft.com/office/drawing/2014/main" id="{2977E5AB-5BEF-1B4E-6792-0C18A32634F7}"/>
                </a:ext>
              </a:extLst>
            </p:cNvPr>
            <p:cNvSpPr/>
            <p:nvPr>
              <p:custDataLst>
                <p:tags r:id="rId74"/>
              </p:custDataLst>
            </p:nvPr>
          </p:nvSpPr>
          <p:spPr>
            <a:xfrm>
              <a:off x="7767931" y="4674758"/>
              <a:ext cx="104079" cy="147355"/>
            </a:xfrm>
            <a:custGeom>
              <a:avLst/>
              <a:gdLst>
                <a:gd name="connsiteX0" fmla="*/ 44411 w 104079"/>
                <a:gd name="connsiteY0" fmla="*/ 62933 h 147355"/>
                <a:gd name="connsiteX1" fmla="*/ 24597 w 104079"/>
                <a:gd name="connsiteY1" fmla="*/ 35429 h 147355"/>
                <a:gd name="connsiteX2" fmla="*/ 28241 w 104079"/>
                <a:gd name="connsiteY2" fmla="*/ 16646 h 147355"/>
                <a:gd name="connsiteX3" fmla="*/ 44411 w 104079"/>
                <a:gd name="connsiteY3" fmla="*/ 7702 h 147355"/>
                <a:gd name="connsiteX4" fmla="*/ 64225 w 104079"/>
                <a:gd name="connsiteY4" fmla="*/ 35206 h 147355"/>
                <a:gd name="connsiteX5" fmla="*/ 60581 w 104079"/>
                <a:gd name="connsiteY5" fmla="*/ 53988 h 147355"/>
                <a:gd name="connsiteX6" fmla="*/ 44411 w 104079"/>
                <a:gd name="connsiteY6" fmla="*/ 62933 h 147355"/>
                <a:gd name="connsiteX7" fmla="*/ 17993 w 104079"/>
                <a:gd name="connsiteY7" fmla="*/ 71653 h 147355"/>
                <a:gd name="connsiteX8" fmla="*/ 21864 w 104079"/>
                <a:gd name="connsiteY8" fmla="*/ 61144 h 147355"/>
                <a:gd name="connsiteX9" fmla="*/ 44411 w 104079"/>
                <a:gd name="connsiteY9" fmla="*/ 68076 h 147355"/>
                <a:gd name="connsiteX10" fmla="*/ 81306 w 104079"/>
                <a:gd name="connsiteY10" fmla="*/ 35429 h 147355"/>
                <a:gd name="connsiteX11" fmla="*/ 71968 w 104079"/>
                <a:gd name="connsiteY11" fmla="*/ 13740 h 147355"/>
                <a:gd name="connsiteX12" fmla="*/ 92466 w 104079"/>
                <a:gd name="connsiteY12" fmla="*/ 5019 h 147355"/>
                <a:gd name="connsiteX13" fmla="*/ 94743 w 104079"/>
                <a:gd name="connsiteY13" fmla="*/ 5243 h 147355"/>
                <a:gd name="connsiteX14" fmla="*/ 91099 w 104079"/>
                <a:gd name="connsiteY14" fmla="*/ 11280 h 147355"/>
                <a:gd name="connsiteX15" fmla="*/ 97704 w 104079"/>
                <a:gd name="connsiteY15" fmla="*/ 17764 h 147355"/>
                <a:gd name="connsiteX16" fmla="*/ 104308 w 104079"/>
                <a:gd name="connsiteY16" fmla="*/ 11056 h 147355"/>
                <a:gd name="connsiteX17" fmla="*/ 92693 w 104079"/>
                <a:gd name="connsiteY17" fmla="*/ 100 h 147355"/>
                <a:gd name="connsiteX18" fmla="*/ 68552 w 104079"/>
                <a:gd name="connsiteY18" fmla="*/ 10609 h 147355"/>
                <a:gd name="connsiteX19" fmla="*/ 44411 w 104079"/>
                <a:gd name="connsiteY19" fmla="*/ 2559 h 147355"/>
                <a:gd name="connsiteX20" fmla="*/ 7516 w 104079"/>
                <a:gd name="connsiteY20" fmla="*/ 35206 h 147355"/>
                <a:gd name="connsiteX21" fmla="*/ 18220 w 104079"/>
                <a:gd name="connsiteY21" fmla="*/ 58237 h 147355"/>
                <a:gd name="connsiteX22" fmla="*/ 11160 w 104079"/>
                <a:gd name="connsiteY22" fmla="*/ 76796 h 147355"/>
                <a:gd name="connsiteX23" fmla="*/ 21181 w 104079"/>
                <a:gd name="connsiteY23" fmla="*/ 96697 h 147355"/>
                <a:gd name="connsiteX24" fmla="*/ 228 w 104079"/>
                <a:gd name="connsiteY24" fmla="*/ 119058 h 147355"/>
                <a:gd name="connsiteX25" fmla="*/ 50560 w 104079"/>
                <a:gd name="connsiteY25" fmla="*/ 147455 h 147355"/>
                <a:gd name="connsiteX26" fmla="*/ 101120 w 104079"/>
                <a:gd name="connsiteY26" fmla="*/ 118610 h 147355"/>
                <a:gd name="connsiteX27" fmla="*/ 86316 w 104079"/>
                <a:gd name="connsiteY27" fmla="*/ 93119 h 147355"/>
                <a:gd name="connsiteX28" fmla="*/ 47144 w 104079"/>
                <a:gd name="connsiteY28" fmla="*/ 86858 h 147355"/>
                <a:gd name="connsiteX29" fmla="*/ 30063 w 104079"/>
                <a:gd name="connsiteY29" fmla="*/ 86635 h 147355"/>
                <a:gd name="connsiteX30" fmla="*/ 17993 w 104079"/>
                <a:gd name="connsiteY30" fmla="*/ 71653 h 147355"/>
                <a:gd name="connsiteX31" fmla="*/ 50788 w 104079"/>
                <a:gd name="connsiteY31" fmla="*/ 142312 h 147355"/>
                <a:gd name="connsiteX32" fmla="*/ 12071 w 104079"/>
                <a:gd name="connsiteY32" fmla="*/ 119058 h 147355"/>
                <a:gd name="connsiteX33" fmla="*/ 30746 w 104079"/>
                <a:gd name="connsiteY33" fmla="*/ 99828 h 147355"/>
                <a:gd name="connsiteX34" fmla="*/ 44183 w 104079"/>
                <a:gd name="connsiteY34" fmla="*/ 99828 h 147355"/>
                <a:gd name="connsiteX35" fmla="*/ 89277 w 104079"/>
                <a:gd name="connsiteY35" fmla="*/ 119058 h 147355"/>
                <a:gd name="connsiteX36" fmla="*/ 50788 w 104079"/>
                <a:gd name="connsiteY36" fmla="*/ 142312 h 1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079" h="147355">
                  <a:moveTo>
                    <a:pt x="44411" y="62933"/>
                  </a:moveTo>
                  <a:cubicBezTo>
                    <a:pt x="24597" y="62933"/>
                    <a:pt x="24597" y="40572"/>
                    <a:pt x="24597" y="35429"/>
                  </a:cubicBezTo>
                  <a:cubicBezTo>
                    <a:pt x="24597" y="29392"/>
                    <a:pt x="24825" y="22237"/>
                    <a:pt x="28241" y="16646"/>
                  </a:cubicBezTo>
                  <a:cubicBezTo>
                    <a:pt x="30063" y="13963"/>
                    <a:pt x="35301" y="7702"/>
                    <a:pt x="44411" y="7702"/>
                  </a:cubicBezTo>
                  <a:cubicBezTo>
                    <a:pt x="64225" y="7702"/>
                    <a:pt x="64225" y="30063"/>
                    <a:pt x="64225" y="35206"/>
                  </a:cubicBezTo>
                  <a:cubicBezTo>
                    <a:pt x="64225" y="41243"/>
                    <a:pt x="63997" y="48398"/>
                    <a:pt x="60581" y="53988"/>
                  </a:cubicBezTo>
                  <a:cubicBezTo>
                    <a:pt x="58759" y="56672"/>
                    <a:pt x="53521" y="62933"/>
                    <a:pt x="44411" y="62933"/>
                  </a:cubicBezTo>
                  <a:close/>
                  <a:moveTo>
                    <a:pt x="17993" y="71653"/>
                  </a:moveTo>
                  <a:cubicBezTo>
                    <a:pt x="17993" y="70759"/>
                    <a:pt x="17993" y="65616"/>
                    <a:pt x="21864" y="61144"/>
                  </a:cubicBezTo>
                  <a:cubicBezTo>
                    <a:pt x="30746" y="67405"/>
                    <a:pt x="40084" y="68076"/>
                    <a:pt x="44411" y="68076"/>
                  </a:cubicBezTo>
                  <a:cubicBezTo>
                    <a:pt x="65592" y="68076"/>
                    <a:pt x="81306" y="52647"/>
                    <a:pt x="81306" y="35429"/>
                  </a:cubicBezTo>
                  <a:cubicBezTo>
                    <a:pt x="81306" y="27156"/>
                    <a:pt x="77662" y="18882"/>
                    <a:pt x="71968" y="13740"/>
                  </a:cubicBezTo>
                  <a:cubicBezTo>
                    <a:pt x="80167" y="6137"/>
                    <a:pt x="88366" y="5019"/>
                    <a:pt x="92466" y="5019"/>
                  </a:cubicBezTo>
                  <a:cubicBezTo>
                    <a:pt x="92921" y="5019"/>
                    <a:pt x="94060" y="5019"/>
                    <a:pt x="94743" y="5243"/>
                  </a:cubicBezTo>
                  <a:cubicBezTo>
                    <a:pt x="92238" y="6137"/>
                    <a:pt x="91099" y="8597"/>
                    <a:pt x="91099" y="11280"/>
                  </a:cubicBezTo>
                  <a:cubicBezTo>
                    <a:pt x="91099" y="15081"/>
                    <a:pt x="94060" y="17764"/>
                    <a:pt x="97704" y="17764"/>
                  </a:cubicBezTo>
                  <a:cubicBezTo>
                    <a:pt x="99981" y="17764"/>
                    <a:pt x="104308" y="16199"/>
                    <a:pt x="104308" y="11056"/>
                  </a:cubicBezTo>
                  <a:cubicBezTo>
                    <a:pt x="104308" y="7255"/>
                    <a:pt x="101575" y="100"/>
                    <a:pt x="92693" y="100"/>
                  </a:cubicBezTo>
                  <a:cubicBezTo>
                    <a:pt x="88138" y="100"/>
                    <a:pt x="78118" y="1441"/>
                    <a:pt x="68552" y="10609"/>
                  </a:cubicBezTo>
                  <a:cubicBezTo>
                    <a:pt x="58987" y="3230"/>
                    <a:pt x="49422" y="2559"/>
                    <a:pt x="44411" y="2559"/>
                  </a:cubicBezTo>
                  <a:cubicBezTo>
                    <a:pt x="23231" y="2559"/>
                    <a:pt x="7516" y="17988"/>
                    <a:pt x="7516" y="35206"/>
                  </a:cubicBezTo>
                  <a:cubicBezTo>
                    <a:pt x="7516" y="45044"/>
                    <a:pt x="12527" y="53541"/>
                    <a:pt x="18220" y="58237"/>
                  </a:cubicBezTo>
                  <a:cubicBezTo>
                    <a:pt x="15260" y="61591"/>
                    <a:pt x="11160" y="68970"/>
                    <a:pt x="11160" y="76796"/>
                  </a:cubicBezTo>
                  <a:cubicBezTo>
                    <a:pt x="11160" y="83728"/>
                    <a:pt x="14121" y="92225"/>
                    <a:pt x="21181" y="96697"/>
                  </a:cubicBezTo>
                  <a:cubicBezTo>
                    <a:pt x="7516" y="100498"/>
                    <a:pt x="228" y="110113"/>
                    <a:pt x="228" y="119058"/>
                  </a:cubicBezTo>
                  <a:cubicBezTo>
                    <a:pt x="228" y="135157"/>
                    <a:pt x="22775" y="147455"/>
                    <a:pt x="50560" y="147455"/>
                  </a:cubicBezTo>
                  <a:cubicBezTo>
                    <a:pt x="77434" y="147455"/>
                    <a:pt x="101120" y="136052"/>
                    <a:pt x="101120" y="118610"/>
                  </a:cubicBezTo>
                  <a:cubicBezTo>
                    <a:pt x="101120" y="110784"/>
                    <a:pt x="97931" y="99380"/>
                    <a:pt x="86316" y="93119"/>
                  </a:cubicBezTo>
                  <a:cubicBezTo>
                    <a:pt x="74246" y="86858"/>
                    <a:pt x="61037" y="86858"/>
                    <a:pt x="47144" y="86858"/>
                  </a:cubicBezTo>
                  <a:cubicBezTo>
                    <a:pt x="41450" y="86858"/>
                    <a:pt x="31657" y="86858"/>
                    <a:pt x="30063" y="86635"/>
                  </a:cubicBezTo>
                  <a:cubicBezTo>
                    <a:pt x="22775" y="85740"/>
                    <a:pt x="17993" y="78809"/>
                    <a:pt x="17993" y="71653"/>
                  </a:cubicBezTo>
                  <a:close/>
                  <a:moveTo>
                    <a:pt x="50788" y="142312"/>
                  </a:moveTo>
                  <a:cubicBezTo>
                    <a:pt x="27786" y="142312"/>
                    <a:pt x="12071" y="130909"/>
                    <a:pt x="12071" y="119058"/>
                  </a:cubicBezTo>
                  <a:cubicBezTo>
                    <a:pt x="12071" y="108772"/>
                    <a:pt x="20726" y="100498"/>
                    <a:pt x="30746" y="99828"/>
                  </a:cubicBezTo>
                  <a:lnTo>
                    <a:pt x="44183" y="99828"/>
                  </a:lnTo>
                  <a:cubicBezTo>
                    <a:pt x="63770" y="99828"/>
                    <a:pt x="89277" y="99828"/>
                    <a:pt x="89277" y="119058"/>
                  </a:cubicBezTo>
                  <a:cubicBezTo>
                    <a:pt x="89277" y="131132"/>
                    <a:pt x="73107" y="142312"/>
                    <a:pt x="50788" y="142312"/>
                  </a:cubicBezTo>
                  <a:close/>
                </a:path>
              </a:pathLst>
            </a:custGeom>
            <a:solidFill>
              <a:srgbClr val="000000"/>
            </a:solidFill>
            <a:ln w="22860" cap="flat">
              <a:noFill/>
              <a:prstDash val="solid"/>
              <a:miter/>
            </a:ln>
          </p:spPr>
          <p:txBody>
            <a:bodyPr rtlCol="0" anchor="ctr"/>
            <a:lstStyle/>
            <a:p>
              <a:endParaRPr lang="en-CN"/>
            </a:p>
          </p:txBody>
        </p:sp>
        <p:sp>
          <p:nvSpPr>
            <p:cNvPr id="18641" name="Freeform 18640">
              <a:extLst>
                <a:ext uri="{FF2B5EF4-FFF2-40B4-BE49-F238E27FC236}">
                  <a16:creationId xmlns:a16="http://schemas.microsoft.com/office/drawing/2014/main" id="{AAEF51BF-EF31-3239-00D5-54AF0C6983EA}"/>
                </a:ext>
              </a:extLst>
            </p:cNvPr>
            <p:cNvSpPr/>
            <p:nvPr>
              <p:custDataLst>
                <p:tags r:id="rId75"/>
              </p:custDataLst>
            </p:nvPr>
          </p:nvSpPr>
          <p:spPr>
            <a:xfrm>
              <a:off x="7883399" y="4623328"/>
              <a:ext cx="134142" cy="152722"/>
            </a:xfrm>
            <a:custGeom>
              <a:avLst/>
              <a:gdLst>
                <a:gd name="connsiteX0" fmla="*/ 43961 w 134142"/>
                <a:gd name="connsiteY0" fmla="*/ 82163 h 152722"/>
                <a:gd name="connsiteX1" fmla="*/ 82450 w 134142"/>
                <a:gd name="connsiteY1" fmla="*/ 82163 h 152722"/>
                <a:gd name="connsiteX2" fmla="*/ 134376 w 134142"/>
                <a:gd name="connsiteY2" fmla="*/ 41690 h 152722"/>
                <a:gd name="connsiteX3" fmla="*/ 80628 w 134142"/>
                <a:gd name="connsiteY3" fmla="*/ 100 h 152722"/>
                <a:gd name="connsiteX4" fmla="*/ 233 w 134142"/>
                <a:gd name="connsiteY4" fmla="*/ 100 h 152722"/>
                <a:gd name="connsiteX5" fmla="*/ 233 w 134142"/>
                <a:gd name="connsiteY5" fmla="*/ 7031 h 152722"/>
                <a:gd name="connsiteX6" fmla="*/ 5699 w 134142"/>
                <a:gd name="connsiteY6" fmla="*/ 7031 h 152722"/>
                <a:gd name="connsiteX7" fmla="*/ 23691 w 134142"/>
                <a:gd name="connsiteY7" fmla="*/ 17541 h 152722"/>
                <a:gd name="connsiteX8" fmla="*/ 23691 w 134142"/>
                <a:gd name="connsiteY8" fmla="*/ 135381 h 152722"/>
                <a:gd name="connsiteX9" fmla="*/ 5699 w 134142"/>
                <a:gd name="connsiteY9" fmla="*/ 145890 h 152722"/>
                <a:gd name="connsiteX10" fmla="*/ 233 w 134142"/>
                <a:gd name="connsiteY10" fmla="*/ 145890 h 152722"/>
                <a:gd name="connsiteX11" fmla="*/ 233 w 134142"/>
                <a:gd name="connsiteY11" fmla="*/ 152822 h 152722"/>
                <a:gd name="connsiteX12" fmla="*/ 33712 w 134142"/>
                <a:gd name="connsiteY12" fmla="*/ 152151 h 152722"/>
                <a:gd name="connsiteX13" fmla="*/ 67418 w 134142"/>
                <a:gd name="connsiteY13" fmla="*/ 152822 h 152722"/>
                <a:gd name="connsiteX14" fmla="*/ 67418 w 134142"/>
                <a:gd name="connsiteY14" fmla="*/ 145890 h 152722"/>
                <a:gd name="connsiteX15" fmla="*/ 61953 w 134142"/>
                <a:gd name="connsiteY15" fmla="*/ 145890 h 152722"/>
                <a:gd name="connsiteX16" fmla="*/ 43961 w 134142"/>
                <a:gd name="connsiteY16" fmla="*/ 135381 h 152722"/>
                <a:gd name="connsiteX17" fmla="*/ 43961 w 134142"/>
                <a:gd name="connsiteY17" fmla="*/ 82163 h 152722"/>
                <a:gd name="connsiteX18" fmla="*/ 43277 w 134142"/>
                <a:gd name="connsiteY18" fmla="*/ 76349 h 152722"/>
                <a:gd name="connsiteX19" fmla="*/ 43277 w 134142"/>
                <a:gd name="connsiteY19" fmla="*/ 15976 h 152722"/>
                <a:gd name="connsiteX20" fmla="*/ 54437 w 134142"/>
                <a:gd name="connsiteY20" fmla="*/ 7031 h 152722"/>
                <a:gd name="connsiteX21" fmla="*/ 74706 w 134142"/>
                <a:gd name="connsiteY21" fmla="*/ 7031 h 152722"/>
                <a:gd name="connsiteX22" fmla="*/ 110918 w 134142"/>
                <a:gd name="connsiteY22" fmla="*/ 41690 h 152722"/>
                <a:gd name="connsiteX23" fmla="*/ 74706 w 134142"/>
                <a:gd name="connsiteY23" fmla="*/ 76349 h 152722"/>
                <a:gd name="connsiteX24" fmla="*/ 43277 w 134142"/>
                <a:gd name="connsiteY24" fmla="*/ 76349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142" h="152722">
                  <a:moveTo>
                    <a:pt x="43961" y="82163"/>
                  </a:moveTo>
                  <a:lnTo>
                    <a:pt x="82450" y="82163"/>
                  </a:lnTo>
                  <a:cubicBezTo>
                    <a:pt x="109779" y="82163"/>
                    <a:pt x="134376" y="64051"/>
                    <a:pt x="134376" y="41690"/>
                  </a:cubicBezTo>
                  <a:cubicBezTo>
                    <a:pt x="134376" y="19777"/>
                    <a:pt x="111829" y="100"/>
                    <a:pt x="80628" y="100"/>
                  </a:cubicBezTo>
                  <a:lnTo>
                    <a:pt x="233" y="100"/>
                  </a:lnTo>
                  <a:lnTo>
                    <a:pt x="233" y="7031"/>
                  </a:lnTo>
                  <a:lnTo>
                    <a:pt x="5699" y="7031"/>
                  </a:lnTo>
                  <a:cubicBezTo>
                    <a:pt x="23236" y="7031"/>
                    <a:pt x="23691" y="9491"/>
                    <a:pt x="23691" y="17541"/>
                  </a:cubicBezTo>
                  <a:lnTo>
                    <a:pt x="23691" y="135381"/>
                  </a:lnTo>
                  <a:cubicBezTo>
                    <a:pt x="23691" y="143431"/>
                    <a:pt x="23236" y="145890"/>
                    <a:pt x="5699" y="145890"/>
                  </a:cubicBezTo>
                  <a:lnTo>
                    <a:pt x="233" y="145890"/>
                  </a:lnTo>
                  <a:lnTo>
                    <a:pt x="233" y="152822"/>
                  </a:lnTo>
                  <a:cubicBezTo>
                    <a:pt x="8205" y="152151"/>
                    <a:pt x="25058" y="152151"/>
                    <a:pt x="33712" y="152151"/>
                  </a:cubicBezTo>
                  <a:cubicBezTo>
                    <a:pt x="42366" y="152151"/>
                    <a:pt x="59447" y="152151"/>
                    <a:pt x="67418" y="152822"/>
                  </a:cubicBezTo>
                  <a:lnTo>
                    <a:pt x="67418" y="145890"/>
                  </a:lnTo>
                  <a:lnTo>
                    <a:pt x="61953" y="145890"/>
                  </a:lnTo>
                  <a:cubicBezTo>
                    <a:pt x="44416" y="145890"/>
                    <a:pt x="43961" y="143431"/>
                    <a:pt x="43961" y="135381"/>
                  </a:cubicBezTo>
                  <a:lnTo>
                    <a:pt x="43961" y="82163"/>
                  </a:lnTo>
                  <a:close/>
                  <a:moveTo>
                    <a:pt x="43277" y="76349"/>
                  </a:moveTo>
                  <a:lnTo>
                    <a:pt x="43277" y="15976"/>
                  </a:lnTo>
                  <a:cubicBezTo>
                    <a:pt x="43277" y="8597"/>
                    <a:pt x="43733" y="7031"/>
                    <a:pt x="54437" y="7031"/>
                  </a:cubicBezTo>
                  <a:lnTo>
                    <a:pt x="74706" y="7031"/>
                  </a:lnTo>
                  <a:cubicBezTo>
                    <a:pt x="110918" y="7031"/>
                    <a:pt x="110918" y="30734"/>
                    <a:pt x="110918" y="41690"/>
                  </a:cubicBezTo>
                  <a:cubicBezTo>
                    <a:pt x="110918" y="52200"/>
                    <a:pt x="110918" y="76349"/>
                    <a:pt x="74706" y="76349"/>
                  </a:cubicBezTo>
                  <a:lnTo>
                    <a:pt x="43277" y="76349"/>
                  </a:lnTo>
                  <a:close/>
                </a:path>
              </a:pathLst>
            </a:custGeom>
            <a:solidFill>
              <a:srgbClr val="000000"/>
            </a:solidFill>
            <a:ln w="22860" cap="flat">
              <a:noFill/>
              <a:prstDash val="solid"/>
              <a:miter/>
            </a:ln>
          </p:spPr>
          <p:txBody>
            <a:bodyPr rtlCol="0" anchor="ctr"/>
            <a:lstStyle/>
            <a:p>
              <a:endParaRPr lang="en-CN"/>
            </a:p>
          </p:txBody>
        </p:sp>
        <p:sp>
          <p:nvSpPr>
            <p:cNvPr id="18642" name="Freeform 18641">
              <a:extLst>
                <a:ext uri="{FF2B5EF4-FFF2-40B4-BE49-F238E27FC236}">
                  <a16:creationId xmlns:a16="http://schemas.microsoft.com/office/drawing/2014/main" id="{B87D9D43-B5B0-683A-1061-508E6D312406}"/>
                </a:ext>
              </a:extLst>
            </p:cNvPr>
            <p:cNvSpPr/>
            <p:nvPr>
              <p:custDataLst>
                <p:tags r:id="rId76"/>
              </p:custDataLst>
            </p:nvPr>
          </p:nvSpPr>
          <p:spPr>
            <a:xfrm>
              <a:off x="8030472" y="4675876"/>
              <a:ext cx="100891" cy="102634"/>
            </a:xfrm>
            <a:custGeom>
              <a:avLst/>
              <a:gdLst>
                <a:gd name="connsiteX0" fmla="*/ 101131 w 100891"/>
                <a:gd name="connsiteY0" fmla="*/ 52423 h 102634"/>
                <a:gd name="connsiteX1" fmla="*/ 50799 w 100891"/>
                <a:gd name="connsiteY1" fmla="*/ 100 h 102634"/>
                <a:gd name="connsiteX2" fmla="*/ 240 w 100891"/>
                <a:gd name="connsiteY2" fmla="*/ 52423 h 102634"/>
                <a:gd name="connsiteX3" fmla="*/ 50572 w 100891"/>
                <a:gd name="connsiteY3" fmla="*/ 102734 h 102634"/>
                <a:gd name="connsiteX4" fmla="*/ 101131 w 100891"/>
                <a:gd name="connsiteY4" fmla="*/ 52423 h 102634"/>
                <a:gd name="connsiteX5" fmla="*/ 50799 w 100891"/>
                <a:gd name="connsiteY5" fmla="*/ 97144 h 102634"/>
                <a:gd name="connsiteX6" fmla="*/ 24836 w 100891"/>
                <a:gd name="connsiteY6" fmla="*/ 82163 h 102634"/>
                <a:gd name="connsiteX7" fmla="*/ 19143 w 100891"/>
                <a:gd name="connsiteY7" fmla="*/ 50634 h 102634"/>
                <a:gd name="connsiteX8" fmla="*/ 24609 w 100891"/>
                <a:gd name="connsiteY8" fmla="*/ 20000 h 102634"/>
                <a:gd name="connsiteX9" fmla="*/ 50572 w 100891"/>
                <a:gd name="connsiteY9" fmla="*/ 5019 h 102634"/>
                <a:gd name="connsiteX10" fmla="*/ 76307 w 100891"/>
                <a:gd name="connsiteY10" fmla="*/ 19553 h 102634"/>
                <a:gd name="connsiteX11" fmla="*/ 82228 w 100891"/>
                <a:gd name="connsiteY11" fmla="*/ 50634 h 102634"/>
                <a:gd name="connsiteX12" fmla="*/ 77218 w 100891"/>
                <a:gd name="connsiteY12" fmla="*/ 80597 h 102634"/>
                <a:gd name="connsiteX13" fmla="*/ 50799 w 100891"/>
                <a:gd name="connsiteY13" fmla="*/ 97144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31" y="52423"/>
                  </a:moveTo>
                  <a:cubicBezTo>
                    <a:pt x="101131" y="23802"/>
                    <a:pt x="78357" y="100"/>
                    <a:pt x="50799" y="100"/>
                  </a:cubicBezTo>
                  <a:cubicBezTo>
                    <a:pt x="22331" y="100"/>
                    <a:pt x="240" y="24473"/>
                    <a:pt x="240" y="52423"/>
                  </a:cubicBezTo>
                  <a:cubicBezTo>
                    <a:pt x="240" y="81268"/>
                    <a:pt x="23925" y="102734"/>
                    <a:pt x="50572" y="102734"/>
                  </a:cubicBezTo>
                  <a:cubicBezTo>
                    <a:pt x="78129" y="102734"/>
                    <a:pt x="101131" y="80821"/>
                    <a:pt x="101131" y="52423"/>
                  </a:cubicBezTo>
                  <a:close/>
                  <a:moveTo>
                    <a:pt x="50799" y="97144"/>
                  </a:moveTo>
                  <a:cubicBezTo>
                    <a:pt x="41006" y="97144"/>
                    <a:pt x="30986" y="92449"/>
                    <a:pt x="24836" y="82163"/>
                  </a:cubicBezTo>
                  <a:cubicBezTo>
                    <a:pt x="19143" y="72324"/>
                    <a:pt x="19143" y="58684"/>
                    <a:pt x="19143" y="50634"/>
                  </a:cubicBezTo>
                  <a:cubicBezTo>
                    <a:pt x="19143" y="41914"/>
                    <a:pt x="19143" y="29839"/>
                    <a:pt x="24609" y="20000"/>
                  </a:cubicBezTo>
                  <a:cubicBezTo>
                    <a:pt x="30758" y="9715"/>
                    <a:pt x="41462" y="5019"/>
                    <a:pt x="50572" y="5019"/>
                  </a:cubicBezTo>
                  <a:cubicBezTo>
                    <a:pt x="60593" y="5019"/>
                    <a:pt x="70386" y="9938"/>
                    <a:pt x="76307" y="19553"/>
                  </a:cubicBezTo>
                  <a:cubicBezTo>
                    <a:pt x="82228" y="29168"/>
                    <a:pt x="82228" y="42137"/>
                    <a:pt x="82228" y="50634"/>
                  </a:cubicBezTo>
                  <a:cubicBezTo>
                    <a:pt x="82228" y="58684"/>
                    <a:pt x="82228" y="70759"/>
                    <a:pt x="77218" y="80597"/>
                  </a:cubicBezTo>
                  <a:cubicBezTo>
                    <a:pt x="72208" y="90660"/>
                    <a:pt x="62187" y="97144"/>
                    <a:pt x="50799" y="97144"/>
                  </a:cubicBezTo>
                  <a:close/>
                </a:path>
              </a:pathLst>
            </a:custGeom>
            <a:solidFill>
              <a:srgbClr val="000000"/>
            </a:solidFill>
            <a:ln w="22860" cap="flat">
              <a:noFill/>
              <a:prstDash val="solid"/>
              <a:miter/>
            </a:ln>
          </p:spPr>
          <p:txBody>
            <a:bodyPr rtlCol="0" anchor="ctr"/>
            <a:lstStyle/>
            <a:p>
              <a:endParaRPr lang="en-CN"/>
            </a:p>
          </p:txBody>
        </p:sp>
        <p:sp>
          <p:nvSpPr>
            <p:cNvPr id="18643" name="Freeform 18642">
              <a:extLst>
                <a:ext uri="{FF2B5EF4-FFF2-40B4-BE49-F238E27FC236}">
                  <a16:creationId xmlns:a16="http://schemas.microsoft.com/office/drawing/2014/main" id="{322CFC1E-8615-CC50-7974-60D4F163A478}"/>
                </a:ext>
              </a:extLst>
            </p:cNvPr>
            <p:cNvSpPr/>
            <p:nvPr>
              <p:custDataLst>
                <p:tags r:id="rId77"/>
              </p:custDataLst>
            </p:nvPr>
          </p:nvSpPr>
          <p:spPr>
            <a:xfrm>
              <a:off x="8150672" y="4675876"/>
              <a:ext cx="100891" cy="102634"/>
            </a:xfrm>
            <a:custGeom>
              <a:avLst/>
              <a:gdLst>
                <a:gd name="connsiteX0" fmla="*/ 101137 w 100891"/>
                <a:gd name="connsiteY0" fmla="*/ 52423 h 102634"/>
                <a:gd name="connsiteX1" fmla="*/ 50805 w 100891"/>
                <a:gd name="connsiteY1" fmla="*/ 100 h 102634"/>
                <a:gd name="connsiteX2" fmla="*/ 245 w 100891"/>
                <a:gd name="connsiteY2" fmla="*/ 52423 h 102634"/>
                <a:gd name="connsiteX3" fmla="*/ 50577 w 100891"/>
                <a:gd name="connsiteY3" fmla="*/ 102734 h 102634"/>
                <a:gd name="connsiteX4" fmla="*/ 101137 w 100891"/>
                <a:gd name="connsiteY4" fmla="*/ 52423 h 102634"/>
                <a:gd name="connsiteX5" fmla="*/ 50805 w 100891"/>
                <a:gd name="connsiteY5" fmla="*/ 97144 h 102634"/>
                <a:gd name="connsiteX6" fmla="*/ 24842 w 100891"/>
                <a:gd name="connsiteY6" fmla="*/ 82163 h 102634"/>
                <a:gd name="connsiteX7" fmla="*/ 19148 w 100891"/>
                <a:gd name="connsiteY7" fmla="*/ 50634 h 102634"/>
                <a:gd name="connsiteX8" fmla="*/ 24614 w 100891"/>
                <a:gd name="connsiteY8" fmla="*/ 20000 h 102634"/>
                <a:gd name="connsiteX9" fmla="*/ 50577 w 100891"/>
                <a:gd name="connsiteY9" fmla="*/ 5019 h 102634"/>
                <a:gd name="connsiteX10" fmla="*/ 76312 w 100891"/>
                <a:gd name="connsiteY10" fmla="*/ 19553 h 102634"/>
                <a:gd name="connsiteX11" fmla="*/ 82234 w 100891"/>
                <a:gd name="connsiteY11" fmla="*/ 50634 h 102634"/>
                <a:gd name="connsiteX12" fmla="*/ 77223 w 100891"/>
                <a:gd name="connsiteY12" fmla="*/ 80597 h 102634"/>
                <a:gd name="connsiteX13" fmla="*/ 50805 w 100891"/>
                <a:gd name="connsiteY13" fmla="*/ 97144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37" y="52423"/>
                  </a:moveTo>
                  <a:cubicBezTo>
                    <a:pt x="101137" y="23802"/>
                    <a:pt x="78362" y="100"/>
                    <a:pt x="50805" y="100"/>
                  </a:cubicBezTo>
                  <a:cubicBezTo>
                    <a:pt x="22337" y="100"/>
                    <a:pt x="245" y="24473"/>
                    <a:pt x="245" y="52423"/>
                  </a:cubicBezTo>
                  <a:cubicBezTo>
                    <a:pt x="245" y="81268"/>
                    <a:pt x="23931" y="102734"/>
                    <a:pt x="50577" y="102734"/>
                  </a:cubicBezTo>
                  <a:cubicBezTo>
                    <a:pt x="78134" y="102734"/>
                    <a:pt x="101137" y="80821"/>
                    <a:pt x="101137" y="52423"/>
                  </a:cubicBezTo>
                  <a:close/>
                  <a:moveTo>
                    <a:pt x="50805" y="97144"/>
                  </a:moveTo>
                  <a:cubicBezTo>
                    <a:pt x="41012" y="97144"/>
                    <a:pt x="30991" y="92449"/>
                    <a:pt x="24842" y="82163"/>
                  </a:cubicBezTo>
                  <a:cubicBezTo>
                    <a:pt x="19148" y="72324"/>
                    <a:pt x="19148" y="58684"/>
                    <a:pt x="19148" y="50634"/>
                  </a:cubicBezTo>
                  <a:cubicBezTo>
                    <a:pt x="19148" y="41914"/>
                    <a:pt x="19148" y="29839"/>
                    <a:pt x="24614" y="20000"/>
                  </a:cubicBezTo>
                  <a:cubicBezTo>
                    <a:pt x="30763" y="9715"/>
                    <a:pt x="41467" y="5019"/>
                    <a:pt x="50577" y="5019"/>
                  </a:cubicBezTo>
                  <a:cubicBezTo>
                    <a:pt x="60598" y="5019"/>
                    <a:pt x="70391" y="9938"/>
                    <a:pt x="76312" y="19553"/>
                  </a:cubicBezTo>
                  <a:cubicBezTo>
                    <a:pt x="82234" y="29168"/>
                    <a:pt x="82234" y="42137"/>
                    <a:pt x="82234" y="50634"/>
                  </a:cubicBezTo>
                  <a:cubicBezTo>
                    <a:pt x="82234" y="58684"/>
                    <a:pt x="82234" y="70759"/>
                    <a:pt x="77223" y="80597"/>
                  </a:cubicBezTo>
                  <a:cubicBezTo>
                    <a:pt x="72213" y="90660"/>
                    <a:pt x="62192" y="97144"/>
                    <a:pt x="50805" y="97144"/>
                  </a:cubicBezTo>
                  <a:close/>
                </a:path>
              </a:pathLst>
            </a:custGeom>
            <a:solidFill>
              <a:srgbClr val="000000"/>
            </a:solidFill>
            <a:ln w="22860" cap="flat">
              <a:noFill/>
              <a:prstDash val="solid"/>
              <a:miter/>
            </a:ln>
          </p:spPr>
          <p:txBody>
            <a:bodyPr rtlCol="0" anchor="ctr"/>
            <a:lstStyle/>
            <a:p>
              <a:endParaRPr lang="en-CN"/>
            </a:p>
          </p:txBody>
        </p:sp>
        <p:sp>
          <p:nvSpPr>
            <p:cNvPr id="18644" name="Freeform 18643">
              <a:extLst>
                <a:ext uri="{FF2B5EF4-FFF2-40B4-BE49-F238E27FC236}">
                  <a16:creationId xmlns:a16="http://schemas.microsoft.com/office/drawing/2014/main" id="{BA5B4C0E-ED19-7BFC-7C0F-AAAB6EC02C79}"/>
                </a:ext>
              </a:extLst>
            </p:cNvPr>
            <p:cNvSpPr/>
            <p:nvPr>
              <p:custDataLst>
                <p:tags r:id="rId78"/>
              </p:custDataLst>
            </p:nvPr>
          </p:nvSpPr>
          <p:spPr>
            <a:xfrm>
              <a:off x="8265684" y="4620869"/>
              <a:ext cx="50559" cy="155181"/>
            </a:xfrm>
            <a:custGeom>
              <a:avLst/>
              <a:gdLst>
                <a:gd name="connsiteX0" fmla="*/ 33046 w 50559"/>
                <a:gd name="connsiteY0" fmla="*/ 100 h 155181"/>
                <a:gd name="connsiteX1" fmla="*/ 250 w 50559"/>
                <a:gd name="connsiteY1" fmla="*/ 2559 h 155181"/>
                <a:gd name="connsiteX2" fmla="*/ 250 w 50559"/>
                <a:gd name="connsiteY2" fmla="*/ 9491 h 155181"/>
                <a:gd name="connsiteX3" fmla="*/ 18014 w 50559"/>
                <a:gd name="connsiteY3" fmla="*/ 22013 h 155181"/>
                <a:gd name="connsiteX4" fmla="*/ 18014 w 50559"/>
                <a:gd name="connsiteY4" fmla="*/ 138288 h 155181"/>
                <a:gd name="connsiteX5" fmla="*/ 250 w 50559"/>
                <a:gd name="connsiteY5" fmla="*/ 148350 h 155181"/>
                <a:gd name="connsiteX6" fmla="*/ 250 w 50559"/>
                <a:gd name="connsiteY6" fmla="*/ 155282 h 155181"/>
                <a:gd name="connsiteX7" fmla="*/ 25530 w 50559"/>
                <a:gd name="connsiteY7" fmla="*/ 154611 h 155181"/>
                <a:gd name="connsiteX8" fmla="*/ 50810 w 50559"/>
                <a:gd name="connsiteY8" fmla="*/ 155282 h 155181"/>
                <a:gd name="connsiteX9" fmla="*/ 50810 w 50559"/>
                <a:gd name="connsiteY9" fmla="*/ 148350 h 155181"/>
                <a:gd name="connsiteX10" fmla="*/ 33046 w 50559"/>
                <a:gd name="connsiteY10" fmla="*/ 138288 h 155181"/>
                <a:gd name="connsiteX11" fmla="*/ 33046 w 50559"/>
                <a:gd name="connsiteY11" fmla="*/ 100 h 15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59" h="155181">
                  <a:moveTo>
                    <a:pt x="33046" y="100"/>
                  </a:moveTo>
                  <a:lnTo>
                    <a:pt x="250" y="2559"/>
                  </a:lnTo>
                  <a:lnTo>
                    <a:pt x="250" y="9491"/>
                  </a:lnTo>
                  <a:cubicBezTo>
                    <a:pt x="16192" y="9491"/>
                    <a:pt x="18014" y="11056"/>
                    <a:pt x="18014" y="22013"/>
                  </a:cubicBezTo>
                  <a:lnTo>
                    <a:pt x="18014" y="138288"/>
                  </a:lnTo>
                  <a:cubicBezTo>
                    <a:pt x="18014" y="148350"/>
                    <a:pt x="15509" y="148350"/>
                    <a:pt x="250" y="148350"/>
                  </a:cubicBezTo>
                  <a:lnTo>
                    <a:pt x="250" y="155282"/>
                  </a:lnTo>
                  <a:cubicBezTo>
                    <a:pt x="7766" y="155058"/>
                    <a:pt x="19836" y="154611"/>
                    <a:pt x="25530" y="154611"/>
                  </a:cubicBezTo>
                  <a:cubicBezTo>
                    <a:pt x="31224" y="154611"/>
                    <a:pt x="42383" y="155058"/>
                    <a:pt x="50810" y="155282"/>
                  </a:cubicBezTo>
                  <a:lnTo>
                    <a:pt x="50810" y="148350"/>
                  </a:lnTo>
                  <a:cubicBezTo>
                    <a:pt x="35551" y="148350"/>
                    <a:pt x="33046" y="148350"/>
                    <a:pt x="33046" y="138288"/>
                  </a:cubicBezTo>
                  <a:lnTo>
                    <a:pt x="33046" y="100"/>
                  </a:lnTo>
                  <a:close/>
                </a:path>
              </a:pathLst>
            </a:custGeom>
            <a:solidFill>
              <a:srgbClr val="000000"/>
            </a:solidFill>
            <a:ln w="22860" cap="flat">
              <a:noFill/>
              <a:prstDash val="solid"/>
              <a:miter/>
            </a:ln>
          </p:spPr>
          <p:txBody>
            <a:bodyPr rtlCol="0" anchor="ctr"/>
            <a:lstStyle/>
            <a:p>
              <a:endParaRPr lang="en-CN"/>
            </a:p>
          </p:txBody>
        </p:sp>
        <p:sp>
          <p:nvSpPr>
            <p:cNvPr id="18645" name="Freeform 18644">
              <a:extLst>
                <a:ext uri="{FF2B5EF4-FFF2-40B4-BE49-F238E27FC236}">
                  <a16:creationId xmlns:a16="http://schemas.microsoft.com/office/drawing/2014/main" id="{9F0D4856-E4F2-0EC3-F1D5-92A69C40E424}"/>
                </a:ext>
              </a:extLst>
            </p:cNvPr>
            <p:cNvSpPr/>
            <p:nvPr>
              <p:custDataLst>
                <p:tags r:id="rId79"/>
              </p:custDataLst>
            </p:nvPr>
          </p:nvSpPr>
          <p:spPr>
            <a:xfrm>
              <a:off x="8328947" y="4626459"/>
              <a:ext cx="48737" cy="149591"/>
            </a:xfrm>
            <a:custGeom>
              <a:avLst/>
              <a:gdLst>
                <a:gd name="connsiteX0" fmla="*/ 33048 w 48737"/>
                <a:gd name="connsiteY0" fmla="*/ 50858 h 149591"/>
                <a:gd name="connsiteX1" fmla="*/ 1164 w 48737"/>
                <a:gd name="connsiteY1" fmla="*/ 53318 h 149591"/>
                <a:gd name="connsiteX2" fmla="*/ 1164 w 48737"/>
                <a:gd name="connsiteY2" fmla="*/ 60249 h 149591"/>
                <a:gd name="connsiteX3" fmla="*/ 18017 w 48737"/>
                <a:gd name="connsiteY3" fmla="*/ 72548 h 149591"/>
                <a:gd name="connsiteX4" fmla="*/ 18017 w 48737"/>
                <a:gd name="connsiteY4" fmla="*/ 132697 h 149591"/>
                <a:gd name="connsiteX5" fmla="*/ 253 w 48737"/>
                <a:gd name="connsiteY5" fmla="*/ 142760 h 149591"/>
                <a:gd name="connsiteX6" fmla="*/ 253 w 48737"/>
                <a:gd name="connsiteY6" fmla="*/ 149691 h 149591"/>
                <a:gd name="connsiteX7" fmla="*/ 25305 w 48737"/>
                <a:gd name="connsiteY7" fmla="*/ 149021 h 149591"/>
                <a:gd name="connsiteX8" fmla="*/ 48991 w 48737"/>
                <a:gd name="connsiteY8" fmla="*/ 149691 h 149591"/>
                <a:gd name="connsiteX9" fmla="*/ 48991 w 48737"/>
                <a:gd name="connsiteY9" fmla="*/ 142760 h 149591"/>
                <a:gd name="connsiteX10" fmla="*/ 33048 w 48737"/>
                <a:gd name="connsiteY10" fmla="*/ 132921 h 149591"/>
                <a:gd name="connsiteX11" fmla="*/ 33048 w 48737"/>
                <a:gd name="connsiteY11" fmla="*/ 50858 h 149591"/>
                <a:gd name="connsiteX12" fmla="*/ 33959 w 48737"/>
                <a:gd name="connsiteY12" fmla="*/ 11951 h 149591"/>
                <a:gd name="connsiteX13" fmla="*/ 21889 w 48737"/>
                <a:gd name="connsiteY13" fmla="*/ 100 h 149591"/>
                <a:gd name="connsiteX14" fmla="*/ 9818 w 48737"/>
                <a:gd name="connsiteY14" fmla="*/ 11951 h 149591"/>
                <a:gd name="connsiteX15" fmla="*/ 21889 w 48737"/>
                <a:gd name="connsiteY15" fmla="*/ 23802 h 149591"/>
                <a:gd name="connsiteX16" fmla="*/ 33959 w 48737"/>
                <a:gd name="connsiteY16" fmla="*/ 11951 h 14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591">
                  <a:moveTo>
                    <a:pt x="33048" y="50858"/>
                  </a:moveTo>
                  <a:lnTo>
                    <a:pt x="1164" y="53318"/>
                  </a:lnTo>
                  <a:lnTo>
                    <a:pt x="1164" y="60249"/>
                  </a:lnTo>
                  <a:cubicBezTo>
                    <a:pt x="15967" y="60249"/>
                    <a:pt x="18017" y="61591"/>
                    <a:pt x="18017" y="72548"/>
                  </a:cubicBezTo>
                  <a:lnTo>
                    <a:pt x="18017" y="132697"/>
                  </a:lnTo>
                  <a:cubicBezTo>
                    <a:pt x="18017" y="142760"/>
                    <a:pt x="15512" y="142760"/>
                    <a:pt x="253" y="142760"/>
                  </a:cubicBezTo>
                  <a:lnTo>
                    <a:pt x="253" y="149691"/>
                  </a:lnTo>
                  <a:cubicBezTo>
                    <a:pt x="7541" y="149468"/>
                    <a:pt x="19839" y="149021"/>
                    <a:pt x="25305" y="149021"/>
                  </a:cubicBezTo>
                  <a:cubicBezTo>
                    <a:pt x="33276" y="149021"/>
                    <a:pt x="41247" y="149468"/>
                    <a:pt x="48991" y="149691"/>
                  </a:cubicBezTo>
                  <a:lnTo>
                    <a:pt x="48991" y="142760"/>
                  </a:lnTo>
                  <a:cubicBezTo>
                    <a:pt x="33959" y="142760"/>
                    <a:pt x="33048" y="141642"/>
                    <a:pt x="33048" y="132921"/>
                  </a:cubicBezTo>
                  <a:lnTo>
                    <a:pt x="33048" y="50858"/>
                  </a:lnTo>
                  <a:close/>
                  <a:moveTo>
                    <a:pt x="33959" y="11951"/>
                  </a:moveTo>
                  <a:cubicBezTo>
                    <a:pt x="33959" y="4795"/>
                    <a:pt x="28266" y="100"/>
                    <a:pt x="21889" y="100"/>
                  </a:cubicBezTo>
                  <a:cubicBezTo>
                    <a:pt x="14829" y="100"/>
                    <a:pt x="9818" y="6137"/>
                    <a:pt x="9818" y="11951"/>
                  </a:cubicBezTo>
                  <a:cubicBezTo>
                    <a:pt x="9818" y="17988"/>
                    <a:pt x="14829" y="23802"/>
                    <a:pt x="21889" y="23802"/>
                  </a:cubicBezTo>
                  <a:cubicBezTo>
                    <a:pt x="28266" y="23802"/>
                    <a:pt x="33959" y="19106"/>
                    <a:pt x="33959" y="11951"/>
                  </a:cubicBezTo>
                  <a:close/>
                </a:path>
              </a:pathLst>
            </a:custGeom>
            <a:solidFill>
              <a:srgbClr val="000000"/>
            </a:solidFill>
            <a:ln w="22860" cap="flat">
              <a:noFill/>
              <a:prstDash val="solid"/>
              <a:miter/>
            </a:ln>
          </p:spPr>
          <p:txBody>
            <a:bodyPr rtlCol="0" anchor="ctr"/>
            <a:lstStyle/>
            <a:p>
              <a:endParaRPr lang="en-CN"/>
            </a:p>
          </p:txBody>
        </p:sp>
        <p:sp>
          <p:nvSpPr>
            <p:cNvPr id="18646" name="Freeform 18645">
              <a:extLst>
                <a:ext uri="{FF2B5EF4-FFF2-40B4-BE49-F238E27FC236}">
                  <a16:creationId xmlns:a16="http://schemas.microsoft.com/office/drawing/2014/main" id="{939DDAE5-DA24-2AA7-1099-5963CDF5B930}"/>
                </a:ext>
              </a:extLst>
            </p:cNvPr>
            <p:cNvSpPr/>
            <p:nvPr>
              <p:custDataLst>
                <p:tags r:id="rId80"/>
              </p:custDataLst>
            </p:nvPr>
          </p:nvSpPr>
          <p:spPr>
            <a:xfrm>
              <a:off x="8391982" y="4677217"/>
              <a:ext cx="114556" cy="98833"/>
            </a:xfrm>
            <a:custGeom>
              <a:avLst/>
              <a:gdLst>
                <a:gd name="connsiteX0" fmla="*/ 18020 w 114556"/>
                <a:gd name="connsiteY0" fmla="*/ 22013 h 98833"/>
                <a:gd name="connsiteX1" fmla="*/ 18020 w 114556"/>
                <a:gd name="connsiteY1" fmla="*/ 81939 h 98833"/>
                <a:gd name="connsiteX2" fmla="*/ 256 w 114556"/>
                <a:gd name="connsiteY2" fmla="*/ 92001 h 98833"/>
                <a:gd name="connsiteX3" fmla="*/ 256 w 114556"/>
                <a:gd name="connsiteY3" fmla="*/ 98933 h 98833"/>
                <a:gd name="connsiteX4" fmla="*/ 25991 w 114556"/>
                <a:gd name="connsiteY4" fmla="*/ 98262 h 98833"/>
                <a:gd name="connsiteX5" fmla="*/ 51499 w 114556"/>
                <a:gd name="connsiteY5" fmla="*/ 98933 h 98833"/>
                <a:gd name="connsiteX6" fmla="*/ 51499 w 114556"/>
                <a:gd name="connsiteY6" fmla="*/ 92001 h 98833"/>
                <a:gd name="connsiteX7" fmla="*/ 33734 w 114556"/>
                <a:gd name="connsiteY7" fmla="*/ 81939 h 98833"/>
                <a:gd name="connsiteX8" fmla="*/ 33734 w 114556"/>
                <a:gd name="connsiteY8" fmla="*/ 40796 h 98833"/>
                <a:gd name="connsiteX9" fmla="*/ 64480 w 114556"/>
                <a:gd name="connsiteY9" fmla="*/ 5019 h 98833"/>
                <a:gd name="connsiteX10" fmla="*/ 81333 w 114556"/>
                <a:gd name="connsiteY10" fmla="*/ 29839 h 98833"/>
                <a:gd name="connsiteX11" fmla="*/ 81333 w 114556"/>
                <a:gd name="connsiteY11" fmla="*/ 81939 h 98833"/>
                <a:gd name="connsiteX12" fmla="*/ 63569 w 114556"/>
                <a:gd name="connsiteY12" fmla="*/ 92001 h 98833"/>
                <a:gd name="connsiteX13" fmla="*/ 63569 w 114556"/>
                <a:gd name="connsiteY13" fmla="*/ 98933 h 98833"/>
                <a:gd name="connsiteX14" fmla="*/ 89304 w 114556"/>
                <a:gd name="connsiteY14" fmla="*/ 98262 h 98833"/>
                <a:gd name="connsiteX15" fmla="*/ 114812 w 114556"/>
                <a:gd name="connsiteY15" fmla="*/ 98933 h 98833"/>
                <a:gd name="connsiteX16" fmla="*/ 114812 w 114556"/>
                <a:gd name="connsiteY16" fmla="*/ 92001 h 98833"/>
                <a:gd name="connsiteX17" fmla="*/ 97048 w 114556"/>
                <a:gd name="connsiteY17" fmla="*/ 85293 h 98833"/>
                <a:gd name="connsiteX18" fmla="*/ 97048 w 114556"/>
                <a:gd name="connsiteY18" fmla="*/ 42585 h 98833"/>
                <a:gd name="connsiteX19" fmla="*/ 89988 w 114556"/>
                <a:gd name="connsiteY19" fmla="*/ 8373 h 98833"/>
                <a:gd name="connsiteX20" fmla="*/ 66074 w 114556"/>
                <a:gd name="connsiteY20" fmla="*/ 100 h 98833"/>
                <a:gd name="connsiteX21" fmla="*/ 32368 w 114556"/>
                <a:gd name="connsiteY21" fmla="*/ 23578 h 98833"/>
                <a:gd name="connsiteX22" fmla="*/ 32368 w 114556"/>
                <a:gd name="connsiteY22" fmla="*/ 100 h 98833"/>
                <a:gd name="connsiteX23" fmla="*/ 256 w 114556"/>
                <a:gd name="connsiteY23" fmla="*/ 2559 h 98833"/>
                <a:gd name="connsiteX24" fmla="*/ 256 w 114556"/>
                <a:gd name="connsiteY24" fmla="*/ 9491 h 98833"/>
                <a:gd name="connsiteX25" fmla="*/ 18020 w 114556"/>
                <a:gd name="connsiteY25" fmla="*/ 22013 h 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6" h="98833">
                  <a:moveTo>
                    <a:pt x="18020" y="22013"/>
                  </a:moveTo>
                  <a:lnTo>
                    <a:pt x="18020" y="81939"/>
                  </a:lnTo>
                  <a:cubicBezTo>
                    <a:pt x="18020" y="92001"/>
                    <a:pt x="15515" y="92001"/>
                    <a:pt x="256" y="92001"/>
                  </a:cubicBezTo>
                  <a:lnTo>
                    <a:pt x="256" y="98933"/>
                  </a:lnTo>
                  <a:cubicBezTo>
                    <a:pt x="8227" y="98709"/>
                    <a:pt x="19842" y="98262"/>
                    <a:pt x="25991" y="98262"/>
                  </a:cubicBezTo>
                  <a:cubicBezTo>
                    <a:pt x="31912" y="98262"/>
                    <a:pt x="43755" y="98709"/>
                    <a:pt x="51499" y="98933"/>
                  </a:cubicBezTo>
                  <a:lnTo>
                    <a:pt x="51499" y="92001"/>
                  </a:lnTo>
                  <a:cubicBezTo>
                    <a:pt x="36240" y="92001"/>
                    <a:pt x="33734" y="92001"/>
                    <a:pt x="33734" y="81939"/>
                  </a:cubicBezTo>
                  <a:lnTo>
                    <a:pt x="33734" y="40796"/>
                  </a:lnTo>
                  <a:cubicBezTo>
                    <a:pt x="33734" y="17541"/>
                    <a:pt x="49904" y="5019"/>
                    <a:pt x="64480" y="5019"/>
                  </a:cubicBezTo>
                  <a:cubicBezTo>
                    <a:pt x="78828" y="5019"/>
                    <a:pt x="81333" y="17094"/>
                    <a:pt x="81333" y="29839"/>
                  </a:cubicBezTo>
                  <a:lnTo>
                    <a:pt x="81333" y="81939"/>
                  </a:lnTo>
                  <a:cubicBezTo>
                    <a:pt x="81333" y="92001"/>
                    <a:pt x="78828" y="92001"/>
                    <a:pt x="63569" y="92001"/>
                  </a:cubicBezTo>
                  <a:lnTo>
                    <a:pt x="63569" y="98933"/>
                  </a:lnTo>
                  <a:cubicBezTo>
                    <a:pt x="71540" y="98709"/>
                    <a:pt x="83155" y="98262"/>
                    <a:pt x="89304" y="98262"/>
                  </a:cubicBezTo>
                  <a:cubicBezTo>
                    <a:pt x="95226" y="98262"/>
                    <a:pt x="107069" y="98709"/>
                    <a:pt x="114812" y="98933"/>
                  </a:cubicBezTo>
                  <a:lnTo>
                    <a:pt x="114812" y="92001"/>
                  </a:lnTo>
                  <a:cubicBezTo>
                    <a:pt x="102969" y="92001"/>
                    <a:pt x="97275" y="92001"/>
                    <a:pt x="97048" y="85293"/>
                  </a:cubicBezTo>
                  <a:lnTo>
                    <a:pt x="97048" y="42585"/>
                  </a:lnTo>
                  <a:cubicBezTo>
                    <a:pt x="97048" y="23355"/>
                    <a:pt x="97048" y="16423"/>
                    <a:pt x="89988" y="8373"/>
                  </a:cubicBezTo>
                  <a:cubicBezTo>
                    <a:pt x="86799" y="4572"/>
                    <a:pt x="79284" y="100"/>
                    <a:pt x="66074" y="100"/>
                  </a:cubicBezTo>
                  <a:cubicBezTo>
                    <a:pt x="49449" y="100"/>
                    <a:pt x="38745" y="9715"/>
                    <a:pt x="32368" y="23578"/>
                  </a:cubicBezTo>
                  <a:lnTo>
                    <a:pt x="32368" y="100"/>
                  </a:lnTo>
                  <a:lnTo>
                    <a:pt x="256" y="2559"/>
                  </a:lnTo>
                  <a:lnTo>
                    <a:pt x="256" y="9491"/>
                  </a:lnTo>
                  <a:cubicBezTo>
                    <a:pt x="16198" y="9491"/>
                    <a:pt x="18020" y="11056"/>
                    <a:pt x="18020" y="22013"/>
                  </a:cubicBezTo>
                  <a:close/>
                </a:path>
              </a:pathLst>
            </a:custGeom>
            <a:solidFill>
              <a:srgbClr val="000000"/>
            </a:solidFill>
            <a:ln w="22860" cap="flat">
              <a:noFill/>
              <a:prstDash val="solid"/>
              <a:miter/>
            </a:ln>
          </p:spPr>
          <p:txBody>
            <a:bodyPr rtlCol="0" anchor="ctr"/>
            <a:lstStyle/>
            <a:p>
              <a:endParaRPr lang="en-CN"/>
            </a:p>
          </p:txBody>
        </p:sp>
        <p:sp>
          <p:nvSpPr>
            <p:cNvPr id="18647" name="Freeform 18646">
              <a:extLst>
                <a:ext uri="{FF2B5EF4-FFF2-40B4-BE49-F238E27FC236}">
                  <a16:creationId xmlns:a16="http://schemas.microsoft.com/office/drawing/2014/main" id="{C15A0A4E-0D5B-53EB-C07D-AF4ECDA25B75}"/>
                </a:ext>
              </a:extLst>
            </p:cNvPr>
            <p:cNvSpPr/>
            <p:nvPr>
              <p:custDataLst>
                <p:tags r:id="rId81"/>
              </p:custDataLst>
            </p:nvPr>
          </p:nvSpPr>
          <p:spPr>
            <a:xfrm>
              <a:off x="8517597" y="4674758"/>
              <a:ext cx="104079" cy="147355"/>
            </a:xfrm>
            <a:custGeom>
              <a:avLst/>
              <a:gdLst>
                <a:gd name="connsiteX0" fmla="*/ 44444 w 104079"/>
                <a:gd name="connsiteY0" fmla="*/ 62933 h 147355"/>
                <a:gd name="connsiteX1" fmla="*/ 24630 w 104079"/>
                <a:gd name="connsiteY1" fmla="*/ 35429 h 147355"/>
                <a:gd name="connsiteX2" fmla="*/ 28274 w 104079"/>
                <a:gd name="connsiteY2" fmla="*/ 16646 h 147355"/>
                <a:gd name="connsiteX3" fmla="*/ 44444 w 104079"/>
                <a:gd name="connsiteY3" fmla="*/ 7702 h 147355"/>
                <a:gd name="connsiteX4" fmla="*/ 64258 w 104079"/>
                <a:gd name="connsiteY4" fmla="*/ 35206 h 147355"/>
                <a:gd name="connsiteX5" fmla="*/ 60614 w 104079"/>
                <a:gd name="connsiteY5" fmla="*/ 53988 h 147355"/>
                <a:gd name="connsiteX6" fmla="*/ 44444 w 104079"/>
                <a:gd name="connsiteY6" fmla="*/ 62933 h 147355"/>
                <a:gd name="connsiteX7" fmla="*/ 18025 w 104079"/>
                <a:gd name="connsiteY7" fmla="*/ 71653 h 147355"/>
                <a:gd name="connsiteX8" fmla="*/ 21897 w 104079"/>
                <a:gd name="connsiteY8" fmla="*/ 61144 h 147355"/>
                <a:gd name="connsiteX9" fmla="*/ 44444 w 104079"/>
                <a:gd name="connsiteY9" fmla="*/ 68076 h 147355"/>
                <a:gd name="connsiteX10" fmla="*/ 81339 w 104079"/>
                <a:gd name="connsiteY10" fmla="*/ 35429 h 147355"/>
                <a:gd name="connsiteX11" fmla="*/ 72001 w 104079"/>
                <a:gd name="connsiteY11" fmla="*/ 13740 h 147355"/>
                <a:gd name="connsiteX12" fmla="*/ 92498 w 104079"/>
                <a:gd name="connsiteY12" fmla="*/ 5019 h 147355"/>
                <a:gd name="connsiteX13" fmla="*/ 94776 w 104079"/>
                <a:gd name="connsiteY13" fmla="*/ 5243 h 147355"/>
                <a:gd name="connsiteX14" fmla="*/ 91132 w 104079"/>
                <a:gd name="connsiteY14" fmla="*/ 11280 h 147355"/>
                <a:gd name="connsiteX15" fmla="*/ 97736 w 104079"/>
                <a:gd name="connsiteY15" fmla="*/ 17764 h 147355"/>
                <a:gd name="connsiteX16" fmla="*/ 104341 w 104079"/>
                <a:gd name="connsiteY16" fmla="*/ 11056 h 147355"/>
                <a:gd name="connsiteX17" fmla="*/ 92726 w 104079"/>
                <a:gd name="connsiteY17" fmla="*/ 100 h 147355"/>
                <a:gd name="connsiteX18" fmla="*/ 68585 w 104079"/>
                <a:gd name="connsiteY18" fmla="*/ 10609 h 147355"/>
                <a:gd name="connsiteX19" fmla="*/ 44444 w 104079"/>
                <a:gd name="connsiteY19" fmla="*/ 2559 h 147355"/>
                <a:gd name="connsiteX20" fmla="*/ 7549 w 104079"/>
                <a:gd name="connsiteY20" fmla="*/ 35206 h 147355"/>
                <a:gd name="connsiteX21" fmla="*/ 18253 w 104079"/>
                <a:gd name="connsiteY21" fmla="*/ 58237 h 147355"/>
                <a:gd name="connsiteX22" fmla="*/ 11193 w 104079"/>
                <a:gd name="connsiteY22" fmla="*/ 76796 h 147355"/>
                <a:gd name="connsiteX23" fmla="*/ 21214 w 104079"/>
                <a:gd name="connsiteY23" fmla="*/ 96697 h 147355"/>
                <a:gd name="connsiteX24" fmla="*/ 261 w 104079"/>
                <a:gd name="connsiteY24" fmla="*/ 119058 h 147355"/>
                <a:gd name="connsiteX25" fmla="*/ 50593 w 104079"/>
                <a:gd name="connsiteY25" fmla="*/ 147455 h 147355"/>
                <a:gd name="connsiteX26" fmla="*/ 101153 w 104079"/>
                <a:gd name="connsiteY26" fmla="*/ 118610 h 147355"/>
                <a:gd name="connsiteX27" fmla="*/ 86349 w 104079"/>
                <a:gd name="connsiteY27" fmla="*/ 93119 h 147355"/>
                <a:gd name="connsiteX28" fmla="*/ 47177 w 104079"/>
                <a:gd name="connsiteY28" fmla="*/ 86858 h 147355"/>
                <a:gd name="connsiteX29" fmla="*/ 30096 w 104079"/>
                <a:gd name="connsiteY29" fmla="*/ 86635 h 147355"/>
                <a:gd name="connsiteX30" fmla="*/ 18025 w 104079"/>
                <a:gd name="connsiteY30" fmla="*/ 71653 h 147355"/>
                <a:gd name="connsiteX31" fmla="*/ 50821 w 104079"/>
                <a:gd name="connsiteY31" fmla="*/ 142312 h 147355"/>
                <a:gd name="connsiteX32" fmla="*/ 12104 w 104079"/>
                <a:gd name="connsiteY32" fmla="*/ 119058 h 147355"/>
                <a:gd name="connsiteX33" fmla="*/ 30779 w 104079"/>
                <a:gd name="connsiteY33" fmla="*/ 99828 h 147355"/>
                <a:gd name="connsiteX34" fmla="*/ 44216 w 104079"/>
                <a:gd name="connsiteY34" fmla="*/ 99828 h 147355"/>
                <a:gd name="connsiteX35" fmla="*/ 89310 w 104079"/>
                <a:gd name="connsiteY35" fmla="*/ 119058 h 147355"/>
                <a:gd name="connsiteX36" fmla="*/ 50821 w 104079"/>
                <a:gd name="connsiteY36" fmla="*/ 142312 h 1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079" h="147355">
                  <a:moveTo>
                    <a:pt x="44444" y="62933"/>
                  </a:moveTo>
                  <a:cubicBezTo>
                    <a:pt x="24630" y="62933"/>
                    <a:pt x="24630" y="40572"/>
                    <a:pt x="24630" y="35429"/>
                  </a:cubicBezTo>
                  <a:cubicBezTo>
                    <a:pt x="24630" y="29392"/>
                    <a:pt x="24858" y="22237"/>
                    <a:pt x="28274" y="16646"/>
                  </a:cubicBezTo>
                  <a:cubicBezTo>
                    <a:pt x="30096" y="13963"/>
                    <a:pt x="35334" y="7702"/>
                    <a:pt x="44444" y="7702"/>
                  </a:cubicBezTo>
                  <a:cubicBezTo>
                    <a:pt x="64258" y="7702"/>
                    <a:pt x="64258" y="30063"/>
                    <a:pt x="64258" y="35206"/>
                  </a:cubicBezTo>
                  <a:cubicBezTo>
                    <a:pt x="64258" y="41243"/>
                    <a:pt x="64030" y="48398"/>
                    <a:pt x="60614" y="53988"/>
                  </a:cubicBezTo>
                  <a:cubicBezTo>
                    <a:pt x="58792" y="56672"/>
                    <a:pt x="53554" y="62933"/>
                    <a:pt x="44444" y="62933"/>
                  </a:cubicBezTo>
                  <a:close/>
                  <a:moveTo>
                    <a:pt x="18025" y="71653"/>
                  </a:moveTo>
                  <a:cubicBezTo>
                    <a:pt x="18025" y="70759"/>
                    <a:pt x="18025" y="65616"/>
                    <a:pt x="21897" y="61144"/>
                  </a:cubicBezTo>
                  <a:cubicBezTo>
                    <a:pt x="30779" y="67405"/>
                    <a:pt x="40117" y="68076"/>
                    <a:pt x="44444" y="68076"/>
                  </a:cubicBezTo>
                  <a:cubicBezTo>
                    <a:pt x="65624" y="68076"/>
                    <a:pt x="81339" y="52647"/>
                    <a:pt x="81339" y="35429"/>
                  </a:cubicBezTo>
                  <a:cubicBezTo>
                    <a:pt x="81339" y="27156"/>
                    <a:pt x="77695" y="18882"/>
                    <a:pt x="72001" y="13740"/>
                  </a:cubicBezTo>
                  <a:cubicBezTo>
                    <a:pt x="80200" y="6137"/>
                    <a:pt x="88399" y="5019"/>
                    <a:pt x="92498" y="5019"/>
                  </a:cubicBezTo>
                  <a:cubicBezTo>
                    <a:pt x="92954" y="5019"/>
                    <a:pt x="94093" y="5019"/>
                    <a:pt x="94776" y="5243"/>
                  </a:cubicBezTo>
                  <a:cubicBezTo>
                    <a:pt x="92271" y="6137"/>
                    <a:pt x="91132" y="8597"/>
                    <a:pt x="91132" y="11280"/>
                  </a:cubicBezTo>
                  <a:cubicBezTo>
                    <a:pt x="91132" y="15081"/>
                    <a:pt x="94093" y="17764"/>
                    <a:pt x="97736" y="17764"/>
                  </a:cubicBezTo>
                  <a:cubicBezTo>
                    <a:pt x="100014" y="17764"/>
                    <a:pt x="104341" y="16199"/>
                    <a:pt x="104341" y="11056"/>
                  </a:cubicBezTo>
                  <a:cubicBezTo>
                    <a:pt x="104341" y="7255"/>
                    <a:pt x="101608" y="100"/>
                    <a:pt x="92726" y="100"/>
                  </a:cubicBezTo>
                  <a:cubicBezTo>
                    <a:pt x="88171" y="100"/>
                    <a:pt x="78150" y="1441"/>
                    <a:pt x="68585" y="10609"/>
                  </a:cubicBezTo>
                  <a:cubicBezTo>
                    <a:pt x="59020" y="3230"/>
                    <a:pt x="49454" y="2559"/>
                    <a:pt x="44444" y="2559"/>
                  </a:cubicBezTo>
                  <a:cubicBezTo>
                    <a:pt x="23264" y="2559"/>
                    <a:pt x="7549" y="17988"/>
                    <a:pt x="7549" y="35206"/>
                  </a:cubicBezTo>
                  <a:cubicBezTo>
                    <a:pt x="7549" y="45044"/>
                    <a:pt x="12559" y="53541"/>
                    <a:pt x="18253" y="58237"/>
                  </a:cubicBezTo>
                  <a:cubicBezTo>
                    <a:pt x="15292" y="61591"/>
                    <a:pt x="11193" y="68970"/>
                    <a:pt x="11193" y="76796"/>
                  </a:cubicBezTo>
                  <a:cubicBezTo>
                    <a:pt x="11193" y="83728"/>
                    <a:pt x="14154" y="92225"/>
                    <a:pt x="21214" y="96697"/>
                  </a:cubicBezTo>
                  <a:cubicBezTo>
                    <a:pt x="7549" y="100498"/>
                    <a:pt x="261" y="110113"/>
                    <a:pt x="261" y="119058"/>
                  </a:cubicBezTo>
                  <a:cubicBezTo>
                    <a:pt x="261" y="135157"/>
                    <a:pt x="22808" y="147455"/>
                    <a:pt x="50593" y="147455"/>
                  </a:cubicBezTo>
                  <a:cubicBezTo>
                    <a:pt x="77467" y="147455"/>
                    <a:pt x="101153" y="136052"/>
                    <a:pt x="101153" y="118610"/>
                  </a:cubicBezTo>
                  <a:cubicBezTo>
                    <a:pt x="101153" y="110784"/>
                    <a:pt x="97964" y="99380"/>
                    <a:pt x="86349" y="93119"/>
                  </a:cubicBezTo>
                  <a:cubicBezTo>
                    <a:pt x="74279" y="86858"/>
                    <a:pt x="61069" y="86858"/>
                    <a:pt x="47177" y="86858"/>
                  </a:cubicBezTo>
                  <a:cubicBezTo>
                    <a:pt x="41483" y="86858"/>
                    <a:pt x="31690" y="86858"/>
                    <a:pt x="30096" y="86635"/>
                  </a:cubicBezTo>
                  <a:cubicBezTo>
                    <a:pt x="22808" y="85740"/>
                    <a:pt x="18025" y="78809"/>
                    <a:pt x="18025" y="71653"/>
                  </a:cubicBezTo>
                  <a:close/>
                  <a:moveTo>
                    <a:pt x="50821" y="142312"/>
                  </a:moveTo>
                  <a:cubicBezTo>
                    <a:pt x="27818" y="142312"/>
                    <a:pt x="12104" y="130909"/>
                    <a:pt x="12104" y="119058"/>
                  </a:cubicBezTo>
                  <a:cubicBezTo>
                    <a:pt x="12104" y="108772"/>
                    <a:pt x="20758" y="100498"/>
                    <a:pt x="30779" y="99828"/>
                  </a:cubicBezTo>
                  <a:lnTo>
                    <a:pt x="44216" y="99828"/>
                  </a:lnTo>
                  <a:cubicBezTo>
                    <a:pt x="63802" y="99828"/>
                    <a:pt x="89310" y="99828"/>
                    <a:pt x="89310" y="119058"/>
                  </a:cubicBezTo>
                  <a:cubicBezTo>
                    <a:pt x="89310" y="131132"/>
                    <a:pt x="73140" y="142312"/>
                    <a:pt x="50821" y="142312"/>
                  </a:cubicBezTo>
                  <a:close/>
                </a:path>
              </a:pathLst>
            </a:custGeom>
            <a:solidFill>
              <a:srgbClr val="000000"/>
            </a:solidFill>
            <a:ln w="22860" cap="flat">
              <a:noFill/>
              <a:prstDash val="solid"/>
              <a:miter/>
            </a:ln>
          </p:spPr>
          <p:txBody>
            <a:bodyPr rtlCol="0" anchor="ctr"/>
            <a:lstStyle/>
            <a:p>
              <a:endParaRPr lang="en-CN"/>
            </a:p>
          </p:txBody>
        </p:sp>
        <p:sp>
          <p:nvSpPr>
            <p:cNvPr id="18648" name="Freeform 18647">
              <a:extLst>
                <a:ext uri="{FF2B5EF4-FFF2-40B4-BE49-F238E27FC236}">
                  <a16:creationId xmlns:a16="http://schemas.microsoft.com/office/drawing/2014/main" id="{0710569C-BD54-0E7E-8527-52306BC82AF0}"/>
                </a:ext>
              </a:extLst>
            </p:cNvPr>
            <p:cNvSpPr/>
            <p:nvPr>
              <p:custDataLst>
                <p:tags r:id="rId82"/>
              </p:custDataLst>
            </p:nvPr>
          </p:nvSpPr>
          <p:spPr>
            <a:xfrm>
              <a:off x="8647640" y="4608347"/>
              <a:ext cx="52837" cy="223605"/>
            </a:xfrm>
            <a:custGeom>
              <a:avLst/>
              <a:gdLst>
                <a:gd name="connsiteX0" fmla="*/ 53103 w 52837"/>
                <a:gd name="connsiteY0" fmla="*/ 221469 h 223605"/>
                <a:gd name="connsiteX1" fmla="*/ 49232 w 52837"/>
                <a:gd name="connsiteY1" fmla="*/ 216549 h 223605"/>
                <a:gd name="connsiteX2" fmla="*/ 13475 w 52837"/>
                <a:gd name="connsiteY2" fmla="*/ 111902 h 223605"/>
                <a:gd name="connsiteX3" fmla="*/ 50143 w 52837"/>
                <a:gd name="connsiteY3" fmla="*/ 6137 h 223605"/>
                <a:gd name="connsiteX4" fmla="*/ 53103 w 52837"/>
                <a:gd name="connsiteY4" fmla="*/ 2336 h 223605"/>
                <a:gd name="connsiteX5" fmla="*/ 50826 w 52837"/>
                <a:gd name="connsiteY5" fmla="*/ 100 h 223605"/>
                <a:gd name="connsiteX6" fmla="*/ 14614 w 52837"/>
                <a:gd name="connsiteY6" fmla="*/ 43703 h 223605"/>
                <a:gd name="connsiteX7" fmla="*/ 266 w 52837"/>
                <a:gd name="connsiteY7" fmla="*/ 111902 h 223605"/>
                <a:gd name="connsiteX8" fmla="*/ 15297 w 52837"/>
                <a:gd name="connsiteY8" fmla="*/ 181667 h 223605"/>
                <a:gd name="connsiteX9" fmla="*/ 50826 w 52837"/>
                <a:gd name="connsiteY9" fmla="*/ 223705 h 223605"/>
                <a:gd name="connsiteX10" fmla="*/ 53103 w 52837"/>
                <a:gd name="connsiteY10" fmla="*/ 221469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03" y="221469"/>
                  </a:moveTo>
                  <a:cubicBezTo>
                    <a:pt x="53103" y="220798"/>
                    <a:pt x="53103" y="220351"/>
                    <a:pt x="49232" y="216549"/>
                  </a:cubicBezTo>
                  <a:cubicBezTo>
                    <a:pt x="20763" y="188375"/>
                    <a:pt x="13475" y="146114"/>
                    <a:pt x="13475" y="111902"/>
                  </a:cubicBezTo>
                  <a:cubicBezTo>
                    <a:pt x="13475" y="72995"/>
                    <a:pt x="22130" y="34088"/>
                    <a:pt x="50143" y="6137"/>
                  </a:cubicBezTo>
                  <a:cubicBezTo>
                    <a:pt x="53103" y="3454"/>
                    <a:pt x="53103" y="3006"/>
                    <a:pt x="53103" y="2336"/>
                  </a:cubicBezTo>
                  <a:cubicBezTo>
                    <a:pt x="53103" y="770"/>
                    <a:pt x="52192" y="100"/>
                    <a:pt x="50826" y="100"/>
                  </a:cubicBezTo>
                  <a:cubicBezTo>
                    <a:pt x="48548" y="100"/>
                    <a:pt x="28051" y="15305"/>
                    <a:pt x="14614" y="43703"/>
                  </a:cubicBezTo>
                  <a:cubicBezTo>
                    <a:pt x="2999" y="68299"/>
                    <a:pt x="266" y="93119"/>
                    <a:pt x="266" y="111902"/>
                  </a:cubicBezTo>
                  <a:cubicBezTo>
                    <a:pt x="266" y="129343"/>
                    <a:pt x="2771" y="156400"/>
                    <a:pt x="15297" y="181667"/>
                  </a:cubicBezTo>
                  <a:cubicBezTo>
                    <a:pt x="28962" y="209170"/>
                    <a:pt x="48548" y="223705"/>
                    <a:pt x="50826" y="223705"/>
                  </a:cubicBezTo>
                  <a:cubicBezTo>
                    <a:pt x="52192" y="223705"/>
                    <a:pt x="53103" y="223034"/>
                    <a:pt x="53103" y="221469"/>
                  </a:cubicBezTo>
                  <a:close/>
                </a:path>
              </a:pathLst>
            </a:custGeom>
            <a:solidFill>
              <a:srgbClr val="000000"/>
            </a:solidFill>
            <a:ln w="22860" cap="flat">
              <a:noFill/>
              <a:prstDash val="solid"/>
              <a:miter/>
            </a:ln>
          </p:spPr>
          <p:txBody>
            <a:bodyPr rtlCol="0" anchor="ctr"/>
            <a:lstStyle/>
            <a:p>
              <a:endParaRPr lang="en-CN"/>
            </a:p>
          </p:txBody>
        </p:sp>
        <p:sp>
          <p:nvSpPr>
            <p:cNvPr id="18649" name="Freeform 18648">
              <a:extLst>
                <a:ext uri="{FF2B5EF4-FFF2-40B4-BE49-F238E27FC236}">
                  <a16:creationId xmlns:a16="http://schemas.microsoft.com/office/drawing/2014/main" id="{D7012206-7D06-A3DA-3060-236945B670D9}"/>
                </a:ext>
              </a:extLst>
            </p:cNvPr>
            <p:cNvSpPr/>
            <p:nvPr>
              <p:custDataLst>
                <p:tags r:id="rId83"/>
              </p:custDataLst>
            </p:nvPr>
          </p:nvSpPr>
          <p:spPr>
            <a:xfrm>
              <a:off x="8720949" y="4674758"/>
              <a:ext cx="115922" cy="103081"/>
            </a:xfrm>
            <a:custGeom>
              <a:avLst/>
              <a:gdLst>
                <a:gd name="connsiteX0" fmla="*/ 116193 w 115922"/>
                <a:gd name="connsiteY0" fmla="*/ 20448 h 103081"/>
                <a:gd name="connsiteX1" fmla="*/ 100706 w 115922"/>
                <a:gd name="connsiteY1" fmla="*/ 100 h 103081"/>
                <a:gd name="connsiteX2" fmla="*/ 83397 w 115922"/>
                <a:gd name="connsiteY2" fmla="*/ 17094 h 103081"/>
                <a:gd name="connsiteX3" fmla="*/ 90230 w 115922"/>
                <a:gd name="connsiteY3" fmla="*/ 27156 h 103081"/>
                <a:gd name="connsiteX4" fmla="*/ 101617 w 115922"/>
                <a:gd name="connsiteY4" fmla="*/ 41243 h 103081"/>
                <a:gd name="connsiteX5" fmla="*/ 61761 w 115922"/>
                <a:gd name="connsiteY5" fmla="*/ 95132 h 103081"/>
                <a:gd name="connsiteX6" fmla="*/ 45364 w 115922"/>
                <a:gd name="connsiteY6" fmla="*/ 77691 h 103081"/>
                <a:gd name="connsiteX7" fmla="*/ 59029 w 115922"/>
                <a:gd name="connsiteY7" fmla="*/ 30510 h 103081"/>
                <a:gd name="connsiteX8" fmla="*/ 61534 w 115922"/>
                <a:gd name="connsiteY8" fmla="*/ 20448 h 103081"/>
                <a:gd name="connsiteX9" fmla="*/ 35798 w 115922"/>
                <a:gd name="connsiteY9" fmla="*/ 323 h 103081"/>
                <a:gd name="connsiteX10" fmla="*/ 270 w 115922"/>
                <a:gd name="connsiteY10" fmla="*/ 35206 h 103081"/>
                <a:gd name="connsiteX11" fmla="*/ 5736 w 115922"/>
                <a:gd name="connsiteY11" fmla="*/ 38336 h 103081"/>
                <a:gd name="connsiteX12" fmla="*/ 10974 w 115922"/>
                <a:gd name="connsiteY12" fmla="*/ 35429 h 103081"/>
                <a:gd name="connsiteX13" fmla="*/ 34432 w 115922"/>
                <a:gd name="connsiteY13" fmla="*/ 8373 h 103081"/>
                <a:gd name="connsiteX14" fmla="*/ 38304 w 115922"/>
                <a:gd name="connsiteY14" fmla="*/ 13069 h 103081"/>
                <a:gd name="connsiteX15" fmla="*/ 34887 w 115922"/>
                <a:gd name="connsiteY15" fmla="*/ 26485 h 103081"/>
                <a:gd name="connsiteX16" fmla="*/ 20995 w 115922"/>
                <a:gd name="connsiteY16" fmla="*/ 73218 h 103081"/>
                <a:gd name="connsiteX17" fmla="*/ 60395 w 115922"/>
                <a:gd name="connsiteY17" fmla="*/ 103182 h 103081"/>
                <a:gd name="connsiteX18" fmla="*/ 116193 w 115922"/>
                <a:gd name="connsiteY18" fmla="*/ 20448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93" y="20448"/>
                  </a:moveTo>
                  <a:cubicBezTo>
                    <a:pt x="116193" y="100"/>
                    <a:pt x="100934" y="100"/>
                    <a:pt x="100706" y="100"/>
                  </a:cubicBezTo>
                  <a:cubicBezTo>
                    <a:pt x="91596" y="100"/>
                    <a:pt x="83397" y="9491"/>
                    <a:pt x="83397" y="17094"/>
                  </a:cubicBezTo>
                  <a:cubicBezTo>
                    <a:pt x="83397" y="23355"/>
                    <a:pt x="88180" y="26038"/>
                    <a:pt x="90230" y="27156"/>
                  </a:cubicBezTo>
                  <a:cubicBezTo>
                    <a:pt x="99795" y="32746"/>
                    <a:pt x="101617" y="36771"/>
                    <a:pt x="101617" y="41243"/>
                  </a:cubicBezTo>
                  <a:cubicBezTo>
                    <a:pt x="101617" y="46162"/>
                    <a:pt x="88408" y="95132"/>
                    <a:pt x="61761" y="95132"/>
                  </a:cubicBezTo>
                  <a:cubicBezTo>
                    <a:pt x="45364" y="95132"/>
                    <a:pt x="45364" y="81716"/>
                    <a:pt x="45364" y="77691"/>
                  </a:cubicBezTo>
                  <a:cubicBezTo>
                    <a:pt x="45364" y="64722"/>
                    <a:pt x="51741" y="48398"/>
                    <a:pt x="59029" y="30510"/>
                  </a:cubicBezTo>
                  <a:cubicBezTo>
                    <a:pt x="60851" y="26038"/>
                    <a:pt x="61534" y="24025"/>
                    <a:pt x="61534" y="20448"/>
                  </a:cubicBezTo>
                  <a:cubicBezTo>
                    <a:pt x="61534" y="7479"/>
                    <a:pt x="48324" y="323"/>
                    <a:pt x="35798" y="323"/>
                  </a:cubicBezTo>
                  <a:cubicBezTo>
                    <a:pt x="11657" y="323"/>
                    <a:pt x="270" y="30734"/>
                    <a:pt x="270" y="35206"/>
                  </a:cubicBezTo>
                  <a:cubicBezTo>
                    <a:pt x="270" y="38336"/>
                    <a:pt x="3686" y="38336"/>
                    <a:pt x="5736" y="38336"/>
                  </a:cubicBezTo>
                  <a:cubicBezTo>
                    <a:pt x="8469" y="38336"/>
                    <a:pt x="10063" y="38336"/>
                    <a:pt x="10974" y="35429"/>
                  </a:cubicBezTo>
                  <a:cubicBezTo>
                    <a:pt x="18262" y="11280"/>
                    <a:pt x="30333" y="8373"/>
                    <a:pt x="34432" y="8373"/>
                  </a:cubicBezTo>
                  <a:cubicBezTo>
                    <a:pt x="36026" y="8373"/>
                    <a:pt x="38304" y="8373"/>
                    <a:pt x="38304" y="13069"/>
                  </a:cubicBezTo>
                  <a:cubicBezTo>
                    <a:pt x="38304" y="18212"/>
                    <a:pt x="35571" y="24696"/>
                    <a:pt x="34887" y="26485"/>
                  </a:cubicBezTo>
                  <a:cubicBezTo>
                    <a:pt x="24411" y="52423"/>
                    <a:pt x="20995" y="62485"/>
                    <a:pt x="20995" y="73218"/>
                  </a:cubicBezTo>
                  <a:cubicBezTo>
                    <a:pt x="20995" y="96921"/>
                    <a:pt x="40581" y="103182"/>
                    <a:pt x="60395" y="103182"/>
                  </a:cubicBezTo>
                  <a:cubicBezTo>
                    <a:pt x="99567" y="103182"/>
                    <a:pt x="116193" y="39678"/>
                    <a:pt x="116193" y="20448"/>
                  </a:cubicBezTo>
                  <a:close/>
                </a:path>
              </a:pathLst>
            </a:custGeom>
            <a:solidFill>
              <a:srgbClr val="000000"/>
            </a:solidFill>
            <a:ln w="22860" cap="flat">
              <a:noFill/>
              <a:prstDash val="solid"/>
              <a:miter/>
            </a:ln>
          </p:spPr>
          <p:txBody>
            <a:bodyPr rtlCol="0" anchor="ctr"/>
            <a:lstStyle/>
            <a:p>
              <a:endParaRPr lang="en-CN"/>
            </a:p>
          </p:txBody>
        </p:sp>
        <p:sp>
          <p:nvSpPr>
            <p:cNvPr id="18650" name="Freeform 18649">
              <a:extLst>
                <a:ext uri="{FF2B5EF4-FFF2-40B4-BE49-F238E27FC236}">
                  <a16:creationId xmlns:a16="http://schemas.microsoft.com/office/drawing/2014/main" id="{B73D91DA-C67B-E35D-040F-1053E821D68A}"/>
                </a:ext>
              </a:extLst>
            </p:cNvPr>
            <p:cNvSpPr/>
            <p:nvPr>
              <p:custDataLst>
                <p:tags r:id="rId84"/>
              </p:custDataLst>
            </p:nvPr>
          </p:nvSpPr>
          <p:spPr>
            <a:xfrm>
              <a:off x="8860094" y="4705659"/>
              <a:ext cx="58029" cy="103931"/>
            </a:xfrm>
            <a:custGeom>
              <a:avLst/>
              <a:gdLst>
                <a:gd name="connsiteX0" fmla="*/ 36305 w 58029"/>
                <a:gd name="connsiteY0" fmla="*/ 4484 h 103931"/>
                <a:gd name="connsiteX1" fmla="*/ 31522 w 58029"/>
                <a:gd name="connsiteY1" fmla="*/ 101 h 103931"/>
                <a:gd name="connsiteX2" fmla="*/ 276 w 58029"/>
                <a:gd name="connsiteY2" fmla="*/ 10119 h 103931"/>
                <a:gd name="connsiteX3" fmla="*/ 276 w 58029"/>
                <a:gd name="connsiteY3" fmla="*/ 15753 h 103931"/>
                <a:gd name="connsiteX4" fmla="*/ 23392 w 58029"/>
                <a:gd name="connsiteY4" fmla="*/ 11371 h 103931"/>
                <a:gd name="connsiteX5" fmla="*/ 23392 w 58029"/>
                <a:gd name="connsiteY5" fmla="*/ 91198 h 103931"/>
                <a:gd name="connsiteX6" fmla="*/ 7450 w 58029"/>
                <a:gd name="connsiteY6" fmla="*/ 98398 h 103931"/>
                <a:gd name="connsiteX7" fmla="*/ 1392 w 58029"/>
                <a:gd name="connsiteY7" fmla="*/ 98398 h 103931"/>
                <a:gd name="connsiteX8" fmla="*/ 1392 w 58029"/>
                <a:gd name="connsiteY8" fmla="*/ 104033 h 103931"/>
                <a:gd name="connsiteX9" fmla="*/ 29769 w 58029"/>
                <a:gd name="connsiteY9" fmla="*/ 103407 h 103931"/>
                <a:gd name="connsiteX10" fmla="*/ 58305 w 58029"/>
                <a:gd name="connsiteY10" fmla="*/ 104033 h 103931"/>
                <a:gd name="connsiteX11" fmla="*/ 58305 w 58029"/>
                <a:gd name="connsiteY11" fmla="*/ 98398 h 103931"/>
                <a:gd name="connsiteX12" fmla="*/ 52247 w 58029"/>
                <a:gd name="connsiteY12" fmla="*/ 98398 h 103931"/>
                <a:gd name="connsiteX13" fmla="*/ 36305 w 58029"/>
                <a:gd name="connsiteY13" fmla="*/ 91198 h 103931"/>
                <a:gd name="connsiteX14" fmla="*/ 36305 w 58029"/>
                <a:gd name="connsiteY14" fmla="*/ 4484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29" h="103931">
                  <a:moveTo>
                    <a:pt x="36305" y="4484"/>
                  </a:moveTo>
                  <a:cubicBezTo>
                    <a:pt x="36305" y="258"/>
                    <a:pt x="35986" y="101"/>
                    <a:pt x="31522" y="101"/>
                  </a:cubicBezTo>
                  <a:cubicBezTo>
                    <a:pt x="21319" y="9962"/>
                    <a:pt x="6812" y="10119"/>
                    <a:pt x="276" y="10119"/>
                  </a:cubicBezTo>
                  <a:lnTo>
                    <a:pt x="276" y="15753"/>
                  </a:lnTo>
                  <a:cubicBezTo>
                    <a:pt x="4102" y="15753"/>
                    <a:pt x="14624" y="15753"/>
                    <a:pt x="23392" y="11371"/>
                  </a:cubicBezTo>
                  <a:lnTo>
                    <a:pt x="23392" y="91198"/>
                  </a:lnTo>
                  <a:cubicBezTo>
                    <a:pt x="23392" y="96363"/>
                    <a:pt x="23392" y="98398"/>
                    <a:pt x="7450" y="98398"/>
                  </a:cubicBezTo>
                  <a:lnTo>
                    <a:pt x="1392" y="98398"/>
                  </a:lnTo>
                  <a:lnTo>
                    <a:pt x="1392" y="104033"/>
                  </a:lnTo>
                  <a:cubicBezTo>
                    <a:pt x="4261" y="103876"/>
                    <a:pt x="23870" y="103407"/>
                    <a:pt x="29769" y="103407"/>
                  </a:cubicBezTo>
                  <a:cubicBezTo>
                    <a:pt x="34711" y="103407"/>
                    <a:pt x="54798" y="103876"/>
                    <a:pt x="58305" y="104033"/>
                  </a:cubicBezTo>
                  <a:lnTo>
                    <a:pt x="58305" y="98398"/>
                  </a:lnTo>
                  <a:lnTo>
                    <a:pt x="52247" y="98398"/>
                  </a:lnTo>
                  <a:cubicBezTo>
                    <a:pt x="36305" y="98398"/>
                    <a:pt x="36305" y="96363"/>
                    <a:pt x="36305" y="91198"/>
                  </a:cubicBezTo>
                  <a:lnTo>
                    <a:pt x="36305" y="4484"/>
                  </a:lnTo>
                  <a:close/>
                </a:path>
              </a:pathLst>
            </a:custGeom>
            <a:solidFill>
              <a:srgbClr val="000000"/>
            </a:solidFill>
            <a:ln w="22860" cap="flat">
              <a:noFill/>
              <a:prstDash val="solid"/>
              <a:miter/>
            </a:ln>
          </p:spPr>
          <p:txBody>
            <a:bodyPr rtlCol="0" anchor="ctr"/>
            <a:lstStyle/>
            <a:p>
              <a:endParaRPr lang="en-CN"/>
            </a:p>
          </p:txBody>
        </p:sp>
        <p:sp>
          <p:nvSpPr>
            <p:cNvPr id="18651" name="Freeform 18650">
              <a:extLst>
                <a:ext uri="{FF2B5EF4-FFF2-40B4-BE49-F238E27FC236}">
                  <a16:creationId xmlns:a16="http://schemas.microsoft.com/office/drawing/2014/main" id="{D28EE16B-8124-4A4D-4C5F-82DA6C4E895F}"/>
                </a:ext>
              </a:extLst>
            </p:cNvPr>
            <p:cNvSpPr/>
            <p:nvPr>
              <p:custDataLst>
                <p:tags r:id="rId85"/>
              </p:custDataLst>
            </p:nvPr>
          </p:nvSpPr>
          <p:spPr>
            <a:xfrm>
              <a:off x="8957868" y="4608347"/>
              <a:ext cx="52837" cy="223605"/>
            </a:xfrm>
            <a:custGeom>
              <a:avLst/>
              <a:gdLst>
                <a:gd name="connsiteX0" fmla="*/ 53117 w 52837"/>
                <a:gd name="connsiteY0" fmla="*/ 111902 h 223605"/>
                <a:gd name="connsiteX1" fmla="*/ 38086 w 52837"/>
                <a:gd name="connsiteY1" fmla="*/ 42137 h 223605"/>
                <a:gd name="connsiteX2" fmla="*/ 2558 w 52837"/>
                <a:gd name="connsiteY2" fmla="*/ 100 h 223605"/>
                <a:gd name="connsiteX3" fmla="*/ 280 w 52837"/>
                <a:gd name="connsiteY3" fmla="*/ 2336 h 223605"/>
                <a:gd name="connsiteX4" fmla="*/ 4607 w 52837"/>
                <a:gd name="connsiteY4" fmla="*/ 7479 h 223605"/>
                <a:gd name="connsiteX5" fmla="*/ 39908 w 52837"/>
                <a:gd name="connsiteY5" fmla="*/ 111902 h 223605"/>
                <a:gd name="connsiteX6" fmla="*/ 3241 w 52837"/>
                <a:gd name="connsiteY6" fmla="*/ 217667 h 223605"/>
                <a:gd name="connsiteX7" fmla="*/ 280 w 52837"/>
                <a:gd name="connsiteY7" fmla="*/ 221469 h 223605"/>
                <a:gd name="connsiteX8" fmla="*/ 2558 w 52837"/>
                <a:gd name="connsiteY8" fmla="*/ 223705 h 223605"/>
                <a:gd name="connsiteX9" fmla="*/ 38769 w 52837"/>
                <a:gd name="connsiteY9" fmla="*/ 180102 h 223605"/>
                <a:gd name="connsiteX10" fmla="*/ 53117 w 52837"/>
                <a:gd name="connsiteY10" fmla="*/ 111902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17" y="111902"/>
                  </a:moveTo>
                  <a:cubicBezTo>
                    <a:pt x="53117" y="94461"/>
                    <a:pt x="50612" y="67405"/>
                    <a:pt x="38086" y="42137"/>
                  </a:cubicBezTo>
                  <a:cubicBezTo>
                    <a:pt x="24421" y="14634"/>
                    <a:pt x="4835" y="100"/>
                    <a:pt x="2558" y="100"/>
                  </a:cubicBezTo>
                  <a:cubicBezTo>
                    <a:pt x="1191" y="100"/>
                    <a:pt x="280" y="994"/>
                    <a:pt x="280" y="2336"/>
                  </a:cubicBezTo>
                  <a:cubicBezTo>
                    <a:pt x="280" y="3006"/>
                    <a:pt x="280" y="3454"/>
                    <a:pt x="4607" y="7479"/>
                  </a:cubicBezTo>
                  <a:cubicBezTo>
                    <a:pt x="26926" y="29615"/>
                    <a:pt x="39908" y="65169"/>
                    <a:pt x="39908" y="111902"/>
                  </a:cubicBezTo>
                  <a:cubicBezTo>
                    <a:pt x="39908" y="150139"/>
                    <a:pt x="31481" y="189493"/>
                    <a:pt x="3241" y="217667"/>
                  </a:cubicBezTo>
                  <a:cubicBezTo>
                    <a:pt x="280" y="220351"/>
                    <a:pt x="280" y="220798"/>
                    <a:pt x="280" y="221469"/>
                  </a:cubicBezTo>
                  <a:cubicBezTo>
                    <a:pt x="280" y="222810"/>
                    <a:pt x="1191" y="223705"/>
                    <a:pt x="2558" y="223705"/>
                  </a:cubicBezTo>
                  <a:cubicBezTo>
                    <a:pt x="4835" y="223705"/>
                    <a:pt x="25332" y="208500"/>
                    <a:pt x="38769" y="180102"/>
                  </a:cubicBezTo>
                  <a:cubicBezTo>
                    <a:pt x="50384" y="155505"/>
                    <a:pt x="53117" y="130685"/>
                    <a:pt x="53117" y="111902"/>
                  </a:cubicBezTo>
                  <a:close/>
                </a:path>
              </a:pathLst>
            </a:custGeom>
            <a:solidFill>
              <a:srgbClr val="000000"/>
            </a:solidFill>
            <a:ln w="22860" cap="flat">
              <a:noFill/>
              <a:prstDash val="solid"/>
              <a:miter/>
            </a:ln>
          </p:spPr>
          <p:txBody>
            <a:bodyPr rtlCol="0" anchor="ctr"/>
            <a:lstStyle/>
            <a:p>
              <a:endParaRPr lang="en-CN"/>
            </a:p>
          </p:txBody>
        </p:sp>
        <p:sp>
          <p:nvSpPr>
            <p:cNvPr id="18652" name="Freeform 18651">
              <a:extLst>
                <a:ext uri="{FF2B5EF4-FFF2-40B4-BE49-F238E27FC236}">
                  <a16:creationId xmlns:a16="http://schemas.microsoft.com/office/drawing/2014/main" id="{070EE814-E5B7-2FC1-9D76-F81CABA8A482}"/>
                </a:ext>
              </a:extLst>
            </p:cNvPr>
            <p:cNvSpPr/>
            <p:nvPr>
              <p:custDataLst>
                <p:tags r:id="rId86"/>
              </p:custDataLst>
            </p:nvPr>
          </p:nvSpPr>
          <p:spPr>
            <a:xfrm>
              <a:off x="6625617" y="5010165"/>
              <a:ext cx="115922" cy="103081"/>
            </a:xfrm>
            <a:custGeom>
              <a:avLst/>
              <a:gdLst>
                <a:gd name="connsiteX0" fmla="*/ 116101 w 115922"/>
                <a:gd name="connsiteY0" fmla="*/ 20463 h 103081"/>
                <a:gd name="connsiteX1" fmla="*/ 100614 w 115922"/>
                <a:gd name="connsiteY1" fmla="*/ 115 h 103081"/>
                <a:gd name="connsiteX2" fmla="*/ 83306 w 115922"/>
                <a:gd name="connsiteY2" fmla="*/ 17109 h 103081"/>
                <a:gd name="connsiteX3" fmla="*/ 90138 w 115922"/>
                <a:gd name="connsiteY3" fmla="*/ 27171 h 103081"/>
                <a:gd name="connsiteX4" fmla="*/ 101525 w 115922"/>
                <a:gd name="connsiteY4" fmla="*/ 41258 h 103081"/>
                <a:gd name="connsiteX5" fmla="*/ 61670 w 115922"/>
                <a:gd name="connsiteY5" fmla="*/ 95147 h 103081"/>
                <a:gd name="connsiteX6" fmla="*/ 45272 w 115922"/>
                <a:gd name="connsiteY6" fmla="*/ 77706 h 103081"/>
                <a:gd name="connsiteX7" fmla="*/ 58937 w 115922"/>
                <a:gd name="connsiteY7" fmla="*/ 30525 h 103081"/>
                <a:gd name="connsiteX8" fmla="*/ 61442 w 115922"/>
                <a:gd name="connsiteY8" fmla="*/ 20463 h 103081"/>
                <a:gd name="connsiteX9" fmla="*/ 35707 w 115922"/>
                <a:gd name="connsiteY9" fmla="*/ 338 h 103081"/>
                <a:gd name="connsiteX10" fmla="*/ 178 w 115922"/>
                <a:gd name="connsiteY10" fmla="*/ 35221 h 103081"/>
                <a:gd name="connsiteX11" fmla="*/ 5644 w 115922"/>
                <a:gd name="connsiteY11" fmla="*/ 38351 h 103081"/>
                <a:gd name="connsiteX12" fmla="*/ 10882 w 115922"/>
                <a:gd name="connsiteY12" fmla="*/ 35444 h 103081"/>
                <a:gd name="connsiteX13" fmla="*/ 34340 w 115922"/>
                <a:gd name="connsiteY13" fmla="*/ 8388 h 103081"/>
                <a:gd name="connsiteX14" fmla="*/ 38212 w 115922"/>
                <a:gd name="connsiteY14" fmla="*/ 13084 h 103081"/>
                <a:gd name="connsiteX15" fmla="*/ 34796 w 115922"/>
                <a:gd name="connsiteY15" fmla="*/ 26500 h 103081"/>
                <a:gd name="connsiteX16" fmla="*/ 20903 w 115922"/>
                <a:gd name="connsiteY16" fmla="*/ 73233 h 103081"/>
                <a:gd name="connsiteX17" fmla="*/ 60303 w 115922"/>
                <a:gd name="connsiteY17" fmla="*/ 103197 h 103081"/>
                <a:gd name="connsiteX18" fmla="*/ 116101 w 115922"/>
                <a:gd name="connsiteY18" fmla="*/ 20463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01" y="20463"/>
                  </a:moveTo>
                  <a:cubicBezTo>
                    <a:pt x="116101" y="115"/>
                    <a:pt x="100842" y="115"/>
                    <a:pt x="100614" y="115"/>
                  </a:cubicBezTo>
                  <a:cubicBezTo>
                    <a:pt x="91505" y="115"/>
                    <a:pt x="83306" y="9506"/>
                    <a:pt x="83306" y="17109"/>
                  </a:cubicBezTo>
                  <a:cubicBezTo>
                    <a:pt x="83306" y="23370"/>
                    <a:pt x="88088" y="26053"/>
                    <a:pt x="90138" y="27171"/>
                  </a:cubicBezTo>
                  <a:cubicBezTo>
                    <a:pt x="99703" y="32761"/>
                    <a:pt x="101525" y="36786"/>
                    <a:pt x="101525" y="41258"/>
                  </a:cubicBezTo>
                  <a:cubicBezTo>
                    <a:pt x="101525" y="46177"/>
                    <a:pt x="88316" y="95147"/>
                    <a:pt x="61670" y="95147"/>
                  </a:cubicBezTo>
                  <a:cubicBezTo>
                    <a:pt x="45272" y="95147"/>
                    <a:pt x="45272" y="81730"/>
                    <a:pt x="45272" y="77706"/>
                  </a:cubicBezTo>
                  <a:cubicBezTo>
                    <a:pt x="45272" y="64736"/>
                    <a:pt x="51649" y="48413"/>
                    <a:pt x="58937" y="30525"/>
                  </a:cubicBezTo>
                  <a:cubicBezTo>
                    <a:pt x="60759" y="26053"/>
                    <a:pt x="61442" y="24040"/>
                    <a:pt x="61442" y="20463"/>
                  </a:cubicBezTo>
                  <a:cubicBezTo>
                    <a:pt x="61442" y="7494"/>
                    <a:pt x="48233" y="338"/>
                    <a:pt x="35707" y="338"/>
                  </a:cubicBezTo>
                  <a:cubicBezTo>
                    <a:pt x="11566" y="338"/>
                    <a:pt x="178" y="30748"/>
                    <a:pt x="178" y="35221"/>
                  </a:cubicBezTo>
                  <a:cubicBezTo>
                    <a:pt x="178" y="38351"/>
                    <a:pt x="3595" y="38351"/>
                    <a:pt x="5644" y="38351"/>
                  </a:cubicBezTo>
                  <a:cubicBezTo>
                    <a:pt x="8377" y="38351"/>
                    <a:pt x="9971" y="38351"/>
                    <a:pt x="10882" y="35444"/>
                  </a:cubicBezTo>
                  <a:cubicBezTo>
                    <a:pt x="18170" y="11295"/>
                    <a:pt x="30241" y="8388"/>
                    <a:pt x="34340" y="8388"/>
                  </a:cubicBezTo>
                  <a:cubicBezTo>
                    <a:pt x="35935" y="8388"/>
                    <a:pt x="38212" y="8388"/>
                    <a:pt x="38212" y="13084"/>
                  </a:cubicBezTo>
                  <a:cubicBezTo>
                    <a:pt x="38212" y="18227"/>
                    <a:pt x="35479" y="24711"/>
                    <a:pt x="34796" y="26500"/>
                  </a:cubicBezTo>
                  <a:cubicBezTo>
                    <a:pt x="24319" y="52438"/>
                    <a:pt x="20903" y="62500"/>
                    <a:pt x="20903" y="73233"/>
                  </a:cubicBezTo>
                  <a:cubicBezTo>
                    <a:pt x="20903" y="96936"/>
                    <a:pt x="40489" y="103197"/>
                    <a:pt x="60303" y="103197"/>
                  </a:cubicBezTo>
                  <a:cubicBezTo>
                    <a:pt x="99476" y="103197"/>
                    <a:pt x="116101" y="39693"/>
                    <a:pt x="116101" y="20463"/>
                  </a:cubicBezTo>
                  <a:close/>
                </a:path>
              </a:pathLst>
            </a:custGeom>
            <a:solidFill>
              <a:srgbClr val="000000"/>
            </a:solidFill>
            <a:ln w="22860" cap="flat">
              <a:noFill/>
              <a:prstDash val="solid"/>
              <a:miter/>
            </a:ln>
          </p:spPr>
          <p:txBody>
            <a:bodyPr rtlCol="0" anchor="ctr"/>
            <a:lstStyle/>
            <a:p>
              <a:endParaRPr lang="en-CN"/>
            </a:p>
          </p:txBody>
        </p:sp>
        <p:sp>
          <p:nvSpPr>
            <p:cNvPr id="18653" name="Freeform 18652">
              <a:extLst>
                <a:ext uri="{FF2B5EF4-FFF2-40B4-BE49-F238E27FC236}">
                  <a16:creationId xmlns:a16="http://schemas.microsoft.com/office/drawing/2014/main" id="{9699D534-683C-5B04-0C62-AE91485CBE44}"/>
                </a:ext>
              </a:extLst>
            </p:cNvPr>
            <p:cNvSpPr/>
            <p:nvPr>
              <p:custDataLst>
                <p:tags r:id="rId87"/>
              </p:custDataLst>
            </p:nvPr>
          </p:nvSpPr>
          <p:spPr>
            <a:xfrm>
              <a:off x="6763312" y="4950107"/>
              <a:ext cx="146349" cy="70592"/>
            </a:xfrm>
            <a:custGeom>
              <a:avLst/>
              <a:gdLst>
                <a:gd name="connsiteX0" fmla="*/ 61881 w 146349"/>
                <a:gd name="connsiteY0" fmla="*/ 56459 h 70592"/>
                <a:gd name="connsiteX1" fmla="*/ 59649 w 146349"/>
                <a:gd name="connsiteY1" fmla="*/ 65694 h 70592"/>
                <a:gd name="connsiteX2" fmla="*/ 65069 w 146349"/>
                <a:gd name="connsiteY2" fmla="*/ 70703 h 70592"/>
                <a:gd name="connsiteX3" fmla="*/ 71287 w 146349"/>
                <a:gd name="connsiteY3" fmla="*/ 67259 h 70592"/>
                <a:gd name="connsiteX4" fmla="*/ 74156 w 146349"/>
                <a:gd name="connsiteY4" fmla="*/ 57555 h 70592"/>
                <a:gd name="connsiteX5" fmla="*/ 77664 w 146349"/>
                <a:gd name="connsiteY5" fmla="*/ 43467 h 70592"/>
                <a:gd name="connsiteX6" fmla="*/ 80374 w 146349"/>
                <a:gd name="connsiteY6" fmla="*/ 32980 h 70592"/>
                <a:gd name="connsiteX7" fmla="*/ 85316 w 146349"/>
                <a:gd name="connsiteY7" fmla="*/ 21085 h 70592"/>
                <a:gd name="connsiteX8" fmla="*/ 110823 w 146349"/>
                <a:gd name="connsiteY8" fmla="*/ 4493 h 70592"/>
                <a:gd name="connsiteX9" fmla="*/ 120229 w 146349"/>
                <a:gd name="connsiteY9" fmla="*/ 15450 h 70592"/>
                <a:gd name="connsiteX10" fmla="*/ 110823 w 146349"/>
                <a:gd name="connsiteY10" fmla="*/ 48789 h 70592"/>
                <a:gd name="connsiteX11" fmla="*/ 108432 w 146349"/>
                <a:gd name="connsiteY11" fmla="*/ 57242 h 70592"/>
                <a:gd name="connsiteX12" fmla="*/ 123577 w 146349"/>
                <a:gd name="connsiteY12" fmla="*/ 70703 h 70592"/>
                <a:gd name="connsiteX13" fmla="*/ 146534 w 146349"/>
                <a:gd name="connsiteY13" fmla="*/ 46754 h 70592"/>
                <a:gd name="connsiteX14" fmla="*/ 143983 w 146349"/>
                <a:gd name="connsiteY14" fmla="*/ 44720 h 70592"/>
                <a:gd name="connsiteX15" fmla="*/ 140954 w 146349"/>
                <a:gd name="connsiteY15" fmla="*/ 47381 h 70592"/>
                <a:gd name="connsiteX16" fmla="*/ 124055 w 146349"/>
                <a:gd name="connsiteY16" fmla="*/ 66320 h 70592"/>
                <a:gd name="connsiteX17" fmla="*/ 120070 w 146349"/>
                <a:gd name="connsiteY17" fmla="*/ 60842 h 70592"/>
                <a:gd name="connsiteX18" fmla="*/ 123737 w 146349"/>
                <a:gd name="connsiteY18" fmla="*/ 48163 h 70592"/>
                <a:gd name="connsiteX19" fmla="*/ 132186 w 146349"/>
                <a:gd name="connsiteY19" fmla="*/ 17954 h 70592"/>
                <a:gd name="connsiteX20" fmla="*/ 126287 w 146349"/>
                <a:gd name="connsiteY20" fmla="*/ 4337 h 70592"/>
                <a:gd name="connsiteX21" fmla="*/ 111461 w 146349"/>
                <a:gd name="connsiteY21" fmla="*/ 110 h 70592"/>
                <a:gd name="connsiteX22" fmla="*/ 83243 w 146349"/>
                <a:gd name="connsiteY22" fmla="*/ 15919 h 70592"/>
                <a:gd name="connsiteX23" fmla="*/ 62518 w 146349"/>
                <a:gd name="connsiteY23" fmla="*/ 110 h 70592"/>
                <a:gd name="connsiteX24" fmla="*/ 35576 w 146349"/>
                <a:gd name="connsiteY24" fmla="*/ 14354 h 70592"/>
                <a:gd name="connsiteX25" fmla="*/ 18518 w 146349"/>
                <a:gd name="connsiteY25" fmla="*/ 110 h 70592"/>
                <a:gd name="connsiteX26" fmla="*/ 5924 w 146349"/>
                <a:gd name="connsiteY26" fmla="*/ 8563 h 70592"/>
                <a:gd name="connsiteX27" fmla="*/ 184 w 146349"/>
                <a:gd name="connsiteY27" fmla="*/ 24059 h 70592"/>
                <a:gd name="connsiteX28" fmla="*/ 2895 w 146349"/>
                <a:gd name="connsiteY28" fmla="*/ 26093 h 70592"/>
                <a:gd name="connsiteX29" fmla="*/ 6402 w 146349"/>
                <a:gd name="connsiteY29" fmla="*/ 21398 h 70592"/>
                <a:gd name="connsiteX30" fmla="*/ 18040 w 146349"/>
                <a:gd name="connsiteY30" fmla="*/ 4493 h 70592"/>
                <a:gd name="connsiteX31" fmla="*/ 23301 w 146349"/>
                <a:gd name="connsiteY31" fmla="*/ 12163 h 70592"/>
                <a:gd name="connsiteX32" fmla="*/ 20750 w 146349"/>
                <a:gd name="connsiteY32" fmla="*/ 25154 h 70592"/>
                <a:gd name="connsiteX33" fmla="*/ 17243 w 146349"/>
                <a:gd name="connsiteY33" fmla="*/ 39241 h 70592"/>
                <a:gd name="connsiteX34" fmla="*/ 12141 w 146349"/>
                <a:gd name="connsiteY34" fmla="*/ 59276 h 70592"/>
                <a:gd name="connsiteX35" fmla="*/ 10547 w 146349"/>
                <a:gd name="connsiteY35" fmla="*/ 65694 h 70592"/>
                <a:gd name="connsiteX36" fmla="*/ 15967 w 146349"/>
                <a:gd name="connsiteY36" fmla="*/ 70703 h 70592"/>
                <a:gd name="connsiteX37" fmla="*/ 22185 w 146349"/>
                <a:gd name="connsiteY37" fmla="*/ 67259 h 70592"/>
                <a:gd name="connsiteX38" fmla="*/ 25054 w 146349"/>
                <a:gd name="connsiteY38" fmla="*/ 57555 h 70592"/>
                <a:gd name="connsiteX39" fmla="*/ 28562 w 146349"/>
                <a:gd name="connsiteY39" fmla="*/ 43467 h 70592"/>
                <a:gd name="connsiteX40" fmla="*/ 31272 w 146349"/>
                <a:gd name="connsiteY40" fmla="*/ 32980 h 70592"/>
                <a:gd name="connsiteX41" fmla="*/ 37967 w 146349"/>
                <a:gd name="connsiteY41" fmla="*/ 18893 h 70592"/>
                <a:gd name="connsiteX42" fmla="*/ 61881 w 146349"/>
                <a:gd name="connsiteY42" fmla="*/ 4493 h 70592"/>
                <a:gd name="connsiteX43" fmla="*/ 71287 w 146349"/>
                <a:gd name="connsiteY43" fmla="*/ 15450 h 70592"/>
                <a:gd name="connsiteX44" fmla="*/ 68577 w 146349"/>
                <a:gd name="connsiteY44" fmla="*/ 30163 h 70592"/>
                <a:gd name="connsiteX45" fmla="*/ 61881 w 146349"/>
                <a:gd name="connsiteY45" fmla="*/ 56459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6349" h="70592">
                  <a:moveTo>
                    <a:pt x="61881" y="56459"/>
                  </a:moveTo>
                  <a:cubicBezTo>
                    <a:pt x="61084" y="59589"/>
                    <a:pt x="59649" y="64911"/>
                    <a:pt x="59649" y="65694"/>
                  </a:cubicBezTo>
                  <a:cubicBezTo>
                    <a:pt x="59649" y="69137"/>
                    <a:pt x="62518" y="70703"/>
                    <a:pt x="65069" y="70703"/>
                  </a:cubicBezTo>
                  <a:cubicBezTo>
                    <a:pt x="67939" y="70703"/>
                    <a:pt x="70490" y="68668"/>
                    <a:pt x="71287" y="67259"/>
                  </a:cubicBezTo>
                  <a:cubicBezTo>
                    <a:pt x="72084" y="65850"/>
                    <a:pt x="73359" y="60842"/>
                    <a:pt x="74156" y="57555"/>
                  </a:cubicBezTo>
                  <a:cubicBezTo>
                    <a:pt x="74953" y="54581"/>
                    <a:pt x="76707" y="47381"/>
                    <a:pt x="77664" y="43467"/>
                  </a:cubicBezTo>
                  <a:cubicBezTo>
                    <a:pt x="78620" y="40024"/>
                    <a:pt x="79577" y="36580"/>
                    <a:pt x="80374" y="32980"/>
                  </a:cubicBezTo>
                  <a:cubicBezTo>
                    <a:pt x="82127" y="26250"/>
                    <a:pt x="82127" y="25937"/>
                    <a:pt x="85316" y="21085"/>
                  </a:cubicBezTo>
                  <a:cubicBezTo>
                    <a:pt x="90417" y="13415"/>
                    <a:pt x="98388" y="4493"/>
                    <a:pt x="110823" y="4493"/>
                  </a:cubicBezTo>
                  <a:cubicBezTo>
                    <a:pt x="119751" y="4493"/>
                    <a:pt x="120229" y="11693"/>
                    <a:pt x="120229" y="15450"/>
                  </a:cubicBezTo>
                  <a:cubicBezTo>
                    <a:pt x="120229" y="24841"/>
                    <a:pt x="113374" y="42215"/>
                    <a:pt x="110823" y="48789"/>
                  </a:cubicBezTo>
                  <a:cubicBezTo>
                    <a:pt x="109070" y="53172"/>
                    <a:pt x="108432" y="54581"/>
                    <a:pt x="108432" y="57242"/>
                  </a:cubicBezTo>
                  <a:cubicBezTo>
                    <a:pt x="108432" y="65537"/>
                    <a:pt x="115447" y="70703"/>
                    <a:pt x="123577" y="70703"/>
                  </a:cubicBezTo>
                  <a:cubicBezTo>
                    <a:pt x="139519" y="70703"/>
                    <a:pt x="146534" y="49102"/>
                    <a:pt x="146534" y="46754"/>
                  </a:cubicBezTo>
                  <a:cubicBezTo>
                    <a:pt x="146534" y="44720"/>
                    <a:pt x="144461" y="44720"/>
                    <a:pt x="143983" y="44720"/>
                  </a:cubicBezTo>
                  <a:cubicBezTo>
                    <a:pt x="141751" y="44720"/>
                    <a:pt x="141592" y="45659"/>
                    <a:pt x="140954" y="47381"/>
                  </a:cubicBezTo>
                  <a:cubicBezTo>
                    <a:pt x="137287" y="59902"/>
                    <a:pt x="130432" y="66320"/>
                    <a:pt x="124055" y="66320"/>
                  </a:cubicBezTo>
                  <a:cubicBezTo>
                    <a:pt x="120708" y="66320"/>
                    <a:pt x="120070" y="64129"/>
                    <a:pt x="120070" y="60842"/>
                  </a:cubicBezTo>
                  <a:cubicBezTo>
                    <a:pt x="120070" y="57242"/>
                    <a:pt x="120867" y="55207"/>
                    <a:pt x="123737" y="48163"/>
                  </a:cubicBezTo>
                  <a:cubicBezTo>
                    <a:pt x="125650" y="43311"/>
                    <a:pt x="132186" y="26719"/>
                    <a:pt x="132186" y="17954"/>
                  </a:cubicBezTo>
                  <a:cubicBezTo>
                    <a:pt x="132186" y="15450"/>
                    <a:pt x="132186" y="8876"/>
                    <a:pt x="126287" y="4337"/>
                  </a:cubicBezTo>
                  <a:cubicBezTo>
                    <a:pt x="123577" y="2302"/>
                    <a:pt x="118954" y="110"/>
                    <a:pt x="111461" y="110"/>
                  </a:cubicBezTo>
                  <a:cubicBezTo>
                    <a:pt x="97113" y="110"/>
                    <a:pt x="88345" y="9345"/>
                    <a:pt x="83243" y="15919"/>
                  </a:cubicBezTo>
                  <a:cubicBezTo>
                    <a:pt x="81968" y="2615"/>
                    <a:pt x="70649" y="110"/>
                    <a:pt x="62518" y="110"/>
                  </a:cubicBezTo>
                  <a:cubicBezTo>
                    <a:pt x="49286" y="110"/>
                    <a:pt x="40359" y="8093"/>
                    <a:pt x="35576" y="14354"/>
                  </a:cubicBezTo>
                  <a:cubicBezTo>
                    <a:pt x="34460" y="3554"/>
                    <a:pt x="25054" y="110"/>
                    <a:pt x="18518" y="110"/>
                  </a:cubicBezTo>
                  <a:cubicBezTo>
                    <a:pt x="11663" y="110"/>
                    <a:pt x="7996" y="4963"/>
                    <a:pt x="5924" y="8563"/>
                  </a:cubicBezTo>
                  <a:cubicBezTo>
                    <a:pt x="2416" y="14354"/>
                    <a:pt x="184" y="23276"/>
                    <a:pt x="184" y="24059"/>
                  </a:cubicBezTo>
                  <a:cubicBezTo>
                    <a:pt x="184" y="26093"/>
                    <a:pt x="2416" y="26093"/>
                    <a:pt x="2895" y="26093"/>
                  </a:cubicBezTo>
                  <a:cubicBezTo>
                    <a:pt x="5126" y="26093"/>
                    <a:pt x="5286" y="25624"/>
                    <a:pt x="6402" y="21398"/>
                  </a:cubicBezTo>
                  <a:cubicBezTo>
                    <a:pt x="8793" y="12163"/>
                    <a:pt x="11822" y="4493"/>
                    <a:pt x="18040" y="4493"/>
                  </a:cubicBezTo>
                  <a:cubicBezTo>
                    <a:pt x="22185" y="4493"/>
                    <a:pt x="23301" y="7937"/>
                    <a:pt x="23301" y="12163"/>
                  </a:cubicBezTo>
                  <a:cubicBezTo>
                    <a:pt x="23301" y="15137"/>
                    <a:pt x="21866" y="20928"/>
                    <a:pt x="20750" y="25154"/>
                  </a:cubicBezTo>
                  <a:cubicBezTo>
                    <a:pt x="19634" y="29380"/>
                    <a:pt x="18040" y="35798"/>
                    <a:pt x="17243" y="39241"/>
                  </a:cubicBezTo>
                  <a:lnTo>
                    <a:pt x="12141" y="59276"/>
                  </a:lnTo>
                  <a:cubicBezTo>
                    <a:pt x="11503" y="61311"/>
                    <a:pt x="10547" y="65224"/>
                    <a:pt x="10547" y="65694"/>
                  </a:cubicBezTo>
                  <a:cubicBezTo>
                    <a:pt x="10547" y="69137"/>
                    <a:pt x="13416" y="70703"/>
                    <a:pt x="15967" y="70703"/>
                  </a:cubicBezTo>
                  <a:cubicBezTo>
                    <a:pt x="18837" y="70703"/>
                    <a:pt x="21388" y="68668"/>
                    <a:pt x="22185" y="67259"/>
                  </a:cubicBezTo>
                  <a:cubicBezTo>
                    <a:pt x="22982" y="65850"/>
                    <a:pt x="24257" y="60842"/>
                    <a:pt x="25054" y="57555"/>
                  </a:cubicBezTo>
                  <a:cubicBezTo>
                    <a:pt x="25851" y="54581"/>
                    <a:pt x="27605" y="47381"/>
                    <a:pt x="28562" y="43467"/>
                  </a:cubicBezTo>
                  <a:cubicBezTo>
                    <a:pt x="29518" y="40024"/>
                    <a:pt x="30475" y="36580"/>
                    <a:pt x="31272" y="32980"/>
                  </a:cubicBezTo>
                  <a:cubicBezTo>
                    <a:pt x="33025" y="26563"/>
                    <a:pt x="33344" y="25311"/>
                    <a:pt x="37967" y="18893"/>
                  </a:cubicBezTo>
                  <a:cubicBezTo>
                    <a:pt x="42431" y="12632"/>
                    <a:pt x="49924" y="4493"/>
                    <a:pt x="61881" y="4493"/>
                  </a:cubicBezTo>
                  <a:cubicBezTo>
                    <a:pt x="71127" y="4493"/>
                    <a:pt x="71287" y="12476"/>
                    <a:pt x="71287" y="15450"/>
                  </a:cubicBezTo>
                  <a:cubicBezTo>
                    <a:pt x="71287" y="19363"/>
                    <a:pt x="70808" y="21398"/>
                    <a:pt x="68577" y="30163"/>
                  </a:cubicBezTo>
                  <a:lnTo>
                    <a:pt x="61881" y="56459"/>
                  </a:lnTo>
                  <a:close/>
                </a:path>
              </a:pathLst>
            </a:custGeom>
            <a:solidFill>
              <a:srgbClr val="000000"/>
            </a:solidFill>
            <a:ln w="22860" cap="flat">
              <a:noFill/>
              <a:prstDash val="solid"/>
              <a:miter/>
            </a:ln>
          </p:spPr>
          <p:txBody>
            <a:bodyPr rtlCol="0" anchor="ctr"/>
            <a:lstStyle/>
            <a:p>
              <a:endParaRPr lang="en-CN"/>
            </a:p>
          </p:txBody>
        </p:sp>
        <p:sp>
          <p:nvSpPr>
            <p:cNvPr id="18654" name="Freeform 18653">
              <a:extLst>
                <a:ext uri="{FF2B5EF4-FFF2-40B4-BE49-F238E27FC236}">
                  <a16:creationId xmlns:a16="http://schemas.microsoft.com/office/drawing/2014/main" id="{E3E0AAC5-0A58-C228-9FE7-6CEF6F0F5377}"/>
                </a:ext>
              </a:extLst>
            </p:cNvPr>
            <p:cNvSpPr/>
            <p:nvPr>
              <p:custDataLst>
                <p:tags r:id="rId88"/>
              </p:custDataLst>
            </p:nvPr>
          </p:nvSpPr>
          <p:spPr>
            <a:xfrm>
              <a:off x="6927155" y="4950107"/>
              <a:ext cx="81305" cy="70592"/>
            </a:xfrm>
            <a:custGeom>
              <a:avLst/>
              <a:gdLst>
                <a:gd name="connsiteX0" fmla="*/ 57743 w 81305"/>
                <a:gd name="connsiteY0" fmla="*/ 9345 h 70592"/>
                <a:gd name="connsiteX1" fmla="*/ 41322 w 81305"/>
                <a:gd name="connsiteY1" fmla="*/ 110 h 70592"/>
                <a:gd name="connsiteX2" fmla="*/ 191 w 81305"/>
                <a:gd name="connsiteY2" fmla="*/ 44720 h 70592"/>
                <a:gd name="connsiteX3" fmla="*/ 24264 w 81305"/>
                <a:gd name="connsiteY3" fmla="*/ 70703 h 70592"/>
                <a:gd name="connsiteX4" fmla="*/ 46902 w 81305"/>
                <a:gd name="connsiteY4" fmla="*/ 59746 h 70592"/>
                <a:gd name="connsiteX5" fmla="*/ 63323 w 81305"/>
                <a:gd name="connsiteY5" fmla="*/ 70703 h 70592"/>
                <a:gd name="connsiteX6" fmla="*/ 75917 w 81305"/>
                <a:gd name="connsiteY6" fmla="*/ 62407 h 70592"/>
                <a:gd name="connsiteX7" fmla="*/ 81497 w 81305"/>
                <a:gd name="connsiteY7" fmla="*/ 46754 h 70592"/>
                <a:gd name="connsiteX8" fmla="*/ 78946 w 81305"/>
                <a:gd name="connsiteY8" fmla="*/ 44720 h 70592"/>
                <a:gd name="connsiteX9" fmla="*/ 75439 w 81305"/>
                <a:gd name="connsiteY9" fmla="*/ 49572 h 70592"/>
                <a:gd name="connsiteX10" fmla="*/ 63801 w 81305"/>
                <a:gd name="connsiteY10" fmla="*/ 66320 h 70592"/>
                <a:gd name="connsiteX11" fmla="*/ 58540 w 81305"/>
                <a:gd name="connsiteY11" fmla="*/ 58650 h 70592"/>
                <a:gd name="connsiteX12" fmla="*/ 60931 w 81305"/>
                <a:gd name="connsiteY12" fmla="*/ 46285 h 70592"/>
                <a:gd name="connsiteX13" fmla="*/ 64439 w 81305"/>
                <a:gd name="connsiteY13" fmla="*/ 32198 h 70592"/>
                <a:gd name="connsiteX14" fmla="*/ 67627 w 81305"/>
                <a:gd name="connsiteY14" fmla="*/ 20302 h 70592"/>
                <a:gd name="connsiteX15" fmla="*/ 70497 w 81305"/>
                <a:gd name="connsiteY15" fmla="*/ 8093 h 70592"/>
                <a:gd name="connsiteX16" fmla="*/ 65076 w 81305"/>
                <a:gd name="connsiteY16" fmla="*/ 3084 h 70592"/>
                <a:gd name="connsiteX17" fmla="*/ 57743 w 81305"/>
                <a:gd name="connsiteY17" fmla="*/ 9345 h 70592"/>
                <a:gd name="connsiteX18" fmla="*/ 47540 w 81305"/>
                <a:gd name="connsiteY18" fmla="*/ 49572 h 70592"/>
                <a:gd name="connsiteX19" fmla="*/ 39409 w 81305"/>
                <a:gd name="connsiteY19" fmla="*/ 60059 h 70592"/>
                <a:gd name="connsiteX20" fmla="*/ 24742 w 81305"/>
                <a:gd name="connsiteY20" fmla="*/ 66320 h 70592"/>
                <a:gd name="connsiteX21" fmla="*/ 13105 w 81305"/>
                <a:gd name="connsiteY21" fmla="*/ 51137 h 70592"/>
                <a:gd name="connsiteX22" fmla="*/ 21395 w 81305"/>
                <a:gd name="connsiteY22" fmla="*/ 19363 h 70592"/>
                <a:gd name="connsiteX23" fmla="*/ 41322 w 81305"/>
                <a:gd name="connsiteY23" fmla="*/ 4493 h 70592"/>
                <a:gd name="connsiteX24" fmla="*/ 55511 w 81305"/>
                <a:gd name="connsiteY24" fmla="*/ 18111 h 70592"/>
                <a:gd name="connsiteX25" fmla="*/ 55033 w 81305"/>
                <a:gd name="connsiteY25" fmla="*/ 20302 h 70592"/>
                <a:gd name="connsiteX26" fmla="*/ 47540 w 81305"/>
                <a:gd name="connsiteY26" fmla="*/ 49572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05" h="70592">
                  <a:moveTo>
                    <a:pt x="57743" y="9345"/>
                  </a:moveTo>
                  <a:cubicBezTo>
                    <a:pt x="54395" y="4180"/>
                    <a:pt x="48975" y="110"/>
                    <a:pt x="41322" y="110"/>
                  </a:cubicBezTo>
                  <a:cubicBezTo>
                    <a:pt x="20916" y="110"/>
                    <a:pt x="191" y="22180"/>
                    <a:pt x="191" y="44720"/>
                  </a:cubicBezTo>
                  <a:cubicBezTo>
                    <a:pt x="191" y="59902"/>
                    <a:pt x="10554" y="70703"/>
                    <a:pt x="24264" y="70703"/>
                  </a:cubicBezTo>
                  <a:cubicBezTo>
                    <a:pt x="32873" y="70703"/>
                    <a:pt x="40525" y="65850"/>
                    <a:pt x="46902" y="59746"/>
                  </a:cubicBezTo>
                  <a:cubicBezTo>
                    <a:pt x="49931" y="69137"/>
                    <a:pt x="59178" y="70703"/>
                    <a:pt x="63323" y="70703"/>
                  </a:cubicBezTo>
                  <a:cubicBezTo>
                    <a:pt x="69062" y="70703"/>
                    <a:pt x="73047" y="67259"/>
                    <a:pt x="75917" y="62407"/>
                  </a:cubicBezTo>
                  <a:cubicBezTo>
                    <a:pt x="79424" y="56302"/>
                    <a:pt x="81497" y="47381"/>
                    <a:pt x="81497" y="46754"/>
                  </a:cubicBezTo>
                  <a:cubicBezTo>
                    <a:pt x="81497" y="44720"/>
                    <a:pt x="79424" y="44720"/>
                    <a:pt x="78946" y="44720"/>
                  </a:cubicBezTo>
                  <a:cubicBezTo>
                    <a:pt x="76714" y="44720"/>
                    <a:pt x="76555" y="45346"/>
                    <a:pt x="75439" y="49572"/>
                  </a:cubicBezTo>
                  <a:cubicBezTo>
                    <a:pt x="73526" y="57085"/>
                    <a:pt x="70497" y="66320"/>
                    <a:pt x="63801" y="66320"/>
                  </a:cubicBezTo>
                  <a:cubicBezTo>
                    <a:pt x="59656" y="66320"/>
                    <a:pt x="58540" y="62876"/>
                    <a:pt x="58540" y="58650"/>
                  </a:cubicBezTo>
                  <a:cubicBezTo>
                    <a:pt x="58540" y="55989"/>
                    <a:pt x="59815" y="50355"/>
                    <a:pt x="60931" y="46285"/>
                  </a:cubicBezTo>
                  <a:cubicBezTo>
                    <a:pt x="62047" y="42059"/>
                    <a:pt x="63641" y="35641"/>
                    <a:pt x="64439" y="32198"/>
                  </a:cubicBezTo>
                  <a:lnTo>
                    <a:pt x="67627" y="20302"/>
                  </a:lnTo>
                  <a:cubicBezTo>
                    <a:pt x="68584" y="16232"/>
                    <a:pt x="70497" y="8876"/>
                    <a:pt x="70497" y="8093"/>
                  </a:cubicBezTo>
                  <a:cubicBezTo>
                    <a:pt x="70497" y="4650"/>
                    <a:pt x="67627" y="3084"/>
                    <a:pt x="65076" y="3084"/>
                  </a:cubicBezTo>
                  <a:cubicBezTo>
                    <a:pt x="62366" y="3084"/>
                    <a:pt x="58699" y="4963"/>
                    <a:pt x="57743" y="9345"/>
                  </a:cubicBezTo>
                  <a:close/>
                  <a:moveTo>
                    <a:pt x="47540" y="49572"/>
                  </a:moveTo>
                  <a:cubicBezTo>
                    <a:pt x="46424" y="53955"/>
                    <a:pt x="42917" y="57085"/>
                    <a:pt x="39409" y="60059"/>
                  </a:cubicBezTo>
                  <a:cubicBezTo>
                    <a:pt x="37975" y="61311"/>
                    <a:pt x="31598" y="66320"/>
                    <a:pt x="24742" y="66320"/>
                  </a:cubicBezTo>
                  <a:cubicBezTo>
                    <a:pt x="18844" y="66320"/>
                    <a:pt x="13105" y="62250"/>
                    <a:pt x="13105" y="51137"/>
                  </a:cubicBezTo>
                  <a:cubicBezTo>
                    <a:pt x="13105" y="42841"/>
                    <a:pt x="17728" y="25624"/>
                    <a:pt x="21395" y="19363"/>
                  </a:cubicBezTo>
                  <a:cubicBezTo>
                    <a:pt x="28728" y="6841"/>
                    <a:pt x="36859" y="4493"/>
                    <a:pt x="41322" y="4493"/>
                  </a:cubicBezTo>
                  <a:cubicBezTo>
                    <a:pt x="52482" y="4493"/>
                    <a:pt x="55511" y="16389"/>
                    <a:pt x="55511" y="18111"/>
                  </a:cubicBezTo>
                  <a:cubicBezTo>
                    <a:pt x="55511" y="18737"/>
                    <a:pt x="55192" y="19832"/>
                    <a:pt x="55033" y="20302"/>
                  </a:cubicBezTo>
                  <a:lnTo>
                    <a:pt x="47540" y="49572"/>
                  </a:lnTo>
                  <a:close/>
                </a:path>
              </a:pathLst>
            </a:custGeom>
            <a:solidFill>
              <a:srgbClr val="000000"/>
            </a:solidFill>
            <a:ln w="22860" cap="flat">
              <a:noFill/>
              <a:prstDash val="solid"/>
              <a:miter/>
            </a:ln>
          </p:spPr>
          <p:txBody>
            <a:bodyPr rtlCol="0" anchor="ctr"/>
            <a:lstStyle/>
            <a:p>
              <a:endParaRPr lang="en-CN"/>
            </a:p>
          </p:txBody>
        </p:sp>
        <p:sp>
          <p:nvSpPr>
            <p:cNvPr id="18655" name="Freeform 18654">
              <a:extLst>
                <a:ext uri="{FF2B5EF4-FFF2-40B4-BE49-F238E27FC236}">
                  <a16:creationId xmlns:a16="http://schemas.microsoft.com/office/drawing/2014/main" id="{58E29651-2D92-5ADB-14A4-74BA0B2909F1}"/>
                </a:ext>
              </a:extLst>
            </p:cNvPr>
            <p:cNvSpPr/>
            <p:nvPr>
              <p:custDataLst>
                <p:tags r:id="rId89"/>
              </p:custDataLst>
            </p:nvPr>
          </p:nvSpPr>
          <p:spPr>
            <a:xfrm>
              <a:off x="7023871" y="4950107"/>
              <a:ext cx="85290" cy="70592"/>
            </a:xfrm>
            <a:custGeom>
              <a:avLst/>
              <a:gdLst>
                <a:gd name="connsiteX0" fmla="*/ 32240 w 85290"/>
                <a:gd name="connsiteY0" fmla="*/ 52546 h 70592"/>
                <a:gd name="connsiteX1" fmla="*/ 17254 w 85290"/>
                <a:gd name="connsiteY1" fmla="*/ 66320 h 70592"/>
                <a:gd name="connsiteX2" fmla="*/ 8645 w 85290"/>
                <a:gd name="connsiteY2" fmla="*/ 64129 h 70592"/>
                <a:gd name="connsiteX3" fmla="*/ 15660 w 85290"/>
                <a:gd name="connsiteY3" fmla="*/ 55520 h 70592"/>
                <a:gd name="connsiteX4" fmla="*/ 9283 w 85290"/>
                <a:gd name="connsiteY4" fmla="*/ 49728 h 70592"/>
                <a:gd name="connsiteX5" fmla="*/ 196 w 85290"/>
                <a:gd name="connsiteY5" fmla="*/ 59276 h 70592"/>
                <a:gd name="connsiteX6" fmla="*/ 16935 w 85290"/>
                <a:gd name="connsiteY6" fmla="*/ 70703 h 70592"/>
                <a:gd name="connsiteX7" fmla="*/ 34790 w 85290"/>
                <a:gd name="connsiteY7" fmla="*/ 59589 h 70592"/>
                <a:gd name="connsiteX8" fmla="*/ 53762 w 85290"/>
                <a:gd name="connsiteY8" fmla="*/ 70703 h 70592"/>
                <a:gd name="connsiteX9" fmla="*/ 81820 w 85290"/>
                <a:gd name="connsiteY9" fmla="*/ 46754 h 70592"/>
                <a:gd name="connsiteX10" fmla="*/ 79269 w 85290"/>
                <a:gd name="connsiteY10" fmla="*/ 44720 h 70592"/>
                <a:gd name="connsiteX11" fmla="*/ 76240 w 85290"/>
                <a:gd name="connsiteY11" fmla="*/ 47381 h 70592"/>
                <a:gd name="connsiteX12" fmla="*/ 54399 w 85290"/>
                <a:gd name="connsiteY12" fmla="*/ 66320 h 70592"/>
                <a:gd name="connsiteX13" fmla="*/ 44675 w 85290"/>
                <a:gd name="connsiteY13" fmla="*/ 56146 h 70592"/>
                <a:gd name="connsiteX14" fmla="*/ 52965 w 85290"/>
                <a:gd name="connsiteY14" fmla="*/ 20459 h 70592"/>
                <a:gd name="connsiteX15" fmla="*/ 68588 w 85290"/>
                <a:gd name="connsiteY15" fmla="*/ 4493 h 70592"/>
                <a:gd name="connsiteX16" fmla="*/ 77197 w 85290"/>
                <a:gd name="connsiteY16" fmla="*/ 6684 h 70592"/>
                <a:gd name="connsiteX17" fmla="*/ 70182 w 85290"/>
                <a:gd name="connsiteY17" fmla="*/ 15293 h 70592"/>
                <a:gd name="connsiteX18" fmla="*/ 76559 w 85290"/>
                <a:gd name="connsiteY18" fmla="*/ 21085 h 70592"/>
                <a:gd name="connsiteX19" fmla="*/ 85487 w 85290"/>
                <a:gd name="connsiteY19" fmla="*/ 11537 h 70592"/>
                <a:gd name="connsiteX20" fmla="*/ 68907 w 85290"/>
                <a:gd name="connsiteY20" fmla="*/ 110 h 70592"/>
                <a:gd name="connsiteX21" fmla="*/ 51051 w 85290"/>
                <a:gd name="connsiteY21" fmla="*/ 11224 h 70592"/>
                <a:gd name="connsiteX22" fmla="*/ 31921 w 85290"/>
                <a:gd name="connsiteY22" fmla="*/ 110 h 70592"/>
                <a:gd name="connsiteX23" fmla="*/ 3863 w 85290"/>
                <a:gd name="connsiteY23" fmla="*/ 24059 h 70592"/>
                <a:gd name="connsiteX24" fmla="*/ 6573 w 85290"/>
                <a:gd name="connsiteY24" fmla="*/ 26093 h 70592"/>
                <a:gd name="connsiteX25" fmla="*/ 9602 w 85290"/>
                <a:gd name="connsiteY25" fmla="*/ 23432 h 70592"/>
                <a:gd name="connsiteX26" fmla="*/ 31443 w 85290"/>
                <a:gd name="connsiteY26" fmla="*/ 4493 h 70592"/>
                <a:gd name="connsiteX27" fmla="*/ 41008 w 85290"/>
                <a:gd name="connsiteY27" fmla="*/ 14824 h 70592"/>
                <a:gd name="connsiteX28" fmla="*/ 37660 w 85290"/>
                <a:gd name="connsiteY28" fmla="*/ 31102 h 70592"/>
                <a:gd name="connsiteX29" fmla="*/ 32240 w 85290"/>
                <a:gd name="connsiteY29" fmla="*/ 52546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5290" h="70592">
                  <a:moveTo>
                    <a:pt x="32240" y="52546"/>
                  </a:moveTo>
                  <a:cubicBezTo>
                    <a:pt x="30645" y="57868"/>
                    <a:pt x="25385" y="66320"/>
                    <a:pt x="17254" y="66320"/>
                  </a:cubicBezTo>
                  <a:cubicBezTo>
                    <a:pt x="16776" y="66320"/>
                    <a:pt x="11993" y="66320"/>
                    <a:pt x="8645" y="64129"/>
                  </a:cubicBezTo>
                  <a:cubicBezTo>
                    <a:pt x="15181" y="62094"/>
                    <a:pt x="15660" y="56459"/>
                    <a:pt x="15660" y="55520"/>
                  </a:cubicBezTo>
                  <a:cubicBezTo>
                    <a:pt x="15660" y="52076"/>
                    <a:pt x="12950" y="49728"/>
                    <a:pt x="9283" y="49728"/>
                  </a:cubicBezTo>
                  <a:cubicBezTo>
                    <a:pt x="4819" y="49728"/>
                    <a:pt x="196" y="53485"/>
                    <a:pt x="196" y="59276"/>
                  </a:cubicBezTo>
                  <a:cubicBezTo>
                    <a:pt x="196" y="67103"/>
                    <a:pt x="9123" y="70703"/>
                    <a:pt x="16935" y="70703"/>
                  </a:cubicBezTo>
                  <a:cubicBezTo>
                    <a:pt x="24269" y="70703"/>
                    <a:pt x="30805" y="66163"/>
                    <a:pt x="34790" y="59589"/>
                  </a:cubicBezTo>
                  <a:cubicBezTo>
                    <a:pt x="38617" y="67885"/>
                    <a:pt x="47385" y="70703"/>
                    <a:pt x="53762" y="70703"/>
                  </a:cubicBezTo>
                  <a:cubicBezTo>
                    <a:pt x="72095" y="70703"/>
                    <a:pt x="81820" y="51137"/>
                    <a:pt x="81820" y="46754"/>
                  </a:cubicBezTo>
                  <a:cubicBezTo>
                    <a:pt x="81820" y="44720"/>
                    <a:pt x="79747" y="44720"/>
                    <a:pt x="79269" y="44720"/>
                  </a:cubicBezTo>
                  <a:cubicBezTo>
                    <a:pt x="77037" y="44720"/>
                    <a:pt x="76878" y="45502"/>
                    <a:pt x="76240" y="47381"/>
                  </a:cubicBezTo>
                  <a:cubicBezTo>
                    <a:pt x="72892" y="58181"/>
                    <a:pt x="63327" y="66320"/>
                    <a:pt x="54399" y="66320"/>
                  </a:cubicBezTo>
                  <a:cubicBezTo>
                    <a:pt x="48022" y="66320"/>
                    <a:pt x="44675" y="62094"/>
                    <a:pt x="44675" y="56146"/>
                  </a:cubicBezTo>
                  <a:cubicBezTo>
                    <a:pt x="44675" y="52076"/>
                    <a:pt x="48501" y="37833"/>
                    <a:pt x="52965" y="20459"/>
                  </a:cubicBezTo>
                  <a:cubicBezTo>
                    <a:pt x="56153" y="8406"/>
                    <a:pt x="63327" y="4493"/>
                    <a:pt x="68588" y="4493"/>
                  </a:cubicBezTo>
                  <a:cubicBezTo>
                    <a:pt x="68907" y="4493"/>
                    <a:pt x="73849" y="4493"/>
                    <a:pt x="77197" y="6684"/>
                  </a:cubicBezTo>
                  <a:cubicBezTo>
                    <a:pt x="72095" y="8093"/>
                    <a:pt x="70182" y="12476"/>
                    <a:pt x="70182" y="15293"/>
                  </a:cubicBezTo>
                  <a:cubicBezTo>
                    <a:pt x="70182" y="18737"/>
                    <a:pt x="72892" y="21085"/>
                    <a:pt x="76559" y="21085"/>
                  </a:cubicBezTo>
                  <a:cubicBezTo>
                    <a:pt x="80226" y="21085"/>
                    <a:pt x="85487" y="18111"/>
                    <a:pt x="85487" y="11537"/>
                  </a:cubicBezTo>
                  <a:cubicBezTo>
                    <a:pt x="85487" y="2771"/>
                    <a:pt x="75284" y="110"/>
                    <a:pt x="68907" y="110"/>
                  </a:cubicBezTo>
                  <a:cubicBezTo>
                    <a:pt x="60936" y="110"/>
                    <a:pt x="54559" y="5276"/>
                    <a:pt x="51051" y="11224"/>
                  </a:cubicBezTo>
                  <a:cubicBezTo>
                    <a:pt x="48182" y="4806"/>
                    <a:pt x="40848" y="110"/>
                    <a:pt x="31921" y="110"/>
                  </a:cubicBezTo>
                  <a:cubicBezTo>
                    <a:pt x="14066" y="110"/>
                    <a:pt x="3863" y="19363"/>
                    <a:pt x="3863" y="24059"/>
                  </a:cubicBezTo>
                  <a:cubicBezTo>
                    <a:pt x="3863" y="26093"/>
                    <a:pt x="6094" y="26093"/>
                    <a:pt x="6573" y="26093"/>
                  </a:cubicBezTo>
                  <a:cubicBezTo>
                    <a:pt x="8645" y="26093"/>
                    <a:pt x="8805" y="25467"/>
                    <a:pt x="9602" y="23432"/>
                  </a:cubicBezTo>
                  <a:cubicBezTo>
                    <a:pt x="13587" y="11224"/>
                    <a:pt x="23631" y="4493"/>
                    <a:pt x="31443" y="4493"/>
                  </a:cubicBezTo>
                  <a:cubicBezTo>
                    <a:pt x="36703" y="4493"/>
                    <a:pt x="41008" y="7311"/>
                    <a:pt x="41008" y="14824"/>
                  </a:cubicBezTo>
                  <a:cubicBezTo>
                    <a:pt x="41008" y="17954"/>
                    <a:pt x="39095" y="25780"/>
                    <a:pt x="37660" y="31102"/>
                  </a:cubicBezTo>
                  <a:lnTo>
                    <a:pt x="32240" y="52546"/>
                  </a:lnTo>
                  <a:close/>
                </a:path>
              </a:pathLst>
            </a:custGeom>
            <a:solidFill>
              <a:srgbClr val="000000"/>
            </a:solidFill>
            <a:ln w="22860" cap="flat">
              <a:noFill/>
              <a:prstDash val="solid"/>
              <a:miter/>
            </a:ln>
          </p:spPr>
          <p:txBody>
            <a:bodyPr rtlCol="0" anchor="ctr"/>
            <a:lstStyle/>
            <a:p>
              <a:endParaRPr lang="en-CN"/>
            </a:p>
          </p:txBody>
        </p:sp>
        <p:sp>
          <p:nvSpPr>
            <p:cNvPr id="18656" name="Freeform 18655">
              <a:extLst>
                <a:ext uri="{FF2B5EF4-FFF2-40B4-BE49-F238E27FC236}">
                  <a16:creationId xmlns:a16="http://schemas.microsoft.com/office/drawing/2014/main" id="{A2F108B4-996C-7F0E-6013-B11B1CB7EE8C}"/>
                </a:ext>
              </a:extLst>
            </p:cNvPr>
            <p:cNvSpPr/>
            <p:nvPr>
              <p:custDataLst>
                <p:tags r:id="rId90"/>
              </p:custDataLst>
            </p:nvPr>
          </p:nvSpPr>
          <p:spPr>
            <a:xfrm>
              <a:off x="6757428" y="5062806"/>
              <a:ext cx="70464" cy="103931"/>
            </a:xfrm>
            <a:custGeom>
              <a:avLst/>
              <a:gdLst>
                <a:gd name="connsiteX0" fmla="*/ 70649 w 70464"/>
                <a:gd name="connsiteY0" fmla="*/ 75561 h 103931"/>
                <a:gd name="connsiteX1" fmla="*/ 65228 w 70464"/>
                <a:gd name="connsiteY1" fmla="*/ 75561 h 103931"/>
                <a:gd name="connsiteX2" fmla="*/ 61083 w 70464"/>
                <a:gd name="connsiteY2" fmla="*/ 89805 h 103931"/>
                <a:gd name="connsiteX3" fmla="*/ 45301 w 70464"/>
                <a:gd name="connsiteY3" fmla="*/ 90744 h 103931"/>
                <a:gd name="connsiteX4" fmla="*/ 15967 w 70464"/>
                <a:gd name="connsiteY4" fmla="*/ 90744 h 103931"/>
                <a:gd name="connsiteX5" fmla="*/ 47851 w 70464"/>
                <a:gd name="connsiteY5" fmla="*/ 64448 h 103931"/>
                <a:gd name="connsiteX6" fmla="*/ 70649 w 70464"/>
                <a:gd name="connsiteY6" fmla="*/ 30639 h 103931"/>
                <a:gd name="connsiteX7" fmla="*/ 33344 w 70464"/>
                <a:gd name="connsiteY7" fmla="*/ 117 h 103931"/>
                <a:gd name="connsiteX8" fmla="*/ 184 w 70464"/>
                <a:gd name="connsiteY8" fmla="*/ 28135 h 103931"/>
                <a:gd name="connsiteX9" fmla="*/ 8633 w 70464"/>
                <a:gd name="connsiteY9" fmla="*/ 36900 h 103931"/>
                <a:gd name="connsiteX10" fmla="*/ 17083 w 70464"/>
                <a:gd name="connsiteY10" fmla="*/ 28604 h 103931"/>
                <a:gd name="connsiteX11" fmla="*/ 7677 w 70464"/>
                <a:gd name="connsiteY11" fmla="*/ 20309 h 103931"/>
                <a:gd name="connsiteX12" fmla="*/ 30953 w 70464"/>
                <a:gd name="connsiteY12" fmla="*/ 5752 h 103931"/>
                <a:gd name="connsiteX13" fmla="*/ 55185 w 70464"/>
                <a:gd name="connsiteY13" fmla="*/ 30639 h 103931"/>
                <a:gd name="connsiteX14" fmla="*/ 40199 w 70464"/>
                <a:gd name="connsiteY14" fmla="*/ 60692 h 103931"/>
                <a:gd name="connsiteX15" fmla="*/ 1778 w 70464"/>
                <a:gd name="connsiteY15" fmla="*/ 97944 h 103931"/>
                <a:gd name="connsiteX16" fmla="*/ 184 w 70464"/>
                <a:gd name="connsiteY16" fmla="*/ 104049 h 103931"/>
                <a:gd name="connsiteX17" fmla="*/ 65866 w 70464"/>
                <a:gd name="connsiteY17" fmla="*/ 104049 h 103931"/>
                <a:gd name="connsiteX18" fmla="*/ 70649 w 70464"/>
                <a:gd name="connsiteY18" fmla="*/ 75561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3931">
                  <a:moveTo>
                    <a:pt x="70649" y="75561"/>
                  </a:moveTo>
                  <a:lnTo>
                    <a:pt x="65228" y="75561"/>
                  </a:lnTo>
                  <a:cubicBezTo>
                    <a:pt x="64750" y="79005"/>
                    <a:pt x="63156" y="88240"/>
                    <a:pt x="61083" y="89805"/>
                  </a:cubicBezTo>
                  <a:cubicBezTo>
                    <a:pt x="59808" y="90744"/>
                    <a:pt x="47532" y="90744"/>
                    <a:pt x="45301" y="90744"/>
                  </a:cubicBezTo>
                  <a:lnTo>
                    <a:pt x="15967" y="90744"/>
                  </a:lnTo>
                  <a:cubicBezTo>
                    <a:pt x="32706" y="76187"/>
                    <a:pt x="38286" y="71805"/>
                    <a:pt x="47851" y="64448"/>
                  </a:cubicBezTo>
                  <a:cubicBezTo>
                    <a:pt x="59649" y="55213"/>
                    <a:pt x="70649" y="45509"/>
                    <a:pt x="70649" y="30639"/>
                  </a:cubicBezTo>
                  <a:cubicBezTo>
                    <a:pt x="70649" y="11700"/>
                    <a:pt x="53750" y="117"/>
                    <a:pt x="33344" y="117"/>
                  </a:cubicBezTo>
                  <a:cubicBezTo>
                    <a:pt x="13576" y="117"/>
                    <a:pt x="184" y="13735"/>
                    <a:pt x="184" y="28135"/>
                  </a:cubicBezTo>
                  <a:cubicBezTo>
                    <a:pt x="184" y="36117"/>
                    <a:pt x="7039" y="36900"/>
                    <a:pt x="8633" y="36900"/>
                  </a:cubicBezTo>
                  <a:cubicBezTo>
                    <a:pt x="12460" y="36900"/>
                    <a:pt x="17083" y="34239"/>
                    <a:pt x="17083" y="28604"/>
                  </a:cubicBezTo>
                  <a:cubicBezTo>
                    <a:pt x="17083" y="25787"/>
                    <a:pt x="15967" y="20309"/>
                    <a:pt x="7677" y="20309"/>
                  </a:cubicBezTo>
                  <a:cubicBezTo>
                    <a:pt x="12619" y="9195"/>
                    <a:pt x="23460" y="5752"/>
                    <a:pt x="30953" y="5752"/>
                  </a:cubicBezTo>
                  <a:cubicBezTo>
                    <a:pt x="46895" y="5752"/>
                    <a:pt x="55185" y="17961"/>
                    <a:pt x="55185" y="30639"/>
                  </a:cubicBezTo>
                  <a:cubicBezTo>
                    <a:pt x="55185" y="44257"/>
                    <a:pt x="45301" y="55057"/>
                    <a:pt x="40199" y="60692"/>
                  </a:cubicBezTo>
                  <a:lnTo>
                    <a:pt x="1778" y="97944"/>
                  </a:lnTo>
                  <a:cubicBezTo>
                    <a:pt x="184" y="99353"/>
                    <a:pt x="184" y="99666"/>
                    <a:pt x="184" y="104049"/>
                  </a:cubicBezTo>
                  <a:lnTo>
                    <a:pt x="65866" y="104049"/>
                  </a:lnTo>
                  <a:lnTo>
                    <a:pt x="70649" y="75561"/>
                  </a:lnTo>
                  <a:close/>
                </a:path>
              </a:pathLst>
            </a:custGeom>
            <a:solidFill>
              <a:srgbClr val="000000"/>
            </a:solidFill>
            <a:ln w="22860" cap="flat">
              <a:noFill/>
              <a:prstDash val="solid"/>
              <a:miter/>
            </a:ln>
          </p:spPr>
          <p:txBody>
            <a:bodyPr rtlCol="0" anchor="ctr"/>
            <a:lstStyle/>
            <a:p>
              <a:endParaRPr lang="en-CN"/>
            </a:p>
          </p:txBody>
        </p:sp>
        <p:sp>
          <p:nvSpPr>
            <p:cNvPr id="18657" name="Freeform 18656">
              <a:extLst>
                <a:ext uri="{FF2B5EF4-FFF2-40B4-BE49-F238E27FC236}">
                  <a16:creationId xmlns:a16="http://schemas.microsoft.com/office/drawing/2014/main" id="{CE0063A0-243E-F17B-D20A-B9178C1C4374}"/>
                </a:ext>
              </a:extLst>
            </p:cNvPr>
            <p:cNvSpPr/>
            <p:nvPr>
              <p:custDataLst>
                <p:tags r:id="rId91"/>
              </p:custDataLst>
            </p:nvPr>
          </p:nvSpPr>
          <p:spPr>
            <a:xfrm>
              <a:off x="7206898" y="5029395"/>
              <a:ext cx="151451" cy="52323"/>
            </a:xfrm>
            <a:custGeom>
              <a:avLst/>
              <a:gdLst>
                <a:gd name="connsiteX0" fmla="*/ 143911 w 151451"/>
                <a:gd name="connsiteY0" fmla="*/ 9059 h 52323"/>
                <a:gd name="connsiteX1" fmla="*/ 151655 w 151451"/>
                <a:gd name="connsiteY1" fmla="*/ 4587 h 52323"/>
                <a:gd name="connsiteX2" fmla="*/ 144139 w 151451"/>
                <a:gd name="connsiteY2" fmla="*/ 115 h 52323"/>
                <a:gd name="connsiteX3" fmla="*/ 7719 w 151451"/>
                <a:gd name="connsiteY3" fmla="*/ 115 h 52323"/>
                <a:gd name="connsiteX4" fmla="*/ 204 w 151451"/>
                <a:gd name="connsiteY4" fmla="*/ 4587 h 52323"/>
                <a:gd name="connsiteX5" fmla="*/ 7947 w 151451"/>
                <a:gd name="connsiteY5" fmla="*/ 9059 h 52323"/>
                <a:gd name="connsiteX6" fmla="*/ 143911 w 151451"/>
                <a:gd name="connsiteY6" fmla="*/ 9059 h 52323"/>
                <a:gd name="connsiteX7" fmla="*/ 144139 w 151451"/>
                <a:gd name="connsiteY7" fmla="*/ 52438 h 52323"/>
                <a:gd name="connsiteX8" fmla="*/ 151655 w 151451"/>
                <a:gd name="connsiteY8" fmla="*/ 47966 h 52323"/>
                <a:gd name="connsiteX9" fmla="*/ 143911 w 151451"/>
                <a:gd name="connsiteY9" fmla="*/ 43494 h 52323"/>
                <a:gd name="connsiteX10" fmla="*/ 7947 w 151451"/>
                <a:gd name="connsiteY10" fmla="*/ 43494 h 52323"/>
                <a:gd name="connsiteX11" fmla="*/ 204 w 151451"/>
                <a:gd name="connsiteY11" fmla="*/ 47966 h 52323"/>
                <a:gd name="connsiteX12" fmla="*/ 7719 w 151451"/>
                <a:gd name="connsiteY12" fmla="*/ 52438 h 52323"/>
                <a:gd name="connsiteX13" fmla="*/ 144139 w 151451"/>
                <a:gd name="connsiteY13" fmla="*/ 52438 h 5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23">
                  <a:moveTo>
                    <a:pt x="143911" y="9059"/>
                  </a:moveTo>
                  <a:cubicBezTo>
                    <a:pt x="147327" y="9059"/>
                    <a:pt x="151655" y="9059"/>
                    <a:pt x="151655" y="4587"/>
                  </a:cubicBezTo>
                  <a:cubicBezTo>
                    <a:pt x="151655" y="115"/>
                    <a:pt x="147327" y="115"/>
                    <a:pt x="144139" y="115"/>
                  </a:cubicBezTo>
                  <a:lnTo>
                    <a:pt x="7719" y="115"/>
                  </a:lnTo>
                  <a:cubicBezTo>
                    <a:pt x="4531" y="115"/>
                    <a:pt x="204" y="115"/>
                    <a:pt x="204" y="4587"/>
                  </a:cubicBezTo>
                  <a:cubicBezTo>
                    <a:pt x="204" y="9059"/>
                    <a:pt x="4531" y="9059"/>
                    <a:pt x="7947" y="9059"/>
                  </a:cubicBezTo>
                  <a:lnTo>
                    <a:pt x="143911" y="9059"/>
                  </a:lnTo>
                  <a:close/>
                  <a:moveTo>
                    <a:pt x="144139" y="52438"/>
                  </a:moveTo>
                  <a:cubicBezTo>
                    <a:pt x="147327" y="52438"/>
                    <a:pt x="151655" y="52438"/>
                    <a:pt x="151655" y="47966"/>
                  </a:cubicBezTo>
                  <a:cubicBezTo>
                    <a:pt x="151655" y="43494"/>
                    <a:pt x="147327" y="43494"/>
                    <a:pt x="143911" y="43494"/>
                  </a:cubicBezTo>
                  <a:lnTo>
                    <a:pt x="7947" y="43494"/>
                  </a:lnTo>
                  <a:cubicBezTo>
                    <a:pt x="4531" y="43494"/>
                    <a:pt x="204" y="43494"/>
                    <a:pt x="204" y="47966"/>
                  </a:cubicBezTo>
                  <a:cubicBezTo>
                    <a:pt x="204" y="52438"/>
                    <a:pt x="4531" y="52438"/>
                    <a:pt x="7719" y="52438"/>
                  </a:cubicBezTo>
                  <a:lnTo>
                    <a:pt x="144139" y="52438"/>
                  </a:lnTo>
                  <a:close/>
                </a:path>
              </a:pathLst>
            </a:custGeom>
            <a:solidFill>
              <a:srgbClr val="000000"/>
            </a:solidFill>
            <a:ln w="22860" cap="flat">
              <a:noFill/>
              <a:prstDash val="solid"/>
              <a:miter/>
            </a:ln>
          </p:spPr>
          <p:txBody>
            <a:bodyPr rtlCol="0" anchor="ctr"/>
            <a:lstStyle/>
            <a:p>
              <a:endParaRPr lang="en-CN"/>
            </a:p>
          </p:txBody>
        </p:sp>
        <p:sp>
          <p:nvSpPr>
            <p:cNvPr id="18658" name="Freeform 18657">
              <a:extLst>
                <a:ext uri="{FF2B5EF4-FFF2-40B4-BE49-F238E27FC236}">
                  <a16:creationId xmlns:a16="http://schemas.microsoft.com/office/drawing/2014/main" id="{96708FA4-F4B9-8131-4694-E63B62CE44F5}"/>
                </a:ext>
              </a:extLst>
            </p:cNvPr>
            <p:cNvSpPr/>
            <p:nvPr>
              <p:custDataLst>
                <p:tags r:id="rId92"/>
              </p:custDataLst>
            </p:nvPr>
          </p:nvSpPr>
          <p:spPr>
            <a:xfrm>
              <a:off x="7442968" y="4958736"/>
              <a:ext cx="191762" cy="152722"/>
            </a:xfrm>
            <a:custGeom>
              <a:avLst/>
              <a:gdLst>
                <a:gd name="connsiteX0" fmla="*/ 46674 w 191762"/>
                <a:gd name="connsiteY0" fmla="*/ 5034 h 152722"/>
                <a:gd name="connsiteX1" fmla="*/ 38703 w 191762"/>
                <a:gd name="connsiteY1" fmla="*/ 115 h 152722"/>
                <a:gd name="connsiteX2" fmla="*/ 214 w 191762"/>
                <a:gd name="connsiteY2" fmla="*/ 115 h 152722"/>
                <a:gd name="connsiteX3" fmla="*/ 214 w 191762"/>
                <a:gd name="connsiteY3" fmla="*/ 7046 h 152722"/>
                <a:gd name="connsiteX4" fmla="*/ 5680 w 191762"/>
                <a:gd name="connsiteY4" fmla="*/ 7046 h 152722"/>
                <a:gd name="connsiteX5" fmla="*/ 23672 w 191762"/>
                <a:gd name="connsiteY5" fmla="*/ 17556 h 152722"/>
                <a:gd name="connsiteX6" fmla="*/ 23672 w 191762"/>
                <a:gd name="connsiteY6" fmla="*/ 129358 h 152722"/>
                <a:gd name="connsiteX7" fmla="*/ 214 w 191762"/>
                <a:gd name="connsiteY7" fmla="*/ 145905 h 152722"/>
                <a:gd name="connsiteX8" fmla="*/ 214 w 191762"/>
                <a:gd name="connsiteY8" fmla="*/ 152837 h 152722"/>
                <a:gd name="connsiteX9" fmla="*/ 26860 w 191762"/>
                <a:gd name="connsiteY9" fmla="*/ 152166 h 152722"/>
                <a:gd name="connsiteX10" fmla="*/ 53507 w 191762"/>
                <a:gd name="connsiteY10" fmla="*/ 152837 h 152722"/>
                <a:gd name="connsiteX11" fmla="*/ 53507 w 191762"/>
                <a:gd name="connsiteY11" fmla="*/ 145905 h 152722"/>
                <a:gd name="connsiteX12" fmla="*/ 30049 w 191762"/>
                <a:gd name="connsiteY12" fmla="*/ 129358 h 152722"/>
                <a:gd name="connsiteX13" fmla="*/ 30049 w 191762"/>
                <a:gd name="connsiteY13" fmla="*/ 8835 h 152722"/>
                <a:gd name="connsiteX14" fmla="*/ 30277 w 191762"/>
                <a:gd name="connsiteY14" fmla="*/ 8835 h 152722"/>
                <a:gd name="connsiteX15" fmla="*/ 85163 w 191762"/>
                <a:gd name="connsiteY15" fmla="*/ 147918 h 152722"/>
                <a:gd name="connsiteX16" fmla="*/ 89718 w 191762"/>
                <a:gd name="connsiteY16" fmla="*/ 152837 h 152722"/>
                <a:gd name="connsiteX17" fmla="*/ 93818 w 191762"/>
                <a:gd name="connsiteY17" fmla="*/ 148588 h 152722"/>
                <a:gd name="connsiteX18" fmla="*/ 149843 w 191762"/>
                <a:gd name="connsiteY18" fmla="*/ 7046 h 152722"/>
                <a:gd name="connsiteX19" fmla="*/ 150071 w 191762"/>
                <a:gd name="connsiteY19" fmla="*/ 7046 h 152722"/>
                <a:gd name="connsiteX20" fmla="*/ 150071 w 191762"/>
                <a:gd name="connsiteY20" fmla="*/ 135396 h 152722"/>
                <a:gd name="connsiteX21" fmla="*/ 132079 w 191762"/>
                <a:gd name="connsiteY21" fmla="*/ 145905 h 152722"/>
                <a:gd name="connsiteX22" fmla="*/ 126613 w 191762"/>
                <a:gd name="connsiteY22" fmla="*/ 145905 h 152722"/>
                <a:gd name="connsiteX23" fmla="*/ 126613 w 191762"/>
                <a:gd name="connsiteY23" fmla="*/ 152837 h 152722"/>
                <a:gd name="connsiteX24" fmla="*/ 159409 w 191762"/>
                <a:gd name="connsiteY24" fmla="*/ 152166 h 152722"/>
                <a:gd name="connsiteX25" fmla="*/ 191976 w 191762"/>
                <a:gd name="connsiteY25" fmla="*/ 152837 h 152722"/>
                <a:gd name="connsiteX26" fmla="*/ 191976 w 191762"/>
                <a:gd name="connsiteY26" fmla="*/ 145905 h 152722"/>
                <a:gd name="connsiteX27" fmla="*/ 186510 w 191762"/>
                <a:gd name="connsiteY27" fmla="*/ 145905 h 152722"/>
                <a:gd name="connsiteX28" fmla="*/ 168518 w 191762"/>
                <a:gd name="connsiteY28" fmla="*/ 135396 h 152722"/>
                <a:gd name="connsiteX29" fmla="*/ 168518 w 191762"/>
                <a:gd name="connsiteY29" fmla="*/ 17556 h 152722"/>
                <a:gd name="connsiteX30" fmla="*/ 186510 w 191762"/>
                <a:gd name="connsiteY30" fmla="*/ 7046 h 152722"/>
                <a:gd name="connsiteX31" fmla="*/ 191976 w 191762"/>
                <a:gd name="connsiteY31" fmla="*/ 7046 h 152722"/>
                <a:gd name="connsiteX32" fmla="*/ 191976 w 191762"/>
                <a:gd name="connsiteY32" fmla="*/ 115 h 152722"/>
                <a:gd name="connsiteX33" fmla="*/ 153487 w 191762"/>
                <a:gd name="connsiteY33" fmla="*/ 115 h 152722"/>
                <a:gd name="connsiteX34" fmla="*/ 145972 w 191762"/>
                <a:gd name="connsiteY34" fmla="*/ 4363 h 152722"/>
                <a:gd name="connsiteX35" fmla="*/ 96095 w 191762"/>
                <a:gd name="connsiteY35" fmla="*/ 130253 h 152722"/>
                <a:gd name="connsiteX36" fmla="*/ 46674 w 191762"/>
                <a:gd name="connsiteY36" fmla="*/ 5034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1762" h="152722">
                  <a:moveTo>
                    <a:pt x="46674" y="5034"/>
                  </a:moveTo>
                  <a:cubicBezTo>
                    <a:pt x="44625" y="115"/>
                    <a:pt x="43941" y="115"/>
                    <a:pt x="38703" y="115"/>
                  </a:cubicBezTo>
                  <a:lnTo>
                    <a:pt x="214" y="115"/>
                  </a:lnTo>
                  <a:lnTo>
                    <a:pt x="214" y="7046"/>
                  </a:lnTo>
                  <a:lnTo>
                    <a:pt x="5680" y="7046"/>
                  </a:lnTo>
                  <a:cubicBezTo>
                    <a:pt x="23216" y="7046"/>
                    <a:pt x="23672" y="9506"/>
                    <a:pt x="23672" y="17556"/>
                  </a:cubicBezTo>
                  <a:lnTo>
                    <a:pt x="23672" y="129358"/>
                  </a:lnTo>
                  <a:cubicBezTo>
                    <a:pt x="23672" y="135396"/>
                    <a:pt x="23672" y="145905"/>
                    <a:pt x="214" y="145905"/>
                  </a:cubicBezTo>
                  <a:lnTo>
                    <a:pt x="214" y="152837"/>
                  </a:lnTo>
                  <a:cubicBezTo>
                    <a:pt x="8185" y="152613"/>
                    <a:pt x="19345" y="152166"/>
                    <a:pt x="26860" y="152166"/>
                  </a:cubicBezTo>
                  <a:cubicBezTo>
                    <a:pt x="34376" y="152166"/>
                    <a:pt x="45536" y="152613"/>
                    <a:pt x="53507" y="152837"/>
                  </a:cubicBezTo>
                  <a:lnTo>
                    <a:pt x="53507" y="145905"/>
                  </a:lnTo>
                  <a:cubicBezTo>
                    <a:pt x="30049" y="145905"/>
                    <a:pt x="30049" y="135396"/>
                    <a:pt x="30049" y="129358"/>
                  </a:cubicBezTo>
                  <a:lnTo>
                    <a:pt x="30049" y="8835"/>
                  </a:lnTo>
                  <a:lnTo>
                    <a:pt x="30277" y="8835"/>
                  </a:lnTo>
                  <a:lnTo>
                    <a:pt x="85163" y="147918"/>
                  </a:lnTo>
                  <a:cubicBezTo>
                    <a:pt x="86302" y="150824"/>
                    <a:pt x="87441" y="152837"/>
                    <a:pt x="89718" y="152837"/>
                  </a:cubicBezTo>
                  <a:cubicBezTo>
                    <a:pt x="92223" y="152837"/>
                    <a:pt x="92907" y="151048"/>
                    <a:pt x="93818" y="148588"/>
                  </a:cubicBezTo>
                  <a:lnTo>
                    <a:pt x="149843" y="7046"/>
                  </a:lnTo>
                  <a:lnTo>
                    <a:pt x="150071" y="7046"/>
                  </a:lnTo>
                  <a:lnTo>
                    <a:pt x="150071" y="135396"/>
                  </a:lnTo>
                  <a:cubicBezTo>
                    <a:pt x="150071" y="143445"/>
                    <a:pt x="149615" y="145905"/>
                    <a:pt x="132079" y="145905"/>
                  </a:cubicBezTo>
                  <a:lnTo>
                    <a:pt x="126613" y="145905"/>
                  </a:lnTo>
                  <a:lnTo>
                    <a:pt x="126613" y="152837"/>
                  </a:lnTo>
                  <a:cubicBezTo>
                    <a:pt x="135040" y="152166"/>
                    <a:pt x="150526" y="152166"/>
                    <a:pt x="159409" y="152166"/>
                  </a:cubicBezTo>
                  <a:cubicBezTo>
                    <a:pt x="168291" y="152166"/>
                    <a:pt x="183550" y="152166"/>
                    <a:pt x="191976" y="152837"/>
                  </a:cubicBezTo>
                  <a:lnTo>
                    <a:pt x="191976" y="145905"/>
                  </a:lnTo>
                  <a:lnTo>
                    <a:pt x="186510" y="145905"/>
                  </a:lnTo>
                  <a:cubicBezTo>
                    <a:pt x="168974" y="145905"/>
                    <a:pt x="168518" y="143445"/>
                    <a:pt x="168518" y="135396"/>
                  </a:cubicBezTo>
                  <a:lnTo>
                    <a:pt x="168518" y="17556"/>
                  </a:lnTo>
                  <a:cubicBezTo>
                    <a:pt x="168518" y="9506"/>
                    <a:pt x="168974" y="7046"/>
                    <a:pt x="186510" y="7046"/>
                  </a:cubicBezTo>
                  <a:lnTo>
                    <a:pt x="191976" y="7046"/>
                  </a:lnTo>
                  <a:lnTo>
                    <a:pt x="191976" y="115"/>
                  </a:lnTo>
                  <a:lnTo>
                    <a:pt x="153487" y="115"/>
                  </a:lnTo>
                  <a:cubicBezTo>
                    <a:pt x="147566" y="115"/>
                    <a:pt x="147566" y="338"/>
                    <a:pt x="145972" y="4363"/>
                  </a:cubicBezTo>
                  <a:lnTo>
                    <a:pt x="96095" y="130253"/>
                  </a:lnTo>
                  <a:lnTo>
                    <a:pt x="46674" y="5034"/>
                  </a:lnTo>
                  <a:close/>
                </a:path>
              </a:pathLst>
            </a:custGeom>
            <a:solidFill>
              <a:srgbClr val="000000"/>
            </a:solidFill>
            <a:ln w="22860" cap="flat">
              <a:noFill/>
              <a:prstDash val="solid"/>
              <a:miter/>
            </a:ln>
          </p:spPr>
          <p:txBody>
            <a:bodyPr rtlCol="0" anchor="ctr"/>
            <a:lstStyle/>
            <a:p>
              <a:endParaRPr lang="en-CN"/>
            </a:p>
          </p:txBody>
        </p:sp>
        <p:sp>
          <p:nvSpPr>
            <p:cNvPr id="18659" name="Freeform 18658">
              <a:extLst>
                <a:ext uri="{FF2B5EF4-FFF2-40B4-BE49-F238E27FC236}">
                  <a16:creationId xmlns:a16="http://schemas.microsoft.com/office/drawing/2014/main" id="{6DEF3A75-D4D6-09D4-8FA9-45221C0F4F6B}"/>
                </a:ext>
              </a:extLst>
            </p:cNvPr>
            <p:cNvSpPr/>
            <p:nvPr>
              <p:custDataLst>
                <p:tags r:id="rId93"/>
              </p:custDataLst>
            </p:nvPr>
          </p:nvSpPr>
          <p:spPr>
            <a:xfrm>
              <a:off x="7650597" y="4951357"/>
              <a:ext cx="156005" cy="160101"/>
            </a:xfrm>
            <a:custGeom>
              <a:avLst/>
              <a:gdLst>
                <a:gd name="connsiteX0" fmla="*/ 83578 w 156005"/>
                <a:gd name="connsiteY0" fmla="*/ 4587 h 160101"/>
                <a:gd name="connsiteX1" fmla="*/ 78340 w 156005"/>
                <a:gd name="connsiteY1" fmla="*/ 115 h 160101"/>
                <a:gd name="connsiteX2" fmla="*/ 72874 w 156005"/>
                <a:gd name="connsiteY2" fmla="*/ 4587 h 160101"/>
                <a:gd name="connsiteX3" fmla="*/ 25731 w 156005"/>
                <a:gd name="connsiteY3" fmla="*/ 138303 h 160101"/>
                <a:gd name="connsiteX4" fmla="*/ 223 w 156005"/>
                <a:gd name="connsiteY4" fmla="*/ 153284 h 160101"/>
                <a:gd name="connsiteX5" fmla="*/ 223 w 156005"/>
                <a:gd name="connsiteY5" fmla="*/ 160216 h 160101"/>
                <a:gd name="connsiteX6" fmla="*/ 23453 w 156005"/>
                <a:gd name="connsiteY6" fmla="*/ 159545 h 160101"/>
                <a:gd name="connsiteX7" fmla="*/ 49644 w 156005"/>
                <a:gd name="connsiteY7" fmla="*/ 160216 h 160101"/>
                <a:gd name="connsiteX8" fmla="*/ 49644 w 156005"/>
                <a:gd name="connsiteY8" fmla="*/ 153284 h 160101"/>
                <a:gd name="connsiteX9" fmla="*/ 32563 w 156005"/>
                <a:gd name="connsiteY9" fmla="*/ 141880 h 160101"/>
                <a:gd name="connsiteX10" fmla="*/ 33019 w 156005"/>
                <a:gd name="connsiteY10" fmla="*/ 138526 h 160101"/>
                <a:gd name="connsiteX11" fmla="*/ 43495 w 156005"/>
                <a:gd name="connsiteY11" fmla="*/ 109234 h 160101"/>
                <a:gd name="connsiteX12" fmla="*/ 99748 w 156005"/>
                <a:gd name="connsiteY12" fmla="*/ 109234 h 160101"/>
                <a:gd name="connsiteX13" fmla="*/ 111819 w 156005"/>
                <a:gd name="connsiteY13" fmla="*/ 143445 h 160101"/>
                <a:gd name="connsiteX14" fmla="*/ 112502 w 156005"/>
                <a:gd name="connsiteY14" fmla="*/ 146576 h 160101"/>
                <a:gd name="connsiteX15" fmla="*/ 93599 w 156005"/>
                <a:gd name="connsiteY15" fmla="*/ 153284 h 160101"/>
                <a:gd name="connsiteX16" fmla="*/ 93599 w 156005"/>
                <a:gd name="connsiteY16" fmla="*/ 160216 h 160101"/>
                <a:gd name="connsiteX17" fmla="*/ 126395 w 156005"/>
                <a:gd name="connsiteY17" fmla="*/ 159545 h 160101"/>
                <a:gd name="connsiteX18" fmla="*/ 156229 w 156005"/>
                <a:gd name="connsiteY18" fmla="*/ 160216 h 160101"/>
                <a:gd name="connsiteX19" fmla="*/ 156229 w 156005"/>
                <a:gd name="connsiteY19" fmla="*/ 153284 h 160101"/>
                <a:gd name="connsiteX20" fmla="*/ 152130 w 156005"/>
                <a:gd name="connsiteY20" fmla="*/ 153284 h 160101"/>
                <a:gd name="connsiteX21" fmla="*/ 132771 w 156005"/>
                <a:gd name="connsiteY21" fmla="*/ 144340 h 160101"/>
                <a:gd name="connsiteX22" fmla="*/ 83578 w 156005"/>
                <a:gd name="connsiteY22" fmla="*/ 4587 h 160101"/>
                <a:gd name="connsiteX23" fmla="*/ 71508 w 156005"/>
                <a:gd name="connsiteY23" fmla="*/ 29630 h 160101"/>
                <a:gd name="connsiteX24" fmla="*/ 97243 w 156005"/>
                <a:gd name="connsiteY24" fmla="*/ 102302 h 160101"/>
                <a:gd name="connsiteX25" fmla="*/ 46000 w 156005"/>
                <a:gd name="connsiteY25" fmla="*/ 102302 h 160101"/>
                <a:gd name="connsiteX26" fmla="*/ 71508 w 156005"/>
                <a:gd name="connsiteY26" fmla="*/ 29630 h 16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005" h="160101">
                  <a:moveTo>
                    <a:pt x="83578" y="4587"/>
                  </a:moveTo>
                  <a:cubicBezTo>
                    <a:pt x="82440" y="1680"/>
                    <a:pt x="81984" y="115"/>
                    <a:pt x="78340" y="115"/>
                  </a:cubicBezTo>
                  <a:cubicBezTo>
                    <a:pt x="74696" y="115"/>
                    <a:pt x="74013" y="1456"/>
                    <a:pt x="72874" y="4587"/>
                  </a:cubicBezTo>
                  <a:lnTo>
                    <a:pt x="25731" y="138303"/>
                  </a:lnTo>
                  <a:cubicBezTo>
                    <a:pt x="21631" y="149706"/>
                    <a:pt x="12522" y="153060"/>
                    <a:pt x="223" y="153284"/>
                  </a:cubicBezTo>
                  <a:lnTo>
                    <a:pt x="223" y="160216"/>
                  </a:lnTo>
                  <a:cubicBezTo>
                    <a:pt x="5461" y="159992"/>
                    <a:pt x="15254" y="159545"/>
                    <a:pt x="23453" y="159545"/>
                  </a:cubicBezTo>
                  <a:cubicBezTo>
                    <a:pt x="30513" y="159545"/>
                    <a:pt x="42356" y="159992"/>
                    <a:pt x="49644" y="160216"/>
                  </a:cubicBezTo>
                  <a:lnTo>
                    <a:pt x="49644" y="153284"/>
                  </a:lnTo>
                  <a:cubicBezTo>
                    <a:pt x="38257" y="153284"/>
                    <a:pt x="32563" y="147694"/>
                    <a:pt x="32563" y="141880"/>
                  </a:cubicBezTo>
                  <a:cubicBezTo>
                    <a:pt x="32563" y="141209"/>
                    <a:pt x="32791" y="138973"/>
                    <a:pt x="33019" y="138526"/>
                  </a:cubicBezTo>
                  <a:lnTo>
                    <a:pt x="43495" y="109234"/>
                  </a:lnTo>
                  <a:lnTo>
                    <a:pt x="99748" y="109234"/>
                  </a:lnTo>
                  <a:lnTo>
                    <a:pt x="111819" y="143445"/>
                  </a:lnTo>
                  <a:cubicBezTo>
                    <a:pt x="112047" y="144340"/>
                    <a:pt x="112502" y="145681"/>
                    <a:pt x="112502" y="146576"/>
                  </a:cubicBezTo>
                  <a:cubicBezTo>
                    <a:pt x="112502" y="153284"/>
                    <a:pt x="99748" y="153284"/>
                    <a:pt x="93599" y="153284"/>
                  </a:cubicBezTo>
                  <a:lnTo>
                    <a:pt x="93599" y="160216"/>
                  </a:lnTo>
                  <a:cubicBezTo>
                    <a:pt x="101798" y="159545"/>
                    <a:pt x="117740" y="159545"/>
                    <a:pt x="126395" y="159545"/>
                  </a:cubicBezTo>
                  <a:cubicBezTo>
                    <a:pt x="136188" y="159545"/>
                    <a:pt x="146664" y="159769"/>
                    <a:pt x="156229" y="160216"/>
                  </a:cubicBezTo>
                  <a:lnTo>
                    <a:pt x="156229" y="153284"/>
                  </a:lnTo>
                  <a:lnTo>
                    <a:pt x="152130" y="153284"/>
                  </a:lnTo>
                  <a:cubicBezTo>
                    <a:pt x="138465" y="153284"/>
                    <a:pt x="135277" y="151719"/>
                    <a:pt x="132771" y="144340"/>
                  </a:cubicBezTo>
                  <a:lnTo>
                    <a:pt x="83578" y="4587"/>
                  </a:lnTo>
                  <a:close/>
                  <a:moveTo>
                    <a:pt x="71508" y="29630"/>
                  </a:moveTo>
                  <a:lnTo>
                    <a:pt x="97243" y="102302"/>
                  </a:lnTo>
                  <a:lnTo>
                    <a:pt x="46000" y="102302"/>
                  </a:lnTo>
                  <a:lnTo>
                    <a:pt x="71508" y="29630"/>
                  </a:lnTo>
                  <a:close/>
                </a:path>
              </a:pathLst>
            </a:custGeom>
            <a:solidFill>
              <a:srgbClr val="000000"/>
            </a:solidFill>
            <a:ln w="22860" cap="flat">
              <a:noFill/>
              <a:prstDash val="solid"/>
              <a:miter/>
            </a:ln>
          </p:spPr>
          <p:txBody>
            <a:bodyPr rtlCol="0" anchor="ctr"/>
            <a:lstStyle/>
            <a:p>
              <a:endParaRPr lang="en-CN"/>
            </a:p>
          </p:txBody>
        </p:sp>
        <p:sp>
          <p:nvSpPr>
            <p:cNvPr id="18660" name="Freeform 18659">
              <a:extLst>
                <a:ext uri="{FF2B5EF4-FFF2-40B4-BE49-F238E27FC236}">
                  <a16:creationId xmlns:a16="http://schemas.microsoft.com/office/drawing/2014/main" id="{954D0457-7E22-21AB-867B-73021694E3F6}"/>
                </a:ext>
              </a:extLst>
            </p:cNvPr>
            <p:cNvSpPr/>
            <p:nvPr>
              <p:custDataLst>
                <p:tags r:id="rId94"/>
              </p:custDataLst>
            </p:nvPr>
          </p:nvSpPr>
          <p:spPr>
            <a:xfrm>
              <a:off x="7819585" y="4958736"/>
              <a:ext cx="159877" cy="152722"/>
            </a:xfrm>
            <a:custGeom>
              <a:avLst/>
              <a:gdLst>
                <a:gd name="connsiteX0" fmla="*/ 86319 w 159877"/>
                <a:gd name="connsiteY0" fmla="*/ 66525 h 152722"/>
                <a:gd name="connsiteX1" fmla="*/ 117520 w 159877"/>
                <a:gd name="connsiteY1" fmla="*/ 21581 h 152722"/>
                <a:gd name="connsiteX2" fmla="*/ 150543 w 159877"/>
                <a:gd name="connsiteY2" fmla="*/ 7046 h 152722"/>
                <a:gd name="connsiteX3" fmla="*/ 150543 w 159877"/>
                <a:gd name="connsiteY3" fmla="*/ 115 h 152722"/>
                <a:gd name="connsiteX4" fmla="*/ 125263 w 159877"/>
                <a:gd name="connsiteY4" fmla="*/ 785 h 152722"/>
                <a:gd name="connsiteX5" fmla="*/ 96112 w 159877"/>
                <a:gd name="connsiteY5" fmla="*/ 115 h 152722"/>
                <a:gd name="connsiteX6" fmla="*/ 96112 w 159877"/>
                <a:gd name="connsiteY6" fmla="*/ 7046 h 152722"/>
                <a:gd name="connsiteX7" fmla="*/ 110232 w 159877"/>
                <a:gd name="connsiteY7" fmla="*/ 17332 h 152722"/>
                <a:gd name="connsiteX8" fmla="*/ 108182 w 159877"/>
                <a:gd name="connsiteY8" fmla="*/ 22475 h 152722"/>
                <a:gd name="connsiteX9" fmla="*/ 82219 w 159877"/>
                <a:gd name="connsiteY9" fmla="*/ 60264 h 152722"/>
                <a:gd name="connsiteX10" fmla="*/ 52840 w 159877"/>
                <a:gd name="connsiteY10" fmla="*/ 17109 h 152722"/>
                <a:gd name="connsiteX11" fmla="*/ 51246 w 159877"/>
                <a:gd name="connsiteY11" fmla="*/ 13754 h 152722"/>
                <a:gd name="connsiteX12" fmla="*/ 66049 w 159877"/>
                <a:gd name="connsiteY12" fmla="*/ 7046 h 152722"/>
                <a:gd name="connsiteX13" fmla="*/ 66049 w 159877"/>
                <a:gd name="connsiteY13" fmla="*/ 115 h 152722"/>
                <a:gd name="connsiteX14" fmla="*/ 32798 w 159877"/>
                <a:gd name="connsiteY14" fmla="*/ 785 h 152722"/>
                <a:gd name="connsiteX15" fmla="*/ 3191 w 159877"/>
                <a:gd name="connsiteY15" fmla="*/ 115 h 152722"/>
                <a:gd name="connsiteX16" fmla="*/ 3191 w 159877"/>
                <a:gd name="connsiteY16" fmla="*/ 7046 h 152722"/>
                <a:gd name="connsiteX17" fmla="*/ 7519 w 159877"/>
                <a:gd name="connsiteY17" fmla="*/ 7046 h 152722"/>
                <a:gd name="connsiteX18" fmla="*/ 28699 w 159877"/>
                <a:gd name="connsiteY18" fmla="*/ 14873 h 152722"/>
                <a:gd name="connsiteX19" fmla="*/ 70604 w 159877"/>
                <a:gd name="connsiteY19" fmla="*/ 77035 h 152722"/>
                <a:gd name="connsiteX20" fmla="*/ 33254 w 159877"/>
                <a:gd name="connsiteY20" fmla="*/ 131147 h 152722"/>
                <a:gd name="connsiteX21" fmla="*/ 231 w 159877"/>
                <a:gd name="connsiteY21" fmla="*/ 145905 h 152722"/>
                <a:gd name="connsiteX22" fmla="*/ 231 w 159877"/>
                <a:gd name="connsiteY22" fmla="*/ 152837 h 152722"/>
                <a:gd name="connsiteX23" fmla="*/ 25511 w 159877"/>
                <a:gd name="connsiteY23" fmla="*/ 152166 h 152722"/>
                <a:gd name="connsiteX24" fmla="*/ 54662 w 159877"/>
                <a:gd name="connsiteY24" fmla="*/ 152837 h 152722"/>
                <a:gd name="connsiteX25" fmla="*/ 54662 w 159877"/>
                <a:gd name="connsiteY25" fmla="*/ 145905 h 152722"/>
                <a:gd name="connsiteX26" fmla="*/ 40314 w 159877"/>
                <a:gd name="connsiteY26" fmla="*/ 135619 h 152722"/>
                <a:gd name="connsiteX27" fmla="*/ 42591 w 159877"/>
                <a:gd name="connsiteY27" fmla="*/ 130253 h 152722"/>
                <a:gd name="connsiteX28" fmla="*/ 74931 w 159877"/>
                <a:gd name="connsiteY28" fmla="*/ 83296 h 152722"/>
                <a:gd name="connsiteX29" fmla="*/ 110915 w 159877"/>
                <a:gd name="connsiteY29" fmla="*/ 136737 h 152722"/>
                <a:gd name="connsiteX30" fmla="*/ 112054 w 159877"/>
                <a:gd name="connsiteY30" fmla="*/ 139197 h 152722"/>
                <a:gd name="connsiteX31" fmla="*/ 97251 w 159877"/>
                <a:gd name="connsiteY31" fmla="*/ 145905 h 152722"/>
                <a:gd name="connsiteX32" fmla="*/ 97251 w 159877"/>
                <a:gd name="connsiteY32" fmla="*/ 152837 h 152722"/>
                <a:gd name="connsiteX33" fmla="*/ 130501 w 159877"/>
                <a:gd name="connsiteY33" fmla="*/ 152166 h 152722"/>
                <a:gd name="connsiteX34" fmla="*/ 160108 w 159877"/>
                <a:gd name="connsiteY34" fmla="*/ 152837 h 152722"/>
                <a:gd name="connsiteX35" fmla="*/ 160108 w 159877"/>
                <a:gd name="connsiteY35" fmla="*/ 145905 h 152722"/>
                <a:gd name="connsiteX36" fmla="*/ 155781 w 159877"/>
                <a:gd name="connsiteY36" fmla="*/ 145905 h 152722"/>
                <a:gd name="connsiteX37" fmla="*/ 134373 w 159877"/>
                <a:gd name="connsiteY37" fmla="*/ 137855 h 152722"/>
                <a:gd name="connsiteX38" fmla="*/ 86319 w 159877"/>
                <a:gd name="connsiteY38" fmla="*/ 66525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877" h="152722">
                  <a:moveTo>
                    <a:pt x="86319" y="66525"/>
                  </a:moveTo>
                  <a:lnTo>
                    <a:pt x="117520" y="21581"/>
                  </a:lnTo>
                  <a:cubicBezTo>
                    <a:pt x="122530" y="14425"/>
                    <a:pt x="130274" y="7270"/>
                    <a:pt x="150543" y="7046"/>
                  </a:cubicBezTo>
                  <a:lnTo>
                    <a:pt x="150543" y="115"/>
                  </a:lnTo>
                  <a:cubicBezTo>
                    <a:pt x="141661" y="338"/>
                    <a:pt x="130957" y="785"/>
                    <a:pt x="125263" y="785"/>
                  </a:cubicBezTo>
                  <a:cubicBezTo>
                    <a:pt x="116153" y="785"/>
                    <a:pt x="105222" y="785"/>
                    <a:pt x="96112" y="115"/>
                  </a:cubicBezTo>
                  <a:lnTo>
                    <a:pt x="96112" y="7046"/>
                  </a:lnTo>
                  <a:cubicBezTo>
                    <a:pt x="105222" y="7270"/>
                    <a:pt x="110232" y="12189"/>
                    <a:pt x="110232" y="17332"/>
                  </a:cubicBezTo>
                  <a:cubicBezTo>
                    <a:pt x="110232" y="19568"/>
                    <a:pt x="109777" y="20015"/>
                    <a:pt x="108182" y="22475"/>
                  </a:cubicBezTo>
                  <a:lnTo>
                    <a:pt x="82219" y="60264"/>
                  </a:lnTo>
                  <a:lnTo>
                    <a:pt x="52840" y="17109"/>
                  </a:lnTo>
                  <a:cubicBezTo>
                    <a:pt x="52385" y="16438"/>
                    <a:pt x="51246" y="14649"/>
                    <a:pt x="51246" y="13754"/>
                  </a:cubicBezTo>
                  <a:cubicBezTo>
                    <a:pt x="51246" y="11071"/>
                    <a:pt x="56256" y="7270"/>
                    <a:pt x="66049" y="7046"/>
                  </a:cubicBezTo>
                  <a:lnTo>
                    <a:pt x="66049" y="115"/>
                  </a:lnTo>
                  <a:cubicBezTo>
                    <a:pt x="58078" y="785"/>
                    <a:pt x="41453" y="785"/>
                    <a:pt x="32798" y="785"/>
                  </a:cubicBezTo>
                  <a:cubicBezTo>
                    <a:pt x="25738" y="785"/>
                    <a:pt x="11618" y="562"/>
                    <a:pt x="3191" y="115"/>
                  </a:cubicBezTo>
                  <a:lnTo>
                    <a:pt x="3191" y="7046"/>
                  </a:lnTo>
                  <a:lnTo>
                    <a:pt x="7519" y="7046"/>
                  </a:lnTo>
                  <a:cubicBezTo>
                    <a:pt x="20045" y="7046"/>
                    <a:pt x="24372" y="8612"/>
                    <a:pt x="28699" y="14873"/>
                  </a:cubicBezTo>
                  <a:lnTo>
                    <a:pt x="70604" y="77035"/>
                  </a:lnTo>
                  <a:lnTo>
                    <a:pt x="33254" y="131147"/>
                  </a:lnTo>
                  <a:cubicBezTo>
                    <a:pt x="30065" y="135619"/>
                    <a:pt x="23233" y="145905"/>
                    <a:pt x="231" y="145905"/>
                  </a:cubicBezTo>
                  <a:lnTo>
                    <a:pt x="231" y="152837"/>
                  </a:lnTo>
                  <a:cubicBezTo>
                    <a:pt x="8430" y="152613"/>
                    <a:pt x="17995" y="152166"/>
                    <a:pt x="25511" y="152166"/>
                  </a:cubicBezTo>
                  <a:cubicBezTo>
                    <a:pt x="33937" y="152166"/>
                    <a:pt x="46463" y="152166"/>
                    <a:pt x="54662" y="152837"/>
                  </a:cubicBezTo>
                  <a:lnTo>
                    <a:pt x="54662" y="145905"/>
                  </a:lnTo>
                  <a:cubicBezTo>
                    <a:pt x="44186" y="145682"/>
                    <a:pt x="40314" y="139644"/>
                    <a:pt x="40314" y="135619"/>
                  </a:cubicBezTo>
                  <a:cubicBezTo>
                    <a:pt x="40314" y="133607"/>
                    <a:pt x="40997" y="132712"/>
                    <a:pt x="42591" y="130253"/>
                  </a:cubicBezTo>
                  <a:lnTo>
                    <a:pt x="74931" y="83296"/>
                  </a:lnTo>
                  <a:lnTo>
                    <a:pt x="110915" y="136737"/>
                  </a:lnTo>
                  <a:cubicBezTo>
                    <a:pt x="111371" y="137632"/>
                    <a:pt x="112054" y="138526"/>
                    <a:pt x="112054" y="139197"/>
                  </a:cubicBezTo>
                  <a:cubicBezTo>
                    <a:pt x="112054" y="141880"/>
                    <a:pt x="107044" y="145682"/>
                    <a:pt x="97251" y="145905"/>
                  </a:cubicBezTo>
                  <a:lnTo>
                    <a:pt x="97251" y="152837"/>
                  </a:lnTo>
                  <a:cubicBezTo>
                    <a:pt x="105222" y="152166"/>
                    <a:pt x="121847" y="152166"/>
                    <a:pt x="130501" y="152166"/>
                  </a:cubicBezTo>
                  <a:cubicBezTo>
                    <a:pt x="140067" y="152166"/>
                    <a:pt x="150543" y="152390"/>
                    <a:pt x="160108" y="152837"/>
                  </a:cubicBezTo>
                  <a:lnTo>
                    <a:pt x="160108" y="145905"/>
                  </a:lnTo>
                  <a:lnTo>
                    <a:pt x="155781" y="145905"/>
                  </a:lnTo>
                  <a:cubicBezTo>
                    <a:pt x="143938" y="145905"/>
                    <a:pt x="139156" y="144787"/>
                    <a:pt x="134373" y="137855"/>
                  </a:cubicBezTo>
                  <a:lnTo>
                    <a:pt x="86319" y="66525"/>
                  </a:lnTo>
                  <a:close/>
                </a:path>
              </a:pathLst>
            </a:custGeom>
            <a:solidFill>
              <a:srgbClr val="000000"/>
            </a:solidFill>
            <a:ln w="22860" cap="flat">
              <a:noFill/>
              <a:prstDash val="solid"/>
              <a:miter/>
            </a:ln>
          </p:spPr>
          <p:txBody>
            <a:bodyPr rtlCol="0" anchor="ctr"/>
            <a:lstStyle/>
            <a:p>
              <a:endParaRPr lang="en-CN"/>
            </a:p>
          </p:txBody>
        </p:sp>
        <p:sp>
          <p:nvSpPr>
            <p:cNvPr id="18661" name="Freeform 18660">
              <a:extLst>
                <a:ext uri="{FF2B5EF4-FFF2-40B4-BE49-F238E27FC236}">
                  <a16:creationId xmlns:a16="http://schemas.microsoft.com/office/drawing/2014/main" id="{68C3A45A-3101-8136-6FD3-CA790766F049}"/>
                </a:ext>
              </a:extLst>
            </p:cNvPr>
            <p:cNvSpPr/>
            <p:nvPr>
              <p:custDataLst>
                <p:tags r:id="rId95"/>
              </p:custDataLst>
            </p:nvPr>
          </p:nvSpPr>
          <p:spPr>
            <a:xfrm>
              <a:off x="7992900" y="4958736"/>
              <a:ext cx="134142" cy="152722"/>
            </a:xfrm>
            <a:custGeom>
              <a:avLst/>
              <a:gdLst>
                <a:gd name="connsiteX0" fmla="*/ 43965 w 134142"/>
                <a:gd name="connsiteY0" fmla="*/ 82178 h 152722"/>
                <a:gd name="connsiteX1" fmla="*/ 82454 w 134142"/>
                <a:gd name="connsiteY1" fmla="*/ 82178 h 152722"/>
                <a:gd name="connsiteX2" fmla="*/ 134381 w 134142"/>
                <a:gd name="connsiteY2" fmla="*/ 41705 h 152722"/>
                <a:gd name="connsiteX3" fmla="*/ 80633 w 134142"/>
                <a:gd name="connsiteY3" fmla="*/ 115 h 152722"/>
                <a:gd name="connsiteX4" fmla="*/ 238 w 134142"/>
                <a:gd name="connsiteY4" fmla="*/ 115 h 152722"/>
                <a:gd name="connsiteX5" fmla="*/ 238 w 134142"/>
                <a:gd name="connsiteY5" fmla="*/ 7046 h 152722"/>
                <a:gd name="connsiteX6" fmla="*/ 5704 w 134142"/>
                <a:gd name="connsiteY6" fmla="*/ 7046 h 152722"/>
                <a:gd name="connsiteX7" fmla="*/ 23696 w 134142"/>
                <a:gd name="connsiteY7" fmla="*/ 17556 h 152722"/>
                <a:gd name="connsiteX8" fmla="*/ 23696 w 134142"/>
                <a:gd name="connsiteY8" fmla="*/ 135396 h 152722"/>
                <a:gd name="connsiteX9" fmla="*/ 5704 w 134142"/>
                <a:gd name="connsiteY9" fmla="*/ 145905 h 152722"/>
                <a:gd name="connsiteX10" fmla="*/ 238 w 134142"/>
                <a:gd name="connsiteY10" fmla="*/ 145905 h 152722"/>
                <a:gd name="connsiteX11" fmla="*/ 238 w 134142"/>
                <a:gd name="connsiteY11" fmla="*/ 152837 h 152722"/>
                <a:gd name="connsiteX12" fmla="*/ 33717 w 134142"/>
                <a:gd name="connsiteY12" fmla="*/ 152166 h 152722"/>
                <a:gd name="connsiteX13" fmla="*/ 67423 w 134142"/>
                <a:gd name="connsiteY13" fmla="*/ 152837 h 152722"/>
                <a:gd name="connsiteX14" fmla="*/ 67423 w 134142"/>
                <a:gd name="connsiteY14" fmla="*/ 145905 h 152722"/>
                <a:gd name="connsiteX15" fmla="*/ 61957 w 134142"/>
                <a:gd name="connsiteY15" fmla="*/ 145905 h 152722"/>
                <a:gd name="connsiteX16" fmla="*/ 43965 w 134142"/>
                <a:gd name="connsiteY16" fmla="*/ 135396 h 152722"/>
                <a:gd name="connsiteX17" fmla="*/ 43965 w 134142"/>
                <a:gd name="connsiteY17" fmla="*/ 82178 h 152722"/>
                <a:gd name="connsiteX18" fmla="*/ 43282 w 134142"/>
                <a:gd name="connsiteY18" fmla="*/ 76364 h 152722"/>
                <a:gd name="connsiteX19" fmla="*/ 43282 w 134142"/>
                <a:gd name="connsiteY19" fmla="*/ 15991 h 152722"/>
                <a:gd name="connsiteX20" fmla="*/ 54442 w 134142"/>
                <a:gd name="connsiteY20" fmla="*/ 7046 h 152722"/>
                <a:gd name="connsiteX21" fmla="*/ 74711 w 134142"/>
                <a:gd name="connsiteY21" fmla="*/ 7046 h 152722"/>
                <a:gd name="connsiteX22" fmla="*/ 110923 w 134142"/>
                <a:gd name="connsiteY22" fmla="*/ 41705 h 152722"/>
                <a:gd name="connsiteX23" fmla="*/ 74711 w 134142"/>
                <a:gd name="connsiteY23" fmla="*/ 76364 h 152722"/>
                <a:gd name="connsiteX24" fmla="*/ 43282 w 134142"/>
                <a:gd name="connsiteY24" fmla="*/ 76364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142" h="152722">
                  <a:moveTo>
                    <a:pt x="43965" y="82178"/>
                  </a:moveTo>
                  <a:lnTo>
                    <a:pt x="82454" y="82178"/>
                  </a:lnTo>
                  <a:cubicBezTo>
                    <a:pt x="109784" y="82178"/>
                    <a:pt x="134381" y="64066"/>
                    <a:pt x="134381" y="41705"/>
                  </a:cubicBezTo>
                  <a:cubicBezTo>
                    <a:pt x="134381" y="19792"/>
                    <a:pt x="111834" y="115"/>
                    <a:pt x="80633" y="115"/>
                  </a:cubicBezTo>
                  <a:lnTo>
                    <a:pt x="238" y="115"/>
                  </a:lnTo>
                  <a:lnTo>
                    <a:pt x="238" y="7046"/>
                  </a:lnTo>
                  <a:lnTo>
                    <a:pt x="5704" y="7046"/>
                  </a:lnTo>
                  <a:cubicBezTo>
                    <a:pt x="23241" y="7046"/>
                    <a:pt x="23696" y="9506"/>
                    <a:pt x="23696" y="17556"/>
                  </a:cubicBezTo>
                  <a:lnTo>
                    <a:pt x="23696" y="135396"/>
                  </a:lnTo>
                  <a:cubicBezTo>
                    <a:pt x="23696" y="143445"/>
                    <a:pt x="23241" y="145905"/>
                    <a:pt x="5704" y="145905"/>
                  </a:cubicBezTo>
                  <a:lnTo>
                    <a:pt x="238" y="145905"/>
                  </a:lnTo>
                  <a:lnTo>
                    <a:pt x="238" y="152837"/>
                  </a:lnTo>
                  <a:cubicBezTo>
                    <a:pt x="8209" y="152166"/>
                    <a:pt x="25063" y="152166"/>
                    <a:pt x="33717" y="152166"/>
                  </a:cubicBezTo>
                  <a:cubicBezTo>
                    <a:pt x="42371" y="152166"/>
                    <a:pt x="59452" y="152166"/>
                    <a:pt x="67423" y="152837"/>
                  </a:cubicBezTo>
                  <a:lnTo>
                    <a:pt x="67423" y="145905"/>
                  </a:lnTo>
                  <a:lnTo>
                    <a:pt x="61957" y="145905"/>
                  </a:lnTo>
                  <a:cubicBezTo>
                    <a:pt x="44421" y="145905"/>
                    <a:pt x="43965" y="143445"/>
                    <a:pt x="43965" y="135396"/>
                  </a:cubicBezTo>
                  <a:lnTo>
                    <a:pt x="43965" y="82178"/>
                  </a:lnTo>
                  <a:close/>
                  <a:moveTo>
                    <a:pt x="43282" y="76364"/>
                  </a:moveTo>
                  <a:lnTo>
                    <a:pt x="43282" y="15991"/>
                  </a:lnTo>
                  <a:cubicBezTo>
                    <a:pt x="43282" y="8612"/>
                    <a:pt x="43738" y="7046"/>
                    <a:pt x="54442" y="7046"/>
                  </a:cubicBezTo>
                  <a:lnTo>
                    <a:pt x="74711" y="7046"/>
                  </a:lnTo>
                  <a:cubicBezTo>
                    <a:pt x="110923" y="7046"/>
                    <a:pt x="110923" y="30748"/>
                    <a:pt x="110923" y="41705"/>
                  </a:cubicBezTo>
                  <a:cubicBezTo>
                    <a:pt x="110923" y="52215"/>
                    <a:pt x="110923" y="76364"/>
                    <a:pt x="74711" y="76364"/>
                  </a:cubicBezTo>
                  <a:lnTo>
                    <a:pt x="43282" y="76364"/>
                  </a:lnTo>
                  <a:close/>
                </a:path>
              </a:pathLst>
            </a:custGeom>
            <a:solidFill>
              <a:srgbClr val="000000"/>
            </a:solidFill>
            <a:ln w="22860" cap="flat">
              <a:noFill/>
              <a:prstDash val="solid"/>
              <a:miter/>
            </a:ln>
          </p:spPr>
          <p:txBody>
            <a:bodyPr rtlCol="0" anchor="ctr"/>
            <a:lstStyle/>
            <a:p>
              <a:endParaRPr lang="en-CN"/>
            </a:p>
          </p:txBody>
        </p:sp>
        <p:sp>
          <p:nvSpPr>
            <p:cNvPr id="18662" name="Freeform 18661">
              <a:extLst>
                <a:ext uri="{FF2B5EF4-FFF2-40B4-BE49-F238E27FC236}">
                  <a16:creationId xmlns:a16="http://schemas.microsoft.com/office/drawing/2014/main" id="{D5B9D501-8DF0-F260-9814-FEBEE975F265}"/>
                </a:ext>
              </a:extLst>
            </p:cNvPr>
            <p:cNvSpPr/>
            <p:nvPr>
              <p:custDataLst>
                <p:tags r:id="rId96"/>
              </p:custDataLst>
            </p:nvPr>
          </p:nvSpPr>
          <p:spPr>
            <a:xfrm>
              <a:off x="8139973" y="5011283"/>
              <a:ext cx="100891" cy="102634"/>
            </a:xfrm>
            <a:custGeom>
              <a:avLst/>
              <a:gdLst>
                <a:gd name="connsiteX0" fmla="*/ 101136 w 100891"/>
                <a:gd name="connsiteY0" fmla="*/ 52438 h 102634"/>
                <a:gd name="connsiteX1" fmla="*/ 50804 w 100891"/>
                <a:gd name="connsiteY1" fmla="*/ 115 h 102634"/>
                <a:gd name="connsiteX2" fmla="*/ 245 w 100891"/>
                <a:gd name="connsiteY2" fmla="*/ 52438 h 102634"/>
                <a:gd name="connsiteX3" fmla="*/ 50577 w 100891"/>
                <a:gd name="connsiteY3" fmla="*/ 102749 h 102634"/>
                <a:gd name="connsiteX4" fmla="*/ 101136 w 100891"/>
                <a:gd name="connsiteY4" fmla="*/ 52438 h 102634"/>
                <a:gd name="connsiteX5" fmla="*/ 50804 w 100891"/>
                <a:gd name="connsiteY5" fmla="*/ 97159 h 102634"/>
                <a:gd name="connsiteX6" fmla="*/ 24841 w 100891"/>
                <a:gd name="connsiteY6" fmla="*/ 82178 h 102634"/>
                <a:gd name="connsiteX7" fmla="*/ 19148 w 100891"/>
                <a:gd name="connsiteY7" fmla="*/ 50649 h 102634"/>
                <a:gd name="connsiteX8" fmla="*/ 24613 w 100891"/>
                <a:gd name="connsiteY8" fmla="*/ 20015 h 102634"/>
                <a:gd name="connsiteX9" fmla="*/ 50577 w 100891"/>
                <a:gd name="connsiteY9" fmla="*/ 5034 h 102634"/>
                <a:gd name="connsiteX10" fmla="*/ 76312 w 100891"/>
                <a:gd name="connsiteY10" fmla="*/ 19568 h 102634"/>
                <a:gd name="connsiteX11" fmla="*/ 82233 w 100891"/>
                <a:gd name="connsiteY11" fmla="*/ 50649 h 102634"/>
                <a:gd name="connsiteX12" fmla="*/ 77223 w 100891"/>
                <a:gd name="connsiteY12" fmla="*/ 80612 h 102634"/>
                <a:gd name="connsiteX13" fmla="*/ 50804 w 100891"/>
                <a:gd name="connsiteY13" fmla="*/ 97159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36" y="52438"/>
                  </a:moveTo>
                  <a:cubicBezTo>
                    <a:pt x="101136" y="23817"/>
                    <a:pt x="78362" y="115"/>
                    <a:pt x="50804" y="115"/>
                  </a:cubicBezTo>
                  <a:cubicBezTo>
                    <a:pt x="22336" y="115"/>
                    <a:pt x="245" y="24488"/>
                    <a:pt x="245" y="52438"/>
                  </a:cubicBezTo>
                  <a:cubicBezTo>
                    <a:pt x="245" y="81283"/>
                    <a:pt x="23930" y="102749"/>
                    <a:pt x="50577" y="102749"/>
                  </a:cubicBezTo>
                  <a:cubicBezTo>
                    <a:pt x="78134" y="102749"/>
                    <a:pt x="101136" y="80836"/>
                    <a:pt x="101136" y="52438"/>
                  </a:cubicBezTo>
                  <a:close/>
                  <a:moveTo>
                    <a:pt x="50804" y="97159"/>
                  </a:moveTo>
                  <a:cubicBezTo>
                    <a:pt x="41011" y="97159"/>
                    <a:pt x="30990" y="92464"/>
                    <a:pt x="24841" y="82178"/>
                  </a:cubicBezTo>
                  <a:cubicBezTo>
                    <a:pt x="19148" y="72339"/>
                    <a:pt x="19148" y="58699"/>
                    <a:pt x="19148" y="50649"/>
                  </a:cubicBezTo>
                  <a:cubicBezTo>
                    <a:pt x="19148" y="41929"/>
                    <a:pt x="19148" y="29854"/>
                    <a:pt x="24613" y="20015"/>
                  </a:cubicBezTo>
                  <a:cubicBezTo>
                    <a:pt x="30763" y="9730"/>
                    <a:pt x="41467" y="5034"/>
                    <a:pt x="50577" y="5034"/>
                  </a:cubicBezTo>
                  <a:cubicBezTo>
                    <a:pt x="60597" y="5034"/>
                    <a:pt x="70390" y="9953"/>
                    <a:pt x="76312" y="19568"/>
                  </a:cubicBezTo>
                  <a:cubicBezTo>
                    <a:pt x="82233" y="29183"/>
                    <a:pt x="82233" y="42152"/>
                    <a:pt x="82233" y="50649"/>
                  </a:cubicBezTo>
                  <a:cubicBezTo>
                    <a:pt x="82233" y="58699"/>
                    <a:pt x="82233" y="70774"/>
                    <a:pt x="77223" y="80612"/>
                  </a:cubicBezTo>
                  <a:cubicBezTo>
                    <a:pt x="72212" y="90675"/>
                    <a:pt x="62192" y="97159"/>
                    <a:pt x="50804" y="97159"/>
                  </a:cubicBezTo>
                  <a:close/>
                </a:path>
              </a:pathLst>
            </a:custGeom>
            <a:solidFill>
              <a:srgbClr val="000000"/>
            </a:solidFill>
            <a:ln w="22860" cap="flat">
              <a:noFill/>
              <a:prstDash val="solid"/>
              <a:miter/>
            </a:ln>
          </p:spPr>
          <p:txBody>
            <a:bodyPr rtlCol="0" anchor="ctr"/>
            <a:lstStyle/>
            <a:p>
              <a:endParaRPr lang="en-CN"/>
            </a:p>
          </p:txBody>
        </p:sp>
        <p:sp>
          <p:nvSpPr>
            <p:cNvPr id="18663" name="Freeform 18662">
              <a:extLst>
                <a:ext uri="{FF2B5EF4-FFF2-40B4-BE49-F238E27FC236}">
                  <a16:creationId xmlns:a16="http://schemas.microsoft.com/office/drawing/2014/main" id="{708B4181-DF75-809C-D30B-0A3EFC42D95A}"/>
                </a:ext>
              </a:extLst>
            </p:cNvPr>
            <p:cNvSpPr/>
            <p:nvPr>
              <p:custDataLst>
                <p:tags r:id="rId97"/>
              </p:custDataLst>
            </p:nvPr>
          </p:nvSpPr>
          <p:spPr>
            <a:xfrm>
              <a:off x="8260173" y="5011283"/>
              <a:ext cx="100891" cy="102634"/>
            </a:xfrm>
            <a:custGeom>
              <a:avLst/>
              <a:gdLst>
                <a:gd name="connsiteX0" fmla="*/ 101141 w 100891"/>
                <a:gd name="connsiteY0" fmla="*/ 52438 h 102634"/>
                <a:gd name="connsiteX1" fmla="*/ 50810 w 100891"/>
                <a:gd name="connsiteY1" fmla="*/ 115 h 102634"/>
                <a:gd name="connsiteX2" fmla="*/ 250 w 100891"/>
                <a:gd name="connsiteY2" fmla="*/ 52438 h 102634"/>
                <a:gd name="connsiteX3" fmla="*/ 50582 w 100891"/>
                <a:gd name="connsiteY3" fmla="*/ 102749 h 102634"/>
                <a:gd name="connsiteX4" fmla="*/ 101141 w 100891"/>
                <a:gd name="connsiteY4" fmla="*/ 52438 h 102634"/>
                <a:gd name="connsiteX5" fmla="*/ 50810 w 100891"/>
                <a:gd name="connsiteY5" fmla="*/ 97159 h 102634"/>
                <a:gd name="connsiteX6" fmla="*/ 24847 w 100891"/>
                <a:gd name="connsiteY6" fmla="*/ 82178 h 102634"/>
                <a:gd name="connsiteX7" fmla="*/ 19153 w 100891"/>
                <a:gd name="connsiteY7" fmla="*/ 50649 h 102634"/>
                <a:gd name="connsiteX8" fmla="*/ 24619 w 100891"/>
                <a:gd name="connsiteY8" fmla="*/ 20015 h 102634"/>
                <a:gd name="connsiteX9" fmla="*/ 50582 w 100891"/>
                <a:gd name="connsiteY9" fmla="*/ 5034 h 102634"/>
                <a:gd name="connsiteX10" fmla="*/ 76317 w 100891"/>
                <a:gd name="connsiteY10" fmla="*/ 19568 h 102634"/>
                <a:gd name="connsiteX11" fmla="*/ 82238 w 100891"/>
                <a:gd name="connsiteY11" fmla="*/ 50649 h 102634"/>
                <a:gd name="connsiteX12" fmla="*/ 77228 w 100891"/>
                <a:gd name="connsiteY12" fmla="*/ 80612 h 102634"/>
                <a:gd name="connsiteX13" fmla="*/ 50810 w 100891"/>
                <a:gd name="connsiteY13" fmla="*/ 97159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41" y="52438"/>
                  </a:moveTo>
                  <a:cubicBezTo>
                    <a:pt x="101141" y="23817"/>
                    <a:pt x="78367" y="115"/>
                    <a:pt x="50810" y="115"/>
                  </a:cubicBezTo>
                  <a:cubicBezTo>
                    <a:pt x="22341" y="115"/>
                    <a:pt x="250" y="24488"/>
                    <a:pt x="250" y="52438"/>
                  </a:cubicBezTo>
                  <a:cubicBezTo>
                    <a:pt x="250" y="81283"/>
                    <a:pt x="23936" y="102749"/>
                    <a:pt x="50582" y="102749"/>
                  </a:cubicBezTo>
                  <a:cubicBezTo>
                    <a:pt x="78139" y="102749"/>
                    <a:pt x="101141" y="80836"/>
                    <a:pt x="101141" y="52438"/>
                  </a:cubicBezTo>
                  <a:close/>
                  <a:moveTo>
                    <a:pt x="50810" y="97159"/>
                  </a:moveTo>
                  <a:cubicBezTo>
                    <a:pt x="41016" y="97159"/>
                    <a:pt x="30996" y="92464"/>
                    <a:pt x="24847" y="82178"/>
                  </a:cubicBezTo>
                  <a:cubicBezTo>
                    <a:pt x="19153" y="72339"/>
                    <a:pt x="19153" y="58699"/>
                    <a:pt x="19153" y="50649"/>
                  </a:cubicBezTo>
                  <a:cubicBezTo>
                    <a:pt x="19153" y="41929"/>
                    <a:pt x="19153" y="29854"/>
                    <a:pt x="24619" y="20015"/>
                  </a:cubicBezTo>
                  <a:cubicBezTo>
                    <a:pt x="30768" y="9730"/>
                    <a:pt x="41472" y="5034"/>
                    <a:pt x="50582" y="5034"/>
                  </a:cubicBezTo>
                  <a:cubicBezTo>
                    <a:pt x="60603" y="5034"/>
                    <a:pt x="70396" y="9953"/>
                    <a:pt x="76317" y="19568"/>
                  </a:cubicBezTo>
                  <a:cubicBezTo>
                    <a:pt x="82239" y="29183"/>
                    <a:pt x="82238" y="42152"/>
                    <a:pt x="82238" y="50649"/>
                  </a:cubicBezTo>
                  <a:cubicBezTo>
                    <a:pt x="82238" y="58699"/>
                    <a:pt x="82238" y="70774"/>
                    <a:pt x="77228" y="80612"/>
                  </a:cubicBezTo>
                  <a:cubicBezTo>
                    <a:pt x="72218" y="90675"/>
                    <a:pt x="62197" y="97159"/>
                    <a:pt x="50810" y="97159"/>
                  </a:cubicBezTo>
                  <a:close/>
                </a:path>
              </a:pathLst>
            </a:custGeom>
            <a:solidFill>
              <a:srgbClr val="000000"/>
            </a:solidFill>
            <a:ln w="22860" cap="flat">
              <a:noFill/>
              <a:prstDash val="solid"/>
              <a:miter/>
            </a:ln>
          </p:spPr>
          <p:txBody>
            <a:bodyPr rtlCol="0" anchor="ctr"/>
            <a:lstStyle/>
            <a:p>
              <a:endParaRPr lang="en-CN"/>
            </a:p>
          </p:txBody>
        </p:sp>
        <p:sp>
          <p:nvSpPr>
            <p:cNvPr id="18664" name="Freeform 18663">
              <a:extLst>
                <a:ext uri="{FF2B5EF4-FFF2-40B4-BE49-F238E27FC236}">
                  <a16:creationId xmlns:a16="http://schemas.microsoft.com/office/drawing/2014/main" id="{5067AD29-244E-0665-4691-DB54AD9C4417}"/>
                </a:ext>
              </a:extLst>
            </p:cNvPr>
            <p:cNvSpPr/>
            <p:nvPr>
              <p:custDataLst>
                <p:tags r:id="rId98"/>
              </p:custDataLst>
            </p:nvPr>
          </p:nvSpPr>
          <p:spPr>
            <a:xfrm>
              <a:off x="8375185" y="4956276"/>
              <a:ext cx="50559" cy="155181"/>
            </a:xfrm>
            <a:custGeom>
              <a:avLst/>
              <a:gdLst>
                <a:gd name="connsiteX0" fmla="*/ 33050 w 50559"/>
                <a:gd name="connsiteY0" fmla="*/ 115 h 155181"/>
                <a:gd name="connsiteX1" fmla="*/ 255 w 50559"/>
                <a:gd name="connsiteY1" fmla="*/ 2574 h 155181"/>
                <a:gd name="connsiteX2" fmla="*/ 255 w 50559"/>
                <a:gd name="connsiteY2" fmla="*/ 9506 h 155181"/>
                <a:gd name="connsiteX3" fmla="*/ 18019 w 50559"/>
                <a:gd name="connsiteY3" fmla="*/ 22028 h 155181"/>
                <a:gd name="connsiteX4" fmla="*/ 18019 w 50559"/>
                <a:gd name="connsiteY4" fmla="*/ 138303 h 155181"/>
                <a:gd name="connsiteX5" fmla="*/ 255 w 50559"/>
                <a:gd name="connsiteY5" fmla="*/ 148365 h 155181"/>
                <a:gd name="connsiteX6" fmla="*/ 255 w 50559"/>
                <a:gd name="connsiteY6" fmla="*/ 155297 h 155181"/>
                <a:gd name="connsiteX7" fmla="*/ 25535 w 50559"/>
                <a:gd name="connsiteY7" fmla="*/ 154626 h 155181"/>
                <a:gd name="connsiteX8" fmla="*/ 50815 w 50559"/>
                <a:gd name="connsiteY8" fmla="*/ 155297 h 155181"/>
                <a:gd name="connsiteX9" fmla="*/ 50815 w 50559"/>
                <a:gd name="connsiteY9" fmla="*/ 148365 h 155181"/>
                <a:gd name="connsiteX10" fmla="*/ 33050 w 50559"/>
                <a:gd name="connsiteY10" fmla="*/ 138303 h 155181"/>
                <a:gd name="connsiteX11" fmla="*/ 33050 w 50559"/>
                <a:gd name="connsiteY11" fmla="*/ 115 h 15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59" h="155181">
                  <a:moveTo>
                    <a:pt x="33050" y="115"/>
                  </a:moveTo>
                  <a:lnTo>
                    <a:pt x="255" y="2574"/>
                  </a:lnTo>
                  <a:lnTo>
                    <a:pt x="255" y="9506"/>
                  </a:lnTo>
                  <a:cubicBezTo>
                    <a:pt x="16197" y="9506"/>
                    <a:pt x="18019" y="11071"/>
                    <a:pt x="18019" y="22028"/>
                  </a:cubicBezTo>
                  <a:lnTo>
                    <a:pt x="18019" y="138303"/>
                  </a:lnTo>
                  <a:cubicBezTo>
                    <a:pt x="18019" y="148365"/>
                    <a:pt x="15514" y="148365"/>
                    <a:pt x="255" y="148365"/>
                  </a:cubicBezTo>
                  <a:lnTo>
                    <a:pt x="255" y="155297"/>
                  </a:lnTo>
                  <a:cubicBezTo>
                    <a:pt x="7771" y="155073"/>
                    <a:pt x="19841" y="154626"/>
                    <a:pt x="25535" y="154626"/>
                  </a:cubicBezTo>
                  <a:cubicBezTo>
                    <a:pt x="31228" y="154626"/>
                    <a:pt x="42388" y="155073"/>
                    <a:pt x="50815" y="155297"/>
                  </a:cubicBezTo>
                  <a:lnTo>
                    <a:pt x="50815" y="148365"/>
                  </a:lnTo>
                  <a:cubicBezTo>
                    <a:pt x="35556" y="148365"/>
                    <a:pt x="33050" y="148365"/>
                    <a:pt x="33050" y="138303"/>
                  </a:cubicBezTo>
                  <a:lnTo>
                    <a:pt x="33050" y="115"/>
                  </a:lnTo>
                  <a:close/>
                </a:path>
              </a:pathLst>
            </a:custGeom>
            <a:solidFill>
              <a:srgbClr val="000000"/>
            </a:solidFill>
            <a:ln w="22860" cap="flat">
              <a:noFill/>
              <a:prstDash val="solid"/>
              <a:miter/>
            </a:ln>
          </p:spPr>
          <p:txBody>
            <a:bodyPr rtlCol="0" anchor="ctr"/>
            <a:lstStyle/>
            <a:p>
              <a:endParaRPr lang="en-CN"/>
            </a:p>
          </p:txBody>
        </p:sp>
        <p:sp>
          <p:nvSpPr>
            <p:cNvPr id="18665" name="Freeform 18664">
              <a:extLst>
                <a:ext uri="{FF2B5EF4-FFF2-40B4-BE49-F238E27FC236}">
                  <a16:creationId xmlns:a16="http://schemas.microsoft.com/office/drawing/2014/main" id="{3FFE7027-53DC-EFBF-0A8D-1C962CF85941}"/>
                </a:ext>
              </a:extLst>
            </p:cNvPr>
            <p:cNvSpPr/>
            <p:nvPr>
              <p:custDataLst>
                <p:tags r:id="rId99"/>
              </p:custDataLst>
            </p:nvPr>
          </p:nvSpPr>
          <p:spPr>
            <a:xfrm>
              <a:off x="8438448" y="4961867"/>
              <a:ext cx="48737" cy="149591"/>
            </a:xfrm>
            <a:custGeom>
              <a:avLst/>
              <a:gdLst>
                <a:gd name="connsiteX0" fmla="*/ 33053 w 48737"/>
                <a:gd name="connsiteY0" fmla="*/ 50873 h 149591"/>
                <a:gd name="connsiteX1" fmla="*/ 1169 w 48737"/>
                <a:gd name="connsiteY1" fmla="*/ 53333 h 149591"/>
                <a:gd name="connsiteX2" fmla="*/ 1169 w 48737"/>
                <a:gd name="connsiteY2" fmla="*/ 60264 h 149591"/>
                <a:gd name="connsiteX3" fmla="*/ 18022 w 48737"/>
                <a:gd name="connsiteY3" fmla="*/ 72563 h 149591"/>
                <a:gd name="connsiteX4" fmla="*/ 18022 w 48737"/>
                <a:gd name="connsiteY4" fmla="*/ 132712 h 149591"/>
                <a:gd name="connsiteX5" fmla="*/ 258 w 48737"/>
                <a:gd name="connsiteY5" fmla="*/ 142775 h 149591"/>
                <a:gd name="connsiteX6" fmla="*/ 258 w 48737"/>
                <a:gd name="connsiteY6" fmla="*/ 149706 h 149591"/>
                <a:gd name="connsiteX7" fmla="*/ 25310 w 48737"/>
                <a:gd name="connsiteY7" fmla="*/ 149036 h 149591"/>
                <a:gd name="connsiteX8" fmla="*/ 48995 w 48737"/>
                <a:gd name="connsiteY8" fmla="*/ 149706 h 149591"/>
                <a:gd name="connsiteX9" fmla="*/ 48995 w 48737"/>
                <a:gd name="connsiteY9" fmla="*/ 142775 h 149591"/>
                <a:gd name="connsiteX10" fmla="*/ 33053 w 48737"/>
                <a:gd name="connsiteY10" fmla="*/ 132936 h 149591"/>
                <a:gd name="connsiteX11" fmla="*/ 33053 w 48737"/>
                <a:gd name="connsiteY11" fmla="*/ 50873 h 149591"/>
                <a:gd name="connsiteX12" fmla="*/ 33964 w 48737"/>
                <a:gd name="connsiteY12" fmla="*/ 11966 h 149591"/>
                <a:gd name="connsiteX13" fmla="*/ 21894 w 48737"/>
                <a:gd name="connsiteY13" fmla="*/ 115 h 149591"/>
                <a:gd name="connsiteX14" fmla="*/ 9823 w 48737"/>
                <a:gd name="connsiteY14" fmla="*/ 11966 h 149591"/>
                <a:gd name="connsiteX15" fmla="*/ 21894 w 48737"/>
                <a:gd name="connsiteY15" fmla="*/ 23817 h 149591"/>
                <a:gd name="connsiteX16" fmla="*/ 33964 w 48737"/>
                <a:gd name="connsiteY16" fmla="*/ 11966 h 14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591">
                  <a:moveTo>
                    <a:pt x="33053" y="50873"/>
                  </a:moveTo>
                  <a:lnTo>
                    <a:pt x="1169" y="53333"/>
                  </a:lnTo>
                  <a:lnTo>
                    <a:pt x="1169" y="60264"/>
                  </a:lnTo>
                  <a:cubicBezTo>
                    <a:pt x="15972" y="60264"/>
                    <a:pt x="18022" y="61606"/>
                    <a:pt x="18022" y="72563"/>
                  </a:cubicBezTo>
                  <a:lnTo>
                    <a:pt x="18022" y="132712"/>
                  </a:lnTo>
                  <a:cubicBezTo>
                    <a:pt x="18022" y="142775"/>
                    <a:pt x="15517" y="142775"/>
                    <a:pt x="258" y="142775"/>
                  </a:cubicBezTo>
                  <a:lnTo>
                    <a:pt x="258" y="149706"/>
                  </a:lnTo>
                  <a:cubicBezTo>
                    <a:pt x="7546" y="149483"/>
                    <a:pt x="19844" y="149036"/>
                    <a:pt x="25310" y="149036"/>
                  </a:cubicBezTo>
                  <a:cubicBezTo>
                    <a:pt x="33281" y="149036"/>
                    <a:pt x="41252" y="149483"/>
                    <a:pt x="48995" y="149706"/>
                  </a:cubicBezTo>
                  <a:lnTo>
                    <a:pt x="48995" y="142775"/>
                  </a:lnTo>
                  <a:cubicBezTo>
                    <a:pt x="33964" y="142775"/>
                    <a:pt x="33053" y="141657"/>
                    <a:pt x="33053" y="132936"/>
                  </a:cubicBezTo>
                  <a:lnTo>
                    <a:pt x="33053" y="50873"/>
                  </a:lnTo>
                  <a:close/>
                  <a:moveTo>
                    <a:pt x="33964" y="11966"/>
                  </a:moveTo>
                  <a:cubicBezTo>
                    <a:pt x="33964" y="4810"/>
                    <a:pt x="28270" y="115"/>
                    <a:pt x="21894" y="115"/>
                  </a:cubicBezTo>
                  <a:cubicBezTo>
                    <a:pt x="14833" y="115"/>
                    <a:pt x="9823" y="6152"/>
                    <a:pt x="9823" y="11966"/>
                  </a:cubicBezTo>
                  <a:cubicBezTo>
                    <a:pt x="9823" y="18003"/>
                    <a:pt x="14833" y="23817"/>
                    <a:pt x="21894" y="23817"/>
                  </a:cubicBezTo>
                  <a:cubicBezTo>
                    <a:pt x="28270" y="23817"/>
                    <a:pt x="33964" y="19121"/>
                    <a:pt x="33964" y="11966"/>
                  </a:cubicBezTo>
                  <a:close/>
                </a:path>
              </a:pathLst>
            </a:custGeom>
            <a:solidFill>
              <a:srgbClr val="000000"/>
            </a:solidFill>
            <a:ln w="22860" cap="flat">
              <a:noFill/>
              <a:prstDash val="solid"/>
              <a:miter/>
            </a:ln>
          </p:spPr>
          <p:txBody>
            <a:bodyPr rtlCol="0" anchor="ctr"/>
            <a:lstStyle/>
            <a:p>
              <a:endParaRPr lang="en-CN"/>
            </a:p>
          </p:txBody>
        </p:sp>
        <p:sp>
          <p:nvSpPr>
            <p:cNvPr id="18666" name="Freeform 18665">
              <a:extLst>
                <a:ext uri="{FF2B5EF4-FFF2-40B4-BE49-F238E27FC236}">
                  <a16:creationId xmlns:a16="http://schemas.microsoft.com/office/drawing/2014/main" id="{42A6D903-4C32-0F9F-7F01-DA9301E8B1D5}"/>
                </a:ext>
              </a:extLst>
            </p:cNvPr>
            <p:cNvSpPr/>
            <p:nvPr>
              <p:custDataLst>
                <p:tags r:id="rId100"/>
              </p:custDataLst>
            </p:nvPr>
          </p:nvSpPr>
          <p:spPr>
            <a:xfrm>
              <a:off x="8501484" y="5012625"/>
              <a:ext cx="114556" cy="98833"/>
            </a:xfrm>
            <a:custGeom>
              <a:avLst/>
              <a:gdLst>
                <a:gd name="connsiteX0" fmla="*/ 18025 w 114556"/>
                <a:gd name="connsiteY0" fmla="*/ 22028 h 98833"/>
                <a:gd name="connsiteX1" fmla="*/ 18025 w 114556"/>
                <a:gd name="connsiteY1" fmla="*/ 81954 h 98833"/>
                <a:gd name="connsiteX2" fmla="*/ 260 w 114556"/>
                <a:gd name="connsiteY2" fmla="*/ 92016 h 98833"/>
                <a:gd name="connsiteX3" fmla="*/ 260 w 114556"/>
                <a:gd name="connsiteY3" fmla="*/ 98948 h 98833"/>
                <a:gd name="connsiteX4" fmla="*/ 25996 w 114556"/>
                <a:gd name="connsiteY4" fmla="*/ 98277 h 98833"/>
                <a:gd name="connsiteX5" fmla="*/ 51503 w 114556"/>
                <a:gd name="connsiteY5" fmla="*/ 98948 h 98833"/>
                <a:gd name="connsiteX6" fmla="*/ 51503 w 114556"/>
                <a:gd name="connsiteY6" fmla="*/ 92016 h 98833"/>
                <a:gd name="connsiteX7" fmla="*/ 33739 w 114556"/>
                <a:gd name="connsiteY7" fmla="*/ 81954 h 98833"/>
                <a:gd name="connsiteX8" fmla="*/ 33739 w 114556"/>
                <a:gd name="connsiteY8" fmla="*/ 40811 h 98833"/>
                <a:gd name="connsiteX9" fmla="*/ 64485 w 114556"/>
                <a:gd name="connsiteY9" fmla="*/ 5034 h 98833"/>
                <a:gd name="connsiteX10" fmla="*/ 81338 w 114556"/>
                <a:gd name="connsiteY10" fmla="*/ 29854 h 98833"/>
                <a:gd name="connsiteX11" fmla="*/ 81338 w 114556"/>
                <a:gd name="connsiteY11" fmla="*/ 81954 h 98833"/>
                <a:gd name="connsiteX12" fmla="*/ 63574 w 114556"/>
                <a:gd name="connsiteY12" fmla="*/ 92016 h 98833"/>
                <a:gd name="connsiteX13" fmla="*/ 63574 w 114556"/>
                <a:gd name="connsiteY13" fmla="*/ 98948 h 98833"/>
                <a:gd name="connsiteX14" fmla="*/ 89309 w 114556"/>
                <a:gd name="connsiteY14" fmla="*/ 98277 h 98833"/>
                <a:gd name="connsiteX15" fmla="*/ 114817 w 114556"/>
                <a:gd name="connsiteY15" fmla="*/ 98948 h 98833"/>
                <a:gd name="connsiteX16" fmla="*/ 114817 w 114556"/>
                <a:gd name="connsiteY16" fmla="*/ 92016 h 98833"/>
                <a:gd name="connsiteX17" fmla="*/ 97053 w 114556"/>
                <a:gd name="connsiteY17" fmla="*/ 85308 h 98833"/>
                <a:gd name="connsiteX18" fmla="*/ 97053 w 114556"/>
                <a:gd name="connsiteY18" fmla="*/ 42600 h 98833"/>
                <a:gd name="connsiteX19" fmla="*/ 89992 w 114556"/>
                <a:gd name="connsiteY19" fmla="*/ 8388 h 98833"/>
                <a:gd name="connsiteX20" fmla="*/ 66079 w 114556"/>
                <a:gd name="connsiteY20" fmla="*/ 115 h 98833"/>
                <a:gd name="connsiteX21" fmla="*/ 32373 w 114556"/>
                <a:gd name="connsiteY21" fmla="*/ 23593 h 98833"/>
                <a:gd name="connsiteX22" fmla="*/ 32373 w 114556"/>
                <a:gd name="connsiteY22" fmla="*/ 115 h 98833"/>
                <a:gd name="connsiteX23" fmla="*/ 260 w 114556"/>
                <a:gd name="connsiteY23" fmla="*/ 2574 h 98833"/>
                <a:gd name="connsiteX24" fmla="*/ 260 w 114556"/>
                <a:gd name="connsiteY24" fmla="*/ 9506 h 98833"/>
                <a:gd name="connsiteX25" fmla="*/ 18025 w 114556"/>
                <a:gd name="connsiteY25" fmla="*/ 22028 h 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6" h="98833">
                  <a:moveTo>
                    <a:pt x="18025" y="22028"/>
                  </a:moveTo>
                  <a:lnTo>
                    <a:pt x="18025" y="81954"/>
                  </a:lnTo>
                  <a:cubicBezTo>
                    <a:pt x="18025" y="92016"/>
                    <a:pt x="15519" y="92016"/>
                    <a:pt x="260" y="92016"/>
                  </a:cubicBezTo>
                  <a:lnTo>
                    <a:pt x="260" y="98948"/>
                  </a:lnTo>
                  <a:cubicBezTo>
                    <a:pt x="8232" y="98724"/>
                    <a:pt x="19847" y="98277"/>
                    <a:pt x="25996" y="98277"/>
                  </a:cubicBezTo>
                  <a:cubicBezTo>
                    <a:pt x="31917" y="98277"/>
                    <a:pt x="43760" y="98724"/>
                    <a:pt x="51503" y="98948"/>
                  </a:cubicBezTo>
                  <a:lnTo>
                    <a:pt x="51503" y="92016"/>
                  </a:lnTo>
                  <a:cubicBezTo>
                    <a:pt x="36244" y="92016"/>
                    <a:pt x="33739" y="92016"/>
                    <a:pt x="33739" y="81954"/>
                  </a:cubicBezTo>
                  <a:lnTo>
                    <a:pt x="33739" y="40811"/>
                  </a:lnTo>
                  <a:cubicBezTo>
                    <a:pt x="33739" y="17556"/>
                    <a:pt x="49909" y="5034"/>
                    <a:pt x="64485" y="5034"/>
                  </a:cubicBezTo>
                  <a:cubicBezTo>
                    <a:pt x="78833" y="5034"/>
                    <a:pt x="81338" y="17109"/>
                    <a:pt x="81338" y="29854"/>
                  </a:cubicBezTo>
                  <a:lnTo>
                    <a:pt x="81338" y="81954"/>
                  </a:lnTo>
                  <a:cubicBezTo>
                    <a:pt x="81338" y="92016"/>
                    <a:pt x="78833" y="92016"/>
                    <a:pt x="63574" y="92016"/>
                  </a:cubicBezTo>
                  <a:lnTo>
                    <a:pt x="63574" y="98948"/>
                  </a:lnTo>
                  <a:cubicBezTo>
                    <a:pt x="71545" y="98724"/>
                    <a:pt x="83160" y="98277"/>
                    <a:pt x="89309" y="98277"/>
                  </a:cubicBezTo>
                  <a:cubicBezTo>
                    <a:pt x="95231" y="98277"/>
                    <a:pt x="107073" y="98724"/>
                    <a:pt x="114817" y="98948"/>
                  </a:cubicBezTo>
                  <a:lnTo>
                    <a:pt x="114817" y="92016"/>
                  </a:lnTo>
                  <a:cubicBezTo>
                    <a:pt x="102974" y="92016"/>
                    <a:pt x="97280" y="92016"/>
                    <a:pt x="97053" y="85308"/>
                  </a:cubicBezTo>
                  <a:lnTo>
                    <a:pt x="97053" y="42600"/>
                  </a:lnTo>
                  <a:cubicBezTo>
                    <a:pt x="97053" y="23370"/>
                    <a:pt x="97053" y="16438"/>
                    <a:pt x="89992" y="8388"/>
                  </a:cubicBezTo>
                  <a:cubicBezTo>
                    <a:pt x="86804" y="4587"/>
                    <a:pt x="79288" y="115"/>
                    <a:pt x="66079" y="115"/>
                  </a:cubicBezTo>
                  <a:cubicBezTo>
                    <a:pt x="49454" y="115"/>
                    <a:pt x="38750" y="9730"/>
                    <a:pt x="32373" y="23593"/>
                  </a:cubicBezTo>
                  <a:lnTo>
                    <a:pt x="32373" y="115"/>
                  </a:lnTo>
                  <a:lnTo>
                    <a:pt x="260" y="2574"/>
                  </a:lnTo>
                  <a:lnTo>
                    <a:pt x="260" y="9506"/>
                  </a:lnTo>
                  <a:cubicBezTo>
                    <a:pt x="16203" y="9506"/>
                    <a:pt x="18025" y="11071"/>
                    <a:pt x="18025" y="22028"/>
                  </a:cubicBezTo>
                  <a:close/>
                </a:path>
              </a:pathLst>
            </a:custGeom>
            <a:solidFill>
              <a:srgbClr val="000000"/>
            </a:solidFill>
            <a:ln w="22860" cap="flat">
              <a:noFill/>
              <a:prstDash val="solid"/>
              <a:miter/>
            </a:ln>
          </p:spPr>
          <p:txBody>
            <a:bodyPr rtlCol="0" anchor="ctr"/>
            <a:lstStyle/>
            <a:p>
              <a:endParaRPr lang="en-CN"/>
            </a:p>
          </p:txBody>
        </p:sp>
        <p:sp>
          <p:nvSpPr>
            <p:cNvPr id="18667" name="Freeform 18666">
              <a:extLst>
                <a:ext uri="{FF2B5EF4-FFF2-40B4-BE49-F238E27FC236}">
                  <a16:creationId xmlns:a16="http://schemas.microsoft.com/office/drawing/2014/main" id="{AA07D05F-1F08-1093-17E7-A379BDEA42C6}"/>
                </a:ext>
              </a:extLst>
            </p:cNvPr>
            <p:cNvSpPr/>
            <p:nvPr>
              <p:custDataLst>
                <p:tags r:id="rId101"/>
              </p:custDataLst>
            </p:nvPr>
          </p:nvSpPr>
          <p:spPr>
            <a:xfrm>
              <a:off x="8627098" y="5010165"/>
              <a:ext cx="104079" cy="147355"/>
            </a:xfrm>
            <a:custGeom>
              <a:avLst/>
              <a:gdLst>
                <a:gd name="connsiteX0" fmla="*/ 44449 w 104079"/>
                <a:gd name="connsiteY0" fmla="*/ 62948 h 147355"/>
                <a:gd name="connsiteX1" fmla="*/ 24635 w 104079"/>
                <a:gd name="connsiteY1" fmla="*/ 35444 h 147355"/>
                <a:gd name="connsiteX2" fmla="*/ 28279 w 104079"/>
                <a:gd name="connsiteY2" fmla="*/ 16661 h 147355"/>
                <a:gd name="connsiteX3" fmla="*/ 44449 w 104079"/>
                <a:gd name="connsiteY3" fmla="*/ 7717 h 147355"/>
                <a:gd name="connsiteX4" fmla="*/ 64263 w 104079"/>
                <a:gd name="connsiteY4" fmla="*/ 35221 h 147355"/>
                <a:gd name="connsiteX5" fmla="*/ 60619 w 104079"/>
                <a:gd name="connsiteY5" fmla="*/ 54003 h 147355"/>
                <a:gd name="connsiteX6" fmla="*/ 44449 w 104079"/>
                <a:gd name="connsiteY6" fmla="*/ 62948 h 147355"/>
                <a:gd name="connsiteX7" fmla="*/ 18030 w 104079"/>
                <a:gd name="connsiteY7" fmla="*/ 71668 h 147355"/>
                <a:gd name="connsiteX8" fmla="*/ 21902 w 104079"/>
                <a:gd name="connsiteY8" fmla="*/ 61159 h 147355"/>
                <a:gd name="connsiteX9" fmla="*/ 44449 w 104079"/>
                <a:gd name="connsiteY9" fmla="*/ 68091 h 147355"/>
                <a:gd name="connsiteX10" fmla="*/ 81344 w 104079"/>
                <a:gd name="connsiteY10" fmla="*/ 35444 h 147355"/>
                <a:gd name="connsiteX11" fmla="*/ 72006 w 104079"/>
                <a:gd name="connsiteY11" fmla="*/ 13754 h 147355"/>
                <a:gd name="connsiteX12" fmla="*/ 92503 w 104079"/>
                <a:gd name="connsiteY12" fmla="*/ 5034 h 147355"/>
                <a:gd name="connsiteX13" fmla="*/ 94781 w 104079"/>
                <a:gd name="connsiteY13" fmla="*/ 5257 h 147355"/>
                <a:gd name="connsiteX14" fmla="*/ 91137 w 104079"/>
                <a:gd name="connsiteY14" fmla="*/ 11295 h 147355"/>
                <a:gd name="connsiteX15" fmla="*/ 97741 w 104079"/>
                <a:gd name="connsiteY15" fmla="*/ 17779 h 147355"/>
                <a:gd name="connsiteX16" fmla="*/ 104346 w 104079"/>
                <a:gd name="connsiteY16" fmla="*/ 11071 h 147355"/>
                <a:gd name="connsiteX17" fmla="*/ 92731 w 104079"/>
                <a:gd name="connsiteY17" fmla="*/ 115 h 147355"/>
                <a:gd name="connsiteX18" fmla="*/ 68590 w 104079"/>
                <a:gd name="connsiteY18" fmla="*/ 10624 h 147355"/>
                <a:gd name="connsiteX19" fmla="*/ 44449 w 104079"/>
                <a:gd name="connsiteY19" fmla="*/ 2574 h 147355"/>
                <a:gd name="connsiteX20" fmla="*/ 7554 w 104079"/>
                <a:gd name="connsiteY20" fmla="*/ 35221 h 147355"/>
                <a:gd name="connsiteX21" fmla="*/ 18258 w 104079"/>
                <a:gd name="connsiteY21" fmla="*/ 58252 h 147355"/>
                <a:gd name="connsiteX22" fmla="*/ 11198 w 104079"/>
                <a:gd name="connsiteY22" fmla="*/ 76811 h 147355"/>
                <a:gd name="connsiteX23" fmla="*/ 21219 w 104079"/>
                <a:gd name="connsiteY23" fmla="*/ 96712 h 147355"/>
                <a:gd name="connsiteX24" fmla="*/ 266 w 104079"/>
                <a:gd name="connsiteY24" fmla="*/ 119073 h 147355"/>
                <a:gd name="connsiteX25" fmla="*/ 50598 w 104079"/>
                <a:gd name="connsiteY25" fmla="*/ 147470 h 147355"/>
                <a:gd name="connsiteX26" fmla="*/ 101157 w 104079"/>
                <a:gd name="connsiteY26" fmla="*/ 118625 h 147355"/>
                <a:gd name="connsiteX27" fmla="*/ 86354 w 104079"/>
                <a:gd name="connsiteY27" fmla="*/ 93134 h 147355"/>
                <a:gd name="connsiteX28" fmla="*/ 47182 w 104079"/>
                <a:gd name="connsiteY28" fmla="*/ 86873 h 147355"/>
                <a:gd name="connsiteX29" fmla="*/ 30101 w 104079"/>
                <a:gd name="connsiteY29" fmla="*/ 86650 h 147355"/>
                <a:gd name="connsiteX30" fmla="*/ 18030 w 104079"/>
                <a:gd name="connsiteY30" fmla="*/ 71668 h 147355"/>
                <a:gd name="connsiteX31" fmla="*/ 50826 w 104079"/>
                <a:gd name="connsiteY31" fmla="*/ 142327 h 147355"/>
                <a:gd name="connsiteX32" fmla="*/ 12109 w 104079"/>
                <a:gd name="connsiteY32" fmla="*/ 119073 h 147355"/>
                <a:gd name="connsiteX33" fmla="*/ 30784 w 104079"/>
                <a:gd name="connsiteY33" fmla="*/ 99842 h 147355"/>
                <a:gd name="connsiteX34" fmla="*/ 44221 w 104079"/>
                <a:gd name="connsiteY34" fmla="*/ 99842 h 147355"/>
                <a:gd name="connsiteX35" fmla="*/ 89315 w 104079"/>
                <a:gd name="connsiteY35" fmla="*/ 119073 h 147355"/>
                <a:gd name="connsiteX36" fmla="*/ 50826 w 104079"/>
                <a:gd name="connsiteY36" fmla="*/ 142327 h 1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079" h="147355">
                  <a:moveTo>
                    <a:pt x="44449" y="62948"/>
                  </a:moveTo>
                  <a:cubicBezTo>
                    <a:pt x="24635" y="62948"/>
                    <a:pt x="24635" y="40587"/>
                    <a:pt x="24635" y="35444"/>
                  </a:cubicBezTo>
                  <a:cubicBezTo>
                    <a:pt x="24635" y="29407"/>
                    <a:pt x="24863" y="22251"/>
                    <a:pt x="28279" y="16661"/>
                  </a:cubicBezTo>
                  <a:cubicBezTo>
                    <a:pt x="30101" y="13978"/>
                    <a:pt x="35339" y="7717"/>
                    <a:pt x="44449" y="7717"/>
                  </a:cubicBezTo>
                  <a:cubicBezTo>
                    <a:pt x="64263" y="7717"/>
                    <a:pt x="64263" y="30078"/>
                    <a:pt x="64263" y="35221"/>
                  </a:cubicBezTo>
                  <a:cubicBezTo>
                    <a:pt x="64263" y="41258"/>
                    <a:pt x="64035" y="48413"/>
                    <a:pt x="60619" y="54003"/>
                  </a:cubicBezTo>
                  <a:cubicBezTo>
                    <a:pt x="58797" y="56687"/>
                    <a:pt x="53559" y="62948"/>
                    <a:pt x="44449" y="62948"/>
                  </a:cubicBezTo>
                  <a:close/>
                  <a:moveTo>
                    <a:pt x="18030" y="71668"/>
                  </a:moveTo>
                  <a:cubicBezTo>
                    <a:pt x="18030" y="70774"/>
                    <a:pt x="18030" y="65631"/>
                    <a:pt x="21902" y="61159"/>
                  </a:cubicBezTo>
                  <a:cubicBezTo>
                    <a:pt x="30784" y="67420"/>
                    <a:pt x="40122" y="68091"/>
                    <a:pt x="44449" y="68091"/>
                  </a:cubicBezTo>
                  <a:cubicBezTo>
                    <a:pt x="65629" y="68091"/>
                    <a:pt x="81344" y="52662"/>
                    <a:pt x="81344" y="35444"/>
                  </a:cubicBezTo>
                  <a:cubicBezTo>
                    <a:pt x="81344" y="27171"/>
                    <a:pt x="77700" y="18897"/>
                    <a:pt x="72006" y="13754"/>
                  </a:cubicBezTo>
                  <a:cubicBezTo>
                    <a:pt x="80205" y="6152"/>
                    <a:pt x="88404" y="5034"/>
                    <a:pt x="92503" y="5034"/>
                  </a:cubicBezTo>
                  <a:cubicBezTo>
                    <a:pt x="92959" y="5034"/>
                    <a:pt x="94097" y="5034"/>
                    <a:pt x="94781" y="5257"/>
                  </a:cubicBezTo>
                  <a:cubicBezTo>
                    <a:pt x="92275" y="6152"/>
                    <a:pt x="91137" y="8612"/>
                    <a:pt x="91137" y="11295"/>
                  </a:cubicBezTo>
                  <a:cubicBezTo>
                    <a:pt x="91137" y="15096"/>
                    <a:pt x="94097" y="17779"/>
                    <a:pt x="97741" y="17779"/>
                  </a:cubicBezTo>
                  <a:cubicBezTo>
                    <a:pt x="100019" y="17779"/>
                    <a:pt x="104346" y="16214"/>
                    <a:pt x="104346" y="11071"/>
                  </a:cubicBezTo>
                  <a:cubicBezTo>
                    <a:pt x="104346" y="7270"/>
                    <a:pt x="101613" y="115"/>
                    <a:pt x="92731" y="115"/>
                  </a:cubicBezTo>
                  <a:cubicBezTo>
                    <a:pt x="88176" y="115"/>
                    <a:pt x="78155" y="1456"/>
                    <a:pt x="68590" y="10624"/>
                  </a:cubicBezTo>
                  <a:cubicBezTo>
                    <a:pt x="59024" y="3245"/>
                    <a:pt x="49459" y="2574"/>
                    <a:pt x="44449" y="2574"/>
                  </a:cubicBezTo>
                  <a:cubicBezTo>
                    <a:pt x="23268" y="2574"/>
                    <a:pt x="7554" y="18003"/>
                    <a:pt x="7554" y="35221"/>
                  </a:cubicBezTo>
                  <a:cubicBezTo>
                    <a:pt x="7554" y="45059"/>
                    <a:pt x="12564" y="53556"/>
                    <a:pt x="18258" y="58252"/>
                  </a:cubicBezTo>
                  <a:cubicBezTo>
                    <a:pt x="15297" y="61606"/>
                    <a:pt x="11198" y="68985"/>
                    <a:pt x="11198" y="76811"/>
                  </a:cubicBezTo>
                  <a:cubicBezTo>
                    <a:pt x="11198" y="83743"/>
                    <a:pt x="14159" y="92240"/>
                    <a:pt x="21219" y="96712"/>
                  </a:cubicBezTo>
                  <a:cubicBezTo>
                    <a:pt x="7554" y="100513"/>
                    <a:pt x="266" y="110128"/>
                    <a:pt x="266" y="119073"/>
                  </a:cubicBezTo>
                  <a:cubicBezTo>
                    <a:pt x="266" y="135172"/>
                    <a:pt x="22813" y="147470"/>
                    <a:pt x="50598" y="147470"/>
                  </a:cubicBezTo>
                  <a:cubicBezTo>
                    <a:pt x="77472" y="147470"/>
                    <a:pt x="101157" y="136066"/>
                    <a:pt x="101157" y="118625"/>
                  </a:cubicBezTo>
                  <a:cubicBezTo>
                    <a:pt x="101157" y="110799"/>
                    <a:pt x="97969" y="99395"/>
                    <a:pt x="86354" y="93134"/>
                  </a:cubicBezTo>
                  <a:cubicBezTo>
                    <a:pt x="74283" y="86873"/>
                    <a:pt x="61074" y="86873"/>
                    <a:pt x="47182" y="86873"/>
                  </a:cubicBezTo>
                  <a:cubicBezTo>
                    <a:pt x="41488" y="86873"/>
                    <a:pt x="31695" y="86873"/>
                    <a:pt x="30101" y="86650"/>
                  </a:cubicBezTo>
                  <a:cubicBezTo>
                    <a:pt x="22813" y="85755"/>
                    <a:pt x="18030" y="78824"/>
                    <a:pt x="18030" y="71668"/>
                  </a:cubicBezTo>
                  <a:close/>
                  <a:moveTo>
                    <a:pt x="50826" y="142327"/>
                  </a:moveTo>
                  <a:cubicBezTo>
                    <a:pt x="27823" y="142327"/>
                    <a:pt x="12109" y="130924"/>
                    <a:pt x="12109" y="119073"/>
                  </a:cubicBezTo>
                  <a:cubicBezTo>
                    <a:pt x="12109" y="108787"/>
                    <a:pt x="20763" y="100513"/>
                    <a:pt x="30784" y="99842"/>
                  </a:cubicBezTo>
                  <a:lnTo>
                    <a:pt x="44221" y="99842"/>
                  </a:lnTo>
                  <a:cubicBezTo>
                    <a:pt x="63807" y="99842"/>
                    <a:pt x="89315" y="99842"/>
                    <a:pt x="89315" y="119073"/>
                  </a:cubicBezTo>
                  <a:cubicBezTo>
                    <a:pt x="89315" y="131147"/>
                    <a:pt x="73145" y="142327"/>
                    <a:pt x="50826" y="142327"/>
                  </a:cubicBezTo>
                  <a:close/>
                </a:path>
              </a:pathLst>
            </a:custGeom>
            <a:solidFill>
              <a:srgbClr val="000000"/>
            </a:solidFill>
            <a:ln w="22860" cap="flat">
              <a:noFill/>
              <a:prstDash val="solid"/>
              <a:miter/>
            </a:ln>
          </p:spPr>
          <p:txBody>
            <a:bodyPr rtlCol="0" anchor="ctr"/>
            <a:lstStyle/>
            <a:p>
              <a:endParaRPr lang="en-CN"/>
            </a:p>
          </p:txBody>
        </p:sp>
        <p:sp>
          <p:nvSpPr>
            <p:cNvPr id="18668" name="Freeform 18667">
              <a:extLst>
                <a:ext uri="{FF2B5EF4-FFF2-40B4-BE49-F238E27FC236}">
                  <a16:creationId xmlns:a16="http://schemas.microsoft.com/office/drawing/2014/main" id="{29B888FE-5475-67AC-DF99-C006F05914FB}"/>
                </a:ext>
              </a:extLst>
            </p:cNvPr>
            <p:cNvSpPr/>
            <p:nvPr>
              <p:custDataLst>
                <p:tags r:id="rId102"/>
              </p:custDataLst>
            </p:nvPr>
          </p:nvSpPr>
          <p:spPr>
            <a:xfrm>
              <a:off x="8757141" y="4943755"/>
              <a:ext cx="52837" cy="223605"/>
            </a:xfrm>
            <a:custGeom>
              <a:avLst/>
              <a:gdLst>
                <a:gd name="connsiteX0" fmla="*/ 53108 w 52837"/>
                <a:gd name="connsiteY0" fmla="*/ 221484 h 223605"/>
                <a:gd name="connsiteX1" fmla="*/ 49236 w 52837"/>
                <a:gd name="connsiteY1" fmla="*/ 216564 h 223605"/>
                <a:gd name="connsiteX2" fmla="*/ 13480 w 52837"/>
                <a:gd name="connsiteY2" fmla="*/ 111917 h 223605"/>
                <a:gd name="connsiteX3" fmla="*/ 50147 w 52837"/>
                <a:gd name="connsiteY3" fmla="*/ 6152 h 223605"/>
                <a:gd name="connsiteX4" fmla="*/ 53108 w 52837"/>
                <a:gd name="connsiteY4" fmla="*/ 2351 h 223605"/>
                <a:gd name="connsiteX5" fmla="*/ 50831 w 52837"/>
                <a:gd name="connsiteY5" fmla="*/ 115 h 223605"/>
                <a:gd name="connsiteX6" fmla="*/ 14619 w 52837"/>
                <a:gd name="connsiteY6" fmla="*/ 43718 h 223605"/>
                <a:gd name="connsiteX7" fmla="*/ 271 w 52837"/>
                <a:gd name="connsiteY7" fmla="*/ 111917 h 223605"/>
                <a:gd name="connsiteX8" fmla="*/ 15302 w 52837"/>
                <a:gd name="connsiteY8" fmla="*/ 181682 h 223605"/>
                <a:gd name="connsiteX9" fmla="*/ 50831 w 52837"/>
                <a:gd name="connsiteY9" fmla="*/ 223720 h 223605"/>
                <a:gd name="connsiteX10" fmla="*/ 53108 w 52837"/>
                <a:gd name="connsiteY10" fmla="*/ 221484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08" y="221484"/>
                  </a:moveTo>
                  <a:cubicBezTo>
                    <a:pt x="53108" y="220813"/>
                    <a:pt x="53108" y="220366"/>
                    <a:pt x="49236" y="216564"/>
                  </a:cubicBezTo>
                  <a:cubicBezTo>
                    <a:pt x="20768" y="188390"/>
                    <a:pt x="13480" y="146129"/>
                    <a:pt x="13480" y="111917"/>
                  </a:cubicBezTo>
                  <a:cubicBezTo>
                    <a:pt x="13480" y="73010"/>
                    <a:pt x="22135" y="34103"/>
                    <a:pt x="50147" y="6152"/>
                  </a:cubicBezTo>
                  <a:cubicBezTo>
                    <a:pt x="53108" y="3469"/>
                    <a:pt x="53108" y="3021"/>
                    <a:pt x="53108" y="2351"/>
                  </a:cubicBezTo>
                  <a:cubicBezTo>
                    <a:pt x="53108" y="785"/>
                    <a:pt x="52197" y="115"/>
                    <a:pt x="50831" y="115"/>
                  </a:cubicBezTo>
                  <a:cubicBezTo>
                    <a:pt x="48553" y="115"/>
                    <a:pt x="28056" y="15320"/>
                    <a:pt x="14619" y="43718"/>
                  </a:cubicBezTo>
                  <a:cubicBezTo>
                    <a:pt x="3004" y="68314"/>
                    <a:pt x="271" y="93134"/>
                    <a:pt x="271" y="111917"/>
                  </a:cubicBezTo>
                  <a:cubicBezTo>
                    <a:pt x="271" y="129358"/>
                    <a:pt x="2776" y="156415"/>
                    <a:pt x="15302" y="181682"/>
                  </a:cubicBezTo>
                  <a:cubicBezTo>
                    <a:pt x="28967" y="209185"/>
                    <a:pt x="48553" y="223720"/>
                    <a:pt x="50831" y="223720"/>
                  </a:cubicBezTo>
                  <a:cubicBezTo>
                    <a:pt x="52197" y="223720"/>
                    <a:pt x="53108" y="223049"/>
                    <a:pt x="53108" y="221484"/>
                  </a:cubicBezTo>
                  <a:close/>
                </a:path>
              </a:pathLst>
            </a:custGeom>
            <a:solidFill>
              <a:srgbClr val="000000"/>
            </a:solidFill>
            <a:ln w="22860" cap="flat">
              <a:noFill/>
              <a:prstDash val="solid"/>
              <a:miter/>
            </a:ln>
          </p:spPr>
          <p:txBody>
            <a:bodyPr rtlCol="0" anchor="ctr"/>
            <a:lstStyle/>
            <a:p>
              <a:endParaRPr lang="en-CN"/>
            </a:p>
          </p:txBody>
        </p:sp>
        <p:sp>
          <p:nvSpPr>
            <p:cNvPr id="18669" name="Freeform 18668">
              <a:extLst>
                <a:ext uri="{FF2B5EF4-FFF2-40B4-BE49-F238E27FC236}">
                  <a16:creationId xmlns:a16="http://schemas.microsoft.com/office/drawing/2014/main" id="{3A5C876F-F40F-79ED-2B52-46C4684558AD}"/>
                </a:ext>
              </a:extLst>
            </p:cNvPr>
            <p:cNvSpPr/>
            <p:nvPr>
              <p:custDataLst>
                <p:tags r:id="rId103"/>
              </p:custDataLst>
            </p:nvPr>
          </p:nvSpPr>
          <p:spPr>
            <a:xfrm>
              <a:off x="8830451" y="5010165"/>
              <a:ext cx="115922" cy="103081"/>
            </a:xfrm>
            <a:custGeom>
              <a:avLst/>
              <a:gdLst>
                <a:gd name="connsiteX0" fmla="*/ 116198 w 115922"/>
                <a:gd name="connsiteY0" fmla="*/ 20463 h 103081"/>
                <a:gd name="connsiteX1" fmla="*/ 100711 w 115922"/>
                <a:gd name="connsiteY1" fmla="*/ 115 h 103081"/>
                <a:gd name="connsiteX2" fmla="*/ 83402 w 115922"/>
                <a:gd name="connsiteY2" fmla="*/ 17109 h 103081"/>
                <a:gd name="connsiteX3" fmla="*/ 90235 w 115922"/>
                <a:gd name="connsiteY3" fmla="*/ 27171 h 103081"/>
                <a:gd name="connsiteX4" fmla="*/ 101622 w 115922"/>
                <a:gd name="connsiteY4" fmla="*/ 41258 h 103081"/>
                <a:gd name="connsiteX5" fmla="*/ 61766 w 115922"/>
                <a:gd name="connsiteY5" fmla="*/ 95147 h 103081"/>
                <a:gd name="connsiteX6" fmla="*/ 45369 w 115922"/>
                <a:gd name="connsiteY6" fmla="*/ 77706 h 103081"/>
                <a:gd name="connsiteX7" fmla="*/ 59033 w 115922"/>
                <a:gd name="connsiteY7" fmla="*/ 30525 h 103081"/>
                <a:gd name="connsiteX8" fmla="*/ 61539 w 115922"/>
                <a:gd name="connsiteY8" fmla="*/ 20463 h 103081"/>
                <a:gd name="connsiteX9" fmla="*/ 35803 w 115922"/>
                <a:gd name="connsiteY9" fmla="*/ 338 h 103081"/>
                <a:gd name="connsiteX10" fmla="*/ 275 w 115922"/>
                <a:gd name="connsiteY10" fmla="*/ 35221 h 103081"/>
                <a:gd name="connsiteX11" fmla="*/ 5741 w 115922"/>
                <a:gd name="connsiteY11" fmla="*/ 38351 h 103081"/>
                <a:gd name="connsiteX12" fmla="*/ 10979 w 115922"/>
                <a:gd name="connsiteY12" fmla="*/ 35444 h 103081"/>
                <a:gd name="connsiteX13" fmla="*/ 34437 w 115922"/>
                <a:gd name="connsiteY13" fmla="*/ 8388 h 103081"/>
                <a:gd name="connsiteX14" fmla="*/ 38308 w 115922"/>
                <a:gd name="connsiteY14" fmla="*/ 13084 h 103081"/>
                <a:gd name="connsiteX15" fmla="*/ 34892 w 115922"/>
                <a:gd name="connsiteY15" fmla="*/ 26500 h 103081"/>
                <a:gd name="connsiteX16" fmla="*/ 21000 w 115922"/>
                <a:gd name="connsiteY16" fmla="*/ 73233 h 103081"/>
                <a:gd name="connsiteX17" fmla="*/ 60400 w 115922"/>
                <a:gd name="connsiteY17" fmla="*/ 103197 h 103081"/>
                <a:gd name="connsiteX18" fmla="*/ 116198 w 115922"/>
                <a:gd name="connsiteY18" fmla="*/ 20463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98" y="20463"/>
                  </a:moveTo>
                  <a:cubicBezTo>
                    <a:pt x="116198" y="115"/>
                    <a:pt x="100939" y="115"/>
                    <a:pt x="100711" y="115"/>
                  </a:cubicBezTo>
                  <a:cubicBezTo>
                    <a:pt x="91601" y="115"/>
                    <a:pt x="83402" y="9506"/>
                    <a:pt x="83402" y="17109"/>
                  </a:cubicBezTo>
                  <a:cubicBezTo>
                    <a:pt x="83402" y="23370"/>
                    <a:pt x="88185" y="26053"/>
                    <a:pt x="90235" y="27171"/>
                  </a:cubicBezTo>
                  <a:cubicBezTo>
                    <a:pt x="99800" y="32761"/>
                    <a:pt x="101622" y="36786"/>
                    <a:pt x="101622" y="41258"/>
                  </a:cubicBezTo>
                  <a:cubicBezTo>
                    <a:pt x="101622" y="46177"/>
                    <a:pt x="88413" y="95147"/>
                    <a:pt x="61766" y="95147"/>
                  </a:cubicBezTo>
                  <a:cubicBezTo>
                    <a:pt x="45369" y="95147"/>
                    <a:pt x="45369" y="81730"/>
                    <a:pt x="45369" y="77706"/>
                  </a:cubicBezTo>
                  <a:cubicBezTo>
                    <a:pt x="45369" y="64736"/>
                    <a:pt x="51745" y="48413"/>
                    <a:pt x="59033" y="30525"/>
                  </a:cubicBezTo>
                  <a:cubicBezTo>
                    <a:pt x="60855" y="26053"/>
                    <a:pt x="61539" y="24040"/>
                    <a:pt x="61539" y="20463"/>
                  </a:cubicBezTo>
                  <a:cubicBezTo>
                    <a:pt x="61539" y="7494"/>
                    <a:pt x="48329" y="338"/>
                    <a:pt x="35803" y="338"/>
                  </a:cubicBezTo>
                  <a:cubicBezTo>
                    <a:pt x="11662" y="338"/>
                    <a:pt x="275" y="30748"/>
                    <a:pt x="275" y="35221"/>
                  </a:cubicBezTo>
                  <a:cubicBezTo>
                    <a:pt x="275" y="38351"/>
                    <a:pt x="3691" y="38351"/>
                    <a:pt x="5741" y="38351"/>
                  </a:cubicBezTo>
                  <a:cubicBezTo>
                    <a:pt x="8474" y="38351"/>
                    <a:pt x="10068" y="38351"/>
                    <a:pt x="10979" y="35444"/>
                  </a:cubicBezTo>
                  <a:cubicBezTo>
                    <a:pt x="18267" y="11295"/>
                    <a:pt x="30337" y="8388"/>
                    <a:pt x="34437" y="8388"/>
                  </a:cubicBezTo>
                  <a:cubicBezTo>
                    <a:pt x="36031" y="8388"/>
                    <a:pt x="38308" y="8388"/>
                    <a:pt x="38308" y="13084"/>
                  </a:cubicBezTo>
                  <a:cubicBezTo>
                    <a:pt x="38308" y="18227"/>
                    <a:pt x="35575" y="24711"/>
                    <a:pt x="34892" y="26500"/>
                  </a:cubicBezTo>
                  <a:cubicBezTo>
                    <a:pt x="24416" y="52438"/>
                    <a:pt x="21000" y="62500"/>
                    <a:pt x="21000" y="73233"/>
                  </a:cubicBezTo>
                  <a:cubicBezTo>
                    <a:pt x="21000" y="96936"/>
                    <a:pt x="40586" y="103197"/>
                    <a:pt x="60400" y="103197"/>
                  </a:cubicBezTo>
                  <a:cubicBezTo>
                    <a:pt x="99572" y="103197"/>
                    <a:pt x="116198" y="39693"/>
                    <a:pt x="116198" y="20463"/>
                  </a:cubicBezTo>
                  <a:close/>
                </a:path>
              </a:pathLst>
            </a:custGeom>
            <a:solidFill>
              <a:srgbClr val="000000"/>
            </a:solidFill>
            <a:ln w="22860" cap="flat">
              <a:noFill/>
              <a:prstDash val="solid"/>
              <a:miter/>
            </a:ln>
          </p:spPr>
          <p:txBody>
            <a:bodyPr rtlCol="0" anchor="ctr"/>
            <a:lstStyle/>
            <a:p>
              <a:endParaRPr lang="en-CN"/>
            </a:p>
          </p:txBody>
        </p:sp>
        <p:sp>
          <p:nvSpPr>
            <p:cNvPr id="18670" name="Freeform 18669">
              <a:extLst>
                <a:ext uri="{FF2B5EF4-FFF2-40B4-BE49-F238E27FC236}">
                  <a16:creationId xmlns:a16="http://schemas.microsoft.com/office/drawing/2014/main" id="{DD8B809F-72D8-51DF-8569-4DDD7CE2785E}"/>
                </a:ext>
              </a:extLst>
            </p:cNvPr>
            <p:cNvSpPr/>
            <p:nvPr>
              <p:custDataLst>
                <p:tags r:id="rId104"/>
              </p:custDataLst>
            </p:nvPr>
          </p:nvSpPr>
          <p:spPr>
            <a:xfrm>
              <a:off x="8962262" y="5041067"/>
              <a:ext cx="70464" cy="103931"/>
            </a:xfrm>
            <a:custGeom>
              <a:avLst/>
              <a:gdLst>
                <a:gd name="connsiteX0" fmla="*/ 70745 w 70464"/>
                <a:gd name="connsiteY0" fmla="*/ 75560 h 103931"/>
                <a:gd name="connsiteX1" fmla="*/ 65325 w 70464"/>
                <a:gd name="connsiteY1" fmla="*/ 75560 h 103931"/>
                <a:gd name="connsiteX2" fmla="*/ 61180 w 70464"/>
                <a:gd name="connsiteY2" fmla="*/ 89804 h 103931"/>
                <a:gd name="connsiteX3" fmla="*/ 45397 w 70464"/>
                <a:gd name="connsiteY3" fmla="*/ 90743 h 103931"/>
                <a:gd name="connsiteX4" fmla="*/ 16063 w 70464"/>
                <a:gd name="connsiteY4" fmla="*/ 90743 h 103931"/>
                <a:gd name="connsiteX5" fmla="*/ 47948 w 70464"/>
                <a:gd name="connsiteY5" fmla="*/ 64447 h 103931"/>
                <a:gd name="connsiteX6" fmla="*/ 70745 w 70464"/>
                <a:gd name="connsiteY6" fmla="*/ 30638 h 103931"/>
                <a:gd name="connsiteX7" fmla="*/ 33440 w 70464"/>
                <a:gd name="connsiteY7" fmla="*/ 116 h 103931"/>
                <a:gd name="connsiteX8" fmla="*/ 280 w 70464"/>
                <a:gd name="connsiteY8" fmla="*/ 28134 h 103931"/>
                <a:gd name="connsiteX9" fmla="*/ 8730 w 70464"/>
                <a:gd name="connsiteY9" fmla="*/ 36899 h 103931"/>
                <a:gd name="connsiteX10" fmla="*/ 17179 w 70464"/>
                <a:gd name="connsiteY10" fmla="*/ 28603 h 103931"/>
                <a:gd name="connsiteX11" fmla="*/ 7773 w 70464"/>
                <a:gd name="connsiteY11" fmla="*/ 20308 h 103931"/>
                <a:gd name="connsiteX12" fmla="*/ 31049 w 70464"/>
                <a:gd name="connsiteY12" fmla="*/ 5751 h 103931"/>
                <a:gd name="connsiteX13" fmla="*/ 55281 w 70464"/>
                <a:gd name="connsiteY13" fmla="*/ 30638 h 103931"/>
                <a:gd name="connsiteX14" fmla="*/ 40295 w 70464"/>
                <a:gd name="connsiteY14" fmla="*/ 60691 h 103931"/>
                <a:gd name="connsiteX15" fmla="*/ 1875 w 70464"/>
                <a:gd name="connsiteY15" fmla="*/ 97943 h 103931"/>
                <a:gd name="connsiteX16" fmla="*/ 280 w 70464"/>
                <a:gd name="connsiteY16" fmla="*/ 104048 h 103931"/>
                <a:gd name="connsiteX17" fmla="*/ 65962 w 70464"/>
                <a:gd name="connsiteY17" fmla="*/ 104048 h 103931"/>
                <a:gd name="connsiteX18" fmla="*/ 70745 w 70464"/>
                <a:gd name="connsiteY18" fmla="*/ 75560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3931">
                  <a:moveTo>
                    <a:pt x="70745" y="75560"/>
                  </a:moveTo>
                  <a:lnTo>
                    <a:pt x="65325" y="75560"/>
                  </a:lnTo>
                  <a:cubicBezTo>
                    <a:pt x="64846" y="79004"/>
                    <a:pt x="63252" y="88239"/>
                    <a:pt x="61180" y="89804"/>
                  </a:cubicBezTo>
                  <a:cubicBezTo>
                    <a:pt x="59904" y="90743"/>
                    <a:pt x="47629" y="90743"/>
                    <a:pt x="45397" y="90743"/>
                  </a:cubicBezTo>
                  <a:lnTo>
                    <a:pt x="16063" y="90743"/>
                  </a:lnTo>
                  <a:cubicBezTo>
                    <a:pt x="32803" y="76187"/>
                    <a:pt x="38382" y="71804"/>
                    <a:pt x="47948" y="64447"/>
                  </a:cubicBezTo>
                  <a:cubicBezTo>
                    <a:pt x="59745" y="55212"/>
                    <a:pt x="70745" y="45508"/>
                    <a:pt x="70745" y="30638"/>
                  </a:cubicBezTo>
                  <a:cubicBezTo>
                    <a:pt x="70745" y="11699"/>
                    <a:pt x="53846" y="116"/>
                    <a:pt x="33440" y="116"/>
                  </a:cubicBezTo>
                  <a:cubicBezTo>
                    <a:pt x="13672" y="116"/>
                    <a:pt x="280" y="13734"/>
                    <a:pt x="280" y="28134"/>
                  </a:cubicBezTo>
                  <a:cubicBezTo>
                    <a:pt x="280" y="36116"/>
                    <a:pt x="7136" y="36899"/>
                    <a:pt x="8730" y="36899"/>
                  </a:cubicBezTo>
                  <a:cubicBezTo>
                    <a:pt x="12556" y="36899"/>
                    <a:pt x="17179" y="34238"/>
                    <a:pt x="17179" y="28603"/>
                  </a:cubicBezTo>
                  <a:cubicBezTo>
                    <a:pt x="17179" y="25786"/>
                    <a:pt x="16063" y="20308"/>
                    <a:pt x="7773" y="20308"/>
                  </a:cubicBezTo>
                  <a:cubicBezTo>
                    <a:pt x="12715" y="9194"/>
                    <a:pt x="23556" y="5751"/>
                    <a:pt x="31049" y="5751"/>
                  </a:cubicBezTo>
                  <a:cubicBezTo>
                    <a:pt x="46991" y="5751"/>
                    <a:pt x="55281" y="17960"/>
                    <a:pt x="55281" y="30638"/>
                  </a:cubicBezTo>
                  <a:cubicBezTo>
                    <a:pt x="55281" y="44256"/>
                    <a:pt x="45397" y="55056"/>
                    <a:pt x="40295" y="60691"/>
                  </a:cubicBezTo>
                  <a:lnTo>
                    <a:pt x="1875" y="97943"/>
                  </a:lnTo>
                  <a:cubicBezTo>
                    <a:pt x="280" y="99352"/>
                    <a:pt x="280" y="99665"/>
                    <a:pt x="280" y="104048"/>
                  </a:cubicBezTo>
                  <a:lnTo>
                    <a:pt x="65962" y="104048"/>
                  </a:lnTo>
                  <a:lnTo>
                    <a:pt x="70745" y="75560"/>
                  </a:lnTo>
                  <a:close/>
                </a:path>
              </a:pathLst>
            </a:custGeom>
            <a:solidFill>
              <a:srgbClr val="000000"/>
            </a:solidFill>
            <a:ln w="22860" cap="flat">
              <a:noFill/>
              <a:prstDash val="solid"/>
              <a:miter/>
            </a:ln>
          </p:spPr>
          <p:txBody>
            <a:bodyPr rtlCol="0" anchor="ctr"/>
            <a:lstStyle/>
            <a:p>
              <a:endParaRPr lang="en-CN"/>
            </a:p>
          </p:txBody>
        </p:sp>
        <p:sp>
          <p:nvSpPr>
            <p:cNvPr id="18671" name="Freeform 18670">
              <a:extLst>
                <a:ext uri="{FF2B5EF4-FFF2-40B4-BE49-F238E27FC236}">
                  <a16:creationId xmlns:a16="http://schemas.microsoft.com/office/drawing/2014/main" id="{8572CDEB-2ADE-03B1-A29F-EA4CF6C9C913}"/>
                </a:ext>
              </a:extLst>
            </p:cNvPr>
            <p:cNvSpPr/>
            <p:nvPr>
              <p:custDataLst>
                <p:tags r:id="rId105"/>
              </p:custDataLst>
            </p:nvPr>
          </p:nvSpPr>
          <p:spPr>
            <a:xfrm>
              <a:off x="9067369" y="4943755"/>
              <a:ext cx="52837" cy="223605"/>
            </a:xfrm>
            <a:custGeom>
              <a:avLst/>
              <a:gdLst>
                <a:gd name="connsiteX0" fmla="*/ 53122 w 52837"/>
                <a:gd name="connsiteY0" fmla="*/ 111917 h 223605"/>
                <a:gd name="connsiteX1" fmla="*/ 38091 w 52837"/>
                <a:gd name="connsiteY1" fmla="*/ 42152 h 223605"/>
                <a:gd name="connsiteX2" fmla="*/ 2562 w 52837"/>
                <a:gd name="connsiteY2" fmla="*/ 115 h 223605"/>
                <a:gd name="connsiteX3" fmla="*/ 285 w 52837"/>
                <a:gd name="connsiteY3" fmla="*/ 2351 h 223605"/>
                <a:gd name="connsiteX4" fmla="*/ 4612 w 52837"/>
                <a:gd name="connsiteY4" fmla="*/ 7494 h 223605"/>
                <a:gd name="connsiteX5" fmla="*/ 39913 w 52837"/>
                <a:gd name="connsiteY5" fmla="*/ 111917 h 223605"/>
                <a:gd name="connsiteX6" fmla="*/ 3246 w 52837"/>
                <a:gd name="connsiteY6" fmla="*/ 217682 h 223605"/>
                <a:gd name="connsiteX7" fmla="*/ 285 w 52837"/>
                <a:gd name="connsiteY7" fmla="*/ 221484 h 223605"/>
                <a:gd name="connsiteX8" fmla="*/ 2562 w 52837"/>
                <a:gd name="connsiteY8" fmla="*/ 223720 h 223605"/>
                <a:gd name="connsiteX9" fmla="*/ 38774 w 52837"/>
                <a:gd name="connsiteY9" fmla="*/ 180117 h 223605"/>
                <a:gd name="connsiteX10" fmla="*/ 53122 w 52837"/>
                <a:gd name="connsiteY10" fmla="*/ 111917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22" y="111917"/>
                  </a:moveTo>
                  <a:cubicBezTo>
                    <a:pt x="53122" y="94476"/>
                    <a:pt x="50617" y="67420"/>
                    <a:pt x="38091" y="42152"/>
                  </a:cubicBezTo>
                  <a:cubicBezTo>
                    <a:pt x="24426" y="14649"/>
                    <a:pt x="4840" y="115"/>
                    <a:pt x="2562" y="115"/>
                  </a:cubicBezTo>
                  <a:cubicBezTo>
                    <a:pt x="1196" y="115"/>
                    <a:pt x="285" y="1009"/>
                    <a:pt x="285" y="2351"/>
                  </a:cubicBezTo>
                  <a:cubicBezTo>
                    <a:pt x="285" y="3021"/>
                    <a:pt x="285" y="3469"/>
                    <a:pt x="4612" y="7494"/>
                  </a:cubicBezTo>
                  <a:cubicBezTo>
                    <a:pt x="26931" y="29630"/>
                    <a:pt x="39913" y="65184"/>
                    <a:pt x="39913" y="111917"/>
                  </a:cubicBezTo>
                  <a:cubicBezTo>
                    <a:pt x="39913" y="150154"/>
                    <a:pt x="31486" y="189508"/>
                    <a:pt x="3246" y="217682"/>
                  </a:cubicBezTo>
                  <a:cubicBezTo>
                    <a:pt x="285" y="220366"/>
                    <a:pt x="285" y="220813"/>
                    <a:pt x="285" y="221484"/>
                  </a:cubicBezTo>
                  <a:cubicBezTo>
                    <a:pt x="285" y="222825"/>
                    <a:pt x="1196" y="223720"/>
                    <a:pt x="2562" y="223720"/>
                  </a:cubicBezTo>
                  <a:cubicBezTo>
                    <a:pt x="4840" y="223720"/>
                    <a:pt x="25337" y="208515"/>
                    <a:pt x="38774" y="180117"/>
                  </a:cubicBezTo>
                  <a:cubicBezTo>
                    <a:pt x="50389" y="155520"/>
                    <a:pt x="53122" y="130700"/>
                    <a:pt x="53122" y="111917"/>
                  </a:cubicBezTo>
                  <a:close/>
                </a:path>
              </a:pathLst>
            </a:custGeom>
            <a:solidFill>
              <a:srgbClr val="000000"/>
            </a:solidFill>
            <a:ln w="22860" cap="flat">
              <a:noFill/>
              <a:prstDash val="solid"/>
              <a:miter/>
            </a:ln>
          </p:spPr>
          <p:txBody>
            <a:bodyPr rtlCol="0" anchor="ctr"/>
            <a:lstStyle/>
            <a:p>
              <a:endParaRPr lang="en-CN"/>
            </a:p>
          </p:txBody>
        </p:sp>
        <p:sp>
          <p:nvSpPr>
            <p:cNvPr id="18672" name="Freeform 18671">
              <a:extLst>
                <a:ext uri="{FF2B5EF4-FFF2-40B4-BE49-F238E27FC236}">
                  <a16:creationId xmlns:a16="http://schemas.microsoft.com/office/drawing/2014/main" id="{62A31225-D0F5-0D4B-EEAC-606A20DFCE65}"/>
                </a:ext>
              </a:extLst>
            </p:cNvPr>
            <p:cNvSpPr/>
            <p:nvPr>
              <p:custDataLst>
                <p:tags r:id="rId106"/>
              </p:custDataLst>
            </p:nvPr>
          </p:nvSpPr>
          <p:spPr>
            <a:xfrm>
              <a:off x="6735118" y="5345573"/>
              <a:ext cx="115922" cy="103081"/>
            </a:xfrm>
            <a:custGeom>
              <a:avLst/>
              <a:gdLst>
                <a:gd name="connsiteX0" fmla="*/ 116106 w 115922"/>
                <a:gd name="connsiteY0" fmla="*/ 20478 h 103081"/>
                <a:gd name="connsiteX1" fmla="*/ 100619 w 115922"/>
                <a:gd name="connsiteY1" fmla="*/ 130 h 103081"/>
                <a:gd name="connsiteX2" fmla="*/ 83310 w 115922"/>
                <a:gd name="connsiteY2" fmla="*/ 17124 h 103081"/>
                <a:gd name="connsiteX3" fmla="*/ 90143 w 115922"/>
                <a:gd name="connsiteY3" fmla="*/ 27186 h 103081"/>
                <a:gd name="connsiteX4" fmla="*/ 101530 w 115922"/>
                <a:gd name="connsiteY4" fmla="*/ 41273 h 103081"/>
                <a:gd name="connsiteX5" fmla="*/ 61675 w 115922"/>
                <a:gd name="connsiteY5" fmla="*/ 95162 h 103081"/>
                <a:gd name="connsiteX6" fmla="*/ 45277 w 115922"/>
                <a:gd name="connsiteY6" fmla="*/ 77720 h 103081"/>
                <a:gd name="connsiteX7" fmla="*/ 58942 w 115922"/>
                <a:gd name="connsiteY7" fmla="*/ 30540 h 103081"/>
                <a:gd name="connsiteX8" fmla="*/ 61447 w 115922"/>
                <a:gd name="connsiteY8" fmla="*/ 20478 h 103081"/>
                <a:gd name="connsiteX9" fmla="*/ 35712 w 115922"/>
                <a:gd name="connsiteY9" fmla="*/ 353 h 103081"/>
                <a:gd name="connsiteX10" fmla="*/ 183 w 115922"/>
                <a:gd name="connsiteY10" fmla="*/ 35236 h 103081"/>
                <a:gd name="connsiteX11" fmla="*/ 5649 w 115922"/>
                <a:gd name="connsiteY11" fmla="*/ 38366 h 103081"/>
                <a:gd name="connsiteX12" fmla="*/ 10887 w 115922"/>
                <a:gd name="connsiteY12" fmla="*/ 35459 h 103081"/>
                <a:gd name="connsiteX13" fmla="*/ 34345 w 115922"/>
                <a:gd name="connsiteY13" fmla="*/ 8403 h 103081"/>
                <a:gd name="connsiteX14" fmla="*/ 38217 w 115922"/>
                <a:gd name="connsiteY14" fmla="*/ 13099 h 103081"/>
                <a:gd name="connsiteX15" fmla="*/ 34801 w 115922"/>
                <a:gd name="connsiteY15" fmla="*/ 26515 h 103081"/>
                <a:gd name="connsiteX16" fmla="*/ 20908 w 115922"/>
                <a:gd name="connsiteY16" fmla="*/ 73248 h 103081"/>
                <a:gd name="connsiteX17" fmla="*/ 60308 w 115922"/>
                <a:gd name="connsiteY17" fmla="*/ 103211 h 103081"/>
                <a:gd name="connsiteX18" fmla="*/ 116106 w 115922"/>
                <a:gd name="connsiteY18" fmla="*/ 20478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06" y="20478"/>
                  </a:moveTo>
                  <a:cubicBezTo>
                    <a:pt x="116106" y="130"/>
                    <a:pt x="100847" y="130"/>
                    <a:pt x="100619" y="130"/>
                  </a:cubicBezTo>
                  <a:cubicBezTo>
                    <a:pt x="91509" y="130"/>
                    <a:pt x="83310" y="9521"/>
                    <a:pt x="83310" y="17124"/>
                  </a:cubicBezTo>
                  <a:cubicBezTo>
                    <a:pt x="83310" y="23384"/>
                    <a:pt x="88093" y="26068"/>
                    <a:pt x="90143" y="27186"/>
                  </a:cubicBezTo>
                  <a:cubicBezTo>
                    <a:pt x="99708" y="32776"/>
                    <a:pt x="101530" y="36801"/>
                    <a:pt x="101530" y="41273"/>
                  </a:cubicBezTo>
                  <a:cubicBezTo>
                    <a:pt x="101530" y="46192"/>
                    <a:pt x="88321" y="95162"/>
                    <a:pt x="61675" y="95162"/>
                  </a:cubicBezTo>
                  <a:cubicBezTo>
                    <a:pt x="45277" y="95162"/>
                    <a:pt x="45277" y="81745"/>
                    <a:pt x="45277" y="77720"/>
                  </a:cubicBezTo>
                  <a:cubicBezTo>
                    <a:pt x="45277" y="64751"/>
                    <a:pt x="51654" y="48428"/>
                    <a:pt x="58942" y="30540"/>
                  </a:cubicBezTo>
                  <a:cubicBezTo>
                    <a:pt x="60764" y="26068"/>
                    <a:pt x="61447" y="24055"/>
                    <a:pt x="61447" y="20478"/>
                  </a:cubicBezTo>
                  <a:cubicBezTo>
                    <a:pt x="61447" y="7508"/>
                    <a:pt x="48238" y="353"/>
                    <a:pt x="35712" y="353"/>
                  </a:cubicBezTo>
                  <a:cubicBezTo>
                    <a:pt x="11570" y="353"/>
                    <a:pt x="183" y="30763"/>
                    <a:pt x="183" y="35236"/>
                  </a:cubicBezTo>
                  <a:cubicBezTo>
                    <a:pt x="183" y="38366"/>
                    <a:pt x="3599" y="38366"/>
                    <a:pt x="5649" y="38366"/>
                  </a:cubicBezTo>
                  <a:cubicBezTo>
                    <a:pt x="8382" y="38366"/>
                    <a:pt x="9976" y="38366"/>
                    <a:pt x="10887" y="35459"/>
                  </a:cubicBezTo>
                  <a:cubicBezTo>
                    <a:pt x="18175" y="11310"/>
                    <a:pt x="30246" y="8403"/>
                    <a:pt x="34345" y="8403"/>
                  </a:cubicBezTo>
                  <a:cubicBezTo>
                    <a:pt x="35939" y="8403"/>
                    <a:pt x="38217" y="8403"/>
                    <a:pt x="38217" y="13099"/>
                  </a:cubicBezTo>
                  <a:cubicBezTo>
                    <a:pt x="38217" y="18242"/>
                    <a:pt x="35484" y="24726"/>
                    <a:pt x="34801" y="26515"/>
                  </a:cubicBezTo>
                  <a:cubicBezTo>
                    <a:pt x="24324" y="52453"/>
                    <a:pt x="20908" y="62515"/>
                    <a:pt x="20908" y="73248"/>
                  </a:cubicBezTo>
                  <a:cubicBezTo>
                    <a:pt x="20908" y="96951"/>
                    <a:pt x="40494" y="103211"/>
                    <a:pt x="60308" y="103211"/>
                  </a:cubicBezTo>
                  <a:cubicBezTo>
                    <a:pt x="99480" y="103211"/>
                    <a:pt x="116106" y="39708"/>
                    <a:pt x="116106" y="20478"/>
                  </a:cubicBezTo>
                  <a:close/>
                </a:path>
              </a:pathLst>
            </a:custGeom>
            <a:solidFill>
              <a:srgbClr val="000000"/>
            </a:solidFill>
            <a:ln w="22860" cap="flat">
              <a:noFill/>
              <a:prstDash val="solid"/>
              <a:miter/>
            </a:ln>
          </p:spPr>
          <p:txBody>
            <a:bodyPr rtlCol="0" anchor="ctr"/>
            <a:lstStyle/>
            <a:p>
              <a:endParaRPr lang="en-CN"/>
            </a:p>
          </p:txBody>
        </p:sp>
        <p:sp>
          <p:nvSpPr>
            <p:cNvPr id="18673" name="Freeform 18672">
              <a:extLst>
                <a:ext uri="{FF2B5EF4-FFF2-40B4-BE49-F238E27FC236}">
                  <a16:creationId xmlns:a16="http://schemas.microsoft.com/office/drawing/2014/main" id="{AB3B8D39-64DC-D964-FF7F-18C0C55271B9}"/>
                </a:ext>
              </a:extLst>
            </p:cNvPr>
            <p:cNvSpPr/>
            <p:nvPr>
              <p:custDataLst>
                <p:tags r:id="rId107"/>
              </p:custDataLst>
            </p:nvPr>
          </p:nvSpPr>
          <p:spPr>
            <a:xfrm>
              <a:off x="6875045" y="5270385"/>
              <a:ext cx="81305" cy="70592"/>
            </a:xfrm>
            <a:custGeom>
              <a:avLst/>
              <a:gdLst>
                <a:gd name="connsiteX0" fmla="*/ 57741 w 81305"/>
                <a:gd name="connsiteY0" fmla="*/ 9360 h 70592"/>
                <a:gd name="connsiteX1" fmla="*/ 41320 w 81305"/>
                <a:gd name="connsiteY1" fmla="*/ 125 h 70592"/>
                <a:gd name="connsiteX2" fmla="*/ 189 w 81305"/>
                <a:gd name="connsiteY2" fmla="*/ 44734 h 70592"/>
                <a:gd name="connsiteX3" fmla="*/ 24262 w 81305"/>
                <a:gd name="connsiteY3" fmla="*/ 70717 h 70592"/>
                <a:gd name="connsiteX4" fmla="*/ 46900 w 81305"/>
                <a:gd name="connsiteY4" fmla="*/ 59760 h 70592"/>
                <a:gd name="connsiteX5" fmla="*/ 63320 w 81305"/>
                <a:gd name="connsiteY5" fmla="*/ 70717 h 70592"/>
                <a:gd name="connsiteX6" fmla="*/ 75915 w 81305"/>
                <a:gd name="connsiteY6" fmla="*/ 62421 h 70592"/>
                <a:gd name="connsiteX7" fmla="*/ 81495 w 81305"/>
                <a:gd name="connsiteY7" fmla="*/ 46769 h 70592"/>
                <a:gd name="connsiteX8" fmla="*/ 78944 w 81305"/>
                <a:gd name="connsiteY8" fmla="*/ 44734 h 70592"/>
                <a:gd name="connsiteX9" fmla="*/ 75436 w 81305"/>
                <a:gd name="connsiteY9" fmla="*/ 49586 h 70592"/>
                <a:gd name="connsiteX10" fmla="*/ 63799 w 81305"/>
                <a:gd name="connsiteY10" fmla="*/ 66334 h 70592"/>
                <a:gd name="connsiteX11" fmla="*/ 58538 w 81305"/>
                <a:gd name="connsiteY11" fmla="*/ 58665 h 70592"/>
                <a:gd name="connsiteX12" fmla="*/ 60929 w 81305"/>
                <a:gd name="connsiteY12" fmla="*/ 46299 h 70592"/>
                <a:gd name="connsiteX13" fmla="*/ 64436 w 81305"/>
                <a:gd name="connsiteY13" fmla="*/ 32212 h 70592"/>
                <a:gd name="connsiteX14" fmla="*/ 67625 w 81305"/>
                <a:gd name="connsiteY14" fmla="*/ 20316 h 70592"/>
                <a:gd name="connsiteX15" fmla="*/ 70494 w 81305"/>
                <a:gd name="connsiteY15" fmla="*/ 8107 h 70592"/>
                <a:gd name="connsiteX16" fmla="*/ 65074 w 81305"/>
                <a:gd name="connsiteY16" fmla="*/ 3099 h 70592"/>
                <a:gd name="connsiteX17" fmla="*/ 57741 w 81305"/>
                <a:gd name="connsiteY17" fmla="*/ 9360 h 70592"/>
                <a:gd name="connsiteX18" fmla="*/ 47538 w 81305"/>
                <a:gd name="connsiteY18" fmla="*/ 49586 h 70592"/>
                <a:gd name="connsiteX19" fmla="*/ 39407 w 81305"/>
                <a:gd name="connsiteY19" fmla="*/ 60073 h 70592"/>
                <a:gd name="connsiteX20" fmla="*/ 24740 w 81305"/>
                <a:gd name="connsiteY20" fmla="*/ 66334 h 70592"/>
                <a:gd name="connsiteX21" fmla="*/ 13102 w 81305"/>
                <a:gd name="connsiteY21" fmla="*/ 51151 h 70592"/>
                <a:gd name="connsiteX22" fmla="*/ 21392 w 81305"/>
                <a:gd name="connsiteY22" fmla="*/ 19377 h 70592"/>
                <a:gd name="connsiteX23" fmla="*/ 41320 w 81305"/>
                <a:gd name="connsiteY23" fmla="*/ 4507 h 70592"/>
                <a:gd name="connsiteX24" fmla="*/ 55509 w 81305"/>
                <a:gd name="connsiteY24" fmla="*/ 18125 h 70592"/>
                <a:gd name="connsiteX25" fmla="*/ 55030 w 81305"/>
                <a:gd name="connsiteY25" fmla="*/ 20316 h 70592"/>
                <a:gd name="connsiteX26" fmla="*/ 47538 w 81305"/>
                <a:gd name="connsiteY26" fmla="*/ 49586 h 7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305" h="70592">
                  <a:moveTo>
                    <a:pt x="57741" y="9360"/>
                  </a:moveTo>
                  <a:cubicBezTo>
                    <a:pt x="54393" y="4194"/>
                    <a:pt x="48972" y="125"/>
                    <a:pt x="41320" y="125"/>
                  </a:cubicBezTo>
                  <a:cubicBezTo>
                    <a:pt x="20914" y="125"/>
                    <a:pt x="189" y="22195"/>
                    <a:pt x="189" y="44734"/>
                  </a:cubicBezTo>
                  <a:cubicBezTo>
                    <a:pt x="189" y="59917"/>
                    <a:pt x="10552" y="70717"/>
                    <a:pt x="24262" y="70717"/>
                  </a:cubicBezTo>
                  <a:cubicBezTo>
                    <a:pt x="32871" y="70717"/>
                    <a:pt x="40523" y="65865"/>
                    <a:pt x="46900" y="59760"/>
                  </a:cubicBezTo>
                  <a:cubicBezTo>
                    <a:pt x="49929" y="69152"/>
                    <a:pt x="59175" y="70717"/>
                    <a:pt x="63320" y="70717"/>
                  </a:cubicBezTo>
                  <a:cubicBezTo>
                    <a:pt x="69060" y="70717"/>
                    <a:pt x="73045" y="67273"/>
                    <a:pt x="75915" y="62421"/>
                  </a:cubicBezTo>
                  <a:cubicBezTo>
                    <a:pt x="79422" y="56317"/>
                    <a:pt x="81495" y="47395"/>
                    <a:pt x="81495" y="46769"/>
                  </a:cubicBezTo>
                  <a:cubicBezTo>
                    <a:pt x="81495" y="44734"/>
                    <a:pt x="79422" y="44734"/>
                    <a:pt x="78944" y="44734"/>
                  </a:cubicBezTo>
                  <a:cubicBezTo>
                    <a:pt x="76712" y="44734"/>
                    <a:pt x="76552" y="45360"/>
                    <a:pt x="75436" y="49586"/>
                  </a:cubicBezTo>
                  <a:cubicBezTo>
                    <a:pt x="73523" y="57099"/>
                    <a:pt x="70494" y="66334"/>
                    <a:pt x="63799" y="66334"/>
                  </a:cubicBezTo>
                  <a:cubicBezTo>
                    <a:pt x="59654" y="66334"/>
                    <a:pt x="58538" y="62891"/>
                    <a:pt x="58538" y="58665"/>
                  </a:cubicBezTo>
                  <a:cubicBezTo>
                    <a:pt x="58538" y="56004"/>
                    <a:pt x="59813" y="50369"/>
                    <a:pt x="60929" y="46299"/>
                  </a:cubicBezTo>
                  <a:cubicBezTo>
                    <a:pt x="62045" y="42073"/>
                    <a:pt x="63639" y="35656"/>
                    <a:pt x="64436" y="32212"/>
                  </a:cubicBezTo>
                  <a:lnTo>
                    <a:pt x="67625" y="20316"/>
                  </a:lnTo>
                  <a:cubicBezTo>
                    <a:pt x="68581" y="16247"/>
                    <a:pt x="70494" y="8890"/>
                    <a:pt x="70494" y="8107"/>
                  </a:cubicBezTo>
                  <a:cubicBezTo>
                    <a:pt x="70494" y="4664"/>
                    <a:pt x="67625" y="3099"/>
                    <a:pt x="65074" y="3099"/>
                  </a:cubicBezTo>
                  <a:cubicBezTo>
                    <a:pt x="62364" y="3099"/>
                    <a:pt x="58697" y="4977"/>
                    <a:pt x="57741" y="9360"/>
                  </a:cubicBezTo>
                  <a:close/>
                  <a:moveTo>
                    <a:pt x="47538" y="49586"/>
                  </a:moveTo>
                  <a:cubicBezTo>
                    <a:pt x="46422" y="53969"/>
                    <a:pt x="42914" y="57099"/>
                    <a:pt x="39407" y="60073"/>
                  </a:cubicBezTo>
                  <a:cubicBezTo>
                    <a:pt x="37972" y="61325"/>
                    <a:pt x="31595" y="66334"/>
                    <a:pt x="24740" y="66334"/>
                  </a:cubicBezTo>
                  <a:cubicBezTo>
                    <a:pt x="18842" y="66334"/>
                    <a:pt x="13102" y="62265"/>
                    <a:pt x="13102" y="51151"/>
                  </a:cubicBezTo>
                  <a:cubicBezTo>
                    <a:pt x="13102" y="42856"/>
                    <a:pt x="17726" y="25638"/>
                    <a:pt x="21392" y="19377"/>
                  </a:cubicBezTo>
                  <a:cubicBezTo>
                    <a:pt x="28726" y="6855"/>
                    <a:pt x="36856" y="4507"/>
                    <a:pt x="41320" y="4507"/>
                  </a:cubicBezTo>
                  <a:cubicBezTo>
                    <a:pt x="52480" y="4507"/>
                    <a:pt x="55509" y="16403"/>
                    <a:pt x="55509" y="18125"/>
                  </a:cubicBezTo>
                  <a:cubicBezTo>
                    <a:pt x="55509" y="18751"/>
                    <a:pt x="55190" y="19847"/>
                    <a:pt x="55030" y="20316"/>
                  </a:cubicBezTo>
                  <a:lnTo>
                    <a:pt x="47538" y="49586"/>
                  </a:lnTo>
                  <a:close/>
                </a:path>
              </a:pathLst>
            </a:custGeom>
            <a:solidFill>
              <a:srgbClr val="000000"/>
            </a:solidFill>
            <a:ln w="22860" cap="flat">
              <a:noFill/>
              <a:prstDash val="solid"/>
              <a:miter/>
            </a:ln>
          </p:spPr>
          <p:txBody>
            <a:bodyPr rtlCol="0" anchor="ctr"/>
            <a:lstStyle/>
            <a:p>
              <a:endParaRPr lang="en-CN"/>
            </a:p>
          </p:txBody>
        </p:sp>
        <p:sp>
          <p:nvSpPr>
            <p:cNvPr id="18674" name="Freeform 18673">
              <a:extLst>
                <a:ext uri="{FF2B5EF4-FFF2-40B4-BE49-F238E27FC236}">
                  <a16:creationId xmlns:a16="http://schemas.microsoft.com/office/drawing/2014/main" id="{DF6A469D-6CFF-0A48-6E9E-00F087DBBF96}"/>
                </a:ext>
              </a:extLst>
            </p:cNvPr>
            <p:cNvSpPr/>
            <p:nvPr>
              <p:custDataLst>
                <p:tags r:id="rId108"/>
              </p:custDataLst>
            </p:nvPr>
          </p:nvSpPr>
          <p:spPr>
            <a:xfrm>
              <a:off x="6971602" y="5270229"/>
              <a:ext cx="77638" cy="70748"/>
            </a:xfrm>
            <a:custGeom>
              <a:avLst/>
              <a:gdLst>
                <a:gd name="connsiteX0" fmla="*/ 77832 w 77638"/>
                <a:gd name="connsiteY0" fmla="*/ 12490 h 70748"/>
                <a:gd name="connsiteX1" fmla="*/ 69861 w 77638"/>
                <a:gd name="connsiteY1" fmla="*/ 125 h 70748"/>
                <a:gd name="connsiteX2" fmla="*/ 61252 w 77638"/>
                <a:gd name="connsiteY2" fmla="*/ 8420 h 70748"/>
                <a:gd name="connsiteX3" fmla="*/ 63962 w 77638"/>
                <a:gd name="connsiteY3" fmla="*/ 13273 h 70748"/>
                <a:gd name="connsiteX4" fmla="*/ 69861 w 77638"/>
                <a:gd name="connsiteY4" fmla="*/ 25795 h 70748"/>
                <a:gd name="connsiteX5" fmla="*/ 40368 w 77638"/>
                <a:gd name="connsiteY5" fmla="*/ 66491 h 70748"/>
                <a:gd name="connsiteX6" fmla="*/ 27455 w 77638"/>
                <a:gd name="connsiteY6" fmla="*/ 52560 h 70748"/>
                <a:gd name="connsiteX7" fmla="*/ 36223 w 77638"/>
                <a:gd name="connsiteY7" fmla="*/ 22038 h 70748"/>
                <a:gd name="connsiteX8" fmla="*/ 38455 w 77638"/>
                <a:gd name="connsiteY8" fmla="*/ 13742 h 70748"/>
                <a:gd name="connsiteX9" fmla="*/ 23310 w 77638"/>
                <a:gd name="connsiteY9" fmla="*/ 281 h 70748"/>
                <a:gd name="connsiteX10" fmla="*/ 194 w 77638"/>
                <a:gd name="connsiteY10" fmla="*/ 24229 h 70748"/>
                <a:gd name="connsiteX11" fmla="*/ 2904 w 77638"/>
                <a:gd name="connsiteY11" fmla="*/ 26264 h 70748"/>
                <a:gd name="connsiteX12" fmla="*/ 5773 w 77638"/>
                <a:gd name="connsiteY12" fmla="*/ 23760 h 70748"/>
                <a:gd name="connsiteX13" fmla="*/ 22831 w 77638"/>
                <a:gd name="connsiteY13" fmla="*/ 4664 h 70748"/>
                <a:gd name="connsiteX14" fmla="*/ 26817 w 77638"/>
                <a:gd name="connsiteY14" fmla="*/ 10142 h 70748"/>
                <a:gd name="connsiteX15" fmla="*/ 23947 w 77638"/>
                <a:gd name="connsiteY15" fmla="*/ 20629 h 70748"/>
                <a:gd name="connsiteX16" fmla="*/ 15339 w 77638"/>
                <a:gd name="connsiteY16" fmla="*/ 50369 h 70748"/>
                <a:gd name="connsiteX17" fmla="*/ 39890 w 77638"/>
                <a:gd name="connsiteY17" fmla="*/ 70873 h 70748"/>
                <a:gd name="connsiteX18" fmla="*/ 77832 w 77638"/>
                <a:gd name="connsiteY18" fmla="*/ 12490 h 70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638" h="70748">
                  <a:moveTo>
                    <a:pt x="77832" y="12490"/>
                  </a:moveTo>
                  <a:cubicBezTo>
                    <a:pt x="77832" y="281"/>
                    <a:pt x="70339" y="125"/>
                    <a:pt x="69861" y="125"/>
                  </a:cubicBezTo>
                  <a:cubicBezTo>
                    <a:pt x="65716" y="125"/>
                    <a:pt x="61252" y="4351"/>
                    <a:pt x="61252" y="8420"/>
                  </a:cubicBezTo>
                  <a:cubicBezTo>
                    <a:pt x="61252" y="11081"/>
                    <a:pt x="62846" y="12334"/>
                    <a:pt x="63962" y="13273"/>
                  </a:cubicBezTo>
                  <a:cubicBezTo>
                    <a:pt x="66673" y="15464"/>
                    <a:pt x="69861" y="19534"/>
                    <a:pt x="69861" y="25795"/>
                  </a:cubicBezTo>
                  <a:cubicBezTo>
                    <a:pt x="69861" y="32838"/>
                    <a:pt x="59339" y="66491"/>
                    <a:pt x="40368" y="66491"/>
                  </a:cubicBezTo>
                  <a:cubicBezTo>
                    <a:pt x="27455" y="66491"/>
                    <a:pt x="27455" y="55221"/>
                    <a:pt x="27455" y="52560"/>
                  </a:cubicBezTo>
                  <a:cubicBezTo>
                    <a:pt x="27455" y="45360"/>
                    <a:pt x="30324" y="36595"/>
                    <a:pt x="36223" y="22038"/>
                  </a:cubicBezTo>
                  <a:cubicBezTo>
                    <a:pt x="37498" y="18751"/>
                    <a:pt x="38455" y="16403"/>
                    <a:pt x="38455" y="13742"/>
                  </a:cubicBezTo>
                  <a:cubicBezTo>
                    <a:pt x="38455" y="5603"/>
                    <a:pt x="31440" y="281"/>
                    <a:pt x="23310" y="281"/>
                  </a:cubicBezTo>
                  <a:cubicBezTo>
                    <a:pt x="7368" y="281"/>
                    <a:pt x="194" y="21725"/>
                    <a:pt x="194" y="24229"/>
                  </a:cubicBezTo>
                  <a:cubicBezTo>
                    <a:pt x="194" y="26264"/>
                    <a:pt x="2425" y="26264"/>
                    <a:pt x="2904" y="26264"/>
                  </a:cubicBezTo>
                  <a:cubicBezTo>
                    <a:pt x="5136" y="26264"/>
                    <a:pt x="5295" y="25482"/>
                    <a:pt x="5773" y="23760"/>
                  </a:cubicBezTo>
                  <a:cubicBezTo>
                    <a:pt x="9599" y="10925"/>
                    <a:pt x="16455" y="4664"/>
                    <a:pt x="22831" y="4664"/>
                  </a:cubicBezTo>
                  <a:cubicBezTo>
                    <a:pt x="25542" y="4664"/>
                    <a:pt x="26817" y="6386"/>
                    <a:pt x="26817" y="10142"/>
                  </a:cubicBezTo>
                  <a:cubicBezTo>
                    <a:pt x="26817" y="13742"/>
                    <a:pt x="25542" y="17029"/>
                    <a:pt x="23947" y="20629"/>
                  </a:cubicBezTo>
                  <a:cubicBezTo>
                    <a:pt x="17092" y="38003"/>
                    <a:pt x="15339" y="44734"/>
                    <a:pt x="15339" y="50369"/>
                  </a:cubicBezTo>
                  <a:cubicBezTo>
                    <a:pt x="15339" y="65865"/>
                    <a:pt x="27774" y="70873"/>
                    <a:pt x="39890" y="70873"/>
                  </a:cubicBezTo>
                  <a:cubicBezTo>
                    <a:pt x="66673" y="70873"/>
                    <a:pt x="77832" y="25325"/>
                    <a:pt x="77832" y="12490"/>
                  </a:cubicBezTo>
                  <a:close/>
                </a:path>
              </a:pathLst>
            </a:custGeom>
            <a:solidFill>
              <a:srgbClr val="000000"/>
            </a:solidFill>
            <a:ln w="22860" cap="flat">
              <a:noFill/>
              <a:prstDash val="solid"/>
              <a:miter/>
            </a:ln>
          </p:spPr>
          <p:txBody>
            <a:bodyPr rtlCol="0" anchor="ctr"/>
            <a:lstStyle/>
            <a:p>
              <a:endParaRPr lang="en-CN"/>
            </a:p>
          </p:txBody>
        </p:sp>
        <p:sp>
          <p:nvSpPr>
            <p:cNvPr id="18675" name="Freeform 18674">
              <a:extLst>
                <a:ext uri="{FF2B5EF4-FFF2-40B4-BE49-F238E27FC236}">
                  <a16:creationId xmlns:a16="http://schemas.microsoft.com/office/drawing/2014/main" id="{55522673-0044-ED2E-3061-51910697B79D}"/>
                </a:ext>
              </a:extLst>
            </p:cNvPr>
            <p:cNvSpPr/>
            <p:nvPr>
              <p:custDataLst>
                <p:tags r:id="rId109"/>
              </p:custDataLst>
            </p:nvPr>
          </p:nvSpPr>
          <p:spPr>
            <a:xfrm>
              <a:off x="7067783" y="5270385"/>
              <a:ext cx="78595" cy="100957"/>
            </a:xfrm>
            <a:custGeom>
              <a:avLst/>
              <a:gdLst>
                <a:gd name="connsiteX0" fmla="*/ 78155 w 78595"/>
                <a:gd name="connsiteY0" fmla="*/ 11394 h 100957"/>
                <a:gd name="connsiteX1" fmla="*/ 78793 w 78595"/>
                <a:gd name="connsiteY1" fmla="*/ 8107 h 100957"/>
                <a:gd name="connsiteX2" fmla="*/ 73373 w 78595"/>
                <a:gd name="connsiteY2" fmla="*/ 3099 h 100957"/>
                <a:gd name="connsiteX3" fmla="*/ 66039 w 78595"/>
                <a:gd name="connsiteY3" fmla="*/ 9047 h 100957"/>
                <a:gd name="connsiteX4" fmla="*/ 49619 w 78595"/>
                <a:gd name="connsiteY4" fmla="*/ 125 h 100957"/>
                <a:gd name="connsiteX5" fmla="*/ 8807 w 78595"/>
                <a:gd name="connsiteY5" fmla="*/ 43482 h 100957"/>
                <a:gd name="connsiteX6" fmla="*/ 33039 w 78595"/>
                <a:gd name="connsiteY6" fmla="*/ 69152 h 100957"/>
                <a:gd name="connsiteX7" fmla="*/ 52967 w 78595"/>
                <a:gd name="connsiteY7" fmla="*/ 60699 h 100957"/>
                <a:gd name="connsiteX8" fmla="*/ 49459 w 78595"/>
                <a:gd name="connsiteY8" fmla="*/ 74786 h 100957"/>
                <a:gd name="connsiteX9" fmla="*/ 40532 w 78595"/>
                <a:gd name="connsiteY9" fmla="*/ 90908 h 100957"/>
                <a:gd name="connsiteX10" fmla="*/ 22676 w 78595"/>
                <a:gd name="connsiteY10" fmla="*/ 96700 h 100957"/>
                <a:gd name="connsiteX11" fmla="*/ 10401 w 78595"/>
                <a:gd name="connsiteY11" fmla="*/ 95604 h 100957"/>
                <a:gd name="connsiteX12" fmla="*/ 15502 w 78595"/>
                <a:gd name="connsiteY12" fmla="*/ 87778 h 100957"/>
                <a:gd name="connsiteX13" fmla="*/ 9285 w 78595"/>
                <a:gd name="connsiteY13" fmla="*/ 81987 h 100957"/>
                <a:gd name="connsiteX14" fmla="*/ 198 w 78595"/>
                <a:gd name="connsiteY14" fmla="*/ 91534 h 100957"/>
                <a:gd name="connsiteX15" fmla="*/ 22836 w 78595"/>
                <a:gd name="connsiteY15" fmla="*/ 101082 h 100957"/>
                <a:gd name="connsiteX16" fmla="*/ 60778 w 78595"/>
                <a:gd name="connsiteY16" fmla="*/ 79639 h 100957"/>
                <a:gd name="connsiteX17" fmla="*/ 78155 w 78595"/>
                <a:gd name="connsiteY17" fmla="*/ 11394 h 100957"/>
                <a:gd name="connsiteX18" fmla="*/ 56155 w 78595"/>
                <a:gd name="connsiteY18" fmla="*/ 48334 h 100957"/>
                <a:gd name="connsiteX19" fmla="*/ 52807 w 78595"/>
                <a:gd name="connsiteY19" fmla="*/ 54125 h 100957"/>
                <a:gd name="connsiteX20" fmla="*/ 33517 w 78595"/>
                <a:gd name="connsiteY20" fmla="*/ 64769 h 100957"/>
                <a:gd name="connsiteX21" fmla="*/ 21560 w 78595"/>
                <a:gd name="connsiteY21" fmla="*/ 49899 h 100957"/>
                <a:gd name="connsiteX22" fmla="*/ 30010 w 78595"/>
                <a:gd name="connsiteY22" fmla="*/ 18595 h 100957"/>
                <a:gd name="connsiteX23" fmla="*/ 49619 w 78595"/>
                <a:gd name="connsiteY23" fmla="*/ 4507 h 100957"/>
                <a:gd name="connsiteX24" fmla="*/ 63807 w 78595"/>
                <a:gd name="connsiteY24" fmla="*/ 17812 h 100957"/>
                <a:gd name="connsiteX25" fmla="*/ 63329 w 78595"/>
                <a:gd name="connsiteY25" fmla="*/ 20160 h 100957"/>
                <a:gd name="connsiteX26" fmla="*/ 56155 w 78595"/>
                <a:gd name="connsiteY26" fmla="*/ 48334 h 10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595" h="100957">
                  <a:moveTo>
                    <a:pt x="78155" y="11394"/>
                  </a:moveTo>
                  <a:cubicBezTo>
                    <a:pt x="78793" y="9047"/>
                    <a:pt x="78793" y="8264"/>
                    <a:pt x="78793" y="8107"/>
                  </a:cubicBezTo>
                  <a:cubicBezTo>
                    <a:pt x="78793" y="4664"/>
                    <a:pt x="75923" y="3099"/>
                    <a:pt x="73373" y="3099"/>
                  </a:cubicBezTo>
                  <a:cubicBezTo>
                    <a:pt x="69706" y="3099"/>
                    <a:pt x="66677" y="6073"/>
                    <a:pt x="66039" y="9047"/>
                  </a:cubicBezTo>
                  <a:cubicBezTo>
                    <a:pt x="63329" y="4820"/>
                    <a:pt x="57909" y="125"/>
                    <a:pt x="49619" y="125"/>
                  </a:cubicBezTo>
                  <a:cubicBezTo>
                    <a:pt x="29691" y="125"/>
                    <a:pt x="8807" y="21099"/>
                    <a:pt x="8807" y="43482"/>
                  </a:cubicBezTo>
                  <a:cubicBezTo>
                    <a:pt x="8807" y="59604"/>
                    <a:pt x="19966" y="69152"/>
                    <a:pt x="33039" y="69152"/>
                  </a:cubicBezTo>
                  <a:cubicBezTo>
                    <a:pt x="40372" y="69152"/>
                    <a:pt x="47387" y="65552"/>
                    <a:pt x="52967" y="60699"/>
                  </a:cubicBezTo>
                  <a:lnTo>
                    <a:pt x="49459" y="74786"/>
                  </a:lnTo>
                  <a:cubicBezTo>
                    <a:pt x="47706" y="81360"/>
                    <a:pt x="46590" y="85587"/>
                    <a:pt x="40532" y="90908"/>
                  </a:cubicBezTo>
                  <a:cubicBezTo>
                    <a:pt x="33517" y="96700"/>
                    <a:pt x="26662" y="96700"/>
                    <a:pt x="22676" y="96700"/>
                  </a:cubicBezTo>
                  <a:cubicBezTo>
                    <a:pt x="15343" y="96700"/>
                    <a:pt x="13270" y="96230"/>
                    <a:pt x="10401" y="95604"/>
                  </a:cubicBezTo>
                  <a:cubicBezTo>
                    <a:pt x="14386" y="93726"/>
                    <a:pt x="15502" y="89969"/>
                    <a:pt x="15502" y="87778"/>
                  </a:cubicBezTo>
                  <a:cubicBezTo>
                    <a:pt x="15502" y="84021"/>
                    <a:pt x="12473" y="81987"/>
                    <a:pt x="9285" y="81987"/>
                  </a:cubicBezTo>
                  <a:cubicBezTo>
                    <a:pt x="4821" y="81987"/>
                    <a:pt x="198" y="85587"/>
                    <a:pt x="198" y="91534"/>
                  </a:cubicBezTo>
                  <a:cubicBezTo>
                    <a:pt x="198" y="100926"/>
                    <a:pt x="13908" y="101082"/>
                    <a:pt x="22836" y="101082"/>
                  </a:cubicBezTo>
                  <a:cubicBezTo>
                    <a:pt x="47865" y="101082"/>
                    <a:pt x="58546" y="88561"/>
                    <a:pt x="60778" y="79639"/>
                  </a:cubicBezTo>
                  <a:lnTo>
                    <a:pt x="78155" y="11394"/>
                  </a:lnTo>
                  <a:close/>
                  <a:moveTo>
                    <a:pt x="56155" y="48334"/>
                  </a:moveTo>
                  <a:cubicBezTo>
                    <a:pt x="55517" y="50682"/>
                    <a:pt x="55517" y="50995"/>
                    <a:pt x="52807" y="54125"/>
                  </a:cubicBezTo>
                  <a:cubicBezTo>
                    <a:pt x="47227" y="60699"/>
                    <a:pt x="39575" y="64769"/>
                    <a:pt x="33517" y="64769"/>
                  </a:cubicBezTo>
                  <a:cubicBezTo>
                    <a:pt x="25386" y="64769"/>
                    <a:pt x="21560" y="58038"/>
                    <a:pt x="21560" y="49899"/>
                  </a:cubicBezTo>
                  <a:cubicBezTo>
                    <a:pt x="21560" y="43012"/>
                    <a:pt x="25865" y="25482"/>
                    <a:pt x="30010" y="18595"/>
                  </a:cubicBezTo>
                  <a:cubicBezTo>
                    <a:pt x="36705" y="7638"/>
                    <a:pt x="44198" y="4507"/>
                    <a:pt x="49619" y="4507"/>
                  </a:cubicBezTo>
                  <a:cubicBezTo>
                    <a:pt x="60778" y="4507"/>
                    <a:pt x="63807" y="16247"/>
                    <a:pt x="63807" y="17812"/>
                  </a:cubicBezTo>
                  <a:cubicBezTo>
                    <a:pt x="63807" y="18125"/>
                    <a:pt x="63807" y="18438"/>
                    <a:pt x="63329" y="20160"/>
                  </a:cubicBezTo>
                  <a:lnTo>
                    <a:pt x="56155" y="48334"/>
                  </a:lnTo>
                  <a:close/>
                </a:path>
              </a:pathLst>
            </a:custGeom>
            <a:solidFill>
              <a:srgbClr val="000000"/>
            </a:solidFill>
            <a:ln w="22860" cap="flat">
              <a:noFill/>
              <a:prstDash val="solid"/>
              <a:miter/>
            </a:ln>
          </p:spPr>
          <p:txBody>
            <a:bodyPr rtlCol="0" anchor="ctr"/>
            <a:lstStyle/>
            <a:p>
              <a:endParaRPr lang="en-CN"/>
            </a:p>
          </p:txBody>
        </p:sp>
        <p:sp>
          <p:nvSpPr>
            <p:cNvPr id="18676" name="Freeform 18675">
              <a:extLst>
                <a:ext uri="{FF2B5EF4-FFF2-40B4-BE49-F238E27FC236}">
                  <a16:creationId xmlns:a16="http://schemas.microsoft.com/office/drawing/2014/main" id="{7C89314E-238B-319F-F156-327275BB76C3}"/>
                </a:ext>
              </a:extLst>
            </p:cNvPr>
            <p:cNvSpPr/>
            <p:nvPr>
              <p:custDataLst>
                <p:tags r:id="rId110"/>
              </p:custDataLst>
            </p:nvPr>
          </p:nvSpPr>
          <p:spPr>
            <a:xfrm>
              <a:off x="6866929" y="5402561"/>
              <a:ext cx="70464" cy="103931"/>
            </a:xfrm>
            <a:custGeom>
              <a:avLst/>
              <a:gdLst>
                <a:gd name="connsiteX0" fmla="*/ 70653 w 70464"/>
                <a:gd name="connsiteY0" fmla="*/ 75577 h 103931"/>
                <a:gd name="connsiteX1" fmla="*/ 65233 w 70464"/>
                <a:gd name="connsiteY1" fmla="*/ 75577 h 103931"/>
                <a:gd name="connsiteX2" fmla="*/ 61088 w 70464"/>
                <a:gd name="connsiteY2" fmla="*/ 89820 h 103931"/>
                <a:gd name="connsiteX3" fmla="*/ 45305 w 70464"/>
                <a:gd name="connsiteY3" fmla="*/ 90759 h 103931"/>
                <a:gd name="connsiteX4" fmla="*/ 15972 w 70464"/>
                <a:gd name="connsiteY4" fmla="*/ 90759 h 103931"/>
                <a:gd name="connsiteX5" fmla="*/ 47856 w 70464"/>
                <a:gd name="connsiteY5" fmla="*/ 64463 h 103931"/>
                <a:gd name="connsiteX6" fmla="*/ 70653 w 70464"/>
                <a:gd name="connsiteY6" fmla="*/ 30654 h 103931"/>
                <a:gd name="connsiteX7" fmla="*/ 33349 w 70464"/>
                <a:gd name="connsiteY7" fmla="*/ 132 h 103931"/>
                <a:gd name="connsiteX8" fmla="*/ 189 w 70464"/>
                <a:gd name="connsiteY8" fmla="*/ 28150 h 103931"/>
                <a:gd name="connsiteX9" fmla="*/ 8638 w 70464"/>
                <a:gd name="connsiteY9" fmla="*/ 36915 h 103931"/>
                <a:gd name="connsiteX10" fmla="*/ 17088 w 70464"/>
                <a:gd name="connsiteY10" fmla="*/ 28619 h 103931"/>
                <a:gd name="connsiteX11" fmla="*/ 7682 w 70464"/>
                <a:gd name="connsiteY11" fmla="*/ 20324 h 103931"/>
                <a:gd name="connsiteX12" fmla="*/ 30957 w 70464"/>
                <a:gd name="connsiteY12" fmla="*/ 5767 h 103931"/>
                <a:gd name="connsiteX13" fmla="*/ 55189 w 70464"/>
                <a:gd name="connsiteY13" fmla="*/ 30654 h 103931"/>
                <a:gd name="connsiteX14" fmla="*/ 40204 w 70464"/>
                <a:gd name="connsiteY14" fmla="*/ 60707 h 103931"/>
                <a:gd name="connsiteX15" fmla="*/ 1783 w 70464"/>
                <a:gd name="connsiteY15" fmla="*/ 97959 h 103931"/>
                <a:gd name="connsiteX16" fmla="*/ 189 w 70464"/>
                <a:gd name="connsiteY16" fmla="*/ 104064 h 103931"/>
                <a:gd name="connsiteX17" fmla="*/ 65871 w 70464"/>
                <a:gd name="connsiteY17" fmla="*/ 104064 h 103931"/>
                <a:gd name="connsiteX18" fmla="*/ 70653 w 70464"/>
                <a:gd name="connsiteY18" fmla="*/ 75577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3931">
                  <a:moveTo>
                    <a:pt x="70653" y="75577"/>
                  </a:moveTo>
                  <a:lnTo>
                    <a:pt x="65233" y="75577"/>
                  </a:lnTo>
                  <a:cubicBezTo>
                    <a:pt x="64755" y="79020"/>
                    <a:pt x="63161" y="88255"/>
                    <a:pt x="61088" y="89820"/>
                  </a:cubicBezTo>
                  <a:cubicBezTo>
                    <a:pt x="59813" y="90759"/>
                    <a:pt x="47537" y="90759"/>
                    <a:pt x="45305" y="90759"/>
                  </a:cubicBezTo>
                  <a:lnTo>
                    <a:pt x="15972" y="90759"/>
                  </a:lnTo>
                  <a:cubicBezTo>
                    <a:pt x="32711" y="76203"/>
                    <a:pt x="38291" y="71820"/>
                    <a:pt x="47856" y="64463"/>
                  </a:cubicBezTo>
                  <a:cubicBezTo>
                    <a:pt x="59653" y="55228"/>
                    <a:pt x="70653" y="45524"/>
                    <a:pt x="70653" y="30654"/>
                  </a:cubicBezTo>
                  <a:cubicBezTo>
                    <a:pt x="70653" y="11715"/>
                    <a:pt x="53755" y="132"/>
                    <a:pt x="33349" y="132"/>
                  </a:cubicBezTo>
                  <a:cubicBezTo>
                    <a:pt x="13580" y="132"/>
                    <a:pt x="189" y="13750"/>
                    <a:pt x="189" y="28150"/>
                  </a:cubicBezTo>
                  <a:cubicBezTo>
                    <a:pt x="189" y="36133"/>
                    <a:pt x="7044" y="36915"/>
                    <a:pt x="8638" y="36915"/>
                  </a:cubicBezTo>
                  <a:cubicBezTo>
                    <a:pt x="12464" y="36915"/>
                    <a:pt x="17088" y="34254"/>
                    <a:pt x="17088" y="28619"/>
                  </a:cubicBezTo>
                  <a:cubicBezTo>
                    <a:pt x="17088" y="25802"/>
                    <a:pt x="15972" y="20324"/>
                    <a:pt x="7682" y="20324"/>
                  </a:cubicBezTo>
                  <a:cubicBezTo>
                    <a:pt x="12624" y="9211"/>
                    <a:pt x="23464" y="5767"/>
                    <a:pt x="30957" y="5767"/>
                  </a:cubicBezTo>
                  <a:cubicBezTo>
                    <a:pt x="46900" y="5767"/>
                    <a:pt x="55189" y="17976"/>
                    <a:pt x="55189" y="30654"/>
                  </a:cubicBezTo>
                  <a:cubicBezTo>
                    <a:pt x="55189" y="44272"/>
                    <a:pt x="45305" y="55072"/>
                    <a:pt x="40204" y="60707"/>
                  </a:cubicBezTo>
                  <a:lnTo>
                    <a:pt x="1783" y="97959"/>
                  </a:lnTo>
                  <a:cubicBezTo>
                    <a:pt x="189" y="99368"/>
                    <a:pt x="189" y="99681"/>
                    <a:pt x="189" y="104064"/>
                  </a:cubicBezTo>
                  <a:lnTo>
                    <a:pt x="65871" y="104064"/>
                  </a:lnTo>
                  <a:lnTo>
                    <a:pt x="70653" y="75577"/>
                  </a:lnTo>
                  <a:close/>
                </a:path>
              </a:pathLst>
            </a:custGeom>
            <a:solidFill>
              <a:srgbClr val="000000"/>
            </a:solidFill>
            <a:ln w="22860" cap="flat">
              <a:noFill/>
              <a:prstDash val="solid"/>
              <a:miter/>
            </a:ln>
          </p:spPr>
          <p:txBody>
            <a:bodyPr rtlCol="0" anchor="ctr"/>
            <a:lstStyle/>
            <a:p>
              <a:endParaRPr lang="en-CN"/>
            </a:p>
          </p:txBody>
        </p:sp>
        <p:sp>
          <p:nvSpPr>
            <p:cNvPr id="18677" name="Freeform 18676">
              <a:extLst>
                <a:ext uri="{FF2B5EF4-FFF2-40B4-BE49-F238E27FC236}">
                  <a16:creationId xmlns:a16="http://schemas.microsoft.com/office/drawing/2014/main" id="{D591C25D-EFB6-83EF-B8AE-5A076AE8ABA8}"/>
                </a:ext>
              </a:extLst>
            </p:cNvPr>
            <p:cNvSpPr/>
            <p:nvPr>
              <p:custDataLst>
                <p:tags r:id="rId111"/>
              </p:custDataLst>
            </p:nvPr>
          </p:nvSpPr>
          <p:spPr>
            <a:xfrm>
              <a:off x="7242901" y="5364803"/>
              <a:ext cx="151451" cy="52323"/>
            </a:xfrm>
            <a:custGeom>
              <a:avLst/>
              <a:gdLst>
                <a:gd name="connsiteX0" fmla="*/ 143913 w 151451"/>
                <a:gd name="connsiteY0" fmla="*/ 9074 h 52323"/>
                <a:gd name="connsiteX1" fmla="*/ 151656 w 151451"/>
                <a:gd name="connsiteY1" fmla="*/ 4602 h 52323"/>
                <a:gd name="connsiteX2" fmla="*/ 144141 w 151451"/>
                <a:gd name="connsiteY2" fmla="*/ 130 h 52323"/>
                <a:gd name="connsiteX3" fmla="*/ 7721 w 151451"/>
                <a:gd name="connsiteY3" fmla="*/ 130 h 52323"/>
                <a:gd name="connsiteX4" fmla="*/ 205 w 151451"/>
                <a:gd name="connsiteY4" fmla="*/ 4602 h 52323"/>
                <a:gd name="connsiteX5" fmla="*/ 7949 w 151451"/>
                <a:gd name="connsiteY5" fmla="*/ 9074 h 52323"/>
                <a:gd name="connsiteX6" fmla="*/ 143913 w 151451"/>
                <a:gd name="connsiteY6" fmla="*/ 9074 h 52323"/>
                <a:gd name="connsiteX7" fmla="*/ 144141 w 151451"/>
                <a:gd name="connsiteY7" fmla="*/ 52453 h 52323"/>
                <a:gd name="connsiteX8" fmla="*/ 151656 w 151451"/>
                <a:gd name="connsiteY8" fmla="*/ 47981 h 52323"/>
                <a:gd name="connsiteX9" fmla="*/ 143913 w 151451"/>
                <a:gd name="connsiteY9" fmla="*/ 43509 h 52323"/>
                <a:gd name="connsiteX10" fmla="*/ 7949 w 151451"/>
                <a:gd name="connsiteY10" fmla="*/ 43509 h 52323"/>
                <a:gd name="connsiteX11" fmla="*/ 205 w 151451"/>
                <a:gd name="connsiteY11" fmla="*/ 47981 h 52323"/>
                <a:gd name="connsiteX12" fmla="*/ 7721 w 151451"/>
                <a:gd name="connsiteY12" fmla="*/ 52453 h 52323"/>
                <a:gd name="connsiteX13" fmla="*/ 144141 w 151451"/>
                <a:gd name="connsiteY13" fmla="*/ 52453 h 5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2323">
                  <a:moveTo>
                    <a:pt x="143913" y="9074"/>
                  </a:moveTo>
                  <a:cubicBezTo>
                    <a:pt x="147329" y="9074"/>
                    <a:pt x="151656" y="9074"/>
                    <a:pt x="151656" y="4602"/>
                  </a:cubicBezTo>
                  <a:cubicBezTo>
                    <a:pt x="151656" y="130"/>
                    <a:pt x="147329" y="130"/>
                    <a:pt x="144141" y="130"/>
                  </a:cubicBezTo>
                  <a:lnTo>
                    <a:pt x="7721" y="130"/>
                  </a:lnTo>
                  <a:cubicBezTo>
                    <a:pt x="4532" y="130"/>
                    <a:pt x="205" y="130"/>
                    <a:pt x="205" y="4602"/>
                  </a:cubicBezTo>
                  <a:cubicBezTo>
                    <a:pt x="205" y="9074"/>
                    <a:pt x="4532" y="9074"/>
                    <a:pt x="7949" y="9074"/>
                  </a:cubicBezTo>
                  <a:lnTo>
                    <a:pt x="143913" y="9074"/>
                  </a:lnTo>
                  <a:close/>
                  <a:moveTo>
                    <a:pt x="144141" y="52453"/>
                  </a:moveTo>
                  <a:cubicBezTo>
                    <a:pt x="147329" y="52453"/>
                    <a:pt x="151656" y="52453"/>
                    <a:pt x="151656" y="47981"/>
                  </a:cubicBezTo>
                  <a:cubicBezTo>
                    <a:pt x="151656" y="43509"/>
                    <a:pt x="147329" y="43509"/>
                    <a:pt x="143913" y="43509"/>
                  </a:cubicBezTo>
                  <a:lnTo>
                    <a:pt x="7949" y="43509"/>
                  </a:lnTo>
                  <a:cubicBezTo>
                    <a:pt x="4532" y="43509"/>
                    <a:pt x="205" y="43509"/>
                    <a:pt x="205" y="47981"/>
                  </a:cubicBezTo>
                  <a:cubicBezTo>
                    <a:pt x="205" y="52453"/>
                    <a:pt x="4532" y="52453"/>
                    <a:pt x="7721" y="52453"/>
                  </a:cubicBezTo>
                  <a:lnTo>
                    <a:pt x="144141" y="52453"/>
                  </a:lnTo>
                  <a:close/>
                </a:path>
              </a:pathLst>
            </a:custGeom>
            <a:solidFill>
              <a:srgbClr val="000000"/>
            </a:solidFill>
            <a:ln w="22860" cap="flat">
              <a:noFill/>
              <a:prstDash val="solid"/>
              <a:miter/>
            </a:ln>
          </p:spPr>
          <p:txBody>
            <a:bodyPr rtlCol="0" anchor="ctr"/>
            <a:lstStyle/>
            <a:p>
              <a:endParaRPr lang="en-CN"/>
            </a:p>
          </p:txBody>
        </p:sp>
        <p:sp>
          <p:nvSpPr>
            <p:cNvPr id="18678" name="Freeform 18677">
              <a:extLst>
                <a:ext uri="{FF2B5EF4-FFF2-40B4-BE49-F238E27FC236}">
                  <a16:creationId xmlns:a16="http://schemas.microsoft.com/office/drawing/2014/main" id="{16355421-5EEA-BCE9-7E1D-CA680E69E761}"/>
                </a:ext>
              </a:extLst>
            </p:cNvPr>
            <p:cNvSpPr/>
            <p:nvPr>
              <p:custDataLst>
                <p:tags r:id="rId112"/>
              </p:custDataLst>
            </p:nvPr>
          </p:nvSpPr>
          <p:spPr>
            <a:xfrm>
              <a:off x="7477832" y="5286765"/>
              <a:ext cx="156005" cy="160101"/>
            </a:xfrm>
            <a:custGeom>
              <a:avLst/>
              <a:gdLst>
                <a:gd name="connsiteX0" fmla="*/ 83571 w 156005"/>
                <a:gd name="connsiteY0" fmla="*/ 4602 h 160101"/>
                <a:gd name="connsiteX1" fmla="*/ 78333 w 156005"/>
                <a:gd name="connsiteY1" fmla="*/ 130 h 160101"/>
                <a:gd name="connsiteX2" fmla="*/ 72867 w 156005"/>
                <a:gd name="connsiteY2" fmla="*/ 4602 h 160101"/>
                <a:gd name="connsiteX3" fmla="*/ 25723 w 156005"/>
                <a:gd name="connsiteY3" fmla="*/ 138317 h 160101"/>
                <a:gd name="connsiteX4" fmla="*/ 216 w 156005"/>
                <a:gd name="connsiteY4" fmla="*/ 153299 h 160101"/>
                <a:gd name="connsiteX5" fmla="*/ 216 w 156005"/>
                <a:gd name="connsiteY5" fmla="*/ 160231 h 160101"/>
                <a:gd name="connsiteX6" fmla="*/ 23446 w 156005"/>
                <a:gd name="connsiteY6" fmla="*/ 159560 h 160101"/>
                <a:gd name="connsiteX7" fmla="*/ 49637 w 156005"/>
                <a:gd name="connsiteY7" fmla="*/ 160231 h 160101"/>
                <a:gd name="connsiteX8" fmla="*/ 49637 w 156005"/>
                <a:gd name="connsiteY8" fmla="*/ 153299 h 160101"/>
                <a:gd name="connsiteX9" fmla="*/ 32556 w 156005"/>
                <a:gd name="connsiteY9" fmla="*/ 141895 h 160101"/>
                <a:gd name="connsiteX10" fmla="*/ 33011 w 156005"/>
                <a:gd name="connsiteY10" fmla="*/ 138541 h 160101"/>
                <a:gd name="connsiteX11" fmla="*/ 43487 w 156005"/>
                <a:gd name="connsiteY11" fmla="*/ 109249 h 160101"/>
                <a:gd name="connsiteX12" fmla="*/ 99741 w 156005"/>
                <a:gd name="connsiteY12" fmla="*/ 109249 h 160101"/>
                <a:gd name="connsiteX13" fmla="*/ 111811 w 156005"/>
                <a:gd name="connsiteY13" fmla="*/ 143460 h 160101"/>
                <a:gd name="connsiteX14" fmla="*/ 112494 w 156005"/>
                <a:gd name="connsiteY14" fmla="*/ 146591 h 160101"/>
                <a:gd name="connsiteX15" fmla="*/ 93592 w 156005"/>
                <a:gd name="connsiteY15" fmla="*/ 153299 h 160101"/>
                <a:gd name="connsiteX16" fmla="*/ 93592 w 156005"/>
                <a:gd name="connsiteY16" fmla="*/ 160231 h 160101"/>
                <a:gd name="connsiteX17" fmla="*/ 126387 w 156005"/>
                <a:gd name="connsiteY17" fmla="*/ 159560 h 160101"/>
                <a:gd name="connsiteX18" fmla="*/ 156222 w 156005"/>
                <a:gd name="connsiteY18" fmla="*/ 160231 h 160101"/>
                <a:gd name="connsiteX19" fmla="*/ 156222 w 156005"/>
                <a:gd name="connsiteY19" fmla="*/ 153299 h 160101"/>
                <a:gd name="connsiteX20" fmla="*/ 152122 w 156005"/>
                <a:gd name="connsiteY20" fmla="*/ 153299 h 160101"/>
                <a:gd name="connsiteX21" fmla="*/ 132764 w 156005"/>
                <a:gd name="connsiteY21" fmla="*/ 144355 h 160101"/>
                <a:gd name="connsiteX22" fmla="*/ 83571 w 156005"/>
                <a:gd name="connsiteY22" fmla="*/ 4602 h 160101"/>
                <a:gd name="connsiteX23" fmla="*/ 71500 w 156005"/>
                <a:gd name="connsiteY23" fmla="*/ 29645 h 160101"/>
                <a:gd name="connsiteX24" fmla="*/ 97235 w 156005"/>
                <a:gd name="connsiteY24" fmla="*/ 102317 h 160101"/>
                <a:gd name="connsiteX25" fmla="*/ 45993 w 156005"/>
                <a:gd name="connsiteY25" fmla="*/ 102317 h 160101"/>
                <a:gd name="connsiteX26" fmla="*/ 71500 w 156005"/>
                <a:gd name="connsiteY26" fmla="*/ 29645 h 16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6005" h="160101">
                  <a:moveTo>
                    <a:pt x="83571" y="4602"/>
                  </a:moveTo>
                  <a:cubicBezTo>
                    <a:pt x="82432" y="1695"/>
                    <a:pt x="81976" y="130"/>
                    <a:pt x="78333" y="130"/>
                  </a:cubicBezTo>
                  <a:cubicBezTo>
                    <a:pt x="74689" y="130"/>
                    <a:pt x="74005" y="1471"/>
                    <a:pt x="72867" y="4602"/>
                  </a:cubicBezTo>
                  <a:lnTo>
                    <a:pt x="25723" y="138317"/>
                  </a:lnTo>
                  <a:cubicBezTo>
                    <a:pt x="21624" y="149721"/>
                    <a:pt x="12514" y="153075"/>
                    <a:pt x="216" y="153299"/>
                  </a:cubicBezTo>
                  <a:lnTo>
                    <a:pt x="216" y="160231"/>
                  </a:lnTo>
                  <a:cubicBezTo>
                    <a:pt x="5454" y="160007"/>
                    <a:pt x="15247" y="159560"/>
                    <a:pt x="23446" y="159560"/>
                  </a:cubicBezTo>
                  <a:cubicBezTo>
                    <a:pt x="30506" y="159560"/>
                    <a:pt x="42349" y="160007"/>
                    <a:pt x="49637" y="160231"/>
                  </a:cubicBezTo>
                  <a:lnTo>
                    <a:pt x="49637" y="153299"/>
                  </a:lnTo>
                  <a:cubicBezTo>
                    <a:pt x="38249" y="153299"/>
                    <a:pt x="32556" y="147709"/>
                    <a:pt x="32556" y="141895"/>
                  </a:cubicBezTo>
                  <a:cubicBezTo>
                    <a:pt x="32556" y="141224"/>
                    <a:pt x="32783" y="138988"/>
                    <a:pt x="33011" y="138541"/>
                  </a:cubicBezTo>
                  <a:lnTo>
                    <a:pt x="43487" y="109249"/>
                  </a:lnTo>
                  <a:lnTo>
                    <a:pt x="99741" y="109249"/>
                  </a:lnTo>
                  <a:lnTo>
                    <a:pt x="111811" y="143460"/>
                  </a:lnTo>
                  <a:cubicBezTo>
                    <a:pt x="112039" y="144355"/>
                    <a:pt x="112494" y="145696"/>
                    <a:pt x="112494" y="146591"/>
                  </a:cubicBezTo>
                  <a:cubicBezTo>
                    <a:pt x="112494" y="153299"/>
                    <a:pt x="99741" y="153299"/>
                    <a:pt x="93592" y="153299"/>
                  </a:cubicBezTo>
                  <a:lnTo>
                    <a:pt x="93592" y="160231"/>
                  </a:lnTo>
                  <a:cubicBezTo>
                    <a:pt x="101790" y="159560"/>
                    <a:pt x="117733" y="159560"/>
                    <a:pt x="126387" y="159560"/>
                  </a:cubicBezTo>
                  <a:cubicBezTo>
                    <a:pt x="136180" y="159560"/>
                    <a:pt x="146656" y="159784"/>
                    <a:pt x="156222" y="160231"/>
                  </a:cubicBezTo>
                  <a:lnTo>
                    <a:pt x="156222" y="153299"/>
                  </a:lnTo>
                  <a:lnTo>
                    <a:pt x="152122" y="153299"/>
                  </a:lnTo>
                  <a:cubicBezTo>
                    <a:pt x="138457" y="153299"/>
                    <a:pt x="135269" y="151734"/>
                    <a:pt x="132764" y="144355"/>
                  </a:cubicBezTo>
                  <a:lnTo>
                    <a:pt x="83571" y="4602"/>
                  </a:lnTo>
                  <a:close/>
                  <a:moveTo>
                    <a:pt x="71500" y="29645"/>
                  </a:moveTo>
                  <a:lnTo>
                    <a:pt x="97235" y="102317"/>
                  </a:lnTo>
                  <a:lnTo>
                    <a:pt x="45993" y="102317"/>
                  </a:lnTo>
                  <a:lnTo>
                    <a:pt x="71500" y="29645"/>
                  </a:lnTo>
                  <a:close/>
                </a:path>
              </a:pathLst>
            </a:custGeom>
            <a:solidFill>
              <a:srgbClr val="000000"/>
            </a:solidFill>
            <a:ln w="22860" cap="flat">
              <a:noFill/>
              <a:prstDash val="solid"/>
              <a:miter/>
            </a:ln>
          </p:spPr>
          <p:txBody>
            <a:bodyPr rtlCol="0" anchor="ctr"/>
            <a:lstStyle/>
            <a:p>
              <a:endParaRPr lang="en-CN"/>
            </a:p>
          </p:txBody>
        </p:sp>
        <p:sp>
          <p:nvSpPr>
            <p:cNvPr id="18679" name="Freeform 18678">
              <a:extLst>
                <a:ext uri="{FF2B5EF4-FFF2-40B4-BE49-F238E27FC236}">
                  <a16:creationId xmlns:a16="http://schemas.microsoft.com/office/drawing/2014/main" id="{197F93BB-EB3B-7118-0902-642E0FFD3A16}"/>
                </a:ext>
              </a:extLst>
            </p:cNvPr>
            <p:cNvSpPr/>
            <p:nvPr>
              <p:custDataLst>
                <p:tags r:id="rId113"/>
              </p:custDataLst>
            </p:nvPr>
          </p:nvSpPr>
          <p:spPr>
            <a:xfrm>
              <a:off x="7645681" y="5350492"/>
              <a:ext cx="111367" cy="98833"/>
            </a:xfrm>
            <a:custGeom>
              <a:avLst/>
              <a:gdLst>
                <a:gd name="connsiteX0" fmla="*/ 90638 w 111367"/>
                <a:gd name="connsiteY0" fmla="*/ 22043 h 98833"/>
                <a:gd name="connsiteX1" fmla="*/ 111591 w 111367"/>
                <a:gd name="connsiteY1" fmla="*/ 7061 h 98833"/>
                <a:gd name="connsiteX2" fmla="*/ 111591 w 111367"/>
                <a:gd name="connsiteY2" fmla="*/ 130 h 98833"/>
                <a:gd name="connsiteX3" fmla="*/ 94510 w 111367"/>
                <a:gd name="connsiteY3" fmla="*/ 800 h 98833"/>
                <a:gd name="connsiteX4" fmla="*/ 74696 w 111367"/>
                <a:gd name="connsiteY4" fmla="*/ 130 h 98833"/>
                <a:gd name="connsiteX5" fmla="*/ 74696 w 111367"/>
                <a:gd name="connsiteY5" fmla="*/ 7061 h 98833"/>
                <a:gd name="connsiteX6" fmla="*/ 85628 w 111367"/>
                <a:gd name="connsiteY6" fmla="*/ 16676 h 98833"/>
                <a:gd name="connsiteX7" fmla="*/ 84261 w 111367"/>
                <a:gd name="connsiteY7" fmla="*/ 22043 h 98833"/>
                <a:gd name="connsiteX8" fmla="*/ 61031 w 111367"/>
                <a:gd name="connsiteY8" fmla="*/ 79062 h 98833"/>
                <a:gd name="connsiteX9" fmla="*/ 35524 w 111367"/>
                <a:gd name="connsiteY9" fmla="*/ 16676 h 98833"/>
                <a:gd name="connsiteX10" fmla="*/ 34157 w 111367"/>
                <a:gd name="connsiteY10" fmla="*/ 12875 h 98833"/>
                <a:gd name="connsiteX11" fmla="*/ 47139 w 111367"/>
                <a:gd name="connsiteY11" fmla="*/ 7061 h 98833"/>
                <a:gd name="connsiteX12" fmla="*/ 47139 w 111367"/>
                <a:gd name="connsiteY12" fmla="*/ 130 h 98833"/>
                <a:gd name="connsiteX13" fmla="*/ 22315 w 111367"/>
                <a:gd name="connsiteY13" fmla="*/ 800 h 98833"/>
                <a:gd name="connsiteX14" fmla="*/ 223 w 111367"/>
                <a:gd name="connsiteY14" fmla="*/ 130 h 98833"/>
                <a:gd name="connsiteX15" fmla="*/ 223 w 111367"/>
                <a:gd name="connsiteY15" fmla="*/ 7061 h 98833"/>
                <a:gd name="connsiteX16" fmla="*/ 18443 w 111367"/>
                <a:gd name="connsiteY16" fmla="*/ 15335 h 98833"/>
                <a:gd name="connsiteX17" fmla="*/ 51238 w 111367"/>
                <a:gd name="connsiteY17" fmla="*/ 94714 h 98833"/>
                <a:gd name="connsiteX18" fmla="*/ 56021 w 111367"/>
                <a:gd name="connsiteY18" fmla="*/ 98963 h 98833"/>
                <a:gd name="connsiteX19" fmla="*/ 60804 w 111367"/>
                <a:gd name="connsiteY19" fmla="*/ 94714 h 98833"/>
                <a:gd name="connsiteX20" fmla="*/ 90638 w 111367"/>
                <a:gd name="connsiteY20" fmla="*/ 22043 h 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367" h="98833">
                  <a:moveTo>
                    <a:pt x="90638" y="22043"/>
                  </a:moveTo>
                  <a:cubicBezTo>
                    <a:pt x="92688" y="16900"/>
                    <a:pt x="96560" y="7285"/>
                    <a:pt x="111591" y="7061"/>
                  </a:cubicBezTo>
                  <a:lnTo>
                    <a:pt x="111591" y="130"/>
                  </a:lnTo>
                  <a:cubicBezTo>
                    <a:pt x="106353" y="577"/>
                    <a:pt x="99748" y="800"/>
                    <a:pt x="94510" y="800"/>
                  </a:cubicBezTo>
                  <a:cubicBezTo>
                    <a:pt x="89044" y="800"/>
                    <a:pt x="78568" y="353"/>
                    <a:pt x="74696" y="130"/>
                  </a:cubicBezTo>
                  <a:lnTo>
                    <a:pt x="74696" y="7061"/>
                  </a:lnTo>
                  <a:cubicBezTo>
                    <a:pt x="83123" y="7285"/>
                    <a:pt x="85628" y="12428"/>
                    <a:pt x="85628" y="16676"/>
                  </a:cubicBezTo>
                  <a:cubicBezTo>
                    <a:pt x="85628" y="18689"/>
                    <a:pt x="85172" y="19583"/>
                    <a:pt x="84261" y="22043"/>
                  </a:cubicBezTo>
                  <a:lnTo>
                    <a:pt x="61031" y="79062"/>
                  </a:lnTo>
                  <a:lnTo>
                    <a:pt x="35524" y="16676"/>
                  </a:lnTo>
                  <a:cubicBezTo>
                    <a:pt x="34157" y="13769"/>
                    <a:pt x="34157" y="13322"/>
                    <a:pt x="34157" y="12875"/>
                  </a:cubicBezTo>
                  <a:cubicBezTo>
                    <a:pt x="34157" y="7061"/>
                    <a:pt x="43039" y="7061"/>
                    <a:pt x="47139" y="7061"/>
                  </a:cubicBezTo>
                  <a:lnTo>
                    <a:pt x="47139" y="130"/>
                  </a:lnTo>
                  <a:cubicBezTo>
                    <a:pt x="40306" y="353"/>
                    <a:pt x="27553" y="800"/>
                    <a:pt x="22315" y="800"/>
                  </a:cubicBezTo>
                  <a:cubicBezTo>
                    <a:pt x="16165" y="800"/>
                    <a:pt x="7056" y="577"/>
                    <a:pt x="223" y="130"/>
                  </a:cubicBezTo>
                  <a:lnTo>
                    <a:pt x="223" y="7061"/>
                  </a:lnTo>
                  <a:cubicBezTo>
                    <a:pt x="14571" y="7061"/>
                    <a:pt x="15482" y="8403"/>
                    <a:pt x="18443" y="15335"/>
                  </a:cubicBezTo>
                  <a:lnTo>
                    <a:pt x="51238" y="94714"/>
                  </a:lnTo>
                  <a:cubicBezTo>
                    <a:pt x="52605" y="97845"/>
                    <a:pt x="53060" y="98963"/>
                    <a:pt x="56021" y="98963"/>
                  </a:cubicBezTo>
                  <a:cubicBezTo>
                    <a:pt x="58982" y="98963"/>
                    <a:pt x="59893" y="96951"/>
                    <a:pt x="60804" y="94714"/>
                  </a:cubicBezTo>
                  <a:lnTo>
                    <a:pt x="90638" y="22043"/>
                  </a:lnTo>
                  <a:close/>
                </a:path>
              </a:pathLst>
            </a:custGeom>
            <a:solidFill>
              <a:srgbClr val="000000"/>
            </a:solidFill>
            <a:ln w="22860" cap="flat">
              <a:noFill/>
              <a:prstDash val="solid"/>
              <a:miter/>
            </a:ln>
          </p:spPr>
          <p:txBody>
            <a:bodyPr rtlCol="0" anchor="ctr"/>
            <a:lstStyle/>
            <a:p>
              <a:endParaRPr lang="en-CN"/>
            </a:p>
          </p:txBody>
        </p:sp>
        <p:sp>
          <p:nvSpPr>
            <p:cNvPr id="18680" name="Freeform 18679">
              <a:extLst>
                <a:ext uri="{FF2B5EF4-FFF2-40B4-BE49-F238E27FC236}">
                  <a16:creationId xmlns:a16="http://schemas.microsoft.com/office/drawing/2014/main" id="{C10FCFD4-4BF2-0766-1A5B-2408FD107073}"/>
                </a:ext>
              </a:extLst>
            </p:cNvPr>
            <p:cNvSpPr/>
            <p:nvPr>
              <p:custDataLst>
                <p:tags r:id="rId114"/>
              </p:custDataLst>
            </p:nvPr>
          </p:nvSpPr>
          <p:spPr>
            <a:xfrm>
              <a:off x="7767931" y="5345573"/>
              <a:ext cx="104079" cy="147355"/>
            </a:xfrm>
            <a:custGeom>
              <a:avLst/>
              <a:gdLst>
                <a:gd name="connsiteX0" fmla="*/ 44411 w 104079"/>
                <a:gd name="connsiteY0" fmla="*/ 62963 h 147355"/>
                <a:gd name="connsiteX1" fmla="*/ 24597 w 104079"/>
                <a:gd name="connsiteY1" fmla="*/ 35459 h 147355"/>
                <a:gd name="connsiteX2" fmla="*/ 28241 w 104079"/>
                <a:gd name="connsiteY2" fmla="*/ 16676 h 147355"/>
                <a:gd name="connsiteX3" fmla="*/ 44411 w 104079"/>
                <a:gd name="connsiteY3" fmla="*/ 7732 h 147355"/>
                <a:gd name="connsiteX4" fmla="*/ 64225 w 104079"/>
                <a:gd name="connsiteY4" fmla="*/ 35236 h 147355"/>
                <a:gd name="connsiteX5" fmla="*/ 60581 w 104079"/>
                <a:gd name="connsiteY5" fmla="*/ 54018 h 147355"/>
                <a:gd name="connsiteX6" fmla="*/ 44411 w 104079"/>
                <a:gd name="connsiteY6" fmla="*/ 62963 h 147355"/>
                <a:gd name="connsiteX7" fmla="*/ 17993 w 104079"/>
                <a:gd name="connsiteY7" fmla="*/ 71683 h 147355"/>
                <a:gd name="connsiteX8" fmla="*/ 21864 w 104079"/>
                <a:gd name="connsiteY8" fmla="*/ 61174 h 147355"/>
                <a:gd name="connsiteX9" fmla="*/ 44411 w 104079"/>
                <a:gd name="connsiteY9" fmla="*/ 68105 h 147355"/>
                <a:gd name="connsiteX10" fmla="*/ 81306 w 104079"/>
                <a:gd name="connsiteY10" fmla="*/ 35459 h 147355"/>
                <a:gd name="connsiteX11" fmla="*/ 71968 w 104079"/>
                <a:gd name="connsiteY11" fmla="*/ 13769 h 147355"/>
                <a:gd name="connsiteX12" fmla="*/ 92466 w 104079"/>
                <a:gd name="connsiteY12" fmla="*/ 5049 h 147355"/>
                <a:gd name="connsiteX13" fmla="*/ 94743 w 104079"/>
                <a:gd name="connsiteY13" fmla="*/ 5272 h 147355"/>
                <a:gd name="connsiteX14" fmla="*/ 91099 w 104079"/>
                <a:gd name="connsiteY14" fmla="*/ 11310 h 147355"/>
                <a:gd name="connsiteX15" fmla="*/ 97704 w 104079"/>
                <a:gd name="connsiteY15" fmla="*/ 17794 h 147355"/>
                <a:gd name="connsiteX16" fmla="*/ 104308 w 104079"/>
                <a:gd name="connsiteY16" fmla="*/ 11086 h 147355"/>
                <a:gd name="connsiteX17" fmla="*/ 92693 w 104079"/>
                <a:gd name="connsiteY17" fmla="*/ 130 h 147355"/>
                <a:gd name="connsiteX18" fmla="*/ 68552 w 104079"/>
                <a:gd name="connsiteY18" fmla="*/ 10639 h 147355"/>
                <a:gd name="connsiteX19" fmla="*/ 44411 w 104079"/>
                <a:gd name="connsiteY19" fmla="*/ 2589 h 147355"/>
                <a:gd name="connsiteX20" fmla="*/ 7516 w 104079"/>
                <a:gd name="connsiteY20" fmla="*/ 35236 h 147355"/>
                <a:gd name="connsiteX21" fmla="*/ 18220 w 104079"/>
                <a:gd name="connsiteY21" fmla="*/ 58267 h 147355"/>
                <a:gd name="connsiteX22" fmla="*/ 11160 w 104079"/>
                <a:gd name="connsiteY22" fmla="*/ 76826 h 147355"/>
                <a:gd name="connsiteX23" fmla="*/ 21181 w 104079"/>
                <a:gd name="connsiteY23" fmla="*/ 96727 h 147355"/>
                <a:gd name="connsiteX24" fmla="*/ 228 w 104079"/>
                <a:gd name="connsiteY24" fmla="*/ 119087 h 147355"/>
                <a:gd name="connsiteX25" fmla="*/ 50560 w 104079"/>
                <a:gd name="connsiteY25" fmla="*/ 147485 h 147355"/>
                <a:gd name="connsiteX26" fmla="*/ 101120 w 104079"/>
                <a:gd name="connsiteY26" fmla="*/ 118640 h 147355"/>
                <a:gd name="connsiteX27" fmla="*/ 86316 w 104079"/>
                <a:gd name="connsiteY27" fmla="*/ 93149 h 147355"/>
                <a:gd name="connsiteX28" fmla="*/ 47144 w 104079"/>
                <a:gd name="connsiteY28" fmla="*/ 86888 h 147355"/>
                <a:gd name="connsiteX29" fmla="*/ 30063 w 104079"/>
                <a:gd name="connsiteY29" fmla="*/ 86665 h 147355"/>
                <a:gd name="connsiteX30" fmla="*/ 17993 w 104079"/>
                <a:gd name="connsiteY30" fmla="*/ 71683 h 147355"/>
                <a:gd name="connsiteX31" fmla="*/ 50788 w 104079"/>
                <a:gd name="connsiteY31" fmla="*/ 142342 h 147355"/>
                <a:gd name="connsiteX32" fmla="*/ 12071 w 104079"/>
                <a:gd name="connsiteY32" fmla="*/ 119087 h 147355"/>
                <a:gd name="connsiteX33" fmla="*/ 30746 w 104079"/>
                <a:gd name="connsiteY33" fmla="*/ 99857 h 147355"/>
                <a:gd name="connsiteX34" fmla="*/ 44183 w 104079"/>
                <a:gd name="connsiteY34" fmla="*/ 99857 h 147355"/>
                <a:gd name="connsiteX35" fmla="*/ 89277 w 104079"/>
                <a:gd name="connsiteY35" fmla="*/ 119087 h 147355"/>
                <a:gd name="connsiteX36" fmla="*/ 50788 w 104079"/>
                <a:gd name="connsiteY36" fmla="*/ 142342 h 1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079" h="147355">
                  <a:moveTo>
                    <a:pt x="44411" y="62963"/>
                  </a:moveTo>
                  <a:cubicBezTo>
                    <a:pt x="24597" y="62963"/>
                    <a:pt x="24597" y="40602"/>
                    <a:pt x="24597" y="35459"/>
                  </a:cubicBezTo>
                  <a:cubicBezTo>
                    <a:pt x="24597" y="29422"/>
                    <a:pt x="24825" y="22266"/>
                    <a:pt x="28241" y="16676"/>
                  </a:cubicBezTo>
                  <a:cubicBezTo>
                    <a:pt x="30063" y="13993"/>
                    <a:pt x="35301" y="7732"/>
                    <a:pt x="44411" y="7732"/>
                  </a:cubicBezTo>
                  <a:cubicBezTo>
                    <a:pt x="64225" y="7732"/>
                    <a:pt x="64225" y="30093"/>
                    <a:pt x="64225" y="35236"/>
                  </a:cubicBezTo>
                  <a:cubicBezTo>
                    <a:pt x="64225" y="41273"/>
                    <a:pt x="63997" y="48428"/>
                    <a:pt x="60581" y="54018"/>
                  </a:cubicBezTo>
                  <a:cubicBezTo>
                    <a:pt x="58759" y="56702"/>
                    <a:pt x="53521" y="62963"/>
                    <a:pt x="44411" y="62963"/>
                  </a:cubicBezTo>
                  <a:close/>
                  <a:moveTo>
                    <a:pt x="17993" y="71683"/>
                  </a:moveTo>
                  <a:cubicBezTo>
                    <a:pt x="17993" y="70789"/>
                    <a:pt x="17993" y="65646"/>
                    <a:pt x="21864" y="61174"/>
                  </a:cubicBezTo>
                  <a:cubicBezTo>
                    <a:pt x="30746" y="67435"/>
                    <a:pt x="40084" y="68105"/>
                    <a:pt x="44411" y="68105"/>
                  </a:cubicBezTo>
                  <a:cubicBezTo>
                    <a:pt x="65592" y="68105"/>
                    <a:pt x="81306" y="52677"/>
                    <a:pt x="81306" y="35459"/>
                  </a:cubicBezTo>
                  <a:cubicBezTo>
                    <a:pt x="81306" y="27186"/>
                    <a:pt x="77662" y="18912"/>
                    <a:pt x="71968" y="13769"/>
                  </a:cubicBezTo>
                  <a:cubicBezTo>
                    <a:pt x="80167" y="6167"/>
                    <a:pt x="88366" y="5049"/>
                    <a:pt x="92466" y="5049"/>
                  </a:cubicBezTo>
                  <a:cubicBezTo>
                    <a:pt x="92921" y="5049"/>
                    <a:pt x="94060" y="5049"/>
                    <a:pt x="94743" y="5272"/>
                  </a:cubicBezTo>
                  <a:cubicBezTo>
                    <a:pt x="92238" y="6167"/>
                    <a:pt x="91099" y="8626"/>
                    <a:pt x="91099" y="11310"/>
                  </a:cubicBezTo>
                  <a:cubicBezTo>
                    <a:pt x="91099" y="15111"/>
                    <a:pt x="94060" y="17794"/>
                    <a:pt x="97704" y="17794"/>
                  </a:cubicBezTo>
                  <a:cubicBezTo>
                    <a:pt x="99981" y="17794"/>
                    <a:pt x="104308" y="16229"/>
                    <a:pt x="104308" y="11086"/>
                  </a:cubicBezTo>
                  <a:cubicBezTo>
                    <a:pt x="104308" y="7285"/>
                    <a:pt x="101575" y="130"/>
                    <a:pt x="92693" y="130"/>
                  </a:cubicBezTo>
                  <a:cubicBezTo>
                    <a:pt x="88138" y="130"/>
                    <a:pt x="78118" y="1471"/>
                    <a:pt x="68552" y="10639"/>
                  </a:cubicBezTo>
                  <a:cubicBezTo>
                    <a:pt x="58987" y="3260"/>
                    <a:pt x="49422" y="2589"/>
                    <a:pt x="44411" y="2589"/>
                  </a:cubicBezTo>
                  <a:cubicBezTo>
                    <a:pt x="23231" y="2589"/>
                    <a:pt x="7516" y="18018"/>
                    <a:pt x="7516" y="35236"/>
                  </a:cubicBezTo>
                  <a:cubicBezTo>
                    <a:pt x="7516" y="45074"/>
                    <a:pt x="12527" y="53571"/>
                    <a:pt x="18220" y="58267"/>
                  </a:cubicBezTo>
                  <a:cubicBezTo>
                    <a:pt x="15260" y="61621"/>
                    <a:pt x="11160" y="69000"/>
                    <a:pt x="11160" y="76826"/>
                  </a:cubicBezTo>
                  <a:cubicBezTo>
                    <a:pt x="11160" y="83758"/>
                    <a:pt x="14121" y="92255"/>
                    <a:pt x="21181" y="96727"/>
                  </a:cubicBezTo>
                  <a:cubicBezTo>
                    <a:pt x="7516" y="100528"/>
                    <a:pt x="228" y="110143"/>
                    <a:pt x="228" y="119087"/>
                  </a:cubicBezTo>
                  <a:cubicBezTo>
                    <a:pt x="228" y="135187"/>
                    <a:pt x="22775" y="147485"/>
                    <a:pt x="50560" y="147485"/>
                  </a:cubicBezTo>
                  <a:cubicBezTo>
                    <a:pt x="77434" y="147485"/>
                    <a:pt x="101120" y="136081"/>
                    <a:pt x="101120" y="118640"/>
                  </a:cubicBezTo>
                  <a:cubicBezTo>
                    <a:pt x="101120" y="110814"/>
                    <a:pt x="97931" y="99410"/>
                    <a:pt x="86316" y="93149"/>
                  </a:cubicBezTo>
                  <a:cubicBezTo>
                    <a:pt x="74246" y="86888"/>
                    <a:pt x="61037" y="86888"/>
                    <a:pt x="47144" y="86888"/>
                  </a:cubicBezTo>
                  <a:cubicBezTo>
                    <a:pt x="41450" y="86888"/>
                    <a:pt x="31657" y="86888"/>
                    <a:pt x="30063" y="86665"/>
                  </a:cubicBezTo>
                  <a:cubicBezTo>
                    <a:pt x="22775" y="85770"/>
                    <a:pt x="17993" y="78839"/>
                    <a:pt x="17993" y="71683"/>
                  </a:cubicBezTo>
                  <a:close/>
                  <a:moveTo>
                    <a:pt x="50788" y="142342"/>
                  </a:moveTo>
                  <a:cubicBezTo>
                    <a:pt x="27786" y="142342"/>
                    <a:pt x="12071" y="130938"/>
                    <a:pt x="12071" y="119087"/>
                  </a:cubicBezTo>
                  <a:cubicBezTo>
                    <a:pt x="12071" y="108802"/>
                    <a:pt x="20726" y="100528"/>
                    <a:pt x="30746" y="99857"/>
                  </a:cubicBezTo>
                  <a:lnTo>
                    <a:pt x="44183" y="99857"/>
                  </a:lnTo>
                  <a:cubicBezTo>
                    <a:pt x="63770" y="99857"/>
                    <a:pt x="89277" y="99857"/>
                    <a:pt x="89277" y="119087"/>
                  </a:cubicBezTo>
                  <a:cubicBezTo>
                    <a:pt x="89277" y="131162"/>
                    <a:pt x="73107" y="142342"/>
                    <a:pt x="50788" y="142342"/>
                  </a:cubicBezTo>
                  <a:close/>
                </a:path>
              </a:pathLst>
            </a:custGeom>
            <a:solidFill>
              <a:srgbClr val="000000"/>
            </a:solidFill>
            <a:ln w="22860" cap="flat">
              <a:noFill/>
              <a:prstDash val="solid"/>
              <a:miter/>
            </a:ln>
          </p:spPr>
          <p:txBody>
            <a:bodyPr rtlCol="0" anchor="ctr"/>
            <a:lstStyle/>
            <a:p>
              <a:endParaRPr lang="en-CN"/>
            </a:p>
          </p:txBody>
        </p:sp>
        <p:sp>
          <p:nvSpPr>
            <p:cNvPr id="18681" name="Freeform 18680">
              <a:extLst>
                <a:ext uri="{FF2B5EF4-FFF2-40B4-BE49-F238E27FC236}">
                  <a16:creationId xmlns:a16="http://schemas.microsoft.com/office/drawing/2014/main" id="{4A6EB8B8-0C53-59DD-A473-C31F1C168A24}"/>
                </a:ext>
              </a:extLst>
            </p:cNvPr>
            <p:cNvSpPr/>
            <p:nvPr>
              <p:custDataLst>
                <p:tags r:id="rId115"/>
              </p:custDataLst>
            </p:nvPr>
          </p:nvSpPr>
          <p:spPr>
            <a:xfrm>
              <a:off x="7883399" y="5294144"/>
              <a:ext cx="134142" cy="152722"/>
            </a:xfrm>
            <a:custGeom>
              <a:avLst/>
              <a:gdLst>
                <a:gd name="connsiteX0" fmla="*/ 43961 w 134142"/>
                <a:gd name="connsiteY0" fmla="*/ 82193 h 152722"/>
                <a:gd name="connsiteX1" fmla="*/ 82450 w 134142"/>
                <a:gd name="connsiteY1" fmla="*/ 82193 h 152722"/>
                <a:gd name="connsiteX2" fmla="*/ 134376 w 134142"/>
                <a:gd name="connsiteY2" fmla="*/ 41720 h 152722"/>
                <a:gd name="connsiteX3" fmla="*/ 80628 w 134142"/>
                <a:gd name="connsiteY3" fmla="*/ 130 h 152722"/>
                <a:gd name="connsiteX4" fmla="*/ 233 w 134142"/>
                <a:gd name="connsiteY4" fmla="*/ 130 h 152722"/>
                <a:gd name="connsiteX5" fmla="*/ 233 w 134142"/>
                <a:gd name="connsiteY5" fmla="*/ 7061 h 152722"/>
                <a:gd name="connsiteX6" fmla="*/ 5699 w 134142"/>
                <a:gd name="connsiteY6" fmla="*/ 7061 h 152722"/>
                <a:gd name="connsiteX7" fmla="*/ 23691 w 134142"/>
                <a:gd name="connsiteY7" fmla="*/ 17571 h 152722"/>
                <a:gd name="connsiteX8" fmla="*/ 23691 w 134142"/>
                <a:gd name="connsiteY8" fmla="*/ 135411 h 152722"/>
                <a:gd name="connsiteX9" fmla="*/ 5699 w 134142"/>
                <a:gd name="connsiteY9" fmla="*/ 145920 h 152722"/>
                <a:gd name="connsiteX10" fmla="*/ 233 w 134142"/>
                <a:gd name="connsiteY10" fmla="*/ 145920 h 152722"/>
                <a:gd name="connsiteX11" fmla="*/ 233 w 134142"/>
                <a:gd name="connsiteY11" fmla="*/ 152852 h 152722"/>
                <a:gd name="connsiteX12" fmla="*/ 33712 w 134142"/>
                <a:gd name="connsiteY12" fmla="*/ 152181 h 152722"/>
                <a:gd name="connsiteX13" fmla="*/ 67418 w 134142"/>
                <a:gd name="connsiteY13" fmla="*/ 152852 h 152722"/>
                <a:gd name="connsiteX14" fmla="*/ 67418 w 134142"/>
                <a:gd name="connsiteY14" fmla="*/ 145920 h 152722"/>
                <a:gd name="connsiteX15" fmla="*/ 61953 w 134142"/>
                <a:gd name="connsiteY15" fmla="*/ 145920 h 152722"/>
                <a:gd name="connsiteX16" fmla="*/ 43961 w 134142"/>
                <a:gd name="connsiteY16" fmla="*/ 135411 h 152722"/>
                <a:gd name="connsiteX17" fmla="*/ 43961 w 134142"/>
                <a:gd name="connsiteY17" fmla="*/ 82193 h 152722"/>
                <a:gd name="connsiteX18" fmla="*/ 43277 w 134142"/>
                <a:gd name="connsiteY18" fmla="*/ 76379 h 152722"/>
                <a:gd name="connsiteX19" fmla="*/ 43277 w 134142"/>
                <a:gd name="connsiteY19" fmla="*/ 16005 h 152722"/>
                <a:gd name="connsiteX20" fmla="*/ 54437 w 134142"/>
                <a:gd name="connsiteY20" fmla="*/ 7061 h 152722"/>
                <a:gd name="connsiteX21" fmla="*/ 74706 w 134142"/>
                <a:gd name="connsiteY21" fmla="*/ 7061 h 152722"/>
                <a:gd name="connsiteX22" fmla="*/ 110918 w 134142"/>
                <a:gd name="connsiteY22" fmla="*/ 41720 h 152722"/>
                <a:gd name="connsiteX23" fmla="*/ 74706 w 134142"/>
                <a:gd name="connsiteY23" fmla="*/ 76379 h 152722"/>
                <a:gd name="connsiteX24" fmla="*/ 43277 w 134142"/>
                <a:gd name="connsiteY24" fmla="*/ 76379 h 15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142" h="152722">
                  <a:moveTo>
                    <a:pt x="43961" y="82193"/>
                  </a:moveTo>
                  <a:lnTo>
                    <a:pt x="82450" y="82193"/>
                  </a:lnTo>
                  <a:cubicBezTo>
                    <a:pt x="109779" y="82193"/>
                    <a:pt x="134376" y="64081"/>
                    <a:pt x="134376" y="41720"/>
                  </a:cubicBezTo>
                  <a:cubicBezTo>
                    <a:pt x="134376" y="19807"/>
                    <a:pt x="111829" y="130"/>
                    <a:pt x="80628" y="130"/>
                  </a:cubicBezTo>
                  <a:lnTo>
                    <a:pt x="233" y="130"/>
                  </a:lnTo>
                  <a:lnTo>
                    <a:pt x="233" y="7061"/>
                  </a:lnTo>
                  <a:lnTo>
                    <a:pt x="5699" y="7061"/>
                  </a:lnTo>
                  <a:cubicBezTo>
                    <a:pt x="23236" y="7061"/>
                    <a:pt x="23691" y="9521"/>
                    <a:pt x="23691" y="17571"/>
                  </a:cubicBezTo>
                  <a:lnTo>
                    <a:pt x="23691" y="135411"/>
                  </a:lnTo>
                  <a:cubicBezTo>
                    <a:pt x="23691" y="143460"/>
                    <a:pt x="23236" y="145920"/>
                    <a:pt x="5699" y="145920"/>
                  </a:cubicBezTo>
                  <a:lnTo>
                    <a:pt x="233" y="145920"/>
                  </a:lnTo>
                  <a:lnTo>
                    <a:pt x="233" y="152852"/>
                  </a:lnTo>
                  <a:cubicBezTo>
                    <a:pt x="8205" y="152181"/>
                    <a:pt x="25058" y="152181"/>
                    <a:pt x="33712" y="152181"/>
                  </a:cubicBezTo>
                  <a:cubicBezTo>
                    <a:pt x="42366" y="152181"/>
                    <a:pt x="59447" y="152181"/>
                    <a:pt x="67418" y="152852"/>
                  </a:cubicBezTo>
                  <a:lnTo>
                    <a:pt x="67418" y="145920"/>
                  </a:lnTo>
                  <a:lnTo>
                    <a:pt x="61953" y="145920"/>
                  </a:lnTo>
                  <a:cubicBezTo>
                    <a:pt x="44416" y="145920"/>
                    <a:pt x="43961" y="143460"/>
                    <a:pt x="43961" y="135411"/>
                  </a:cubicBezTo>
                  <a:lnTo>
                    <a:pt x="43961" y="82193"/>
                  </a:lnTo>
                  <a:close/>
                  <a:moveTo>
                    <a:pt x="43277" y="76379"/>
                  </a:moveTo>
                  <a:lnTo>
                    <a:pt x="43277" y="16005"/>
                  </a:lnTo>
                  <a:cubicBezTo>
                    <a:pt x="43277" y="8627"/>
                    <a:pt x="43733" y="7061"/>
                    <a:pt x="54437" y="7061"/>
                  </a:cubicBezTo>
                  <a:lnTo>
                    <a:pt x="74706" y="7061"/>
                  </a:lnTo>
                  <a:cubicBezTo>
                    <a:pt x="110918" y="7061"/>
                    <a:pt x="110918" y="30763"/>
                    <a:pt x="110918" y="41720"/>
                  </a:cubicBezTo>
                  <a:cubicBezTo>
                    <a:pt x="110918" y="52230"/>
                    <a:pt x="110918" y="76379"/>
                    <a:pt x="74706" y="76379"/>
                  </a:cubicBezTo>
                  <a:lnTo>
                    <a:pt x="43277" y="76379"/>
                  </a:lnTo>
                  <a:close/>
                </a:path>
              </a:pathLst>
            </a:custGeom>
            <a:solidFill>
              <a:srgbClr val="000000"/>
            </a:solidFill>
            <a:ln w="22860" cap="flat">
              <a:noFill/>
              <a:prstDash val="solid"/>
              <a:miter/>
            </a:ln>
          </p:spPr>
          <p:txBody>
            <a:bodyPr rtlCol="0" anchor="ctr"/>
            <a:lstStyle/>
            <a:p>
              <a:endParaRPr lang="en-CN"/>
            </a:p>
          </p:txBody>
        </p:sp>
        <p:sp>
          <p:nvSpPr>
            <p:cNvPr id="18682" name="Freeform 18681">
              <a:extLst>
                <a:ext uri="{FF2B5EF4-FFF2-40B4-BE49-F238E27FC236}">
                  <a16:creationId xmlns:a16="http://schemas.microsoft.com/office/drawing/2014/main" id="{3A2E3AE5-2BD5-C999-DD79-491C1E7ED117}"/>
                </a:ext>
              </a:extLst>
            </p:cNvPr>
            <p:cNvSpPr/>
            <p:nvPr>
              <p:custDataLst>
                <p:tags r:id="rId116"/>
              </p:custDataLst>
            </p:nvPr>
          </p:nvSpPr>
          <p:spPr>
            <a:xfrm>
              <a:off x="8030472" y="5346691"/>
              <a:ext cx="100891" cy="102634"/>
            </a:xfrm>
            <a:custGeom>
              <a:avLst/>
              <a:gdLst>
                <a:gd name="connsiteX0" fmla="*/ 101131 w 100891"/>
                <a:gd name="connsiteY0" fmla="*/ 52453 h 102634"/>
                <a:gd name="connsiteX1" fmla="*/ 50799 w 100891"/>
                <a:gd name="connsiteY1" fmla="*/ 130 h 102634"/>
                <a:gd name="connsiteX2" fmla="*/ 240 w 100891"/>
                <a:gd name="connsiteY2" fmla="*/ 52453 h 102634"/>
                <a:gd name="connsiteX3" fmla="*/ 50572 w 100891"/>
                <a:gd name="connsiteY3" fmla="*/ 102764 h 102634"/>
                <a:gd name="connsiteX4" fmla="*/ 101131 w 100891"/>
                <a:gd name="connsiteY4" fmla="*/ 52453 h 102634"/>
                <a:gd name="connsiteX5" fmla="*/ 50799 w 100891"/>
                <a:gd name="connsiteY5" fmla="*/ 97174 h 102634"/>
                <a:gd name="connsiteX6" fmla="*/ 24836 w 100891"/>
                <a:gd name="connsiteY6" fmla="*/ 82193 h 102634"/>
                <a:gd name="connsiteX7" fmla="*/ 19143 w 100891"/>
                <a:gd name="connsiteY7" fmla="*/ 50664 h 102634"/>
                <a:gd name="connsiteX8" fmla="*/ 24609 w 100891"/>
                <a:gd name="connsiteY8" fmla="*/ 20030 h 102634"/>
                <a:gd name="connsiteX9" fmla="*/ 50572 w 100891"/>
                <a:gd name="connsiteY9" fmla="*/ 5049 h 102634"/>
                <a:gd name="connsiteX10" fmla="*/ 76307 w 100891"/>
                <a:gd name="connsiteY10" fmla="*/ 19583 h 102634"/>
                <a:gd name="connsiteX11" fmla="*/ 82228 w 100891"/>
                <a:gd name="connsiteY11" fmla="*/ 50664 h 102634"/>
                <a:gd name="connsiteX12" fmla="*/ 77218 w 100891"/>
                <a:gd name="connsiteY12" fmla="*/ 80627 h 102634"/>
                <a:gd name="connsiteX13" fmla="*/ 50799 w 100891"/>
                <a:gd name="connsiteY13" fmla="*/ 97174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31" y="52453"/>
                  </a:moveTo>
                  <a:cubicBezTo>
                    <a:pt x="101131" y="23832"/>
                    <a:pt x="78357" y="130"/>
                    <a:pt x="50799" y="130"/>
                  </a:cubicBezTo>
                  <a:cubicBezTo>
                    <a:pt x="22331" y="130"/>
                    <a:pt x="240" y="24502"/>
                    <a:pt x="240" y="52453"/>
                  </a:cubicBezTo>
                  <a:cubicBezTo>
                    <a:pt x="240" y="81298"/>
                    <a:pt x="23925" y="102764"/>
                    <a:pt x="50572" y="102764"/>
                  </a:cubicBezTo>
                  <a:cubicBezTo>
                    <a:pt x="78129" y="102764"/>
                    <a:pt x="101131" y="80851"/>
                    <a:pt x="101131" y="52453"/>
                  </a:cubicBezTo>
                  <a:close/>
                  <a:moveTo>
                    <a:pt x="50799" y="97174"/>
                  </a:moveTo>
                  <a:cubicBezTo>
                    <a:pt x="41006" y="97174"/>
                    <a:pt x="30986" y="92478"/>
                    <a:pt x="24836" y="82193"/>
                  </a:cubicBezTo>
                  <a:cubicBezTo>
                    <a:pt x="19143" y="72354"/>
                    <a:pt x="19143" y="58714"/>
                    <a:pt x="19143" y="50664"/>
                  </a:cubicBezTo>
                  <a:cubicBezTo>
                    <a:pt x="19143" y="41944"/>
                    <a:pt x="19143" y="29869"/>
                    <a:pt x="24609" y="20030"/>
                  </a:cubicBezTo>
                  <a:cubicBezTo>
                    <a:pt x="30758" y="9745"/>
                    <a:pt x="41462" y="5049"/>
                    <a:pt x="50572" y="5049"/>
                  </a:cubicBezTo>
                  <a:cubicBezTo>
                    <a:pt x="60593" y="5049"/>
                    <a:pt x="70386" y="9968"/>
                    <a:pt x="76307" y="19583"/>
                  </a:cubicBezTo>
                  <a:cubicBezTo>
                    <a:pt x="82228" y="29198"/>
                    <a:pt x="82228" y="42167"/>
                    <a:pt x="82228" y="50664"/>
                  </a:cubicBezTo>
                  <a:cubicBezTo>
                    <a:pt x="82228" y="58714"/>
                    <a:pt x="82228" y="70789"/>
                    <a:pt x="77218" y="80627"/>
                  </a:cubicBezTo>
                  <a:cubicBezTo>
                    <a:pt x="72208" y="90690"/>
                    <a:pt x="62187" y="97174"/>
                    <a:pt x="50799" y="97174"/>
                  </a:cubicBezTo>
                  <a:close/>
                </a:path>
              </a:pathLst>
            </a:custGeom>
            <a:solidFill>
              <a:srgbClr val="000000"/>
            </a:solidFill>
            <a:ln w="22860" cap="flat">
              <a:noFill/>
              <a:prstDash val="solid"/>
              <a:miter/>
            </a:ln>
          </p:spPr>
          <p:txBody>
            <a:bodyPr rtlCol="0" anchor="ctr"/>
            <a:lstStyle/>
            <a:p>
              <a:endParaRPr lang="en-CN"/>
            </a:p>
          </p:txBody>
        </p:sp>
        <p:sp>
          <p:nvSpPr>
            <p:cNvPr id="18683" name="Freeform 18682">
              <a:extLst>
                <a:ext uri="{FF2B5EF4-FFF2-40B4-BE49-F238E27FC236}">
                  <a16:creationId xmlns:a16="http://schemas.microsoft.com/office/drawing/2014/main" id="{3B8652E9-8FE1-0CBC-0813-46A8D16DF92D}"/>
                </a:ext>
              </a:extLst>
            </p:cNvPr>
            <p:cNvSpPr/>
            <p:nvPr>
              <p:custDataLst>
                <p:tags r:id="rId117"/>
              </p:custDataLst>
            </p:nvPr>
          </p:nvSpPr>
          <p:spPr>
            <a:xfrm>
              <a:off x="8150672" y="5346691"/>
              <a:ext cx="100891" cy="102634"/>
            </a:xfrm>
            <a:custGeom>
              <a:avLst/>
              <a:gdLst>
                <a:gd name="connsiteX0" fmla="*/ 101137 w 100891"/>
                <a:gd name="connsiteY0" fmla="*/ 52453 h 102634"/>
                <a:gd name="connsiteX1" fmla="*/ 50805 w 100891"/>
                <a:gd name="connsiteY1" fmla="*/ 130 h 102634"/>
                <a:gd name="connsiteX2" fmla="*/ 245 w 100891"/>
                <a:gd name="connsiteY2" fmla="*/ 52453 h 102634"/>
                <a:gd name="connsiteX3" fmla="*/ 50577 w 100891"/>
                <a:gd name="connsiteY3" fmla="*/ 102764 h 102634"/>
                <a:gd name="connsiteX4" fmla="*/ 101137 w 100891"/>
                <a:gd name="connsiteY4" fmla="*/ 52453 h 102634"/>
                <a:gd name="connsiteX5" fmla="*/ 50805 w 100891"/>
                <a:gd name="connsiteY5" fmla="*/ 97174 h 102634"/>
                <a:gd name="connsiteX6" fmla="*/ 24842 w 100891"/>
                <a:gd name="connsiteY6" fmla="*/ 82193 h 102634"/>
                <a:gd name="connsiteX7" fmla="*/ 19148 w 100891"/>
                <a:gd name="connsiteY7" fmla="*/ 50664 h 102634"/>
                <a:gd name="connsiteX8" fmla="*/ 24614 w 100891"/>
                <a:gd name="connsiteY8" fmla="*/ 20030 h 102634"/>
                <a:gd name="connsiteX9" fmla="*/ 50577 w 100891"/>
                <a:gd name="connsiteY9" fmla="*/ 5049 h 102634"/>
                <a:gd name="connsiteX10" fmla="*/ 76312 w 100891"/>
                <a:gd name="connsiteY10" fmla="*/ 19583 h 102634"/>
                <a:gd name="connsiteX11" fmla="*/ 82234 w 100891"/>
                <a:gd name="connsiteY11" fmla="*/ 50664 h 102634"/>
                <a:gd name="connsiteX12" fmla="*/ 77223 w 100891"/>
                <a:gd name="connsiteY12" fmla="*/ 80627 h 102634"/>
                <a:gd name="connsiteX13" fmla="*/ 50805 w 100891"/>
                <a:gd name="connsiteY13" fmla="*/ 97174 h 10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891" h="102634">
                  <a:moveTo>
                    <a:pt x="101137" y="52453"/>
                  </a:moveTo>
                  <a:cubicBezTo>
                    <a:pt x="101137" y="23832"/>
                    <a:pt x="78362" y="130"/>
                    <a:pt x="50805" y="130"/>
                  </a:cubicBezTo>
                  <a:cubicBezTo>
                    <a:pt x="22337" y="130"/>
                    <a:pt x="245" y="24502"/>
                    <a:pt x="245" y="52453"/>
                  </a:cubicBezTo>
                  <a:cubicBezTo>
                    <a:pt x="245" y="81298"/>
                    <a:pt x="23931" y="102764"/>
                    <a:pt x="50577" y="102764"/>
                  </a:cubicBezTo>
                  <a:cubicBezTo>
                    <a:pt x="78134" y="102764"/>
                    <a:pt x="101137" y="80851"/>
                    <a:pt x="101137" y="52453"/>
                  </a:cubicBezTo>
                  <a:close/>
                  <a:moveTo>
                    <a:pt x="50805" y="97174"/>
                  </a:moveTo>
                  <a:cubicBezTo>
                    <a:pt x="41012" y="97174"/>
                    <a:pt x="30991" y="92478"/>
                    <a:pt x="24842" y="82193"/>
                  </a:cubicBezTo>
                  <a:cubicBezTo>
                    <a:pt x="19148" y="72354"/>
                    <a:pt x="19148" y="58714"/>
                    <a:pt x="19148" y="50664"/>
                  </a:cubicBezTo>
                  <a:cubicBezTo>
                    <a:pt x="19148" y="41944"/>
                    <a:pt x="19148" y="29869"/>
                    <a:pt x="24614" y="20030"/>
                  </a:cubicBezTo>
                  <a:cubicBezTo>
                    <a:pt x="30763" y="9745"/>
                    <a:pt x="41467" y="5049"/>
                    <a:pt x="50577" y="5049"/>
                  </a:cubicBezTo>
                  <a:cubicBezTo>
                    <a:pt x="60598" y="5049"/>
                    <a:pt x="70391" y="9968"/>
                    <a:pt x="76312" y="19583"/>
                  </a:cubicBezTo>
                  <a:cubicBezTo>
                    <a:pt x="82234" y="29198"/>
                    <a:pt x="82234" y="42167"/>
                    <a:pt x="82234" y="50664"/>
                  </a:cubicBezTo>
                  <a:cubicBezTo>
                    <a:pt x="82234" y="58714"/>
                    <a:pt x="82234" y="70789"/>
                    <a:pt x="77223" y="80627"/>
                  </a:cubicBezTo>
                  <a:cubicBezTo>
                    <a:pt x="72213" y="90690"/>
                    <a:pt x="62192" y="97174"/>
                    <a:pt x="50805" y="97174"/>
                  </a:cubicBezTo>
                  <a:close/>
                </a:path>
              </a:pathLst>
            </a:custGeom>
            <a:solidFill>
              <a:srgbClr val="000000"/>
            </a:solidFill>
            <a:ln w="22860" cap="flat">
              <a:noFill/>
              <a:prstDash val="solid"/>
              <a:miter/>
            </a:ln>
          </p:spPr>
          <p:txBody>
            <a:bodyPr rtlCol="0" anchor="ctr"/>
            <a:lstStyle/>
            <a:p>
              <a:endParaRPr lang="en-CN"/>
            </a:p>
          </p:txBody>
        </p:sp>
        <p:sp>
          <p:nvSpPr>
            <p:cNvPr id="18684" name="Freeform 18683">
              <a:extLst>
                <a:ext uri="{FF2B5EF4-FFF2-40B4-BE49-F238E27FC236}">
                  <a16:creationId xmlns:a16="http://schemas.microsoft.com/office/drawing/2014/main" id="{D69F77F9-0FCF-82A0-83E7-AE026D613B07}"/>
                </a:ext>
              </a:extLst>
            </p:cNvPr>
            <p:cNvSpPr/>
            <p:nvPr>
              <p:custDataLst>
                <p:tags r:id="rId118"/>
              </p:custDataLst>
            </p:nvPr>
          </p:nvSpPr>
          <p:spPr>
            <a:xfrm>
              <a:off x="8265684" y="5291684"/>
              <a:ext cx="50559" cy="155181"/>
            </a:xfrm>
            <a:custGeom>
              <a:avLst/>
              <a:gdLst>
                <a:gd name="connsiteX0" fmla="*/ 33046 w 50559"/>
                <a:gd name="connsiteY0" fmla="*/ 130 h 155181"/>
                <a:gd name="connsiteX1" fmla="*/ 250 w 50559"/>
                <a:gd name="connsiteY1" fmla="*/ 2589 h 155181"/>
                <a:gd name="connsiteX2" fmla="*/ 250 w 50559"/>
                <a:gd name="connsiteY2" fmla="*/ 9521 h 155181"/>
                <a:gd name="connsiteX3" fmla="*/ 18014 w 50559"/>
                <a:gd name="connsiteY3" fmla="*/ 22043 h 155181"/>
                <a:gd name="connsiteX4" fmla="*/ 18014 w 50559"/>
                <a:gd name="connsiteY4" fmla="*/ 138317 h 155181"/>
                <a:gd name="connsiteX5" fmla="*/ 250 w 50559"/>
                <a:gd name="connsiteY5" fmla="*/ 148380 h 155181"/>
                <a:gd name="connsiteX6" fmla="*/ 250 w 50559"/>
                <a:gd name="connsiteY6" fmla="*/ 155311 h 155181"/>
                <a:gd name="connsiteX7" fmla="*/ 25530 w 50559"/>
                <a:gd name="connsiteY7" fmla="*/ 154641 h 155181"/>
                <a:gd name="connsiteX8" fmla="*/ 50810 w 50559"/>
                <a:gd name="connsiteY8" fmla="*/ 155311 h 155181"/>
                <a:gd name="connsiteX9" fmla="*/ 50810 w 50559"/>
                <a:gd name="connsiteY9" fmla="*/ 148380 h 155181"/>
                <a:gd name="connsiteX10" fmla="*/ 33046 w 50559"/>
                <a:gd name="connsiteY10" fmla="*/ 138317 h 155181"/>
                <a:gd name="connsiteX11" fmla="*/ 33046 w 50559"/>
                <a:gd name="connsiteY11" fmla="*/ 130 h 15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59" h="155181">
                  <a:moveTo>
                    <a:pt x="33046" y="130"/>
                  </a:moveTo>
                  <a:lnTo>
                    <a:pt x="250" y="2589"/>
                  </a:lnTo>
                  <a:lnTo>
                    <a:pt x="250" y="9521"/>
                  </a:lnTo>
                  <a:cubicBezTo>
                    <a:pt x="16192" y="9521"/>
                    <a:pt x="18014" y="11086"/>
                    <a:pt x="18014" y="22043"/>
                  </a:cubicBezTo>
                  <a:lnTo>
                    <a:pt x="18014" y="138317"/>
                  </a:lnTo>
                  <a:cubicBezTo>
                    <a:pt x="18014" y="148380"/>
                    <a:pt x="15509" y="148380"/>
                    <a:pt x="250" y="148380"/>
                  </a:cubicBezTo>
                  <a:lnTo>
                    <a:pt x="250" y="155311"/>
                  </a:lnTo>
                  <a:cubicBezTo>
                    <a:pt x="7766" y="155088"/>
                    <a:pt x="19836" y="154641"/>
                    <a:pt x="25530" y="154641"/>
                  </a:cubicBezTo>
                  <a:cubicBezTo>
                    <a:pt x="31224" y="154641"/>
                    <a:pt x="42383" y="155088"/>
                    <a:pt x="50810" y="155311"/>
                  </a:cubicBezTo>
                  <a:lnTo>
                    <a:pt x="50810" y="148380"/>
                  </a:lnTo>
                  <a:cubicBezTo>
                    <a:pt x="35551" y="148380"/>
                    <a:pt x="33046" y="148380"/>
                    <a:pt x="33046" y="138317"/>
                  </a:cubicBezTo>
                  <a:lnTo>
                    <a:pt x="33046" y="130"/>
                  </a:lnTo>
                  <a:close/>
                </a:path>
              </a:pathLst>
            </a:custGeom>
            <a:solidFill>
              <a:srgbClr val="000000"/>
            </a:solidFill>
            <a:ln w="22860" cap="flat">
              <a:noFill/>
              <a:prstDash val="solid"/>
              <a:miter/>
            </a:ln>
          </p:spPr>
          <p:txBody>
            <a:bodyPr rtlCol="0" anchor="ctr"/>
            <a:lstStyle/>
            <a:p>
              <a:endParaRPr lang="en-CN"/>
            </a:p>
          </p:txBody>
        </p:sp>
        <p:sp>
          <p:nvSpPr>
            <p:cNvPr id="18685" name="Freeform 18684">
              <a:extLst>
                <a:ext uri="{FF2B5EF4-FFF2-40B4-BE49-F238E27FC236}">
                  <a16:creationId xmlns:a16="http://schemas.microsoft.com/office/drawing/2014/main" id="{153EC2F6-449D-EF0E-6A8E-888FFEEBEA4F}"/>
                </a:ext>
              </a:extLst>
            </p:cNvPr>
            <p:cNvSpPr/>
            <p:nvPr>
              <p:custDataLst>
                <p:tags r:id="rId119"/>
              </p:custDataLst>
            </p:nvPr>
          </p:nvSpPr>
          <p:spPr>
            <a:xfrm>
              <a:off x="8328947" y="5297274"/>
              <a:ext cx="48737" cy="149591"/>
            </a:xfrm>
            <a:custGeom>
              <a:avLst/>
              <a:gdLst>
                <a:gd name="connsiteX0" fmla="*/ 33048 w 48737"/>
                <a:gd name="connsiteY0" fmla="*/ 50888 h 149591"/>
                <a:gd name="connsiteX1" fmla="*/ 1164 w 48737"/>
                <a:gd name="connsiteY1" fmla="*/ 53348 h 149591"/>
                <a:gd name="connsiteX2" fmla="*/ 1164 w 48737"/>
                <a:gd name="connsiteY2" fmla="*/ 60279 h 149591"/>
                <a:gd name="connsiteX3" fmla="*/ 18017 w 48737"/>
                <a:gd name="connsiteY3" fmla="*/ 72578 h 149591"/>
                <a:gd name="connsiteX4" fmla="*/ 18017 w 48737"/>
                <a:gd name="connsiteY4" fmla="*/ 132727 h 149591"/>
                <a:gd name="connsiteX5" fmla="*/ 253 w 48737"/>
                <a:gd name="connsiteY5" fmla="*/ 142790 h 149591"/>
                <a:gd name="connsiteX6" fmla="*/ 253 w 48737"/>
                <a:gd name="connsiteY6" fmla="*/ 149721 h 149591"/>
                <a:gd name="connsiteX7" fmla="*/ 25305 w 48737"/>
                <a:gd name="connsiteY7" fmla="*/ 149051 h 149591"/>
                <a:gd name="connsiteX8" fmla="*/ 48991 w 48737"/>
                <a:gd name="connsiteY8" fmla="*/ 149721 h 149591"/>
                <a:gd name="connsiteX9" fmla="*/ 48991 w 48737"/>
                <a:gd name="connsiteY9" fmla="*/ 142790 h 149591"/>
                <a:gd name="connsiteX10" fmla="*/ 33048 w 48737"/>
                <a:gd name="connsiteY10" fmla="*/ 132951 h 149591"/>
                <a:gd name="connsiteX11" fmla="*/ 33048 w 48737"/>
                <a:gd name="connsiteY11" fmla="*/ 50888 h 149591"/>
                <a:gd name="connsiteX12" fmla="*/ 33959 w 48737"/>
                <a:gd name="connsiteY12" fmla="*/ 11981 h 149591"/>
                <a:gd name="connsiteX13" fmla="*/ 21889 w 48737"/>
                <a:gd name="connsiteY13" fmla="*/ 130 h 149591"/>
                <a:gd name="connsiteX14" fmla="*/ 9818 w 48737"/>
                <a:gd name="connsiteY14" fmla="*/ 11981 h 149591"/>
                <a:gd name="connsiteX15" fmla="*/ 21889 w 48737"/>
                <a:gd name="connsiteY15" fmla="*/ 23832 h 149591"/>
                <a:gd name="connsiteX16" fmla="*/ 33959 w 48737"/>
                <a:gd name="connsiteY16" fmla="*/ 11981 h 14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7" h="149591">
                  <a:moveTo>
                    <a:pt x="33048" y="50888"/>
                  </a:moveTo>
                  <a:lnTo>
                    <a:pt x="1164" y="53348"/>
                  </a:lnTo>
                  <a:lnTo>
                    <a:pt x="1164" y="60279"/>
                  </a:lnTo>
                  <a:cubicBezTo>
                    <a:pt x="15967" y="60279"/>
                    <a:pt x="18017" y="61621"/>
                    <a:pt x="18017" y="72578"/>
                  </a:cubicBezTo>
                  <a:lnTo>
                    <a:pt x="18017" y="132727"/>
                  </a:lnTo>
                  <a:cubicBezTo>
                    <a:pt x="18017" y="142790"/>
                    <a:pt x="15512" y="142790"/>
                    <a:pt x="253" y="142790"/>
                  </a:cubicBezTo>
                  <a:lnTo>
                    <a:pt x="253" y="149721"/>
                  </a:lnTo>
                  <a:cubicBezTo>
                    <a:pt x="7541" y="149498"/>
                    <a:pt x="19839" y="149051"/>
                    <a:pt x="25305" y="149051"/>
                  </a:cubicBezTo>
                  <a:cubicBezTo>
                    <a:pt x="33276" y="149051"/>
                    <a:pt x="41247" y="149498"/>
                    <a:pt x="48991" y="149721"/>
                  </a:cubicBezTo>
                  <a:lnTo>
                    <a:pt x="48991" y="142790"/>
                  </a:lnTo>
                  <a:cubicBezTo>
                    <a:pt x="33959" y="142790"/>
                    <a:pt x="33048" y="141672"/>
                    <a:pt x="33048" y="132951"/>
                  </a:cubicBezTo>
                  <a:lnTo>
                    <a:pt x="33048" y="50888"/>
                  </a:lnTo>
                  <a:close/>
                  <a:moveTo>
                    <a:pt x="33959" y="11981"/>
                  </a:moveTo>
                  <a:cubicBezTo>
                    <a:pt x="33959" y="4825"/>
                    <a:pt x="28266" y="130"/>
                    <a:pt x="21889" y="130"/>
                  </a:cubicBezTo>
                  <a:cubicBezTo>
                    <a:pt x="14829" y="130"/>
                    <a:pt x="9818" y="6167"/>
                    <a:pt x="9818" y="11981"/>
                  </a:cubicBezTo>
                  <a:cubicBezTo>
                    <a:pt x="9818" y="18018"/>
                    <a:pt x="14829" y="23832"/>
                    <a:pt x="21889" y="23832"/>
                  </a:cubicBezTo>
                  <a:cubicBezTo>
                    <a:pt x="28266" y="23832"/>
                    <a:pt x="33959" y="19136"/>
                    <a:pt x="33959" y="11981"/>
                  </a:cubicBezTo>
                  <a:close/>
                </a:path>
              </a:pathLst>
            </a:custGeom>
            <a:solidFill>
              <a:srgbClr val="000000"/>
            </a:solidFill>
            <a:ln w="22860" cap="flat">
              <a:noFill/>
              <a:prstDash val="solid"/>
              <a:miter/>
            </a:ln>
          </p:spPr>
          <p:txBody>
            <a:bodyPr rtlCol="0" anchor="ctr"/>
            <a:lstStyle/>
            <a:p>
              <a:endParaRPr lang="en-CN"/>
            </a:p>
          </p:txBody>
        </p:sp>
        <p:sp>
          <p:nvSpPr>
            <p:cNvPr id="18686" name="Freeform 18685">
              <a:extLst>
                <a:ext uri="{FF2B5EF4-FFF2-40B4-BE49-F238E27FC236}">
                  <a16:creationId xmlns:a16="http://schemas.microsoft.com/office/drawing/2014/main" id="{1F3FBE62-CAE8-2318-22B2-41AE20E09DAD}"/>
                </a:ext>
              </a:extLst>
            </p:cNvPr>
            <p:cNvSpPr/>
            <p:nvPr>
              <p:custDataLst>
                <p:tags r:id="rId120"/>
              </p:custDataLst>
            </p:nvPr>
          </p:nvSpPr>
          <p:spPr>
            <a:xfrm>
              <a:off x="8391982" y="5348033"/>
              <a:ext cx="114556" cy="98833"/>
            </a:xfrm>
            <a:custGeom>
              <a:avLst/>
              <a:gdLst>
                <a:gd name="connsiteX0" fmla="*/ 18020 w 114556"/>
                <a:gd name="connsiteY0" fmla="*/ 22043 h 98833"/>
                <a:gd name="connsiteX1" fmla="*/ 18020 w 114556"/>
                <a:gd name="connsiteY1" fmla="*/ 81969 h 98833"/>
                <a:gd name="connsiteX2" fmla="*/ 256 w 114556"/>
                <a:gd name="connsiteY2" fmla="*/ 92031 h 98833"/>
                <a:gd name="connsiteX3" fmla="*/ 256 w 114556"/>
                <a:gd name="connsiteY3" fmla="*/ 98963 h 98833"/>
                <a:gd name="connsiteX4" fmla="*/ 25991 w 114556"/>
                <a:gd name="connsiteY4" fmla="*/ 98292 h 98833"/>
                <a:gd name="connsiteX5" fmla="*/ 51499 w 114556"/>
                <a:gd name="connsiteY5" fmla="*/ 98963 h 98833"/>
                <a:gd name="connsiteX6" fmla="*/ 51499 w 114556"/>
                <a:gd name="connsiteY6" fmla="*/ 92031 h 98833"/>
                <a:gd name="connsiteX7" fmla="*/ 33734 w 114556"/>
                <a:gd name="connsiteY7" fmla="*/ 81969 h 98833"/>
                <a:gd name="connsiteX8" fmla="*/ 33734 w 114556"/>
                <a:gd name="connsiteY8" fmla="*/ 40826 h 98833"/>
                <a:gd name="connsiteX9" fmla="*/ 64480 w 114556"/>
                <a:gd name="connsiteY9" fmla="*/ 5049 h 98833"/>
                <a:gd name="connsiteX10" fmla="*/ 81333 w 114556"/>
                <a:gd name="connsiteY10" fmla="*/ 29869 h 98833"/>
                <a:gd name="connsiteX11" fmla="*/ 81333 w 114556"/>
                <a:gd name="connsiteY11" fmla="*/ 81969 h 98833"/>
                <a:gd name="connsiteX12" fmla="*/ 63569 w 114556"/>
                <a:gd name="connsiteY12" fmla="*/ 92031 h 98833"/>
                <a:gd name="connsiteX13" fmla="*/ 63569 w 114556"/>
                <a:gd name="connsiteY13" fmla="*/ 98963 h 98833"/>
                <a:gd name="connsiteX14" fmla="*/ 89304 w 114556"/>
                <a:gd name="connsiteY14" fmla="*/ 98292 h 98833"/>
                <a:gd name="connsiteX15" fmla="*/ 114812 w 114556"/>
                <a:gd name="connsiteY15" fmla="*/ 98963 h 98833"/>
                <a:gd name="connsiteX16" fmla="*/ 114812 w 114556"/>
                <a:gd name="connsiteY16" fmla="*/ 92031 h 98833"/>
                <a:gd name="connsiteX17" fmla="*/ 97048 w 114556"/>
                <a:gd name="connsiteY17" fmla="*/ 85323 h 98833"/>
                <a:gd name="connsiteX18" fmla="*/ 97048 w 114556"/>
                <a:gd name="connsiteY18" fmla="*/ 42615 h 98833"/>
                <a:gd name="connsiteX19" fmla="*/ 89988 w 114556"/>
                <a:gd name="connsiteY19" fmla="*/ 8403 h 98833"/>
                <a:gd name="connsiteX20" fmla="*/ 66074 w 114556"/>
                <a:gd name="connsiteY20" fmla="*/ 130 h 98833"/>
                <a:gd name="connsiteX21" fmla="*/ 32368 w 114556"/>
                <a:gd name="connsiteY21" fmla="*/ 23608 h 98833"/>
                <a:gd name="connsiteX22" fmla="*/ 32368 w 114556"/>
                <a:gd name="connsiteY22" fmla="*/ 130 h 98833"/>
                <a:gd name="connsiteX23" fmla="*/ 256 w 114556"/>
                <a:gd name="connsiteY23" fmla="*/ 2589 h 98833"/>
                <a:gd name="connsiteX24" fmla="*/ 256 w 114556"/>
                <a:gd name="connsiteY24" fmla="*/ 9521 h 98833"/>
                <a:gd name="connsiteX25" fmla="*/ 18020 w 114556"/>
                <a:gd name="connsiteY25" fmla="*/ 22043 h 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56" h="98833">
                  <a:moveTo>
                    <a:pt x="18020" y="22043"/>
                  </a:moveTo>
                  <a:lnTo>
                    <a:pt x="18020" y="81969"/>
                  </a:lnTo>
                  <a:cubicBezTo>
                    <a:pt x="18020" y="92031"/>
                    <a:pt x="15515" y="92031"/>
                    <a:pt x="256" y="92031"/>
                  </a:cubicBezTo>
                  <a:lnTo>
                    <a:pt x="256" y="98963"/>
                  </a:lnTo>
                  <a:cubicBezTo>
                    <a:pt x="8227" y="98739"/>
                    <a:pt x="19842" y="98292"/>
                    <a:pt x="25991" y="98292"/>
                  </a:cubicBezTo>
                  <a:cubicBezTo>
                    <a:pt x="31912" y="98292"/>
                    <a:pt x="43755" y="98739"/>
                    <a:pt x="51499" y="98963"/>
                  </a:cubicBezTo>
                  <a:lnTo>
                    <a:pt x="51499" y="92031"/>
                  </a:lnTo>
                  <a:cubicBezTo>
                    <a:pt x="36240" y="92031"/>
                    <a:pt x="33734" y="92031"/>
                    <a:pt x="33734" y="81969"/>
                  </a:cubicBezTo>
                  <a:lnTo>
                    <a:pt x="33734" y="40826"/>
                  </a:lnTo>
                  <a:cubicBezTo>
                    <a:pt x="33734" y="17571"/>
                    <a:pt x="49904" y="5049"/>
                    <a:pt x="64480" y="5049"/>
                  </a:cubicBezTo>
                  <a:cubicBezTo>
                    <a:pt x="78828" y="5049"/>
                    <a:pt x="81333" y="17124"/>
                    <a:pt x="81333" y="29869"/>
                  </a:cubicBezTo>
                  <a:lnTo>
                    <a:pt x="81333" y="81969"/>
                  </a:lnTo>
                  <a:cubicBezTo>
                    <a:pt x="81333" y="92031"/>
                    <a:pt x="78828" y="92031"/>
                    <a:pt x="63569" y="92031"/>
                  </a:cubicBezTo>
                  <a:lnTo>
                    <a:pt x="63569" y="98963"/>
                  </a:lnTo>
                  <a:cubicBezTo>
                    <a:pt x="71540" y="98739"/>
                    <a:pt x="83155" y="98292"/>
                    <a:pt x="89304" y="98292"/>
                  </a:cubicBezTo>
                  <a:cubicBezTo>
                    <a:pt x="95226" y="98292"/>
                    <a:pt x="107069" y="98739"/>
                    <a:pt x="114812" y="98963"/>
                  </a:cubicBezTo>
                  <a:lnTo>
                    <a:pt x="114812" y="92031"/>
                  </a:lnTo>
                  <a:cubicBezTo>
                    <a:pt x="102969" y="92031"/>
                    <a:pt x="97275" y="92031"/>
                    <a:pt x="97048" y="85323"/>
                  </a:cubicBezTo>
                  <a:lnTo>
                    <a:pt x="97048" y="42615"/>
                  </a:lnTo>
                  <a:cubicBezTo>
                    <a:pt x="97048" y="23384"/>
                    <a:pt x="97048" y="16453"/>
                    <a:pt x="89988" y="8403"/>
                  </a:cubicBezTo>
                  <a:cubicBezTo>
                    <a:pt x="86799" y="4602"/>
                    <a:pt x="79284" y="130"/>
                    <a:pt x="66074" y="130"/>
                  </a:cubicBezTo>
                  <a:cubicBezTo>
                    <a:pt x="49449" y="130"/>
                    <a:pt x="38745" y="9745"/>
                    <a:pt x="32368" y="23608"/>
                  </a:cubicBezTo>
                  <a:lnTo>
                    <a:pt x="32368" y="130"/>
                  </a:lnTo>
                  <a:lnTo>
                    <a:pt x="256" y="2589"/>
                  </a:lnTo>
                  <a:lnTo>
                    <a:pt x="256" y="9521"/>
                  </a:lnTo>
                  <a:cubicBezTo>
                    <a:pt x="16198" y="9521"/>
                    <a:pt x="18020" y="11086"/>
                    <a:pt x="18020" y="22043"/>
                  </a:cubicBezTo>
                  <a:close/>
                </a:path>
              </a:pathLst>
            </a:custGeom>
            <a:solidFill>
              <a:srgbClr val="000000"/>
            </a:solidFill>
            <a:ln w="22860" cap="flat">
              <a:noFill/>
              <a:prstDash val="solid"/>
              <a:miter/>
            </a:ln>
          </p:spPr>
          <p:txBody>
            <a:bodyPr rtlCol="0" anchor="ctr"/>
            <a:lstStyle/>
            <a:p>
              <a:endParaRPr lang="en-CN"/>
            </a:p>
          </p:txBody>
        </p:sp>
        <p:sp>
          <p:nvSpPr>
            <p:cNvPr id="18687" name="Freeform 18686">
              <a:extLst>
                <a:ext uri="{FF2B5EF4-FFF2-40B4-BE49-F238E27FC236}">
                  <a16:creationId xmlns:a16="http://schemas.microsoft.com/office/drawing/2014/main" id="{77B6441A-0725-F117-6213-FC0DE0A4E68B}"/>
                </a:ext>
              </a:extLst>
            </p:cNvPr>
            <p:cNvSpPr/>
            <p:nvPr>
              <p:custDataLst>
                <p:tags r:id="rId121"/>
              </p:custDataLst>
            </p:nvPr>
          </p:nvSpPr>
          <p:spPr>
            <a:xfrm>
              <a:off x="8517597" y="5345573"/>
              <a:ext cx="104079" cy="147355"/>
            </a:xfrm>
            <a:custGeom>
              <a:avLst/>
              <a:gdLst>
                <a:gd name="connsiteX0" fmla="*/ 44444 w 104079"/>
                <a:gd name="connsiteY0" fmla="*/ 62963 h 147355"/>
                <a:gd name="connsiteX1" fmla="*/ 24630 w 104079"/>
                <a:gd name="connsiteY1" fmla="*/ 35459 h 147355"/>
                <a:gd name="connsiteX2" fmla="*/ 28274 w 104079"/>
                <a:gd name="connsiteY2" fmla="*/ 16676 h 147355"/>
                <a:gd name="connsiteX3" fmla="*/ 44444 w 104079"/>
                <a:gd name="connsiteY3" fmla="*/ 7732 h 147355"/>
                <a:gd name="connsiteX4" fmla="*/ 64258 w 104079"/>
                <a:gd name="connsiteY4" fmla="*/ 35236 h 147355"/>
                <a:gd name="connsiteX5" fmla="*/ 60614 w 104079"/>
                <a:gd name="connsiteY5" fmla="*/ 54018 h 147355"/>
                <a:gd name="connsiteX6" fmla="*/ 44444 w 104079"/>
                <a:gd name="connsiteY6" fmla="*/ 62963 h 147355"/>
                <a:gd name="connsiteX7" fmla="*/ 18025 w 104079"/>
                <a:gd name="connsiteY7" fmla="*/ 71683 h 147355"/>
                <a:gd name="connsiteX8" fmla="*/ 21897 w 104079"/>
                <a:gd name="connsiteY8" fmla="*/ 61174 h 147355"/>
                <a:gd name="connsiteX9" fmla="*/ 44444 w 104079"/>
                <a:gd name="connsiteY9" fmla="*/ 68105 h 147355"/>
                <a:gd name="connsiteX10" fmla="*/ 81339 w 104079"/>
                <a:gd name="connsiteY10" fmla="*/ 35459 h 147355"/>
                <a:gd name="connsiteX11" fmla="*/ 72001 w 104079"/>
                <a:gd name="connsiteY11" fmla="*/ 13769 h 147355"/>
                <a:gd name="connsiteX12" fmla="*/ 92498 w 104079"/>
                <a:gd name="connsiteY12" fmla="*/ 5049 h 147355"/>
                <a:gd name="connsiteX13" fmla="*/ 94776 w 104079"/>
                <a:gd name="connsiteY13" fmla="*/ 5272 h 147355"/>
                <a:gd name="connsiteX14" fmla="*/ 91132 w 104079"/>
                <a:gd name="connsiteY14" fmla="*/ 11310 h 147355"/>
                <a:gd name="connsiteX15" fmla="*/ 97736 w 104079"/>
                <a:gd name="connsiteY15" fmla="*/ 17794 h 147355"/>
                <a:gd name="connsiteX16" fmla="*/ 104341 w 104079"/>
                <a:gd name="connsiteY16" fmla="*/ 11086 h 147355"/>
                <a:gd name="connsiteX17" fmla="*/ 92726 w 104079"/>
                <a:gd name="connsiteY17" fmla="*/ 130 h 147355"/>
                <a:gd name="connsiteX18" fmla="*/ 68585 w 104079"/>
                <a:gd name="connsiteY18" fmla="*/ 10639 h 147355"/>
                <a:gd name="connsiteX19" fmla="*/ 44444 w 104079"/>
                <a:gd name="connsiteY19" fmla="*/ 2589 h 147355"/>
                <a:gd name="connsiteX20" fmla="*/ 7549 w 104079"/>
                <a:gd name="connsiteY20" fmla="*/ 35236 h 147355"/>
                <a:gd name="connsiteX21" fmla="*/ 18253 w 104079"/>
                <a:gd name="connsiteY21" fmla="*/ 58267 h 147355"/>
                <a:gd name="connsiteX22" fmla="*/ 11193 w 104079"/>
                <a:gd name="connsiteY22" fmla="*/ 76826 h 147355"/>
                <a:gd name="connsiteX23" fmla="*/ 21214 w 104079"/>
                <a:gd name="connsiteY23" fmla="*/ 96727 h 147355"/>
                <a:gd name="connsiteX24" fmla="*/ 261 w 104079"/>
                <a:gd name="connsiteY24" fmla="*/ 119087 h 147355"/>
                <a:gd name="connsiteX25" fmla="*/ 50593 w 104079"/>
                <a:gd name="connsiteY25" fmla="*/ 147485 h 147355"/>
                <a:gd name="connsiteX26" fmla="*/ 101153 w 104079"/>
                <a:gd name="connsiteY26" fmla="*/ 118640 h 147355"/>
                <a:gd name="connsiteX27" fmla="*/ 86349 w 104079"/>
                <a:gd name="connsiteY27" fmla="*/ 93149 h 147355"/>
                <a:gd name="connsiteX28" fmla="*/ 47177 w 104079"/>
                <a:gd name="connsiteY28" fmla="*/ 86888 h 147355"/>
                <a:gd name="connsiteX29" fmla="*/ 30096 w 104079"/>
                <a:gd name="connsiteY29" fmla="*/ 86665 h 147355"/>
                <a:gd name="connsiteX30" fmla="*/ 18025 w 104079"/>
                <a:gd name="connsiteY30" fmla="*/ 71683 h 147355"/>
                <a:gd name="connsiteX31" fmla="*/ 50821 w 104079"/>
                <a:gd name="connsiteY31" fmla="*/ 142342 h 147355"/>
                <a:gd name="connsiteX32" fmla="*/ 12104 w 104079"/>
                <a:gd name="connsiteY32" fmla="*/ 119087 h 147355"/>
                <a:gd name="connsiteX33" fmla="*/ 30779 w 104079"/>
                <a:gd name="connsiteY33" fmla="*/ 99857 h 147355"/>
                <a:gd name="connsiteX34" fmla="*/ 44216 w 104079"/>
                <a:gd name="connsiteY34" fmla="*/ 99857 h 147355"/>
                <a:gd name="connsiteX35" fmla="*/ 89310 w 104079"/>
                <a:gd name="connsiteY35" fmla="*/ 119087 h 147355"/>
                <a:gd name="connsiteX36" fmla="*/ 50821 w 104079"/>
                <a:gd name="connsiteY36" fmla="*/ 142342 h 14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079" h="147355">
                  <a:moveTo>
                    <a:pt x="44444" y="62963"/>
                  </a:moveTo>
                  <a:cubicBezTo>
                    <a:pt x="24630" y="62963"/>
                    <a:pt x="24630" y="40602"/>
                    <a:pt x="24630" y="35459"/>
                  </a:cubicBezTo>
                  <a:cubicBezTo>
                    <a:pt x="24630" y="29422"/>
                    <a:pt x="24858" y="22266"/>
                    <a:pt x="28274" y="16676"/>
                  </a:cubicBezTo>
                  <a:cubicBezTo>
                    <a:pt x="30096" y="13993"/>
                    <a:pt x="35334" y="7732"/>
                    <a:pt x="44444" y="7732"/>
                  </a:cubicBezTo>
                  <a:cubicBezTo>
                    <a:pt x="64258" y="7732"/>
                    <a:pt x="64258" y="30093"/>
                    <a:pt x="64258" y="35236"/>
                  </a:cubicBezTo>
                  <a:cubicBezTo>
                    <a:pt x="64258" y="41273"/>
                    <a:pt x="64030" y="48428"/>
                    <a:pt x="60614" y="54018"/>
                  </a:cubicBezTo>
                  <a:cubicBezTo>
                    <a:pt x="58792" y="56702"/>
                    <a:pt x="53554" y="62963"/>
                    <a:pt x="44444" y="62963"/>
                  </a:cubicBezTo>
                  <a:close/>
                  <a:moveTo>
                    <a:pt x="18025" y="71683"/>
                  </a:moveTo>
                  <a:cubicBezTo>
                    <a:pt x="18025" y="70789"/>
                    <a:pt x="18025" y="65646"/>
                    <a:pt x="21897" y="61174"/>
                  </a:cubicBezTo>
                  <a:cubicBezTo>
                    <a:pt x="30779" y="67435"/>
                    <a:pt x="40117" y="68105"/>
                    <a:pt x="44444" y="68105"/>
                  </a:cubicBezTo>
                  <a:cubicBezTo>
                    <a:pt x="65624" y="68105"/>
                    <a:pt x="81339" y="52677"/>
                    <a:pt x="81339" y="35459"/>
                  </a:cubicBezTo>
                  <a:cubicBezTo>
                    <a:pt x="81339" y="27186"/>
                    <a:pt x="77695" y="18912"/>
                    <a:pt x="72001" y="13769"/>
                  </a:cubicBezTo>
                  <a:cubicBezTo>
                    <a:pt x="80200" y="6167"/>
                    <a:pt x="88399" y="5049"/>
                    <a:pt x="92498" y="5049"/>
                  </a:cubicBezTo>
                  <a:cubicBezTo>
                    <a:pt x="92954" y="5049"/>
                    <a:pt x="94093" y="5049"/>
                    <a:pt x="94776" y="5272"/>
                  </a:cubicBezTo>
                  <a:cubicBezTo>
                    <a:pt x="92271" y="6167"/>
                    <a:pt x="91132" y="8626"/>
                    <a:pt x="91132" y="11310"/>
                  </a:cubicBezTo>
                  <a:cubicBezTo>
                    <a:pt x="91132" y="15111"/>
                    <a:pt x="94093" y="17794"/>
                    <a:pt x="97736" y="17794"/>
                  </a:cubicBezTo>
                  <a:cubicBezTo>
                    <a:pt x="100014" y="17794"/>
                    <a:pt x="104341" y="16229"/>
                    <a:pt x="104341" y="11086"/>
                  </a:cubicBezTo>
                  <a:cubicBezTo>
                    <a:pt x="104341" y="7285"/>
                    <a:pt x="101608" y="130"/>
                    <a:pt x="92726" y="130"/>
                  </a:cubicBezTo>
                  <a:cubicBezTo>
                    <a:pt x="88171" y="130"/>
                    <a:pt x="78150" y="1471"/>
                    <a:pt x="68585" y="10639"/>
                  </a:cubicBezTo>
                  <a:cubicBezTo>
                    <a:pt x="59020" y="3260"/>
                    <a:pt x="49454" y="2589"/>
                    <a:pt x="44444" y="2589"/>
                  </a:cubicBezTo>
                  <a:cubicBezTo>
                    <a:pt x="23264" y="2589"/>
                    <a:pt x="7549" y="18018"/>
                    <a:pt x="7549" y="35236"/>
                  </a:cubicBezTo>
                  <a:cubicBezTo>
                    <a:pt x="7549" y="45074"/>
                    <a:pt x="12559" y="53571"/>
                    <a:pt x="18253" y="58267"/>
                  </a:cubicBezTo>
                  <a:cubicBezTo>
                    <a:pt x="15292" y="61621"/>
                    <a:pt x="11193" y="69000"/>
                    <a:pt x="11193" y="76826"/>
                  </a:cubicBezTo>
                  <a:cubicBezTo>
                    <a:pt x="11193" y="83758"/>
                    <a:pt x="14154" y="92255"/>
                    <a:pt x="21214" y="96727"/>
                  </a:cubicBezTo>
                  <a:cubicBezTo>
                    <a:pt x="7549" y="100528"/>
                    <a:pt x="261" y="110143"/>
                    <a:pt x="261" y="119087"/>
                  </a:cubicBezTo>
                  <a:cubicBezTo>
                    <a:pt x="261" y="135187"/>
                    <a:pt x="22808" y="147485"/>
                    <a:pt x="50593" y="147485"/>
                  </a:cubicBezTo>
                  <a:cubicBezTo>
                    <a:pt x="77467" y="147485"/>
                    <a:pt x="101153" y="136081"/>
                    <a:pt x="101153" y="118640"/>
                  </a:cubicBezTo>
                  <a:cubicBezTo>
                    <a:pt x="101153" y="110814"/>
                    <a:pt x="97964" y="99410"/>
                    <a:pt x="86349" y="93149"/>
                  </a:cubicBezTo>
                  <a:cubicBezTo>
                    <a:pt x="74279" y="86888"/>
                    <a:pt x="61069" y="86888"/>
                    <a:pt x="47177" y="86888"/>
                  </a:cubicBezTo>
                  <a:cubicBezTo>
                    <a:pt x="41483" y="86888"/>
                    <a:pt x="31690" y="86888"/>
                    <a:pt x="30096" y="86665"/>
                  </a:cubicBezTo>
                  <a:cubicBezTo>
                    <a:pt x="22808" y="85770"/>
                    <a:pt x="18025" y="78839"/>
                    <a:pt x="18025" y="71683"/>
                  </a:cubicBezTo>
                  <a:close/>
                  <a:moveTo>
                    <a:pt x="50821" y="142342"/>
                  </a:moveTo>
                  <a:cubicBezTo>
                    <a:pt x="27818" y="142342"/>
                    <a:pt x="12104" y="130938"/>
                    <a:pt x="12104" y="119087"/>
                  </a:cubicBezTo>
                  <a:cubicBezTo>
                    <a:pt x="12104" y="108802"/>
                    <a:pt x="20758" y="100528"/>
                    <a:pt x="30779" y="99857"/>
                  </a:cubicBezTo>
                  <a:lnTo>
                    <a:pt x="44216" y="99857"/>
                  </a:lnTo>
                  <a:cubicBezTo>
                    <a:pt x="63802" y="99857"/>
                    <a:pt x="89310" y="99857"/>
                    <a:pt x="89310" y="119087"/>
                  </a:cubicBezTo>
                  <a:cubicBezTo>
                    <a:pt x="89310" y="131162"/>
                    <a:pt x="73140" y="142342"/>
                    <a:pt x="50821" y="142342"/>
                  </a:cubicBezTo>
                  <a:close/>
                </a:path>
              </a:pathLst>
            </a:custGeom>
            <a:solidFill>
              <a:srgbClr val="000000"/>
            </a:solidFill>
            <a:ln w="22860" cap="flat">
              <a:noFill/>
              <a:prstDash val="solid"/>
              <a:miter/>
            </a:ln>
          </p:spPr>
          <p:txBody>
            <a:bodyPr rtlCol="0" anchor="ctr"/>
            <a:lstStyle/>
            <a:p>
              <a:endParaRPr lang="en-CN"/>
            </a:p>
          </p:txBody>
        </p:sp>
        <p:sp>
          <p:nvSpPr>
            <p:cNvPr id="18688" name="Freeform 18687">
              <a:extLst>
                <a:ext uri="{FF2B5EF4-FFF2-40B4-BE49-F238E27FC236}">
                  <a16:creationId xmlns:a16="http://schemas.microsoft.com/office/drawing/2014/main" id="{102B3CEA-2C88-8086-0A8D-843E6537EF1C}"/>
                </a:ext>
              </a:extLst>
            </p:cNvPr>
            <p:cNvSpPr/>
            <p:nvPr>
              <p:custDataLst>
                <p:tags r:id="rId122"/>
              </p:custDataLst>
            </p:nvPr>
          </p:nvSpPr>
          <p:spPr>
            <a:xfrm>
              <a:off x="8647640" y="5279162"/>
              <a:ext cx="52837" cy="223605"/>
            </a:xfrm>
            <a:custGeom>
              <a:avLst/>
              <a:gdLst>
                <a:gd name="connsiteX0" fmla="*/ 53103 w 52837"/>
                <a:gd name="connsiteY0" fmla="*/ 221499 h 223605"/>
                <a:gd name="connsiteX1" fmla="*/ 49232 w 52837"/>
                <a:gd name="connsiteY1" fmla="*/ 216579 h 223605"/>
                <a:gd name="connsiteX2" fmla="*/ 13475 w 52837"/>
                <a:gd name="connsiteY2" fmla="*/ 111932 h 223605"/>
                <a:gd name="connsiteX3" fmla="*/ 50143 w 52837"/>
                <a:gd name="connsiteY3" fmla="*/ 6167 h 223605"/>
                <a:gd name="connsiteX4" fmla="*/ 53103 w 52837"/>
                <a:gd name="connsiteY4" fmla="*/ 2366 h 223605"/>
                <a:gd name="connsiteX5" fmla="*/ 50826 w 52837"/>
                <a:gd name="connsiteY5" fmla="*/ 130 h 223605"/>
                <a:gd name="connsiteX6" fmla="*/ 14614 w 52837"/>
                <a:gd name="connsiteY6" fmla="*/ 43733 h 223605"/>
                <a:gd name="connsiteX7" fmla="*/ 266 w 52837"/>
                <a:gd name="connsiteY7" fmla="*/ 111932 h 223605"/>
                <a:gd name="connsiteX8" fmla="*/ 15297 w 52837"/>
                <a:gd name="connsiteY8" fmla="*/ 181697 h 223605"/>
                <a:gd name="connsiteX9" fmla="*/ 50826 w 52837"/>
                <a:gd name="connsiteY9" fmla="*/ 223735 h 223605"/>
                <a:gd name="connsiteX10" fmla="*/ 53103 w 52837"/>
                <a:gd name="connsiteY10" fmla="*/ 221499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03" y="221499"/>
                  </a:moveTo>
                  <a:cubicBezTo>
                    <a:pt x="53103" y="220828"/>
                    <a:pt x="53103" y="220381"/>
                    <a:pt x="49232" y="216579"/>
                  </a:cubicBezTo>
                  <a:cubicBezTo>
                    <a:pt x="20763" y="188405"/>
                    <a:pt x="13475" y="146144"/>
                    <a:pt x="13475" y="111932"/>
                  </a:cubicBezTo>
                  <a:cubicBezTo>
                    <a:pt x="13475" y="73025"/>
                    <a:pt x="22130" y="34117"/>
                    <a:pt x="50143" y="6167"/>
                  </a:cubicBezTo>
                  <a:cubicBezTo>
                    <a:pt x="53103" y="3484"/>
                    <a:pt x="53103" y="3036"/>
                    <a:pt x="53103" y="2366"/>
                  </a:cubicBezTo>
                  <a:cubicBezTo>
                    <a:pt x="53103" y="800"/>
                    <a:pt x="52192" y="130"/>
                    <a:pt x="50826" y="130"/>
                  </a:cubicBezTo>
                  <a:cubicBezTo>
                    <a:pt x="48548" y="130"/>
                    <a:pt x="28051" y="15335"/>
                    <a:pt x="14614" y="43733"/>
                  </a:cubicBezTo>
                  <a:cubicBezTo>
                    <a:pt x="2999" y="68329"/>
                    <a:pt x="266" y="93149"/>
                    <a:pt x="266" y="111932"/>
                  </a:cubicBezTo>
                  <a:cubicBezTo>
                    <a:pt x="266" y="129373"/>
                    <a:pt x="2771" y="156429"/>
                    <a:pt x="15297" y="181697"/>
                  </a:cubicBezTo>
                  <a:cubicBezTo>
                    <a:pt x="28962" y="209200"/>
                    <a:pt x="48548" y="223735"/>
                    <a:pt x="50826" y="223735"/>
                  </a:cubicBezTo>
                  <a:cubicBezTo>
                    <a:pt x="52192" y="223735"/>
                    <a:pt x="53103" y="223064"/>
                    <a:pt x="53103" y="221499"/>
                  </a:cubicBezTo>
                  <a:close/>
                </a:path>
              </a:pathLst>
            </a:custGeom>
            <a:solidFill>
              <a:srgbClr val="000000"/>
            </a:solidFill>
            <a:ln w="22860" cap="flat">
              <a:noFill/>
              <a:prstDash val="solid"/>
              <a:miter/>
            </a:ln>
          </p:spPr>
          <p:txBody>
            <a:bodyPr rtlCol="0" anchor="ctr"/>
            <a:lstStyle/>
            <a:p>
              <a:endParaRPr lang="en-CN"/>
            </a:p>
          </p:txBody>
        </p:sp>
        <p:sp>
          <p:nvSpPr>
            <p:cNvPr id="18689" name="Freeform 18688">
              <a:extLst>
                <a:ext uri="{FF2B5EF4-FFF2-40B4-BE49-F238E27FC236}">
                  <a16:creationId xmlns:a16="http://schemas.microsoft.com/office/drawing/2014/main" id="{7C7B8D2F-472A-6055-A637-3DF38D657CB5}"/>
                </a:ext>
              </a:extLst>
            </p:cNvPr>
            <p:cNvSpPr/>
            <p:nvPr>
              <p:custDataLst>
                <p:tags r:id="rId123"/>
              </p:custDataLst>
            </p:nvPr>
          </p:nvSpPr>
          <p:spPr>
            <a:xfrm>
              <a:off x="8720949" y="5345573"/>
              <a:ext cx="115922" cy="103081"/>
            </a:xfrm>
            <a:custGeom>
              <a:avLst/>
              <a:gdLst>
                <a:gd name="connsiteX0" fmla="*/ 116193 w 115922"/>
                <a:gd name="connsiteY0" fmla="*/ 20478 h 103081"/>
                <a:gd name="connsiteX1" fmla="*/ 100706 w 115922"/>
                <a:gd name="connsiteY1" fmla="*/ 130 h 103081"/>
                <a:gd name="connsiteX2" fmla="*/ 83397 w 115922"/>
                <a:gd name="connsiteY2" fmla="*/ 17124 h 103081"/>
                <a:gd name="connsiteX3" fmla="*/ 90230 w 115922"/>
                <a:gd name="connsiteY3" fmla="*/ 27186 h 103081"/>
                <a:gd name="connsiteX4" fmla="*/ 101617 w 115922"/>
                <a:gd name="connsiteY4" fmla="*/ 41273 h 103081"/>
                <a:gd name="connsiteX5" fmla="*/ 61761 w 115922"/>
                <a:gd name="connsiteY5" fmla="*/ 95162 h 103081"/>
                <a:gd name="connsiteX6" fmla="*/ 45364 w 115922"/>
                <a:gd name="connsiteY6" fmla="*/ 77720 h 103081"/>
                <a:gd name="connsiteX7" fmla="*/ 59029 w 115922"/>
                <a:gd name="connsiteY7" fmla="*/ 30540 h 103081"/>
                <a:gd name="connsiteX8" fmla="*/ 61534 w 115922"/>
                <a:gd name="connsiteY8" fmla="*/ 20478 h 103081"/>
                <a:gd name="connsiteX9" fmla="*/ 35798 w 115922"/>
                <a:gd name="connsiteY9" fmla="*/ 353 h 103081"/>
                <a:gd name="connsiteX10" fmla="*/ 270 w 115922"/>
                <a:gd name="connsiteY10" fmla="*/ 35236 h 103081"/>
                <a:gd name="connsiteX11" fmla="*/ 5736 w 115922"/>
                <a:gd name="connsiteY11" fmla="*/ 38366 h 103081"/>
                <a:gd name="connsiteX12" fmla="*/ 10974 w 115922"/>
                <a:gd name="connsiteY12" fmla="*/ 35459 h 103081"/>
                <a:gd name="connsiteX13" fmla="*/ 34432 w 115922"/>
                <a:gd name="connsiteY13" fmla="*/ 8403 h 103081"/>
                <a:gd name="connsiteX14" fmla="*/ 38304 w 115922"/>
                <a:gd name="connsiteY14" fmla="*/ 13099 h 103081"/>
                <a:gd name="connsiteX15" fmla="*/ 34887 w 115922"/>
                <a:gd name="connsiteY15" fmla="*/ 26515 h 103081"/>
                <a:gd name="connsiteX16" fmla="*/ 20995 w 115922"/>
                <a:gd name="connsiteY16" fmla="*/ 73248 h 103081"/>
                <a:gd name="connsiteX17" fmla="*/ 60395 w 115922"/>
                <a:gd name="connsiteY17" fmla="*/ 103211 h 103081"/>
                <a:gd name="connsiteX18" fmla="*/ 116193 w 115922"/>
                <a:gd name="connsiteY18" fmla="*/ 20478 h 1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922" h="103081">
                  <a:moveTo>
                    <a:pt x="116193" y="20478"/>
                  </a:moveTo>
                  <a:cubicBezTo>
                    <a:pt x="116193" y="130"/>
                    <a:pt x="100934" y="130"/>
                    <a:pt x="100706" y="130"/>
                  </a:cubicBezTo>
                  <a:cubicBezTo>
                    <a:pt x="91596" y="130"/>
                    <a:pt x="83397" y="9521"/>
                    <a:pt x="83397" y="17124"/>
                  </a:cubicBezTo>
                  <a:cubicBezTo>
                    <a:pt x="83397" y="23384"/>
                    <a:pt x="88180" y="26068"/>
                    <a:pt x="90230" y="27186"/>
                  </a:cubicBezTo>
                  <a:cubicBezTo>
                    <a:pt x="99795" y="32776"/>
                    <a:pt x="101617" y="36801"/>
                    <a:pt x="101617" y="41273"/>
                  </a:cubicBezTo>
                  <a:cubicBezTo>
                    <a:pt x="101617" y="46192"/>
                    <a:pt x="88408" y="95162"/>
                    <a:pt x="61761" y="95162"/>
                  </a:cubicBezTo>
                  <a:cubicBezTo>
                    <a:pt x="45364" y="95162"/>
                    <a:pt x="45364" y="81745"/>
                    <a:pt x="45364" y="77720"/>
                  </a:cubicBezTo>
                  <a:cubicBezTo>
                    <a:pt x="45364" y="64751"/>
                    <a:pt x="51741" y="48428"/>
                    <a:pt x="59029" y="30540"/>
                  </a:cubicBezTo>
                  <a:cubicBezTo>
                    <a:pt x="60851" y="26068"/>
                    <a:pt x="61534" y="24055"/>
                    <a:pt x="61534" y="20478"/>
                  </a:cubicBezTo>
                  <a:cubicBezTo>
                    <a:pt x="61534" y="7508"/>
                    <a:pt x="48324" y="353"/>
                    <a:pt x="35798" y="353"/>
                  </a:cubicBezTo>
                  <a:cubicBezTo>
                    <a:pt x="11657" y="353"/>
                    <a:pt x="270" y="30763"/>
                    <a:pt x="270" y="35236"/>
                  </a:cubicBezTo>
                  <a:cubicBezTo>
                    <a:pt x="270" y="38366"/>
                    <a:pt x="3686" y="38366"/>
                    <a:pt x="5736" y="38366"/>
                  </a:cubicBezTo>
                  <a:cubicBezTo>
                    <a:pt x="8469" y="38366"/>
                    <a:pt x="10063" y="38366"/>
                    <a:pt x="10974" y="35459"/>
                  </a:cubicBezTo>
                  <a:cubicBezTo>
                    <a:pt x="18262" y="11310"/>
                    <a:pt x="30333" y="8403"/>
                    <a:pt x="34432" y="8403"/>
                  </a:cubicBezTo>
                  <a:cubicBezTo>
                    <a:pt x="36026" y="8403"/>
                    <a:pt x="38304" y="8403"/>
                    <a:pt x="38304" y="13099"/>
                  </a:cubicBezTo>
                  <a:cubicBezTo>
                    <a:pt x="38304" y="18242"/>
                    <a:pt x="35571" y="24726"/>
                    <a:pt x="34887" y="26515"/>
                  </a:cubicBezTo>
                  <a:cubicBezTo>
                    <a:pt x="24411" y="52453"/>
                    <a:pt x="20995" y="62515"/>
                    <a:pt x="20995" y="73248"/>
                  </a:cubicBezTo>
                  <a:cubicBezTo>
                    <a:pt x="20995" y="96951"/>
                    <a:pt x="40581" y="103211"/>
                    <a:pt x="60395" y="103211"/>
                  </a:cubicBezTo>
                  <a:cubicBezTo>
                    <a:pt x="99567" y="103211"/>
                    <a:pt x="116193" y="39708"/>
                    <a:pt x="116193" y="20478"/>
                  </a:cubicBezTo>
                  <a:close/>
                </a:path>
              </a:pathLst>
            </a:custGeom>
            <a:solidFill>
              <a:srgbClr val="000000"/>
            </a:solidFill>
            <a:ln w="22860" cap="flat">
              <a:noFill/>
              <a:prstDash val="solid"/>
              <a:miter/>
            </a:ln>
          </p:spPr>
          <p:txBody>
            <a:bodyPr rtlCol="0" anchor="ctr"/>
            <a:lstStyle/>
            <a:p>
              <a:endParaRPr lang="en-CN"/>
            </a:p>
          </p:txBody>
        </p:sp>
        <p:sp>
          <p:nvSpPr>
            <p:cNvPr id="18690" name="Freeform 18689">
              <a:extLst>
                <a:ext uri="{FF2B5EF4-FFF2-40B4-BE49-F238E27FC236}">
                  <a16:creationId xmlns:a16="http://schemas.microsoft.com/office/drawing/2014/main" id="{E9D13643-A10A-CA76-FF15-56ED661B79D8}"/>
                </a:ext>
              </a:extLst>
            </p:cNvPr>
            <p:cNvSpPr/>
            <p:nvPr>
              <p:custDataLst>
                <p:tags r:id="rId124"/>
              </p:custDataLst>
            </p:nvPr>
          </p:nvSpPr>
          <p:spPr>
            <a:xfrm>
              <a:off x="8852760" y="5376475"/>
              <a:ext cx="70464" cy="103931"/>
            </a:xfrm>
            <a:custGeom>
              <a:avLst/>
              <a:gdLst>
                <a:gd name="connsiteX0" fmla="*/ 70740 w 70464"/>
                <a:gd name="connsiteY0" fmla="*/ 75575 h 103931"/>
                <a:gd name="connsiteX1" fmla="*/ 65320 w 70464"/>
                <a:gd name="connsiteY1" fmla="*/ 75575 h 103931"/>
                <a:gd name="connsiteX2" fmla="*/ 61175 w 70464"/>
                <a:gd name="connsiteY2" fmla="*/ 89819 h 103931"/>
                <a:gd name="connsiteX3" fmla="*/ 45392 w 70464"/>
                <a:gd name="connsiteY3" fmla="*/ 90758 h 103931"/>
                <a:gd name="connsiteX4" fmla="*/ 16059 w 70464"/>
                <a:gd name="connsiteY4" fmla="*/ 90758 h 103931"/>
                <a:gd name="connsiteX5" fmla="*/ 47943 w 70464"/>
                <a:gd name="connsiteY5" fmla="*/ 64462 h 103931"/>
                <a:gd name="connsiteX6" fmla="*/ 70740 w 70464"/>
                <a:gd name="connsiteY6" fmla="*/ 30653 h 103931"/>
                <a:gd name="connsiteX7" fmla="*/ 33436 w 70464"/>
                <a:gd name="connsiteY7" fmla="*/ 131 h 103931"/>
                <a:gd name="connsiteX8" fmla="*/ 276 w 70464"/>
                <a:gd name="connsiteY8" fmla="*/ 28149 h 103931"/>
                <a:gd name="connsiteX9" fmla="*/ 8725 w 70464"/>
                <a:gd name="connsiteY9" fmla="*/ 36914 h 103931"/>
                <a:gd name="connsiteX10" fmla="*/ 17174 w 70464"/>
                <a:gd name="connsiteY10" fmla="*/ 28618 h 103931"/>
                <a:gd name="connsiteX11" fmla="*/ 7769 w 70464"/>
                <a:gd name="connsiteY11" fmla="*/ 20323 h 103931"/>
                <a:gd name="connsiteX12" fmla="*/ 31044 w 70464"/>
                <a:gd name="connsiteY12" fmla="*/ 5766 h 103931"/>
                <a:gd name="connsiteX13" fmla="*/ 55276 w 70464"/>
                <a:gd name="connsiteY13" fmla="*/ 30653 h 103931"/>
                <a:gd name="connsiteX14" fmla="*/ 40291 w 70464"/>
                <a:gd name="connsiteY14" fmla="*/ 60706 h 103931"/>
                <a:gd name="connsiteX15" fmla="*/ 1870 w 70464"/>
                <a:gd name="connsiteY15" fmla="*/ 97958 h 103931"/>
                <a:gd name="connsiteX16" fmla="*/ 276 w 70464"/>
                <a:gd name="connsiteY16" fmla="*/ 104063 h 103931"/>
                <a:gd name="connsiteX17" fmla="*/ 65958 w 70464"/>
                <a:gd name="connsiteY17" fmla="*/ 104063 h 103931"/>
                <a:gd name="connsiteX18" fmla="*/ 70740 w 70464"/>
                <a:gd name="connsiteY18" fmla="*/ 75575 h 10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64" h="103931">
                  <a:moveTo>
                    <a:pt x="70740" y="75575"/>
                  </a:moveTo>
                  <a:lnTo>
                    <a:pt x="65320" y="75575"/>
                  </a:lnTo>
                  <a:cubicBezTo>
                    <a:pt x="64842" y="79019"/>
                    <a:pt x="63247" y="88254"/>
                    <a:pt x="61175" y="89819"/>
                  </a:cubicBezTo>
                  <a:cubicBezTo>
                    <a:pt x="59900" y="90758"/>
                    <a:pt x="47624" y="90758"/>
                    <a:pt x="45392" y="90758"/>
                  </a:cubicBezTo>
                  <a:lnTo>
                    <a:pt x="16059" y="90758"/>
                  </a:lnTo>
                  <a:cubicBezTo>
                    <a:pt x="32798" y="76201"/>
                    <a:pt x="38378" y="71819"/>
                    <a:pt x="47943" y="64462"/>
                  </a:cubicBezTo>
                  <a:cubicBezTo>
                    <a:pt x="59740" y="55227"/>
                    <a:pt x="70740" y="45523"/>
                    <a:pt x="70740" y="30653"/>
                  </a:cubicBezTo>
                  <a:cubicBezTo>
                    <a:pt x="70740" y="11714"/>
                    <a:pt x="53842" y="131"/>
                    <a:pt x="33436" y="131"/>
                  </a:cubicBezTo>
                  <a:cubicBezTo>
                    <a:pt x="13667" y="131"/>
                    <a:pt x="276" y="13749"/>
                    <a:pt x="276" y="28149"/>
                  </a:cubicBezTo>
                  <a:cubicBezTo>
                    <a:pt x="276" y="36131"/>
                    <a:pt x="7131" y="36914"/>
                    <a:pt x="8725" y="36914"/>
                  </a:cubicBezTo>
                  <a:cubicBezTo>
                    <a:pt x="12551" y="36914"/>
                    <a:pt x="17174" y="34253"/>
                    <a:pt x="17174" y="28618"/>
                  </a:cubicBezTo>
                  <a:cubicBezTo>
                    <a:pt x="17174" y="25801"/>
                    <a:pt x="16059" y="20323"/>
                    <a:pt x="7769" y="20323"/>
                  </a:cubicBezTo>
                  <a:cubicBezTo>
                    <a:pt x="12711" y="9209"/>
                    <a:pt x="23551" y="5766"/>
                    <a:pt x="31044" y="5766"/>
                  </a:cubicBezTo>
                  <a:cubicBezTo>
                    <a:pt x="46986" y="5766"/>
                    <a:pt x="55276" y="17975"/>
                    <a:pt x="55276" y="30653"/>
                  </a:cubicBezTo>
                  <a:cubicBezTo>
                    <a:pt x="55276" y="44271"/>
                    <a:pt x="45392" y="55071"/>
                    <a:pt x="40291" y="60706"/>
                  </a:cubicBezTo>
                  <a:lnTo>
                    <a:pt x="1870" y="97958"/>
                  </a:lnTo>
                  <a:cubicBezTo>
                    <a:pt x="276" y="99367"/>
                    <a:pt x="276" y="99680"/>
                    <a:pt x="276" y="104063"/>
                  </a:cubicBezTo>
                  <a:lnTo>
                    <a:pt x="65958" y="104063"/>
                  </a:lnTo>
                  <a:lnTo>
                    <a:pt x="70740" y="75575"/>
                  </a:lnTo>
                  <a:close/>
                </a:path>
              </a:pathLst>
            </a:custGeom>
            <a:solidFill>
              <a:srgbClr val="000000"/>
            </a:solidFill>
            <a:ln w="22860" cap="flat">
              <a:noFill/>
              <a:prstDash val="solid"/>
              <a:miter/>
            </a:ln>
          </p:spPr>
          <p:txBody>
            <a:bodyPr rtlCol="0" anchor="ctr"/>
            <a:lstStyle/>
            <a:p>
              <a:endParaRPr lang="en-CN"/>
            </a:p>
          </p:txBody>
        </p:sp>
        <p:sp>
          <p:nvSpPr>
            <p:cNvPr id="18691" name="Freeform 18690">
              <a:extLst>
                <a:ext uri="{FF2B5EF4-FFF2-40B4-BE49-F238E27FC236}">
                  <a16:creationId xmlns:a16="http://schemas.microsoft.com/office/drawing/2014/main" id="{3C542902-7C02-FB20-8BA7-45BDDA723182}"/>
                </a:ext>
              </a:extLst>
            </p:cNvPr>
            <p:cNvSpPr/>
            <p:nvPr>
              <p:custDataLst>
                <p:tags r:id="rId125"/>
              </p:custDataLst>
            </p:nvPr>
          </p:nvSpPr>
          <p:spPr>
            <a:xfrm>
              <a:off x="8957868" y="5279162"/>
              <a:ext cx="52837" cy="223605"/>
            </a:xfrm>
            <a:custGeom>
              <a:avLst/>
              <a:gdLst>
                <a:gd name="connsiteX0" fmla="*/ 53117 w 52837"/>
                <a:gd name="connsiteY0" fmla="*/ 111932 h 223605"/>
                <a:gd name="connsiteX1" fmla="*/ 38086 w 52837"/>
                <a:gd name="connsiteY1" fmla="*/ 42167 h 223605"/>
                <a:gd name="connsiteX2" fmla="*/ 2558 w 52837"/>
                <a:gd name="connsiteY2" fmla="*/ 130 h 223605"/>
                <a:gd name="connsiteX3" fmla="*/ 280 w 52837"/>
                <a:gd name="connsiteY3" fmla="*/ 2366 h 223605"/>
                <a:gd name="connsiteX4" fmla="*/ 4607 w 52837"/>
                <a:gd name="connsiteY4" fmla="*/ 7508 h 223605"/>
                <a:gd name="connsiteX5" fmla="*/ 39908 w 52837"/>
                <a:gd name="connsiteY5" fmla="*/ 111932 h 223605"/>
                <a:gd name="connsiteX6" fmla="*/ 3241 w 52837"/>
                <a:gd name="connsiteY6" fmla="*/ 217697 h 223605"/>
                <a:gd name="connsiteX7" fmla="*/ 280 w 52837"/>
                <a:gd name="connsiteY7" fmla="*/ 221499 h 223605"/>
                <a:gd name="connsiteX8" fmla="*/ 2558 w 52837"/>
                <a:gd name="connsiteY8" fmla="*/ 223735 h 223605"/>
                <a:gd name="connsiteX9" fmla="*/ 38769 w 52837"/>
                <a:gd name="connsiteY9" fmla="*/ 180132 h 223605"/>
                <a:gd name="connsiteX10" fmla="*/ 53117 w 52837"/>
                <a:gd name="connsiteY10" fmla="*/ 111932 h 22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3605">
                  <a:moveTo>
                    <a:pt x="53117" y="111932"/>
                  </a:moveTo>
                  <a:cubicBezTo>
                    <a:pt x="53117" y="94491"/>
                    <a:pt x="50612" y="67435"/>
                    <a:pt x="38086" y="42167"/>
                  </a:cubicBezTo>
                  <a:cubicBezTo>
                    <a:pt x="24421" y="14664"/>
                    <a:pt x="4835" y="130"/>
                    <a:pt x="2558" y="130"/>
                  </a:cubicBezTo>
                  <a:cubicBezTo>
                    <a:pt x="1191" y="130"/>
                    <a:pt x="280" y="1024"/>
                    <a:pt x="280" y="2366"/>
                  </a:cubicBezTo>
                  <a:cubicBezTo>
                    <a:pt x="280" y="3036"/>
                    <a:pt x="280" y="3484"/>
                    <a:pt x="4607" y="7508"/>
                  </a:cubicBezTo>
                  <a:cubicBezTo>
                    <a:pt x="26926" y="29645"/>
                    <a:pt x="39908" y="65199"/>
                    <a:pt x="39908" y="111932"/>
                  </a:cubicBezTo>
                  <a:cubicBezTo>
                    <a:pt x="39908" y="150169"/>
                    <a:pt x="31481" y="189523"/>
                    <a:pt x="3241" y="217697"/>
                  </a:cubicBezTo>
                  <a:cubicBezTo>
                    <a:pt x="280" y="220381"/>
                    <a:pt x="280" y="220828"/>
                    <a:pt x="280" y="221499"/>
                  </a:cubicBezTo>
                  <a:cubicBezTo>
                    <a:pt x="280" y="222840"/>
                    <a:pt x="1191" y="223735"/>
                    <a:pt x="2558" y="223735"/>
                  </a:cubicBezTo>
                  <a:cubicBezTo>
                    <a:pt x="4835" y="223735"/>
                    <a:pt x="25332" y="208529"/>
                    <a:pt x="38769" y="180132"/>
                  </a:cubicBezTo>
                  <a:cubicBezTo>
                    <a:pt x="50384" y="155535"/>
                    <a:pt x="53117" y="130715"/>
                    <a:pt x="53117" y="111932"/>
                  </a:cubicBezTo>
                  <a:close/>
                </a:path>
              </a:pathLst>
            </a:custGeom>
            <a:solidFill>
              <a:srgbClr val="000000"/>
            </a:solidFill>
            <a:ln w="22860" cap="flat">
              <a:noFill/>
              <a:prstDash val="solid"/>
              <a:miter/>
            </a:ln>
          </p:spPr>
          <p:txBody>
            <a:bodyPr rtlCol="0" anchor="ctr"/>
            <a:lstStyle/>
            <a:p>
              <a:endParaRPr lang="en-CN"/>
            </a:p>
          </p:txBody>
        </p:sp>
      </p:grpSp>
      <p:sp>
        <p:nvSpPr>
          <p:cNvPr id="18694" name="TextBox 18693">
            <a:extLst>
              <a:ext uri="{FF2B5EF4-FFF2-40B4-BE49-F238E27FC236}">
                <a16:creationId xmlns:a16="http://schemas.microsoft.com/office/drawing/2014/main" id="{91469335-2CDF-DFD0-11FE-30F26A413C4C}"/>
              </a:ext>
            </a:extLst>
          </p:cNvPr>
          <p:cNvSpPr txBox="1"/>
          <p:nvPr/>
        </p:nvSpPr>
        <p:spPr>
          <a:xfrm>
            <a:off x="4810845" y="5216383"/>
            <a:ext cx="6096000" cy="754694"/>
          </a:xfrm>
          <a:prstGeom prst="rect">
            <a:avLst/>
          </a:prstGeom>
          <a:noFill/>
        </p:spPr>
        <p:txBody>
          <a:bodyPr wrap="square">
            <a:spAutoFit/>
          </a:bodyPr>
          <a:lstStyle/>
          <a:p>
            <a:pPr algn="just">
              <a:lnSpc>
                <a:spcPct val="125000"/>
              </a:lnSpc>
              <a:spcBef>
                <a:spcPts val="1200"/>
              </a:spcBef>
            </a:pPr>
            <a:r>
              <a:rPr lang="en-CN" dirty="0">
                <a:latin typeface="Microsoft YaHei" panose="020B0503020204020204" pitchFamily="34" charset="-122"/>
                <a:ea typeface="Microsoft YaHei" panose="020B0503020204020204" pitchFamily="34" charset="-122"/>
              </a:rPr>
              <a:t>最后将经过处理的向量拼接起来，连接一个全连接层进行预测：</a:t>
            </a:r>
          </a:p>
        </p:txBody>
      </p:sp>
      <p:grpSp>
        <p:nvGrpSpPr>
          <p:cNvPr id="18740" name="Group 18739" descr="\documentclass{article}&#10;\usepackage{amsmath, amsfonts , amssymb, bm}&#10;\pagestyle{empty}&#10;\begin{document}&#10;&#10;\begin{gather*}&#10;    \bm{v} = [\bm{v}_1^{max};\bm{v}_1^{avg};\bm{v}_2^{max};\bm{v}_2^{avg}] \\&#10;    \bm{o} = \text{SoftMax}(\bm{Wv} + \bm{b})&#10;\end{gather*}&#10;&#10;&#10;\end{document}" title="IguanaTex Vector Display">
            <a:extLst>
              <a:ext uri="{FF2B5EF4-FFF2-40B4-BE49-F238E27FC236}">
                <a16:creationId xmlns:a16="http://schemas.microsoft.com/office/drawing/2014/main" id="{5DAFE1B0-5E00-31A8-FAF1-4CCDB2BAD75B}"/>
              </a:ext>
            </a:extLst>
          </p:cNvPr>
          <p:cNvGrpSpPr>
            <a:grpSpLocks noChangeAspect="1"/>
          </p:cNvGrpSpPr>
          <p:nvPr>
            <p:custDataLst>
              <p:tags r:id="rId3"/>
            </p:custDataLst>
          </p:nvPr>
        </p:nvGrpSpPr>
        <p:grpSpPr>
          <a:xfrm>
            <a:off x="6490667" y="5953226"/>
            <a:ext cx="3044682" cy="642738"/>
            <a:chOff x="6940727" y="4491035"/>
            <a:chExt cx="3044682" cy="642738"/>
          </a:xfrm>
        </p:grpSpPr>
        <p:sp>
          <p:nvSpPr>
            <p:cNvPr id="18698" name="Freeform 18697">
              <a:extLst>
                <a:ext uri="{FF2B5EF4-FFF2-40B4-BE49-F238E27FC236}">
                  <a16:creationId xmlns:a16="http://schemas.microsoft.com/office/drawing/2014/main" id="{85B9ED93-2191-8549-7141-DD831568C5DB}"/>
                </a:ext>
              </a:extLst>
            </p:cNvPr>
            <p:cNvSpPr/>
            <p:nvPr>
              <p:custDataLst>
                <p:tags r:id="rId4"/>
              </p:custDataLst>
            </p:nvPr>
          </p:nvSpPr>
          <p:spPr>
            <a:xfrm>
              <a:off x="6940727" y="4576301"/>
              <a:ext cx="128802" cy="116656"/>
            </a:xfrm>
            <a:custGeom>
              <a:avLst/>
              <a:gdLst>
                <a:gd name="connsiteX0" fmla="*/ 128976 w 128802"/>
                <a:gd name="connsiteY0" fmla="*/ 23112 h 116656"/>
                <a:gd name="connsiteX1" fmla="*/ 111768 w 128802"/>
                <a:gd name="connsiteY1" fmla="*/ 85 h 116656"/>
                <a:gd name="connsiteX2" fmla="*/ 92537 w 128802"/>
                <a:gd name="connsiteY2" fmla="*/ 19317 h 116656"/>
                <a:gd name="connsiteX3" fmla="*/ 100128 w 128802"/>
                <a:gd name="connsiteY3" fmla="*/ 30704 h 116656"/>
                <a:gd name="connsiteX4" fmla="*/ 112781 w 128802"/>
                <a:gd name="connsiteY4" fmla="*/ 46646 h 116656"/>
                <a:gd name="connsiteX5" fmla="*/ 68497 w 128802"/>
                <a:gd name="connsiteY5" fmla="*/ 107631 h 116656"/>
                <a:gd name="connsiteX6" fmla="*/ 50277 w 128802"/>
                <a:gd name="connsiteY6" fmla="*/ 87893 h 116656"/>
                <a:gd name="connsiteX7" fmla="*/ 65460 w 128802"/>
                <a:gd name="connsiteY7" fmla="*/ 34500 h 116656"/>
                <a:gd name="connsiteX8" fmla="*/ 68244 w 128802"/>
                <a:gd name="connsiteY8" fmla="*/ 23112 h 116656"/>
                <a:gd name="connsiteX9" fmla="*/ 39649 w 128802"/>
                <a:gd name="connsiteY9" fmla="*/ 338 h 116656"/>
                <a:gd name="connsiteX10" fmla="*/ 173 w 128802"/>
                <a:gd name="connsiteY10" fmla="*/ 39814 h 116656"/>
                <a:gd name="connsiteX11" fmla="*/ 6246 w 128802"/>
                <a:gd name="connsiteY11" fmla="*/ 43356 h 116656"/>
                <a:gd name="connsiteX12" fmla="*/ 12066 w 128802"/>
                <a:gd name="connsiteY12" fmla="*/ 40067 h 116656"/>
                <a:gd name="connsiteX13" fmla="*/ 38131 w 128802"/>
                <a:gd name="connsiteY13" fmla="*/ 9448 h 116656"/>
                <a:gd name="connsiteX14" fmla="*/ 42432 w 128802"/>
                <a:gd name="connsiteY14" fmla="*/ 14762 h 116656"/>
                <a:gd name="connsiteX15" fmla="*/ 38637 w 128802"/>
                <a:gd name="connsiteY15" fmla="*/ 29945 h 116656"/>
                <a:gd name="connsiteX16" fmla="*/ 23201 w 128802"/>
                <a:gd name="connsiteY16" fmla="*/ 82832 h 116656"/>
                <a:gd name="connsiteX17" fmla="*/ 66978 w 128802"/>
                <a:gd name="connsiteY17" fmla="*/ 116741 h 116656"/>
                <a:gd name="connsiteX18" fmla="*/ 128976 w 128802"/>
                <a:gd name="connsiteY18" fmla="*/ 23112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6656">
                  <a:moveTo>
                    <a:pt x="128976" y="23112"/>
                  </a:moveTo>
                  <a:cubicBezTo>
                    <a:pt x="128976" y="85"/>
                    <a:pt x="112022" y="85"/>
                    <a:pt x="111768" y="85"/>
                  </a:cubicBezTo>
                  <a:cubicBezTo>
                    <a:pt x="101646" y="85"/>
                    <a:pt x="92537" y="10713"/>
                    <a:pt x="92537" y="19317"/>
                  </a:cubicBezTo>
                  <a:cubicBezTo>
                    <a:pt x="92537" y="26402"/>
                    <a:pt x="97851" y="29439"/>
                    <a:pt x="100128" y="30704"/>
                  </a:cubicBezTo>
                  <a:cubicBezTo>
                    <a:pt x="110756" y="37030"/>
                    <a:pt x="112781" y="41585"/>
                    <a:pt x="112781" y="46646"/>
                  </a:cubicBezTo>
                  <a:cubicBezTo>
                    <a:pt x="112781" y="52213"/>
                    <a:pt x="98104" y="107631"/>
                    <a:pt x="68497" y="107631"/>
                  </a:cubicBezTo>
                  <a:cubicBezTo>
                    <a:pt x="50277" y="107631"/>
                    <a:pt x="50277" y="92448"/>
                    <a:pt x="50277" y="87893"/>
                  </a:cubicBezTo>
                  <a:cubicBezTo>
                    <a:pt x="50277" y="73216"/>
                    <a:pt x="57362" y="54744"/>
                    <a:pt x="65460" y="34500"/>
                  </a:cubicBezTo>
                  <a:cubicBezTo>
                    <a:pt x="67485" y="29439"/>
                    <a:pt x="68244" y="27161"/>
                    <a:pt x="68244" y="23112"/>
                  </a:cubicBezTo>
                  <a:cubicBezTo>
                    <a:pt x="68244" y="8435"/>
                    <a:pt x="53567" y="338"/>
                    <a:pt x="39649" y="338"/>
                  </a:cubicBezTo>
                  <a:cubicBezTo>
                    <a:pt x="12825" y="338"/>
                    <a:pt x="173" y="34753"/>
                    <a:pt x="173" y="39814"/>
                  </a:cubicBezTo>
                  <a:cubicBezTo>
                    <a:pt x="173" y="43356"/>
                    <a:pt x="3969" y="43356"/>
                    <a:pt x="6246" y="43356"/>
                  </a:cubicBezTo>
                  <a:cubicBezTo>
                    <a:pt x="9283" y="43356"/>
                    <a:pt x="11054" y="43356"/>
                    <a:pt x="12066" y="40067"/>
                  </a:cubicBezTo>
                  <a:cubicBezTo>
                    <a:pt x="20164" y="12737"/>
                    <a:pt x="33576" y="9448"/>
                    <a:pt x="38131" y="9448"/>
                  </a:cubicBezTo>
                  <a:cubicBezTo>
                    <a:pt x="39902" y="9448"/>
                    <a:pt x="42432" y="9448"/>
                    <a:pt x="42432" y="14762"/>
                  </a:cubicBezTo>
                  <a:cubicBezTo>
                    <a:pt x="42432" y="20582"/>
                    <a:pt x="39396" y="27920"/>
                    <a:pt x="38637" y="29945"/>
                  </a:cubicBezTo>
                  <a:cubicBezTo>
                    <a:pt x="26996" y="59299"/>
                    <a:pt x="23201" y="70686"/>
                    <a:pt x="23201" y="82832"/>
                  </a:cubicBezTo>
                  <a:cubicBezTo>
                    <a:pt x="23201" y="109656"/>
                    <a:pt x="44963" y="116741"/>
                    <a:pt x="66978" y="116741"/>
                  </a:cubicBezTo>
                  <a:cubicBezTo>
                    <a:pt x="110503" y="116741"/>
                    <a:pt x="128976" y="44875"/>
                    <a:pt x="128976" y="23112"/>
                  </a:cubicBezTo>
                  <a:close/>
                </a:path>
              </a:pathLst>
            </a:custGeom>
            <a:solidFill>
              <a:srgbClr val="000000"/>
            </a:solidFill>
            <a:ln w="25348" cap="flat">
              <a:noFill/>
              <a:prstDash val="solid"/>
              <a:miter/>
            </a:ln>
          </p:spPr>
          <p:txBody>
            <a:bodyPr rtlCol="0" anchor="ctr"/>
            <a:lstStyle/>
            <a:p>
              <a:endParaRPr lang="en-CN"/>
            </a:p>
          </p:txBody>
        </p:sp>
        <p:sp>
          <p:nvSpPr>
            <p:cNvPr id="18699" name="Freeform 18698">
              <a:extLst>
                <a:ext uri="{FF2B5EF4-FFF2-40B4-BE49-F238E27FC236}">
                  <a16:creationId xmlns:a16="http://schemas.microsoft.com/office/drawing/2014/main" id="{51A68B8C-925A-7B0B-7D3D-2AB48B217A66}"/>
                </a:ext>
              </a:extLst>
            </p:cNvPr>
            <p:cNvSpPr/>
            <p:nvPr>
              <p:custDataLst>
                <p:tags r:id="rId5"/>
              </p:custDataLst>
            </p:nvPr>
          </p:nvSpPr>
          <p:spPr>
            <a:xfrm>
              <a:off x="7169858" y="4598064"/>
              <a:ext cx="168278" cy="59213"/>
            </a:xfrm>
            <a:custGeom>
              <a:avLst/>
              <a:gdLst>
                <a:gd name="connsiteX0" fmla="*/ 159857 w 168278"/>
                <a:gd name="connsiteY0" fmla="*/ 10207 h 59213"/>
                <a:gd name="connsiteX1" fmla="*/ 168461 w 168278"/>
                <a:gd name="connsiteY1" fmla="*/ 5146 h 59213"/>
                <a:gd name="connsiteX2" fmla="*/ 160110 w 168278"/>
                <a:gd name="connsiteY2" fmla="*/ 85 h 59213"/>
                <a:gd name="connsiteX3" fmla="*/ 8532 w 168278"/>
                <a:gd name="connsiteY3" fmla="*/ 85 h 59213"/>
                <a:gd name="connsiteX4" fmla="*/ 182 w 168278"/>
                <a:gd name="connsiteY4" fmla="*/ 5146 h 59213"/>
                <a:gd name="connsiteX5" fmla="*/ 8785 w 168278"/>
                <a:gd name="connsiteY5" fmla="*/ 10207 h 59213"/>
                <a:gd name="connsiteX6" fmla="*/ 159857 w 168278"/>
                <a:gd name="connsiteY6" fmla="*/ 10207 h 59213"/>
                <a:gd name="connsiteX7" fmla="*/ 160110 w 168278"/>
                <a:gd name="connsiteY7" fmla="*/ 59299 h 59213"/>
                <a:gd name="connsiteX8" fmla="*/ 168461 w 168278"/>
                <a:gd name="connsiteY8" fmla="*/ 54238 h 59213"/>
                <a:gd name="connsiteX9" fmla="*/ 159857 w 168278"/>
                <a:gd name="connsiteY9" fmla="*/ 49177 h 59213"/>
                <a:gd name="connsiteX10" fmla="*/ 8785 w 168278"/>
                <a:gd name="connsiteY10" fmla="*/ 49177 h 59213"/>
                <a:gd name="connsiteX11" fmla="*/ 182 w 168278"/>
                <a:gd name="connsiteY11" fmla="*/ 54238 h 59213"/>
                <a:gd name="connsiteX12" fmla="*/ 8532 w 168278"/>
                <a:gd name="connsiteY12" fmla="*/ 59299 h 59213"/>
                <a:gd name="connsiteX13" fmla="*/ 160110 w 168278"/>
                <a:gd name="connsiteY13" fmla="*/ 59299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57" y="10207"/>
                  </a:moveTo>
                  <a:cubicBezTo>
                    <a:pt x="163653" y="10207"/>
                    <a:pt x="168461" y="10207"/>
                    <a:pt x="168461" y="5146"/>
                  </a:cubicBezTo>
                  <a:cubicBezTo>
                    <a:pt x="168461" y="85"/>
                    <a:pt x="163653" y="85"/>
                    <a:pt x="160110" y="85"/>
                  </a:cubicBezTo>
                  <a:lnTo>
                    <a:pt x="8532" y="85"/>
                  </a:lnTo>
                  <a:cubicBezTo>
                    <a:pt x="4990" y="85"/>
                    <a:pt x="182" y="85"/>
                    <a:pt x="182" y="5146"/>
                  </a:cubicBezTo>
                  <a:cubicBezTo>
                    <a:pt x="182" y="10207"/>
                    <a:pt x="4990" y="10207"/>
                    <a:pt x="8785" y="10207"/>
                  </a:cubicBezTo>
                  <a:lnTo>
                    <a:pt x="159857" y="10207"/>
                  </a:lnTo>
                  <a:close/>
                  <a:moveTo>
                    <a:pt x="160110" y="59299"/>
                  </a:moveTo>
                  <a:cubicBezTo>
                    <a:pt x="163653" y="59299"/>
                    <a:pt x="168461" y="59299"/>
                    <a:pt x="168461" y="54238"/>
                  </a:cubicBezTo>
                  <a:cubicBezTo>
                    <a:pt x="168461" y="49177"/>
                    <a:pt x="163653" y="49177"/>
                    <a:pt x="159857" y="49177"/>
                  </a:cubicBezTo>
                  <a:lnTo>
                    <a:pt x="8785" y="49177"/>
                  </a:lnTo>
                  <a:cubicBezTo>
                    <a:pt x="4990" y="49177"/>
                    <a:pt x="182" y="49177"/>
                    <a:pt x="182" y="54238"/>
                  </a:cubicBezTo>
                  <a:cubicBezTo>
                    <a:pt x="182" y="59299"/>
                    <a:pt x="4990" y="59299"/>
                    <a:pt x="8532" y="59299"/>
                  </a:cubicBezTo>
                  <a:lnTo>
                    <a:pt x="160110" y="59299"/>
                  </a:lnTo>
                  <a:close/>
                </a:path>
              </a:pathLst>
            </a:custGeom>
            <a:solidFill>
              <a:srgbClr val="000000"/>
            </a:solidFill>
            <a:ln w="25348" cap="flat">
              <a:noFill/>
              <a:prstDash val="solid"/>
              <a:miter/>
            </a:ln>
          </p:spPr>
          <p:txBody>
            <a:bodyPr rtlCol="0" anchor="ctr"/>
            <a:lstStyle/>
            <a:p>
              <a:endParaRPr lang="en-CN"/>
            </a:p>
          </p:txBody>
        </p:sp>
        <p:sp>
          <p:nvSpPr>
            <p:cNvPr id="18700" name="Freeform 18699">
              <a:extLst>
                <a:ext uri="{FF2B5EF4-FFF2-40B4-BE49-F238E27FC236}">
                  <a16:creationId xmlns:a16="http://schemas.microsoft.com/office/drawing/2014/main" id="{A8C29252-2014-EBE9-7CF0-911BE1E0A38D}"/>
                </a:ext>
              </a:extLst>
            </p:cNvPr>
            <p:cNvSpPr/>
            <p:nvPr>
              <p:custDataLst>
                <p:tags r:id="rId6"/>
              </p:custDataLst>
            </p:nvPr>
          </p:nvSpPr>
          <p:spPr>
            <a:xfrm>
              <a:off x="7452655" y="4501145"/>
              <a:ext cx="34667" cy="253051"/>
            </a:xfrm>
            <a:custGeom>
              <a:avLst/>
              <a:gdLst>
                <a:gd name="connsiteX0" fmla="*/ 34860 w 34667"/>
                <a:gd name="connsiteY0" fmla="*/ 253136 h 253051"/>
                <a:gd name="connsiteX1" fmla="*/ 34860 w 34667"/>
                <a:gd name="connsiteY1" fmla="*/ 243014 h 253051"/>
                <a:gd name="connsiteX2" fmla="*/ 10314 w 34667"/>
                <a:gd name="connsiteY2" fmla="*/ 243014 h 253051"/>
                <a:gd name="connsiteX3" fmla="*/ 10314 w 34667"/>
                <a:gd name="connsiteY3" fmla="*/ 10207 h 253051"/>
                <a:gd name="connsiteX4" fmla="*/ 34860 w 34667"/>
                <a:gd name="connsiteY4" fmla="*/ 10207 h 253051"/>
                <a:gd name="connsiteX5" fmla="*/ 34860 w 34667"/>
                <a:gd name="connsiteY5" fmla="*/ 85 h 253051"/>
                <a:gd name="connsiteX6" fmla="*/ 192 w 34667"/>
                <a:gd name="connsiteY6" fmla="*/ 85 h 253051"/>
                <a:gd name="connsiteX7" fmla="*/ 192 w 34667"/>
                <a:gd name="connsiteY7" fmla="*/ 253136 h 253051"/>
                <a:gd name="connsiteX8" fmla="*/ 34860 w 34667"/>
                <a:gd name="connsiteY8" fmla="*/ 25313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7" h="253051">
                  <a:moveTo>
                    <a:pt x="34860" y="253136"/>
                  </a:moveTo>
                  <a:lnTo>
                    <a:pt x="34860" y="243014"/>
                  </a:lnTo>
                  <a:lnTo>
                    <a:pt x="10314" y="243014"/>
                  </a:lnTo>
                  <a:lnTo>
                    <a:pt x="10314" y="10207"/>
                  </a:lnTo>
                  <a:lnTo>
                    <a:pt x="34860" y="10207"/>
                  </a:lnTo>
                  <a:lnTo>
                    <a:pt x="34860" y="85"/>
                  </a:lnTo>
                  <a:lnTo>
                    <a:pt x="192" y="85"/>
                  </a:lnTo>
                  <a:lnTo>
                    <a:pt x="192" y="253136"/>
                  </a:lnTo>
                  <a:lnTo>
                    <a:pt x="34860" y="253136"/>
                  </a:lnTo>
                  <a:close/>
                </a:path>
              </a:pathLst>
            </a:custGeom>
            <a:solidFill>
              <a:srgbClr val="000000"/>
            </a:solidFill>
            <a:ln w="25348" cap="flat">
              <a:noFill/>
              <a:prstDash val="solid"/>
              <a:miter/>
            </a:ln>
          </p:spPr>
          <p:txBody>
            <a:bodyPr rtlCol="0" anchor="ctr"/>
            <a:lstStyle/>
            <a:p>
              <a:endParaRPr lang="en-CN"/>
            </a:p>
          </p:txBody>
        </p:sp>
        <p:sp>
          <p:nvSpPr>
            <p:cNvPr id="18701" name="Freeform 18700">
              <a:extLst>
                <a:ext uri="{FF2B5EF4-FFF2-40B4-BE49-F238E27FC236}">
                  <a16:creationId xmlns:a16="http://schemas.microsoft.com/office/drawing/2014/main" id="{0175EFCA-310B-692F-C5BC-DA5FBCA59981}"/>
                </a:ext>
              </a:extLst>
            </p:cNvPr>
            <p:cNvSpPr/>
            <p:nvPr>
              <p:custDataLst>
                <p:tags r:id="rId7"/>
              </p:custDataLst>
            </p:nvPr>
          </p:nvSpPr>
          <p:spPr>
            <a:xfrm>
              <a:off x="7501185" y="4576301"/>
              <a:ext cx="128802" cy="116656"/>
            </a:xfrm>
            <a:custGeom>
              <a:avLst/>
              <a:gdLst>
                <a:gd name="connsiteX0" fmla="*/ 128998 w 128802"/>
                <a:gd name="connsiteY0" fmla="*/ 23112 h 116656"/>
                <a:gd name="connsiteX1" fmla="*/ 111791 w 128802"/>
                <a:gd name="connsiteY1" fmla="*/ 85 h 116656"/>
                <a:gd name="connsiteX2" fmla="*/ 92559 w 128802"/>
                <a:gd name="connsiteY2" fmla="*/ 19317 h 116656"/>
                <a:gd name="connsiteX3" fmla="*/ 100150 w 128802"/>
                <a:gd name="connsiteY3" fmla="*/ 30704 h 116656"/>
                <a:gd name="connsiteX4" fmla="*/ 112803 w 128802"/>
                <a:gd name="connsiteY4" fmla="*/ 46646 h 116656"/>
                <a:gd name="connsiteX5" fmla="*/ 68519 w 128802"/>
                <a:gd name="connsiteY5" fmla="*/ 107631 h 116656"/>
                <a:gd name="connsiteX6" fmla="*/ 50299 w 128802"/>
                <a:gd name="connsiteY6" fmla="*/ 87893 h 116656"/>
                <a:gd name="connsiteX7" fmla="*/ 65482 w 128802"/>
                <a:gd name="connsiteY7" fmla="*/ 34500 h 116656"/>
                <a:gd name="connsiteX8" fmla="*/ 68266 w 128802"/>
                <a:gd name="connsiteY8" fmla="*/ 23112 h 116656"/>
                <a:gd name="connsiteX9" fmla="*/ 39671 w 128802"/>
                <a:gd name="connsiteY9" fmla="*/ 338 h 116656"/>
                <a:gd name="connsiteX10" fmla="*/ 195 w 128802"/>
                <a:gd name="connsiteY10" fmla="*/ 39814 h 116656"/>
                <a:gd name="connsiteX11" fmla="*/ 6268 w 128802"/>
                <a:gd name="connsiteY11" fmla="*/ 43356 h 116656"/>
                <a:gd name="connsiteX12" fmla="*/ 12088 w 128802"/>
                <a:gd name="connsiteY12" fmla="*/ 40067 h 116656"/>
                <a:gd name="connsiteX13" fmla="*/ 38153 w 128802"/>
                <a:gd name="connsiteY13" fmla="*/ 9448 h 116656"/>
                <a:gd name="connsiteX14" fmla="*/ 42455 w 128802"/>
                <a:gd name="connsiteY14" fmla="*/ 14762 h 116656"/>
                <a:gd name="connsiteX15" fmla="*/ 38659 w 128802"/>
                <a:gd name="connsiteY15" fmla="*/ 29945 h 116656"/>
                <a:gd name="connsiteX16" fmla="*/ 23223 w 128802"/>
                <a:gd name="connsiteY16" fmla="*/ 82832 h 116656"/>
                <a:gd name="connsiteX17" fmla="*/ 67000 w 128802"/>
                <a:gd name="connsiteY17" fmla="*/ 116741 h 116656"/>
                <a:gd name="connsiteX18" fmla="*/ 128998 w 128802"/>
                <a:gd name="connsiteY18" fmla="*/ 23112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6656">
                  <a:moveTo>
                    <a:pt x="128998" y="23112"/>
                  </a:moveTo>
                  <a:cubicBezTo>
                    <a:pt x="128998" y="85"/>
                    <a:pt x="112044" y="85"/>
                    <a:pt x="111791" y="85"/>
                  </a:cubicBezTo>
                  <a:cubicBezTo>
                    <a:pt x="101668" y="85"/>
                    <a:pt x="92559" y="10713"/>
                    <a:pt x="92559" y="19317"/>
                  </a:cubicBezTo>
                  <a:cubicBezTo>
                    <a:pt x="92559" y="26402"/>
                    <a:pt x="97873" y="29439"/>
                    <a:pt x="100150" y="30704"/>
                  </a:cubicBezTo>
                  <a:cubicBezTo>
                    <a:pt x="110778" y="37030"/>
                    <a:pt x="112803" y="41585"/>
                    <a:pt x="112803" y="46646"/>
                  </a:cubicBezTo>
                  <a:cubicBezTo>
                    <a:pt x="112803" y="52213"/>
                    <a:pt x="98126" y="107631"/>
                    <a:pt x="68519" y="107631"/>
                  </a:cubicBezTo>
                  <a:cubicBezTo>
                    <a:pt x="50299" y="107631"/>
                    <a:pt x="50299" y="92448"/>
                    <a:pt x="50299" y="87893"/>
                  </a:cubicBezTo>
                  <a:cubicBezTo>
                    <a:pt x="50299" y="73216"/>
                    <a:pt x="57385" y="54744"/>
                    <a:pt x="65482" y="34500"/>
                  </a:cubicBezTo>
                  <a:cubicBezTo>
                    <a:pt x="67507" y="29439"/>
                    <a:pt x="68266" y="27161"/>
                    <a:pt x="68266" y="23112"/>
                  </a:cubicBezTo>
                  <a:cubicBezTo>
                    <a:pt x="68266" y="8435"/>
                    <a:pt x="53589" y="338"/>
                    <a:pt x="39671" y="338"/>
                  </a:cubicBezTo>
                  <a:cubicBezTo>
                    <a:pt x="12848" y="338"/>
                    <a:pt x="195" y="34753"/>
                    <a:pt x="195" y="39814"/>
                  </a:cubicBezTo>
                  <a:cubicBezTo>
                    <a:pt x="195" y="43356"/>
                    <a:pt x="3991" y="43356"/>
                    <a:pt x="6268" y="43356"/>
                  </a:cubicBezTo>
                  <a:cubicBezTo>
                    <a:pt x="9305" y="43356"/>
                    <a:pt x="11076" y="43356"/>
                    <a:pt x="12088" y="40067"/>
                  </a:cubicBezTo>
                  <a:cubicBezTo>
                    <a:pt x="20186" y="12737"/>
                    <a:pt x="33598" y="9448"/>
                    <a:pt x="38153" y="9448"/>
                  </a:cubicBezTo>
                  <a:cubicBezTo>
                    <a:pt x="39924" y="9448"/>
                    <a:pt x="42455" y="9448"/>
                    <a:pt x="42455" y="14762"/>
                  </a:cubicBezTo>
                  <a:cubicBezTo>
                    <a:pt x="42455" y="20582"/>
                    <a:pt x="39418" y="27920"/>
                    <a:pt x="38659" y="29945"/>
                  </a:cubicBezTo>
                  <a:cubicBezTo>
                    <a:pt x="27018" y="59299"/>
                    <a:pt x="23223" y="70686"/>
                    <a:pt x="23223" y="82832"/>
                  </a:cubicBezTo>
                  <a:cubicBezTo>
                    <a:pt x="23223" y="109656"/>
                    <a:pt x="44985" y="116741"/>
                    <a:pt x="67000" y="116741"/>
                  </a:cubicBezTo>
                  <a:cubicBezTo>
                    <a:pt x="110525" y="116741"/>
                    <a:pt x="128998" y="44875"/>
                    <a:pt x="128998" y="23112"/>
                  </a:cubicBezTo>
                  <a:close/>
                </a:path>
              </a:pathLst>
            </a:custGeom>
            <a:solidFill>
              <a:srgbClr val="000000"/>
            </a:solidFill>
            <a:ln w="25348" cap="flat">
              <a:noFill/>
              <a:prstDash val="solid"/>
              <a:miter/>
            </a:ln>
          </p:spPr>
          <p:txBody>
            <a:bodyPr rtlCol="0" anchor="ctr"/>
            <a:lstStyle/>
            <a:p>
              <a:endParaRPr lang="en-CN"/>
            </a:p>
          </p:txBody>
        </p:sp>
        <p:sp>
          <p:nvSpPr>
            <p:cNvPr id="18702" name="Freeform 18701">
              <a:extLst>
                <a:ext uri="{FF2B5EF4-FFF2-40B4-BE49-F238E27FC236}">
                  <a16:creationId xmlns:a16="http://schemas.microsoft.com/office/drawing/2014/main" id="{9F61B029-4DDB-7A05-57E9-D34FB0650494}"/>
                </a:ext>
              </a:extLst>
            </p:cNvPr>
            <p:cNvSpPr/>
            <p:nvPr>
              <p:custDataLst>
                <p:tags r:id="rId8"/>
              </p:custDataLst>
            </p:nvPr>
          </p:nvSpPr>
          <p:spPr>
            <a:xfrm>
              <a:off x="7654180" y="4508334"/>
              <a:ext cx="162610" cy="79888"/>
            </a:xfrm>
            <a:custGeom>
              <a:avLst/>
              <a:gdLst>
                <a:gd name="connsiteX0" fmla="*/ 68753 w 162610"/>
                <a:gd name="connsiteY0" fmla="*/ 63849 h 79888"/>
                <a:gd name="connsiteX1" fmla="*/ 66273 w 162610"/>
                <a:gd name="connsiteY1" fmla="*/ 74300 h 79888"/>
                <a:gd name="connsiteX2" fmla="*/ 72295 w 162610"/>
                <a:gd name="connsiteY2" fmla="*/ 79969 h 79888"/>
                <a:gd name="connsiteX3" fmla="*/ 79204 w 162610"/>
                <a:gd name="connsiteY3" fmla="*/ 76072 h 79888"/>
                <a:gd name="connsiteX4" fmla="*/ 82392 w 162610"/>
                <a:gd name="connsiteY4" fmla="*/ 65089 h 79888"/>
                <a:gd name="connsiteX5" fmla="*/ 86289 w 162610"/>
                <a:gd name="connsiteY5" fmla="*/ 49147 h 79888"/>
                <a:gd name="connsiteX6" fmla="*/ 89300 w 162610"/>
                <a:gd name="connsiteY6" fmla="*/ 37279 h 79888"/>
                <a:gd name="connsiteX7" fmla="*/ 94792 w 162610"/>
                <a:gd name="connsiteY7" fmla="*/ 23817 h 79888"/>
                <a:gd name="connsiteX8" fmla="*/ 123133 w 162610"/>
                <a:gd name="connsiteY8" fmla="*/ 5040 h 79888"/>
                <a:gd name="connsiteX9" fmla="*/ 133584 w 162610"/>
                <a:gd name="connsiteY9" fmla="*/ 17440 h 79888"/>
                <a:gd name="connsiteX10" fmla="*/ 123133 w 162610"/>
                <a:gd name="connsiteY10" fmla="*/ 55170 h 79888"/>
                <a:gd name="connsiteX11" fmla="*/ 120476 w 162610"/>
                <a:gd name="connsiteY11" fmla="*/ 64735 h 79888"/>
                <a:gd name="connsiteX12" fmla="*/ 137304 w 162610"/>
                <a:gd name="connsiteY12" fmla="*/ 79969 h 79888"/>
                <a:gd name="connsiteX13" fmla="*/ 162812 w 162610"/>
                <a:gd name="connsiteY13" fmla="*/ 52867 h 79888"/>
                <a:gd name="connsiteX14" fmla="*/ 159977 w 162610"/>
                <a:gd name="connsiteY14" fmla="*/ 50564 h 79888"/>
                <a:gd name="connsiteX15" fmla="*/ 156612 w 162610"/>
                <a:gd name="connsiteY15" fmla="*/ 53576 h 79888"/>
                <a:gd name="connsiteX16" fmla="*/ 137835 w 162610"/>
                <a:gd name="connsiteY16" fmla="*/ 75009 h 79888"/>
                <a:gd name="connsiteX17" fmla="*/ 133407 w 162610"/>
                <a:gd name="connsiteY17" fmla="*/ 68809 h 79888"/>
                <a:gd name="connsiteX18" fmla="*/ 137481 w 162610"/>
                <a:gd name="connsiteY18" fmla="*/ 54461 h 79888"/>
                <a:gd name="connsiteX19" fmla="*/ 146869 w 162610"/>
                <a:gd name="connsiteY19" fmla="*/ 20274 h 79888"/>
                <a:gd name="connsiteX20" fmla="*/ 140315 w 162610"/>
                <a:gd name="connsiteY20" fmla="*/ 4863 h 79888"/>
                <a:gd name="connsiteX21" fmla="*/ 123842 w 162610"/>
                <a:gd name="connsiteY21" fmla="*/ 81 h 79888"/>
                <a:gd name="connsiteX22" fmla="*/ 92489 w 162610"/>
                <a:gd name="connsiteY22" fmla="*/ 17971 h 79888"/>
                <a:gd name="connsiteX23" fmla="*/ 69461 w 162610"/>
                <a:gd name="connsiteY23" fmla="*/ 81 h 79888"/>
                <a:gd name="connsiteX24" fmla="*/ 39525 w 162610"/>
                <a:gd name="connsiteY24" fmla="*/ 16200 h 79888"/>
                <a:gd name="connsiteX25" fmla="*/ 20572 w 162610"/>
                <a:gd name="connsiteY25" fmla="*/ 81 h 79888"/>
                <a:gd name="connsiteX26" fmla="*/ 6578 w 162610"/>
                <a:gd name="connsiteY26" fmla="*/ 9646 h 79888"/>
                <a:gd name="connsiteX27" fmla="*/ 201 w 162610"/>
                <a:gd name="connsiteY27" fmla="*/ 27182 h 79888"/>
                <a:gd name="connsiteX28" fmla="*/ 3212 w 162610"/>
                <a:gd name="connsiteY28" fmla="*/ 29485 h 79888"/>
                <a:gd name="connsiteX29" fmla="*/ 7109 w 162610"/>
                <a:gd name="connsiteY29" fmla="*/ 24171 h 79888"/>
                <a:gd name="connsiteX30" fmla="*/ 20040 w 162610"/>
                <a:gd name="connsiteY30" fmla="*/ 5040 h 79888"/>
                <a:gd name="connsiteX31" fmla="*/ 25886 w 162610"/>
                <a:gd name="connsiteY31" fmla="*/ 13720 h 79888"/>
                <a:gd name="connsiteX32" fmla="*/ 23052 w 162610"/>
                <a:gd name="connsiteY32" fmla="*/ 28422 h 79888"/>
                <a:gd name="connsiteX33" fmla="*/ 19155 w 162610"/>
                <a:gd name="connsiteY33" fmla="*/ 44365 h 79888"/>
                <a:gd name="connsiteX34" fmla="*/ 13486 w 162610"/>
                <a:gd name="connsiteY34" fmla="*/ 67038 h 79888"/>
                <a:gd name="connsiteX35" fmla="*/ 11715 w 162610"/>
                <a:gd name="connsiteY35" fmla="*/ 74300 h 79888"/>
                <a:gd name="connsiteX36" fmla="*/ 17737 w 162610"/>
                <a:gd name="connsiteY36" fmla="*/ 79969 h 79888"/>
                <a:gd name="connsiteX37" fmla="*/ 24646 w 162610"/>
                <a:gd name="connsiteY37" fmla="*/ 76072 h 79888"/>
                <a:gd name="connsiteX38" fmla="*/ 27834 w 162610"/>
                <a:gd name="connsiteY38" fmla="*/ 65089 h 79888"/>
                <a:gd name="connsiteX39" fmla="*/ 31731 w 162610"/>
                <a:gd name="connsiteY39" fmla="*/ 49147 h 79888"/>
                <a:gd name="connsiteX40" fmla="*/ 34742 w 162610"/>
                <a:gd name="connsiteY40" fmla="*/ 37279 h 79888"/>
                <a:gd name="connsiteX41" fmla="*/ 42182 w 162610"/>
                <a:gd name="connsiteY41" fmla="*/ 21337 h 79888"/>
                <a:gd name="connsiteX42" fmla="*/ 68753 w 162610"/>
                <a:gd name="connsiteY42" fmla="*/ 5040 h 79888"/>
                <a:gd name="connsiteX43" fmla="*/ 79204 w 162610"/>
                <a:gd name="connsiteY43" fmla="*/ 17440 h 79888"/>
                <a:gd name="connsiteX44" fmla="*/ 76192 w 162610"/>
                <a:gd name="connsiteY44" fmla="*/ 34091 h 79888"/>
                <a:gd name="connsiteX45" fmla="*/ 68753 w 162610"/>
                <a:gd name="connsiteY45" fmla="*/ 63849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9888">
                  <a:moveTo>
                    <a:pt x="68753" y="63849"/>
                  </a:moveTo>
                  <a:cubicBezTo>
                    <a:pt x="67867" y="67392"/>
                    <a:pt x="66273" y="73415"/>
                    <a:pt x="66273" y="74300"/>
                  </a:cubicBezTo>
                  <a:cubicBezTo>
                    <a:pt x="66273" y="78197"/>
                    <a:pt x="69461" y="79969"/>
                    <a:pt x="72295" y="79969"/>
                  </a:cubicBezTo>
                  <a:cubicBezTo>
                    <a:pt x="75484" y="79969"/>
                    <a:pt x="78318" y="77666"/>
                    <a:pt x="79204" y="76072"/>
                  </a:cubicBezTo>
                  <a:cubicBezTo>
                    <a:pt x="80089" y="74478"/>
                    <a:pt x="81506" y="68809"/>
                    <a:pt x="82392" y="65089"/>
                  </a:cubicBezTo>
                  <a:cubicBezTo>
                    <a:pt x="83278" y="61724"/>
                    <a:pt x="85226" y="53576"/>
                    <a:pt x="86289" y="49147"/>
                  </a:cubicBezTo>
                  <a:cubicBezTo>
                    <a:pt x="87352" y="45250"/>
                    <a:pt x="88415" y="41353"/>
                    <a:pt x="89300" y="37279"/>
                  </a:cubicBezTo>
                  <a:cubicBezTo>
                    <a:pt x="91249" y="29662"/>
                    <a:pt x="91249" y="29308"/>
                    <a:pt x="94792" y="23817"/>
                  </a:cubicBezTo>
                  <a:cubicBezTo>
                    <a:pt x="100460" y="15137"/>
                    <a:pt x="109317" y="5040"/>
                    <a:pt x="123133" y="5040"/>
                  </a:cubicBezTo>
                  <a:cubicBezTo>
                    <a:pt x="133053" y="5040"/>
                    <a:pt x="133584" y="13189"/>
                    <a:pt x="133584" y="17440"/>
                  </a:cubicBezTo>
                  <a:cubicBezTo>
                    <a:pt x="133584" y="28068"/>
                    <a:pt x="125967" y="47730"/>
                    <a:pt x="123133" y="55170"/>
                  </a:cubicBezTo>
                  <a:cubicBezTo>
                    <a:pt x="121185" y="60130"/>
                    <a:pt x="120476" y="61724"/>
                    <a:pt x="120476" y="64735"/>
                  </a:cubicBezTo>
                  <a:cubicBezTo>
                    <a:pt x="120476" y="74123"/>
                    <a:pt x="128270" y="79969"/>
                    <a:pt x="137304" y="79969"/>
                  </a:cubicBezTo>
                  <a:cubicBezTo>
                    <a:pt x="155018" y="79969"/>
                    <a:pt x="162812" y="55524"/>
                    <a:pt x="162812" y="52867"/>
                  </a:cubicBezTo>
                  <a:cubicBezTo>
                    <a:pt x="162812" y="50564"/>
                    <a:pt x="160509" y="50564"/>
                    <a:pt x="159977" y="50564"/>
                  </a:cubicBezTo>
                  <a:cubicBezTo>
                    <a:pt x="157498" y="50564"/>
                    <a:pt x="157320" y="51627"/>
                    <a:pt x="156612" y="53576"/>
                  </a:cubicBezTo>
                  <a:cubicBezTo>
                    <a:pt x="152538" y="67746"/>
                    <a:pt x="144921" y="75009"/>
                    <a:pt x="137835" y="75009"/>
                  </a:cubicBezTo>
                  <a:cubicBezTo>
                    <a:pt x="134116" y="75009"/>
                    <a:pt x="133407" y="72529"/>
                    <a:pt x="133407" y="68809"/>
                  </a:cubicBezTo>
                  <a:cubicBezTo>
                    <a:pt x="133407" y="64735"/>
                    <a:pt x="134293" y="62432"/>
                    <a:pt x="137481" y="54461"/>
                  </a:cubicBezTo>
                  <a:cubicBezTo>
                    <a:pt x="139607" y="48970"/>
                    <a:pt x="146869" y="30194"/>
                    <a:pt x="146869" y="20274"/>
                  </a:cubicBezTo>
                  <a:cubicBezTo>
                    <a:pt x="146869" y="17440"/>
                    <a:pt x="146869" y="10000"/>
                    <a:pt x="140315" y="4863"/>
                  </a:cubicBezTo>
                  <a:cubicBezTo>
                    <a:pt x="137304" y="2560"/>
                    <a:pt x="132167" y="81"/>
                    <a:pt x="123842" y="81"/>
                  </a:cubicBezTo>
                  <a:cubicBezTo>
                    <a:pt x="107900" y="81"/>
                    <a:pt x="98157" y="10532"/>
                    <a:pt x="92489" y="17971"/>
                  </a:cubicBezTo>
                  <a:cubicBezTo>
                    <a:pt x="91072" y="2915"/>
                    <a:pt x="78495" y="81"/>
                    <a:pt x="69461" y="81"/>
                  </a:cubicBezTo>
                  <a:cubicBezTo>
                    <a:pt x="54759" y="81"/>
                    <a:pt x="44839" y="9114"/>
                    <a:pt x="39525" y="16200"/>
                  </a:cubicBezTo>
                  <a:cubicBezTo>
                    <a:pt x="38285" y="3978"/>
                    <a:pt x="27834" y="81"/>
                    <a:pt x="20572" y="81"/>
                  </a:cubicBezTo>
                  <a:cubicBezTo>
                    <a:pt x="12955" y="81"/>
                    <a:pt x="8881" y="5572"/>
                    <a:pt x="6578" y="9646"/>
                  </a:cubicBezTo>
                  <a:cubicBezTo>
                    <a:pt x="2681" y="16200"/>
                    <a:pt x="201" y="26297"/>
                    <a:pt x="201" y="27182"/>
                  </a:cubicBezTo>
                  <a:cubicBezTo>
                    <a:pt x="201" y="29485"/>
                    <a:pt x="2681" y="29485"/>
                    <a:pt x="3212" y="29485"/>
                  </a:cubicBezTo>
                  <a:cubicBezTo>
                    <a:pt x="5692" y="29485"/>
                    <a:pt x="5869" y="28954"/>
                    <a:pt x="7109" y="24171"/>
                  </a:cubicBezTo>
                  <a:cubicBezTo>
                    <a:pt x="9766" y="13720"/>
                    <a:pt x="13132" y="5040"/>
                    <a:pt x="20040" y="5040"/>
                  </a:cubicBezTo>
                  <a:cubicBezTo>
                    <a:pt x="24646" y="5040"/>
                    <a:pt x="25886" y="8937"/>
                    <a:pt x="25886" y="13720"/>
                  </a:cubicBezTo>
                  <a:cubicBezTo>
                    <a:pt x="25886" y="17086"/>
                    <a:pt x="24291" y="23640"/>
                    <a:pt x="23052" y="28422"/>
                  </a:cubicBezTo>
                  <a:cubicBezTo>
                    <a:pt x="21812" y="33205"/>
                    <a:pt x="20040" y="40468"/>
                    <a:pt x="19155" y="44365"/>
                  </a:cubicBezTo>
                  <a:lnTo>
                    <a:pt x="13486" y="67038"/>
                  </a:lnTo>
                  <a:cubicBezTo>
                    <a:pt x="12778" y="69341"/>
                    <a:pt x="11715" y="73769"/>
                    <a:pt x="11715" y="74300"/>
                  </a:cubicBezTo>
                  <a:cubicBezTo>
                    <a:pt x="11715" y="78197"/>
                    <a:pt x="14903" y="79969"/>
                    <a:pt x="17737" y="79969"/>
                  </a:cubicBezTo>
                  <a:cubicBezTo>
                    <a:pt x="20926" y="79969"/>
                    <a:pt x="23760" y="77666"/>
                    <a:pt x="24646" y="76072"/>
                  </a:cubicBezTo>
                  <a:cubicBezTo>
                    <a:pt x="25531" y="74478"/>
                    <a:pt x="26949" y="68809"/>
                    <a:pt x="27834" y="65089"/>
                  </a:cubicBezTo>
                  <a:cubicBezTo>
                    <a:pt x="28720" y="61724"/>
                    <a:pt x="30668" y="53576"/>
                    <a:pt x="31731" y="49147"/>
                  </a:cubicBezTo>
                  <a:cubicBezTo>
                    <a:pt x="32794" y="45250"/>
                    <a:pt x="33857" y="41353"/>
                    <a:pt x="34742" y="37279"/>
                  </a:cubicBezTo>
                  <a:cubicBezTo>
                    <a:pt x="36691" y="30017"/>
                    <a:pt x="37045" y="28599"/>
                    <a:pt x="42182" y="21337"/>
                  </a:cubicBezTo>
                  <a:cubicBezTo>
                    <a:pt x="47142" y="14251"/>
                    <a:pt x="55467" y="5040"/>
                    <a:pt x="68753" y="5040"/>
                  </a:cubicBezTo>
                  <a:cubicBezTo>
                    <a:pt x="79026" y="5040"/>
                    <a:pt x="79204" y="14074"/>
                    <a:pt x="79204" y="17440"/>
                  </a:cubicBezTo>
                  <a:cubicBezTo>
                    <a:pt x="79204" y="21868"/>
                    <a:pt x="78672" y="24171"/>
                    <a:pt x="76192" y="34091"/>
                  </a:cubicBezTo>
                  <a:lnTo>
                    <a:pt x="68753" y="63849"/>
                  </a:lnTo>
                  <a:close/>
                </a:path>
              </a:pathLst>
            </a:custGeom>
            <a:solidFill>
              <a:srgbClr val="000000"/>
            </a:solidFill>
            <a:ln w="25348" cap="flat">
              <a:noFill/>
              <a:prstDash val="solid"/>
              <a:miter/>
            </a:ln>
          </p:spPr>
          <p:txBody>
            <a:bodyPr rtlCol="0" anchor="ctr"/>
            <a:lstStyle/>
            <a:p>
              <a:endParaRPr lang="en-CN"/>
            </a:p>
          </p:txBody>
        </p:sp>
        <p:sp>
          <p:nvSpPr>
            <p:cNvPr id="18703" name="Freeform 18702">
              <a:extLst>
                <a:ext uri="{FF2B5EF4-FFF2-40B4-BE49-F238E27FC236}">
                  <a16:creationId xmlns:a16="http://schemas.microsoft.com/office/drawing/2014/main" id="{83B67C17-A718-C4CB-79B4-E6B60D5D8D72}"/>
                </a:ext>
              </a:extLst>
            </p:cNvPr>
            <p:cNvSpPr/>
            <p:nvPr>
              <p:custDataLst>
                <p:tags r:id="rId9"/>
              </p:custDataLst>
            </p:nvPr>
          </p:nvSpPr>
          <p:spPr>
            <a:xfrm>
              <a:off x="7836228" y="4508334"/>
              <a:ext cx="90339" cy="79888"/>
            </a:xfrm>
            <a:custGeom>
              <a:avLst/>
              <a:gdLst>
                <a:gd name="connsiteX0" fmla="*/ 64154 w 90339"/>
                <a:gd name="connsiteY0" fmla="*/ 10532 h 79888"/>
                <a:gd name="connsiteX1" fmla="*/ 45909 w 90339"/>
                <a:gd name="connsiteY1" fmla="*/ 81 h 79888"/>
                <a:gd name="connsiteX2" fmla="*/ 208 w 90339"/>
                <a:gd name="connsiteY2" fmla="*/ 50564 h 79888"/>
                <a:gd name="connsiteX3" fmla="*/ 26956 w 90339"/>
                <a:gd name="connsiteY3" fmla="*/ 79969 h 79888"/>
                <a:gd name="connsiteX4" fmla="*/ 52109 w 90339"/>
                <a:gd name="connsiteY4" fmla="*/ 67569 h 79888"/>
                <a:gd name="connsiteX5" fmla="*/ 70354 w 90339"/>
                <a:gd name="connsiteY5" fmla="*/ 79969 h 79888"/>
                <a:gd name="connsiteX6" fmla="*/ 84348 w 90339"/>
                <a:gd name="connsiteY6" fmla="*/ 70581 h 79888"/>
                <a:gd name="connsiteX7" fmla="*/ 90547 w 90339"/>
                <a:gd name="connsiteY7" fmla="*/ 52867 h 79888"/>
                <a:gd name="connsiteX8" fmla="*/ 87713 w 90339"/>
                <a:gd name="connsiteY8" fmla="*/ 50564 h 79888"/>
                <a:gd name="connsiteX9" fmla="*/ 83816 w 90339"/>
                <a:gd name="connsiteY9" fmla="*/ 56055 h 79888"/>
                <a:gd name="connsiteX10" fmla="*/ 70885 w 90339"/>
                <a:gd name="connsiteY10" fmla="*/ 75009 h 79888"/>
                <a:gd name="connsiteX11" fmla="*/ 65040 w 90339"/>
                <a:gd name="connsiteY11" fmla="*/ 66329 h 79888"/>
                <a:gd name="connsiteX12" fmla="*/ 67697 w 90339"/>
                <a:gd name="connsiteY12" fmla="*/ 52336 h 79888"/>
                <a:gd name="connsiteX13" fmla="*/ 71594 w 90339"/>
                <a:gd name="connsiteY13" fmla="*/ 36393 h 79888"/>
                <a:gd name="connsiteX14" fmla="*/ 75136 w 90339"/>
                <a:gd name="connsiteY14" fmla="*/ 22931 h 79888"/>
                <a:gd name="connsiteX15" fmla="*/ 78325 w 90339"/>
                <a:gd name="connsiteY15" fmla="*/ 9114 h 79888"/>
                <a:gd name="connsiteX16" fmla="*/ 72302 w 90339"/>
                <a:gd name="connsiteY16" fmla="*/ 3446 h 79888"/>
                <a:gd name="connsiteX17" fmla="*/ 64154 w 90339"/>
                <a:gd name="connsiteY17" fmla="*/ 10532 h 79888"/>
                <a:gd name="connsiteX18" fmla="*/ 52817 w 90339"/>
                <a:gd name="connsiteY18" fmla="*/ 56055 h 79888"/>
                <a:gd name="connsiteX19" fmla="*/ 43783 w 90339"/>
                <a:gd name="connsiteY19" fmla="*/ 67924 h 79888"/>
                <a:gd name="connsiteX20" fmla="*/ 27487 w 90339"/>
                <a:gd name="connsiteY20" fmla="*/ 75009 h 79888"/>
                <a:gd name="connsiteX21" fmla="*/ 14556 w 90339"/>
                <a:gd name="connsiteY21" fmla="*/ 57827 h 79888"/>
                <a:gd name="connsiteX22" fmla="*/ 23767 w 90339"/>
                <a:gd name="connsiteY22" fmla="*/ 21868 h 79888"/>
                <a:gd name="connsiteX23" fmla="*/ 45909 w 90339"/>
                <a:gd name="connsiteY23" fmla="*/ 5040 h 79888"/>
                <a:gd name="connsiteX24" fmla="*/ 61674 w 90339"/>
                <a:gd name="connsiteY24" fmla="*/ 20451 h 79888"/>
                <a:gd name="connsiteX25" fmla="*/ 61143 w 90339"/>
                <a:gd name="connsiteY25" fmla="*/ 22931 h 79888"/>
                <a:gd name="connsiteX26" fmla="*/ 52817 w 90339"/>
                <a:gd name="connsiteY26" fmla="*/ 560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339" h="79888">
                  <a:moveTo>
                    <a:pt x="64154" y="10532"/>
                  </a:moveTo>
                  <a:cubicBezTo>
                    <a:pt x="60434" y="4686"/>
                    <a:pt x="54412" y="81"/>
                    <a:pt x="45909" y="81"/>
                  </a:cubicBezTo>
                  <a:cubicBezTo>
                    <a:pt x="23236" y="81"/>
                    <a:pt x="208" y="25057"/>
                    <a:pt x="208" y="50564"/>
                  </a:cubicBezTo>
                  <a:cubicBezTo>
                    <a:pt x="208" y="67746"/>
                    <a:pt x="11722" y="79969"/>
                    <a:pt x="26956" y="79969"/>
                  </a:cubicBezTo>
                  <a:cubicBezTo>
                    <a:pt x="36521" y="79969"/>
                    <a:pt x="45023" y="74478"/>
                    <a:pt x="52109" y="67569"/>
                  </a:cubicBezTo>
                  <a:cubicBezTo>
                    <a:pt x="55474" y="78197"/>
                    <a:pt x="65748" y="79969"/>
                    <a:pt x="70354" y="79969"/>
                  </a:cubicBezTo>
                  <a:cubicBezTo>
                    <a:pt x="76731" y="79969"/>
                    <a:pt x="81159" y="76072"/>
                    <a:pt x="84348" y="70581"/>
                  </a:cubicBezTo>
                  <a:cubicBezTo>
                    <a:pt x="88245" y="63672"/>
                    <a:pt x="90547" y="53576"/>
                    <a:pt x="90547" y="52867"/>
                  </a:cubicBezTo>
                  <a:cubicBezTo>
                    <a:pt x="90547" y="50564"/>
                    <a:pt x="88245" y="50564"/>
                    <a:pt x="87713" y="50564"/>
                  </a:cubicBezTo>
                  <a:cubicBezTo>
                    <a:pt x="85233" y="50564"/>
                    <a:pt x="85056" y="51273"/>
                    <a:pt x="83816" y="56055"/>
                  </a:cubicBezTo>
                  <a:cubicBezTo>
                    <a:pt x="81691" y="64558"/>
                    <a:pt x="78325" y="75009"/>
                    <a:pt x="70885" y="75009"/>
                  </a:cubicBezTo>
                  <a:cubicBezTo>
                    <a:pt x="66280" y="75009"/>
                    <a:pt x="65040" y="71112"/>
                    <a:pt x="65040" y="66329"/>
                  </a:cubicBezTo>
                  <a:cubicBezTo>
                    <a:pt x="65040" y="63318"/>
                    <a:pt x="66457" y="56941"/>
                    <a:pt x="67697" y="52336"/>
                  </a:cubicBezTo>
                  <a:cubicBezTo>
                    <a:pt x="68937" y="47553"/>
                    <a:pt x="70708" y="40290"/>
                    <a:pt x="71594" y="36393"/>
                  </a:cubicBezTo>
                  <a:lnTo>
                    <a:pt x="75136" y="22931"/>
                  </a:lnTo>
                  <a:cubicBezTo>
                    <a:pt x="76199" y="18326"/>
                    <a:pt x="78325" y="10000"/>
                    <a:pt x="78325" y="9114"/>
                  </a:cubicBezTo>
                  <a:cubicBezTo>
                    <a:pt x="78325" y="5218"/>
                    <a:pt x="75136" y="3446"/>
                    <a:pt x="72302" y="3446"/>
                  </a:cubicBezTo>
                  <a:cubicBezTo>
                    <a:pt x="69291" y="3446"/>
                    <a:pt x="65217" y="5572"/>
                    <a:pt x="64154" y="10532"/>
                  </a:cubicBezTo>
                  <a:close/>
                  <a:moveTo>
                    <a:pt x="52817" y="56055"/>
                  </a:moveTo>
                  <a:cubicBezTo>
                    <a:pt x="51577" y="61015"/>
                    <a:pt x="47680" y="64558"/>
                    <a:pt x="43783" y="67924"/>
                  </a:cubicBezTo>
                  <a:cubicBezTo>
                    <a:pt x="42189" y="69341"/>
                    <a:pt x="35104" y="75009"/>
                    <a:pt x="27487" y="75009"/>
                  </a:cubicBezTo>
                  <a:cubicBezTo>
                    <a:pt x="20933" y="75009"/>
                    <a:pt x="14556" y="70403"/>
                    <a:pt x="14556" y="57827"/>
                  </a:cubicBezTo>
                  <a:cubicBezTo>
                    <a:pt x="14556" y="48439"/>
                    <a:pt x="19693" y="28954"/>
                    <a:pt x="23767" y="21868"/>
                  </a:cubicBezTo>
                  <a:cubicBezTo>
                    <a:pt x="31915" y="7697"/>
                    <a:pt x="40949" y="5040"/>
                    <a:pt x="45909" y="5040"/>
                  </a:cubicBezTo>
                  <a:cubicBezTo>
                    <a:pt x="58309" y="5040"/>
                    <a:pt x="61674" y="18503"/>
                    <a:pt x="61674" y="20451"/>
                  </a:cubicBezTo>
                  <a:cubicBezTo>
                    <a:pt x="61674" y="21160"/>
                    <a:pt x="61320" y="22400"/>
                    <a:pt x="61143" y="22931"/>
                  </a:cubicBezTo>
                  <a:lnTo>
                    <a:pt x="52817" y="56055"/>
                  </a:lnTo>
                  <a:close/>
                </a:path>
              </a:pathLst>
            </a:custGeom>
            <a:solidFill>
              <a:srgbClr val="000000"/>
            </a:solidFill>
            <a:ln w="25348" cap="flat">
              <a:noFill/>
              <a:prstDash val="solid"/>
              <a:miter/>
            </a:ln>
          </p:spPr>
          <p:txBody>
            <a:bodyPr rtlCol="0" anchor="ctr"/>
            <a:lstStyle/>
            <a:p>
              <a:endParaRPr lang="en-CN"/>
            </a:p>
          </p:txBody>
        </p:sp>
        <p:sp>
          <p:nvSpPr>
            <p:cNvPr id="18704" name="Freeform 18703">
              <a:extLst>
                <a:ext uri="{FF2B5EF4-FFF2-40B4-BE49-F238E27FC236}">
                  <a16:creationId xmlns:a16="http://schemas.microsoft.com/office/drawing/2014/main" id="{EF97B004-276D-6333-E3E8-B545E0B6DCAD}"/>
                </a:ext>
              </a:extLst>
            </p:cNvPr>
            <p:cNvSpPr/>
            <p:nvPr>
              <p:custDataLst>
                <p:tags r:id="rId10"/>
              </p:custDataLst>
            </p:nvPr>
          </p:nvSpPr>
          <p:spPr>
            <a:xfrm>
              <a:off x="7943690" y="4508334"/>
              <a:ext cx="94767" cy="79888"/>
            </a:xfrm>
            <a:custGeom>
              <a:avLst/>
              <a:gdLst>
                <a:gd name="connsiteX0" fmla="*/ 35817 w 94767"/>
                <a:gd name="connsiteY0" fmla="*/ 59421 h 79888"/>
                <a:gd name="connsiteX1" fmla="*/ 19166 w 94767"/>
                <a:gd name="connsiteY1" fmla="*/ 75009 h 79888"/>
                <a:gd name="connsiteX2" fmla="*/ 9601 w 94767"/>
                <a:gd name="connsiteY2" fmla="*/ 72529 h 79888"/>
                <a:gd name="connsiteX3" fmla="*/ 17395 w 94767"/>
                <a:gd name="connsiteY3" fmla="*/ 62787 h 79888"/>
                <a:gd name="connsiteX4" fmla="*/ 10309 w 94767"/>
                <a:gd name="connsiteY4" fmla="*/ 56233 h 79888"/>
                <a:gd name="connsiteX5" fmla="*/ 212 w 94767"/>
                <a:gd name="connsiteY5" fmla="*/ 67038 h 79888"/>
                <a:gd name="connsiteX6" fmla="*/ 18812 w 94767"/>
                <a:gd name="connsiteY6" fmla="*/ 79969 h 79888"/>
                <a:gd name="connsiteX7" fmla="*/ 38651 w 94767"/>
                <a:gd name="connsiteY7" fmla="*/ 67392 h 79888"/>
                <a:gd name="connsiteX8" fmla="*/ 59730 w 94767"/>
                <a:gd name="connsiteY8" fmla="*/ 79969 h 79888"/>
                <a:gd name="connsiteX9" fmla="*/ 90906 w 94767"/>
                <a:gd name="connsiteY9" fmla="*/ 52867 h 79888"/>
                <a:gd name="connsiteX10" fmla="*/ 88072 w 94767"/>
                <a:gd name="connsiteY10" fmla="*/ 50564 h 79888"/>
                <a:gd name="connsiteX11" fmla="*/ 84706 w 94767"/>
                <a:gd name="connsiteY11" fmla="*/ 53576 h 79888"/>
                <a:gd name="connsiteX12" fmla="*/ 60439 w 94767"/>
                <a:gd name="connsiteY12" fmla="*/ 75009 h 79888"/>
                <a:gd name="connsiteX13" fmla="*/ 49633 w 94767"/>
                <a:gd name="connsiteY13" fmla="*/ 63495 h 79888"/>
                <a:gd name="connsiteX14" fmla="*/ 58844 w 94767"/>
                <a:gd name="connsiteY14" fmla="*/ 23108 h 79888"/>
                <a:gd name="connsiteX15" fmla="*/ 76204 w 94767"/>
                <a:gd name="connsiteY15" fmla="*/ 5040 h 79888"/>
                <a:gd name="connsiteX16" fmla="*/ 85769 w 94767"/>
                <a:gd name="connsiteY16" fmla="*/ 7520 h 79888"/>
                <a:gd name="connsiteX17" fmla="*/ 77975 w 94767"/>
                <a:gd name="connsiteY17" fmla="*/ 17263 h 79888"/>
                <a:gd name="connsiteX18" fmla="*/ 85060 w 94767"/>
                <a:gd name="connsiteY18" fmla="*/ 23817 h 79888"/>
                <a:gd name="connsiteX19" fmla="*/ 94980 w 94767"/>
                <a:gd name="connsiteY19" fmla="*/ 13011 h 79888"/>
                <a:gd name="connsiteX20" fmla="*/ 76558 w 94767"/>
                <a:gd name="connsiteY20" fmla="*/ 81 h 79888"/>
                <a:gd name="connsiteX21" fmla="*/ 56719 w 94767"/>
                <a:gd name="connsiteY21" fmla="*/ 12657 h 79888"/>
                <a:gd name="connsiteX22" fmla="*/ 35462 w 94767"/>
                <a:gd name="connsiteY22" fmla="*/ 81 h 79888"/>
                <a:gd name="connsiteX23" fmla="*/ 4287 w 94767"/>
                <a:gd name="connsiteY23" fmla="*/ 27182 h 79888"/>
                <a:gd name="connsiteX24" fmla="*/ 7298 w 94767"/>
                <a:gd name="connsiteY24" fmla="*/ 29485 h 79888"/>
                <a:gd name="connsiteX25" fmla="*/ 10663 w 94767"/>
                <a:gd name="connsiteY25" fmla="*/ 26474 h 79888"/>
                <a:gd name="connsiteX26" fmla="*/ 34931 w 94767"/>
                <a:gd name="connsiteY26" fmla="*/ 5040 h 79888"/>
                <a:gd name="connsiteX27" fmla="*/ 45559 w 94767"/>
                <a:gd name="connsiteY27" fmla="*/ 16731 h 79888"/>
                <a:gd name="connsiteX28" fmla="*/ 41839 w 94767"/>
                <a:gd name="connsiteY28" fmla="*/ 35153 h 79888"/>
                <a:gd name="connsiteX29" fmla="*/ 35817 w 94767"/>
                <a:gd name="connsiteY29" fmla="*/ 5942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767" h="79888">
                  <a:moveTo>
                    <a:pt x="35817" y="59421"/>
                  </a:moveTo>
                  <a:cubicBezTo>
                    <a:pt x="34045" y="65444"/>
                    <a:pt x="28200" y="75009"/>
                    <a:pt x="19166" y="75009"/>
                  </a:cubicBezTo>
                  <a:cubicBezTo>
                    <a:pt x="18635" y="75009"/>
                    <a:pt x="13320" y="75009"/>
                    <a:pt x="9601" y="72529"/>
                  </a:cubicBezTo>
                  <a:cubicBezTo>
                    <a:pt x="16863" y="70226"/>
                    <a:pt x="17395" y="63849"/>
                    <a:pt x="17395" y="62787"/>
                  </a:cubicBezTo>
                  <a:cubicBezTo>
                    <a:pt x="17395" y="58890"/>
                    <a:pt x="14383" y="56233"/>
                    <a:pt x="10309" y="56233"/>
                  </a:cubicBezTo>
                  <a:cubicBezTo>
                    <a:pt x="5349" y="56233"/>
                    <a:pt x="212" y="60484"/>
                    <a:pt x="212" y="67038"/>
                  </a:cubicBezTo>
                  <a:cubicBezTo>
                    <a:pt x="212" y="75895"/>
                    <a:pt x="10132" y="79969"/>
                    <a:pt x="18812" y="79969"/>
                  </a:cubicBezTo>
                  <a:cubicBezTo>
                    <a:pt x="26960" y="79969"/>
                    <a:pt x="34222" y="74832"/>
                    <a:pt x="38651" y="67392"/>
                  </a:cubicBezTo>
                  <a:cubicBezTo>
                    <a:pt x="42902" y="76780"/>
                    <a:pt x="52645" y="79969"/>
                    <a:pt x="59730" y="79969"/>
                  </a:cubicBezTo>
                  <a:cubicBezTo>
                    <a:pt x="80101" y="79969"/>
                    <a:pt x="90906" y="57827"/>
                    <a:pt x="90906" y="52867"/>
                  </a:cubicBezTo>
                  <a:cubicBezTo>
                    <a:pt x="90906" y="50564"/>
                    <a:pt x="88603" y="50564"/>
                    <a:pt x="88072" y="50564"/>
                  </a:cubicBezTo>
                  <a:cubicBezTo>
                    <a:pt x="85592" y="50564"/>
                    <a:pt x="85415" y="51450"/>
                    <a:pt x="84706" y="53576"/>
                  </a:cubicBezTo>
                  <a:cubicBezTo>
                    <a:pt x="80986" y="65798"/>
                    <a:pt x="70358" y="75009"/>
                    <a:pt x="60439" y="75009"/>
                  </a:cubicBezTo>
                  <a:cubicBezTo>
                    <a:pt x="53353" y="75009"/>
                    <a:pt x="49633" y="70226"/>
                    <a:pt x="49633" y="63495"/>
                  </a:cubicBezTo>
                  <a:cubicBezTo>
                    <a:pt x="49633" y="58890"/>
                    <a:pt x="53885" y="42770"/>
                    <a:pt x="58844" y="23108"/>
                  </a:cubicBezTo>
                  <a:cubicBezTo>
                    <a:pt x="62387" y="9469"/>
                    <a:pt x="70358" y="5040"/>
                    <a:pt x="76204" y="5040"/>
                  </a:cubicBezTo>
                  <a:cubicBezTo>
                    <a:pt x="76558" y="5040"/>
                    <a:pt x="82049" y="5040"/>
                    <a:pt x="85769" y="7520"/>
                  </a:cubicBezTo>
                  <a:cubicBezTo>
                    <a:pt x="80101" y="9114"/>
                    <a:pt x="77975" y="14074"/>
                    <a:pt x="77975" y="17263"/>
                  </a:cubicBezTo>
                  <a:cubicBezTo>
                    <a:pt x="77975" y="21160"/>
                    <a:pt x="80986" y="23817"/>
                    <a:pt x="85060" y="23817"/>
                  </a:cubicBezTo>
                  <a:cubicBezTo>
                    <a:pt x="89135" y="23817"/>
                    <a:pt x="94980" y="20451"/>
                    <a:pt x="94980" y="13011"/>
                  </a:cubicBezTo>
                  <a:cubicBezTo>
                    <a:pt x="94980" y="3092"/>
                    <a:pt x="83643" y="81"/>
                    <a:pt x="76558" y="81"/>
                  </a:cubicBezTo>
                  <a:cubicBezTo>
                    <a:pt x="67701" y="81"/>
                    <a:pt x="60616" y="5926"/>
                    <a:pt x="56719" y="12657"/>
                  </a:cubicBezTo>
                  <a:cubicBezTo>
                    <a:pt x="53530" y="5395"/>
                    <a:pt x="45382" y="81"/>
                    <a:pt x="35462" y="81"/>
                  </a:cubicBezTo>
                  <a:cubicBezTo>
                    <a:pt x="15623" y="81"/>
                    <a:pt x="4287" y="21868"/>
                    <a:pt x="4287" y="27182"/>
                  </a:cubicBezTo>
                  <a:cubicBezTo>
                    <a:pt x="4287" y="29485"/>
                    <a:pt x="6766" y="29485"/>
                    <a:pt x="7298" y="29485"/>
                  </a:cubicBezTo>
                  <a:cubicBezTo>
                    <a:pt x="9601" y="29485"/>
                    <a:pt x="9778" y="28777"/>
                    <a:pt x="10663" y="26474"/>
                  </a:cubicBezTo>
                  <a:cubicBezTo>
                    <a:pt x="15092" y="12657"/>
                    <a:pt x="26251" y="5040"/>
                    <a:pt x="34931" y="5040"/>
                  </a:cubicBezTo>
                  <a:cubicBezTo>
                    <a:pt x="40776" y="5040"/>
                    <a:pt x="45559" y="8229"/>
                    <a:pt x="45559" y="16731"/>
                  </a:cubicBezTo>
                  <a:cubicBezTo>
                    <a:pt x="45559" y="20274"/>
                    <a:pt x="43434" y="29131"/>
                    <a:pt x="41839" y="35153"/>
                  </a:cubicBezTo>
                  <a:lnTo>
                    <a:pt x="35817" y="59421"/>
                  </a:lnTo>
                  <a:close/>
                </a:path>
              </a:pathLst>
            </a:custGeom>
            <a:solidFill>
              <a:srgbClr val="000000"/>
            </a:solidFill>
            <a:ln w="25348" cap="flat">
              <a:noFill/>
              <a:prstDash val="solid"/>
              <a:miter/>
            </a:ln>
          </p:spPr>
          <p:txBody>
            <a:bodyPr rtlCol="0" anchor="ctr"/>
            <a:lstStyle/>
            <a:p>
              <a:endParaRPr lang="en-CN"/>
            </a:p>
          </p:txBody>
        </p:sp>
        <p:sp>
          <p:nvSpPr>
            <p:cNvPr id="18705" name="Freeform 18704">
              <a:extLst>
                <a:ext uri="{FF2B5EF4-FFF2-40B4-BE49-F238E27FC236}">
                  <a16:creationId xmlns:a16="http://schemas.microsoft.com/office/drawing/2014/main" id="{42DFD0AF-2FEB-7736-F8DA-6BAD218D3971}"/>
                </a:ext>
              </a:extLst>
            </p:cNvPr>
            <p:cNvSpPr/>
            <p:nvPr>
              <p:custDataLst>
                <p:tags r:id="rId11"/>
              </p:custDataLst>
            </p:nvPr>
          </p:nvSpPr>
          <p:spPr>
            <a:xfrm>
              <a:off x="7655790" y="4635874"/>
              <a:ext cx="64477" cy="117618"/>
            </a:xfrm>
            <a:custGeom>
              <a:avLst/>
              <a:gdLst>
                <a:gd name="connsiteX0" fmla="*/ 40233 w 64477"/>
                <a:gd name="connsiteY0" fmla="*/ 5047 h 117618"/>
                <a:gd name="connsiteX1" fmla="*/ 34919 w 64477"/>
                <a:gd name="connsiteY1" fmla="*/ 87 h 117618"/>
                <a:gd name="connsiteX2" fmla="*/ 201 w 64477"/>
                <a:gd name="connsiteY2" fmla="*/ 11424 h 117618"/>
                <a:gd name="connsiteX3" fmla="*/ 201 w 64477"/>
                <a:gd name="connsiteY3" fmla="*/ 17801 h 117618"/>
                <a:gd name="connsiteX4" fmla="*/ 25885 w 64477"/>
                <a:gd name="connsiteY4" fmla="*/ 12841 h 117618"/>
                <a:gd name="connsiteX5" fmla="*/ 25885 w 64477"/>
                <a:gd name="connsiteY5" fmla="*/ 103180 h 117618"/>
                <a:gd name="connsiteX6" fmla="*/ 8172 w 64477"/>
                <a:gd name="connsiteY6" fmla="*/ 111328 h 117618"/>
                <a:gd name="connsiteX7" fmla="*/ 1441 w 64477"/>
                <a:gd name="connsiteY7" fmla="*/ 111328 h 117618"/>
                <a:gd name="connsiteX8" fmla="*/ 1441 w 64477"/>
                <a:gd name="connsiteY8" fmla="*/ 117705 h 117618"/>
                <a:gd name="connsiteX9" fmla="*/ 32971 w 64477"/>
                <a:gd name="connsiteY9" fmla="*/ 116997 h 117618"/>
                <a:gd name="connsiteX10" fmla="*/ 64678 w 64477"/>
                <a:gd name="connsiteY10" fmla="*/ 117705 h 117618"/>
                <a:gd name="connsiteX11" fmla="*/ 64678 w 64477"/>
                <a:gd name="connsiteY11" fmla="*/ 111328 h 117618"/>
                <a:gd name="connsiteX12" fmla="*/ 57947 w 64477"/>
                <a:gd name="connsiteY12" fmla="*/ 111328 h 117618"/>
                <a:gd name="connsiteX13" fmla="*/ 40233 w 64477"/>
                <a:gd name="connsiteY13" fmla="*/ 103180 h 117618"/>
                <a:gd name="connsiteX14" fmla="*/ 40233 w 64477"/>
                <a:gd name="connsiteY14" fmla="*/ 504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33" y="5047"/>
                  </a:moveTo>
                  <a:cubicBezTo>
                    <a:pt x="40233" y="264"/>
                    <a:pt x="39879" y="87"/>
                    <a:pt x="34919" y="87"/>
                  </a:cubicBezTo>
                  <a:cubicBezTo>
                    <a:pt x="23583" y="11247"/>
                    <a:pt x="7463" y="11424"/>
                    <a:pt x="201" y="11424"/>
                  </a:cubicBezTo>
                  <a:lnTo>
                    <a:pt x="201" y="17801"/>
                  </a:lnTo>
                  <a:cubicBezTo>
                    <a:pt x="4452" y="17801"/>
                    <a:pt x="16143" y="17801"/>
                    <a:pt x="25885" y="12841"/>
                  </a:cubicBezTo>
                  <a:lnTo>
                    <a:pt x="25885" y="103180"/>
                  </a:lnTo>
                  <a:cubicBezTo>
                    <a:pt x="25885" y="109026"/>
                    <a:pt x="25885" y="111328"/>
                    <a:pt x="8172" y="111328"/>
                  </a:cubicBezTo>
                  <a:lnTo>
                    <a:pt x="1441" y="111328"/>
                  </a:lnTo>
                  <a:lnTo>
                    <a:pt x="1441" y="117705"/>
                  </a:lnTo>
                  <a:cubicBezTo>
                    <a:pt x="4629" y="117528"/>
                    <a:pt x="26417" y="116997"/>
                    <a:pt x="32971" y="116997"/>
                  </a:cubicBezTo>
                  <a:cubicBezTo>
                    <a:pt x="38462" y="116997"/>
                    <a:pt x="60781" y="117528"/>
                    <a:pt x="64678" y="117705"/>
                  </a:cubicBezTo>
                  <a:lnTo>
                    <a:pt x="64678" y="111328"/>
                  </a:lnTo>
                  <a:lnTo>
                    <a:pt x="57947" y="111328"/>
                  </a:lnTo>
                  <a:cubicBezTo>
                    <a:pt x="40233" y="111328"/>
                    <a:pt x="40233" y="109026"/>
                    <a:pt x="40233" y="103180"/>
                  </a:cubicBezTo>
                  <a:lnTo>
                    <a:pt x="40233" y="5047"/>
                  </a:lnTo>
                  <a:close/>
                </a:path>
              </a:pathLst>
            </a:custGeom>
            <a:solidFill>
              <a:srgbClr val="000000"/>
            </a:solidFill>
            <a:ln w="25348" cap="flat">
              <a:noFill/>
              <a:prstDash val="solid"/>
              <a:miter/>
            </a:ln>
          </p:spPr>
          <p:txBody>
            <a:bodyPr rtlCol="0" anchor="ctr"/>
            <a:lstStyle/>
            <a:p>
              <a:endParaRPr lang="en-CN"/>
            </a:p>
          </p:txBody>
        </p:sp>
        <p:sp>
          <p:nvSpPr>
            <p:cNvPr id="18706" name="Freeform 18705">
              <a:extLst>
                <a:ext uri="{FF2B5EF4-FFF2-40B4-BE49-F238E27FC236}">
                  <a16:creationId xmlns:a16="http://schemas.microsoft.com/office/drawing/2014/main" id="{39353D59-0E86-5B7B-1BB1-C593C74C8C1F}"/>
                </a:ext>
              </a:extLst>
            </p:cNvPr>
            <p:cNvSpPr/>
            <p:nvPr>
              <p:custDataLst>
                <p:tags r:id="rId12"/>
              </p:custDataLst>
            </p:nvPr>
          </p:nvSpPr>
          <p:spPr>
            <a:xfrm>
              <a:off x="8084354" y="4581868"/>
              <a:ext cx="27582" cy="157903"/>
            </a:xfrm>
            <a:custGeom>
              <a:avLst/>
              <a:gdLst>
                <a:gd name="connsiteX0" fmla="*/ 27041 w 27582"/>
                <a:gd name="connsiteY0" fmla="*/ 13496 h 157903"/>
                <a:gd name="connsiteX1" fmla="*/ 13629 w 27582"/>
                <a:gd name="connsiteY1" fmla="*/ 85 h 157903"/>
                <a:gd name="connsiteX2" fmla="*/ 217 w 27582"/>
                <a:gd name="connsiteY2" fmla="*/ 13496 h 157903"/>
                <a:gd name="connsiteX3" fmla="*/ 13629 w 27582"/>
                <a:gd name="connsiteY3" fmla="*/ 26908 h 157903"/>
                <a:gd name="connsiteX4" fmla="*/ 27041 w 27582"/>
                <a:gd name="connsiteY4" fmla="*/ 13496 h 157903"/>
                <a:gd name="connsiteX5" fmla="*/ 22233 w 27582"/>
                <a:gd name="connsiteY5" fmla="*/ 106366 h 157903"/>
                <a:gd name="connsiteX6" fmla="*/ 6038 w 27582"/>
                <a:gd name="connsiteY6" fmla="*/ 151915 h 157903"/>
                <a:gd name="connsiteX7" fmla="*/ 4266 w 27582"/>
                <a:gd name="connsiteY7" fmla="*/ 155205 h 157903"/>
                <a:gd name="connsiteX8" fmla="*/ 6797 w 27582"/>
                <a:gd name="connsiteY8" fmla="*/ 157989 h 157903"/>
                <a:gd name="connsiteX9" fmla="*/ 27800 w 27582"/>
                <a:gd name="connsiteY9" fmla="*/ 108391 h 157903"/>
                <a:gd name="connsiteX10" fmla="*/ 13629 w 27582"/>
                <a:gd name="connsiteY10" fmla="*/ 82326 h 157903"/>
                <a:gd name="connsiteX11" fmla="*/ 217 w 27582"/>
                <a:gd name="connsiteY11" fmla="*/ 95738 h 157903"/>
                <a:gd name="connsiteX12" fmla="*/ 13629 w 27582"/>
                <a:gd name="connsiteY12" fmla="*/ 109150 h 157903"/>
                <a:gd name="connsiteX13" fmla="*/ 15654 w 27582"/>
                <a:gd name="connsiteY13" fmla="*/ 108897 h 157903"/>
                <a:gd name="connsiteX14" fmla="*/ 22233 w 27582"/>
                <a:gd name="connsiteY14" fmla="*/ 106366 h 1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82" h="157903">
                  <a:moveTo>
                    <a:pt x="27041" y="13496"/>
                  </a:moveTo>
                  <a:cubicBezTo>
                    <a:pt x="27041" y="6158"/>
                    <a:pt x="20968" y="85"/>
                    <a:pt x="13629" y="85"/>
                  </a:cubicBezTo>
                  <a:cubicBezTo>
                    <a:pt x="6291" y="85"/>
                    <a:pt x="217" y="6158"/>
                    <a:pt x="217" y="13496"/>
                  </a:cubicBezTo>
                  <a:cubicBezTo>
                    <a:pt x="217" y="20835"/>
                    <a:pt x="6291" y="26908"/>
                    <a:pt x="13629" y="26908"/>
                  </a:cubicBezTo>
                  <a:cubicBezTo>
                    <a:pt x="20968" y="26908"/>
                    <a:pt x="27041" y="20835"/>
                    <a:pt x="27041" y="13496"/>
                  </a:cubicBezTo>
                  <a:close/>
                  <a:moveTo>
                    <a:pt x="22233" y="106366"/>
                  </a:moveTo>
                  <a:cubicBezTo>
                    <a:pt x="22233" y="113452"/>
                    <a:pt x="22233" y="133190"/>
                    <a:pt x="6038" y="151915"/>
                  </a:cubicBezTo>
                  <a:cubicBezTo>
                    <a:pt x="4266" y="153940"/>
                    <a:pt x="4266" y="154446"/>
                    <a:pt x="4266" y="155205"/>
                  </a:cubicBezTo>
                  <a:cubicBezTo>
                    <a:pt x="4266" y="156976"/>
                    <a:pt x="5531" y="157989"/>
                    <a:pt x="6797" y="157989"/>
                  </a:cubicBezTo>
                  <a:cubicBezTo>
                    <a:pt x="9580" y="157989"/>
                    <a:pt x="27800" y="137744"/>
                    <a:pt x="27800" y="108391"/>
                  </a:cubicBezTo>
                  <a:cubicBezTo>
                    <a:pt x="27800" y="101052"/>
                    <a:pt x="27294" y="82326"/>
                    <a:pt x="13629" y="82326"/>
                  </a:cubicBezTo>
                  <a:cubicBezTo>
                    <a:pt x="4772" y="82326"/>
                    <a:pt x="217" y="89159"/>
                    <a:pt x="217" y="95738"/>
                  </a:cubicBezTo>
                  <a:cubicBezTo>
                    <a:pt x="217" y="102317"/>
                    <a:pt x="4519" y="109150"/>
                    <a:pt x="13629" y="109150"/>
                  </a:cubicBezTo>
                  <a:cubicBezTo>
                    <a:pt x="14894" y="109150"/>
                    <a:pt x="15400" y="109150"/>
                    <a:pt x="15654" y="108897"/>
                  </a:cubicBezTo>
                  <a:cubicBezTo>
                    <a:pt x="17425" y="108644"/>
                    <a:pt x="20208" y="108137"/>
                    <a:pt x="22233" y="106366"/>
                  </a:cubicBezTo>
                  <a:close/>
                </a:path>
              </a:pathLst>
            </a:custGeom>
            <a:solidFill>
              <a:srgbClr val="000000"/>
            </a:solidFill>
            <a:ln w="25348" cap="flat">
              <a:noFill/>
              <a:prstDash val="solid"/>
              <a:miter/>
            </a:ln>
          </p:spPr>
          <p:txBody>
            <a:bodyPr rtlCol="0" anchor="ctr"/>
            <a:lstStyle/>
            <a:p>
              <a:endParaRPr lang="en-CN"/>
            </a:p>
          </p:txBody>
        </p:sp>
        <p:sp>
          <p:nvSpPr>
            <p:cNvPr id="18707" name="Freeform 18706">
              <a:extLst>
                <a:ext uri="{FF2B5EF4-FFF2-40B4-BE49-F238E27FC236}">
                  <a16:creationId xmlns:a16="http://schemas.microsoft.com/office/drawing/2014/main" id="{5B2B0CE8-8686-8F7F-00D6-6291B66FC681}"/>
                </a:ext>
              </a:extLst>
            </p:cNvPr>
            <p:cNvSpPr/>
            <p:nvPr>
              <p:custDataLst>
                <p:tags r:id="rId13"/>
              </p:custDataLst>
            </p:nvPr>
          </p:nvSpPr>
          <p:spPr>
            <a:xfrm>
              <a:off x="8183156" y="4576301"/>
              <a:ext cx="128802" cy="116656"/>
            </a:xfrm>
            <a:custGeom>
              <a:avLst/>
              <a:gdLst>
                <a:gd name="connsiteX0" fmla="*/ 129025 w 128802"/>
                <a:gd name="connsiteY0" fmla="*/ 23112 h 116656"/>
                <a:gd name="connsiteX1" fmla="*/ 111817 w 128802"/>
                <a:gd name="connsiteY1" fmla="*/ 85 h 116656"/>
                <a:gd name="connsiteX2" fmla="*/ 92586 w 128802"/>
                <a:gd name="connsiteY2" fmla="*/ 19317 h 116656"/>
                <a:gd name="connsiteX3" fmla="*/ 100177 w 128802"/>
                <a:gd name="connsiteY3" fmla="*/ 30704 h 116656"/>
                <a:gd name="connsiteX4" fmla="*/ 112830 w 128802"/>
                <a:gd name="connsiteY4" fmla="*/ 46646 h 116656"/>
                <a:gd name="connsiteX5" fmla="*/ 68546 w 128802"/>
                <a:gd name="connsiteY5" fmla="*/ 107631 h 116656"/>
                <a:gd name="connsiteX6" fmla="*/ 50326 w 128802"/>
                <a:gd name="connsiteY6" fmla="*/ 87893 h 116656"/>
                <a:gd name="connsiteX7" fmla="*/ 65509 w 128802"/>
                <a:gd name="connsiteY7" fmla="*/ 34500 h 116656"/>
                <a:gd name="connsiteX8" fmla="*/ 68293 w 128802"/>
                <a:gd name="connsiteY8" fmla="*/ 23112 h 116656"/>
                <a:gd name="connsiteX9" fmla="*/ 39698 w 128802"/>
                <a:gd name="connsiteY9" fmla="*/ 338 h 116656"/>
                <a:gd name="connsiteX10" fmla="*/ 222 w 128802"/>
                <a:gd name="connsiteY10" fmla="*/ 39814 h 116656"/>
                <a:gd name="connsiteX11" fmla="*/ 6295 w 128802"/>
                <a:gd name="connsiteY11" fmla="*/ 43356 h 116656"/>
                <a:gd name="connsiteX12" fmla="*/ 12115 w 128802"/>
                <a:gd name="connsiteY12" fmla="*/ 40067 h 116656"/>
                <a:gd name="connsiteX13" fmla="*/ 38180 w 128802"/>
                <a:gd name="connsiteY13" fmla="*/ 9448 h 116656"/>
                <a:gd name="connsiteX14" fmla="*/ 42481 w 128802"/>
                <a:gd name="connsiteY14" fmla="*/ 14762 h 116656"/>
                <a:gd name="connsiteX15" fmla="*/ 38686 w 128802"/>
                <a:gd name="connsiteY15" fmla="*/ 29945 h 116656"/>
                <a:gd name="connsiteX16" fmla="*/ 23250 w 128802"/>
                <a:gd name="connsiteY16" fmla="*/ 82832 h 116656"/>
                <a:gd name="connsiteX17" fmla="*/ 67027 w 128802"/>
                <a:gd name="connsiteY17" fmla="*/ 116741 h 116656"/>
                <a:gd name="connsiteX18" fmla="*/ 129025 w 128802"/>
                <a:gd name="connsiteY18" fmla="*/ 23112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6656">
                  <a:moveTo>
                    <a:pt x="129025" y="23112"/>
                  </a:moveTo>
                  <a:cubicBezTo>
                    <a:pt x="129025" y="85"/>
                    <a:pt x="112070" y="85"/>
                    <a:pt x="111817" y="85"/>
                  </a:cubicBezTo>
                  <a:cubicBezTo>
                    <a:pt x="101695" y="85"/>
                    <a:pt x="92586" y="10713"/>
                    <a:pt x="92586" y="19317"/>
                  </a:cubicBezTo>
                  <a:cubicBezTo>
                    <a:pt x="92586" y="26402"/>
                    <a:pt x="97900" y="29439"/>
                    <a:pt x="100177" y="30704"/>
                  </a:cubicBezTo>
                  <a:cubicBezTo>
                    <a:pt x="110805" y="37030"/>
                    <a:pt x="112830" y="41585"/>
                    <a:pt x="112830" y="46646"/>
                  </a:cubicBezTo>
                  <a:cubicBezTo>
                    <a:pt x="112830" y="52213"/>
                    <a:pt x="98153" y="107631"/>
                    <a:pt x="68546" y="107631"/>
                  </a:cubicBezTo>
                  <a:cubicBezTo>
                    <a:pt x="50326" y="107631"/>
                    <a:pt x="50326" y="92448"/>
                    <a:pt x="50326" y="87893"/>
                  </a:cubicBezTo>
                  <a:cubicBezTo>
                    <a:pt x="50326" y="73216"/>
                    <a:pt x="57411" y="54744"/>
                    <a:pt x="65509" y="34500"/>
                  </a:cubicBezTo>
                  <a:cubicBezTo>
                    <a:pt x="67533" y="29439"/>
                    <a:pt x="68293" y="27161"/>
                    <a:pt x="68293" y="23112"/>
                  </a:cubicBezTo>
                  <a:cubicBezTo>
                    <a:pt x="68293" y="8435"/>
                    <a:pt x="53616" y="338"/>
                    <a:pt x="39698" y="338"/>
                  </a:cubicBezTo>
                  <a:cubicBezTo>
                    <a:pt x="12874" y="338"/>
                    <a:pt x="222" y="34753"/>
                    <a:pt x="222" y="39814"/>
                  </a:cubicBezTo>
                  <a:cubicBezTo>
                    <a:pt x="222" y="43356"/>
                    <a:pt x="4018" y="43356"/>
                    <a:pt x="6295" y="43356"/>
                  </a:cubicBezTo>
                  <a:cubicBezTo>
                    <a:pt x="9332" y="43356"/>
                    <a:pt x="11103" y="43356"/>
                    <a:pt x="12115" y="40067"/>
                  </a:cubicBezTo>
                  <a:cubicBezTo>
                    <a:pt x="20213" y="12737"/>
                    <a:pt x="33625" y="9448"/>
                    <a:pt x="38180" y="9448"/>
                  </a:cubicBezTo>
                  <a:cubicBezTo>
                    <a:pt x="39951" y="9448"/>
                    <a:pt x="42481" y="9448"/>
                    <a:pt x="42481" y="14762"/>
                  </a:cubicBezTo>
                  <a:cubicBezTo>
                    <a:pt x="42481" y="20582"/>
                    <a:pt x="39445" y="27920"/>
                    <a:pt x="38686" y="29945"/>
                  </a:cubicBezTo>
                  <a:cubicBezTo>
                    <a:pt x="27045" y="59299"/>
                    <a:pt x="23250" y="70686"/>
                    <a:pt x="23250" y="82832"/>
                  </a:cubicBezTo>
                  <a:cubicBezTo>
                    <a:pt x="23250" y="109656"/>
                    <a:pt x="45012" y="116741"/>
                    <a:pt x="67027" y="116741"/>
                  </a:cubicBezTo>
                  <a:cubicBezTo>
                    <a:pt x="110552" y="116741"/>
                    <a:pt x="129025" y="44875"/>
                    <a:pt x="129025" y="23112"/>
                  </a:cubicBezTo>
                  <a:close/>
                </a:path>
              </a:pathLst>
            </a:custGeom>
            <a:solidFill>
              <a:srgbClr val="000000"/>
            </a:solidFill>
            <a:ln w="25348" cap="flat">
              <a:noFill/>
              <a:prstDash val="solid"/>
              <a:miter/>
            </a:ln>
          </p:spPr>
          <p:txBody>
            <a:bodyPr rtlCol="0" anchor="ctr"/>
            <a:lstStyle/>
            <a:p>
              <a:endParaRPr lang="en-CN"/>
            </a:p>
          </p:txBody>
        </p:sp>
        <p:sp>
          <p:nvSpPr>
            <p:cNvPr id="18708" name="Freeform 18707">
              <a:extLst>
                <a:ext uri="{FF2B5EF4-FFF2-40B4-BE49-F238E27FC236}">
                  <a16:creationId xmlns:a16="http://schemas.microsoft.com/office/drawing/2014/main" id="{45E3AB14-6139-44BB-10CC-40A55D9302E1}"/>
                </a:ext>
              </a:extLst>
            </p:cNvPr>
            <p:cNvSpPr/>
            <p:nvPr>
              <p:custDataLst>
                <p:tags r:id="rId14"/>
              </p:custDataLst>
            </p:nvPr>
          </p:nvSpPr>
          <p:spPr>
            <a:xfrm>
              <a:off x="8338631" y="4491212"/>
              <a:ext cx="90339" cy="79888"/>
            </a:xfrm>
            <a:custGeom>
              <a:avLst/>
              <a:gdLst>
                <a:gd name="connsiteX0" fmla="*/ 64174 w 90339"/>
                <a:gd name="connsiteY0" fmla="*/ 10531 h 79888"/>
                <a:gd name="connsiteX1" fmla="*/ 45929 w 90339"/>
                <a:gd name="connsiteY1" fmla="*/ 80 h 79888"/>
                <a:gd name="connsiteX2" fmla="*/ 228 w 90339"/>
                <a:gd name="connsiteY2" fmla="*/ 50564 h 79888"/>
                <a:gd name="connsiteX3" fmla="*/ 26975 w 90339"/>
                <a:gd name="connsiteY3" fmla="*/ 79968 h 79888"/>
                <a:gd name="connsiteX4" fmla="*/ 52129 w 90339"/>
                <a:gd name="connsiteY4" fmla="*/ 67569 h 79888"/>
                <a:gd name="connsiteX5" fmla="*/ 70374 w 90339"/>
                <a:gd name="connsiteY5" fmla="*/ 79968 h 79888"/>
                <a:gd name="connsiteX6" fmla="*/ 84367 w 90339"/>
                <a:gd name="connsiteY6" fmla="*/ 70580 h 79888"/>
                <a:gd name="connsiteX7" fmla="*/ 90567 w 90339"/>
                <a:gd name="connsiteY7" fmla="*/ 52866 h 79888"/>
                <a:gd name="connsiteX8" fmla="*/ 87733 w 90339"/>
                <a:gd name="connsiteY8" fmla="*/ 50564 h 79888"/>
                <a:gd name="connsiteX9" fmla="*/ 83836 w 90339"/>
                <a:gd name="connsiteY9" fmla="*/ 56055 h 79888"/>
                <a:gd name="connsiteX10" fmla="*/ 70905 w 90339"/>
                <a:gd name="connsiteY10" fmla="*/ 75008 h 79888"/>
                <a:gd name="connsiteX11" fmla="*/ 65060 w 90339"/>
                <a:gd name="connsiteY11" fmla="*/ 66329 h 79888"/>
                <a:gd name="connsiteX12" fmla="*/ 67717 w 90339"/>
                <a:gd name="connsiteY12" fmla="*/ 52335 h 79888"/>
                <a:gd name="connsiteX13" fmla="*/ 71614 w 90339"/>
                <a:gd name="connsiteY13" fmla="*/ 36393 h 79888"/>
                <a:gd name="connsiteX14" fmla="*/ 75156 w 90339"/>
                <a:gd name="connsiteY14" fmla="*/ 22930 h 79888"/>
                <a:gd name="connsiteX15" fmla="*/ 78345 w 90339"/>
                <a:gd name="connsiteY15" fmla="*/ 9114 h 79888"/>
                <a:gd name="connsiteX16" fmla="*/ 72322 w 90339"/>
                <a:gd name="connsiteY16" fmla="*/ 3445 h 79888"/>
                <a:gd name="connsiteX17" fmla="*/ 64174 w 90339"/>
                <a:gd name="connsiteY17" fmla="*/ 10531 h 79888"/>
                <a:gd name="connsiteX18" fmla="*/ 52837 w 90339"/>
                <a:gd name="connsiteY18" fmla="*/ 56055 h 79888"/>
                <a:gd name="connsiteX19" fmla="*/ 43803 w 90339"/>
                <a:gd name="connsiteY19" fmla="*/ 67923 h 79888"/>
                <a:gd name="connsiteX20" fmla="*/ 27507 w 90339"/>
                <a:gd name="connsiteY20" fmla="*/ 75008 h 79888"/>
                <a:gd name="connsiteX21" fmla="*/ 14576 w 90339"/>
                <a:gd name="connsiteY21" fmla="*/ 57826 h 79888"/>
                <a:gd name="connsiteX22" fmla="*/ 23787 w 90339"/>
                <a:gd name="connsiteY22" fmla="*/ 21868 h 79888"/>
                <a:gd name="connsiteX23" fmla="*/ 45929 w 90339"/>
                <a:gd name="connsiteY23" fmla="*/ 5040 h 79888"/>
                <a:gd name="connsiteX24" fmla="*/ 61694 w 90339"/>
                <a:gd name="connsiteY24" fmla="*/ 20451 h 79888"/>
                <a:gd name="connsiteX25" fmla="*/ 61163 w 90339"/>
                <a:gd name="connsiteY25" fmla="*/ 22930 h 79888"/>
                <a:gd name="connsiteX26" fmla="*/ 52837 w 90339"/>
                <a:gd name="connsiteY26" fmla="*/ 560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339" h="79888">
                  <a:moveTo>
                    <a:pt x="64174" y="10531"/>
                  </a:moveTo>
                  <a:cubicBezTo>
                    <a:pt x="60454" y="4685"/>
                    <a:pt x="54431" y="80"/>
                    <a:pt x="45929" y="80"/>
                  </a:cubicBezTo>
                  <a:cubicBezTo>
                    <a:pt x="23256" y="80"/>
                    <a:pt x="228" y="25056"/>
                    <a:pt x="228" y="50564"/>
                  </a:cubicBezTo>
                  <a:cubicBezTo>
                    <a:pt x="228" y="67746"/>
                    <a:pt x="11742" y="79968"/>
                    <a:pt x="26975" y="79968"/>
                  </a:cubicBezTo>
                  <a:cubicBezTo>
                    <a:pt x="36541" y="79968"/>
                    <a:pt x="45043" y="74477"/>
                    <a:pt x="52129" y="67569"/>
                  </a:cubicBezTo>
                  <a:cubicBezTo>
                    <a:pt x="55494" y="78197"/>
                    <a:pt x="65768" y="79968"/>
                    <a:pt x="70374" y="79968"/>
                  </a:cubicBezTo>
                  <a:cubicBezTo>
                    <a:pt x="76751" y="79968"/>
                    <a:pt x="81179" y="76071"/>
                    <a:pt x="84367" y="70580"/>
                  </a:cubicBezTo>
                  <a:cubicBezTo>
                    <a:pt x="88264" y="63672"/>
                    <a:pt x="90567" y="53575"/>
                    <a:pt x="90567" y="52866"/>
                  </a:cubicBezTo>
                  <a:cubicBezTo>
                    <a:pt x="90567" y="50564"/>
                    <a:pt x="88264" y="50564"/>
                    <a:pt x="87733" y="50564"/>
                  </a:cubicBezTo>
                  <a:cubicBezTo>
                    <a:pt x="85253" y="50564"/>
                    <a:pt x="85076" y="51272"/>
                    <a:pt x="83836" y="56055"/>
                  </a:cubicBezTo>
                  <a:cubicBezTo>
                    <a:pt x="81710" y="64557"/>
                    <a:pt x="78345" y="75008"/>
                    <a:pt x="70905" y="75008"/>
                  </a:cubicBezTo>
                  <a:cubicBezTo>
                    <a:pt x="66299" y="75008"/>
                    <a:pt x="65060" y="71111"/>
                    <a:pt x="65060" y="66329"/>
                  </a:cubicBezTo>
                  <a:cubicBezTo>
                    <a:pt x="65060" y="63317"/>
                    <a:pt x="66477" y="56940"/>
                    <a:pt x="67717" y="52335"/>
                  </a:cubicBezTo>
                  <a:cubicBezTo>
                    <a:pt x="68957" y="47552"/>
                    <a:pt x="70728" y="40290"/>
                    <a:pt x="71614" y="36393"/>
                  </a:cubicBezTo>
                  <a:lnTo>
                    <a:pt x="75156" y="22930"/>
                  </a:lnTo>
                  <a:cubicBezTo>
                    <a:pt x="76219" y="18325"/>
                    <a:pt x="78345" y="9999"/>
                    <a:pt x="78345" y="9114"/>
                  </a:cubicBezTo>
                  <a:cubicBezTo>
                    <a:pt x="78345" y="5217"/>
                    <a:pt x="75156" y="3445"/>
                    <a:pt x="72322" y="3445"/>
                  </a:cubicBezTo>
                  <a:cubicBezTo>
                    <a:pt x="69311" y="3445"/>
                    <a:pt x="65237" y="5571"/>
                    <a:pt x="64174" y="10531"/>
                  </a:cubicBezTo>
                  <a:close/>
                  <a:moveTo>
                    <a:pt x="52837" y="56055"/>
                  </a:moveTo>
                  <a:cubicBezTo>
                    <a:pt x="51597" y="61015"/>
                    <a:pt x="47700" y="64557"/>
                    <a:pt x="43803" y="67923"/>
                  </a:cubicBezTo>
                  <a:cubicBezTo>
                    <a:pt x="42209" y="69340"/>
                    <a:pt x="35124" y="75008"/>
                    <a:pt x="27507" y="75008"/>
                  </a:cubicBezTo>
                  <a:cubicBezTo>
                    <a:pt x="20953" y="75008"/>
                    <a:pt x="14576" y="70403"/>
                    <a:pt x="14576" y="57826"/>
                  </a:cubicBezTo>
                  <a:cubicBezTo>
                    <a:pt x="14576" y="48438"/>
                    <a:pt x="19713" y="28953"/>
                    <a:pt x="23787" y="21868"/>
                  </a:cubicBezTo>
                  <a:cubicBezTo>
                    <a:pt x="31935" y="7697"/>
                    <a:pt x="40969" y="5040"/>
                    <a:pt x="45929" y="5040"/>
                  </a:cubicBezTo>
                  <a:cubicBezTo>
                    <a:pt x="58328" y="5040"/>
                    <a:pt x="61694" y="18502"/>
                    <a:pt x="61694" y="20451"/>
                  </a:cubicBezTo>
                  <a:cubicBezTo>
                    <a:pt x="61694" y="21159"/>
                    <a:pt x="61340" y="22399"/>
                    <a:pt x="61163" y="22930"/>
                  </a:cubicBezTo>
                  <a:lnTo>
                    <a:pt x="52837" y="56055"/>
                  </a:lnTo>
                  <a:close/>
                </a:path>
              </a:pathLst>
            </a:custGeom>
            <a:solidFill>
              <a:srgbClr val="000000"/>
            </a:solidFill>
            <a:ln w="25348" cap="flat">
              <a:noFill/>
              <a:prstDash val="solid"/>
              <a:miter/>
            </a:ln>
          </p:spPr>
          <p:txBody>
            <a:bodyPr rtlCol="0" anchor="ctr"/>
            <a:lstStyle/>
            <a:p>
              <a:endParaRPr lang="en-CN"/>
            </a:p>
          </p:txBody>
        </p:sp>
        <p:sp>
          <p:nvSpPr>
            <p:cNvPr id="18709" name="Freeform 18708">
              <a:extLst>
                <a:ext uri="{FF2B5EF4-FFF2-40B4-BE49-F238E27FC236}">
                  <a16:creationId xmlns:a16="http://schemas.microsoft.com/office/drawing/2014/main" id="{2D9494A5-DE4C-38D3-3267-2B9573E402D1}"/>
                </a:ext>
              </a:extLst>
            </p:cNvPr>
            <p:cNvSpPr/>
            <p:nvPr>
              <p:custDataLst>
                <p:tags r:id="rId15"/>
              </p:custDataLst>
            </p:nvPr>
          </p:nvSpPr>
          <p:spPr>
            <a:xfrm>
              <a:off x="8445915" y="4491035"/>
              <a:ext cx="86265" cy="80065"/>
            </a:xfrm>
            <a:custGeom>
              <a:avLst/>
              <a:gdLst>
                <a:gd name="connsiteX0" fmla="*/ 86497 w 86265"/>
                <a:gd name="connsiteY0" fmla="*/ 14074 h 80065"/>
                <a:gd name="connsiteX1" fmla="*/ 77640 w 86265"/>
                <a:gd name="connsiteY1" fmla="*/ 80 h 80065"/>
                <a:gd name="connsiteX2" fmla="*/ 68075 w 86265"/>
                <a:gd name="connsiteY2" fmla="*/ 9468 h 80065"/>
                <a:gd name="connsiteX3" fmla="*/ 71086 w 86265"/>
                <a:gd name="connsiteY3" fmla="*/ 14959 h 80065"/>
                <a:gd name="connsiteX4" fmla="*/ 77640 w 86265"/>
                <a:gd name="connsiteY4" fmla="*/ 29130 h 80065"/>
                <a:gd name="connsiteX5" fmla="*/ 44870 w 86265"/>
                <a:gd name="connsiteY5" fmla="*/ 75185 h 80065"/>
                <a:gd name="connsiteX6" fmla="*/ 30522 w 86265"/>
                <a:gd name="connsiteY6" fmla="*/ 59420 h 80065"/>
                <a:gd name="connsiteX7" fmla="*/ 40265 w 86265"/>
                <a:gd name="connsiteY7" fmla="*/ 24879 h 80065"/>
                <a:gd name="connsiteX8" fmla="*/ 42745 w 86265"/>
                <a:gd name="connsiteY8" fmla="*/ 15491 h 80065"/>
                <a:gd name="connsiteX9" fmla="*/ 25917 w 86265"/>
                <a:gd name="connsiteY9" fmla="*/ 257 h 80065"/>
                <a:gd name="connsiteX10" fmla="*/ 232 w 86265"/>
                <a:gd name="connsiteY10" fmla="*/ 27359 h 80065"/>
                <a:gd name="connsiteX11" fmla="*/ 3243 w 86265"/>
                <a:gd name="connsiteY11" fmla="*/ 29662 h 80065"/>
                <a:gd name="connsiteX12" fmla="*/ 6432 w 86265"/>
                <a:gd name="connsiteY12" fmla="*/ 26827 h 80065"/>
                <a:gd name="connsiteX13" fmla="*/ 25385 w 86265"/>
                <a:gd name="connsiteY13" fmla="*/ 5217 h 80065"/>
                <a:gd name="connsiteX14" fmla="*/ 29814 w 86265"/>
                <a:gd name="connsiteY14" fmla="*/ 11417 h 80065"/>
                <a:gd name="connsiteX15" fmla="*/ 26625 w 86265"/>
                <a:gd name="connsiteY15" fmla="*/ 23285 h 80065"/>
                <a:gd name="connsiteX16" fmla="*/ 17060 w 86265"/>
                <a:gd name="connsiteY16" fmla="*/ 56940 h 80065"/>
                <a:gd name="connsiteX17" fmla="*/ 44339 w 86265"/>
                <a:gd name="connsiteY17" fmla="*/ 80145 h 80065"/>
                <a:gd name="connsiteX18" fmla="*/ 86497 w 86265"/>
                <a:gd name="connsiteY18" fmla="*/ 14074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265" h="80065">
                  <a:moveTo>
                    <a:pt x="86497" y="14074"/>
                  </a:moveTo>
                  <a:cubicBezTo>
                    <a:pt x="86497" y="257"/>
                    <a:pt x="78172" y="80"/>
                    <a:pt x="77640" y="80"/>
                  </a:cubicBezTo>
                  <a:cubicBezTo>
                    <a:pt x="73035" y="80"/>
                    <a:pt x="68075" y="4863"/>
                    <a:pt x="68075" y="9468"/>
                  </a:cubicBezTo>
                  <a:cubicBezTo>
                    <a:pt x="68075" y="12479"/>
                    <a:pt x="69847" y="13896"/>
                    <a:pt x="71086" y="14959"/>
                  </a:cubicBezTo>
                  <a:cubicBezTo>
                    <a:pt x="74098" y="17439"/>
                    <a:pt x="77640" y="22045"/>
                    <a:pt x="77640" y="29130"/>
                  </a:cubicBezTo>
                  <a:cubicBezTo>
                    <a:pt x="77640" y="37101"/>
                    <a:pt x="65950" y="75185"/>
                    <a:pt x="44870" y="75185"/>
                  </a:cubicBezTo>
                  <a:cubicBezTo>
                    <a:pt x="30522" y="75185"/>
                    <a:pt x="30522" y="62432"/>
                    <a:pt x="30522" y="59420"/>
                  </a:cubicBezTo>
                  <a:cubicBezTo>
                    <a:pt x="30522" y="51272"/>
                    <a:pt x="33711" y="41353"/>
                    <a:pt x="40265" y="24879"/>
                  </a:cubicBezTo>
                  <a:cubicBezTo>
                    <a:pt x="41682" y="21159"/>
                    <a:pt x="42745" y="18502"/>
                    <a:pt x="42745" y="15491"/>
                  </a:cubicBezTo>
                  <a:cubicBezTo>
                    <a:pt x="42745" y="6280"/>
                    <a:pt x="34951" y="257"/>
                    <a:pt x="25917" y="257"/>
                  </a:cubicBezTo>
                  <a:cubicBezTo>
                    <a:pt x="8203" y="257"/>
                    <a:pt x="232" y="24525"/>
                    <a:pt x="232" y="27359"/>
                  </a:cubicBezTo>
                  <a:cubicBezTo>
                    <a:pt x="232" y="29662"/>
                    <a:pt x="2712" y="29662"/>
                    <a:pt x="3243" y="29662"/>
                  </a:cubicBezTo>
                  <a:cubicBezTo>
                    <a:pt x="5723" y="29662"/>
                    <a:pt x="5901" y="28776"/>
                    <a:pt x="6432" y="26827"/>
                  </a:cubicBezTo>
                  <a:cubicBezTo>
                    <a:pt x="10683" y="12302"/>
                    <a:pt x="18300" y="5217"/>
                    <a:pt x="25385" y="5217"/>
                  </a:cubicBezTo>
                  <a:cubicBezTo>
                    <a:pt x="28397" y="5217"/>
                    <a:pt x="29814" y="7165"/>
                    <a:pt x="29814" y="11417"/>
                  </a:cubicBezTo>
                  <a:cubicBezTo>
                    <a:pt x="29814" y="15491"/>
                    <a:pt x="28397" y="19211"/>
                    <a:pt x="26625" y="23285"/>
                  </a:cubicBezTo>
                  <a:cubicBezTo>
                    <a:pt x="19009" y="42947"/>
                    <a:pt x="17060" y="50564"/>
                    <a:pt x="17060" y="56940"/>
                  </a:cubicBezTo>
                  <a:cubicBezTo>
                    <a:pt x="17060" y="74477"/>
                    <a:pt x="30877" y="80145"/>
                    <a:pt x="44339" y="80145"/>
                  </a:cubicBezTo>
                  <a:cubicBezTo>
                    <a:pt x="74098" y="80145"/>
                    <a:pt x="86497" y="28599"/>
                    <a:pt x="86497" y="14074"/>
                  </a:cubicBezTo>
                  <a:close/>
                </a:path>
              </a:pathLst>
            </a:custGeom>
            <a:solidFill>
              <a:srgbClr val="000000"/>
            </a:solidFill>
            <a:ln w="25348" cap="flat">
              <a:noFill/>
              <a:prstDash val="solid"/>
              <a:miter/>
            </a:ln>
          </p:spPr>
          <p:txBody>
            <a:bodyPr rtlCol="0" anchor="ctr"/>
            <a:lstStyle/>
            <a:p>
              <a:endParaRPr lang="en-CN"/>
            </a:p>
          </p:txBody>
        </p:sp>
        <p:sp>
          <p:nvSpPr>
            <p:cNvPr id="18710" name="Freeform 18709">
              <a:extLst>
                <a:ext uri="{FF2B5EF4-FFF2-40B4-BE49-F238E27FC236}">
                  <a16:creationId xmlns:a16="http://schemas.microsoft.com/office/drawing/2014/main" id="{9AFC3018-C91D-D02A-3109-0701E6D484C3}"/>
                </a:ext>
              </a:extLst>
            </p:cNvPr>
            <p:cNvSpPr/>
            <p:nvPr>
              <p:custDataLst>
                <p:tags r:id="rId16"/>
              </p:custDataLst>
            </p:nvPr>
          </p:nvSpPr>
          <p:spPr>
            <a:xfrm>
              <a:off x="8552784" y="4491212"/>
              <a:ext cx="87327" cy="114252"/>
            </a:xfrm>
            <a:custGeom>
              <a:avLst/>
              <a:gdLst>
                <a:gd name="connsiteX0" fmla="*/ 86856 w 87327"/>
                <a:gd name="connsiteY0" fmla="*/ 12834 h 114252"/>
                <a:gd name="connsiteX1" fmla="*/ 87564 w 87327"/>
                <a:gd name="connsiteY1" fmla="*/ 9114 h 114252"/>
                <a:gd name="connsiteX2" fmla="*/ 81542 w 87327"/>
                <a:gd name="connsiteY2" fmla="*/ 3445 h 114252"/>
                <a:gd name="connsiteX3" fmla="*/ 73394 w 87327"/>
                <a:gd name="connsiteY3" fmla="*/ 10177 h 114252"/>
                <a:gd name="connsiteX4" fmla="*/ 55149 w 87327"/>
                <a:gd name="connsiteY4" fmla="*/ 80 h 114252"/>
                <a:gd name="connsiteX5" fmla="*/ 9802 w 87327"/>
                <a:gd name="connsiteY5" fmla="*/ 49147 h 114252"/>
                <a:gd name="connsiteX6" fmla="*/ 36726 w 87327"/>
                <a:gd name="connsiteY6" fmla="*/ 78197 h 114252"/>
                <a:gd name="connsiteX7" fmla="*/ 58868 w 87327"/>
                <a:gd name="connsiteY7" fmla="*/ 68631 h 114252"/>
                <a:gd name="connsiteX8" fmla="*/ 54971 w 87327"/>
                <a:gd name="connsiteY8" fmla="*/ 84574 h 114252"/>
                <a:gd name="connsiteX9" fmla="*/ 45052 w 87327"/>
                <a:gd name="connsiteY9" fmla="*/ 102819 h 114252"/>
                <a:gd name="connsiteX10" fmla="*/ 25213 w 87327"/>
                <a:gd name="connsiteY10" fmla="*/ 109373 h 114252"/>
                <a:gd name="connsiteX11" fmla="*/ 11573 w 87327"/>
                <a:gd name="connsiteY11" fmla="*/ 108133 h 114252"/>
                <a:gd name="connsiteX12" fmla="*/ 17241 w 87327"/>
                <a:gd name="connsiteY12" fmla="*/ 99276 h 114252"/>
                <a:gd name="connsiteX13" fmla="*/ 10333 w 87327"/>
                <a:gd name="connsiteY13" fmla="*/ 92722 h 114252"/>
                <a:gd name="connsiteX14" fmla="*/ 236 w 87327"/>
                <a:gd name="connsiteY14" fmla="*/ 103527 h 114252"/>
                <a:gd name="connsiteX15" fmla="*/ 25390 w 87327"/>
                <a:gd name="connsiteY15" fmla="*/ 114332 h 114252"/>
                <a:gd name="connsiteX16" fmla="*/ 67548 w 87327"/>
                <a:gd name="connsiteY16" fmla="*/ 90065 h 114252"/>
                <a:gd name="connsiteX17" fmla="*/ 86856 w 87327"/>
                <a:gd name="connsiteY17" fmla="*/ 12834 h 114252"/>
                <a:gd name="connsiteX18" fmla="*/ 62411 w 87327"/>
                <a:gd name="connsiteY18" fmla="*/ 54638 h 114252"/>
                <a:gd name="connsiteX19" fmla="*/ 58691 w 87327"/>
                <a:gd name="connsiteY19" fmla="*/ 61192 h 114252"/>
                <a:gd name="connsiteX20" fmla="*/ 37258 w 87327"/>
                <a:gd name="connsiteY20" fmla="*/ 73237 h 114252"/>
                <a:gd name="connsiteX21" fmla="*/ 23973 w 87327"/>
                <a:gd name="connsiteY21" fmla="*/ 56409 h 114252"/>
                <a:gd name="connsiteX22" fmla="*/ 33361 w 87327"/>
                <a:gd name="connsiteY22" fmla="*/ 20982 h 114252"/>
                <a:gd name="connsiteX23" fmla="*/ 55149 w 87327"/>
                <a:gd name="connsiteY23" fmla="*/ 5040 h 114252"/>
                <a:gd name="connsiteX24" fmla="*/ 70914 w 87327"/>
                <a:gd name="connsiteY24" fmla="*/ 20096 h 114252"/>
                <a:gd name="connsiteX25" fmla="*/ 70382 w 87327"/>
                <a:gd name="connsiteY25" fmla="*/ 22753 h 114252"/>
                <a:gd name="connsiteX26" fmla="*/ 62411 w 87327"/>
                <a:gd name="connsiteY26" fmla="*/ 54638 h 1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327" h="114252">
                  <a:moveTo>
                    <a:pt x="86856" y="12834"/>
                  </a:moveTo>
                  <a:cubicBezTo>
                    <a:pt x="87564" y="10177"/>
                    <a:pt x="87564" y="9291"/>
                    <a:pt x="87564" y="9114"/>
                  </a:cubicBezTo>
                  <a:cubicBezTo>
                    <a:pt x="87564" y="5217"/>
                    <a:pt x="84376" y="3445"/>
                    <a:pt x="81542" y="3445"/>
                  </a:cubicBezTo>
                  <a:cubicBezTo>
                    <a:pt x="77468" y="3445"/>
                    <a:pt x="74102" y="6811"/>
                    <a:pt x="73394" y="10177"/>
                  </a:cubicBezTo>
                  <a:cubicBezTo>
                    <a:pt x="70382" y="5394"/>
                    <a:pt x="64360" y="80"/>
                    <a:pt x="55149" y="80"/>
                  </a:cubicBezTo>
                  <a:cubicBezTo>
                    <a:pt x="33007" y="80"/>
                    <a:pt x="9802" y="23816"/>
                    <a:pt x="9802" y="49147"/>
                  </a:cubicBezTo>
                  <a:cubicBezTo>
                    <a:pt x="9802" y="67391"/>
                    <a:pt x="22201" y="78197"/>
                    <a:pt x="36726" y="78197"/>
                  </a:cubicBezTo>
                  <a:cubicBezTo>
                    <a:pt x="44875" y="78197"/>
                    <a:pt x="52669" y="74123"/>
                    <a:pt x="58868" y="68631"/>
                  </a:cubicBezTo>
                  <a:lnTo>
                    <a:pt x="54971" y="84574"/>
                  </a:lnTo>
                  <a:cubicBezTo>
                    <a:pt x="53023" y="92013"/>
                    <a:pt x="51783" y="96796"/>
                    <a:pt x="45052" y="102819"/>
                  </a:cubicBezTo>
                  <a:cubicBezTo>
                    <a:pt x="37258" y="109373"/>
                    <a:pt x="29641" y="109373"/>
                    <a:pt x="25213" y="109373"/>
                  </a:cubicBezTo>
                  <a:cubicBezTo>
                    <a:pt x="17064" y="109373"/>
                    <a:pt x="14762" y="108841"/>
                    <a:pt x="11573" y="108133"/>
                  </a:cubicBezTo>
                  <a:cubicBezTo>
                    <a:pt x="16002" y="106007"/>
                    <a:pt x="17241" y="101756"/>
                    <a:pt x="17241" y="99276"/>
                  </a:cubicBezTo>
                  <a:cubicBezTo>
                    <a:pt x="17241" y="95025"/>
                    <a:pt x="13876" y="92722"/>
                    <a:pt x="10333" y="92722"/>
                  </a:cubicBezTo>
                  <a:cubicBezTo>
                    <a:pt x="5373" y="92722"/>
                    <a:pt x="236" y="96796"/>
                    <a:pt x="236" y="103527"/>
                  </a:cubicBezTo>
                  <a:cubicBezTo>
                    <a:pt x="236" y="114155"/>
                    <a:pt x="15470" y="114332"/>
                    <a:pt x="25390" y="114332"/>
                  </a:cubicBezTo>
                  <a:cubicBezTo>
                    <a:pt x="53200" y="114332"/>
                    <a:pt x="65068" y="100162"/>
                    <a:pt x="67548" y="90065"/>
                  </a:cubicBezTo>
                  <a:lnTo>
                    <a:pt x="86856" y="12834"/>
                  </a:lnTo>
                  <a:close/>
                  <a:moveTo>
                    <a:pt x="62411" y="54638"/>
                  </a:moveTo>
                  <a:cubicBezTo>
                    <a:pt x="61703" y="57295"/>
                    <a:pt x="61703" y="57649"/>
                    <a:pt x="58691" y="61192"/>
                  </a:cubicBezTo>
                  <a:cubicBezTo>
                    <a:pt x="52491" y="68631"/>
                    <a:pt x="43989" y="73237"/>
                    <a:pt x="37258" y="73237"/>
                  </a:cubicBezTo>
                  <a:cubicBezTo>
                    <a:pt x="28224" y="73237"/>
                    <a:pt x="23973" y="65620"/>
                    <a:pt x="23973" y="56409"/>
                  </a:cubicBezTo>
                  <a:cubicBezTo>
                    <a:pt x="23973" y="48615"/>
                    <a:pt x="28755" y="28776"/>
                    <a:pt x="33361" y="20982"/>
                  </a:cubicBezTo>
                  <a:cubicBezTo>
                    <a:pt x="40801" y="8582"/>
                    <a:pt x="49126" y="5040"/>
                    <a:pt x="55149" y="5040"/>
                  </a:cubicBezTo>
                  <a:cubicBezTo>
                    <a:pt x="67548" y="5040"/>
                    <a:pt x="70914" y="18325"/>
                    <a:pt x="70914" y="20096"/>
                  </a:cubicBezTo>
                  <a:cubicBezTo>
                    <a:pt x="70914" y="20451"/>
                    <a:pt x="70914" y="20805"/>
                    <a:pt x="70382" y="22753"/>
                  </a:cubicBezTo>
                  <a:lnTo>
                    <a:pt x="62411" y="54638"/>
                  </a:lnTo>
                  <a:close/>
                </a:path>
              </a:pathLst>
            </a:custGeom>
            <a:solidFill>
              <a:srgbClr val="000000"/>
            </a:solidFill>
            <a:ln w="25348" cap="flat">
              <a:noFill/>
              <a:prstDash val="solid"/>
              <a:miter/>
            </a:ln>
          </p:spPr>
          <p:txBody>
            <a:bodyPr rtlCol="0" anchor="ctr"/>
            <a:lstStyle/>
            <a:p>
              <a:endParaRPr lang="en-CN"/>
            </a:p>
          </p:txBody>
        </p:sp>
        <p:sp>
          <p:nvSpPr>
            <p:cNvPr id="18711" name="Freeform 18710">
              <a:extLst>
                <a:ext uri="{FF2B5EF4-FFF2-40B4-BE49-F238E27FC236}">
                  <a16:creationId xmlns:a16="http://schemas.microsoft.com/office/drawing/2014/main" id="{E286DDA0-F861-BD3A-C954-149B77DB418A}"/>
                </a:ext>
              </a:extLst>
            </p:cNvPr>
            <p:cNvSpPr/>
            <p:nvPr>
              <p:custDataLst>
                <p:tags r:id="rId17"/>
              </p:custDataLst>
            </p:nvPr>
          </p:nvSpPr>
          <p:spPr>
            <a:xfrm>
              <a:off x="8337761" y="4640794"/>
              <a:ext cx="64477" cy="117618"/>
            </a:xfrm>
            <a:custGeom>
              <a:avLst/>
              <a:gdLst>
                <a:gd name="connsiteX0" fmla="*/ 40260 w 64477"/>
                <a:gd name="connsiteY0" fmla="*/ 5047 h 117618"/>
                <a:gd name="connsiteX1" fmla="*/ 34946 w 64477"/>
                <a:gd name="connsiteY1" fmla="*/ 87 h 117618"/>
                <a:gd name="connsiteX2" fmla="*/ 227 w 64477"/>
                <a:gd name="connsiteY2" fmla="*/ 11424 h 117618"/>
                <a:gd name="connsiteX3" fmla="*/ 227 w 64477"/>
                <a:gd name="connsiteY3" fmla="*/ 17801 h 117618"/>
                <a:gd name="connsiteX4" fmla="*/ 25912 w 64477"/>
                <a:gd name="connsiteY4" fmla="*/ 12841 h 117618"/>
                <a:gd name="connsiteX5" fmla="*/ 25912 w 64477"/>
                <a:gd name="connsiteY5" fmla="*/ 103180 h 117618"/>
                <a:gd name="connsiteX6" fmla="*/ 8199 w 64477"/>
                <a:gd name="connsiteY6" fmla="*/ 111329 h 117618"/>
                <a:gd name="connsiteX7" fmla="*/ 1467 w 64477"/>
                <a:gd name="connsiteY7" fmla="*/ 111329 h 117618"/>
                <a:gd name="connsiteX8" fmla="*/ 1467 w 64477"/>
                <a:gd name="connsiteY8" fmla="*/ 117705 h 117618"/>
                <a:gd name="connsiteX9" fmla="*/ 32998 w 64477"/>
                <a:gd name="connsiteY9" fmla="*/ 116997 h 117618"/>
                <a:gd name="connsiteX10" fmla="*/ 64705 w 64477"/>
                <a:gd name="connsiteY10" fmla="*/ 117705 h 117618"/>
                <a:gd name="connsiteX11" fmla="*/ 64705 w 64477"/>
                <a:gd name="connsiteY11" fmla="*/ 111329 h 117618"/>
                <a:gd name="connsiteX12" fmla="*/ 57974 w 64477"/>
                <a:gd name="connsiteY12" fmla="*/ 111329 h 117618"/>
                <a:gd name="connsiteX13" fmla="*/ 40260 w 64477"/>
                <a:gd name="connsiteY13" fmla="*/ 103180 h 117618"/>
                <a:gd name="connsiteX14" fmla="*/ 40260 w 64477"/>
                <a:gd name="connsiteY14" fmla="*/ 504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60" y="5047"/>
                  </a:moveTo>
                  <a:cubicBezTo>
                    <a:pt x="40260" y="264"/>
                    <a:pt x="39906" y="87"/>
                    <a:pt x="34946" y="87"/>
                  </a:cubicBezTo>
                  <a:cubicBezTo>
                    <a:pt x="23609" y="11247"/>
                    <a:pt x="7490" y="11424"/>
                    <a:pt x="227" y="11424"/>
                  </a:cubicBezTo>
                  <a:lnTo>
                    <a:pt x="227" y="17801"/>
                  </a:lnTo>
                  <a:cubicBezTo>
                    <a:pt x="4479" y="17801"/>
                    <a:pt x="16170" y="17801"/>
                    <a:pt x="25912" y="12841"/>
                  </a:cubicBezTo>
                  <a:lnTo>
                    <a:pt x="25912" y="103180"/>
                  </a:lnTo>
                  <a:cubicBezTo>
                    <a:pt x="25912" y="109026"/>
                    <a:pt x="25912" y="111329"/>
                    <a:pt x="8199" y="111329"/>
                  </a:cubicBezTo>
                  <a:lnTo>
                    <a:pt x="1467" y="111329"/>
                  </a:lnTo>
                  <a:lnTo>
                    <a:pt x="1467" y="117705"/>
                  </a:lnTo>
                  <a:cubicBezTo>
                    <a:pt x="4656" y="117528"/>
                    <a:pt x="26444" y="116997"/>
                    <a:pt x="32998" y="116997"/>
                  </a:cubicBezTo>
                  <a:cubicBezTo>
                    <a:pt x="38489" y="116997"/>
                    <a:pt x="60808" y="117528"/>
                    <a:pt x="64705" y="117705"/>
                  </a:cubicBezTo>
                  <a:lnTo>
                    <a:pt x="64705" y="111329"/>
                  </a:lnTo>
                  <a:lnTo>
                    <a:pt x="57974" y="111329"/>
                  </a:lnTo>
                  <a:cubicBezTo>
                    <a:pt x="40260" y="111329"/>
                    <a:pt x="40260" y="109026"/>
                    <a:pt x="40260" y="103180"/>
                  </a:cubicBezTo>
                  <a:lnTo>
                    <a:pt x="40260" y="5047"/>
                  </a:lnTo>
                  <a:close/>
                </a:path>
              </a:pathLst>
            </a:custGeom>
            <a:solidFill>
              <a:srgbClr val="000000"/>
            </a:solidFill>
            <a:ln w="25348" cap="flat">
              <a:noFill/>
              <a:prstDash val="solid"/>
              <a:miter/>
            </a:ln>
          </p:spPr>
          <p:txBody>
            <a:bodyPr rtlCol="0" anchor="ctr"/>
            <a:lstStyle/>
            <a:p>
              <a:endParaRPr lang="en-CN"/>
            </a:p>
          </p:txBody>
        </p:sp>
        <p:sp>
          <p:nvSpPr>
            <p:cNvPr id="18712" name="Freeform 18711">
              <a:extLst>
                <a:ext uri="{FF2B5EF4-FFF2-40B4-BE49-F238E27FC236}">
                  <a16:creationId xmlns:a16="http://schemas.microsoft.com/office/drawing/2014/main" id="{E39E5647-C2DB-3A5D-5859-0AEAC53A9010}"/>
                </a:ext>
              </a:extLst>
            </p:cNvPr>
            <p:cNvSpPr/>
            <p:nvPr>
              <p:custDataLst>
                <p:tags r:id="rId18"/>
              </p:custDataLst>
            </p:nvPr>
          </p:nvSpPr>
          <p:spPr>
            <a:xfrm>
              <a:off x="8684660" y="4581868"/>
              <a:ext cx="27582" cy="157903"/>
            </a:xfrm>
            <a:custGeom>
              <a:avLst/>
              <a:gdLst>
                <a:gd name="connsiteX0" fmla="*/ 27064 w 27582"/>
                <a:gd name="connsiteY0" fmla="*/ 13496 h 157903"/>
                <a:gd name="connsiteX1" fmla="*/ 13653 w 27582"/>
                <a:gd name="connsiteY1" fmla="*/ 85 h 157903"/>
                <a:gd name="connsiteX2" fmla="*/ 241 w 27582"/>
                <a:gd name="connsiteY2" fmla="*/ 13496 h 157903"/>
                <a:gd name="connsiteX3" fmla="*/ 13653 w 27582"/>
                <a:gd name="connsiteY3" fmla="*/ 26908 h 157903"/>
                <a:gd name="connsiteX4" fmla="*/ 27064 w 27582"/>
                <a:gd name="connsiteY4" fmla="*/ 13496 h 157903"/>
                <a:gd name="connsiteX5" fmla="*/ 22257 w 27582"/>
                <a:gd name="connsiteY5" fmla="*/ 106366 h 157903"/>
                <a:gd name="connsiteX6" fmla="*/ 6061 w 27582"/>
                <a:gd name="connsiteY6" fmla="*/ 151915 h 157903"/>
                <a:gd name="connsiteX7" fmla="*/ 4290 w 27582"/>
                <a:gd name="connsiteY7" fmla="*/ 155205 h 157903"/>
                <a:gd name="connsiteX8" fmla="*/ 6820 w 27582"/>
                <a:gd name="connsiteY8" fmla="*/ 157989 h 157903"/>
                <a:gd name="connsiteX9" fmla="*/ 27824 w 27582"/>
                <a:gd name="connsiteY9" fmla="*/ 108391 h 157903"/>
                <a:gd name="connsiteX10" fmla="*/ 13653 w 27582"/>
                <a:gd name="connsiteY10" fmla="*/ 82326 h 157903"/>
                <a:gd name="connsiteX11" fmla="*/ 241 w 27582"/>
                <a:gd name="connsiteY11" fmla="*/ 95738 h 157903"/>
                <a:gd name="connsiteX12" fmla="*/ 13653 w 27582"/>
                <a:gd name="connsiteY12" fmla="*/ 109150 h 157903"/>
                <a:gd name="connsiteX13" fmla="*/ 15677 w 27582"/>
                <a:gd name="connsiteY13" fmla="*/ 108897 h 157903"/>
                <a:gd name="connsiteX14" fmla="*/ 22257 w 27582"/>
                <a:gd name="connsiteY14" fmla="*/ 106366 h 1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82" h="157903">
                  <a:moveTo>
                    <a:pt x="27064" y="13496"/>
                  </a:moveTo>
                  <a:cubicBezTo>
                    <a:pt x="27064" y="6158"/>
                    <a:pt x="20991" y="85"/>
                    <a:pt x="13653" y="85"/>
                  </a:cubicBezTo>
                  <a:cubicBezTo>
                    <a:pt x="6314" y="85"/>
                    <a:pt x="241" y="6158"/>
                    <a:pt x="241" y="13496"/>
                  </a:cubicBezTo>
                  <a:cubicBezTo>
                    <a:pt x="241" y="20835"/>
                    <a:pt x="6314" y="26908"/>
                    <a:pt x="13653" y="26908"/>
                  </a:cubicBezTo>
                  <a:cubicBezTo>
                    <a:pt x="20991" y="26908"/>
                    <a:pt x="27064" y="20835"/>
                    <a:pt x="27064" y="13496"/>
                  </a:cubicBezTo>
                  <a:close/>
                  <a:moveTo>
                    <a:pt x="22257" y="106366"/>
                  </a:moveTo>
                  <a:cubicBezTo>
                    <a:pt x="22257" y="113452"/>
                    <a:pt x="22257" y="133190"/>
                    <a:pt x="6061" y="151915"/>
                  </a:cubicBezTo>
                  <a:cubicBezTo>
                    <a:pt x="4290" y="153940"/>
                    <a:pt x="4290" y="154446"/>
                    <a:pt x="4290" y="155205"/>
                  </a:cubicBezTo>
                  <a:cubicBezTo>
                    <a:pt x="4290" y="156976"/>
                    <a:pt x="5555" y="157989"/>
                    <a:pt x="6820" y="157989"/>
                  </a:cubicBezTo>
                  <a:cubicBezTo>
                    <a:pt x="9604" y="157989"/>
                    <a:pt x="27824" y="137744"/>
                    <a:pt x="27824" y="108391"/>
                  </a:cubicBezTo>
                  <a:cubicBezTo>
                    <a:pt x="27824" y="101052"/>
                    <a:pt x="27318" y="82326"/>
                    <a:pt x="13653" y="82326"/>
                  </a:cubicBezTo>
                  <a:cubicBezTo>
                    <a:pt x="4796" y="82326"/>
                    <a:pt x="241" y="89159"/>
                    <a:pt x="241" y="95738"/>
                  </a:cubicBezTo>
                  <a:cubicBezTo>
                    <a:pt x="241" y="102317"/>
                    <a:pt x="4543" y="109150"/>
                    <a:pt x="13653" y="109150"/>
                  </a:cubicBezTo>
                  <a:cubicBezTo>
                    <a:pt x="14918" y="109150"/>
                    <a:pt x="15424" y="109150"/>
                    <a:pt x="15677" y="108897"/>
                  </a:cubicBezTo>
                  <a:cubicBezTo>
                    <a:pt x="17449" y="108644"/>
                    <a:pt x="20232" y="108137"/>
                    <a:pt x="22257" y="106366"/>
                  </a:cubicBezTo>
                  <a:close/>
                </a:path>
              </a:pathLst>
            </a:custGeom>
            <a:solidFill>
              <a:srgbClr val="000000"/>
            </a:solidFill>
            <a:ln w="25348" cap="flat">
              <a:noFill/>
              <a:prstDash val="solid"/>
              <a:miter/>
            </a:ln>
          </p:spPr>
          <p:txBody>
            <a:bodyPr rtlCol="0" anchor="ctr"/>
            <a:lstStyle/>
            <a:p>
              <a:endParaRPr lang="en-CN"/>
            </a:p>
          </p:txBody>
        </p:sp>
        <p:sp>
          <p:nvSpPr>
            <p:cNvPr id="18713" name="Freeform 18712">
              <a:extLst>
                <a:ext uri="{FF2B5EF4-FFF2-40B4-BE49-F238E27FC236}">
                  <a16:creationId xmlns:a16="http://schemas.microsoft.com/office/drawing/2014/main" id="{A8AF9BF6-2F5A-B843-EE36-502E9673D920}"/>
                </a:ext>
              </a:extLst>
            </p:cNvPr>
            <p:cNvSpPr/>
            <p:nvPr>
              <p:custDataLst>
                <p:tags r:id="rId19"/>
              </p:custDataLst>
            </p:nvPr>
          </p:nvSpPr>
          <p:spPr>
            <a:xfrm>
              <a:off x="8783461" y="4576301"/>
              <a:ext cx="128802" cy="116656"/>
            </a:xfrm>
            <a:custGeom>
              <a:avLst/>
              <a:gdLst>
                <a:gd name="connsiteX0" fmla="*/ 129048 w 128802"/>
                <a:gd name="connsiteY0" fmla="*/ 23112 h 116656"/>
                <a:gd name="connsiteX1" fmla="*/ 111841 w 128802"/>
                <a:gd name="connsiteY1" fmla="*/ 85 h 116656"/>
                <a:gd name="connsiteX2" fmla="*/ 92609 w 128802"/>
                <a:gd name="connsiteY2" fmla="*/ 19317 h 116656"/>
                <a:gd name="connsiteX3" fmla="*/ 100201 w 128802"/>
                <a:gd name="connsiteY3" fmla="*/ 30704 h 116656"/>
                <a:gd name="connsiteX4" fmla="*/ 112853 w 128802"/>
                <a:gd name="connsiteY4" fmla="*/ 46646 h 116656"/>
                <a:gd name="connsiteX5" fmla="*/ 68569 w 128802"/>
                <a:gd name="connsiteY5" fmla="*/ 107631 h 116656"/>
                <a:gd name="connsiteX6" fmla="*/ 50350 w 128802"/>
                <a:gd name="connsiteY6" fmla="*/ 87893 h 116656"/>
                <a:gd name="connsiteX7" fmla="*/ 65533 w 128802"/>
                <a:gd name="connsiteY7" fmla="*/ 34500 h 116656"/>
                <a:gd name="connsiteX8" fmla="*/ 68316 w 128802"/>
                <a:gd name="connsiteY8" fmla="*/ 23112 h 116656"/>
                <a:gd name="connsiteX9" fmla="*/ 39721 w 128802"/>
                <a:gd name="connsiteY9" fmla="*/ 338 h 116656"/>
                <a:gd name="connsiteX10" fmla="*/ 245 w 128802"/>
                <a:gd name="connsiteY10" fmla="*/ 39814 h 116656"/>
                <a:gd name="connsiteX11" fmla="*/ 6319 w 128802"/>
                <a:gd name="connsiteY11" fmla="*/ 43356 h 116656"/>
                <a:gd name="connsiteX12" fmla="*/ 12139 w 128802"/>
                <a:gd name="connsiteY12" fmla="*/ 40067 h 116656"/>
                <a:gd name="connsiteX13" fmla="*/ 38203 w 128802"/>
                <a:gd name="connsiteY13" fmla="*/ 9448 h 116656"/>
                <a:gd name="connsiteX14" fmla="*/ 42505 w 128802"/>
                <a:gd name="connsiteY14" fmla="*/ 14762 h 116656"/>
                <a:gd name="connsiteX15" fmla="*/ 38709 w 128802"/>
                <a:gd name="connsiteY15" fmla="*/ 29945 h 116656"/>
                <a:gd name="connsiteX16" fmla="*/ 23273 w 128802"/>
                <a:gd name="connsiteY16" fmla="*/ 82832 h 116656"/>
                <a:gd name="connsiteX17" fmla="*/ 67051 w 128802"/>
                <a:gd name="connsiteY17" fmla="*/ 116741 h 116656"/>
                <a:gd name="connsiteX18" fmla="*/ 129048 w 128802"/>
                <a:gd name="connsiteY18" fmla="*/ 23112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6656">
                  <a:moveTo>
                    <a:pt x="129048" y="23112"/>
                  </a:moveTo>
                  <a:cubicBezTo>
                    <a:pt x="129048" y="85"/>
                    <a:pt x="112094" y="85"/>
                    <a:pt x="111841" y="85"/>
                  </a:cubicBezTo>
                  <a:cubicBezTo>
                    <a:pt x="101719" y="85"/>
                    <a:pt x="92609" y="10713"/>
                    <a:pt x="92609" y="19317"/>
                  </a:cubicBezTo>
                  <a:cubicBezTo>
                    <a:pt x="92609" y="26402"/>
                    <a:pt x="97923" y="29439"/>
                    <a:pt x="100201" y="30704"/>
                  </a:cubicBezTo>
                  <a:cubicBezTo>
                    <a:pt x="110829" y="37030"/>
                    <a:pt x="112853" y="41585"/>
                    <a:pt x="112853" y="46646"/>
                  </a:cubicBezTo>
                  <a:cubicBezTo>
                    <a:pt x="112853" y="52213"/>
                    <a:pt x="98176" y="107631"/>
                    <a:pt x="68569" y="107631"/>
                  </a:cubicBezTo>
                  <a:cubicBezTo>
                    <a:pt x="50350" y="107631"/>
                    <a:pt x="50350" y="92448"/>
                    <a:pt x="50350" y="87893"/>
                  </a:cubicBezTo>
                  <a:cubicBezTo>
                    <a:pt x="50350" y="73216"/>
                    <a:pt x="57435" y="54744"/>
                    <a:pt x="65533" y="34500"/>
                  </a:cubicBezTo>
                  <a:cubicBezTo>
                    <a:pt x="67557" y="29439"/>
                    <a:pt x="68316" y="27161"/>
                    <a:pt x="68316" y="23112"/>
                  </a:cubicBezTo>
                  <a:cubicBezTo>
                    <a:pt x="68316" y="8435"/>
                    <a:pt x="53639" y="338"/>
                    <a:pt x="39721" y="338"/>
                  </a:cubicBezTo>
                  <a:cubicBezTo>
                    <a:pt x="12898" y="338"/>
                    <a:pt x="245" y="34753"/>
                    <a:pt x="245" y="39814"/>
                  </a:cubicBezTo>
                  <a:cubicBezTo>
                    <a:pt x="245" y="43356"/>
                    <a:pt x="4041" y="43356"/>
                    <a:pt x="6319" y="43356"/>
                  </a:cubicBezTo>
                  <a:cubicBezTo>
                    <a:pt x="9355" y="43356"/>
                    <a:pt x="11127" y="43356"/>
                    <a:pt x="12139" y="40067"/>
                  </a:cubicBezTo>
                  <a:cubicBezTo>
                    <a:pt x="20237" y="12737"/>
                    <a:pt x="33648" y="9448"/>
                    <a:pt x="38203" y="9448"/>
                  </a:cubicBezTo>
                  <a:cubicBezTo>
                    <a:pt x="39975" y="9448"/>
                    <a:pt x="42505" y="9448"/>
                    <a:pt x="42505" y="14762"/>
                  </a:cubicBezTo>
                  <a:cubicBezTo>
                    <a:pt x="42505" y="20582"/>
                    <a:pt x="39468" y="27920"/>
                    <a:pt x="38709" y="29945"/>
                  </a:cubicBezTo>
                  <a:cubicBezTo>
                    <a:pt x="27069" y="59299"/>
                    <a:pt x="23273" y="70686"/>
                    <a:pt x="23273" y="82832"/>
                  </a:cubicBezTo>
                  <a:cubicBezTo>
                    <a:pt x="23273" y="109656"/>
                    <a:pt x="45036" y="116741"/>
                    <a:pt x="67051" y="116741"/>
                  </a:cubicBezTo>
                  <a:cubicBezTo>
                    <a:pt x="110576" y="116741"/>
                    <a:pt x="129048" y="44875"/>
                    <a:pt x="129048" y="23112"/>
                  </a:cubicBezTo>
                  <a:close/>
                </a:path>
              </a:pathLst>
            </a:custGeom>
            <a:solidFill>
              <a:srgbClr val="000000"/>
            </a:solidFill>
            <a:ln w="25348" cap="flat">
              <a:noFill/>
              <a:prstDash val="solid"/>
              <a:miter/>
            </a:ln>
          </p:spPr>
          <p:txBody>
            <a:bodyPr rtlCol="0" anchor="ctr"/>
            <a:lstStyle/>
            <a:p>
              <a:endParaRPr lang="en-CN"/>
            </a:p>
          </p:txBody>
        </p:sp>
        <p:sp>
          <p:nvSpPr>
            <p:cNvPr id="18714" name="Freeform 18713">
              <a:extLst>
                <a:ext uri="{FF2B5EF4-FFF2-40B4-BE49-F238E27FC236}">
                  <a16:creationId xmlns:a16="http://schemas.microsoft.com/office/drawing/2014/main" id="{E8C3E184-ABF0-FD11-DBD7-C826711DD659}"/>
                </a:ext>
              </a:extLst>
            </p:cNvPr>
            <p:cNvSpPr/>
            <p:nvPr>
              <p:custDataLst>
                <p:tags r:id="rId20"/>
              </p:custDataLst>
            </p:nvPr>
          </p:nvSpPr>
          <p:spPr>
            <a:xfrm>
              <a:off x="8936456" y="4508334"/>
              <a:ext cx="162610" cy="79888"/>
            </a:xfrm>
            <a:custGeom>
              <a:avLst/>
              <a:gdLst>
                <a:gd name="connsiteX0" fmla="*/ 68803 w 162610"/>
                <a:gd name="connsiteY0" fmla="*/ 63849 h 79888"/>
                <a:gd name="connsiteX1" fmla="*/ 66323 w 162610"/>
                <a:gd name="connsiteY1" fmla="*/ 74300 h 79888"/>
                <a:gd name="connsiteX2" fmla="*/ 72346 w 162610"/>
                <a:gd name="connsiteY2" fmla="*/ 79969 h 79888"/>
                <a:gd name="connsiteX3" fmla="*/ 79254 w 162610"/>
                <a:gd name="connsiteY3" fmla="*/ 76072 h 79888"/>
                <a:gd name="connsiteX4" fmla="*/ 82442 w 162610"/>
                <a:gd name="connsiteY4" fmla="*/ 65089 h 79888"/>
                <a:gd name="connsiteX5" fmla="*/ 86339 w 162610"/>
                <a:gd name="connsiteY5" fmla="*/ 49147 h 79888"/>
                <a:gd name="connsiteX6" fmla="*/ 89351 w 162610"/>
                <a:gd name="connsiteY6" fmla="*/ 37279 h 79888"/>
                <a:gd name="connsiteX7" fmla="*/ 94842 w 162610"/>
                <a:gd name="connsiteY7" fmla="*/ 23817 h 79888"/>
                <a:gd name="connsiteX8" fmla="*/ 123184 w 162610"/>
                <a:gd name="connsiteY8" fmla="*/ 5040 h 79888"/>
                <a:gd name="connsiteX9" fmla="*/ 133635 w 162610"/>
                <a:gd name="connsiteY9" fmla="*/ 17440 h 79888"/>
                <a:gd name="connsiteX10" fmla="*/ 123184 w 162610"/>
                <a:gd name="connsiteY10" fmla="*/ 55170 h 79888"/>
                <a:gd name="connsiteX11" fmla="*/ 120527 w 162610"/>
                <a:gd name="connsiteY11" fmla="*/ 64735 h 79888"/>
                <a:gd name="connsiteX12" fmla="*/ 137355 w 162610"/>
                <a:gd name="connsiteY12" fmla="*/ 79969 h 79888"/>
                <a:gd name="connsiteX13" fmla="*/ 162862 w 162610"/>
                <a:gd name="connsiteY13" fmla="*/ 52867 h 79888"/>
                <a:gd name="connsiteX14" fmla="*/ 160028 w 162610"/>
                <a:gd name="connsiteY14" fmla="*/ 50564 h 79888"/>
                <a:gd name="connsiteX15" fmla="*/ 156662 w 162610"/>
                <a:gd name="connsiteY15" fmla="*/ 53576 h 79888"/>
                <a:gd name="connsiteX16" fmla="*/ 137886 w 162610"/>
                <a:gd name="connsiteY16" fmla="*/ 75009 h 79888"/>
                <a:gd name="connsiteX17" fmla="*/ 133458 w 162610"/>
                <a:gd name="connsiteY17" fmla="*/ 68809 h 79888"/>
                <a:gd name="connsiteX18" fmla="*/ 137532 w 162610"/>
                <a:gd name="connsiteY18" fmla="*/ 54461 h 79888"/>
                <a:gd name="connsiteX19" fmla="*/ 146920 w 162610"/>
                <a:gd name="connsiteY19" fmla="*/ 20274 h 79888"/>
                <a:gd name="connsiteX20" fmla="*/ 140366 w 162610"/>
                <a:gd name="connsiteY20" fmla="*/ 4863 h 79888"/>
                <a:gd name="connsiteX21" fmla="*/ 123892 w 162610"/>
                <a:gd name="connsiteY21" fmla="*/ 81 h 79888"/>
                <a:gd name="connsiteX22" fmla="*/ 92539 w 162610"/>
                <a:gd name="connsiteY22" fmla="*/ 17971 h 79888"/>
                <a:gd name="connsiteX23" fmla="*/ 69512 w 162610"/>
                <a:gd name="connsiteY23" fmla="*/ 81 h 79888"/>
                <a:gd name="connsiteX24" fmla="*/ 39576 w 162610"/>
                <a:gd name="connsiteY24" fmla="*/ 16200 h 79888"/>
                <a:gd name="connsiteX25" fmla="*/ 20622 w 162610"/>
                <a:gd name="connsiteY25" fmla="*/ 81 h 79888"/>
                <a:gd name="connsiteX26" fmla="*/ 6628 w 162610"/>
                <a:gd name="connsiteY26" fmla="*/ 9646 h 79888"/>
                <a:gd name="connsiteX27" fmla="*/ 252 w 162610"/>
                <a:gd name="connsiteY27" fmla="*/ 27182 h 79888"/>
                <a:gd name="connsiteX28" fmla="*/ 3263 w 162610"/>
                <a:gd name="connsiteY28" fmla="*/ 29485 h 79888"/>
                <a:gd name="connsiteX29" fmla="*/ 7160 w 162610"/>
                <a:gd name="connsiteY29" fmla="*/ 24171 h 79888"/>
                <a:gd name="connsiteX30" fmla="*/ 20091 w 162610"/>
                <a:gd name="connsiteY30" fmla="*/ 5040 h 79888"/>
                <a:gd name="connsiteX31" fmla="*/ 25936 w 162610"/>
                <a:gd name="connsiteY31" fmla="*/ 13720 h 79888"/>
                <a:gd name="connsiteX32" fmla="*/ 23102 w 162610"/>
                <a:gd name="connsiteY32" fmla="*/ 28422 h 79888"/>
                <a:gd name="connsiteX33" fmla="*/ 19205 w 162610"/>
                <a:gd name="connsiteY33" fmla="*/ 44365 h 79888"/>
                <a:gd name="connsiteX34" fmla="*/ 13537 w 162610"/>
                <a:gd name="connsiteY34" fmla="*/ 67038 h 79888"/>
                <a:gd name="connsiteX35" fmla="*/ 11765 w 162610"/>
                <a:gd name="connsiteY35" fmla="*/ 74300 h 79888"/>
                <a:gd name="connsiteX36" fmla="*/ 17788 w 162610"/>
                <a:gd name="connsiteY36" fmla="*/ 79969 h 79888"/>
                <a:gd name="connsiteX37" fmla="*/ 24696 w 162610"/>
                <a:gd name="connsiteY37" fmla="*/ 76072 h 79888"/>
                <a:gd name="connsiteX38" fmla="*/ 27885 w 162610"/>
                <a:gd name="connsiteY38" fmla="*/ 65089 h 79888"/>
                <a:gd name="connsiteX39" fmla="*/ 31782 w 162610"/>
                <a:gd name="connsiteY39" fmla="*/ 49147 h 79888"/>
                <a:gd name="connsiteX40" fmla="*/ 34793 w 162610"/>
                <a:gd name="connsiteY40" fmla="*/ 37279 h 79888"/>
                <a:gd name="connsiteX41" fmla="*/ 42233 w 162610"/>
                <a:gd name="connsiteY41" fmla="*/ 21337 h 79888"/>
                <a:gd name="connsiteX42" fmla="*/ 68803 w 162610"/>
                <a:gd name="connsiteY42" fmla="*/ 5040 h 79888"/>
                <a:gd name="connsiteX43" fmla="*/ 79254 w 162610"/>
                <a:gd name="connsiteY43" fmla="*/ 17440 h 79888"/>
                <a:gd name="connsiteX44" fmla="*/ 76243 w 162610"/>
                <a:gd name="connsiteY44" fmla="*/ 34091 h 79888"/>
                <a:gd name="connsiteX45" fmla="*/ 68803 w 162610"/>
                <a:gd name="connsiteY45" fmla="*/ 63849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9888">
                  <a:moveTo>
                    <a:pt x="68803" y="63849"/>
                  </a:moveTo>
                  <a:cubicBezTo>
                    <a:pt x="67917" y="67392"/>
                    <a:pt x="66323" y="73415"/>
                    <a:pt x="66323" y="74300"/>
                  </a:cubicBezTo>
                  <a:cubicBezTo>
                    <a:pt x="66323" y="78197"/>
                    <a:pt x="69512" y="79969"/>
                    <a:pt x="72346" y="79969"/>
                  </a:cubicBezTo>
                  <a:cubicBezTo>
                    <a:pt x="75534" y="79969"/>
                    <a:pt x="78368" y="77666"/>
                    <a:pt x="79254" y="76072"/>
                  </a:cubicBezTo>
                  <a:cubicBezTo>
                    <a:pt x="80140" y="74478"/>
                    <a:pt x="81557" y="68809"/>
                    <a:pt x="82442" y="65089"/>
                  </a:cubicBezTo>
                  <a:cubicBezTo>
                    <a:pt x="83328" y="61724"/>
                    <a:pt x="85277" y="53576"/>
                    <a:pt x="86339" y="49147"/>
                  </a:cubicBezTo>
                  <a:cubicBezTo>
                    <a:pt x="87402" y="45250"/>
                    <a:pt x="88465" y="41353"/>
                    <a:pt x="89351" y="37279"/>
                  </a:cubicBezTo>
                  <a:cubicBezTo>
                    <a:pt x="91299" y="29662"/>
                    <a:pt x="91299" y="29308"/>
                    <a:pt x="94842" y="23817"/>
                  </a:cubicBezTo>
                  <a:cubicBezTo>
                    <a:pt x="100510" y="15137"/>
                    <a:pt x="109367" y="5040"/>
                    <a:pt x="123184" y="5040"/>
                  </a:cubicBezTo>
                  <a:cubicBezTo>
                    <a:pt x="133103" y="5040"/>
                    <a:pt x="133635" y="13189"/>
                    <a:pt x="133635" y="17440"/>
                  </a:cubicBezTo>
                  <a:cubicBezTo>
                    <a:pt x="133635" y="28068"/>
                    <a:pt x="126018" y="47730"/>
                    <a:pt x="123184" y="55170"/>
                  </a:cubicBezTo>
                  <a:cubicBezTo>
                    <a:pt x="121235" y="60130"/>
                    <a:pt x="120527" y="61724"/>
                    <a:pt x="120527" y="64735"/>
                  </a:cubicBezTo>
                  <a:cubicBezTo>
                    <a:pt x="120527" y="74123"/>
                    <a:pt x="128321" y="79969"/>
                    <a:pt x="137355" y="79969"/>
                  </a:cubicBezTo>
                  <a:cubicBezTo>
                    <a:pt x="155068" y="79969"/>
                    <a:pt x="162862" y="55524"/>
                    <a:pt x="162862" y="52867"/>
                  </a:cubicBezTo>
                  <a:cubicBezTo>
                    <a:pt x="162862" y="50564"/>
                    <a:pt x="160559" y="50564"/>
                    <a:pt x="160028" y="50564"/>
                  </a:cubicBezTo>
                  <a:cubicBezTo>
                    <a:pt x="157548" y="50564"/>
                    <a:pt x="157371" y="51627"/>
                    <a:pt x="156662" y="53576"/>
                  </a:cubicBezTo>
                  <a:cubicBezTo>
                    <a:pt x="152588" y="67746"/>
                    <a:pt x="144971" y="75009"/>
                    <a:pt x="137886" y="75009"/>
                  </a:cubicBezTo>
                  <a:cubicBezTo>
                    <a:pt x="134166" y="75009"/>
                    <a:pt x="133458" y="72529"/>
                    <a:pt x="133458" y="68809"/>
                  </a:cubicBezTo>
                  <a:cubicBezTo>
                    <a:pt x="133458" y="64735"/>
                    <a:pt x="134343" y="62432"/>
                    <a:pt x="137532" y="54461"/>
                  </a:cubicBezTo>
                  <a:cubicBezTo>
                    <a:pt x="139657" y="48970"/>
                    <a:pt x="146920" y="30194"/>
                    <a:pt x="146920" y="20274"/>
                  </a:cubicBezTo>
                  <a:cubicBezTo>
                    <a:pt x="146920" y="17440"/>
                    <a:pt x="146920" y="10000"/>
                    <a:pt x="140366" y="4863"/>
                  </a:cubicBezTo>
                  <a:cubicBezTo>
                    <a:pt x="137355" y="2560"/>
                    <a:pt x="132218" y="81"/>
                    <a:pt x="123892" y="81"/>
                  </a:cubicBezTo>
                  <a:cubicBezTo>
                    <a:pt x="107950" y="81"/>
                    <a:pt x="98208" y="10532"/>
                    <a:pt x="92539" y="17971"/>
                  </a:cubicBezTo>
                  <a:cubicBezTo>
                    <a:pt x="91122" y="2915"/>
                    <a:pt x="78546" y="81"/>
                    <a:pt x="69512" y="81"/>
                  </a:cubicBezTo>
                  <a:cubicBezTo>
                    <a:pt x="54809" y="81"/>
                    <a:pt x="44890" y="9114"/>
                    <a:pt x="39576" y="16200"/>
                  </a:cubicBezTo>
                  <a:cubicBezTo>
                    <a:pt x="38336" y="3978"/>
                    <a:pt x="27885" y="81"/>
                    <a:pt x="20622" y="81"/>
                  </a:cubicBezTo>
                  <a:cubicBezTo>
                    <a:pt x="13005" y="81"/>
                    <a:pt x="8931" y="5572"/>
                    <a:pt x="6628" y="9646"/>
                  </a:cubicBezTo>
                  <a:cubicBezTo>
                    <a:pt x="2731" y="16200"/>
                    <a:pt x="252" y="26297"/>
                    <a:pt x="252" y="27182"/>
                  </a:cubicBezTo>
                  <a:cubicBezTo>
                    <a:pt x="252" y="29485"/>
                    <a:pt x="2731" y="29485"/>
                    <a:pt x="3263" y="29485"/>
                  </a:cubicBezTo>
                  <a:cubicBezTo>
                    <a:pt x="5743" y="29485"/>
                    <a:pt x="5920" y="28954"/>
                    <a:pt x="7160" y="24171"/>
                  </a:cubicBezTo>
                  <a:cubicBezTo>
                    <a:pt x="9817" y="13720"/>
                    <a:pt x="13182" y="5040"/>
                    <a:pt x="20091" y="5040"/>
                  </a:cubicBezTo>
                  <a:cubicBezTo>
                    <a:pt x="24696" y="5040"/>
                    <a:pt x="25936" y="8937"/>
                    <a:pt x="25936" y="13720"/>
                  </a:cubicBezTo>
                  <a:cubicBezTo>
                    <a:pt x="25936" y="17086"/>
                    <a:pt x="24342" y="23640"/>
                    <a:pt x="23102" y="28422"/>
                  </a:cubicBezTo>
                  <a:cubicBezTo>
                    <a:pt x="21862" y="33205"/>
                    <a:pt x="20091" y="40468"/>
                    <a:pt x="19205" y="44365"/>
                  </a:cubicBezTo>
                  <a:lnTo>
                    <a:pt x="13537" y="67038"/>
                  </a:lnTo>
                  <a:cubicBezTo>
                    <a:pt x="12828" y="69341"/>
                    <a:pt x="11765" y="73769"/>
                    <a:pt x="11765" y="74300"/>
                  </a:cubicBezTo>
                  <a:cubicBezTo>
                    <a:pt x="11765" y="78197"/>
                    <a:pt x="14954" y="79969"/>
                    <a:pt x="17788" y="79969"/>
                  </a:cubicBezTo>
                  <a:cubicBezTo>
                    <a:pt x="20976" y="79969"/>
                    <a:pt x="23811" y="77666"/>
                    <a:pt x="24696" y="76072"/>
                  </a:cubicBezTo>
                  <a:cubicBezTo>
                    <a:pt x="25582" y="74478"/>
                    <a:pt x="26999" y="68809"/>
                    <a:pt x="27885" y="65089"/>
                  </a:cubicBezTo>
                  <a:cubicBezTo>
                    <a:pt x="28770" y="61724"/>
                    <a:pt x="30719" y="53576"/>
                    <a:pt x="31782" y="49147"/>
                  </a:cubicBezTo>
                  <a:cubicBezTo>
                    <a:pt x="32844" y="45250"/>
                    <a:pt x="33907" y="41353"/>
                    <a:pt x="34793" y="37279"/>
                  </a:cubicBezTo>
                  <a:cubicBezTo>
                    <a:pt x="36741" y="30017"/>
                    <a:pt x="37096" y="28599"/>
                    <a:pt x="42233" y="21337"/>
                  </a:cubicBezTo>
                  <a:cubicBezTo>
                    <a:pt x="47192" y="14251"/>
                    <a:pt x="55518" y="5040"/>
                    <a:pt x="68803" y="5040"/>
                  </a:cubicBezTo>
                  <a:cubicBezTo>
                    <a:pt x="79077" y="5040"/>
                    <a:pt x="79254" y="14074"/>
                    <a:pt x="79254" y="17440"/>
                  </a:cubicBezTo>
                  <a:cubicBezTo>
                    <a:pt x="79254" y="21868"/>
                    <a:pt x="78723" y="24171"/>
                    <a:pt x="76243" y="34091"/>
                  </a:cubicBezTo>
                  <a:lnTo>
                    <a:pt x="68803" y="63849"/>
                  </a:lnTo>
                  <a:close/>
                </a:path>
              </a:pathLst>
            </a:custGeom>
            <a:solidFill>
              <a:srgbClr val="000000"/>
            </a:solidFill>
            <a:ln w="25348" cap="flat">
              <a:noFill/>
              <a:prstDash val="solid"/>
              <a:miter/>
            </a:ln>
          </p:spPr>
          <p:txBody>
            <a:bodyPr rtlCol="0" anchor="ctr"/>
            <a:lstStyle/>
            <a:p>
              <a:endParaRPr lang="en-CN"/>
            </a:p>
          </p:txBody>
        </p:sp>
        <p:sp>
          <p:nvSpPr>
            <p:cNvPr id="18715" name="Freeform 18714">
              <a:extLst>
                <a:ext uri="{FF2B5EF4-FFF2-40B4-BE49-F238E27FC236}">
                  <a16:creationId xmlns:a16="http://schemas.microsoft.com/office/drawing/2014/main" id="{977410E0-A158-87C0-ED55-A17043F017E6}"/>
                </a:ext>
              </a:extLst>
            </p:cNvPr>
            <p:cNvSpPr/>
            <p:nvPr>
              <p:custDataLst>
                <p:tags r:id="rId21"/>
              </p:custDataLst>
            </p:nvPr>
          </p:nvSpPr>
          <p:spPr>
            <a:xfrm>
              <a:off x="9118504" y="4508334"/>
              <a:ext cx="90339" cy="79888"/>
            </a:xfrm>
            <a:custGeom>
              <a:avLst/>
              <a:gdLst>
                <a:gd name="connsiteX0" fmla="*/ 64205 w 90339"/>
                <a:gd name="connsiteY0" fmla="*/ 10532 h 79888"/>
                <a:gd name="connsiteX1" fmla="*/ 45960 w 90339"/>
                <a:gd name="connsiteY1" fmla="*/ 81 h 79888"/>
                <a:gd name="connsiteX2" fmla="*/ 259 w 90339"/>
                <a:gd name="connsiteY2" fmla="*/ 50564 h 79888"/>
                <a:gd name="connsiteX3" fmla="*/ 27006 w 90339"/>
                <a:gd name="connsiteY3" fmla="*/ 79969 h 79888"/>
                <a:gd name="connsiteX4" fmla="*/ 52159 w 90339"/>
                <a:gd name="connsiteY4" fmla="*/ 67569 h 79888"/>
                <a:gd name="connsiteX5" fmla="*/ 70404 w 90339"/>
                <a:gd name="connsiteY5" fmla="*/ 79969 h 79888"/>
                <a:gd name="connsiteX6" fmla="*/ 84398 w 90339"/>
                <a:gd name="connsiteY6" fmla="*/ 70581 h 79888"/>
                <a:gd name="connsiteX7" fmla="*/ 90598 w 90339"/>
                <a:gd name="connsiteY7" fmla="*/ 52867 h 79888"/>
                <a:gd name="connsiteX8" fmla="*/ 87764 w 90339"/>
                <a:gd name="connsiteY8" fmla="*/ 50564 h 79888"/>
                <a:gd name="connsiteX9" fmla="*/ 83867 w 90339"/>
                <a:gd name="connsiteY9" fmla="*/ 56055 h 79888"/>
                <a:gd name="connsiteX10" fmla="*/ 70936 w 90339"/>
                <a:gd name="connsiteY10" fmla="*/ 75009 h 79888"/>
                <a:gd name="connsiteX11" fmla="*/ 65090 w 90339"/>
                <a:gd name="connsiteY11" fmla="*/ 66329 h 79888"/>
                <a:gd name="connsiteX12" fmla="*/ 67747 w 90339"/>
                <a:gd name="connsiteY12" fmla="*/ 52336 h 79888"/>
                <a:gd name="connsiteX13" fmla="*/ 71644 w 90339"/>
                <a:gd name="connsiteY13" fmla="*/ 36393 h 79888"/>
                <a:gd name="connsiteX14" fmla="*/ 75187 w 90339"/>
                <a:gd name="connsiteY14" fmla="*/ 22931 h 79888"/>
                <a:gd name="connsiteX15" fmla="*/ 78375 w 90339"/>
                <a:gd name="connsiteY15" fmla="*/ 9114 h 79888"/>
                <a:gd name="connsiteX16" fmla="*/ 72353 w 90339"/>
                <a:gd name="connsiteY16" fmla="*/ 3446 h 79888"/>
                <a:gd name="connsiteX17" fmla="*/ 64205 w 90339"/>
                <a:gd name="connsiteY17" fmla="*/ 10532 h 79888"/>
                <a:gd name="connsiteX18" fmla="*/ 52868 w 90339"/>
                <a:gd name="connsiteY18" fmla="*/ 56055 h 79888"/>
                <a:gd name="connsiteX19" fmla="*/ 43834 w 90339"/>
                <a:gd name="connsiteY19" fmla="*/ 67924 h 79888"/>
                <a:gd name="connsiteX20" fmla="*/ 27537 w 90339"/>
                <a:gd name="connsiteY20" fmla="*/ 75009 h 79888"/>
                <a:gd name="connsiteX21" fmla="*/ 14607 w 90339"/>
                <a:gd name="connsiteY21" fmla="*/ 57827 h 79888"/>
                <a:gd name="connsiteX22" fmla="*/ 23818 w 90339"/>
                <a:gd name="connsiteY22" fmla="*/ 21868 h 79888"/>
                <a:gd name="connsiteX23" fmla="*/ 45960 w 90339"/>
                <a:gd name="connsiteY23" fmla="*/ 5040 h 79888"/>
                <a:gd name="connsiteX24" fmla="*/ 61725 w 90339"/>
                <a:gd name="connsiteY24" fmla="*/ 20451 h 79888"/>
                <a:gd name="connsiteX25" fmla="*/ 61193 w 90339"/>
                <a:gd name="connsiteY25" fmla="*/ 22931 h 79888"/>
                <a:gd name="connsiteX26" fmla="*/ 52868 w 90339"/>
                <a:gd name="connsiteY26" fmla="*/ 560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339" h="79888">
                  <a:moveTo>
                    <a:pt x="64205" y="10532"/>
                  </a:moveTo>
                  <a:cubicBezTo>
                    <a:pt x="60485" y="4686"/>
                    <a:pt x="54462" y="81"/>
                    <a:pt x="45960" y="81"/>
                  </a:cubicBezTo>
                  <a:cubicBezTo>
                    <a:pt x="23286" y="81"/>
                    <a:pt x="259" y="25057"/>
                    <a:pt x="259" y="50564"/>
                  </a:cubicBezTo>
                  <a:cubicBezTo>
                    <a:pt x="259" y="67746"/>
                    <a:pt x="11772" y="79969"/>
                    <a:pt x="27006" y="79969"/>
                  </a:cubicBezTo>
                  <a:cubicBezTo>
                    <a:pt x="36571" y="79969"/>
                    <a:pt x="45074" y="74478"/>
                    <a:pt x="52159" y="67569"/>
                  </a:cubicBezTo>
                  <a:cubicBezTo>
                    <a:pt x="55525" y="78197"/>
                    <a:pt x="65799" y="79969"/>
                    <a:pt x="70404" y="79969"/>
                  </a:cubicBezTo>
                  <a:cubicBezTo>
                    <a:pt x="76781" y="79969"/>
                    <a:pt x="81210" y="76072"/>
                    <a:pt x="84398" y="70581"/>
                  </a:cubicBezTo>
                  <a:cubicBezTo>
                    <a:pt x="88295" y="63672"/>
                    <a:pt x="90598" y="53576"/>
                    <a:pt x="90598" y="52867"/>
                  </a:cubicBezTo>
                  <a:cubicBezTo>
                    <a:pt x="90598" y="50564"/>
                    <a:pt x="88295" y="50564"/>
                    <a:pt x="87764" y="50564"/>
                  </a:cubicBezTo>
                  <a:cubicBezTo>
                    <a:pt x="85284" y="50564"/>
                    <a:pt x="85107" y="51273"/>
                    <a:pt x="83867" y="56055"/>
                  </a:cubicBezTo>
                  <a:cubicBezTo>
                    <a:pt x="81741" y="64558"/>
                    <a:pt x="78375" y="75009"/>
                    <a:pt x="70936" y="75009"/>
                  </a:cubicBezTo>
                  <a:cubicBezTo>
                    <a:pt x="66330" y="75009"/>
                    <a:pt x="65090" y="71112"/>
                    <a:pt x="65090" y="66329"/>
                  </a:cubicBezTo>
                  <a:cubicBezTo>
                    <a:pt x="65090" y="63318"/>
                    <a:pt x="66507" y="56941"/>
                    <a:pt x="67747" y="52336"/>
                  </a:cubicBezTo>
                  <a:cubicBezTo>
                    <a:pt x="68987" y="47553"/>
                    <a:pt x="70759" y="40290"/>
                    <a:pt x="71644" y="36393"/>
                  </a:cubicBezTo>
                  <a:lnTo>
                    <a:pt x="75187" y="22931"/>
                  </a:lnTo>
                  <a:cubicBezTo>
                    <a:pt x="76250" y="18326"/>
                    <a:pt x="78375" y="10000"/>
                    <a:pt x="78375" y="9114"/>
                  </a:cubicBezTo>
                  <a:cubicBezTo>
                    <a:pt x="78375" y="5218"/>
                    <a:pt x="75187" y="3446"/>
                    <a:pt x="72353" y="3446"/>
                  </a:cubicBezTo>
                  <a:cubicBezTo>
                    <a:pt x="69341" y="3446"/>
                    <a:pt x="65267" y="5572"/>
                    <a:pt x="64205" y="10532"/>
                  </a:cubicBezTo>
                  <a:close/>
                  <a:moveTo>
                    <a:pt x="52868" y="56055"/>
                  </a:moveTo>
                  <a:cubicBezTo>
                    <a:pt x="51628" y="61015"/>
                    <a:pt x="47731" y="64558"/>
                    <a:pt x="43834" y="67924"/>
                  </a:cubicBezTo>
                  <a:cubicBezTo>
                    <a:pt x="42240" y="69341"/>
                    <a:pt x="35154" y="75009"/>
                    <a:pt x="27537" y="75009"/>
                  </a:cubicBezTo>
                  <a:cubicBezTo>
                    <a:pt x="20983" y="75009"/>
                    <a:pt x="14607" y="70403"/>
                    <a:pt x="14607" y="57827"/>
                  </a:cubicBezTo>
                  <a:cubicBezTo>
                    <a:pt x="14607" y="48439"/>
                    <a:pt x="19743" y="28954"/>
                    <a:pt x="23818" y="21868"/>
                  </a:cubicBezTo>
                  <a:cubicBezTo>
                    <a:pt x="31966" y="7697"/>
                    <a:pt x="41000" y="5040"/>
                    <a:pt x="45960" y="5040"/>
                  </a:cubicBezTo>
                  <a:cubicBezTo>
                    <a:pt x="58359" y="5040"/>
                    <a:pt x="61725" y="18503"/>
                    <a:pt x="61725" y="20451"/>
                  </a:cubicBezTo>
                  <a:cubicBezTo>
                    <a:pt x="61725" y="21160"/>
                    <a:pt x="61370" y="22400"/>
                    <a:pt x="61193" y="22931"/>
                  </a:cubicBezTo>
                  <a:lnTo>
                    <a:pt x="52868" y="56055"/>
                  </a:lnTo>
                  <a:close/>
                </a:path>
              </a:pathLst>
            </a:custGeom>
            <a:solidFill>
              <a:srgbClr val="000000"/>
            </a:solidFill>
            <a:ln w="25348" cap="flat">
              <a:noFill/>
              <a:prstDash val="solid"/>
              <a:miter/>
            </a:ln>
          </p:spPr>
          <p:txBody>
            <a:bodyPr rtlCol="0" anchor="ctr"/>
            <a:lstStyle/>
            <a:p>
              <a:endParaRPr lang="en-CN"/>
            </a:p>
          </p:txBody>
        </p:sp>
        <p:sp>
          <p:nvSpPr>
            <p:cNvPr id="18716" name="Freeform 18715">
              <a:extLst>
                <a:ext uri="{FF2B5EF4-FFF2-40B4-BE49-F238E27FC236}">
                  <a16:creationId xmlns:a16="http://schemas.microsoft.com/office/drawing/2014/main" id="{3C5ABA68-F84F-216D-CAD9-E0A7997E8164}"/>
                </a:ext>
              </a:extLst>
            </p:cNvPr>
            <p:cNvSpPr/>
            <p:nvPr>
              <p:custDataLst>
                <p:tags r:id="rId22"/>
              </p:custDataLst>
            </p:nvPr>
          </p:nvSpPr>
          <p:spPr>
            <a:xfrm>
              <a:off x="9225966" y="4508334"/>
              <a:ext cx="94767" cy="79888"/>
            </a:xfrm>
            <a:custGeom>
              <a:avLst/>
              <a:gdLst>
                <a:gd name="connsiteX0" fmla="*/ 35867 w 94767"/>
                <a:gd name="connsiteY0" fmla="*/ 59421 h 79888"/>
                <a:gd name="connsiteX1" fmla="*/ 19216 w 94767"/>
                <a:gd name="connsiteY1" fmla="*/ 75009 h 79888"/>
                <a:gd name="connsiteX2" fmla="*/ 9651 w 94767"/>
                <a:gd name="connsiteY2" fmla="*/ 72529 h 79888"/>
                <a:gd name="connsiteX3" fmla="*/ 17445 w 94767"/>
                <a:gd name="connsiteY3" fmla="*/ 62787 h 79888"/>
                <a:gd name="connsiteX4" fmla="*/ 10360 w 94767"/>
                <a:gd name="connsiteY4" fmla="*/ 56233 h 79888"/>
                <a:gd name="connsiteX5" fmla="*/ 263 w 94767"/>
                <a:gd name="connsiteY5" fmla="*/ 67038 h 79888"/>
                <a:gd name="connsiteX6" fmla="*/ 18862 w 94767"/>
                <a:gd name="connsiteY6" fmla="*/ 79969 h 79888"/>
                <a:gd name="connsiteX7" fmla="*/ 38701 w 94767"/>
                <a:gd name="connsiteY7" fmla="*/ 67392 h 79888"/>
                <a:gd name="connsiteX8" fmla="*/ 59781 w 94767"/>
                <a:gd name="connsiteY8" fmla="*/ 79969 h 79888"/>
                <a:gd name="connsiteX9" fmla="*/ 90956 w 94767"/>
                <a:gd name="connsiteY9" fmla="*/ 52867 h 79888"/>
                <a:gd name="connsiteX10" fmla="*/ 88122 w 94767"/>
                <a:gd name="connsiteY10" fmla="*/ 50564 h 79888"/>
                <a:gd name="connsiteX11" fmla="*/ 84757 w 94767"/>
                <a:gd name="connsiteY11" fmla="*/ 53576 h 79888"/>
                <a:gd name="connsiteX12" fmla="*/ 60489 w 94767"/>
                <a:gd name="connsiteY12" fmla="*/ 75009 h 79888"/>
                <a:gd name="connsiteX13" fmla="*/ 49684 w 94767"/>
                <a:gd name="connsiteY13" fmla="*/ 63495 h 79888"/>
                <a:gd name="connsiteX14" fmla="*/ 58895 w 94767"/>
                <a:gd name="connsiteY14" fmla="*/ 23108 h 79888"/>
                <a:gd name="connsiteX15" fmla="*/ 76254 w 94767"/>
                <a:gd name="connsiteY15" fmla="*/ 5040 h 79888"/>
                <a:gd name="connsiteX16" fmla="*/ 85819 w 94767"/>
                <a:gd name="connsiteY16" fmla="*/ 7520 h 79888"/>
                <a:gd name="connsiteX17" fmla="*/ 78025 w 94767"/>
                <a:gd name="connsiteY17" fmla="*/ 17263 h 79888"/>
                <a:gd name="connsiteX18" fmla="*/ 85111 w 94767"/>
                <a:gd name="connsiteY18" fmla="*/ 23817 h 79888"/>
                <a:gd name="connsiteX19" fmla="*/ 95030 w 94767"/>
                <a:gd name="connsiteY19" fmla="*/ 13011 h 79888"/>
                <a:gd name="connsiteX20" fmla="*/ 76608 w 94767"/>
                <a:gd name="connsiteY20" fmla="*/ 81 h 79888"/>
                <a:gd name="connsiteX21" fmla="*/ 56769 w 94767"/>
                <a:gd name="connsiteY21" fmla="*/ 12657 h 79888"/>
                <a:gd name="connsiteX22" fmla="*/ 35513 w 94767"/>
                <a:gd name="connsiteY22" fmla="*/ 81 h 79888"/>
                <a:gd name="connsiteX23" fmla="*/ 4337 w 94767"/>
                <a:gd name="connsiteY23" fmla="*/ 27182 h 79888"/>
                <a:gd name="connsiteX24" fmla="*/ 7348 w 94767"/>
                <a:gd name="connsiteY24" fmla="*/ 29485 h 79888"/>
                <a:gd name="connsiteX25" fmla="*/ 10714 w 94767"/>
                <a:gd name="connsiteY25" fmla="*/ 26474 h 79888"/>
                <a:gd name="connsiteX26" fmla="*/ 34981 w 94767"/>
                <a:gd name="connsiteY26" fmla="*/ 5040 h 79888"/>
                <a:gd name="connsiteX27" fmla="*/ 45610 w 94767"/>
                <a:gd name="connsiteY27" fmla="*/ 16731 h 79888"/>
                <a:gd name="connsiteX28" fmla="*/ 41890 w 94767"/>
                <a:gd name="connsiteY28" fmla="*/ 35153 h 79888"/>
                <a:gd name="connsiteX29" fmla="*/ 35867 w 94767"/>
                <a:gd name="connsiteY29" fmla="*/ 5942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767" h="79888">
                  <a:moveTo>
                    <a:pt x="35867" y="59421"/>
                  </a:moveTo>
                  <a:cubicBezTo>
                    <a:pt x="34096" y="65444"/>
                    <a:pt x="28250" y="75009"/>
                    <a:pt x="19216" y="75009"/>
                  </a:cubicBezTo>
                  <a:cubicBezTo>
                    <a:pt x="18685" y="75009"/>
                    <a:pt x="13371" y="75009"/>
                    <a:pt x="9651" y="72529"/>
                  </a:cubicBezTo>
                  <a:cubicBezTo>
                    <a:pt x="16914" y="70226"/>
                    <a:pt x="17445" y="63849"/>
                    <a:pt x="17445" y="62787"/>
                  </a:cubicBezTo>
                  <a:cubicBezTo>
                    <a:pt x="17445" y="58890"/>
                    <a:pt x="14434" y="56233"/>
                    <a:pt x="10360" y="56233"/>
                  </a:cubicBezTo>
                  <a:cubicBezTo>
                    <a:pt x="5400" y="56233"/>
                    <a:pt x="263" y="60484"/>
                    <a:pt x="263" y="67038"/>
                  </a:cubicBezTo>
                  <a:cubicBezTo>
                    <a:pt x="263" y="75895"/>
                    <a:pt x="10182" y="79969"/>
                    <a:pt x="18862" y="79969"/>
                  </a:cubicBezTo>
                  <a:cubicBezTo>
                    <a:pt x="27010" y="79969"/>
                    <a:pt x="34273" y="74832"/>
                    <a:pt x="38701" y="67392"/>
                  </a:cubicBezTo>
                  <a:cubicBezTo>
                    <a:pt x="42953" y="76780"/>
                    <a:pt x="52695" y="79969"/>
                    <a:pt x="59781" y="79969"/>
                  </a:cubicBezTo>
                  <a:cubicBezTo>
                    <a:pt x="80151" y="79969"/>
                    <a:pt x="90956" y="57827"/>
                    <a:pt x="90956" y="52867"/>
                  </a:cubicBezTo>
                  <a:cubicBezTo>
                    <a:pt x="90956" y="50564"/>
                    <a:pt x="88654" y="50564"/>
                    <a:pt x="88122" y="50564"/>
                  </a:cubicBezTo>
                  <a:cubicBezTo>
                    <a:pt x="85642" y="50564"/>
                    <a:pt x="85465" y="51450"/>
                    <a:pt x="84757" y="53576"/>
                  </a:cubicBezTo>
                  <a:cubicBezTo>
                    <a:pt x="81037" y="65798"/>
                    <a:pt x="70409" y="75009"/>
                    <a:pt x="60489" y="75009"/>
                  </a:cubicBezTo>
                  <a:cubicBezTo>
                    <a:pt x="53404" y="75009"/>
                    <a:pt x="49684" y="70226"/>
                    <a:pt x="49684" y="63495"/>
                  </a:cubicBezTo>
                  <a:cubicBezTo>
                    <a:pt x="49684" y="58890"/>
                    <a:pt x="53935" y="42770"/>
                    <a:pt x="58895" y="23108"/>
                  </a:cubicBezTo>
                  <a:cubicBezTo>
                    <a:pt x="62438" y="9469"/>
                    <a:pt x="70409" y="5040"/>
                    <a:pt x="76254" y="5040"/>
                  </a:cubicBezTo>
                  <a:cubicBezTo>
                    <a:pt x="76608" y="5040"/>
                    <a:pt x="82100" y="5040"/>
                    <a:pt x="85819" y="7520"/>
                  </a:cubicBezTo>
                  <a:cubicBezTo>
                    <a:pt x="80151" y="9114"/>
                    <a:pt x="78025" y="14074"/>
                    <a:pt x="78025" y="17263"/>
                  </a:cubicBezTo>
                  <a:cubicBezTo>
                    <a:pt x="78025" y="21160"/>
                    <a:pt x="81037" y="23817"/>
                    <a:pt x="85111" y="23817"/>
                  </a:cubicBezTo>
                  <a:cubicBezTo>
                    <a:pt x="89185" y="23817"/>
                    <a:pt x="95030" y="20451"/>
                    <a:pt x="95030" y="13011"/>
                  </a:cubicBezTo>
                  <a:cubicBezTo>
                    <a:pt x="95030" y="3092"/>
                    <a:pt x="83694" y="81"/>
                    <a:pt x="76608" y="81"/>
                  </a:cubicBezTo>
                  <a:cubicBezTo>
                    <a:pt x="67752" y="81"/>
                    <a:pt x="60666" y="5926"/>
                    <a:pt x="56769" y="12657"/>
                  </a:cubicBezTo>
                  <a:cubicBezTo>
                    <a:pt x="53581" y="5395"/>
                    <a:pt x="45433" y="81"/>
                    <a:pt x="35513" y="81"/>
                  </a:cubicBezTo>
                  <a:cubicBezTo>
                    <a:pt x="15674" y="81"/>
                    <a:pt x="4337" y="21868"/>
                    <a:pt x="4337" y="27182"/>
                  </a:cubicBezTo>
                  <a:cubicBezTo>
                    <a:pt x="4337" y="29485"/>
                    <a:pt x="6817" y="29485"/>
                    <a:pt x="7348" y="29485"/>
                  </a:cubicBezTo>
                  <a:cubicBezTo>
                    <a:pt x="9651" y="29485"/>
                    <a:pt x="9828" y="28777"/>
                    <a:pt x="10714" y="26474"/>
                  </a:cubicBezTo>
                  <a:cubicBezTo>
                    <a:pt x="15142" y="12657"/>
                    <a:pt x="26302" y="5040"/>
                    <a:pt x="34981" y="5040"/>
                  </a:cubicBezTo>
                  <a:cubicBezTo>
                    <a:pt x="40827" y="5040"/>
                    <a:pt x="45610" y="8229"/>
                    <a:pt x="45610" y="16731"/>
                  </a:cubicBezTo>
                  <a:cubicBezTo>
                    <a:pt x="45610" y="20274"/>
                    <a:pt x="43484" y="29131"/>
                    <a:pt x="41890" y="35153"/>
                  </a:cubicBezTo>
                  <a:lnTo>
                    <a:pt x="35867" y="59421"/>
                  </a:lnTo>
                  <a:close/>
                </a:path>
              </a:pathLst>
            </a:custGeom>
            <a:solidFill>
              <a:srgbClr val="000000"/>
            </a:solidFill>
            <a:ln w="25348" cap="flat">
              <a:noFill/>
              <a:prstDash val="solid"/>
              <a:miter/>
            </a:ln>
          </p:spPr>
          <p:txBody>
            <a:bodyPr rtlCol="0" anchor="ctr"/>
            <a:lstStyle/>
            <a:p>
              <a:endParaRPr lang="en-CN"/>
            </a:p>
          </p:txBody>
        </p:sp>
        <p:sp>
          <p:nvSpPr>
            <p:cNvPr id="18717" name="Freeform 18716">
              <a:extLst>
                <a:ext uri="{FF2B5EF4-FFF2-40B4-BE49-F238E27FC236}">
                  <a16:creationId xmlns:a16="http://schemas.microsoft.com/office/drawing/2014/main" id="{F1EE3BBA-63CC-7A11-7A0B-112365AFA9D5}"/>
                </a:ext>
              </a:extLst>
            </p:cNvPr>
            <p:cNvSpPr/>
            <p:nvPr>
              <p:custDataLst>
                <p:tags r:id="rId23"/>
              </p:custDataLst>
            </p:nvPr>
          </p:nvSpPr>
          <p:spPr>
            <a:xfrm>
              <a:off x="8929918" y="4635874"/>
              <a:ext cx="78293" cy="117618"/>
            </a:xfrm>
            <a:custGeom>
              <a:avLst/>
              <a:gdLst>
                <a:gd name="connsiteX0" fmla="*/ 78545 w 78293"/>
                <a:gd name="connsiteY0" fmla="*/ 85467 h 117618"/>
                <a:gd name="connsiteX1" fmla="*/ 72523 w 78293"/>
                <a:gd name="connsiteY1" fmla="*/ 85467 h 117618"/>
                <a:gd name="connsiteX2" fmla="*/ 67917 w 78293"/>
                <a:gd name="connsiteY2" fmla="*/ 101586 h 117618"/>
                <a:gd name="connsiteX3" fmla="*/ 50381 w 78293"/>
                <a:gd name="connsiteY3" fmla="*/ 102649 h 117618"/>
                <a:gd name="connsiteX4" fmla="*/ 17788 w 78293"/>
                <a:gd name="connsiteY4" fmla="*/ 102649 h 117618"/>
                <a:gd name="connsiteX5" fmla="*/ 53215 w 78293"/>
                <a:gd name="connsiteY5" fmla="*/ 72890 h 117618"/>
                <a:gd name="connsiteX6" fmla="*/ 78545 w 78293"/>
                <a:gd name="connsiteY6" fmla="*/ 34629 h 117618"/>
                <a:gd name="connsiteX7" fmla="*/ 37095 w 78293"/>
                <a:gd name="connsiteY7" fmla="*/ 87 h 117618"/>
                <a:gd name="connsiteX8" fmla="*/ 251 w 78293"/>
                <a:gd name="connsiteY8" fmla="*/ 31794 h 117618"/>
                <a:gd name="connsiteX9" fmla="*/ 9639 w 78293"/>
                <a:gd name="connsiteY9" fmla="*/ 41714 h 117618"/>
                <a:gd name="connsiteX10" fmla="*/ 19028 w 78293"/>
                <a:gd name="connsiteY10" fmla="*/ 32326 h 117618"/>
                <a:gd name="connsiteX11" fmla="*/ 8577 w 78293"/>
                <a:gd name="connsiteY11" fmla="*/ 22938 h 117618"/>
                <a:gd name="connsiteX12" fmla="*/ 34438 w 78293"/>
                <a:gd name="connsiteY12" fmla="*/ 6464 h 117618"/>
                <a:gd name="connsiteX13" fmla="*/ 61363 w 78293"/>
                <a:gd name="connsiteY13" fmla="*/ 34629 h 117618"/>
                <a:gd name="connsiteX14" fmla="*/ 44712 w 78293"/>
                <a:gd name="connsiteY14" fmla="*/ 68639 h 117618"/>
                <a:gd name="connsiteX15" fmla="*/ 2023 w 78293"/>
                <a:gd name="connsiteY15" fmla="*/ 110797 h 117618"/>
                <a:gd name="connsiteX16" fmla="*/ 251 w 78293"/>
                <a:gd name="connsiteY16" fmla="*/ 117705 h 117618"/>
                <a:gd name="connsiteX17" fmla="*/ 73231 w 78293"/>
                <a:gd name="connsiteY17" fmla="*/ 117705 h 117618"/>
                <a:gd name="connsiteX18" fmla="*/ 78545 w 78293"/>
                <a:gd name="connsiteY18" fmla="*/ 8546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545" y="85467"/>
                  </a:moveTo>
                  <a:lnTo>
                    <a:pt x="72523" y="85467"/>
                  </a:lnTo>
                  <a:cubicBezTo>
                    <a:pt x="71991" y="89364"/>
                    <a:pt x="70220" y="99815"/>
                    <a:pt x="67917" y="101586"/>
                  </a:cubicBezTo>
                  <a:cubicBezTo>
                    <a:pt x="66500" y="102649"/>
                    <a:pt x="52860" y="102649"/>
                    <a:pt x="50381" y="102649"/>
                  </a:cubicBezTo>
                  <a:lnTo>
                    <a:pt x="17788" y="102649"/>
                  </a:lnTo>
                  <a:cubicBezTo>
                    <a:pt x="36387" y="86175"/>
                    <a:pt x="42587" y="81215"/>
                    <a:pt x="53215" y="72890"/>
                  </a:cubicBezTo>
                  <a:cubicBezTo>
                    <a:pt x="66323" y="62439"/>
                    <a:pt x="78545" y="51457"/>
                    <a:pt x="78545" y="34629"/>
                  </a:cubicBezTo>
                  <a:cubicBezTo>
                    <a:pt x="78545" y="13195"/>
                    <a:pt x="59769" y="87"/>
                    <a:pt x="37095" y="87"/>
                  </a:cubicBezTo>
                  <a:cubicBezTo>
                    <a:pt x="15131" y="87"/>
                    <a:pt x="251" y="15498"/>
                    <a:pt x="251" y="31794"/>
                  </a:cubicBezTo>
                  <a:cubicBezTo>
                    <a:pt x="251" y="40828"/>
                    <a:pt x="7868" y="41714"/>
                    <a:pt x="9639" y="41714"/>
                  </a:cubicBezTo>
                  <a:cubicBezTo>
                    <a:pt x="13891" y="41714"/>
                    <a:pt x="19028" y="38703"/>
                    <a:pt x="19028" y="32326"/>
                  </a:cubicBezTo>
                  <a:cubicBezTo>
                    <a:pt x="19028" y="29137"/>
                    <a:pt x="17788" y="22938"/>
                    <a:pt x="8577" y="22938"/>
                  </a:cubicBezTo>
                  <a:cubicBezTo>
                    <a:pt x="14068" y="10361"/>
                    <a:pt x="26113" y="6464"/>
                    <a:pt x="34438" y="6464"/>
                  </a:cubicBezTo>
                  <a:cubicBezTo>
                    <a:pt x="52152" y="6464"/>
                    <a:pt x="61363" y="20281"/>
                    <a:pt x="61363" y="34629"/>
                  </a:cubicBezTo>
                  <a:cubicBezTo>
                    <a:pt x="61363" y="50039"/>
                    <a:pt x="50381" y="62262"/>
                    <a:pt x="44712" y="68639"/>
                  </a:cubicBezTo>
                  <a:lnTo>
                    <a:pt x="2023" y="110797"/>
                  </a:lnTo>
                  <a:cubicBezTo>
                    <a:pt x="251" y="112391"/>
                    <a:pt x="251" y="112745"/>
                    <a:pt x="251" y="117705"/>
                  </a:cubicBezTo>
                  <a:lnTo>
                    <a:pt x="73231" y="117705"/>
                  </a:lnTo>
                  <a:lnTo>
                    <a:pt x="78545" y="85467"/>
                  </a:lnTo>
                  <a:close/>
                </a:path>
              </a:pathLst>
            </a:custGeom>
            <a:solidFill>
              <a:srgbClr val="000000"/>
            </a:solidFill>
            <a:ln w="25348" cap="flat">
              <a:noFill/>
              <a:prstDash val="solid"/>
              <a:miter/>
            </a:ln>
          </p:spPr>
          <p:txBody>
            <a:bodyPr rtlCol="0" anchor="ctr"/>
            <a:lstStyle/>
            <a:p>
              <a:endParaRPr lang="en-CN"/>
            </a:p>
          </p:txBody>
        </p:sp>
        <p:sp>
          <p:nvSpPr>
            <p:cNvPr id="18718" name="Freeform 18717">
              <a:extLst>
                <a:ext uri="{FF2B5EF4-FFF2-40B4-BE49-F238E27FC236}">
                  <a16:creationId xmlns:a16="http://schemas.microsoft.com/office/drawing/2014/main" id="{050636B7-E5ED-7B47-53D0-A0817A4C3D22}"/>
                </a:ext>
              </a:extLst>
            </p:cNvPr>
            <p:cNvSpPr/>
            <p:nvPr>
              <p:custDataLst>
                <p:tags r:id="rId24"/>
              </p:custDataLst>
            </p:nvPr>
          </p:nvSpPr>
          <p:spPr>
            <a:xfrm>
              <a:off x="9366630" y="4581868"/>
              <a:ext cx="27582" cy="157903"/>
            </a:xfrm>
            <a:custGeom>
              <a:avLst/>
              <a:gdLst>
                <a:gd name="connsiteX0" fmla="*/ 27091 w 27582"/>
                <a:gd name="connsiteY0" fmla="*/ 13496 h 157903"/>
                <a:gd name="connsiteX1" fmla="*/ 13680 w 27582"/>
                <a:gd name="connsiteY1" fmla="*/ 85 h 157903"/>
                <a:gd name="connsiteX2" fmla="*/ 268 w 27582"/>
                <a:gd name="connsiteY2" fmla="*/ 13496 h 157903"/>
                <a:gd name="connsiteX3" fmla="*/ 13680 w 27582"/>
                <a:gd name="connsiteY3" fmla="*/ 26908 h 157903"/>
                <a:gd name="connsiteX4" fmla="*/ 27091 w 27582"/>
                <a:gd name="connsiteY4" fmla="*/ 13496 h 157903"/>
                <a:gd name="connsiteX5" fmla="*/ 22283 w 27582"/>
                <a:gd name="connsiteY5" fmla="*/ 106366 h 157903"/>
                <a:gd name="connsiteX6" fmla="*/ 6088 w 27582"/>
                <a:gd name="connsiteY6" fmla="*/ 151915 h 157903"/>
                <a:gd name="connsiteX7" fmla="*/ 4317 w 27582"/>
                <a:gd name="connsiteY7" fmla="*/ 155205 h 157903"/>
                <a:gd name="connsiteX8" fmla="*/ 6847 w 27582"/>
                <a:gd name="connsiteY8" fmla="*/ 157989 h 157903"/>
                <a:gd name="connsiteX9" fmla="*/ 27850 w 27582"/>
                <a:gd name="connsiteY9" fmla="*/ 108391 h 157903"/>
                <a:gd name="connsiteX10" fmla="*/ 13680 w 27582"/>
                <a:gd name="connsiteY10" fmla="*/ 82326 h 157903"/>
                <a:gd name="connsiteX11" fmla="*/ 268 w 27582"/>
                <a:gd name="connsiteY11" fmla="*/ 95738 h 157903"/>
                <a:gd name="connsiteX12" fmla="*/ 13680 w 27582"/>
                <a:gd name="connsiteY12" fmla="*/ 109150 h 157903"/>
                <a:gd name="connsiteX13" fmla="*/ 15704 w 27582"/>
                <a:gd name="connsiteY13" fmla="*/ 108897 h 157903"/>
                <a:gd name="connsiteX14" fmla="*/ 22283 w 27582"/>
                <a:gd name="connsiteY14" fmla="*/ 106366 h 1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82" h="157903">
                  <a:moveTo>
                    <a:pt x="27091" y="13496"/>
                  </a:moveTo>
                  <a:cubicBezTo>
                    <a:pt x="27091" y="6158"/>
                    <a:pt x="21018" y="85"/>
                    <a:pt x="13680" y="85"/>
                  </a:cubicBezTo>
                  <a:cubicBezTo>
                    <a:pt x="6341" y="85"/>
                    <a:pt x="268" y="6158"/>
                    <a:pt x="268" y="13496"/>
                  </a:cubicBezTo>
                  <a:cubicBezTo>
                    <a:pt x="268" y="20835"/>
                    <a:pt x="6341" y="26908"/>
                    <a:pt x="13680" y="26908"/>
                  </a:cubicBezTo>
                  <a:cubicBezTo>
                    <a:pt x="21018" y="26908"/>
                    <a:pt x="27091" y="20835"/>
                    <a:pt x="27091" y="13496"/>
                  </a:cubicBezTo>
                  <a:close/>
                  <a:moveTo>
                    <a:pt x="22283" y="106366"/>
                  </a:moveTo>
                  <a:cubicBezTo>
                    <a:pt x="22283" y="113452"/>
                    <a:pt x="22283" y="133190"/>
                    <a:pt x="6088" y="151915"/>
                  </a:cubicBezTo>
                  <a:cubicBezTo>
                    <a:pt x="4317" y="153940"/>
                    <a:pt x="4317" y="154446"/>
                    <a:pt x="4317" y="155205"/>
                  </a:cubicBezTo>
                  <a:cubicBezTo>
                    <a:pt x="4317" y="156976"/>
                    <a:pt x="5582" y="157989"/>
                    <a:pt x="6847" y="157989"/>
                  </a:cubicBezTo>
                  <a:cubicBezTo>
                    <a:pt x="9631" y="157989"/>
                    <a:pt x="27850" y="137744"/>
                    <a:pt x="27850" y="108391"/>
                  </a:cubicBezTo>
                  <a:cubicBezTo>
                    <a:pt x="27850" y="101052"/>
                    <a:pt x="27344" y="82326"/>
                    <a:pt x="13680" y="82326"/>
                  </a:cubicBezTo>
                  <a:cubicBezTo>
                    <a:pt x="4823" y="82326"/>
                    <a:pt x="268" y="89159"/>
                    <a:pt x="268" y="95738"/>
                  </a:cubicBezTo>
                  <a:cubicBezTo>
                    <a:pt x="268" y="102317"/>
                    <a:pt x="4570" y="109150"/>
                    <a:pt x="13680" y="109150"/>
                  </a:cubicBezTo>
                  <a:cubicBezTo>
                    <a:pt x="14945" y="109150"/>
                    <a:pt x="15451" y="109150"/>
                    <a:pt x="15704" y="108897"/>
                  </a:cubicBezTo>
                  <a:cubicBezTo>
                    <a:pt x="17475" y="108644"/>
                    <a:pt x="20259" y="108137"/>
                    <a:pt x="22283" y="106366"/>
                  </a:cubicBezTo>
                  <a:close/>
                </a:path>
              </a:pathLst>
            </a:custGeom>
            <a:solidFill>
              <a:srgbClr val="000000"/>
            </a:solidFill>
            <a:ln w="25348" cap="flat">
              <a:noFill/>
              <a:prstDash val="solid"/>
              <a:miter/>
            </a:ln>
          </p:spPr>
          <p:txBody>
            <a:bodyPr rtlCol="0" anchor="ctr"/>
            <a:lstStyle/>
            <a:p>
              <a:endParaRPr lang="en-CN"/>
            </a:p>
          </p:txBody>
        </p:sp>
        <p:sp>
          <p:nvSpPr>
            <p:cNvPr id="18719" name="Freeform 18718">
              <a:extLst>
                <a:ext uri="{FF2B5EF4-FFF2-40B4-BE49-F238E27FC236}">
                  <a16:creationId xmlns:a16="http://schemas.microsoft.com/office/drawing/2014/main" id="{0962AE52-1F95-99C0-EAC3-9F28E2AF86A5}"/>
                </a:ext>
              </a:extLst>
            </p:cNvPr>
            <p:cNvSpPr/>
            <p:nvPr>
              <p:custDataLst>
                <p:tags r:id="rId25"/>
              </p:custDataLst>
            </p:nvPr>
          </p:nvSpPr>
          <p:spPr>
            <a:xfrm>
              <a:off x="9465432" y="4576301"/>
              <a:ext cx="128802" cy="116656"/>
            </a:xfrm>
            <a:custGeom>
              <a:avLst/>
              <a:gdLst>
                <a:gd name="connsiteX0" fmla="*/ 129075 w 128802"/>
                <a:gd name="connsiteY0" fmla="*/ 23112 h 116656"/>
                <a:gd name="connsiteX1" fmla="*/ 111868 w 128802"/>
                <a:gd name="connsiteY1" fmla="*/ 85 h 116656"/>
                <a:gd name="connsiteX2" fmla="*/ 92636 w 128802"/>
                <a:gd name="connsiteY2" fmla="*/ 19317 h 116656"/>
                <a:gd name="connsiteX3" fmla="*/ 100228 w 128802"/>
                <a:gd name="connsiteY3" fmla="*/ 30704 h 116656"/>
                <a:gd name="connsiteX4" fmla="*/ 112880 w 128802"/>
                <a:gd name="connsiteY4" fmla="*/ 46646 h 116656"/>
                <a:gd name="connsiteX5" fmla="*/ 68596 w 128802"/>
                <a:gd name="connsiteY5" fmla="*/ 107631 h 116656"/>
                <a:gd name="connsiteX6" fmla="*/ 50376 w 128802"/>
                <a:gd name="connsiteY6" fmla="*/ 87893 h 116656"/>
                <a:gd name="connsiteX7" fmla="*/ 65560 w 128802"/>
                <a:gd name="connsiteY7" fmla="*/ 34500 h 116656"/>
                <a:gd name="connsiteX8" fmla="*/ 68343 w 128802"/>
                <a:gd name="connsiteY8" fmla="*/ 23112 h 116656"/>
                <a:gd name="connsiteX9" fmla="*/ 39748 w 128802"/>
                <a:gd name="connsiteY9" fmla="*/ 338 h 116656"/>
                <a:gd name="connsiteX10" fmla="*/ 272 w 128802"/>
                <a:gd name="connsiteY10" fmla="*/ 39814 h 116656"/>
                <a:gd name="connsiteX11" fmla="*/ 6346 w 128802"/>
                <a:gd name="connsiteY11" fmla="*/ 43356 h 116656"/>
                <a:gd name="connsiteX12" fmla="*/ 12166 w 128802"/>
                <a:gd name="connsiteY12" fmla="*/ 40067 h 116656"/>
                <a:gd name="connsiteX13" fmla="*/ 38230 w 128802"/>
                <a:gd name="connsiteY13" fmla="*/ 9448 h 116656"/>
                <a:gd name="connsiteX14" fmla="*/ 42532 w 128802"/>
                <a:gd name="connsiteY14" fmla="*/ 14762 h 116656"/>
                <a:gd name="connsiteX15" fmla="*/ 38736 w 128802"/>
                <a:gd name="connsiteY15" fmla="*/ 29945 h 116656"/>
                <a:gd name="connsiteX16" fmla="*/ 23300 w 128802"/>
                <a:gd name="connsiteY16" fmla="*/ 82832 h 116656"/>
                <a:gd name="connsiteX17" fmla="*/ 67078 w 128802"/>
                <a:gd name="connsiteY17" fmla="*/ 116741 h 116656"/>
                <a:gd name="connsiteX18" fmla="*/ 129075 w 128802"/>
                <a:gd name="connsiteY18" fmla="*/ 23112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6656">
                  <a:moveTo>
                    <a:pt x="129075" y="23112"/>
                  </a:moveTo>
                  <a:cubicBezTo>
                    <a:pt x="129075" y="85"/>
                    <a:pt x="112121" y="85"/>
                    <a:pt x="111868" y="85"/>
                  </a:cubicBezTo>
                  <a:cubicBezTo>
                    <a:pt x="101746" y="85"/>
                    <a:pt x="92636" y="10713"/>
                    <a:pt x="92636" y="19317"/>
                  </a:cubicBezTo>
                  <a:cubicBezTo>
                    <a:pt x="92636" y="26402"/>
                    <a:pt x="97950" y="29439"/>
                    <a:pt x="100228" y="30704"/>
                  </a:cubicBezTo>
                  <a:cubicBezTo>
                    <a:pt x="110856" y="37030"/>
                    <a:pt x="112880" y="41585"/>
                    <a:pt x="112880" y="46646"/>
                  </a:cubicBezTo>
                  <a:cubicBezTo>
                    <a:pt x="112880" y="52213"/>
                    <a:pt x="98203" y="107631"/>
                    <a:pt x="68596" y="107631"/>
                  </a:cubicBezTo>
                  <a:cubicBezTo>
                    <a:pt x="50376" y="107631"/>
                    <a:pt x="50376" y="92448"/>
                    <a:pt x="50376" y="87893"/>
                  </a:cubicBezTo>
                  <a:cubicBezTo>
                    <a:pt x="50376" y="73216"/>
                    <a:pt x="57462" y="54744"/>
                    <a:pt x="65560" y="34500"/>
                  </a:cubicBezTo>
                  <a:cubicBezTo>
                    <a:pt x="67584" y="29439"/>
                    <a:pt x="68343" y="27161"/>
                    <a:pt x="68343" y="23112"/>
                  </a:cubicBezTo>
                  <a:cubicBezTo>
                    <a:pt x="68343" y="8435"/>
                    <a:pt x="53666" y="338"/>
                    <a:pt x="39748" y="338"/>
                  </a:cubicBezTo>
                  <a:cubicBezTo>
                    <a:pt x="12925" y="338"/>
                    <a:pt x="272" y="34753"/>
                    <a:pt x="272" y="39814"/>
                  </a:cubicBezTo>
                  <a:cubicBezTo>
                    <a:pt x="272" y="43356"/>
                    <a:pt x="4068" y="43356"/>
                    <a:pt x="6346" y="43356"/>
                  </a:cubicBezTo>
                  <a:cubicBezTo>
                    <a:pt x="9382" y="43356"/>
                    <a:pt x="11154" y="43356"/>
                    <a:pt x="12166" y="40067"/>
                  </a:cubicBezTo>
                  <a:cubicBezTo>
                    <a:pt x="20263" y="12737"/>
                    <a:pt x="33675" y="9448"/>
                    <a:pt x="38230" y="9448"/>
                  </a:cubicBezTo>
                  <a:cubicBezTo>
                    <a:pt x="40001" y="9448"/>
                    <a:pt x="42532" y="9448"/>
                    <a:pt x="42532" y="14762"/>
                  </a:cubicBezTo>
                  <a:cubicBezTo>
                    <a:pt x="42532" y="20582"/>
                    <a:pt x="39495" y="27920"/>
                    <a:pt x="38736" y="29945"/>
                  </a:cubicBezTo>
                  <a:cubicBezTo>
                    <a:pt x="27096" y="59299"/>
                    <a:pt x="23300" y="70686"/>
                    <a:pt x="23300" y="82832"/>
                  </a:cubicBezTo>
                  <a:cubicBezTo>
                    <a:pt x="23300" y="109656"/>
                    <a:pt x="45062" y="116741"/>
                    <a:pt x="67078" y="116741"/>
                  </a:cubicBezTo>
                  <a:cubicBezTo>
                    <a:pt x="110603" y="116741"/>
                    <a:pt x="129075" y="44875"/>
                    <a:pt x="129075" y="23112"/>
                  </a:cubicBezTo>
                  <a:close/>
                </a:path>
              </a:pathLst>
            </a:custGeom>
            <a:solidFill>
              <a:srgbClr val="000000"/>
            </a:solidFill>
            <a:ln w="25348" cap="flat">
              <a:noFill/>
              <a:prstDash val="solid"/>
              <a:miter/>
            </a:ln>
          </p:spPr>
          <p:txBody>
            <a:bodyPr rtlCol="0" anchor="ctr"/>
            <a:lstStyle/>
            <a:p>
              <a:endParaRPr lang="en-CN"/>
            </a:p>
          </p:txBody>
        </p:sp>
        <p:sp>
          <p:nvSpPr>
            <p:cNvPr id="18720" name="Freeform 18719">
              <a:extLst>
                <a:ext uri="{FF2B5EF4-FFF2-40B4-BE49-F238E27FC236}">
                  <a16:creationId xmlns:a16="http://schemas.microsoft.com/office/drawing/2014/main" id="{E933C808-BD84-FB27-0E95-3FF5E02374FB}"/>
                </a:ext>
              </a:extLst>
            </p:cNvPr>
            <p:cNvSpPr/>
            <p:nvPr>
              <p:custDataLst>
                <p:tags r:id="rId26"/>
              </p:custDataLst>
            </p:nvPr>
          </p:nvSpPr>
          <p:spPr>
            <a:xfrm>
              <a:off x="9620907" y="4491212"/>
              <a:ext cx="90339" cy="79888"/>
            </a:xfrm>
            <a:custGeom>
              <a:avLst/>
              <a:gdLst>
                <a:gd name="connsiteX0" fmla="*/ 64224 w 90339"/>
                <a:gd name="connsiteY0" fmla="*/ 10531 h 79888"/>
                <a:gd name="connsiteX1" fmla="*/ 45979 w 90339"/>
                <a:gd name="connsiteY1" fmla="*/ 80 h 79888"/>
                <a:gd name="connsiteX2" fmla="*/ 278 w 90339"/>
                <a:gd name="connsiteY2" fmla="*/ 50564 h 79888"/>
                <a:gd name="connsiteX3" fmla="*/ 27026 w 90339"/>
                <a:gd name="connsiteY3" fmla="*/ 79968 h 79888"/>
                <a:gd name="connsiteX4" fmla="*/ 52179 w 90339"/>
                <a:gd name="connsiteY4" fmla="*/ 67569 h 79888"/>
                <a:gd name="connsiteX5" fmla="*/ 70424 w 90339"/>
                <a:gd name="connsiteY5" fmla="*/ 79968 h 79888"/>
                <a:gd name="connsiteX6" fmla="*/ 84418 w 90339"/>
                <a:gd name="connsiteY6" fmla="*/ 70580 h 79888"/>
                <a:gd name="connsiteX7" fmla="*/ 90618 w 90339"/>
                <a:gd name="connsiteY7" fmla="*/ 52866 h 79888"/>
                <a:gd name="connsiteX8" fmla="*/ 87783 w 90339"/>
                <a:gd name="connsiteY8" fmla="*/ 50564 h 79888"/>
                <a:gd name="connsiteX9" fmla="*/ 83886 w 90339"/>
                <a:gd name="connsiteY9" fmla="*/ 56055 h 79888"/>
                <a:gd name="connsiteX10" fmla="*/ 70956 w 90339"/>
                <a:gd name="connsiteY10" fmla="*/ 75008 h 79888"/>
                <a:gd name="connsiteX11" fmla="*/ 65110 w 90339"/>
                <a:gd name="connsiteY11" fmla="*/ 66329 h 79888"/>
                <a:gd name="connsiteX12" fmla="*/ 67767 w 90339"/>
                <a:gd name="connsiteY12" fmla="*/ 52335 h 79888"/>
                <a:gd name="connsiteX13" fmla="*/ 71664 w 90339"/>
                <a:gd name="connsiteY13" fmla="*/ 36393 h 79888"/>
                <a:gd name="connsiteX14" fmla="*/ 75207 w 90339"/>
                <a:gd name="connsiteY14" fmla="*/ 22930 h 79888"/>
                <a:gd name="connsiteX15" fmla="*/ 78395 w 90339"/>
                <a:gd name="connsiteY15" fmla="*/ 9114 h 79888"/>
                <a:gd name="connsiteX16" fmla="*/ 72373 w 90339"/>
                <a:gd name="connsiteY16" fmla="*/ 3445 h 79888"/>
                <a:gd name="connsiteX17" fmla="*/ 64224 w 90339"/>
                <a:gd name="connsiteY17" fmla="*/ 10531 h 79888"/>
                <a:gd name="connsiteX18" fmla="*/ 52888 w 90339"/>
                <a:gd name="connsiteY18" fmla="*/ 56055 h 79888"/>
                <a:gd name="connsiteX19" fmla="*/ 43854 w 90339"/>
                <a:gd name="connsiteY19" fmla="*/ 67923 h 79888"/>
                <a:gd name="connsiteX20" fmla="*/ 27557 w 90339"/>
                <a:gd name="connsiteY20" fmla="*/ 75008 h 79888"/>
                <a:gd name="connsiteX21" fmla="*/ 14626 w 90339"/>
                <a:gd name="connsiteY21" fmla="*/ 57826 h 79888"/>
                <a:gd name="connsiteX22" fmla="*/ 23837 w 90339"/>
                <a:gd name="connsiteY22" fmla="*/ 21868 h 79888"/>
                <a:gd name="connsiteX23" fmla="*/ 45979 w 90339"/>
                <a:gd name="connsiteY23" fmla="*/ 5040 h 79888"/>
                <a:gd name="connsiteX24" fmla="*/ 61744 w 90339"/>
                <a:gd name="connsiteY24" fmla="*/ 20451 h 79888"/>
                <a:gd name="connsiteX25" fmla="*/ 61213 w 90339"/>
                <a:gd name="connsiteY25" fmla="*/ 22930 h 79888"/>
                <a:gd name="connsiteX26" fmla="*/ 52888 w 90339"/>
                <a:gd name="connsiteY26" fmla="*/ 5605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339" h="79888">
                  <a:moveTo>
                    <a:pt x="64224" y="10531"/>
                  </a:moveTo>
                  <a:cubicBezTo>
                    <a:pt x="60504" y="4685"/>
                    <a:pt x="54482" y="80"/>
                    <a:pt x="45979" y="80"/>
                  </a:cubicBezTo>
                  <a:cubicBezTo>
                    <a:pt x="23306" y="80"/>
                    <a:pt x="278" y="25056"/>
                    <a:pt x="278" y="50564"/>
                  </a:cubicBezTo>
                  <a:cubicBezTo>
                    <a:pt x="278" y="67746"/>
                    <a:pt x="11792" y="79968"/>
                    <a:pt x="27026" y="79968"/>
                  </a:cubicBezTo>
                  <a:cubicBezTo>
                    <a:pt x="36591" y="79968"/>
                    <a:pt x="45094" y="74477"/>
                    <a:pt x="52179" y="67569"/>
                  </a:cubicBezTo>
                  <a:cubicBezTo>
                    <a:pt x="55545" y="78197"/>
                    <a:pt x="65819" y="79968"/>
                    <a:pt x="70424" y="79968"/>
                  </a:cubicBezTo>
                  <a:cubicBezTo>
                    <a:pt x="76801" y="79968"/>
                    <a:pt x="81229" y="76071"/>
                    <a:pt x="84418" y="70580"/>
                  </a:cubicBezTo>
                  <a:cubicBezTo>
                    <a:pt x="88315" y="63672"/>
                    <a:pt x="90618" y="53575"/>
                    <a:pt x="90618" y="52866"/>
                  </a:cubicBezTo>
                  <a:cubicBezTo>
                    <a:pt x="90618" y="50564"/>
                    <a:pt x="88315" y="50564"/>
                    <a:pt x="87783" y="50564"/>
                  </a:cubicBezTo>
                  <a:cubicBezTo>
                    <a:pt x="85304" y="50564"/>
                    <a:pt x="85126" y="51272"/>
                    <a:pt x="83886" y="56055"/>
                  </a:cubicBezTo>
                  <a:cubicBezTo>
                    <a:pt x="81761" y="64557"/>
                    <a:pt x="78395" y="75008"/>
                    <a:pt x="70956" y="75008"/>
                  </a:cubicBezTo>
                  <a:cubicBezTo>
                    <a:pt x="66350" y="75008"/>
                    <a:pt x="65110" y="71111"/>
                    <a:pt x="65110" y="66329"/>
                  </a:cubicBezTo>
                  <a:cubicBezTo>
                    <a:pt x="65110" y="63317"/>
                    <a:pt x="66527" y="56940"/>
                    <a:pt x="67767" y="52335"/>
                  </a:cubicBezTo>
                  <a:cubicBezTo>
                    <a:pt x="69007" y="47552"/>
                    <a:pt x="70778" y="40290"/>
                    <a:pt x="71664" y="36393"/>
                  </a:cubicBezTo>
                  <a:lnTo>
                    <a:pt x="75207" y="22930"/>
                  </a:lnTo>
                  <a:cubicBezTo>
                    <a:pt x="76270" y="18325"/>
                    <a:pt x="78395" y="9999"/>
                    <a:pt x="78395" y="9114"/>
                  </a:cubicBezTo>
                  <a:cubicBezTo>
                    <a:pt x="78395" y="5217"/>
                    <a:pt x="75207" y="3445"/>
                    <a:pt x="72373" y="3445"/>
                  </a:cubicBezTo>
                  <a:cubicBezTo>
                    <a:pt x="69361" y="3445"/>
                    <a:pt x="65287" y="5571"/>
                    <a:pt x="64224" y="10531"/>
                  </a:cubicBezTo>
                  <a:close/>
                  <a:moveTo>
                    <a:pt x="52888" y="56055"/>
                  </a:moveTo>
                  <a:cubicBezTo>
                    <a:pt x="51648" y="61015"/>
                    <a:pt x="47751" y="64557"/>
                    <a:pt x="43854" y="67923"/>
                  </a:cubicBezTo>
                  <a:cubicBezTo>
                    <a:pt x="42260" y="69340"/>
                    <a:pt x="35174" y="75008"/>
                    <a:pt x="27557" y="75008"/>
                  </a:cubicBezTo>
                  <a:cubicBezTo>
                    <a:pt x="21003" y="75008"/>
                    <a:pt x="14626" y="70403"/>
                    <a:pt x="14626" y="57826"/>
                  </a:cubicBezTo>
                  <a:cubicBezTo>
                    <a:pt x="14626" y="48438"/>
                    <a:pt x="19763" y="28953"/>
                    <a:pt x="23837" y="21868"/>
                  </a:cubicBezTo>
                  <a:cubicBezTo>
                    <a:pt x="31986" y="7697"/>
                    <a:pt x="41020" y="5040"/>
                    <a:pt x="45979" y="5040"/>
                  </a:cubicBezTo>
                  <a:cubicBezTo>
                    <a:pt x="58379" y="5040"/>
                    <a:pt x="61744" y="18502"/>
                    <a:pt x="61744" y="20451"/>
                  </a:cubicBezTo>
                  <a:cubicBezTo>
                    <a:pt x="61744" y="21159"/>
                    <a:pt x="61390" y="22399"/>
                    <a:pt x="61213" y="22930"/>
                  </a:cubicBezTo>
                  <a:lnTo>
                    <a:pt x="52888" y="56055"/>
                  </a:lnTo>
                  <a:close/>
                </a:path>
              </a:pathLst>
            </a:custGeom>
            <a:solidFill>
              <a:srgbClr val="000000"/>
            </a:solidFill>
            <a:ln w="25348" cap="flat">
              <a:noFill/>
              <a:prstDash val="solid"/>
              <a:miter/>
            </a:ln>
          </p:spPr>
          <p:txBody>
            <a:bodyPr rtlCol="0" anchor="ctr"/>
            <a:lstStyle/>
            <a:p>
              <a:endParaRPr lang="en-CN"/>
            </a:p>
          </p:txBody>
        </p:sp>
        <p:sp>
          <p:nvSpPr>
            <p:cNvPr id="18721" name="Freeform 18720">
              <a:extLst>
                <a:ext uri="{FF2B5EF4-FFF2-40B4-BE49-F238E27FC236}">
                  <a16:creationId xmlns:a16="http://schemas.microsoft.com/office/drawing/2014/main" id="{BC9DE47B-9047-7CEB-A645-DDFDB5B8647D}"/>
                </a:ext>
              </a:extLst>
            </p:cNvPr>
            <p:cNvSpPr/>
            <p:nvPr>
              <p:custDataLst>
                <p:tags r:id="rId27"/>
              </p:custDataLst>
            </p:nvPr>
          </p:nvSpPr>
          <p:spPr>
            <a:xfrm>
              <a:off x="9728192" y="4491035"/>
              <a:ext cx="86265" cy="80065"/>
            </a:xfrm>
            <a:custGeom>
              <a:avLst/>
              <a:gdLst>
                <a:gd name="connsiteX0" fmla="*/ 86548 w 86265"/>
                <a:gd name="connsiteY0" fmla="*/ 14074 h 80065"/>
                <a:gd name="connsiteX1" fmla="*/ 77691 w 86265"/>
                <a:gd name="connsiteY1" fmla="*/ 80 h 80065"/>
                <a:gd name="connsiteX2" fmla="*/ 68126 w 86265"/>
                <a:gd name="connsiteY2" fmla="*/ 9468 h 80065"/>
                <a:gd name="connsiteX3" fmla="*/ 71137 w 86265"/>
                <a:gd name="connsiteY3" fmla="*/ 14959 h 80065"/>
                <a:gd name="connsiteX4" fmla="*/ 77691 w 86265"/>
                <a:gd name="connsiteY4" fmla="*/ 29130 h 80065"/>
                <a:gd name="connsiteX5" fmla="*/ 44921 w 86265"/>
                <a:gd name="connsiteY5" fmla="*/ 75185 h 80065"/>
                <a:gd name="connsiteX6" fmla="*/ 30573 w 86265"/>
                <a:gd name="connsiteY6" fmla="*/ 59420 h 80065"/>
                <a:gd name="connsiteX7" fmla="*/ 40315 w 86265"/>
                <a:gd name="connsiteY7" fmla="*/ 24879 h 80065"/>
                <a:gd name="connsiteX8" fmla="*/ 42795 w 86265"/>
                <a:gd name="connsiteY8" fmla="*/ 15491 h 80065"/>
                <a:gd name="connsiteX9" fmla="*/ 25967 w 86265"/>
                <a:gd name="connsiteY9" fmla="*/ 257 h 80065"/>
                <a:gd name="connsiteX10" fmla="*/ 283 w 86265"/>
                <a:gd name="connsiteY10" fmla="*/ 27359 h 80065"/>
                <a:gd name="connsiteX11" fmla="*/ 3294 w 86265"/>
                <a:gd name="connsiteY11" fmla="*/ 29662 h 80065"/>
                <a:gd name="connsiteX12" fmla="*/ 6482 w 86265"/>
                <a:gd name="connsiteY12" fmla="*/ 26827 h 80065"/>
                <a:gd name="connsiteX13" fmla="*/ 25436 w 86265"/>
                <a:gd name="connsiteY13" fmla="*/ 5217 h 80065"/>
                <a:gd name="connsiteX14" fmla="*/ 29864 w 86265"/>
                <a:gd name="connsiteY14" fmla="*/ 11417 h 80065"/>
                <a:gd name="connsiteX15" fmla="*/ 26676 w 86265"/>
                <a:gd name="connsiteY15" fmla="*/ 23285 h 80065"/>
                <a:gd name="connsiteX16" fmla="*/ 17111 w 86265"/>
                <a:gd name="connsiteY16" fmla="*/ 56940 h 80065"/>
                <a:gd name="connsiteX17" fmla="*/ 44389 w 86265"/>
                <a:gd name="connsiteY17" fmla="*/ 80145 h 80065"/>
                <a:gd name="connsiteX18" fmla="*/ 86548 w 86265"/>
                <a:gd name="connsiteY18" fmla="*/ 14074 h 8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265" h="80065">
                  <a:moveTo>
                    <a:pt x="86548" y="14074"/>
                  </a:moveTo>
                  <a:cubicBezTo>
                    <a:pt x="86548" y="257"/>
                    <a:pt x="78222" y="80"/>
                    <a:pt x="77691" y="80"/>
                  </a:cubicBezTo>
                  <a:cubicBezTo>
                    <a:pt x="73085" y="80"/>
                    <a:pt x="68126" y="4863"/>
                    <a:pt x="68126" y="9468"/>
                  </a:cubicBezTo>
                  <a:cubicBezTo>
                    <a:pt x="68126" y="12479"/>
                    <a:pt x="69897" y="13896"/>
                    <a:pt x="71137" y="14959"/>
                  </a:cubicBezTo>
                  <a:cubicBezTo>
                    <a:pt x="74148" y="17439"/>
                    <a:pt x="77691" y="22045"/>
                    <a:pt x="77691" y="29130"/>
                  </a:cubicBezTo>
                  <a:cubicBezTo>
                    <a:pt x="77691" y="37101"/>
                    <a:pt x="66000" y="75185"/>
                    <a:pt x="44921" y="75185"/>
                  </a:cubicBezTo>
                  <a:cubicBezTo>
                    <a:pt x="30573" y="75185"/>
                    <a:pt x="30573" y="62432"/>
                    <a:pt x="30573" y="59420"/>
                  </a:cubicBezTo>
                  <a:cubicBezTo>
                    <a:pt x="30573" y="51272"/>
                    <a:pt x="33761" y="41353"/>
                    <a:pt x="40315" y="24879"/>
                  </a:cubicBezTo>
                  <a:cubicBezTo>
                    <a:pt x="41732" y="21159"/>
                    <a:pt x="42795" y="18502"/>
                    <a:pt x="42795" y="15491"/>
                  </a:cubicBezTo>
                  <a:cubicBezTo>
                    <a:pt x="42795" y="6280"/>
                    <a:pt x="35001" y="257"/>
                    <a:pt x="25967" y="257"/>
                  </a:cubicBezTo>
                  <a:cubicBezTo>
                    <a:pt x="8254" y="257"/>
                    <a:pt x="283" y="24525"/>
                    <a:pt x="283" y="27359"/>
                  </a:cubicBezTo>
                  <a:cubicBezTo>
                    <a:pt x="283" y="29662"/>
                    <a:pt x="2763" y="29662"/>
                    <a:pt x="3294" y="29662"/>
                  </a:cubicBezTo>
                  <a:cubicBezTo>
                    <a:pt x="5774" y="29662"/>
                    <a:pt x="5951" y="28776"/>
                    <a:pt x="6482" y="26827"/>
                  </a:cubicBezTo>
                  <a:cubicBezTo>
                    <a:pt x="10734" y="12302"/>
                    <a:pt x="18351" y="5217"/>
                    <a:pt x="25436" y="5217"/>
                  </a:cubicBezTo>
                  <a:cubicBezTo>
                    <a:pt x="28447" y="5217"/>
                    <a:pt x="29864" y="7165"/>
                    <a:pt x="29864" y="11417"/>
                  </a:cubicBezTo>
                  <a:cubicBezTo>
                    <a:pt x="29864" y="15491"/>
                    <a:pt x="28447" y="19211"/>
                    <a:pt x="26676" y="23285"/>
                  </a:cubicBezTo>
                  <a:cubicBezTo>
                    <a:pt x="19059" y="42947"/>
                    <a:pt x="17111" y="50564"/>
                    <a:pt x="17111" y="56940"/>
                  </a:cubicBezTo>
                  <a:cubicBezTo>
                    <a:pt x="17111" y="74477"/>
                    <a:pt x="30927" y="80145"/>
                    <a:pt x="44389" y="80145"/>
                  </a:cubicBezTo>
                  <a:cubicBezTo>
                    <a:pt x="74148" y="80145"/>
                    <a:pt x="86548" y="28599"/>
                    <a:pt x="86548" y="14074"/>
                  </a:cubicBezTo>
                  <a:close/>
                </a:path>
              </a:pathLst>
            </a:custGeom>
            <a:solidFill>
              <a:srgbClr val="000000"/>
            </a:solidFill>
            <a:ln w="25348" cap="flat">
              <a:noFill/>
              <a:prstDash val="solid"/>
              <a:miter/>
            </a:ln>
          </p:spPr>
          <p:txBody>
            <a:bodyPr rtlCol="0" anchor="ctr"/>
            <a:lstStyle/>
            <a:p>
              <a:endParaRPr lang="en-CN"/>
            </a:p>
          </p:txBody>
        </p:sp>
        <p:sp>
          <p:nvSpPr>
            <p:cNvPr id="18722" name="Freeform 18721">
              <a:extLst>
                <a:ext uri="{FF2B5EF4-FFF2-40B4-BE49-F238E27FC236}">
                  <a16:creationId xmlns:a16="http://schemas.microsoft.com/office/drawing/2014/main" id="{05A930D2-C506-6847-8B06-48F83BA8E726}"/>
                </a:ext>
              </a:extLst>
            </p:cNvPr>
            <p:cNvSpPr/>
            <p:nvPr>
              <p:custDataLst>
                <p:tags r:id="rId28"/>
              </p:custDataLst>
            </p:nvPr>
          </p:nvSpPr>
          <p:spPr>
            <a:xfrm>
              <a:off x="9835060" y="4491212"/>
              <a:ext cx="87327" cy="114252"/>
            </a:xfrm>
            <a:custGeom>
              <a:avLst/>
              <a:gdLst>
                <a:gd name="connsiteX0" fmla="*/ 86906 w 87327"/>
                <a:gd name="connsiteY0" fmla="*/ 12834 h 114252"/>
                <a:gd name="connsiteX1" fmla="*/ 87615 w 87327"/>
                <a:gd name="connsiteY1" fmla="*/ 9114 h 114252"/>
                <a:gd name="connsiteX2" fmla="*/ 81592 w 87327"/>
                <a:gd name="connsiteY2" fmla="*/ 3445 h 114252"/>
                <a:gd name="connsiteX3" fmla="*/ 73444 w 87327"/>
                <a:gd name="connsiteY3" fmla="*/ 10177 h 114252"/>
                <a:gd name="connsiteX4" fmla="*/ 55199 w 87327"/>
                <a:gd name="connsiteY4" fmla="*/ 80 h 114252"/>
                <a:gd name="connsiteX5" fmla="*/ 9852 w 87327"/>
                <a:gd name="connsiteY5" fmla="*/ 49147 h 114252"/>
                <a:gd name="connsiteX6" fmla="*/ 36777 w 87327"/>
                <a:gd name="connsiteY6" fmla="*/ 78197 h 114252"/>
                <a:gd name="connsiteX7" fmla="*/ 58919 w 87327"/>
                <a:gd name="connsiteY7" fmla="*/ 68631 h 114252"/>
                <a:gd name="connsiteX8" fmla="*/ 55022 w 87327"/>
                <a:gd name="connsiteY8" fmla="*/ 84574 h 114252"/>
                <a:gd name="connsiteX9" fmla="*/ 45102 w 87327"/>
                <a:gd name="connsiteY9" fmla="*/ 102819 h 114252"/>
                <a:gd name="connsiteX10" fmla="*/ 25263 w 87327"/>
                <a:gd name="connsiteY10" fmla="*/ 109373 h 114252"/>
                <a:gd name="connsiteX11" fmla="*/ 11624 w 87327"/>
                <a:gd name="connsiteY11" fmla="*/ 108133 h 114252"/>
                <a:gd name="connsiteX12" fmla="*/ 17292 w 87327"/>
                <a:gd name="connsiteY12" fmla="*/ 99276 h 114252"/>
                <a:gd name="connsiteX13" fmla="*/ 10384 w 87327"/>
                <a:gd name="connsiteY13" fmla="*/ 92722 h 114252"/>
                <a:gd name="connsiteX14" fmla="*/ 287 w 87327"/>
                <a:gd name="connsiteY14" fmla="*/ 103527 h 114252"/>
                <a:gd name="connsiteX15" fmla="*/ 25440 w 87327"/>
                <a:gd name="connsiteY15" fmla="*/ 114332 h 114252"/>
                <a:gd name="connsiteX16" fmla="*/ 67599 w 87327"/>
                <a:gd name="connsiteY16" fmla="*/ 90065 h 114252"/>
                <a:gd name="connsiteX17" fmla="*/ 86906 w 87327"/>
                <a:gd name="connsiteY17" fmla="*/ 12834 h 114252"/>
                <a:gd name="connsiteX18" fmla="*/ 62462 w 87327"/>
                <a:gd name="connsiteY18" fmla="*/ 54638 h 114252"/>
                <a:gd name="connsiteX19" fmla="*/ 58742 w 87327"/>
                <a:gd name="connsiteY19" fmla="*/ 61192 h 114252"/>
                <a:gd name="connsiteX20" fmla="*/ 37308 w 87327"/>
                <a:gd name="connsiteY20" fmla="*/ 73237 h 114252"/>
                <a:gd name="connsiteX21" fmla="*/ 24023 w 87327"/>
                <a:gd name="connsiteY21" fmla="*/ 56409 h 114252"/>
                <a:gd name="connsiteX22" fmla="*/ 33411 w 87327"/>
                <a:gd name="connsiteY22" fmla="*/ 20982 h 114252"/>
                <a:gd name="connsiteX23" fmla="*/ 55199 w 87327"/>
                <a:gd name="connsiteY23" fmla="*/ 5040 h 114252"/>
                <a:gd name="connsiteX24" fmla="*/ 70964 w 87327"/>
                <a:gd name="connsiteY24" fmla="*/ 20096 h 114252"/>
                <a:gd name="connsiteX25" fmla="*/ 70433 w 87327"/>
                <a:gd name="connsiteY25" fmla="*/ 22753 h 114252"/>
                <a:gd name="connsiteX26" fmla="*/ 62462 w 87327"/>
                <a:gd name="connsiteY26" fmla="*/ 54638 h 1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327" h="114252">
                  <a:moveTo>
                    <a:pt x="86906" y="12834"/>
                  </a:moveTo>
                  <a:cubicBezTo>
                    <a:pt x="87615" y="10177"/>
                    <a:pt x="87615" y="9291"/>
                    <a:pt x="87615" y="9114"/>
                  </a:cubicBezTo>
                  <a:cubicBezTo>
                    <a:pt x="87615" y="5217"/>
                    <a:pt x="84426" y="3445"/>
                    <a:pt x="81592" y="3445"/>
                  </a:cubicBezTo>
                  <a:cubicBezTo>
                    <a:pt x="77518" y="3445"/>
                    <a:pt x="74153" y="6811"/>
                    <a:pt x="73444" y="10177"/>
                  </a:cubicBezTo>
                  <a:cubicBezTo>
                    <a:pt x="70433" y="5394"/>
                    <a:pt x="64410" y="80"/>
                    <a:pt x="55199" y="80"/>
                  </a:cubicBezTo>
                  <a:cubicBezTo>
                    <a:pt x="33057" y="80"/>
                    <a:pt x="9852" y="23816"/>
                    <a:pt x="9852" y="49147"/>
                  </a:cubicBezTo>
                  <a:cubicBezTo>
                    <a:pt x="9852" y="67391"/>
                    <a:pt x="22252" y="78197"/>
                    <a:pt x="36777" y="78197"/>
                  </a:cubicBezTo>
                  <a:cubicBezTo>
                    <a:pt x="44925" y="78197"/>
                    <a:pt x="52719" y="74123"/>
                    <a:pt x="58919" y="68631"/>
                  </a:cubicBezTo>
                  <a:lnTo>
                    <a:pt x="55022" y="84574"/>
                  </a:lnTo>
                  <a:cubicBezTo>
                    <a:pt x="53073" y="92013"/>
                    <a:pt x="51833" y="96796"/>
                    <a:pt x="45102" y="102819"/>
                  </a:cubicBezTo>
                  <a:cubicBezTo>
                    <a:pt x="37308" y="109373"/>
                    <a:pt x="29691" y="109373"/>
                    <a:pt x="25263" y="109373"/>
                  </a:cubicBezTo>
                  <a:cubicBezTo>
                    <a:pt x="17115" y="109373"/>
                    <a:pt x="14812" y="108841"/>
                    <a:pt x="11624" y="108133"/>
                  </a:cubicBezTo>
                  <a:cubicBezTo>
                    <a:pt x="16052" y="106007"/>
                    <a:pt x="17292" y="101756"/>
                    <a:pt x="17292" y="99276"/>
                  </a:cubicBezTo>
                  <a:cubicBezTo>
                    <a:pt x="17292" y="95025"/>
                    <a:pt x="13926" y="92722"/>
                    <a:pt x="10384" y="92722"/>
                  </a:cubicBezTo>
                  <a:cubicBezTo>
                    <a:pt x="5424" y="92722"/>
                    <a:pt x="287" y="96796"/>
                    <a:pt x="287" y="103527"/>
                  </a:cubicBezTo>
                  <a:cubicBezTo>
                    <a:pt x="287" y="114155"/>
                    <a:pt x="15521" y="114332"/>
                    <a:pt x="25440" y="114332"/>
                  </a:cubicBezTo>
                  <a:cubicBezTo>
                    <a:pt x="53251" y="114332"/>
                    <a:pt x="65119" y="100162"/>
                    <a:pt x="67599" y="90065"/>
                  </a:cubicBezTo>
                  <a:lnTo>
                    <a:pt x="86906" y="12834"/>
                  </a:lnTo>
                  <a:close/>
                  <a:moveTo>
                    <a:pt x="62462" y="54638"/>
                  </a:moveTo>
                  <a:cubicBezTo>
                    <a:pt x="61753" y="57295"/>
                    <a:pt x="61753" y="57649"/>
                    <a:pt x="58742" y="61192"/>
                  </a:cubicBezTo>
                  <a:cubicBezTo>
                    <a:pt x="52542" y="68631"/>
                    <a:pt x="44039" y="73237"/>
                    <a:pt x="37308" y="73237"/>
                  </a:cubicBezTo>
                  <a:cubicBezTo>
                    <a:pt x="28274" y="73237"/>
                    <a:pt x="24023" y="65620"/>
                    <a:pt x="24023" y="56409"/>
                  </a:cubicBezTo>
                  <a:cubicBezTo>
                    <a:pt x="24023" y="48615"/>
                    <a:pt x="28806" y="28776"/>
                    <a:pt x="33411" y="20982"/>
                  </a:cubicBezTo>
                  <a:cubicBezTo>
                    <a:pt x="40851" y="8582"/>
                    <a:pt x="49176" y="5040"/>
                    <a:pt x="55199" y="5040"/>
                  </a:cubicBezTo>
                  <a:cubicBezTo>
                    <a:pt x="67599" y="5040"/>
                    <a:pt x="70964" y="18325"/>
                    <a:pt x="70964" y="20096"/>
                  </a:cubicBezTo>
                  <a:cubicBezTo>
                    <a:pt x="70964" y="20451"/>
                    <a:pt x="70964" y="20805"/>
                    <a:pt x="70433" y="22753"/>
                  </a:cubicBezTo>
                  <a:lnTo>
                    <a:pt x="62462" y="54638"/>
                  </a:lnTo>
                  <a:close/>
                </a:path>
              </a:pathLst>
            </a:custGeom>
            <a:solidFill>
              <a:srgbClr val="000000"/>
            </a:solidFill>
            <a:ln w="25348" cap="flat">
              <a:noFill/>
              <a:prstDash val="solid"/>
              <a:miter/>
            </a:ln>
          </p:spPr>
          <p:txBody>
            <a:bodyPr rtlCol="0" anchor="ctr"/>
            <a:lstStyle/>
            <a:p>
              <a:endParaRPr lang="en-CN"/>
            </a:p>
          </p:txBody>
        </p:sp>
        <p:sp>
          <p:nvSpPr>
            <p:cNvPr id="18723" name="Freeform 18722">
              <a:extLst>
                <a:ext uri="{FF2B5EF4-FFF2-40B4-BE49-F238E27FC236}">
                  <a16:creationId xmlns:a16="http://schemas.microsoft.com/office/drawing/2014/main" id="{D9B16A57-7EE8-412F-AF08-524C7143267B}"/>
                </a:ext>
              </a:extLst>
            </p:cNvPr>
            <p:cNvSpPr/>
            <p:nvPr>
              <p:custDataLst>
                <p:tags r:id="rId29"/>
              </p:custDataLst>
            </p:nvPr>
          </p:nvSpPr>
          <p:spPr>
            <a:xfrm>
              <a:off x="9611889" y="4640794"/>
              <a:ext cx="78293" cy="117618"/>
            </a:xfrm>
            <a:custGeom>
              <a:avLst/>
              <a:gdLst>
                <a:gd name="connsiteX0" fmla="*/ 78572 w 78293"/>
                <a:gd name="connsiteY0" fmla="*/ 85467 h 117618"/>
                <a:gd name="connsiteX1" fmla="*/ 72549 w 78293"/>
                <a:gd name="connsiteY1" fmla="*/ 85467 h 117618"/>
                <a:gd name="connsiteX2" fmla="*/ 67944 w 78293"/>
                <a:gd name="connsiteY2" fmla="*/ 101586 h 117618"/>
                <a:gd name="connsiteX3" fmla="*/ 50407 w 78293"/>
                <a:gd name="connsiteY3" fmla="*/ 102649 h 117618"/>
                <a:gd name="connsiteX4" fmla="*/ 17814 w 78293"/>
                <a:gd name="connsiteY4" fmla="*/ 102649 h 117618"/>
                <a:gd name="connsiteX5" fmla="*/ 53242 w 78293"/>
                <a:gd name="connsiteY5" fmla="*/ 72890 h 117618"/>
                <a:gd name="connsiteX6" fmla="*/ 78572 w 78293"/>
                <a:gd name="connsiteY6" fmla="*/ 34629 h 117618"/>
                <a:gd name="connsiteX7" fmla="*/ 37122 w 78293"/>
                <a:gd name="connsiteY7" fmla="*/ 87 h 117618"/>
                <a:gd name="connsiteX8" fmla="*/ 278 w 78293"/>
                <a:gd name="connsiteY8" fmla="*/ 31795 h 117618"/>
                <a:gd name="connsiteX9" fmla="*/ 9666 w 78293"/>
                <a:gd name="connsiteY9" fmla="*/ 41714 h 117618"/>
                <a:gd name="connsiteX10" fmla="*/ 19054 w 78293"/>
                <a:gd name="connsiteY10" fmla="*/ 32326 h 117618"/>
                <a:gd name="connsiteX11" fmla="*/ 8603 w 78293"/>
                <a:gd name="connsiteY11" fmla="*/ 22938 h 117618"/>
                <a:gd name="connsiteX12" fmla="*/ 34465 w 78293"/>
                <a:gd name="connsiteY12" fmla="*/ 6464 h 117618"/>
                <a:gd name="connsiteX13" fmla="*/ 61390 w 78293"/>
                <a:gd name="connsiteY13" fmla="*/ 34629 h 117618"/>
                <a:gd name="connsiteX14" fmla="*/ 44739 w 78293"/>
                <a:gd name="connsiteY14" fmla="*/ 68639 h 117618"/>
                <a:gd name="connsiteX15" fmla="*/ 2049 w 78293"/>
                <a:gd name="connsiteY15" fmla="*/ 110797 h 117618"/>
                <a:gd name="connsiteX16" fmla="*/ 278 w 78293"/>
                <a:gd name="connsiteY16" fmla="*/ 117705 h 117618"/>
                <a:gd name="connsiteX17" fmla="*/ 73258 w 78293"/>
                <a:gd name="connsiteY17" fmla="*/ 117705 h 117618"/>
                <a:gd name="connsiteX18" fmla="*/ 78572 w 78293"/>
                <a:gd name="connsiteY18" fmla="*/ 8546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7618">
                  <a:moveTo>
                    <a:pt x="78572" y="85467"/>
                  </a:moveTo>
                  <a:lnTo>
                    <a:pt x="72549" y="85467"/>
                  </a:lnTo>
                  <a:cubicBezTo>
                    <a:pt x="72018" y="89364"/>
                    <a:pt x="70247" y="99815"/>
                    <a:pt x="67944" y="101586"/>
                  </a:cubicBezTo>
                  <a:cubicBezTo>
                    <a:pt x="66527" y="102649"/>
                    <a:pt x="52887" y="102649"/>
                    <a:pt x="50407" y="102649"/>
                  </a:cubicBezTo>
                  <a:lnTo>
                    <a:pt x="17814" y="102649"/>
                  </a:lnTo>
                  <a:cubicBezTo>
                    <a:pt x="36414" y="86175"/>
                    <a:pt x="42613" y="81215"/>
                    <a:pt x="53242" y="72890"/>
                  </a:cubicBezTo>
                  <a:cubicBezTo>
                    <a:pt x="66350" y="62439"/>
                    <a:pt x="78572" y="51457"/>
                    <a:pt x="78572" y="34629"/>
                  </a:cubicBezTo>
                  <a:cubicBezTo>
                    <a:pt x="78572" y="13195"/>
                    <a:pt x="59796" y="87"/>
                    <a:pt x="37122" y="87"/>
                  </a:cubicBezTo>
                  <a:cubicBezTo>
                    <a:pt x="15157" y="87"/>
                    <a:pt x="278" y="15498"/>
                    <a:pt x="278" y="31795"/>
                  </a:cubicBezTo>
                  <a:cubicBezTo>
                    <a:pt x="278" y="40829"/>
                    <a:pt x="7895" y="41714"/>
                    <a:pt x="9666" y="41714"/>
                  </a:cubicBezTo>
                  <a:cubicBezTo>
                    <a:pt x="13917" y="41714"/>
                    <a:pt x="19054" y="38703"/>
                    <a:pt x="19054" y="32326"/>
                  </a:cubicBezTo>
                  <a:cubicBezTo>
                    <a:pt x="19054" y="29138"/>
                    <a:pt x="17814" y="22938"/>
                    <a:pt x="8603" y="22938"/>
                  </a:cubicBezTo>
                  <a:cubicBezTo>
                    <a:pt x="14095" y="10361"/>
                    <a:pt x="26140" y="6464"/>
                    <a:pt x="34465" y="6464"/>
                  </a:cubicBezTo>
                  <a:cubicBezTo>
                    <a:pt x="52179" y="6464"/>
                    <a:pt x="61390" y="20281"/>
                    <a:pt x="61390" y="34629"/>
                  </a:cubicBezTo>
                  <a:cubicBezTo>
                    <a:pt x="61390" y="50040"/>
                    <a:pt x="50407" y="62262"/>
                    <a:pt x="44739" y="68639"/>
                  </a:cubicBezTo>
                  <a:lnTo>
                    <a:pt x="2049" y="110797"/>
                  </a:lnTo>
                  <a:cubicBezTo>
                    <a:pt x="278" y="112391"/>
                    <a:pt x="278" y="112746"/>
                    <a:pt x="278" y="117705"/>
                  </a:cubicBezTo>
                  <a:lnTo>
                    <a:pt x="73258" y="117705"/>
                  </a:lnTo>
                  <a:lnTo>
                    <a:pt x="78572" y="85467"/>
                  </a:lnTo>
                  <a:close/>
                </a:path>
              </a:pathLst>
            </a:custGeom>
            <a:solidFill>
              <a:srgbClr val="000000"/>
            </a:solidFill>
            <a:ln w="25348" cap="flat">
              <a:noFill/>
              <a:prstDash val="solid"/>
              <a:miter/>
            </a:ln>
          </p:spPr>
          <p:txBody>
            <a:bodyPr rtlCol="0" anchor="ctr"/>
            <a:lstStyle/>
            <a:p>
              <a:endParaRPr lang="en-CN"/>
            </a:p>
          </p:txBody>
        </p:sp>
        <p:sp>
          <p:nvSpPr>
            <p:cNvPr id="18724" name="Freeform 18723">
              <a:extLst>
                <a:ext uri="{FF2B5EF4-FFF2-40B4-BE49-F238E27FC236}">
                  <a16:creationId xmlns:a16="http://schemas.microsoft.com/office/drawing/2014/main" id="{ED1A0E49-0EF5-F87B-FF17-FCF5661CF0C1}"/>
                </a:ext>
              </a:extLst>
            </p:cNvPr>
            <p:cNvSpPr/>
            <p:nvPr>
              <p:custDataLst>
                <p:tags r:id="rId30"/>
              </p:custDataLst>
            </p:nvPr>
          </p:nvSpPr>
          <p:spPr>
            <a:xfrm>
              <a:off x="9950741" y="4501145"/>
              <a:ext cx="34668" cy="253051"/>
            </a:xfrm>
            <a:custGeom>
              <a:avLst/>
              <a:gdLst>
                <a:gd name="connsiteX0" fmla="*/ 34960 w 34668"/>
                <a:gd name="connsiteY0" fmla="*/ 85 h 253051"/>
                <a:gd name="connsiteX1" fmla="*/ 292 w 34668"/>
                <a:gd name="connsiteY1" fmla="*/ 85 h 253051"/>
                <a:gd name="connsiteX2" fmla="*/ 292 w 34668"/>
                <a:gd name="connsiteY2" fmla="*/ 10207 h 253051"/>
                <a:gd name="connsiteX3" fmla="*/ 24837 w 34668"/>
                <a:gd name="connsiteY3" fmla="*/ 10207 h 253051"/>
                <a:gd name="connsiteX4" fmla="*/ 24837 w 34668"/>
                <a:gd name="connsiteY4" fmla="*/ 243014 h 253051"/>
                <a:gd name="connsiteX5" fmla="*/ 292 w 34668"/>
                <a:gd name="connsiteY5" fmla="*/ 243014 h 253051"/>
                <a:gd name="connsiteX6" fmla="*/ 292 w 34668"/>
                <a:gd name="connsiteY6" fmla="*/ 253136 h 253051"/>
                <a:gd name="connsiteX7" fmla="*/ 34960 w 34668"/>
                <a:gd name="connsiteY7" fmla="*/ 253136 h 253051"/>
                <a:gd name="connsiteX8" fmla="*/ 34960 w 34668"/>
                <a:gd name="connsiteY8" fmla="*/ 8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8" h="253051">
                  <a:moveTo>
                    <a:pt x="34960" y="85"/>
                  </a:moveTo>
                  <a:lnTo>
                    <a:pt x="292" y="85"/>
                  </a:lnTo>
                  <a:lnTo>
                    <a:pt x="292" y="10207"/>
                  </a:lnTo>
                  <a:lnTo>
                    <a:pt x="24837" y="10207"/>
                  </a:lnTo>
                  <a:lnTo>
                    <a:pt x="24837" y="243014"/>
                  </a:lnTo>
                  <a:lnTo>
                    <a:pt x="292" y="243014"/>
                  </a:lnTo>
                  <a:lnTo>
                    <a:pt x="292" y="253136"/>
                  </a:lnTo>
                  <a:lnTo>
                    <a:pt x="34960" y="253136"/>
                  </a:lnTo>
                  <a:lnTo>
                    <a:pt x="34960" y="85"/>
                  </a:lnTo>
                  <a:close/>
                </a:path>
              </a:pathLst>
            </a:custGeom>
            <a:solidFill>
              <a:srgbClr val="000000"/>
            </a:solidFill>
            <a:ln w="25348" cap="flat">
              <a:noFill/>
              <a:prstDash val="solid"/>
              <a:miter/>
            </a:ln>
          </p:spPr>
          <p:txBody>
            <a:bodyPr rtlCol="0" anchor="ctr"/>
            <a:lstStyle/>
            <a:p>
              <a:endParaRPr lang="en-CN"/>
            </a:p>
          </p:txBody>
        </p:sp>
        <p:sp>
          <p:nvSpPr>
            <p:cNvPr id="18725" name="Freeform 18724">
              <a:extLst>
                <a:ext uri="{FF2B5EF4-FFF2-40B4-BE49-F238E27FC236}">
                  <a16:creationId xmlns:a16="http://schemas.microsoft.com/office/drawing/2014/main" id="{C30F63F7-0057-9537-BF3F-5B007E5456A5}"/>
                </a:ext>
              </a:extLst>
            </p:cNvPr>
            <p:cNvSpPr/>
            <p:nvPr>
              <p:custDataLst>
                <p:tags r:id="rId31"/>
              </p:custDataLst>
            </p:nvPr>
          </p:nvSpPr>
          <p:spPr>
            <a:xfrm>
              <a:off x="7221723" y="4956131"/>
              <a:ext cx="132345" cy="116403"/>
            </a:xfrm>
            <a:custGeom>
              <a:avLst/>
              <a:gdLst>
                <a:gd name="connsiteX0" fmla="*/ 132530 w 132345"/>
                <a:gd name="connsiteY0" fmla="*/ 43877 h 116403"/>
                <a:gd name="connsiteX1" fmla="*/ 79895 w 132345"/>
                <a:gd name="connsiteY1" fmla="*/ 100 h 116403"/>
                <a:gd name="connsiteX2" fmla="*/ 184 w 132345"/>
                <a:gd name="connsiteY2" fmla="*/ 72725 h 116403"/>
                <a:gd name="connsiteX3" fmla="*/ 52819 w 132345"/>
                <a:gd name="connsiteY3" fmla="*/ 116503 h 116403"/>
                <a:gd name="connsiteX4" fmla="*/ 132530 w 132345"/>
                <a:gd name="connsiteY4" fmla="*/ 43877 h 116403"/>
                <a:gd name="connsiteX5" fmla="*/ 53325 w 132345"/>
                <a:gd name="connsiteY5" fmla="*/ 107393 h 116403"/>
                <a:gd name="connsiteX6" fmla="*/ 29285 w 132345"/>
                <a:gd name="connsiteY6" fmla="*/ 83860 h 116403"/>
                <a:gd name="connsiteX7" fmla="*/ 43456 w 132345"/>
                <a:gd name="connsiteY7" fmla="*/ 31225 h 116403"/>
                <a:gd name="connsiteX8" fmla="*/ 79389 w 132345"/>
                <a:gd name="connsiteY8" fmla="*/ 9209 h 116403"/>
                <a:gd name="connsiteX9" fmla="*/ 103429 w 132345"/>
                <a:gd name="connsiteY9" fmla="*/ 32743 h 116403"/>
                <a:gd name="connsiteX10" fmla="*/ 89258 w 132345"/>
                <a:gd name="connsiteY10" fmla="*/ 85378 h 116403"/>
                <a:gd name="connsiteX11" fmla="*/ 53325 w 132345"/>
                <a:gd name="connsiteY11" fmla="*/ 107393 h 11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345" h="116403">
                  <a:moveTo>
                    <a:pt x="132530" y="43877"/>
                  </a:moveTo>
                  <a:cubicBezTo>
                    <a:pt x="132530" y="16801"/>
                    <a:pt x="113045" y="100"/>
                    <a:pt x="79895" y="100"/>
                  </a:cubicBezTo>
                  <a:cubicBezTo>
                    <a:pt x="27260" y="100"/>
                    <a:pt x="184" y="40841"/>
                    <a:pt x="184" y="72725"/>
                  </a:cubicBezTo>
                  <a:cubicBezTo>
                    <a:pt x="184" y="99802"/>
                    <a:pt x="19669" y="116503"/>
                    <a:pt x="52819" y="116503"/>
                  </a:cubicBezTo>
                  <a:cubicBezTo>
                    <a:pt x="105453" y="116503"/>
                    <a:pt x="132530" y="75762"/>
                    <a:pt x="132530" y="43877"/>
                  </a:cubicBezTo>
                  <a:close/>
                  <a:moveTo>
                    <a:pt x="53325" y="107393"/>
                  </a:moveTo>
                  <a:cubicBezTo>
                    <a:pt x="42696" y="107393"/>
                    <a:pt x="29285" y="103091"/>
                    <a:pt x="29285" y="83860"/>
                  </a:cubicBezTo>
                  <a:cubicBezTo>
                    <a:pt x="29285" y="75003"/>
                    <a:pt x="35864" y="44637"/>
                    <a:pt x="43456" y="31225"/>
                  </a:cubicBezTo>
                  <a:cubicBezTo>
                    <a:pt x="52819" y="14777"/>
                    <a:pt x="68002" y="9209"/>
                    <a:pt x="79389" y="9209"/>
                  </a:cubicBezTo>
                  <a:cubicBezTo>
                    <a:pt x="90017" y="9209"/>
                    <a:pt x="103429" y="13511"/>
                    <a:pt x="103429" y="32743"/>
                  </a:cubicBezTo>
                  <a:cubicBezTo>
                    <a:pt x="103429" y="41600"/>
                    <a:pt x="96849" y="71966"/>
                    <a:pt x="89258" y="85378"/>
                  </a:cubicBezTo>
                  <a:cubicBezTo>
                    <a:pt x="79895" y="101826"/>
                    <a:pt x="64712" y="107393"/>
                    <a:pt x="53325" y="107393"/>
                  </a:cubicBezTo>
                  <a:close/>
                </a:path>
              </a:pathLst>
            </a:custGeom>
            <a:solidFill>
              <a:srgbClr val="000000"/>
            </a:solidFill>
            <a:ln w="25348" cap="flat">
              <a:noFill/>
              <a:prstDash val="solid"/>
              <a:miter/>
            </a:ln>
          </p:spPr>
          <p:txBody>
            <a:bodyPr rtlCol="0" anchor="ctr"/>
            <a:lstStyle/>
            <a:p>
              <a:endParaRPr lang="en-CN"/>
            </a:p>
          </p:txBody>
        </p:sp>
        <p:sp>
          <p:nvSpPr>
            <p:cNvPr id="18726" name="Freeform 18725">
              <a:extLst>
                <a:ext uri="{FF2B5EF4-FFF2-40B4-BE49-F238E27FC236}">
                  <a16:creationId xmlns:a16="http://schemas.microsoft.com/office/drawing/2014/main" id="{6DCA31C1-CC2E-F875-9011-49045ADA1505}"/>
                </a:ext>
              </a:extLst>
            </p:cNvPr>
            <p:cNvSpPr/>
            <p:nvPr>
              <p:custDataLst>
                <p:tags r:id="rId32"/>
              </p:custDataLst>
            </p:nvPr>
          </p:nvSpPr>
          <p:spPr>
            <a:xfrm>
              <a:off x="7442508" y="4977640"/>
              <a:ext cx="168278" cy="59213"/>
            </a:xfrm>
            <a:custGeom>
              <a:avLst/>
              <a:gdLst>
                <a:gd name="connsiteX0" fmla="*/ 159868 w 168278"/>
                <a:gd name="connsiteY0" fmla="*/ 10222 h 59213"/>
                <a:gd name="connsiteX1" fmla="*/ 168471 w 168278"/>
                <a:gd name="connsiteY1" fmla="*/ 5161 h 59213"/>
                <a:gd name="connsiteX2" fmla="*/ 160121 w 168278"/>
                <a:gd name="connsiteY2" fmla="*/ 100 h 59213"/>
                <a:gd name="connsiteX3" fmla="*/ 8543 w 168278"/>
                <a:gd name="connsiteY3" fmla="*/ 100 h 59213"/>
                <a:gd name="connsiteX4" fmla="*/ 192 w 168278"/>
                <a:gd name="connsiteY4" fmla="*/ 5161 h 59213"/>
                <a:gd name="connsiteX5" fmla="*/ 8796 w 168278"/>
                <a:gd name="connsiteY5" fmla="*/ 10222 h 59213"/>
                <a:gd name="connsiteX6" fmla="*/ 159868 w 168278"/>
                <a:gd name="connsiteY6" fmla="*/ 10222 h 59213"/>
                <a:gd name="connsiteX7" fmla="*/ 160121 w 168278"/>
                <a:gd name="connsiteY7" fmla="*/ 59314 h 59213"/>
                <a:gd name="connsiteX8" fmla="*/ 168471 w 168278"/>
                <a:gd name="connsiteY8" fmla="*/ 54253 h 59213"/>
                <a:gd name="connsiteX9" fmla="*/ 159868 w 168278"/>
                <a:gd name="connsiteY9" fmla="*/ 49192 h 59213"/>
                <a:gd name="connsiteX10" fmla="*/ 8796 w 168278"/>
                <a:gd name="connsiteY10" fmla="*/ 49192 h 59213"/>
                <a:gd name="connsiteX11" fmla="*/ 192 w 168278"/>
                <a:gd name="connsiteY11" fmla="*/ 54253 h 59213"/>
                <a:gd name="connsiteX12" fmla="*/ 8543 w 168278"/>
                <a:gd name="connsiteY12" fmla="*/ 59314 h 59213"/>
                <a:gd name="connsiteX13" fmla="*/ 160121 w 168278"/>
                <a:gd name="connsiteY13" fmla="*/ 5931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68" y="10222"/>
                  </a:moveTo>
                  <a:cubicBezTo>
                    <a:pt x="163663" y="10222"/>
                    <a:pt x="168471" y="10222"/>
                    <a:pt x="168471" y="5161"/>
                  </a:cubicBezTo>
                  <a:cubicBezTo>
                    <a:pt x="168471" y="100"/>
                    <a:pt x="163663" y="100"/>
                    <a:pt x="160121" y="100"/>
                  </a:cubicBezTo>
                  <a:lnTo>
                    <a:pt x="8543" y="100"/>
                  </a:lnTo>
                  <a:cubicBezTo>
                    <a:pt x="5000" y="100"/>
                    <a:pt x="192" y="100"/>
                    <a:pt x="192" y="5161"/>
                  </a:cubicBezTo>
                  <a:cubicBezTo>
                    <a:pt x="192" y="10222"/>
                    <a:pt x="5000" y="10222"/>
                    <a:pt x="8796" y="10222"/>
                  </a:cubicBezTo>
                  <a:lnTo>
                    <a:pt x="159868" y="10222"/>
                  </a:lnTo>
                  <a:close/>
                  <a:moveTo>
                    <a:pt x="160121" y="59314"/>
                  </a:moveTo>
                  <a:cubicBezTo>
                    <a:pt x="163663" y="59314"/>
                    <a:pt x="168471" y="59314"/>
                    <a:pt x="168471" y="54253"/>
                  </a:cubicBezTo>
                  <a:cubicBezTo>
                    <a:pt x="168471" y="49192"/>
                    <a:pt x="163663" y="49192"/>
                    <a:pt x="159868" y="49192"/>
                  </a:cubicBezTo>
                  <a:lnTo>
                    <a:pt x="8796" y="49192"/>
                  </a:lnTo>
                  <a:cubicBezTo>
                    <a:pt x="5000" y="49192"/>
                    <a:pt x="192" y="49192"/>
                    <a:pt x="192" y="54253"/>
                  </a:cubicBezTo>
                  <a:cubicBezTo>
                    <a:pt x="192" y="59314"/>
                    <a:pt x="5000" y="59314"/>
                    <a:pt x="8543" y="59314"/>
                  </a:cubicBezTo>
                  <a:lnTo>
                    <a:pt x="160121" y="59314"/>
                  </a:lnTo>
                  <a:close/>
                </a:path>
              </a:pathLst>
            </a:custGeom>
            <a:solidFill>
              <a:srgbClr val="000000"/>
            </a:solidFill>
            <a:ln w="25348" cap="flat">
              <a:noFill/>
              <a:prstDash val="solid"/>
              <a:miter/>
            </a:ln>
          </p:spPr>
          <p:txBody>
            <a:bodyPr rtlCol="0" anchor="ctr"/>
            <a:lstStyle/>
            <a:p>
              <a:endParaRPr lang="en-CN"/>
            </a:p>
          </p:txBody>
        </p:sp>
        <p:sp>
          <p:nvSpPr>
            <p:cNvPr id="18727" name="Freeform 18726">
              <a:extLst>
                <a:ext uri="{FF2B5EF4-FFF2-40B4-BE49-F238E27FC236}">
                  <a16:creationId xmlns:a16="http://schemas.microsoft.com/office/drawing/2014/main" id="{E061FD65-FFE1-34FF-D213-5639016996DB}"/>
                </a:ext>
              </a:extLst>
            </p:cNvPr>
            <p:cNvSpPr/>
            <p:nvPr>
              <p:custDataLst>
                <p:tags r:id="rId33"/>
              </p:custDataLst>
            </p:nvPr>
          </p:nvSpPr>
          <p:spPr>
            <a:xfrm>
              <a:off x="7709616" y="4892109"/>
              <a:ext cx="112101" cy="183968"/>
            </a:xfrm>
            <a:custGeom>
              <a:avLst/>
              <a:gdLst>
                <a:gd name="connsiteX0" fmla="*/ 74347 w 112101"/>
                <a:gd name="connsiteY0" fmla="*/ 80317 h 183968"/>
                <a:gd name="connsiteX1" fmla="*/ 41956 w 112101"/>
                <a:gd name="connsiteY1" fmla="*/ 72472 h 183968"/>
                <a:gd name="connsiteX2" fmla="*/ 16398 w 112101"/>
                <a:gd name="connsiteY2" fmla="*/ 40335 h 183968"/>
                <a:gd name="connsiteX3" fmla="*/ 49801 w 112101"/>
                <a:gd name="connsiteY3" fmla="*/ 7185 h 183968"/>
                <a:gd name="connsiteX4" fmla="*/ 99146 w 112101"/>
                <a:gd name="connsiteY4" fmla="*/ 60073 h 183968"/>
                <a:gd name="connsiteX5" fmla="*/ 102183 w 112101"/>
                <a:gd name="connsiteY5" fmla="*/ 63109 h 183968"/>
                <a:gd name="connsiteX6" fmla="*/ 105472 w 112101"/>
                <a:gd name="connsiteY6" fmla="*/ 57036 h 183968"/>
                <a:gd name="connsiteX7" fmla="*/ 105472 w 112101"/>
                <a:gd name="connsiteY7" fmla="*/ 6173 h 183968"/>
                <a:gd name="connsiteX8" fmla="*/ 102689 w 112101"/>
                <a:gd name="connsiteY8" fmla="*/ 100 h 183968"/>
                <a:gd name="connsiteX9" fmla="*/ 98893 w 112101"/>
                <a:gd name="connsiteY9" fmla="*/ 3389 h 183968"/>
                <a:gd name="connsiteX10" fmla="*/ 90036 w 112101"/>
                <a:gd name="connsiteY10" fmla="*/ 17813 h 183968"/>
                <a:gd name="connsiteX11" fmla="*/ 49548 w 112101"/>
                <a:gd name="connsiteY11" fmla="*/ 100 h 183968"/>
                <a:gd name="connsiteX12" fmla="*/ 203 w 112101"/>
                <a:gd name="connsiteY12" fmla="*/ 49192 h 183968"/>
                <a:gd name="connsiteX13" fmla="*/ 33353 w 112101"/>
                <a:gd name="connsiteY13" fmla="*/ 95500 h 183968"/>
                <a:gd name="connsiteX14" fmla="*/ 66755 w 112101"/>
                <a:gd name="connsiteY14" fmla="*/ 103851 h 183968"/>
                <a:gd name="connsiteX15" fmla="*/ 88265 w 112101"/>
                <a:gd name="connsiteY15" fmla="*/ 116756 h 183968"/>
                <a:gd name="connsiteX16" fmla="*/ 96109 w 112101"/>
                <a:gd name="connsiteY16" fmla="*/ 140037 h 183968"/>
                <a:gd name="connsiteX17" fmla="*/ 62200 w 112101"/>
                <a:gd name="connsiteY17" fmla="*/ 176223 h 183968"/>
                <a:gd name="connsiteX18" fmla="*/ 22218 w 112101"/>
                <a:gd name="connsiteY18" fmla="*/ 162558 h 183968"/>
                <a:gd name="connsiteX19" fmla="*/ 6529 w 112101"/>
                <a:gd name="connsiteY19" fmla="*/ 123589 h 183968"/>
                <a:gd name="connsiteX20" fmla="*/ 3493 w 112101"/>
                <a:gd name="connsiteY20" fmla="*/ 121058 h 183968"/>
                <a:gd name="connsiteX21" fmla="*/ 203 w 112101"/>
                <a:gd name="connsiteY21" fmla="*/ 127384 h 183968"/>
                <a:gd name="connsiteX22" fmla="*/ 203 w 112101"/>
                <a:gd name="connsiteY22" fmla="*/ 177995 h 183968"/>
                <a:gd name="connsiteX23" fmla="*/ 2987 w 112101"/>
                <a:gd name="connsiteY23" fmla="*/ 184068 h 183968"/>
                <a:gd name="connsiteX24" fmla="*/ 6782 w 112101"/>
                <a:gd name="connsiteY24" fmla="*/ 180778 h 183968"/>
                <a:gd name="connsiteX25" fmla="*/ 15892 w 112101"/>
                <a:gd name="connsiteY25" fmla="*/ 166354 h 183968"/>
                <a:gd name="connsiteX26" fmla="*/ 62454 w 112101"/>
                <a:gd name="connsiteY26" fmla="*/ 184068 h 183968"/>
                <a:gd name="connsiteX27" fmla="*/ 112305 w 112101"/>
                <a:gd name="connsiteY27" fmla="*/ 131433 h 183968"/>
                <a:gd name="connsiteX28" fmla="*/ 74347 w 112101"/>
                <a:gd name="connsiteY28" fmla="*/ 80317 h 1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101" h="183968">
                  <a:moveTo>
                    <a:pt x="74347" y="80317"/>
                  </a:moveTo>
                  <a:lnTo>
                    <a:pt x="41956" y="72472"/>
                  </a:lnTo>
                  <a:cubicBezTo>
                    <a:pt x="26267" y="68676"/>
                    <a:pt x="16398" y="55012"/>
                    <a:pt x="16398" y="40335"/>
                  </a:cubicBezTo>
                  <a:cubicBezTo>
                    <a:pt x="16398" y="22621"/>
                    <a:pt x="30063" y="7185"/>
                    <a:pt x="49801" y="7185"/>
                  </a:cubicBezTo>
                  <a:cubicBezTo>
                    <a:pt x="92060" y="7185"/>
                    <a:pt x="97628" y="48685"/>
                    <a:pt x="99146" y="60073"/>
                  </a:cubicBezTo>
                  <a:cubicBezTo>
                    <a:pt x="99399" y="61591"/>
                    <a:pt x="99399" y="63109"/>
                    <a:pt x="102183" y="63109"/>
                  </a:cubicBezTo>
                  <a:cubicBezTo>
                    <a:pt x="105472" y="63109"/>
                    <a:pt x="105472" y="61844"/>
                    <a:pt x="105472" y="57036"/>
                  </a:cubicBezTo>
                  <a:lnTo>
                    <a:pt x="105472" y="6173"/>
                  </a:lnTo>
                  <a:cubicBezTo>
                    <a:pt x="105472" y="1871"/>
                    <a:pt x="105472" y="100"/>
                    <a:pt x="102689" y="100"/>
                  </a:cubicBezTo>
                  <a:cubicBezTo>
                    <a:pt x="100917" y="100"/>
                    <a:pt x="100664" y="353"/>
                    <a:pt x="98893" y="3389"/>
                  </a:cubicBezTo>
                  <a:lnTo>
                    <a:pt x="90036" y="17813"/>
                  </a:lnTo>
                  <a:cubicBezTo>
                    <a:pt x="82445" y="10475"/>
                    <a:pt x="72069" y="100"/>
                    <a:pt x="49548" y="100"/>
                  </a:cubicBezTo>
                  <a:cubicBezTo>
                    <a:pt x="21459" y="100"/>
                    <a:pt x="203" y="22368"/>
                    <a:pt x="203" y="49192"/>
                  </a:cubicBezTo>
                  <a:cubicBezTo>
                    <a:pt x="203" y="70195"/>
                    <a:pt x="13615" y="88668"/>
                    <a:pt x="33353" y="95500"/>
                  </a:cubicBezTo>
                  <a:cubicBezTo>
                    <a:pt x="36136" y="96512"/>
                    <a:pt x="49042" y="99549"/>
                    <a:pt x="66755" y="103851"/>
                  </a:cubicBezTo>
                  <a:cubicBezTo>
                    <a:pt x="73588" y="105622"/>
                    <a:pt x="81179" y="107393"/>
                    <a:pt x="88265" y="116756"/>
                  </a:cubicBezTo>
                  <a:cubicBezTo>
                    <a:pt x="93579" y="123335"/>
                    <a:pt x="96109" y="131686"/>
                    <a:pt x="96109" y="140037"/>
                  </a:cubicBezTo>
                  <a:cubicBezTo>
                    <a:pt x="96109" y="158003"/>
                    <a:pt x="83457" y="176223"/>
                    <a:pt x="62200" y="176223"/>
                  </a:cubicBezTo>
                  <a:cubicBezTo>
                    <a:pt x="54862" y="176223"/>
                    <a:pt x="35630" y="174958"/>
                    <a:pt x="22218" y="162558"/>
                  </a:cubicBezTo>
                  <a:cubicBezTo>
                    <a:pt x="7541" y="148894"/>
                    <a:pt x="6782" y="132698"/>
                    <a:pt x="6529" y="123589"/>
                  </a:cubicBezTo>
                  <a:cubicBezTo>
                    <a:pt x="6276" y="121058"/>
                    <a:pt x="4252" y="121058"/>
                    <a:pt x="3493" y="121058"/>
                  </a:cubicBezTo>
                  <a:cubicBezTo>
                    <a:pt x="203" y="121058"/>
                    <a:pt x="203" y="122829"/>
                    <a:pt x="203" y="127384"/>
                  </a:cubicBezTo>
                  <a:lnTo>
                    <a:pt x="203" y="177995"/>
                  </a:lnTo>
                  <a:cubicBezTo>
                    <a:pt x="203" y="182296"/>
                    <a:pt x="203" y="184068"/>
                    <a:pt x="2987" y="184068"/>
                  </a:cubicBezTo>
                  <a:cubicBezTo>
                    <a:pt x="4758" y="184068"/>
                    <a:pt x="5011" y="183562"/>
                    <a:pt x="6782" y="180778"/>
                  </a:cubicBezTo>
                  <a:cubicBezTo>
                    <a:pt x="6782" y="180525"/>
                    <a:pt x="7541" y="179766"/>
                    <a:pt x="15892" y="166354"/>
                  </a:cubicBezTo>
                  <a:cubicBezTo>
                    <a:pt x="23737" y="174958"/>
                    <a:pt x="39932" y="184068"/>
                    <a:pt x="62454" y="184068"/>
                  </a:cubicBezTo>
                  <a:cubicBezTo>
                    <a:pt x="92060" y="184068"/>
                    <a:pt x="112305" y="159269"/>
                    <a:pt x="112305" y="131433"/>
                  </a:cubicBezTo>
                  <a:cubicBezTo>
                    <a:pt x="112305" y="106128"/>
                    <a:pt x="95603" y="85378"/>
                    <a:pt x="74347" y="80317"/>
                  </a:cubicBezTo>
                  <a:close/>
                </a:path>
              </a:pathLst>
            </a:custGeom>
            <a:solidFill>
              <a:srgbClr val="000000"/>
            </a:solidFill>
            <a:ln w="25348" cap="flat">
              <a:noFill/>
              <a:prstDash val="solid"/>
              <a:miter/>
            </a:ln>
          </p:spPr>
          <p:txBody>
            <a:bodyPr rtlCol="0" anchor="ctr"/>
            <a:lstStyle/>
            <a:p>
              <a:endParaRPr lang="en-CN"/>
            </a:p>
          </p:txBody>
        </p:sp>
        <p:sp>
          <p:nvSpPr>
            <p:cNvPr id="18728" name="Freeform 18727">
              <a:extLst>
                <a:ext uri="{FF2B5EF4-FFF2-40B4-BE49-F238E27FC236}">
                  <a16:creationId xmlns:a16="http://schemas.microsoft.com/office/drawing/2014/main" id="{641211D2-2836-DC83-B918-22236A272FE9}"/>
                </a:ext>
              </a:extLst>
            </p:cNvPr>
            <p:cNvSpPr/>
            <p:nvPr>
              <p:custDataLst>
                <p:tags r:id="rId34"/>
              </p:custDataLst>
            </p:nvPr>
          </p:nvSpPr>
          <p:spPr>
            <a:xfrm>
              <a:off x="7843115" y="4957143"/>
              <a:ext cx="112101" cy="116150"/>
            </a:xfrm>
            <a:custGeom>
              <a:avLst/>
              <a:gdLst>
                <a:gd name="connsiteX0" fmla="*/ 112310 w 112101"/>
                <a:gd name="connsiteY0" fmla="*/ 59314 h 116150"/>
                <a:gd name="connsiteX1" fmla="*/ 56386 w 112101"/>
                <a:gd name="connsiteY1" fmla="*/ 100 h 116150"/>
                <a:gd name="connsiteX2" fmla="*/ 209 w 112101"/>
                <a:gd name="connsiteY2" fmla="*/ 59314 h 116150"/>
                <a:gd name="connsiteX3" fmla="*/ 56133 w 112101"/>
                <a:gd name="connsiteY3" fmla="*/ 116250 h 116150"/>
                <a:gd name="connsiteX4" fmla="*/ 112310 w 112101"/>
                <a:gd name="connsiteY4" fmla="*/ 59314 h 116150"/>
                <a:gd name="connsiteX5" fmla="*/ 56386 w 112101"/>
                <a:gd name="connsiteY5" fmla="*/ 109924 h 116150"/>
                <a:gd name="connsiteX6" fmla="*/ 27538 w 112101"/>
                <a:gd name="connsiteY6" fmla="*/ 92969 h 116150"/>
                <a:gd name="connsiteX7" fmla="*/ 21212 w 112101"/>
                <a:gd name="connsiteY7" fmla="*/ 57289 h 116150"/>
                <a:gd name="connsiteX8" fmla="*/ 27285 w 112101"/>
                <a:gd name="connsiteY8" fmla="*/ 22621 h 116150"/>
                <a:gd name="connsiteX9" fmla="*/ 56133 w 112101"/>
                <a:gd name="connsiteY9" fmla="*/ 5667 h 116150"/>
                <a:gd name="connsiteX10" fmla="*/ 84728 w 112101"/>
                <a:gd name="connsiteY10" fmla="*/ 22115 h 116150"/>
                <a:gd name="connsiteX11" fmla="*/ 91307 w 112101"/>
                <a:gd name="connsiteY11" fmla="*/ 57289 h 116150"/>
                <a:gd name="connsiteX12" fmla="*/ 85740 w 112101"/>
                <a:gd name="connsiteY12" fmla="*/ 91198 h 116150"/>
                <a:gd name="connsiteX13" fmla="*/ 56386 w 112101"/>
                <a:gd name="connsiteY13" fmla="*/ 109924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01" h="116150">
                  <a:moveTo>
                    <a:pt x="112310" y="59314"/>
                  </a:moveTo>
                  <a:cubicBezTo>
                    <a:pt x="112310" y="26923"/>
                    <a:pt x="87005" y="100"/>
                    <a:pt x="56386" y="100"/>
                  </a:cubicBezTo>
                  <a:cubicBezTo>
                    <a:pt x="24754" y="100"/>
                    <a:pt x="209" y="27682"/>
                    <a:pt x="209" y="59314"/>
                  </a:cubicBezTo>
                  <a:cubicBezTo>
                    <a:pt x="209" y="91957"/>
                    <a:pt x="26526" y="116250"/>
                    <a:pt x="56133" y="116250"/>
                  </a:cubicBezTo>
                  <a:cubicBezTo>
                    <a:pt x="86752" y="116250"/>
                    <a:pt x="112310" y="91451"/>
                    <a:pt x="112310" y="59314"/>
                  </a:cubicBezTo>
                  <a:close/>
                  <a:moveTo>
                    <a:pt x="56386" y="109924"/>
                  </a:moveTo>
                  <a:cubicBezTo>
                    <a:pt x="45505" y="109924"/>
                    <a:pt x="34370" y="104610"/>
                    <a:pt x="27538" y="92969"/>
                  </a:cubicBezTo>
                  <a:cubicBezTo>
                    <a:pt x="21212" y="81835"/>
                    <a:pt x="21212" y="66399"/>
                    <a:pt x="21212" y="57289"/>
                  </a:cubicBezTo>
                  <a:cubicBezTo>
                    <a:pt x="21212" y="47420"/>
                    <a:pt x="21212" y="33755"/>
                    <a:pt x="27285" y="22621"/>
                  </a:cubicBezTo>
                  <a:cubicBezTo>
                    <a:pt x="34117" y="10981"/>
                    <a:pt x="46011" y="5667"/>
                    <a:pt x="56133" y="5667"/>
                  </a:cubicBezTo>
                  <a:cubicBezTo>
                    <a:pt x="67267" y="5667"/>
                    <a:pt x="78148" y="11234"/>
                    <a:pt x="84728" y="22115"/>
                  </a:cubicBezTo>
                  <a:cubicBezTo>
                    <a:pt x="91307" y="32996"/>
                    <a:pt x="91307" y="47673"/>
                    <a:pt x="91307" y="57289"/>
                  </a:cubicBezTo>
                  <a:cubicBezTo>
                    <a:pt x="91307" y="66399"/>
                    <a:pt x="91307" y="80064"/>
                    <a:pt x="85740" y="91198"/>
                  </a:cubicBezTo>
                  <a:cubicBezTo>
                    <a:pt x="80173" y="102585"/>
                    <a:pt x="69038" y="109924"/>
                    <a:pt x="56386" y="109924"/>
                  </a:cubicBezTo>
                  <a:close/>
                </a:path>
              </a:pathLst>
            </a:custGeom>
            <a:solidFill>
              <a:srgbClr val="000000"/>
            </a:solidFill>
            <a:ln w="25348" cap="flat">
              <a:noFill/>
              <a:prstDash val="solid"/>
              <a:miter/>
            </a:ln>
          </p:spPr>
          <p:txBody>
            <a:bodyPr rtlCol="0" anchor="ctr"/>
            <a:lstStyle/>
            <a:p>
              <a:endParaRPr lang="en-CN"/>
            </a:p>
          </p:txBody>
        </p:sp>
        <p:sp>
          <p:nvSpPr>
            <p:cNvPr id="18729" name="Freeform 18728">
              <a:extLst>
                <a:ext uri="{FF2B5EF4-FFF2-40B4-BE49-F238E27FC236}">
                  <a16:creationId xmlns:a16="http://schemas.microsoft.com/office/drawing/2014/main" id="{85D10BED-1E52-4503-20A8-9E8C2FAF447D}"/>
                </a:ext>
              </a:extLst>
            </p:cNvPr>
            <p:cNvSpPr/>
            <p:nvPr>
              <p:custDataLst>
                <p:tags r:id="rId35"/>
              </p:custDataLst>
            </p:nvPr>
          </p:nvSpPr>
          <p:spPr>
            <a:xfrm>
              <a:off x="7970907" y="4892109"/>
              <a:ext cx="81988" cy="178400"/>
            </a:xfrm>
            <a:custGeom>
              <a:avLst/>
              <a:gdLst>
                <a:gd name="connsiteX0" fmla="*/ 36147 w 81988"/>
                <a:gd name="connsiteY0" fmla="*/ 69436 h 178400"/>
                <a:gd name="connsiteX1" fmla="*/ 36147 w 81988"/>
                <a:gd name="connsiteY1" fmla="*/ 40082 h 178400"/>
                <a:gd name="connsiteX2" fmla="*/ 59427 w 81988"/>
                <a:gd name="connsiteY2" fmla="*/ 5667 h 178400"/>
                <a:gd name="connsiteX3" fmla="*/ 67778 w 81988"/>
                <a:gd name="connsiteY3" fmla="*/ 7438 h 178400"/>
                <a:gd name="connsiteX4" fmla="*/ 60187 w 81988"/>
                <a:gd name="connsiteY4" fmla="*/ 18066 h 178400"/>
                <a:gd name="connsiteX5" fmla="*/ 71068 w 81988"/>
                <a:gd name="connsiteY5" fmla="*/ 28947 h 178400"/>
                <a:gd name="connsiteX6" fmla="*/ 82202 w 81988"/>
                <a:gd name="connsiteY6" fmla="*/ 17813 h 178400"/>
                <a:gd name="connsiteX7" fmla="*/ 59427 w 81988"/>
                <a:gd name="connsiteY7" fmla="*/ 100 h 178400"/>
                <a:gd name="connsiteX8" fmla="*/ 20205 w 81988"/>
                <a:gd name="connsiteY8" fmla="*/ 40335 h 178400"/>
                <a:gd name="connsiteX9" fmla="*/ 20205 w 81988"/>
                <a:gd name="connsiteY9" fmla="*/ 69436 h 178400"/>
                <a:gd name="connsiteX10" fmla="*/ 213 w 81988"/>
                <a:gd name="connsiteY10" fmla="*/ 69436 h 178400"/>
                <a:gd name="connsiteX11" fmla="*/ 213 w 81988"/>
                <a:gd name="connsiteY11" fmla="*/ 77280 h 178400"/>
                <a:gd name="connsiteX12" fmla="*/ 20205 w 81988"/>
                <a:gd name="connsiteY12" fmla="*/ 77280 h 178400"/>
                <a:gd name="connsiteX13" fmla="*/ 20205 w 81988"/>
                <a:gd name="connsiteY13" fmla="*/ 159269 h 178400"/>
                <a:gd name="connsiteX14" fmla="*/ 467 w 81988"/>
                <a:gd name="connsiteY14" fmla="*/ 170656 h 178400"/>
                <a:gd name="connsiteX15" fmla="*/ 467 w 81988"/>
                <a:gd name="connsiteY15" fmla="*/ 178501 h 178400"/>
                <a:gd name="connsiteX16" fmla="*/ 29314 w 81988"/>
                <a:gd name="connsiteY16" fmla="*/ 177741 h 178400"/>
                <a:gd name="connsiteX17" fmla="*/ 61452 w 81988"/>
                <a:gd name="connsiteY17" fmla="*/ 178501 h 178400"/>
                <a:gd name="connsiteX18" fmla="*/ 61452 w 81988"/>
                <a:gd name="connsiteY18" fmla="*/ 170656 h 178400"/>
                <a:gd name="connsiteX19" fmla="*/ 56138 w 81988"/>
                <a:gd name="connsiteY19" fmla="*/ 170656 h 178400"/>
                <a:gd name="connsiteX20" fmla="*/ 36906 w 81988"/>
                <a:gd name="connsiteY20" fmla="*/ 158763 h 178400"/>
                <a:gd name="connsiteX21" fmla="*/ 36906 w 81988"/>
                <a:gd name="connsiteY21" fmla="*/ 77280 h 178400"/>
                <a:gd name="connsiteX22" fmla="*/ 65754 w 81988"/>
                <a:gd name="connsiteY22" fmla="*/ 77280 h 178400"/>
                <a:gd name="connsiteX23" fmla="*/ 65754 w 81988"/>
                <a:gd name="connsiteY23" fmla="*/ 69436 h 178400"/>
                <a:gd name="connsiteX24" fmla="*/ 36147 w 81988"/>
                <a:gd name="connsiteY24" fmla="*/ 69436 h 1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988" h="178400">
                  <a:moveTo>
                    <a:pt x="36147" y="69436"/>
                  </a:moveTo>
                  <a:lnTo>
                    <a:pt x="36147" y="40082"/>
                  </a:lnTo>
                  <a:cubicBezTo>
                    <a:pt x="36147" y="17813"/>
                    <a:pt x="48293" y="5667"/>
                    <a:pt x="59427" y="5667"/>
                  </a:cubicBezTo>
                  <a:cubicBezTo>
                    <a:pt x="60187" y="5667"/>
                    <a:pt x="63982" y="5667"/>
                    <a:pt x="67778" y="7438"/>
                  </a:cubicBezTo>
                  <a:cubicBezTo>
                    <a:pt x="64742" y="8450"/>
                    <a:pt x="60187" y="11740"/>
                    <a:pt x="60187" y="18066"/>
                  </a:cubicBezTo>
                  <a:cubicBezTo>
                    <a:pt x="60187" y="23886"/>
                    <a:pt x="64235" y="28947"/>
                    <a:pt x="71068" y="28947"/>
                  </a:cubicBezTo>
                  <a:cubicBezTo>
                    <a:pt x="78406" y="28947"/>
                    <a:pt x="82202" y="23886"/>
                    <a:pt x="82202" y="17813"/>
                  </a:cubicBezTo>
                  <a:cubicBezTo>
                    <a:pt x="82202" y="8450"/>
                    <a:pt x="72839" y="100"/>
                    <a:pt x="59427" y="100"/>
                  </a:cubicBezTo>
                  <a:cubicBezTo>
                    <a:pt x="41714" y="100"/>
                    <a:pt x="20205" y="13511"/>
                    <a:pt x="20205" y="40335"/>
                  </a:cubicBezTo>
                  <a:lnTo>
                    <a:pt x="20205" y="69436"/>
                  </a:lnTo>
                  <a:lnTo>
                    <a:pt x="213" y="69436"/>
                  </a:lnTo>
                  <a:lnTo>
                    <a:pt x="213" y="77280"/>
                  </a:lnTo>
                  <a:lnTo>
                    <a:pt x="20205" y="77280"/>
                  </a:lnTo>
                  <a:lnTo>
                    <a:pt x="20205" y="159269"/>
                  </a:lnTo>
                  <a:cubicBezTo>
                    <a:pt x="20205" y="170656"/>
                    <a:pt x="17421" y="170656"/>
                    <a:pt x="467" y="170656"/>
                  </a:cubicBezTo>
                  <a:lnTo>
                    <a:pt x="467" y="178501"/>
                  </a:lnTo>
                  <a:cubicBezTo>
                    <a:pt x="10336" y="178248"/>
                    <a:pt x="22229" y="177741"/>
                    <a:pt x="29314" y="177741"/>
                  </a:cubicBezTo>
                  <a:cubicBezTo>
                    <a:pt x="39436" y="177741"/>
                    <a:pt x="51330" y="177741"/>
                    <a:pt x="61452" y="178501"/>
                  </a:cubicBezTo>
                  <a:lnTo>
                    <a:pt x="61452" y="170656"/>
                  </a:lnTo>
                  <a:lnTo>
                    <a:pt x="56138" y="170656"/>
                  </a:lnTo>
                  <a:cubicBezTo>
                    <a:pt x="37412" y="170656"/>
                    <a:pt x="36906" y="167872"/>
                    <a:pt x="36906" y="158763"/>
                  </a:cubicBezTo>
                  <a:lnTo>
                    <a:pt x="36906" y="77280"/>
                  </a:lnTo>
                  <a:lnTo>
                    <a:pt x="65754" y="77280"/>
                  </a:lnTo>
                  <a:lnTo>
                    <a:pt x="65754" y="69436"/>
                  </a:lnTo>
                  <a:lnTo>
                    <a:pt x="36147" y="69436"/>
                  </a:lnTo>
                  <a:close/>
                </a:path>
              </a:pathLst>
            </a:custGeom>
            <a:solidFill>
              <a:srgbClr val="000000"/>
            </a:solidFill>
            <a:ln w="25348" cap="flat">
              <a:noFill/>
              <a:prstDash val="solid"/>
              <a:miter/>
            </a:ln>
          </p:spPr>
          <p:txBody>
            <a:bodyPr rtlCol="0" anchor="ctr"/>
            <a:lstStyle/>
            <a:p>
              <a:endParaRPr lang="en-CN"/>
            </a:p>
          </p:txBody>
        </p:sp>
        <p:sp>
          <p:nvSpPr>
            <p:cNvPr id="18730" name="Freeform 18729">
              <a:extLst>
                <a:ext uri="{FF2B5EF4-FFF2-40B4-BE49-F238E27FC236}">
                  <a16:creationId xmlns:a16="http://schemas.microsoft.com/office/drawing/2014/main" id="{94518E04-65BF-3E67-FE9D-602FC5CA07B8}"/>
                </a:ext>
              </a:extLst>
            </p:cNvPr>
            <p:cNvSpPr/>
            <p:nvPr>
              <p:custDataLst>
                <p:tags r:id="rId36"/>
              </p:custDataLst>
            </p:nvPr>
          </p:nvSpPr>
          <p:spPr>
            <a:xfrm>
              <a:off x="8044685" y="4914884"/>
              <a:ext cx="79204" cy="158409"/>
            </a:xfrm>
            <a:custGeom>
              <a:avLst/>
              <a:gdLst>
                <a:gd name="connsiteX0" fmla="*/ 39186 w 79204"/>
                <a:gd name="connsiteY0" fmla="*/ 54506 h 158409"/>
                <a:gd name="connsiteX1" fmla="*/ 75373 w 79204"/>
                <a:gd name="connsiteY1" fmla="*/ 54506 h 158409"/>
                <a:gd name="connsiteX2" fmla="*/ 75373 w 79204"/>
                <a:gd name="connsiteY2" fmla="*/ 46661 h 158409"/>
                <a:gd name="connsiteX3" fmla="*/ 39186 w 79204"/>
                <a:gd name="connsiteY3" fmla="*/ 46661 h 158409"/>
                <a:gd name="connsiteX4" fmla="*/ 39186 w 79204"/>
                <a:gd name="connsiteY4" fmla="*/ 100 h 158409"/>
                <a:gd name="connsiteX5" fmla="*/ 32860 w 79204"/>
                <a:gd name="connsiteY5" fmla="*/ 100 h 158409"/>
                <a:gd name="connsiteX6" fmla="*/ 217 w 79204"/>
                <a:gd name="connsiteY6" fmla="*/ 48938 h 158409"/>
                <a:gd name="connsiteX7" fmla="*/ 217 w 79204"/>
                <a:gd name="connsiteY7" fmla="*/ 54506 h 158409"/>
                <a:gd name="connsiteX8" fmla="*/ 21726 w 79204"/>
                <a:gd name="connsiteY8" fmla="*/ 54506 h 158409"/>
                <a:gd name="connsiteX9" fmla="*/ 21726 w 79204"/>
                <a:gd name="connsiteY9" fmla="*/ 124348 h 158409"/>
                <a:gd name="connsiteX10" fmla="*/ 54369 w 79204"/>
                <a:gd name="connsiteY10" fmla="*/ 158510 h 158409"/>
                <a:gd name="connsiteX11" fmla="*/ 79422 w 79204"/>
                <a:gd name="connsiteY11" fmla="*/ 124348 h 158409"/>
                <a:gd name="connsiteX12" fmla="*/ 79422 w 79204"/>
                <a:gd name="connsiteY12" fmla="*/ 109924 h 158409"/>
                <a:gd name="connsiteX13" fmla="*/ 73095 w 79204"/>
                <a:gd name="connsiteY13" fmla="*/ 109924 h 158409"/>
                <a:gd name="connsiteX14" fmla="*/ 73095 w 79204"/>
                <a:gd name="connsiteY14" fmla="*/ 123842 h 158409"/>
                <a:gd name="connsiteX15" fmla="*/ 56141 w 79204"/>
                <a:gd name="connsiteY15" fmla="*/ 152183 h 158409"/>
                <a:gd name="connsiteX16" fmla="*/ 39186 w 79204"/>
                <a:gd name="connsiteY16" fmla="*/ 124854 h 158409"/>
                <a:gd name="connsiteX17" fmla="*/ 39186 w 79204"/>
                <a:gd name="connsiteY17" fmla="*/ 54506 h 1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04" h="158409">
                  <a:moveTo>
                    <a:pt x="39186" y="54506"/>
                  </a:moveTo>
                  <a:lnTo>
                    <a:pt x="75373" y="54506"/>
                  </a:lnTo>
                  <a:lnTo>
                    <a:pt x="75373" y="46661"/>
                  </a:lnTo>
                  <a:lnTo>
                    <a:pt x="39186" y="46661"/>
                  </a:lnTo>
                  <a:lnTo>
                    <a:pt x="39186" y="100"/>
                  </a:lnTo>
                  <a:lnTo>
                    <a:pt x="32860" y="100"/>
                  </a:lnTo>
                  <a:cubicBezTo>
                    <a:pt x="32607" y="20850"/>
                    <a:pt x="25016" y="47926"/>
                    <a:pt x="217" y="48938"/>
                  </a:cubicBezTo>
                  <a:lnTo>
                    <a:pt x="217" y="54506"/>
                  </a:lnTo>
                  <a:lnTo>
                    <a:pt x="21726" y="54506"/>
                  </a:lnTo>
                  <a:lnTo>
                    <a:pt x="21726" y="124348"/>
                  </a:lnTo>
                  <a:cubicBezTo>
                    <a:pt x="21726" y="155473"/>
                    <a:pt x="45260" y="158510"/>
                    <a:pt x="54369" y="158510"/>
                  </a:cubicBezTo>
                  <a:cubicBezTo>
                    <a:pt x="72336" y="158510"/>
                    <a:pt x="79422" y="140543"/>
                    <a:pt x="79422" y="124348"/>
                  </a:cubicBezTo>
                  <a:lnTo>
                    <a:pt x="79422" y="109924"/>
                  </a:lnTo>
                  <a:lnTo>
                    <a:pt x="73095" y="109924"/>
                  </a:lnTo>
                  <a:lnTo>
                    <a:pt x="73095" y="123842"/>
                  </a:lnTo>
                  <a:cubicBezTo>
                    <a:pt x="73095" y="142567"/>
                    <a:pt x="65504" y="152183"/>
                    <a:pt x="56141" y="152183"/>
                  </a:cubicBezTo>
                  <a:cubicBezTo>
                    <a:pt x="39186" y="152183"/>
                    <a:pt x="39186" y="129156"/>
                    <a:pt x="39186" y="124854"/>
                  </a:cubicBezTo>
                  <a:lnTo>
                    <a:pt x="39186" y="54506"/>
                  </a:lnTo>
                  <a:close/>
                </a:path>
              </a:pathLst>
            </a:custGeom>
            <a:solidFill>
              <a:srgbClr val="000000"/>
            </a:solidFill>
            <a:ln w="25348" cap="flat">
              <a:noFill/>
              <a:prstDash val="solid"/>
              <a:miter/>
            </a:ln>
          </p:spPr>
          <p:txBody>
            <a:bodyPr rtlCol="0" anchor="ctr"/>
            <a:lstStyle/>
            <a:p>
              <a:endParaRPr lang="en-CN"/>
            </a:p>
          </p:txBody>
        </p:sp>
        <p:sp>
          <p:nvSpPr>
            <p:cNvPr id="18731" name="Freeform 18730">
              <a:extLst>
                <a:ext uri="{FF2B5EF4-FFF2-40B4-BE49-F238E27FC236}">
                  <a16:creationId xmlns:a16="http://schemas.microsoft.com/office/drawing/2014/main" id="{CFAAD62E-0B37-8470-A27B-52E0B6B4C6CB}"/>
                </a:ext>
              </a:extLst>
            </p:cNvPr>
            <p:cNvSpPr/>
            <p:nvPr>
              <p:custDataLst>
                <p:tags r:id="rId37"/>
              </p:custDataLst>
            </p:nvPr>
          </p:nvSpPr>
          <p:spPr>
            <a:xfrm>
              <a:off x="8147649" y="4897676"/>
              <a:ext cx="213068" cy="172833"/>
            </a:xfrm>
            <a:custGeom>
              <a:avLst/>
              <a:gdLst>
                <a:gd name="connsiteX0" fmla="*/ 51843 w 213068"/>
                <a:gd name="connsiteY0" fmla="*/ 5667 h 172833"/>
                <a:gd name="connsiteX1" fmla="*/ 42986 w 213068"/>
                <a:gd name="connsiteY1" fmla="*/ 100 h 172833"/>
                <a:gd name="connsiteX2" fmla="*/ 220 w 213068"/>
                <a:gd name="connsiteY2" fmla="*/ 100 h 172833"/>
                <a:gd name="connsiteX3" fmla="*/ 220 w 213068"/>
                <a:gd name="connsiteY3" fmla="*/ 7944 h 172833"/>
                <a:gd name="connsiteX4" fmla="*/ 6294 w 213068"/>
                <a:gd name="connsiteY4" fmla="*/ 7944 h 172833"/>
                <a:gd name="connsiteX5" fmla="*/ 26285 w 213068"/>
                <a:gd name="connsiteY5" fmla="*/ 19838 h 172833"/>
                <a:gd name="connsiteX6" fmla="*/ 26285 w 213068"/>
                <a:gd name="connsiteY6" fmla="*/ 146363 h 172833"/>
                <a:gd name="connsiteX7" fmla="*/ 220 w 213068"/>
                <a:gd name="connsiteY7" fmla="*/ 165089 h 172833"/>
                <a:gd name="connsiteX8" fmla="*/ 220 w 213068"/>
                <a:gd name="connsiteY8" fmla="*/ 172934 h 172833"/>
                <a:gd name="connsiteX9" fmla="*/ 29827 w 213068"/>
                <a:gd name="connsiteY9" fmla="*/ 172174 h 172833"/>
                <a:gd name="connsiteX10" fmla="*/ 59434 w 213068"/>
                <a:gd name="connsiteY10" fmla="*/ 172934 h 172833"/>
                <a:gd name="connsiteX11" fmla="*/ 59434 w 213068"/>
                <a:gd name="connsiteY11" fmla="*/ 165089 h 172833"/>
                <a:gd name="connsiteX12" fmla="*/ 33370 w 213068"/>
                <a:gd name="connsiteY12" fmla="*/ 146363 h 172833"/>
                <a:gd name="connsiteX13" fmla="*/ 33370 w 213068"/>
                <a:gd name="connsiteY13" fmla="*/ 9969 h 172833"/>
                <a:gd name="connsiteX14" fmla="*/ 33623 w 213068"/>
                <a:gd name="connsiteY14" fmla="*/ 9969 h 172833"/>
                <a:gd name="connsiteX15" fmla="*/ 94608 w 213068"/>
                <a:gd name="connsiteY15" fmla="*/ 167366 h 172833"/>
                <a:gd name="connsiteX16" fmla="*/ 99669 w 213068"/>
                <a:gd name="connsiteY16" fmla="*/ 172934 h 172833"/>
                <a:gd name="connsiteX17" fmla="*/ 104224 w 213068"/>
                <a:gd name="connsiteY17" fmla="*/ 168126 h 172833"/>
                <a:gd name="connsiteX18" fmla="*/ 166475 w 213068"/>
                <a:gd name="connsiteY18" fmla="*/ 7944 h 172833"/>
                <a:gd name="connsiteX19" fmla="*/ 166728 w 213068"/>
                <a:gd name="connsiteY19" fmla="*/ 7944 h 172833"/>
                <a:gd name="connsiteX20" fmla="*/ 166728 w 213068"/>
                <a:gd name="connsiteY20" fmla="*/ 153196 h 172833"/>
                <a:gd name="connsiteX21" fmla="*/ 146737 w 213068"/>
                <a:gd name="connsiteY21" fmla="*/ 165089 h 172833"/>
                <a:gd name="connsiteX22" fmla="*/ 140664 w 213068"/>
                <a:gd name="connsiteY22" fmla="*/ 165089 h 172833"/>
                <a:gd name="connsiteX23" fmla="*/ 140664 w 213068"/>
                <a:gd name="connsiteY23" fmla="*/ 172934 h 172833"/>
                <a:gd name="connsiteX24" fmla="*/ 177103 w 213068"/>
                <a:gd name="connsiteY24" fmla="*/ 172174 h 172833"/>
                <a:gd name="connsiteX25" fmla="*/ 213289 w 213068"/>
                <a:gd name="connsiteY25" fmla="*/ 172934 h 172833"/>
                <a:gd name="connsiteX26" fmla="*/ 213289 w 213068"/>
                <a:gd name="connsiteY26" fmla="*/ 165089 h 172833"/>
                <a:gd name="connsiteX27" fmla="*/ 207216 w 213068"/>
                <a:gd name="connsiteY27" fmla="*/ 165089 h 172833"/>
                <a:gd name="connsiteX28" fmla="*/ 187225 w 213068"/>
                <a:gd name="connsiteY28" fmla="*/ 153196 h 172833"/>
                <a:gd name="connsiteX29" fmla="*/ 187225 w 213068"/>
                <a:gd name="connsiteY29" fmla="*/ 19838 h 172833"/>
                <a:gd name="connsiteX30" fmla="*/ 207216 w 213068"/>
                <a:gd name="connsiteY30" fmla="*/ 7944 h 172833"/>
                <a:gd name="connsiteX31" fmla="*/ 213289 w 213068"/>
                <a:gd name="connsiteY31" fmla="*/ 7944 h 172833"/>
                <a:gd name="connsiteX32" fmla="*/ 213289 w 213068"/>
                <a:gd name="connsiteY32" fmla="*/ 100 h 172833"/>
                <a:gd name="connsiteX33" fmla="*/ 170524 w 213068"/>
                <a:gd name="connsiteY33" fmla="*/ 100 h 172833"/>
                <a:gd name="connsiteX34" fmla="*/ 162173 w 213068"/>
                <a:gd name="connsiteY34" fmla="*/ 4908 h 172833"/>
                <a:gd name="connsiteX35" fmla="*/ 106755 w 213068"/>
                <a:gd name="connsiteY35" fmla="*/ 147375 h 172833"/>
                <a:gd name="connsiteX36" fmla="*/ 51843 w 213068"/>
                <a:gd name="connsiteY36" fmla="*/ 5667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3068" h="172833">
                  <a:moveTo>
                    <a:pt x="51843" y="5667"/>
                  </a:moveTo>
                  <a:cubicBezTo>
                    <a:pt x="49565" y="100"/>
                    <a:pt x="48806" y="100"/>
                    <a:pt x="42986" y="100"/>
                  </a:cubicBezTo>
                  <a:lnTo>
                    <a:pt x="220" y="100"/>
                  </a:lnTo>
                  <a:lnTo>
                    <a:pt x="220" y="7944"/>
                  </a:lnTo>
                  <a:lnTo>
                    <a:pt x="6294" y="7944"/>
                  </a:lnTo>
                  <a:cubicBezTo>
                    <a:pt x="25779" y="7944"/>
                    <a:pt x="26285" y="10728"/>
                    <a:pt x="26285" y="19838"/>
                  </a:cubicBezTo>
                  <a:lnTo>
                    <a:pt x="26285" y="146363"/>
                  </a:lnTo>
                  <a:cubicBezTo>
                    <a:pt x="26285" y="153196"/>
                    <a:pt x="26285" y="165089"/>
                    <a:pt x="220" y="165089"/>
                  </a:cubicBezTo>
                  <a:lnTo>
                    <a:pt x="220" y="172934"/>
                  </a:lnTo>
                  <a:cubicBezTo>
                    <a:pt x="9077" y="172680"/>
                    <a:pt x="21477" y="172174"/>
                    <a:pt x="29827" y="172174"/>
                  </a:cubicBezTo>
                  <a:cubicBezTo>
                    <a:pt x="38178" y="172174"/>
                    <a:pt x="50578" y="172680"/>
                    <a:pt x="59434" y="172934"/>
                  </a:cubicBezTo>
                  <a:lnTo>
                    <a:pt x="59434" y="165089"/>
                  </a:lnTo>
                  <a:cubicBezTo>
                    <a:pt x="33370" y="165089"/>
                    <a:pt x="33370" y="153196"/>
                    <a:pt x="33370" y="146363"/>
                  </a:cubicBezTo>
                  <a:lnTo>
                    <a:pt x="33370" y="9969"/>
                  </a:lnTo>
                  <a:lnTo>
                    <a:pt x="33623" y="9969"/>
                  </a:lnTo>
                  <a:lnTo>
                    <a:pt x="94608" y="167366"/>
                  </a:lnTo>
                  <a:cubicBezTo>
                    <a:pt x="95874" y="170656"/>
                    <a:pt x="97139" y="172934"/>
                    <a:pt x="99669" y="172934"/>
                  </a:cubicBezTo>
                  <a:cubicBezTo>
                    <a:pt x="102453" y="172934"/>
                    <a:pt x="103212" y="170909"/>
                    <a:pt x="104224" y="168126"/>
                  </a:cubicBezTo>
                  <a:lnTo>
                    <a:pt x="166475" y="7944"/>
                  </a:lnTo>
                  <a:lnTo>
                    <a:pt x="166728" y="7944"/>
                  </a:lnTo>
                  <a:lnTo>
                    <a:pt x="166728" y="153196"/>
                  </a:lnTo>
                  <a:cubicBezTo>
                    <a:pt x="166728" y="162305"/>
                    <a:pt x="166222" y="165089"/>
                    <a:pt x="146737" y="165089"/>
                  </a:cubicBezTo>
                  <a:lnTo>
                    <a:pt x="140664" y="165089"/>
                  </a:lnTo>
                  <a:lnTo>
                    <a:pt x="140664" y="172934"/>
                  </a:lnTo>
                  <a:cubicBezTo>
                    <a:pt x="150027" y="172174"/>
                    <a:pt x="167234" y="172174"/>
                    <a:pt x="177103" y="172174"/>
                  </a:cubicBezTo>
                  <a:cubicBezTo>
                    <a:pt x="186972" y="172174"/>
                    <a:pt x="203927" y="172174"/>
                    <a:pt x="213289" y="172934"/>
                  </a:cubicBezTo>
                  <a:lnTo>
                    <a:pt x="213289" y="165089"/>
                  </a:lnTo>
                  <a:lnTo>
                    <a:pt x="207216" y="165089"/>
                  </a:lnTo>
                  <a:cubicBezTo>
                    <a:pt x="187731" y="165089"/>
                    <a:pt x="187225" y="162305"/>
                    <a:pt x="187225" y="153196"/>
                  </a:cubicBezTo>
                  <a:lnTo>
                    <a:pt x="187225" y="19838"/>
                  </a:lnTo>
                  <a:cubicBezTo>
                    <a:pt x="187225" y="10728"/>
                    <a:pt x="187731" y="7944"/>
                    <a:pt x="207216" y="7944"/>
                  </a:cubicBezTo>
                  <a:lnTo>
                    <a:pt x="213289" y="7944"/>
                  </a:lnTo>
                  <a:lnTo>
                    <a:pt x="213289" y="100"/>
                  </a:lnTo>
                  <a:lnTo>
                    <a:pt x="170524" y="100"/>
                  </a:lnTo>
                  <a:cubicBezTo>
                    <a:pt x="163944" y="100"/>
                    <a:pt x="163944" y="353"/>
                    <a:pt x="162173" y="4908"/>
                  </a:cubicBezTo>
                  <a:lnTo>
                    <a:pt x="106755" y="147375"/>
                  </a:lnTo>
                  <a:lnTo>
                    <a:pt x="51843" y="5667"/>
                  </a:lnTo>
                  <a:close/>
                </a:path>
              </a:pathLst>
            </a:custGeom>
            <a:solidFill>
              <a:srgbClr val="000000"/>
            </a:solidFill>
            <a:ln w="25348" cap="flat">
              <a:noFill/>
              <a:prstDash val="solid"/>
              <a:miter/>
            </a:ln>
          </p:spPr>
          <p:txBody>
            <a:bodyPr rtlCol="0" anchor="ctr"/>
            <a:lstStyle/>
            <a:p>
              <a:endParaRPr lang="en-CN"/>
            </a:p>
          </p:txBody>
        </p:sp>
        <p:sp>
          <p:nvSpPr>
            <p:cNvPr id="18732" name="Freeform 18731">
              <a:extLst>
                <a:ext uri="{FF2B5EF4-FFF2-40B4-BE49-F238E27FC236}">
                  <a16:creationId xmlns:a16="http://schemas.microsoft.com/office/drawing/2014/main" id="{A183FD6F-AFC2-4637-6A11-010A65F3BFBF}"/>
                </a:ext>
              </a:extLst>
            </p:cNvPr>
            <p:cNvSpPr/>
            <p:nvPr>
              <p:custDataLst>
                <p:tags r:id="rId38"/>
              </p:custDataLst>
            </p:nvPr>
          </p:nvSpPr>
          <p:spPr>
            <a:xfrm>
              <a:off x="8380879" y="4957143"/>
              <a:ext cx="114126" cy="116150"/>
            </a:xfrm>
            <a:custGeom>
              <a:avLst/>
              <a:gdLst>
                <a:gd name="connsiteX0" fmla="*/ 73867 w 114126"/>
                <a:gd name="connsiteY0" fmla="*/ 94235 h 116150"/>
                <a:gd name="connsiteX1" fmla="*/ 93605 w 114126"/>
                <a:gd name="connsiteY1" fmla="*/ 114985 h 116150"/>
                <a:gd name="connsiteX2" fmla="*/ 114356 w 114126"/>
                <a:gd name="connsiteY2" fmla="*/ 90945 h 116150"/>
                <a:gd name="connsiteX3" fmla="*/ 114356 w 114126"/>
                <a:gd name="connsiteY3" fmla="*/ 76774 h 116150"/>
                <a:gd name="connsiteX4" fmla="*/ 108029 w 114126"/>
                <a:gd name="connsiteY4" fmla="*/ 76774 h 116150"/>
                <a:gd name="connsiteX5" fmla="*/ 108029 w 114126"/>
                <a:gd name="connsiteY5" fmla="*/ 90945 h 116150"/>
                <a:gd name="connsiteX6" fmla="*/ 98919 w 114126"/>
                <a:gd name="connsiteY6" fmla="*/ 107140 h 116150"/>
                <a:gd name="connsiteX7" fmla="*/ 89557 w 114126"/>
                <a:gd name="connsiteY7" fmla="*/ 94488 h 116150"/>
                <a:gd name="connsiteX8" fmla="*/ 89557 w 114126"/>
                <a:gd name="connsiteY8" fmla="*/ 43877 h 116150"/>
                <a:gd name="connsiteX9" fmla="*/ 80447 w 114126"/>
                <a:gd name="connsiteY9" fmla="*/ 14017 h 116150"/>
                <a:gd name="connsiteX10" fmla="*/ 45779 w 114126"/>
                <a:gd name="connsiteY10" fmla="*/ 100 h 116150"/>
                <a:gd name="connsiteX11" fmla="*/ 7568 w 114126"/>
                <a:gd name="connsiteY11" fmla="*/ 28694 h 116150"/>
                <a:gd name="connsiteX12" fmla="*/ 19208 w 114126"/>
                <a:gd name="connsiteY12" fmla="*/ 40588 h 116150"/>
                <a:gd name="connsiteX13" fmla="*/ 30849 w 114126"/>
                <a:gd name="connsiteY13" fmla="*/ 28947 h 116150"/>
                <a:gd name="connsiteX14" fmla="*/ 17943 w 114126"/>
                <a:gd name="connsiteY14" fmla="*/ 17307 h 116150"/>
                <a:gd name="connsiteX15" fmla="*/ 45273 w 114126"/>
                <a:gd name="connsiteY15" fmla="*/ 5667 h 116150"/>
                <a:gd name="connsiteX16" fmla="*/ 72096 w 114126"/>
                <a:gd name="connsiteY16" fmla="*/ 38057 h 116150"/>
                <a:gd name="connsiteX17" fmla="*/ 72096 w 114126"/>
                <a:gd name="connsiteY17" fmla="*/ 47420 h 116150"/>
                <a:gd name="connsiteX18" fmla="*/ 25535 w 114126"/>
                <a:gd name="connsiteY18" fmla="*/ 56530 h 116150"/>
                <a:gd name="connsiteX19" fmla="*/ 230 w 114126"/>
                <a:gd name="connsiteY19" fmla="*/ 89427 h 116150"/>
                <a:gd name="connsiteX20" fmla="*/ 40718 w 114126"/>
                <a:gd name="connsiteY20" fmla="*/ 116250 h 116150"/>
                <a:gd name="connsiteX21" fmla="*/ 73867 w 114126"/>
                <a:gd name="connsiteY21" fmla="*/ 94235 h 116150"/>
                <a:gd name="connsiteX22" fmla="*/ 72096 w 114126"/>
                <a:gd name="connsiteY22" fmla="*/ 52734 h 116150"/>
                <a:gd name="connsiteX23" fmla="*/ 72096 w 114126"/>
                <a:gd name="connsiteY23" fmla="*/ 78039 h 116150"/>
                <a:gd name="connsiteX24" fmla="*/ 42489 w 114126"/>
                <a:gd name="connsiteY24" fmla="*/ 110683 h 116150"/>
                <a:gd name="connsiteX25" fmla="*/ 19714 w 114126"/>
                <a:gd name="connsiteY25" fmla="*/ 89174 h 116150"/>
                <a:gd name="connsiteX26" fmla="*/ 72096 w 114126"/>
                <a:gd name="connsiteY26" fmla="*/ 52734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4126" h="116150">
                  <a:moveTo>
                    <a:pt x="73867" y="94235"/>
                  </a:moveTo>
                  <a:cubicBezTo>
                    <a:pt x="74880" y="104357"/>
                    <a:pt x="81712" y="114985"/>
                    <a:pt x="93605" y="114985"/>
                  </a:cubicBezTo>
                  <a:cubicBezTo>
                    <a:pt x="98919" y="114985"/>
                    <a:pt x="114356" y="111442"/>
                    <a:pt x="114356" y="90945"/>
                  </a:cubicBezTo>
                  <a:lnTo>
                    <a:pt x="114356" y="76774"/>
                  </a:lnTo>
                  <a:lnTo>
                    <a:pt x="108029" y="76774"/>
                  </a:lnTo>
                  <a:lnTo>
                    <a:pt x="108029" y="90945"/>
                  </a:lnTo>
                  <a:cubicBezTo>
                    <a:pt x="108029" y="105622"/>
                    <a:pt x="101703" y="107140"/>
                    <a:pt x="98919" y="107140"/>
                  </a:cubicBezTo>
                  <a:cubicBezTo>
                    <a:pt x="90569" y="107140"/>
                    <a:pt x="89557" y="95753"/>
                    <a:pt x="89557" y="94488"/>
                  </a:cubicBezTo>
                  <a:lnTo>
                    <a:pt x="89557" y="43877"/>
                  </a:lnTo>
                  <a:cubicBezTo>
                    <a:pt x="89557" y="33249"/>
                    <a:pt x="89557" y="23380"/>
                    <a:pt x="80447" y="14017"/>
                  </a:cubicBezTo>
                  <a:cubicBezTo>
                    <a:pt x="70578" y="4148"/>
                    <a:pt x="57925" y="100"/>
                    <a:pt x="45779" y="100"/>
                  </a:cubicBezTo>
                  <a:cubicBezTo>
                    <a:pt x="25029" y="100"/>
                    <a:pt x="7568" y="11993"/>
                    <a:pt x="7568" y="28694"/>
                  </a:cubicBezTo>
                  <a:cubicBezTo>
                    <a:pt x="7568" y="36286"/>
                    <a:pt x="12629" y="40588"/>
                    <a:pt x="19208" y="40588"/>
                  </a:cubicBezTo>
                  <a:cubicBezTo>
                    <a:pt x="26294" y="40588"/>
                    <a:pt x="30849" y="35527"/>
                    <a:pt x="30849" y="28947"/>
                  </a:cubicBezTo>
                  <a:cubicBezTo>
                    <a:pt x="30849" y="25911"/>
                    <a:pt x="29583" y="17560"/>
                    <a:pt x="17943" y="17307"/>
                  </a:cubicBezTo>
                  <a:cubicBezTo>
                    <a:pt x="24775" y="8450"/>
                    <a:pt x="37175" y="5667"/>
                    <a:pt x="45273" y="5667"/>
                  </a:cubicBezTo>
                  <a:cubicBezTo>
                    <a:pt x="57672" y="5667"/>
                    <a:pt x="72096" y="15536"/>
                    <a:pt x="72096" y="38057"/>
                  </a:cubicBezTo>
                  <a:lnTo>
                    <a:pt x="72096" y="47420"/>
                  </a:lnTo>
                  <a:cubicBezTo>
                    <a:pt x="59190" y="48179"/>
                    <a:pt x="41477" y="48938"/>
                    <a:pt x="25535" y="56530"/>
                  </a:cubicBezTo>
                  <a:cubicBezTo>
                    <a:pt x="6556" y="65134"/>
                    <a:pt x="230" y="78292"/>
                    <a:pt x="230" y="89427"/>
                  </a:cubicBezTo>
                  <a:cubicBezTo>
                    <a:pt x="230" y="109924"/>
                    <a:pt x="24775" y="116250"/>
                    <a:pt x="40718" y="116250"/>
                  </a:cubicBezTo>
                  <a:cubicBezTo>
                    <a:pt x="57419" y="116250"/>
                    <a:pt x="69059" y="106128"/>
                    <a:pt x="73867" y="94235"/>
                  </a:cubicBezTo>
                  <a:close/>
                  <a:moveTo>
                    <a:pt x="72096" y="52734"/>
                  </a:moveTo>
                  <a:lnTo>
                    <a:pt x="72096" y="78039"/>
                  </a:lnTo>
                  <a:cubicBezTo>
                    <a:pt x="72096" y="102079"/>
                    <a:pt x="53876" y="110683"/>
                    <a:pt x="42489" y="110683"/>
                  </a:cubicBezTo>
                  <a:cubicBezTo>
                    <a:pt x="30090" y="110683"/>
                    <a:pt x="19714" y="101826"/>
                    <a:pt x="19714" y="89174"/>
                  </a:cubicBezTo>
                  <a:cubicBezTo>
                    <a:pt x="19714" y="75256"/>
                    <a:pt x="30343" y="54253"/>
                    <a:pt x="72096" y="52734"/>
                  </a:cubicBezTo>
                  <a:close/>
                </a:path>
              </a:pathLst>
            </a:custGeom>
            <a:solidFill>
              <a:srgbClr val="000000"/>
            </a:solidFill>
            <a:ln w="25348" cap="flat">
              <a:noFill/>
              <a:prstDash val="solid"/>
              <a:miter/>
            </a:ln>
          </p:spPr>
          <p:txBody>
            <a:bodyPr rtlCol="0" anchor="ctr"/>
            <a:lstStyle/>
            <a:p>
              <a:endParaRPr lang="en-CN"/>
            </a:p>
          </p:txBody>
        </p:sp>
        <p:sp>
          <p:nvSpPr>
            <p:cNvPr id="18733" name="Freeform 18732">
              <a:extLst>
                <a:ext uri="{FF2B5EF4-FFF2-40B4-BE49-F238E27FC236}">
                  <a16:creationId xmlns:a16="http://schemas.microsoft.com/office/drawing/2014/main" id="{B7052AAC-3933-B877-B486-FF18F7515FF0}"/>
                </a:ext>
              </a:extLst>
            </p:cNvPr>
            <p:cNvSpPr/>
            <p:nvPr>
              <p:custDataLst>
                <p:tags r:id="rId39"/>
              </p:custDataLst>
            </p:nvPr>
          </p:nvSpPr>
          <p:spPr>
            <a:xfrm>
              <a:off x="8499813" y="4961445"/>
              <a:ext cx="127537" cy="109065"/>
            </a:xfrm>
            <a:custGeom>
              <a:avLst/>
              <a:gdLst>
                <a:gd name="connsiteX0" fmla="*/ 69824 w 127537"/>
                <a:gd name="connsiteY0" fmla="*/ 49698 h 109065"/>
                <a:gd name="connsiteX1" fmla="*/ 93104 w 127537"/>
                <a:gd name="connsiteY1" fmla="*/ 21103 h 109065"/>
                <a:gd name="connsiteX2" fmla="*/ 123217 w 127537"/>
                <a:gd name="connsiteY2" fmla="*/ 7944 h 109065"/>
                <a:gd name="connsiteX3" fmla="*/ 123217 w 127537"/>
                <a:gd name="connsiteY3" fmla="*/ 100 h 109065"/>
                <a:gd name="connsiteX4" fmla="*/ 102467 w 127537"/>
                <a:gd name="connsiteY4" fmla="*/ 859 h 109065"/>
                <a:gd name="connsiteX5" fmla="*/ 78174 w 127537"/>
                <a:gd name="connsiteY5" fmla="*/ 100 h 109065"/>
                <a:gd name="connsiteX6" fmla="*/ 78174 w 127537"/>
                <a:gd name="connsiteY6" fmla="*/ 7944 h 109065"/>
                <a:gd name="connsiteX7" fmla="*/ 85513 w 127537"/>
                <a:gd name="connsiteY7" fmla="*/ 15789 h 109065"/>
                <a:gd name="connsiteX8" fmla="*/ 81717 w 127537"/>
                <a:gd name="connsiteY8" fmla="*/ 24646 h 109065"/>
                <a:gd name="connsiteX9" fmla="*/ 66028 w 127537"/>
                <a:gd name="connsiteY9" fmla="*/ 44384 h 109065"/>
                <a:gd name="connsiteX10" fmla="*/ 46290 w 127537"/>
                <a:gd name="connsiteY10" fmla="*/ 18825 h 109065"/>
                <a:gd name="connsiteX11" fmla="*/ 44012 w 127537"/>
                <a:gd name="connsiteY11" fmla="*/ 14270 h 109065"/>
                <a:gd name="connsiteX12" fmla="*/ 52869 w 127537"/>
                <a:gd name="connsiteY12" fmla="*/ 7944 h 109065"/>
                <a:gd name="connsiteX13" fmla="*/ 52869 w 127537"/>
                <a:gd name="connsiteY13" fmla="*/ 100 h 109065"/>
                <a:gd name="connsiteX14" fmla="*/ 25540 w 127537"/>
                <a:gd name="connsiteY14" fmla="*/ 859 h 109065"/>
                <a:gd name="connsiteX15" fmla="*/ 1500 w 127537"/>
                <a:gd name="connsiteY15" fmla="*/ 100 h 109065"/>
                <a:gd name="connsiteX16" fmla="*/ 1500 w 127537"/>
                <a:gd name="connsiteY16" fmla="*/ 7944 h 109065"/>
                <a:gd name="connsiteX17" fmla="*/ 31360 w 127537"/>
                <a:gd name="connsiteY17" fmla="*/ 23380 h 109065"/>
                <a:gd name="connsiteX18" fmla="*/ 56412 w 127537"/>
                <a:gd name="connsiteY18" fmla="*/ 56024 h 109065"/>
                <a:gd name="connsiteX19" fmla="*/ 32625 w 127537"/>
                <a:gd name="connsiteY19" fmla="*/ 86137 h 109065"/>
                <a:gd name="connsiteX20" fmla="*/ 235 w 127537"/>
                <a:gd name="connsiteY20" fmla="*/ 101320 h 109065"/>
                <a:gd name="connsiteX21" fmla="*/ 235 w 127537"/>
                <a:gd name="connsiteY21" fmla="*/ 109165 h 109065"/>
                <a:gd name="connsiteX22" fmla="*/ 21238 w 127537"/>
                <a:gd name="connsiteY22" fmla="*/ 108405 h 109065"/>
                <a:gd name="connsiteX23" fmla="*/ 45278 w 127537"/>
                <a:gd name="connsiteY23" fmla="*/ 109165 h 109065"/>
                <a:gd name="connsiteX24" fmla="*/ 45278 w 127537"/>
                <a:gd name="connsiteY24" fmla="*/ 101320 h 109065"/>
                <a:gd name="connsiteX25" fmla="*/ 37939 w 127537"/>
                <a:gd name="connsiteY25" fmla="*/ 93475 h 109065"/>
                <a:gd name="connsiteX26" fmla="*/ 60714 w 127537"/>
                <a:gd name="connsiteY26" fmla="*/ 61338 h 109065"/>
                <a:gd name="connsiteX27" fmla="*/ 79946 w 127537"/>
                <a:gd name="connsiteY27" fmla="*/ 86643 h 109065"/>
                <a:gd name="connsiteX28" fmla="*/ 85260 w 127537"/>
                <a:gd name="connsiteY28" fmla="*/ 94994 h 109065"/>
                <a:gd name="connsiteX29" fmla="*/ 76150 w 127537"/>
                <a:gd name="connsiteY29" fmla="*/ 101320 h 109065"/>
                <a:gd name="connsiteX30" fmla="*/ 76150 w 127537"/>
                <a:gd name="connsiteY30" fmla="*/ 109165 h 109065"/>
                <a:gd name="connsiteX31" fmla="*/ 103479 w 127537"/>
                <a:gd name="connsiteY31" fmla="*/ 108405 h 109065"/>
                <a:gd name="connsiteX32" fmla="*/ 127772 w 127537"/>
                <a:gd name="connsiteY32" fmla="*/ 109165 h 109065"/>
                <a:gd name="connsiteX33" fmla="*/ 127772 w 127537"/>
                <a:gd name="connsiteY33" fmla="*/ 101320 h 109065"/>
                <a:gd name="connsiteX34" fmla="*/ 103732 w 127537"/>
                <a:gd name="connsiteY34" fmla="*/ 93475 h 109065"/>
                <a:gd name="connsiteX35" fmla="*/ 69824 w 127537"/>
                <a:gd name="connsiteY35" fmla="*/ 49698 h 1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537" h="109065">
                  <a:moveTo>
                    <a:pt x="69824" y="49698"/>
                  </a:moveTo>
                  <a:cubicBezTo>
                    <a:pt x="77415" y="40082"/>
                    <a:pt x="87031" y="27682"/>
                    <a:pt x="93104" y="21103"/>
                  </a:cubicBezTo>
                  <a:cubicBezTo>
                    <a:pt x="100949" y="11993"/>
                    <a:pt x="111324" y="8197"/>
                    <a:pt x="123217" y="7944"/>
                  </a:cubicBezTo>
                  <a:lnTo>
                    <a:pt x="123217" y="100"/>
                  </a:lnTo>
                  <a:cubicBezTo>
                    <a:pt x="116638" y="606"/>
                    <a:pt x="109046" y="859"/>
                    <a:pt x="102467" y="859"/>
                  </a:cubicBezTo>
                  <a:cubicBezTo>
                    <a:pt x="94876" y="859"/>
                    <a:pt x="81464" y="353"/>
                    <a:pt x="78174" y="100"/>
                  </a:cubicBezTo>
                  <a:lnTo>
                    <a:pt x="78174" y="7944"/>
                  </a:lnTo>
                  <a:cubicBezTo>
                    <a:pt x="83488" y="8450"/>
                    <a:pt x="85513" y="11740"/>
                    <a:pt x="85513" y="15789"/>
                  </a:cubicBezTo>
                  <a:cubicBezTo>
                    <a:pt x="85513" y="19838"/>
                    <a:pt x="82982" y="23127"/>
                    <a:pt x="81717" y="24646"/>
                  </a:cubicBezTo>
                  <a:lnTo>
                    <a:pt x="66028" y="44384"/>
                  </a:lnTo>
                  <a:lnTo>
                    <a:pt x="46290" y="18825"/>
                  </a:lnTo>
                  <a:cubicBezTo>
                    <a:pt x="44012" y="16295"/>
                    <a:pt x="44012" y="15789"/>
                    <a:pt x="44012" y="14270"/>
                  </a:cubicBezTo>
                  <a:cubicBezTo>
                    <a:pt x="44012" y="10475"/>
                    <a:pt x="47808" y="8197"/>
                    <a:pt x="52869" y="7944"/>
                  </a:cubicBezTo>
                  <a:lnTo>
                    <a:pt x="52869" y="100"/>
                  </a:lnTo>
                  <a:cubicBezTo>
                    <a:pt x="46290" y="353"/>
                    <a:pt x="29588" y="859"/>
                    <a:pt x="25540" y="859"/>
                  </a:cubicBezTo>
                  <a:cubicBezTo>
                    <a:pt x="20226" y="859"/>
                    <a:pt x="8332" y="606"/>
                    <a:pt x="1500" y="100"/>
                  </a:cubicBezTo>
                  <a:lnTo>
                    <a:pt x="1500" y="7944"/>
                  </a:lnTo>
                  <a:cubicBezTo>
                    <a:pt x="19213" y="7944"/>
                    <a:pt x="19466" y="8197"/>
                    <a:pt x="31360" y="23380"/>
                  </a:cubicBezTo>
                  <a:lnTo>
                    <a:pt x="56412" y="56024"/>
                  </a:lnTo>
                  <a:lnTo>
                    <a:pt x="32625" y="86137"/>
                  </a:lnTo>
                  <a:cubicBezTo>
                    <a:pt x="20479" y="100814"/>
                    <a:pt x="5549" y="101320"/>
                    <a:pt x="235" y="101320"/>
                  </a:cubicBezTo>
                  <a:lnTo>
                    <a:pt x="235" y="109165"/>
                  </a:lnTo>
                  <a:cubicBezTo>
                    <a:pt x="6814" y="108659"/>
                    <a:pt x="14658" y="108405"/>
                    <a:pt x="21238" y="108405"/>
                  </a:cubicBezTo>
                  <a:cubicBezTo>
                    <a:pt x="28576" y="108405"/>
                    <a:pt x="39204" y="108912"/>
                    <a:pt x="45278" y="109165"/>
                  </a:cubicBezTo>
                  <a:lnTo>
                    <a:pt x="45278" y="101320"/>
                  </a:lnTo>
                  <a:cubicBezTo>
                    <a:pt x="39710" y="100561"/>
                    <a:pt x="37939" y="97271"/>
                    <a:pt x="37939" y="93475"/>
                  </a:cubicBezTo>
                  <a:cubicBezTo>
                    <a:pt x="37939" y="87908"/>
                    <a:pt x="45278" y="79558"/>
                    <a:pt x="60714" y="61338"/>
                  </a:cubicBezTo>
                  <a:lnTo>
                    <a:pt x="79946" y="86643"/>
                  </a:lnTo>
                  <a:cubicBezTo>
                    <a:pt x="81970" y="89427"/>
                    <a:pt x="85260" y="93475"/>
                    <a:pt x="85260" y="94994"/>
                  </a:cubicBezTo>
                  <a:cubicBezTo>
                    <a:pt x="85260" y="97271"/>
                    <a:pt x="82982" y="101067"/>
                    <a:pt x="76150" y="101320"/>
                  </a:cubicBezTo>
                  <a:lnTo>
                    <a:pt x="76150" y="109165"/>
                  </a:lnTo>
                  <a:cubicBezTo>
                    <a:pt x="83741" y="108912"/>
                    <a:pt x="97912" y="108405"/>
                    <a:pt x="103479" y="108405"/>
                  </a:cubicBezTo>
                  <a:cubicBezTo>
                    <a:pt x="110312" y="108405"/>
                    <a:pt x="120181" y="108659"/>
                    <a:pt x="127772" y="109165"/>
                  </a:cubicBezTo>
                  <a:lnTo>
                    <a:pt x="127772" y="101320"/>
                  </a:lnTo>
                  <a:cubicBezTo>
                    <a:pt x="114107" y="101320"/>
                    <a:pt x="109553" y="100814"/>
                    <a:pt x="103732" y="93475"/>
                  </a:cubicBezTo>
                  <a:lnTo>
                    <a:pt x="69824" y="49698"/>
                  </a:lnTo>
                  <a:close/>
                </a:path>
              </a:pathLst>
            </a:custGeom>
            <a:solidFill>
              <a:srgbClr val="000000"/>
            </a:solidFill>
            <a:ln w="25348" cap="flat">
              <a:noFill/>
              <a:prstDash val="solid"/>
              <a:miter/>
            </a:ln>
          </p:spPr>
          <p:txBody>
            <a:bodyPr rtlCol="0" anchor="ctr"/>
            <a:lstStyle/>
            <a:p>
              <a:endParaRPr lang="en-CN"/>
            </a:p>
          </p:txBody>
        </p:sp>
        <p:sp>
          <p:nvSpPr>
            <p:cNvPr id="18734" name="Freeform 18733">
              <a:extLst>
                <a:ext uri="{FF2B5EF4-FFF2-40B4-BE49-F238E27FC236}">
                  <a16:creationId xmlns:a16="http://schemas.microsoft.com/office/drawing/2014/main" id="{81E6BBF8-1B84-4F9C-3BA5-F1F7DA1BE80E}"/>
                </a:ext>
              </a:extLst>
            </p:cNvPr>
            <p:cNvSpPr/>
            <p:nvPr>
              <p:custDataLst>
                <p:tags r:id="rId40"/>
              </p:custDataLst>
            </p:nvPr>
          </p:nvSpPr>
          <p:spPr>
            <a:xfrm>
              <a:off x="8655384" y="4880722"/>
              <a:ext cx="58707" cy="253051"/>
            </a:xfrm>
            <a:custGeom>
              <a:avLst/>
              <a:gdLst>
                <a:gd name="connsiteX0" fmla="*/ 58948 w 58707"/>
                <a:gd name="connsiteY0" fmla="*/ 250620 h 253051"/>
                <a:gd name="connsiteX1" fmla="*/ 54646 w 58707"/>
                <a:gd name="connsiteY1" fmla="*/ 245053 h 253051"/>
                <a:gd name="connsiteX2" fmla="*/ 14917 w 58707"/>
                <a:gd name="connsiteY2" fmla="*/ 126625 h 253051"/>
                <a:gd name="connsiteX3" fmla="*/ 55658 w 58707"/>
                <a:gd name="connsiteY3" fmla="*/ 6932 h 253051"/>
                <a:gd name="connsiteX4" fmla="*/ 58948 w 58707"/>
                <a:gd name="connsiteY4" fmla="*/ 2630 h 253051"/>
                <a:gd name="connsiteX5" fmla="*/ 56417 w 58707"/>
                <a:gd name="connsiteY5" fmla="*/ 100 h 253051"/>
                <a:gd name="connsiteX6" fmla="*/ 16182 w 58707"/>
                <a:gd name="connsiteY6" fmla="*/ 49445 h 253051"/>
                <a:gd name="connsiteX7" fmla="*/ 240 w 58707"/>
                <a:gd name="connsiteY7" fmla="*/ 126625 h 253051"/>
                <a:gd name="connsiteX8" fmla="*/ 16941 w 58707"/>
                <a:gd name="connsiteY8" fmla="*/ 205577 h 253051"/>
                <a:gd name="connsiteX9" fmla="*/ 56417 w 58707"/>
                <a:gd name="connsiteY9" fmla="*/ 253151 h 253051"/>
                <a:gd name="connsiteX10" fmla="*/ 58948 w 58707"/>
                <a:gd name="connsiteY10" fmla="*/ 25062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48" y="250620"/>
                  </a:moveTo>
                  <a:cubicBezTo>
                    <a:pt x="58948" y="249861"/>
                    <a:pt x="58948" y="249355"/>
                    <a:pt x="54646" y="245053"/>
                  </a:cubicBezTo>
                  <a:cubicBezTo>
                    <a:pt x="23014" y="213169"/>
                    <a:pt x="14917" y="165342"/>
                    <a:pt x="14917" y="126625"/>
                  </a:cubicBezTo>
                  <a:cubicBezTo>
                    <a:pt x="14917" y="82594"/>
                    <a:pt x="24533" y="38563"/>
                    <a:pt x="55658" y="6932"/>
                  </a:cubicBezTo>
                  <a:cubicBezTo>
                    <a:pt x="58948" y="3895"/>
                    <a:pt x="58948" y="3389"/>
                    <a:pt x="58948" y="2630"/>
                  </a:cubicBezTo>
                  <a:cubicBezTo>
                    <a:pt x="58948" y="859"/>
                    <a:pt x="57935" y="100"/>
                    <a:pt x="56417" y="100"/>
                  </a:cubicBezTo>
                  <a:cubicBezTo>
                    <a:pt x="53887" y="100"/>
                    <a:pt x="31112" y="17307"/>
                    <a:pt x="16182" y="49445"/>
                  </a:cubicBezTo>
                  <a:cubicBezTo>
                    <a:pt x="3276" y="77280"/>
                    <a:pt x="240" y="105369"/>
                    <a:pt x="240" y="126625"/>
                  </a:cubicBezTo>
                  <a:cubicBezTo>
                    <a:pt x="240" y="146363"/>
                    <a:pt x="3023" y="176982"/>
                    <a:pt x="16941" y="205577"/>
                  </a:cubicBezTo>
                  <a:cubicBezTo>
                    <a:pt x="32124" y="236702"/>
                    <a:pt x="53887" y="253151"/>
                    <a:pt x="56417" y="253151"/>
                  </a:cubicBezTo>
                  <a:cubicBezTo>
                    <a:pt x="57935" y="253151"/>
                    <a:pt x="58948" y="252392"/>
                    <a:pt x="58948" y="250620"/>
                  </a:cubicBezTo>
                  <a:close/>
                </a:path>
              </a:pathLst>
            </a:custGeom>
            <a:solidFill>
              <a:srgbClr val="000000"/>
            </a:solidFill>
            <a:ln w="25348" cap="flat">
              <a:noFill/>
              <a:prstDash val="solid"/>
              <a:miter/>
            </a:ln>
          </p:spPr>
          <p:txBody>
            <a:bodyPr rtlCol="0" anchor="ctr"/>
            <a:lstStyle/>
            <a:p>
              <a:endParaRPr lang="en-CN"/>
            </a:p>
          </p:txBody>
        </p:sp>
        <p:sp>
          <p:nvSpPr>
            <p:cNvPr id="18735" name="Freeform 18734">
              <a:extLst>
                <a:ext uri="{FF2B5EF4-FFF2-40B4-BE49-F238E27FC236}">
                  <a16:creationId xmlns:a16="http://schemas.microsoft.com/office/drawing/2014/main" id="{F1537447-1974-025A-24D8-3E08FC607350}"/>
                </a:ext>
              </a:extLst>
            </p:cNvPr>
            <p:cNvSpPr/>
            <p:nvPr>
              <p:custDataLst>
                <p:tags r:id="rId41"/>
              </p:custDataLst>
            </p:nvPr>
          </p:nvSpPr>
          <p:spPr>
            <a:xfrm>
              <a:off x="8745189" y="4896917"/>
              <a:ext cx="288984" cy="177894"/>
            </a:xfrm>
            <a:custGeom>
              <a:avLst/>
              <a:gdLst>
                <a:gd name="connsiteX0" fmla="*/ 259621 w 288984"/>
                <a:gd name="connsiteY0" fmla="*/ 21609 h 177894"/>
                <a:gd name="connsiteX1" fmla="*/ 281636 w 288984"/>
                <a:gd name="connsiteY1" fmla="*/ 11993 h 177894"/>
                <a:gd name="connsiteX2" fmla="*/ 289228 w 288984"/>
                <a:gd name="connsiteY2" fmla="*/ 4655 h 177894"/>
                <a:gd name="connsiteX3" fmla="*/ 284673 w 288984"/>
                <a:gd name="connsiteY3" fmla="*/ 100 h 177894"/>
                <a:gd name="connsiteX4" fmla="*/ 263164 w 288984"/>
                <a:gd name="connsiteY4" fmla="*/ 859 h 177894"/>
                <a:gd name="connsiteX5" fmla="*/ 234063 w 288984"/>
                <a:gd name="connsiteY5" fmla="*/ 100 h 177894"/>
                <a:gd name="connsiteX6" fmla="*/ 227230 w 288984"/>
                <a:gd name="connsiteY6" fmla="*/ 7438 h 177894"/>
                <a:gd name="connsiteX7" fmla="*/ 233557 w 288984"/>
                <a:gd name="connsiteY7" fmla="*/ 11993 h 177894"/>
                <a:gd name="connsiteX8" fmla="*/ 251270 w 288984"/>
                <a:gd name="connsiteY8" fmla="*/ 14777 h 177894"/>
                <a:gd name="connsiteX9" fmla="*/ 178139 w 288984"/>
                <a:gd name="connsiteY9" fmla="*/ 130421 h 177894"/>
                <a:gd name="connsiteX10" fmla="*/ 162955 w 288984"/>
                <a:gd name="connsiteY10" fmla="*/ 13258 h 177894"/>
                <a:gd name="connsiteX11" fmla="*/ 179404 w 288984"/>
                <a:gd name="connsiteY11" fmla="*/ 11993 h 177894"/>
                <a:gd name="connsiteX12" fmla="*/ 188767 w 288984"/>
                <a:gd name="connsiteY12" fmla="*/ 4655 h 177894"/>
                <a:gd name="connsiteX13" fmla="*/ 183453 w 288984"/>
                <a:gd name="connsiteY13" fmla="*/ 100 h 177894"/>
                <a:gd name="connsiteX14" fmla="*/ 146254 w 288984"/>
                <a:gd name="connsiteY14" fmla="*/ 859 h 177894"/>
                <a:gd name="connsiteX15" fmla="*/ 130059 w 288984"/>
                <a:gd name="connsiteY15" fmla="*/ 606 h 177894"/>
                <a:gd name="connsiteX16" fmla="*/ 113104 w 288984"/>
                <a:gd name="connsiteY16" fmla="*/ 100 h 177894"/>
                <a:gd name="connsiteX17" fmla="*/ 106272 w 288984"/>
                <a:gd name="connsiteY17" fmla="*/ 7438 h 177894"/>
                <a:gd name="connsiteX18" fmla="*/ 114623 w 288984"/>
                <a:gd name="connsiteY18" fmla="*/ 11993 h 177894"/>
                <a:gd name="connsiteX19" fmla="*/ 126769 w 288984"/>
                <a:gd name="connsiteY19" fmla="*/ 12499 h 177894"/>
                <a:gd name="connsiteX20" fmla="*/ 130059 w 288984"/>
                <a:gd name="connsiteY20" fmla="*/ 37804 h 177894"/>
                <a:gd name="connsiteX21" fmla="*/ 128034 w 288984"/>
                <a:gd name="connsiteY21" fmla="*/ 41853 h 177894"/>
                <a:gd name="connsiteX22" fmla="*/ 72110 w 288984"/>
                <a:gd name="connsiteY22" fmla="*/ 130421 h 177894"/>
                <a:gd name="connsiteX23" fmla="*/ 56927 w 288984"/>
                <a:gd name="connsiteY23" fmla="*/ 13258 h 177894"/>
                <a:gd name="connsiteX24" fmla="*/ 73375 w 288984"/>
                <a:gd name="connsiteY24" fmla="*/ 11993 h 177894"/>
                <a:gd name="connsiteX25" fmla="*/ 80714 w 288984"/>
                <a:gd name="connsiteY25" fmla="*/ 10475 h 177894"/>
                <a:gd name="connsiteX26" fmla="*/ 82738 w 288984"/>
                <a:gd name="connsiteY26" fmla="*/ 4655 h 177894"/>
                <a:gd name="connsiteX27" fmla="*/ 77424 w 288984"/>
                <a:gd name="connsiteY27" fmla="*/ 100 h 177894"/>
                <a:gd name="connsiteX28" fmla="*/ 39973 w 288984"/>
                <a:gd name="connsiteY28" fmla="*/ 859 h 177894"/>
                <a:gd name="connsiteX29" fmla="*/ 23777 w 288984"/>
                <a:gd name="connsiteY29" fmla="*/ 606 h 177894"/>
                <a:gd name="connsiteX30" fmla="*/ 7076 w 288984"/>
                <a:gd name="connsiteY30" fmla="*/ 100 h 177894"/>
                <a:gd name="connsiteX31" fmla="*/ 244 w 288984"/>
                <a:gd name="connsiteY31" fmla="*/ 7438 h 177894"/>
                <a:gd name="connsiteX32" fmla="*/ 8594 w 288984"/>
                <a:gd name="connsiteY32" fmla="*/ 11993 h 177894"/>
                <a:gd name="connsiteX33" fmla="*/ 20741 w 288984"/>
                <a:gd name="connsiteY33" fmla="*/ 12499 h 177894"/>
                <a:gd name="connsiteX34" fmla="*/ 41238 w 288984"/>
                <a:gd name="connsiteY34" fmla="*/ 170403 h 177894"/>
                <a:gd name="connsiteX35" fmla="*/ 48576 w 288984"/>
                <a:gd name="connsiteY35" fmla="*/ 177995 h 177894"/>
                <a:gd name="connsiteX36" fmla="*/ 59205 w 288984"/>
                <a:gd name="connsiteY36" fmla="*/ 171415 h 177894"/>
                <a:gd name="connsiteX37" fmla="*/ 132336 w 288984"/>
                <a:gd name="connsiteY37" fmla="*/ 55265 h 177894"/>
                <a:gd name="connsiteX38" fmla="*/ 147266 w 288984"/>
                <a:gd name="connsiteY38" fmla="*/ 170403 h 177894"/>
                <a:gd name="connsiteX39" fmla="*/ 154858 w 288984"/>
                <a:gd name="connsiteY39" fmla="*/ 177995 h 177894"/>
                <a:gd name="connsiteX40" fmla="*/ 165233 w 288984"/>
                <a:gd name="connsiteY40" fmla="*/ 171415 h 177894"/>
                <a:gd name="connsiteX41" fmla="*/ 259621 w 288984"/>
                <a:gd name="connsiteY41" fmla="*/ 21609 h 17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8984" h="177894">
                  <a:moveTo>
                    <a:pt x="259621" y="21609"/>
                  </a:moveTo>
                  <a:cubicBezTo>
                    <a:pt x="262658" y="16801"/>
                    <a:pt x="265694" y="12246"/>
                    <a:pt x="281636" y="11993"/>
                  </a:cubicBezTo>
                  <a:cubicBezTo>
                    <a:pt x="284673" y="11993"/>
                    <a:pt x="289228" y="11993"/>
                    <a:pt x="289228" y="4655"/>
                  </a:cubicBezTo>
                  <a:cubicBezTo>
                    <a:pt x="289228" y="2377"/>
                    <a:pt x="287204" y="100"/>
                    <a:pt x="284673" y="100"/>
                  </a:cubicBezTo>
                  <a:cubicBezTo>
                    <a:pt x="277841" y="100"/>
                    <a:pt x="270249" y="859"/>
                    <a:pt x="263164" y="859"/>
                  </a:cubicBezTo>
                  <a:cubicBezTo>
                    <a:pt x="253548" y="859"/>
                    <a:pt x="243426" y="100"/>
                    <a:pt x="234063" y="100"/>
                  </a:cubicBezTo>
                  <a:cubicBezTo>
                    <a:pt x="232038" y="100"/>
                    <a:pt x="227230" y="100"/>
                    <a:pt x="227230" y="7438"/>
                  </a:cubicBezTo>
                  <a:cubicBezTo>
                    <a:pt x="227230" y="11993"/>
                    <a:pt x="231785" y="11993"/>
                    <a:pt x="233557" y="11993"/>
                  </a:cubicBezTo>
                  <a:cubicBezTo>
                    <a:pt x="234569" y="11993"/>
                    <a:pt x="244691" y="11993"/>
                    <a:pt x="251270" y="14777"/>
                  </a:cubicBezTo>
                  <a:lnTo>
                    <a:pt x="178139" y="130421"/>
                  </a:lnTo>
                  <a:lnTo>
                    <a:pt x="162955" y="13258"/>
                  </a:lnTo>
                  <a:cubicBezTo>
                    <a:pt x="167763" y="12246"/>
                    <a:pt x="175608" y="11993"/>
                    <a:pt x="179404" y="11993"/>
                  </a:cubicBezTo>
                  <a:cubicBezTo>
                    <a:pt x="184718" y="11993"/>
                    <a:pt x="188767" y="11993"/>
                    <a:pt x="188767" y="4655"/>
                  </a:cubicBezTo>
                  <a:cubicBezTo>
                    <a:pt x="188767" y="4401"/>
                    <a:pt x="188767" y="100"/>
                    <a:pt x="183453" y="100"/>
                  </a:cubicBezTo>
                  <a:cubicBezTo>
                    <a:pt x="175102" y="100"/>
                    <a:pt x="154605" y="859"/>
                    <a:pt x="146254" y="859"/>
                  </a:cubicBezTo>
                  <a:cubicBezTo>
                    <a:pt x="140940" y="859"/>
                    <a:pt x="135373" y="606"/>
                    <a:pt x="130059" y="606"/>
                  </a:cubicBezTo>
                  <a:cubicBezTo>
                    <a:pt x="122720" y="606"/>
                    <a:pt x="113611" y="100"/>
                    <a:pt x="113104" y="100"/>
                  </a:cubicBezTo>
                  <a:cubicBezTo>
                    <a:pt x="111333" y="100"/>
                    <a:pt x="106272" y="100"/>
                    <a:pt x="106272" y="7438"/>
                  </a:cubicBezTo>
                  <a:cubicBezTo>
                    <a:pt x="106272" y="11993"/>
                    <a:pt x="110574" y="11993"/>
                    <a:pt x="114623" y="11993"/>
                  </a:cubicBezTo>
                  <a:cubicBezTo>
                    <a:pt x="118419" y="11993"/>
                    <a:pt x="123479" y="12246"/>
                    <a:pt x="126769" y="12499"/>
                  </a:cubicBezTo>
                  <a:lnTo>
                    <a:pt x="130059" y="37804"/>
                  </a:lnTo>
                  <a:cubicBezTo>
                    <a:pt x="130059" y="38563"/>
                    <a:pt x="130059" y="39069"/>
                    <a:pt x="128034" y="41853"/>
                  </a:cubicBezTo>
                  <a:lnTo>
                    <a:pt x="72110" y="130421"/>
                  </a:lnTo>
                  <a:lnTo>
                    <a:pt x="56927" y="13258"/>
                  </a:lnTo>
                  <a:cubicBezTo>
                    <a:pt x="61735" y="12246"/>
                    <a:pt x="69580" y="11993"/>
                    <a:pt x="73375" y="11993"/>
                  </a:cubicBezTo>
                  <a:cubicBezTo>
                    <a:pt x="79196" y="11993"/>
                    <a:pt x="79449" y="11740"/>
                    <a:pt x="80714" y="10475"/>
                  </a:cubicBezTo>
                  <a:cubicBezTo>
                    <a:pt x="82232" y="9209"/>
                    <a:pt x="82738" y="4908"/>
                    <a:pt x="82738" y="4655"/>
                  </a:cubicBezTo>
                  <a:cubicBezTo>
                    <a:pt x="82738" y="4401"/>
                    <a:pt x="82738" y="100"/>
                    <a:pt x="77424" y="100"/>
                  </a:cubicBezTo>
                  <a:cubicBezTo>
                    <a:pt x="69074" y="100"/>
                    <a:pt x="48323" y="859"/>
                    <a:pt x="39973" y="859"/>
                  </a:cubicBezTo>
                  <a:cubicBezTo>
                    <a:pt x="34659" y="859"/>
                    <a:pt x="29091" y="606"/>
                    <a:pt x="23777" y="606"/>
                  </a:cubicBezTo>
                  <a:cubicBezTo>
                    <a:pt x="16945" y="606"/>
                    <a:pt x="7329" y="100"/>
                    <a:pt x="7076" y="100"/>
                  </a:cubicBezTo>
                  <a:cubicBezTo>
                    <a:pt x="5052" y="100"/>
                    <a:pt x="244" y="100"/>
                    <a:pt x="244" y="7438"/>
                  </a:cubicBezTo>
                  <a:cubicBezTo>
                    <a:pt x="244" y="11993"/>
                    <a:pt x="4292" y="11993"/>
                    <a:pt x="8594" y="11993"/>
                  </a:cubicBezTo>
                  <a:cubicBezTo>
                    <a:pt x="12390" y="11993"/>
                    <a:pt x="17451" y="12246"/>
                    <a:pt x="20741" y="12499"/>
                  </a:cubicBezTo>
                  <a:lnTo>
                    <a:pt x="41238" y="170403"/>
                  </a:lnTo>
                  <a:cubicBezTo>
                    <a:pt x="41997" y="175464"/>
                    <a:pt x="42503" y="177995"/>
                    <a:pt x="48576" y="177995"/>
                  </a:cubicBezTo>
                  <a:cubicBezTo>
                    <a:pt x="53890" y="177995"/>
                    <a:pt x="56168" y="176223"/>
                    <a:pt x="59205" y="171415"/>
                  </a:cubicBezTo>
                  <a:lnTo>
                    <a:pt x="132336" y="55265"/>
                  </a:lnTo>
                  <a:lnTo>
                    <a:pt x="147266" y="170403"/>
                  </a:lnTo>
                  <a:cubicBezTo>
                    <a:pt x="148025" y="176223"/>
                    <a:pt x="148785" y="177995"/>
                    <a:pt x="154858" y="177995"/>
                  </a:cubicBezTo>
                  <a:cubicBezTo>
                    <a:pt x="160425" y="177995"/>
                    <a:pt x="162449" y="175970"/>
                    <a:pt x="165233" y="171415"/>
                  </a:cubicBezTo>
                  <a:lnTo>
                    <a:pt x="259621" y="21609"/>
                  </a:lnTo>
                  <a:close/>
                </a:path>
              </a:pathLst>
            </a:custGeom>
            <a:solidFill>
              <a:srgbClr val="000000"/>
            </a:solidFill>
            <a:ln w="25348" cap="flat">
              <a:noFill/>
              <a:prstDash val="solid"/>
              <a:miter/>
            </a:ln>
          </p:spPr>
          <p:txBody>
            <a:bodyPr rtlCol="0" anchor="ctr"/>
            <a:lstStyle/>
            <a:p>
              <a:endParaRPr lang="en-CN"/>
            </a:p>
          </p:txBody>
        </p:sp>
        <p:sp>
          <p:nvSpPr>
            <p:cNvPr id="18736" name="Freeform 18735">
              <a:extLst>
                <a:ext uri="{FF2B5EF4-FFF2-40B4-BE49-F238E27FC236}">
                  <a16:creationId xmlns:a16="http://schemas.microsoft.com/office/drawing/2014/main" id="{DB54833D-C98C-88DB-36D4-46618517C77E}"/>
                </a:ext>
              </a:extLst>
            </p:cNvPr>
            <p:cNvSpPr/>
            <p:nvPr>
              <p:custDataLst>
                <p:tags r:id="rId42"/>
              </p:custDataLst>
            </p:nvPr>
          </p:nvSpPr>
          <p:spPr>
            <a:xfrm>
              <a:off x="9053854" y="4955878"/>
              <a:ext cx="128802" cy="116656"/>
            </a:xfrm>
            <a:custGeom>
              <a:avLst/>
              <a:gdLst>
                <a:gd name="connsiteX0" fmla="*/ 129059 w 128802"/>
                <a:gd name="connsiteY0" fmla="*/ 23127 h 116656"/>
                <a:gd name="connsiteX1" fmla="*/ 111852 w 128802"/>
                <a:gd name="connsiteY1" fmla="*/ 100 h 116656"/>
                <a:gd name="connsiteX2" fmla="*/ 92620 w 128802"/>
                <a:gd name="connsiteY2" fmla="*/ 19332 h 116656"/>
                <a:gd name="connsiteX3" fmla="*/ 100211 w 128802"/>
                <a:gd name="connsiteY3" fmla="*/ 30719 h 116656"/>
                <a:gd name="connsiteX4" fmla="*/ 112864 w 128802"/>
                <a:gd name="connsiteY4" fmla="*/ 46661 h 116656"/>
                <a:gd name="connsiteX5" fmla="*/ 68580 w 128802"/>
                <a:gd name="connsiteY5" fmla="*/ 107646 h 116656"/>
                <a:gd name="connsiteX6" fmla="*/ 50360 w 128802"/>
                <a:gd name="connsiteY6" fmla="*/ 87908 h 116656"/>
                <a:gd name="connsiteX7" fmla="*/ 65543 w 128802"/>
                <a:gd name="connsiteY7" fmla="*/ 34515 h 116656"/>
                <a:gd name="connsiteX8" fmla="*/ 68327 w 128802"/>
                <a:gd name="connsiteY8" fmla="*/ 23127 h 116656"/>
                <a:gd name="connsiteX9" fmla="*/ 39732 w 128802"/>
                <a:gd name="connsiteY9" fmla="*/ 353 h 116656"/>
                <a:gd name="connsiteX10" fmla="*/ 256 w 128802"/>
                <a:gd name="connsiteY10" fmla="*/ 39829 h 116656"/>
                <a:gd name="connsiteX11" fmla="*/ 6329 w 128802"/>
                <a:gd name="connsiteY11" fmla="*/ 43371 h 116656"/>
                <a:gd name="connsiteX12" fmla="*/ 12150 w 128802"/>
                <a:gd name="connsiteY12" fmla="*/ 40082 h 116656"/>
                <a:gd name="connsiteX13" fmla="*/ 38214 w 128802"/>
                <a:gd name="connsiteY13" fmla="*/ 9463 h 116656"/>
                <a:gd name="connsiteX14" fmla="*/ 42516 w 128802"/>
                <a:gd name="connsiteY14" fmla="*/ 14777 h 116656"/>
                <a:gd name="connsiteX15" fmla="*/ 38720 w 128802"/>
                <a:gd name="connsiteY15" fmla="*/ 29960 h 116656"/>
                <a:gd name="connsiteX16" fmla="*/ 23284 w 128802"/>
                <a:gd name="connsiteY16" fmla="*/ 82847 h 116656"/>
                <a:gd name="connsiteX17" fmla="*/ 67062 w 128802"/>
                <a:gd name="connsiteY17" fmla="*/ 116756 h 116656"/>
                <a:gd name="connsiteX18" fmla="*/ 129059 w 128802"/>
                <a:gd name="connsiteY18" fmla="*/ 23127 h 11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802" h="116656">
                  <a:moveTo>
                    <a:pt x="129059" y="23127"/>
                  </a:moveTo>
                  <a:cubicBezTo>
                    <a:pt x="129059" y="100"/>
                    <a:pt x="112105" y="100"/>
                    <a:pt x="111852" y="100"/>
                  </a:cubicBezTo>
                  <a:cubicBezTo>
                    <a:pt x="101730" y="100"/>
                    <a:pt x="92620" y="10728"/>
                    <a:pt x="92620" y="19332"/>
                  </a:cubicBezTo>
                  <a:cubicBezTo>
                    <a:pt x="92620" y="26417"/>
                    <a:pt x="97934" y="29454"/>
                    <a:pt x="100211" y="30719"/>
                  </a:cubicBezTo>
                  <a:cubicBezTo>
                    <a:pt x="110839" y="37045"/>
                    <a:pt x="112864" y="41600"/>
                    <a:pt x="112864" y="46661"/>
                  </a:cubicBezTo>
                  <a:cubicBezTo>
                    <a:pt x="112864" y="52228"/>
                    <a:pt x="98187" y="107646"/>
                    <a:pt x="68580" y="107646"/>
                  </a:cubicBezTo>
                  <a:cubicBezTo>
                    <a:pt x="50360" y="107646"/>
                    <a:pt x="50360" y="92463"/>
                    <a:pt x="50360" y="87908"/>
                  </a:cubicBezTo>
                  <a:cubicBezTo>
                    <a:pt x="50360" y="73231"/>
                    <a:pt x="57446" y="54759"/>
                    <a:pt x="65543" y="34515"/>
                  </a:cubicBezTo>
                  <a:cubicBezTo>
                    <a:pt x="67568" y="29454"/>
                    <a:pt x="68327" y="27176"/>
                    <a:pt x="68327" y="23127"/>
                  </a:cubicBezTo>
                  <a:cubicBezTo>
                    <a:pt x="68327" y="8450"/>
                    <a:pt x="53650" y="353"/>
                    <a:pt x="39732" y="353"/>
                  </a:cubicBezTo>
                  <a:cubicBezTo>
                    <a:pt x="12909" y="353"/>
                    <a:pt x="256" y="34768"/>
                    <a:pt x="256" y="39829"/>
                  </a:cubicBezTo>
                  <a:cubicBezTo>
                    <a:pt x="256" y="43371"/>
                    <a:pt x="4052" y="43371"/>
                    <a:pt x="6329" y="43371"/>
                  </a:cubicBezTo>
                  <a:cubicBezTo>
                    <a:pt x="9366" y="43371"/>
                    <a:pt x="11137" y="43371"/>
                    <a:pt x="12150" y="40082"/>
                  </a:cubicBezTo>
                  <a:cubicBezTo>
                    <a:pt x="20247" y="12752"/>
                    <a:pt x="33659" y="9463"/>
                    <a:pt x="38214" y="9463"/>
                  </a:cubicBezTo>
                  <a:cubicBezTo>
                    <a:pt x="39985" y="9463"/>
                    <a:pt x="42516" y="9463"/>
                    <a:pt x="42516" y="14777"/>
                  </a:cubicBezTo>
                  <a:cubicBezTo>
                    <a:pt x="42516" y="20597"/>
                    <a:pt x="39479" y="27935"/>
                    <a:pt x="38720" y="29960"/>
                  </a:cubicBezTo>
                  <a:cubicBezTo>
                    <a:pt x="27080" y="59314"/>
                    <a:pt x="23284" y="70701"/>
                    <a:pt x="23284" y="82847"/>
                  </a:cubicBezTo>
                  <a:cubicBezTo>
                    <a:pt x="23284" y="109671"/>
                    <a:pt x="45046" y="116756"/>
                    <a:pt x="67062" y="116756"/>
                  </a:cubicBezTo>
                  <a:cubicBezTo>
                    <a:pt x="110586" y="116756"/>
                    <a:pt x="129059" y="44890"/>
                    <a:pt x="129059" y="23127"/>
                  </a:cubicBezTo>
                  <a:close/>
                </a:path>
              </a:pathLst>
            </a:custGeom>
            <a:solidFill>
              <a:srgbClr val="000000"/>
            </a:solidFill>
            <a:ln w="25348" cap="flat">
              <a:noFill/>
              <a:prstDash val="solid"/>
              <a:miter/>
            </a:ln>
          </p:spPr>
          <p:txBody>
            <a:bodyPr rtlCol="0" anchor="ctr"/>
            <a:lstStyle/>
            <a:p>
              <a:endParaRPr lang="en-CN"/>
            </a:p>
          </p:txBody>
        </p:sp>
        <p:sp>
          <p:nvSpPr>
            <p:cNvPr id="18737" name="Freeform 18736">
              <a:extLst>
                <a:ext uri="{FF2B5EF4-FFF2-40B4-BE49-F238E27FC236}">
                  <a16:creationId xmlns:a16="http://schemas.microsoft.com/office/drawing/2014/main" id="{CA0EABA0-6817-BDF4-1046-6883EE6F6A7E}"/>
                </a:ext>
              </a:extLst>
            </p:cNvPr>
            <p:cNvSpPr/>
            <p:nvPr>
              <p:custDataLst>
                <p:tags r:id="rId43"/>
              </p:custDataLst>
            </p:nvPr>
          </p:nvSpPr>
          <p:spPr>
            <a:xfrm>
              <a:off x="9268926" y="4922981"/>
              <a:ext cx="168278" cy="168531"/>
            </a:xfrm>
            <a:custGeom>
              <a:avLst/>
              <a:gdLst>
                <a:gd name="connsiteX0" fmla="*/ 89591 w 168278"/>
                <a:gd name="connsiteY0" fmla="*/ 89427 h 168531"/>
                <a:gd name="connsiteX1" fmla="*/ 160193 w 168278"/>
                <a:gd name="connsiteY1" fmla="*/ 89427 h 168531"/>
                <a:gd name="connsiteX2" fmla="*/ 168543 w 168278"/>
                <a:gd name="connsiteY2" fmla="*/ 84366 h 168531"/>
                <a:gd name="connsiteX3" fmla="*/ 160193 w 168278"/>
                <a:gd name="connsiteY3" fmla="*/ 79305 h 168531"/>
                <a:gd name="connsiteX4" fmla="*/ 89591 w 168278"/>
                <a:gd name="connsiteY4" fmla="*/ 79305 h 168531"/>
                <a:gd name="connsiteX5" fmla="*/ 89591 w 168278"/>
                <a:gd name="connsiteY5" fmla="*/ 8450 h 168531"/>
                <a:gd name="connsiteX6" fmla="*/ 84530 w 168278"/>
                <a:gd name="connsiteY6" fmla="*/ 100 h 168531"/>
                <a:gd name="connsiteX7" fmla="*/ 79469 w 168278"/>
                <a:gd name="connsiteY7" fmla="*/ 8450 h 168531"/>
                <a:gd name="connsiteX8" fmla="*/ 79469 w 168278"/>
                <a:gd name="connsiteY8" fmla="*/ 79305 h 168531"/>
                <a:gd name="connsiteX9" fmla="*/ 8615 w 168278"/>
                <a:gd name="connsiteY9" fmla="*/ 79305 h 168531"/>
                <a:gd name="connsiteX10" fmla="*/ 264 w 168278"/>
                <a:gd name="connsiteY10" fmla="*/ 84366 h 168531"/>
                <a:gd name="connsiteX11" fmla="*/ 8615 w 168278"/>
                <a:gd name="connsiteY11" fmla="*/ 89427 h 168531"/>
                <a:gd name="connsiteX12" fmla="*/ 79469 w 168278"/>
                <a:gd name="connsiteY12" fmla="*/ 89427 h 168531"/>
                <a:gd name="connsiteX13" fmla="*/ 79469 w 168278"/>
                <a:gd name="connsiteY13" fmla="*/ 160281 h 168531"/>
                <a:gd name="connsiteX14" fmla="*/ 84530 w 168278"/>
                <a:gd name="connsiteY14" fmla="*/ 168632 h 168531"/>
                <a:gd name="connsiteX15" fmla="*/ 89591 w 168278"/>
                <a:gd name="connsiteY15" fmla="*/ 160281 h 168531"/>
                <a:gd name="connsiteX16" fmla="*/ 89591 w 168278"/>
                <a:gd name="connsiteY16" fmla="*/ 89427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68531">
                  <a:moveTo>
                    <a:pt x="89591" y="89427"/>
                  </a:moveTo>
                  <a:lnTo>
                    <a:pt x="160193" y="89427"/>
                  </a:lnTo>
                  <a:cubicBezTo>
                    <a:pt x="163735" y="89427"/>
                    <a:pt x="168543" y="89427"/>
                    <a:pt x="168543" y="84366"/>
                  </a:cubicBezTo>
                  <a:cubicBezTo>
                    <a:pt x="168543" y="79305"/>
                    <a:pt x="163735" y="79305"/>
                    <a:pt x="160193" y="79305"/>
                  </a:cubicBezTo>
                  <a:lnTo>
                    <a:pt x="89591" y="79305"/>
                  </a:lnTo>
                  <a:lnTo>
                    <a:pt x="89591" y="8450"/>
                  </a:lnTo>
                  <a:cubicBezTo>
                    <a:pt x="89591" y="4908"/>
                    <a:pt x="89591" y="100"/>
                    <a:pt x="84530" y="100"/>
                  </a:cubicBezTo>
                  <a:cubicBezTo>
                    <a:pt x="79469" y="100"/>
                    <a:pt x="79469" y="4908"/>
                    <a:pt x="79469" y="8450"/>
                  </a:cubicBezTo>
                  <a:lnTo>
                    <a:pt x="79469" y="79305"/>
                  </a:lnTo>
                  <a:lnTo>
                    <a:pt x="8615" y="79305"/>
                  </a:lnTo>
                  <a:cubicBezTo>
                    <a:pt x="5072" y="79305"/>
                    <a:pt x="264" y="79305"/>
                    <a:pt x="264" y="84366"/>
                  </a:cubicBezTo>
                  <a:cubicBezTo>
                    <a:pt x="264" y="89427"/>
                    <a:pt x="5072" y="89427"/>
                    <a:pt x="8615" y="89427"/>
                  </a:cubicBezTo>
                  <a:lnTo>
                    <a:pt x="79469" y="89427"/>
                  </a:lnTo>
                  <a:lnTo>
                    <a:pt x="79469" y="160281"/>
                  </a:lnTo>
                  <a:cubicBezTo>
                    <a:pt x="79469" y="163824"/>
                    <a:pt x="79469" y="168632"/>
                    <a:pt x="84530" y="168632"/>
                  </a:cubicBezTo>
                  <a:cubicBezTo>
                    <a:pt x="89591" y="168632"/>
                    <a:pt x="89591" y="163824"/>
                    <a:pt x="89591" y="160281"/>
                  </a:cubicBezTo>
                  <a:lnTo>
                    <a:pt x="89591" y="89427"/>
                  </a:lnTo>
                  <a:close/>
                </a:path>
              </a:pathLst>
            </a:custGeom>
            <a:solidFill>
              <a:srgbClr val="000000"/>
            </a:solidFill>
            <a:ln w="25348" cap="flat">
              <a:noFill/>
              <a:prstDash val="solid"/>
              <a:miter/>
            </a:ln>
          </p:spPr>
          <p:txBody>
            <a:bodyPr rtlCol="0" anchor="ctr"/>
            <a:lstStyle/>
            <a:p>
              <a:endParaRPr lang="en-CN"/>
            </a:p>
          </p:txBody>
        </p:sp>
        <p:sp>
          <p:nvSpPr>
            <p:cNvPr id="18738" name="Freeform 18737">
              <a:extLst>
                <a:ext uri="{FF2B5EF4-FFF2-40B4-BE49-F238E27FC236}">
                  <a16:creationId xmlns:a16="http://schemas.microsoft.com/office/drawing/2014/main" id="{C131CD00-A8E0-1F60-A4D5-10F38EF92388}"/>
                </a:ext>
              </a:extLst>
            </p:cNvPr>
            <p:cNvSpPr/>
            <p:nvPr>
              <p:custDataLst>
                <p:tags r:id="rId44"/>
              </p:custDataLst>
            </p:nvPr>
          </p:nvSpPr>
          <p:spPr>
            <a:xfrm>
              <a:off x="9520965" y="4894893"/>
              <a:ext cx="114885" cy="177641"/>
            </a:xfrm>
            <a:custGeom>
              <a:avLst/>
              <a:gdLst>
                <a:gd name="connsiteX0" fmla="*/ 58223 w 114885"/>
                <a:gd name="connsiteY0" fmla="*/ 8956 h 177641"/>
                <a:gd name="connsiteX1" fmla="*/ 59235 w 114885"/>
                <a:gd name="connsiteY1" fmla="*/ 4655 h 177641"/>
                <a:gd name="connsiteX2" fmla="*/ 53668 w 114885"/>
                <a:gd name="connsiteY2" fmla="*/ 100 h 177641"/>
                <a:gd name="connsiteX3" fmla="*/ 51897 w 114885"/>
                <a:gd name="connsiteY3" fmla="*/ 353 h 177641"/>
                <a:gd name="connsiteX4" fmla="*/ 19253 w 114885"/>
                <a:gd name="connsiteY4" fmla="*/ 1871 h 177641"/>
                <a:gd name="connsiteX5" fmla="*/ 11156 w 114885"/>
                <a:gd name="connsiteY5" fmla="*/ 9463 h 177641"/>
                <a:gd name="connsiteX6" fmla="*/ 17735 w 114885"/>
                <a:gd name="connsiteY6" fmla="*/ 14017 h 177641"/>
                <a:gd name="connsiteX7" fmla="*/ 28363 w 114885"/>
                <a:gd name="connsiteY7" fmla="*/ 14524 h 177641"/>
                <a:gd name="connsiteX8" fmla="*/ 21278 w 114885"/>
                <a:gd name="connsiteY8" fmla="*/ 43624 h 177641"/>
                <a:gd name="connsiteX9" fmla="*/ 3817 w 114885"/>
                <a:gd name="connsiteY9" fmla="*/ 113467 h 177641"/>
                <a:gd name="connsiteX10" fmla="*/ 274 w 114885"/>
                <a:gd name="connsiteY10" fmla="*/ 136494 h 177641"/>
                <a:gd name="connsiteX11" fmla="*/ 43293 w 114885"/>
                <a:gd name="connsiteY11" fmla="*/ 177741 h 177641"/>
                <a:gd name="connsiteX12" fmla="*/ 115160 w 114885"/>
                <a:gd name="connsiteY12" fmla="*/ 103091 h 177641"/>
                <a:gd name="connsiteX13" fmla="*/ 70876 w 114885"/>
                <a:gd name="connsiteY13" fmla="*/ 61338 h 177641"/>
                <a:gd name="connsiteX14" fmla="*/ 43293 w 114885"/>
                <a:gd name="connsiteY14" fmla="*/ 69436 h 177641"/>
                <a:gd name="connsiteX15" fmla="*/ 58223 w 114885"/>
                <a:gd name="connsiteY15" fmla="*/ 8956 h 177641"/>
                <a:gd name="connsiteX16" fmla="*/ 43799 w 114885"/>
                <a:gd name="connsiteY16" fmla="*/ 168632 h 177641"/>
                <a:gd name="connsiteX17" fmla="*/ 25579 w 114885"/>
                <a:gd name="connsiteY17" fmla="*/ 147628 h 177641"/>
                <a:gd name="connsiteX18" fmla="*/ 29881 w 114885"/>
                <a:gd name="connsiteY18" fmla="*/ 122323 h 177641"/>
                <a:gd name="connsiteX19" fmla="*/ 38485 w 114885"/>
                <a:gd name="connsiteY19" fmla="*/ 87655 h 177641"/>
                <a:gd name="connsiteX20" fmla="*/ 69610 w 114885"/>
                <a:gd name="connsiteY20" fmla="*/ 70448 h 177641"/>
                <a:gd name="connsiteX21" fmla="*/ 86565 w 114885"/>
                <a:gd name="connsiteY21" fmla="*/ 89680 h 177641"/>
                <a:gd name="connsiteX22" fmla="*/ 73912 w 114885"/>
                <a:gd name="connsiteY22" fmla="*/ 143833 h 177641"/>
                <a:gd name="connsiteX23" fmla="*/ 43799 w 114885"/>
                <a:gd name="connsiteY23" fmla="*/ 168632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885" h="177641">
                  <a:moveTo>
                    <a:pt x="58223" y="8956"/>
                  </a:moveTo>
                  <a:cubicBezTo>
                    <a:pt x="59235" y="5414"/>
                    <a:pt x="59235" y="4908"/>
                    <a:pt x="59235" y="4655"/>
                  </a:cubicBezTo>
                  <a:cubicBezTo>
                    <a:pt x="59235" y="1365"/>
                    <a:pt x="56452" y="100"/>
                    <a:pt x="53668" y="100"/>
                  </a:cubicBezTo>
                  <a:cubicBezTo>
                    <a:pt x="52656" y="100"/>
                    <a:pt x="52403" y="100"/>
                    <a:pt x="51897" y="353"/>
                  </a:cubicBezTo>
                  <a:lnTo>
                    <a:pt x="19253" y="1871"/>
                  </a:lnTo>
                  <a:cubicBezTo>
                    <a:pt x="15710" y="2124"/>
                    <a:pt x="11156" y="2377"/>
                    <a:pt x="11156" y="9463"/>
                  </a:cubicBezTo>
                  <a:cubicBezTo>
                    <a:pt x="11156" y="14017"/>
                    <a:pt x="15963" y="14017"/>
                    <a:pt x="17735" y="14017"/>
                  </a:cubicBezTo>
                  <a:cubicBezTo>
                    <a:pt x="20518" y="14017"/>
                    <a:pt x="25073" y="14017"/>
                    <a:pt x="28363" y="14524"/>
                  </a:cubicBezTo>
                  <a:cubicBezTo>
                    <a:pt x="26339" y="23127"/>
                    <a:pt x="23808" y="34008"/>
                    <a:pt x="21278" y="43624"/>
                  </a:cubicBezTo>
                  <a:lnTo>
                    <a:pt x="3817" y="113467"/>
                  </a:lnTo>
                  <a:cubicBezTo>
                    <a:pt x="274" y="127637"/>
                    <a:pt x="274" y="130674"/>
                    <a:pt x="274" y="136494"/>
                  </a:cubicBezTo>
                  <a:cubicBezTo>
                    <a:pt x="274" y="168885"/>
                    <a:pt x="24314" y="177741"/>
                    <a:pt x="43293" y="177741"/>
                  </a:cubicBezTo>
                  <a:cubicBezTo>
                    <a:pt x="89095" y="177741"/>
                    <a:pt x="115160" y="136494"/>
                    <a:pt x="115160" y="103091"/>
                  </a:cubicBezTo>
                  <a:cubicBezTo>
                    <a:pt x="115160" y="71966"/>
                    <a:pt x="91879" y="61338"/>
                    <a:pt x="70876" y="61338"/>
                  </a:cubicBezTo>
                  <a:cubicBezTo>
                    <a:pt x="58729" y="61338"/>
                    <a:pt x="48607" y="66146"/>
                    <a:pt x="43293" y="69436"/>
                  </a:cubicBezTo>
                  <a:lnTo>
                    <a:pt x="58223" y="8956"/>
                  </a:lnTo>
                  <a:close/>
                  <a:moveTo>
                    <a:pt x="43799" y="168632"/>
                  </a:moveTo>
                  <a:cubicBezTo>
                    <a:pt x="33930" y="168632"/>
                    <a:pt x="25579" y="163318"/>
                    <a:pt x="25579" y="147628"/>
                  </a:cubicBezTo>
                  <a:cubicBezTo>
                    <a:pt x="25579" y="139531"/>
                    <a:pt x="28110" y="130168"/>
                    <a:pt x="29881" y="122323"/>
                  </a:cubicBezTo>
                  <a:cubicBezTo>
                    <a:pt x="32412" y="112707"/>
                    <a:pt x="36714" y="95247"/>
                    <a:pt x="38485" y="87655"/>
                  </a:cubicBezTo>
                  <a:cubicBezTo>
                    <a:pt x="39750" y="83353"/>
                    <a:pt x="54174" y="70448"/>
                    <a:pt x="69610" y="70448"/>
                  </a:cubicBezTo>
                  <a:cubicBezTo>
                    <a:pt x="85299" y="70448"/>
                    <a:pt x="86565" y="84113"/>
                    <a:pt x="86565" y="89680"/>
                  </a:cubicBezTo>
                  <a:cubicBezTo>
                    <a:pt x="86565" y="102838"/>
                    <a:pt x="77961" y="133964"/>
                    <a:pt x="73912" y="143833"/>
                  </a:cubicBezTo>
                  <a:cubicBezTo>
                    <a:pt x="65308" y="164330"/>
                    <a:pt x="51138" y="168632"/>
                    <a:pt x="43799" y="168632"/>
                  </a:cubicBezTo>
                  <a:close/>
                </a:path>
              </a:pathLst>
            </a:custGeom>
            <a:solidFill>
              <a:srgbClr val="000000"/>
            </a:solidFill>
            <a:ln w="25348" cap="flat">
              <a:noFill/>
              <a:prstDash val="solid"/>
              <a:miter/>
            </a:ln>
          </p:spPr>
          <p:txBody>
            <a:bodyPr rtlCol="0" anchor="ctr"/>
            <a:lstStyle/>
            <a:p>
              <a:endParaRPr lang="en-CN"/>
            </a:p>
          </p:txBody>
        </p:sp>
        <p:sp>
          <p:nvSpPr>
            <p:cNvPr id="18739" name="Freeform 18738">
              <a:extLst>
                <a:ext uri="{FF2B5EF4-FFF2-40B4-BE49-F238E27FC236}">
                  <a16:creationId xmlns:a16="http://schemas.microsoft.com/office/drawing/2014/main" id="{B1711C7F-CDFA-98DD-4272-4C208717978B}"/>
                </a:ext>
              </a:extLst>
            </p:cNvPr>
            <p:cNvSpPr/>
            <p:nvPr>
              <p:custDataLst>
                <p:tags r:id="rId45"/>
              </p:custDataLst>
            </p:nvPr>
          </p:nvSpPr>
          <p:spPr>
            <a:xfrm>
              <a:off x="9654026" y="4880722"/>
              <a:ext cx="58707" cy="253051"/>
            </a:xfrm>
            <a:custGeom>
              <a:avLst/>
              <a:gdLst>
                <a:gd name="connsiteX0" fmla="*/ 58987 w 58707"/>
                <a:gd name="connsiteY0" fmla="*/ 126625 h 253051"/>
                <a:gd name="connsiteX1" fmla="*/ 42286 w 58707"/>
                <a:gd name="connsiteY1" fmla="*/ 47673 h 253051"/>
                <a:gd name="connsiteX2" fmla="*/ 2810 w 58707"/>
                <a:gd name="connsiteY2" fmla="*/ 100 h 253051"/>
                <a:gd name="connsiteX3" fmla="*/ 280 w 58707"/>
                <a:gd name="connsiteY3" fmla="*/ 2630 h 253051"/>
                <a:gd name="connsiteX4" fmla="*/ 5088 w 58707"/>
                <a:gd name="connsiteY4" fmla="*/ 8450 h 253051"/>
                <a:gd name="connsiteX5" fmla="*/ 44310 w 58707"/>
                <a:gd name="connsiteY5" fmla="*/ 126625 h 253051"/>
                <a:gd name="connsiteX6" fmla="*/ 3569 w 58707"/>
                <a:gd name="connsiteY6" fmla="*/ 246318 h 253051"/>
                <a:gd name="connsiteX7" fmla="*/ 280 w 58707"/>
                <a:gd name="connsiteY7" fmla="*/ 250620 h 253051"/>
                <a:gd name="connsiteX8" fmla="*/ 2810 w 58707"/>
                <a:gd name="connsiteY8" fmla="*/ 253151 h 253051"/>
                <a:gd name="connsiteX9" fmla="*/ 43045 w 58707"/>
                <a:gd name="connsiteY9" fmla="*/ 203806 h 253051"/>
                <a:gd name="connsiteX10" fmla="*/ 58987 w 58707"/>
                <a:gd name="connsiteY10" fmla="*/ 126625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87" y="126625"/>
                  </a:moveTo>
                  <a:cubicBezTo>
                    <a:pt x="58987" y="106887"/>
                    <a:pt x="56204" y="76268"/>
                    <a:pt x="42286" y="47673"/>
                  </a:cubicBezTo>
                  <a:cubicBezTo>
                    <a:pt x="27103" y="16548"/>
                    <a:pt x="5341" y="100"/>
                    <a:pt x="2810" y="100"/>
                  </a:cubicBezTo>
                  <a:cubicBezTo>
                    <a:pt x="1292" y="100"/>
                    <a:pt x="280" y="1112"/>
                    <a:pt x="280" y="2630"/>
                  </a:cubicBezTo>
                  <a:cubicBezTo>
                    <a:pt x="280" y="3389"/>
                    <a:pt x="280" y="3895"/>
                    <a:pt x="5088" y="8450"/>
                  </a:cubicBezTo>
                  <a:cubicBezTo>
                    <a:pt x="29886" y="33502"/>
                    <a:pt x="44310" y="73737"/>
                    <a:pt x="44310" y="126625"/>
                  </a:cubicBezTo>
                  <a:cubicBezTo>
                    <a:pt x="44310" y="169897"/>
                    <a:pt x="34948" y="214434"/>
                    <a:pt x="3569" y="246318"/>
                  </a:cubicBezTo>
                  <a:cubicBezTo>
                    <a:pt x="280" y="249355"/>
                    <a:pt x="280" y="249861"/>
                    <a:pt x="280" y="250620"/>
                  </a:cubicBezTo>
                  <a:cubicBezTo>
                    <a:pt x="280" y="252138"/>
                    <a:pt x="1292" y="253151"/>
                    <a:pt x="2810" y="253151"/>
                  </a:cubicBezTo>
                  <a:cubicBezTo>
                    <a:pt x="5341" y="253151"/>
                    <a:pt x="28115" y="235943"/>
                    <a:pt x="43045" y="203806"/>
                  </a:cubicBezTo>
                  <a:cubicBezTo>
                    <a:pt x="55951" y="175970"/>
                    <a:pt x="58987" y="147881"/>
                    <a:pt x="58987" y="126625"/>
                  </a:cubicBezTo>
                  <a:close/>
                </a:path>
              </a:pathLst>
            </a:custGeom>
            <a:solidFill>
              <a:srgbClr val="000000"/>
            </a:solidFill>
            <a:ln w="25348" cap="flat">
              <a:noFill/>
              <a:prstDash val="solid"/>
              <a:miter/>
            </a:ln>
          </p:spPr>
          <p:txBody>
            <a:bodyPr rtlCol="0" anchor="ctr"/>
            <a:lstStyle/>
            <a:p>
              <a:endParaRPr lang="en-CN"/>
            </a:p>
          </p:txBody>
        </p:sp>
      </p:grpSp>
    </p:spTree>
    <p:extLst>
      <p:ext uri="{BB962C8B-B14F-4D97-AF65-F5344CB8AC3E}">
        <p14:creationId xmlns:p14="http://schemas.microsoft.com/office/powerpoint/2010/main" val="3589180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社区问答数据集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53</a:t>
            </a:fld>
            <a:endParaRPr lang="zh-CN" altLang="en-US" dirty="0"/>
          </a:p>
        </p:txBody>
      </p:sp>
      <p:pic>
        <p:nvPicPr>
          <p:cNvPr id="7" name="Picture 6">
            <a:extLst>
              <a:ext uri="{FF2B5EF4-FFF2-40B4-BE49-F238E27FC236}">
                <a16:creationId xmlns:a16="http://schemas.microsoft.com/office/drawing/2014/main" id="{BCD8B41A-8E09-7D97-72AC-010071D7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062" y="1657229"/>
            <a:ext cx="7772400" cy="4144037"/>
          </a:xfrm>
          <a:prstGeom prst="rect">
            <a:avLst/>
          </a:prstGeom>
        </p:spPr>
      </p:pic>
    </p:spTree>
    <p:extLst>
      <p:ext uri="{BB962C8B-B14F-4D97-AF65-F5344CB8AC3E}">
        <p14:creationId xmlns:p14="http://schemas.microsoft.com/office/powerpoint/2010/main" val="3531630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E0F5DD07-A84E-4B0A-DFD7-0D2ECC0B0C4C}"/>
              </a:ext>
            </a:extLst>
          </p:cNvPr>
          <p:cNvSpPr>
            <a:spLocks noChangeArrowheads="1"/>
          </p:cNvSpPr>
          <p:nvPr/>
        </p:nvSpPr>
        <p:spPr bwMode="auto">
          <a:xfrm>
            <a:off x="654529" y="5208115"/>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智能问答概述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阅读理解</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表格问答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54</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社区问答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开放领域问答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465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开放领域问答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55</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开放领域问答</a:t>
            </a:r>
            <a:r>
              <a:rPr lang="zh-CN" altLang="en-US" sz="2000" dirty="0">
                <a:latin typeface="Microsoft YaHei" panose="020B0503020204020204" pitchFamily="34" charset="-122"/>
                <a:ea typeface="Microsoft YaHei" panose="020B0503020204020204" pitchFamily="34" charset="-122"/>
              </a:rPr>
              <a:t>是与搜索引擎类似的形式，对于一个给定的询问</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，开放领域问答系统需要先从一个规模非常大的文档集合或知识库（如</a:t>
            </a:r>
            <a:r>
              <a:rPr lang="en-US" altLang="zh-CN" sz="2000" dirty="0">
                <a:latin typeface="Microsoft YaHei" panose="020B0503020204020204" pitchFamily="34" charset="-122"/>
                <a:ea typeface="Microsoft YaHei" panose="020B0503020204020204" pitchFamily="34" charset="-122"/>
              </a:rPr>
              <a:t>Wikipedia</a:t>
            </a:r>
            <a:r>
              <a:rPr lang="zh-CN" altLang="en-US" sz="2000" dirty="0">
                <a:latin typeface="Microsoft YaHei" panose="020B0503020204020204" pitchFamily="34" charset="-122"/>
                <a:ea typeface="Microsoft YaHei" panose="020B0503020204020204" pitchFamily="34" charset="-122"/>
              </a:rPr>
              <a:t>或互联网）</a:t>
            </a:r>
            <a:r>
              <a:rPr lang="en-US" altLang="zh-CN" sz="2000" dirty="0">
                <a:latin typeface="Microsoft YaHei" panose="020B0503020204020204" pitchFamily="34" charset="-122"/>
                <a:ea typeface="Microsoft YaHei" panose="020B0503020204020204" pitchFamily="34" charset="-122"/>
              </a:rPr>
              <a:t>D = {d</a:t>
            </a:r>
            <a:r>
              <a:rPr lang="en-US" altLang="zh-CN" sz="2000" baseline="-25000" dirty="0">
                <a:latin typeface="Microsoft YaHei" panose="020B0503020204020204" pitchFamily="34" charset="-122"/>
                <a:ea typeface="Microsoft YaHei" panose="020B0503020204020204" pitchFamily="34" charset="-122"/>
              </a:rPr>
              <a:t>1</a:t>
            </a:r>
            <a:r>
              <a:rPr lang="en-US" altLang="zh-CN"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d</a:t>
            </a:r>
            <a:r>
              <a:rPr lang="en-US" altLang="zh-CN" sz="2000" baseline="-25000" dirty="0" err="1">
                <a:latin typeface="Microsoft YaHei" panose="020B0503020204020204" pitchFamily="34" charset="-122"/>
                <a:ea typeface="Microsoft YaHei" panose="020B0503020204020204" pitchFamily="34" charset="-122"/>
              </a:rPr>
              <a:t>n</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 中选择与问题最相关的文档</a:t>
            </a:r>
            <a:r>
              <a:rPr lang="en-US" altLang="zh-CN" sz="2000" dirty="0">
                <a:latin typeface="Microsoft YaHei" panose="020B0503020204020204" pitchFamily="34" charset="-122"/>
                <a:ea typeface="Microsoft YaHei" panose="020B0503020204020204" pitchFamily="34" charset="-122"/>
              </a:rPr>
              <a:t>d</a:t>
            </a:r>
            <a:r>
              <a:rPr lang="zh-CN" altLang="en-US" sz="2000" dirty="0">
                <a:latin typeface="Microsoft YaHei" panose="020B0503020204020204" pitchFamily="34" charset="-122"/>
                <a:ea typeface="Microsoft YaHei" panose="020B0503020204020204" pitchFamily="34" charset="-122"/>
              </a:rPr>
              <a:t>，然后通过文档</a:t>
            </a:r>
            <a:r>
              <a:rPr lang="en-US" altLang="zh-CN" sz="2000" dirty="0">
                <a:latin typeface="Microsoft YaHei" panose="020B0503020204020204" pitchFamily="34" charset="-122"/>
                <a:ea typeface="Microsoft YaHei" panose="020B0503020204020204" pitchFamily="34" charset="-122"/>
              </a:rPr>
              <a:t>d</a:t>
            </a:r>
            <a:r>
              <a:rPr lang="zh-CN" altLang="en-US" sz="2000" dirty="0">
                <a:latin typeface="Microsoft YaHei" panose="020B0503020204020204" pitchFamily="34" charset="-122"/>
                <a:ea typeface="Microsoft YaHei" panose="020B0503020204020204" pitchFamily="34" charset="-122"/>
              </a:rPr>
              <a:t>中包含的信息，给出询问</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的答案</a:t>
            </a:r>
            <a:r>
              <a:rPr lang="en-US" altLang="zh-CN" sz="2000" dirty="0">
                <a:latin typeface="Microsoft YaHei" panose="020B0503020204020204" pitchFamily="34" charset="-122"/>
                <a:ea typeface="Microsoft YaHei" panose="020B0503020204020204" pitchFamily="34" charset="-122"/>
              </a:rPr>
              <a:t>A</a:t>
            </a:r>
            <a:r>
              <a:rPr lang="zh-CN" altLang="en-US" sz="20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33D9A76D-D17A-D3A7-2E07-064A88963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2647518"/>
            <a:ext cx="7772400" cy="2162040"/>
          </a:xfrm>
          <a:prstGeom prst="rect">
            <a:avLst/>
          </a:prstGeom>
        </p:spPr>
      </p:pic>
      <p:sp>
        <p:nvSpPr>
          <p:cNvPr id="8" name="TextBox 7">
            <a:extLst>
              <a:ext uri="{FF2B5EF4-FFF2-40B4-BE49-F238E27FC236}">
                <a16:creationId xmlns:a16="http://schemas.microsoft.com/office/drawing/2014/main" id="{CE8E801C-10CC-1554-443A-58416D6461FF}"/>
              </a:ext>
            </a:extLst>
          </p:cNvPr>
          <p:cNvSpPr txBox="1"/>
          <p:nvPr/>
        </p:nvSpPr>
        <p:spPr>
          <a:xfrm>
            <a:off x="533401" y="5248864"/>
            <a:ext cx="10947399" cy="826573"/>
          </a:xfrm>
          <a:prstGeom prst="rect">
            <a:avLst/>
          </a:prstGeom>
          <a:noFill/>
        </p:spPr>
        <p:txBody>
          <a:bodyPr wrap="square">
            <a:spAutoFit/>
          </a:bodyPr>
          <a:lstStyle/>
          <a:p>
            <a:pPr algn="just">
              <a:lnSpc>
                <a:spcPct val="125000"/>
              </a:lnSpc>
              <a:spcBef>
                <a:spcPts val="1200"/>
              </a:spcBef>
            </a:pPr>
            <a:r>
              <a:rPr lang="en-US" sz="2000" dirty="0" err="1">
                <a:latin typeface="Microsoft YaHei" panose="020B0503020204020204" pitchFamily="34" charset="-122"/>
                <a:ea typeface="Microsoft YaHei" panose="020B0503020204020204" pitchFamily="34" charset="-122"/>
              </a:rPr>
              <a:t>上</a:t>
            </a:r>
            <a:r>
              <a:rPr lang="en-CN" sz="2000" dirty="0">
                <a:latin typeface="Microsoft YaHei" panose="020B0503020204020204" pitchFamily="34" charset="-122"/>
                <a:ea typeface="Microsoft YaHei" panose="020B0503020204020204" pitchFamily="34" charset="-122"/>
              </a:rPr>
              <a:t>图给出了开放领域问答搜索引擎中的结果，用户输入查询“血压170严重吗”，搜索引擎定位了相关文档，并将直接输出最终答案。</a:t>
            </a:r>
          </a:p>
        </p:txBody>
      </p:sp>
    </p:spTree>
    <p:extLst>
      <p:ext uri="{BB962C8B-B14F-4D97-AF65-F5344CB8AC3E}">
        <p14:creationId xmlns:p14="http://schemas.microsoft.com/office/powerpoint/2010/main" val="11307604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935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检索</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阅读理解架构的开放问答模型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56</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由于开放问答任务面对的是大量的文档或网页，为了兼顾准确率与性能，开放问答一般会采用文档检索方法快速筛选出与询问最相关的文档，在筛选出相关文档之后再通过阅读理解的方式给出问题的答案，这种架构被称为</a:t>
            </a:r>
            <a:r>
              <a:rPr lang="zh-CN" altLang="en-US" sz="2000" b="1" dirty="0">
                <a:latin typeface="Microsoft YaHei" panose="020B0503020204020204" pitchFamily="34" charset="-122"/>
                <a:ea typeface="Microsoft YaHei" panose="020B0503020204020204" pitchFamily="34" charset="-122"/>
              </a:rPr>
              <a:t>检索</a:t>
            </a: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阅读理解架</a:t>
            </a:r>
            <a:r>
              <a:rPr lang="zh-CN" altLang="en-US" sz="2000" dirty="0">
                <a:latin typeface="Microsoft YaHei" panose="020B0503020204020204" pitchFamily="34" charset="-122"/>
                <a:ea typeface="Microsoft YaHei" panose="020B0503020204020204" pitchFamily="34" charset="-122"/>
              </a:rPr>
              <a:t>构。</a:t>
            </a:r>
            <a:endParaRPr lang="en-US" altLang="zh-CN" sz="16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6CB58A1B-9297-ADF7-BDCA-F0BADA5BE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468" y="2583623"/>
            <a:ext cx="7837810" cy="2535237"/>
          </a:xfrm>
          <a:prstGeom prst="rect">
            <a:avLst/>
          </a:prstGeom>
        </p:spPr>
      </p:pic>
      <p:sp>
        <p:nvSpPr>
          <p:cNvPr id="9" name="TextBox 8">
            <a:extLst>
              <a:ext uri="{FF2B5EF4-FFF2-40B4-BE49-F238E27FC236}">
                <a16:creationId xmlns:a16="http://schemas.microsoft.com/office/drawing/2014/main" id="{7F240408-35EC-EE46-1681-F3158687B2BA}"/>
              </a:ext>
            </a:extLst>
          </p:cNvPr>
          <p:cNvSpPr txBox="1"/>
          <p:nvPr/>
        </p:nvSpPr>
        <p:spPr>
          <a:xfrm>
            <a:off x="498475" y="5494270"/>
            <a:ext cx="11079161" cy="826573"/>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该架构的基本流程框架如</a:t>
            </a:r>
            <a:r>
              <a:rPr lang="en-US" sz="2000" dirty="0" err="1">
                <a:latin typeface="Microsoft YaHei" panose="020B0503020204020204" pitchFamily="34" charset="-122"/>
                <a:ea typeface="Microsoft YaHei" panose="020B0503020204020204" pitchFamily="34" charset="-122"/>
              </a:rPr>
              <a:t>上</a:t>
            </a:r>
            <a:r>
              <a:rPr lang="en-CN" sz="2000" dirty="0">
                <a:latin typeface="Microsoft YaHei" panose="020B0503020204020204" pitchFamily="34" charset="-122"/>
                <a:ea typeface="Microsoft YaHei" panose="020B0503020204020204" pitchFamily="34" charset="-122"/>
              </a:rPr>
              <a:t>图所示，主要包含</a:t>
            </a:r>
            <a:r>
              <a:rPr lang="en-CN" sz="2000" b="1" dirty="0">
                <a:latin typeface="Microsoft YaHei" panose="020B0503020204020204" pitchFamily="34" charset="-122"/>
                <a:ea typeface="Microsoft YaHei" panose="020B0503020204020204" pitchFamily="34" charset="-122"/>
              </a:rPr>
              <a:t>文章检索器</a:t>
            </a:r>
            <a:r>
              <a:rPr lang="en-CN" sz="2000" dirty="0">
                <a:latin typeface="Microsoft YaHei" panose="020B0503020204020204" pitchFamily="34" charset="-122"/>
                <a:ea typeface="Microsoft YaHei" panose="020B0503020204020204" pitchFamily="34" charset="-122"/>
              </a:rPr>
              <a:t>和</a:t>
            </a:r>
            <a:r>
              <a:rPr lang="en-CN" sz="2000" b="1" dirty="0">
                <a:latin typeface="Microsoft YaHei" panose="020B0503020204020204" pitchFamily="34" charset="-122"/>
                <a:ea typeface="Microsoft YaHei" panose="020B0503020204020204" pitchFamily="34" charset="-122"/>
              </a:rPr>
              <a:t>文章阅读器</a:t>
            </a:r>
            <a:r>
              <a:rPr lang="en-CN" sz="2000" dirty="0">
                <a:latin typeface="Microsoft YaHei" panose="020B0503020204020204" pitchFamily="34" charset="-122"/>
                <a:ea typeface="Microsoft YaHei" panose="020B0503020204020204" pitchFamily="34" charset="-122"/>
              </a:rPr>
              <a:t>两个模块，此外有些算法中还包含对检索得到的文档的后处理以及对抽取答案的后处理。</a:t>
            </a:r>
          </a:p>
        </p:txBody>
      </p:sp>
    </p:spTree>
    <p:extLst>
      <p:ext uri="{BB962C8B-B14F-4D97-AF65-F5344CB8AC3E}">
        <p14:creationId xmlns:p14="http://schemas.microsoft.com/office/powerpoint/2010/main" val="3181693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499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DrQA</a:t>
            </a:r>
            <a:r>
              <a:rPr lang="zh-CN" altLang="en-US" sz="2400" b="1" dirty="0">
                <a:solidFill>
                  <a:schemeClr val="bg1"/>
                </a:solidFill>
                <a:latin typeface="微软雅黑" panose="020B0503020204020204" pitchFamily="34" charset="-122"/>
                <a:ea typeface="微软雅黑" panose="020B0503020204020204" pitchFamily="34" charset="-122"/>
              </a:rPr>
              <a:t>开放领域问答算法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57</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3981283"/>
          </a:xfrm>
          <a:prstGeom prst="rect">
            <a:avLst/>
          </a:prstGeom>
          <a:noFill/>
        </p:spPr>
        <p:txBody>
          <a:bodyPr wrap="square">
            <a:spAutoFit/>
          </a:bodyPr>
          <a:lstStyle/>
          <a:p>
            <a:pPr algn="just">
              <a:lnSpc>
                <a:spcPct val="125000"/>
              </a:lnSpc>
              <a:spcBef>
                <a:spcPts val="1200"/>
              </a:spcBef>
            </a:pPr>
            <a:r>
              <a:rPr lang="en-US" altLang="zh-CN" sz="2000" b="1" dirty="0" err="1">
                <a:latin typeface="Microsoft YaHei" panose="020B0503020204020204" pitchFamily="34" charset="-122"/>
                <a:ea typeface="Microsoft YaHei" panose="020B0503020204020204" pitchFamily="34" charset="-122"/>
              </a:rPr>
              <a:t>DrQA</a:t>
            </a:r>
            <a:r>
              <a:rPr lang="zh-CN" altLang="en-US" sz="2000" dirty="0">
                <a:latin typeface="Microsoft YaHei" panose="020B0503020204020204" pitchFamily="34" charset="-122"/>
                <a:ea typeface="Microsoft YaHei" panose="020B0503020204020204" pitchFamily="34" charset="-122"/>
              </a:rPr>
              <a:t>是利用维基百科作为知识库来实现开放式问答系统，</a:t>
            </a:r>
            <a:r>
              <a:rPr lang="en-US" altLang="zh-CN" sz="2000" dirty="0" err="1">
                <a:latin typeface="Microsoft YaHei" panose="020B0503020204020204" pitchFamily="34" charset="-122"/>
                <a:ea typeface="Microsoft YaHei" panose="020B0503020204020204" pitchFamily="34" charset="-122"/>
              </a:rPr>
              <a:t>DrQA</a:t>
            </a:r>
            <a:r>
              <a:rPr lang="zh-CN" altLang="en-US" sz="2000" dirty="0">
                <a:latin typeface="Microsoft YaHei" panose="020B0503020204020204" pitchFamily="34" charset="-122"/>
                <a:ea typeface="Microsoft YaHei" panose="020B0503020204020204" pitchFamily="34" charset="-122"/>
              </a:rPr>
              <a:t>算法介绍对于任何事实性问题，系统都能从维基百科中找到一个包含答案的文章，在此基础上通过阅读理解算法从相关文章中提取答案。</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sz="2000" dirty="0" err="1">
                <a:latin typeface="Microsoft YaHei" panose="020B0503020204020204" pitchFamily="34" charset="-122"/>
                <a:ea typeface="Microsoft YaHei" panose="020B0503020204020204" pitchFamily="34" charset="-122"/>
              </a:rPr>
              <a:t>DrQA</a:t>
            </a:r>
            <a:r>
              <a:rPr lang="en-US"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利用 </a:t>
            </a:r>
            <a:r>
              <a:rPr lang="en-US" sz="2000" b="1" dirty="0">
                <a:latin typeface="Microsoft YaHei" panose="020B0503020204020204" pitchFamily="34" charset="-122"/>
                <a:ea typeface="Microsoft YaHei" panose="020B0503020204020204" pitchFamily="34" charset="-122"/>
              </a:rPr>
              <a:t>TF-IDF </a:t>
            </a:r>
            <a:r>
              <a:rPr lang="zh-CN" altLang="en-US" sz="2000" dirty="0">
                <a:latin typeface="Microsoft YaHei" panose="020B0503020204020204" pitchFamily="34" charset="-122"/>
                <a:ea typeface="Microsoft YaHei" panose="020B0503020204020204" pitchFamily="34" charset="-122"/>
              </a:rPr>
              <a:t>的方法表示每个问题，并利用然后利用余弦相似度从大规模语料库中筛选出 </a:t>
            </a:r>
            <a:r>
              <a:rPr lang="en-US" altLang="zh-CN" sz="2000" dirty="0">
                <a:latin typeface="Microsoft YaHei" panose="020B0503020204020204" pitchFamily="34" charset="-122"/>
                <a:ea typeface="Microsoft YaHei" panose="020B0503020204020204" pitchFamily="34" charset="-122"/>
              </a:rPr>
              <a:t>5</a:t>
            </a:r>
            <a:br>
              <a:rPr lang="zh-CN" altLang="en-US" sz="20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篇最相关的文章。</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答案抽取模块采用多层</a:t>
            </a:r>
            <a:r>
              <a:rPr lang="en-US" altLang="zh-CN" sz="2000" dirty="0">
                <a:latin typeface="Microsoft YaHei" panose="020B0503020204020204" pitchFamily="34" charset="-122"/>
                <a:ea typeface="Microsoft YaHei" panose="020B0503020204020204" pitchFamily="34" charset="-122"/>
              </a:rPr>
              <a:t>RNN</a:t>
            </a:r>
            <a:r>
              <a:rPr lang="zh-CN" altLang="en-US" sz="2000" dirty="0">
                <a:latin typeface="Microsoft YaHei" panose="020B0503020204020204" pitchFamily="34" charset="-122"/>
                <a:ea typeface="Microsoft YaHei" panose="020B0503020204020204" pitchFamily="34" charset="-122"/>
              </a:rPr>
              <a:t>网络，给定一个问题                        和包含</a:t>
            </a:r>
            <a:r>
              <a:rPr lang="en-US" altLang="zh-CN" sz="2000" dirty="0">
                <a:latin typeface="Microsoft YaHei" panose="020B0503020204020204" pitchFamily="34" charset="-122"/>
                <a:ea typeface="Microsoft YaHei" panose="020B0503020204020204" pitchFamily="34" charset="-122"/>
              </a:rPr>
              <a:t>n</a:t>
            </a:r>
            <a:r>
              <a:rPr lang="zh-CN" altLang="en-US" sz="2000" dirty="0">
                <a:latin typeface="Microsoft YaHei" panose="020B0503020204020204" pitchFamily="34" charset="-122"/>
                <a:ea typeface="Microsoft YaHei" panose="020B0503020204020204" pitchFamily="34" charset="-122"/>
              </a:rPr>
              <a:t>个段落的相关文章，每个段落由 </a:t>
            </a:r>
            <a:r>
              <a:rPr lang="en-US" altLang="zh-CN" sz="2000" dirty="0">
                <a:latin typeface="Microsoft YaHei" panose="020B0503020204020204" pitchFamily="34" charset="-122"/>
                <a:ea typeface="Microsoft YaHei" panose="020B0503020204020204" pitchFamily="34" charset="-122"/>
              </a:rPr>
              <a:t>m</a:t>
            </a:r>
            <a:r>
              <a:rPr lang="zh-CN" altLang="en-US" sz="2000" dirty="0">
                <a:latin typeface="Microsoft YaHei" panose="020B0503020204020204" pitchFamily="34" charset="-122"/>
                <a:ea typeface="Microsoft YaHei" panose="020B0503020204020204" pitchFamily="34" charset="-122"/>
              </a:rPr>
              <a:t> 个词组成                              。</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对于段落中的每一个词 </a:t>
            </a:r>
            <a:r>
              <a:rPr lang="en-US" altLang="zh-CN" sz="2000" dirty="0">
                <a:latin typeface="Microsoft YaHei" panose="020B0503020204020204" pitchFamily="34" charset="-122"/>
                <a:ea typeface="Microsoft YaHei" panose="020B0503020204020204" pitchFamily="34" charset="-122"/>
              </a:rPr>
              <a:t>p</a:t>
            </a:r>
            <a:r>
              <a:rPr lang="en-US" altLang="zh-CN" sz="2000" baseline="-25000" dirty="0">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DrQA</a:t>
            </a:r>
            <a:r>
              <a:rPr lang="zh-CN" altLang="en-US" sz="2000" dirty="0">
                <a:latin typeface="Microsoft YaHei" panose="020B0503020204020204" pitchFamily="34" charset="-122"/>
                <a:ea typeface="Microsoft YaHei" panose="020B0503020204020204" pitchFamily="34" charset="-122"/>
              </a:rPr>
              <a:t>采用</a:t>
            </a:r>
            <a:r>
              <a:rPr lang="en-US" altLang="zh-CN" sz="2000" dirty="0">
                <a:latin typeface="Microsoft YaHei" panose="020B0503020204020204" pitchFamily="34" charset="-122"/>
                <a:ea typeface="Microsoft YaHei" panose="020B0503020204020204" pitchFamily="34" charset="-122"/>
              </a:rPr>
              <a:t>Glove</a:t>
            </a:r>
            <a:r>
              <a:rPr lang="zh-CN" altLang="en-US" sz="2000" dirty="0">
                <a:latin typeface="Microsoft YaHei" panose="020B0503020204020204" pitchFamily="34" charset="-122"/>
                <a:ea typeface="Microsoft YaHei" panose="020B0503020204020204" pitchFamily="34" charset="-122"/>
              </a:rPr>
              <a:t>词向量将其映射成一个</a:t>
            </a:r>
            <a:r>
              <a:rPr lang="en-US" altLang="zh-CN" sz="2000" dirty="0">
                <a:latin typeface="Microsoft YaHei" panose="020B0503020204020204" pitchFamily="34" charset="-122"/>
                <a:ea typeface="Microsoft YaHei" panose="020B0503020204020204" pitchFamily="34" charset="-122"/>
              </a:rPr>
              <a:t>300</a:t>
            </a:r>
            <a:r>
              <a:rPr lang="zh-CN" altLang="en-US" sz="2000" dirty="0">
                <a:latin typeface="Microsoft YaHei" panose="020B0503020204020204" pitchFamily="34" charset="-122"/>
                <a:ea typeface="Microsoft YaHei" panose="020B0503020204020204" pitchFamily="34" charset="-122"/>
              </a:rPr>
              <a:t>维的特征向量并把他们输入到</a:t>
            </a:r>
            <a:r>
              <a:rPr lang="en-US" altLang="zh-CN" sz="2000" dirty="0">
                <a:latin typeface="Microsoft YaHei" panose="020B0503020204020204" pitchFamily="34" charset="-122"/>
                <a:ea typeface="Microsoft YaHei" panose="020B0503020204020204" pitchFamily="34" charset="-122"/>
              </a:rPr>
              <a:t>RNN</a:t>
            </a:r>
            <a:r>
              <a:rPr lang="zh-CN" altLang="en-US" sz="2000" dirty="0">
                <a:latin typeface="Microsoft YaHei" panose="020B0503020204020204" pitchFamily="34" charset="-122"/>
                <a:ea typeface="Microsoft YaHei" panose="020B0503020204020204" pitchFamily="34" charset="-122"/>
              </a:rPr>
              <a:t>中并得到上下文向量 </a:t>
            </a:r>
            <a:r>
              <a:rPr lang="en-US" altLang="zh-CN" sz="2000" dirty="0">
                <a:latin typeface="Microsoft YaHei" panose="020B0503020204020204" pitchFamily="34" charset="-122"/>
                <a:ea typeface="Microsoft YaHei" panose="020B0503020204020204" pitchFamily="34" charset="-122"/>
              </a:rPr>
              <a:t>H={h</a:t>
            </a:r>
            <a:r>
              <a:rPr lang="en-US" altLang="zh-CN" sz="2000" baseline="-25000" dirty="0">
                <a:latin typeface="Microsoft YaHei" panose="020B0503020204020204" pitchFamily="34" charset="-122"/>
                <a:ea typeface="Microsoft YaHei" panose="020B0503020204020204" pitchFamily="34" charset="-122"/>
              </a:rPr>
              <a:t>1</a:t>
            </a:r>
            <a:r>
              <a:rPr lang="en-US" altLang="zh-CN" sz="2000" dirty="0">
                <a:latin typeface="Microsoft YaHei" panose="020B0503020204020204" pitchFamily="34" charset="-122"/>
                <a:ea typeface="Microsoft YaHei" panose="020B0503020204020204" pitchFamily="34" charset="-122"/>
              </a:rPr>
              <a:t>,...,h</a:t>
            </a:r>
            <a:r>
              <a:rPr lang="en-US" altLang="zh-CN" sz="2000" baseline="-25000" dirty="0">
                <a:latin typeface="Microsoft YaHei" panose="020B0503020204020204" pitchFamily="34" charset="-122"/>
                <a:ea typeface="Microsoft YaHei" panose="020B0503020204020204" pitchFamily="34" charset="-122"/>
              </a:rPr>
              <a:t>m</a:t>
            </a:r>
            <a:r>
              <a:rPr lang="en-US" altLang="zh-CN" sz="2000" dirty="0">
                <a:latin typeface="Microsoft YaHei" panose="020B0503020204020204" pitchFamily="34" charset="-122"/>
                <a:ea typeface="Microsoft YaHei" panose="020B0503020204020204" pitchFamily="34" charset="-122"/>
              </a:rPr>
              <a:t>}:</a:t>
            </a:r>
          </a:p>
        </p:txBody>
      </p:sp>
      <p:grpSp>
        <p:nvGrpSpPr>
          <p:cNvPr id="22" name="Group 21" descr="\documentclass{article}&#10;\usepackage{amsmath, amsfonts , amssymb, bm}&#10;\pagestyle{empty}&#10;\begin{document}&#10;&#10;&#10;$q = \{q_1, ..., q_l\}$&#10;&#10;\end{document}" title="IguanaTex Vector Display">
            <a:extLst>
              <a:ext uri="{FF2B5EF4-FFF2-40B4-BE49-F238E27FC236}">
                <a16:creationId xmlns:a16="http://schemas.microsoft.com/office/drawing/2014/main" id="{813C634E-C901-E538-A2D8-60BADBD98484}"/>
              </a:ext>
            </a:extLst>
          </p:cNvPr>
          <p:cNvGrpSpPr>
            <a:grpSpLocks noChangeAspect="1"/>
          </p:cNvGrpSpPr>
          <p:nvPr>
            <p:custDataLst>
              <p:tags r:id="rId1"/>
            </p:custDataLst>
          </p:nvPr>
        </p:nvGrpSpPr>
        <p:grpSpPr>
          <a:xfrm>
            <a:off x="6096000" y="3315127"/>
            <a:ext cx="1512047" cy="227745"/>
            <a:chOff x="4467024" y="3803990"/>
            <a:chExt cx="1512047" cy="227745"/>
          </a:xfrm>
        </p:grpSpPr>
        <p:sp>
          <p:nvSpPr>
            <p:cNvPr id="8" name="Freeform 7">
              <a:extLst>
                <a:ext uri="{FF2B5EF4-FFF2-40B4-BE49-F238E27FC236}">
                  <a16:creationId xmlns:a16="http://schemas.microsoft.com/office/drawing/2014/main" id="{A4987FEA-12EF-40A5-61DA-826FD9BD762D}"/>
                </a:ext>
              </a:extLst>
            </p:cNvPr>
            <p:cNvSpPr/>
            <p:nvPr>
              <p:custDataLst>
                <p:tags r:id="rId32"/>
              </p:custDataLst>
            </p:nvPr>
          </p:nvSpPr>
          <p:spPr>
            <a:xfrm>
              <a:off x="4467024" y="3874135"/>
              <a:ext cx="102575" cy="144846"/>
            </a:xfrm>
            <a:custGeom>
              <a:avLst/>
              <a:gdLst>
                <a:gd name="connsiteX0" fmla="*/ 102652 w 102575"/>
                <a:gd name="connsiteY0" fmla="*/ 2568 h 144846"/>
                <a:gd name="connsiteX1" fmla="*/ 100162 w 102575"/>
                <a:gd name="connsiteY1" fmla="*/ 291 h 144846"/>
                <a:gd name="connsiteX2" fmla="*/ 83233 w 102575"/>
                <a:gd name="connsiteY2" fmla="*/ 16005 h 144846"/>
                <a:gd name="connsiteX3" fmla="*/ 60078 w 102575"/>
                <a:gd name="connsiteY3" fmla="*/ 63 h 144846"/>
                <a:gd name="connsiteX4" fmla="*/ 77 w 102575"/>
                <a:gd name="connsiteY4" fmla="*/ 66792 h 144846"/>
                <a:gd name="connsiteX5" fmla="*/ 32941 w 102575"/>
                <a:gd name="connsiteY5" fmla="*/ 103232 h 144846"/>
                <a:gd name="connsiteX6" fmla="*/ 62319 w 102575"/>
                <a:gd name="connsiteY6" fmla="*/ 89567 h 144846"/>
                <a:gd name="connsiteX7" fmla="*/ 51115 w 102575"/>
                <a:gd name="connsiteY7" fmla="*/ 130333 h 144846"/>
                <a:gd name="connsiteX8" fmla="*/ 33190 w 102575"/>
                <a:gd name="connsiteY8" fmla="*/ 137849 h 144846"/>
                <a:gd name="connsiteX9" fmla="*/ 27463 w 102575"/>
                <a:gd name="connsiteY9" fmla="*/ 142404 h 144846"/>
                <a:gd name="connsiteX10" fmla="*/ 30700 w 102575"/>
                <a:gd name="connsiteY10" fmla="*/ 144909 h 144846"/>
                <a:gd name="connsiteX11" fmla="*/ 55597 w 102575"/>
                <a:gd name="connsiteY11" fmla="*/ 144226 h 144846"/>
                <a:gd name="connsiteX12" fmla="*/ 81241 w 102575"/>
                <a:gd name="connsiteY12" fmla="*/ 144909 h 144846"/>
                <a:gd name="connsiteX13" fmla="*/ 85722 w 102575"/>
                <a:gd name="connsiteY13" fmla="*/ 140354 h 144846"/>
                <a:gd name="connsiteX14" fmla="*/ 79249 w 102575"/>
                <a:gd name="connsiteY14" fmla="*/ 137849 h 144846"/>
                <a:gd name="connsiteX15" fmla="*/ 67298 w 102575"/>
                <a:gd name="connsiteY15" fmla="*/ 134205 h 144846"/>
                <a:gd name="connsiteX16" fmla="*/ 68294 w 102575"/>
                <a:gd name="connsiteY16" fmla="*/ 129195 h 144846"/>
                <a:gd name="connsiteX17" fmla="*/ 102652 w 102575"/>
                <a:gd name="connsiteY17" fmla="*/ 2568 h 144846"/>
                <a:gd name="connsiteX18" fmla="*/ 33688 w 102575"/>
                <a:gd name="connsiteY18" fmla="*/ 98221 h 144846"/>
                <a:gd name="connsiteX19" fmla="*/ 17754 w 102575"/>
                <a:gd name="connsiteY19" fmla="*/ 76813 h 144846"/>
                <a:gd name="connsiteX20" fmla="*/ 29206 w 102575"/>
                <a:gd name="connsiteY20" fmla="*/ 31492 h 144846"/>
                <a:gd name="connsiteX21" fmla="*/ 60078 w 102575"/>
                <a:gd name="connsiteY21" fmla="*/ 5073 h 144846"/>
                <a:gd name="connsiteX22" fmla="*/ 79747 w 102575"/>
                <a:gd name="connsiteY22" fmla="*/ 25115 h 144846"/>
                <a:gd name="connsiteX23" fmla="*/ 65307 w 102575"/>
                <a:gd name="connsiteY23" fmla="*/ 77269 h 144846"/>
                <a:gd name="connsiteX24" fmla="*/ 33688 w 102575"/>
                <a:gd name="connsiteY24" fmla="*/ 98221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575" h="144846">
                  <a:moveTo>
                    <a:pt x="102652" y="2568"/>
                  </a:moveTo>
                  <a:cubicBezTo>
                    <a:pt x="102652" y="1657"/>
                    <a:pt x="101905" y="291"/>
                    <a:pt x="100162" y="291"/>
                  </a:cubicBezTo>
                  <a:cubicBezTo>
                    <a:pt x="97424" y="291"/>
                    <a:pt x="87465" y="9400"/>
                    <a:pt x="83233" y="16005"/>
                  </a:cubicBezTo>
                  <a:cubicBezTo>
                    <a:pt x="77755" y="3707"/>
                    <a:pt x="68045" y="63"/>
                    <a:pt x="60078" y="63"/>
                  </a:cubicBezTo>
                  <a:cubicBezTo>
                    <a:pt x="30700" y="63"/>
                    <a:pt x="77" y="33769"/>
                    <a:pt x="77" y="66792"/>
                  </a:cubicBezTo>
                  <a:cubicBezTo>
                    <a:pt x="77" y="89111"/>
                    <a:pt x="14766" y="103232"/>
                    <a:pt x="32941" y="103232"/>
                  </a:cubicBezTo>
                  <a:cubicBezTo>
                    <a:pt x="43646" y="103232"/>
                    <a:pt x="53356" y="97766"/>
                    <a:pt x="62319" y="89567"/>
                  </a:cubicBezTo>
                  <a:cubicBezTo>
                    <a:pt x="60078" y="97538"/>
                    <a:pt x="51862" y="128284"/>
                    <a:pt x="51115" y="130333"/>
                  </a:cubicBezTo>
                  <a:cubicBezTo>
                    <a:pt x="49124" y="136710"/>
                    <a:pt x="47132" y="137621"/>
                    <a:pt x="33190" y="137849"/>
                  </a:cubicBezTo>
                  <a:cubicBezTo>
                    <a:pt x="29953" y="137849"/>
                    <a:pt x="27463" y="137849"/>
                    <a:pt x="27463" y="142404"/>
                  </a:cubicBezTo>
                  <a:cubicBezTo>
                    <a:pt x="27463" y="142632"/>
                    <a:pt x="27463" y="144909"/>
                    <a:pt x="30700" y="144909"/>
                  </a:cubicBezTo>
                  <a:cubicBezTo>
                    <a:pt x="38667" y="144909"/>
                    <a:pt x="47381" y="144226"/>
                    <a:pt x="55597" y="144226"/>
                  </a:cubicBezTo>
                  <a:cubicBezTo>
                    <a:pt x="64062" y="144226"/>
                    <a:pt x="73025" y="144909"/>
                    <a:pt x="81241" y="144909"/>
                  </a:cubicBezTo>
                  <a:cubicBezTo>
                    <a:pt x="82486" y="144909"/>
                    <a:pt x="85722" y="144909"/>
                    <a:pt x="85722" y="140354"/>
                  </a:cubicBezTo>
                  <a:cubicBezTo>
                    <a:pt x="85722" y="137849"/>
                    <a:pt x="83233" y="137849"/>
                    <a:pt x="79249" y="137849"/>
                  </a:cubicBezTo>
                  <a:cubicBezTo>
                    <a:pt x="67298" y="137849"/>
                    <a:pt x="67298" y="136255"/>
                    <a:pt x="67298" y="134205"/>
                  </a:cubicBezTo>
                  <a:cubicBezTo>
                    <a:pt x="67298" y="132611"/>
                    <a:pt x="67796" y="131244"/>
                    <a:pt x="68294" y="129195"/>
                  </a:cubicBezTo>
                  <a:lnTo>
                    <a:pt x="102652" y="2568"/>
                  </a:lnTo>
                  <a:close/>
                  <a:moveTo>
                    <a:pt x="33688" y="98221"/>
                  </a:moveTo>
                  <a:cubicBezTo>
                    <a:pt x="18749" y="98221"/>
                    <a:pt x="17754" y="80685"/>
                    <a:pt x="17754" y="76813"/>
                  </a:cubicBezTo>
                  <a:cubicBezTo>
                    <a:pt x="17754" y="65881"/>
                    <a:pt x="24974" y="41057"/>
                    <a:pt x="29206" y="31492"/>
                  </a:cubicBezTo>
                  <a:cubicBezTo>
                    <a:pt x="36924" y="14639"/>
                    <a:pt x="49871" y="5073"/>
                    <a:pt x="60078" y="5073"/>
                  </a:cubicBezTo>
                  <a:cubicBezTo>
                    <a:pt x="76261" y="5073"/>
                    <a:pt x="79747" y="23521"/>
                    <a:pt x="79747" y="25115"/>
                  </a:cubicBezTo>
                  <a:cubicBezTo>
                    <a:pt x="79747" y="26481"/>
                    <a:pt x="66054" y="76358"/>
                    <a:pt x="65307" y="77269"/>
                  </a:cubicBezTo>
                  <a:cubicBezTo>
                    <a:pt x="61572" y="83646"/>
                    <a:pt x="47630" y="98221"/>
                    <a:pt x="33688" y="98221"/>
                  </a:cubicBezTo>
                  <a:close/>
                </a:path>
              </a:pathLst>
            </a:custGeom>
            <a:solidFill>
              <a:srgbClr val="000000"/>
            </a:solidFill>
            <a:ln w="24888" cap="flat">
              <a:noFill/>
              <a:prstDash val="solid"/>
              <a:miter/>
            </a:ln>
          </p:spPr>
          <p:txBody>
            <a:bodyPr rtlCol="0" anchor="ctr"/>
            <a:lstStyle/>
            <a:p>
              <a:endParaRPr lang="en-CN"/>
            </a:p>
          </p:txBody>
        </p:sp>
        <p:sp>
          <p:nvSpPr>
            <p:cNvPr id="10" name="Freeform 9">
              <a:extLst>
                <a:ext uri="{FF2B5EF4-FFF2-40B4-BE49-F238E27FC236}">
                  <a16:creationId xmlns:a16="http://schemas.microsoft.com/office/drawing/2014/main" id="{BA4CE9EA-EDAB-6076-4AC3-FC8A56E3538A}"/>
                </a:ext>
              </a:extLst>
            </p:cNvPr>
            <p:cNvSpPr/>
            <p:nvPr>
              <p:custDataLst>
                <p:tags r:id="rId33"/>
              </p:custDataLst>
            </p:nvPr>
          </p:nvSpPr>
          <p:spPr>
            <a:xfrm>
              <a:off x="4660240" y="3891216"/>
              <a:ext cx="165564" cy="53292"/>
            </a:xfrm>
            <a:custGeom>
              <a:avLst/>
              <a:gdLst>
                <a:gd name="connsiteX0" fmla="*/ 157184 w 165564"/>
                <a:gd name="connsiteY0" fmla="*/ 9173 h 53292"/>
                <a:gd name="connsiteX1" fmla="*/ 165649 w 165564"/>
                <a:gd name="connsiteY1" fmla="*/ 4618 h 53292"/>
                <a:gd name="connsiteX2" fmla="*/ 157433 w 165564"/>
                <a:gd name="connsiteY2" fmla="*/ 63 h 53292"/>
                <a:gd name="connsiteX3" fmla="*/ 8300 w 165564"/>
                <a:gd name="connsiteY3" fmla="*/ 63 h 53292"/>
                <a:gd name="connsiteX4" fmla="*/ 84 w 165564"/>
                <a:gd name="connsiteY4" fmla="*/ 4618 h 53292"/>
                <a:gd name="connsiteX5" fmla="*/ 8549 w 165564"/>
                <a:gd name="connsiteY5" fmla="*/ 9173 h 53292"/>
                <a:gd name="connsiteX6" fmla="*/ 157184 w 165564"/>
                <a:gd name="connsiteY6" fmla="*/ 9173 h 53292"/>
                <a:gd name="connsiteX7" fmla="*/ 157433 w 165564"/>
                <a:gd name="connsiteY7" fmla="*/ 53355 h 53292"/>
                <a:gd name="connsiteX8" fmla="*/ 165649 w 165564"/>
                <a:gd name="connsiteY8" fmla="*/ 48800 h 53292"/>
                <a:gd name="connsiteX9" fmla="*/ 157184 w 165564"/>
                <a:gd name="connsiteY9" fmla="*/ 44245 h 53292"/>
                <a:gd name="connsiteX10" fmla="*/ 8549 w 165564"/>
                <a:gd name="connsiteY10" fmla="*/ 44245 h 53292"/>
                <a:gd name="connsiteX11" fmla="*/ 84 w 165564"/>
                <a:gd name="connsiteY11" fmla="*/ 48800 h 53292"/>
                <a:gd name="connsiteX12" fmla="*/ 8300 w 165564"/>
                <a:gd name="connsiteY12" fmla="*/ 53355 h 53292"/>
                <a:gd name="connsiteX13" fmla="*/ 157433 w 165564"/>
                <a:gd name="connsiteY13" fmla="*/ 53355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564" h="53292">
                  <a:moveTo>
                    <a:pt x="157184" y="9173"/>
                  </a:moveTo>
                  <a:cubicBezTo>
                    <a:pt x="160919" y="9173"/>
                    <a:pt x="165649" y="9173"/>
                    <a:pt x="165649" y="4618"/>
                  </a:cubicBezTo>
                  <a:cubicBezTo>
                    <a:pt x="165649" y="63"/>
                    <a:pt x="160919" y="63"/>
                    <a:pt x="157433" y="63"/>
                  </a:cubicBezTo>
                  <a:lnTo>
                    <a:pt x="8300" y="63"/>
                  </a:lnTo>
                  <a:cubicBezTo>
                    <a:pt x="4815" y="63"/>
                    <a:pt x="84" y="63"/>
                    <a:pt x="84" y="4618"/>
                  </a:cubicBezTo>
                  <a:cubicBezTo>
                    <a:pt x="84" y="9173"/>
                    <a:pt x="4815" y="9173"/>
                    <a:pt x="8549" y="9173"/>
                  </a:cubicBezTo>
                  <a:lnTo>
                    <a:pt x="157184" y="9173"/>
                  </a:lnTo>
                  <a:close/>
                  <a:moveTo>
                    <a:pt x="157433" y="53355"/>
                  </a:moveTo>
                  <a:cubicBezTo>
                    <a:pt x="160919" y="53355"/>
                    <a:pt x="165649" y="53355"/>
                    <a:pt x="165649" y="48800"/>
                  </a:cubicBezTo>
                  <a:cubicBezTo>
                    <a:pt x="165649" y="44245"/>
                    <a:pt x="160919" y="44245"/>
                    <a:pt x="157184" y="44245"/>
                  </a:cubicBezTo>
                  <a:lnTo>
                    <a:pt x="8549" y="44245"/>
                  </a:lnTo>
                  <a:cubicBezTo>
                    <a:pt x="4815" y="44245"/>
                    <a:pt x="84" y="44245"/>
                    <a:pt x="84" y="48800"/>
                  </a:cubicBezTo>
                  <a:cubicBezTo>
                    <a:pt x="84" y="53355"/>
                    <a:pt x="4815" y="53355"/>
                    <a:pt x="8300" y="53355"/>
                  </a:cubicBezTo>
                  <a:lnTo>
                    <a:pt x="157433" y="53355"/>
                  </a:lnTo>
                  <a:close/>
                </a:path>
              </a:pathLst>
            </a:custGeom>
            <a:solidFill>
              <a:srgbClr val="000000"/>
            </a:solidFill>
            <a:ln w="24888" cap="flat">
              <a:noFill/>
              <a:prstDash val="solid"/>
              <a:miter/>
            </a:ln>
          </p:spPr>
          <p:txBody>
            <a:bodyPr rtlCol="0" anchor="ctr"/>
            <a:lstStyle/>
            <a:p>
              <a:endParaRPr lang="en-CN"/>
            </a:p>
          </p:txBody>
        </p:sp>
        <p:sp>
          <p:nvSpPr>
            <p:cNvPr id="11" name="Freeform 10">
              <a:extLst>
                <a:ext uri="{FF2B5EF4-FFF2-40B4-BE49-F238E27FC236}">
                  <a16:creationId xmlns:a16="http://schemas.microsoft.com/office/drawing/2014/main" id="{797C6A1B-3F92-C6D4-9862-E97BA1439CB2}"/>
                </a:ext>
              </a:extLst>
            </p:cNvPr>
            <p:cNvSpPr/>
            <p:nvPr>
              <p:custDataLst>
                <p:tags r:id="rId34"/>
              </p:custDataLst>
            </p:nvPr>
          </p:nvSpPr>
          <p:spPr>
            <a:xfrm>
              <a:off x="4927024" y="3803990"/>
              <a:ext cx="88384" cy="227745"/>
            </a:xfrm>
            <a:custGeom>
              <a:avLst/>
              <a:gdLst>
                <a:gd name="connsiteX0" fmla="*/ 52627 w 88384"/>
                <a:gd name="connsiteY0" fmla="*/ 30353 h 227745"/>
                <a:gd name="connsiteX1" fmla="*/ 86238 w 88384"/>
                <a:gd name="connsiteY1" fmla="*/ 5073 h 227745"/>
                <a:gd name="connsiteX2" fmla="*/ 88479 w 88384"/>
                <a:gd name="connsiteY2" fmla="*/ 2568 h 227745"/>
                <a:gd name="connsiteX3" fmla="*/ 83749 w 88384"/>
                <a:gd name="connsiteY3" fmla="*/ 63 h 227745"/>
                <a:gd name="connsiteX4" fmla="*/ 35946 w 88384"/>
                <a:gd name="connsiteY4" fmla="*/ 28531 h 227745"/>
                <a:gd name="connsiteX5" fmla="*/ 35946 w 88384"/>
                <a:gd name="connsiteY5" fmla="*/ 80457 h 227745"/>
                <a:gd name="connsiteX6" fmla="*/ 25988 w 88384"/>
                <a:gd name="connsiteY6" fmla="*/ 104143 h 227745"/>
                <a:gd name="connsiteX7" fmla="*/ 2336 w 88384"/>
                <a:gd name="connsiteY7" fmla="*/ 111431 h 227745"/>
                <a:gd name="connsiteX8" fmla="*/ 95 w 88384"/>
                <a:gd name="connsiteY8" fmla="*/ 113936 h 227745"/>
                <a:gd name="connsiteX9" fmla="*/ 4078 w 88384"/>
                <a:gd name="connsiteY9" fmla="*/ 116441 h 227745"/>
                <a:gd name="connsiteX10" fmla="*/ 35200 w 88384"/>
                <a:gd name="connsiteY10" fmla="*/ 136710 h 227745"/>
                <a:gd name="connsiteX11" fmla="*/ 35946 w 88384"/>
                <a:gd name="connsiteY11" fmla="*/ 147870 h 227745"/>
                <a:gd name="connsiteX12" fmla="*/ 35946 w 88384"/>
                <a:gd name="connsiteY12" fmla="*/ 192964 h 227745"/>
                <a:gd name="connsiteX13" fmla="*/ 47897 w 88384"/>
                <a:gd name="connsiteY13" fmla="*/ 218471 h 227745"/>
                <a:gd name="connsiteX14" fmla="*/ 83749 w 88384"/>
                <a:gd name="connsiteY14" fmla="*/ 227809 h 227745"/>
                <a:gd name="connsiteX15" fmla="*/ 88479 w 88384"/>
                <a:gd name="connsiteY15" fmla="*/ 225304 h 227745"/>
                <a:gd name="connsiteX16" fmla="*/ 84495 w 88384"/>
                <a:gd name="connsiteY16" fmla="*/ 222798 h 227745"/>
                <a:gd name="connsiteX17" fmla="*/ 53374 w 88384"/>
                <a:gd name="connsiteY17" fmla="*/ 202984 h 227745"/>
                <a:gd name="connsiteX18" fmla="*/ 52627 w 88384"/>
                <a:gd name="connsiteY18" fmla="*/ 192280 h 227745"/>
                <a:gd name="connsiteX19" fmla="*/ 52627 w 88384"/>
                <a:gd name="connsiteY19" fmla="*/ 144454 h 227745"/>
                <a:gd name="connsiteX20" fmla="*/ 42669 w 88384"/>
                <a:gd name="connsiteY20" fmla="*/ 122818 h 227745"/>
                <a:gd name="connsiteX21" fmla="*/ 23249 w 88384"/>
                <a:gd name="connsiteY21" fmla="*/ 113936 h 227745"/>
                <a:gd name="connsiteX22" fmla="*/ 52627 w 88384"/>
                <a:gd name="connsiteY22" fmla="*/ 85012 h 227745"/>
                <a:gd name="connsiteX23" fmla="*/ 52627 w 88384"/>
                <a:gd name="connsiteY23" fmla="*/ 3035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384" h="227745">
                  <a:moveTo>
                    <a:pt x="52627" y="30353"/>
                  </a:moveTo>
                  <a:cubicBezTo>
                    <a:pt x="52627" y="21243"/>
                    <a:pt x="59101" y="6667"/>
                    <a:pt x="86238" y="5073"/>
                  </a:cubicBezTo>
                  <a:cubicBezTo>
                    <a:pt x="87483" y="4845"/>
                    <a:pt x="88479" y="3934"/>
                    <a:pt x="88479" y="2568"/>
                  </a:cubicBezTo>
                  <a:cubicBezTo>
                    <a:pt x="88479" y="63"/>
                    <a:pt x="86487" y="63"/>
                    <a:pt x="83749" y="63"/>
                  </a:cubicBezTo>
                  <a:cubicBezTo>
                    <a:pt x="58852" y="63"/>
                    <a:pt x="36195" y="11678"/>
                    <a:pt x="35946" y="28531"/>
                  </a:cubicBezTo>
                  <a:lnTo>
                    <a:pt x="35946" y="80457"/>
                  </a:lnTo>
                  <a:cubicBezTo>
                    <a:pt x="35946" y="89339"/>
                    <a:pt x="35946" y="96627"/>
                    <a:pt x="25988" y="104143"/>
                  </a:cubicBezTo>
                  <a:cubicBezTo>
                    <a:pt x="17274" y="110747"/>
                    <a:pt x="7813" y="111203"/>
                    <a:pt x="2336" y="111431"/>
                  </a:cubicBezTo>
                  <a:cubicBezTo>
                    <a:pt x="1091" y="111658"/>
                    <a:pt x="95" y="112569"/>
                    <a:pt x="95" y="113936"/>
                  </a:cubicBezTo>
                  <a:cubicBezTo>
                    <a:pt x="95" y="116213"/>
                    <a:pt x="1589" y="116213"/>
                    <a:pt x="4078" y="116441"/>
                  </a:cubicBezTo>
                  <a:cubicBezTo>
                    <a:pt x="20510" y="117352"/>
                    <a:pt x="32461" y="125551"/>
                    <a:pt x="35200" y="136710"/>
                  </a:cubicBezTo>
                  <a:cubicBezTo>
                    <a:pt x="35946" y="139216"/>
                    <a:pt x="35946" y="139671"/>
                    <a:pt x="35946" y="147870"/>
                  </a:cubicBezTo>
                  <a:lnTo>
                    <a:pt x="35946" y="192964"/>
                  </a:lnTo>
                  <a:cubicBezTo>
                    <a:pt x="35946" y="202529"/>
                    <a:pt x="35946" y="209817"/>
                    <a:pt x="47897" y="218471"/>
                  </a:cubicBezTo>
                  <a:cubicBezTo>
                    <a:pt x="57607" y="225304"/>
                    <a:pt x="74039" y="227809"/>
                    <a:pt x="83749" y="227809"/>
                  </a:cubicBezTo>
                  <a:cubicBezTo>
                    <a:pt x="86487" y="227809"/>
                    <a:pt x="88479" y="227809"/>
                    <a:pt x="88479" y="225304"/>
                  </a:cubicBezTo>
                  <a:cubicBezTo>
                    <a:pt x="88479" y="223026"/>
                    <a:pt x="86985" y="223026"/>
                    <a:pt x="84495" y="222798"/>
                  </a:cubicBezTo>
                  <a:cubicBezTo>
                    <a:pt x="68810" y="221887"/>
                    <a:pt x="56611" y="214599"/>
                    <a:pt x="53374" y="202984"/>
                  </a:cubicBezTo>
                  <a:cubicBezTo>
                    <a:pt x="52627" y="200935"/>
                    <a:pt x="52627" y="200479"/>
                    <a:pt x="52627" y="192280"/>
                  </a:cubicBezTo>
                  <a:lnTo>
                    <a:pt x="52627" y="144454"/>
                  </a:lnTo>
                  <a:cubicBezTo>
                    <a:pt x="52627" y="133977"/>
                    <a:pt x="50636" y="130106"/>
                    <a:pt x="42669" y="122818"/>
                  </a:cubicBezTo>
                  <a:cubicBezTo>
                    <a:pt x="37440" y="118035"/>
                    <a:pt x="30220" y="115758"/>
                    <a:pt x="23249" y="113936"/>
                  </a:cubicBezTo>
                  <a:cubicBezTo>
                    <a:pt x="43664" y="108698"/>
                    <a:pt x="52627" y="98221"/>
                    <a:pt x="52627" y="85012"/>
                  </a:cubicBezTo>
                  <a:lnTo>
                    <a:pt x="52627" y="30353"/>
                  </a:lnTo>
                  <a:close/>
                </a:path>
              </a:pathLst>
            </a:custGeom>
            <a:solidFill>
              <a:srgbClr val="000000"/>
            </a:solidFill>
            <a:ln w="24888" cap="flat">
              <a:noFill/>
              <a:prstDash val="solid"/>
              <a:miter/>
            </a:ln>
          </p:spPr>
          <p:txBody>
            <a:bodyPr rtlCol="0" anchor="ctr"/>
            <a:lstStyle/>
            <a:p>
              <a:endParaRPr lang="en-CN"/>
            </a:p>
          </p:txBody>
        </p:sp>
        <p:sp>
          <p:nvSpPr>
            <p:cNvPr id="12" name="Freeform 11">
              <a:extLst>
                <a:ext uri="{FF2B5EF4-FFF2-40B4-BE49-F238E27FC236}">
                  <a16:creationId xmlns:a16="http://schemas.microsoft.com/office/drawing/2014/main" id="{D7799CE0-FC44-4A3B-443F-35F1A7A4F9CF}"/>
                </a:ext>
              </a:extLst>
            </p:cNvPr>
            <p:cNvSpPr/>
            <p:nvPr>
              <p:custDataLst>
                <p:tags r:id="rId35"/>
              </p:custDataLst>
            </p:nvPr>
          </p:nvSpPr>
          <p:spPr>
            <a:xfrm>
              <a:off x="5043542" y="3874135"/>
              <a:ext cx="102575" cy="144846"/>
            </a:xfrm>
            <a:custGeom>
              <a:avLst/>
              <a:gdLst>
                <a:gd name="connsiteX0" fmla="*/ 102675 w 102575"/>
                <a:gd name="connsiteY0" fmla="*/ 2568 h 144846"/>
                <a:gd name="connsiteX1" fmla="*/ 100186 w 102575"/>
                <a:gd name="connsiteY1" fmla="*/ 291 h 144846"/>
                <a:gd name="connsiteX2" fmla="*/ 83256 w 102575"/>
                <a:gd name="connsiteY2" fmla="*/ 16005 h 144846"/>
                <a:gd name="connsiteX3" fmla="*/ 60101 w 102575"/>
                <a:gd name="connsiteY3" fmla="*/ 63 h 144846"/>
                <a:gd name="connsiteX4" fmla="*/ 100 w 102575"/>
                <a:gd name="connsiteY4" fmla="*/ 66792 h 144846"/>
                <a:gd name="connsiteX5" fmla="*/ 32964 w 102575"/>
                <a:gd name="connsiteY5" fmla="*/ 103232 h 144846"/>
                <a:gd name="connsiteX6" fmla="*/ 62342 w 102575"/>
                <a:gd name="connsiteY6" fmla="*/ 89567 h 144846"/>
                <a:gd name="connsiteX7" fmla="*/ 51139 w 102575"/>
                <a:gd name="connsiteY7" fmla="*/ 130333 h 144846"/>
                <a:gd name="connsiteX8" fmla="*/ 33213 w 102575"/>
                <a:gd name="connsiteY8" fmla="*/ 137849 h 144846"/>
                <a:gd name="connsiteX9" fmla="*/ 27486 w 102575"/>
                <a:gd name="connsiteY9" fmla="*/ 142404 h 144846"/>
                <a:gd name="connsiteX10" fmla="*/ 30723 w 102575"/>
                <a:gd name="connsiteY10" fmla="*/ 144909 h 144846"/>
                <a:gd name="connsiteX11" fmla="*/ 55620 w 102575"/>
                <a:gd name="connsiteY11" fmla="*/ 144226 h 144846"/>
                <a:gd name="connsiteX12" fmla="*/ 81264 w 102575"/>
                <a:gd name="connsiteY12" fmla="*/ 144909 h 144846"/>
                <a:gd name="connsiteX13" fmla="*/ 85745 w 102575"/>
                <a:gd name="connsiteY13" fmla="*/ 140354 h 144846"/>
                <a:gd name="connsiteX14" fmla="*/ 79272 w 102575"/>
                <a:gd name="connsiteY14" fmla="*/ 137849 h 144846"/>
                <a:gd name="connsiteX15" fmla="*/ 67322 w 102575"/>
                <a:gd name="connsiteY15" fmla="*/ 134205 h 144846"/>
                <a:gd name="connsiteX16" fmla="*/ 68317 w 102575"/>
                <a:gd name="connsiteY16" fmla="*/ 129195 h 144846"/>
                <a:gd name="connsiteX17" fmla="*/ 102675 w 102575"/>
                <a:gd name="connsiteY17" fmla="*/ 2568 h 144846"/>
                <a:gd name="connsiteX18" fmla="*/ 33711 w 102575"/>
                <a:gd name="connsiteY18" fmla="*/ 98221 h 144846"/>
                <a:gd name="connsiteX19" fmla="*/ 17777 w 102575"/>
                <a:gd name="connsiteY19" fmla="*/ 76813 h 144846"/>
                <a:gd name="connsiteX20" fmla="*/ 29229 w 102575"/>
                <a:gd name="connsiteY20" fmla="*/ 31492 h 144846"/>
                <a:gd name="connsiteX21" fmla="*/ 60101 w 102575"/>
                <a:gd name="connsiteY21" fmla="*/ 5073 h 144846"/>
                <a:gd name="connsiteX22" fmla="*/ 79770 w 102575"/>
                <a:gd name="connsiteY22" fmla="*/ 25115 h 144846"/>
                <a:gd name="connsiteX23" fmla="*/ 65330 w 102575"/>
                <a:gd name="connsiteY23" fmla="*/ 77269 h 144846"/>
                <a:gd name="connsiteX24" fmla="*/ 33711 w 102575"/>
                <a:gd name="connsiteY24" fmla="*/ 98221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575" h="144846">
                  <a:moveTo>
                    <a:pt x="102675" y="2568"/>
                  </a:moveTo>
                  <a:cubicBezTo>
                    <a:pt x="102675" y="1657"/>
                    <a:pt x="101928" y="291"/>
                    <a:pt x="100186" y="291"/>
                  </a:cubicBezTo>
                  <a:cubicBezTo>
                    <a:pt x="97447" y="291"/>
                    <a:pt x="87488" y="9400"/>
                    <a:pt x="83256" y="16005"/>
                  </a:cubicBezTo>
                  <a:cubicBezTo>
                    <a:pt x="77778" y="3707"/>
                    <a:pt x="68068" y="63"/>
                    <a:pt x="60101" y="63"/>
                  </a:cubicBezTo>
                  <a:cubicBezTo>
                    <a:pt x="30723" y="63"/>
                    <a:pt x="100" y="33769"/>
                    <a:pt x="100" y="66792"/>
                  </a:cubicBezTo>
                  <a:cubicBezTo>
                    <a:pt x="100" y="89111"/>
                    <a:pt x="14789" y="103232"/>
                    <a:pt x="32964" y="103232"/>
                  </a:cubicBezTo>
                  <a:cubicBezTo>
                    <a:pt x="43669" y="103232"/>
                    <a:pt x="53379" y="97766"/>
                    <a:pt x="62342" y="89567"/>
                  </a:cubicBezTo>
                  <a:cubicBezTo>
                    <a:pt x="60101" y="97538"/>
                    <a:pt x="51885" y="128284"/>
                    <a:pt x="51139" y="130333"/>
                  </a:cubicBezTo>
                  <a:cubicBezTo>
                    <a:pt x="49147" y="136710"/>
                    <a:pt x="47155" y="137621"/>
                    <a:pt x="33213" y="137849"/>
                  </a:cubicBezTo>
                  <a:cubicBezTo>
                    <a:pt x="29976" y="137849"/>
                    <a:pt x="27486" y="137849"/>
                    <a:pt x="27486" y="142404"/>
                  </a:cubicBezTo>
                  <a:cubicBezTo>
                    <a:pt x="27486" y="142632"/>
                    <a:pt x="27486" y="144909"/>
                    <a:pt x="30723" y="144909"/>
                  </a:cubicBezTo>
                  <a:cubicBezTo>
                    <a:pt x="38690" y="144909"/>
                    <a:pt x="47404" y="144226"/>
                    <a:pt x="55620" y="144226"/>
                  </a:cubicBezTo>
                  <a:cubicBezTo>
                    <a:pt x="64085" y="144226"/>
                    <a:pt x="73048" y="144909"/>
                    <a:pt x="81264" y="144909"/>
                  </a:cubicBezTo>
                  <a:cubicBezTo>
                    <a:pt x="82509" y="144909"/>
                    <a:pt x="85745" y="144909"/>
                    <a:pt x="85745" y="140354"/>
                  </a:cubicBezTo>
                  <a:cubicBezTo>
                    <a:pt x="85745" y="137849"/>
                    <a:pt x="83256" y="137849"/>
                    <a:pt x="79272" y="137849"/>
                  </a:cubicBezTo>
                  <a:cubicBezTo>
                    <a:pt x="67322" y="137849"/>
                    <a:pt x="67322" y="136255"/>
                    <a:pt x="67322" y="134205"/>
                  </a:cubicBezTo>
                  <a:cubicBezTo>
                    <a:pt x="67322" y="132611"/>
                    <a:pt x="67820" y="131244"/>
                    <a:pt x="68317" y="129195"/>
                  </a:cubicBezTo>
                  <a:lnTo>
                    <a:pt x="102675" y="2568"/>
                  </a:lnTo>
                  <a:close/>
                  <a:moveTo>
                    <a:pt x="33711" y="98221"/>
                  </a:moveTo>
                  <a:cubicBezTo>
                    <a:pt x="18773" y="98221"/>
                    <a:pt x="17777" y="80685"/>
                    <a:pt x="17777" y="76813"/>
                  </a:cubicBezTo>
                  <a:cubicBezTo>
                    <a:pt x="17777" y="65881"/>
                    <a:pt x="24997" y="41057"/>
                    <a:pt x="29229" y="31492"/>
                  </a:cubicBezTo>
                  <a:cubicBezTo>
                    <a:pt x="36947" y="14639"/>
                    <a:pt x="49894" y="5073"/>
                    <a:pt x="60101" y="5073"/>
                  </a:cubicBezTo>
                  <a:cubicBezTo>
                    <a:pt x="76284" y="5073"/>
                    <a:pt x="79770" y="23521"/>
                    <a:pt x="79770" y="25115"/>
                  </a:cubicBezTo>
                  <a:cubicBezTo>
                    <a:pt x="79770" y="26481"/>
                    <a:pt x="66077" y="76358"/>
                    <a:pt x="65330" y="77269"/>
                  </a:cubicBezTo>
                  <a:cubicBezTo>
                    <a:pt x="61595" y="83646"/>
                    <a:pt x="47653" y="98221"/>
                    <a:pt x="33711" y="98221"/>
                  </a:cubicBezTo>
                  <a:close/>
                </a:path>
              </a:pathLst>
            </a:custGeom>
            <a:solidFill>
              <a:srgbClr val="000000"/>
            </a:solidFill>
            <a:ln w="24888"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4E7CB8E1-9CBF-EFBB-594F-94A750B40646}"/>
                </a:ext>
              </a:extLst>
            </p:cNvPr>
            <p:cNvSpPr/>
            <p:nvPr>
              <p:custDataLst>
                <p:tags r:id="rId36"/>
              </p:custDataLst>
            </p:nvPr>
          </p:nvSpPr>
          <p:spPr>
            <a:xfrm>
              <a:off x="5163723" y="3903104"/>
              <a:ext cx="63437" cy="105856"/>
            </a:xfrm>
            <a:custGeom>
              <a:avLst/>
              <a:gdLst>
                <a:gd name="connsiteX0" fmla="*/ 39491 w 63437"/>
                <a:gd name="connsiteY0" fmla="*/ 4528 h 105856"/>
                <a:gd name="connsiteX1" fmla="*/ 34263 w 63437"/>
                <a:gd name="connsiteY1" fmla="*/ 64 h 105856"/>
                <a:gd name="connsiteX2" fmla="*/ 104 w 63437"/>
                <a:gd name="connsiteY2" fmla="*/ 10267 h 105856"/>
                <a:gd name="connsiteX3" fmla="*/ 104 w 63437"/>
                <a:gd name="connsiteY3" fmla="*/ 16006 h 105856"/>
                <a:gd name="connsiteX4" fmla="*/ 25375 w 63437"/>
                <a:gd name="connsiteY4" fmla="*/ 11543 h 105856"/>
                <a:gd name="connsiteX5" fmla="*/ 25375 w 63437"/>
                <a:gd name="connsiteY5" fmla="*/ 92848 h 105856"/>
                <a:gd name="connsiteX6" fmla="*/ 7947 w 63437"/>
                <a:gd name="connsiteY6" fmla="*/ 100181 h 105856"/>
                <a:gd name="connsiteX7" fmla="*/ 1324 w 63437"/>
                <a:gd name="connsiteY7" fmla="*/ 100181 h 105856"/>
                <a:gd name="connsiteX8" fmla="*/ 1324 w 63437"/>
                <a:gd name="connsiteY8" fmla="*/ 105921 h 105856"/>
                <a:gd name="connsiteX9" fmla="*/ 32346 w 63437"/>
                <a:gd name="connsiteY9" fmla="*/ 105283 h 105856"/>
                <a:gd name="connsiteX10" fmla="*/ 63542 w 63437"/>
                <a:gd name="connsiteY10" fmla="*/ 105921 h 105856"/>
                <a:gd name="connsiteX11" fmla="*/ 63542 w 63437"/>
                <a:gd name="connsiteY11" fmla="*/ 100181 h 105856"/>
                <a:gd name="connsiteX12" fmla="*/ 56919 w 63437"/>
                <a:gd name="connsiteY12" fmla="*/ 100181 h 105856"/>
                <a:gd name="connsiteX13" fmla="*/ 39491 w 63437"/>
                <a:gd name="connsiteY13" fmla="*/ 92848 h 105856"/>
                <a:gd name="connsiteX14" fmla="*/ 39491 w 63437"/>
                <a:gd name="connsiteY14" fmla="*/ 4528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437" h="105856">
                  <a:moveTo>
                    <a:pt x="39491" y="4528"/>
                  </a:moveTo>
                  <a:cubicBezTo>
                    <a:pt x="39491" y="224"/>
                    <a:pt x="39143" y="64"/>
                    <a:pt x="34263" y="64"/>
                  </a:cubicBezTo>
                  <a:cubicBezTo>
                    <a:pt x="23109" y="10108"/>
                    <a:pt x="7250" y="10267"/>
                    <a:pt x="104" y="10267"/>
                  </a:cubicBezTo>
                  <a:lnTo>
                    <a:pt x="104" y="16006"/>
                  </a:lnTo>
                  <a:cubicBezTo>
                    <a:pt x="4287" y="16006"/>
                    <a:pt x="15789" y="16006"/>
                    <a:pt x="25375" y="11543"/>
                  </a:cubicBezTo>
                  <a:lnTo>
                    <a:pt x="25375" y="92848"/>
                  </a:lnTo>
                  <a:cubicBezTo>
                    <a:pt x="25375" y="98109"/>
                    <a:pt x="25375" y="100181"/>
                    <a:pt x="7947" y="100181"/>
                  </a:cubicBezTo>
                  <a:lnTo>
                    <a:pt x="1324" y="100181"/>
                  </a:lnTo>
                  <a:lnTo>
                    <a:pt x="1324" y="105921"/>
                  </a:lnTo>
                  <a:cubicBezTo>
                    <a:pt x="4461" y="105761"/>
                    <a:pt x="25897" y="105283"/>
                    <a:pt x="32346" y="105283"/>
                  </a:cubicBezTo>
                  <a:cubicBezTo>
                    <a:pt x="37748" y="105283"/>
                    <a:pt x="59708" y="105761"/>
                    <a:pt x="63542" y="105921"/>
                  </a:cubicBezTo>
                  <a:lnTo>
                    <a:pt x="63542" y="100181"/>
                  </a:lnTo>
                  <a:lnTo>
                    <a:pt x="56919" y="100181"/>
                  </a:lnTo>
                  <a:cubicBezTo>
                    <a:pt x="39491" y="100181"/>
                    <a:pt x="39491" y="98109"/>
                    <a:pt x="39491" y="92848"/>
                  </a:cubicBezTo>
                  <a:lnTo>
                    <a:pt x="39491" y="4528"/>
                  </a:lnTo>
                  <a:close/>
                </a:path>
              </a:pathLst>
            </a:custGeom>
            <a:solidFill>
              <a:srgbClr val="000000"/>
            </a:solidFill>
            <a:ln w="24888"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514F1F0A-B303-FBA3-DC6A-3F79E7C2C756}"/>
                </a:ext>
              </a:extLst>
            </p:cNvPr>
            <p:cNvSpPr/>
            <p:nvPr>
              <p:custDataLst>
                <p:tags r:id="rId37"/>
              </p:custDataLst>
            </p:nvPr>
          </p:nvSpPr>
          <p:spPr>
            <a:xfrm>
              <a:off x="5277829" y="3950658"/>
              <a:ext cx="29129" cy="68096"/>
            </a:xfrm>
            <a:custGeom>
              <a:avLst/>
              <a:gdLst>
                <a:gd name="connsiteX0" fmla="*/ 29238 w 29129"/>
                <a:gd name="connsiteY0" fmla="*/ 23976 h 68096"/>
                <a:gd name="connsiteX1" fmla="*/ 13304 w 29129"/>
                <a:gd name="connsiteY1" fmla="*/ 63 h 68096"/>
                <a:gd name="connsiteX2" fmla="*/ 109 w 29129"/>
                <a:gd name="connsiteY2" fmla="*/ 12133 h 68096"/>
                <a:gd name="connsiteX3" fmla="*/ 13304 w 29129"/>
                <a:gd name="connsiteY3" fmla="*/ 24204 h 68096"/>
                <a:gd name="connsiteX4" fmla="*/ 22018 w 29129"/>
                <a:gd name="connsiteY4" fmla="*/ 21243 h 68096"/>
                <a:gd name="connsiteX5" fmla="*/ 23263 w 29129"/>
                <a:gd name="connsiteY5" fmla="*/ 20560 h 68096"/>
                <a:gd name="connsiteX6" fmla="*/ 23761 w 29129"/>
                <a:gd name="connsiteY6" fmla="*/ 23976 h 68096"/>
                <a:gd name="connsiteX7" fmla="*/ 6831 w 29129"/>
                <a:gd name="connsiteY7" fmla="*/ 62010 h 68096"/>
                <a:gd name="connsiteX8" fmla="*/ 4092 w 29129"/>
                <a:gd name="connsiteY8" fmla="*/ 65654 h 68096"/>
                <a:gd name="connsiteX9" fmla="*/ 6582 w 29129"/>
                <a:gd name="connsiteY9" fmla="*/ 68159 h 68096"/>
                <a:gd name="connsiteX10" fmla="*/ 29238 w 29129"/>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29" h="68096">
                  <a:moveTo>
                    <a:pt x="29238" y="23976"/>
                  </a:moveTo>
                  <a:cubicBezTo>
                    <a:pt x="29238" y="8945"/>
                    <a:pt x="23014" y="63"/>
                    <a:pt x="13304" y="63"/>
                  </a:cubicBezTo>
                  <a:cubicBezTo>
                    <a:pt x="5088" y="63"/>
                    <a:pt x="109" y="5756"/>
                    <a:pt x="109" y="12133"/>
                  </a:cubicBezTo>
                  <a:cubicBezTo>
                    <a:pt x="109" y="18282"/>
                    <a:pt x="5088" y="24204"/>
                    <a:pt x="13304" y="24204"/>
                  </a:cubicBezTo>
                  <a:cubicBezTo>
                    <a:pt x="16292" y="24204"/>
                    <a:pt x="19528" y="23293"/>
                    <a:pt x="22018" y="21243"/>
                  </a:cubicBezTo>
                  <a:cubicBezTo>
                    <a:pt x="22765" y="20788"/>
                    <a:pt x="23014" y="20560"/>
                    <a:pt x="23263" y="20560"/>
                  </a:cubicBezTo>
                  <a:cubicBezTo>
                    <a:pt x="23512" y="20560"/>
                    <a:pt x="23761" y="20788"/>
                    <a:pt x="23761" y="23976"/>
                  </a:cubicBezTo>
                  <a:cubicBezTo>
                    <a:pt x="23761" y="40829"/>
                    <a:pt x="15047" y="54494"/>
                    <a:pt x="6831" y="62010"/>
                  </a:cubicBezTo>
                  <a:cubicBezTo>
                    <a:pt x="4092" y="64515"/>
                    <a:pt x="4092" y="64970"/>
                    <a:pt x="4092" y="65654"/>
                  </a:cubicBezTo>
                  <a:cubicBezTo>
                    <a:pt x="4092" y="67248"/>
                    <a:pt x="5337" y="68159"/>
                    <a:pt x="6582" y="68159"/>
                  </a:cubicBezTo>
                  <a:cubicBezTo>
                    <a:pt x="9321" y="68159"/>
                    <a:pt x="29238" y="50622"/>
                    <a:pt x="29238" y="23976"/>
                  </a:cubicBezTo>
                  <a:close/>
                </a:path>
              </a:pathLst>
            </a:custGeom>
            <a:solidFill>
              <a:srgbClr val="000000"/>
            </a:solidFill>
            <a:ln w="24888"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4B2D134A-6F47-FC38-0C52-12CF43A93B38}"/>
                </a:ext>
              </a:extLst>
            </p:cNvPr>
            <p:cNvSpPr/>
            <p:nvPr>
              <p:custDataLst>
                <p:tags r:id="rId38"/>
              </p:custDataLst>
            </p:nvPr>
          </p:nvSpPr>
          <p:spPr>
            <a:xfrm>
              <a:off x="5388482" y="3950658"/>
              <a:ext cx="26390" cy="24141"/>
            </a:xfrm>
            <a:custGeom>
              <a:avLst/>
              <a:gdLst>
                <a:gd name="connsiteX0" fmla="*/ 26504 w 26390"/>
                <a:gd name="connsiteY0" fmla="*/ 12133 h 24141"/>
                <a:gd name="connsiteX1" fmla="*/ 13309 w 26390"/>
                <a:gd name="connsiteY1" fmla="*/ 63 h 24141"/>
                <a:gd name="connsiteX2" fmla="*/ 113 w 26390"/>
                <a:gd name="connsiteY2" fmla="*/ 12133 h 24141"/>
                <a:gd name="connsiteX3" fmla="*/ 13309 w 26390"/>
                <a:gd name="connsiteY3" fmla="*/ 24204 h 24141"/>
                <a:gd name="connsiteX4" fmla="*/ 26504 w 26390"/>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0" h="24141">
                  <a:moveTo>
                    <a:pt x="26504" y="12133"/>
                  </a:moveTo>
                  <a:cubicBezTo>
                    <a:pt x="26504" y="5529"/>
                    <a:pt x="20529" y="63"/>
                    <a:pt x="13309" y="63"/>
                  </a:cubicBezTo>
                  <a:cubicBezTo>
                    <a:pt x="6088" y="63"/>
                    <a:pt x="113" y="5529"/>
                    <a:pt x="113" y="12133"/>
                  </a:cubicBezTo>
                  <a:cubicBezTo>
                    <a:pt x="113" y="18738"/>
                    <a:pt x="6088" y="24204"/>
                    <a:pt x="13309" y="24204"/>
                  </a:cubicBezTo>
                  <a:cubicBezTo>
                    <a:pt x="20529" y="24204"/>
                    <a:pt x="26504" y="18738"/>
                    <a:pt x="26504" y="12133"/>
                  </a:cubicBezTo>
                  <a:close/>
                </a:path>
              </a:pathLst>
            </a:custGeom>
            <a:solidFill>
              <a:srgbClr val="000000"/>
            </a:solidFill>
            <a:ln w="24888"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92F3DB59-941A-CDC1-674F-14F4EDD4A495}"/>
                </a:ext>
              </a:extLst>
            </p:cNvPr>
            <p:cNvSpPr/>
            <p:nvPr>
              <p:custDataLst>
                <p:tags r:id="rId39"/>
              </p:custDataLst>
            </p:nvPr>
          </p:nvSpPr>
          <p:spPr>
            <a:xfrm>
              <a:off x="5457640" y="3950658"/>
              <a:ext cx="26390" cy="24141"/>
            </a:xfrm>
            <a:custGeom>
              <a:avLst/>
              <a:gdLst>
                <a:gd name="connsiteX0" fmla="*/ 26507 w 26390"/>
                <a:gd name="connsiteY0" fmla="*/ 12133 h 24141"/>
                <a:gd name="connsiteX1" fmla="*/ 13311 w 26390"/>
                <a:gd name="connsiteY1" fmla="*/ 63 h 24141"/>
                <a:gd name="connsiteX2" fmla="*/ 116 w 26390"/>
                <a:gd name="connsiteY2" fmla="*/ 12133 h 24141"/>
                <a:gd name="connsiteX3" fmla="*/ 13311 w 26390"/>
                <a:gd name="connsiteY3" fmla="*/ 24204 h 24141"/>
                <a:gd name="connsiteX4" fmla="*/ 26507 w 26390"/>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0" h="24141">
                  <a:moveTo>
                    <a:pt x="26507" y="12133"/>
                  </a:moveTo>
                  <a:cubicBezTo>
                    <a:pt x="26507" y="5529"/>
                    <a:pt x="20531" y="63"/>
                    <a:pt x="13311" y="63"/>
                  </a:cubicBezTo>
                  <a:cubicBezTo>
                    <a:pt x="6091" y="63"/>
                    <a:pt x="116" y="5529"/>
                    <a:pt x="116" y="12133"/>
                  </a:cubicBezTo>
                  <a:cubicBezTo>
                    <a:pt x="116" y="18738"/>
                    <a:pt x="6091" y="24204"/>
                    <a:pt x="13311" y="24204"/>
                  </a:cubicBezTo>
                  <a:cubicBezTo>
                    <a:pt x="20531" y="24204"/>
                    <a:pt x="26507" y="18738"/>
                    <a:pt x="26507" y="12133"/>
                  </a:cubicBezTo>
                  <a:close/>
                </a:path>
              </a:pathLst>
            </a:custGeom>
            <a:solidFill>
              <a:srgbClr val="000000"/>
            </a:solidFill>
            <a:ln w="24888"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A1AE642A-46F2-38C5-0E5E-363B259E78F5}"/>
                </a:ext>
              </a:extLst>
            </p:cNvPr>
            <p:cNvSpPr/>
            <p:nvPr>
              <p:custDataLst>
                <p:tags r:id="rId40"/>
              </p:custDataLst>
            </p:nvPr>
          </p:nvSpPr>
          <p:spPr>
            <a:xfrm>
              <a:off x="5526798" y="3950658"/>
              <a:ext cx="26390" cy="24141"/>
            </a:xfrm>
            <a:custGeom>
              <a:avLst/>
              <a:gdLst>
                <a:gd name="connsiteX0" fmla="*/ 26509 w 26390"/>
                <a:gd name="connsiteY0" fmla="*/ 12133 h 24141"/>
                <a:gd name="connsiteX1" fmla="*/ 13314 w 26390"/>
                <a:gd name="connsiteY1" fmla="*/ 63 h 24141"/>
                <a:gd name="connsiteX2" fmla="*/ 119 w 26390"/>
                <a:gd name="connsiteY2" fmla="*/ 12133 h 24141"/>
                <a:gd name="connsiteX3" fmla="*/ 13314 w 26390"/>
                <a:gd name="connsiteY3" fmla="*/ 24204 h 24141"/>
                <a:gd name="connsiteX4" fmla="*/ 26509 w 26390"/>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0" h="24141">
                  <a:moveTo>
                    <a:pt x="26509" y="12133"/>
                  </a:moveTo>
                  <a:cubicBezTo>
                    <a:pt x="26509" y="5529"/>
                    <a:pt x="20534" y="63"/>
                    <a:pt x="13314" y="63"/>
                  </a:cubicBezTo>
                  <a:cubicBezTo>
                    <a:pt x="6094" y="63"/>
                    <a:pt x="119" y="5529"/>
                    <a:pt x="119" y="12133"/>
                  </a:cubicBezTo>
                  <a:cubicBezTo>
                    <a:pt x="119" y="18738"/>
                    <a:pt x="6094" y="24204"/>
                    <a:pt x="13314" y="24204"/>
                  </a:cubicBezTo>
                  <a:cubicBezTo>
                    <a:pt x="20534" y="24204"/>
                    <a:pt x="26509" y="18738"/>
                    <a:pt x="26509" y="12133"/>
                  </a:cubicBezTo>
                  <a:close/>
                </a:path>
              </a:pathLst>
            </a:custGeom>
            <a:solidFill>
              <a:srgbClr val="000000"/>
            </a:solidFill>
            <a:ln w="24888"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6136BB2D-A424-90D7-F591-14DC30F72A6F}"/>
                </a:ext>
              </a:extLst>
            </p:cNvPr>
            <p:cNvSpPr/>
            <p:nvPr>
              <p:custDataLst>
                <p:tags r:id="rId41"/>
              </p:custDataLst>
            </p:nvPr>
          </p:nvSpPr>
          <p:spPr>
            <a:xfrm>
              <a:off x="5595957" y="3950658"/>
              <a:ext cx="29129" cy="68096"/>
            </a:xfrm>
            <a:custGeom>
              <a:avLst/>
              <a:gdLst>
                <a:gd name="connsiteX0" fmla="*/ 29251 w 29129"/>
                <a:gd name="connsiteY0" fmla="*/ 23976 h 68096"/>
                <a:gd name="connsiteX1" fmla="*/ 13317 w 29129"/>
                <a:gd name="connsiteY1" fmla="*/ 63 h 68096"/>
                <a:gd name="connsiteX2" fmla="*/ 121 w 29129"/>
                <a:gd name="connsiteY2" fmla="*/ 12133 h 68096"/>
                <a:gd name="connsiteX3" fmla="*/ 13317 w 29129"/>
                <a:gd name="connsiteY3" fmla="*/ 24204 h 68096"/>
                <a:gd name="connsiteX4" fmla="*/ 22031 w 29129"/>
                <a:gd name="connsiteY4" fmla="*/ 21243 h 68096"/>
                <a:gd name="connsiteX5" fmla="*/ 23276 w 29129"/>
                <a:gd name="connsiteY5" fmla="*/ 20560 h 68096"/>
                <a:gd name="connsiteX6" fmla="*/ 23774 w 29129"/>
                <a:gd name="connsiteY6" fmla="*/ 23976 h 68096"/>
                <a:gd name="connsiteX7" fmla="*/ 6844 w 29129"/>
                <a:gd name="connsiteY7" fmla="*/ 62010 h 68096"/>
                <a:gd name="connsiteX8" fmla="*/ 4105 w 29129"/>
                <a:gd name="connsiteY8" fmla="*/ 65654 h 68096"/>
                <a:gd name="connsiteX9" fmla="*/ 6595 w 29129"/>
                <a:gd name="connsiteY9" fmla="*/ 68159 h 68096"/>
                <a:gd name="connsiteX10" fmla="*/ 29251 w 29129"/>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29" h="68096">
                  <a:moveTo>
                    <a:pt x="29251" y="23976"/>
                  </a:moveTo>
                  <a:cubicBezTo>
                    <a:pt x="29251" y="8945"/>
                    <a:pt x="23027" y="63"/>
                    <a:pt x="13317" y="63"/>
                  </a:cubicBezTo>
                  <a:cubicBezTo>
                    <a:pt x="5101" y="63"/>
                    <a:pt x="121" y="5756"/>
                    <a:pt x="121" y="12133"/>
                  </a:cubicBezTo>
                  <a:cubicBezTo>
                    <a:pt x="121" y="18282"/>
                    <a:pt x="5101" y="24204"/>
                    <a:pt x="13317" y="24204"/>
                  </a:cubicBezTo>
                  <a:cubicBezTo>
                    <a:pt x="16304" y="24204"/>
                    <a:pt x="19541" y="23293"/>
                    <a:pt x="22031" y="21243"/>
                  </a:cubicBezTo>
                  <a:cubicBezTo>
                    <a:pt x="22778" y="20788"/>
                    <a:pt x="23027" y="20560"/>
                    <a:pt x="23276" y="20560"/>
                  </a:cubicBezTo>
                  <a:cubicBezTo>
                    <a:pt x="23525" y="20560"/>
                    <a:pt x="23774" y="20788"/>
                    <a:pt x="23774" y="23976"/>
                  </a:cubicBezTo>
                  <a:cubicBezTo>
                    <a:pt x="23774" y="40829"/>
                    <a:pt x="15060" y="54494"/>
                    <a:pt x="6844" y="62010"/>
                  </a:cubicBezTo>
                  <a:cubicBezTo>
                    <a:pt x="4105" y="64515"/>
                    <a:pt x="4105" y="64970"/>
                    <a:pt x="4105" y="65654"/>
                  </a:cubicBezTo>
                  <a:cubicBezTo>
                    <a:pt x="4105" y="67248"/>
                    <a:pt x="5350" y="68159"/>
                    <a:pt x="6595" y="68159"/>
                  </a:cubicBezTo>
                  <a:cubicBezTo>
                    <a:pt x="9333" y="68159"/>
                    <a:pt x="29251" y="50622"/>
                    <a:pt x="29251" y="23976"/>
                  </a:cubicBezTo>
                  <a:close/>
                </a:path>
              </a:pathLst>
            </a:custGeom>
            <a:solidFill>
              <a:srgbClr val="000000"/>
            </a:solidFill>
            <a:ln w="24888"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729DDC49-6B3D-9B16-BB3D-401DC814BF37}"/>
                </a:ext>
              </a:extLst>
            </p:cNvPr>
            <p:cNvSpPr/>
            <p:nvPr>
              <p:custDataLst>
                <p:tags r:id="rId42"/>
              </p:custDataLst>
            </p:nvPr>
          </p:nvSpPr>
          <p:spPr>
            <a:xfrm>
              <a:off x="5695157" y="3874135"/>
              <a:ext cx="102575" cy="144846"/>
            </a:xfrm>
            <a:custGeom>
              <a:avLst/>
              <a:gdLst>
                <a:gd name="connsiteX0" fmla="*/ 102701 w 102575"/>
                <a:gd name="connsiteY0" fmla="*/ 2568 h 144846"/>
                <a:gd name="connsiteX1" fmla="*/ 100212 w 102575"/>
                <a:gd name="connsiteY1" fmla="*/ 291 h 144846"/>
                <a:gd name="connsiteX2" fmla="*/ 83282 w 102575"/>
                <a:gd name="connsiteY2" fmla="*/ 16005 h 144846"/>
                <a:gd name="connsiteX3" fmla="*/ 60128 w 102575"/>
                <a:gd name="connsiteY3" fmla="*/ 63 h 144846"/>
                <a:gd name="connsiteX4" fmla="*/ 126 w 102575"/>
                <a:gd name="connsiteY4" fmla="*/ 66792 h 144846"/>
                <a:gd name="connsiteX5" fmla="*/ 32990 w 102575"/>
                <a:gd name="connsiteY5" fmla="*/ 103232 h 144846"/>
                <a:gd name="connsiteX6" fmla="*/ 62368 w 102575"/>
                <a:gd name="connsiteY6" fmla="*/ 89567 h 144846"/>
                <a:gd name="connsiteX7" fmla="*/ 51165 w 102575"/>
                <a:gd name="connsiteY7" fmla="*/ 130333 h 144846"/>
                <a:gd name="connsiteX8" fmla="*/ 33239 w 102575"/>
                <a:gd name="connsiteY8" fmla="*/ 137849 h 144846"/>
                <a:gd name="connsiteX9" fmla="*/ 27513 w 102575"/>
                <a:gd name="connsiteY9" fmla="*/ 142404 h 144846"/>
                <a:gd name="connsiteX10" fmla="*/ 30749 w 102575"/>
                <a:gd name="connsiteY10" fmla="*/ 144909 h 144846"/>
                <a:gd name="connsiteX11" fmla="*/ 55646 w 102575"/>
                <a:gd name="connsiteY11" fmla="*/ 144226 h 144846"/>
                <a:gd name="connsiteX12" fmla="*/ 81290 w 102575"/>
                <a:gd name="connsiteY12" fmla="*/ 144909 h 144846"/>
                <a:gd name="connsiteX13" fmla="*/ 85771 w 102575"/>
                <a:gd name="connsiteY13" fmla="*/ 140354 h 144846"/>
                <a:gd name="connsiteX14" fmla="*/ 79298 w 102575"/>
                <a:gd name="connsiteY14" fmla="*/ 137849 h 144846"/>
                <a:gd name="connsiteX15" fmla="*/ 67348 w 102575"/>
                <a:gd name="connsiteY15" fmla="*/ 134205 h 144846"/>
                <a:gd name="connsiteX16" fmla="*/ 68344 w 102575"/>
                <a:gd name="connsiteY16" fmla="*/ 129195 h 144846"/>
                <a:gd name="connsiteX17" fmla="*/ 102701 w 102575"/>
                <a:gd name="connsiteY17" fmla="*/ 2568 h 144846"/>
                <a:gd name="connsiteX18" fmla="*/ 33737 w 102575"/>
                <a:gd name="connsiteY18" fmla="*/ 98221 h 144846"/>
                <a:gd name="connsiteX19" fmla="*/ 17803 w 102575"/>
                <a:gd name="connsiteY19" fmla="*/ 76813 h 144846"/>
                <a:gd name="connsiteX20" fmla="*/ 29255 w 102575"/>
                <a:gd name="connsiteY20" fmla="*/ 31492 h 144846"/>
                <a:gd name="connsiteX21" fmla="*/ 60128 w 102575"/>
                <a:gd name="connsiteY21" fmla="*/ 5073 h 144846"/>
                <a:gd name="connsiteX22" fmla="*/ 79796 w 102575"/>
                <a:gd name="connsiteY22" fmla="*/ 25115 h 144846"/>
                <a:gd name="connsiteX23" fmla="*/ 65356 w 102575"/>
                <a:gd name="connsiteY23" fmla="*/ 77269 h 144846"/>
                <a:gd name="connsiteX24" fmla="*/ 33737 w 102575"/>
                <a:gd name="connsiteY24" fmla="*/ 98221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575" h="144846">
                  <a:moveTo>
                    <a:pt x="102701" y="2568"/>
                  </a:moveTo>
                  <a:cubicBezTo>
                    <a:pt x="102701" y="1657"/>
                    <a:pt x="101954" y="291"/>
                    <a:pt x="100212" y="291"/>
                  </a:cubicBezTo>
                  <a:cubicBezTo>
                    <a:pt x="97473" y="291"/>
                    <a:pt x="87514" y="9400"/>
                    <a:pt x="83282" y="16005"/>
                  </a:cubicBezTo>
                  <a:cubicBezTo>
                    <a:pt x="77804" y="3707"/>
                    <a:pt x="68095" y="63"/>
                    <a:pt x="60128" y="63"/>
                  </a:cubicBezTo>
                  <a:cubicBezTo>
                    <a:pt x="30749" y="63"/>
                    <a:pt x="126" y="33769"/>
                    <a:pt x="126" y="66792"/>
                  </a:cubicBezTo>
                  <a:cubicBezTo>
                    <a:pt x="126" y="89111"/>
                    <a:pt x="14815" y="103232"/>
                    <a:pt x="32990" y="103232"/>
                  </a:cubicBezTo>
                  <a:cubicBezTo>
                    <a:pt x="43696" y="103232"/>
                    <a:pt x="53405" y="97766"/>
                    <a:pt x="62368" y="89567"/>
                  </a:cubicBezTo>
                  <a:cubicBezTo>
                    <a:pt x="60128" y="97538"/>
                    <a:pt x="51912" y="128284"/>
                    <a:pt x="51165" y="130333"/>
                  </a:cubicBezTo>
                  <a:cubicBezTo>
                    <a:pt x="49173" y="136710"/>
                    <a:pt x="47181" y="137621"/>
                    <a:pt x="33239" y="137849"/>
                  </a:cubicBezTo>
                  <a:cubicBezTo>
                    <a:pt x="30002" y="137849"/>
                    <a:pt x="27513" y="137849"/>
                    <a:pt x="27513" y="142404"/>
                  </a:cubicBezTo>
                  <a:cubicBezTo>
                    <a:pt x="27513" y="142632"/>
                    <a:pt x="27513" y="144909"/>
                    <a:pt x="30749" y="144909"/>
                  </a:cubicBezTo>
                  <a:cubicBezTo>
                    <a:pt x="38716" y="144909"/>
                    <a:pt x="47430" y="144226"/>
                    <a:pt x="55646" y="144226"/>
                  </a:cubicBezTo>
                  <a:cubicBezTo>
                    <a:pt x="64111" y="144226"/>
                    <a:pt x="73074" y="144909"/>
                    <a:pt x="81290" y="144909"/>
                  </a:cubicBezTo>
                  <a:cubicBezTo>
                    <a:pt x="82535" y="144909"/>
                    <a:pt x="85771" y="144909"/>
                    <a:pt x="85771" y="140354"/>
                  </a:cubicBezTo>
                  <a:cubicBezTo>
                    <a:pt x="85771" y="137849"/>
                    <a:pt x="83282" y="137849"/>
                    <a:pt x="79298" y="137849"/>
                  </a:cubicBezTo>
                  <a:cubicBezTo>
                    <a:pt x="67348" y="137849"/>
                    <a:pt x="67348" y="136255"/>
                    <a:pt x="67348" y="134205"/>
                  </a:cubicBezTo>
                  <a:cubicBezTo>
                    <a:pt x="67348" y="132611"/>
                    <a:pt x="67846" y="131244"/>
                    <a:pt x="68344" y="129195"/>
                  </a:cubicBezTo>
                  <a:lnTo>
                    <a:pt x="102701" y="2568"/>
                  </a:lnTo>
                  <a:close/>
                  <a:moveTo>
                    <a:pt x="33737" y="98221"/>
                  </a:moveTo>
                  <a:cubicBezTo>
                    <a:pt x="18799" y="98221"/>
                    <a:pt x="17803" y="80685"/>
                    <a:pt x="17803" y="76813"/>
                  </a:cubicBezTo>
                  <a:cubicBezTo>
                    <a:pt x="17803" y="65881"/>
                    <a:pt x="25023" y="41057"/>
                    <a:pt x="29255" y="31492"/>
                  </a:cubicBezTo>
                  <a:cubicBezTo>
                    <a:pt x="36973" y="14639"/>
                    <a:pt x="49920" y="5073"/>
                    <a:pt x="60128" y="5073"/>
                  </a:cubicBezTo>
                  <a:cubicBezTo>
                    <a:pt x="76311" y="5073"/>
                    <a:pt x="79796" y="23521"/>
                    <a:pt x="79796" y="25115"/>
                  </a:cubicBezTo>
                  <a:cubicBezTo>
                    <a:pt x="79796" y="26481"/>
                    <a:pt x="66103" y="76358"/>
                    <a:pt x="65356" y="77269"/>
                  </a:cubicBezTo>
                  <a:cubicBezTo>
                    <a:pt x="61621" y="83646"/>
                    <a:pt x="47679" y="98221"/>
                    <a:pt x="33737" y="98221"/>
                  </a:cubicBezTo>
                  <a:close/>
                </a:path>
              </a:pathLst>
            </a:custGeom>
            <a:solidFill>
              <a:srgbClr val="000000"/>
            </a:solidFill>
            <a:ln w="24888"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1BEA1E61-604E-560F-029A-F4A1BA2D1A48}"/>
                </a:ext>
              </a:extLst>
            </p:cNvPr>
            <p:cNvSpPr/>
            <p:nvPr>
              <p:custDataLst>
                <p:tags r:id="rId43"/>
              </p:custDataLst>
            </p:nvPr>
          </p:nvSpPr>
          <p:spPr>
            <a:xfrm>
              <a:off x="5807147" y="3898322"/>
              <a:ext cx="39038" cy="112233"/>
            </a:xfrm>
            <a:custGeom>
              <a:avLst/>
              <a:gdLst>
                <a:gd name="connsiteX0" fmla="*/ 38472 w 39038"/>
                <a:gd name="connsiteY0" fmla="*/ 4847 h 112233"/>
                <a:gd name="connsiteX1" fmla="*/ 39169 w 39038"/>
                <a:gd name="connsiteY1" fmla="*/ 2296 h 112233"/>
                <a:gd name="connsiteX2" fmla="*/ 36380 w 39038"/>
                <a:gd name="connsiteY2" fmla="*/ 64 h 112233"/>
                <a:gd name="connsiteX3" fmla="*/ 14073 w 39038"/>
                <a:gd name="connsiteY3" fmla="*/ 1658 h 112233"/>
                <a:gd name="connsiteX4" fmla="*/ 10413 w 39038"/>
                <a:gd name="connsiteY4" fmla="*/ 5325 h 112233"/>
                <a:gd name="connsiteX5" fmla="*/ 14770 w 39038"/>
                <a:gd name="connsiteY5" fmla="*/ 7557 h 112233"/>
                <a:gd name="connsiteX6" fmla="*/ 23135 w 39038"/>
                <a:gd name="connsiteY6" fmla="*/ 9948 h 112233"/>
                <a:gd name="connsiteX7" fmla="*/ 22438 w 39038"/>
                <a:gd name="connsiteY7" fmla="*/ 13456 h 112233"/>
                <a:gd name="connsiteX8" fmla="*/ 827 w 39038"/>
                <a:gd name="connsiteY8" fmla="*/ 92210 h 112233"/>
                <a:gd name="connsiteX9" fmla="*/ 130 w 39038"/>
                <a:gd name="connsiteY9" fmla="*/ 97152 h 112233"/>
                <a:gd name="connsiteX10" fmla="*/ 18430 w 39038"/>
                <a:gd name="connsiteY10" fmla="*/ 112297 h 112233"/>
                <a:gd name="connsiteX11" fmla="*/ 32372 w 39038"/>
                <a:gd name="connsiteY11" fmla="*/ 103848 h 112233"/>
                <a:gd name="connsiteX12" fmla="*/ 38472 w 39038"/>
                <a:gd name="connsiteY12" fmla="*/ 87906 h 112233"/>
                <a:gd name="connsiteX13" fmla="*/ 35683 w 39038"/>
                <a:gd name="connsiteY13" fmla="*/ 85833 h 112233"/>
                <a:gd name="connsiteX14" fmla="*/ 32198 w 39038"/>
                <a:gd name="connsiteY14" fmla="*/ 89660 h 112233"/>
                <a:gd name="connsiteX15" fmla="*/ 19127 w 39038"/>
                <a:gd name="connsiteY15" fmla="*/ 107834 h 112233"/>
                <a:gd name="connsiteX16" fmla="*/ 13201 w 39038"/>
                <a:gd name="connsiteY16" fmla="*/ 100022 h 112233"/>
                <a:gd name="connsiteX17" fmla="*/ 14247 w 39038"/>
                <a:gd name="connsiteY17" fmla="*/ 93486 h 112233"/>
                <a:gd name="connsiteX18" fmla="*/ 38472 w 39038"/>
                <a:gd name="connsiteY18" fmla="*/ 4847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8" h="112233">
                  <a:moveTo>
                    <a:pt x="38472" y="4847"/>
                  </a:moveTo>
                  <a:cubicBezTo>
                    <a:pt x="38646" y="4528"/>
                    <a:pt x="39169" y="2456"/>
                    <a:pt x="39169" y="2296"/>
                  </a:cubicBezTo>
                  <a:cubicBezTo>
                    <a:pt x="39169" y="1499"/>
                    <a:pt x="38472" y="64"/>
                    <a:pt x="36380" y="64"/>
                  </a:cubicBezTo>
                  <a:cubicBezTo>
                    <a:pt x="32895" y="64"/>
                    <a:pt x="18430" y="1340"/>
                    <a:pt x="14073" y="1658"/>
                  </a:cubicBezTo>
                  <a:cubicBezTo>
                    <a:pt x="12853" y="1818"/>
                    <a:pt x="10413" y="1977"/>
                    <a:pt x="10413" y="5325"/>
                  </a:cubicBezTo>
                  <a:cubicBezTo>
                    <a:pt x="10413" y="7557"/>
                    <a:pt x="12853" y="7557"/>
                    <a:pt x="14770" y="7557"/>
                  </a:cubicBezTo>
                  <a:cubicBezTo>
                    <a:pt x="23135" y="7557"/>
                    <a:pt x="23135" y="8673"/>
                    <a:pt x="23135" y="9948"/>
                  </a:cubicBezTo>
                  <a:cubicBezTo>
                    <a:pt x="23135" y="11064"/>
                    <a:pt x="22787" y="12021"/>
                    <a:pt x="22438" y="13456"/>
                  </a:cubicBezTo>
                  <a:lnTo>
                    <a:pt x="827" y="92210"/>
                  </a:lnTo>
                  <a:cubicBezTo>
                    <a:pt x="305" y="93805"/>
                    <a:pt x="130" y="95558"/>
                    <a:pt x="130" y="97152"/>
                  </a:cubicBezTo>
                  <a:cubicBezTo>
                    <a:pt x="130" y="107355"/>
                    <a:pt x="10064" y="112297"/>
                    <a:pt x="18430" y="112297"/>
                  </a:cubicBezTo>
                  <a:cubicBezTo>
                    <a:pt x="22612" y="112297"/>
                    <a:pt x="27841" y="111022"/>
                    <a:pt x="32372" y="103848"/>
                  </a:cubicBezTo>
                  <a:cubicBezTo>
                    <a:pt x="36032" y="97949"/>
                    <a:pt x="38472" y="88544"/>
                    <a:pt x="38472" y="87906"/>
                  </a:cubicBezTo>
                  <a:cubicBezTo>
                    <a:pt x="38472" y="85833"/>
                    <a:pt x="36206" y="85833"/>
                    <a:pt x="35683" y="85833"/>
                  </a:cubicBezTo>
                  <a:cubicBezTo>
                    <a:pt x="33243" y="85833"/>
                    <a:pt x="32895" y="86790"/>
                    <a:pt x="32198" y="89660"/>
                  </a:cubicBezTo>
                  <a:cubicBezTo>
                    <a:pt x="29932" y="97631"/>
                    <a:pt x="26621" y="107834"/>
                    <a:pt x="19127" y="107834"/>
                  </a:cubicBezTo>
                  <a:cubicBezTo>
                    <a:pt x="14421" y="107834"/>
                    <a:pt x="13201" y="103848"/>
                    <a:pt x="13201" y="100022"/>
                  </a:cubicBezTo>
                  <a:cubicBezTo>
                    <a:pt x="13201" y="98268"/>
                    <a:pt x="13724" y="95239"/>
                    <a:pt x="14247" y="93486"/>
                  </a:cubicBezTo>
                  <a:lnTo>
                    <a:pt x="38472" y="4847"/>
                  </a:lnTo>
                  <a:close/>
                </a:path>
              </a:pathLst>
            </a:custGeom>
            <a:solidFill>
              <a:srgbClr val="000000"/>
            </a:solidFill>
            <a:ln w="24888"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3A8BC226-0CE4-B862-6891-BF3C6A83496C}"/>
                </a:ext>
              </a:extLst>
            </p:cNvPr>
            <p:cNvSpPr/>
            <p:nvPr>
              <p:custDataLst>
                <p:tags r:id="rId44"/>
              </p:custDataLst>
            </p:nvPr>
          </p:nvSpPr>
          <p:spPr>
            <a:xfrm>
              <a:off x="5890687" y="3803990"/>
              <a:ext cx="88384" cy="227745"/>
            </a:xfrm>
            <a:custGeom>
              <a:avLst/>
              <a:gdLst>
                <a:gd name="connsiteX0" fmla="*/ 35985 w 88384"/>
                <a:gd name="connsiteY0" fmla="*/ 197519 h 227745"/>
                <a:gd name="connsiteX1" fmla="*/ 2374 w 88384"/>
                <a:gd name="connsiteY1" fmla="*/ 222798 h 227745"/>
                <a:gd name="connsiteX2" fmla="*/ 133 w 88384"/>
                <a:gd name="connsiteY2" fmla="*/ 225304 h 227745"/>
                <a:gd name="connsiteX3" fmla="*/ 5113 w 88384"/>
                <a:gd name="connsiteY3" fmla="*/ 227809 h 227745"/>
                <a:gd name="connsiteX4" fmla="*/ 52666 w 88384"/>
                <a:gd name="connsiteY4" fmla="*/ 199340 h 227745"/>
                <a:gd name="connsiteX5" fmla="*/ 52666 w 88384"/>
                <a:gd name="connsiteY5" fmla="*/ 147414 h 227745"/>
                <a:gd name="connsiteX6" fmla="*/ 62625 w 88384"/>
                <a:gd name="connsiteY6" fmla="*/ 123729 h 227745"/>
                <a:gd name="connsiteX7" fmla="*/ 86277 w 88384"/>
                <a:gd name="connsiteY7" fmla="*/ 116441 h 227745"/>
                <a:gd name="connsiteX8" fmla="*/ 88518 w 88384"/>
                <a:gd name="connsiteY8" fmla="*/ 113936 h 227745"/>
                <a:gd name="connsiteX9" fmla="*/ 84534 w 88384"/>
                <a:gd name="connsiteY9" fmla="*/ 111431 h 227745"/>
                <a:gd name="connsiteX10" fmla="*/ 53413 w 88384"/>
                <a:gd name="connsiteY10" fmla="*/ 91161 h 227745"/>
                <a:gd name="connsiteX11" fmla="*/ 52666 w 88384"/>
                <a:gd name="connsiteY11" fmla="*/ 80002 h 227745"/>
                <a:gd name="connsiteX12" fmla="*/ 52666 w 88384"/>
                <a:gd name="connsiteY12" fmla="*/ 34908 h 227745"/>
                <a:gd name="connsiteX13" fmla="*/ 40715 w 88384"/>
                <a:gd name="connsiteY13" fmla="*/ 9400 h 227745"/>
                <a:gd name="connsiteX14" fmla="*/ 5113 w 88384"/>
                <a:gd name="connsiteY14" fmla="*/ 63 h 227745"/>
                <a:gd name="connsiteX15" fmla="*/ 133 w 88384"/>
                <a:gd name="connsiteY15" fmla="*/ 2568 h 227745"/>
                <a:gd name="connsiteX16" fmla="*/ 4117 w 88384"/>
                <a:gd name="connsiteY16" fmla="*/ 5073 h 227745"/>
                <a:gd name="connsiteX17" fmla="*/ 35238 w 88384"/>
                <a:gd name="connsiteY17" fmla="*/ 24887 h 227745"/>
                <a:gd name="connsiteX18" fmla="*/ 35985 w 88384"/>
                <a:gd name="connsiteY18" fmla="*/ 35591 h 227745"/>
                <a:gd name="connsiteX19" fmla="*/ 35985 w 88384"/>
                <a:gd name="connsiteY19" fmla="*/ 83418 h 227745"/>
                <a:gd name="connsiteX20" fmla="*/ 45944 w 88384"/>
                <a:gd name="connsiteY20" fmla="*/ 105054 h 227745"/>
                <a:gd name="connsiteX21" fmla="*/ 65363 w 88384"/>
                <a:gd name="connsiteY21" fmla="*/ 113936 h 227745"/>
                <a:gd name="connsiteX22" fmla="*/ 35985 w 88384"/>
                <a:gd name="connsiteY22" fmla="*/ 142859 h 227745"/>
                <a:gd name="connsiteX23" fmla="*/ 35985 w 88384"/>
                <a:gd name="connsiteY23" fmla="*/ 19751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384" h="227745">
                  <a:moveTo>
                    <a:pt x="35985" y="197519"/>
                  </a:moveTo>
                  <a:cubicBezTo>
                    <a:pt x="35985" y="206628"/>
                    <a:pt x="29512" y="221204"/>
                    <a:pt x="2374" y="222798"/>
                  </a:cubicBezTo>
                  <a:cubicBezTo>
                    <a:pt x="1129" y="223026"/>
                    <a:pt x="133" y="223937"/>
                    <a:pt x="133" y="225304"/>
                  </a:cubicBezTo>
                  <a:cubicBezTo>
                    <a:pt x="133" y="227809"/>
                    <a:pt x="2872" y="227809"/>
                    <a:pt x="5113" y="227809"/>
                  </a:cubicBezTo>
                  <a:cubicBezTo>
                    <a:pt x="29263" y="227809"/>
                    <a:pt x="52417" y="216649"/>
                    <a:pt x="52666" y="199340"/>
                  </a:cubicBezTo>
                  <a:lnTo>
                    <a:pt x="52666" y="147414"/>
                  </a:lnTo>
                  <a:cubicBezTo>
                    <a:pt x="52666" y="138532"/>
                    <a:pt x="52666" y="131244"/>
                    <a:pt x="62625" y="123729"/>
                  </a:cubicBezTo>
                  <a:cubicBezTo>
                    <a:pt x="71339" y="117124"/>
                    <a:pt x="80800" y="116669"/>
                    <a:pt x="86277" y="116441"/>
                  </a:cubicBezTo>
                  <a:cubicBezTo>
                    <a:pt x="87522" y="116213"/>
                    <a:pt x="88518" y="115302"/>
                    <a:pt x="88518" y="113936"/>
                  </a:cubicBezTo>
                  <a:cubicBezTo>
                    <a:pt x="88518" y="111658"/>
                    <a:pt x="87024" y="111658"/>
                    <a:pt x="84534" y="111431"/>
                  </a:cubicBezTo>
                  <a:cubicBezTo>
                    <a:pt x="68102" y="110520"/>
                    <a:pt x="56152" y="102321"/>
                    <a:pt x="53413" y="91161"/>
                  </a:cubicBezTo>
                  <a:cubicBezTo>
                    <a:pt x="52666" y="88656"/>
                    <a:pt x="52666" y="88200"/>
                    <a:pt x="52666" y="80002"/>
                  </a:cubicBezTo>
                  <a:lnTo>
                    <a:pt x="52666" y="34908"/>
                  </a:lnTo>
                  <a:cubicBezTo>
                    <a:pt x="52666" y="25343"/>
                    <a:pt x="52666" y="18055"/>
                    <a:pt x="40715" y="9400"/>
                  </a:cubicBezTo>
                  <a:cubicBezTo>
                    <a:pt x="30757" y="2340"/>
                    <a:pt x="13578" y="63"/>
                    <a:pt x="5113" y="63"/>
                  </a:cubicBezTo>
                  <a:cubicBezTo>
                    <a:pt x="2872" y="63"/>
                    <a:pt x="133" y="63"/>
                    <a:pt x="133" y="2568"/>
                  </a:cubicBezTo>
                  <a:cubicBezTo>
                    <a:pt x="133" y="4845"/>
                    <a:pt x="1627" y="4845"/>
                    <a:pt x="4117" y="5073"/>
                  </a:cubicBezTo>
                  <a:cubicBezTo>
                    <a:pt x="19802" y="5984"/>
                    <a:pt x="32001" y="13272"/>
                    <a:pt x="35238" y="24887"/>
                  </a:cubicBezTo>
                  <a:cubicBezTo>
                    <a:pt x="35985" y="26937"/>
                    <a:pt x="35985" y="27392"/>
                    <a:pt x="35985" y="35591"/>
                  </a:cubicBezTo>
                  <a:lnTo>
                    <a:pt x="35985" y="83418"/>
                  </a:lnTo>
                  <a:cubicBezTo>
                    <a:pt x="35985" y="93894"/>
                    <a:pt x="37977" y="97766"/>
                    <a:pt x="45944" y="105054"/>
                  </a:cubicBezTo>
                  <a:cubicBezTo>
                    <a:pt x="51172" y="109836"/>
                    <a:pt x="58392" y="112114"/>
                    <a:pt x="65363" y="113936"/>
                  </a:cubicBezTo>
                  <a:cubicBezTo>
                    <a:pt x="44948" y="119174"/>
                    <a:pt x="35985" y="129650"/>
                    <a:pt x="35985" y="142859"/>
                  </a:cubicBezTo>
                  <a:lnTo>
                    <a:pt x="35985" y="197519"/>
                  </a:lnTo>
                  <a:close/>
                </a:path>
              </a:pathLst>
            </a:custGeom>
            <a:solidFill>
              <a:srgbClr val="000000"/>
            </a:solidFill>
            <a:ln w="24888" cap="flat">
              <a:noFill/>
              <a:prstDash val="solid"/>
              <a:miter/>
            </a:ln>
          </p:spPr>
          <p:txBody>
            <a:bodyPr rtlCol="0" anchor="ctr"/>
            <a:lstStyle/>
            <a:p>
              <a:endParaRPr lang="en-CN"/>
            </a:p>
          </p:txBody>
        </p:sp>
      </p:grpSp>
      <p:grpSp>
        <p:nvGrpSpPr>
          <p:cNvPr id="39" name="Group 38" descr="\documentclass{article}&#10;\usepackage{amsmath, amsfonts , amssymb, bm}&#10;\pagestyle{empty}&#10;\begin{document}&#10;&#10;$p = \{p_1, ..., p_m\}$&#10;&#10;&#10;\end{document}" title="IguanaTex Vector Display">
            <a:extLst>
              <a:ext uri="{FF2B5EF4-FFF2-40B4-BE49-F238E27FC236}">
                <a16:creationId xmlns:a16="http://schemas.microsoft.com/office/drawing/2014/main" id="{29DCA0A8-CD9B-6271-46F1-E26009D00897}"/>
              </a:ext>
            </a:extLst>
          </p:cNvPr>
          <p:cNvGrpSpPr>
            <a:grpSpLocks noChangeAspect="1"/>
          </p:cNvGrpSpPr>
          <p:nvPr>
            <p:custDataLst>
              <p:tags r:id="rId2"/>
            </p:custDataLst>
          </p:nvPr>
        </p:nvGrpSpPr>
        <p:grpSpPr>
          <a:xfrm>
            <a:off x="2995121" y="3712307"/>
            <a:ext cx="1703576" cy="227745"/>
            <a:chOff x="4480395" y="3803990"/>
            <a:chExt cx="1703576" cy="227745"/>
          </a:xfrm>
        </p:grpSpPr>
        <p:sp>
          <p:nvSpPr>
            <p:cNvPr id="26" name="Freeform 25">
              <a:extLst>
                <a:ext uri="{FF2B5EF4-FFF2-40B4-BE49-F238E27FC236}">
                  <a16:creationId xmlns:a16="http://schemas.microsoft.com/office/drawing/2014/main" id="{5A505DFA-466C-6CDB-357D-941932E9F1FE}"/>
                </a:ext>
              </a:extLst>
            </p:cNvPr>
            <p:cNvSpPr/>
            <p:nvPr>
              <p:custDataLst>
                <p:tags r:id="rId19"/>
              </p:custDataLst>
            </p:nvPr>
          </p:nvSpPr>
          <p:spPr>
            <a:xfrm>
              <a:off x="4480395" y="3874135"/>
              <a:ext cx="132092" cy="144846"/>
            </a:xfrm>
            <a:custGeom>
              <a:avLst/>
              <a:gdLst>
                <a:gd name="connsiteX0" fmla="*/ 19562 w 132092"/>
                <a:gd name="connsiteY0" fmla="*/ 128511 h 144846"/>
                <a:gd name="connsiteX1" fmla="*/ 5897 w 132092"/>
                <a:gd name="connsiteY1" fmla="*/ 137849 h 144846"/>
                <a:gd name="connsiteX2" fmla="*/ 77 w 132092"/>
                <a:gd name="connsiteY2" fmla="*/ 142176 h 144846"/>
                <a:gd name="connsiteX3" fmla="*/ 3366 w 132092"/>
                <a:gd name="connsiteY3" fmla="*/ 144909 h 144846"/>
                <a:gd name="connsiteX4" fmla="*/ 24623 w 132092"/>
                <a:gd name="connsiteY4" fmla="*/ 144226 h 144846"/>
                <a:gd name="connsiteX5" fmla="*/ 49675 w 132092"/>
                <a:gd name="connsiteY5" fmla="*/ 144909 h 144846"/>
                <a:gd name="connsiteX6" fmla="*/ 54230 w 132092"/>
                <a:gd name="connsiteY6" fmla="*/ 140354 h 144846"/>
                <a:gd name="connsiteX7" fmla="*/ 48156 w 132092"/>
                <a:gd name="connsiteY7" fmla="*/ 137849 h 144846"/>
                <a:gd name="connsiteX8" fmla="*/ 35504 w 132092"/>
                <a:gd name="connsiteY8" fmla="*/ 134205 h 144846"/>
                <a:gd name="connsiteX9" fmla="*/ 47903 w 132092"/>
                <a:gd name="connsiteY9" fmla="*/ 88656 h 144846"/>
                <a:gd name="connsiteX10" fmla="*/ 71184 w 132092"/>
                <a:gd name="connsiteY10" fmla="*/ 103232 h 144846"/>
                <a:gd name="connsiteX11" fmla="*/ 132169 w 132092"/>
                <a:gd name="connsiteY11" fmla="*/ 36502 h 144846"/>
                <a:gd name="connsiteX12" fmla="*/ 98514 w 132092"/>
                <a:gd name="connsiteY12" fmla="*/ 63 h 144846"/>
                <a:gd name="connsiteX13" fmla="*/ 65364 w 132092"/>
                <a:gd name="connsiteY13" fmla="*/ 17144 h 144846"/>
                <a:gd name="connsiteX14" fmla="*/ 42589 w 132092"/>
                <a:gd name="connsiteY14" fmla="*/ 63 h 144846"/>
                <a:gd name="connsiteX15" fmla="*/ 23864 w 132092"/>
                <a:gd name="connsiteY15" fmla="*/ 13044 h 144846"/>
                <a:gd name="connsiteX16" fmla="*/ 16019 w 132092"/>
                <a:gd name="connsiteY16" fmla="*/ 35136 h 144846"/>
                <a:gd name="connsiteX17" fmla="*/ 19056 w 132092"/>
                <a:gd name="connsiteY17" fmla="*/ 37413 h 144846"/>
                <a:gd name="connsiteX18" fmla="*/ 23357 w 132092"/>
                <a:gd name="connsiteY18" fmla="*/ 32175 h 144846"/>
                <a:gd name="connsiteX19" fmla="*/ 41830 w 132092"/>
                <a:gd name="connsiteY19" fmla="*/ 5073 h 144846"/>
                <a:gd name="connsiteX20" fmla="*/ 49675 w 132092"/>
                <a:gd name="connsiteY20" fmla="*/ 15550 h 144846"/>
                <a:gd name="connsiteX21" fmla="*/ 47903 w 132092"/>
                <a:gd name="connsiteY21" fmla="*/ 27165 h 144846"/>
                <a:gd name="connsiteX22" fmla="*/ 19562 w 132092"/>
                <a:gd name="connsiteY22" fmla="*/ 128511 h 144846"/>
                <a:gd name="connsiteX23" fmla="*/ 64099 w 132092"/>
                <a:gd name="connsiteY23" fmla="*/ 29670 h 144846"/>
                <a:gd name="connsiteX24" fmla="*/ 77257 w 132092"/>
                <a:gd name="connsiteY24" fmla="*/ 13728 h 144846"/>
                <a:gd name="connsiteX25" fmla="*/ 97754 w 132092"/>
                <a:gd name="connsiteY25" fmla="*/ 5073 h 144846"/>
                <a:gd name="connsiteX26" fmla="*/ 113950 w 132092"/>
                <a:gd name="connsiteY26" fmla="*/ 26481 h 144846"/>
                <a:gd name="connsiteX27" fmla="*/ 101044 w 132092"/>
                <a:gd name="connsiteY27" fmla="*/ 74763 h 144846"/>
                <a:gd name="connsiteX28" fmla="*/ 70931 w 132092"/>
                <a:gd name="connsiteY28" fmla="*/ 98221 h 144846"/>
                <a:gd name="connsiteX29" fmla="*/ 50940 w 132092"/>
                <a:gd name="connsiteY29" fmla="*/ 77952 h 144846"/>
                <a:gd name="connsiteX30" fmla="*/ 51699 w 132092"/>
                <a:gd name="connsiteY30" fmla="*/ 74308 h 144846"/>
                <a:gd name="connsiteX31" fmla="*/ 64099 w 132092"/>
                <a:gd name="connsiteY31" fmla="*/ 29670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44846">
                  <a:moveTo>
                    <a:pt x="19562" y="128511"/>
                  </a:moveTo>
                  <a:cubicBezTo>
                    <a:pt x="17537" y="136255"/>
                    <a:pt x="17031" y="137849"/>
                    <a:pt x="5897" y="137849"/>
                  </a:cubicBezTo>
                  <a:cubicBezTo>
                    <a:pt x="2860" y="137849"/>
                    <a:pt x="77" y="137849"/>
                    <a:pt x="77" y="142176"/>
                  </a:cubicBezTo>
                  <a:cubicBezTo>
                    <a:pt x="77" y="143998"/>
                    <a:pt x="1342" y="144909"/>
                    <a:pt x="3366" y="144909"/>
                  </a:cubicBezTo>
                  <a:cubicBezTo>
                    <a:pt x="10199" y="144909"/>
                    <a:pt x="17537" y="144226"/>
                    <a:pt x="24623" y="144226"/>
                  </a:cubicBezTo>
                  <a:cubicBezTo>
                    <a:pt x="32973" y="144226"/>
                    <a:pt x="41577" y="144909"/>
                    <a:pt x="49675" y="144909"/>
                  </a:cubicBezTo>
                  <a:cubicBezTo>
                    <a:pt x="50940" y="144909"/>
                    <a:pt x="54230" y="144909"/>
                    <a:pt x="54230" y="140354"/>
                  </a:cubicBezTo>
                  <a:cubicBezTo>
                    <a:pt x="54230" y="137849"/>
                    <a:pt x="51699" y="137849"/>
                    <a:pt x="48156" y="137849"/>
                  </a:cubicBezTo>
                  <a:cubicBezTo>
                    <a:pt x="35504" y="137849"/>
                    <a:pt x="35504" y="136255"/>
                    <a:pt x="35504" y="134205"/>
                  </a:cubicBezTo>
                  <a:cubicBezTo>
                    <a:pt x="35504" y="131472"/>
                    <a:pt x="46132" y="94350"/>
                    <a:pt x="47903" y="88656"/>
                  </a:cubicBezTo>
                  <a:cubicBezTo>
                    <a:pt x="51193" y="95261"/>
                    <a:pt x="58278" y="103232"/>
                    <a:pt x="71184" y="103232"/>
                  </a:cubicBezTo>
                  <a:cubicBezTo>
                    <a:pt x="100538" y="103232"/>
                    <a:pt x="132169" y="69981"/>
                    <a:pt x="132169" y="36502"/>
                  </a:cubicBezTo>
                  <a:cubicBezTo>
                    <a:pt x="132169" y="15094"/>
                    <a:pt x="117745" y="63"/>
                    <a:pt x="98514" y="63"/>
                  </a:cubicBezTo>
                  <a:cubicBezTo>
                    <a:pt x="85861" y="63"/>
                    <a:pt x="73715" y="8262"/>
                    <a:pt x="65364" y="17144"/>
                  </a:cubicBezTo>
                  <a:cubicBezTo>
                    <a:pt x="62833" y="4845"/>
                    <a:pt x="51952" y="63"/>
                    <a:pt x="42589" y="63"/>
                  </a:cubicBezTo>
                  <a:cubicBezTo>
                    <a:pt x="30949" y="63"/>
                    <a:pt x="26141" y="8945"/>
                    <a:pt x="23864" y="13044"/>
                  </a:cubicBezTo>
                  <a:cubicBezTo>
                    <a:pt x="19309" y="20788"/>
                    <a:pt x="16019" y="34452"/>
                    <a:pt x="16019" y="35136"/>
                  </a:cubicBezTo>
                  <a:cubicBezTo>
                    <a:pt x="16019" y="37413"/>
                    <a:pt x="18549" y="37413"/>
                    <a:pt x="19056" y="37413"/>
                  </a:cubicBezTo>
                  <a:cubicBezTo>
                    <a:pt x="21586" y="37413"/>
                    <a:pt x="21839" y="37185"/>
                    <a:pt x="23357" y="32175"/>
                  </a:cubicBezTo>
                  <a:cubicBezTo>
                    <a:pt x="27659" y="16005"/>
                    <a:pt x="32720" y="5073"/>
                    <a:pt x="41830" y="5073"/>
                  </a:cubicBezTo>
                  <a:cubicBezTo>
                    <a:pt x="46132" y="5073"/>
                    <a:pt x="49675" y="6895"/>
                    <a:pt x="49675" y="15550"/>
                  </a:cubicBezTo>
                  <a:cubicBezTo>
                    <a:pt x="49675" y="20788"/>
                    <a:pt x="48916" y="23293"/>
                    <a:pt x="47903" y="27165"/>
                  </a:cubicBezTo>
                  <a:lnTo>
                    <a:pt x="19562" y="128511"/>
                  </a:lnTo>
                  <a:close/>
                  <a:moveTo>
                    <a:pt x="64099" y="29670"/>
                  </a:moveTo>
                  <a:cubicBezTo>
                    <a:pt x="65870" y="23521"/>
                    <a:pt x="72702" y="17144"/>
                    <a:pt x="77257" y="13728"/>
                  </a:cubicBezTo>
                  <a:cubicBezTo>
                    <a:pt x="86114" y="6667"/>
                    <a:pt x="93453" y="5073"/>
                    <a:pt x="97754" y="5073"/>
                  </a:cubicBezTo>
                  <a:cubicBezTo>
                    <a:pt x="107876" y="5073"/>
                    <a:pt x="113950" y="13044"/>
                    <a:pt x="113950" y="26481"/>
                  </a:cubicBezTo>
                  <a:cubicBezTo>
                    <a:pt x="113950" y="39918"/>
                    <a:pt x="105599" y="66109"/>
                    <a:pt x="101044" y="74763"/>
                  </a:cubicBezTo>
                  <a:cubicBezTo>
                    <a:pt x="92440" y="90706"/>
                    <a:pt x="80294" y="98221"/>
                    <a:pt x="70931" y="98221"/>
                  </a:cubicBezTo>
                  <a:cubicBezTo>
                    <a:pt x="54230" y="98221"/>
                    <a:pt x="50940" y="79318"/>
                    <a:pt x="50940" y="77952"/>
                  </a:cubicBezTo>
                  <a:cubicBezTo>
                    <a:pt x="50940" y="77496"/>
                    <a:pt x="50940" y="77041"/>
                    <a:pt x="51699" y="74308"/>
                  </a:cubicBezTo>
                  <a:lnTo>
                    <a:pt x="64099" y="29670"/>
                  </a:lnTo>
                  <a:close/>
                </a:path>
              </a:pathLst>
            </a:custGeom>
            <a:solidFill>
              <a:srgbClr val="000000"/>
            </a:solidFill>
            <a:ln w="25305"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C9D358B4-BC02-8536-CC87-3A6BBD3BD41F}"/>
                </a:ext>
              </a:extLst>
            </p:cNvPr>
            <p:cNvSpPr/>
            <p:nvPr>
              <p:custDataLst>
                <p:tags r:id="rId20"/>
              </p:custDataLst>
            </p:nvPr>
          </p:nvSpPr>
          <p:spPr>
            <a:xfrm>
              <a:off x="4700270" y="3891216"/>
              <a:ext cx="168278" cy="53292"/>
            </a:xfrm>
            <a:custGeom>
              <a:avLst/>
              <a:gdLst>
                <a:gd name="connsiteX0" fmla="*/ 159760 w 168278"/>
                <a:gd name="connsiteY0" fmla="*/ 9173 h 53292"/>
                <a:gd name="connsiteX1" fmla="*/ 168363 w 168278"/>
                <a:gd name="connsiteY1" fmla="*/ 4618 h 53292"/>
                <a:gd name="connsiteX2" fmla="*/ 160013 w 168278"/>
                <a:gd name="connsiteY2" fmla="*/ 63 h 53292"/>
                <a:gd name="connsiteX3" fmla="*/ 8435 w 168278"/>
                <a:gd name="connsiteY3" fmla="*/ 63 h 53292"/>
                <a:gd name="connsiteX4" fmla="*/ 84 w 168278"/>
                <a:gd name="connsiteY4" fmla="*/ 4618 h 53292"/>
                <a:gd name="connsiteX5" fmla="*/ 8688 w 168278"/>
                <a:gd name="connsiteY5" fmla="*/ 9173 h 53292"/>
                <a:gd name="connsiteX6" fmla="*/ 159760 w 168278"/>
                <a:gd name="connsiteY6" fmla="*/ 9173 h 53292"/>
                <a:gd name="connsiteX7" fmla="*/ 160013 w 168278"/>
                <a:gd name="connsiteY7" fmla="*/ 53355 h 53292"/>
                <a:gd name="connsiteX8" fmla="*/ 168363 w 168278"/>
                <a:gd name="connsiteY8" fmla="*/ 48800 h 53292"/>
                <a:gd name="connsiteX9" fmla="*/ 159760 w 168278"/>
                <a:gd name="connsiteY9" fmla="*/ 44245 h 53292"/>
                <a:gd name="connsiteX10" fmla="*/ 8688 w 168278"/>
                <a:gd name="connsiteY10" fmla="*/ 44245 h 53292"/>
                <a:gd name="connsiteX11" fmla="*/ 84 w 168278"/>
                <a:gd name="connsiteY11" fmla="*/ 48800 h 53292"/>
                <a:gd name="connsiteX12" fmla="*/ 8435 w 168278"/>
                <a:gd name="connsiteY12" fmla="*/ 53355 h 53292"/>
                <a:gd name="connsiteX13" fmla="*/ 160013 w 168278"/>
                <a:gd name="connsiteY13" fmla="*/ 53355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3292">
                  <a:moveTo>
                    <a:pt x="159760" y="9173"/>
                  </a:moveTo>
                  <a:cubicBezTo>
                    <a:pt x="163555" y="9173"/>
                    <a:pt x="168363" y="9173"/>
                    <a:pt x="168363" y="4618"/>
                  </a:cubicBezTo>
                  <a:cubicBezTo>
                    <a:pt x="168363" y="63"/>
                    <a:pt x="163555" y="63"/>
                    <a:pt x="160013" y="63"/>
                  </a:cubicBezTo>
                  <a:lnTo>
                    <a:pt x="8435" y="63"/>
                  </a:lnTo>
                  <a:cubicBezTo>
                    <a:pt x="4892" y="63"/>
                    <a:pt x="84" y="63"/>
                    <a:pt x="84" y="4618"/>
                  </a:cubicBezTo>
                  <a:cubicBezTo>
                    <a:pt x="84" y="9173"/>
                    <a:pt x="4892" y="9173"/>
                    <a:pt x="8688" y="9173"/>
                  </a:cubicBezTo>
                  <a:lnTo>
                    <a:pt x="159760" y="9173"/>
                  </a:lnTo>
                  <a:close/>
                  <a:moveTo>
                    <a:pt x="160013" y="53355"/>
                  </a:moveTo>
                  <a:cubicBezTo>
                    <a:pt x="163555" y="53355"/>
                    <a:pt x="168363" y="53355"/>
                    <a:pt x="168363" y="48800"/>
                  </a:cubicBezTo>
                  <a:cubicBezTo>
                    <a:pt x="168363" y="44245"/>
                    <a:pt x="163555" y="44245"/>
                    <a:pt x="159760" y="44245"/>
                  </a:cubicBezTo>
                  <a:lnTo>
                    <a:pt x="8688" y="44245"/>
                  </a:lnTo>
                  <a:cubicBezTo>
                    <a:pt x="4892" y="44245"/>
                    <a:pt x="84" y="44245"/>
                    <a:pt x="84" y="48800"/>
                  </a:cubicBezTo>
                  <a:cubicBezTo>
                    <a:pt x="84" y="53355"/>
                    <a:pt x="4892" y="53355"/>
                    <a:pt x="8435" y="53355"/>
                  </a:cubicBezTo>
                  <a:lnTo>
                    <a:pt x="160013" y="53355"/>
                  </a:lnTo>
                  <a:close/>
                </a:path>
              </a:pathLst>
            </a:custGeom>
            <a:solidFill>
              <a:srgbClr val="000000"/>
            </a:solidFill>
            <a:ln w="25305"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17C4E13F-3F7E-58C0-029A-17367810B817}"/>
                </a:ext>
              </a:extLst>
            </p:cNvPr>
            <p:cNvSpPr/>
            <p:nvPr>
              <p:custDataLst>
                <p:tags r:id="rId21"/>
              </p:custDataLst>
            </p:nvPr>
          </p:nvSpPr>
          <p:spPr>
            <a:xfrm>
              <a:off x="4971428" y="3803990"/>
              <a:ext cx="89833" cy="227745"/>
            </a:xfrm>
            <a:custGeom>
              <a:avLst/>
              <a:gdLst>
                <a:gd name="connsiteX0" fmla="*/ 53489 w 89833"/>
                <a:gd name="connsiteY0" fmla="*/ 30353 h 227745"/>
                <a:gd name="connsiteX1" fmla="*/ 87651 w 89833"/>
                <a:gd name="connsiteY1" fmla="*/ 5073 h 227745"/>
                <a:gd name="connsiteX2" fmla="*/ 89928 w 89833"/>
                <a:gd name="connsiteY2" fmla="*/ 2568 h 227745"/>
                <a:gd name="connsiteX3" fmla="*/ 85120 w 89833"/>
                <a:gd name="connsiteY3" fmla="*/ 63 h 227745"/>
                <a:gd name="connsiteX4" fmla="*/ 36534 w 89833"/>
                <a:gd name="connsiteY4" fmla="*/ 28531 h 227745"/>
                <a:gd name="connsiteX5" fmla="*/ 36534 w 89833"/>
                <a:gd name="connsiteY5" fmla="*/ 80457 h 227745"/>
                <a:gd name="connsiteX6" fmla="*/ 26412 w 89833"/>
                <a:gd name="connsiteY6" fmla="*/ 104143 h 227745"/>
                <a:gd name="connsiteX7" fmla="*/ 2372 w 89833"/>
                <a:gd name="connsiteY7" fmla="*/ 111431 h 227745"/>
                <a:gd name="connsiteX8" fmla="*/ 95 w 89833"/>
                <a:gd name="connsiteY8" fmla="*/ 113936 h 227745"/>
                <a:gd name="connsiteX9" fmla="*/ 4144 w 89833"/>
                <a:gd name="connsiteY9" fmla="*/ 116441 h 227745"/>
                <a:gd name="connsiteX10" fmla="*/ 35775 w 89833"/>
                <a:gd name="connsiteY10" fmla="*/ 136710 h 227745"/>
                <a:gd name="connsiteX11" fmla="*/ 36534 w 89833"/>
                <a:gd name="connsiteY11" fmla="*/ 147870 h 227745"/>
                <a:gd name="connsiteX12" fmla="*/ 36534 w 89833"/>
                <a:gd name="connsiteY12" fmla="*/ 192964 h 227745"/>
                <a:gd name="connsiteX13" fmla="*/ 48681 w 89833"/>
                <a:gd name="connsiteY13" fmla="*/ 218471 h 227745"/>
                <a:gd name="connsiteX14" fmla="*/ 85120 w 89833"/>
                <a:gd name="connsiteY14" fmla="*/ 227809 h 227745"/>
                <a:gd name="connsiteX15" fmla="*/ 89928 w 89833"/>
                <a:gd name="connsiteY15" fmla="*/ 225304 h 227745"/>
                <a:gd name="connsiteX16" fmla="*/ 85879 w 89833"/>
                <a:gd name="connsiteY16" fmla="*/ 222798 h 227745"/>
                <a:gd name="connsiteX17" fmla="*/ 54248 w 89833"/>
                <a:gd name="connsiteY17" fmla="*/ 202984 h 227745"/>
                <a:gd name="connsiteX18" fmla="*/ 53489 w 89833"/>
                <a:gd name="connsiteY18" fmla="*/ 192280 h 227745"/>
                <a:gd name="connsiteX19" fmla="*/ 53489 w 89833"/>
                <a:gd name="connsiteY19" fmla="*/ 144454 h 227745"/>
                <a:gd name="connsiteX20" fmla="*/ 43367 w 89833"/>
                <a:gd name="connsiteY20" fmla="*/ 122818 h 227745"/>
                <a:gd name="connsiteX21" fmla="*/ 23629 w 89833"/>
                <a:gd name="connsiteY21" fmla="*/ 113936 h 227745"/>
                <a:gd name="connsiteX22" fmla="*/ 53489 w 89833"/>
                <a:gd name="connsiteY22" fmla="*/ 85012 h 227745"/>
                <a:gd name="connsiteX23" fmla="*/ 53489 w 89833"/>
                <a:gd name="connsiteY23" fmla="*/ 3035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833" h="227745">
                  <a:moveTo>
                    <a:pt x="53489" y="30353"/>
                  </a:moveTo>
                  <a:cubicBezTo>
                    <a:pt x="53489" y="21243"/>
                    <a:pt x="60068" y="6667"/>
                    <a:pt x="87651" y="5073"/>
                  </a:cubicBezTo>
                  <a:cubicBezTo>
                    <a:pt x="88916" y="4845"/>
                    <a:pt x="89928" y="3934"/>
                    <a:pt x="89928" y="2568"/>
                  </a:cubicBezTo>
                  <a:cubicBezTo>
                    <a:pt x="89928" y="63"/>
                    <a:pt x="87904" y="63"/>
                    <a:pt x="85120" y="63"/>
                  </a:cubicBezTo>
                  <a:cubicBezTo>
                    <a:pt x="59815" y="63"/>
                    <a:pt x="36787" y="11678"/>
                    <a:pt x="36534" y="28531"/>
                  </a:cubicBezTo>
                  <a:lnTo>
                    <a:pt x="36534" y="80457"/>
                  </a:lnTo>
                  <a:cubicBezTo>
                    <a:pt x="36534" y="89339"/>
                    <a:pt x="36534" y="96627"/>
                    <a:pt x="26412" y="104143"/>
                  </a:cubicBezTo>
                  <a:cubicBezTo>
                    <a:pt x="17556" y="110747"/>
                    <a:pt x="7940" y="111203"/>
                    <a:pt x="2372" y="111431"/>
                  </a:cubicBezTo>
                  <a:cubicBezTo>
                    <a:pt x="1107" y="111658"/>
                    <a:pt x="95" y="112569"/>
                    <a:pt x="95" y="113936"/>
                  </a:cubicBezTo>
                  <a:cubicBezTo>
                    <a:pt x="95" y="116213"/>
                    <a:pt x="1613" y="116213"/>
                    <a:pt x="4144" y="116441"/>
                  </a:cubicBezTo>
                  <a:cubicBezTo>
                    <a:pt x="20845" y="117352"/>
                    <a:pt x="32992" y="125551"/>
                    <a:pt x="35775" y="136710"/>
                  </a:cubicBezTo>
                  <a:cubicBezTo>
                    <a:pt x="36534" y="139216"/>
                    <a:pt x="36534" y="139671"/>
                    <a:pt x="36534" y="147870"/>
                  </a:cubicBezTo>
                  <a:lnTo>
                    <a:pt x="36534" y="192964"/>
                  </a:lnTo>
                  <a:cubicBezTo>
                    <a:pt x="36534" y="202529"/>
                    <a:pt x="36534" y="209817"/>
                    <a:pt x="48681" y="218471"/>
                  </a:cubicBezTo>
                  <a:cubicBezTo>
                    <a:pt x="58550" y="225304"/>
                    <a:pt x="75251" y="227809"/>
                    <a:pt x="85120" y="227809"/>
                  </a:cubicBezTo>
                  <a:cubicBezTo>
                    <a:pt x="87904" y="227809"/>
                    <a:pt x="89928" y="227809"/>
                    <a:pt x="89928" y="225304"/>
                  </a:cubicBezTo>
                  <a:cubicBezTo>
                    <a:pt x="89928" y="223026"/>
                    <a:pt x="88410" y="223026"/>
                    <a:pt x="85879" y="222798"/>
                  </a:cubicBezTo>
                  <a:cubicBezTo>
                    <a:pt x="69937" y="221887"/>
                    <a:pt x="57538" y="214599"/>
                    <a:pt x="54248" y="202984"/>
                  </a:cubicBezTo>
                  <a:cubicBezTo>
                    <a:pt x="53489" y="200935"/>
                    <a:pt x="53489" y="200479"/>
                    <a:pt x="53489" y="192280"/>
                  </a:cubicBezTo>
                  <a:lnTo>
                    <a:pt x="53489" y="144454"/>
                  </a:lnTo>
                  <a:cubicBezTo>
                    <a:pt x="53489" y="133977"/>
                    <a:pt x="51464" y="130106"/>
                    <a:pt x="43367" y="122818"/>
                  </a:cubicBezTo>
                  <a:cubicBezTo>
                    <a:pt x="38053" y="118035"/>
                    <a:pt x="30714" y="115758"/>
                    <a:pt x="23629" y="113936"/>
                  </a:cubicBezTo>
                  <a:cubicBezTo>
                    <a:pt x="44379" y="108698"/>
                    <a:pt x="53489" y="98221"/>
                    <a:pt x="53489" y="85012"/>
                  </a:cubicBezTo>
                  <a:lnTo>
                    <a:pt x="53489" y="30353"/>
                  </a:lnTo>
                  <a:close/>
                </a:path>
              </a:pathLst>
            </a:custGeom>
            <a:solidFill>
              <a:srgbClr val="000000"/>
            </a:solidFill>
            <a:ln w="25305"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76B0C978-82DA-7776-110F-A76786A84CD6}"/>
                </a:ext>
              </a:extLst>
            </p:cNvPr>
            <p:cNvSpPr/>
            <p:nvPr>
              <p:custDataLst>
                <p:tags r:id="rId22"/>
              </p:custDataLst>
            </p:nvPr>
          </p:nvSpPr>
          <p:spPr>
            <a:xfrm>
              <a:off x="5071636" y="3874135"/>
              <a:ext cx="132092" cy="144846"/>
            </a:xfrm>
            <a:custGeom>
              <a:avLst/>
              <a:gdLst>
                <a:gd name="connsiteX0" fmla="*/ 19585 w 132092"/>
                <a:gd name="connsiteY0" fmla="*/ 128511 h 144846"/>
                <a:gd name="connsiteX1" fmla="*/ 5920 w 132092"/>
                <a:gd name="connsiteY1" fmla="*/ 137849 h 144846"/>
                <a:gd name="connsiteX2" fmla="*/ 100 w 132092"/>
                <a:gd name="connsiteY2" fmla="*/ 142176 h 144846"/>
                <a:gd name="connsiteX3" fmla="*/ 3390 w 132092"/>
                <a:gd name="connsiteY3" fmla="*/ 144909 h 144846"/>
                <a:gd name="connsiteX4" fmla="*/ 24646 w 132092"/>
                <a:gd name="connsiteY4" fmla="*/ 144226 h 144846"/>
                <a:gd name="connsiteX5" fmla="*/ 49698 w 132092"/>
                <a:gd name="connsiteY5" fmla="*/ 144909 h 144846"/>
                <a:gd name="connsiteX6" fmla="*/ 54253 w 132092"/>
                <a:gd name="connsiteY6" fmla="*/ 140354 h 144846"/>
                <a:gd name="connsiteX7" fmla="*/ 48180 w 132092"/>
                <a:gd name="connsiteY7" fmla="*/ 137849 h 144846"/>
                <a:gd name="connsiteX8" fmla="*/ 35527 w 132092"/>
                <a:gd name="connsiteY8" fmla="*/ 134205 h 144846"/>
                <a:gd name="connsiteX9" fmla="*/ 47927 w 132092"/>
                <a:gd name="connsiteY9" fmla="*/ 88656 h 144846"/>
                <a:gd name="connsiteX10" fmla="*/ 71207 w 132092"/>
                <a:gd name="connsiteY10" fmla="*/ 103232 h 144846"/>
                <a:gd name="connsiteX11" fmla="*/ 132193 w 132092"/>
                <a:gd name="connsiteY11" fmla="*/ 36502 h 144846"/>
                <a:gd name="connsiteX12" fmla="*/ 98537 w 132092"/>
                <a:gd name="connsiteY12" fmla="*/ 63 h 144846"/>
                <a:gd name="connsiteX13" fmla="*/ 65387 w 132092"/>
                <a:gd name="connsiteY13" fmla="*/ 17144 h 144846"/>
                <a:gd name="connsiteX14" fmla="*/ 42613 w 132092"/>
                <a:gd name="connsiteY14" fmla="*/ 63 h 144846"/>
                <a:gd name="connsiteX15" fmla="*/ 23887 w 132092"/>
                <a:gd name="connsiteY15" fmla="*/ 13044 h 144846"/>
                <a:gd name="connsiteX16" fmla="*/ 16042 w 132092"/>
                <a:gd name="connsiteY16" fmla="*/ 35136 h 144846"/>
                <a:gd name="connsiteX17" fmla="*/ 19079 w 132092"/>
                <a:gd name="connsiteY17" fmla="*/ 37413 h 144846"/>
                <a:gd name="connsiteX18" fmla="*/ 23381 w 132092"/>
                <a:gd name="connsiteY18" fmla="*/ 32175 h 144846"/>
                <a:gd name="connsiteX19" fmla="*/ 41853 w 132092"/>
                <a:gd name="connsiteY19" fmla="*/ 5073 h 144846"/>
                <a:gd name="connsiteX20" fmla="*/ 49698 w 132092"/>
                <a:gd name="connsiteY20" fmla="*/ 15550 h 144846"/>
                <a:gd name="connsiteX21" fmla="*/ 47927 w 132092"/>
                <a:gd name="connsiteY21" fmla="*/ 27165 h 144846"/>
                <a:gd name="connsiteX22" fmla="*/ 19585 w 132092"/>
                <a:gd name="connsiteY22" fmla="*/ 128511 h 144846"/>
                <a:gd name="connsiteX23" fmla="*/ 64122 w 132092"/>
                <a:gd name="connsiteY23" fmla="*/ 29670 h 144846"/>
                <a:gd name="connsiteX24" fmla="*/ 77281 w 132092"/>
                <a:gd name="connsiteY24" fmla="*/ 13728 h 144846"/>
                <a:gd name="connsiteX25" fmla="*/ 97778 w 132092"/>
                <a:gd name="connsiteY25" fmla="*/ 5073 h 144846"/>
                <a:gd name="connsiteX26" fmla="*/ 113973 w 132092"/>
                <a:gd name="connsiteY26" fmla="*/ 26481 h 144846"/>
                <a:gd name="connsiteX27" fmla="*/ 101067 w 132092"/>
                <a:gd name="connsiteY27" fmla="*/ 74763 h 144846"/>
                <a:gd name="connsiteX28" fmla="*/ 70954 w 132092"/>
                <a:gd name="connsiteY28" fmla="*/ 98221 h 144846"/>
                <a:gd name="connsiteX29" fmla="*/ 50963 w 132092"/>
                <a:gd name="connsiteY29" fmla="*/ 77952 h 144846"/>
                <a:gd name="connsiteX30" fmla="*/ 51722 w 132092"/>
                <a:gd name="connsiteY30" fmla="*/ 74308 h 144846"/>
                <a:gd name="connsiteX31" fmla="*/ 64122 w 132092"/>
                <a:gd name="connsiteY31" fmla="*/ 29670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44846">
                  <a:moveTo>
                    <a:pt x="19585" y="128511"/>
                  </a:moveTo>
                  <a:cubicBezTo>
                    <a:pt x="17561" y="136255"/>
                    <a:pt x="17054" y="137849"/>
                    <a:pt x="5920" y="137849"/>
                  </a:cubicBezTo>
                  <a:cubicBezTo>
                    <a:pt x="2884" y="137849"/>
                    <a:pt x="100" y="137849"/>
                    <a:pt x="100" y="142176"/>
                  </a:cubicBezTo>
                  <a:cubicBezTo>
                    <a:pt x="100" y="143998"/>
                    <a:pt x="1365" y="144909"/>
                    <a:pt x="3390" y="144909"/>
                  </a:cubicBezTo>
                  <a:cubicBezTo>
                    <a:pt x="10222" y="144909"/>
                    <a:pt x="17561" y="144226"/>
                    <a:pt x="24646" y="144226"/>
                  </a:cubicBezTo>
                  <a:cubicBezTo>
                    <a:pt x="32997" y="144226"/>
                    <a:pt x="41600" y="144909"/>
                    <a:pt x="49698" y="144909"/>
                  </a:cubicBezTo>
                  <a:cubicBezTo>
                    <a:pt x="50963" y="144909"/>
                    <a:pt x="54253" y="144909"/>
                    <a:pt x="54253" y="140354"/>
                  </a:cubicBezTo>
                  <a:cubicBezTo>
                    <a:pt x="54253" y="137849"/>
                    <a:pt x="51722" y="137849"/>
                    <a:pt x="48180" y="137849"/>
                  </a:cubicBezTo>
                  <a:cubicBezTo>
                    <a:pt x="35527" y="137849"/>
                    <a:pt x="35527" y="136255"/>
                    <a:pt x="35527" y="134205"/>
                  </a:cubicBezTo>
                  <a:cubicBezTo>
                    <a:pt x="35527" y="131472"/>
                    <a:pt x="46155" y="94350"/>
                    <a:pt x="47927" y="88656"/>
                  </a:cubicBezTo>
                  <a:cubicBezTo>
                    <a:pt x="51216" y="95261"/>
                    <a:pt x="58302" y="103232"/>
                    <a:pt x="71207" y="103232"/>
                  </a:cubicBezTo>
                  <a:cubicBezTo>
                    <a:pt x="100561" y="103232"/>
                    <a:pt x="132193" y="69981"/>
                    <a:pt x="132193" y="36502"/>
                  </a:cubicBezTo>
                  <a:cubicBezTo>
                    <a:pt x="132193" y="15094"/>
                    <a:pt x="117769" y="63"/>
                    <a:pt x="98537" y="63"/>
                  </a:cubicBezTo>
                  <a:cubicBezTo>
                    <a:pt x="85884" y="63"/>
                    <a:pt x="73738" y="8262"/>
                    <a:pt x="65387" y="17144"/>
                  </a:cubicBezTo>
                  <a:cubicBezTo>
                    <a:pt x="62857" y="4845"/>
                    <a:pt x="51975" y="63"/>
                    <a:pt x="42613" y="63"/>
                  </a:cubicBezTo>
                  <a:cubicBezTo>
                    <a:pt x="30972" y="63"/>
                    <a:pt x="26164" y="8945"/>
                    <a:pt x="23887" y="13044"/>
                  </a:cubicBezTo>
                  <a:cubicBezTo>
                    <a:pt x="19332" y="20788"/>
                    <a:pt x="16042" y="34452"/>
                    <a:pt x="16042" y="35136"/>
                  </a:cubicBezTo>
                  <a:cubicBezTo>
                    <a:pt x="16042" y="37413"/>
                    <a:pt x="18573" y="37413"/>
                    <a:pt x="19079" y="37413"/>
                  </a:cubicBezTo>
                  <a:cubicBezTo>
                    <a:pt x="21609" y="37413"/>
                    <a:pt x="21862" y="37185"/>
                    <a:pt x="23381" y="32175"/>
                  </a:cubicBezTo>
                  <a:cubicBezTo>
                    <a:pt x="27683" y="16005"/>
                    <a:pt x="32744" y="5073"/>
                    <a:pt x="41853" y="5073"/>
                  </a:cubicBezTo>
                  <a:cubicBezTo>
                    <a:pt x="46155" y="5073"/>
                    <a:pt x="49698" y="6895"/>
                    <a:pt x="49698" y="15550"/>
                  </a:cubicBezTo>
                  <a:cubicBezTo>
                    <a:pt x="49698" y="20788"/>
                    <a:pt x="48939" y="23293"/>
                    <a:pt x="47927" y="27165"/>
                  </a:cubicBezTo>
                  <a:lnTo>
                    <a:pt x="19585" y="128511"/>
                  </a:lnTo>
                  <a:close/>
                  <a:moveTo>
                    <a:pt x="64122" y="29670"/>
                  </a:moveTo>
                  <a:cubicBezTo>
                    <a:pt x="65893" y="23521"/>
                    <a:pt x="72726" y="17144"/>
                    <a:pt x="77281" y="13728"/>
                  </a:cubicBezTo>
                  <a:cubicBezTo>
                    <a:pt x="86137" y="6667"/>
                    <a:pt x="93476" y="5073"/>
                    <a:pt x="97778" y="5073"/>
                  </a:cubicBezTo>
                  <a:cubicBezTo>
                    <a:pt x="107900" y="5073"/>
                    <a:pt x="113973" y="13044"/>
                    <a:pt x="113973" y="26481"/>
                  </a:cubicBezTo>
                  <a:cubicBezTo>
                    <a:pt x="113973" y="39918"/>
                    <a:pt x="105622" y="66109"/>
                    <a:pt x="101067" y="74763"/>
                  </a:cubicBezTo>
                  <a:cubicBezTo>
                    <a:pt x="92464" y="90706"/>
                    <a:pt x="80317" y="98221"/>
                    <a:pt x="70954" y="98221"/>
                  </a:cubicBezTo>
                  <a:cubicBezTo>
                    <a:pt x="54253" y="98221"/>
                    <a:pt x="50963" y="79318"/>
                    <a:pt x="50963" y="77952"/>
                  </a:cubicBezTo>
                  <a:cubicBezTo>
                    <a:pt x="50963" y="77496"/>
                    <a:pt x="50963" y="77041"/>
                    <a:pt x="51722" y="74308"/>
                  </a:cubicBezTo>
                  <a:lnTo>
                    <a:pt x="64122" y="29670"/>
                  </a:lnTo>
                  <a:close/>
                </a:path>
              </a:pathLst>
            </a:custGeom>
            <a:solidFill>
              <a:srgbClr val="000000"/>
            </a:solidFill>
            <a:ln w="25305"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28A9BEE8-96EF-9566-93CE-0FE47B67F57F}"/>
                </a:ext>
              </a:extLst>
            </p:cNvPr>
            <p:cNvSpPr/>
            <p:nvPr>
              <p:custDataLst>
                <p:tags r:id="rId23"/>
              </p:custDataLst>
            </p:nvPr>
          </p:nvSpPr>
          <p:spPr>
            <a:xfrm>
              <a:off x="5226358" y="3903104"/>
              <a:ext cx="64477" cy="105856"/>
            </a:xfrm>
            <a:custGeom>
              <a:avLst/>
              <a:gdLst>
                <a:gd name="connsiteX0" fmla="*/ 40138 w 64477"/>
                <a:gd name="connsiteY0" fmla="*/ 4528 h 105856"/>
                <a:gd name="connsiteX1" fmla="*/ 34824 w 64477"/>
                <a:gd name="connsiteY1" fmla="*/ 64 h 105856"/>
                <a:gd name="connsiteX2" fmla="*/ 105 w 64477"/>
                <a:gd name="connsiteY2" fmla="*/ 10267 h 105856"/>
                <a:gd name="connsiteX3" fmla="*/ 105 w 64477"/>
                <a:gd name="connsiteY3" fmla="*/ 16006 h 105856"/>
                <a:gd name="connsiteX4" fmla="*/ 25790 w 64477"/>
                <a:gd name="connsiteY4" fmla="*/ 11543 h 105856"/>
                <a:gd name="connsiteX5" fmla="*/ 25790 w 64477"/>
                <a:gd name="connsiteY5" fmla="*/ 92848 h 105856"/>
                <a:gd name="connsiteX6" fmla="*/ 8076 w 64477"/>
                <a:gd name="connsiteY6" fmla="*/ 100181 h 105856"/>
                <a:gd name="connsiteX7" fmla="*/ 1345 w 64477"/>
                <a:gd name="connsiteY7" fmla="*/ 100181 h 105856"/>
                <a:gd name="connsiteX8" fmla="*/ 1345 w 64477"/>
                <a:gd name="connsiteY8" fmla="*/ 105921 h 105856"/>
                <a:gd name="connsiteX9" fmla="*/ 32875 w 64477"/>
                <a:gd name="connsiteY9" fmla="*/ 105283 h 105856"/>
                <a:gd name="connsiteX10" fmla="*/ 64582 w 64477"/>
                <a:gd name="connsiteY10" fmla="*/ 105921 h 105856"/>
                <a:gd name="connsiteX11" fmla="*/ 64582 w 64477"/>
                <a:gd name="connsiteY11" fmla="*/ 100181 h 105856"/>
                <a:gd name="connsiteX12" fmla="*/ 57851 w 64477"/>
                <a:gd name="connsiteY12" fmla="*/ 100181 h 105856"/>
                <a:gd name="connsiteX13" fmla="*/ 40138 w 64477"/>
                <a:gd name="connsiteY13" fmla="*/ 92848 h 105856"/>
                <a:gd name="connsiteX14" fmla="*/ 40138 w 64477"/>
                <a:gd name="connsiteY14" fmla="*/ 4528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05856">
                  <a:moveTo>
                    <a:pt x="40138" y="4528"/>
                  </a:moveTo>
                  <a:cubicBezTo>
                    <a:pt x="40138" y="224"/>
                    <a:pt x="39783" y="64"/>
                    <a:pt x="34824" y="64"/>
                  </a:cubicBezTo>
                  <a:cubicBezTo>
                    <a:pt x="23487" y="10108"/>
                    <a:pt x="7368" y="10267"/>
                    <a:pt x="105" y="10267"/>
                  </a:cubicBezTo>
                  <a:lnTo>
                    <a:pt x="105" y="16006"/>
                  </a:lnTo>
                  <a:cubicBezTo>
                    <a:pt x="4356" y="16006"/>
                    <a:pt x="16047" y="16006"/>
                    <a:pt x="25790" y="11543"/>
                  </a:cubicBezTo>
                  <a:lnTo>
                    <a:pt x="25790" y="92848"/>
                  </a:lnTo>
                  <a:cubicBezTo>
                    <a:pt x="25790" y="98109"/>
                    <a:pt x="25790" y="100181"/>
                    <a:pt x="8076" y="100181"/>
                  </a:cubicBezTo>
                  <a:lnTo>
                    <a:pt x="1345" y="100181"/>
                  </a:lnTo>
                  <a:lnTo>
                    <a:pt x="1345" y="105921"/>
                  </a:lnTo>
                  <a:cubicBezTo>
                    <a:pt x="4533" y="105761"/>
                    <a:pt x="26321" y="105283"/>
                    <a:pt x="32875" y="105283"/>
                  </a:cubicBezTo>
                  <a:cubicBezTo>
                    <a:pt x="38366" y="105283"/>
                    <a:pt x="60685" y="105761"/>
                    <a:pt x="64582" y="105921"/>
                  </a:cubicBezTo>
                  <a:lnTo>
                    <a:pt x="64582" y="100181"/>
                  </a:lnTo>
                  <a:lnTo>
                    <a:pt x="57851" y="100181"/>
                  </a:lnTo>
                  <a:cubicBezTo>
                    <a:pt x="40138" y="100181"/>
                    <a:pt x="40138" y="98109"/>
                    <a:pt x="40138" y="92848"/>
                  </a:cubicBezTo>
                  <a:lnTo>
                    <a:pt x="40138" y="4528"/>
                  </a:lnTo>
                  <a:close/>
                </a:path>
              </a:pathLst>
            </a:custGeom>
            <a:solidFill>
              <a:srgbClr val="000000"/>
            </a:solidFill>
            <a:ln w="25305"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88864794-F631-6847-9E6F-7EF257A72D82}"/>
                </a:ext>
              </a:extLst>
            </p:cNvPr>
            <p:cNvSpPr/>
            <p:nvPr>
              <p:custDataLst>
                <p:tags r:id="rId24"/>
              </p:custDataLst>
            </p:nvPr>
          </p:nvSpPr>
          <p:spPr>
            <a:xfrm>
              <a:off x="5342335" y="3950658"/>
              <a:ext cx="29606" cy="68096"/>
            </a:xfrm>
            <a:custGeom>
              <a:avLst/>
              <a:gdLst>
                <a:gd name="connsiteX0" fmla="*/ 29716 w 29606"/>
                <a:gd name="connsiteY0" fmla="*/ 23976 h 68096"/>
                <a:gd name="connsiteX1" fmla="*/ 13521 w 29606"/>
                <a:gd name="connsiteY1" fmla="*/ 63 h 68096"/>
                <a:gd name="connsiteX2" fmla="*/ 109 w 29606"/>
                <a:gd name="connsiteY2" fmla="*/ 12133 h 68096"/>
                <a:gd name="connsiteX3" fmla="*/ 13521 w 29606"/>
                <a:gd name="connsiteY3" fmla="*/ 24204 h 68096"/>
                <a:gd name="connsiteX4" fmla="*/ 22378 w 29606"/>
                <a:gd name="connsiteY4" fmla="*/ 21243 h 68096"/>
                <a:gd name="connsiteX5" fmla="*/ 23643 w 29606"/>
                <a:gd name="connsiteY5" fmla="*/ 20560 h 68096"/>
                <a:gd name="connsiteX6" fmla="*/ 24149 w 29606"/>
                <a:gd name="connsiteY6" fmla="*/ 23976 h 68096"/>
                <a:gd name="connsiteX7" fmla="*/ 6942 w 29606"/>
                <a:gd name="connsiteY7" fmla="*/ 62010 h 68096"/>
                <a:gd name="connsiteX8" fmla="*/ 4158 w 29606"/>
                <a:gd name="connsiteY8" fmla="*/ 65654 h 68096"/>
                <a:gd name="connsiteX9" fmla="*/ 6689 w 29606"/>
                <a:gd name="connsiteY9" fmla="*/ 68159 h 68096"/>
                <a:gd name="connsiteX10" fmla="*/ 29716 w 2960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68096">
                  <a:moveTo>
                    <a:pt x="29716" y="23976"/>
                  </a:moveTo>
                  <a:cubicBezTo>
                    <a:pt x="29716" y="8945"/>
                    <a:pt x="23390" y="63"/>
                    <a:pt x="13521" y="63"/>
                  </a:cubicBezTo>
                  <a:cubicBezTo>
                    <a:pt x="5170" y="63"/>
                    <a:pt x="109" y="5756"/>
                    <a:pt x="109" y="12133"/>
                  </a:cubicBezTo>
                  <a:cubicBezTo>
                    <a:pt x="109" y="18282"/>
                    <a:pt x="5170" y="24204"/>
                    <a:pt x="13521" y="24204"/>
                  </a:cubicBezTo>
                  <a:cubicBezTo>
                    <a:pt x="16558" y="24204"/>
                    <a:pt x="19847" y="23293"/>
                    <a:pt x="22378" y="21243"/>
                  </a:cubicBezTo>
                  <a:cubicBezTo>
                    <a:pt x="23137" y="20788"/>
                    <a:pt x="23390" y="20560"/>
                    <a:pt x="23643" y="20560"/>
                  </a:cubicBezTo>
                  <a:cubicBezTo>
                    <a:pt x="23896" y="20560"/>
                    <a:pt x="24149" y="20788"/>
                    <a:pt x="24149" y="23976"/>
                  </a:cubicBezTo>
                  <a:cubicBezTo>
                    <a:pt x="24149" y="40829"/>
                    <a:pt x="15293" y="54494"/>
                    <a:pt x="6942" y="62010"/>
                  </a:cubicBezTo>
                  <a:cubicBezTo>
                    <a:pt x="4158" y="64515"/>
                    <a:pt x="4158" y="64970"/>
                    <a:pt x="4158" y="65654"/>
                  </a:cubicBezTo>
                  <a:cubicBezTo>
                    <a:pt x="4158" y="67248"/>
                    <a:pt x="5424" y="68159"/>
                    <a:pt x="6689" y="68159"/>
                  </a:cubicBezTo>
                  <a:cubicBezTo>
                    <a:pt x="9472" y="68159"/>
                    <a:pt x="29716" y="50622"/>
                    <a:pt x="29716" y="23976"/>
                  </a:cubicBezTo>
                  <a:close/>
                </a:path>
              </a:pathLst>
            </a:custGeom>
            <a:solidFill>
              <a:srgbClr val="000000"/>
            </a:solidFill>
            <a:ln w="25305"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2D59B4CD-BBFA-94A1-9C90-23DF8B0457A0}"/>
                </a:ext>
              </a:extLst>
            </p:cNvPr>
            <p:cNvSpPr/>
            <p:nvPr>
              <p:custDataLst>
                <p:tags r:id="rId25"/>
              </p:custDataLst>
            </p:nvPr>
          </p:nvSpPr>
          <p:spPr>
            <a:xfrm>
              <a:off x="5454801" y="3950658"/>
              <a:ext cx="26823" cy="24141"/>
            </a:xfrm>
            <a:custGeom>
              <a:avLst/>
              <a:gdLst>
                <a:gd name="connsiteX0" fmla="*/ 26937 w 26823"/>
                <a:gd name="connsiteY0" fmla="*/ 12133 h 24141"/>
                <a:gd name="connsiteX1" fmla="*/ 13526 w 26823"/>
                <a:gd name="connsiteY1" fmla="*/ 63 h 24141"/>
                <a:gd name="connsiteX2" fmla="*/ 114 w 26823"/>
                <a:gd name="connsiteY2" fmla="*/ 12133 h 24141"/>
                <a:gd name="connsiteX3" fmla="*/ 13526 w 26823"/>
                <a:gd name="connsiteY3" fmla="*/ 24204 h 24141"/>
                <a:gd name="connsiteX4" fmla="*/ 26937 w 26823"/>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141">
                  <a:moveTo>
                    <a:pt x="26937" y="12133"/>
                  </a:moveTo>
                  <a:cubicBezTo>
                    <a:pt x="26937" y="5529"/>
                    <a:pt x="20864" y="63"/>
                    <a:pt x="13526" y="63"/>
                  </a:cubicBezTo>
                  <a:cubicBezTo>
                    <a:pt x="6187" y="63"/>
                    <a:pt x="114" y="5529"/>
                    <a:pt x="114" y="12133"/>
                  </a:cubicBezTo>
                  <a:cubicBezTo>
                    <a:pt x="114" y="18738"/>
                    <a:pt x="6187" y="24204"/>
                    <a:pt x="13526" y="24204"/>
                  </a:cubicBezTo>
                  <a:cubicBezTo>
                    <a:pt x="20864" y="24204"/>
                    <a:pt x="26937" y="18738"/>
                    <a:pt x="26937" y="12133"/>
                  </a:cubicBezTo>
                  <a:close/>
                </a:path>
              </a:pathLst>
            </a:custGeom>
            <a:solidFill>
              <a:srgbClr val="000000"/>
            </a:solidFill>
            <a:ln w="25305"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22BE9A5D-FDC2-FB3B-D09E-6C92A286CF14}"/>
                </a:ext>
              </a:extLst>
            </p:cNvPr>
            <p:cNvSpPr/>
            <p:nvPr>
              <p:custDataLst>
                <p:tags r:id="rId26"/>
              </p:custDataLst>
            </p:nvPr>
          </p:nvSpPr>
          <p:spPr>
            <a:xfrm>
              <a:off x="5525093" y="3950658"/>
              <a:ext cx="26823" cy="24141"/>
            </a:xfrm>
            <a:custGeom>
              <a:avLst/>
              <a:gdLst>
                <a:gd name="connsiteX0" fmla="*/ 26940 w 26823"/>
                <a:gd name="connsiteY0" fmla="*/ 12133 h 24141"/>
                <a:gd name="connsiteX1" fmla="*/ 13528 w 26823"/>
                <a:gd name="connsiteY1" fmla="*/ 63 h 24141"/>
                <a:gd name="connsiteX2" fmla="*/ 117 w 26823"/>
                <a:gd name="connsiteY2" fmla="*/ 12133 h 24141"/>
                <a:gd name="connsiteX3" fmla="*/ 13528 w 26823"/>
                <a:gd name="connsiteY3" fmla="*/ 24204 h 24141"/>
                <a:gd name="connsiteX4" fmla="*/ 26940 w 26823"/>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141">
                  <a:moveTo>
                    <a:pt x="26940" y="12133"/>
                  </a:moveTo>
                  <a:cubicBezTo>
                    <a:pt x="26940" y="5529"/>
                    <a:pt x="20867" y="63"/>
                    <a:pt x="13528" y="63"/>
                  </a:cubicBezTo>
                  <a:cubicBezTo>
                    <a:pt x="6190" y="63"/>
                    <a:pt x="117" y="5529"/>
                    <a:pt x="117" y="12133"/>
                  </a:cubicBezTo>
                  <a:cubicBezTo>
                    <a:pt x="117" y="18738"/>
                    <a:pt x="6190" y="24204"/>
                    <a:pt x="13528" y="24204"/>
                  </a:cubicBezTo>
                  <a:cubicBezTo>
                    <a:pt x="20867" y="24204"/>
                    <a:pt x="26940" y="18738"/>
                    <a:pt x="26940" y="12133"/>
                  </a:cubicBezTo>
                  <a:close/>
                </a:path>
              </a:pathLst>
            </a:custGeom>
            <a:solidFill>
              <a:srgbClr val="000000"/>
            </a:solidFill>
            <a:ln w="25305"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0F38A2BD-CB2E-B8C1-09F8-9620D0F918AC}"/>
                </a:ext>
              </a:extLst>
            </p:cNvPr>
            <p:cNvSpPr/>
            <p:nvPr>
              <p:custDataLst>
                <p:tags r:id="rId27"/>
              </p:custDataLst>
            </p:nvPr>
          </p:nvSpPr>
          <p:spPr>
            <a:xfrm>
              <a:off x="5595386" y="3950658"/>
              <a:ext cx="26823" cy="24141"/>
            </a:xfrm>
            <a:custGeom>
              <a:avLst/>
              <a:gdLst>
                <a:gd name="connsiteX0" fmla="*/ 26943 w 26823"/>
                <a:gd name="connsiteY0" fmla="*/ 12133 h 24141"/>
                <a:gd name="connsiteX1" fmla="*/ 13531 w 26823"/>
                <a:gd name="connsiteY1" fmla="*/ 63 h 24141"/>
                <a:gd name="connsiteX2" fmla="*/ 119 w 26823"/>
                <a:gd name="connsiteY2" fmla="*/ 12133 h 24141"/>
                <a:gd name="connsiteX3" fmla="*/ 13531 w 26823"/>
                <a:gd name="connsiteY3" fmla="*/ 24204 h 24141"/>
                <a:gd name="connsiteX4" fmla="*/ 26943 w 26823"/>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141">
                  <a:moveTo>
                    <a:pt x="26943" y="12133"/>
                  </a:moveTo>
                  <a:cubicBezTo>
                    <a:pt x="26943" y="5529"/>
                    <a:pt x="20870" y="63"/>
                    <a:pt x="13531" y="63"/>
                  </a:cubicBezTo>
                  <a:cubicBezTo>
                    <a:pt x="6193" y="63"/>
                    <a:pt x="119" y="5529"/>
                    <a:pt x="119" y="12133"/>
                  </a:cubicBezTo>
                  <a:cubicBezTo>
                    <a:pt x="119" y="18738"/>
                    <a:pt x="6193" y="24204"/>
                    <a:pt x="13531" y="24204"/>
                  </a:cubicBezTo>
                  <a:cubicBezTo>
                    <a:pt x="20870" y="24204"/>
                    <a:pt x="26943" y="18738"/>
                    <a:pt x="26943" y="12133"/>
                  </a:cubicBezTo>
                  <a:close/>
                </a:path>
              </a:pathLst>
            </a:custGeom>
            <a:solidFill>
              <a:srgbClr val="000000"/>
            </a:solidFill>
            <a:ln w="25305"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60310FF3-1132-EE91-FB10-B5A5EFC1D991}"/>
                </a:ext>
              </a:extLst>
            </p:cNvPr>
            <p:cNvSpPr/>
            <p:nvPr>
              <p:custDataLst>
                <p:tags r:id="rId28"/>
              </p:custDataLst>
            </p:nvPr>
          </p:nvSpPr>
          <p:spPr>
            <a:xfrm>
              <a:off x="5665678" y="3950658"/>
              <a:ext cx="29606" cy="68096"/>
            </a:xfrm>
            <a:custGeom>
              <a:avLst/>
              <a:gdLst>
                <a:gd name="connsiteX0" fmla="*/ 29729 w 29606"/>
                <a:gd name="connsiteY0" fmla="*/ 23976 h 68096"/>
                <a:gd name="connsiteX1" fmla="*/ 13534 w 29606"/>
                <a:gd name="connsiteY1" fmla="*/ 63 h 68096"/>
                <a:gd name="connsiteX2" fmla="*/ 122 w 29606"/>
                <a:gd name="connsiteY2" fmla="*/ 12133 h 68096"/>
                <a:gd name="connsiteX3" fmla="*/ 13534 w 29606"/>
                <a:gd name="connsiteY3" fmla="*/ 24204 h 68096"/>
                <a:gd name="connsiteX4" fmla="*/ 22391 w 29606"/>
                <a:gd name="connsiteY4" fmla="*/ 21243 h 68096"/>
                <a:gd name="connsiteX5" fmla="*/ 23656 w 29606"/>
                <a:gd name="connsiteY5" fmla="*/ 20560 h 68096"/>
                <a:gd name="connsiteX6" fmla="*/ 24162 w 29606"/>
                <a:gd name="connsiteY6" fmla="*/ 23976 h 68096"/>
                <a:gd name="connsiteX7" fmla="*/ 6955 w 29606"/>
                <a:gd name="connsiteY7" fmla="*/ 62010 h 68096"/>
                <a:gd name="connsiteX8" fmla="*/ 4171 w 29606"/>
                <a:gd name="connsiteY8" fmla="*/ 65654 h 68096"/>
                <a:gd name="connsiteX9" fmla="*/ 6702 w 29606"/>
                <a:gd name="connsiteY9" fmla="*/ 68159 h 68096"/>
                <a:gd name="connsiteX10" fmla="*/ 29729 w 29606"/>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68096">
                  <a:moveTo>
                    <a:pt x="29729" y="23976"/>
                  </a:moveTo>
                  <a:cubicBezTo>
                    <a:pt x="29729" y="8945"/>
                    <a:pt x="23403" y="63"/>
                    <a:pt x="13534" y="63"/>
                  </a:cubicBezTo>
                  <a:cubicBezTo>
                    <a:pt x="5183" y="63"/>
                    <a:pt x="122" y="5756"/>
                    <a:pt x="122" y="12133"/>
                  </a:cubicBezTo>
                  <a:cubicBezTo>
                    <a:pt x="122" y="18282"/>
                    <a:pt x="5183" y="24204"/>
                    <a:pt x="13534" y="24204"/>
                  </a:cubicBezTo>
                  <a:cubicBezTo>
                    <a:pt x="16571" y="24204"/>
                    <a:pt x="19860" y="23293"/>
                    <a:pt x="22391" y="21243"/>
                  </a:cubicBezTo>
                  <a:cubicBezTo>
                    <a:pt x="23150" y="20788"/>
                    <a:pt x="23403" y="20560"/>
                    <a:pt x="23656" y="20560"/>
                  </a:cubicBezTo>
                  <a:cubicBezTo>
                    <a:pt x="23909" y="20560"/>
                    <a:pt x="24162" y="20788"/>
                    <a:pt x="24162" y="23976"/>
                  </a:cubicBezTo>
                  <a:cubicBezTo>
                    <a:pt x="24162" y="40829"/>
                    <a:pt x="15305" y="54494"/>
                    <a:pt x="6955" y="62010"/>
                  </a:cubicBezTo>
                  <a:cubicBezTo>
                    <a:pt x="4171" y="64515"/>
                    <a:pt x="4171" y="64970"/>
                    <a:pt x="4171" y="65654"/>
                  </a:cubicBezTo>
                  <a:cubicBezTo>
                    <a:pt x="4171" y="67248"/>
                    <a:pt x="5436" y="68159"/>
                    <a:pt x="6702" y="68159"/>
                  </a:cubicBezTo>
                  <a:cubicBezTo>
                    <a:pt x="9485" y="68159"/>
                    <a:pt x="29729" y="50622"/>
                    <a:pt x="29729" y="23976"/>
                  </a:cubicBezTo>
                  <a:close/>
                </a:path>
              </a:pathLst>
            </a:custGeom>
            <a:solidFill>
              <a:srgbClr val="000000"/>
            </a:solidFill>
            <a:ln w="25305"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B3CD52C5-CA74-667A-4CB6-1D0583BEAC3F}"/>
                </a:ext>
              </a:extLst>
            </p:cNvPr>
            <p:cNvSpPr/>
            <p:nvPr>
              <p:custDataLst>
                <p:tags r:id="rId29"/>
              </p:custDataLst>
            </p:nvPr>
          </p:nvSpPr>
          <p:spPr>
            <a:xfrm>
              <a:off x="5748284" y="3874135"/>
              <a:ext cx="132092" cy="144846"/>
            </a:xfrm>
            <a:custGeom>
              <a:avLst/>
              <a:gdLst>
                <a:gd name="connsiteX0" fmla="*/ 19612 w 132092"/>
                <a:gd name="connsiteY0" fmla="*/ 128511 h 144846"/>
                <a:gd name="connsiteX1" fmla="*/ 5947 w 132092"/>
                <a:gd name="connsiteY1" fmla="*/ 137849 h 144846"/>
                <a:gd name="connsiteX2" fmla="*/ 127 w 132092"/>
                <a:gd name="connsiteY2" fmla="*/ 142176 h 144846"/>
                <a:gd name="connsiteX3" fmla="*/ 3416 w 132092"/>
                <a:gd name="connsiteY3" fmla="*/ 144909 h 144846"/>
                <a:gd name="connsiteX4" fmla="*/ 24673 w 132092"/>
                <a:gd name="connsiteY4" fmla="*/ 144226 h 144846"/>
                <a:gd name="connsiteX5" fmla="*/ 49725 w 132092"/>
                <a:gd name="connsiteY5" fmla="*/ 144909 h 144846"/>
                <a:gd name="connsiteX6" fmla="*/ 54280 w 132092"/>
                <a:gd name="connsiteY6" fmla="*/ 140354 h 144846"/>
                <a:gd name="connsiteX7" fmla="*/ 48206 w 132092"/>
                <a:gd name="connsiteY7" fmla="*/ 137849 h 144846"/>
                <a:gd name="connsiteX8" fmla="*/ 35554 w 132092"/>
                <a:gd name="connsiteY8" fmla="*/ 134205 h 144846"/>
                <a:gd name="connsiteX9" fmla="*/ 47953 w 132092"/>
                <a:gd name="connsiteY9" fmla="*/ 88656 h 144846"/>
                <a:gd name="connsiteX10" fmla="*/ 71234 w 132092"/>
                <a:gd name="connsiteY10" fmla="*/ 103232 h 144846"/>
                <a:gd name="connsiteX11" fmla="*/ 132219 w 132092"/>
                <a:gd name="connsiteY11" fmla="*/ 36502 h 144846"/>
                <a:gd name="connsiteX12" fmla="*/ 98563 w 132092"/>
                <a:gd name="connsiteY12" fmla="*/ 63 h 144846"/>
                <a:gd name="connsiteX13" fmla="*/ 65414 w 132092"/>
                <a:gd name="connsiteY13" fmla="*/ 17144 h 144846"/>
                <a:gd name="connsiteX14" fmla="*/ 42639 w 132092"/>
                <a:gd name="connsiteY14" fmla="*/ 63 h 144846"/>
                <a:gd name="connsiteX15" fmla="*/ 23913 w 132092"/>
                <a:gd name="connsiteY15" fmla="*/ 13044 h 144846"/>
                <a:gd name="connsiteX16" fmla="*/ 16069 w 132092"/>
                <a:gd name="connsiteY16" fmla="*/ 35136 h 144846"/>
                <a:gd name="connsiteX17" fmla="*/ 19105 w 132092"/>
                <a:gd name="connsiteY17" fmla="*/ 37413 h 144846"/>
                <a:gd name="connsiteX18" fmla="*/ 23407 w 132092"/>
                <a:gd name="connsiteY18" fmla="*/ 32175 h 144846"/>
                <a:gd name="connsiteX19" fmla="*/ 41880 w 132092"/>
                <a:gd name="connsiteY19" fmla="*/ 5073 h 144846"/>
                <a:gd name="connsiteX20" fmla="*/ 49725 w 132092"/>
                <a:gd name="connsiteY20" fmla="*/ 15550 h 144846"/>
                <a:gd name="connsiteX21" fmla="*/ 47953 w 132092"/>
                <a:gd name="connsiteY21" fmla="*/ 27165 h 144846"/>
                <a:gd name="connsiteX22" fmla="*/ 19612 w 132092"/>
                <a:gd name="connsiteY22" fmla="*/ 128511 h 144846"/>
                <a:gd name="connsiteX23" fmla="*/ 64149 w 132092"/>
                <a:gd name="connsiteY23" fmla="*/ 29670 h 144846"/>
                <a:gd name="connsiteX24" fmla="*/ 77307 w 132092"/>
                <a:gd name="connsiteY24" fmla="*/ 13728 h 144846"/>
                <a:gd name="connsiteX25" fmla="*/ 97804 w 132092"/>
                <a:gd name="connsiteY25" fmla="*/ 5073 h 144846"/>
                <a:gd name="connsiteX26" fmla="*/ 114000 w 132092"/>
                <a:gd name="connsiteY26" fmla="*/ 26481 h 144846"/>
                <a:gd name="connsiteX27" fmla="*/ 101094 w 132092"/>
                <a:gd name="connsiteY27" fmla="*/ 74763 h 144846"/>
                <a:gd name="connsiteX28" fmla="*/ 70981 w 132092"/>
                <a:gd name="connsiteY28" fmla="*/ 98221 h 144846"/>
                <a:gd name="connsiteX29" fmla="*/ 50990 w 132092"/>
                <a:gd name="connsiteY29" fmla="*/ 77952 h 144846"/>
                <a:gd name="connsiteX30" fmla="*/ 51749 w 132092"/>
                <a:gd name="connsiteY30" fmla="*/ 74308 h 144846"/>
                <a:gd name="connsiteX31" fmla="*/ 64149 w 132092"/>
                <a:gd name="connsiteY31" fmla="*/ 29670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44846">
                  <a:moveTo>
                    <a:pt x="19612" y="128511"/>
                  </a:moveTo>
                  <a:cubicBezTo>
                    <a:pt x="17587" y="136255"/>
                    <a:pt x="17081" y="137849"/>
                    <a:pt x="5947" y="137849"/>
                  </a:cubicBezTo>
                  <a:cubicBezTo>
                    <a:pt x="2910" y="137849"/>
                    <a:pt x="127" y="137849"/>
                    <a:pt x="127" y="142176"/>
                  </a:cubicBezTo>
                  <a:cubicBezTo>
                    <a:pt x="127" y="143998"/>
                    <a:pt x="1392" y="144909"/>
                    <a:pt x="3416" y="144909"/>
                  </a:cubicBezTo>
                  <a:cubicBezTo>
                    <a:pt x="10249" y="144909"/>
                    <a:pt x="17587" y="144226"/>
                    <a:pt x="24673" y="144226"/>
                  </a:cubicBezTo>
                  <a:cubicBezTo>
                    <a:pt x="33023" y="144226"/>
                    <a:pt x="41627" y="144909"/>
                    <a:pt x="49725" y="144909"/>
                  </a:cubicBezTo>
                  <a:cubicBezTo>
                    <a:pt x="50990" y="144909"/>
                    <a:pt x="54280" y="144909"/>
                    <a:pt x="54280" y="140354"/>
                  </a:cubicBezTo>
                  <a:cubicBezTo>
                    <a:pt x="54280" y="137849"/>
                    <a:pt x="51749" y="137849"/>
                    <a:pt x="48206" y="137849"/>
                  </a:cubicBezTo>
                  <a:cubicBezTo>
                    <a:pt x="35554" y="137849"/>
                    <a:pt x="35554" y="136255"/>
                    <a:pt x="35554" y="134205"/>
                  </a:cubicBezTo>
                  <a:cubicBezTo>
                    <a:pt x="35554" y="131472"/>
                    <a:pt x="46182" y="94350"/>
                    <a:pt x="47953" y="88656"/>
                  </a:cubicBezTo>
                  <a:cubicBezTo>
                    <a:pt x="51243" y="95261"/>
                    <a:pt x="58328" y="103232"/>
                    <a:pt x="71234" y="103232"/>
                  </a:cubicBezTo>
                  <a:cubicBezTo>
                    <a:pt x="100588" y="103232"/>
                    <a:pt x="132219" y="69981"/>
                    <a:pt x="132219" y="36502"/>
                  </a:cubicBezTo>
                  <a:cubicBezTo>
                    <a:pt x="132219" y="15094"/>
                    <a:pt x="117795" y="63"/>
                    <a:pt x="98563" y="63"/>
                  </a:cubicBezTo>
                  <a:cubicBezTo>
                    <a:pt x="85911" y="63"/>
                    <a:pt x="73764" y="8262"/>
                    <a:pt x="65414" y="17144"/>
                  </a:cubicBezTo>
                  <a:cubicBezTo>
                    <a:pt x="62883" y="4845"/>
                    <a:pt x="52002" y="63"/>
                    <a:pt x="42639" y="63"/>
                  </a:cubicBezTo>
                  <a:cubicBezTo>
                    <a:pt x="30999" y="63"/>
                    <a:pt x="26191" y="8945"/>
                    <a:pt x="23913" y="13044"/>
                  </a:cubicBezTo>
                  <a:cubicBezTo>
                    <a:pt x="19358" y="20788"/>
                    <a:pt x="16069" y="34452"/>
                    <a:pt x="16069" y="35136"/>
                  </a:cubicBezTo>
                  <a:cubicBezTo>
                    <a:pt x="16069" y="37413"/>
                    <a:pt x="18599" y="37413"/>
                    <a:pt x="19105" y="37413"/>
                  </a:cubicBezTo>
                  <a:cubicBezTo>
                    <a:pt x="21636" y="37413"/>
                    <a:pt x="21889" y="37185"/>
                    <a:pt x="23407" y="32175"/>
                  </a:cubicBezTo>
                  <a:cubicBezTo>
                    <a:pt x="27709" y="16005"/>
                    <a:pt x="32770" y="5073"/>
                    <a:pt x="41880" y="5073"/>
                  </a:cubicBezTo>
                  <a:cubicBezTo>
                    <a:pt x="46182" y="5073"/>
                    <a:pt x="49725" y="6895"/>
                    <a:pt x="49725" y="15550"/>
                  </a:cubicBezTo>
                  <a:cubicBezTo>
                    <a:pt x="49725" y="20788"/>
                    <a:pt x="48965" y="23293"/>
                    <a:pt x="47953" y="27165"/>
                  </a:cubicBezTo>
                  <a:lnTo>
                    <a:pt x="19612" y="128511"/>
                  </a:lnTo>
                  <a:close/>
                  <a:moveTo>
                    <a:pt x="64149" y="29670"/>
                  </a:moveTo>
                  <a:cubicBezTo>
                    <a:pt x="65920" y="23521"/>
                    <a:pt x="72752" y="17144"/>
                    <a:pt x="77307" y="13728"/>
                  </a:cubicBezTo>
                  <a:cubicBezTo>
                    <a:pt x="86164" y="6667"/>
                    <a:pt x="93502" y="5073"/>
                    <a:pt x="97804" y="5073"/>
                  </a:cubicBezTo>
                  <a:cubicBezTo>
                    <a:pt x="107926" y="5073"/>
                    <a:pt x="114000" y="13044"/>
                    <a:pt x="114000" y="26481"/>
                  </a:cubicBezTo>
                  <a:cubicBezTo>
                    <a:pt x="114000" y="39918"/>
                    <a:pt x="105649" y="66109"/>
                    <a:pt x="101094" y="74763"/>
                  </a:cubicBezTo>
                  <a:cubicBezTo>
                    <a:pt x="92490" y="90706"/>
                    <a:pt x="80344" y="98221"/>
                    <a:pt x="70981" y="98221"/>
                  </a:cubicBezTo>
                  <a:cubicBezTo>
                    <a:pt x="54280" y="98221"/>
                    <a:pt x="50990" y="79318"/>
                    <a:pt x="50990" y="77952"/>
                  </a:cubicBezTo>
                  <a:cubicBezTo>
                    <a:pt x="50990" y="77496"/>
                    <a:pt x="50990" y="77041"/>
                    <a:pt x="51749" y="74308"/>
                  </a:cubicBezTo>
                  <a:lnTo>
                    <a:pt x="64149" y="29670"/>
                  </a:lnTo>
                  <a:close/>
                </a:path>
              </a:pathLst>
            </a:custGeom>
            <a:solidFill>
              <a:srgbClr val="000000"/>
            </a:solidFill>
            <a:ln w="25305"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2E2843D5-BCDA-8A51-F1B8-8BE48ABE9720}"/>
                </a:ext>
              </a:extLst>
            </p:cNvPr>
            <p:cNvSpPr/>
            <p:nvPr>
              <p:custDataLst>
                <p:tags r:id="rId30"/>
              </p:custDataLst>
            </p:nvPr>
          </p:nvSpPr>
          <p:spPr>
            <a:xfrm>
              <a:off x="5892024" y="3938655"/>
              <a:ext cx="162610" cy="71899"/>
            </a:xfrm>
            <a:custGeom>
              <a:avLst/>
              <a:gdLst>
                <a:gd name="connsiteX0" fmla="*/ 68683 w 162610"/>
                <a:gd name="connsiteY0" fmla="*/ 57456 h 71899"/>
                <a:gd name="connsiteX1" fmla="*/ 66203 w 162610"/>
                <a:gd name="connsiteY1" fmla="*/ 66862 h 71899"/>
                <a:gd name="connsiteX2" fmla="*/ 72226 w 162610"/>
                <a:gd name="connsiteY2" fmla="*/ 71964 h 71899"/>
                <a:gd name="connsiteX3" fmla="*/ 79134 w 162610"/>
                <a:gd name="connsiteY3" fmla="*/ 68456 h 71899"/>
                <a:gd name="connsiteX4" fmla="*/ 82323 w 162610"/>
                <a:gd name="connsiteY4" fmla="*/ 58572 h 71899"/>
                <a:gd name="connsiteX5" fmla="*/ 86220 w 162610"/>
                <a:gd name="connsiteY5" fmla="*/ 44224 h 71899"/>
                <a:gd name="connsiteX6" fmla="*/ 89231 w 162610"/>
                <a:gd name="connsiteY6" fmla="*/ 33543 h 71899"/>
                <a:gd name="connsiteX7" fmla="*/ 94722 w 162610"/>
                <a:gd name="connsiteY7" fmla="*/ 21427 h 71899"/>
                <a:gd name="connsiteX8" fmla="*/ 123064 w 162610"/>
                <a:gd name="connsiteY8" fmla="*/ 4528 h 71899"/>
                <a:gd name="connsiteX9" fmla="*/ 133515 w 162610"/>
                <a:gd name="connsiteY9" fmla="*/ 15688 h 71899"/>
                <a:gd name="connsiteX10" fmla="*/ 123064 w 162610"/>
                <a:gd name="connsiteY10" fmla="*/ 49645 h 71899"/>
                <a:gd name="connsiteX11" fmla="*/ 120407 w 162610"/>
                <a:gd name="connsiteY11" fmla="*/ 58253 h 71899"/>
                <a:gd name="connsiteX12" fmla="*/ 137235 w 162610"/>
                <a:gd name="connsiteY12" fmla="*/ 71964 h 71899"/>
                <a:gd name="connsiteX13" fmla="*/ 162742 w 162610"/>
                <a:gd name="connsiteY13" fmla="*/ 47572 h 71899"/>
                <a:gd name="connsiteX14" fmla="*/ 159908 w 162610"/>
                <a:gd name="connsiteY14" fmla="*/ 45500 h 71899"/>
                <a:gd name="connsiteX15" fmla="*/ 156543 w 162610"/>
                <a:gd name="connsiteY15" fmla="*/ 48210 h 71899"/>
                <a:gd name="connsiteX16" fmla="*/ 137766 w 162610"/>
                <a:gd name="connsiteY16" fmla="*/ 67500 h 71899"/>
                <a:gd name="connsiteX17" fmla="*/ 133338 w 162610"/>
                <a:gd name="connsiteY17" fmla="*/ 61920 h 71899"/>
                <a:gd name="connsiteX18" fmla="*/ 137412 w 162610"/>
                <a:gd name="connsiteY18" fmla="*/ 49007 h 71899"/>
                <a:gd name="connsiteX19" fmla="*/ 146800 w 162610"/>
                <a:gd name="connsiteY19" fmla="*/ 18238 h 71899"/>
                <a:gd name="connsiteX20" fmla="*/ 140246 w 162610"/>
                <a:gd name="connsiteY20" fmla="*/ 4369 h 71899"/>
                <a:gd name="connsiteX21" fmla="*/ 123772 w 162610"/>
                <a:gd name="connsiteY21" fmla="*/ 64 h 71899"/>
                <a:gd name="connsiteX22" fmla="*/ 92419 w 162610"/>
                <a:gd name="connsiteY22" fmla="*/ 16166 h 71899"/>
                <a:gd name="connsiteX23" fmla="*/ 69392 w 162610"/>
                <a:gd name="connsiteY23" fmla="*/ 64 h 71899"/>
                <a:gd name="connsiteX24" fmla="*/ 39456 w 162610"/>
                <a:gd name="connsiteY24" fmla="*/ 14572 h 71899"/>
                <a:gd name="connsiteX25" fmla="*/ 20502 w 162610"/>
                <a:gd name="connsiteY25" fmla="*/ 64 h 71899"/>
                <a:gd name="connsiteX26" fmla="*/ 6509 w 162610"/>
                <a:gd name="connsiteY26" fmla="*/ 8673 h 71899"/>
                <a:gd name="connsiteX27" fmla="*/ 132 w 162610"/>
                <a:gd name="connsiteY27" fmla="*/ 24456 h 71899"/>
                <a:gd name="connsiteX28" fmla="*/ 3143 w 162610"/>
                <a:gd name="connsiteY28" fmla="*/ 26528 h 71899"/>
                <a:gd name="connsiteX29" fmla="*/ 7040 w 162610"/>
                <a:gd name="connsiteY29" fmla="*/ 21746 h 71899"/>
                <a:gd name="connsiteX30" fmla="*/ 19971 w 162610"/>
                <a:gd name="connsiteY30" fmla="*/ 4528 h 71899"/>
                <a:gd name="connsiteX31" fmla="*/ 25816 w 162610"/>
                <a:gd name="connsiteY31" fmla="*/ 12340 h 71899"/>
                <a:gd name="connsiteX32" fmla="*/ 22982 w 162610"/>
                <a:gd name="connsiteY32" fmla="*/ 25572 h 71899"/>
                <a:gd name="connsiteX33" fmla="*/ 19085 w 162610"/>
                <a:gd name="connsiteY33" fmla="*/ 39920 h 71899"/>
                <a:gd name="connsiteX34" fmla="*/ 13417 w 162610"/>
                <a:gd name="connsiteY34" fmla="*/ 60326 h 71899"/>
                <a:gd name="connsiteX35" fmla="*/ 11645 w 162610"/>
                <a:gd name="connsiteY35" fmla="*/ 66862 h 71899"/>
                <a:gd name="connsiteX36" fmla="*/ 17668 w 162610"/>
                <a:gd name="connsiteY36" fmla="*/ 71964 h 71899"/>
                <a:gd name="connsiteX37" fmla="*/ 24576 w 162610"/>
                <a:gd name="connsiteY37" fmla="*/ 68456 h 71899"/>
                <a:gd name="connsiteX38" fmla="*/ 27765 w 162610"/>
                <a:gd name="connsiteY38" fmla="*/ 58572 h 71899"/>
                <a:gd name="connsiteX39" fmla="*/ 31662 w 162610"/>
                <a:gd name="connsiteY39" fmla="*/ 44224 h 71899"/>
                <a:gd name="connsiteX40" fmla="*/ 34673 w 162610"/>
                <a:gd name="connsiteY40" fmla="*/ 33543 h 71899"/>
                <a:gd name="connsiteX41" fmla="*/ 42113 w 162610"/>
                <a:gd name="connsiteY41" fmla="*/ 19195 h 71899"/>
                <a:gd name="connsiteX42" fmla="*/ 68683 w 162610"/>
                <a:gd name="connsiteY42" fmla="*/ 4528 h 71899"/>
                <a:gd name="connsiteX43" fmla="*/ 79134 w 162610"/>
                <a:gd name="connsiteY43" fmla="*/ 15688 h 71899"/>
                <a:gd name="connsiteX44" fmla="*/ 76123 w 162610"/>
                <a:gd name="connsiteY44" fmla="*/ 30673 h 71899"/>
                <a:gd name="connsiteX45" fmla="*/ 68683 w 162610"/>
                <a:gd name="connsiteY45" fmla="*/ 57456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1899">
                  <a:moveTo>
                    <a:pt x="68683" y="57456"/>
                  </a:moveTo>
                  <a:cubicBezTo>
                    <a:pt x="67797" y="60645"/>
                    <a:pt x="66203" y="66065"/>
                    <a:pt x="66203" y="66862"/>
                  </a:cubicBezTo>
                  <a:cubicBezTo>
                    <a:pt x="66203" y="70369"/>
                    <a:pt x="69392" y="71964"/>
                    <a:pt x="72226" y="71964"/>
                  </a:cubicBezTo>
                  <a:cubicBezTo>
                    <a:pt x="75414" y="71964"/>
                    <a:pt x="78249" y="69891"/>
                    <a:pt x="79134" y="68456"/>
                  </a:cubicBezTo>
                  <a:cubicBezTo>
                    <a:pt x="80020" y="67022"/>
                    <a:pt x="81437" y="61920"/>
                    <a:pt x="82323" y="58572"/>
                  </a:cubicBezTo>
                  <a:cubicBezTo>
                    <a:pt x="83208" y="55543"/>
                    <a:pt x="85157" y="48210"/>
                    <a:pt x="86220" y="44224"/>
                  </a:cubicBezTo>
                  <a:cubicBezTo>
                    <a:pt x="87282" y="40717"/>
                    <a:pt x="88345" y="37210"/>
                    <a:pt x="89231" y="33543"/>
                  </a:cubicBezTo>
                  <a:cubicBezTo>
                    <a:pt x="91179" y="26688"/>
                    <a:pt x="91179" y="26369"/>
                    <a:pt x="94722" y="21427"/>
                  </a:cubicBezTo>
                  <a:cubicBezTo>
                    <a:pt x="100390" y="13615"/>
                    <a:pt x="109247" y="4528"/>
                    <a:pt x="123064" y="4528"/>
                  </a:cubicBezTo>
                  <a:cubicBezTo>
                    <a:pt x="132983" y="4528"/>
                    <a:pt x="133515" y="11862"/>
                    <a:pt x="133515" y="15688"/>
                  </a:cubicBezTo>
                  <a:cubicBezTo>
                    <a:pt x="133515" y="25253"/>
                    <a:pt x="125898" y="42949"/>
                    <a:pt x="123064" y="49645"/>
                  </a:cubicBezTo>
                  <a:cubicBezTo>
                    <a:pt x="121115" y="54108"/>
                    <a:pt x="120407" y="55543"/>
                    <a:pt x="120407" y="58253"/>
                  </a:cubicBezTo>
                  <a:cubicBezTo>
                    <a:pt x="120407" y="66703"/>
                    <a:pt x="128201" y="71964"/>
                    <a:pt x="137235" y="71964"/>
                  </a:cubicBezTo>
                  <a:cubicBezTo>
                    <a:pt x="154948" y="71964"/>
                    <a:pt x="162742" y="49963"/>
                    <a:pt x="162742" y="47572"/>
                  </a:cubicBezTo>
                  <a:cubicBezTo>
                    <a:pt x="162742" y="45500"/>
                    <a:pt x="160439" y="45500"/>
                    <a:pt x="159908" y="45500"/>
                  </a:cubicBezTo>
                  <a:cubicBezTo>
                    <a:pt x="157428" y="45500"/>
                    <a:pt x="157251" y="46456"/>
                    <a:pt x="156543" y="48210"/>
                  </a:cubicBezTo>
                  <a:cubicBezTo>
                    <a:pt x="152468" y="60964"/>
                    <a:pt x="144852" y="67500"/>
                    <a:pt x="137766" y="67500"/>
                  </a:cubicBezTo>
                  <a:cubicBezTo>
                    <a:pt x="134046" y="67500"/>
                    <a:pt x="133338" y="65268"/>
                    <a:pt x="133338" y="61920"/>
                  </a:cubicBezTo>
                  <a:cubicBezTo>
                    <a:pt x="133338" y="58253"/>
                    <a:pt x="134223" y="56181"/>
                    <a:pt x="137412" y="49007"/>
                  </a:cubicBezTo>
                  <a:cubicBezTo>
                    <a:pt x="139537" y="44065"/>
                    <a:pt x="146800" y="27166"/>
                    <a:pt x="146800" y="18238"/>
                  </a:cubicBezTo>
                  <a:cubicBezTo>
                    <a:pt x="146800" y="15688"/>
                    <a:pt x="146800" y="8992"/>
                    <a:pt x="140246" y="4369"/>
                  </a:cubicBezTo>
                  <a:cubicBezTo>
                    <a:pt x="137235" y="2296"/>
                    <a:pt x="132098" y="64"/>
                    <a:pt x="123772" y="64"/>
                  </a:cubicBezTo>
                  <a:cubicBezTo>
                    <a:pt x="107830" y="64"/>
                    <a:pt x="98088" y="9470"/>
                    <a:pt x="92419" y="16166"/>
                  </a:cubicBezTo>
                  <a:cubicBezTo>
                    <a:pt x="91002" y="2615"/>
                    <a:pt x="78426" y="64"/>
                    <a:pt x="69392" y="64"/>
                  </a:cubicBezTo>
                  <a:cubicBezTo>
                    <a:pt x="54689" y="64"/>
                    <a:pt x="44770" y="8195"/>
                    <a:pt x="39456" y="14572"/>
                  </a:cubicBezTo>
                  <a:cubicBezTo>
                    <a:pt x="38216" y="3572"/>
                    <a:pt x="27765" y="64"/>
                    <a:pt x="20502" y="64"/>
                  </a:cubicBezTo>
                  <a:cubicBezTo>
                    <a:pt x="12885" y="64"/>
                    <a:pt x="8811" y="5006"/>
                    <a:pt x="6509" y="8673"/>
                  </a:cubicBezTo>
                  <a:cubicBezTo>
                    <a:pt x="2612" y="14572"/>
                    <a:pt x="132" y="23659"/>
                    <a:pt x="132" y="24456"/>
                  </a:cubicBezTo>
                  <a:cubicBezTo>
                    <a:pt x="132" y="26528"/>
                    <a:pt x="2612" y="26528"/>
                    <a:pt x="3143" y="26528"/>
                  </a:cubicBezTo>
                  <a:cubicBezTo>
                    <a:pt x="5623" y="26528"/>
                    <a:pt x="5800" y="26050"/>
                    <a:pt x="7040" y="21746"/>
                  </a:cubicBezTo>
                  <a:cubicBezTo>
                    <a:pt x="9697" y="12340"/>
                    <a:pt x="13063" y="4528"/>
                    <a:pt x="19971" y="4528"/>
                  </a:cubicBezTo>
                  <a:cubicBezTo>
                    <a:pt x="24576" y="4528"/>
                    <a:pt x="25816" y="8035"/>
                    <a:pt x="25816" y="12340"/>
                  </a:cubicBezTo>
                  <a:cubicBezTo>
                    <a:pt x="25816" y="15369"/>
                    <a:pt x="24222" y="21267"/>
                    <a:pt x="22982" y="25572"/>
                  </a:cubicBezTo>
                  <a:cubicBezTo>
                    <a:pt x="21742" y="29876"/>
                    <a:pt x="19971" y="36413"/>
                    <a:pt x="19085" y="39920"/>
                  </a:cubicBezTo>
                  <a:lnTo>
                    <a:pt x="13417" y="60326"/>
                  </a:lnTo>
                  <a:cubicBezTo>
                    <a:pt x="12708" y="62398"/>
                    <a:pt x="11645" y="66384"/>
                    <a:pt x="11645" y="66862"/>
                  </a:cubicBezTo>
                  <a:cubicBezTo>
                    <a:pt x="11645" y="70369"/>
                    <a:pt x="14834" y="71964"/>
                    <a:pt x="17668" y="71964"/>
                  </a:cubicBezTo>
                  <a:cubicBezTo>
                    <a:pt x="20857" y="71964"/>
                    <a:pt x="23691" y="69891"/>
                    <a:pt x="24576" y="68456"/>
                  </a:cubicBezTo>
                  <a:cubicBezTo>
                    <a:pt x="25462" y="67022"/>
                    <a:pt x="26879" y="61920"/>
                    <a:pt x="27765" y="58572"/>
                  </a:cubicBezTo>
                  <a:cubicBezTo>
                    <a:pt x="28650" y="55543"/>
                    <a:pt x="30599" y="48210"/>
                    <a:pt x="31662" y="44224"/>
                  </a:cubicBezTo>
                  <a:cubicBezTo>
                    <a:pt x="32725" y="40717"/>
                    <a:pt x="33787" y="37210"/>
                    <a:pt x="34673" y="33543"/>
                  </a:cubicBezTo>
                  <a:cubicBezTo>
                    <a:pt x="36622" y="27007"/>
                    <a:pt x="36976" y="25731"/>
                    <a:pt x="42113" y="19195"/>
                  </a:cubicBezTo>
                  <a:cubicBezTo>
                    <a:pt x="47073" y="12818"/>
                    <a:pt x="55398" y="4528"/>
                    <a:pt x="68683" y="4528"/>
                  </a:cubicBezTo>
                  <a:cubicBezTo>
                    <a:pt x="78957" y="4528"/>
                    <a:pt x="79134" y="12659"/>
                    <a:pt x="79134" y="15688"/>
                  </a:cubicBezTo>
                  <a:cubicBezTo>
                    <a:pt x="79134" y="19673"/>
                    <a:pt x="78603" y="21746"/>
                    <a:pt x="76123" y="30673"/>
                  </a:cubicBezTo>
                  <a:lnTo>
                    <a:pt x="68683" y="57456"/>
                  </a:lnTo>
                  <a:close/>
                </a:path>
              </a:pathLst>
            </a:custGeom>
            <a:solidFill>
              <a:srgbClr val="000000"/>
            </a:solidFill>
            <a:ln w="25305"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27979DC5-E5AA-718B-B8BF-4A27785C3EC8}"/>
                </a:ext>
              </a:extLst>
            </p:cNvPr>
            <p:cNvSpPr/>
            <p:nvPr>
              <p:custDataLst>
                <p:tags r:id="rId31"/>
              </p:custDataLst>
            </p:nvPr>
          </p:nvSpPr>
          <p:spPr>
            <a:xfrm>
              <a:off x="6094138" y="3803990"/>
              <a:ext cx="89833" cy="227745"/>
            </a:xfrm>
            <a:custGeom>
              <a:avLst/>
              <a:gdLst>
                <a:gd name="connsiteX0" fmla="*/ 36579 w 89833"/>
                <a:gd name="connsiteY0" fmla="*/ 197519 h 227745"/>
                <a:gd name="connsiteX1" fmla="*/ 2417 w 89833"/>
                <a:gd name="connsiteY1" fmla="*/ 222798 h 227745"/>
                <a:gd name="connsiteX2" fmla="*/ 139 w 89833"/>
                <a:gd name="connsiteY2" fmla="*/ 225304 h 227745"/>
                <a:gd name="connsiteX3" fmla="*/ 5200 w 89833"/>
                <a:gd name="connsiteY3" fmla="*/ 227809 h 227745"/>
                <a:gd name="connsiteX4" fmla="*/ 53533 w 89833"/>
                <a:gd name="connsiteY4" fmla="*/ 199340 h 227745"/>
                <a:gd name="connsiteX5" fmla="*/ 53533 w 89833"/>
                <a:gd name="connsiteY5" fmla="*/ 147414 h 227745"/>
                <a:gd name="connsiteX6" fmla="*/ 63655 w 89833"/>
                <a:gd name="connsiteY6" fmla="*/ 123729 h 227745"/>
                <a:gd name="connsiteX7" fmla="*/ 87695 w 89833"/>
                <a:gd name="connsiteY7" fmla="*/ 116441 h 227745"/>
                <a:gd name="connsiteX8" fmla="*/ 89972 w 89833"/>
                <a:gd name="connsiteY8" fmla="*/ 113936 h 227745"/>
                <a:gd name="connsiteX9" fmla="*/ 85924 w 89833"/>
                <a:gd name="connsiteY9" fmla="*/ 111431 h 227745"/>
                <a:gd name="connsiteX10" fmla="*/ 54292 w 89833"/>
                <a:gd name="connsiteY10" fmla="*/ 91161 h 227745"/>
                <a:gd name="connsiteX11" fmla="*/ 53533 w 89833"/>
                <a:gd name="connsiteY11" fmla="*/ 80002 h 227745"/>
                <a:gd name="connsiteX12" fmla="*/ 53533 w 89833"/>
                <a:gd name="connsiteY12" fmla="*/ 34908 h 227745"/>
                <a:gd name="connsiteX13" fmla="*/ 41387 w 89833"/>
                <a:gd name="connsiteY13" fmla="*/ 9400 h 227745"/>
                <a:gd name="connsiteX14" fmla="*/ 5200 w 89833"/>
                <a:gd name="connsiteY14" fmla="*/ 63 h 227745"/>
                <a:gd name="connsiteX15" fmla="*/ 139 w 89833"/>
                <a:gd name="connsiteY15" fmla="*/ 2568 h 227745"/>
                <a:gd name="connsiteX16" fmla="*/ 4188 w 89833"/>
                <a:gd name="connsiteY16" fmla="*/ 5073 h 227745"/>
                <a:gd name="connsiteX17" fmla="*/ 35819 w 89833"/>
                <a:gd name="connsiteY17" fmla="*/ 24887 h 227745"/>
                <a:gd name="connsiteX18" fmla="*/ 36579 w 89833"/>
                <a:gd name="connsiteY18" fmla="*/ 35591 h 227745"/>
                <a:gd name="connsiteX19" fmla="*/ 36579 w 89833"/>
                <a:gd name="connsiteY19" fmla="*/ 83418 h 227745"/>
                <a:gd name="connsiteX20" fmla="*/ 46701 w 89833"/>
                <a:gd name="connsiteY20" fmla="*/ 105054 h 227745"/>
                <a:gd name="connsiteX21" fmla="*/ 66439 w 89833"/>
                <a:gd name="connsiteY21" fmla="*/ 113936 h 227745"/>
                <a:gd name="connsiteX22" fmla="*/ 36579 w 89833"/>
                <a:gd name="connsiteY22" fmla="*/ 142859 h 227745"/>
                <a:gd name="connsiteX23" fmla="*/ 36579 w 89833"/>
                <a:gd name="connsiteY23" fmla="*/ 19751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833" h="227745">
                  <a:moveTo>
                    <a:pt x="36579" y="197519"/>
                  </a:moveTo>
                  <a:cubicBezTo>
                    <a:pt x="36579" y="206628"/>
                    <a:pt x="29999" y="221204"/>
                    <a:pt x="2417" y="222798"/>
                  </a:cubicBezTo>
                  <a:cubicBezTo>
                    <a:pt x="1151" y="223026"/>
                    <a:pt x="139" y="223937"/>
                    <a:pt x="139" y="225304"/>
                  </a:cubicBezTo>
                  <a:cubicBezTo>
                    <a:pt x="139" y="227809"/>
                    <a:pt x="2923" y="227809"/>
                    <a:pt x="5200" y="227809"/>
                  </a:cubicBezTo>
                  <a:cubicBezTo>
                    <a:pt x="29746" y="227809"/>
                    <a:pt x="53280" y="216649"/>
                    <a:pt x="53533" y="199340"/>
                  </a:cubicBezTo>
                  <a:lnTo>
                    <a:pt x="53533" y="147414"/>
                  </a:lnTo>
                  <a:cubicBezTo>
                    <a:pt x="53533" y="138532"/>
                    <a:pt x="53533" y="131244"/>
                    <a:pt x="63655" y="123729"/>
                  </a:cubicBezTo>
                  <a:cubicBezTo>
                    <a:pt x="72512" y="117124"/>
                    <a:pt x="82128" y="116669"/>
                    <a:pt x="87695" y="116441"/>
                  </a:cubicBezTo>
                  <a:cubicBezTo>
                    <a:pt x="88960" y="116213"/>
                    <a:pt x="89972" y="115302"/>
                    <a:pt x="89972" y="113936"/>
                  </a:cubicBezTo>
                  <a:cubicBezTo>
                    <a:pt x="89972" y="111658"/>
                    <a:pt x="88454" y="111658"/>
                    <a:pt x="85924" y="111431"/>
                  </a:cubicBezTo>
                  <a:cubicBezTo>
                    <a:pt x="69222" y="110520"/>
                    <a:pt x="57076" y="102321"/>
                    <a:pt x="54292" y="91161"/>
                  </a:cubicBezTo>
                  <a:cubicBezTo>
                    <a:pt x="53533" y="88656"/>
                    <a:pt x="53533" y="88200"/>
                    <a:pt x="53533" y="80002"/>
                  </a:cubicBezTo>
                  <a:lnTo>
                    <a:pt x="53533" y="34908"/>
                  </a:lnTo>
                  <a:cubicBezTo>
                    <a:pt x="53533" y="25343"/>
                    <a:pt x="53533" y="18055"/>
                    <a:pt x="41387" y="9400"/>
                  </a:cubicBezTo>
                  <a:cubicBezTo>
                    <a:pt x="31264" y="2340"/>
                    <a:pt x="13804" y="63"/>
                    <a:pt x="5200" y="63"/>
                  </a:cubicBezTo>
                  <a:cubicBezTo>
                    <a:pt x="2923" y="63"/>
                    <a:pt x="139" y="63"/>
                    <a:pt x="139" y="2568"/>
                  </a:cubicBezTo>
                  <a:cubicBezTo>
                    <a:pt x="139" y="4845"/>
                    <a:pt x="1658" y="4845"/>
                    <a:pt x="4188" y="5073"/>
                  </a:cubicBezTo>
                  <a:cubicBezTo>
                    <a:pt x="20130" y="5984"/>
                    <a:pt x="32530" y="13272"/>
                    <a:pt x="35819" y="24887"/>
                  </a:cubicBezTo>
                  <a:cubicBezTo>
                    <a:pt x="36579" y="26937"/>
                    <a:pt x="36579" y="27392"/>
                    <a:pt x="36579" y="35591"/>
                  </a:cubicBezTo>
                  <a:lnTo>
                    <a:pt x="36579" y="83418"/>
                  </a:lnTo>
                  <a:cubicBezTo>
                    <a:pt x="36579" y="93894"/>
                    <a:pt x="38603" y="97766"/>
                    <a:pt x="46701" y="105054"/>
                  </a:cubicBezTo>
                  <a:cubicBezTo>
                    <a:pt x="52015" y="109836"/>
                    <a:pt x="59353" y="112114"/>
                    <a:pt x="66439" y="113936"/>
                  </a:cubicBezTo>
                  <a:cubicBezTo>
                    <a:pt x="45688" y="119174"/>
                    <a:pt x="36579" y="129650"/>
                    <a:pt x="36579" y="142859"/>
                  </a:cubicBezTo>
                  <a:lnTo>
                    <a:pt x="36579" y="197519"/>
                  </a:lnTo>
                  <a:close/>
                </a:path>
              </a:pathLst>
            </a:custGeom>
            <a:solidFill>
              <a:srgbClr val="000000"/>
            </a:solidFill>
            <a:ln w="25305" cap="flat">
              <a:noFill/>
              <a:prstDash val="solid"/>
              <a:miter/>
            </a:ln>
          </p:spPr>
          <p:txBody>
            <a:bodyPr rtlCol="0" anchor="ctr"/>
            <a:lstStyle/>
            <a:p>
              <a:endParaRPr lang="en-CN"/>
            </a:p>
          </p:txBody>
        </p:sp>
      </p:grpSp>
      <p:grpSp>
        <p:nvGrpSpPr>
          <p:cNvPr id="63" name="Group 62">
            <a:extLst>
              <a:ext uri="{FF2B5EF4-FFF2-40B4-BE49-F238E27FC236}">
                <a16:creationId xmlns:a16="http://schemas.microsoft.com/office/drawing/2014/main" id="{2BA06050-21CF-DA07-253D-233C57A380B8}"/>
              </a:ext>
            </a:extLst>
          </p:cNvPr>
          <p:cNvGrpSpPr/>
          <p:nvPr/>
        </p:nvGrpSpPr>
        <p:grpSpPr>
          <a:xfrm>
            <a:off x="4776793" y="5325658"/>
            <a:ext cx="2378981" cy="227745"/>
            <a:chOff x="3652408" y="5551578"/>
            <a:chExt cx="2378981" cy="227745"/>
          </a:xfrm>
        </p:grpSpPr>
        <p:sp>
          <p:nvSpPr>
            <p:cNvPr id="43" name="Freeform 42">
              <a:extLst>
                <a:ext uri="{FF2B5EF4-FFF2-40B4-BE49-F238E27FC236}">
                  <a16:creationId xmlns:a16="http://schemas.microsoft.com/office/drawing/2014/main" id="{36FEB283-D095-89E8-B4A4-7E7814D4D7C4}"/>
                </a:ext>
              </a:extLst>
            </p:cNvPr>
            <p:cNvSpPr/>
            <p:nvPr>
              <p:custDataLst>
                <p:tags r:id="rId3"/>
              </p:custDataLst>
            </p:nvPr>
          </p:nvSpPr>
          <p:spPr>
            <a:xfrm>
              <a:off x="3652408" y="5566153"/>
              <a:ext cx="249002" cy="156233"/>
            </a:xfrm>
            <a:custGeom>
              <a:avLst/>
              <a:gdLst>
                <a:gd name="connsiteX0" fmla="*/ 219834 w 249002"/>
                <a:gd name="connsiteY0" fmla="*/ 11700 h 156233"/>
                <a:gd name="connsiteX1" fmla="*/ 237042 w 249002"/>
                <a:gd name="connsiteY1" fmla="*/ 10789 h 156233"/>
                <a:gd name="connsiteX2" fmla="*/ 246405 w 249002"/>
                <a:gd name="connsiteY2" fmla="*/ 10105 h 156233"/>
                <a:gd name="connsiteX3" fmla="*/ 249188 w 249002"/>
                <a:gd name="connsiteY3" fmla="*/ 4184 h 156233"/>
                <a:gd name="connsiteX4" fmla="*/ 243621 w 249002"/>
                <a:gd name="connsiteY4" fmla="*/ 85 h 156233"/>
                <a:gd name="connsiteX5" fmla="*/ 224389 w 249002"/>
                <a:gd name="connsiteY5" fmla="*/ 540 h 156233"/>
                <a:gd name="connsiteX6" fmla="*/ 205410 w 249002"/>
                <a:gd name="connsiteY6" fmla="*/ 768 h 156233"/>
                <a:gd name="connsiteX7" fmla="*/ 185926 w 249002"/>
                <a:gd name="connsiteY7" fmla="*/ 540 h 156233"/>
                <a:gd name="connsiteX8" fmla="*/ 165935 w 249002"/>
                <a:gd name="connsiteY8" fmla="*/ 85 h 156233"/>
                <a:gd name="connsiteX9" fmla="*/ 158596 w 249002"/>
                <a:gd name="connsiteY9" fmla="*/ 6689 h 156233"/>
                <a:gd name="connsiteX10" fmla="*/ 169224 w 249002"/>
                <a:gd name="connsiteY10" fmla="*/ 10789 h 156233"/>
                <a:gd name="connsiteX11" fmla="*/ 184660 w 249002"/>
                <a:gd name="connsiteY11" fmla="*/ 11244 h 156233"/>
                <a:gd name="connsiteX12" fmla="*/ 168465 w 249002"/>
                <a:gd name="connsiteY12" fmla="*/ 69775 h 156233"/>
                <a:gd name="connsiteX13" fmla="*/ 85970 w 249002"/>
                <a:gd name="connsiteY13" fmla="*/ 69775 h 156233"/>
                <a:gd name="connsiteX14" fmla="*/ 101913 w 249002"/>
                <a:gd name="connsiteY14" fmla="*/ 11700 h 156233"/>
                <a:gd name="connsiteX15" fmla="*/ 119120 w 249002"/>
                <a:gd name="connsiteY15" fmla="*/ 10789 h 156233"/>
                <a:gd name="connsiteX16" fmla="*/ 128483 w 249002"/>
                <a:gd name="connsiteY16" fmla="*/ 10105 h 156233"/>
                <a:gd name="connsiteX17" fmla="*/ 131267 w 249002"/>
                <a:gd name="connsiteY17" fmla="*/ 4184 h 156233"/>
                <a:gd name="connsiteX18" fmla="*/ 125699 w 249002"/>
                <a:gd name="connsiteY18" fmla="*/ 85 h 156233"/>
                <a:gd name="connsiteX19" fmla="*/ 106468 w 249002"/>
                <a:gd name="connsiteY19" fmla="*/ 540 h 156233"/>
                <a:gd name="connsiteX20" fmla="*/ 87489 w 249002"/>
                <a:gd name="connsiteY20" fmla="*/ 768 h 156233"/>
                <a:gd name="connsiteX21" fmla="*/ 68004 w 249002"/>
                <a:gd name="connsiteY21" fmla="*/ 540 h 156233"/>
                <a:gd name="connsiteX22" fmla="*/ 48013 w 249002"/>
                <a:gd name="connsiteY22" fmla="*/ 85 h 156233"/>
                <a:gd name="connsiteX23" fmla="*/ 40674 w 249002"/>
                <a:gd name="connsiteY23" fmla="*/ 6689 h 156233"/>
                <a:gd name="connsiteX24" fmla="*/ 51302 w 249002"/>
                <a:gd name="connsiteY24" fmla="*/ 10789 h 156233"/>
                <a:gd name="connsiteX25" fmla="*/ 66739 w 249002"/>
                <a:gd name="connsiteY25" fmla="*/ 11244 h 156233"/>
                <a:gd name="connsiteX26" fmla="*/ 30552 w 249002"/>
                <a:gd name="connsiteY26" fmla="*/ 141059 h 156233"/>
                <a:gd name="connsiteX27" fmla="*/ 24732 w 249002"/>
                <a:gd name="connsiteY27" fmla="*/ 145387 h 156233"/>
                <a:gd name="connsiteX28" fmla="*/ 11320 w 249002"/>
                <a:gd name="connsiteY28" fmla="*/ 145614 h 156233"/>
                <a:gd name="connsiteX29" fmla="*/ 3223 w 249002"/>
                <a:gd name="connsiteY29" fmla="*/ 146070 h 156233"/>
                <a:gd name="connsiteX30" fmla="*/ 186 w 249002"/>
                <a:gd name="connsiteY30" fmla="*/ 152219 h 156233"/>
                <a:gd name="connsiteX31" fmla="*/ 5753 w 249002"/>
                <a:gd name="connsiteY31" fmla="*/ 156318 h 156233"/>
                <a:gd name="connsiteX32" fmla="*/ 24985 w 249002"/>
                <a:gd name="connsiteY32" fmla="*/ 155863 h 156233"/>
                <a:gd name="connsiteX33" fmla="*/ 44217 w 249002"/>
                <a:gd name="connsiteY33" fmla="*/ 155635 h 156233"/>
                <a:gd name="connsiteX34" fmla="*/ 63702 w 249002"/>
                <a:gd name="connsiteY34" fmla="*/ 155863 h 156233"/>
                <a:gd name="connsiteX35" fmla="*/ 83440 w 249002"/>
                <a:gd name="connsiteY35" fmla="*/ 156318 h 156233"/>
                <a:gd name="connsiteX36" fmla="*/ 89260 w 249002"/>
                <a:gd name="connsiteY36" fmla="*/ 154724 h 156233"/>
                <a:gd name="connsiteX37" fmla="*/ 90778 w 249002"/>
                <a:gd name="connsiteY37" fmla="*/ 149714 h 156233"/>
                <a:gd name="connsiteX38" fmla="*/ 80403 w 249002"/>
                <a:gd name="connsiteY38" fmla="*/ 145614 h 156233"/>
                <a:gd name="connsiteX39" fmla="*/ 64967 w 249002"/>
                <a:gd name="connsiteY39" fmla="*/ 145159 h 156233"/>
                <a:gd name="connsiteX40" fmla="*/ 82934 w 249002"/>
                <a:gd name="connsiteY40" fmla="*/ 80479 h 156233"/>
                <a:gd name="connsiteX41" fmla="*/ 165428 w 249002"/>
                <a:gd name="connsiteY41" fmla="*/ 80479 h 156233"/>
                <a:gd name="connsiteX42" fmla="*/ 148474 w 249002"/>
                <a:gd name="connsiteY42" fmla="*/ 141059 h 156233"/>
                <a:gd name="connsiteX43" fmla="*/ 142654 w 249002"/>
                <a:gd name="connsiteY43" fmla="*/ 145387 h 156233"/>
                <a:gd name="connsiteX44" fmla="*/ 129242 w 249002"/>
                <a:gd name="connsiteY44" fmla="*/ 145614 h 156233"/>
                <a:gd name="connsiteX45" fmla="*/ 121144 w 249002"/>
                <a:gd name="connsiteY45" fmla="*/ 146070 h 156233"/>
                <a:gd name="connsiteX46" fmla="*/ 118108 w 249002"/>
                <a:gd name="connsiteY46" fmla="*/ 152219 h 156233"/>
                <a:gd name="connsiteX47" fmla="*/ 123675 w 249002"/>
                <a:gd name="connsiteY47" fmla="*/ 156318 h 156233"/>
                <a:gd name="connsiteX48" fmla="*/ 142907 w 249002"/>
                <a:gd name="connsiteY48" fmla="*/ 155863 h 156233"/>
                <a:gd name="connsiteX49" fmla="*/ 162139 w 249002"/>
                <a:gd name="connsiteY49" fmla="*/ 155635 h 156233"/>
                <a:gd name="connsiteX50" fmla="*/ 181624 w 249002"/>
                <a:gd name="connsiteY50" fmla="*/ 155863 h 156233"/>
                <a:gd name="connsiteX51" fmla="*/ 201362 w 249002"/>
                <a:gd name="connsiteY51" fmla="*/ 156318 h 156233"/>
                <a:gd name="connsiteX52" fmla="*/ 207182 w 249002"/>
                <a:gd name="connsiteY52" fmla="*/ 154724 h 156233"/>
                <a:gd name="connsiteX53" fmla="*/ 208700 w 249002"/>
                <a:gd name="connsiteY53" fmla="*/ 149714 h 156233"/>
                <a:gd name="connsiteX54" fmla="*/ 198325 w 249002"/>
                <a:gd name="connsiteY54" fmla="*/ 145614 h 156233"/>
                <a:gd name="connsiteX55" fmla="*/ 182889 w 249002"/>
                <a:gd name="connsiteY55" fmla="*/ 145159 h 156233"/>
                <a:gd name="connsiteX56" fmla="*/ 219834 w 249002"/>
                <a:gd name="connsiteY56" fmla="*/ 11700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9002" h="156233">
                  <a:moveTo>
                    <a:pt x="219834" y="11700"/>
                  </a:moveTo>
                  <a:cubicBezTo>
                    <a:pt x="225402" y="10789"/>
                    <a:pt x="234258" y="10789"/>
                    <a:pt x="237042" y="10789"/>
                  </a:cubicBezTo>
                  <a:cubicBezTo>
                    <a:pt x="240332" y="10789"/>
                    <a:pt x="245393" y="10789"/>
                    <a:pt x="246405" y="10105"/>
                  </a:cubicBezTo>
                  <a:cubicBezTo>
                    <a:pt x="248935" y="8511"/>
                    <a:pt x="249188" y="4412"/>
                    <a:pt x="249188" y="4184"/>
                  </a:cubicBezTo>
                  <a:cubicBezTo>
                    <a:pt x="249188" y="1223"/>
                    <a:pt x="246658" y="85"/>
                    <a:pt x="243621" y="85"/>
                  </a:cubicBezTo>
                  <a:cubicBezTo>
                    <a:pt x="237295" y="85"/>
                    <a:pt x="230716" y="540"/>
                    <a:pt x="224389" y="540"/>
                  </a:cubicBezTo>
                  <a:cubicBezTo>
                    <a:pt x="218063" y="540"/>
                    <a:pt x="211737" y="768"/>
                    <a:pt x="205410" y="768"/>
                  </a:cubicBezTo>
                  <a:cubicBezTo>
                    <a:pt x="198831" y="768"/>
                    <a:pt x="192252" y="540"/>
                    <a:pt x="185926" y="540"/>
                  </a:cubicBezTo>
                  <a:cubicBezTo>
                    <a:pt x="179346" y="540"/>
                    <a:pt x="172514" y="85"/>
                    <a:pt x="165935" y="85"/>
                  </a:cubicBezTo>
                  <a:cubicBezTo>
                    <a:pt x="163657" y="85"/>
                    <a:pt x="158596" y="85"/>
                    <a:pt x="158596" y="6689"/>
                  </a:cubicBezTo>
                  <a:cubicBezTo>
                    <a:pt x="158596" y="10789"/>
                    <a:pt x="161886" y="10789"/>
                    <a:pt x="169224" y="10789"/>
                  </a:cubicBezTo>
                  <a:cubicBezTo>
                    <a:pt x="174538" y="10789"/>
                    <a:pt x="179346" y="11016"/>
                    <a:pt x="184660" y="11244"/>
                  </a:cubicBezTo>
                  <a:lnTo>
                    <a:pt x="168465" y="69775"/>
                  </a:lnTo>
                  <a:lnTo>
                    <a:pt x="85970" y="69775"/>
                  </a:lnTo>
                  <a:lnTo>
                    <a:pt x="101913" y="11700"/>
                  </a:lnTo>
                  <a:cubicBezTo>
                    <a:pt x="107480" y="10789"/>
                    <a:pt x="116337" y="10789"/>
                    <a:pt x="119120" y="10789"/>
                  </a:cubicBezTo>
                  <a:cubicBezTo>
                    <a:pt x="122410" y="10789"/>
                    <a:pt x="127471" y="10789"/>
                    <a:pt x="128483" y="10105"/>
                  </a:cubicBezTo>
                  <a:cubicBezTo>
                    <a:pt x="131013" y="8511"/>
                    <a:pt x="131267" y="4412"/>
                    <a:pt x="131267" y="4184"/>
                  </a:cubicBezTo>
                  <a:cubicBezTo>
                    <a:pt x="131267" y="1223"/>
                    <a:pt x="128736" y="85"/>
                    <a:pt x="125699" y="85"/>
                  </a:cubicBezTo>
                  <a:cubicBezTo>
                    <a:pt x="119373" y="85"/>
                    <a:pt x="112794" y="540"/>
                    <a:pt x="106468" y="540"/>
                  </a:cubicBezTo>
                  <a:cubicBezTo>
                    <a:pt x="100141" y="540"/>
                    <a:pt x="93815" y="768"/>
                    <a:pt x="87489" y="768"/>
                  </a:cubicBezTo>
                  <a:cubicBezTo>
                    <a:pt x="80909" y="768"/>
                    <a:pt x="74330" y="540"/>
                    <a:pt x="68004" y="540"/>
                  </a:cubicBezTo>
                  <a:cubicBezTo>
                    <a:pt x="61424" y="540"/>
                    <a:pt x="54592" y="85"/>
                    <a:pt x="48013" y="85"/>
                  </a:cubicBezTo>
                  <a:cubicBezTo>
                    <a:pt x="45735" y="85"/>
                    <a:pt x="40674" y="85"/>
                    <a:pt x="40674" y="6689"/>
                  </a:cubicBezTo>
                  <a:cubicBezTo>
                    <a:pt x="40674" y="10789"/>
                    <a:pt x="43964" y="10789"/>
                    <a:pt x="51302" y="10789"/>
                  </a:cubicBezTo>
                  <a:cubicBezTo>
                    <a:pt x="56616" y="10789"/>
                    <a:pt x="61424" y="11016"/>
                    <a:pt x="66739" y="11244"/>
                  </a:cubicBezTo>
                  <a:lnTo>
                    <a:pt x="30552" y="141059"/>
                  </a:lnTo>
                  <a:cubicBezTo>
                    <a:pt x="29540" y="144703"/>
                    <a:pt x="29287" y="144931"/>
                    <a:pt x="24732" y="145387"/>
                  </a:cubicBezTo>
                  <a:cubicBezTo>
                    <a:pt x="20430" y="145614"/>
                    <a:pt x="15369" y="145614"/>
                    <a:pt x="11320" y="145614"/>
                  </a:cubicBezTo>
                  <a:cubicBezTo>
                    <a:pt x="4741" y="145614"/>
                    <a:pt x="4235" y="145614"/>
                    <a:pt x="3223" y="146070"/>
                  </a:cubicBezTo>
                  <a:cubicBezTo>
                    <a:pt x="186" y="147664"/>
                    <a:pt x="186" y="151308"/>
                    <a:pt x="186" y="152219"/>
                  </a:cubicBezTo>
                  <a:cubicBezTo>
                    <a:pt x="186" y="152447"/>
                    <a:pt x="186" y="156318"/>
                    <a:pt x="5753" y="156318"/>
                  </a:cubicBezTo>
                  <a:cubicBezTo>
                    <a:pt x="12079" y="156318"/>
                    <a:pt x="18659" y="155863"/>
                    <a:pt x="24985" y="155863"/>
                  </a:cubicBezTo>
                  <a:cubicBezTo>
                    <a:pt x="31311" y="155863"/>
                    <a:pt x="37891" y="155635"/>
                    <a:pt x="44217" y="155635"/>
                  </a:cubicBezTo>
                  <a:cubicBezTo>
                    <a:pt x="50796" y="155635"/>
                    <a:pt x="57376" y="155863"/>
                    <a:pt x="63702" y="155863"/>
                  </a:cubicBezTo>
                  <a:cubicBezTo>
                    <a:pt x="70281" y="155863"/>
                    <a:pt x="77114" y="156318"/>
                    <a:pt x="83440" y="156318"/>
                  </a:cubicBezTo>
                  <a:cubicBezTo>
                    <a:pt x="85970" y="156318"/>
                    <a:pt x="87995" y="156318"/>
                    <a:pt x="89260" y="154724"/>
                  </a:cubicBezTo>
                  <a:cubicBezTo>
                    <a:pt x="90272" y="153358"/>
                    <a:pt x="90778" y="150169"/>
                    <a:pt x="90778" y="149714"/>
                  </a:cubicBezTo>
                  <a:cubicBezTo>
                    <a:pt x="90778" y="145614"/>
                    <a:pt x="87236" y="145614"/>
                    <a:pt x="80403" y="145614"/>
                  </a:cubicBezTo>
                  <a:cubicBezTo>
                    <a:pt x="75089" y="145614"/>
                    <a:pt x="70281" y="145387"/>
                    <a:pt x="64967" y="145159"/>
                  </a:cubicBezTo>
                  <a:lnTo>
                    <a:pt x="82934" y="80479"/>
                  </a:lnTo>
                  <a:lnTo>
                    <a:pt x="165428" y="80479"/>
                  </a:lnTo>
                  <a:lnTo>
                    <a:pt x="148474" y="141059"/>
                  </a:lnTo>
                  <a:cubicBezTo>
                    <a:pt x="147462" y="144703"/>
                    <a:pt x="147209" y="144931"/>
                    <a:pt x="142654" y="145387"/>
                  </a:cubicBezTo>
                  <a:cubicBezTo>
                    <a:pt x="138352" y="145614"/>
                    <a:pt x="133291" y="145614"/>
                    <a:pt x="129242" y="145614"/>
                  </a:cubicBezTo>
                  <a:cubicBezTo>
                    <a:pt x="122663" y="145614"/>
                    <a:pt x="122157" y="145614"/>
                    <a:pt x="121144" y="146070"/>
                  </a:cubicBezTo>
                  <a:cubicBezTo>
                    <a:pt x="118108" y="147664"/>
                    <a:pt x="118108" y="151308"/>
                    <a:pt x="118108" y="152219"/>
                  </a:cubicBezTo>
                  <a:cubicBezTo>
                    <a:pt x="118108" y="152447"/>
                    <a:pt x="118108" y="156318"/>
                    <a:pt x="123675" y="156318"/>
                  </a:cubicBezTo>
                  <a:cubicBezTo>
                    <a:pt x="130001" y="156318"/>
                    <a:pt x="136581" y="155863"/>
                    <a:pt x="142907" y="155863"/>
                  </a:cubicBezTo>
                  <a:cubicBezTo>
                    <a:pt x="149233" y="155863"/>
                    <a:pt x="155812" y="155635"/>
                    <a:pt x="162139" y="155635"/>
                  </a:cubicBezTo>
                  <a:cubicBezTo>
                    <a:pt x="168718" y="155635"/>
                    <a:pt x="175297" y="155863"/>
                    <a:pt x="181624" y="155863"/>
                  </a:cubicBezTo>
                  <a:cubicBezTo>
                    <a:pt x="188203" y="155863"/>
                    <a:pt x="195035" y="156318"/>
                    <a:pt x="201362" y="156318"/>
                  </a:cubicBezTo>
                  <a:cubicBezTo>
                    <a:pt x="203892" y="156318"/>
                    <a:pt x="205917" y="156318"/>
                    <a:pt x="207182" y="154724"/>
                  </a:cubicBezTo>
                  <a:cubicBezTo>
                    <a:pt x="208194" y="153358"/>
                    <a:pt x="208700" y="150169"/>
                    <a:pt x="208700" y="149714"/>
                  </a:cubicBezTo>
                  <a:cubicBezTo>
                    <a:pt x="208700" y="145614"/>
                    <a:pt x="205157" y="145614"/>
                    <a:pt x="198325" y="145614"/>
                  </a:cubicBezTo>
                  <a:cubicBezTo>
                    <a:pt x="193011" y="145614"/>
                    <a:pt x="188203" y="145387"/>
                    <a:pt x="182889" y="145159"/>
                  </a:cubicBezTo>
                  <a:lnTo>
                    <a:pt x="219834" y="11700"/>
                  </a:lnTo>
                  <a:close/>
                </a:path>
              </a:pathLst>
            </a:custGeom>
            <a:solidFill>
              <a:srgbClr val="000000"/>
            </a:solidFill>
            <a:ln w="25400"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81F0600D-7588-FA48-EA41-F635380E5D4D}"/>
                </a:ext>
              </a:extLst>
            </p:cNvPr>
            <p:cNvSpPr/>
            <p:nvPr>
              <p:custDataLst>
                <p:tags r:id="rId4"/>
              </p:custDataLst>
            </p:nvPr>
          </p:nvSpPr>
          <p:spPr>
            <a:xfrm>
              <a:off x="3995380" y="5638804"/>
              <a:ext cx="168278" cy="53292"/>
            </a:xfrm>
            <a:custGeom>
              <a:avLst/>
              <a:gdLst>
                <a:gd name="connsiteX0" fmla="*/ 159875 w 168278"/>
                <a:gd name="connsiteY0" fmla="*/ 9195 h 53292"/>
                <a:gd name="connsiteX1" fmla="*/ 168478 w 168278"/>
                <a:gd name="connsiteY1" fmla="*/ 4640 h 53292"/>
                <a:gd name="connsiteX2" fmla="*/ 160128 w 168278"/>
                <a:gd name="connsiteY2" fmla="*/ 85 h 53292"/>
                <a:gd name="connsiteX3" fmla="*/ 8550 w 168278"/>
                <a:gd name="connsiteY3" fmla="*/ 85 h 53292"/>
                <a:gd name="connsiteX4" fmla="*/ 199 w 168278"/>
                <a:gd name="connsiteY4" fmla="*/ 4640 h 53292"/>
                <a:gd name="connsiteX5" fmla="*/ 8803 w 168278"/>
                <a:gd name="connsiteY5" fmla="*/ 9195 h 53292"/>
                <a:gd name="connsiteX6" fmla="*/ 159875 w 168278"/>
                <a:gd name="connsiteY6" fmla="*/ 9195 h 53292"/>
                <a:gd name="connsiteX7" fmla="*/ 160128 w 168278"/>
                <a:gd name="connsiteY7" fmla="*/ 53377 h 53292"/>
                <a:gd name="connsiteX8" fmla="*/ 168478 w 168278"/>
                <a:gd name="connsiteY8" fmla="*/ 48822 h 53292"/>
                <a:gd name="connsiteX9" fmla="*/ 159875 w 168278"/>
                <a:gd name="connsiteY9" fmla="*/ 44267 h 53292"/>
                <a:gd name="connsiteX10" fmla="*/ 8803 w 168278"/>
                <a:gd name="connsiteY10" fmla="*/ 44267 h 53292"/>
                <a:gd name="connsiteX11" fmla="*/ 199 w 168278"/>
                <a:gd name="connsiteY11" fmla="*/ 48822 h 53292"/>
                <a:gd name="connsiteX12" fmla="*/ 8550 w 168278"/>
                <a:gd name="connsiteY12" fmla="*/ 53377 h 53292"/>
                <a:gd name="connsiteX13" fmla="*/ 160128 w 168278"/>
                <a:gd name="connsiteY13" fmla="*/ 53377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3292">
                  <a:moveTo>
                    <a:pt x="159875" y="9195"/>
                  </a:moveTo>
                  <a:cubicBezTo>
                    <a:pt x="163670" y="9195"/>
                    <a:pt x="168478" y="9195"/>
                    <a:pt x="168478" y="4640"/>
                  </a:cubicBezTo>
                  <a:cubicBezTo>
                    <a:pt x="168478" y="85"/>
                    <a:pt x="163670" y="85"/>
                    <a:pt x="160128" y="85"/>
                  </a:cubicBezTo>
                  <a:lnTo>
                    <a:pt x="8550" y="85"/>
                  </a:lnTo>
                  <a:cubicBezTo>
                    <a:pt x="5007" y="85"/>
                    <a:pt x="199" y="85"/>
                    <a:pt x="199" y="4640"/>
                  </a:cubicBezTo>
                  <a:cubicBezTo>
                    <a:pt x="199" y="9195"/>
                    <a:pt x="5007" y="9195"/>
                    <a:pt x="8803" y="9195"/>
                  </a:cubicBezTo>
                  <a:lnTo>
                    <a:pt x="159875" y="9195"/>
                  </a:lnTo>
                  <a:close/>
                  <a:moveTo>
                    <a:pt x="160128" y="53377"/>
                  </a:moveTo>
                  <a:cubicBezTo>
                    <a:pt x="163670" y="53377"/>
                    <a:pt x="168478" y="53377"/>
                    <a:pt x="168478" y="48822"/>
                  </a:cubicBezTo>
                  <a:cubicBezTo>
                    <a:pt x="168478" y="44267"/>
                    <a:pt x="163670" y="44267"/>
                    <a:pt x="159875" y="44267"/>
                  </a:cubicBezTo>
                  <a:lnTo>
                    <a:pt x="8803" y="44267"/>
                  </a:lnTo>
                  <a:cubicBezTo>
                    <a:pt x="5007" y="44267"/>
                    <a:pt x="199" y="44267"/>
                    <a:pt x="199" y="48822"/>
                  </a:cubicBezTo>
                  <a:cubicBezTo>
                    <a:pt x="199" y="53377"/>
                    <a:pt x="5007" y="53377"/>
                    <a:pt x="8550" y="53377"/>
                  </a:cubicBezTo>
                  <a:lnTo>
                    <a:pt x="160128" y="53377"/>
                  </a:lnTo>
                  <a:close/>
                </a:path>
              </a:pathLst>
            </a:custGeom>
            <a:solidFill>
              <a:srgbClr val="000000"/>
            </a:solidFill>
            <a:ln w="25400"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75350B8A-84E2-0249-8A5A-4CBC65A6A65F}"/>
                </a:ext>
              </a:extLst>
            </p:cNvPr>
            <p:cNvSpPr/>
            <p:nvPr>
              <p:custDataLst>
                <p:tags r:id="rId5"/>
              </p:custDataLst>
            </p:nvPr>
          </p:nvSpPr>
          <p:spPr>
            <a:xfrm>
              <a:off x="4257175" y="5566837"/>
              <a:ext cx="176376" cy="160560"/>
            </a:xfrm>
            <a:custGeom>
              <a:avLst/>
              <a:gdLst>
                <a:gd name="connsiteX0" fmla="*/ 48037 w 176376"/>
                <a:gd name="connsiteY0" fmla="*/ 75241 h 160560"/>
                <a:gd name="connsiteX1" fmla="*/ 48037 w 176376"/>
                <a:gd name="connsiteY1" fmla="*/ 16255 h 160560"/>
                <a:gd name="connsiteX2" fmla="*/ 53604 w 176376"/>
                <a:gd name="connsiteY2" fmla="*/ 7600 h 160560"/>
                <a:gd name="connsiteX3" fmla="*/ 68534 w 176376"/>
                <a:gd name="connsiteY3" fmla="*/ 7145 h 160560"/>
                <a:gd name="connsiteX4" fmla="*/ 119650 w 176376"/>
                <a:gd name="connsiteY4" fmla="*/ 41079 h 160560"/>
                <a:gd name="connsiteX5" fmla="*/ 76125 w 176376"/>
                <a:gd name="connsiteY5" fmla="*/ 75241 h 160560"/>
                <a:gd name="connsiteX6" fmla="*/ 48037 w 176376"/>
                <a:gd name="connsiteY6" fmla="*/ 75241 h 160560"/>
                <a:gd name="connsiteX7" fmla="*/ 101430 w 176376"/>
                <a:gd name="connsiteY7" fmla="*/ 78202 h 160560"/>
                <a:gd name="connsiteX8" fmla="*/ 145714 w 176376"/>
                <a:gd name="connsiteY8" fmla="*/ 41079 h 160560"/>
                <a:gd name="connsiteX9" fmla="*/ 79668 w 176376"/>
                <a:gd name="connsiteY9" fmla="*/ 85 h 160560"/>
                <a:gd name="connsiteX10" fmla="*/ 210 w 176376"/>
                <a:gd name="connsiteY10" fmla="*/ 85 h 160560"/>
                <a:gd name="connsiteX11" fmla="*/ 210 w 176376"/>
                <a:gd name="connsiteY11" fmla="*/ 7145 h 160560"/>
                <a:gd name="connsiteX12" fmla="*/ 6283 w 176376"/>
                <a:gd name="connsiteY12" fmla="*/ 7145 h 160560"/>
                <a:gd name="connsiteX13" fmla="*/ 26274 w 176376"/>
                <a:gd name="connsiteY13" fmla="*/ 17849 h 160560"/>
                <a:gd name="connsiteX14" fmla="*/ 26274 w 176376"/>
                <a:gd name="connsiteY14" fmla="*/ 137871 h 160560"/>
                <a:gd name="connsiteX15" fmla="*/ 6283 w 176376"/>
                <a:gd name="connsiteY15" fmla="*/ 148575 h 160560"/>
                <a:gd name="connsiteX16" fmla="*/ 210 w 176376"/>
                <a:gd name="connsiteY16" fmla="*/ 148575 h 160560"/>
                <a:gd name="connsiteX17" fmla="*/ 210 w 176376"/>
                <a:gd name="connsiteY17" fmla="*/ 155635 h 160560"/>
                <a:gd name="connsiteX18" fmla="*/ 37155 w 176376"/>
                <a:gd name="connsiteY18" fmla="*/ 154952 h 160560"/>
                <a:gd name="connsiteX19" fmla="*/ 74101 w 176376"/>
                <a:gd name="connsiteY19" fmla="*/ 155635 h 160560"/>
                <a:gd name="connsiteX20" fmla="*/ 74101 w 176376"/>
                <a:gd name="connsiteY20" fmla="*/ 148575 h 160560"/>
                <a:gd name="connsiteX21" fmla="*/ 68028 w 176376"/>
                <a:gd name="connsiteY21" fmla="*/ 148575 h 160560"/>
                <a:gd name="connsiteX22" fmla="*/ 48037 w 176376"/>
                <a:gd name="connsiteY22" fmla="*/ 137871 h 160560"/>
                <a:gd name="connsiteX23" fmla="*/ 48037 w 176376"/>
                <a:gd name="connsiteY23" fmla="*/ 80251 h 160560"/>
                <a:gd name="connsiteX24" fmla="*/ 77138 w 176376"/>
                <a:gd name="connsiteY24" fmla="*/ 80251 h 160560"/>
                <a:gd name="connsiteX25" fmla="*/ 100671 w 176376"/>
                <a:gd name="connsiteY25" fmla="*/ 87995 h 160560"/>
                <a:gd name="connsiteX26" fmla="*/ 110287 w 176376"/>
                <a:gd name="connsiteY26" fmla="*/ 118513 h 160560"/>
                <a:gd name="connsiteX27" fmla="*/ 120662 w 176376"/>
                <a:gd name="connsiteY27" fmla="*/ 151080 h 160560"/>
                <a:gd name="connsiteX28" fmla="*/ 152547 w 176376"/>
                <a:gd name="connsiteY28" fmla="*/ 160646 h 160560"/>
                <a:gd name="connsiteX29" fmla="*/ 176587 w 176376"/>
                <a:gd name="connsiteY29" fmla="*/ 135594 h 160560"/>
                <a:gd name="connsiteX30" fmla="*/ 173297 w 176376"/>
                <a:gd name="connsiteY30" fmla="*/ 131722 h 160560"/>
                <a:gd name="connsiteX31" fmla="*/ 170260 w 176376"/>
                <a:gd name="connsiteY31" fmla="*/ 135366 h 160560"/>
                <a:gd name="connsiteX32" fmla="*/ 153559 w 176376"/>
                <a:gd name="connsiteY32" fmla="*/ 155635 h 160560"/>
                <a:gd name="connsiteX33" fmla="*/ 135592 w 176376"/>
                <a:gd name="connsiteY33" fmla="*/ 122840 h 160560"/>
                <a:gd name="connsiteX34" fmla="*/ 132303 w 176376"/>
                <a:gd name="connsiteY34" fmla="*/ 104620 h 160560"/>
                <a:gd name="connsiteX35" fmla="*/ 101430 w 176376"/>
                <a:gd name="connsiteY35" fmla="*/ 78202 h 16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376" h="160560">
                  <a:moveTo>
                    <a:pt x="48037" y="75241"/>
                  </a:moveTo>
                  <a:lnTo>
                    <a:pt x="48037" y="16255"/>
                  </a:lnTo>
                  <a:cubicBezTo>
                    <a:pt x="48037" y="11016"/>
                    <a:pt x="48037" y="8284"/>
                    <a:pt x="53604" y="7600"/>
                  </a:cubicBezTo>
                  <a:cubicBezTo>
                    <a:pt x="56134" y="7145"/>
                    <a:pt x="63473" y="7145"/>
                    <a:pt x="68534" y="7145"/>
                  </a:cubicBezTo>
                  <a:cubicBezTo>
                    <a:pt x="91308" y="7145"/>
                    <a:pt x="119650" y="8056"/>
                    <a:pt x="119650" y="41079"/>
                  </a:cubicBezTo>
                  <a:cubicBezTo>
                    <a:pt x="119650" y="56793"/>
                    <a:pt x="113577" y="75241"/>
                    <a:pt x="76125" y="75241"/>
                  </a:cubicBezTo>
                  <a:lnTo>
                    <a:pt x="48037" y="75241"/>
                  </a:lnTo>
                  <a:close/>
                  <a:moveTo>
                    <a:pt x="101430" y="78202"/>
                  </a:moveTo>
                  <a:cubicBezTo>
                    <a:pt x="125976" y="72736"/>
                    <a:pt x="145714" y="58843"/>
                    <a:pt x="145714" y="41079"/>
                  </a:cubicBezTo>
                  <a:cubicBezTo>
                    <a:pt x="145714" y="19215"/>
                    <a:pt x="116867" y="85"/>
                    <a:pt x="79668" y="85"/>
                  </a:cubicBezTo>
                  <a:lnTo>
                    <a:pt x="210" y="85"/>
                  </a:lnTo>
                  <a:lnTo>
                    <a:pt x="210" y="7145"/>
                  </a:lnTo>
                  <a:lnTo>
                    <a:pt x="6283" y="7145"/>
                  </a:lnTo>
                  <a:cubicBezTo>
                    <a:pt x="25768" y="7145"/>
                    <a:pt x="26274" y="9650"/>
                    <a:pt x="26274" y="17849"/>
                  </a:cubicBezTo>
                  <a:lnTo>
                    <a:pt x="26274" y="137871"/>
                  </a:lnTo>
                  <a:cubicBezTo>
                    <a:pt x="26274" y="146070"/>
                    <a:pt x="25768" y="148575"/>
                    <a:pt x="6283" y="148575"/>
                  </a:cubicBezTo>
                  <a:lnTo>
                    <a:pt x="210" y="148575"/>
                  </a:lnTo>
                  <a:lnTo>
                    <a:pt x="210" y="155635"/>
                  </a:lnTo>
                  <a:cubicBezTo>
                    <a:pt x="9320" y="154952"/>
                    <a:pt x="27286" y="154952"/>
                    <a:pt x="37155" y="154952"/>
                  </a:cubicBezTo>
                  <a:cubicBezTo>
                    <a:pt x="47024" y="154952"/>
                    <a:pt x="64991" y="154952"/>
                    <a:pt x="74101" y="155635"/>
                  </a:cubicBezTo>
                  <a:lnTo>
                    <a:pt x="74101" y="148575"/>
                  </a:lnTo>
                  <a:lnTo>
                    <a:pt x="68028" y="148575"/>
                  </a:lnTo>
                  <a:cubicBezTo>
                    <a:pt x="48543" y="148575"/>
                    <a:pt x="48037" y="146070"/>
                    <a:pt x="48037" y="137871"/>
                  </a:cubicBezTo>
                  <a:lnTo>
                    <a:pt x="48037" y="80251"/>
                  </a:lnTo>
                  <a:lnTo>
                    <a:pt x="77138" y="80251"/>
                  </a:lnTo>
                  <a:cubicBezTo>
                    <a:pt x="81186" y="80251"/>
                    <a:pt x="91814" y="80251"/>
                    <a:pt x="100671" y="87995"/>
                  </a:cubicBezTo>
                  <a:cubicBezTo>
                    <a:pt x="110287" y="96193"/>
                    <a:pt x="110287" y="103254"/>
                    <a:pt x="110287" y="118513"/>
                  </a:cubicBezTo>
                  <a:cubicBezTo>
                    <a:pt x="110287" y="133316"/>
                    <a:pt x="110287" y="142426"/>
                    <a:pt x="120662" y="151080"/>
                  </a:cubicBezTo>
                  <a:cubicBezTo>
                    <a:pt x="131037" y="159279"/>
                    <a:pt x="144955" y="160646"/>
                    <a:pt x="152547" y="160646"/>
                  </a:cubicBezTo>
                  <a:cubicBezTo>
                    <a:pt x="172285" y="160646"/>
                    <a:pt x="176587" y="141970"/>
                    <a:pt x="176587" y="135594"/>
                  </a:cubicBezTo>
                  <a:cubicBezTo>
                    <a:pt x="176587" y="134227"/>
                    <a:pt x="176587" y="131722"/>
                    <a:pt x="173297" y="131722"/>
                  </a:cubicBezTo>
                  <a:cubicBezTo>
                    <a:pt x="170513" y="131722"/>
                    <a:pt x="170513" y="133772"/>
                    <a:pt x="170260" y="135366"/>
                  </a:cubicBezTo>
                  <a:cubicBezTo>
                    <a:pt x="168742" y="151536"/>
                    <a:pt x="159885" y="155635"/>
                    <a:pt x="153559" y="155635"/>
                  </a:cubicBezTo>
                  <a:cubicBezTo>
                    <a:pt x="141159" y="155635"/>
                    <a:pt x="139135" y="144020"/>
                    <a:pt x="135592" y="122840"/>
                  </a:cubicBezTo>
                  <a:lnTo>
                    <a:pt x="132303" y="104620"/>
                  </a:lnTo>
                  <a:cubicBezTo>
                    <a:pt x="127748" y="90044"/>
                    <a:pt x="115348" y="82529"/>
                    <a:pt x="101430" y="78202"/>
                  </a:cubicBezTo>
                  <a:close/>
                </a:path>
              </a:pathLst>
            </a:custGeom>
            <a:solidFill>
              <a:srgbClr val="000000"/>
            </a:solidFill>
            <a:ln w="25400"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7910C940-75A7-6E83-9606-2CC701C277C5}"/>
                </a:ext>
              </a:extLst>
            </p:cNvPr>
            <p:cNvSpPr/>
            <p:nvPr>
              <p:custDataLst>
                <p:tags r:id="rId6"/>
              </p:custDataLst>
            </p:nvPr>
          </p:nvSpPr>
          <p:spPr>
            <a:xfrm>
              <a:off x="4442943" y="5566837"/>
              <a:ext cx="172833" cy="155550"/>
            </a:xfrm>
            <a:custGeom>
              <a:avLst/>
              <a:gdLst>
                <a:gd name="connsiteX0" fmla="*/ 50574 w 172833"/>
                <a:gd name="connsiteY0" fmla="*/ 3045 h 155550"/>
                <a:gd name="connsiteX1" fmla="*/ 43236 w 172833"/>
                <a:gd name="connsiteY1" fmla="*/ 85 h 155550"/>
                <a:gd name="connsiteX2" fmla="*/ 217 w 172833"/>
                <a:gd name="connsiteY2" fmla="*/ 85 h 155550"/>
                <a:gd name="connsiteX3" fmla="*/ 217 w 172833"/>
                <a:gd name="connsiteY3" fmla="*/ 7145 h 155550"/>
                <a:gd name="connsiteX4" fmla="*/ 7556 w 172833"/>
                <a:gd name="connsiteY4" fmla="*/ 7145 h 155550"/>
                <a:gd name="connsiteX5" fmla="*/ 20208 w 172833"/>
                <a:gd name="connsiteY5" fmla="*/ 7600 h 155550"/>
                <a:gd name="connsiteX6" fmla="*/ 26282 w 172833"/>
                <a:gd name="connsiteY6" fmla="*/ 12838 h 155550"/>
                <a:gd name="connsiteX7" fmla="*/ 26282 w 172833"/>
                <a:gd name="connsiteY7" fmla="*/ 131722 h 155550"/>
                <a:gd name="connsiteX8" fmla="*/ 217 w 172833"/>
                <a:gd name="connsiteY8" fmla="*/ 148575 h 155550"/>
                <a:gd name="connsiteX9" fmla="*/ 217 w 172833"/>
                <a:gd name="connsiteY9" fmla="*/ 155635 h 155550"/>
                <a:gd name="connsiteX10" fmla="*/ 29824 w 172833"/>
                <a:gd name="connsiteY10" fmla="*/ 154952 h 155550"/>
                <a:gd name="connsiteX11" fmla="*/ 59431 w 172833"/>
                <a:gd name="connsiteY11" fmla="*/ 155635 h 155550"/>
                <a:gd name="connsiteX12" fmla="*/ 59431 w 172833"/>
                <a:gd name="connsiteY12" fmla="*/ 148575 h 155550"/>
                <a:gd name="connsiteX13" fmla="*/ 33367 w 172833"/>
                <a:gd name="connsiteY13" fmla="*/ 131722 h 155550"/>
                <a:gd name="connsiteX14" fmla="*/ 33367 w 172833"/>
                <a:gd name="connsiteY14" fmla="*/ 13294 h 155550"/>
                <a:gd name="connsiteX15" fmla="*/ 35898 w 172833"/>
                <a:gd name="connsiteY15" fmla="*/ 16027 h 155550"/>
                <a:gd name="connsiteX16" fmla="*/ 139142 w 172833"/>
                <a:gd name="connsiteY16" fmla="*/ 152674 h 155550"/>
                <a:gd name="connsiteX17" fmla="*/ 143444 w 172833"/>
                <a:gd name="connsiteY17" fmla="*/ 155635 h 155550"/>
                <a:gd name="connsiteX18" fmla="*/ 146987 w 172833"/>
                <a:gd name="connsiteY18" fmla="*/ 149714 h 155550"/>
                <a:gd name="connsiteX19" fmla="*/ 146987 w 172833"/>
                <a:gd name="connsiteY19" fmla="*/ 23998 h 155550"/>
                <a:gd name="connsiteX20" fmla="*/ 173051 w 172833"/>
                <a:gd name="connsiteY20" fmla="*/ 7145 h 155550"/>
                <a:gd name="connsiteX21" fmla="*/ 173051 w 172833"/>
                <a:gd name="connsiteY21" fmla="*/ 85 h 155550"/>
                <a:gd name="connsiteX22" fmla="*/ 143444 w 172833"/>
                <a:gd name="connsiteY22" fmla="*/ 768 h 155550"/>
                <a:gd name="connsiteX23" fmla="*/ 113837 w 172833"/>
                <a:gd name="connsiteY23" fmla="*/ 85 h 155550"/>
                <a:gd name="connsiteX24" fmla="*/ 113837 w 172833"/>
                <a:gd name="connsiteY24" fmla="*/ 7145 h 155550"/>
                <a:gd name="connsiteX25" fmla="*/ 139901 w 172833"/>
                <a:gd name="connsiteY25" fmla="*/ 23998 h 155550"/>
                <a:gd name="connsiteX26" fmla="*/ 139901 w 172833"/>
                <a:gd name="connsiteY26" fmla="*/ 121246 h 155550"/>
                <a:gd name="connsiteX27" fmla="*/ 50574 w 172833"/>
                <a:gd name="connsiteY27" fmla="*/ 3045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833" h="155550">
                  <a:moveTo>
                    <a:pt x="50574" y="3045"/>
                  </a:moveTo>
                  <a:cubicBezTo>
                    <a:pt x="48297" y="312"/>
                    <a:pt x="48044" y="85"/>
                    <a:pt x="43236" y="85"/>
                  </a:cubicBezTo>
                  <a:lnTo>
                    <a:pt x="217" y="85"/>
                  </a:lnTo>
                  <a:lnTo>
                    <a:pt x="217" y="7145"/>
                  </a:lnTo>
                  <a:lnTo>
                    <a:pt x="7556" y="7145"/>
                  </a:lnTo>
                  <a:cubicBezTo>
                    <a:pt x="11352" y="7145"/>
                    <a:pt x="16413" y="7373"/>
                    <a:pt x="20208" y="7600"/>
                  </a:cubicBezTo>
                  <a:cubicBezTo>
                    <a:pt x="26029" y="8284"/>
                    <a:pt x="26282" y="8511"/>
                    <a:pt x="26282" y="12838"/>
                  </a:cubicBezTo>
                  <a:lnTo>
                    <a:pt x="26282" y="131722"/>
                  </a:lnTo>
                  <a:cubicBezTo>
                    <a:pt x="26282" y="137871"/>
                    <a:pt x="26282" y="148575"/>
                    <a:pt x="217" y="148575"/>
                  </a:cubicBezTo>
                  <a:lnTo>
                    <a:pt x="217" y="155635"/>
                  </a:lnTo>
                  <a:cubicBezTo>
                    <a:pt x="9074" y="155407"/>
                    <a:pt x="21474" y="154952"/>
                    <a:pt x="29824" y="154952"/>
                  </a:cubicBezTo>
                  <a:cubicBezTo>
                    <a:pt x="38175" y="154952"/>
                    <a:pt x="50574" y="155407"/>
                    <a:pt x="59431" y="155635"/>
                  </a:cubicBezTo>
                  <a:lnTo>
                    <a:pt x="59431" y="148575"/>
                  </a:lnTo>
                  <a:cubicBezTo>
                    <a:pt x="33367" y="148575"/>
                    <a:pt x="33367" y="137871"/>
                    <a:pt x="33367" y="131722"/>
                  </a:cubicBezTo>
                  <a:lnTo>
                    <a:pt x="33367" y="13294"/>
                  </a:lnTo>
                  <a:cubicBezTo>
                    <a:pt x="34632" y="14433"/>
                    <a:pt x="34885" y="14660"/>
                    <a:pt x="35898" y="16027"/>
                  </a:cubicBezTo>
                  <a:lnTo>
                    <a:pt x="139142" y="152674"/>
                  </a:lnTo>
                  <a:cubicBezTo>
                    <a:pt x="141420" y="155407"/>
                    <a:pt x="141673" y="155635"/>
                    <a:pt x="143444" y="155635"/>
                  </a:cubicBezTo>
                  <a:cubicBezTo>
                    <a:pt x="146987" y="155635"/>
                    <a:pt x="146987" y="154041"/>
                    <a:pt x="146987" y="149714"/>
                  </a:cubicBezTo>
                  <a:lnTo>
                    <a:pt x="146987" y="23998"/>
                  </a:lnTo>
                  <a:cubicBezTo>
                    <a:pt x="146987" y="17849"/>
                    <a:pt x="146987" y="7145"/>
                    <a:pt x="173051" y="7145"/>
                  </a:cubicBezTo>
                  <a:lnTo>
                    <a:pt x="173051" y="85"/>
                  </a:lnTo>
                  <a:cubicBezTo>
                    <a:pt x="164194" y="312"/>
                    <a:pt x="151795" y="768"/>
                    <a:pt x="143444" y="768"/>
                  </a:cubicBezTo>
                  <a:cubicBezTo>
                    <a:pt x="135093" y="768"/>
                    <a:pt x="122694" y="312"/>
                    <a:pt x="113837" y="85"/>
                  </a:cubicBezTo>
                  <a:lnTo>
                    <a:pt x="113837" y="7145"/>
                  </a:lnTo>
                  <a:cubicBezTo>
                    <a:pt x="139901" y="7145"/>
                    <a:pt x="139901" y="17849"/>
                    <a:pt x="139901" y="23998"/>
                  </a:cubicBezTo>
                  <a:lnTo>
                    <a:pt x="139901" y="121246"/>
                  </a:lnTo>
                  <a:lnTo>
                    <a:pt x="50574" y="3045"/>
                  </a:lnTo>
                  <a:close/>
                </a:path>
              </a:pathLst>
            </a:custGeom>
            <a:solidFill>
              <a:srgbClr val="000000"/>
            </a:solidFill>
            <a:ln w="25400"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173E1421-09FE-3BAB-4445-D92AD9CBC2FA}"/>
                </a:ext>
              </a:extLst>
            </p:cNvPr>
            <p:cNvSpPr/>
            <p:nvPr>
              <p:custDataLst>
                <p:tags r:id="rId7"/>
              </p:custDataLst>
            </p:nvPr>
          </p:nvSpPr>
          <p:spPr>
            <a:xfrm>
              <a:off x="4632732" y="5566837"/>
              <a:ext cx="172833" cy="155550"/>
            </a:xfrm>
            <a:custGeom>
              <a:avLst/>
              <a:gdLst>
                <a:gd name="connsiteX0" fmla="*/ 50582 w 172833"/>
                <a:gd name="connsiteY0" fmla="*/ 3045 h 155550"/>
                <a:gd name="connsiteX1" fmla="*/ 43243 w 172833"/>
                <a:gd name="connsiteY1" fmla="*/ 85 h 155550"/>
                <a:gd name="connsiteX2" fmla="*/ 225 w 172833"/>
                <a:gd name="connsiteY2" fmla="*/ 85 h 155550"/>
                <a:gd name="connsiteX3" fmla="*/ 225 w 172833"/>
                <a:gd name="connsiteY3" fmla="*/ 7145 h 155550"/>
                <a:gd name="connsiteX4" fmla="*/ 7563 w 172833"/>
                <a:gd name="connsiteY4" fmla="*/ 7145 h 155550"/>
                <a:gd name="connsiteX5" fmla="*/ 20216 w 172833"/>
                <a:gd name="connsiteY5" fmla="*/ 7600 h 155550"/>
                <a:gd name="connsiteX6" fmla="*/ 26289 w 172833"/>
                <a:gd name="connsiteY6" fmla="*/ 12838 h 155550"/>
                <a:gd name="connsiteX7" fmla="*/ 26289 w 172833"/>
                <a:gd name="connsiteY7" fmla="*/ 131722 h 155550"/>
                <a:gd name="connsiteX8" fmla="*/ 225 w 172833"/>
                <a:gd name="connsiteY8" fmla="*/ 148575 h 155550"/>
                <a:gd name="connsiteX9" fmla="*/ 225 w 172833"/>
                <a:gd name="connsiteY9" fmla="*/ 155635 h 155550"/>
                <a:gd name="connsiteX10" fmla="*/ 29832 w 172833"/>
                <a:gd name="connsiteY10" fmla="*/ 154952 h 155550"/>
                <a:gd name="connsiteX11" fmla="*/ 59439 w 172833"/>
                <a:gd name="connsiteY11" fmla="*/ 155635 h 155550"/>
                <a:gd name="connsiteX12" fmla="*/ 59439 w 172833"/>
                <a:gd name="connsiteY12" fmla="*/ 148575 h 155550"/>
                <a:gd name="connsiteX13" fmla="*/ 33374 w 172833"/>
                <a:gd name="connsiteY13" fmla="*/ 131722 h 155550"/>
                <a:gd name="connsiteX14" fmla="*/ 33374 w 172833"/>
                <a:gd name="connsiteY14" fmla="*/ 13294 h 155550"/>
                <a:gd name="connsiteX15" fmla="*/ 35905 w 172833"/>
                <a:gd name="connsiteY15" fmla="*/ 16027 h 155550"/>
                <a:gd name="connsiteX16" fmla="*/ 139150 w 172833"/>
                <a:gd name="connsiteY16" fmla="*/ 152674 h 155550"/>
                <a:gd name="connsiteX17" fmla="*/ 143452 w 172833"/>
                <a:gd name="connsiteY17" fmla="*/ 155635 h 155550"/>
                <a:gd name="connsiteX18" fmla="*/ 146994 w 172833"/>
                <a:gd name="connsiteY18" fmla="*/ 149714 h 155550"/>
                <a:gd name="connsiteX19" fmla="*/ 146994 w 172833"/>
                <a:gd name="connsiteY19" fmla="*/ 23998 h 155550"/>
                <a:gd name="connsiteX20" fmla="*/ 173059 w 172833"/>
                <a:gd name="connsiteY20" fmla="*/ 7145 h 155550"/>
                <a:gd name="connsiteX21" fmla="*/ 173059 w 172833"/>
                <a:gd name="connsiteY21" fmla="*/ 85 h 155550"/>
                <a:gd name="connsiteX22" fmla="*/ 143452 w 172833"/>
                <a:gd name="connsiteY22" fmla="*/ 768 h 155550"/>
                <a:gd name="connsiteX23" fmla="*/ 113845 w 172833"/>
                <a:gd name="connsiteY23" fmla="*/ 85 h 155550"/>
                <a:gd name="connsiteX24" fmla="*/ 113845 w 172833"/>
                <a:gd name="connsiteY24" fmla="*/ 7145 h 155550"/>
                <a:gd name="connsiteX25" fmla="*/ 139909 w 172833"/>
                <a:gd name="connsiteY25" fmla="*/ 23998 h 155550"/>
                <a:gd name="connsiteX26" fmla="*/ 139909 w 172833"/>
                <a:gd name="connsiteY26" fmla="*/ 121246 h 155550"/>
                <a:gd name="connsiteX27" fmla="*/ 50582 w 172833"/>
                <a:gd name="connsiteY27" fmla="*/ 3045 h 15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833" h="155550">
                  <a:moveTo>
                    <a:pt x="50582" y="3045"/>
                  </a:moveTo>
                  <a:cubicBezTo>
                    <a:pt x="48304" y="312"/>
                    <a:pt x="48051" y="85"/>
                    <a:pt x="43243" y="85"/>
                  </a:cubicBezTo>
                  <a:lnTo>
                    <a:pt x="225" y="85"/>
                  </a:lnTo>
                  <a:lnTo>
                    <a:pt x="225" y="7145"/>
                  </a:lnTo>
                  <a:lnTo>
                    <a:pt x="7563" y="7145"/>
                  </a:lnTo>
                  <a:cubicBezTo>
                    <a:pt x="11359" y="7145"/>
                    <a:pt x="16420" y="7373"/>
                    <a:pt x="20216" y="7600"/>
                  </a:cubicBezTo>
                  <a:cubicBezTo>
                    <a:pt x="26036" y="8284"/>
                    <a:pt x="26289" y="8511"/>
                    <a:pt x="26289" y="12838"/>
                  </a:cubicBezTo>
                  <a:lnTo>
                    <a:pt x="26289" y="131722"/>
                  </a:lnTo>
                  <a:cubicBezTo>
                    <a:pt x="26289" y="137871"/>
                    <a:pt x="26289" y="148575"/>
                    <a:pt x="225" y="148575"/>
                  </a:cubicBezTo>
                  <a:lnTo>
                    <a:pt x="225" y="155635"/>
                  </a:lnTo>
                  <a:cubicBezTo>
                    <a:pt x="9082" y="155407"/>
                    <a:pt x="21481" y="154952"/>
                    <a:pt x="29832" y="154952"/>
                  </a:cubicBezTo>
                  <a:cubicBezTo>
                    <a:pt x="38182" y="154952"/>
                    <a:pt x="50582" y="155407"/>
                    <a:pt x="59439" y="155635"/>
                  </a:cubicBezTo>
                  <a:lnTo>
                    <a:pt x="59439" y="148575"/>
                  </a:lnTo>
                  <a:cubicBezTo>
                    <a:pt x="33374" y="148575"/>
                    <a:pt x="33374" y="137871"/>
                    <a:pt x="33374" y="131722"/>
                  </a:cubicBezTo>
                  <a:lnTo>
                    <a:pt x="33374" y="13294"/>
                  </a:lnTo>
                  <a:cubicBezTo>
                    <a:pt x="34640" y="14433"/>
                    <a:pt x="34893" y="14660"/>
                    <a:pt x="35905" y="16027"/>
                  </a:cubicBezTo>
                  <a:lnTo>
                    <a:pt x="139150" y="152674"/>
                  </a:lnTo>
                  <a:cubicBezTo>
                    <a:pt x="141427" y="155407"/>
                    <a:pt x="141680" y="155635"/>
                    <a:pt x="143452" y="155635"/>
                  </a:cubicBezTo>
                  <a:cubicBezTo>
                    <a:pt x="146994" y="155635"/>
                    <a:pt x="146994" y="154041"/>
                    <a:pt x="146994" y="149714"/>
                  </a:cubicBezTo>
                  <a:lnTo>
                    <a:pt x="146994" y="23998"/>
                  </a:lnTo>
                  <a:cubicBezTo>
                    <a:pt x="146994" y="17849"/>
                    <a:pt x="146994" y="7145"/>
                    <a:pt x="173059" y="7145"/>
                  </a:cubicBezTo>
                  <a:lnTo>
                    <a:pt x="173059" y="85"/>
                  </a:lnTo>
                  <a:cubicBezTo>
                    <a:pt x="164202" y="312"/>
                    <a:pt x="151802" y="768"/>
                    <a:pt x="143452" y="768"/>
                  </a:cubicBezTo>
                  <a:cubicBezTo>
                    <a:pt x="135101" y="768"/>
                    <a:pt x="122701" y="312"/>
                    <a:pt x="113845" y="85"/>
                  </a:cubicBezTo>
                  <a:lnTo>
                    <a:pt x="113845" y="7145"/>
                  </a:lnTo>
                  <a:cubicBezTo>
                    <a:pt x="139909" y="7145"/>
                    <a:pt x="139909" y="17849"/>
                    <a:pt x="139909" y="23998"/>
                  </a:cubicBezTo>
                  <a:lnTo>
                    <a:pt x="139909" y="121246"/>
                  </a:lnTo>
                  <a:lnTo>
                    <a:pt x="50582" y="3045"/>
                  </a:lnTo>
                  <a:close/>
                </a:path>
              </a:pathLst>
            </a:custGeom>
            <a:solidFill>
              <a:srgbClr val="000000"/>
            </a:solidFill>
            <a:ln w="25400" cap="flat">
              <a:noFill/>
              <a:prstDash val="solid"/>
              <a:miter/>
            </a:ln>
          </p:spPr>
          <p:txBody>
            <a:bodyPr rtlCol="0" anchor="ctr"/>
            <a:lstStyle/>
            <a:p>
              <a:endParaRPr lang="en-CN"/>
            </a:p>
          </p:txBody>
        </p:sp>
        <p:sp>
          <p:nvSpPr>
            <p:cNvPr id="48" name="Freeform 47">
              <a:extLst>
                <a:ext uri="{FF2B5EF4-FFF2-40B4-BE49-F238E27FC236}">
                  <a16:creationId xmlns:a16="http://schemas.microsoft.com/office/drawing/2014/main" id="{5D3AD632-0E48-5418-F7DC-FB8298A2DC42}"/>
                </a:ext>
              </a:extLst>
            </p:cNvPr>
            <p:cNvSpPr/>
            <p:nvPr>
              <p:custDataLst>
                <p:tags r:id="rId8"/>
              </p:custDataLst>
            </p:nvPr>
          </p:nvSpPr>
          <p:spPr>
            <a:xfrm>
              <a:off x="4839221" y="5551578"/>
              <a:ext cx="58707" cy="227745"/>
            </a:xfrm>
            <a:custGeom>
              <a:avLst/>
              <a:gdLst>
                <a:gd name="connsiteX0" fmla="*/ 58940 w 58707"/>
                <a:gd name="connsiteY0" fmla="*/ 225553 h 227745"/>
                <a:gd name="connsiteX1" fmla="*/ 54638 w 58707"/>
                <a:gd name="connsiteY1" fmla="*/ 220543 h 227745"/>
                <a:gd name="connsiteX2" fmla="*/ 14909 w 58707"/>
                <a:gd name="connsiteY2" fmla="*/ 113958 h 227745"/>
                <a:gd name="connsiteX3" fmla="*/ 55650 w 58707"/>
                <a:gd name="connsiteY3" fmla="*/ 6234 h 227745"/>
                <a:gd name="connsiteX4" fmla="*/ 58940 w 58707"/>
                <a:gd name="connsiteY4" fmla="*/ 2362 h 227745"/>
                <a:gd name="connsiteX5" fmla="*/ 56410 w 58707"/>
                <a:gd name="connsiteY5" fmla="*/ 85 h 227745"/>
                <a:gd name="connsiteX6" fmla="*/ 16174 w 58707"/>
                <a:gd name="connsiteY6" fmla="*/ 44495 h 227745"/>
                <a:gd name="connsiteX7" fmla="*/ 232 w 58707"/>
                <a:gd name="connsiteY7" fmla="*/ 113958 h 227745"/>
                <a:gd name="connsiteX8" fmla="*/ 16934 w 58707"/>
                <a:gd name="connsiteY8" fmla="*/ 185014 h 227745"/>
                <a:gd name="connsiteX9" fmla="*/ 56410 w 58707"/>
                <a:gd name="connsiteY9" fmla="*/ 227831 h 227745"/>
                <a:gd name="connsiteX10" fmla="*/ 58940 w 58707"/>
                <a:gd name="connsiteY10" fmla="*/ 22555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27745">
                  <a:moveTo>
                    <a:pt x="58940" y="225553"/>
                  </a:moveTo>
                  <a:cubicBezTo>
                    <a:pt x="58940" y="224870"/>
                    <a:pt x="58940" y="224414"/>
                    <a:pt x="54638" y="220543"/>
                  </a:cubicBezTo>
                  <a:cubicBezTo>
                    <a:pt x="23007" y="191847"/>
                    <a:pt x="14909" y="148803"/>
                    <a:pt x="14909" y="113958"/>
                  </a:cubicBezTo>
                  <a:cubicBezTo>
                    <a:pt x="14909" y="74330"/>
                    <a:pt x="24525" y="34702"/>
                    <a:pt x="55650" y="6234"/>
                  </a:cubicBezTo>
                  <a:cubicBezTo>
                    <a:pt x="58940" y="3501"/>
                    <a:pt x="58940" y="3045"/>
                    <a:pt x="58940" y="2362"/>
                  </a:cubicBezTo>
                  <a:cubicBezTo>
                    <a:pt x="58940" y="768"/>
                    <a:pt x="57928" y="85"/>
                    <a:pt x="56410" y="85"/>
                  </a:cubicBezTo>
                  <a:cubicBezTo>
                    <a:pt x="53879" y="85"/>
                    <a:pt x="31104" y="15571"/>
                    <a:pt x="16174" y="44495"/>
                  </a:cubicBezTo>
                  <a:cubicBezTo>
                    <a:pt x="3269" y="69547"/>
                    <a:pt x="232" y="94827"/>
                    <a:pt x="232" y="113958"/>
                  </a:cubicBezTo>
                  <a:cubicBezTo>
                    <a:pt x="232" y="131722"/>
                    <a:pt x="3016" y="159279"/>
                    <a:pt x="16934" y="185014"/>
                  </a:cubicBezTo>
                  <a:cubicBezTo>
                    <a:pt x="32117" y="213027"/>
                    <a:pt x="53879" y="227831"/>
                    <a:pt x="56410" y="227831"/>
                  </a:cubicBezTo>
                  <a:cubicBezTo>
                    <a:pt x="57928" y="227831"/>
                    <a:pt x="58940" y="227147"/>
                    <a:pt x="58940" y="225553"/>
                  </a:cubicBezTo>
                  <a:close/>
                </a:path>
              </a:pathLst>
            </a:custGeom>
            <a:solidFill>
              <a:srgbClr val="000000"/>
            </a:solidFill>
            <a:ln w="25400" cap="flat">
              <a:noFill/>
              <a:prstDash val="solid"/>
              <a:miter/>
            </a:ln>
          </p:spPr>
          <p:txBody>
            <a:bodyPr rtlCol="0" anchor="ctr"/>
            <a:lstStyle/>
            <a:p>
              <a:endParaRPr lang="en-CN"/>
            </a:p>
          </p:txBody>
        </p:sp>
        <p:sp>
          <p:nvSpPr>
            <p:cNvPr id="49" name="Freeform 48">
              <a:extLst>
                <a:ext uri="{FF2B5EF4-FFF2-40B4-BE49-F238E27FC236}">
                  <a16:creationId xmlns:a16="http://schemas.microsoft.com/office/drawing/2014/main" id="{2C47CDC5-16DD-4C45-094D-C9F260BAC1C1}"/>
                </a:ext>
              </a:extLst>
            </p:cNvPr>
            <p:cNvSpPr/>
            <p:nvPr>
              <p:custDataLst>
                <p:tags r:id="rId9"/>
              </p:custDataLst>
            </p:nvPr>
          </p:nvSpPr>
          <p:spPr>
            <a:xfrm>
              <a:off x="4908782" y="5619446"/>
              <a:ext cx="152083" cy="147123"/>
            </a:xfrm>
            <a:custGeom>
              <a:avLst/>
              <a:gdLst>
                <a:gd name="connsiteX0" fmla="*/ 17191 w 152083"/>
                <a:gd name="connsiteY0" fmla="*/ 132405 h 147123"/>
                <a:gd name="connsiteX1" fmla="*/ 15672 w 152083"/>
                <a:gd name="connsiteY1" fmla="*/ 136049 h 147123"/>
                <a:gd name="connsiteX2" fmla="*/ 9093 w 152083"/>
                <a:gd name="connsiteY2" fmla="*/ 136505 h 147123"/>
                <a:gd name="connsiteX3" fmla="*/ 236 w 152083"/>
                <a:gd name="connsiteY3" fmla="*/ 142881 h 147123"/>
                <a:gd name="connsiteX4" fmla="*/ 5044 w 152083"/>
                <a:gd name="connsiteY4" fmla="*/ 147209 h 147123"/>
                <a:gd name="connsiteX5" fmla="*/ 28325 w 152083"/>
                <a:gd name="connsiteY5" fmla="*/ 146525 h 147123"/>
                <a:gd name="connsiteX6" fmla="*/ 55401 w 152083"/>
                <a:gd name="connsiteY6" fmla="*/ 147209 h 147123"/>
                <a:gd name="connsiteX7" fmla="*/ 61981 w 152083"/>
                <a:gd name="connsiteY7" fmla="*/ 140604 h 147123"/>
                <a:gd name="connsiteX8" fmla="*/ 55401 w 152083"/>
                <a:gd name="connsiteY8" fmla="*/ 136505 h 147123"/>
                <a:gd name="connsiteX9" fmla="*/ 44520 w 152083"/>
                <a:gd name="connsiteY9" fmla="*/ 136277 h 147123"/>
                <a:gd name="connsiteX10" fmla="*/ 55401 w 152083"/>
                <a:gd name="connsiteY10" fmla="*/ 96649 h 147123"/>
                <a:gd name="connsiteX11" fmla="*/ 80959 w 152083"/>
                <a:gd name="connsiteY11" fmla="*/ 104848 h 147123"/>
                <a:gd name="connsiteX12" fmla="*/ 152320 w 152083"/>
                <a:gd name="connsiteY12" fmla="*/ 37663 h 147123"/>
                <a:gd name="connsiteX13" fmla="*/ 108036 w 152083"/>
                <a:gd name="connsiteY13" fmla="*/ 85 h 147123"/>
                <a:gd name="connsiteX14" fmla="*/ 72862 w 152083"/>
                <a:gd name="connsiteY14" fmla="*/ 12383 h 147123"/>
                <a:gd name="connsiteX15" fmla="*/ 43761 w 152083"/>
                <a:gd name="connsiteY15" fmla="*/ 85 h 147123"/>
                <a:gd name="connsiteX16" fmla="*/ 21745 w 152083"/>
                <a:gd name="connsiteY16" fmla="*/ 13066 h 147123"/>
                <a:gd name="connsiteX17" fmla="*/ 12130 w 152083"/>
                <a:gd name="connsiteY17" fmla="*/ 35613 h 147123"/>
                <a:gd name="connsiteX18" fmla="*/ 18203 w 152083"/>
                <a:gd name="connsiteY18" fmla="*/ 38801 h 147123"/>
                <a:gd name="connsiteX19" fmla="*/ 23264 w 152083"/>
                <a:gd name="connsiteY19" fmla="*/ 37663 h 147123"/>
                <a:gd name="connsiteX20" fmla="*/ 25288 w 152083"/>
                <a:gd name="connsiteY20" fmla="*/ 31058 h 147123"/>
                <a:gd name="connsiteX21" fmla="*/ 42496 w 152083"/>
                <a:gd name="connsiteY21" fmla="*/ 8284 h 147123"/>
                <a:gd name="connsiteX22" fmla="*/ 48316 w 152083"/>
                <a:gd name="connsiteY22" fmla="*/ 16710 h 147123"/>
                <a:gd name="connsiteX23" fmla="*/ 46798 w 152083"/>
                <a:gd name="connsiteY23" fmla="*/ 26503 h 147123"/>
                <a:gd name="connsiteX24" fmla="*/ 17191 w 152083"/>
                <a:gd name="connsiteY24" fmla="*/ 132405 h 147123"/>
                <a:gd name="connsiteX25" fmla="*/ 75392 w 152083"/>
                <a:gd name="connsiteY25" fmla="*/ 23087 h 147123"/>
                <a:gd name="connsiteX26" fmla="*/ 106771 w 152083"/>
                <a:gd name="connsiteY26" fmla="*/ 8284 h 147123"/>
                <a:gd name="connsiteX27" fmla="*/ 123725 w 152083"/>
                <a:gd name="connsiteY27" fmla="*/ 25592 h 147123"/>
                <a:gd name="connsiteX28" fmla="*/ 111073 w 152083"/>
                <a:gd name="connsiteY28" fmla="*/ 74330 h 147123"/>
                <a:gd name="connsiteX29" fmla="*/ 80453 w 152083"/>
                <a:gd name="connsiteY29" fmla="*/ 96649 h 147123"/>
                <a:gd name="connsiteX30" fmla="*/ 59450 w 152083"/>
                <a:gd name="connsiteY30" fmla="*/ 83440 h 147123"/>
                <a:gd name="connsiteX31" fmla="*/ 59956 w 152083"/>
                <a:gd name="connsiteY31" fmla="*/ 80251 h 147123"/>
                <a:gd name="connsiteX32" fmla="*/ 75392 w 152083"/>
                <a:gd name="connsiteY32" fmla="*/ 23087 h 14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2083" h="147123">
                  <a:moveTo>
                    <a:pt x="17191" y="132405"/>
                  </a:moveTo>
                  <a:cubicBezTo>
                    <a:pt x="16178" y="135594"/>
                    <a:pt x="15925" y="135821"/>
                    <a:pt x="15672" y="136049"/>
                  </a:cubicBezTo>
                  <a:cubicBezTo>
                    <a:pt x="14154" y="136505"/>
                    <a:pt x="11370" y="136505"/>
                    <a:pt x="9093" y="136505"/>
                  </a:cubicBezTo>
                  <a:cubicBezTo>
                    <a:pt x="4791" y="136505"/>
                    <a:pt x="236" y="136505"/>
                    <a:pt x="236" y="142881"/>
                  </a:cubicBezTo>
                  <a:cubicBezTo>
                    <a:pt x="236" y="145387"/>
                    <a:pt x="2261" y="147209"/>
                    <a:pt x="5044" y="147209"/>
                  </a:cubicBezTo>
                  <a:cubicBezTo>
                    <a:pt x="12383" y="147209"/>
                    <a:pt x="20733" y="146525"/>
                    <a:pt x="28325" y="146525"/>
                  </a:cubicBezTo>
                  <a:cubicBezTo>
                    <a:pt x="37182" y="146525"/>
                    <a:pt x="46798" y="147209"/>
                    <a:pt x="55401" y="147209"/>
                  </a:cubicBezTo>
                  <a:cubicBezTo>
                    <a:pt x="57173" y="147209"/>
                    <a:pt x="61981" y="147209"/>
                    <a:pt x="61981" y="140604"/>
                  </a:cubicBezTo>
                  <a:cubicBezTo>
                    <a:pt x="61981" y="136732"/>
                    <a:pt x="57932" y="136505"/>
                    <a:pt x="55401" y="136505"/>
                  </a:cubicBezTo>
                  <a:cubicBezTo>
                    <a:pt x="51859" y="136505"/>
                    <a:pt x="47810" y="136505"/>
                    <a:pt x="44520" y="136277"/>
                  </a:cubicBezTo>
                  <a:lnTo>
                    <a:pt x="55401" y="96649"/>
                  </a:lnTo>
                  <a:cubicBezTo>
                    <a:pt x="59197" y="99837"/>
                    <a:pt x="67548" y="104848"/>
                    <a:pt x="80959" y="104848"/>
                  </a:cubicBezTo>
                  <a:cubicBezTo>
                    <a:pt x="124990" y="104848"/>
                    <a:pt x="152320" y="68864"/>
                    <a:pt x="152320" y="37663"/>
                  </a:cubicBezTo>
                  <a:cubicBezTo>
                    <a:pt x="152320" y="9650"/>
                    <a:pt x="129039" y="85"/>
                    <a:pt x="108036" y="85"/>
                  </a:cubicBezTo>
                  <a:cubicBezTo>
                    <a:pt x="90069" y="85"/>
                    <a:pt x="76911" y="8967"/>
                    <a:pt x="72862" y="12383"/>
                  </a:cubicBezTo>
                  <a:cubicBezTo>
                    <a:pt x="63246" y="85"/>
                    <a:pt x="46544" y="85"/>
                    <a:pt x="43761" y="85"/>
                  </a:cubicBezTo>
                  <a:cubicBezTo>
                    <a:pt x="34398" y="85"/>
                    <a:pt x="27060" y="4867"/>
                    <a:pt x="21745" y="13066"/>
                  </a:cubicBezTo>
                  <a:cubicBezTo>
                    <a:pt x="15419" y="22176"/>
                    <a:pt x="12130" y="34474"/>
                    <a:pt x="12130" y="35613"/>
                  </a:cubicBezTo>
                  <a:cubicBezTo>
                    <a:pt x="12130" y="38801"/>
                    <a:pt x="15925" y="38801"/>
                    <a:pt x="18203" y="38801"/>
                  </a:cubicBezTo>
                  <a:cubicBezTo>
                    <a:pt x="20986" y="38801"/>
                    <a:pt x="21999" y="38801"/>
                    <a:pt x="23264" y="37663"/>
                  </a:cubicBezTo>
                  <a:cubicBezTo>
                    <a:pt x="23770" y="37207"/>
                    <a:pt x="23770" y="36752"/>
                    <a:pt x="25288" y="31058"/>
                  </a:cubicBezTo>
                  <a:cubicBezTo>
                    <a:pt x="30349" y="12838"/>
                    <a:pt x="36169" y="8284"/>
                    <a:pt x="42496" y="8284"/>
                  </a:cubicBezTo>
                  <a:cubicBezTo>
                    <a:pt x="45279" y="8284"/>
                    <a:pt x="48316" y="9195"/>
                    <a:pt x="48316" y="16710"/>
                  </a:cubicBezTo>
                  <a:cubicBezTo>
                    <a:pt x="48316" y="20126"/>
                    <a:pt x="47810" y="23315"/>
                    <a:pt x="46798" y="26503"/>
                  </a:cubicBezTo>
                  <a:lnTo>
                    <a:pt x="17191" y="132405"/>
                  </a:lnTo>
                  <a:close/>
                  <a:moveTo>
                    <a:pt x="75392" y="23087"/>
                  </a:moveTo>
                  <a:cubicBezTo>
                    <a:pt x="82731" y="15344"/>
                    <a:pt x="94624" y="8284"/>
                    <a:pt x="106771" y="8284"/>
                  </a:cubicBezTo>
                  <a:cubicBezTo>
                    <a:pt x="122460" y="8284"/>
                    <a:pt x="123725" y="20582"/>
                    <a:pt x="123725" y="25592"/>
                  </a:cubicBezTo>
                  <a:cubicBezTo>
                    <a:pt x="123725" y="37435"/>
                    <a:pt x="115121" y="65448"/>
                    <a:pt x="111073" y="74330"/>
                  </a:cubicBezTo>
                  <a:cubicBezTo>
                    <a:pt x="103228" y="90955"/>
                    <a:pt x="90828" y="96649"/>
                    <a:pt x="80453" y="96649"/>
                  </a:cubicBezTo>
                  <a:cubicBezTo>
                    <a:pt x="65523" y="96649"/>
                    <a:pt x="59450" y="85945"/>
                    <a:pt x="59450" y="83440"/>
                  </a:cubicBezTo>
                  <a:lnTo>
                    <a:pt x="59956" y="80251"/>
                  </a:lnTo>
                  <a:lnTo>
                    <a:pt x="75392" y="23087"/>
                  </a:lnTo>
                  <a:close/>
                </a:path>
              </a:pathLst>
            </a:custGeom>
            <a:solidFill>
              <a:srgbClr val="000000"/>
            </a:solidFill>
            <a:ln w="25400" cap="flat">
              <a:noFill/>
              <a:prstDash val="solid"/>
              <a:miter/>
            </a:ln>
          </p:spPr>
          <p:txBody>
            <a:bodyPr rtlCol="0" anchor="ctr"/>
            <a:lstStyle/>
            <a:p>
              <a:endParaRPr lang="en-CN"/>
            </a:p>
          </p:txBody>
        </p:sp>
        <p:sp>
          <p:nvSpPr>
            <p:cNvPr id="50" name="Freeform 49">
              <a:extLst>
                <a:ext uri="{FF2B5EF4-FFF2-40B4-BE49-F238E27FC236}">
                  <a16:creationId xmlns:a16="http://schemas.microsoft.com/office/drawing/2014/main" id="{5CDEDBF7-1F55-C64B-B931-D03EFBB4EC36}"/>
                </a:ext>
              </a:extLst>
            </p:cNvPr>
            <p:cNvSpPr/>
            <p:nvPr>
              <p:custDataLst>
                <p:tags r:id="rId10"/>
              </p:custDataLst>
            </p:nvPr>
          </p:nvSpPr>
          <p:spPr>
            <a:xfrm>
              <a:off x="5083950" y="5650692"/>
              <a:ext cx="64477" cy="105856"/>
            </a:xfrm>
            <a:custGeom>
              <a:avLst/>
              <a:gdLst>
                <a:gd name="connsiteX0" fmla="*/ 40275 w 64477"/>
                <a:gd name="connsiteY0" fmla="*/ 4550 h 105856"/>
                <a:gd name="connsiteX1" fmla="*/ 34961 w 64477"/>
                <a:gd name="connsiteY1" fmla="*/ 86 h 105856"/>
                <a:gd name="connsiteX2" fmla="*/ 242 w 64477"/>
                <a:gd name="connsiteY2" fmla="*/ 10289 h 105856"/>
                <a:gd name="connsiteX3" fmla="*/ 242 w 64477"/>
                <a:gd name="connsiteY3" fmla="*/ 16028 h 105856"/>
                <a:gd name="connsiteX4" fmla="*/ 25927 w 64477"/>
                <a:gd name="connsiteY4" fmla="*/ 11565 h 105856"/>
                <a:gd name="connsiteX5" fmla="*/ 25927 w 64477"/>
                <a:gd name="connsiteY5" fmla="*/ 92870 h 105856"/>
                <a:gd name="connsiteX6" fmla="*/ 8213 w 64477"/>
                <a:gd name="connsiteY6" fmla="*/ 100203 h 105856"/>
                <a:gd name="connsiteX7" fmla="*/ 1482 w 64477"/>
                <a:gd name="connsiteY7" fmla="*/ 100203 h 105856"/>
                <a:gd name="connsiteX8" fmla="*/ 1482 w 64477"/>
                <a:gd name="connsiteY8" fmla="*/ 105942 h 105856"/>
                <a:gd name="connsiteX9" fmla="*/ 33012 w 64477"/>
                <a:gd name="connsiteY9" fmla="*/ 105305 h 105856"/>
                <a:gd name="connsiteX10" fmla="*/ 64720 w 64477"/>
                <a:gd name="connsiteY10" fmla="*/ 105942 h 105856"/>
                <a:gd name="connsiteX11" fmla="*/ 64720 w 64477"/>
                <a:gd name="connsiteY11" fmla="*/ 100203 h 105856"/>
                <a:gd name="connsiteX12" fmla="*/ 57988 w 64477"/>
                <a:gd name="connsiteY12" fmla="*/ 100203 h 105856"/>
                <a:gd name="connsiteX13" fmla="*/ 40275 w 64477"/>
                <a:gd name="connsiteY13" fmla="*/ 92870 h 105856"/>
                <a:gd name="connsiteX14" fmla="*/ 40275 w 64477"/>
                <a:gd name="connsiteY14" fmla="*/ 4550 h 1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05856">
                  <a:moveTo>
                    <a:pt x="40275" y="4550"/>
                  </a:moveTo>
                  <a:cubicBezTo>
                    <a:pt x="40275" y="246"/>
                    <a:pt x="39921" y="86"/>
                    <a:pt x="34961" y="86"/>
                  </a:cubicBezTo>
                  <a:cubicBezTo>
                    <a:pt x="23624" y="10130"/>
                    <a:pt x="7505" y="10289"/>
                    <a:pt x="242" y="10289"/>
                  </a:cubicBezTo>
                  <a:lnTo>
                    <a:pt x="242" y="16028"/>
                  </a:lnTo>
                  <a:cubicBezTo>
                    <a:pt x="4493" y="16028"/>
                    <a:pt x="16184" y="16028"/>
                    <a:pt x="25927" y="11565"/>
                  </a:cubicBezTo>
                  <a:lnTo>
                    <a:pt x="25927" y="92870"/>
                  </a:lnTo>
                  <a:cubicBezTo>
                    <a:pt x="25927" y="98131"/>
                    <a:pt x="25927" y="100203"/>
                    <a:pt x="8213" y="100203"/>
                  </a:cubicBezTo>
                  <a:lnTo>
                    <a:pt x="1482" y="100203"/>
                  </a:lnTo>
                  <a:lnTo>
                    <a:pt x="1482" y="105942"/>
                  </a:lnTo>
                  <a:cubicBezTo>
                    <a:pt x="4671" y="105783"/>
                    <a:pt x="26458" y="105305"/>
                    <a:pt x="33012" y="105305"/>
                  </a:cubicBezTo>
                  <a:cubicBezTo>
                    <a:pt x="38503" y="105305"/>
                    <a:pt x="60823" y="105783"/>
                    <a:pt x="64720" y="105942"/>
                  </a:cubicBezTo>
                  <a:lnTo>
                    <a:pt x="64720" y="100203"/>
                  </a:lnTo>
                  <a:lnTo>
                    <a:pt x="57988" y="100203"/>
                  </a:lnTo>
                  <a:cubicBezTo>
                    <a:pt x="40275" y="100203"/>
                    <a:pt x="40275" y="98131"/>
                    <a:pt x="40275" y="92870"/>
                  </a:cubicBezTo>
                  <a:lnTo>
                    <a:pt x="40275" y="4550"/>
                  </a:lnTo>
                  <a:close/>
                </a:path>
              </a:pathLst>
            </a:custGeom>
            <a:solidFill>
              <a:srgbClr val="000000"/>
            </a:solidFill>
            <a:ln w="25400" cap="flat">
              <a:noFill/>
              <a:prstDash val="solid"/>
              <a:miter/>
            </a:ln>
          </p:spPr>
          <p:txBody>
            <a:bodyPr rtlCol="0" anchor="ctr"/>
            <a:lstStyle/>
            <a:p>
              <a:endParaRPr lang="en-CN"/>
            </a:p>
          </p:txBody>
        </p:sp>
        <p:sp>
          <p:nvSpPr>
            <p:cNvPr id="51" name="Freeform 50">
              <a:extLst>
                <a:ext uri="{FF2B5EF4-FFF2-40B4-BE49-F238E27FC236}">
                  <a16:creationId xmlns:a16="http://schemas.microsoft.com/office/drawing/2014/main" id="{E3551F9C-A3C8-E8DF-2368-A2CA1D54D3B0}"/>
                </a:ext>
              </a:extLst>
            </p:cNvPr>
            <p:cNvSpPr/>
            <p:nvPr>
              <p:custDataLst>
                <p:tags r:id="rId11"/>
              </p:custDataLst>
            </p:nvPr>
          </p:nvSpPr>
          <p:spPr>
            <a:xfrm>
              <a:off x="5199927" y="5698246"/>
              <a:ext cx="29606" cy="68096"/>
            </a:xfrm>
            <a:custGeom>
              <a:avLst/>
              <a:gdLst>
                <a:gd name="connsiteX0" fmla="*/ 29854 w 29606"/>
                <a:gd name="connsiteY0" fmla="*/ 23998 h 68096"/>
                <a:gd name="connsiteX1" fmla="*/ 13658 w 29606"/>
                <a:gd name="connsiteY1" fmla="*/ 85 h 68096"/>
                <a:gd name="connsiteX2" fmla="*/ 247 w 29606"/>
                <a:gd name="connsiteY2" fmla="*/ 12155 h 68096"/>
                <a:gd name="connsiteX3" fmla="*/ 13658 w 29606"/>
                <a:gd name="connsiteY3" fmla="*/ 24226 h 68096"/>
                <a:gd name="connsiteX4" fmla="*/ 22515 w 29606"/>
                <a:gd name="connsiteY4" fmla="*/ 21265 h 68096"/>
                <a:gd name="connsiteX5" fmla="*/ 23780 w 29606"/>
                <a:gd name="connsiteY5" fmla="*/ 20582 h 68096"/>
                <a:gd name="connsiteX6" fmla="*/ 24286 w 29606"/>
                <a:gd name="connsiteY6" fmla="*/ 23998 h 68096"/>
                <a:gd name="connsiteX7" fmla="*/ 7079 w 29606"/>
                <a:gd name="connsiteY7" fmla="*/ 62032 h 68096"/>
                <a:gd name="connsiteX8" fmla="*/ 4295 w 29606"/>
                <a:gd name="connsiteY8" fmla="*/ 65676 h 68096"/>
                <a:gd name="connsiteX9" fmla="*/ 6826 w 29606"/>
                <a:gd name="connsiteY9" fmla="*/ 68181 h 68096"/>
                <a:gd name="connsiteX10" fmla="*/ 29854 w 29606"/>
                <a:gd name="connsiteY10" fmla="*/ 23998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68096">
                  <a:moveTo>
                    <a:pt x="29854" y="23998"/>
                  </a:moveTo>
                  <a:cubicBezTo>
                    <a:pt x="29854" y="8967"/>
                    <a:pt x="23527" y="85"/>
                    <a:pt x="13658" y="85"/>
                  </a:cubicBezTo>
                  <a:cubicBezTo>
                    <a:pt x="5308" y="85"/>
                    <a:pt x="247" y="5778"/>
                    <a:pt x="247" y="12155"/>
                  </a:cubicBezTo>
                  <a:cubicBezTo>
                    <a:pt x="247" y="18304"/>
                    <a:pt x="5308" y="24226"/>
                    <a:pt x="13658" y="24226"/>
                  </a:cubicBezTo>
                  <a:cubicBezTo>
                    <a:pt x="16695" y="24226"/>
                    <a:pt x="19985" y="23315"/>
                    <a:pt x="22515" y="21265"/>
                  </a:cubicBezTo>
                  <a:cubicBezTo>
                    <a:pt x="23274" y="20810"/>
                    <a:pt x="23527" y="20582"/>
                    <a:pt x="23780" y="20582"/>
                  </a:cubicBezTo>
                  <a:cubicBezTo>
                    <a:pt x="24033" y="20582"/>
                    <a:pt x="24286" y="20810"/>
                    <a:pt x="24286" y="23998"/>
                  </a:cubicBezTo>
                  <a:cubicBezTo>
                    <a:pt x="24286" y="40851"/>
                    <a:pt x="15430" y="54516"/>
                    <a:pt x="7079" y="62032"/>
                  </a:cubicBezTo>
                  <a:cubicBezTo>
                    <a:pt x="4295" y="64537"/>
                    <a:pt x="4295" y="64992"/>
                    <a:pt x="4295" y="65676"/>
                  </a:cubicBezTo>
                  <a:cubicBezTo>
                    <a:pt x="4295" y="67270"/>
                    <a:pt x="5561" y="68181"/>
                    <a:pt x="6826" y="68181"/>
                  </a:cubicBezTo>
                  <a:cubicBezTo>
                    <a:pt x="9609" y="68181"/>
                    <a:pt x="29854" y="50644"/>
                    <a:pt x="29854" y="23998"/>
                  </a:cubicBezTo>
                  <a:close/>
                </a:path>
              </a:pathLst>
            </a:custGeom>
            <a:solidFill>
              <a:srgbClr val="000000"/>
            </a:solidFill>
            <a:ln w="25400" cap="flat">
              <a:noFill/>
              <a:prstDash val="solid"/>
              <a:miter/>
            </a:ln>
          </p:spPr>
          <p:txBody>
            <a:bodyPr rtlCol="0" anchor="ctr"/>
            <a:lstStyle/>
            <a:p>
              <a:endParaRPr lang="en-CN"/>
            </a:p>
          </p:txBody>
        </p:sp>
        <p:sp>
          <p:nvSpPr>
            <p:cNvPr id="52" name="Freeform 51">
              <a:extLst>
                <a:ext uri="{FF2B5EF4-FFF2-40B4-BE49-F238E27FC236}">
                  <a16:creationId xmlns:a16="http://schemas.microsoft.com/office/drawing/2014/main" id="{FE0E38D6-B188-581A-631B-C042E52DB4D5}"/>
                </a:ext>
              </a:extLst>
            </p:cNvPr>
            <p:cNvSpPr/>
            <p:nvPr>
              <p:custDataLst>
                <p:tags r:id="rId12"/>
              </p:custDataLst>
            </p:nvPr>
          </p:nvSpPr>
          <p:spPr>
            <a:xfrm>
              <a:off x="5312393" y="5698246"/>
              <a:ext cx="26823" cy="24141"/>
            </a:xfrm>
            <a:custGeom>
              <a:avLst/>
              <a:gdLst>
                <a:gd name="connsiteX0" fmla="*/ 27074 w 26823"/>
                <a:gd name="connsiteY0" fmla="*/ 12155 h 24141"/>
                <a:gd name="connsiteX1" fmla="*/ 13663 w 26823"/>
                <a:gd name="connsiteY1" fmla="*/ 85 h 24141"/>
                <a:gd name="connsiteX2" fmla="*/ 251 w 26823"/>
                <a:gd name="connsiteY2" fmla="*/ 12155 h 24141"/>
                <a:gd name="connsiteX3" fmla="*/ 13663 w 26823"/>
                <a:gd name="connsiteY3" fmla="*/ 24226 h 24141"/>
                <a:gd name="connsiteX4" fmla="*/ 27074 w 26823"/>
                <a:gd name="connsiteY4" fmla="*/ 12155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141">
                  <a:moveTo>
                    <a:pt x="27074" y="12155"/>
                  </a:moveTo>
                  <a:cubicBezTo>
                    <a:pt x="27074" y="5551"/>
                    <a:pt x="21001" y="85"/>
                    <a:pt x="13663" y="85"/>
                  </a:cubicBezTo>
                  <a:cubicBezTo>
                    <a:pt x="6324" y="85"/>
                    <a:pt x="251" y="5551"/>
                    <a:pt x="251" y="12155"/>
                  </a:cubicBezTo>
                  <a:cubicBezTo>
                    <a:pt x="251" y="18760"/>
                    <a:pt x="6324" y="24226"/>
                    <a:pt x="13663" y="24226"/>
                  </a:cubicBezTo>
                  <a:cubicBezTo>
                    <a:pt x="21001" y="24226"/>
                    <a:pt x="27074" y="18760"/>
                    <a:pt x="27074" y="12155"/>
                  </a:cubicBezTo>
                  <a:close/>
                </a:path>
              </a:pathLst>
            </a:custGeom>
            <a:solidFill>
              <a:srgbClr val="000000"/>
            </a:solidFill>
            <a:ln w="25400"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EEBA02ED-A39B-D92F-CB21-DE738DD9F10A}"/>
                </a:ext>
              </a:extLst>
            </p:cNvPr>
            <p:cNvSpPr/>
            <p:nvPr>
              <p:custDataLst>
                <p:tags r:id="rId13"/>
              </p:custDataLst>
            </p:nvPr>
          </p:nvSpPr>
          <p:spPr>
            <a:xfrm>
              <a:off x="5382685" y="5698246"/>
              <a:ext cx="26823" cy="24141"/>
            </a:xfrm>
            <a:custGeom>
              <a:avLst/>
              <a:gdLst>
                <a:gd name="connsiteX0" fmla="*/ 27077 w 26823"/>
                <a:gd name="connsiteY0" fmla="*/ 12155 h 24141"/>
                <a:gd name="connsiteX1" fmla="*/ 13665 w 26823"/>
                <a:gd name="connsiteY1" fmla="*/ 85 h 24141"/>
                <a:gd name="connsiteX2" fmla="*/ 254 w 26823"/>
                <a:gd name="connsiteY2" fmla="*/ 12155 h 24141"/>
                <a:gd name="connsiteX3" fmla="*/ 13665 w 26823"/>
                <a:gd name="connsiteY3" fmla="*/ 24226 h 24141"/>
                <a:gd name="connsiteX4" fmla="*/ 27077 w 26823"/>
                <a:gd name="connsiteY4" fmla="*/ 12155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141">
                  <a:moveTo>
                    <a:pt x="27077" y="12155"/>
                  </a:moveTo>
                  <a:cubicBezTo>
                    <a:pt x="27077" y="5551"/>
                    <a:pt x="21004" y="85"/>
                    <a:pt x="13665" y="85"/>
                  </a:cubicBezTo>
                  <a:cubicBezTo>
                    <a:pt x="6327" y="85"/>
                    <a:pt x="254" y="5551"/>
                    <a:pt x="254" y="12155"/>
                  </a:cubicBezTo>
                  <a:cubicBezTo>
                    <a:pt x="254" y="18760"/>
                    <a:pt x="6327" y="24226"/>
                    <a:pt x="13665" y="24226"/>
                  </a:cubicBezTo>
                  <a:cubicBezTo>
                    <a:pt x="21004" y="24226"/>
                    <a:pt x="27077" y="18760"/>
                    <a:pt x="27077" y="12155"/>
                  </a:cubicBezTo>
                  <a:close/>
                </a:path>
              </a:pathLst>
            </a:custGeom>
            <a:solidFill>
              <a:srgbClr val="000000"/>
            </a:solidFill>
            <a:ln w="25400"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7B9CE2D4-A9DE-AFFB-691B-5960A92C3D2D}"/>
                </a:ext>
              </a:extLst>
            </p:cNvPr>
            <p:cNvSpPr/>
            <p:nvPr>
              <p:custDataLst>
                <p:tags r:id="rId14"/>
              </p:custDataLst>
            </p:nvPr>
          </p:nvSpPr>
          <p:spPr>
            <a:xfrm>
              <a:off x="5452978" y="5698246"/>
              <a:ext cx="26823" cy="24141"/>
            </a:xfrm>
            <a:custGeom>
              <a:avLst/>
              <a:gdLst>
                <a:gd name="connsiteX0" fmla="*/ 27080 w 26823"/>
                <a:gd name="connsiteY0" fmla="*/ 12155 h 24141"/>
                <a:gd name="connsiteX1" fmla="*/ 13668 w 26823"/>
                <a:gd name="connsiteY1" fmla="*/ 85 h 24141"/>
                <a:gd name="connsiteX2" fmla="*/ 257 w 26823"/>
                <a:gd name="connsiteY2" fmla="*/ 12155 h 24141"/>
                <a:gd name="connsiteX3" fmla="*/ 13668 w 26823"/>
                <a:gd name="connsiteY3" fmla="*/ 24226 h 24141"/>
                <a:gd name="connsiteX4" fmla="*/ 27080 w 26823"/>
                <a:gd name="connsiteY4" fmla="*/ 12155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4141">
                  <a:moveTo>
                    <a:pt x="27080" y="12155"/>
                  </a:moveTo>
                  <a:cubicBezTo>
                    <a:pt x="27080" y="5551"/>
                    <a:pt x="21007" y="85"/>
                    <a:pt x="13668" y="85"/>
                  </a:cubicBezTo>
                  <a:cubicBezTo>
                    <a:pt x="6330" y="85"/>
                    <a:pt x="257" y="5551"/>
                    <a:pt x="257" y="12155"/>
                  </a:cubicBezTo>
                  <a:cubicBezTo>
                    <a:pt x="257" y="18760"/>
                    <a:pt x="6330" y="24226"/>
                    <a:pt x="13668" y="24226"/>
                  </a:cubicBezTo>
                  <a:cubicBezTo>
                    <a:pt x="21007" y="24226"/>
                    <a:pt x="27080" y="18760"/>
                    <a:pt x="27080" y="12155"/>
                  </a:cubicBezTo>
                  <a:close/>
                </a:path>
              </a:pathLst>
            </a:custGeom>
            <a:solidFill>
              <a:srgbClr val="000000"/>
            </a:solidFill>
            <a:ln w="25400"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B5DBDDD8-3CB1-AEAD-0513-34B6D971F85D}"/>
                </a:ext>
              </a:extLst>
            </p:cNvPr>
            <p:cNvSpPr/>
            <p:nvPr>
              <p:custDataLst>
                <p:tags r:id="rId15"/>
              </p:custDataLst>
            </p:nvPr>
          </p:nvSpPr>
          <p:spPr>
            <a:xfrm>
              <a:off x="5523270" y="5698246"/>
              <a:ext cx="29606" cy="68096"/>
            </a:xfrm>
            <a:custGeom>
              <a:avLst/>
              <a:gdLst>
                <a:gd name="connsiteX0" fmla="*/ 29866 w 29606"/>
                <a:gd name="connsiteY0" fmla="*/ 23998 h 68096"/>
                <a:gd name="connsiteX1" fmla="*/ 13671 w 29606"/>
                <a:gd name="connsiteY1" fmla="*/ 85 h 68096"/>
                <a:gd name="connsiteX2" fmla="*/ 259 w 29606"/>
                <a:gd name="connsiteY2" fmla="*/ 12155 h 68096"/>
                <a:gd name="connsiteX3" fmla="*/ 13671 w 29606"/>
                <a:gd name="connsiteY3" fmla="*/ 24226 h 68096"/>
                <a:gd name="connsiteX4" fmla="*/ 22528 w 29606"/>
                <a:gd name="connsiteY4" fmla="*/ 21265 h 68096"/>
                <a:gd name="connsiteX5" fmla="*/ 23793 w 29606"/>
                <a:gd name="connsiteY5" fmla="*/ 20582 h 68096"/>
                <a:gd name="connsiteX6" fmla="*/ 24299 w 29606"/>
                <a:gd name="connsiteY6" fmla="*/ 23998 h 68096"/>
                <a:gd name="connsiteX7" fmla="*/ 7092 w 29606"/>
                <a:gd name="connsiteY7" fmla="*/ 62032 h 68096"/>
                <a:gd name="connsiteX8" fmla="*/ 4308 w 29606"/>
                <a:gd name="connsiteY8" fmla="*/ 65676 h 68096"/>
                <a:gd name="connsiteX9" fmla="*/ 6839 w 29606"/>
                <a:gd name="connsiteY9" fmla="*/ 68181 h 68096"/>
                <a:gd name="connsiteX10" fmla="*/ 29866 w 29606"/>
                <a:gd name="connsiteY10" fmla="*/ 23998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68096">
                  <a:moveTo>
                    <a:pt x="29866" y="23998"/>
                  </a:moveTo>
                  <a:cubicBezTo>
                    <a:pt x="29866" y="8967"/>
                    <a:pt x="23540" y="85"/>
                    <a:pt x="13671" y="85"/>
                  </a:cubicBezTo>
                  <a:cubicBezTo>
                    <a:pt x="5320" y="85"/>
                    <a:pt x="259" y="5778"/>
                    <a:pt x="259" y="12155"/>
                  </a:cubicBezTo>
                  <a:cubicBezTo>
                    <a:pt x="259" y="18304"/>
                    <a:pt x="5320" y="24226"/>
                    <a:pt x="13671" y="24226"/>
                  </a:cubicBezTo>
                  <a:cubicBezTo>
                    <a:pt x="16708" y="24226"/>
                    <a:pt x="19997" y="23315"/>
                    <a:pt x="22528" y="21265"/>
                  </a:cubicBezTo>
                  <a:cubicBezTo>
                    <a:pt x="23287" y="20810"/>
                    <a:pt x="23540" y="20582"/>
                    <a:pt x="23793" y="20582"/>
                  </a:cubicBezTo>
                  <a:cubicBezTo>
                    <a:pt x="24046" y="20582"/>
                    <a:pt x="24299" y="20810"/>
                    <a:pt x="24299" y="23998"/>
                  </a:cubicBezTo>
                  <a:cubicBezTo>
                    <a:pt x="24299" y="40851"/>
                    <a:pt x="15442" y="54516"/>
                    <a:pt x="7092" y="62032"/>
                  </a:cubicBezTo>
                  <a:cubicBezTo>
                    <a:pt x="4308" y="64537"/>
                    <a:pt x="4308" y="64992"/>
                    <a:pt x="4308" y="65676"/>
                  </a:cubicBezTo>
                  <a:cubicBezTo>
                    <a:pt x="4308" y="67270"/>
                    <a:pt x="5573" y="68181"/>
                    <a:pt x="6839" y="68181"/>
                  </a:cubicBezTo>
                  <a:cubicBezTo>
                    <a:pt x="9622" y="68181"/>
                    <a:pt x="29866" y="50644"/>
                    <a:pt x="29866" y="23998"/>
                  </a:cubicBezTo>
                  <a:close/>
                </a:path>
              </a:pathLst>
            </a:custGeom>
            <a:solidFill>
              <a:srgbClr val="000000"/>
            </a:solidFill>
            <a:ln w="25400"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E27E5388-44E7-A249-04C6-C2BAF037DF4A}"/>
                </a:ext>
              </a:extLst>
            </p:cNvPr>
            <p:cNvSpPr/>
            <p:nvPr>
              <p:custDataLst>
                <p:tags r:id="rId16"/>
              </p:custDataLst>
            </p:nvPr>
          </p:nvSpPr>
          <p:spPr>
            <a:xfrm>
              <a:off x="5610178" y="5619446"/>
              <a:ext cx="152083" cy="147123"/>
            </a:xfrm>
            <a:custGeom>
              <a:avLst/>
              <a:gdLst>
                <a:gd name="connsiteX0" fmla="*/ 17218 w 152083"/>
                <a:gd name="connsiteY0" fmla="*/ 132405 h 147123"/>
                <a:gd name="connsiteX1" fmla="*/ 15700 w 152083"/>
                <a:gd name="connsiteY1" fmla="*/ 136049 h 147123"/>
                <a:gd name="connsiteX2" fmla="*/ 9121 w 152083"/>
                <a:gd name="connsiteY2" fmla="*/ 136505 h 147123"/>
                <a:gd name="connsiteX3" fmla="*/ 264 w 152083"/>
                <a:gd name="connsiteY3" fmla="*/ 142881 h 147123"/>
                <a:gd name="connsiteX4" fmla="*/ 5072 w 152083"/>
                <a:gd name="connsiteY4" fmla="*/ 147209 h 147123"/>
                <a:gd name="connsiteX5" fmla="*/ 28352 w 152083"/>
                <a:gd name="connsiteY5" fmla="*/ 146525 h 147123"/>
                <a:gd name="connsiteX6" fmla="*/ 55429 w 152083"/>
                <a:gd name="connsiteY6" fmla="*/ 147209 h 147123"/>
                <a:gd name="connsiteX7" fmla="*/ 62008 w 152083"/>
                <a:gd name="connsiteY7" fmla="*/ 140604 h 147123"/>
                <a:gd name="connsiteX8" fmla="*/ 55429 w 152083"/>
                <a:gd name="connsiteY8" fmla="*/ 136505 h 147123"/>
                <a:gd name="connsiteX9" fmla="*/ 44548 w 152083"/>
                <a:gd name="connsiteY9" fmla="*/ 136277 h 147123"/>
                <a:gd name="connsiteX10" fmla="*/ 55429 w 152083"/>
                <a:gd name="connsiteY10" fmla="*/ 96649 h 147123"/>
                <a:gd name="connsiteX11" fmla="*/ 80987 w 152083"/>
                <a:gd name="connsiteY11" fmla="*/ 104848 h 147123"/>
                <a:gd name="connsiteX12" fmla="*/ 152347 w 152083"/>
                <a:gd name="connsiteY12" fmla="*/ 37663 h 147123"/>
                <a:gd name="connsiteX13" fmla="*/ 108064 w 152083"/>
                <a:gd name="connsiteY13" fmla="*/ 85 h 147123"/>
                <a:gd name="connsiteX14" fmla="*/ 72889 w 152083"/>
                <a:gd name="connsiteY14" fmla="*/ 12383 h 147123"/>
                <a:gd name="connsiteX15" fmla="*/ 43789 w 152083"/>
                <a:gd name="connsiteY15" fmla="*/ 85 h 147123"/>
                <a:gd name="connsiteX16" fmla="*/ 21773 w 152083"/>
                <a:gd name="connsiteY16" fmla="*/ 13066 h 147123"/>
                <a:gd name="connsiteX17" fmla="*/ 12157 w 152083"/>
                <a:gd name="connsiteY17" fmla="*/ 35613 h 147123"/>
                <a:gd name="connsiteX18" fmla="*/ 18230 w 152083"/>
                <a:gd name="connsiteY18" fmla="*/ 38801 h 147123"/>
                <a:gd name="connsiteX19" fmla="*/ 23291 w 152083"/>
                <a:gd name="connsiteY19" fmla="*/ 37663 h 147123"/>
                <a:gd name="connsiteX20" fmla="*/ 25316 w 152083"/>
                <a:gd name="connsiteY20" fmla="*/ 31058 h 147123"/>
                <a:gd name="connsiteX21" fmla="*/ 42523 w 152083"/>
                <a:gd name="connsiteY21" fmla="*/ 8284 h 147123"/>
                <a:gd name="connsiteX22" fmla="*/ 48343 w 152083"/>
                <a:gd name="connsiteY22" fmla="*/ 16710 h 147123"/>
                <a:gd name="connsiteX23" fmla="*/ 46825 w 152083"/>
                <a:gd name="connsiteY23" fmla="*/ 26503 h 147123"/>
                <a:gd name="connsiteX24" fmla="*/ 17218 w 152083"/>
                <a:gd name="connsiteY24" fmla="*/ 132405 h 147123"/>
                <a:gd name="connsiteX25" fmla="*/ 75420 w 152083"/>
                <a:gd name="connsiteY25" fmla="*/ 23087 h 147123"/>
                <a:gd name="connsiteX26" fmla="*/ 106798 w 152083"/>
                <a:gd name="connsiteY26" fmla="*/ 8284 h 147123"/>
                <a:gd name="connsiteX27" fmla="*/ 123753 w 152083"/>
                <a:gd name="connsiteY27" fmla="*/ 25592 h 147123"/>
                <a:gd name="connsiteX28" fmla="*/ 111100 w 152083"/>
                <a:gd name="connsiteY28" fmla="*/ 74330 h 147123"/>
                <a:gd name="connsiteX29" fmla="*/ 80481 w 152083"/>
                <a:gd name="connsiteY29" fmla="*/ 96649 h 147123"/>
                <a:gd name="connsiteX30" fmla="*/ 59478 w 152083"/>
                <a:gd name="connsiteY30" fmla="*/ 83440 h 147123"/>
                <a:gd name="connsiteX31" fmla="*/ 59984 w 152083"/>
                <a:gd name="connsiteY31" fmla="*/ 80251 h 147123"/>
                <a:gd name="connsiteX32" fmla="*/ 75420 w 152083"/>
                <a:gd name="connsiteY32" fmla="*/ 23087 h 14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2083" h="147123">
                  <a:moveTo>
                    <a:pt x="17218" y="132405"/>
                  </a:moveTo>
                  <a:cubicBezTo>
                    <a:pt x="16206" y="135594"/>
                    <a:pt x="15953" y="135821"/>
                    <a:pt x="15700" y="136049"/>
                  </a:cubicBezTo>
                  <a:cubicBezTo>
                    <a:pt x="14182" y="136505"/>
                    <a:pt x="11398" y="136505"/>
                    <a:pt x="9121" y="136505"/>
                  </a:cubicBezTo>
                  <a:cubicBezTo>
                    <a:pt x="4819" y="136505"/>
                    <a:pt x="264" y="136505"/>
                    <a:pt x="264" y="142881"/>
                  </a:cubicBezTo>
                  <a:cubicBezTo>
                    <a:pt x="264" y="145387"/>
                    <a:pt x="2288" y="147209"/>
                    <a:pt x="5072" y="147209"/>
                  </a:cubicBezTo>
                  <a:cubicBezTo>
                    <a:pt x="12410" y="147209"/>
                    <a:pt x="20761" y="146525"/>
                    <a:pt x="28352" y="146525"/>
                  </a:cubicBezTo>
                  <a:cubicBezTo>
                    <a:pt x="37209" y="146525"/>
                    <a:pt x="46825" y="147209"/>
                    <a:pt x="55429" y="147209"/>
                  </a:cubicBezTo>
                  <a:cubicBezTo>
                    <a:pt x="57200" y="147209"/>
                    <a:pt x="62008" y="147209"/>
                    <a:pt x="62008" y="140604"/>
                  </a:cubicBezTo>
                  <a:cubicBezTo>
                    <a:pt x="62008" y="136732"/>
                    <a:pt x="57959" y="136505"/>
                    <a:pt x="55429" y="136505"/>
                  </a:cubicBezTo>
                  <a:cubicBezTo>
                    <a:pt x="51886" y="136505"/>
                    <a:pt x="47837" y="136505"/>
                    <a:pt x="44548" y="136277"/>
                  </a:cubicBezTo>
                  <a:lnTo>
                    <a:pt x="55429" y="96649"/>
                  </a:lnTo>
                  <a:cubicBezTo>
                    <a:pt x="59225" y="99837"/>
                    <a:pt x="67575" y="104848"/>
                    <a:pt x="80987" y="104848"/>
                  </a:cubicBezTo>
                  <a:cubicBezTo>
                    <a:pt x="125018" y="104848"/>
                    <a:pt x="152347" y="68864"/>
                    <a:pt x="152347" y="37663"/>
                  </a:cubicBezTo>
                  <a:cubicBezTo>
                    <a:pt x="152347" y="9650"/>
                    <a:pt x="129067" y="85"/>
                    <a:pt x="108064" y="85"/>
                  </a:cubicBezTo>
                  <a:cubicBezTo>
                    <a:pt x="90097" y="85"/>
                    <a:pt x="76938" y="8967"/>
                    <a:pt x="72889" y="12383"/>
                  </a:cubicBezTo>
                  <a:cubicBezTo>
                    <a:pt x="63273" y="85"/>
                    <a:pt x="46572" y="85"/>
                    <a:pt x="43789" y="85"/>
                  </a:cubicBezTo>
                  <a:cubicBezTo>
                    <a:pt x="34426" y="85"/>
                    <a:pt x="27087" y="4867"/>
                    <a:pt x="21773" y="13066"/>
                  </a:cubicBezTo>
                  <a:cubicBezTo>
                    <a:pt x="15447" y="22176"/>
                    <a:pt x="12157" y="34474"/>
                    <a:pt x="12157" y="35613"/>
                  </a:cubicBezTo>
                  <a:cubicBezTo>
                    <a:pt x="12157" y="38801"/>
                    <a:pt x="15953" y="38801"/>
                    <a:pt x="18230" y="38801"/>
                  </a:cubicBezTo>
                  <a:cubicBezTo>
                    <a:pt x="21014" y="38801"/>
                    <a:pt x="22026" y="38801"/>
                    <a:pt x="23291" y="37663"/>
                  </a:cubicBezTo>
                  <a:cubicBezTo>
                    <a:pt x="23797" y="37207"/>
                    <a:pt x="23797" y="36752"/>
                    <a:pt x="25316" y="31058"/>
                  </a:cubicBezTo>
                  <a:cubicBezTo>
                    <a:pt x="30377" y="12838"/>
                    <a:pt x="36197" y="8284"/>
                    <a:pt x="42523" y="8284"/>
                  </a:cubicBezTo>
                  <a:cubicBezTo>
                    <a:pt x="45307" y="8284"/>
                    <a:pt x="48343" y="9195"/>
                    <a:pt x="48343" y="16710"/>
                  </a:cubicBezTo>
                  <a:cubicBezTo>
                    <a:pt x="48343" y="20126"/>
                    <a:pt x="47837" y="23315"/>
                    <a:pt x="46825" y="26503"/>
                  </a:cubicBezTo>
                  <a:lnTo>
                    <a:pt x="17218" y="132405"/>
                  </a:lnTo>
                  <a:close/>
                  <a:moveTo>
                    <a:pt x="75420" y="23087"/>
                  </a:moveTo>
                  <a:cubicBezTo>
                    <a:pt x="82758" y="15344"/>
                    <a:pt x="94652" y="8284"/>
                    <a:pt x="106798" y="8284"/>
                  </a:cubicBezTo>
                  <a:cubicBezTo>
                    <a:pt x="122487" y="8284"/>
                    <a:pt x="123753" y="20582"/>
                    <a:pt x="123753" y="25592"/>
                  </a:cubicBezTo>
                  <a:cubicBezTo>
                    <a:pt x="123753" y="37435"/>
                    <a:pt x="115149" y="65448"/>
                    <a:pt x="111100" y="74330"/>
                  </a:cubicBezTo>
                  <a:cubicBezTo>
                    <a:pt x="103256" y="90955"/>
                    <a:pt x="90856" y="96649"/>
                    <a:pt x="80481" y="96649"/>
                  </a:cubicBezTo>
                  <a:cubicBezTo>
                    <a:pt x="65551" y="96649"/>
                    <a:pt x="59478" y="85945"/>
                    <a:pt x="59478" y="83440"/>
                  </a:cubicBezTo>
                  <a:lnTo>
                    <a:pt x="59984" y="80251"/>
                  </a:lnTo>
                  <a:lnTo>
                    <a:pt x="75420" y="23087"/>
                  </a:lnTo>
                  <a:close/>
                </a:path>
              </a:pathLst>
            </a:custGeom>
            <a:solidFill>
              <a:srgbClr val="000000"/>
            </a:solidFill>
            <a:ln w="25400"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4C3281E4-90C5-2500-987F-53778CB09805}"/>
                </a:ext>
              </a:extLst>
            </p:cNvPr>
            <p:cNvSpPr/>
            <p:nvPr>
              <p:custDataLst>
                <p:tags r:id="rId17"/>
              </p:custDataLst>
            </p:nvPr>
          </p:nvSpPr>
          <p:spPr>
            <a:xfrm>
              <a:off x="5774363" y="5686243"/>
              <a:ext cx="162610" cy="71899"/>
            </a:xfrm>
            <a:custGeom>
              <a:avLst/>
              <a:gdLst>
                <a:gd name="connsiteX0" fmla="*/ 68821 w 162610"/>
                <a:gd name="connsiteY0" fmla="*/ 57478 h 71899"/>
                <a:gd name="connsiteX1" fmla="*/ 66341 w 162610"/>
                <a:gd name="connsiteY1" fmla="*/ 66884 h 71899"/>
                <a:gd name="connsiteX2" fmla="*/ 72364 w 162610"/>
                <a:gd name="connsiteY2" fmla="*/ 71986 h 71899"/>
                <a:gd name="connsiteX3" fmla="*/ 79272 w 162610"/>
                <a:gd name="connsiteY3" fmla="*/ 68478 h 71899"/>
                <a:gd name="connsiteX4" fmla="*/ 82461 w 162610"/>
                <a:gd name="connsiteY4" fmla="*/ 58594 h 71899"/>
                <a:gd name="connsiteX5" fmla="*/ 86358 w 162610"/>
                <a:gd name="connsiteY5" fmla="*/ 44246 h 71899"/>
                <a:gd name="connsiteX6" fmla="*/ 89369 w 162610"/>
                <a:gd name="connsiteY6" fmla="*/ 33565 h 71899"/>
                <a:gd name="connsiteX7" fmla="*/ 94860 w 162610"/>
                <a:gd name="connsiteY7" fmla="*/ 21449 h 71899"/>
                <a:gd name="connsiteX8" fmla="*/ 123202 w 162610"/>
                <a:gd name="connsiteY8" fmla="*/ 4550 h 71899"/>
                <a:gd name="connsiteX9" fmla="*/ 133653 w 162610"/>
                <a:gd name="connsiteY9" fmla="*/ 15710 h 71899"/>
                <a:gd name="connsiteX10" fmla="*/ 123202 w 162610"/>
                <a:gd name="connsiteY10" fmla="*/ 49666 h 71899"/>
                <a:gd name="connsiteX11" fmla="*/ 120545 w 162610"/>
                <a:gd name="connsiteY11" fmla="*/ 58275 h 71899"/>
                <a:gd name="connsiteX12" fmla="*/ 137373 w 162610"/>
                <a:gd name="connsiteY12" fmla="*/ 71986 h 71899"/>
                <a:gd name="connsiteX13" fmla="*/ 162880 w 162610"/>
                <a:gd name="connsiteY13" fmla="*/ 47594 h 71899"/>
                <a:gd name="connsiteX14" fmla="*/ 160046 w 162610"/>
                <a:gd name="connsiteY14" fmla="*/ 45522 h 71899"/>
                <a:gd name="connsiteX15" fmla="*/ 156681 w 162610"/>
                <a:gd name="connsiteY15" fmla="*/ 48232 h 71899"/>
                <a:gd name="connsiteX16" fmla="*/ 137904 w 162610"/>
                <a:gd name="connsiteY16" fmla="*/ 67522 h 71899"/>
                <a:gd name="connsiteX17" fmla="*/ 133476 w 162610"/>
                <a:gd name="connsiteY17" fmla="*/ 61942 h 71899"/>
                <a:gd name="connsiteX18" fmla="*/ 137550 w 162610"/>
                <a:gd name="connsiteY18" fmla="*/ 49029 h 71899"/>
                <a:gd name="connsiteX19" fmla="*/ 146938 w 162610"/>
                <a:gd name="connsiteY19" fmla="*/ 18260 h 71899"/>
                <a:gd name="connsiteX20" fmla="*/ 140384 w 162610"/>
                <a:gd name="connsiteY20" fmla="*/ 4391 h 71899"/>
                <a:gd name="connsiteX21" fmla="*/ 123910 w 162610"/>
                <a:gd name="connsiteY21" fmla="*/ 86 h 71899"/>
                <a:gd name="connsiteX22" fmla="*/ 92557 w 162610"/>
                <a:gd name="connsiteY22" fmla="*/ 16188 h 71899"/>
                <a:gd name="connsiteX23" fmla="*/ 69530 w 162610"/>
                <a:gd name="connsiteY23" fmla="*/ 86 h 71899"/>
                <a:gd name="connsiteX24" fmla="*/ 39594 w 162610"/>
                <a:gd name="connsiteY24" fmla="*/ 14594 h 71899"/>
                <a:gd name="connsiteX25" fmla="*/ 20640 w 162610"/>
                <a:gd name="connsiteY25" fmla="*/ 86 h 71899"/>
                <a:gd name="connsiteX26" fmla="*/ 6647 w 162610"/>
                <a:gd name="connsiteY26" fmla="*/ 8695 h 71899"/>
                <a:gd name="connsiteX27" fmla="*/ 270 w 162610"/>
                <a:gd name="connsiteY27" fmla="*/ 24478 h 71899"/>
                <a:gd name="connsiteX28" fmla="*/ 3281 w 162610"/>
                <a:gd name="connsiteY28" fmla="*/ 26550 h 71899"/>
                <a:gd name="connsiteX29" fmla="*/ 7178 w 162610"/>
                <a:gd name="connsiteY29" fmla="*/ 21768 h 71899"/>
                <a:gd name="connsiteX30" fmla="*/ 20109 w 162610"/>
                <a:gd name="connsiteY30" fmla="*/ 4550 h 71899"/>
                <a:gd name="connsiteX31" fmla="*/ 25954 w 162610"/>
                <a:gd name="connsiteY31" fmla="*/ 12362 h 71899"/>
                <a:gd name="connsiteX32" fmla="*/ 23120 w 162610"/>
                <a:gd name="connsiteY32" fmla="*/ 25594 h 71899"/>
                <a:gd name="connsiteX33" fmla="*/ 19223 w 162610"/>
                <a:gd name="connsiteY33" fmla="*/ 39942 h 71899"/>
                <a:gd name="connsiteX34" fmla="*/ 13555 w 162610"/>
                <a:gd name="connsiteY34" fmla="*/ 60348 h 71899"/>
                <a:gd name="connsiteX35" fmla="*/ 11784 w 162610"/>
                <a:gd name="connsiteY35" fmla="*/ 66884 h 71899"/>
                <a:gd name="connsiteX36" fmla="*/ 17806 w 162610"/>
                <a:gd name="connsiteY36" fmla="*/ 71986 h 71899"/>
                <a:gd name="connsiteX37" fmla="*/ 24714 w 162610"/>
                <a:gd name="connsiteY37" fmla="*/ 68478 h 71899"/>
                <a:gd name="connsiteX38" fmla="*/ 27903 w 162610"/>
                <a:gd name="connsiteY38" fmla="*/ 58594 h 71899"/>
                <a:gd name="connsiteX39" fmla="*/ 31800 w 162610"/>
                <a:gd name="connsiteY39" fmla="*/ 44246 h 71899"/>
                <a:gd name="connsiteX40" fmla="*/ 34811 w 162610"/>
                <a:gd name="connsiteY40" fmla="*/ 33565 h 71899"/>
                <a:gd name="connsiteX41" fmla="*/ 42251 w 162610"/>
                <a:gd name="connsiteY41" fmla="*/ 19217 h 71899"/>
                <a:gd name="connsiteX42" fmla="*/ 68821 w 162610"/>
                <a:gd name="connsiteY42" fmla="*/ 4550 h 71899"/>
                <a:gd name="connsiteX43" fmla="*/ 79272 w 162610"/>
                <a:gd name="connsiteY43" fmla="*/ 15710 h 71899"/>
                <a:gd name="connsiteX44" fmla="*/ 76261 w 162610"/>
                <a:gd name="connsiteY44" fmla="*/ 30695 h 71899"/>
                <a:gd name="connsiteX45" fmla="*/ 68821 w 162610"/>
                <a:gd name="connsiteY45" fmla="*/ 57478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2610" h="71899">
                  <a:moveTo>
                    <a:pt x="68821" y="57478"/>
                  </a:moveTo>
                  <a:cubicBezTo>
                    <a:pt x="67936" y="60667"/>
                    <a:pt x="66341" y="66087"/>
                    <a:pt x="66341" y="66884"/>
                  </a:cubicBezTo>
                  <a:cubicBezTo>
                    <a:pt x="66341" y="70391"/>
                    <a:pt x="69530" y="71986"/>
                    <a:pt x="72364" y="71986"/>
                  </a:cubicBezTo>
                  <a:cubicBezTo>
                    <a:pt x="75552" y="71986"/>
                    <a:pt x="78387" y="69913"/>
                    <a:pt x="79272" y="68478"/>
                  </a:cubicBezTo>
                  <a:cubicBezTo>
                    <a:pt x="80158" y="67044"/>
                    <a:pt x="81575" y="61942"/>
                    <a:pt x="82461" y="58594"/>
                  </a:cubicBezTo>
                  <a:cubicBezTo>
                    <a:pt x="83346" y="55565"/>
                    <a:pt x="85295" y="48232"/>
                    <a:pt x="86358" y="44246"/>
                  </a:cubicBezTo>
                  <a:cubicBezTo>
                    <a:pt x="87421" y="40739"/>
                    <a:pt x="88483" y="37232"/>
                    <a:pt x="89369" y="33565"/>
                  </a:cubicBezTo>
                  <a:cubicBezTo>
                    <a:pt x="91317" y="26710"/>
                    <a:pt x="91317" y="26391"/>
                    <a:pt x="94860" y="21449"/>
                  </a:cubicBezTo>
                  <a:cubicBezTo>
                    <a:pt x="100529" y="13637"/>
                    <a:pt x="109385" y="4550"/>
                    <a:pt x="123202" y="4550"/>
                  </a:cubicBezTo>
                  <a:cubicBezTo>
                    <a:pt x="133122" y="4550"/>
                    <a:pt x="133653" y="11883"/>
                    <a:pt x="133653" y="15710"/>
                  </a:cubicBezTo>
                  <a:cubicBezTo>
                    <a:pt x="133653" y="25275"/>
                    <a:pt x="126036" y="42971"/>
                    <a:pt x="123202" y="49666"/>
                  </a:cubicBezTo>
                  <a:cubicBezTo>
                    <a:pt x="121253" y="54130"/>
                    <a:pt x="120545" y="55565"/>
                    <a:pt x="120545" y="58275"/>
                  </a:cubicBezTo>
                  <a:cubicBezTo>
                    <a:pt x="120545" y="66725"/>
                    <a:pt x="128339" y="71986"/>
                    <a:pt x="137373" y="71986"/>
                  </a:cubicBezTo>
                  <a:cubicBezTo>
                    <a:pt x="155086" y="71986"/>
                    <a:pt x="162880" y="49985"/>
                    <a:pt x="162880" y="47594"/>
                  </a:cubicBezTo>
                  <a:cubicBezTo>
                    <a:pt x="162880" y="45522"/>
                    <a:pt x="160578" y="45522"/>
                    <a:pt x="160046" y="45522"/>
                  </a:cubicBezTo>
                  <a:cubicBezTo>
                    <a:pt x="157566" y="45522"/>
                    <a:pt x="157389" y="46478"/>
                    <a:pt x="156681" y="48232"/>
                  </a:cubicBezTo>
                  <a:cubicBezTo>
                    <a:pt x="152606" y="60985"/>
                    <a:pt x="144990" y="67522"/>
                    <a:pt x="137904" y="67522"/>
                  </a:cubicBezTo>
                  <a:cubicBezTo>
                    <a:pt x="134184" y="67522"/>
                    <a:pt x="133476" y="65290"/>
                    <a:pt x="133476" y="61942"/>
                  </a:cubicBezTo>
                  <a:cubicBezTo>
                    <a:pt x="133476" y="58275"/>
                    <a:pt x="134361" y="56203"/>
                    <a:pt x="137550" y="49029"/>
                  </a:cubicBezTo>
                  <a:cubicBezTo>
                    <a:pt x="139676" y="44087"/>
                    <a:pt x="146938" y="27188"/>
                    <a:pt x="146938" y="18260"/>
                  </a:cubicBezTo>
                  <a:cubicBezTo>
                    <a:pt x="146938" y="15710"/>
                    <a:pt x="146938" y="9014"/>
                    <a:pt x="140384" y="4391"/>
                  </a:cubicBezTo>
                  <a:cubicBezTo>
                    <a:pt x="137373" y="2318"/>
                    <a:pt x="132236" y="86"/>
                    <a:pt x="123910" y="86"/>
                  </a:cubicBezTo>
                  <a:cubicBezTo>
                    <a:pt x="107968" y="86"/>
                    <a:pt x="98226" y="9492"/>
                    <a:pt x="92557" y="16188"/>
                  </a:cubicBezTo>
                  <a:cubicBezTo>
                    <a:pt x="91140" y="2637"/>
                    <a:pt x="78564" y="86"/>
                    <a:pt x="69530" y="86"/>
                  </a:cubicBezTo>
                  <a:cubicBezTo>
                    <a:pt x="54828" y="86"/>
                    <a:pt x="44908" y="8217"/>
                    <a:pt x="39594" y="14594"/>
                  </a:cubicBezTo>
                  <a:cubicBezTo>
                    <a:pt x="38354" y="3593"/>
                    <a:pt x="27903" y="86"/>
                    <a:pt x="20640" y="86"/>
                  </a:cubicBezTo>
                  <a:cubicBezTo>
                    <a:pt x="13023" y="86"/>
                    <a:pt x="8949" y="5028"/>
                    <a:pt x="6647" y="8695"/>
                  </a:cubicBezTo>
                  <a:cubicBezTo>
                    <a:pt x="2750" y="14594"/>
                    <a:pt x="270" y="23681"/>
                    <a:pt x="270" y="24478"/>
                  </a:cubicBezTo>
                  <a:cubicBezTo>
                    <a:pt x="270" y="26550"/>
                    <a:pt x="2750" y="26550"/>
                    <a:pt x="3281" y="26550"/>
                  </a:cubicBezTo>
                  <a:cubicBezTo>
                    <a:pt x="5761" y="26550"/>
                    <a:pt x="5938" y="26072"/>
                    <a:pt x="7178" y="21768"/>
                  </a:cubicBezTo>
                  <a:cubicBezTo>
                    <a:pt x="9835" y="12362"/>
                    <a:pt x="13201" y="4550"/>
                    <a:pt x="20109" y="4550"/>
                  </a:cubicBezTo>
                  <a:cubicBezTo>
                    <a:pt x="24714" y="4550"/>
                    <a:pt x="25954" y="8057"/>
                    <a:pt x="25954" y="12362"/>
                  </a:cubicBezTo>
                  <a:cubicBezTo>
                    <a:pt x="25954" y="15391"/>
                    <a:pt x="24360" y="21289"/>
                    <a:pt x="23120" y="25594"/>
                  </a:cubicBezTo>
                  <a:cubicBezTo>
                    <a:pt x="21880" y="29898"/>
                    <a:pt x="20109" y="36434"/>
                    <a:pt x="19223" y="39942"/>
                  </a:cubicBezTo>
                  <a:lnTo>
                    <a:pt x="13555" y="60348"/>
                  </a:lnTo>
                  <a:cubicBezTo>
                    <a:pt x="12846" y="62420"/>
                    <a:pt x="11784" y="66406"/>
                    <a:pt x="11784" y="66884"/>
                  </a:cubicBezTo>
                  <a:cubicBezTo>
                    <a:pt x="11784" y="70391"/>
                    <a:pt x="14972" y="71986"/>
                    <a:pt x="17806" y="71986"/>
                  </a:cubicBezTo>
                  <a:cubicBezTo>
                    <a:pt x="20995" y="71986"/>
                    <a:pt x="23829" y="69913"/>
                    <a:pt x="24714" y="68478"/>
                  </a:cubicBezTo>
                  <a:cubicBezTo>
                    <a:pt x="25600" y="67044"/>
                    <a:pt x="27017" y="61942"/>
                    <a:pt x="27903" y="58594"/>
                  </a:cubicBezTo>
                  <a:cubicBezTo>
                    <a:pt x="28789" y="55565"/>
                    <a:pt x="30737" y="48232"/>
                    <a:pt x="31800" y="44246"/>
                  </a:cubicBezTo>
                  <a:cubicBezTo>
                    <a:pt x="32863" y="40739"/>
                    <a:pt x="33926" y="37232"/>
                    <a:pt x="34811" y="33565"/>
                  </a:cubicBezTo>
                  <a:cubicBezTo>
                    <a:pt x="36760" y="27029"/>
                    <a:pt x="37114" y="25753"/>
                    <a:pt x="42251" y="19217"/>
                  </a:cubicBezTo>
                  <a:cubicBezTo>
                    <a:pt x="47211" y="12840"/>
                    <a:pt x="55536" y="4550"/>
                    <a:pt x="68821" y="4550"/>
                  </a:cubicBezTo>
                  <a:cubicBezTo>
                    <a:pt x="79095" y="4550"/>
                    <a:pt x="79272" y="12681"/>
                    <a:pt x="79272" y="15710"/>
                  </a:cubicBezTo>
                  <a:cubicBezTo>
                    <a:pt x="79272" y="19695"/>
                    <a:pt x="78741" y="21768"/>
                    <a:pt x="76261" y="30695"/>
                  </a:cubicBezTo>
                  <a:lnTo>
                    <a:pt x="68821" y="57478"/>
                  </a:lnTo>
                  <a:close/>
                </a:path>
              </a:pathLst>
            </a:custGeom>
            <a:solidFill>
              <a:srgbClr val="000000"/>
            </a:solidFill>
            <a:ln w="25400"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D35D3DDF-2AEB-0173-4DB7-75E086EF57EC}"/>
                </a:ext>
              </a:extLst>
            </p:cNvPr>
            <p:cNvSpPr/>
            <p:nvPr>
              <p:custDataLst>
                <p:tags r:id="rId18"/>
              </p:custDataLst>
            </p:nvPr>
          </p:nvSpPr>
          <p:spPr>
            <a:xfrm>
              <a:off x="5972682" y="5551578"/>
              <a:ext cx="58707" cy="227745"/>
            </a:xfrm>
            <a:custGeom>
              <a:avLst/>
              <a:gdLst>
                <a:gd name="connsiteX0" fmla="*/ 58985 w 58707"/>
                <a:gd name="connsiteY0" fmla="*/ 113958 h 227745"/>
                <a:gd name="connsiteX1" fmla="*/ 42284 w 58707"/>
                <a:gd name="connsiteY1" fmla="*/ 42901 h 227745"/>
                <a:gd name="connsiteX2" fmla="*/ 2808 w 58707"/>
                <a:gd name="connsiteY2" fmla="*/ 85 h 227745"/>
                <a:gd name="connsiteX3" fmla="*/ 277 w 58707"/>
                <a:gd name="connsiteY3" fmla="*/ 2362 h 227745"/>
                <a:gd name="connsiteX4" fmla="*/ 5085 w 58707"/>
                <a:gd name="connsiteY4" fmla="*/ 7600 h 227745"/>
                <a:gd name="connsiteX5" fmla="*/ 44308 w 58707"/>
                <a:gd name="connsiteY5" fmla="*/ 113958 h 227745"/>
                <a:gd name="connsiteX6" fmla="*/ 3567 w 58707"/>
                <a:gd name="connsiteY6" fmla="*/ 221682 h 227745"/>
                <a:gd name="connsiteX7" fmla="*/ 277 w 58707"/>
                <a:gd name="connsiteY7" fmla="*/ 225553 h 227745"/>
                <a:gd name="connsiteX8" fmla="*/ 2808 w 58707"/>
                <a:gd name="connsiteY8" fmla="*/ 227831 h 227745"/>
                <a:gd name="connsiteX9" fmla="*/ 43043 w 58707"/>
                <a:gd name="connsiteY9" fmla="*/ 183420 h 227745"/>
                <a:gd name="connsiteX10" fmla="*/ 58985 w 58707"/>
                <a:gd name="connsiteY10" fmla="*/ 113958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27745">
                  <a:moveTo>
                    <a:pt x="58985" y="113958"/>
                  </a:moveTo>
                  <a:cubicBezTo>
                    <a:pt x="58985" y="96193"/>
                    <a:pt x="56202" y="68636"/>
                    <a:pt x="42284" y="42901"/>
                  </a:cubicBezTo>
                  <a:cubicBezTo>
                    <a:pt x="27101" y="14888"/>
                    <a:pt x="5338" y="85"/>
                    <a:pt x="2808" y="85"/>
                  </a:cubicBezTo>
                  <a:cubicBezTo>
                    <a:pt x="1290" y="85"/>
                    <a:pt x="277" y="996"/>
                    <a:pt x="277" y="2362"/>
                  </a:cubicBezTo>
                  <a:cubicBezTo>
                    <a:pt x="277" y="3045"/>
                    <a:pt x="277" y="3501"/>
                    <a:pt x="5085" y="7600"/>
                  </a:cubicBezTo>
                  <a:cubicBezTo>
                    <a:pt x="29884" y="30147"/>
                    <a:pt x="44308" y="66359"/>
                    <a:pt x="44308" y="113958"/>
                  </a:cubicBezTo>
                  <a:cubicBezTo>
                    <a:pt x="44308" y="152902"/>
                    <a:pt x="34945" y="192986"/>
                    <a:pt x="3567" y="221682"/>
                  </a:cubicBezTo>
                  <a:cubicBezTo>
                    <a:pt x="277" y="224414"/>
                    <a:pt x="277" y="224870"/>
                    <a:pt x="277" y="225553"/>
                  </a:cubicBezTo>
                  <a:cubicBezTo>
                    <a:pt x="277" y="226920"/>
                    <a:pt x="1290" y="227831"/>
                    <a:pt x="2808" y="227831"/>
                  </a:cubicBezTo>
                  <a:cubicBezTo>
                    <a:pt x="5338" y="227831"/>
                    <a:pt x="28113" y="212344"/>
                    <a:pt x="43043" y="183420"/>
                  </a:cubicBezTo>
                  <a:cubicBezTo>
                    <a:pt x="55949" y="158368"/>
                    <a:pt x="58985" y="133088"/>
                    <a:pt x="58985" y="113958"/>
                  </a:cubicBezTo>
                  <a:close/>
                </a:path>
              </a:pathLst>
            </a:custGeom>
            <a:solidFill>
              <a:srgbClr val="000000"/>
            </a:solidFill>
            <a:ln w="25400" cap="flat">
              <a:noFill/>
              <a:prstDash val="solid"/>
              <a:miter/>
            </a:ln>
          </p:spPr>
          <p:txBody>
            <a:bodyPr rtlCol="0" anchor="ctr"/>
            <a:lstStyle/>
            <a:p>
              <a:endParaRPr lang="en-CN"/>
            </a:p>
          </p:txBody>
        </p:sp>
      </p:grpSp>
    </p:spTree>
    <p:extLst>
      <p:ext uri="{BB962C8B-B14F-4D97-AF65-F5344CB8AC3E}">
        <p14:creationId xmlns:p14="http://schemas.microsoft.com/office/powerpoint/2010/main" val="4127683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499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err="1">
                <a:solidFill>
                  <a:schemeClr val="bg1"/>
                </a:solidFill>
                <a:latin typeface="微软雅黑" panose="020B0503020204020204" pitchFamily="34" charset="-122"/>
                <a:ea typeface="微软雅黑" panose="020B0503020204020204" pitchFamily="34" charset="-122"/>
              </a:rPr>
              <a:t>DrQA</a:t>
            </a:r>
            <a:r>
              <a:rPr lang="zh-CN" altLang="en-US" sz="2400" b="1" dirty="0">
                <a:solidFill>
                  <a:schemeClr val="bg1"/>
                </a:solidFill>
                <a:latin typeface="微软雅黑" panose="020B0503020204020204" pitchFamily="34" charset="-122"/>
                <a:ea typeface="微软雅黑" panose="020B0503020204020204" pitchFamily="34" charset="-122"/>
              </a:rPr>
              <a:t>开放领域问答算法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58</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在预测时，</a:t>
            </a:r>
            <a:r>
              <a:rPr lang="en-US" altLang="zh-CN" sz="2000" dirty="0" err="1">
                <a:latin typeface="Microsoft YaHei" panose="020B0503020204020204" pitchFamily="34" charset="-122"/>
                <a:ea typeface="Microsoft YaHei" panose="020B0503020204020204" pitchFamily="34" charset="-122"/>
              </a:rPr>
              <a:t>DrQA</a:t>
            </a:r>
            <a:r>
              <a:rPr lang="zh-CN" altLang="en-US" sz="2000" dirty="0">
                <a:latin typeface="Microsoft YaHei" panose="020B0503020204020204" pitchFamily="34" charset="-122"/>
                <a:ea typeface="Microsoft YaHei" panose="020B0503020204020204" pitchFamily="34" charset="-122"/>
              </a:rPr>
              <a:t>目标是在 </a:t>
            </a:r>
            <a:r>
              <a:rPr lang="en-US" altLang="zh-CN" sz="2000" dirty="0">
                <a:latin typeface="Microsoft YaHei" panose="020B0503020204020204" pitchFamily="34" charset="-122"/>
                <a:ea typeface="Microsoft YaHei" panose="020B0503020204020204" pitchFamily="34" charset="-122"/>
              </a:rPr>
              <a:t>p</a:t>
            </a:r>
            <a:r>
              <a:rPr lang="zh-CN" altLang="en-US" sz="2000" dirty="0">
                <a:latin typeface="Microsoft YaHei" panose="020B0503020204020204" pitchFamily="34" charset="-122"/>
                <a:ea typeface="Microsoft YaHei" panose="020B0503020204020204" pitchFamily="34" charset="-122"/>
              </a:rPr>
              <a:t> 中找到一个片段                     作为问题的答案。所以，</a:t>
            </a:r>
            <a:r>
              <a:rPr lang="en-US" altLang="zh-CN" sz="2000" dirty="0" err="1">
                <a:latin typeface="Microsoft YaHei" panose="020B0503020204020204" pitchFamily="34" charset="-122"/>
                <a:ea typeface="Microsoft YaHei" panose="020B0503020204020204" pitchFamily="34" charset="-122"/>
              </a:rPr>
              <a:t>DrQA</a:t>
            </a:r>
            <a:r>
              <a:rPr lang="zh-CN" altLang="en-US" sz="2000" dirty="0">
                <a:latin typeface="Microsoft YaHei" panose="020B0503020204020204" pitchFamily="34" charset="-122"/>
                <a:ea typeface="Microsoft YaHei" panose="020B0503020204020204" pitchFamily="34" charset="-122"/>
              </a:rPr>
              <a:t>将编码好的段落表示向量</a:t>
            </a:r>
            <a:r>
              <a:rPr lang="en-US" altLang="zh-CN" sz="2000" dirty="0">
                <a:latin typeface="Microsoft YaHei" panose="020B0503020204020204" pitchFamily="34" charset="-122"/>
                <a:ea typeface="Microsoft YaHei" panose="020B0503020204020204" pitchFamily="34" charset="-122"/>
              </a:rPr>
              <a:t>H</a:t>
            </a:r>
            <a:r>
              <a:rPr lang="zh-CN" altLang="en-US" sz="2000" dirty="0">
                <a:latin typeface="Microsoft YaHei" panose="020B0503020204020204" pitchFamily="34" charset="-122"/>
                <a:ea typeface="Microsoft YaHei" panose="020B0503020204020204" pitchFamily="34" charset="-122"/>
              </a:rPr>
              <a:t>和问题表示向量</a:t>
            </a:r>
            <a:r>
              <a:rPr lang="en-US" altLang="zh-CN" sz="2000" dirty="0" err="1">
                <a:latin typeface="Microsoft YaHei" panose="020B0503020204020204" pitchFamily="34" charset="-122"/>
                <a:ea typeface="Microsoft YaHei" panose="020B0503020204020204" pitchFamily="34" charset="-122"/>
              </a:rPr>
              <a:t>H</a:t>
            </a:r>
            <a:r>
              <a:rPr lang="en-US" altLang="zh-CN" sz="2000" baseline="30000" dirty="0" err="1">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作为输入，分别训练两个二分类器预测答案的开始位置和结束位置：</a:t>
            </a:r>
            <a:endParaRPr lang="en-US" altLang="zh-CN" sz="2000" dirty="0">
              <a:latin typeface="Microsoft YaHei" panose="020B0503020204020204" pitchFamily="34" charset="-122"/>
              <a:ea typeface="Microsoft YaHei" panose="020B0503020204020204" pitchFamily="34" charset="-122"/>
            </a:endParaRPr>
          </a:p>
        </p:txBody>
      </p:sp>
      <p:grpSp>
        <p:nvGrpSpPr>
          <p:cNvPr id="62" name="Group 61" descr="\documentclass{article}&#10;\usepackage{amsmath, amsfonts , amssymb, bm}&#10;\pagestyle{empty}&#10;\begin{document}&#10;&#10;$\{p_{l}, ..., p_{r}\}$&#10;&#10;&#10;\end{document}" title="IguanaTex Vector Display">
            <a:extLst>
              <a:ext uri="{FF2B5EF4-FFF2-40B4-BE49-F238E27FC236}">
                <a16:creationId xmlns:a16="http://schemas.microsoft.com/office/drawing/2014/main" id="{5DB828DF-78A8-2206-3E4E-7684055A4141}"/>
              </a:ext>
            </a:extLst>
          </p:cNvPr>
          <p:cNvGrpSpPr>
            <a:grpSpLocks noChangeAspect="1"/>
          </p:cNvGrpSpPr>
          <p:nvPr>
            <p:custDataLst>
              <p:tags r:id="rId1"/>
            </p:custDataLst>
          </p:nvPr>
        </p:nvGrpSpPr>
        <p:grpSpPr>
          <a:xfrm>
            <a:off x="5984519" y="1121507"/>
            <a:ext cx="1072163" cy="227745"/>
            <a:chOff x="4463008" y="3803990"/>
            <a:chExt cx="1072163" cy="227745"/>
          </a:xfrm>
        </p:grpSpPr>
        <p:sp>
          <p:nvSpPr>
            <p:cNvPr id="7" name="Freeform 6">
              <a:extLst>
                <a:ext uri="{FF2B5EF4-FFF2-40B4-BE49-F238E27FC236}">
                  <a16:creationId xmlns:a16="http://schemas.microsoft.com/office/drawing/2014/main" id="{A57C2E58-BD30-BBF6-F474-640F7626E0EE}"/>
                </a:ext>
              </a:extLst>
            </p:cNvPr>
            <p:cNvSpPr/>
            <p:nvPr>
              <p:custDataLst>
                <p:tags r:id="rId41"/>
              </p:custDataLst>
            </p:nvPr>
          </p:nvSpPr>
          <p:spPr>
            <a:xfrm>
              <a:off x="4463008" y="3803990"/>
              <a:ext cx="87836" cy="227745"/>
            </a:xfrm>
            <a:custGeom>
              <a:avLst/>
              <a:gdLst>
                <a:gd name="connsiteX0" fmla="*/ 52284 w 87836"/>
                <a:gd name="connsiteY0" fmla="*/ 30353 h 227745"/>
                <a:gd name="connsiteX1" fmla="*/ 85687 w 87836"/>
                <a:gd name="connsiteY1" fmla="*/ 5073 h 227745"/>
                <a:gd name="connsiteX2" fmla="*/ 87914 w 87836"/>
                <a:gd name="connsiteY2" fmla="*/ 2568 h 227745"/>
                <a:gd name="connsiteX3" fmla="*/ 83212 w 87836"/>
                <a:gd name="connsiteY3" fmla="*/ 63 h 227745"/>
                <a:gd name="connsiteX4" fmla="*/ 35706 w 87836"/>
                <a:gd name="connsiteY4" fmla="*/ 28531 h 227745"/>
                <a:gd name="connsiteX5" fmla="*/ 35706 w 87836"/>
                <a:gd name="connsiteY5" fmla="*/ 80457 h 227745"/>
                <a:gd name="connsiteX6" fmla="*/ 25809 w 87836"/>
                <a:gd name="connsiteY6" fmla="*/ 104143 h 227745"/>
                <a:gd name="connsiteX7" fmla="*/ 2304 w 87836"/>
                <a:gd name="connsiteY7" fmla="*/ 111431 h 227745"/>
                <a:gd name="connsiteX8" fmla="*/ 77 w 87836"/>
                <a:gd name="connsiteY8" fmla="*/ 113936 h 227745"/>
                <a:gd name="connsiteX9" fmla="*/ 4036 w 87836"/>
                <a:gd name="connsiteY9" fmla="*/ 116441 h 227745"/>
                <a:gd name="connsiteX10" fmla="*/ 34964 w 87836"/>
                <a:gd name="connsiteY10" fmla="*/ 136710 h 227745"/>
                <a:gd name="connsiteX11" fmla="*/ 35706 w 87836"/>
                <a:gd name="connsiteY11" fmla="*/ 147870 h 227745"/>
                <a:gd name="connsiteX12" fmla="*/ 35706 w 87836"/>
                <a:gd name="connsiteY12" fmla="*/ 192964 h 227745"/>
                <a:gd name="connsiteX13" fmla="*/ 47583 w 87836"/>
                <a:gd name="connsiteY13" fmla="*/ 218471 h 227745"/>
                <a:gd name="connsiteX14" fmla="*/ 83212 w 87836"/>
                <a:gd name="connsiteY14" fmla="*/ 227809 h 227745"/>
                <a:gd name="connsiteX15" fmla="*/ 87914 w 87836"/>
                <a:gd name="connsiteY15" fmla="*/ 225304 h 227745"/>
                <a:gd name="connsiteX16" fmla="*/ 83955 w 87836"/>
                <a:gd name="connsiteY16" fmla="*/ 222798 h 227745"/>
                <a:gd name="connsiteX17" fmla="*/ 53026 w 87836"/>
                <a:gd name="connsiteY17" fmla="*/ 202984 h 227745"/>
                <a:gd name="connsiteX18" fmla="*/ 52284 w 87836"/>
                <a:gd name="connsiteY18" fmla="*/ 192280 h 227745"/>
                <a:gd name="connsiteX19" fmla="*/ 52284 w 87836"/>
                <a:gd name="connsiteY19" fmla="*/ 144454 h 227745"/>
                <a:gd name="connsiteX20" fmla="*/ 42387 w 87836"/>
                <a:gd name="connsiteY20" fmla="*/ 122818 h 227745"/>
                <a:gd name="connsiteX21" fmla="*/ 23088 w 87836"/>
                <a:gd name="connsiteY21" fmla="*/ 113936 h 227745"/>
                <a:gd name="connsiteX22" fmla="*/ 52284 w 87836"/>
                <a:gd name="connsiteY22" fmla="*/ 85012 h 227745"/>
                <a:gd name="connsiteX23" fmla="*/ 52284 w 87836"/>
                <a:gd name="connsiteY23" fmla="*/ 30353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836" h="227745">
                  <a:moveTo>
                    <a:pt x="52284" y="30353"/>
                  </a:moveTo>
                  <a:cubicBezTo>
                    <a:pt x="52284" y="21243"/>
                    <a:pt x="58717" y="6667"/>
                    <a:pt x="85687" y="5073"/>
                  </a:cubicBezTo>
                  <a:cubicBezTo>
                    <a:pt x="86924" y="4845"/>
                    <a:pt x="87914" y="3934"/>
                    <a:pt x="87914" y="2568"/>
                  </a:cubicBezTo>
                  <a:cubicBezTo>
                    <a:pt x="87914" y="63"/>
                    <a:pt x="85934" y="63"/>
                    <a:pt x="83212" y="63"/>
                  </a:cubicBezTo>
                  <a:cubicBezTo>
                    <a:pt x="58470" y="63"/>
                    <a:pt x="35954" y="11678"/>
                    <a:pt x="35706" y="28531"/>
                  </a:cubicBezTo>
                  <a:lnTo>
                    <a:pt x="35706" y="80457"/>
                  </a:lnTo>
                  <a:cubicBezTo>
                    <a:pt x="35706" y="89339"/>
                    <a:pt x="35706" y="96627"/>
                    <a:pt x="25809" y="104143"/>
                  </a:cubicBezTo>
                  <a:cubicBezTo>
                    <a:pt x="17149" y="110747"/>
                    <a:pt x="7747" y="111203"/>
                    <a:pt x="2304" y="111431"/>
                  </a:cubicBezTo>
                  <a:cubicBezTo>
                    <a:pt x="1066" y="111658"/>
                    <a:pt x="77" y="112569"/>
                    <a:pt x="77" y="113936"/>
                  </a:cubicBezTo>
                  <a:cubicBezTo>
                    <a:pt x="77" y="116213"/>
                    <a:pt x="1561" y="116213"/>
                    <a:pt x="4036" y="116441"/>
                  </a:cubicBezTo>
                  <a:cubicBezTo>
                    <a:pt x="20366" y="117352"/>
                    <a:pt x="32242" y="125551"/>
                    <a:pt x="34964" y="136710"/>
                  </a:cubicBezTo>
                  <a:cubicBezTo>
                    <a:pt x="35706" y="139216"/>
                    <a:pt x="35706" y="139671"/>
                    <a:pt x="35706" y="147870"/>
                  </a:cubicBezTo>
                  <a:lnTo>
                    <a:pt x="35706" y="192964"/>
                  </a:lnTo>
                  <a:cubicBezTo>
                    <a:pt x="35706" y="202529"/>
                    <a:pt x="35706" y="209817"/>
                    <a:pt x="47583" y="218471"/>
                  </a:cubicBezTo>
                  <a:cubicBezTo>
                    <a:pt x="57233" y="225304"/>
                    <a:pt x="73563" y="227809"/>
                    <a:pt x="83212" y="227809"/>
                  </a:cubicBezTo>
                  <a:cubicBezTo>
                    <a:pt x="85934" y="227809"/>
                    <a:pt x="87914" y="227809"/>
                    <a:pt x="87914" y="225304"/>
                  </a:cubicBezTo>
                  <a:cubicBezTo>
                    <a:pt x="87914" y="223026"/>
                    <a:pt x="86429" y="223026"/>
                    <a:pt x="83955" y="222798"/>
                  </a:cubicBezTo>
                  <a:cubicBezTo>
                    <a:pt x="68367" y="221887"/>
                    <a:pt x="56243" y="214599"/>
                    <a:pt x="53026" y="202984"/>
                  </a:cubicBezTo>
                  <a:cubicBezTo>
                    <a:pt x="52284" y="200935"/>
                    <a:pt x="52284" y="200479"/>
                    <a:pt x="52284" y="192280"/>
                  </a:cubicBezTo>
                  <a:lnTo>
                    <a:pt x="52284" y="144454"/>
                  </a:lnTo>
                  <a:cubicBezTo>
                    <a:pt x="52284" y="133977"/>
                    <a:pt x="50305" y="130106"/>
                    <a:pt x="42387" y="122818"/>
                  </a:cubicBezTo>
                  <a:cubicBezTo>
                    <a:pt x="37191" y="118035"/>
                    <a:pt x="30015" y="115758"/>
                    <a:pt x="23088" y="113936"/>
                  </a:cubicBezTo>
                  <a:cubicBezTo>
                    <a:pt x="43377" y="108698"/>
                    <a:pt x="52284" y="98221"/>
                    <a:pt x="52284" y="85012"/>
                  </a:cubicBezTo>
                  <a:lnTo>
                    <a:pt x="52284" y="30353"/>
                  </a:lnTo>
                  <a:close/>
                </a:path>
              </a:pathLst>
            </a:custGeom>
            <a:solidFill>
              <a:srgbClr val="000000"/>
            </a:solidFill>
            <a:ln w="24765" cap="flat">
              <a:noFill/>
              <a:prstDash val="solid"/>
              <a:miter/>
            </a:ln>
          </p:spPr>
          <p:txBody>
            <a:bodyPr rtlCol="0" anchor="ctr"/>
            <a:lstStyle/>
            <a:p>
              <a:endParaRPr lang="en-CN"/>
            </a:p>
          </p:txBody>
        </p:sp>
        <p:sp>
          <p:nvSpPr>
            <p:cNvPr id="9" name="Freeform 8">
              <a:extLst>
                <a:ext uri="{FF2B5EF4-FFF2-40B4-BE49-F238E27FC236}">
                  <a16:creationId xmlns:a16="http://schemas.microsoft.com/office/drawing/2014/main" id="{487126BB-646E-C686-9D24-93C35F9E46A8}"/>
                </a:ext>
              </a:extLst>
            </p:cNvPr>
            <p:cNvSpPr/>
            <p:nvPr>
              <p:custDataLst>
                <p:tags r:id="rId42"/>
              </p:custDataLst>
            </p:nvPr>
          </p:nvSpPr>
          <p:spPr>
            <a:xfrm>
              <a:off x="4560989" y="3874135"/>
              <a:ext cx="129157" cy="144846"/>
            </a:xfrm>
            <a:custGeom>
              <a:avLst/>
              <a:gdLst>
                <a:gd name="connsiteX0" fmla="*/ 19134 w 129157"/>
                <a:gd name="connsiteY0" fmla="*/ 128511 h 144846"/>
                <a:gd name="connsiteX1" fmla="*/ 5773 w 129157"/>
                <a:gd name="connsiteY1" fmla="*/ 137849 h 144846"/>
                <a:gd name="connsiteX2" fmla="*/ 82 w 129157"/>
                <a:gd name="connsiteY2" fmla="*/ 142176 h 144846"/>
                <a:gd name="connsiteX3" fmla="*/ 3298 w 129157"/>
                <a:gd name="connsiteY3" fmla="*/ 144909 h 144846"/>
                <a:gd name="connsiteX4" fmla="*/ 24082 w 129157"/>
                <a:gd name="connsiteY4" fmla="*/ 144226 h 144846"/>
                <a:gd name="connsiteX5" fmla="*/ 48578 w 129157"/>
                <a:gd name="connsiteY5" fmla="*/ 144909 h 144846"/>
                <a:gd name="connsiteX6" fmla="*/ 53031 w 129157"/>
                <a:gd name="connsiteY6" fmla="*/ 140354 h 144846"/>
                <a:gd name="connsiteX7" fmla="*/ 47093 w 129157"/>
                <a:gd name="connsiteY7" fmla="*/ 137849 h 144846"/>
                <a:gd name="connsiteX8" fmla="*/ 34722 w 129157"/>
                <a:gd name="connsiteY8" fmla="*/ 134205 h 144846"/>
                <a:gd name="connsiteX9" fmla="*/ 46846 w 129157"/>
                <a:gd name="connsiteY9" fmla="*/ 88656 h 144846"/>
                <a:gd name="connsiteX10" fmla="*/ 69609 w 129157"/>
                <a:gd name="connsiteY10" fmla="*/ 103232 h 144846"/>
                <a:gd name="connsiteX11" fmla="*/ 129239 w 129157"/>
                <a:gd name="connsiteY11" fmla="*/ 36502 h 144846"/>
                <a:gd name="connsiteX12" fmla="*/ 96331 w 129157"/>
                <a:gd name="connsiteY12" fmla="*/ 63 h 144846"/>
                <a:gd name="connsiteX13" fmla="*/ 63918 w 129157"/>
                <a:gd name="connsiteY13" fmla="*/ 17144 h 144846"/>
                <a:gd name="connsiteX14" fmla="*/ 41650 w 129157"/>
                <a:gd name="connsiteY14" fmla="*/ 63 h 144846"/>
                <a:gd name="connsiteX15" fmla="*/ 23340 w 129157"/>
                <a:gd name="connsiteY15" fmla="*/ 13044 h 144846"/>
                <a:gd name="connsiteX16" fmla="*/ 15670 w 129157"/>
                <a:gd name="connsiteY16" fmla="*/ 35136 h 144846"/>
                <a:gd name="connsiteX17" fmla="*/ 18639 w 129157"/>
                <a:gd name="connsiteY17" fmla="*/ 37413 h 144846"/>
                <a:gd name="connsiteX18" fmla="*/ 22845 w 129157"/>
                <a:gd name="connsiteY18" fmla="*/ 32175 h 144846"/>
                <a:gd name="connsiteX19" fmla="*/ 40907 w 129157"/>
                <a:gd name="connsiteY19" fmla="*/ 5073 h 144846"/>
                <a:gd name="connsiteX20" fmla="*/ 48578 w 129157"/>
                <a:gd name="connsiteY20" fmla="*/ 15550 h 144846"/>
                <a:gd name="connsiteX21" fmla="*/ 46846 w 129157"/>
                <a:gd name="connsiteY21" fmla="*/ 27165 h 144846"/>
                <a:gd name="connsiteX22" fmla="*/ 19134 w 129157"/>
                <a:gd name="connsiteY22" fmla="*/ 128511 h 144846"/>
                <a:gd name="connsiteX23" fmla="*/ 62681 w 129157"/>
                <a:gd name="connsiteY23" fmla="*/ 29670 h 144846"/>
                <a:gd name="connsiteX24" fmla="*/ 75547 w 129157"/>
                <a:gd name="connsiteY24" fmla="*/ 13728 h 144846"/>
                <a:gd name="connsiteX25" fmla="*/ 95589 w 129157"/>
                <a:gd name="connsiteY25" fmla="*/ 5073 h 144846"/>
                <a:gd name="connsiteX26" fmla="*/ 111424 w 129157"/>
                <a:gd name="connsiteY26" fmla="*/ 26481 h 144846"/>
                <a:gd name="connsiteX27" fmla="*/ 98805 w 129157"/>
                <a:gd name="connsiteY27" fmla="*/ 74763 h 144846"/>
                <a:gd name="connsiteX28" fmla="*/ 69361 w 129157"/>
                <a:gd name="connsiteY28" fmla="*/ 98221 h 144846"/>
                <a:gd name="connsiteX29" fmla="*/ 49815 w 129157"/>
                <a:gd name="connsiteY29" fmla="*/ 77952 h 144846"/>
                <a:gd name="connsiteX30" fmla="*/ 50557 w 129157"/>
                <a:gd name="connsiteY30" fmla="*/ 74308 h 144846"/>
                <a:gd name="connsiteX31" fmla="*/ 62681 w 129157"/>
                <a:gd name="connsiteY31" fmla="*/ 29670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157" h="144846">
                  <a:moveTo>
                    <a:pt x="19134" y="128511"/>
                  </a:moveTo>
                  <a:cubicBezTo>
                    <a:pt x="17154" y="136255"/>
                    <a:pt x="16659" y="137849"/>
                    <a:pt x="5773" y="137849"/>
                  </a:cubicBezTo>
                  <a:cubicBezTo>
                    <a:pt x="2803" y="137849"/>
                    <a:pt x="82" y="137849"/>
                    <a:pt x="82" y="142176"/>
                  </a:cubicBezTo>
                  <a:cubicBezTo>
                    <a:pt x="82" y="143998"/>
                    <a:pt x="1319" y="144909"/>
                    <a:pt x="3298" y="144909"/>
                  </a:cubicBezTo>
                  <a:cubicBezTo>
                    <a:pt x="9979" y="144909"/>
                    <a:pt x="17154" y="144226"/>
                    <a:pt x="24082" y="144226"/>
                  </a:cubicBezTo>
                  <a:cubicBezTo>
                    <a:pt x="32247" y="144226"/>
                    <a:pt x="40660" y="144909"/>
                    <a:pt x="48578" y="144909"/>
                  </a:cubicBezTo>
                  <a:cubicBezTo>
                    <a:pt x="49815" y="144909"/>
                    <a:pt x="53031" y="144909"/>
                    <a:pt x="53031" y="140354"/>
                  </a:cubicBezTo>
                  <a:cubicBezTo>
                    <a:pt x="53031" y="137849"/>
                    <a:pt x="50557" y="137849"/>
                    <a:pt x="47093" y="137849"/>
                  </a:cubicBezTo>
                  <a:cubicBezTo>
                    <a:pt x="34722" y="137849"/>
                    <a:pt x="34722" y="136255"/>
                    <a:pt x="34722" y="134205"/>
                  </a:cubicBezTo>
                  <a:cubicBezTo>
                    <a:pt x="34722" y="131472"/>
                    <a:pt x="45114" y="94350"/>
                    <a:pt x="46846" y="88656"/>
                  </a:cubicBezTo>
                  <a:cubicBezTo>
                    <a:pt x="50062" y="95261"/>
                    <a:pt x="56990" y="103232"/>
                    <a:pt x="69609" y="103232"/>
                  </a:cubicBezTo>
                  <a:cubicBezTo>
                    <a:pt x="98310" y="103232"/>
                    <a:pt x="129239" y="69981"/>
                    <a:pt x="129239" y="36502"/>
                  </a:cubicBezTo>
                  <a:cubicBezTo>
                    <a:pt x="129239" y="15094"/>
                    <a:pt x="115136" y="63"/>
                    <a:pt x="96331" y="63"/>
                  </a:cubicBezTo>
                  <a:cubicBezTo>
                    <a:pt x="83960" y="63"/>
                    <a:pt x="72083" y="8262"/>
                    <a:pt x="63918" y="17144"/>
                  </a:cubicBezTo>
                  <a:cubicBezTo>
                    <a:pt x="61444" y="4845"/>
                    <a:pt x="50804" y="63"/>
                    <a:pt x="41650" y="63"/>
                  </a:cubicBezTo>
                  <a:cubicBezTo>
                    <a:pt x="30268" y="63"/>
                    <a:pt x="25567" y="8945"/>
                    <a:pt x="23340" y="13044"/>
                  </a:cubicBezTo>
                  <a:cubicBezTo>
                    <a:pt x="18886" y="20788"/>
                    <a:pt x="15670" y="34452"/>
                    <a:pt x="15670" y="35136"/>
                  </a:cubicBezTo>
                  <a:cubicBezTo>
                    <a:pt x="15670" y="37413"/>
                    <a:pt x="18144" y="37413"/>
                    <a:pt x="18639" y="37413"/>
                  </a:cubicBezTo>
                  <a:cubicBezTo>
                    <a:pt x="21113" y="37413"/>
                    <a:pt x="21360" y="37185"/>
                    <a:pt x="22845" y="32175"/>
                  </a:cubicBezTo>
                  <a:cubicBezTo>
                    <a:pt x="27051" y="16005"/>
                    <a:pt x="32000" y="5073"/>
                    <a:pt x="40907" y="5073"/>
                  </a:cubicBezTo>
                  <a:cubicBezTo>
                    <a:pt x="45114" y="5073"/>
                    <a:pt x="48578" y="6895"/>
                    <a:pt x="48578" y="15550"/>
                  </a:cubicBezTo>
                  <a:cubicBezTo>
                    <a:pt x="48578" y="20788"/>
                    <a:pt x="47835" y="23293"/>
                    <a:pt x="46846" y="27165"/>
                  </a:cubicBezTo>
                  <a:lnTo>
                    <a:pt x="19134" y="128511"/>
                  </a:lnTo>
                  <a:close/>
                  <a:moveTo>
                    <a:pt x="62681" y="29670"/>
                  </a:moveTo>
                  <a:cubicBezTo>
                    <a:pt x="64413" y="23521"/>
                    <a:pt x="71093" y="17144"/>
                    <a:pt x="75547" y="13728"/>
                  </a:cubicBezTo>
                  <a:cubicBezTo>
                    <a:pt x="84207" y="6667"/>
                    <a:pt x="91383" y="5073"/>
                    <a:pt x="95589" y="5073"/>
                  </a:cubicBezTo>
                  <a:cubicBezTo>
                    <a:pt x="105486" y="5073"/>
                    <a:pt x="111424" y="13044"/>
                    <a:pt x="111424" y="26481"/>
                  </a:cubicBezTo>
                  <a:cubicBezTo>
                    <a:pt x="111424" y="39918"/>
                    <a:pt x="103259" y="66109"/>
                    <a:pt x="98805" y="74763"/>
                  </a:cubicBezTo>
                  <a:cubicBezTo>
                    <a:pt x="90393" y="90706"/>
                    <a:pt x="78516" y="98221"/>
                    <a:pt x="69361" y="98221"/>
                  </a:cubicBezTo>
                  <a:cubicBezTo>
                    <a:pt x="53031" y="98221"/>
                    <a:pt x="49815" y="79318"/>
                    <a:pt x="49815" y="77952"/>
                  </a:cubicBezTo>
                  <a:cubicBezTo>
                    <a:pt x="49815" y="77496"/>
                    <a:pt x="49815" y="77041"/>
                    <a:pt x="50557" y="74308"/>
                  </a:cubicBezTo>
                  <a:lnTo>
                    <a:pt x="62681" y="29670"/>
                  </a:lnTo>
                  <a:close/>
                </a:path>
              </a:pathLst>
            </a:custGeom>
            <a:solidFill>
              <a:srgbClr val="000000"/>
            </a:solidFill>
            <a:ln w="24765"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EB4271C8-EFC4-9303-E28B-07A4B9C64A8D}"/>
                </a:ext>
              </a:extLst>
            </p:cNvPr>
            <p:cNvSpPr/>
            <p:nvPr>
              <p:custDataLst>
                <p:tags r:id="rId43"/>
              </p:custDataLst>
            </p:nvPr>
          </p:nvSpPr>
          <p:spPr>
            <a:xfrm>
              <a:off x="4704133" y="3898322"/>
              <a:ext cx="38796" cy="112233"/>
            </a:xfrm>
            <a:custGeom>
              <a:avLst/>
              <a:gdLst>
                <a:gd name="connsiteX0" fmla="*/ 38191 w 38796"/>
                <a:gd name="connsiteY0" fmla="*/ 4847 h 112233"/>
                <a:gd name="connsiteX1" fmla="*/ 38883 w 38796"/>
                <a:gd name="connsiteY1" fmla="*/ 2296 h 112233"/>
                <a:gd name="connsiteX2" fmla="*/ 36112 w 38796"/>
                <a:gd name="connsiteY2" fmla="*/ 64 h 112233"/>
                <a:gd name="connsiteX3" fmla="*/ 13943 w 38796"/>
                <a:gd name="connsiteY3" fmla="*/ 1658 h 112233"/>
                <a:gd name="connsiteX4" fmla="*/ 10305 w 38796"/>
                <a:gd name="connsiteY4" fmla="*/ 5325 h 112233"/>
                <a:gd name="connsiteX5" fmla="*/ 14635 w 38796"/>
                <a:gd name="connsiteY5" fmla="*/ 7557 h 112233"/>
                <a:gd name="connsiteX6" fmla="*/ 22949 w 38796"/>
                <a:gd name="connsiteY6" fmla="*/ 9948 h 112233"/>
                <a:gd name="connsiteX7" fmla="*/ 22256 w 38796"/>
                <a:gd name="connsiteY7" fmla="*/ 13456 h 112233"/>
                <a:gd name="connsiteX8" fmla="*/ 779 w 38796"/>
                <a:gd name="connsiteY8" fmla="*/ 92210 h 112233"/>
                <a:gd name="connsiteX9" fmla="*/ 87 w 38796"/>
                <a:gd name="connsiteY9" fmla="*/ 97152 h 112233"/>
                <a:gd name="connsiteX10" fmla="*/ 18273 w 38796"/>
                <a:gd name="connsiteY10" fmla="*/ 112297 h 112233"/>
                <a:gd name="connsiteX11" fmla="*/ 32129 w 38796"/>
                <a:gd name="connsiteY11" fmla="*/ 103848 h 112233"/>
                <a:gd name="connsiteX12" fmla="*/ 38191 w 38796"/>
                <a:gd name="connsiteY12" fmla="*/ 87906 h 112233"/>
                <a:gd name="connsiteX13" fmla="*/ 35419 w 38796"/>
                <a:gd name="connsiteY13" fmla="*/ 85833 h 112233"/>
                <a:gd name="connsiteX14" fmla="*/ 31955 w 38796"/>
                <a:gd name="connsiteY14" fmla="*/ 89660 h 112233"/>
                <a:gd name="connsiteX15" fmla="*/ 18965 w 38796"/>
                <a:gd name="connsiteY15" fmla="*/ 107834 h 112233"/>
                <a:gd name="connsiteX16" fmla="*/ 13077 w 38796"/>
                <a:gd name="connsiteY16" fmla="*/ 100022 h 112233"/>
                <a:gd name="connsiteX17" fmla="*/ 14116 w 38796"/>
                <a:gd name="connsiteY17" fmla="*/ 93486 h 112233"/>
                <a:gd name="connsiteX18" fmla="*/ 38191 w 38796"/>
                <a:gd name="connsiteY18" fmla="*/ 4847 h 1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796" h="112233">
                  <a:moveTo>
                    <a:pt x="38191" y="4847"/>
                  </a:moveTo>
                  <a:cubicBezTo>
                    <a:pt x="38364" y="4528"/>
                    <a:pt x="38883" y="2456"/>
                    <a:pt x="38883" y="2296"/>
                  </a:cubicBezTo>
                  <a:cubicBezTo>
                    <a:pt x="38883" y="1499"/>
                    <a:pt x="38191" y="64"/>
                    <a:pt x="36112" y="64"/>
                  </a:cubicBezTo>
                  <a:cubicBezTo>
                    <a:pt x="32648" y="64"/>
                    <a:pt x="18273" y="1340"/>
                    <a:pt x="13943" y="1658"/>
                  </a:cubicBezTo>
                  <a:cubicBezTo>
                    <a:pt x="12730" y="1818"/>
                    <a:pt x="10305" y="1977"/>
                    <a:pt x="10305" y="5325"/>
                  </a:cubicBezTo>
                  <a:cubicBezTo>
                    <a:pt x="10305" y="7557"/>
                    <a:pt x="12730" y="7557"/>
                    <a:pt x="14635" y="7557"/>
                  </a:cubicBezTo>
                  <a:cubicBezTo>
                    <a:pt x="22949" y="7557"/>
                    <a:pt x="22949" y="8673"/>
                    <a:pt x="22949" y="9948"/>
                  </a:cubicBezTo>
                  <a:cubicBezTo>
                    <a:pt x="22949" y="11064"/>
                    <a:pt x="22603" y="12021"/>
                    <a:pt x="22256" y="13456"/>
                  </a:cubicBezTo>
                  <a:lnTo>
                    <a:pt x="779" y="92210"/>
                  </a:lnTo>
                  <a:cubicBezTo>
                    <a:pt x="260" y="93805"/>
                    <a:pt x="87" y="95558"/>
                    <a:pt x="87" y="97152"/>
                  </a:cubicBezTo>
                  <a:cubicBezTo>
                    <a:pt x="87" y="107355"/>
                    <a:pt x="9959" y="112297"/>
                    <a:pt x="18273" y="112297"/>
                  </a:cubicBezTo>
                  <a:cubicBezTo>
                    <a:pt x="22429" y="112297"/>
                    <a:pt x="27625" y="111022"/>
                    <a:pt x="32129" y="103848"/>
                  </a:cubicBezTo>
                  <a:cubicBezTo>
                    <a:pt x="35766" y="97949"/>
                    <a:pt x="38191" y="88544"/>
                    <a:pt x="38191" y="87906"/>
                  </a:cubicBezTo>
                  <a:cubicBezTo>
                    <a:pt x="38191" y="85833"/>
                    <a:pt x="35939" y="85833"/>
                    <a:pt x="35419" y="85833"/>
                  </a:cubicBezTo>
                  <a:cubicBezTo>
                    <a:pt x="32995" y="85833"/>
                    <a:pt x="32648" y="86790"/>
                    <a:pt x="31955" y="89660"/>
                  </a:cubicBezTo>
                  <a:cubicBezTo>
                    <a:pt x="29704" y="97631"/>
                    <a:pt x="26413" y="107834"/>
                    <a:pt x="18965" y="107834"/>
                  </a:cubicBezTo>
                  <a:cubicBezTo>
                    <a:pt x="14289" y="107834"/>
                    <a:pt x="13077" y="103848"/>
                    <a:pt x="13077" y="100022"/>
                  </a:cubicBezTo>
                  <a:cubicBezTo>
                    <a:pt x="13077" y="98268"/>
                    <a:pt x="13596" y="95239"/>
                    <a:pt x="14116" y="93486"/>
                  </a:cubicBezTo>
                  <a:lnTo>
                    <a:pt x="38191" y="4847"/>
                  </a:lnTo>
                  <a:close/>
                </a:path>
              </a:pathLst>
            </a:custGeom>
            <a:solidFill>
              <a:srgbClr val="000000"/>
            </a:solidFill>
            <a:ln w="24765"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E2E512FB-4B60-8227-A3F0-1928FDD38A3D}"/>
                </a:ext>
              </a:extLst>
            </p:cNvPr>
            <p:cNvSpPr/>
            <p:nvPr>
              <p:custDataLst>
                <p:tags r:id="rId44"/>
              </p:custDataLst>
            </p:nvPr>
          </p:nvSpPr>
          <p:spPr>
            <a:xfrm>
              <a:off x="4790620" y="3950658"/>
              <a:ext cx="28949" cy="68096"/>
            </a:xfrm>
            <a:custGeom>
              <a:avLst/>
              <a:gdLst>
                <a:gd name="connsiteX0" fmla="*/ 29039 w 28949"/>
                <a:gd name="connsiteY0" fmla="*/ 23976 h 68096"/>
                <a:gd name="connsiteX1" fmla="*/ 13203 w 28949"/>
                <a:gd name="connsiteY1" fmla="*/ 63 h 68096"/>
                <a:gd name="connsiteX2" fmla="*/ 90 w 28949"/>
                <a:gd name="connsiteY2" fmla="*/ 12133 h 68096"/>
                <a:gd name="connsiteX3" fmla="*/ 13203 w 28949"/>
                <a:gd name="connsiteY3" fmla="*/ 24204 h 68096"/>
                <a:gd name="connsiteX4" fmla="*/ 21863 w 28949"/>
                <a:gd name="connsiteY4" fmla="*/ 21243 h 68096"/>
                <a:gd name="connsiteX5" fmla="*/ 23101 w 28949"/>
                <a:gd name="connsiteY5" fmla="*/ 20560 h 68096"/>
                <a:gd name="connsiteX6" fmla="*/ 23595 w 28949"/>
                <a:gd name="connsiteY6" fmla="*/ 23976 h 68096"/>
                <a:gd name="connsiteX7" fmla="*/ 6770 w 28949"/>
                <a:gd name="connsiteY7" fmla="*/ 62010 h 68096"/>
                <a:gd name="connsiteX8" fmla="*/ 4049 w 28949"/>
                <a:gd name="connsiteY8" fmla="*/ 65654 h 68096"/>
                <a:gd name="connsiteX9" fmla="*/ 6523 w 28949"/>
                <a:gd name="connsiteY9" fmla="*/ 68159 h 68096"/>
                <a:gd name="connsiteX10" fmla="*/ 29039 w 28949"/>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9" h="68096">
                  <a:moveTo>
                    <a:pt x="29039" y="23976"/>
                  </a:moveTo>
                  <a:cubicBezTo>
                    <a:pt x="29039" y="8945"/>
                    <a:pt x="22853" y="63"/>
                    <a:pt x="13203" y="63"/>
                  </a:cubicBezTo>
                  <a:cubicBezTo>
                    <a:pt x="5038" y="63"/>
                    <a:pt x="90" y="5756"/>
                    <a:pt x="90" y="12133"/>
                  </a:cubicBezTo>
                  <a:cubicBezTo>
                    <a:pt x="90" y="18282"/>
                    <a:pt x="5038" y="24204"/>
                    <a:pt x="13203" y="24204"/>
                  </a:cubicBezTo>
                  <a:cubicBezTo>
                    <a:pt x="16173" y="24204"/>
                    <a:pt x="19389" y="23293"/>
                    <a:pt x="21863" y="21243"/>
                  </a:cubicBezTo>
                  <a:cubicBezTo>
                    <a:pt x="22606" y="20788"/>
                    <a:pt x="22853" y="20560"/>
                    <a:pt x="23101" y="20560"/>
                  </a:cubicBezTo>
                  <a:cubicBezTo>
                    <a:pt x="23348" y="20560"/>
                    <a:pt x="23595" y="20788"/>
                    <a:pt x="23595" y="23976"/>
                  </a:cubicBezTo>
                  <a:cubicBezTo>
                    <a:pt x="23595" y="40829"/>
                    <a:pt x="14935" y="54494"/>
                    <a:pt x="6770" y="62010"/>
                  </a:cubicBezTo>
                  <a:cubicBezTo>
                    <a:pt x="4049" y="64515"/>
                    <a:pt x="4049" y="64970"/>
                    <a:pt x="4049" y="65654"/>
                  </a:cubicBezTo>
                  <a:cubicBezTo>
                    <a:pt x="4049" y="67248"/>
                    <a:pt x="5286" y="68159"/>
                    <a:pt x="6523" y="68159"/>
                  </a:cubicBezTo>
                  <a:cubicBezTo>
                    <a:pt x="9245" y="68159"/>
                    <a:pt x="29039" y="50622"/>
                    <a:pt x="29039" y="23976"/>
                  </a:cubicBezTo>
                  <a:close/>
                </a:path>
              </a:pathLst>
            </a:custGeom>
            <a:solidFill>
              <a:srgbClr val="000000"/>
            </a:solidFill>
            <a:ln w="24765"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A01ED0DB-1CDA-8D91-287F-55ADFB6F8D0E}"/>
                </a:ext>
              </a:extLst>
            </p:cNvPr>
            <p:cNvSpPr/>
            <p:nvPr>
              <p:custDataLst>
                <p:tags r:id="rId45"/>
              </p:custDataLst>
            </p:nvPr>
          </p:nvSpPr>
          <p:spPr>
            <a:xfrm>
              <a:off x="4900587" y="3950658"/>
              <a:ext cx="26227" cy="24141"/>
            </a:xfrm>
            <a:custGeom>
              <a:avLst/>
              <a:gdLst>
                <a:gd name="connsiteX0" fmla="*/ 26322 w 26227"/>
                <a:gd name="connsiteY0" fmla="*/ 12133 h 24141"/>
                <a:gd name="connsiteX1" fmla="*/ 13208 w 26227"/>
                <a:gd name="connsiteY1" fmla="*/ 63 h 24141"/>
                <a:gd name="connsiteX2" fmla="*/ 94 w 26227"/>
                <a:gd name="connsiteY2" fmla="*/ 12133 h 24141"/>
                <a:gd name="connsiteX3" fmla="*/ 13208 w 26227"/>
                <a:gd name="connsiteY3" fmla="*/ 24204 h 24141"/>
                <a:gd name="connsiteX4" fmla="*/ 26322 w 26227"/>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7" h="24141">
                  <a:moveTo>
                    <a:pt x="26322" y="12133"/>
                  </a:moveTo>
                  <a:cubicBezTo>
                    <a:pt x="26322" y="5529"/>
                    <a:pt x="20383" y="63"/>
                    <a:pt x="13208" y="63"/>
                  </a:cubicBezTo>
                  <a:cubicBezTo>
                    <a:pt x="6032" y="63"/>
                    <a:pt x="94" y="5529"/>
                    <a:pt x="94" y="12133"/>
                  </a:cubicBezTo>
                  <a:cubicBezTo>
                    <a:pt x="94" y="18738"/>
                    <a:pt x="6032" y="24204"/>
                    <a:pt x="13208" y="24204"/>
                  </a:cubicBezTo>
                  <a:cubicBezTo>
                    <a:pt x="20383" y="24204"/>
                    <a:pt x="26322" y="18738"/>
                    <a:pt x="26322" y="12133"/>
                  </a:cubicBezTo>
                  <a:close/>
                </a:path>
              </a:pathLst>
            </a:custGeom>
            <a:solidFill>
              <a:srgbClr val="000000"/>
            </a:solidFill>
            <a:ln w="24765"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892ADA1C-2EC3-7B63-BB44-E3B6E783FEAC}"/>
                </a:ext>
              </a:extLst>
            </p:cNvPr>
            <p:cNvSpPr/>
            <p:nvPr>
              <p:custDataLst>
                <p:tags r:id="rId46"/>
              </p:custDataLst>
            </p:nvPr>
          </p:nvSpPr>
          <p:spPr>
            <a:xfrm>
              <a:off x="4969317" y="3950658"/>
              <a:ext cx="26227" cy="24141"/>
            </a:xfrm>
            <a:custGeom>
              <a:avLst/>
              <a:gdLst>
                <a:gd name="connsiteX0" fmla="*/ 26324 w 26227"/>
                <a:gd name="connsiteY0" fmla="*/ 12133 h 24141"/>
                <a:gd name="connsiteX1" fmla="*/ 13211 w 26227"/>
                <a:gd name="connsiteY1" fmla="*/ 63 h 24141"/>
                <a:gd name="connsiteX2" fmla="*/ 97 w 26227"/>
                <a:gd name="connsiteY2" fmla="*/ 12133 h 24141"/>
                <a:gd name="connsiteX3" fmla="*/ 13211 w 26227"/>
                <a:gd name="connsiteY3" fmla="*/ 24204 h 24141"/>
                <a:gd name="connsiteX4" fmla="*/ 26324 w 26227"/>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7" h="24141">
                  <a:moveTo>
                    <a:pt x="26324" y="12133"/>
                  </a:moveTo>
                  <a:cubicBezTo>
                    <a:pt x="26324" y="5529"/>
                    <a:pt x="20386" y="63"/>
                    <a:pt x="13211" y="63"/>
                  </a:cubicBezTo>
                  <a:cubicBezTo>
                    <a:pt x="6035" y="63"/>
                    <a:pt x="97" y="5529"/>
                    <a:pt x="97" y="12133"/>
                  </a:cubicBezTo>
                  <a:cubicBezTo>
                    <a:pt x="97" y="18738"/>
                    <a:pt x="6035" y="24204"/>
                    <a:pt x="13211" y="24204"/>
                  </a:cubicBezTo>
                  <a:cubicBezTo>
                    <a:pt x="20386" y="24204"/>
                    <a:pt x="26324" y="18738"/>
                    <a:pt x="26324" y="12133"/>
                  </a:cubicBezTo>
                  <a:close/>
                </a:path>
              </a:pathLst>
            </a:custGeom>
            <a:solidFill>
              <a:srgbClr val="000000"/>
            </a:solidFill>
            <a:ln w="24765"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1773EDB7-E1B7-6CD9-0A21-0445BCEF8D9B}"/>
                </a:ext>
              </a:extLst>
            </p:cNvPr>
            <p:cNvSpPr/>
            <p:nvPr>
              <p:custDataLst>
                <p:tags r:id="rId47"/>
              </p:custDataLst>
            </p:nvPr>
          </p:nvSpPr>
          <p:spPr>
            <a:xfrm>
              <a:off x="5038047" y="3950658"/>
              <a:ext cx="26227" cy="24141"/>
            </a:xfrm>
            <a:custGeom>
              <a:avLst/>
              <a:gdLst>
                <a:gd name="connsiteX0" fmla="*/ 26327 w 26227"/>
                <a:gd name="connsiteY0" fmla="*/ 12133 h 24141"/>
                <a:gd name="connsiteX1" fmla="*/ 13213 w 26227"/>
                <a:gd name="connsiteY1" fmla="*/ 63 h 24141"/>
                <a:gd name="connsiteX2" fmla="*/ 100 w 26227"/>
                <a:gd name="connsiteY2" fmla="*/ 12133 h 24141"/>
                <a:gd name="connsiteX3" fmla="*/ 13213 w 26227"/>
                <a:gd name="connsiteY3" fmla="*/ 24204 h 24141"/>
                <a:gd name="connsiteX4" fmla="*/ 26327 w 26227"/>
                <a:gd name="connsiteY4" fmla="*/ 12133 h 2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27" h="24141">
                  <a:moveTo>
                    <a:pt x="26327" y="12133"/>
                  </a:moveTo>
                  <a:cubicBezTo>
                    <a:pt x="26327" y="5529"/>
                    <a:pt x="20389" y="63"/>
                    <a:pt x="13213" y="63"/>
                  </a:cubicBezTo>
                  <a:cubicBezTo>
                    <a:pt x="6038" y="63"/>
                    <a:pt x="100" y="5529"/>
                    <a:pt x="100" y="12133"/>
                  </a:cubicBezTo>
                  <a:cubicBezTo>
                    <a:pt x="100" y="18738"/>
                    <a:pt x="6038" y="24204"/>
                    <a:pt x="13213" y="24204"/>
                  </a:cubicBezTo>
                  <a:cubicBezTo>
                    <a:pt x="20389" y="24204"/>
                    <a:pt x="26327" y="18738"/>
                    <a:pt x="26327" y="12133"/>
                  </a:cubicBezTo>
                  <a:close/>
                </a:path>
              </a:pathLst>
            </a:custGeom>
            <a:solidFill>
              <a:srgbClr val="000000"/>
            </a:solidFill>
            <a:ln w="24765"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780F8CA3-3F80-81C2-EC11-3BACF7294279}"/>
                </a:ext>
              </a:extLst>
            </p:cNvPr>
            <p:cNvSpPr/>
            <p:nvPr>
              <p:custDataLst>
                <p:tags r:id="rId48"/>
              </p:custDataLst>
            </p:nvPr>
          </p:nvSpPr>
          <p:spPr>
            <a:xfrm>
              <a:off x="5106778" y="3950658"/>
              <a:ext cx="28949" cy="68096"/>
            </a:xfrm>
            <a:custGeom>
              <a:avLst/>
              <a:gdLst>
                <a:gd name="connsiteX0" fmla="*/ 29052 w 28949"/>
                <a:gd name="connsiteY0" fmla="*/ 23976 h 68096"/>
                <a:gd name="connsiteX1" fmla="*/ 13216 w 28949"/>
                <a:gd name="connsiteY1" fmla="*/ 63 h 68096"/>
                <a:gd name="connsiteX2" fmla="*/ 102 w 28949"/>
                <a:gd name="connsiteY2" fmla="*/ 12133 h 68096"/>
                <a:gd name="connsiteX3" fmla="*/ 13216 w 28949"/>
                <a:gd name="connsiteY3" fmla="*/ 24204 h 68096"/>
                <a:gd name="connsiteX4" fmla="*/ 21876 w 28949"/>
                <a:gd name="connsiteY4" fmla="*/ 21243 h 68096"/>
                <a:gd name="connsiteX5" fmla="*/ 23113 w 28949"/>
                <a:gd name="connsiteY5" fmla="*/ 20560 h 68096"/>
                <a:gd name="connsiteX6" fmla="*/ 23608 w 28949"/>
                <a:gd name="connsiteY6" fmla="*/ 23976 h 68096"/>
                <a:gd name="connsiteX7" fmla="*/ 6783 w 28949"/>
                <a:gd name="connsiteY7" fmla="*/ 62010 h 68096"/>
                <a:gd name="connsiteX8" fmla="*/ 4061 w 28949"/>
                <a:gd name="connsiteY8" fmla="*/ 65654 h 68096"/>
                <a:gd name="connsiteX9" fmla="*/ 6536 w 28949"/>
                <a:gd name="connsiteY9" fmla="*/ 68159 h 68096"/>
                <a:gd name="connsiteX10" fmla="*/ 29052 w 28949"/>
                <a:gd name="connsiteY10" fmla="*/ 23976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9" h="68096">
                  <a:moveTo>
                    <a:pt x="29052" y="23976"/>
                  </a:moveTo>
                  <a:cubicBezTo>
                    <a:pt x="29052" y="8945"/>
                    <a:pt x="22866" y="63"/>
                    <a:pt x="13216" y="63"/>
                  </a:cubicBezTo>
                  <a:cubicBezTo>
                    <a:pt x="5051" y="63"/>
                    <a:pt x="102" y="5756"/>
                    <a:pt x="102" y="12133"/>
                  </a:cubicBezTo>
                  <a:cubicBezTo>
                    <a:pt x="102" y="18282"/>
                    <a:pt x="5051" y="24204"/>
                    <a:pt x="13216" y="24204"/>
                  </a:cubicBezTo>
                  <a:cubicBezTo>
                    <a:pt x="16185" y="24204"/>
                    <a:pt x="19402" y="23293"/>
                    <a:pt x="21876" y="21243"/>
                  </a:cubicBezTo>
                  <a:cubicBezTo>
                    <a:pt x="22618" y="20788"/>
                    <a:pt x="22866" y="20560"/>
                    <a:pt x="23113" y="20560"/>
                  </a:cubicBezTo>
                  <a:cubicBezTo>
                    <a:pt x="23361" y="20560"/>
                    <a:pt x="23608" y="20788"/>
                    <a:pt x="23608" y="23976"/>
                  </a:cubicBezTo>
                  <a:cubicBezTo>
                    <a:pt x="23608" y="40829"/>
                    <a:pt x="14948" y="54494"/>
                    <a:pt x="6783" y="62010"/>
                  </a:cubicBezTo>
                  <a:cubicBezTo>
                    <a:pt x="4061" y="64515"/>
                    <a:pt x="4061" y="64970"/>
                    <a:pt x="4061" y="65654"/>
                  </a:cubicBezTo>
                  <a:cubicBezTo>
                    <a:pt x="4061" y="67248"/>
                    <a:pt x="5298" y="68159"/>
                    <a:pt x="6536" y="68159"/>
                  </a:cubicBezTo>
                  <a:cubicBezTo>
                    <a:pt x="9257" y="68159"/>
                    <a:pt x="29052" y="50622"/>
                    <a:pt x="29052" y="23976"/>
                  </a:cubicBezTo>
                  <a:close/>
                </a:path>
              </a:pathLst>
            </a:custGeom>
            <a:solidFill>
              <a:srgbClr val="000000"/>
            </a:solidFill>
            <a:ln w="24765"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7F50FAA6-D43C-24FC-FB6B-814B4E0F6E26}"/>
                </a:ext>
              </a:extLst>
            </p:cNvPr>
            <p:cNvSpPr/>
            <p:nvPr>
              <p:custDataLst>
                <p:tags r:id="rId49"/>
              </p:custDataLst>
            </p:nvPr>
          </p:nvSpPr>
          <p:spPr>
            <a:xfrm>
              <a:off x="5187548" y="3874135"/>
              <a:ext cx="129157" cy="144846"/>
            </a:xfrm>
            <a:custGeom>
              <a:avLst/>
              <a:gdLst>
                <a:gd name="connsiteX0" fmla="*/ 19159 w 129157"/>
                <a:gd name="connsiteY0" fmla="*/ 128511 h 144846"/>
                <a:gd name="connsiteX1" fmla="*/ 5798 w 129157"/>
                <a:gd name="connsiteY1" fmla="*/ 137849 h 144846"/>
                <a:gd name="connsiteX2" fmla="*/ 107 w 129157"/>
                <a:gd name="connsiteY2" fmla="*/ 142176 h 144846"/>
                <a:gd name="connsiteX3" fmla="*/ 3323 w 129157"/>
                <a:gd name="connsiteY3" fmla="*/ 144909 h 144846"/>
                <a:gd name="connsiteX4" fmla="*/ 24107 w 129157"/>
                <a:gd name="connsiteY4" fmla="*/ 144226 h 144846"/>
                <a:gd name="connsiteX5" fmla="*/ 48603 w 129157"/>
                <a:gd name="connsiteY5" fmla="*/ 144909 h 144846"/>
                <a:gd name="connsiteX6" fmla="*/ 53056 w 129157"/>
                <a:gd name="connsiteY6" fmla="*/ 140354 h 144846"/>
                <a:gd name="connsiteX7" fmla="*/ 47118 w 129157"/>
                <a:gd name="connsiteY7" fmla="*/ 137849 h 144846"/>
                <a:gd name="connsiteX8" fmla="*/ 34747 w 129157"/>
                <a:gd name="connsiteY8" fmla="*/ 134205 h 144846"/>
                <a:gd name="connsiteX9" fmla="*/ 46871 w 129157"/>
                <a:gd name="connsiteY9" fmla="*/ 88656 h 144846"/>
                <a:gd name="connsiteX10" fmla="*/ 69634 w 129157"/>
                <a:gd name="connsiteY10" fmla="*/ 103232 h 144846"/>
                <a:gd name="connsiteX11" fmla="*/ 129264 w 129157"/>
                <a:gd name="connsiteY11" fmla="*/ 36502 h 144846"/>
                <a:gd name="connsiteX12" fmla="*/ 96356 w 129157"/>
                <a:gd name="connsiteY12" fmla="*/ 63 h 144846"/>
                <a:gd name="connsiteX13" fmla="*/ 63943 w 129157"/>
                <a:gd name="connsiteY13" fmla="*/ 17144 h 144846"/>
                <a:gd name="connsiteX14" fmla="*/ 41675 w 129157"/>
                <a:gd name="connsiteY14" fmla="*/ 63 h 144846"/>
                <a:gd name="connsiteX15" fmla="*/ 23365 w 129157"/>
                <a:gd name="connsiteY15" fmla="*/ 13044 h 144846"/>
                <a:gd name="connsiteX16" fmla="*/ 15695 w 129157"/>
                <a:gd name="connsiteY16" fmla="*/ 35136 h 144846"/>
                <a:gd name="connsiteX17" fmla="*/ 18664 w 129157"/>
                <a:gd name="connsiteY17" fmla="*/ 37413 h 144846"/>
                <a:gd name="connsiteX18" fmla="*/ 22870 w 129157"/>
                <a:gd name="connsiteY18" fmla="*/ 32175 h 144846"/>
                <a:gd name="connsiteX19" fmla="*/ 40932 w 129157"/>
                <a:gd name="connsiteY19" fmla="*/ 5073 h 144846"/>
                <a:gd name="connsiteX20" fmla="*/ 48603 w 129157"/>
                <a:gd name="connsiteY20" fmla="*/ 15550 h 144846"/>
                <a:gd name="connsiteX21" fmla="*/ 46871 w 129157"/>
                <a:gd name="connsiteY21" fmla="*/ 27165 h 144846"/>
                <a:gd name="connsiteX22" fmla="*/ 19159 w 129157"/>
                <a:gd name="connsiteY22" fmla="*/ 128511 h 144846"/>
                <a:gd name="connsiteX23" fmla="*/ 62706 w 129157"/>
                <a:gd name="connsiteY23" fmla="*/ 29670 h 144846"/>
                <a:gd name="connsiteX24" fmla="*/ 75572 w 129157"/>
                <a:gd name="connsiteY24" fmla="*/ 13728 h 144846"/>
                <a:gd name="connsiteX25" fmla="*/ 95614 w 129157"/>
                <a:gd name="connsiteY25" fmla="*/ 5073 h 144846"/>
                <a:gd name="connsiteX26" fmla="*/ 111449 w 129157"/>
                <a:gd name="connsiteY26" fmla="*/ 26481 h 144846"/>
                <a:gd name="connsiteX27" fmla="*/ 98831 w 129157"/>
                <a:gd name="connsiteY27" fmla="*/ 74763 h 144846"/>
                <a:gd name="connsiteX28" fmla="*/ 69387 w 129157"/>
                <a:gd name="connsiteY28" fmla="*/ 98221 h 144846"/>
                <a:gd name="connsiteX29" fmla="*/ 49840 w 129157"/>
                <a:gd name="connsiteY29" fmla="*/ 77952 h 144846"/>
                <a:gd name="connsiteX30" fmla="*/ 50582 w 129157"/>
                <a:gd name="connsiteY30" fmla="*/ 74308 h 144846"/>
                <a:gd name="connsiteX31" fmla="*/ 62706 w 129157"/>
                <a:gd name="connsiteY31" fmla="*/ 29670 h 14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157" h="144846">
                  <a:moveTo>
                    <a:pt x="19159" y="128511"/>
                  </a:moveTo>
                  <a:cubicBezTo>
                    <a:pt x="17179" y="136255"/>
                    <a:pt x="16685" y="137849"/>
                    <a:pt x="5798" y="137849"/>
                  </a:cubicBezTo>
                  <a:cubicBezTo>
                    <a:pt x="2829" y="137849"/>
                    <a:pt x="107" y="137849"/>
                    <a:pt x="107" y="142176"/>
                  </a:cubicBezTo>
                  <a:cubicBezTo>
                    <a:pt x="107" y="143998"/>
                    <a:pt x="1344" y="144909"/>
                    <a:pt x="3323" y="144909"/>
                  </a:cubicBezTo>
                  <a:cubicBezTo>
                    <a:pt x="10004" y="144909"/>
                    <a:pt x="17179" y="144226"/>
                    <a:pt x="24107" y="144226"/>
                  </a:cubicBezTo>
                  <a:cubicBezTo>
                    <a:pt x="32273" y="144226"/>
                    <a:pt x="40685" y="144909"/>
                    <a:pt x="48603" y="144909"/>
                  </a:cubicBezTo>
                  <a:cubicBezTo>
                    <a:pt x="49840" y="144909"/>
                    <a:pt x="53056" y="144909"/>
                    <a:pt x="53056" y="140354"/>
                  </a:cubicBezTo>
                  <a:cubicBezTo>
                    <a:pt x="53056" y="137849"/>
                    <a:pt x="50582" y="137849"/>
                    <a:pt x="47118" y="137849"/>
                  </a:cubicBezTo>
                  <a:cubicBezTo>
                    <a:pt x="34747" y="137849"/>
                    <a:pt x="34747" y="136255"/>
                    <a:pt x="34747" y="134205"/>
                  </a:cubicBezTo>
                  <a:cubicBezTo>
                    <a:pt x="34747" y="131472"/>
                    <a:pt x="45139" y="94350"/>
                    <a:pt x="46871" y="88656"/>
                  </a:cubicBezTo>
                  <a:cubicBezTo>
                    <a:pt x="50087" y="95261"/>
                    <a:pt x="57015" y="103232"/>
                    <a:pt x="69634" y="103232"/>
                  </a:cubicBezTo>
                  <a:cubicBezTo>
                    <a:pt x="98336" y="103232"/>
                    <a:pt x="129264" y="69981"/>
                    <a:pt x="129264" y="36502"/>
                  </a:cubicBezTo>
                  <a:cubicBezTo>
                    <a:pt x="129264" y="15094"/>
                    <a:pt x="115161" y="63"/>
                    <a:pt x="96356" y="63"/>
                  </a:cubicBezTo>
                  <a:cubicBezTo>
                    <a:pt x="83985" y="63"/>
                    <a:pt x="72108" y="8262"/>
                    <a:pt x="63943" y="17144"/>
                  </a:cubicBezTo>
                  <a:cubicBezTo>
                    <a:pt x="61469" y="4845"/>
                    <a:pt x="50830" y="63"/>
                    <a:pt x="41675" y="63"/>
                  </a:cubicBezTo>
                  <a:cubicBezTo>
                    <a:pt x="30293" y="63"/>
                    <a:pt x="25592" y="8945"/>
                    <a:pt x="23365" y="13044"/>
                  </a:cubicBezTo>
                  <a:cubicBezTo>
                    <a:pt x="18911" y="20788"/>
                    <a:pt x="15695" y="34452"/>
                    <a:pt x="15695" y="35136"/>
                  </a:cubicBezTo>
                  <a:cubicBezTo>
                    <a:pt x="15695" y="37413"/>
                    <a:pt x="18169" y="37413"/>
                    <a:pt x="18664" y="37413"/>
                  </a:cubicBezTo>
                  <a:cubicBezTo>
                    <a:pt x="21138" y="37413"/>
                    <a:pt x="21386" y="37185"/>
                    <a:pt x="22870" y="32175"/>
                  </a:cubicBezTo>
                  <a:cubicBezTo>
                    <a:pt x="27077" y="16005"/>
                    <a:pt x="32025" y="5073"/>
                    <a:pt x="40932" y="5073"/>
                  </a:cubicBezTo>
                  <a:cubicBezTo>
                    <a:pt x="45139" y="5073"/>
                    <a:pt x="48603" y="6895"/>
                    <a:pt x="48603" y="15550"/>
                  </a:cubicBezTo>
                  <a:cubicBezTo>
                    <a:pt x="48603" y="20788"/>
                    <a:pt x="47860" y="23293"/>
                    <a:pt x="46871" y="27165"/>
                  </a:cubicBezTo>
                  <a:lnTo>
                    <a:pt x="19159" y="128511"/>
                  </a:lnTo>
                  <a:close/>
                  <a:moveTo>
                    <a:pt x="62706" y="29670"/>
                  </a:moveTo>
                  <a:cubicBezTo>
                    <a:pt x="64438" y="23521"/>
                    <a:pt x="71119" y="17144"/>
                    <a:pt x="75572" y="13728"/>
                  </a:cubicBezTo>
                  <a:cubicBezTo>
                    <a:pt x="84232" y="6667"/>
                    <a:pt x="91408" y="5073"/>
                    <a:pt x="95614" y="5073"/>
                  </a:cubicBezTo>
                  <a:cubicBezTo>
                    <a:pt x="105511" y="5073"/>
                    <a:pt x="111449" y="13044"/>
                    <a:pt x="111449" y="26481"/>
                  </a:cubicBezTo>
                  <a:cubicBezTo>
                    <a:pt x="111449" y="39918"/>
                    <a:pt x="103284" y="66109"/>
                    <a:pt x="98831" y="74763"/>
                  </a:cubicBezTo>
                  <a:cubicBezTo>
                    <a:pt x="90418" y="90706"/>
                    <a:pt x="78541" y="98221"/>
                    <a:pt x="69387" y="98221"/>
                  </a:cubicBezTo>
                  <a:cubicBezTo>
                    <a:pt x="53056" y="98221"/>
                    <a:pt x="49840" y="79318"/>
                    <a:pt x="49840" y="77952"/>
                  </a:cubicBezTo>
                  <a:cubicBezTo>
                    <a:pt x="49840" y="77496"/>
                    <a:pt x="49840" y="77041"/>
                    <a:pt x="50582" y="74308"/>
                  </a:cubicBezTo>
                  <a:lnTo>
                    <a:pt x="62706" y="29670"/>
                  </a:lnTo>
                  <a:close/>
                </a:path>
              </a:pathLst>
            </a:custGeom>
            <a:solidFill>
              <a:srgbClr val="000000"/>
            </a:solidFill>
            <a:ln w="24765"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E3AD283B-A22A-0C66-80B6-B9424AE1CA94}"/>
                </a:ext>
              </a:extLst>
            </p:cNvPr>
            <p:cNvSpPr/>
            <p:nvPr>
              <p:custDataLst>
                <p:tags r:id="rId50"/>
              </p:custDataLst>
            </p:nvPr>
          </p:nvSpPr>
          <p:spPr>
            <a:xfrm>
              <a:off x="5328094" y="3938655"/>
              <a:ext cx="80537" cy="71899"/>
            </a:xfrm>
            <a:custGeom>
              <a:avLst/>
              <a:gdLst>
                <a:gd name="connsiteX0" fmla="*/ 32673 w 80537"/>
                <a:gd name="connsiteY0" fmla="*/ 38166 h 71899"/>
                <a:gd name="connsiteX1" fmla="*/ 37177 w 80537"/>
                <a:gd name="connsiteY1" fmla="*/ 22065 h 71899"/>
                <a:gd name="connsiteX2" fmla="*/ 48088 w 80537"/>
                <a:gd name="connsiteY2" fmla="*/ 8992 h 71899"/>
                <a:gd name="connsiteX3" fmla="*/ 62117 w 80537"/>
                <a:gd name="connsiteY3" fmla="*/ 4528 h 71899"/>
                <a:gd name="connsiteX4" fmla="*/ 71643 w 80537"/>
                <a:gd name="connsiteY4" fmla="*/ 6760 h 71899"/>
                <a:gd name="connsiteX5" fmla="*/ 64023 w 80537"/>
                <a:gd name="connsiteY5" fmla="*/ 15528 h 71899"/>
                <a:gd name="connsiteX6" fmla="*/ 70950 w 80537"/>
                <a:gd name="connsiteY6" fmla="*/ 21427 h 71899"/>
                <a:gd name="connsiteX7" fmla="*/ 80650 w 80537"/>
                <a:gd name="connsiteY7" fmla="*/ 11702 h 71899"/>
                <a:gd name="connsiteX8" fmla="*/ 62291 w 80537"/>
                <a:gd name="connsiteY8" fmla="*/ 64 h 71899"/>
                <a:gd name="connsiteX9" fmla="*/ 37869 w 80537"/>
                <a:gd name="connsiteY9" fmla="*/ 11383 h 71899"/>
                <a:gd name="connsiteX10" fmla="*/ 20030 w 80537"/>
                <a:gd name="connsiteY10" fmla="*/ 64 h 71899"/>
                <a:gd name="connsiteX11" fmla="*/ 6520 w 80537"/>
                <a:gd name="connsiteY11" fmla="*/ 8195 h 71899"/>
                <a:gd name="connsiteX12" fmla="*/ 112 w 80537"/>
                <a:gd name="connsiteY12" fmla="*/ 24456 h 71899"/>
                <a:gd name="connsiteX13" fmla="*/ 3056 w 80537"/>
                <a:gd name="connsiteY13" fmla="*/ 26528 h 71899"/>
                <a:gd name="connsiteX14" fmla="*/ 6867 w 80537"/>
                <a:gd name="connsiteY14" fmla="*/ 21746 h 71899"/>
                <a:gd name="connsiteX15" fmla="*/ 19510 w 80537"/>
                <a:gd name="connsiteY15" fmla="*/ 4528 h 71899"/>
                <a:gd name="connsiteX16" fmla="*/ 25226 w 80537"/>
                <a:gd name="connsiteY16" fmla="*/ 12340 h 71899"/>
                <a:gd name="connsiteX17" fmla="*/ 22455 w 80537"/>
                <a:gd name="connsiteY17" fmla="*/ 25572 h 71899"/>
                <a:gd name="connsiteX18" fmla="*/ 18644 w 80537"/>
                <a:gd name="connsiteY18" fmla="*/ 39920 h 71899"/>
                <a:gd name="connsiteX19" fmla="*/ 13102 w 80537"/>
                <a:gd name="connsiteY19" fmla="*/ 60326 h 71899"/>
                <a:gd name="connsiteX20" fmla="*/ 11370 w 80537"/>
                <a:gd name="connsiteY20" fmla="*/ 66862 h 71899"/>
                <a:gd name="connsiteX21" fmla="*/ 17259 w 80537"/>
                <a:gd name="connsiteY21" fmla="*/ 71964 h 71899"/>
                <a:gd name="connsiteX22" fmla="*/ 24706 w 80537"/>
                <a:gd name="connsiteY22" fmla="*/ 67340 h 71899"/>
                <a:gd name="connsiteX23" fmla="*/ 27997 w 80537"/>
                <a:gd name="connsiteY23" fmla="*/ 55384 h 71899"/>
                <a:gd name="connsiteX24" fmla="*/ 32673 w 80537"/>
                <a:gd name="connsiteY24" fmla="*/ 38166 h 7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537" h="71899">
                  <a:moveTo>
                    <a:pt x="32673" y="38166"/>
                  </a:moveTo>
                  <a:cubicBezTo>
                    <a:pt x="32847" y="37210"/>
                    <a:pt x="36830" y="22862"/>
                    <a:pt x="37177" y="22065"/>
                  </a:cubicBezTo>
                  <a:cubicBezTo>
                    <a:pt x="37523" y="20789"/>
                    <a:pt x="42546" y="12818"/>
                    <a:pt x="48088" y="8992"/>
                  </a:cubicBezTo>
                  <a:cubicBezTo>
                    <a:pt x="49993" y="7717"/>
                    <a:pt x="54670" y="4528"/>
                    <a:pt x="62117" y="4528"/>
                  </a:cubicBezTo>
                  <a:cubicBezTo>
                    <a:pt x="63849" y="4528"/>
                    <a:pt x="68179" y="4688"/>
                    <a:pt x="71643" y="6760"/>
                  </a:cubicBezTo>
                  <a:cubicBezTo>
                    <a:pt x="66101" y="8195"/>
                    <a:pt x="64023" y="12659"/>
                    <a:pt x="64023" y="15528"/>
                  </a:cubicBezTo>
                  <a:cubicBezTo>
                    <a:pt x="64023" y="19036"/>
                    <a:pt x="66967" y="21427"/>
                    <a:pt x="70950" y="21427"/>
                  </a:cubicBezTo>
                  <a:cubicBezTo>
                    <a:pt x="74934" y="21427"/>
                    <a:pt x="80650" y="18398"/>
                    <a:pt x="80650" y="11702"/>
                  </a:cubicBezTo>
                  <a:cubicBezTo>
                    <a:pt x="80650" y="3412"/>
                    <a:pt x="71124" y="64"/>
                    <a:pt x="62291" y="64"/>
                  </a:cubicBezTo>
                  <a:cubicBezTo>
                    <a:pt x="53284" y="64"/>
                    <a:pt x="45490" y="3412"/>
                    <a:pt x="37869" y="11383"/>
                  </a:cubicBezTo>
                  <a:cubicBezTo>
                    <a:pt x="34752" y="1658"/>
                    <a:pt x="24187" y="64"/>
                    <a:pt x="20030" y="64"/>
                  </a:cubicBezTo>
                  <a:cubicBezTo>
                    <a:pt x="13621" y="64"/>
                    <a:pt x="9292" y="3731"/>
                    <a:pt x="6520" y="8195"/>
                  </a:cubicBezTo>
                  <a:cubicBezTo>
                    <a:pt x="2537" y="14412"/>
                    <a:pt x="112" y="23659"/>
                    <a:pt x="112" y="24456"/>
                  </a:cubicBezTo>
                  <a:cubicBezTo>
                    <a:pt x="112" y="26528"/>
                    <a:pt x="2537" y="26528"/>
                    <a:pt x="3056" y="26528"/>
                  </a:cubicBezTo>
                  <a:cubicBezTo>
                    <a:pt x="5481" y="26528"/>
                    <a:pt x="5654" y="26050"/>
                    <a:pt x="6867" y="21746"/>
                  </a:cubicBezTo>
                  <a:cubicBezTo>
                    <a:pt x="9465" y="12021"/>
                    <a:pt x="12755" y="4528"/>
                    <a:pt x="19510" y="4528"/>
                  </a:cubicBezTo>
                  <a:cubicBezTo>
                    <a:pt x="24013" y="4528"/>
                    <a:pt x="25226" y="8035"/>
                    <a:pt x="25226" y="12340"/>
                  </a:cubicBezTo>
                  <a:cubicBezTo>
                    <a:pt x="25226" y="15369"/>
                    <a:pt x="23667" y="21267"/>
                    <a:pt x="22455" y="25572"/>
                  </a:cubicBezTo>
                  <a:cubicBezTo>
                    <a:pt x="21242" y="29876"/>
                    <a:pt x="19510" y="36413"/>
                    <a:pt x="18644" y="39920"/>
                  </a:cubicBezTo>
                  <a:lnTo>
                    <a:pt x="13102" y="60326"/>
                  </a:lnTo>
                  <a:cubicBezTo>
                    <a:pt x="12409" y="62398"/>
                    <a:pt x="11370" y="66384"/>
                    <a:pt x="11370" y="66862"/>
                  </a:cubicBezTo>
                  <a:cubicBezTo>
                    <a:pt x="11370" y="70369"/>
                    <a:pt x="14487" y="71964"/>
                    <a:pt x="17259" y="71964"/>
                  </a:cubicBezTo>
                  <a:cubicBezTo>
                    <a:pt x="19857" y="71964"/>
                    <a:pt x="23321" y="70529"/>
                    <a:pt x="24706" y="67340"/>
                  </a:cubicBezTo>
                  <a:cubicBezTo>
                    <a:pt x="25053" y="66384"/>
                    <a:pt x="26958" y="59369"/>
                    <a:pt x="27997" y="55384"/>
                  </a:cubicBezTo>
                  <a:lnTo>
                    <a:pt x="32673" y="38166"/>
                  </a:lnTo>
                  <a:close/>
                </a:path>
              </a:pathLst>
            </a:custGeom>
            <a:solidFill>
              <a:srgbClr val="000000"/>
            </a:solidFill>
            <a:ln w="24765"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AEB6C3D2-2144-28E4-CFB3-BA09CB6CECE4}"/>
                </a:ext>
              </a:extLst>
            </p:cNvPr>
            <p:cNvSpPr/>
            <p:nvPr>
              <p:custDataLst>
                <p:tags r:id="rId51"/>
              </p:custDataLst>
            </p:nvPr>
          </p:nvSpPr>
          <p:spPr>
            <a:xfrm>
              <a:off x="5447335" y="3803990"/>
              <a:ext cx="87836" cy="227745"/>
            </a:xfrm>
            <a:custGeom>
              <a:avLst/>
              <a:gdLst>
                <a:gd name="connsiteX0" fmla="*/ 35746 w 87836"/>
                <a:gd name="connsiteY0" fmla="*/ 197519 h 227745"/>
                <a:gd name="connsiteX1" fmla="*/ 2343 w 87836"/>
                <a:gd name="connsiteY1" fmla="*/ 222798 h 227745"/>
                <a:gd name="connsiteX2" fmla="*/ 116 w 87836"/>
                <a:gd name="connsiteY2" fmla="*/ 225304 h 227745"/>
                <a:gd name="connsiteX3" fmla="*/ 5065 w 87836"/>
                <a:gd name="connsiteY3" fmla="*/ 227809 h 227745"/>
                <a:gd name="connsiteX4" fmla="*/ 52324 w 87836"/>
                <a:gd name="connsiteY4" fmla="*/ 199340 h 227745"/>
                <a:gd name="connsiteX5" fmla="*/ 52324 w 87836"/>
                <a:gd name="connsiteY5" fmla="*/ 147414 h 227745"/>
                <a:gd name="connsiteX6" fmla="*/ 62221 w 87836"/>
                <a:gd name="connsiteY6" fmla="*/ 123729 h 227745"/>
                <a:gd name="connsiteX7" fmla="*/ 85726 w 87836"/>
                <a:gd name="connsiteY7" fmla="*/ 116441 h 227745"/>
                <a:gd name="connsiteX8" fmla="*/ 87953 w 87836"/>
                <a:gd name="connsiteY8" fmla="*/ 113936 h 227745"/>
                <a:gd name="connsiteX9" fmla="*/ 83994 w 87836"/>
                <a:gd name="connsiteY9" fmla="*/ 111431 h 227745"/>
                <a:gd name="connsiteX10" fmla="*/ 53066 w 87836"/>
                <a:gd name="connsiteY10" fmla="*/ 91161 h 227745"/>
                <a:gd name="connsiteX11" fmla="*/ 52324 w 87836"/>
                <a:gd name="connsiteY11" fmla="*/ 80002 h 227745"/>
                <a:gd name="connsiteX12" fmla="*/ 52324 w 87836"/>
                <a:gd name="connsiteY12" fmla="*/ 34908 h 227745"/>
                <a:gd name="connsiteX13" fmla="*/ 40447 w 87836"/>
                <a:gd name="connsiteY13" fmla="*/ 9400 h 227745"/>
                <a:gd name="connsiteX14" fmla="*/ 5065 w 87836"/>
                <a:gd name="connsiteY14" fmla="*/ 63 h 227745"/>
                <a:gd name="connsiteX15" fmla="*/ 116 w 87836"/>
                <a:gd name="connsiteY15" fmla="*/ 2568 h 227745"/>
                <a:gd name="connsiteX16" fmla="*/ 4075 w 87836"/>
                <a:gd name="connsiteY16" fmla="*/ 5073 h 227745"/>
                <a:gd name="connsiteX17" fmla="*/ 35004 w 87836"/>
                <a:gd name="connsiteY17" fmla="*/ 24887 h 227745"/>
                <a:gd name="connsiteX18" fmla="*/ 35746 w 87836"/>
                <a:gd name="connsiteY18" fmla="*/ 35591 h 227745"/>
                <a:gd name="connsiteX19" fmla="*/ 35746 w 87836"/>
                <a:gd name="connsiteY19" fmla="*/ 83418 h 227745"/>
                <a:gd name="connsiteX20" fmla="*/ 45643 w 87836"/>
                <a:gd name="connsiteY20" fmla="*/ 105054 h 227745"/>
                <a:gd name="connsiteX21" fmla="*/ 64942 w 87836"/>
                <a:gd name="connsiteY21" fmla="*/ 113936 h 227745"/>
                <a:gd name="connsiteX22" fmla="*/ 35746 w 87836"/>
                <a:gd name="connsiteY22" fmla="*/ 142859 h 227745"/>
                <a:gd name="connsiteX23" fmla="*/ 35746 w 87836"/>
                <a:gd name="connsiteY23" fmla="*/ 197519 h 22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836" h="227745">
                  <a:moveTo>
                    <a:pt x="35746" y="197519"/>
                  </a:moveTo>
                  <a:cubicBezTo>
                    <a:pt x="35746" y="206628"/>
                    <a:pt x="29313" y="221204"/>
                    <a:pt x="2343" y="222798"/>
                  </a:cubicBezTo>
                  <a:cubicBezTo>
                    <a:pt x="1106" y="223026"/>
                    <a:pt x="116" y="223937"/>
                    <a:pt x="116" y="225304"/>
                  </a:cubicBezTo>
                  <a:cubicBezTo>
                    <a:pt x="116" y="227809"/>
                    <a:pt x="2838" y="227809"/>
                    <a:pt x="5065" y="227809"/>
                  </a:cubicBezTo>
                  <a:cubicBezTo>
                    <a:pt x="29065" y="227809"/>
                    <a:pt x="52076" y="216649"/>
                    <a:pt x="52324" y="199340"/>
                  </a:cubicBezTo>
                  <a:lnTo>
                    <a:pt x="52324" y="147414"/>
                  </a:lnTo>
                  <a:cubicBezTo>
                    <a:pt x="52324" y="138532"/>
                    <a:pt x="52324" y="131244"/>
                    <a:pt x="62221" y="123729"/>
                  </a:cubicBezTo>
                  <a:cubicBezTo>
                    <a:pt x="70881" y="117124"/>
                    <a:pt x="80283" y="116669"/>
                    <a:pt x="85726" y="116441"/>
                  </a:cubicBezTo>
                  <a:cubicBezTo>
                    <a:pt x="86963" y="116213"/>
                    <a:pt x="87953" y="115302"/>
                    <a:pt x="87953" y="113936"/>
                  </a:cubicBezTo>
                  <a:cubicBezTo>
                    <a:pt x="87953" y="111658"/>
                    <a:pt x="86469" y="111658"/>
                    <a:pt x="83994" y="111431"/>
                  </a:cubicBezTo>
                  <a:cubicBezTo>
                    <a:pt x="67664" y="110520"/>
                    <a:pt x="55788" y="102321"/>
                    <a:pt x="53066" y="91161"/>
                  </a:cubicBezTo>
                  <a:cubicBezTo>
                    <a:pt x="52324" y="88656"/>
                    <a:pt x="52324" y="88200"/>
                    <a:pt x="52324" y="80002"/>
                  </a:cubicBezTo>
                  <a:lnTo>
                    <a:pt x="52324" y="34908"/>
                  </a:lnTo>
                  <a:cubicBezTo>
                    <a:pt x="52324" y="25343"/>
                    <a:pt x="52324" y="18055"/>
                    <a:pt x="40447" y="9400"/>
                  </a:cubicBezTo>
                  <a:cubicBezTo>
                    <a:pt x="30550" y="2340"/>
                    <a:pt x="13477" y="63"/>
                    <a:pt x="5065" y="63"/>
                  </a:cubicBezTo>
                  <a:cubicBezTo>
                    <a:pt x="2838" y="63"/>
                    <a:pt x="116" y="63"/>
                    <a:pt x="116" y="2568"/>
                  </a:cubicBezTo>
                  <a:cubicBezTo>
                    <a:pt x="116" y="4845"/>
                    <a:pt x="1601" y="4845"/>
                    <a:pt x="4075" y="5073"/>
                  </a:cubicBezTo>
                  <a:cubicBezTo>
                    <a:pt x="19663" y="5984"/>
                    <a:pt x="31787" y="13272"/>
                    <a:pt x="35004" y="24887"/>
                  </a:cubicBezTo>
                  <a:cubicBezTo>
                    <a:pt x="35746" y="26937"/>
                    <a:pt x="35746" y="27392"/>
                    <a:pt x="35746" y="35591"/>
                  </a:cubicBezTo>
                  <a:lnTo>
                    <a:pt x="35746" y="83418"/>
                  </a:lnTo>
                  <a:cubicBezTo>
                    <a:pt x="35746" y="93894"/>
                    <a:pt x="37725" y="97766"/>
                    <a:pt x="45643" y="105054"/>
                  </a:cubicBezTo>
                  <a:cubicBezTo>
                    <a:pt x="50839" y="109836"/>
                    <a:pt x="58014" y="112114"/>
                    <a:pt x="64942" y="113936"/>
                  </a:cubicBezTo>
                  <a:cubicBezTo>
                    <a:pt x="44653" y="119174"/>
                    <a:pt x="35746" y="129650"/>
                    <a:pt x="35746" y="142859"/>
                  </a:cubicBezTo>
                  <a:lnTo>
                    <a:pt x="35746" y="197519"/>
                  </a:lnTo>
                  <a:close/>
                </a:path>
              </a:pathLst>
            </a:custGeom>
            <a:solidFill>
              <a:srgbClr val="000000"/>
            </a:solidFill>
            <a:ln w="24765" cap="flat">
              <a:noFill/>
              <a:prstDash val="solid"/>
              <a:miter/>
            </a:ln>
          </p:spPr>
          <p:txBody>
            <a:bodyPr rtlCol="0" anchor="ctr"/>
            <a:lstStyle/>
            <a:p>
              <a:endParaRPr lang="en-CN"/>
            </a:p>
          </p:txBody>
        </p:sp>
      </p:grpSp>
      <p:grpSp>
        <p:nvGrpSpPr>
          <p:cNvPr id="18480" name="Group 18479" descr="\documentclass{article}&#10;\usepackage{amsmath, amsfonts , amssymb, bm}&#10;\pagestyle{empty}&#10;\begin{document}&#10;&#10;\begin{gather*}&#10;    P_{start}(i) = \exp(\bm{p}_i\bm{W}_s\bm{q})\\&#10;    P_{end}(i) = \exp(\bm{p}_i\bm{W}_e\bm{q})&#10;\end{gather*}&#10;&#10;&#10;\end{document}" title="IguanaTex Vector Display">
            <a:extLst>
              <a:ext uri="{FF2B5EF4-FFF2-40B4-BE49-F238E27FC236}">
                <a16:creationId xmlns:a16="http://schemas.microsoft.com/office/drawing/2014/main" id="{E7B3C7A6-34FF-CBD1-E170-222CF1EC9AFA}"/>
              </a:ext>
            </a:extLst>
          </p:cNvPr>
          <p:cNvGrpSpPr>
            <a:grpSpLocks noChangeAspect="1"/>
          </p:cNvGrpSpPr>
          <p:nvPr>
            <p:custDataLst>
              <p:tags r:id="rId2"/>
            </p:custDataLst>
          </p:nvPr>
        </p:nvGrpSpPr>
        <p:grpSpPr>
          <a:xfrm>
            <a:off x="4810109" y="2427133"/>
            <a:ext cx="2544781" cy="607323"/>
            <a:chOff x="7136540" y="4422699"/>
            <a:chExt cx="2544781" cy="607323"/>
          </a:xfrm>
        </p:grpSpPr>
        <p:sp>
          <p:nvSpPr>
            <p:cNvPr id="18440" name="Freeform 18439">
              <a:extLst>
                <a:ext uri="{FF2B5EF4-FFF2-40B4-BE49-F238E27FC236}">
                  <a16:creationId xmlns:a16="http://schemas.microsoft.com/office/drawing/2014/main" id="{C14B2CF5-E224-3140-94AA-425B5C7C81B8}"/>
                </a:ext>
              </a:extLst>
            </p:cNvPr>
            <p:cNvSpPr/>
            <p:nvPr>
              <p:custDataLst>
                <p:tags r:id="rId3"/>
              </p:custDataLst>
            </p:nvPr>
          </p:nvSpPr>
          <p:spPr>
            <a:xfrm>
              <a:off x="7136540" y="4438976"/>
              <a:ext cx="178924" cy="165920"/>
            </a:xfrm>
            <a:custGeom>
              <a:avLst/>
              <a:gdLst>
                <a:gd name="connsiteX0" fmla="*/ 66089 w 178924"/>
                <a:gd name="connsiteY0" fmla="*/ 89240 h 165920"/>
                <a:gd name="connsiteX1" fmla="*/ 108690 w 178924"/>
                <a:gd name="connsiteY1" fmla="*/ 89240 h 165920"/>
                <a:gd name="connsiteX2" fmla="*/ 179107 w 178924"/>
                <a:gd name="connsiteY2" fmla="*/ 36767 h 165920"/>
                <a:gd name="connsiteX3" fmla="*/ 129740 w 178924"/>
                <a:gd name="connsiteY3" fmla="*/ 85 h 165920"/>
                <a:gd name="connsiteX4" fmla="*/ 48547 w 178924"/>
                <a:gd name="connsiteY4" fmla="*/ 85 h 165920"/>
                <a:gd name="connsiteX5" fmla="*/ 41029 w 178924"/>
                <a:gd name="connsiteY5" fmla="*/ 4700 h 165920"/>
                <a:gd name="connsiteX6" fmla="*/ 48296 w 178924"/>
                <a:gd name="connsiteY6" fmla="*/ 7615 h 165920"/>
                <a:gd name="connsiteX7" fmla="*/ 59072 w 178924"/>
                <a:gd name="connsiteY7" fmla="*/ 8101 h 165920"/>
                <a:gd name="connsiteX8" fmla="*/ 64585 w 178924"/>
                <a:gd name="connsiteY8" fmla="*/ 11988 h 165920"/>
                <a:gd name="connsiteX9" fmla="*/ 63583 w 178924"/>
                <a:gd name="connsiteY9" fmla="*/ 16604 h 165920"/>
                <a:gd name="connsiteX10" fmla="*/ 30003 w 178924"/>
                <a:gd name="connsiteY10" fmla="*/ 147057 h 165920"/>
                <a:gd name="connsiteX11" fmla="*/ 7199 w 178924"/>
                <a:gd name="connsiteY11" fmla="*/ 158474 h 165920"/>
                <a:gd name="connsiteX12" fmla="*/ 182 w 178924"/>
                <a:gd name="connsiteY12" fmla="*/ 163090 h 165920"/>
                <a:gd name="connsiteX13" fmla="*/ 3941 w 178924"/>
                <a:gd name="connsiteY13" fmla="*/ 166005 h 165920"/>
                <a:gd name="connsiteX14" fmla="*/ 35767 w 178924"/>
                <a:gd name="connsiteY14" fmla="*/ 165276 h 165920"/>
                <a:gd name="connsiteX15" fmla="*/ 51805 w 178924"/>
                <a:gd name="connsiteY15" fmla="*/ 165519 h 165920"/>
                <a:gd name="connsiteX16" fmla="*/ 68093 w 178924"/>
                <a:gd name="connsiteY16" fmla="*/ 166005 h 165920"/>
                <a:gd name="connsiteX17" fmla="*/ 73105 w 178924"/>
                <a:gd name="connsiteY17" fmla="*/ 161147 h 165920"/>
                <a:gd name="connsiteX18" fmla="*/ 66089 w 178924"/>
                <a:gd name="connsiteY18" fmla="*/ 158474 h 165920"/>
                <a:gd name="connsiteX19" fmla="*/ 49800 w 178924"/>
                <a:gd name="connsiteY19" fmla="*/ 154102 h 165920"/>
                <a:gd name="connsiteX20" fmla="*/ 50552 w 178924"/>
                <a:gd name="connsiteY20" fmla="*/ 149972 h 165920"/>
                <a:gd name="connsiteX21" fmla="*/ 66089 w 178924"/>
                <a:gd name="connsiteY21" fmla="*/ 89240 h 165920"/>
                <a:gd name="connsiteX22" fmla="*/ 84131 w 178924"/>
                <a:gd name="connsiteY22" fmla="*/ 16847 h 165920"/>
                <a:gd name="connsiteX23" fmla="*/ 97664 w 178924"/>
                <a:gd name="connsiteY23" fmla="*/ 7615 h 165920"/>
                <a:gd name="connsiteX24" fmla="*/ 121721 w 178924"/>
                <a:gd name="connsiteY24" fmla="*/ 7615 h 165920"/>
                <a:gd name="connsiteX25" fmla="*/ 155801 w 178924"/>
                <a:gd name="connsiteY25" fmla="*/ 30937 h 165920"/>
                <a:gd name="connsiteX26" fmla="*/ 141016 w 178924"/>
                <a:gd name="connsiteY26" fmla="*/ 70048 h 165920"/>
                <a:gd name="connsiteX27" fmla="*/ 102425 w 178924"/>
                <a:gd name="connsiteY27" fmla="*/ 82923 h 165920"/>
                <a:gd name="connsiteX28" fmla="*/ 67091 w 178924"/>
                <a:gd name="connsiteY28" fmla="*/ 82923 h 165920"/>
                <a:gd name="connsiteX29" fmla="*/ 84131 w 178924"/>
                <a:gd name="connsiteY29" fmla="*/ 16847 h 16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924" h="165920">
                  <a:moveTo>
                    <a:pt x="66089" y="89240"/>
                  </a:moveTo>
                  <a:lnTo>
                    <a:pt x="108690" y="89240"/>
                  </a:lnTo>
                  <a:cubicBezTo>
                    <a:pt x="144274" y="89240"/>
                    <a:pt x="179107" y="63975"/>
                    <a:pt x="179107" y="36767"/>
                  </a:cubicBezTo>
                  <a:cubicBezTo>
                    <a:pt x="179107" y="18061"/>
                    <a:pt x="162567" y="85"/>
                    <a:pt x="129740" y="85"/>
                  </a:cubicBezTo>
                  <a:lnTo>
                    <a:pt x="48547" y="85"/>
                  </a:lnTo>
                  <a:cubicBezTo>
                    <a:pt x="43786" y="85"/>
                    <a:pt x="41029" y="85"/>
                    <a:pt x="41029" y="4700"/>
                  </a:cubicBezTo>
                  <a:cubicBezTo>
                    <a:pt x="41029" y="7615"/>
                    <a:pt x="43285" y="7615"/>
                    <a:pt x="48296" y="7615"/>
                  </a:cubicBezTo>
                  <a:cubicBezTo>
                    <a:pt x="51554" y="7615"/>
                    <a:pt x="56065" y="7858"/>
                    <a:pt x="59072" y="8101"/>
                  </a:cubicBezTo>
                  <a:cubicBezTo>
                    <a:pt x="63081" y="8587"/>
                    <a:pt x="64585" y="9316"/>
                    <a:pt x="64585" y="11988"/>
                  </a:cubicBezTo>
                  <a:cubicBezTo>
                    <a:pt x="64585" y="12960"/>
                    <a:pt x="64334" y="13689"/>
                    <a:pt x="63583" y="16604"/>
                  </a:cubicBezTo>
                  <a:lnTo>
                    <a:pt x="30003" y="147057"/>
                  </a:lnTo>
                  <a:cubicBezTo>
                    <a:pt x="27497" y="156531"/>
                    <a:pt x="26996" y="158474"/>
                    <a:pt x="7199" y="158474"/>
                  </a:cubicBezTo>
                  <a:cubicBezTo>
                    <a:pt x="2939" y="158474"/>
                    <a:pt x="182" y="158474"/>
                    <a:pt x="182" y="163090"/>
                  </a:cubicBezTo>
                  <a:cubicBezTo>
                    <a:pt x="182" y="166005"/>
                    <a:pt x="3189" y="166005"/>
                    <a:pt x="3941" y="166005"/>
                  </a:cubicBezTo>
                  <a:cubicBezTo>
                    <a:pt x="10958" y="166005"/>
                    <a:pt x="28750" y="165276"/>
                    <a:pt x="35767" y="165276"/>
                  </a:cubicBezTo>
                  <a:cubicBezTo>
                    <a:pt x="41029" y="165276"/>
                    <a:pt x="46542" y="165519"/>
                    <a:pt x="51805" y="165519"/>
                  </a:cubicBezTo>
                  <a:cubicBezTo>
                    <a:pt x="57318" y="165519"/>
                    <a:pt x="62831" y="166005"/>
                    <a:pt x="68093" y="166005"/>
                  </a:cubicBezTo>
                  <a:cubicBezTo>
                    <a:pt x="69848" y="166005"/>
                    <a:pt x="73105" y="166005"/>
                    <a:pt x="73105" y="161147"/>
                  </a:cubicBezTo>
                  <a:cubicBezTo>
                    <a:pt x="73105" y="158474"/>
                    <a:pt x="70850" y="158474"/>
                    <a:pt x="66089" y="158474"/>
                  </a:cubicBezTo>
                  <a:cubicBezTo>
                    <a:pt x="56817" y="158474"/>
                    <a:pt x="49800" y="158474"/>
                    <a:pt x="49800" y="154102"/>
                  </a:cubicBezTo>
                  <a:cubicBezTo>
                    <a:pt x="49800" y="152644"/>
                    <a:pt x="50301" y="151429"/>
                    <a:pt x="50552" y="149972"/>
                  </a:cubicBezTo>
                  <a:lnTo>
                    <a:pt x="66089" y="89240"/>
                  </a:lnTo>
                  <a:close/>
                  <a:moveTo>
                    <a:pt x="84131" y="16847"/>
                  </a:moveTo>
                  <a:cubicBezTo>
                    <a:pt x="86387" y="8344"/>
                    <a:pt x="86888" y="7615"/>
                    <a:pt x="97664" y="7615"/>
                  </a:cubicBezTo>
                  <a:lnTo>
                    <a:pt x="121721" y="7615"/>
                  </a:lnTo>
                  <a:cubicBezTo>
                    <a:pt x="142520" y="7615"/>
                    <a:pt x="155801" y="14175"/>
                    <a:pt x="155801" y="30937"/>
                  </a:cubicBezTo>
                  <a:cubicBezTo>
                    <a:pt x="155801" y="40411"/>
                    <a:pt x="150789" y="61303"/>
                    <a:pt x="141016" y="70048"/>
                  </a:cubicBezTo>
                  <a:cubicBezTo>
                    <a:pt x="128487" y="80980"/>
                    <a:pt x="113451" y="82923"/>
                    <a:pt x="102425" y="82923"/>
                  </a:cubicBezTo>
                  <a:lnTo>
                    <a:pt x="67091" y="82923"/>
                  </a:lnTo>
                  <a:lnTo>
                    <a:pt x="84131" y="16847"/>
                  </a:lnTo>
                  <a:close/>
                </a:path>
              </a:pathLst>
            </a:custGeom>
            <a:solidFill>
              <a:srgbClr val="000000"/>
            </a:solidFill>
            <a:ln w="25153"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F8D29B7C-85EE-B950-0F0C-B4A334BF2DF3}"/>
                </a:ext>
              </a:extLst>
            </p:cNvPr>
            <p:cNvSpPr/>
            <p:nvPr>
              <p:custDataLst>
                <p:tags r:id="rId4"/>
              </p:custDataLst>
            </p:nvPr>
          </p:nvSpPr>
          <p:spPr>
            <a:xfrm>
              <a:off x="7299855" y="4566343"/>
              <a:ext cx="69990" cy="76692"/>
            </a:xfrm>
            <a:custGeom>
              <a:avLst/>
              <a:gdLst>
                <a:gd name="connsiteX0" fmla="*/ 63339 w 69990"/>
                <a:gd name="connsiteY0" fmla="*/ 11139 h 76692"/>
                <a:gd name="connsiteX1" fmla="*/ 55971 w 69990"/>
                <a:gd name="connsiteY1" fmla="*/ 19132 h 76692"/>
                <a:gd name="connsiteX2" fmla="*/ 61760 w 69990"/>
                <a:gd name="connsiteY2" fmla="*/ 24573 h 76692"/>
                <a:gd name="connsiteX3" fmla="*/ 70180 w 69990"/>
                <a:gd name="connsiteY3" fmla="*/ 14881 h 76692"/>
                <a:gd name="connsiteX4" fmla="*/ 46849 w 69990"/>
                <a:gd name="connsiteY4" fmla="*/ 86 h 76692"/>
                <a:gd name="connsiteX5" fmla="*/ 14573 w 69990"/>
                <a:gd name="connsiteY5" fmla="*/ 24914 h 76692"/>
                <a:gd name="connsiteX6" fmla="*/ 20712 w 69990"/>
                <a:gd name="connsiteY6" fmla="*/ 37327 h 76692"/>
                <a:gd name="connsiteX7" fmla="*/ 40534 w 69990"/>
                <a:gd name="connsiteY7" fmla="*/ 43449 h 76692"/>
                <a:gd name="connsiteX8" fmla="*/ 55445 w 69990"/>
                <a:gd name="connsiteY8" fmla="*/ 54672 h 76692"/>
                <a:gd name="connsiteX9" fmla="*/ 46148 w 69990"/>
                <a:gd name="connsiteY9" fmla="*/ 68276 h 76692"/>
                <a:gd name="connsiteX10" fmla="*/ 28606 w 69990"/>
                <a:gd name="connsiteY10" fmla="*/ 72017 h 76692"/>
                <a:gd name="connsiteX11" fmla="*/ 7556 w 69990"/>
                <a:gd name="connsiteY11" fmla="*/ 64875 h 76692"/>
                <a:gd name="connsiteX12" fmla="*/ 17204 w 69990"/>
                <a:gd name="connsiteY12" fmla="*/ 55182 h 76692"/>
                <a:gd name="connsiteX13" fmla="*/ 10363 w 69990"/>
                <a:gd name="connsiteY13" fmla="*/ 48891 h 76692"/>
                <a:gd name="connsiteX14" fmla="*/ 189 w 69990"/>
                <a:gd name="connsiteY14" fmla="*/ 60284 h 76692"/>
                <a:gd name="connsiteX15" fmla="*/ 28431 w 69990"/>
                <a:gd name="connsiteY15" fmla="*/ 76779 h 76692"/>
                <a:gd name="connsiteX16" fmla="*/ 66671 w 69990"/>
                <a:gd name="connsiteY16" fmla="*/ 48721 h 76692"/>
                <a:gd name="connsiteX17" fmla="*/ 42464 w 69990"/>
                <a:gd name="connsiteY17" fmla="*/ 28825 h 76692"/>
                <a:gd name="connsiteX18" fmla="*/ 35447 w 69990"/>
                <a:gd name="connsiteY18" fmla="*/ 27464 h 76692"/>
                <a:gd name="connsiteX19" fmla="*/ 25799 w 69990"/>
                <a:gd name="connsiteY19" fmla="*/ 18962 h 76692"/>
                <a:gd name="connsiteX20" fmla="*/ 32816 w 69990"/>
                <a:gd name="connsiteY20" fmla="*/ 8079 h 76692"/>
                <a:gd name="connsiteX21" fmla="*/ 46674 w 69990"/>
                <a:gd name="connsiteY21" fmla="*/ 4848 h 76692"/>
                <a:gd name="connsiteX22" fmla="*/ 63339 w 69990"/>
                <a:gd name="connsiteY22" fmla="*/ 11139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990" h="76692">
                  <a:moveTo>
                    <a:pt x="63339" y="11139"/>
                  </a:moveTo>
                  <a:cubicBezTo>
                    <a:pt x="58778" y="12160"/>
                    <a:pt x="55971" y="15731"/>
                    <a:pt x="55971" y="19132"/>
                  </a:cubicBezTo>
                  <a:cubicBezTo>
                    <a:pt x="55971" y="23043"/>
                    <a:pt x="59479" y="24573"/>
                    <a:pt x="61760" y="24573"/>
                  </a:cubicBezTo>
                  <a:cubicBezTo>
                    <a:pt x="63514" y="24573"/>
                    <a:pt x="70180" y="23553"/>
                    <a:pt x="70180" y="14881"/>
                  </a:cubicBezTo>
                  <a:cubicBezTo>
                    <a:pt x="70180" y="3827"/>
                    <a:pt x="57550" y="86"/>
                    <a:pt x="46849" y="86"/>
                  </a:cubicBezTo>
                  <a:cubicBezTo>
                    <a:pt x="19485" y="86"/>
                    <a:pt x="14573" y="19642"/>
                    <a:pt x="14573" y="24914"/>
                  </a:cubicBezTo>
                  <a:cubicBezTo>
                    <a:pt x="14573" y="31205"/>
                    <a:pt x="18257" y="35287"/>
                    <a:pt x="20712" y="37327"/>
                  </a:cubicBezTo>
                  <a:cubicBezTo>
                    <a:pt x="25273" y="40728"/>
                    <a:pt x="28431" y="41408"/>
                    <a:pt x="40534" y="43449"/>
                  </a:cubicBezTo>
                  <a:cubicBezTo>
                    <a:pt x="44218" y="44129"/>
                    <a:pt x="55445" y="46170"/>
                    <a:pt x="55445" y="54672"/>
                  </a:cubicBezTo>
                  <a:cubicBezTo>
                    <a:pt x="55445" y="57563"/>
                    <a:pt x="53515" y="64025"/>
                    <a:pt x="46148" y="68276"/>
                  </a:cubicBezTo>
                  <a:cubicBezTo>
                    <a:pt x="39307" y="72017"/>
                    <a:pt x="30711" y="72017"/>
                    <a:pt x="28606" y="72017"/>
                  </a:cubicBezTo>
                  <a:cubicBezTo>
                    <a:pt x="21590" y="72017"/>
                    <a:pt x="11591" y="70487"/>
                    <a:pt x="7556" y="64875"/>
                  </a:cubicBezTo>
                  <a:cubicBezTo>
                    <a:pt x="13345" y="64195"/>
                    <a:pt x="17204" y="59944"/>
                    <a:pt x="17204" y="55182"/>
                  </a:cubicBezTo>
                  <a:cubicBezTo>
                    <a:pt x="17204" y="50931"/>
                    <a:pt x="14047" y="48891"/>
                    <a:pt x="10363" y="48891"/>
                  </a:cubicBezTo>
                  <a:cubicBezTo>
                    <a:pt x="5276" y="48891"/>
                    <a:pt x="189" y="52802"/>
                    <a:pt x="189" y="60284"/>
                  </a:cubicBezTo>
                  <a:cubicBezTo>
                    <a:pt x="189" y="70487"/>
                    <a:pt x="11415" y="76779"/>
                    <a:pt x="28431" y="76779"/>
                  </a:cubicBezTo>
                  <a:cubicBezTo>
                    <a:pt x="60707" y="76779"/>
                    <a:pt x="66671" y="55353"/>
                    <a:pt x="66671" y="48721"/>
                  </a:cubicBezTo>
                  <a:cubicBezTo>
                    <a:pt x="66671" y="33076"/>
                    <a:pt x="48954" y="30015"/>
                    <a:pt x="42464" y="28825"/>
                  </a:cubicBezTo>
                  <a:cubicBezTo>
                    <a:pt x="40885" y="28485"/>
                    <a:pt x="36500" y="27804"/>
                    <a:pt x="35447" y="27464"/>
                  </a:cubicBezTo>
                  <a:cubicBezTo>
                    <a:pt x="28957" y="26274"/>
                    <a:pt x="25799" y="22703"/>
                    <a:pt x="25799" y="18962"/>
                  </a:cubicBezTo>
                  <a:cubicBezTo>
                    <a:pt x="25799" y="15051"/>
                    <a:pt x="28957" y="10459"/>
                    <a:pt x="32816" y="8079"/>
                  </a:cubicBezTo>
                  <a:cubicBezTo>
                    <a:pt x="37552" y="5188"/>
                    <a:pt x="43692" y="4848"/>
                    <a:pt x="46674" y="4848"/>
                  </a:cubicBezTo>
                  <a:cubicBezTo>
                    <a:pt x="50358" y="4848"/>
                    <a:pt x="59479" y="5358"/>
                    <a:pt x="63339" y="11139"/>
                  </a:cubicBezTo>
                  <a:close/>
                </a:path>
              </a:pathLst>
            </a:custGeom>
            <a:solidFill>
              <a:srgbClr val="000000"/>
            </a:solidFill>
            <a:ln w="25153"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6EFF2DB0-7057-A0AC-649E-29712CF275D0}"/>
                </a:ext>
              </a:extLst>
            </p:cNvPr>
            <p:cNvSpPr/>
            <p:nvPr>
              <p:custDataLst>
                <p:tags r:id="rId5"/>
              </p:custDataLst>
            </p:nvPr>
          </p:nvSpPr>
          <p:spPr>
            <a:xfrm>
              <a:off x="7389351" y="4535054"/>
              <a:ext cx="59290" cy="107981"/>
            </a:xfrm>
            <a:custGeom>
              <a:avLst/>
              <a:gdLst>
                <a:gd name="connsiteX0" fmla="*/ 35977 w 59290"/>
                <a:gd name="connsiteY0" fmla="*/ 39198 h 107981"/>
                <a:gd name="connsiteX1" fmla="*/ 53870 w 59290"/>
                <a:gd name="connsiteY1" fmla="*/ 39198 h 107981"/>
                <a:gd name="connsiteX2" fmla="*/ 59483 w 59290"/>
                <a:gd name="connsiteY2" fmla="*/ 35457 h 107981"/>
                <a:gd name="connsiteX3" fmla="*/ 54221 w 59290"/>
                <a:gd name="connsiteY3" fmla="*/ 33076 h 107981"/>
                <a:gd name="connsiteX4" fmla="*/ 37556 w 59290"/>
                <a:gd name="connsiteY4" fmla="*/ 33076 h 107981"/>
                <a:gd name="connsiteX5" fmla="*/ 44046 w 59290"/>
                <a:gd name="connsiteY5" fmla="*/ 7908 h 107981"/>
                <a:gd name="connsiteX6" fmla="*/ 44573 w 59290"/>
                <a:gd name="connsiteY6" fmla="*/ 5528 h 107981"/>
                <a:gd name="connsiteX7" fmla="*/ 38609 w 59290"/>
                <a:gd name="connsiteY7" fmla="*/ 86 h 107981"/>
                <a:gd name="connsiteX8" fmla="*/ 30364 w 59290"/>
                <a:gd name="connsiteY8" fmla="*/ 7398 h 107981"/>
                <a:gd name="connsiteX9" fmla="*/ 23698 w 59290"/>
                <a:gd name="connsiteY9" fmla="*/ 33076 h 107981"/>
                <a:gd name="connsiteX10" fmla="*/ 5806 w 59290"/>
                <a:gd name="connsiteY10" fmla="*/ 33076 h 107981"/>
                <a:gd name="connsiteX11" fmla="*/ 192 w 59290"/>
                <a:gd name="connsiteY11" fmla="*/ 36817 h 107981"/>
                <a:gd name="connsiteX12" fmla="*/ 5455 w 59290"/>
                <a:gd name="connsiteY12" fmla="*/ 39198 h 107981"/>
                <a:gd name="connsiteX13" fmla="*/ 22119 w 59290"/>
                <a:gd name="connsiteY13" fmla="*/ 39198 h 107981"/>
                <a:gd name="connsiteX14" fmla="*/ 11770 w 59290"/>
                <a:gd name="connsiteY14" fmla="*/ 79330 h 107981"/>
                <a:gd name="connsiteX15" fmla="*/ 9139 w 59290"/>
                <a:gd name="connsiteY15" fmla="*/ 91913 h 107981"/>
                <a:gd name="connsiteX16" fmla="*/ 27908 w 59290"/>
                <a:gd name="connsiteY16" fmla="*/ 108068 h 107981"/>
                <a:gd name="connsiteX17" fmla="*/ 58431 w 59290"/>
                <a:gd name="connsiteY17" fmla="*/ 82050 h 107981"/>
                <a:gd name="connsiteX18" fmla="*/ 55624 w 59290"/>
                <a:gd name="connsiteY18" fmla="*/ 79840 h 107981"/>
                <a:gd name="connsiteX19" fmla="*/ 51940 w 59290"/>
                <a:gd name="connsiteY19" fmla="*/ 83071 h 107981"/>
                <a:gd name="connsiteX20" fmla="*/ 28434 w 59290"/>
                <a:gd name="connsiteY20" fmla="*/ 103307 h 107981"/>
                <a:gd name="connsiteX21" fmla="*/ 22295 w 59290"/>
                <a:gd name="connsiteY21" fmla="*/ 94974 h 107981"/>
                <a:gd name="connsiteX22" fmla="*/ 23347 w 59290"/>
                <a:gd name="connsiteY22" fmla="*/ 88002 h 107981"/>
                <a:gd name="connsiteX23" fmla="*/ 35977 w 59290"/>
                <a:gd name="connsiteY23" fmla="*/ 39198 h 10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290" h="107981">
                  <a:moveTo>
                    <a:pt x="35977" y="39198"/>
                  </a:moveTo>
                  <a:lnTo>
                    <a:pt x="53870" y="39198"/>
                  </a:lnTo>
                  <a:cubicBezTo>
                    <a:pt x="57203" y="39198"/>
                    <a:pt x="59483" y="39198"/>
                    <a:pt x="59483" y="35457"/>
                  </a:cubicBezTo>
                  <a:cubicBezTo>
                    <a:pt x="59483" y="33076"/>
                    <a:pt x="57203" y="33076"/>
                    <a:pt x="54221" y="33076"/>
                  </a:cubicBezTo>
                  <a:lnTo>
                    <a:pt x="37556" y="33076"/>
                  </a:lnTo>
                  <a:lnTo>
                    <a:pt x="44046" y="7908"/>
                  </a:lnTo>
                  <a:cubicBezTo>
                    <a:pt x="44222" y="7058"/>
                    <a:pt x="44573" y="6208"/>
                    <a:pt x="44573" y="5528"/>
                  </a:cubicBezTo>
                  <a:cubicBezTo>
                    <a:pt x="44573" y="2467"/>
                    <a:pt x="42117" y="86"/>
                    <a:pt x="38609" y="86"/>
                  </a:cubicBezTo>
                  <a:cubicBezTo>
                    <a:pt x="34223" y="86"/>
                    <a:pt x="31592" y="2977"/>
                    <a:pt x="30364" y="7398"/>
                  </a:cubicBezTo>
                  <a:cubicBezTo>
                    <a:pt x="29136" y="11650"/>
                    <a:pt x="31417" y="3487"/>
                    <a:pt x="23698" y="33076"/>
                  </a:cubicBezTo>
                  <a:lnTo>
                    <a:pt x="5806" y="33076"/>
                  </a:lnTo>
                  <a:cubicBezTo>
                    <a:pt x="2473" y="33076"/>
                    <a:pt x="192" y="33076"/>
                    <a:pt x="192" y="36817"/>
                  </a:cubicBezTo>
                  <a:cubicBezTo>
                    <a:pt x="192" y="39198"/>
                    <a:pt x="2297" y="39198"/>
                    <a:pt x="5455" y="39198"/>
                  </a:cubicBezTo>
                  <a:lnTo>
                    <a:pt x="22119" y="39198"/>
                  </a:lnTo>
                  <a:lnTo>
                    <a:pt x="11770" y="79330"/>
                  </a:lnTo>
                  <a:cubicBezTo>
                    <a:pt x="10717" y="83581"/>
                    <a:pt x="9139" y="89703"/>
                    <a:pt x="9139" y="91913"/>
                  </a:cubicBezTo>
                  <a:cubicBezTo>
                    <a:pt x="9139" y="101946"/>
                    <a:pt x="17909" y="108068"/>
                    <a:pt x="27908" y="108068"/>
                  </a:cubicBezTo>
                  <a:cubicBezTo>
                    <a:pt x="47379" y="108068"/>
                    <a:pt x="58431" y="84261"/>
                    <a:pt x="58431" y="82050"/>
                  </a:cubicBezTo>
                  <a:cubicBezTo>
                    <a:pt x="58431" y="79840"/>
                    <a:pt x="56150" y="79840"/>
                    <a:pt x="55624" y="79840"/>
                  </a:cubicBezTo>
                  <a:cubicBezTo>
                    <a:pt x="53519" y="79840"/>
                    <a:pt x="53344" y="80180"/>
                    <a:pt x="51940" y="83071"/>
                  </a:cubicBezTo>
                  <a:cubicBezTo>
                    <a:pt x="47029" y="93784"/>
                    <a:pt x="38082" y="103307"/>
                    <a:pt x="28434" y="103307"/>
                  </a:cubicBezTo>
                  <a:cubicBezTo>
                    <a:pt x="24751" y="103307"/>
                    <a:pt x="22295" y="101096"/>
                    <a:pt x="22295" y="94974"/>
                  </a:cubicBezTo>
                  <a:cubicBezTo>
                    <a:pt x="22295" y="93274"/>
                    <a:pt x="22997" y="89703"/>
                    <a:pt x="23347" y="88002"/>
                  </a:cubicBezTo>
                  <a:lnTo>
                    <a:pt x="35977" y="39198"/>
                  </a:lnTo>
                  <a:close/>
                </a:path>
              </a:pathLst>
            </a:custGeom>
            <a:solidFill>
              <a:srgbClr val="000000"/>
            </a:solidFill>
            <a:ln w="25153"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40DC762B-4151-E8E4-E882-2D550BFE8A6D}"/>
                </a:ext>
              </a:extLst>
            </p:cNvPr>
            <p:cNvSpPr/>
            <p:nvPr>
              <p:custDataLst>
                <p:tags r:id="rId6"/>
              </p:custDataLst>
            </p:nvPr>
          </p:nvSpPr>
          <p:spPr>
            <a:xfrm>
              <a:off x="7468385" y="4566343"/>
              <a:ext cx="89462" cy="76692"/>
            </a:xfrm>
            <a:custGeom>
              <a:avLst/>
              <a:gdLst>
                <a:gd name="connsiteX0" fmla="*/ 63521 w 89462"/>
                <a:gd name="connsiteY0" fmla="*/ 10119 h 76692"/>
                <a:gd name="connsiteX1" fmla="*/ 45453 w 89462"/>
                <a:gd name="connsiteY1" fmla="*/ 86 h 76692"/>
                <a:gd name="connsiteX2" fmla="*/ 196 w 89462"/>
                <a:gd name="connsiteY2" fmla="*/ 48551 h 76692"/>
                <a:gd name="connsiteX3" fmla="*/ 26683 w 89462"/>
                <a:gd name="connsiteY3" fmla="*/ 76779 h 76692"/>
                <a:gd name="connsiteX4" fmla="*/ 51592 w 89462"/>
                <a:gd name="connsiteY4" fmla="*/ 64875 h 76692"/>
                <a:gd name="connsiteX5" fmla="*/ 69660 w 89462"/>
                <a:gd name="connsiteY5" fmla="*/ 76779 h 76692"/>
                <a:gd name="connsiteX6" fmla="*/ 83518 w 89462"/>
                <a:gd name="connsiteY6" fmla="*/ 67766 h 76692"/>
                <a:gd name="connsiteX7" fmla="*/ 89658 w 89462"/>
                <a:gd name="connsiteY7" fmla="*/ 50761 h 76692"/>
                <a:gd name="connsiteX8" fmla="*/ 86851 w 89462"/>
                <a:gd name="connsiteY8" fmla="*/ 48551 h 76692"/>
                <a:gd name="connsiteX9" fmla="*/ 82992 w 89462"/>
                <a:gd name="connsiteY9" fmla="*/ 53822 h 76692"/>
                <a:gd name="connsiteX10" fmla="*/ 70186 w 89462"/>
                <a:gd name="connsiteY10" fmla="*/ 72017 h 76692"/>
                <a:gd name="connsiteX11" fmla="*/ 64398 w 89462"/>
                <a:gd name="connsiteY11" fmla="*/ 63685 h 76692"/>
                <a:gd name="connsiteX12" fmla="*/ 67029 w 89462"/>
                <a:gd name="connsiteY12" fmla="*/ 50251 h 76692"/>
                <a:gd name="connsiteX13" fmla="*/ 70888 w 89462"/>
                <a:gd name="connsiteY13" fmla="*/ 34946 h 76692"/>
                <a:gd name="connsiteX14" fmla="*/ 74396 w 89462"/>
                <a:gd name="connsiteY14" fmla="*/ 22023 h 76692"/>
                <a:gd name="connsiteX15" fmla="*/ 77554 w 89462"/>
                <a:gd name="connsiteY15" fmla="*/ 8759 h 76692"/>
                <a:gd name="connsiteX16" fmla="*/ 71590 w 89462"/>
                <a:gd name="connsiteY16" fmla="*/ 3317 h 76692"/>
                <a:gd name="connsiteX17" fmla="*/ 63521 w 89462"/>
                <a:gd name="connsiteY17" fmla="*/ 10119 h 76692"/>
                <a:gd name="connsiteX18" fmla="*/ 52294 w 89462"/>
                <a:gd name="connsiteY18" fmla="*/ 53822 h 76692"/>
                <a:gd name="connsiteX19" fmla="*/ 43348 w 89462"/>
                <a:gd name="connsiteY19" fmla="*/ 65215 h 76692"/>
                <a:gd name="connsiteX20" fmla="*/ 27210 w 89462"/>
                <a:gd name="connsiteY20" fmla="*/ 72017 h 76692"/>
                <a:gd name="connsiteX21" fmla="*/ 14404 w 89462"/>
                <a:gd name="connsiteY21" fmla="*/ 55523 h 76692"/>
                <a:gd name="connsiteX22" fmla="*/ 23526 w 89462"/>
                <a:gd name="connsiteY22" fmla="*/ 21002 h 76692"/>
                <a:gd name="connsiteX23" fmla="*/ 45453 w 89462"/>
                <a:gd name="connsiteY23" fmla="*/ 4848 h 76692"/>
                <a:gd name="connsiteX24" fmla="*/ 61065 w 89462"/>
                <a:gd name="connsiteY24" fmla="*/ 19642 h 76692"/>
                <a:gd name="connsiteX25" fmla="*/ 60539 w 89462"/>
                <a:gd name="connsiteY25" fmla="*/ 22023 h 76692"/>
                <a:gd name="connsiteX26" fmla="*/ 52294 w 89462"/>
                <a:gd name="connsiteY26" fmla="*/ 53822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462" h="76692">
                  <a:moveTo>
                    <a:pt x="63521" y="10119"/>
                  </a:moveTo>
                  <a:cubicBezTo>
                    <a:pt x="59837" y="4507"/>
                    <a:pt x="53873" y="86"/>
                    <a:pt x="45453" y="86"/>
                  </a:cubicBezTo>
                  <a:cubicBezTo>
                    <a:pt x="23000" y="86"/>
                    <a:pt x="196" y="24063"/>
                    <a:pt x="196" y="48551"/>
                  </a:cubicBezTo>
                  <a:cubicBezTo>
                    <a:pt x="196" y="65045"/>
                    <a:pt x="11598" y="76779"/>
                    <a:pt x="26683" y="76779"/>
                  </a:cubicBezTo>
                  <a:cubicBezTo>
                    <a:pt x="36156" y="76779"/>
                    <a:pt x="44576" y="71507"/>
                    <a:pt x="51592" y="64875"/>
                  </a:cubicBezTo>
                  <a:cubicBezTo>
                    <a:pt x="54925" y="75078"/>
                    <a:pt x="65099" y="76779"/>
                    <a:pt x="69660" y="76779"/>
                  </a:cubicBezTo>
                  <a:cubicBezTo>
                    <a:pt x="75975" y="76779"/>
                    <a:pt x="80361" y="73038"/>
                    <a:pt x="83518" y="67766"/>
                  </a:cubicBezTo>
                  <a:cubicBezTo>
                    <a:pt x="87377" y="61134"/>
                    <a:pt x="89658" y="51441"/>
                    <a:pt x="89658" y="50761"/>
                  </a:cubicBezTo>
                  <a:cubicBezTo>
                    <a:pt x="89658" y="48551"/>
                    <a:pt x="87377" y="48551"/>
                    <a:pt x="86851" y="48551"/>
                  </a:cubicBezTo>
                  <a:cubicBezTo>
                    <a:pt x="84395" y="48551"/>
                    <a:pt x="84220" y="49231"/>
                    <a:pt x="82992" y="53822"/>
                  </a:cubicBezTo>
                  <a:cubicBezTo>
                    <a:pt x="80887" y="61985"/>
                    <a:pt x="77554" y="72017"/>
                    <a:pt x="70186" y="72017"/>
                  </a:cubicBezTo>
                  <a:cubicBezTo>
                    <a:pt x="65626" y="72017"/>
                    <a:pt x="64398" y="68276"/>
                    <a:pt x="64398" y="63685"/>
                  </a:cubicBezTo>
                  <a:cubicBezTo>
                    <a:pt x="64398" y="60794"/>
                    <a:pt x="65801" y="54672"/>
                    <a:pt x="67029" y="50251"/>
                  </a:cubicBezTo>
                  <a:cubicBezTo>
                    <a:pt x="68257" y="45660"/>
                    <a:pt x="70011" y="38688"/>
                    <a:pt x="70888" y="34946"/>
                  </a:cubicBezTo>
                  <a:lnTo>
                    <a:pt x="74396" y="22023"/>
                  </a:lnTo>
                  <a:cubicBezTo>
                    <a:pt x="75449" y="17601"/>
                    <a:pt x="77554" y="9609"/>
                    <a:pt x="77554" y="8759"/>
                  </a:cubicBezTo>
                  <a:cubicBezTo>
                    <a:pt x="77554" y="5018"/>
                    <a:pt x="74396" y="3317"/>
                    <a:pt x="71590" y="3317"/>
                  </a:cubicBezTo>
                  <a:cubicBezTo>
                    <a:pt x="68608" y="3317"/>
                    <a:pt x="64573" y="5358"/>
                    <a:pt x="63521" y="10119"/>
                  </a:cubicBezTo>
                  <a:close/>
                  <a:moveTo>
                    <a:pt x="52294" y="53822"/>
                  </a:moveTo>
                  <a:cubicBezTo>
                    <a:pt x="51066" y="58583"/>
                    <a:pt x="47207" y="61985"/>
                    <a:pt x="43348" y="65215"/>
                  </a:cubicBezTo>
                  <a:cubicBezTo>
                    <a:pt x="41769" y="66576"/>
                    <a:pt x="34752" y="72017"/>
                    <a:pt x="27210" y="72017"/>
                  </a:cubicBezTo>
                  <a:cubicBezTo>
                    <a:pt x="20719" y="72017"/>
                    <a:pt x="14404" y="67596"/>
                    <a:pt x="14404" y="55523"/>
                  </a:cubicBezTo>
                  <a:cubicBezTo>
                    <a:pt x="14404" y="46510"/>
                    <a:pt x="19491" y="27804"/>
                    <a:pt x="23526" y="21002"/>
                  </a:cubicBezTo>
                  <a:cubicBezTo>
                    <a:pt x="31595" y="7398"/>
                    <a:pt x="40541" y="4848"/>
                    <a:pt x="45453" y="4848"/>
                  </a:cubicBezTo>
                  <a:cubicBezTo>
                    <a:pt x="57732" y="4848"/>
                    <a:pt x="61065" y="17771"/>
                    <a:pt x="61065" y="19642"/>
                  </a:cubicBezTo>
                  <a:cubicBezTo>
                    <a:pt x="61065" y="20322"/>
                    <a:pt x="60714" y="21513"/>
                    <a:pt x="60539" y="22023"/>
                  </a:cubicBezTo>
                  <a:lnTo>
                    <a:pt x="52294" y="53822"/>
                  </a:lnTo>
                  <a:close/>
                </a:path>
              </a:pathLst>
            </a:custGeom>
            <a:solidFill>
              <a:srgbClr val="000000"/>
            </a:solidFill>
            <a:ln w="25153"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88701016-1A6D-6EB4-E4A5-DE4B82546926}"/>
                </a:ext>
              </a:extLst>
            </p:cNvPr>
            <p:cNvSpPr/>
            <p:nvPr>
              <p:custDataLst>
                <p:tags r:id="rId7"/>
              </p:custDataLst>
            </p:nvPr>
          </p:nvSpPr>
          <p:spPr>
            <a:xfrm>
              <a:off x="7574628" y="4566343"/>
              <a:ext cx="81568" cy="76692"/>
            </a:xfrm>
            <a:custGeom>
              <a:avLst/>
              <a:gdLst>
                <a:gd name="connsiteX0" fmla="*/ 33178 w 81568"/>
                <a:gd name="connsiteY0" fmla="*/ 40728 h 76692"/>
                <a:gd name="connsiteX1" fmla="*/ 37739 w 81568"/>
                <a:gd name="connsiteY1" fmla="*/ 23553 h 76692"/>
                <a:gd name="connsiteX2" fmla="*/ 48790 w 81568"/>
                <a:gd name="connsiteY2" fmla="*/ 9609 h 76692"/>
                <a:gd name="connsiteX3" fmla="*/ 62999 w 81568"/>
                <a:gd name="connsiteY3" fmla="*/ 4848 h 76692"/>
                <a:gd name="connsiteX4" fmla="*/ 72647 w 81568"/>
                <a:gd name="connsiteY4" fmla="*/ 7228 h 76692"/>
                <a:gd name="connsiteX5" fmla="*/ 64928 w 81568"/>
                <a:gd name="connsiteY5" fmla="*/ 16581 h 76692"/>
                <a:gd name="connsiteX6" fmla="*/ 71945 w 81568"/>
                <a:gd name="connsiteY6" fmla="*/ 22873 h 76692"/>
                <a:gd name="connsiteX7" fmla="*/ 81768 w 81568"/>
                <a:gd name="connsiteY7" fmla="*/ 12500 h 76692"/>
                <a:gd name="connsiteX8" fmla="*/ 63174 w 81568"/>
                <a:gd name="connsiteY8" fmla="*/ 86 h 76692"/>
                <a:gd name="connsiteX9" fmla="*/ 38441 w 81568"/>
                <a:gd name="connsiteY9" fmla="*/ 12160 h 76692"/>
                <a:gd name="connsiteX10" fmla="*/ 20373 w 81568"/>
                <a:gd name="connsiteY10" fmla="*/ 86 h 76692"/>
                <a:gd name="connsiteX11" fmla="*/ 6690 w 81568"/>
                <a:gd name="connsiteY11" fmla="*/ 8759 h 76692"/>
                <a:gd name="connsiteX12" fmla="*/ 200 w 81568"/>
                <a:gd name="connsiteY12" fmla="*/ 26104 h 76692"/>
                <a:gd name="connsiteX13" fmla="*/ 3182 w 81568"/>
                <a:gd name="connsiteY13" fmla="*/ 28315 h 76692"/>
                <a:gd name="connsiteX14" fmla="*/ 7041 w 81568"/>
                <a:gd name="connsiteY14" fmla="*/ 23213 h 76692"/>
                <a:gd name="connsiteX15" fmla="*/ 19846 w 81568"/>
                <a:gd name="connsiteY15" fmla="*/ 4848 h 76692"/>
                <a:gd name="connsiteX16" fmla="*/ 25635 w 81568"/>
                <a:gd name="connsiteY16" fmla="*/ 13180 h 76692"/>
                <a:gd name="connsiteX17" fmla="*/ 22828 w 81568"/>
                <a:gd name="connsiteY17" fmla="*/ 27294 h 76692"/>
                <a:gd name="connsiteX18" fmla="*/ 18969 w 81568"/>
                <a:gd name="connsiteY18" fmla="*/ 42599 h 76692"/>
                <a:gd name="connsiteX19" fmla="*/ 13356 w 81568"/>
                <a:gd name="connsiteY19" fmla="*/ 64365 h 76692"/>
                <a:gd name="connsiteX20" fmla="*/ 11602 w 81568"/>
                <a:gd name="connsiteY20" fmla="*/ 71337 h 76692"/>
                <a:gd name="connsiteX21" fmla="*/ 17566 w 81568"/>
                <a:gd name="connsiteY21" fmla="*/ 76779 h 76692"/>
                <a:gd name="connsiteX22" fmla="*/ 25109 w 81568"/>
                <a:gd name="connsiteY22" fmla="*/ 71847 h 76692"/>
                <a:gd name="connsiteX23" fmla="*/ 28442 w 81568"/>
                <a:gd name="connsiteY23" fmla="*/ 59094 h 76692"/>
                <a:gd name="connsiteX24" fmla="*/ 33178 w 81568"/>
                <a:gd name="connsiteY24" fmla="*/ 40728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568" h="76692">
                  <a:moveTo>
                    <a:pt x="33178" y="40728"/>
                  </a:moveTo>
                  <a:cubicBezTo>
                    <a:pt x="33353" y="39708"/>
                    <a:pt x="37388" y="24403"/>
                    <a:pt x="37739" y="23553"/>
                  </a:cubicBezTo>
                  <a:cubicBezTo>
                    <a:pt x="38090" y="22193"/>
                    <a:pt x="43177" y="13690"/>
                    <a:pt x="48790" y="9609"/>
                  </a:cubicBezTo>
                  <a:cubicBezTo>
                    <a:pt x="50720" y="8249"/>
                    <a:pt x="55456" y="4848"/>
                    <a:pt x="62999" y="4848"/>
                  </a:cubicBezTo>
                  <a:cubicBezTo>
                    <a:pt x="64753" y="4848"/>
                    <a:pt x="69138" y="5018"/>
                    <a:pt x="72647" y="7228"/>
                  </a:cubicBezTo>
                  <a:cubicBezTo>
                    <a:pt x="67033" y="8759"/>
                    <a:pt x="64928" y="13520"/>
                    <a:pt x="64928" y="16581"/>
                  </a:cubicBezTo>
                  <a:cubicBezTo>
                    <a:pt x="64928" y="20322"/>
                    <a:pt x="67910" y="22873"/>
                    <a:pt x="71945" y="22873"/>
                  </a:cubicBezTo>
                  <a:cubicBezTo>
                    <a:pt x="75980" y="22873"/>
                    <a:pt x="81768" y="19642"/>
                    <a:pt x="81768" y="12500"/>
                  </a:cubicBezTo>
                  <a:cubicBezTo>
                    <a:pt x="81768" y="3657"/>
                    <a:pt x="72120" y="86"/>
                    <a:pt x="63174" y="86"/>
                  </a:cubicBezTo>
                  <a:cubicBezTo>
                    <a:pt x="54053" y="86"/>
                    <a:pt x="46159" y="3657"/>
                    <a:pt x="38441" y="12160"/>
                  </a:cubicBezTo>
                  <a:cubicBezTo>
                    <a:pt x="35283" y="1787"/>
                    <a:pt x="24583" y="86"/>
                    <a:pt x="20373" y="86"/>
                  </a:cubicBezTo>
                  <a:cubicBezTo>
                    <a:pt x="13882" y="86"/>
                    <a:pt x="9497" y="3997"/>
                    <a:pt x="6690" y="8759"/>
                  </a:cubicBezTo>
                  <a:cubicBezTo>
                    <a:pt x="2656" y="15391"/>
                    <a:pt x="200" y="25254"/>
                    <a:pt x="200" y="26104"/>
                  </a:cubicBezTo>
                  <a:cubicBezTo>
                    <a:pt x="200" y="28315"/>
                    <a:pt x="2656" y="28315"/>
                    <a:pt x="3182" y="28315"/>
                  </a:cubicBezTo>
                  <a:cubicBezTo>
                    <a:pt x="5638" y="28315"/>
                    <a:pt x="5813" y="27804"/>
                    <a:pt x="7041" y="23213"/>
                  </a:cubicBezTo>
                  <a:cubicBezTo>
                    <a:pt x="9672" y="12840"/>
                    <a:pt x="13005" y="4848"/>
                    <a:pt x="19846" y="4848"/>
                  </a:cubicBezTo>
                  <a:cubicBezTo>
                    <a:pt x="24407" y="4848"/>
                    <a:pt x="25635" y="8589"/>
                    <a:pt x="25635" y="13180"/>
                  </a:cubicBezTo>
                  <a:cubicBezTo>
                    <a:pt x="25635" y="16411"/>
                    <a:pt x="24056" y="22703"/>
                    <a:pt x="22828" y="27294"/>
                  </a:cubicBezTo>
                  <a:cubicBezTo>
                    <a:pt x="21601" y="31886"/>
                    <a:pt x="19846" y="38858"/>
                    <a:pt x="18969" y="42599"/>
                  </a:cubicBezTo>
                  <a:lnTo>
                    <a:pt x="13356" y="64365"/>
                  </a:lnTo>
                  <a:cubicBezTo>
                    <a:pt x="12654" y="66576"/>
                    <a:pt x="11602" y="70827"/>
                    <a:pt x="11602" y="71337"/>
                  </a:cubicBezTo>
                  <a:cubicBezTo>
                    <a:pt x="11602" y="75078"/>
                    <a:pt x="14759" y="76779"/>
                    <a:pt x="17566" y="76779"/>
                  </a:cubicBezTo>
                  <a:cubicBezTo>
                    <a:pt x="20197" y="76779"/>
                    <a:pt x="23706" y="75248"/>
                    <a:pt x="25109" y="71847"/>
                  </a:cubicBezTo>
                  <a:cubicBezTo>
                    <a:pt x="25460" y="70827"/>
                    <a:pt x="27389" y="63345"/>
                    <a:pt x="28442" y="59094"/>
                  </a:cubicBezTo>
                  <a:lnTo>
                    <a:pt x="33178" y="40728"/>
                  </a:lnTo>
                  <a:close/>
                </a:path>
              </a:pathLst>
            </a:custGeom>
            <a:solidFill>
              <a:srgbClr val="000000"/>
            </a:solidFill>
            <a:ln w="25153"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8640932A-7CC7-5CDB-87C4-82C04226B010}"/>
                </a:ext>
              </a:extLst>
            </p:cNvPr>
            <p:cNvSpPr/>
            <p:nvPr>
              <p:custDataLst>
                <p:tags r:id="rId8"/>
              </p:custDataLst>
            </p:nvPr>
          </p:nvSpPr>
          <p:spPr>
            <a:xfrm>
              <a:off x="7672191" y="4535054"/>
              <a:ext cx="59290" cy="107981"/>
            </a:xfrm>
            <a:custGeom>
              <a:avLst/>
              <a:gdLst>
                <a:gd name="connsiteX0" fmla="*/ 35989 w 59290"/>
                <a:gd name="connsiteY0" fmla="*/ 39198 h 107981"/>
                <a:gd name="connsiteX1" fmla="*/ 53881 w 59290"/>
                <a:gd name="connsiteY1" fmla="*/ 39198 h 107981"/>
                <a:gd name="connsiteX2" fmla="*/ 59494 w 59290"/>
                <a:gd name="connsiteY2" fmla="*/ 35457 h 107981"/>
                <a:gd name="connsiteX3" fmla="*/ 54232 w 59290"/>
                <a:gd name="connsiteY3" fmla="*/ 33076 h 107981"/>
                <a:gd name="connsiteX4" fmla="*/ 37567 w 59290"/>
                <a:gd name="connsiteY4" fmla="*/ 33076 h 107981"/>
                <a:gd name="connsiteX5" fmla="*/ 44058 w 59290"/>
                <a:gd name="connsiteY5" fmla="*/ 7908 h 107981"/>
                <a:gd name="connsiteX6" fmla="*/ 44584 w 59290"/>
                <a:gd name="connsiteY6" fmla="*/ 5528 h 107981"/>
                <a:gd name="connsiteX7" fmla="*/ 38620 w 59290"/>
                <a:gd name="connsiteY7" fmla="*/ 86 h 107981"/>
                <a:gd name="connsiteX8" fmla="*/ 30375 w 59290"/>
                <a:gd name="connsiteY8" fmla="*/ 7398 h 107981"/>
                <a:gd name="connsiteX9" fmla="*/ 23709 w 59290"/>
                <a:gd name="connsiteY9" fmla="*/ 33076 h 107981"/>
                <a:gd name="connsiteX10" fmla="*/ 5817 w 59290"/>
                <a:gd name="connsiteY10" fmla="*/ 33076 h 107981"/>
                <a:gd name="connsiteX11" fmla="*/ 204 w 59290"/>
                <a:gd name="connsiteY11" fmla="*/ 36817 h 107981"/>
                <a:gd name="connsiteX12" fmla="*/ 5466 w 59290"/>
                <a:gd name="connsiteY12" fmla="*/ 39198 h 107981"/>
                <a:gd name="connsiteX13" fmla="*/ 22131 w 59290"/>
                <a:gd name="connsiteY13" fmla="*/ 39198 h 107981"/>
                <a:gd name="connsiteX14" fmla="*/ 11781 w 59290"/>
                <a:gd name="connsiteY14" fmla="*/ 79330 h 107981"/>
                <a:gd name="connsiteX15" fmla="*/ 9150 w 59290"/>
                <a:gd name="connsiteY15" fmla="*/ 91913 h 107981"/>
                <a:gd name="connsiteX16" fmla="*/ 27919 w 59290"/>
                <a:gd name="connsiteY16" fmla="*/ 108068 h 107981"/>
                <a:gd name="connsiteX17" fmla="*/ 58442 w 59290"/>
                <a:gd name="connsiteY17" fmla="*/ 82050 h 107981"/>
                <a:gd name="connsiteX18" fmla="*/ 55635 w 59290"/>
                <a:gd name="connsiteY18" fmla="*/ 79840 h 107981"/>
                <a:gd name="connsiteX19" fmla="*/ 51951 w 59290"/>
                <a:gd name="connsiteY19" fmla="*/ 83071 h 107981"/>
                <a:gd name="connsiteX20" fmla="*/ 28446 w 59290"/>
                <a:gd name="connsiteY20" fmla="*/ 103307 h 107981"/>
                <a:gd name="connsiteX21" fmla="*/ 22306 w 59290"/>
                <a:gd name="connsiteY21" fmla="*/ 94974 h 107981"/>
                <a:gd name="connsiteX22" fmla="*/ 23359 w 59290"/>
                <a:gd name="connsiteY22" fmla="*/ 88002 h 107981"/>
                <a:gd name="connsiteX23" fmla="*/ 35989 w 59290"/>
                <a:gd name="connsiteY23" fmla="*/ 39198 h 10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290" h="107981">
                  <a:moveTo>
                    <a:pt x="35989" y="39198"/>
                  </a:moveTo>
                  <a:lnTo>
                    <a:pt x="53881" y="39198"/>
                  </a:lnTo>
                  <a:cubicBezTo>
                    <a:pt x="57214" y="39198"/>
                    <a:pt x="59494" y="39198"/>
                    <a:pt x="59494" y="35457"/>
                  </a:cubicBezTo>
                  <a:cubicBezTo>
                    <a:pt x="59494" y="33076"/>
                    <a:pt x="57214" y="33076"/>
                    <a:pt x="54232" y="33076"/>
                  </a:cubicBezTo>
                  <a:lnTo>
                    <a:pt x="37567" y="33076"/>
                  </a:lnTo>
                  <a:lnTo>
                    <a:pt x="44058" y="7908"/>
                  </a:lnTo>
                  <a:cubicBezTo>
                    <a:pt x="44233" y="7058"/>
                    <a:pt x="44584" y="6208"/>
                    <a:pt x="44584" y="5528"/>
                  </a:cubicBezTo>
                  <a:cubicBezTo>
                    <a:pt x="44584" y="2467"/>
                    <a:pt x="42128" y="86"/>
                    <a:pt x="38620" y="86"/>
                  </a:cubicBezTo>
                  <a:cubicBezTo>
                    <a:pt x="34234" y="86"/>
                    <a:pt x="31603" y="2977"/>
                    <a:pt x="30375" y="7398"/>
                  </a:cubicBezTo>
                  <a:cubicBezTo>
                    <a:pt x="29147" y="11650"/>
                    <a:pt x="31428" y="3487"/>
                    <a:pt x="23709" y="33076"/>
                  </a:cubicBezTo>
                  <a:lnTo>
                    <a:pt x="5817" y="33076"/>
                  </a:lnTo>
                  <a:cubicBezTo>
                    <a:pt x="2484" y="33076"/>
                    <a:pt x="204" y="33076"/>
                    <a:pt x="204" y="36817"/>
                  </a:cubicBezTo>
                  <a:cubicBezTo>
                    <a:pt x="204" y="39198"/>
                    <a:pt x="2309" y="39198"/>
                    <a:pt x="5466" y="39198"/>
                  </a:cubicBezTo>
                  <a:lnTo>
                    <a:pt x="22131" y="39198"/>
                  </a:lnTo>
                  <a:lnTo>
                    <a:pt x="11781" y="79330"/>
                  </a:lnTo>
                  <a:cubicBezTo>
                    <a:pt x="10729" y="83581"/>
                    <a:pt x="9150" y="89703"/>
                    <a:pt x="9150" y="91913"/>
                  </a:cubicBezTo>
                  <a:cubicBezTo>
                    <a:pt x="9150" y="101946"/>
                    <a:pt x="17921" y="108068"/>
                    <a:pt x="27919" y="108068"/>
                  </a:cubicBezTo>
                  <a:cubicBezTo>
                    <a:pt x="47391" y="108068"/>
                    <a:pt x="58442" y="84261"/>
                    <a:pt x="58442" y="82050"/>
                  </a:cubicBezTo>
                  <a:cubicBezTo>
                    <a:pt x="58442" y="79840"/>
                    <a:pt x="56161" y="79840"/>
                    <a:pt x="55635" y="79840"/>
                  </a:cubicBezTo>
                  <a:cubicBezTo>
                    <a:pt x="53530" y="79840"/>
                    <a:pt x="53355" y="80180"/>
                    <a:pt x="51951" y="83071"/>
                  </a:cubicBezTo>
                  <a:cubicBezTo>
                    <a:pt x="47040" y="93784"/>
                    <a:pt x="38094" y="103307"/>
                    <a:pt x="28446" y="103307"/>
                  </a:cubicBezTo>
                  <a:cubicBezTo>
                    <a:pt x="24762" y="103307"/>
                    <a:pt x="22306" y="101096"/>
                    <a:pt x="22306" y="94974"/>
                  </a:cubicBezTo>
                  <a:cubicBezTo>
                    <a:pt x="22306" y="93274"/>
                    <a:pt x="23008" y="89703"/>
                    <a:pt x="23359" y="88002"/>
                  </a:cubicBezTo>
                  <a:lnTo>
                    <a:pt x="35989" y="39198"/>
                  </a:lnTo>
                  <a:close/>
                </a:path>
              </a:pathLst>
            </a:custGeom>
            <a:solidFill>
              <a:srgbClr val="000000"/>
            </a:solidFill>
            <a:ln w="25153"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BE77E26C-0AB6-0353-5B42-14C7D80BBDC1}"/>
                </a:ext>
              </a:extLst>
            </p:cNvPr>
            <p:cNvSpPr/>
            <p:nvPr>
              <p:custDataLst>
                <p:tags r:id="rId9"/>
              </p:custDataLst>
            </p:nvPr>
          </p:nvSpPr>
          <p:spPr>
            <a:xfrm>
              <a:off x="7777862" y="4422699"/>
              <a:ext cx="58137" cy="242929"/>
            </a:xfrm>
            <a:custGeom>
              <a:avLst/>
              <a:gdLst>
                <a:gd name="connsiteX0" fmla="*/ 58345 w 58137"/>
                <a:gd name="connsiteY0" fmla="*/ 240584 h 242929"/>
                <a:gd name="connsiteX1" fmla="*/ 54085 w 58137"/>
                <a:gd name="connsiteY1" fmla="*/ 235240 h 242929"/>
                <a:gd name="connsiteX2" fmla="*/ 14742 w 58137"/>
                <a:gd name="connsiteY2" fmla="*/ 121549 h 242929"/>
                <a:gd name="connsiteX3" fmla="*/ 55087 w 58137"/>
                <a:gd name="connsiteY3" fmla="*/ 6644 h 242929"/>
                <a:gd name="connsiteX4" fmla="*/ 58345 w 58137"/>
                <a:gd name="connsiteY4" fmla="*/ 2514 h 242929"/>
                <a:gd name="connsiteX5" fmla="*/ 55839 w 58137"/>
                <a:gd name="connsiteY5" fmla="*/ 85 h 242929"/>
                <a:gd name="connsiteX6" fmla="*/ 15995 w 58137"/>
                <a:gd name="connsiteY6" fmla="*/ 47456 h 242929"/>
                <a:gd name="connsiteX7" fmla="*/ 207 w 58137"/>
                <a:gd name="connsiteY7" fmla="*/ 121549 h 242929"/>
                <a:gd name="connsiteX8" fmla="*/ 16746 w 58137"/>
                <a:gd name="connsiteY8" fmla="*/ 197343 h 242929"/>
                <a:gd name="connsiteX9" fmla="*/ 55839 w 58137"/>
                <a:gd name="connsiteY9" fmla="*/ 243014 h 242929"/>
                <a:gd name="connsiteX10" fmla="*/ 58345 w 58137"/>
                <a:gd name="connsiteY10" fmla="*/ 240584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345" y="240584"/>
                  </a:moveTo>
                  <a:cubicBezTo>
                    <a:pt x="58345" y="239856"/>
                    <a:pt x="58345" y="239370"/>
                    <a:pt x="54085" y="235240"/>
                  </a:cubicBezTo>
                  <a:cubicBezTo>
                    <a:pt x="22761" y="204631"/>
                    <a:pt x="14742" y="158717"/>
                    <a:pt x="14742" y="121549"/>
                  </a:cubicBezTo>
                  <a:cubicBezTo>
                    <a:pt x="14742" y="79280"/>
                    <a:pt x="24264" y="37010"/>
                    <a:pt x="55087" y="6644"/>
                  </a:cubicBezTo>
                  <a:cubicBezTo>
                    <a:pt x="58345" y="3729"/>
                    <a:pt x="58345" y="3243"/>
                    <a:pt x="58345" y="2514"/>
                  </a:cubicBezTo>
                  <a:cubicBezTo>
                    <a:pt x="58345" y="813"/>
                    <a:pt x="57343" y="85"/>
                    <a:pt x="55839" y="85"/>
                  </a:cubicBezTo>
                  <a:cubicBezTo>
                    <a:pt x="53333" y="85"/>
                    <a:pt x="30780" y="16604"/>
                    <a:pt x="15995" y="47456"/>
                  </a:cubicBezTo>
                  <a:cubicBezTo>
                    <a:pt x="3214" y="74178"/>
                    <a:pt x="207" y="101143"/>
                    <a:pt x="207" y="121549"/>
                  </a:cubicBezTo>
                  <a:cubicBezTo>
                    <a:pt x="207" y="140498"/>
                    <a:pt x="2964" y="169892"/>
                    <a:pt x="16746" y="197343"/>
                  </a:cubicBezTo>
                  <a:cubicBezTo>
                    <a:pt x="31782" y="227223"/>
                    <a:pt x="53333" y="243014"/>
                    <a:pt x="55839" y="243014"/>
                  </a:cubicBezTo>
                  <a:cubicBezTo>
                    <a:pt x="57343" y="243014"/>
                    <a:pt x="58345" y="242285"/>
                    <a:pt x="58345" y="240584"/>
                  </a:cubicBezTo>
                  <a:close/>
                </a:path>
              </a:pathLst>
            </a:custGeom>
            <a:solidFill>
              <a:srgbClr val="000000"/>
            </a:solidFill>
            <a:ln w="25153"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4A30B403-F154-7DEB-2C98-A2083DD83996}"/>
                </a:ext>
              </a:extLst>
            </p:cNvPr>
            <p:cNvSpPr/>
            <p:nvPr>
              <p:custDataLst>
                <p:tags r:id="rId10"/>
              </p:custDataLst>
            </p:nvPr>
          </p:nvSpPr>
          <p:spPr>
            <a:xfrm>
              <a:off x="7857774" y="4444320"/>
              <a:ext cx="66156" cy="163248"/>
            </a:xfrm>
            <a:custGeom>
              <a:avLst/>
              <a:gdLst>
                <a:gd name="connsiteX0" fmla="*/ 64113 w 66156"/>
                <a:gd name="connsiteY0" fmla="*/ 8830 h 163248"/>
                <a:gd name="connsiteX1" fmla="*/ 54841 w 66156"/>
                <a:gd name="connsiteY1" fmla="*/ 85 h 163248"/>
                <a:gd name="connsiteX2" fmla="*/ 41309 w 66156"/>
                <a:gd name="connsiteY2" fmla="*/ 12960 h 163248"/>
                <a:gd name="connsiteX3" fmla="*/ 50831 w 66156"/>
                <a:gd name="connsiteY3" fmla="*/ 21705 h 163248"/>
                <a:gd name="connsiteX4" fmla="*/ 64113 w 66156"/>
                <a:gd name="connsiteY4" fmla="*/ 8830 h 163248"/>
                <a:gd name="connsiteX5" fmla="*/ 45067 w 66156"/>
                <a:gd name="connsiteY5" fmla="*/ 100171 h 163248"/>
                <a:gd name="connsiteX6" fmla="*/ 50581 w 66156"/>
                <a:gd name="connsiteY6" fmla="*/ 86082 h 163248"/>
                <a:gd name="connsiteX7" fmla="*/ 53838 w 66156"/>
                <a:gd name="connsiteY7" fmla="*/ 73206 h 163248"/>
                <a:gd name="connsiteX8" fmla="*/ 33290 w 66156"/>
                <a:gd name="connsiteY8" fmla="*/ 53286 h 163248"/>
                <a:gd name="connsiteX9" fmla="*/ 211 w 66156"/>
                <a:gd name="connsiteY9" fmla="*/ 90697 h 163248"/>
                <a:gd name="connsiteX10" fmla="*/ 3218 w 66156"/>
                <a:gd name="connsiteY10" fmla="*/ 93127 h 163248"/>
                <a:gd name="connsiteX11" fmla="*/ 7228 w 66156"/>
                <a:gd name="connsiteY11" fmla="*/ 88754 h 163248"/>
                <a:gd name="connsiteX12" fmla="*/ 32538 w 66156"/>
                <a:gd name="connsiteY12" fmla="*/ 58631 h 163248"/>
                <a:gd name="connsiteX13" fmla="*/ 38803 w 66156"/>
                <a:gd name="connsiteY13" fmla="*/ 66404 h 163248"/>
                <a:gd name="connsiteX14" fmla="*/ 36046 w 66156"/>
                <a:gd name="connsiteY14" fmla="*/ 79037 h 163248"/>
                <a:gd name="connsiteX15" fmla="*/ 18755 w 66156"/>
                <a:gd name="connsiteY15" fmla="*/ 123978 h 163248"/>
                <a:gd name="connsiteX16" fmla="*/ 12991 w 66156"/>
                <a:gd name="connsiteY16" fmla="*/ 143413 h 163248"/>
                <a:gd name="connsiteX17" fmla="*/ 33540 w 66156"/>
                <a:gd name="connsiteY17" fmla="*/ 163333 h 163248"/>
                <a:gd name="connsiteX18" fmla="*/ 66368 w 66156"/>
                <a:gd name="connsiteY18" fmla="*/ 125922 h 163248"/>
                <a:gd name="connsiteX19" fmla="*/ 63361 w 66156"/>
                <a:gd name="connsiteY19" fmla="*/ 123493 h 163248"/>
                <a:gd name="connsiteX20" fmla="*/ 59602 w 66156"/>
                <a:gd name="connsiteY20" fmla="*/ 127865 h 163248"/>
                <a:gd name="connsiteX21" fmla="*/ 34041 w 66156"/>
                <a:gd name="connsiteY21" fmla="*/ 157989 h 163248"/>
                <a:gd name="connsiteX22" fmla="*/ 28027 w 66156"/>
                <a:gd name="connsiteY22" fmla="*/ 149972 h 163248"/>
                <a:gd name="connsiteX23" fmla="*/ 35294 w 66156"/>
                <a:gd name="connsiteY23" fmla="*/ 125679 h 163248"/>
                <a:gd name="connsiteX24" fmla="*/ 45067 w 66156"/>
                <a:gd name="connsiteY24" fmla="*/ 100171 h 16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56" h="163248">
                  <a:moveTo>
                    <a:pt x="64113" y="8830"/>
                  </a:moveTo>
                  <a:cubicBezTo>
                    <a:pt x="64113" y="3972"/>
                    <a:pt x="60604" y="85"/>
                    <a:pt x="54841" y="85"/>
                  </a:cubicBezTo>
                  <a:cubicBezTo>
                    <a:pt x="48075" y="85"/>
                    <a:pt x="41309" y="6401"/>
                    <a:pt x="41309" y="12960"/>
                  </a:cubicBezTo>
                  <a:cubicBezTo>
                    <a:pt x="41309" y="17576"/>
                    <a:pt x="44817" y="21705"/>
                    <a:pt x="50831" y="21705"/>
                  </a:cubicBezTo>
                  <a:cubicBezTo>
                    <a:pt x="56595" y="21705"/>
                    <a:pt x="64113" y="16118"/>
                    <a:pt x="64113" y="8830"/>
                  </a:cubicBezTo>
                  <a:close/>
                  <a:moveTo>
                    <a:pt x="45067" y="100171"/>
                  </a:moveTo>
                  <a:cubicBezTo>
                    <a:pt x="48075" y="93127"/>
                    <a:pt x="48075" y="92641"/>
                    <a:pt x="50581" y="86082"/>
                  </a:cubicBezTo>
                  <a:cubicBezTo>
                    <a:pt x="52585" y="81223"/>
                    <a:pt x="53838" y="77822"/>
                    <a:pt x="53838" y="73206"/>
                  </a:cubicBezTo>
                  <a:cubicBezTo>
                    <a:pt x="53838" y="62275"/>
                    <a:pt x="45819" y="53286"/>
                    <a:pt x="33290" y="53286"/>
                  </a:cubicBezTo>
                  <a:cubicBezTo>
                    <a:pt x="9734" y="53286"/>
                    <a:pt x="211" y="88511"/>
                    <a:pt x="211" y="90697"/>
                  </a:cubicBezTo>
                  <a:cubicBezTo>
                    <a:pt x="211" y="93127"/>
                    <a:pt x="2717" y="93127"/>
                    <a:pt x="3218" y="93127"/>
                  </a:cubicBezTo>
                  <a:cubicBezTo>
                    <a:pt x="5724" y="93127"/>
                    <a:pt x="5975" y="92641"/>
                    <a:pt x="7228" y="88754"/>
                  </a:cubicBezTo>
                  <a:cubicBezTo>
                    <a:pt x="13994" y="65918"/>
                    <a:pt x="24018" y="58631"/>
                    <a:pt x="32538" y="58631"/>
                  </a:cubicBezTo>
                  <a:cubicBezTo>
                    <a:pt x="34543" y="58631"/>
                    <a:pt x="38803" y="58631"/>
                    <a:pt x="38803" y="66404"/>
                  </a:cubicBezTo>
                  <a:cubicBezTo>
                    <a:pt x="38803" y="71506"/>
                    <a:pt x="37048" y="76607"/>
                    <a:pt x="36046" y="79037"/>
                  </a:cubicBezTo>
                  <a:cubicBezTo>
                    <a:pt x="34041" y="85353"/>
                    <a:pt x="22765" y="113533"/>
                    <a:pt x="18755" y="123978"/>
                  </a:cubicBezTo>
                  <a:cubicBezTo>
                    <a:pt x="16249" y="130295"/>
                    <a:pt x="12991" y="138311"/>
                    <a:pt x="12991" y="143413"/>
                  </a:cubicBezTo>
                  <a:cubicBezTo>
                    <a:pt x="12991" y="154830"/>
                    <a:pt x="21512" y="163333"/>
                    <a:pt x="33540" y="163333"/>
                  </a:cubicBezTo>
                  <a:cubicBezTo>
                    <a:pt x="57096" y="163333"/>
                    <a:pt x="66368" y="128108"/>
                    <a:pt x="66368" y="125922"/>
                  </a:cubicBezTo>
                  <a:cubicBezTo>
                    <a:pt x="66368" y="123493"/>
                    <a:pt x="64113" y="123493"/>
                    <a:pt x="63361" y="123493"/>
                  </a:cubicBezTo>
                  <a:cubicBezTo>
                    <a:pt x="60855" y="123493"/>
                    <a:pt x="60855" y="124221"/>
                    <a:pt x="59602" y="127865"/>
                  </a:cubicBezTo>
                  <a:cubicBezTo>
                    <a:pt x="55091" y="143170"/>
                    <a:pt x="46822" y="157989"/>
                    <a:pt x="34041" y="157989"/>
                  </a:cubicBezTo>
                  <a:cubicBezTo>
                    <a:pt x="29781" y="157989"/>
                    <a:pt x="28027" y="155559"/>
                    <a:pt x="28027" y="149972"/>
                  </a:cubicBezTo>
                  <a:cubicBezTo>
                    <a:pt x="28027" y="143899"/>
                    <a:pt x="29531" y="140498"/>
                    <a:pt x="35294" y="125679"/>
                  </a:cubicBezTo>
                  <a:lnTo>
                    <a:pt x="45067" y="100171"/>
                  </a:lnTo>
                  <a:close/>
                </a:path>
              </a:pathLst>
            </a:custGeom>
            <a:solidFill>
              <a:srgbClr val="000000"/>
            </a:solidFill>
            <a:ln w="25153"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F2C732D3-C6E3-1B37-D7A1-24CAAD9F14A8}"/>
                </a:ext>
              </a:extLst>
            </p:cNvPr>
            <p:cNvSpPr/>
            <p:nvPr>
              <p:custDataLst>
                <p:tags r:id="rId11"/>
              </p:custDataLst>
            </p:nvPr>
          </p:nvSpPr>
          <p:spPr>
            <a:xfrm>
              <a:off x="7951123" y="4422699"/>
              <a:ext cx="58137" cy="242929"/>
            </a:xfrm>
            <a:custGeom>
              <a:avLst/>
              <a:gdLst>
                <a:gd name="connsiteX0" fmla="*/ 58352 w 58137"/>
                <a:gd name="connsiteY0" fmla="*/ 121549 h 242929"/>
                <a:gd name="connsiteX1" fmla="*/ 41813 w 58137"/>
                <a:gd name="connsiteY1" fmla="*/ 45755 h 242929"/>
                <a:gd name="connsiteX2" fmla="*/ 2721 w 58137"/>
                <a:gd name="connsiteY2" fmla="*/ 85 h 242929"/>
                <a:gd name="connsiteX3" fmla="*/ 215 w 58137"/>
                <a:gd name="connsiteY3" fmla="*/ 2514 h 242929"/>
                <a:gd name="connsiteX4" fmla="*/ 4976 w 58137"/>
                <a:gd name="connsiteY4" fmla="*/ 8101 h 242929"/>
                <a:gd name="connsiteX5" fmla="*/ 43818 w 58137"/>
                <a:gd name="connsiteY5" fmla="*/ 121549 h 242929"/>
                <a:gd name="connsiteX6" fmla="*/ 3472 w 58137"/>
                <a:gd name="connsiteY6" fmla="*/ 236455 h 242929"/>
                <a:gd name="connsiteX7" fmla="*/ 215 w 58137"/>
                <a:gd name="connsiteY7" fmla="*/ 240584 h 242929"/>
                <a:gd name="connsiteX8" fmla="*/ 2721 w 58137"/>
                <a:gd name="connsiteY8" fmla="*/ 243014 h 242929"/>
                <a:gd name="connsiteX9" fmla="*/ 42565 w 58137"/>
                <a:gd name="connsiteY9" fmla="*/ 195643 h 242929"/>
                <a:gd name="connsiteX10" fmla="*/ 58352 w 58137"/>
                <a:gd name="connsiteY10" fmla="*/ 121549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352" y="121549"/>
                  </a:moveTo>
                  <a:cubicBezTo>
                    <a:pt x="58352" y="102601"/>
                    <a:pt x="55596" y="73206"/>
                    <a:pt x="41813" y="45755"/>
                  </a:cubicBezTo>
                  <a:cubicBezTo>
                    <a:pt x="26778" y="15875"/>
                    <a:pt x="5226" y="85"/>
                    <a:pt x="2721" y="85"/>
                  </a:cubicBezTo>
                  <a:cubicBezTo>
                    <a:pt x="1217" y="85"/>
                    <a:pt x="215" y="1056"/>
                    <a:pt x="215" y="2514"/>
                  </a:cubicBezTo>
                  <a:cubicBezTo>
                    <a:pt x="215" y="3243"/>
                    <a:pt x="215" y="3729"/>
                    <a:pt x="4976" y="8101"/>
                  </a:cubicBezTo>
                  <a:cubicBezTo>
                    <a:pt x="29534" y="32151"/>
                    <a:pt x="43818" y="70777"/>
                    <a:pt x="43818" y="121549"/>
                  </a:cubicBezTo>
                  <a:cubicBezTo>
                    <a:pt x="43818" y="163090"/>
                    <a:pt x="34546" y="205846"/>
                    <a:pt x="3472" y="236455"/>
                  </a:cubicBezTo>
                  <a:cubicBezTo>
                    <a:pt x="215" y="239370"/>
                    <a:pt x="215" y="239856"/>
                    <a:pt x="215" y="240584"/>
                  </a:cubicBezTo>
                  <a:cubicBezTo>
                    <a:pt x="215" y="242042"/>
                    <a:pt x="1217" y="243014"/>
                    <a:pt x="2721" y="243014"/>
                  </a:cubicBezTo>
                  <a:cubicBezTo>
                    <a:pt x="5226" y="243014"/>
                    <a:pt x="27780" y="226495"/>
                    <a:pt x="42565" y="195643"/>
                  </a:cubicBezTo>
                  <a:cubicBezTo>
                    <a:pt x="55345" y="168920"/>
                    <a:pt x="58352" y="141955"/>
                    <a:pt x="58352" y="121549"/>
                  </a:cubicBezTo>
                  <a:close/>
                </a:path>
              </a:pathLst>
            </a:custGeom>
            <a:solidFill>
              <a:srgbClr val="000000"/>
            </a:solidFill>
            <a:ln w="25153"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70B7861E-328C-E3A6-CE3E-8A5B7F443CB6}"/>
                </a:ext>
              </a:extLst>
            </p:cNvPr>
            <p:cNvSpPr/>
            <p:nvPr>
              <p:custDataLst>
                <p:tags r:id="rId12"/>
              </p:custDataLst>
            </p:nvPr>
          </p:nvSpPr>
          <p:spPr>
            <a:xfrm>
              <a:off x="8117934" y="4515741"/>
              <a:ext cx="166645" cy="56845"/>
            </a:xfrm>
            <a:custGeom>
              <a:avLst/>
              <a:gdLst>
                <a:gd name="connsiteX0" fmla="*/ 158346 w 166645"/>
                <a:gd name="connsiteY0" fmla="*/ 9802 h 56845"/>
                <a:gd name="connsiteX1" fmla="*/ 166866 w 166645"/>
                <a:gd name="connsiteY1" fmla="*/ 4943 h 56845"/>
                <a:gd name="connsiteX2" fmla="*/ 158597 w 166645"/>
                <a:gd name="connsiteY2" fmla="*/ 85 h 56845"/>
                <a:gd name="connsiteX3" fmla="*/ 8491 w 166645"/>
                <a:gd name="connsiteY3" fmla="*/ 85 h 56845"/>
                <a:gd name="connsiteX4" fmla="*/ 221 w 166645"/>
                <a:gd name="connsiteY4" fmla="*/ 4943 h 56845"/>
                <a:gd name="connsiteX5" fmla="*/ 8741 w 166645"/>
                <a:gd name="connsiteY5" fmla="*/ 9802 h 56845"/>
                <a:gd name="connsiteX6" fmla="*/ 158346 w 166645"/>
                <a:gd name="connsiteY6" fmla="*/ 9802 h 56845"/>
                <a:gd name="connsiteX7" fmla="*/ 158597 w 166645"/>
                <a:gd name="connsiteY7" fmla="*/ 56930 h 56845"/>
                <a:gd name="connsiteX8" fmla="*/ 166866 w 166645"/>
                <a:gd name="connsiteY8" fmla="*/ 52071 h 56845"/>
                <a:gd name="connsiteX9" fmla="*/ 158346 w 166645"/>
                <a:gd name="connsiteY9" fmla="*/ 47213 h 56845"/>
                <a:gd name="connsiteX10" fmla="*/ 8741 w 166645"/>
                <a:gd name="connsiteY10" fmla="*/ 47213 h 56845"/>
                <a:gd name="connsiteX11" fmla="*/ 221 w 166645"/>
                <a:gd name="connsiteY11" fmla="*/ 52071 h 56845"/>
                <a:gd name="connsiteX12" fmla="*/ 8491 w 166645"/>
                <a:gd name="connsiteY12" fmla="*/ 56930 h 56845"/>
                <a:gd name="connsiteX13" fmla="*/ 158597 w 166645"/>
                <a:gd name="connsiteY13" fmla="*/ 56930 h 5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45" h="56845">
                  <a:moveTo>
                    <a:pt x="158346" y="9802"/>
                  </a:moveTo>
                  <a:cubicBezTo>
                    <a:pt x="162105" y="9802"/>
                    <a:pt x="166866" y="9802"/>
                    <a:pt x="166866" y="4943"/>
                  </a:cubicBezTo>
                  <a:cubicBezTo>
                    <a:pt x="166866" y="85"/>
                    <a:pt x="162105" y="85"/>
                    <a:pt x="158597" y="85"/>
                  </a:cubicBezTo>
                  <a:lnTo>
                    <a:pt x="8491" y="85"/>
                  </a:lnTo>
                  <a:cubicBezTo>
                    <a:pt x="4982" y="85"/>
                    <a:pt x="221" y="85"/>
                    <a:pt x="221" y="4943"/>
                  </a:cubicBezTo>
                  <a:cubicBezTo>
                    <a:pt x="221" y="9802"/>
                    <a:pt x="4982" y="9802"/>
                    <a:pt x="8741" y="9802"/>
                  </a:cubicBezTo>
                  <a:lnTo>
                    <a:pt x="158346" y="9802"/>
                  </a:lnTo>
                  <a:close/>
                  <a:moveTo>
                    <a:pt x="158597" y="56930"/>
                  </a:moveTo>
                  <a:cubicBezTo>
                    <a:pt x="162105" y="56930"/>
                    <a:pt x="166866" y="56930"/>
                    <a:pt x="166866" y="52071"/>
                  </a:cubicBezTo>
                  <a:cubicBezTo>
                    <a:pt x="166866" y="47213"/>
                    <a:pt x="162105" y="47213"/>
                    <a:pt x="158346" y="47213"/>
                  </a:cubicBezTo>
                  <a:lnTo>
                    <a:pt x="8741" y="47213"/>
                  </a:lnTo>
                  <a:cubicBezTo>
                    <a:pt x="4982" y="47213"/>
                    <a:pt x="221" y="47213"/>
                    <a:pt x="221" y="52071"/>
                  </a:cubicBezTo>
                  <a:cubicBezTo>
                    <a:pt x="221" y="56930"/>
                    <a:pt x="4982" y="56930"/>
                    <a:pt x="8491" y="56930"/>
                  </a:cubicBezTo>
                  <a:lnTo>
                    <a:pt x="158597" y="56930"/>
                  </a:lnTo>
                  <a:close/>
                </a:path>
              </a:pathLst>
            </a:custGeom>
            <a:solidFill>
              <a:srgbClr val="000000"/>
            </a:solidFill>
            <a:ln w="25153"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8F8EE396-DE6E-CF68-0D88-5E4486C6B1EC}"/>
                </a:ext>
              </a:extLst>
            </p:cNvPr>
            <p:cNvSpPr/>
            <p:nvPr>
              <p:custDataLst>
                <p:tags r:id="rId13"/>
              </p:custDataLst>
            </p:nvPr>
          </p:nvSpPr>
          <p:spPr>
            <a:xfrm>
              <a:off x="8375433" y="4496064"/>
              <a:ext cx="96979" cy="111504"/>
            </a:xfrm>
            <a:custGeom>
              <a:avLst/>
              <a:gdLst>
                <a:gd name="connsiteX0" fmla="*/ 21282 w 96979"/>
                <a:gd name="connsiteY0" fmla="*/ 47699 h 111504"/>
                <a:gd name="connsiteX1" fmla="*/ 52355 w 96979"/>
                <a:gd name="connsiteY1" fmla="*/ 5429 h 111504"/>
                <a:gd name="connsiteX2" fmla="*/ 80672 w 96979"/>
                <a:gd name="connsiteY2" fmla="*/ 47699 h 111504"/>
                <a:gd name="connsiteX3" fmla="*/ 21282 w 96979"/>
                <a:gd name="connsiteY3" fmla="*/ 47699 h 111504"/>
                <a:gd name="connsiteX4" fmla="*/ 21031 w 96979"/>
                <a:gd name="connsiteY4" fmla="*/ 52800 h 111504"/>
                <a:gd name="connsiteX5" fmla="*/ 90947 w 96979"/>
                <a:gd name="connsiteY5" fmla="*/ 52800 h 111504"/>
                <a:gd name="connsiteX6" fmla="*/ 97212 w 96979"/>
                <a:gd name="connsiteY6" fmla="*/ 47699 h 111504"/>
                <a:gd name="connsiteX7" fmla="*/ 52355 w 96979"/>
                <a:gd name="connsiteY7" fmla="*/ 85 h 111504"/>
                <a:gd name="connsiteX8" fmla="*/ 232 w 96979"/>
                <a:gd name="connsiteY8" fmla="*/ 55473 h 111504"/>
                <a:gd name="connsiteX9" fmla="*/ 55362 w 96979"/>
                <a:gd name="connsiteY9" fmla="*/ 111589 h 111504"/>
                <a:gd name="connsiteX10" fmla="*/ 97212 w 96979"/>
                <a:gd name="connsiteY10" fmla="*/ 80008 h 111504"/>
                <a:gd name="connsiteX11" fmla="*/ 93954 w 96979"/>
                <a:gd name="connsiteY11" fmla="*/ 77093 h 111504"/>
                <a:gd name="connsiteX12" fmla="*/ 90696 w 96979"/>
                <a:gd name="connsiteY12" fmla="*/ 80494 h 111504"/>
                <a:gd name="connsiteX13" fmla="*/ 56866 w 96979"/>
                <a:gd name="connsiteY13" fmla="*/ 105516 h 111504"/>
                <a:gd name="connsiteX14" fmla="*/ 28549 w 96979"/>
                <a:gd name="connsiteY14" fmla="*/ 89240 h 111504"/>
                <a:gd name="connsiteX15" fmla="*/ 21031 w 96979"/>
                <a:gd name="connsiteY15" fmla="*/ 52800 h 1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979" h="111504">
                  <a:moveTo>
                    <a:pt x="21282" y="47699"/>
                  </a:moveTo>
                  <a:cubicBezTo>
                    <a:pt x="22785" y="11502"/>
                    <a:pt x="43835" y="5429"/>
                    <a:pt x="52355" y="5429"/>
                  </a:cubicBezTo>
                  <a:cubicBezTo>
                    <a:pt x="78167" y="5429"/>
                    <a:pt x="80672" y="38225"/>
                    <a:pt x="80672" y="47699"/>
                  </a:cubicBezTo>
                  <a:lnTo>
                    <a:pt x="21282" y="47699"/>
                  </a:lnTo>
                  <a:close/>
                  <a:moveTo>
                    <a:pt x="21031" y="52800"/>
                  </a:moveTo>
                  <a:lnTo>
                    <a:pt x="90947" y="52800"/>
                  </a:lnTo>
                  <a:cubicBezTo>
                    <a:pt x="96460" y="52800"/>
                    <a:pt x="97212" y="52800"/>
                    <a:pt x="97212" y="47699"/>
                  </a:cubicBezTo>
                  <a:cubicBezTo>
                    <a:pt x="97212" y="23649"/>
                    <a:pt x="83680" y="85"/>
                    <a:pt x="52355" y="85"/>
                  </a:cubicBezTo>
                  <a:cubicBezTo>
                    <a:pt x="23286" y="85"/>
                    <a:pt x="232" y="25106"/>
                    <a:pt x="232" y="55473"/>
                  </a:cubicBezTo>
                  <a:cubicBezTo>
                    <a:pt x="232" y="88025"/>
                    <a:pt x="26544" y="111589"/>
                    <a:pt x="55362" y="111589"/>
                  </a:cubicBezTo>
                  <a:cubicBezTo>
                    <a:pt x="85935" y="111589"/>
                    <a:pt x="97212" y="84624"/>
                    <a:pt x="97212" y="80008"/>
                  </a:cubicBezTo>
                  <a:cubicBezTo>
                    <a:pt x="97212" y="77579"/>
                    <a:pt x="95207" y="77093"/>
                    <a:pt x="93954" y="77093"/>
                  </a:cubicBezTo>
                  <a:cubicBezTo>
                    <a:pt x="91699" y="77093"/>
                    <a:pt x="91197" y="78551"/>
                    <a:pt x="90696" y="80494"/>
                  </a:cubicBezTo>
                  <a:cubicBezTo>
                    <a:pt x="81925" y="105516"/>
                    <a:pt x="59372" y="105516"/>
                    <a:pt x="56866" y="105516"/>
                  </a:cubicBezTo>
                  <a:cubicBezTo>
                    <a:pt x="44336" y="105516"/>
                    <a:pt x="34313" y="98228"/>
                    <a:pt x="28549" y="89240"/>
                  </a:cubicBezTo>
                  <a:cubicBezTo>
                    <a:pt x="21031" y="77579"/>
                    <a:pt x="21031" y="61546"/>
                    <a:pt x="21031" y="52800"/>
                  </a:cubicBezTo>
                  <a:close/>
                </a:path>
              </a:pathLst>
            </a:custGeom>
            <a:solidFill>
              <a:srgbClr val="000000"/>
            </a:solidFill>
            <a:ln w="25153"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4F6998D0-7AD5-1C77-74F8-2DD5C76D461C}"/>
                </a:ext>
              </a:extLst>
            </p:cNvPr>
            <p:cNvSpPr/>
            <p:nvPr>
              <p:custDataLst>
                <p:tags r:id="rId14"/>
              </p:custDataLst>
            </p:nvPr>
          </p:nvSpPr>
          <p:spPr>
            <a:xfrm>
              <a:off x="8482799" y="4500194"/>
              <a:ext cx="126299" cy="104702"/>
            </a:xfrm>
            <a:custGeom>
              <a:avLst/>
              <a:gdLst>
                <a:gd name="connsiteX0" fmla="*/ 69150 w 126299"/>
                <a:gd name="connsiteY0" fmla="*/ 47699 h 104702"/>
                <a:gd name="connsiteX1" fmla="*/ 92204 w 126299"/>
                <a:gd name="connsiteY1" fmla="*/ 20248 h 104702"/>
                <a:gd name="connsiteX2" fmla="*/ 122025 w 126299"/>
                <a:gd name="connsiteY2" fmla="*/ 7615 h 104702"/>
                <a:gd name="connsiteX3" fmla="*/ 122025 w 126299"/>
                <a:gd name="connsiteY3" fmla="*/ 85 h 104702"/>
                <a:gd name="connsiteX4" fmla="*/ 101476 w 126299"/>
                <a:gd name="connsiteY4" fmla="*/ 813 h 104702"/>
                <a:gd name="connsiteX5" fmla="*/ 77419 w 126299"/>
                <a:gd name="connsiteY5" fmla="*/ 85 h 104702"/>
                <a:gd name="connsiteX6" fmla="*/ 77419 w 126299"/>
                <a:gd name="connsiteY6" fmla="*/ 7615 h 104702"/>
                <a:gd name="connsiteX7" fmla="*/ 84686 w 126299"/>
                <a:gd name="connsiteY7" fmla="*/ 15146 h 104702"/>
                <a:gd name="connsiteX8" fmla="*/ 80927 w 126299"/>
                <a:gd name="connsiteY8" fmla="*/ 23649 h 104702"/>
                <a:gd name="connsiteX9" fmla="*/ 65391 w 126299"/>
                <a:gd name="connsiteY9" fmla="*/ 42597 h 104702"/>
                <a:gd name="connsiteX10" fmla="*/ 45844 w 126299"/>
                <a:gd name="connsiteY10" fmla="*/ 18061 h 104702"/>
                <a:gd name="connsiteX11" fmla="*/ 43589 w 126299"/>
                <a:gd name="connsiteY11" fmla="*/ 13689 h 104702"/>
                <a:gd name="connsiteX12" fmla="*/ 52360 w 126299"/>
                <a:gd name="connsiteY12" fmla="*/ 7615 h 104702"/>
                <a:gd name="connsiteX13" fmla="*/ 52360 w 126299"/>
                <a:gd name="connsiteY13" fmla="*/ 85 h 104702"/>
                <a:gd name="connsiteX14" fmla="*/ 25296 w 126299"/>
                <a:gd name="connsiteY14" fmla="*/ 813 h 104702"/>
                <a:gd name="connsiteX15" fmla="*/ 1489 w 126299"/>
                <a:gd name="connsiteY15" fmla="*/ 85 h 104702"/>
                <a:gd name="connsiteX16" fmla="*/ 1489 w 126299"/>
                <a:gd name="connsiteY16" fmla="*/ 7615 h 104702"/>
                <a:gd name="connsiteX17" fmla="*/ 31059 w 126299"/>
                <a:gd name="connsiteY17" fmla="*/ 22434 h 104702"/>
                <a:gd name="connsiteX18" fmla="*/ 55868 w 126299"/>
                <a:gd name="connsiteY18" fmla="*/ 53772 h 104702"/>
                <a:gd name="connsiteX19" fmla="*/ 32312 w 126299"/>
                <a:gd name="connsiteY19" fmla="*/ 82681 h 104702"/>
                <a:gd name="connsiteX20" fmla="*/ 236 w 126299"/>
                <a:gd name="connsiteY20" fmla="*/ 97256 h 104702"/>
                <a:gd name="connsiteX21" fmla="*/ 236 w 126299"/>
                <a:gd name="connsiteY21" fmla="*/ 104787 h 104702"/>
                <a:gd name="connsiteX22" fmla="*/ 21035 w 126299"/>
                <a:gd name="connsiteY22" fmla="*/ 104058 h 104702"/>
                <a:gd name="connsiteX23" fmla="*/ 44842 w 126299"/>
                <a:gd name="connsiteY23" fmla="*/ 104787 h 104702"/>
                <a:gd name="connsiteX24" fmla="*/ 44842 w 126299"/>
                <a:gd name="connsiteY24" fmla="*/ 97256 h 104702"/>
                <a:gd name="connsiteX25" fmla="*/ 37575 w 126299"/>
                <a:gd name="connsiteY25" fmla="*/ 89725 h 104702"/>
                <a:gd name="connsiteX26" fmla="*/ 60128 w 126299"/>
                <a:gd name="connsiteY26" fmla="*/ 58874 h 104702"/>
                <a:gd name="connsiteX27" fmla="*/ 79173 w 126299"/>
                <a:gd name="connsiteY27" fmla="*/ 83166 h 104702"/>
                <a:gd name="connsiteX28" fmla="*/ 84436 w 126299"/>
                <a:gd name="connsiteY28" fmla="*/ 91183 h 104702"/>
                <a:gd name="connsiteX29" fmla="*/ 75414 w 126299"/>
                <a:gd name="connsiteY29" fmla="*/ 97256 h 104702"/>
                <a:gd name="connsiteX30" fmla="*/ 75414 w 126299"/>
                <a:gd name="connsiteY30" fmla="*/ 104787 h 104702"/>
                <a:gd name="connsiteX31" fmla="*/ 102479 w 126299"/>
                <a:gd name="connsiteY31" fmla="*/ 104058 h 104702"/>
                <a:gd name="connsiteX32" fmla="*/ 126536 w 126299"/>
                <a:gd name="connsiteY32" fmla="*/ 104787 h 104702"/>
                <a:gd name="connsiteX33" fmla="*/ 126536 w 126299"/>
                <a:gd name="connsiteY33" fmla="*/ 97256 h 104702"/>
                <a:gd name="connsiteX34" fmla="*/ 102729 w 126299"/>
                <a:gd name="connsiteY34" fmla="*/ 89725 h 104702"/>
                <a:gd name="connsiteX35" fmla="*/ 69150 w 126299"/>
                <a:gd name="connsiteY35" fmla="*/ 47699 h 10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299" h="104702">
                  <a:moveTo>
                    <a:pt x="69150" y="47699"/>
                  </a:moveTo>
                  <a:cubicBezTo>
                    <a:pt x="76667" y="38467"/>
                    <a:pt x="86190" y="26564"/>
                    <a:pt x="92204" y="20248"/>
                  </a:cubicBezTo>
                  <a:cubicBezTo>
                    <a:pt x="99973" y="11502"/>
                    <a:pt x="110247" y="7858"/>
                    <a:pt x="122025" y="7615"/>
                  </a:cubicBezTo>
                  <a:lnTo>
                    <a:pt x="122025" y="85"/>
                  </a:lnTo>
                  <a:cubicBezTo>
                    <a:pt x="115509" y="571"/>
                    <a:pt x="107992" y="813"/>
                    <a:pt x="101476" y="813"/>
                  </a:cubicBezTo>
                  <a:cubicBezTo>
                    <a:pt x="93958" y="813"/>
                    <a:pt x="80677" y="328"/>
                    <a:pt x="77419" y="85"/>
                  </a:cubicBezTo>
                  <a:lnTo>
                    <a:pt x="77419" y="7615"/>
                  </a:lnTo>
                  <a:cubicBezTo>
                    <a:pt x="82682" y="8101"/>
                    <a:pt x="84686" y="11259"/>
                    <a:pt x="84686" y="15146"/>
                  </a:cubicBezTo>
                  <a:cubicBezTo>
                    <a:pt x="84686" y="19033"/>
                    <a:pt x="82180" y="22191"/>
                    <a:pt x="80927" y="23649"/>
                  </a:cubicBezTo>
                  <a:lnTo>
                    <a:pt x="65391" y="42597"/>
                  </a:lnTo>
                  <a:lnTo>
                    <a:pt x="45844" y="18061"/>
                  </a:lnTo>
                  <a:cubicBezTo>
                    <a:pt x="43589" y="15632"/>
                    <a:pt x="43589" y="15146"/>
                    <a:pt x="43589" y="13689"/>
                  </a:cubicBezTo>
                  <a:cubicBezTo>
                    <a:pt x="43589" y="10045"/>
                    <a:pt x="47348" y="7858"/>
                    <a:pt x="52360" y="7615"/>
                  </a:cubicBezTo>
                  <a:lnTo>
                    <a:pt x="52360" y="85"/>
                  </a:lnTo>
                  <a:cubicBezTo>
                    <a:pt x="45844" y="328"/>
                    <a:pt x="29305" y="813"/>
                    <a:pt x="25296" y="813"/>
                  </a:cubicBezTo>
                  <a:cubicBezTo>
                    <a:pt x="20033" y="813"/>
                    <a:pt x="8255" y="571"/>
                    <a:pt x="1489" y="85"/>
                  </a:cubicBezTo>
                  <a:lnTo>
                    <a:pt x="1489" y="7615"/>
                  </a:lnTo>
                  <a:cubicBezTo>
                    <a:pt x="19031" y="7615"/>
                    <a:pt x="19281" y="7858"/>
                    <a:pt x="31059" y="22434"/>
                  </a:cubicBezTo>
                  <a:lnTo>
                    <a:pt x="55868" y="53772"/>
                  </a:lnTo>
                  <a:lnTo>
                    <a:pt x="32312" y="82681"/>
                  </a:lnTo>
                  <a:cubicBezTo>
                    <a:pt x="20284" y="96770"/>
                    <a:pt x="5499" y="97256"/>
                    <a:pt x="236" y="97256"/>
                  </a:cubicBezTo>
                  <a:lnTo>
                    <a:pt x="236" y="104787"/>
                  </a:lnTo>
                  <a:cubicBezTo>
                    <a:pt x="6752" y="104301"/>
                    <a:pt x="14520" y="104058"/>
                    <a:pt x="21035" y="104058"/>
                  </a:cubicBezTo>
                  <a:cubicBezTo>
                    <a:pt x="28303" y="104058"/>
                    <a:pt x="38828" y="104544"/>
                    <a:pt x="44842" y="104787"/>
                  </a:cubicBezTo>
                  <a:lnTo>
                    <a:pt x="44842" y="97256"/>
                  </a:lnTo>
                  <a:cubicBezTo>
                    <a:pt x="39329" y="96528"/>
                    <a:pt x="37575" y="93369"/>
                    <a:pt x="37575" y="89725"/>
                  </a:cubicBezTo>
                  <a:cubicBezTo>
                    <a:pt x="37575" y="84381"/>
                    <a:pt x="44842" y="76364"/>
                    <a:pt x="60128" y="58874"/>
                  </a:cubicBezTo>
                  <a:lnTo>
                    <a:pt x="79173" y="83166"/>
                  </a:lnTo>
                  <a:cubicBezTo>
                    <a:pt x="81178" y="85839"/>
                    <a:pt x="84436" y="89725"/>
                    <a:pt x="84436" y="91183"/>
                  </a:cubicBezTo>
                  <a:cubicBezTo>
                    <a:pt x="84436" y="93369"/>
                    <a:pt x="82180" y="97013"/>
                    <a:pt x="75414" y="97256"/>
                  </a:cubicBezTo>
                  <a:lnTo>
                    <a:pt x="75414" y="104787"/>
                  </a:lnTo>
                  <a:cubicBezTo>
                    <a:pt x="82932" y="104544"/>
                    <a:pt x="96966" y="104058"/>
                    <a:pt x="102479" y="104058"/>
                  </a:cubicBezTo>
                  <a:cubicBezTo>
                    <a:pt x="109245" y="104058"/>
                    <a:pt x="119018" y="104301"/>
                    <a:pt x="126536" y="104787"/>
                  </a:cubicBezTo>
                  <a:lnTo>
                    <a:pt x="126536" y="97256"/>
                  </a:lnTo>
                  <a:cubicBezTo>
                    <a:pt x="113004" y="97256"/>
                    <a:pt x="108493" y="96770"/>
                    <a:pt x="102729" y="89725"/>
                  </a:cubicBezTo>
                  <a:lnTo>
                    <a:pt x="69150" y="47699"/>
                  </a:lnTo>
                  <a:close/>
                </a:path>
              </a:pathLst>
            </a:custGeom>
            <a:solidFill>
              <a:srgbClr val="000000"/>
            </a:solidFill>
            <a:ln w="25153"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B74953FE-B7FF-84E4-A891-AC23FDD9F974}"/>
                </a:ext>
              </a:extLst>
            </p:cNvPr>
            <p:cNvSpPr/>
            <p:nvPr>
              <p:custDataLst>
                <p:tags r:id="rId15"/>
              </p:custDataLst>
            </p:nvPr>
          </p:nvSpPr>
          <p:spPr>
            <a:xfrm>
              <a:off x="8619067" y="4497522"/>
              <a:ext cx="123542" cy="154502"/>
            </a:xfrm>
            <a:custGeom>
              <a:avLst/>
              <a:gdLst>
                <a:gd name="connsiteX0" fmla="*/ 36327 w 123542"/>
                <a:gd name="connsiteY0" fmla="*/ 16118 h 154502"/>
                <a:gd name="connsiteX1" fmla="*/ 36327 w 123542"/>
                <a:gd name="connsiteY1" fmla="*/ 85 h 154502"/>
                <a:gd name="connsiteX2" fmla="*/ 241 w 123542"/>
                <a:gd name="connsiteY2" fmla="*/ 2757 h 154502"/>
                <a:gd name="connsiteX3" fmla="*/ 241 w 123542"/>
                <a:gd name="connsiteY3" fmla="*/ 10288 h 154502"/>
                <a:gd name="connsiteX4" fmla="*/ 19788 w 123542"/>
                <a:gd name="connsiteY4" fmla="*/ 22434 h 154502"/>
                <a:gd name="connsiteX5" fmla="*/ 19788 w 123542"/>
                <a:gd name="connsiteY5" fmla="*/ 136125 h 154502"/>
                <a:gd name="connsiteX6" fmla="*/ 241 w 123542"/>
                <a:gd name="connsiteY6" fmla="*/ 147057 h 154502"/>
                <a:gd name="connsiteX7" fmla="*/ 241 w 123542"/>
                <a:gd name="connsiteY7" fmla="*/ 154588 h 154502"/>
                <a:gd name="connsiteX8" fmla="*/ 28308 w 123542"/>
                <a:gd name="connsiteY8" fmla="*/ 153859 h 154502"/>
                <a:gd name="connsiteX9" fmla="*/ 56625 w 123542"/>
                <a:gd name="connsiteY9" fmla="*/ 154588 h 154502"/>
                <a:gd name="connsiteX10" fmla="*/ 56625 w 123542"/>
                <a:gd name="connsiteY10" fmla="*/ 147057 h 154502"/>
                <a:gd name="connsiteX11" fmla="*/ 37079 w 123542"/>
                <a:gd name="connsiteY11" fmla="*/ 136125 h 154502"/>
                <a:gd name="connsiteX12" fmla="*/ 37079 w 123542"/>
                <a:gd name="connsiteY12" fmla="*/ 95313 h 154502"/>
                <a:gd name="connsiteX13" fmla="*/ 37079 w 123542"/>
                <a:gd name="connsiteY13" fmla="*/ 93127 h 154502"/>
                <a:gd name="connsiteX14" fmla="*/ 67902 w 123542"/>
                <a:gd name="connsiteY14" fmla="*/ 110132 h 154502"/>
                <a:gd name="connsiteX15" fmla="*/ 123784 w 123542"/>
                <a:gd name="connsiteY15" fmla="*/ 54987 h 154502"/>
                <a:gd name="connsiteX16" fmla="*/ 71410 w 123542"/>
                <a:gd name="connsiteY16" fmla="*/ 85 h 154502"/>
                <a:gd name="connsiteX17" fmla="*/ 36327 w 123542"/>
                <a:gd name="connsiteY17" fmla="*/ 16118 h 154502"/>
                <a:gd name="connsiteX18" fmla="*/ 37079 w 123542"/>
                <a:gd name="connsiteY18" fmla="*/ 79765 h 154502"/>
                <a:gd name="connsiteX19" fmla="*/ 37079 w 123542"/>
                <a:gd name="connsiteY19" fmla="*/ 25592 h 154502"/>
                <a:gd name="connsiteX20" fmla="*/ 69405 w 123542"/>
                <a:gd name="connsiteY20" fmla="*/ 6158 h 154502"/>
                <a:gd name="connsiteX21" fmla="*/ 102985 w 123542"/>
                <a:gd name="connsiteY21" fmla="*/ 54987 h 154502"/>
                <a:gd name="connsiteX22" fmla="*/ 66899 w 123542"/>
                <a:gd name="connsiteY22" fmla="*/ 104787 h 154502"/>
                <a:gd name="connsiteX23" fmla="*/ 40587 w 123542"/>
                <a:gd name="connsiteY23" fmla="*/ 89968 h 154502"/>
                <a:gd name="connsiteX24" fmla="*/ 37079 w 123542"/>
                <a:gd name="connsiteY24" fmla="*/ 79765 h 1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542" h="154502">
                  <a:moveTo>
                    <a:pt x="36327" y="16118"/>
                  </a:moveTo>
                  <a:lnTo>
                    <a:pt x="36327" y="85"/>
                  </a:lnTo>
                  <a:lnTo>
                    <a:pt x="241" y="2757"/>
                  </a:lnTo>
                  <a:lnTo>
                    <a:pt x="241" y="10288"/>
                  </a:lnTo>
                  <a:cubicBezTo>
                    <a:pt x="18034" y="10288"/>
                    <a:pt x="19788" y="11745"/>
                    <a:pt x="19788" y="22434"/>
                  </a:cubicBezTo>
                  <a:lnTo>
                    <a:pt x="19788" y="136125"/>
                  </a:lnTo>
                  <a:cubicBezTo>
                    <a:pt x="19788" y="147057"/>
                    <a:pt x="17031" y="147057"/>
                    <a:pt x="241" y="147057"/>
                  </a:cubicBezTo>
                  <a:lnTo>
                    <a:pt x="241" y="154588"/>
                  </a:lnTo>
                  <a:cubicBezTo>
                    <a:pt x="8762" y="154345"/>
                    <a:pt x="21793" y="153859"/>
                    <a:pt x="28308" y="153859"/>
                  </a:cubicBezTo>
                  <a:cubicBezTo>
                    <a:pt x="35074" y="153859"/>
                    <a:pt x="47854" y="154345"/>
                    <a:pt x="56625" y="154588"/>
                  </a:cubicBezTo>
                  <a:lnTo>
                    <a:pt x="56625" y="147057"/>
                  </a:lnTo>
                  <a:cubicBezTo>
                    <a:pt x="39835" y="147057"/>
                    <a:pt x="37079" y="147057"/>
                    <a:pt x="37079" y="136125"/>
                  </a:cubicBezTo>
                  <a:lnTo>
                    <a:pt x="37079" y="95313"/>
                  </a:lnTo>
                  <a:lnTo>
                    <a:pt x="37079" y="93127"/>
                  </a:lnTo>
                  <a:cubicBezTo>
                    <a:pt x="38332" y="97013"/>
                    <a:pt x="48857" y="110132"/>
                    <a:pt x="67902" y="110132"/>
                  </a:cubicBezTo>
                  <a:cubicBezTo>
                    <a:pt x="97723" y="110132"/>
                    <a:pt x="123784" y="86324"/>
                    <a:pt x="123784" y="54987"/>
                  </a:cubicBezTo>
                  <a:cubicBezTo>
                    <a:pt x="123784" y="24135"/>
                    <a:pt x="99477" y="85"/>
                    <a:pt x="71410" y="85"/>
                  </a:cubicBezTo>
                  <a:cubicBezTo>
                    <a:pt x="51864" y="85"/>
                    <a:pt x="41339" y="10774"/>
                    <a:pt x="36327" y="16118"/>
                  </a:cubicBezTo>
                  <a:close/>
                  <a:moveTo>
                    <a:pt x="37079" y="79765"/>
                  </a:moveTo>
                  <a:lnTo>
                    <a:pt x="37079" y="25592"/>
                  </a:lnTo>
                  <a:cubicBezTo>
                    <a:pt x="44346" y="13203"/>
                    <a:pt x="56625" y="6158"/>
                    <a:pt x="69405" y="6158"/>
                  </a:cubicBezTo>
                  <a:cubicBezTo>
                    <a:pt x="87699" y="6158"/>
                    <a:pt x="102985" y="27536"/>
                    <a:pt x="102985" y="54987"/>
                  </a:cubicBezTo>
                  <a:cubicBezTo>
                    <a:pt x="102985" y="84381"/>
                    <a:pt x="85443" y="104787"/>
                    <a:pt x="66899" y="104787"/>
                  </a:cubicBezTo>
                  <a:cubicBezTo>
                    <a:pt x="56876" y="104787"/>
                    <a:pt x="47353" y="99929"/>
                    <a:pt x="40587" y="89968"/>
                  </a:cubicBezTo>
                  <a:cubicBezTo>
                    <a:pt x="37079" y="84867"/>
                    <a:pt x="37079" y="84624"/>
                    <a:pt x="37079" y="79765"/>
                  </a:cubicBezTo>
                  <a:close/>
                </a:path>
              </a:pathLst>
            </a:custGeom>
            <a:solidFill>
              <a:srgbClr val="000000"/>
            </a:solidFill>
            <a:ln w="25153"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8ADAD9C4-15EC-80A7-BE88-B9B5E1E60B1A}"/>
                </a:ext>
              </a:extLst>
            </p:cNvPr>
            <p:cNvSpPr/>
            <p:nvPr>
              <p:custDataLst>
                <p:tags r:id="rId16"/>
              </p:custDataLst>
            </p:nvPr>
          </p:nvSpPr>
          <p:spPr>
            <a:xfrm>
              <a:off x="8776078" y="4422699"/>
              <a:ext cx="58137" cy="242929"/>
            </a:xfrm>
            <a:custGeom>
              <a:avLst/>
              <a:gdLst>
                <a:gd name="connsiteX0" fmla="*/ 58385 w 58137"/>
                <a:gd name="connsiteY0" fmla="*/ 240584 h 242929"/>
                <a:gd name="connsiteX1" fmla="*/ 54125 w 58137"/>
                <a:gd name="connsiteY1" fmla="*/ 235240 h 242929"/>
                <a:gd name="connsiteX2" fmla="*/ 14781 w 58137"/>
                <a:gd name="connsiteY2" fmla="*/ 121549 h 242929"/>
                <a:gd name="connsiteX3" fmla="*/ 55127 w 58137"/>
                <a:gd name="connsiteY3" fmla="*/ 6644 h 242929"/>
                <a:gd name="connsiteX4" fmla="*/ 58385 w 58137"/>
                <a:gd name="connsiteY4" fmla="*/ 2514 h 242929"/>
                <a:gd name="connsiteX5" fmla="*/ 55879 w 58137"/>
                <a:gd name="connsiteY5" fmla="*/ 85 h 242929"/>
                <a:gd name="connsiteX6" fmla="*/ 16034 w 58137"/>
                <a:gd name="connsiteY6" fmla="*/ 47456 h 242929"/>
                <a:gd name="connsiteX7" fmla="*/ 247 w 58137"/>
                <a:gd name="connsiteY7" fmla="*/ 121549 h 242929"/>
                <a:gd name="connsiteX8" fmla="*/ 16786 w 58137"/>
                <a:gd name="connsiteY8" fmla="*/ 197343 h 242929"/>
                <a:gd name="connsiteX9" fmla="*/ 55879 w 58137"/>
                <a:gd name="connsiteY9" fmla="*/ 243014 h 242929"/>
                <a:gd name="connsiteX10" fmla="*/ 58385 w 58137"/>
                <a:gd name="connsiteY10" fmla="*/ 240584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385" y="240584"/>
                  </a:moveTo>
                  <a:cubicBezTo>
                    <a:pt x="58385" y="239856"/>
                    <a:pt x="58385" y="239370"/>
                    <a:pt x="54125" y="235240"/>
                  </a:cubicBezTo>
                  <a:cubicBezTo>
                    <a:pt x="22800" y="204631"/>
                    <a:pt x="14781" y="158717"/>
                    <a:pt x="14781" y="121549"/>
                  </a:cubicBezTo>
                  <a:cubicBezTo>
                    <a:pt x="14781" y="79280"/>
                    <a:pt x="24304" y="37010"/>
                    <a:pt x="55127" y="6644"/>
                  </a:cubicBezTo>
                  <a:cubicBezTo>
                    <a:pt x="58385" y="3729"/>
                    <a:pt x="58385" y="3243"/>
                    <a:pt x="58385" y="2514"/>
                  </a:cubicBezTo>
                  <a:cubicBezTo>
                    <a:pt x="58385" y="813"/>
                    <a:pt x="57382" y="85"/>
                    <a:pt x="55879" y="85"/>
                  </a:cubicBezTo>
                  <a:cubicBezTo>
                    <a:pt x="53373" y="85"/>
                    <a:pt x="30819" y="16604"/>
                    <a:pt x="16034" y="47456"/>
                  </a:cubicBezTo>
                  <a:cubicBezTo>
                    <a:pt x="3254" y="74178"/>
                    <a:pt x="247" y="101143"/>
                    <a:pt x="247" y="121549"/>
                  </a:cubicBezTo>
                  <a:cubicBezTo>
                    <a:pt x="247" y="140498"/>
                    <a:pt x="3003" y="169892"/>
                    <a:pt x="16786" y="197343"/>
                  </a:cubicBezTo>
                  <a:cubicBezTo>
                    <a:pt x="31822" y="227223"/>
                    <a:pt x="53373" y="243014"/>
                    <a:pt x="55879" y="243014"/>
                  </a:cubicBezTo>
                  <a:cubicBezTo>
                    <a:pt x="57382" y="243014"/>
                    <a:pt x="58385" y="242285"/>
                    <a:pt x="58385" y="240584"/>
                  </a:cubicBezTo>
                  <a:close/>
                </a:path>
              </a:pathLst>
            </a:custGeom>
            <a:solidFill>
              <a:srgbClr val="000000"/>
            </a:solidFill>
            <a:ln w="25153"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0C048E95-EC39-7D55-694F-BB5D8063403D}"/>
                </a:ext>
              </a:extLst>
            </p:cNvPr>
            <p:cNvSpPr/>
            <p:nvPr>
              <p:custDataLst>
                <p:tags r:id="rId17"/>
              </p:custDataLst>
            </p:nvPr>
          </p:nvSpPr>
          <p:spPr>
            <a:xfrm>
              <a:off x="8844964" y="4495092"/>
              <a:ext cx="150607" cy="156932"/>
            </a:xfrm>
            <a:custGeom>
              <a:avLst/>
              <a:gdLst>
                <a:gd name="connsiteX0" fmla="*/ 17041 w 150607"/>
                <a:gd name="connsiteY0" fmla="*/ 141226 h 156932"/>
                <a:gd name="connsiteX1" fmla="*/ 15537 w 150607"/>
                <a:gd name="connsiteY1" fmla="*/ 145113 h 156932"/>
                <a:gd name="connsiteX2" fmla="*/ 9022 w 150607"/>
                <a:gd name="connsiteY2" fmla="*/ 145599 h 156932"/>
                <a:gd name="connsiteX3" fmla="*/ 251 w 150607"/>
                <a:gd name="connsiteY3" fmla="*/ 152401 h 156932"/>
                <a:gd name="connsiteX4" fmla="*/ 5012 w 150607"/>
                <a:gd name="connsiteY4" fmla="*/ 157017 h 156932"/>
                <a:gd name="connsiteX5" fmla="*/ 28067 w 150607"/>
                <a:gd name="connsiteY5" fmla="*/ 156288 h 156932"/>
                <a:gd name="connsiteX6" fmla="*/ 54880 w 150607"/>
                <a:gd name="connsiteY6" fmla="*/ 157017 h 156932"/>
                <a:gd name="connsiteX7" fmla="*/ 61396 w 150607"/>
                <a:gd name="connsiteY7" fmla="*/ 149972 h 156932"/>
                <a:gd name="connsiteX8" fmla="*/ 54880 w 150607"/>
                <a:gd name="connsiteY8" fmla="*/ 145599 h 156932"/>
                <a:gd name="connsiteX9" fmla="*/ 44105 w 150607"/>
                <a:gd name="connsiteY9" fmla="*/ 145356 h 156932"/>
                <a:gd name="connsiteX10" fmla="*/ 54880 w 150607"/>
                <a:gd name="connsiteY10" fmla="*/ 103087 h 156932"/>
                <a:gd name="connsiteX11" fmla="*/ 80190 w 150607"/>
                <a:gd name="connsiteY11" fmla="*/ 111832 h 156932"/>
                <a:gd name="connsiteX12" fmla="*/ 150858 w 150607"/>
                <a:gd name="connsiteY12" fmla="*/ 40168 h 156932"/>
                <a:gd name="connsiteX13" fmla="*/ 107004 w 150607"/>
                <a:gd name="connsiteY13" fmla="*/ 85 h 156932"/>
                <a:gd name="connsiteX14" fmla="*/ 72171 w 150607"/>
                <a:gd name="connsiteY14" fmla="*/ 13203 h 156932"/>
                <a:gd name="connsiteX15" fmla="*/ 43353 w 150607"/>
                <a:gd name="connsiteY15" fmla="*/ 85 h 156932"/>
                <a:gd name="connsiteX16" fmla="*/ 21551 w 150607"/>
                <a:gd name="connsiteY16" fmla="*/ 13932 h 156932"/>
                <a:gd name="connsiteX17" fmla="*/ 12029 w 150607"/>
                <a:gd name="connsiteY17" fmla="*/ 37982 h 156932"/>
                <a:gd name="connsiteX18" fmla="*/ 18043 w 150607"/>
                <a:gd name="connsiteY18" fmla="*/ 41383 h 156932"/>
                <a:gd name="connsiteX19" fmla="*/ 23055 w 150607"/>
                <a:gd name="connsiteY19" fmla="*/ 40168 h 156932"/>
                <a:gd name="connsiteX20" fmla="*/ 25060 w 150607"/>
                <a:gd name="connsiteY20" fmla="*/ 33123 h 156932"/>
                <a:gd name="connsiteX21" fmla="*/ 42100 w 150607"/>
                <a:gd name="connsiteY21" fmla="*/ 8830 h 156932"/>
                <a:gd name="connsiteX22" fmla="*/ 47864 w 150607"/>
                <a:gd name="connsiteY22" fmla="*/ 17818 h 156932"/>
                <a:gd name="connsiteX23" fmla="*/ 46360 w 150607"/>
                <a:gd name="connsiteY23" fmla="*/ 28264 h 156932"/>
                <a:gd name="connsiteX24" fmla="*/ 17041 w 150607"/>
                <a:gd name="connsiteY24" fmla="*/ 141226 h 156932"/>
                <a:gd name="connsiteX25" fmla="*/ 74677 w 150607"/>
                <a:gd name="connsiteY25" fmla="*/ 24620 h 156932"/>
                <a:gd name="connsiteX26" fmla="*/ 105751 w 150607"/>
                <a:gd name="connsiteY26" fmla="*/ 8830 h 156932"/>
                <a:gd name="connsiteX27" fmla="*/ 122541 w 150607"/>
                <a:gd name="connsiteY27" fmla="*/ 27293 h 156932"/>
                <a:gd name="connsiteX28" fmla="*/ 110011 w 150607"/>
                <a:gd name="connsiteY28" fmla="*/ 79280 h 156932"/>
                <a:gd name="connsiteX29" fmla="*/ 79689 w 150607"/>
                <a:gd name="connsiteY29" fmla="*/ 103087 h 156932"/>
                <a:gd name="connsiteX30" fmla="*/ 58890 w 150607"/>
                <a:gd name="connsiteY30" fmla="*/ 88997 h 156932"/>
                <a:gd name="connsiteX31" fmla="*/ 59391 w 150607"/>
                <a:gd name="connsiteY31" fmla="*/ 85596 h 156932"/>
                <a:gd name="connsiteX32" fmla="*/ 74677 w 150607"/>
                <a:gd name="connsiteY32" fmla="*/ 24620 h 15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0607" h="156932">
                  <a:moveTo>
                    <a:pt x="17041" y="141226"/>
                  </a:moveTo>
                  <a:cubicBezTo>
                    <a:pt x="16038" y="144627"/>
                    <a:pt x="15788" y="144870"/>
                    <a:pt x="15537" y="145113"/>
                  </a:cubicBezTo>
                  <a:cubicBezTo>
                    <a:pt x="14034" y="145599"/>
                    <a:pt x="11277" y="145599"/>
                    <a:pt x="9022" y="145599"/>
                  </a:cubicBezTo>
                  <a:cubicBezTo>
                    <a:pt x="4762" y="145599"/>
                    <a:pt x="251" y="145599"/>
                    <a:pt x="251" y="152401"/>
                  </a:cubicBezTo>
                  <a:cubicBezTo>
                    <a:pt x="251" y="155073"/>
                    <a:pt x="2256" y="157017"/>
                    <a:pt x="5012" y="157017"/>
                  </a:cubicBezTo>
                  <a:cubicBezTo>
                    <a:pt x="12279" y="157017"/>
                    <a:pt x="20549" y="156288"/>
                    <a:pt x="28067" y="156288"/>
                  </a:cubicBezTo>
                  <a:cubicBezTo>
                    <a:pt x="36838" y="156288"/>
                    <a:pt x="46360" y="157017"/>
                    <a:pt x="54880" y="157017"/>
                  </a:cubicBezTo>
                  <a:cubicBezTo>
                    <a:pt x="56635" y="157017"/>
                    <a:pt x="61396" y="157017"/>
                    <a:pt x="61396" y="149972"/>
                  </a:cubicBezTo>
                  <a:cubicBezTo>
                    <a:pt x="61396" y="145842"/>
                    <a:pt x="57386" y="145599"/>
                    <a:pt x="54880" y="145599"/>
                  </a:cubicBezTo>
                  <a:cubicBezTo>
                    <a:pt x="51372" y="145599"/>
                    <a:pt x="47363" y="145599"/>
                    <a:pt x="44105" y="145356"/>
                  </a:cubicBezTo>
                  <a:lnTo>
                    <a:pt x="54880" y="103087"/>
                  </a:lnTo>
                  <a:cubicBezTo>
                    <a:pt x="58639" y="106488"/>
                    <a:pt x="66909" y="111832"/>
                    <a:pt x="80190" y="111832"/>
                  </a:cubicBezTo>
                  <a:cubicBezTo>
                    <a:pt x="123794" y="111832"/>
                    <a:pt x="150858" y="73449"/>
                    <a:pt x="150858" y="40168"/>
                  </a:cubicBezTo>
                  <a:cubicBezTo>
                    <a:pt x="150858" y="10288"/>
                    <a:pt x="127803" y="85"/>
                    <a:pt x="107004" y="85"/>
                  </a:cubicBezTo>
                  <a:cubicBezTo>
                    <a:pt x="89212" y="85"/>
                    <a:pt x="76181" y="9559"/>
                    <a:pt x="72171" y="13203"/>
                  </a:cubicBezTo>
                  <a:cubicBezTo>
                    <a:pt x="62649" y="85"/>
                    <a:pt x="46110" y="85"/>
                    <a:pt x="43353" y="85"/>
                  </a:cubicBezTo>
                  <a:cubicBezTo>
                    <a:pt x="34081" y="85"/>
                    <a:pt x="26814" y="5186"/>
                    <a:pt x="21551" y="13932"/>
                  </a:cubicBezTo>
                  <a:cubicBezTo>
                    <a:pt x="15286" y="23649"/>
                    <a:pt x="12029" y="36767"/>
                    <a:pt x="12029" y="37982"/>
                  </a:cubicBezTo>
                  <a:cubicBezTo>
                    <a:pt x="12029" y="41383"/>
                    <a:pt x="15788" y="41383"/>
                    <a:pt x="18043" y="41383"/>
                  </a:cubicBezTo>
                  <a:cubicBezTo>
                    <a:pt x="20800" y="41383"/>
                    <a:pt x="21802" y="41383"/>
                    <a:pt x="23055" y="40168"/>
                  </a:cubicBezTo>
                  <a:cubicBezTo>
                    <a:pt x="23556" y="39682"/>
                    <a:pt x="23556" y="39196"/>
                    <a:pt x="25060" y="33123"/>
                  </a:cubicBezTo>
                  <a:cubicBezTo>
                    <a:pt x="30072" y="13689"/>
                    <a:pt x="35835" y="8830"/>
                    <a:pt x="42100" y="8830"/>
                  </a:cubicBezTo>
                  <a:cubicBezTo>
                    <a:pt x="44857" y="8830"/>
                    <a:pt x="47864" y="9802"/>
                    <a:pt x="47864" y="17818"/>
                  </a:cubicBezTo>
                  <a:cubicBezTo>
                    <a:pt x="47864" y="21462"/>
                    <a:pt x="47363" y="24863"/>
                    <a:pt x="46360" y="28264"/>
                  </a:cubicBezTo>
                  <a:lnTo>
                    <a:pt x="17041" y="141226"/>
                  </a:lnTo>
                  <a:close/>
                  <a:moveTo>
                    <a:pt x="74677" y="24620"/>
                  </a:moveTo>
                  <a:cubicBezTo>
                    <a:pt x="81945" y="16361"/>
                    <a:pt x="93722" y="8830"/>
                    <a:pt x="105751" y="8830"/>
                  </a:cubicBezTo>
                  <a:cubicBezTo>
                    <a:pt x="121288" y="8830"/>
                    <a:pt x="122541" y="21948"/>
                    <a:pt x="122541" y="27293"/>
                  </a:cubicBezTo>
                  <a:cubicBezTo>
                    <a:pt x="122541" y="39925"/>
                    <a:pt x="114021" y="69805"/>
                    <a:pt x="110011" y="79280"/>
                  </a:cubicBezTo>
                  <a:cubicBezTo>
                    <a:pt x="102243" y="97013"/>
                    <a:pt x="89964" y="103087"/>
                    <a:pt x="79689" y="103087"/>
                  </a:cubicBezTo>
                  <a:cubicBezTo>
                    <a:pt x="64904" y="103087"/>
                    <a:pt x="58890" y="91669"/>
                    <a:pt x="58890" y="88997"/>
                  </a:cubicBezTo>
                  <a:lnTo>
                    <a:pt x="59391" y="85596"/>
                  </a:lnTo>
                  <a:lnTo>
                    <a:pt x="74677" y="24620"/>
                  </a:lnTo>
                  <a:close/>
                </a:path>
              </a:pathLst>
            </a:custGeom>
            <a:solidFill>
              <a:srgbClr val="000000"/>
            </a:solidFill>
            <a:ln w="25153"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E1069602-4B5E-2530-89AA-37AC382A5D4D}"/>
                </a:ext>
              </a:extLst>
            </p:cNvPr>
            <p:cNvSpPr/>
            <p:nvPr>
              <p:custDataLst>
                <p:tags r:id="rId18"/>
              </p:custDataLst>
            </p:nvPr>
          </p:nvSpPr>
          <p:spPr>
            <a:xfrm>
              <a:off x="9007556" y="4528592"/>
              <a:ext cx="53151" cy="114443"/>
            </a:xfrm>
            <a:custGeom>
              <a:avLst/>
              <a:gdLst>
                <a:gd name="connsiteX0" fmla="*/ 48847 w 53151"/>
                <a:gd name="connsiteY0" fmla="*/ 6548 h 114443"/>
                <a:gd name="connsiteX1" fmla="*/ 41830 w 53151"/>
                <a:gd name="connsiteY1" fmla="*/ 86 h 114443"/>
                <a:gd name="connsiteX2" fmla="*/ 32007 w 53151"/>
                <a:gd name="connsiteY2" fmla="*/ 9439 h 114443"/>
                <a:gd name="connsiteX3" fmla="*/ 39024 w 53151"/>
                <a:gd name="connsiteY3" fmla="*/ 15901 h 114443"/>
                <a:gd name="connsiteX4" fmla="*/ 48847 w 53151"/>
                <a:gd name="connsiteY4" fmla="*/ 6548 h 114443"/>
                <a:gd name="connsiteX5" fmla="*/ 13062 w 53151"/>
                <a:gd name="connsiteY5" fmla="*/ 92934 h 114443"/>
                <a:gd name="connsiteX6" fmla="*/ 11483 w 53151"/>
                <a:gd name="connsiteY6" fmla="*/ 100076 h 114443"/>
                <a:gd name="connsiteX7" fmla="*/ 28148 w 53151"/>
                <a:gd name="connsiteY7" fmla="*/ 114530 h 114443"/>
                <a:gd name="connsiteX8" fmla="*/ 53408 w 53151"/>
                <a:gd name="connsiteY8" fmla="*/ 88512 h 114443"/>
                <a:gd name="connsiteX9" fmla="*/ 50601 w 53151"/>
                <a:gd name="connsiteY9" fmla="*/ 86302 h 114443"/>
                <a:gd name="connsiteX10" fmla="*/ 47268 w 53151"/>
                <a:gd name="connsiteY10" fmla="*/ 89193 h 114443"/>
                <a:gd name="connsiteX11" fmla="*/ 28674 w 53151"/>
                <a:gd name="connsiteY11" fmla="*/ 109769 h 114443"/>
                <a:gd name="connsiteX12" fmla="*/ 24289 w 53151"/>
                <a:gd name="connsiteY12" fmla="*/ 103817 h 114443"/>
                <a:gd name="connsiteX13" fmla="*/ 27095 w 53151"/>
                <a:gd name="connsiteY13" fmla="*/ 92934 h 114443"/>
                <a:gd name="connsiteX14" fmla="*/ 32709 w 53151"/>
                <a:gd name="connsiteY14" fmla="*/ 79330 h 114443"/>
                <a:gd name="connsiteX15" fmla="*/ 41304 w 53151"/>
                <a:gd name="connsiteY15" fmla="*/ 57733 h 114443"/>
                <a:gd name="connsiteX16" fmla="*/ 42357 w 53151"/>
                <a:gd name="connsiteY16" fmla="*/ 52292 h 114443"/>
                <a:gd name="connsiteX17" fmla="*/ 25692 w 53151"/>
                <a:gd name="connsiteY17" fmla="*/ 37837 h 114443"/>
                <a:gd name="connsiteX18" fmla="*/ 257 w 53151"/>
                <a:gd name="connsiteY18" fmla="*/ 63855 h 114443"/>
                <a:gd name="connsiteX19" fmla="*/ 3239 w 53151"/>
                <a:gd name="connsiteY19" fmla="*/ 66066 h 114443"/>
                <a:gd name="connsiteX20" fmla="*/ 6396 w 53151"/>
                <a:gd name="connsiteY20" fmla="*/ 63345 h 114443"/>
                <a:gd name="connsiteX21" fmla="*/ 25166 w 53151"/>
                <a:gd name="connsiteY21" fmla="*/ 42599 h 114443"/>
                <a:gd name="connsiteX22" fmla="*/ 29551 w 53151"/>
                <a:gd name="connsiteY22" fmla="*/ 48550 h 114443"/>
                <a:gd name="connsiteX23" fmla="*/ 24113 w 53151"/>
                <a:gd name="connsiteY23" fmla="*/ 65556 h 114443"/>
                <a:gd name="connsiteX24" fmla="*/ 13062 w 53151"/>
                <a:gd name="connsiteY24" fmla="*/ 92934 h 11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51" h="114443">
                  <a:moveTo>
                    <a:pt x="48847" y="6548"/>
                  </a:moveTo>
                  <a:cubicBezTo>
                    <a:pt x="48847" y="3827"/>
                    <a:pt x="46742" y="86"/>
                    <a:pt x="41830" y="86"/>
                  </a:cubicBezTo>
                  <a:cubicBezTo>
                    <a:pt x="37094" y="86"/>
                    <a:pt x="32007" y="4507"/>
                    <a:pt x="32007" y="9439"/>
                  </a:cubicBezTo>
                  <a:cubicBezTo>
                    <a:pt x="32007" y="12330"/>
                    <a:pt x="34287" y="15901"/>
                    <a:pt x="39024" y="15901"/>
                  </a:cubicBezTo>
                  <a:cubicBezTo>
                    <a:pt x="44111" y="15901"/>
                    <a:pt x="48847" y="11139"/>
                    <a:pt x="48847" y="6548"/>
                  </a:cubicBezTo>
                  <a:close/>
                  <a:moveTo>
                    <a:pt x="13062" y="92934"/>
                  </a:moveTo>
                  <a:cubicBezTo>
                    <a:pt x="12360" y="95144"/>
                    <a:pt x="11483" y="97185"/>
                    <a:pt x="11483" y="100076"/>
                  </a:cubicBezTo>
                  <a:cubicBezTo>
                    <a:pt x="11483" y="108068"/>
                    <a:pt x="18500" y="114530"/>
                    <a:pt x="28148" y="114530"/>
                  </a:cubicBezTo>
                  <a:cubicBezTo>
                    <a:pt x="45690" y="114530"/>
                    <a:pt x="53408" y="91063"/>
                    <a:pt x="53408" y="88512"/>
                  </a:cubicBezTo>
                  <a:cubicBezTo>
                    <a:pt x="53408" y="86302"/>
                    <a:pt x="51127" y="86302"/>
                    <a:pt x="50601" y="86302"/>
                  </a:cubicBezTo>
                  <a:cubicBezTo>
                    <a:pt x="48145" y="86302"/>
                    <a:pt x="47970" y="87322"/>
                    <a:pt x="47268" y="89193"/>
                  </a:cubicBezTo>
                  <a:cubicBezTo>
                    <a:pt x="43234" y="102797"/>
                    <a:pt x="35515" y="109769"/>
                    <a:pt x="28674" y="109769"/>
                  </a:cubicBezTo>
                  <a:cubicBezTo>
                    <a:pt x="25166" y="109769"/>
                    <a:pt x="24289" y="107558"/>
                    <a:pt x="24289" y="103817"/>
                  </a:cubicBezTo>
                  <a:cubicBezTo>
                    <a:pt x="24289" y="99906"/>
                    <a:pt x="25517" y="96675"/>
                    <a:pt x="27095" y="92934"/>
                  </a:cubicBezTo>
                  <a:cubicBezTo>
                    <a:pt x="28850" y="88342"/>
                    <a:pt x="30779" y="83751"/>
                    <a:pt x="32709" y="79330"/>
                  </a:cubicBezTo>
                  <a:cubicBezTo>
                    <a:pt x="34287" y="75248"/>
                    <a:pt x="40602" y="59774"/>
                    <a:pt x="41304" y="57733"/>
                  </a:cubicBezTo>
                  <a:cubicBezTo>
                    <a:pt x="41830" y="56033"/>
                    <a:pt x="42357" y="53992"/>
                    <a:pt x="42357" y="52292"/>
                  </a:cubicBezTo>
                  <a:cubicBezTo>
                    <a:pt x="42357" y="44299"/>
                    <a:pt x="35340" y="37837"/>
                    <a:pt x="25692" y="37837"/>
                  </a:cubicBezTo>
                  <a:cubicBezTo>
                    <a:pt x="8326" y="37837"/>
                    <a:pt x="257" y="60964"/>
                    <a:pt x="257" y="63855"/>
                  </a:cubicBezTo>
                  <a:cubicBezTo>
                    <a:pt x="257" y="66066"/>
                    <a:pt x="2713" y="66066"/>
                    <a:pt x="3239" y="66066"/>
                  </a:cubicBezTo>
                  <a:cubicBezTo>
                    <a:pt x="5695" y="66066"/>
                    <a:pt x="5870" y="65215"/>
                    <a:pt x="6396" y="63345"/>
                  </a:cubicBezTo>
                  <a:cubicBezTo>
                    <a:pt x="10957" y="48721"/>
                    <a:pt x="18675" y="42599"/>
                    <a:pt x="25166" y="42599"/>
                  </a:cubicBezTo>
                  <a:cubicBezTo>
                    <a:pt x="27973" y="42599"/>
                    <a:pt x="29551" y="43959"/>
                    <a:pt x="29551" y="48550"/>
                  </a:cubicBezTo>
                  <a:cubicBezTo>
                    <a:pt x="29551" y="52462"/>
                    <a:pt x="28499" y="55012"/>
                    <a:pt x="24113" y="65556"/>
                  </a:cubicBezTo>
                  <a:lnTo>
                    <a:pt x="13062" y="92934"/>
                  </a:lnTo>
                  <a:close/>
                </a:path>
              </a:pathLst>
            </a:custGeom>
            <a:solidFill>
              <a:srgbClr val="000000"/>
            </a:solidFill>
            <a:ln w="25153"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6561B1F7-0C51-6368-A87B-871E5B8F7EED}"/>
                </a:ext>
              </a:extLst>
            </p:cNvPr>
            <p:cNvSpPr/>
            <p:nvPr>
              <p:custDataLst>
                <p:tags r:id="rId19"/>
              </p:custDataLst>
            </p:nvPr>
          </p:nvSpPr>
          <p:spPr>
            <a:xfrm>
              <a:off x="9099030" y="4438247"/>
              <a:ext cx="286178" cy="170779"/>
            </a:xfrm>
            <a:custGeom>
              <a:avLst/>
              <a:gdLst>
                <a:gd name="connsiteX0" fmla="*/ 257119 w 286178"/>
                <a:gd name="connsiteY0" fmla="*/ 20734 h 170779"/>
                <a:gd name="connsiteX1" fmla="*/ 278921 w 286178"/>
                <a:gd name="connsiteY1" fmla="*/ 11502 h 170779"/>
                <a:gd name="connsiteX2" fmla="*/ 286439 w 286178"/>
                <a:gd name="connsiteY2" fmla="*/ 4457 h 170779"/>
                <a:gd name="connsiteX3" fmla="*/ 281928 w 286178"/>
                <a:gd name="connsiteY3" fmla="*/ 85 h 170779"/>
                <a:gd name="connsiteX4" fmla="*/ 260628 w 286178"/>
                <a:gd name="connsiteY4" fmla="*/ 813 h 170779"/>
                <a:gd name="connsiteX5" fmla="*/ 231809 w 286178"/>
                <a:gd name="connsiteY5" fmla="*/ 85 h 170779"/>
                <a:gd name="connsiteX6" fmla="*/ 225043 w 286178"/>
                <a:gd name="connsiteY6" fmla="*/ 7130 h 170779"/>
                <a:gd name="connsiteX7" fmla="*/ 231308 w 286178"/>
                <a:gd name="connsiteY7" fmla="*/ 11502 h 170779"/>
                <a:gd name="connsiteX8" fmla="*/ 248850 w 286178"/>
                <a:gd name="connsiteY8" fmla="*/ 14175 h 170779"/>
                <a:gd name="connsiteX9" fmla="*/ 176428 w 286178"/>
                <a:gd name="connsiteY9" fmla="*/ 125193 h 170779"/>
                <a:gd name="connsiteX10" fmla="*/ 161392 w 286178"/>
                <a:gd name="connsiteY10" fmla="*/ 12717 h 170779"/>
                <a:gd name="connsiteX11" fmla="*/ 177681 w 286178"/>
                <a:gd name="connsiteY11" fmla="*/ 11502 h 170779"/>
                <a:gd name="connsiteX12" fmla="*/ 186953 w 286178"/>
                <a:gd name="connsiteY12" fmla="*/ 4457 h 170779"/>
                <a:gd name="connsiteX13" fmla="*/ 181690 w 286178"/>
                <a:gd name="connsiteY13" fmla="*/ 85 h 170779"/>
                <a:gd name="connsiteX14" fmla="*/ 144853 w 286178"/>
                <a:gd name="connsiteY14" fmla="*/ 813 h 170779"/>
                <a:gd name="connsiteX15" fmla="*/ 128815 w 286178"/>
                <a:gd name="connsiteY15" fmla="*/ 571 h 170779"/>
                <a:gd name="connsiteX16" fmla="*/ 112025 w 286178"/>
                <a:gd name="connsiteY16" fmla="*/ 85 h 170779"/>
                <a:gd name="connsiteX17" fmla="*/ 105259 w 286178"/>
                <a:gd name="connsiteY17" fmla="*/ 7130 h 170779"/>
                <a:gd name="connsiteX18" fmla="*/ 113529 w 286178"/>
                <a:gd name="connsiteY18" fmla="*/ 11502 h 170779"/>
                <a:gd name="connsiteX19" fmla="*/ 125557 w 286178"/>
                <a:gd name="connsiteY19" fmla="*/ 11988 h 170779"/>
                <a:gd name="connsiteX20" fmla="*/ 128815 w 286178"/>
                <a:gd name="connsiteY20" fmla="*/ 36281 h 170779"/>
                <a:gd name="connsiteX21" fmla="*/ 126810 w 286178"/>
                <a:gd name="connsiteY21" fmla="*/ 40168 h 170779"/>
                <a:gd name="connsiteX22" fmla="*/ 71429 w 286178"/>
                <a:gd name="connsiteY22" fmla="*/ 125193 h 170779"/>
                <a:gd name="connsiteX23" fmla="*/ 56393 w 286178"/>
                <a:gd name="connsiteY23" fmla="*/ 12717 h 170779"/>
                <a:gd name="connsiteX24" fmla="*/ 72682 w 286178"/>
                <a:gd name="connsiteY24" fmla="*/ 11502 h 170779"/>
                <a:gd name="connsiteX25" fmla="*/ 79949 w 286178"/>
                <a:gd name="connsiteY25" fmla="*/ 10045 h 170779"/>
                <a:gd name="connsiteX26" fmla="*/ 81954 w 286178"/>
                <a:gd name="connsiteY26" fmla="*/ 4457 h 170779"/>
                <a:gd name="connsiteX27" fmla="*/ 76691 w 286178"/>
                <a:gd name="connsiteY27" fmla="*/ 85 h 170779"/>
                <a:gd name="connsiteX28" fmla="*/ 39603 w 286178"/>
                <a:gd name="connsiteY28" fmla="*/ 813 h 170779"/>
                <a:gd name="connsiteX29" fmla="*/ 23565 w 286178"/>
                <a:gd name="connsiteY29" fmla="*/ 571 h 170779"/>
                <a:gd name="connsiteX30" fmla="*/ 7026 w 286178"/>
                <a:gd name="connsiteY30" fmla="*/ 85 h 170779"/>
                <a:gd name="connsiteX31" fmla="*/ 260 w 286178"/>
                <a:gd name="connsiteY31" fmla="*/ 7130 h 170779"/>
                <a:gd name="connsiteX32" fmla="*/ 8530 w 286178"/>
                <a:gd name="connsiteY32" fmla="*/ 11502 h 170779"/>
                <a:gd name="connsiteX33" fmla="*/ 20558 w 286178"/>
                <a:gd name="connsiteY33" fmla="*/ 11988 h 170779"/>
                <a:gd name="connsiteX34" fmla="*/ 40856 w 286178"/>
                <a:gd name="connsiteY34" fmla="*/ 163576 h 170779"/>
                <a:gd name="connsiteX35" fmla="*/ 48124 w 286178"/>
                <a:gd name="connsiteY35" fmla="*/ 170864 h 170779"/>
                <a:gd name="connsiteX36" fmla="*/ 58649 w 286178"/>
                <a:gd name="connsiteY36" fmla="*/ 164548 h 170779"/>
                <a:gd name="connsiteX37" fmla="*/ 131070 w 286178"/>
                <a:gd name="connsiteY37" fmla="*/ 53043 h 170779"/>
                <a:gd name="connsiteX38" fmla="*/ 145855 w 286178"/>
                <a:gd name="connsiteY38" fmla="*/ 163576 h 170779"/>
                <a:gd name="connsiteX39" fmla="*/ 153373 w 286178"/>
                <a:gd name="connsiteY39" fmla="*/ 170864 h 170779"/>
                <a:gd name="connsiteX40" fmla="*/ 163648 w 286178"/>
                <a:gd name="connsiteY40" fmla="*/ 164548 h 170779"/>
                <a:gd name="connsiteX41" fmla="*/ 257119 w 286178"/>
                <a:gd name="connsiteY41" fmla="*/ 20734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6178" h="170779">
                  <a:moveTo>
                    <a:pt x="257119" y="20734"/>
                  </a:moveTo>
                  <a:cubicBezTo>
                    <a:pt x="260126" y="16118"/>
                    <a:pt x="263133" y="11745"/>
                    <a:pt x="278921" y="11502"/>
                  </a:cubicBezTo>
                  <a:cubicBezTo>
                    <a:pt x="281928" y="11502"/>
                    <a:pt x="286439" y="11502"/>
                    <a:pt x="286439" y="4457"/>
                  </a:cubicBezTo>
                  <a:cubicBezTo>
                    <a:pt x="286439" y="2271"/>
                    <a:pt x="284434" y="85"/>
                    <a:pt x="281928" y="85"/>
                  </a:cubicBezTo>
                  <a:cubicBezTo>
                    <a:pt x="275162" y="85"/>
                    <a:pt x="267644" y="813"/>
                    <a:pt x="260628" y="813"/>
                  </a:cubicBezTo>
                  <a:cubicBezTo>
                    <a:pt x="251105" y="813"/>
                    <a:pt x="241081" y="85"/>
                    <a:pt x="231809" y="85"/>
                  </a:cubicBezTo>
                  <a:cubicBezTo>
                    <a:pt x="229804" y="85"/>
                    <a:pt x="225043" y="85"/>
                    <a:pt x="225043" y="7130"/>
                  </a:cubicBezTo>
                  <a:cubicBezTo>
                    <a:pt x="225043" y="11502"/>
                    <a:pt x="229554" y="11502"/>
                    <a:pt x="231308" y="11502"/>
                  </a:cubicBezTo>
                  <a:cubicBezTo>
                    <a:pt x="232310" y="11502"/>
                    <a:pt x="242334" y="11502"/>
                    <a:pt x="248850" y="14175"/>
                  </a:cubicBezTo>
                  <a:lnTo>
                    <a:pt x="176428" y="125193"/>
                  </a:lnTo>
                  <a:lnTo>
                    <a:pt x="161392" y="12717"/>
                  </a:lnTo>
                  <a:cubicBezTo>
                    <a:pt x="166153" y="11745"/>
                    <a:pt x="173922" y="11502"/>
                    <a:pt x="177681" y="11502"/>
                  </a:cubicBezTo>
                  <a:cubicBezTo>
                    <a:pt x="182943" y="11502"/>
                    <a:pt x="186953" y="11502"/>
                    <a:pt x="186953" y="4457"/>
                  </a:cubicBezTo>
                  <a:cubicBezTo>
                    <a:pt x="186953" y="4214"/>
                    <a:pt x="186953" y="85"/>
                    <a:pt x="181690" y="85"/>
                  </a:cubicBezTo>
                  <a:cubicBezTo>
                    <a:pt x="173421" y="85"/>
                    <a:pt x="153123" y="813"/>
                    <a:pt x="144853" y="813"/>
                  </a:cubicBezTo>
                  <a:cubicBezTo>
                    <a:pt x="139591" y="813"/>
                    <a:pt x="134077" y="571"/>
                    <a:pt x="128815" y="571"/>
                  </a:cubicBezTo>
                  <a:cubicBezTo>
                    <a:pt x="121548" y="571"/>
                    <a:pt x="112526" y="85"/>
                    <a:pt x="112025" y="85"/>
                  </a:cubicBezTo>
                  <a:cubicBezTo>
                    <a:pt x="110271" y="85"/>
                    <a:pt x="105259" y="85"/>
                    <a:pt x="105259" y="7130"/>
                  </a:cubicBezTo>
                  <a:cubicBezTo>
                    <a:pt x="105259" y="11502"/>
                    <a:pt x="109519" y="11502"/>
                    <a:pt x="113529" y="11502"/>
                  </a:cubicBezTo>
                  <a:cubicBezTo>
                    <a:pt x="117288" y="11502"/>
                    <a:pt x="122299" y="11745"/>
                    <a:pt x="125557" y="11988"/>
                  </a:cubicBezTo>
                  <a:lnTo>
                    <a:pt x="128815" y="36281"/>
                  </a:lnTo>
                  <a:cubicBezTo>
                    <a:pt x="128815" y="37010"/>
                    <a:pt x="128815" y="37496"/>
                    <a:pt x="126810" y="40168"/>
                  </a:cubicBezTo>
                  <a:lnTo>
                    <a:pt x="71429" y="125193"/>
                  </a:lnTo>
                  <a:lnTo>
                    <a:pt x="56393" y="12717"/>
                  </a:lnTo>
                  <a:cubicBezTo>
                    <a:pt x="61155" y="11745"/>
                    <a:pt x="68923" y="11502"/>
                    <a:pt x="72682" y="11502"/>
                  </a:cubicBezTo>
                  <a:cubicBezTo>
                    <a:pt x="78446" y="11502"/>
                    <a:pt x="78696" y="11259"/>
                    <a:pt x="79949" y="10045"/>
                  </a:cubicBezTo>
                  <a:cubicBezTo>
                    <a:pt x="81453" y="8830"/>
                    <a:pt x="81954" y="4700"/>
                    <a:pt x="81954" y="4457"/>
                  </a:cubicBezTo>
                  <a:cubicBezTo>
                    <a:pt x="81954" y="4214"/>
                    <a:pt x="81954" y="85"/>
                    <a:pt x="76691" y="85"/>
                  </a:cubicBezTo>
                  <a:cubicBezTo>
                    <a:pt x="68422" y="85"/>
                    <a:pt x="47873" y="813"/>
                    <a:pt x="39603" y="813"/>
                  </a:cubicBezTo>
                  <a:cubicBezTo>
                    <a:pt x="34341" y="813"/>
                    <a:pt x="28828" y="571"/>
                    <a:pt x="23565" y="571"/>
                  </a:cubicBezTo>
                  <a:cubicBezTo>
                    <a:pt x="16799" y="571"/>
                    <a:pt x="7277" y="85"/>
                    <a:pt x="7026" y="85"/>
                  </a:cubicBezTo>
                  <a:cubicBezTo>
                    <a:pt x="5021" y="85"/>
                    <a:pt x="260" y="85"/>
                    <a:pt x="260" y="7130"/>
                  </a:cubicBezTo>
                  <a:cubicBezTo>
                    <a:pt x="260" y="11502"/>
                    <a:pt x="4270" y="11502"/>
                    <a:pt x="8530" y="11502"/>
                  </a:cubicBezTo>
                  <a:cubicBezTo>
                    <a:pt x="12289" y="11502"/>
                    <a:pt x="17301" y="11745"/>
                    <a:pt x="20558" y="11988"/>
                  </a:cubicBezTo>
                  <a:lnTo>
                    <a:pt x="40856" y="163576"/>
                  </a:lnTo>
                  <a:cubicBezTo>
                    <a:pt x="41608" y="168434"/>
                    <a:pt x="42109" y="170864"/>
                    <a:pt x="48124" y="170864"/>
                  </a:cubicBezTo>
                  <a:cubicBezTo>
                    <a:pt x="53386" y="170864"/>
                    <a:pt x="55641" y="169163"/>
                    <a:pt x="58649" y="164548"/>
                  </a:cubicBezTo>
                  <a:lnTo>
                    <a:pt x="131070" y="53043"/>
                  </a:lnTo>
                  <a:lnTo>
                    <a:pt x="145855" y="163576"/>
                  </a:lnTo>
                  <a:cubicBezTo>
                    <a:pt x="146607" y="169163"/>
                    <a:pt x="147359" y="170864"/>
                    <a:pt x="153373" y="170864"/>
                  </a:cubicBezTo>
                  <a:cubicBezTo>
                    <a:pt x="158886" y="170864"/>
                    <a:pt x="160891" y="168920"/>
                    <a:pt x="163648" y="164548"/>
                  </a:cubicBezTo>
                  <a:lnTo>
                    <a:pt x="257119" y="20734"/>
                  </a:lnTo>
                  <a:close/>
                </a:path>
              </a:pathLst>
            </a:custGeom>
            <a:solidFill>
              <a:srgbClr val="000000"/>
            </a:solidFill>
            <a:ln w="25153"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447A40B8-A41D-5521-0408-A8A3C61625C2}"/>
                </a:ext>
              </a:extLst>
            </p:cNvPr>
            <p:cNvSpPr/>
            <p:nvPr>
              <p:custDataLst>
                <p:tags r:id="rId20"/>
              </p:custDataLst>
            </p:nvPr>
          </p:nvSpPr>
          <p:spPr>
            <a:xfrm>
              <a:off x="9369108" y="4566343"/>
              <a:ext cx="69990" cy="76692"/>
            </a:xfrm>
            <a:custGeom>
              <a:avLst/>
              <a:gdLst>
                <a:gd name="connsiteX0" fmla="*/ 63421 w 69990"/>
                <a:gd name="connsiteY0" fmla="*/ 11139 h 76692"/>
                <a:gd name="connsiteX1" fmla="*/ 56053 w 69990"/>
                <a:gd name="connsiteY1" fmla="*/ 19132 h 76692"/>
                <a:gd name="connsiteX2" fmla="*/ 61842 w 69990"/>
                <a:gd name="connsiteY2" fmla="*/ 24573 h 76692"/>
                <a:gd name="connsiteX3" fmla="*/ 70262 w 69990"/>
                <a:gd name="connsiteY3" fmla="*/ 14881 h 76692"/>
                <a:gd name="connsiteX4" fmla="*/ 46932 w 69990"/>
                <a:gd name="connsiteY4" fmla="*/ 86 h 76692"/>
                <a:gd name="connsiteX5" fmla="*/ 14655 w 69990"/>
                <a:gd name="connsiteY5" fmla="*/ 24914 h 76692"/>
                <a:gd name="connsiteX6" fmla="*/ 20795 w 69990"/>
                <a:gd name="connsiteY6" fmla="*/ 37327 h 76692"/>
                <a:gd name="connsiteX7" fmla="*/ 40617 w 69990"/>
                <a:gd name="connsiteY7" fmla="*/ 43449 h 76692"/>
                <a:gd name="connsiteX8" fmla="*/ 55527 w 69990"/>
                <a:gd name="connsiteY8" fmla="*/ 54672 h 76692"/>
                <a:gd name="connsiteX9" fmla="*/ 46230 w 69990"/>
                <a:gd name="connsiteY9" fmla="*/ 68276 h 76692"/>
                <a:gd name="connsiteX10" fmla="*/ 28688 w 69990"/>
                <a:gd name="connsiteY10" fmla="*/ 72017 h 76692"/>
                <a:gd name="connsiteX11" fmla="*/ 7638 w 69990"/>
                <a:gd name="connsiteY11" fmla="*/ 64875 h 76692"/>
                <a:gd name="connsiteX12" fmla="*/ 17286 w 69990"/>
                <a:gd name="connsiteY12" fmla="*/ 55182 h 76692"/>
                <a:gd name="connsiteX13" fmla="*/ 10445 w 69990"/>
                <a:gd name="connsiteY13" fmla="*/ 48891 h 76692"/>
                <a:gd name="connsiteX14" fmla="*/ 271 w 69990"/>
                <a:gd name="connsiteY14" fmla="*/ 60284 h 76692"/>
                <a:gd name="connsiteX15" fmla="*/ 28513 w 69990"/>
                <a:gd name="connsiteY15" fmla="*/ 76779 h 76692"/>
                <a:gd name="connsiteX16" fmla="*/ 66754 w 69990"/>
                <a:gd name="connsiteY16" fmla="*/ 48721 h 76692"/>
                <a:gd name="connsiteX17" fmla="*/ 42546 w 69990"/>
                <a:gd name="connsiteY17" fmla="*/ 28825 h 76692"/>
                <a:gd name="connsiteX18" fmla="*/ 35530 w 69990"/>
                <a:gd name="connsiteY18" fmla="*/ 27464 h 76692"/>
                <a:gd name="connsiteX19" fmla="*/ 25882 w 69990"/>
                <a:gd name="connsiteY19" fmla="*/ 18962 h 76692"/>
                <a:gd name="connsiteX20" fmla="*/ 32898 w 69990"/>
                <a:gd name="connsiteY20" fmla="*/ 8079 h 76692"/>
                <a:gd name="connsiteX21" fmla="*/ 46756 w 69990"/>
                <a:gd name="connsiteY21" fmla="*/ 4848 h 76692"/>
                <a:gd name="connsiteX22" fmla="*/ 63421 w 69990"/>
                <a:gd name="connsiteY22" fmla="*/ 11139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990" h="76692">
                  <a:moveTo>
                    <a:pt x="63421" y="11139"/>
                  </a:moveTo>
                  <a:cubicBezTo>
                    <a:pt x="58860" y="12160"/>
                    <a:pt x="56053" y="15731"/>
                    <a:pt x="56053" y="19132"/>
                  </a:cubicBezTo>
                  <a:cubicBezTo>
                    <a:pt x="56053" y="23043"/>
                    <a:pt x="59562" y="24573"/>
                    <a:pt x="61842" y="24573"/>
                  </a:cubicBezTo>
                  <a:cubicBezTo>
                    <a:pt x="63596" y="24573"/>
                    <a:pt x="70262" y="23553"/>
                    <a:pt x="70262" y="14881"/>
                  </a:cubicBezTo>
                  <a:cubicBezTo>
                    <a:pt x="70262" y="3827"/>
                    <a:pt x="57632" y="86"/>
                    <a:pt x="46932" y="86"/>
                  </a:cubicBezTo>
                  <a:cubicBezTo>
                    <a:pt x="19567" y="86"/>
                    <a:pt x="14655" y="19642"/>
                    <a:pt x="14655" y="24914"/>
                  </a:cubicBezTo>
                  <a:cubicBezTo>
                    <a:pt x="14655" y="31205"/>
                    <a:pt x="18339" y="35287"/>
                    <a:pt x="20795" y="37327"/>
                  </a:cubicBezTo>
                  <a:cubicBezTo>
                    <a:pt x="25355" y="40728"/>
                    <a:pt x="28513" y="41408"/>
                    <a:pt x="40617" y="43449"/>
                  </a:cubicBezTo>
                  <a:cubicBezTo>
                    <a:pt x="44300" y="44129"/>
                    <a:pt x="55527" y="46170"/>
                    <a:pt x="55527" y="54672"/>
                  </a:cubicBezTo>
                  <a:cubicBezTo>
                    <a:pt x="55527" y="57563"/>
                    <a:pt x="53597" y="64025"/>
                    <a:pt x="46230" y="68276"/>
                  </a:cubicBezTo>
                  <a:cubicBezTo>
                    <a:pt x="39389" y="72017"/>
                    <a:pt x="30793" y="72017"/>
                    <a:pt x="28688" y="72017"/>
                  </a:cubicBezTo>
                  <a:cubicBezTo>
                    <a:pt x="21672" y="72017"/>
                    <a:pt x="11673" y="70487"/>
                    <a:pt x="7638" y="64875"/>
                  </a:cubicBezTo>
                  <a:cubicBezTo>
                    <a:pt x="13427" y="64195"/>
                    <a:pt x="17286" y="59944"/>
                    <a:pt x="17286" y="55182"/>
                  </a:cubicBezTo>
                  <a:cubicBezTo>
                    <a:pt x="17286" y="50931"/>
                    <a:pt x="14129" y="48891"/>
                    <a:pt x="10445" y="48891"/>
                  </a:cubicBezTo>
                  <a:cubicBezTo>
                    <a:pt x="5358" y="48891"/>
                    <a:pt x="271" y="52802"/>
                    <a:pt x="271" y="60284"/>
                  </a:cubicBezTo>
                  <a:cubicBezTo>
                    <a:pt x="271" y="70487"/>
                    <a:pt x="11498" y="76779"/>
                    <a:pt x="28513" y="76779"/>
                  </a:cubicBezTo>
                  <a:cubicBezTo>
                    <a:pt x="60790" y="76779"/>
                    <a:pt x="66754" y="55353"/>
                    <a:pt x="66754" y="48721"/>
                  </a:cubicBezTo>
                  <a:cubicBezTo>
                    <a:pt x="66754" y="33076"/>
                    <a:pt x="49037" y="30015"/>
                    <a:pt x="42546" y="28825"/>
                  </a:cubicBezTo>
                  <a:cubicBezTo>
                    <a:pt x="40968" y="28485"/>
                    <a:pt x="36582" y="27804"/>
                    <a:pt x="35530" y="27464"/>
                  </a:cubicBezTo>
                  <a:cubicBezTo>
                    <a:pt x="29039" y="26274"/>
                    <a:pt x="25882" y="22703"/>
                    <a:pt x="25882" y="18962"/>
                  </a:cubicBezTo>
                  <a:cubicBezTo>
                    <a:pt x="25882" y="15051"/>
                    <a:pt x="29039" y="10459"/>
                    <a:pt x="32898" y="8079"/>
                  </a:cubicBezTo>
                  <a:cubicBezTo>
                    <a:pt x="37635" y="5188"/>
                    <a:pt x="43774" y="4848"/>
                    <a:pt x="46756" y="4848"/>
                  </a:cubicBezTo>
                  <a:cubicBezTo>
                    <a:pt x="50440" y="4848"/>
                    <a:pt x="59562" y="5358"/>
                    <a:pt x="63421" y="11139"/>
                  </a:cubicBezTo>
                  <a:close/>
                </a:path>
              </a:pathLst>
            </a:custGeom>
            <a:solidFill>
              <a:srgbClr val="000000"/>
            </a:solidFill>
            <a:ln w="25153"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9EF593C3-EF1D-1A21-DCED-2997E5CAA585}"/>
                </a:ext>
              </a:extLst>
            </p:cNvPr>
            <p:cNvSpPr/>
            <p:nvPr>
              <p:custDataLst>
                <p:tags r:id="rId21"/>
              </p:custDataLst>
            </p:nvPr>
          </p:nvSpPr>
          <p:spPr>
            <a:xfrm>
              <a:off x="9475042" y="4495092"/>
              <a:ext cx="124795" cy="156932"/>
            </a:xfrm>
            <a:custGeom>
              <a:avLst/>
              <a:gdLst>
                <a:gd name="connsiteX0" fmla="*/ 125071 w 124795"/>
                <a:gd name="connsiteY0" fmla="*/ 4457 h 156932"/>
                <a:gd name="connsiteX1" fmla="*/ 120560 w 124795"/>
                <a:gd name="connsiteY1" fmla="*/ 85 h 156932"/>
                <a:gd name="connsiteX2" fmla="*/ 97756 w 124795"/>
                <a:gd name="connsiteY2" fmla="*/ 10531 h 156932"/>
                <a:gd name="connsiteX3" fmla="*/ 70943 w 124795"/>
                <a:gd name="connsiteY3" fmla="*/ 85 h 156932"/>
                <a:gd name="connsiteX4" fmla="*/ 275 w 124795"/>
                <a:gd name="connsiteY4" fmla="*/ 71749 h 156932"/>
                <a:gd name="connsiteX5" fmla="*/ 44129 w 124795"/>
                <a:gd name="connsiteY5" fmla="*/ 111832 h 156932"/>
                <a:gd name="connsiteX6" fmla="*/ 71444 w 124795"/>
                <a:gd name="connsiteY6" fmla="*/ 104058 h 156932"/>
                <a:gd name="connsiteX7" fmla="*/ 61921 w 124795"/>
                <a:gd name="connsiteY7" fmla="*/ 140984 h 156932"/>
                <a:gd name="connsiteX8" fmla="*/ 58914 w 124795"/>
                <a:gd name="connsiteY8" fmla="*/ 145113 h 156932"/>
                <a:gd name="connsiteX9" fmla="*/ 49392 w 124795"/>
                <a:gd name="connsiteY9" fmla="*/ 145599 h 156932"/>
                <a:gd name="connsiteX10" fmla="*/ 42375 w 124795"/>
                <a:gd name="connsiteY10" fmla="*/ 147057 h 156932"/>
                <a:gd name="connsiteX11" fmla="*/ 40370 w 124795"/>
                <a:gd name="connsiteY11" fmla="*/ 152644 h 156932"/>
                <a:gd name="connsiteX12" fmla="*/ 45382 w 124795"/>
                <a:gd name="connsiteY12" fmla="*/ 157017 h 156932"/>
                <a:gd name="connsiteX13" fmla="*/ 71945 w 124795"/>
                <a:gd name="connsiteY13" fmla="*/ 156288 h 156932"/>
                <a:gd name="connsiteX14" fmla="*/ 99761 w 124795"/>
                <a:gd name="connsiteY14" fmla="*/ 157017 h 156932"/>
                <a:gd name="connsiteX15" fmla="*/ 106277 w 124795"/>
                <a:gd name="connsiteY15" fmla="*/ 149972 h 156932"/>
                <a:gd name="connsiteX16" fmla="*/ 99761 w 124795"/>
                <a:gd name="connsiteY16" fmla="*/ 145599 h 156932"/>
                <a:gd name="connsiteX17" fmla="*/ 88986 w 124795"/>
                <a:gd name="connsiteY17" fmla="*/ 145356 h 156932"/>
                <a:gd name="connsiteX18" fmla="*/ 125071 w 124795"/>
                <a:gd name="connsiteY18" fmla="*/ 4457 h 156932"/>
                <a:gd name="connsiteX19" fmla="*/ 76707 w 124795"/>
                <a:gd name="connsiteY19" fmla="*/ 83895 h 156932"/>
                <a:gd name="connsiteX20" fmla="*/ 72697 w 124795"/>
                <a:gd name="connsiteY20" fmla="*/ 90940 h 156932"/>
                <a:gd name="connsiteX21" fmla="*/ 45382 w 124795"/>
                <a:gd name="connsiteY21" fmla="*/ 103087 h 156932"/>
                <a:gd name="connsiteX22" fmla="*/ 28592 w 124795"/>
                <a:gd name="connsiteY22" fmla="*/ 84624 h 156932"/>
                <a:gd name="connsiteX23" fmla="*/ 41122 w 124795"/>
                <a:gd name="connsiteY23" fmla="*/ 32637 h 156932"/>
                <a:gd name="connsiteX24" fmla="*/ 71444 w 124795"/>
                <a:gd name="connsiteY24" fmla="*/ 8830 h 156932"/>
                <a:gd name="connsiteX25" fmla="*/ 92243 w 124795"/>
                <a:gd name="connsiteY25" fmla="*/ 22920 h 156932"/>
                <a:gd name="connsiteX26" fmla="*/ 91742 w 124795"/>
                <a:gd name="connsiteY26" fmla="*/ 26321 h 156932"/>
                <a:gd name="connsiteX27" fmla="*/ 76707 w 124795"/>
                <a:gd name="connsiteY27" fmla="*/ 83895 h 15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4795" h="156932">
                  <a:moveTo>
                    <a:pt x="125071" y="4457"/>
                  </a:moveTo>
                  <a:cubicBezTo>
                    <a:pt x="125071" y="3243"/>
                    <a:pt x="124069" y="85"/>
                    <a:pt x="120560" y="85"/>
                  </a:cubicBezTo>
                  <a:cubicBezTo>
                    <a:pt x="120310" y="85"/>
                    <a:pt x="105525" y="3486"/>
                    <a:pt x="97756" y="10531"/>
                  </a:cubicBezTo>
                  <a:cubicBezTo>
                    <a:pt x="94248" y="6644"/>
                    <a:pt x="85728" y="85"/>
                    <a:pt x="70943" y="85"/>
                  </a:cubicBezTo>
                  <a:cubicBezTo>
                    <a:pt x="27339" y="85"/>
                    <a:pt x="275" y="38467"/>
                    <a:pt x="275" y="71749"/>
                  </a:cubicBezTo>
                  <a:cubicBezTo>
                    <a:pt x="275" y="101629"/>
                    <a:pt x="23330" y="111832"/>
                    <a:pt x="44129" y="111832"/>
                  </a:cubicBezTo>
                  <a:cubicBezTo>
                    <a:pt x="56158" y="111832"/>
                    <a:pt x="66182" y="107216"/>
                    <a:pt x="71444" y="104058"/>
                  </a:cubicBezTo>
                  <a:lnTo>
                    <a:pt x="61921" y="140984"/>
                  </a:lnTo>
                  <a:cubicBezTo>
                    <a:pt x="60919" y="144627"/>
                    <a:pt x="60668" y="144870"/>
                    <a:pt x="58914" y="145113"/>
                  </a:cubicBezTo>
                  <a:cubicBezTo>
                    <a:pt x="56158" y="145599"/>
                    <a:pt x="52148" y="145599"/>
                    <a:pt x="49392" y="145599"/>
                  </a:cubicBezTo>
                  <a:cubicBezTo>
                    <a:pt x="45132" y="145599"/>
                    <a:pt x="43628" y="145599"/>
                    <a:pt x="42375" y="147057"/>
                  </a:cubicBezTo>
                  <a:cubicBezTo>
                    <a:pt x="41122" y="148514"/>
                    <a:pt x="40370" y="152401"/>
                    <a:pt x="40370" y="152644"/>
                  </a:cubicBezTo>
                  <a:cubicBezTo>
                    <a:pt x="40370" y="154102"/>
                    <a:pt x="41373" y="157017"/>
                    <a:pt x="45382" y="157017"/>
                  </a:cubicBezTo>
                  <a:cubicBezTo>
                    <a:pt x="53902" y="157017"/>
                    <a:pt x="63174" y="156288"/>
                    <a:pt x="71945" y="156288"/>
                  </a:cubicBezTo>
                  <a:cubicBezTo>
                    <a:pt x="81217" y="156288"/>
                    <a:pt x="90740" y="157017"/>
                    <a:pt x="99761" y="157017"/>
                  </a:cubicBezTo>
                  <a:cubicBezTo>
                    <a:pt x="101515" y="157017"/>
                    <a:pt x="106277" y="157017"/>
                    <a:pt x="106277" y="149972"/>
                  </a:cubicBezTo>
                  <a:cubicBezTo>
                    <a:pt x="106277" y="145842"/>
                    <a:pt x="102017" y="145599"/>
                    <a:pt x="99761" y="145599"/>
                  </a:cubicBezTo>
                  <a:cubicBezTo>
                    <a:pt x="96253" y="145599"/>
                    <a:pt x="92243" y="145599"/>
                    <a:pt x="88986" y="145356"/>
                  </a:cubicBezTo>
                  <a:lnTo>
                    <a:pt x="125071" y="4457"/>
                  </a:lnTo>
                  <a:close/>
                  <a:moveTo>
                    <a:pt x="76707" y="83895"/>
                  </a:moveTo>
                  <a:cubicBezTo>
                    <a:pt x="75454" y="88025"/>
                    <a:pt x="75454" y="88511"/>
                    <a:pt x="72697" y="90940"/>
                  </a:cubicBezTo>
                  <a:cubicBezTo>
                    <a:pt x="64678" y="98714"/>
                    <a:pt x="54153" y="103087"/>
                    <a:pt x="45382" y="103087"/>
                  </a:cubicBezTo>
                  <a:cubicBezTo>
                    <a:pt x="29845" y="103087"/>
                    <a:pt x="28592" y="89968"/>
                    <a:pt x="28592" y="84624"/>
                  </a:cubicBezTo>
                  <a:cubicBezTo>
                    <a:pt x="28592" y="71992"/>
                    <a:pt x="37113" y="42111"/>
                    <a:pt x="41122" y="32637"/>
                  </a:cubicBezTo>
                  <a:cubicBezTo>
                    <a:pt x="48891" y="14903"/>
                    <a:pt x="61170" y="8830"/>
                    <a:pt x="71444" y="8830"/>
                  </a:cubicBezTo>
                  <a:cubicBezTo>
                    <a:pt x="86229" y="8830"/>
                    <a:pt x="92243" y="20248"/>
                    <a:pt x="92243" y="22920"/>
                  </a:cubicBezTo>
                  <a:cubicBezTo>
                    <a:pt x="92243" y="23892"/>
                    <a:pt x="91993" y="25592"/>
                    <a:pt x="91742" y="26321"/>
                  </a:cubicBezTo>
                  <a:lnTo>
                    <a:pt x="76707" y="83895"/>
                  </a:lnTo>
                  <a:close/>
                </a:path>
              </a:pathLst>
            </a:custGeom>
            <a:solidFill>
              <a:srgbClr val="000000"/>
            </a:solidFill>
            <a:ln w="25153"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9AEE8323-21A6-E6A0-87A2-5DE973773333}"/>
                </a:ext>
              </a:extLst>
            </p:cNvPr>
            <p:cNvSpPr/>
            <p:nvPr>
              <p:custDataLst>
                <p:tags r:id="rId22"/>
              </p:custDataLst>
            </p:nvPr>
          </p:nvSpPr>
          <p:spPr>
            <a:xfrm>
              <a:off x="9623184" y="4422699"/>
              <a:ext cx="58137" cy="242929"/>
            </a:xfrm>
            <a:custGeom>
              <a:avLst/>
              <a:gdLst>
                <a:gd name="connsiteX0" fmla="*/ 58419 w 58137"/>
                <a:gd name="connsiteY0" fmla="*/ 121549 h 242929"/>
                <a:gd name="connsiteX1" fmla="*/ 41880 w 58137"/>
                <a:gd name="connsiteY1" fmla="*/ 45755 h 242929"/>
                <a:gd name="connsiteX2" fmla="*/ 2787 w 58137"/>
                <a:gd name="connsiteY2" fmla="*/ 85 h 242929"/>
                <a:gd name="connsiteX3" fmla="*/ 281 w 58137"/>
                <a:gd name="connsiteY3" fmla="*/ 2514 h 242929"/>
                <a:gd name="connsiteX4" fmla="*/ 5042 w 58137"/>
                <a:gd name="connsiteY4" fmla="*/ 8101 h 242929"/>
                <a:gd name="connsiteX5" fmla="*/ 43884 w 58137"/>
                <a:gd name="connsiteY5" fmla="*/ 121549 h 242929"/>
                <a:gd name="connsiteX6" fmla="*/ 3539 w 58137"/>
                <a:gd name="connsiteY6" fmla="*/ 236455 h 242929"/>
                <a:gd name="connsiteX7" fmla="*/ 281 w 58137"/>
                <a:gd name="connsiteY7" fmla="*/ 240584 h 242929"/>
                <a:gd name="connsiteX8" fmla="*/ 2787 w 58137"/>
                <a:gd name="connsiteY8" fmla="*/ 243014 h 242929"/>
                <a:gd name="connsiteX9" fmla="*/ 42631 w 58137"/>
                <a:gd name="connsiteY9" fmla="*/ 195643 h 242929"/>
                <a:gd name="connsiteX10" fmla="*/ 58419 w 58137"/>
                <a:gd name="connsiteY10" fmla="*/ 121549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419" y="121549"/>
                  </a:moveTo>
                  <a:cubicBezTo>
                    <a:pt x="58419" y="102601"/>
                    <a:pt x="55662" y="73206"/>
                    <a:pt x="41880" y="45755"/>
                  </a:cubicBezTo>
                  <a:cubicBezTo>
                    <a:pt x="26844" y="15875"/>
                    <a:pt x="5293" y="85"/>
                    <a:pt x="2787" y="85"/>
                  </a:cubicBezTo>
                  <a:cubicBezTo>
                    <a:pt x="1283" y="85"/>
                    <a:pt x="281" y="1056"/>
                    <a:pt x="281" y="2514"/>
                  </a:cubicBezTo>
                  <a:cubicBezTo>
                    <a:pt x="281" y="3243"/>
                    <a:pt x="281" y="3729"/>
                    <a:pt x="5042" y="8101"/>
                  </a:cubicBezTo>
                  <a:cubicBezTo>
                    <a:pt x="29601" y="32151"/>
                    <a:pt x="43884" y="70777"/>
                    <a:pt x="43884" y="121549"/>
                  </a:cubicBezTo>
                  <a:cubicBezTo>
                    <a:pt x="43884" y="163090"/>
                    <a:pt x="34612" y="205846"/>
                    <a:pt x="3539" y="236455"/>
                  </a:cubicBezTo>
                  <a:cubicBezTo>
                    <a:pt x="281" y="239370"/>
                    <a:pt x="281" y="239856"/>
                    <a:pt x="281" y="240584"/>
                  </a:cubicBezTo>
                  <a:cubicBezTo>
                    <a:pt x="281" y="242042"/>
                    <a:pt x="1283" y="243014"/>
                    <a:pt x="2787" y="243014"/>
                  </a:cubicBezTo>
                  <a:cubicBezTo>
                    <a:pt x="5293" y="243014"/>
                    <a:pt x="27846" y="226495"/>
                    <a:pt x="42631" y="195643"/>
                  </a:cubicBezTo>
                  <a:cubicBezTo>
                    <a:pt x="55412" y="168920"/>
                    <a:pt x="58419" y="141955"/>
                    <a:pt x="58419" y="121549"/>
                  </a:cubicBezTo>
                  <a:close/>
                </a:path>
              </a:pathLst>
            </a:custGeom>
            <a:solidFill>
              <a:srgbClr val="000000"/>
            </a:solidFill>
            <a:ln w="25153"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E7F2B080-C9B7-883D-E4AE-20B38B7DB4F6}"/>
                </a:ext>
              </a:extLst>
            </p:cNvPr>
            <p:cNvSpPr/>
            <p:nvPr>
              <p:custDataLst>
                <p:tags r:id="rId23"/>
              </p:custDataLst>
            </p:nvPr>
          </p:nvSpPr>
          <p:spPr>
            <a:xfrm>
              <a:off x="7201216" y="4803369"/>
              <a:ext cx="178924" cy="165920"/>
            </a:xfrm>
            <a:custGeom>
              <a:avLst/>
              <a:gdLst>
                <a:gd name="connsiteX0" fmla="*/ 66091 w 178924"/>
                <a:gd name="connsiteY0" fmla="*/ 89255 h 165920"/>
                <a:gd name="connsiteX1" fmla="*/ 108692 w 178924"/>
                <a:gd name="connsiteY1" fmla="*/ 89255 h 165920"/>
                <a:gd name="connsiteX2" fmla="*/ 179109 w 178924"/>
                <a:gd name="connsiteY2" fmla="*/ 36782 h 165920"/>
                <a:gd name="connsiteX3" fmla="*/ 129742 w 178924"/>
                <a:gd name="connsiteY3" fmla="*/ 100 h 165920"/>
                <a:gd name="connsiteX4" fmla="*/ 48550 w 178924"/>
                <a:gd name="connsiteY4" fmla="*/ 100 h 165920"/>
                <a:gd name="connsiteX5" fmla="*/ 41032 w 178924"/>
                <a:gd name="connsiteY5" fmla="*/ 4715 h 165920"/>
                <a:gd name="connsiteX6" fmla="*/ 48299 w 178924"/>
                <a:gd name="connsiteY6" fmla="*/ 7630 h 165920"/>
                <a:gd name="connsiteX7" fmla="*/ 59075 w 178924"/>
                <a:gd name="connsiteY7" fmla="*/ 8116 h 165920"/>
                <a:gd name="connsiteX8" fmla="*/ 64588 w 178924"/>
                <a:gd name="connsiteY8" fmla="*/ 12003 h 165920"/>
                <a:gd name="connsiteX9" fmla="*/ 63585 w 178924"/>
                <a:gd name="connsiteY9" fmla="*/ 16619 h 165920"/>
                <a:gd name="connsiteX10" fmla="*/ 30006 w 178924"/>
                <a:gd name="connsiteY10" fmla="*/ 147072 h 165920"/>
                <a:gd name="connsiteX11" fmla="*/ 7202 w 178924"/>
                <a:gd name="connsiteY11" fmla="*/ 158489 h 165920"/>
                <a:gd name="connsiteX12" fmla="*/ 185 w 178924"/>
                <a:gd name="connsiteY12" fmla="*/ 163105 h 165920"/>
                <a:gd name="connsiteX13" fmla="*/ 3944 w 178924"/>
                <a:gd name="connsiteY13" fmla="*/ 166020 h 165920"/>
                <a:gd name="connsiteX14" fmla="*/ 35769 w 178924"/>
                <a:gd name="connsiteY14" fmla="*/ 165291 h 165920"/>
                <a:gd name="connsiteX15" fmla="*/ 51807 w 178924"/>
                <a:gd name="connsiteY15" fmla="*/ 165534 h 165920"/>
                <a:gd name="connsiteX16" fmla="*/ 68096 w 178924"/>
                <a:gd name="connsiteY16" fmla="*/ 166020 h 165920"/>
                <a:gd name="connsiteX17" fmla="*/ 73108 w 178924"/>
                <a:gd name="connsiteY17" fmla="*/ 161162 h 165920"/>
                <a:gd name="connsiteX18" fmla="*/ 66091 w 178924"/>
                <a:gd name="connsiteY18" fmla="*/ 158489 h 165920"/>
                <a:gd name="connsiteX19" fmla="*/ 49803 w 178924"/>
                <a:gd name="connsiteY19" fmla="*/ 154117 h 165920"/>
                <a:gd name="connsiteX20" fmla="*/ 50554 w 178924"/>
                <a:gd name="connsiteY20" fmla="*/ 149987 h 165920"/>
                <a:gd name="connsiteX21" fmla="*/ 66091 w 178924"/>
                <a:gd name="connsiteY21" fmla="*/ 89255 h 165920"/>
                <a:gd name="connsiteX22" fmla="*/ 84134 w 178924"/>
                <a:gd name="connsiteY22" fmla="*/ 16862 h 165920"/>
                <a:gd name="connsiteX23" fmla="*/ 97666 w 178924"/>
                <a:gd name="connsiteY23" fmla="*/ 7630 h 165920"/>
                <a:gd name="connsiteX24" fmla="*/ 121723 w 178924"/>
                <a:gd name="connsiteY24" fmla="*/ 7630 h 165920"/>
                <a:gd name="connsiteX25" fmla="*/ 155804 w 178924"/>
                <a:gd name="connsiteY25" fmla="*/ 30952 h 165920"/>
                <a:gd name="connsiteX26" fmla="*/ 141019 w 178924"/>
                <a:gd name="connsiteY26" fmla="*/ 70063 h 165920"/>
                <a:gd name="connsiteX27" fmla="*/ 102427 w 178924"/>
                <a:gd name="connsiteY27" fmla="*/ 82938 h 165920"/>
                <a:gd name="connsiteX28" fmla="*/ 67094 w 178924"/>
                <a:gd name="connsiteY28" fmla="*/ 82938 h 165920"/>
                <a:gd name="connsiteX29" fmla="*/ 84134 w 178924"/>
                <a:gd name="connsiteY29" fmla="*/ 16862 h 16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924" h="165920">
                  <a:moveTo>
                    <a:pt x="66091" y="89255"/>
                  </a:moveTo>
                  <a:lnTo>
                    <a:pt x="108692" y="89255"/>
                  </a:lnTo>
                  <a:cubicBezTo>
                    <a:pt x="144277" y="89255"/>
                    <a:pt x="179109" y="63990"/>
                    <a:pt x="179109" y="36782"/>
                  </a:cubicBezTo>
                  <a:cubicBezTo>
                    <a:pt x="179109" y="18076"/>
                    <a:pt x="162570" y="100"/>
                    <a:pt x="129742" y="100"/>
                  </a:cubicBezTo>
                  <a:lnTo>
                    <a:pt x="48550" y="100"/>
                  </a:lnTo>
                  <a:cubicBezTo>
                    <a:pt x="43788" y="100"/>
                    <a:pt x="41032" y="100"/>
                    <a:pt x="41032" y="4715"/>
                  </a:cubicBezTo>
                  <a:cubicBezTo>
                    <a:pt x="41032" y="7630"/>
                    <a:pt x="43287" y="7630"/>
                    <a:pt x="48299" y="7630"/>
                  </a:cubicBezTo>
                  <a:cubicBezTo>
                    <a:pt x="51557" y="7630"/>
                    <a:pt x="56067" y="7873"/>
                    <a:pt x="59075" y="8116"/>
                  </a:cubicBezTo>
                  <a:cubicBezTo>
                    <a:pt x="63084" y="8602"/>
                    <a:pt x="64588" y="9331"/>
                    <a:pt x="64588" y="12003"/>
                  </a:cubicBezTo>
                  <a:cubicBezTo>
                    <a:pt x="64588" y="12975"/>
                    <a:pt x="64337" y="13704"/>
                    <a:pt x="63585" y="16619"/>
                  </a:cubicBezTo>
                  <a:lnTo>
                    <a:pt x="30006" y="147072"/>
                  </a:lnTo>
                  <a:cubicBezTo>
                    <a:pt x="27500" y="156546"/>
                    <a:pt x="26998" y="158489"/>
                    <a:pt x="7202" y="158489"/>
                  </a:cubicBezTo>
                  <a:cubicBezTo>
                    <a:pt x="2941" y="158489"/>
                    <a:pt x="185" y="158489"/>
                    <a:pt x="185" y="163105"/>
                  </a:cubicBezTo>
                  <a:cubicBezTo>
                    <a:pt x="185" y="166020"/>
                    <a:pt x="3192" y="166020"/>
                    <a:pt x="3944" y="166020"/>
                  </a:cubicBezTo>
                  <a:cubicBezTo>
                    <a:pt x="10960" y="166020"/>
                    <a:pt x="28753" y="165291"/>
                    <a:pt x="35769" y="165291"/>
                  </a:cubicBezTo>
                  <a:cubicBezTo>
                    <a:pt x="41032" y="165291"/>
                    <a:pt x="46545" y="165534"/>
                    <a:pt x="51807" y="165534"/>
                  </a:cubicBezTo>
                  <a:cubicBezTo>
                    <a:pt x="57320" y="165534"/>
                    <a:pt x="62833" y="166020"/>
                    <a:pt x="68096" y="166020"/>
                  </a:cubicBezTo>
                  <a:cubicBezTo>
                    <a:pt x="69850" y="166020"/>
                    <a:pt x="73108" y="166020"/>
                    <a:pt x="73108" y="161162"/>
                  </a:cubicBezTo>
                  <a:cubicBezTo>
                    <a:pt x="73108" y="158489"/>
                    <a:pt x="70852" y="158489"/>
                    <a:pt x="66091" y="158489"/>
                  </a:cubicBezTo>
                  <a:cubicBezTo>
                    <a:pt x="56819" y="158489"/>
                    <a:pt x="49803" y="158489"/>
                    <a:pt x="49803" y="154117"/>
                  </a:cubicBezTo>
                  <a:cubicBezTo>
                    <a:pt x="49803" y="152659"/>
                    <a:pt x="50304" y="151444"/>
                    <a:pt x="50554" y="149987"/>
                  </a:cubicBezTo>
                  <a:lnTo>
                    <a:pt x="66091" y="89255"/>
                  </a:lnTo>
                  <a:close/>
                  <a:moveTo>
                    <a:pt x="84134" y="16862"/>
                  </a:moveTo>
                  <a:cubicBezTo>
                    <a:pt x="86389" y="8359"/>
                    <a:pt x="86891" y="7630"/>
                    <a:pt x="97666" y="7630"/>
                  </a:cubicBezTo>
                  <a:lnTo>
                    <a:pt x="121723" y="7630"/>
                  </a:lnTo>
                  <a:cubicBezTo>
                    <a:pt x="142522" y="7630"/>
                    <a:pt x="155804" y="14189"/>
                    <a:pt x="155804" y="30952"/>
                  </a:cubicBezTo>
                  <a:cubicBezTo>
                    <a:pt x="155804" y="40426"/>
                    <a:pt x="150792" y="61318"/>
                    <a:pt x="141019" y="70063"/>
                  </a:cubicBezTo>
                  <a:cubicBezTo>
                    <a:pt x="128489" y="80995"/>
                    <a:pt x="113454" y="82938"/>
                    <a:pt x="102427" y="82938"/>
                  </a:cubicBezTo>
                  <a:lnTo>
                    <a:pt x="67094" y="82938"/>
                  </a:lnTo>
                  <a:lnTo>
                    <a:pt x="84134" y="16862"/>
                  </a:lnTo>
                  <a:close/>
                </a:path>
              </a:pathLst>
            </a:custGeom>
            <a:solidFill>
              <a:srgbClr val="000000"/>
            </a:solidFill>
            <a:ln w="25153" cap="flat">
              <a:noFill/>
              <a:prstDash val="solid"/>
              <a:miter/>
            </a:ln>
          </p:spPr>
          <p:txBody>
            <a:bodyPr rtlCol="0" anchor="ctr"/>
            <a:lstStyle/>
            <a:p>
              <a:endParaRPr lang="en-CN"/>
            </a:p>
          </p:txBody>
        </p:sp>
        <p:sp>
          <p:nvSpPr>
            <p:cNvPr id="18461" name="Freeform 18460">
              <a:extLst>
                <a:ext uri="{FF2B5EF4-FFF2-40B4-BE49-F238E27FC236}">
                  <a16:creationId xmlns:a16="http://schemas.microsoft.com/office/drawing/2014/main" id="{BE29B8E7-F771-3F78-E0C1-E6D53F75F9A1}"/>
                </a:ext>
              </a:extLst>
            </p:cNvPr>
            <p:cNvSpPr/>
            <p:nvPr>
              <p:custDataLst>
                <p:tags r:id="rId24"/>
              </p:custDataLst>
            </p:nvPr>
          </p:nvSpPr>
          <p:spPr>
            <a:xfrm>
              <a:off x="7363830" y="4930736"/>
              <a:ext cx="75078" cy="76692"/>
            </a:xfrm>
            <a:custGeom>
              <a:avLst/>
              <a:gdLst>
                <a:gd name="connsiteX0" fmla="*/ 27732 w 75078"/>
                <a:gd name="connsiteY0" fmla="*/ 36322 h 76692"/>
                <a:gd name="connsiteX1" fmla="*/ 55974 w 75078"/>
                <a:gd name="connsiteY1" fmla="*/ 32751 h 76692"/>
                <a:gd name="connsiteX2" fmla="*/ 71410 w 75078"/>
                <a:gd name="connsiteY2" fmla="*/ 15066 h 76692"/>
                <a:gd name="connsiteX3" fmla="*/ 49659 w 75078"/>
                <a:gd name="connsiteY3" fmla="*/ 101 h 76692"/>
                <a:gd name="connsiteX4" fmla="*/ 191 w 75078"/>
                <a:gd name="connsiteY4" fmla="*/ 44824 h 76692"/>
                <a:gd name="connsiteX5" fmla="*/ 31766 w 75078"/>
                <a:gd name="connsiteY5" fmla="*/ 76794 h 76692"/>
                <a:gd name="connsiteX6" fmla="*/ 75269 w 75078"/>
                <a:gd name="connsiteY6" fmla="*/ 57578 h 76692"/>
                <a:gd name="connsiteX7" fmla="*/ 72287 w 75078"/>
                <a:gd name="connsiteY7" fmla="*/ 54687 h 76692"/>
                <a:gd name="connsiteX8" fmla="*/ 69481 w 75078"/>
                <a:gd name="connsiteY8" fmla="*/ 56388 h 76692"/>
                <a:gd name="connsiteX9" fmla="*/ 32117 w 75078"/>
                <a:gd name="connsiteY9" fmla="*/ 72032 h 76692"/>
                <a:gd name="connsiteX10" fmla="*/ 14575 w 75078"/>
                <a:gd name="connsiteY10" fmla="*/ 51456 h 76692"/>
                <a:gd name="connsiteX11" fmla="*/ 16680 w 75078"/>
                <a:gd name="connsiteY11" fmla="*/ 36322 h 76692"/>
                <a:gd name="connsiteX12" fmla="*/ 27732 w 75078"/>
                <a:gd name="connsiteY12" fmla="*/ 36322 h 76692"/>
                <a:gd name="connsiteX13" fmla="*/ 18084 w 75078"/>
                <a:gd name="connsiteY13" fmla="*/ 31560 h 76692"/>
                <a:gd name="connsiteX14" fmla="*/ 49659 w 75078"/>
                <a:gd name="connsiteY14" fmla="*/ 4863 h 76692"/>
                <a:gd name="connsiteX15" fmla="*/ 63867 w 75078"/>
                <a:gd name="connsiteY15" fmla="*/ 15066 h 76692"/>
                <a:gd name="connsiteX16" fmla="*/ 26679 w 75078"/>
                <a:gd name="connsiteY16" fmla="*/ 31560 h 76692"/>
                <a:gd name="connsiteX17" fmla="*/ 18084 w 75078"/>
                <a:gd name="connsiteY17" fmla="*/ 31560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078" h="76692">
                  <a:moveTo>
                    <a:pt x="27732" y="36322"/>
                  </a:moveTo>
                  <a:cubicBezTo>
                    <a:pt x="32643" y="36322"/>
                    <a:pt x="46501" y="35982"/>
                    <a:pt x="55974" y="32751"/>
                  </a:cubicBezTo>
                  <a:cubicBezTo>
                    <a:pt x="68954" y="28329"/>
                    <a:pt x="71410" y="20167"/>
                    <a:pt x="71410" y="15066"/>
                  </a:cubicBezTo>
                  <a:cubicBezTo>
                    <a:pt x="71410" y="5713"/>
                    <a:pt x="61762" y="101"/>
                    <a:pt x="49659" y="101"/>
                  </a:cubicBezTo>
                  <a:cubicBezTo>
                    <a:pt x="28609" y="101"/>
                    <a:pt x="191" y="15746"/>
                    <a:pt x="191" y="44824"/>
                  </a:cubicBezTo>
                  <a:cubicBezTo>
                    <a:pt x="191" y="61999"/>
                    <a:pt x="11243" y="76794"/>
                    <a:pt x="31766" y="76794"/>
                  </a:cubicBezTo>
                  <a:cubicBezTo>
                    <a:pt x="61411" y="76794"/>
                    <a:pt x="75269" y="59959"/>
                    <a:pt x="75269" y="57578"/>
                  </a:cubicBezTo>
                  <a:cubicBezTo>
                    <a:pt x="75269" y="56558"/>
                    <a:pt x="73691" y="54687"/>
                    <a:pt x="72287" y="54687"/>
                  </a:cubicBezTo>
                  <a:cubicBezTo>
                    <a:pt x="71235" y="54687"/>
                    <a:pt x="70884" y="55027"/>
                    <a:pt x="69481" y="56388"/>
                  </a:cubicBezTo>
                  <a:cubicBezTo>
                    <a:pt x="55798" y="72032"/>
                    <a:pt x="35274" y="72032"/>
                    <a:pt x="32117" y="72032"/>
                  </a:cubicBezTo>
                  <a:cubicBezTo>
                    <a:pt x="21592" y="72032"/>
                    <a:pt x="14575" y="65230"/>
                    <a:pt x="14575" y="51456"/>
                  </a:cubicBezTo>
                  <a:cubicBezTo>
                    <a:pt x="14575" y="49076"/>
                    <a:pt x="14575" y="45675"/>
                    <a:pt x="16680" y="36322"/>
                  </a:cubicBezTo>
                  <a:lnTo>
                    <a:pt x="27732" y="36322"/>
                  </a:lnTo>
                  <a:close/>
                  <a:moveTo>
                    <a:pt x="18084" y="31560"/>
                  </a:moveTo>
                  <a:cubicBezTo>
                    <a:pt x="25276" y="6903"/>
                    <a:pt x="44747" y="4863"/>
                    <a:pt x="49659" y="4863"/>
                  </a:cubicBezTo>
                  <a:cubicBezTo>
                    <a:pt x="57377" y="4863"/>
                    <a:pt x="63867" y="8604"/>
                    <a:pt x="63867" y="15066"/>
                  </a:cubicBezTo>
                  <a:cubicBezTo>
                    <a:pt x="63867" y="31560"/>
                    <a:pt x="34222" y="31560"/>
                    <a:pt x="26679" y="31560"/>
                  </a:cubicBezTo>
                  <a:lnTo>
                    <a:pt x="18084" y="31560"/>
                  </a:lnTo>
                  <a:close/>
                </a:path>
              </a:pathLst>
            </a:custGeom>
            <a:solidFill>
              <a:srgbClr val="000000"/>
            </a:solidFill>
            <a:ln w="25153"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1A3F080A-02F0-8EAA-2DFE-55BCC5084F37}"/>
                </a:ext>
              </a:extLst>
            </p:cNvPr>
            <p:cNvSpPr/>
            <p:nvPr>
              <p:custDataLst>
                <p:tags r:id="rId25"/>
              </p:custDataLst>
            </p:nvPr>
          </p:nvSpPr>
          <p:spPr>
            <a:xfrm>
              <a:off x="7455400" y="4930736"/>
              <a:ext cx="107179" cy="76692"/>
            </a:xfrm>
            <a:custGeom>
              <a:avLst/>
              <a:gdLst>
                <a:gd name="connsiteX0" fmla="*/ 13351 w 107179"/>
                <a:gd name="connsiteY0" fmla="*/ 64380 h 76692"/>
                <a:gd name="connsiteX1" fmla="*/ 11597 w 107179"/>
                <a:gd name="connsiteY1" fmla="*/ 71352 h 76692"/>
                <a:gd name="connsiteX2" fmla="*/ 17561 w 107179"/>
                <a:gd name="connsiteY2" fmla="*/ 76794 h 76692"/>
                <a:gd name="connsiteX3" fmla="*/ 24402 w 107179"/>
                <a:gd name="connsiteY3" fmla="*/ 73053 h 76692"/>
                <a:gd name="connsiteX4" fmla="*/ 27560 w 107179"/>
                <a:gd name="connsiteY4" fmla="*/ 62510 h 76692"/>
                <a:gd name="connsiteX5" fmla="*/ 31419 w 107179"/>
                <a:gd name="connsiteY5" fmla="*/ 47205 h 76692"/>
                <a:gd name="connsiteX6" fmla="*/ 34401 w 107179"/>
                <a:gd name="connsiteY6" fmla="*/ 35812 h 76692"/>
                <a:gd name="connsiteX7" fmla="*/ 41769 w 107179"/>
                <a:gd name="connsiteY7" fmla="*/ 20507 h 76692"/>
                <a:gd name="connsiteX8" fmla="*/ 68081 w 107179"/>
                <a:gd name="connsiteY8" fmla="*/ 4863 h 76692"/>
                <a:gd name="connsiteX9" fmla="*/ 78431 w 107179"/>
                <a:gd name="connsiteY9" fmla="*/ 16766 h 76692"/>
                <a:gd name="connsiteX10" fmla="*/ 68081 w 107179"/>
                <a:gd name="connsiteY10" fmla="*/ 52987 h 76692"/>
                <a:gd name="connsiteX11" fmla="*/ 65450 w 107179"/>
                <a:gd name="connsiteY11" fmla="*/ 62169 h 76692"/>
                <a:gd name="connsiteX12" fmla="*/ 82114 w 107179"/>
                <a:gd name="connsiteY12" fmla="*/ 76794 h 76692"/>
                <a:gd name="connsiteX13" fmla="*/ 107374 w 107179"/>
                <a:gd name="connsiteY13" fmla="*/ 50776 h 76692"/>
                <a:gd name="connsiteX14" fmla="*/ 104568 w 107179"/>
                <a:gd name="connsiteY14" fmla="*/ 48565 h 76692"/>
                <a:gd name="connsiteX15" fmla="*/ 101235 w 107179"/>
                <a:gd name="connsiteY15" fmla="*/ 51456 h 76692"/>
                <a:gd name="connsiteX16" fmla="*/ 82641 w 107179"/>
                <a:gd name="connsiteY16" fmla="*/ 72032 h 76692"/>
                <a:gd name="connsiteX17" fmla="*/ 78255 w 107179"/>
                <a:gd name="connsiteY17" fmla="*/ 66081 h 76692"/>
                <a:gd name="connsiteX18" fmla="*/ 82290 w 107179"/>
                <a:gd name="connsiteY18" fmla="*/ 52307 h 76692"/>
                <a:gd name="connsiteX19" fmla="*/ 91587 w 107179"/>
                <a:gd name="connsiteY19" fmla="*/ 19487 h 76692"/>
                <a:gd name="connsiteX20" fmla="*/ 68783 w 107179"/>
                <a:gd name="connsiteY20" fmla="*/ 101 h 76692"/>
                <a:gd name="connsiteX21" fmla="*/ 39137 w 107179"/>
                <a:gd name="connsiteY21" fmla="*/ 15576 h 76692"/>
                <a:gd name="connsiteX22" fmla="*/ 20368 w 107179"/>
                <a:gd name="connsiteY22" fmla="*/ 101 h 76692"/>
                <a:gd name="connsiteX23" fmla="*/ 6510 w 107179"/>
                <a:gd name="connsiteY23" fmla="*/ 9284 h 76692"/>
                <a:gd name="connsiteX24" fmla="*/ 195 w 107179"/>
                <a:gd name="connsiteY24" fmla="*/ 26119 h 76692"/>
                <a:gd name="connsiteX25" fmla="*/ 3177 w 107179"/>
                <a:gd name="connsiteY25" fmla="*/ 28329 h 76692"/>
                <a:gd name="connsiteX26" fmla="*/ 7036 w 107179"/>
                <a:gd name="connsiteY26" fmla="*/ 23228 h 76692"/>
                <a:gd name="connsiteX27" fmla="*/ 19842 w 107179"/>
                <a:gd name="connsiteY27" fmla="*/ 4863 h 76692"/>
                <a:gd name="connsiteX28" fmla="*/ 25630 w 107179"/>
                <a:gd name="connsiteY28" fmla="*/ 13195 h 76692"/>
                <a:gd name="connsiteX29" fmla="*/ 22824 w 107179"/>
                <a:gd name="connsiteY29" fmla="*/ 27309 h 76692"/>
                <a:gd name="connsiteX30" fmla="*/ 18965 w 107179"/>
                <a:gd name="connsiteY30" fmla="*/ 42614 h 76692"/>
                <a:gd name="connsiteX31" fmla="*/ 13351 w 107179"/>
                <a:gd name="connsiteY31" fmla="*/ 64380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179" h="76692">
                  <a:moveTo>
                    <a:pt x="13351" y="64380"/>
                  </a:moveTo>
                  <a:cubicBezTo>
                    <a:pt x="12650" y="66591"/>
                    <a:pt x="11597" y="70842"/>
                    <a:pt x="11597" y="71352"/>
                  </a:cubicBezTo>
                  <a:cubicBezTo>
                    <a:pt x="11597" y="75093"/>
                    <a:pt x="14755" y="76794"/>
                    <a:pt x="17561" y="76794"/>
                  </a:cubicBezTo>
                  <a:cubicBezTo>
                    <a:pt x="20719" y="76794"/>
                    <a:pt x="23525" y="74583"/>
                    <a:pt x="24402" y="73053"/>
                  </a:cubicBezTo>
                  <a:cubicBezTo>
                    <a:pt x="25280" y="71522"/>
                    <a:pt x="26683" y="66081"/>
                    <a:pt x="27560" y="62510"/>
                  </a:cubicBezTo>
                  <a:cubicBezTo>
                    <a:pt x="28437" y="59279"/>
                    <a:pt x="30367" y="51456"/>
                    <a:pt x="31419" y="47205"/>
                  </a:cubicBezTo>
                  <a:cubicBezTo>
                    <a:pt x="32472" y="43464"/>
                    <a:pt x="33524" y="39723"/>
                    <a:pt x="34401" y="35812"/>
                  </a:cubicBezTo>
                  <a:cubicBezTo>
                    <a:pt x="36331" y="28840"/>
                    <a:pt x="36682" y="27479"/>
                    <a:pt x="41769" y="20507"/>
                  </a:cubicBezTo>
                  <a:cubicBezTo>
                    <a:pt x="46680" y="13705"/>
                    <a:pt x="54925" y="4863"/>
                    <a:pt x="68081" y="4863"/>
                  </a:cubicBezTo>
                  <a:cubicBezTo>
                    <a:pt x="78255" y="4863"/>
                    <a:pt x="78431" y="13535"/>
                    <a:pt x="78431" y="16766"/>
                  </a:cubicBezTo>
                  <a:cubicBezTo>
                    <a:pt x="78431" y="26969"/>
                    <a:pt x="70888" y="45845"/>
                    <a:pt x="68081" y="52987"/>
                  </a:cubicBezTo>
                  <a:cubicBezTo>
                    <a:pt x="66152" y="57748"/>
                    <a:pt x="65450" y="59279"/>
                    <a:pt x="65450" y="62169"/>
                  </a:cubicBezTo>
                  <a:cubicBezTo>
                    <a:pt x="65450" y="71182"/>
                    <a:pt x="73168" y="76794"/>
                    <a:pt x="82114" y="76794"/>
                  </a:cubicBezTo>
                  <a:cubicBezTo>
                    <a:pt x="99656" y="76794"/>
                    <a:pt x="107374" y="53327"/>
                    <a:pt x="107374" y="50776"/>
                  </a:cubicBezTo>
                  <a:cubicBezTo>
                    <a:pt x="107374" y="48565"/>
                    <a:pt x="105094" y="48565"/>
                    <a:pt x="104568" y="48565"/>
                  </a:cubicBezTo>
                  <a:cubicBezTo>
                    <a:pt x="102112" y="48565"/>
                    <a:pt x="101936" y="49586"/>
                    <a:pt x="101235" y="51456"/>
                  </a:cubicBezTo>
                  <a:cubicBezTo>
                    <a:pt x="97200" y="65060"/>
                    <a:pt x="89657" y="72032"/>
                    <a:pt x="82641" y="72032"/>
                  </a:cubicBezTo>
                  <a:cubicBezTo>
                    <a:pt x="78957" y="72032"/>
                    <a:pt x="78255" y="69652"/>
                    <a:pt x="78255" y="66081"/>
                  </a:cubicBezTo>
                  <a:cubicBezTo>
                    <a:pt x="78255" y="62169"/>
                    <a:pt x="79132" y="59959"/>
                    <a:pt x="82290" y="52307"/>
                  </a:cubicBezTo>
                  <a:cubicBezTo>
                    <a:pt x="84395" y="47035"/>
                    <a:pt x="91587" y="29010"/>
                    <a:pt x="91587" y="19487"/>
                  </a:cubicBezTo>
                  <a:cubicBezTo>
                    <a:pt x="91587" y="2992"/>
                    <a:pt x="78080" y="101"/>
                    <a:pt x="68783" y="101"/>
                  </a:cubicBezTo>
                  <a:cubicBezTo>
                    <a:pt x="54223" y="101"/>
                    <a:pt x="44400" y="8774"/>
                    <a:pt x="39137" y="15576"/>
                  </a:cubicBezTo>
                  <a:cubicBezTo>
                    <a:pt x="37910" y="3842"/>
                    <a:pt x="27560" y="101"/>
                    <a:pt x="20368" y="101"/>
                  </a:cubicBezTo>
                  <a:cubicBezTo>
                    <a:pt x="12825" y="101"/>
                    <a:pt x="8790" y="5373"/>
                    <a:pt x="6510" y="9284"/>
                  </a:cubicBezTo>
                  <a:cubicBezTo>
                    <a:pt x="2651" y="15576"/>
                    <a:pt x="195" y="25269"/>
                    <a:pt x="195" y="26119"/>
                  </a:cubicBezTo>
                  <a:cubicBezTo>
                    <a:pt x="195" y="28329"/>
                    <a:pt x="2651" y="28329"/>
                    <a:pt x="3177" y="28329"/>
                  </a:cubicBezTo>
                  <a:cubicBezTo>
                    <a:pt x="5633" y="28329"/>
                    <a:pt x="5808" y="27819"/>
                    <a:pt x="7036" y="23228"/>
                  </a:cubicBezTo>
                  <a:cubicBezTo>
                    <a:pt x="9668" y="13195"/>
                    <a:pt x="13000" y="4863"/>
                    <a:pt x="19842" y="4863"/>
                  </a:cubicBezTo>
                  <a:cubicBezTo>
                    <a:pt x="24402" y="4863"/>
                    <a:pt x="25630" y="8604"/>
                    <a:pt x="25630" y="13195"/>
                  </a:cubicBezTo>
                  <a:cubicBezTo>
                    <a:pt x="25630" y="16426"/>
                    <a:pt x="24052" y="22718"/>
                    <a:pt x="22824" y="27309"/>
                  </a:cubicBezTo>
                  <a:cubicBezTo>
                    <a:pt x="21596" y="31901"/>
                    <a:pt x="19842" y="38873"/>
                    <a:pt x="18965" y="42614"/>
                  </a:cubicBezTo>
                  <a:lnTo>
                    <a:pt x="13351" y="64380"/>
                  </a:lnTo>
                  <a:close/>
                </a:path>
              </a:pathLst>
            </a:custGeom>
            <a:solidFill>
              <a:srgbClr val="000000"/>
            </a:solidFill>
            <a:ln w="25153" cap="flat">
              <a:noFill/>
              <a:prstDash val="solid"/>
              <a:miter/>
            </a:ln>
          </p:spPr>
          <p:txBody>
            <a:bodyPr rtlCol="0" anchor="ctr"/>
            <a:lstStyle/>
            <a:p>
              <a:endParaRPr lang="en-CN"/>
            </a:p>
          </p:txBody>
        </p:sp>
        <p:sp>
          <p:nvSpPr>
            <p:cNvPr id="18465" name="Freeform 18464">
              <a:extLst>
                <a:ext uri="{FF2B5EF4-FFF2-40B4-BE49-F238E27FC236}">
                  <a16:creationId xmlns:a16="http://schemas.microsoft.com/office/drawing/2014/main" id="{D3FE0DAA-BC21-173E-303E-B21704B1DB28}"/>
                </a:ext>
              </a:extLst>
            </p:cNvPr>
            <p:cNvSpPr/>
            <p:nvPr>
              <p:custDataLst>
                <p:tags r:id="rId26"/>
              </p:custDataLst>
            </p:nvPr>
          </p:nvSpPr>
          <p:spPr>
            <a:xfrm>
              <a:off x="7581733" y="4887714"/>
              <a:ext cx="90163" cy="119715"/>
            </a:xfrm>
            <a:custGeom>
              <a:avLst/>
              <a:gdLst>
                <a:gd name="connsiteX0" fmla="*/ 89662 w 90163"/>
                <a:gd name="connsiteY0" fmla="*/ 5203 h 119715"/>
                <a:gd name="connsiteX1" fmla="*/ 90364 w 90163"/>
                <a:gd name="connsiteY1" fmla="*/ 2482 h 119715"/>
                <a:gd name="connsiteX2" fmla="*/ 87557 w 90163"/>
                <a:gd name="connsiteY2" fmla="*/ 101 h 119715"/>
                <a:gd name="connsiteX3" fmla="*/ 65104 w 90163"/>
                <a:gd name="connsiteY3" fmla="*/ 1802 h 119715"/>
                <a:gd name="connsiteX4" fmla="*/ 61245 w 90163"/>
                <a:gd name="connsiteY4" fmla="*/ 5713 h 119715"/>
                <a:gd name="connsiteX5" fmla="*/ 65806 w 90163"/>
                <a:gd name="connsiteY5" fmla="*/ 8093 h 119715"/>
                <a:gd name="connsiteX6" fmla="*/ 74226 w 90163"/>
                <a:gd name="connsiteY6" fmla="*/ 10644 h 119715"/>
                <a:gd name="connsiteX7" fmla="*/ 73524 w 90163"/>
                <a:gd name="connsiteY7" fmla="*/ 14385 h 119715"/>
                <a:gd name="connsiteX8" fmla="*/ 63525 w 90163"/>
                <a:gd name="connsiteY8" fmla="*/ 53157 h 119715"/>
                <a:gd name="connsiteX9" fmla="*/ 45457 w 90163"/>
                <a:gd name="connsiteY9" fmla="*/ 43124 h 119715"/>
                <a:gd name="connsiteX10" fmla="*/ 200 w 90163"/>
                <a:gd name="connsiteY10" fmla="*/ 91588 h 119715"/>
                <a:gd name="connsiteX11" fmla="*/ 26688 w 90163"/>
                <a:gd name="connsiteY11" fmla="*/ 119817 h 119715"/>
                <a:gd name="connsiteX12" fmla="*/ 51597 w 90163"/>
                <a:gd name="connsiteY12" fmla="*/ 107913 h 119715"/>
                <a:gd name="connsiteX13" fmla="*/ 69665 w 90163"/>
                <a:gd name="connsiteY13" fmla="*/ 119817 h 119715"/>
                <a:gd name="connsiteX14" fmla="*/ 83523 w 90163"/>
                <a:gd name="connsiteY14" fmla="*/ 110804 h 119715"/>
                <a:gd name="connsiteX15" fmla="*/ 89662 w 90163"/>
                <a:gd name="connsiteY15" fmla="*/ 93799 h 119715"/>
                <a:gd name="connsiteX16" fmla="*/ 86856 w 90163"/>
                <a:gd name="connsiteY16" fmla="*/ 91588 h 119715"/>
                <a:gd name="connsiteX17" fmla="*/ 82996 w 90163"/>
                <a:gd name="connsiteY17" fmla="*/ 96860 h 119715"/>
                <a:gd name="connsiteX18" fmla="*/ 70191 w 90163"/>
                <a:gd name="connsiteY18" fmla="*/ 115055 h 119715"/>
                <a:gd name="connsiteX19" fmla="*/ 64402 w 90163"/>
                <a:gd name="connsiteY19" fmla="*/ 106723 h 119715"/>
                <a:gd name="connsiteX20" fmla="*/ 65279 w 90163"/>
                <a:gd name="connsiteY20" fmla="*/ 99751 h 119715"/>
                <a:gd name="connsiteX21" fmla="*/ 89662 w 90163"/>
                <a:gd name="connsiteY21" fmla="*/ 5203 h 119715"/>
                <a:gd name="connsiteX22" fmla="*/ 52299 w 90163"/>
                <a:gd name="connsiteY22" fmla="*/ 96860 h 119715"/>
                <a:gd name="connsiteX23" fmla="*/ 43352 w 90163"/>
                <a:gd name="connsiteY23" fmla="*/ 108253 h 119715"/>
                <a:gd name="connsiteX24" fmla="*/ 27214 w 90163"/>
                <a:gd name="connsiteY24" fmla="*/ 115055 h 119715"/>
                <a:gd name="connsiteX25" fmla="*/ 14409 w 90163"/>
                <a:gd name="connsiteY25" fmla="*/ 98560 h 119715"/>
                <a:gd name="connsiteX26" fmla="*/ 23530 w 90163"/>
                <a:gd name="connsiteY26" fmla="*/ 64040 h 119715"/>
                <a:gd name="connsiteX27" fmla="*/ 45457 w 90163"/>
                <a:gd name="connsiteY27" fmla="*/ 47885 h 119715"/>
                <a:gd name="connsiteX28" fmla="*/ 61069 w 90163"/>
                <a:gd name="connsiteY28" fmla="*/ 62680 h 119715"/>
                <a:gd name="connsiteX29" fmla="*/ 60543 w 90163"/>
                <a:gd name="connsiteY29" fmla="*/ 65060 h 119715"/>
                <a:gd name="connsiteX30" fmla="*/ 52299 w 90163"/>
                <a:gd name="connsiteY30" fmla="*/ 96860 h 11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163" h="119715">
                  <a:moveTo>
                    <a:pt x="89662" y="5203"/>
                  </a:moveTo>
                  <a:cubicBezTo>
                    <a:pt x="89838" y="4863"/>
                    <a:pt x="90364" y="2652"/>
                    <a:pt x="90364" y="2482"/>
                  </a:cubicBezTo>
                  <a:cubicBezTo>
                    <a:pt x="90364" y="1632"/>
                    <a:pt x="89662" y="101"/>
                    <a:pt x="87557" y="101"/>
                  </a:cubicBezTo>
                  <a:cubicBezTo>
                    <a:pt x="84049" y="101"/>
                    <a:pt x="69489" y="1462"/>
                    <a:pt x="65104" y="1802"/>
                  </a:cubicBezTo>
                  <a:cubicBezTo>
                    <a:pt x="63701" y="1972"/>
                    <a:pt x="61245" y="2142"/>
                    <a:pt x="61245" y="5713"/>
                  </a:cubicBezTo>
                  <a:cubicBezTo>
                    <a:pt x="61245" y="8093"/>
                    <a:pt x="63701" y="8093"/>
                    <a:pt x="65806" y="8093"/>
                  </a:cubicBezTo>
                  <a:cubicBezTo>
                    <a:pt x="74226" y="8093"/>
                    <a:pt x="74226" y="9284"/>
                    <a:pt x="74226" y="10644"/>
                  </a:cubicBezTo>
                  <a:cubicBezTo>
                    <a:pt x="74226" y="11835"/>
                    <a:pt x="73875" y="12855"/>
                    <a:pt x="73524" y="14385"/>
                  </a:cubicBezTo>
                  <a:lnTo>
                    <a:pt x="63525" y="53157"/>
                  </a:lnTo>
                  <a:cubicBezTo>
                    <a:pt x="59841" y="47545"/>
                    <a:pt x="53877" y="43124"/>
                    <a:pt x="45457" y="43124"/>
                  </a:cubicBezTo>
                  <a:cubicBezTo>
                    <a:pt x="23004" y="43124"/>
                    <a:pt x="200" y="67101"/>
                    <a:pt x="200" y="91588"/>
                  </a:cubicBezTo>
                  <a:cubicBezTo>
                    <a:pt x="200" y="108083"/>
                    <a:pt x="11602" y="119817"/>
                    <a:pt x="26688" y="119817"/>
                  </a:cubicBezTo>
                  <a:cubicBezTo>
                    <a:pt x="36160" y="119817"/>
                    <a:pt x="44580" y="114545"/>
                    <a:pt x="51597" y="107913"/>
                  </a:cubicBezTo>
                  <a:cubicBezTo>
                    <a:pt x="54930" y="118116"/>
                    <a:pt x="65104" y="119817"/>
                    <a:pt x="69665" y="119817"/>
                  </a:cubicBezTo>
                  <a:cubicBezTo>
                    <a:pt x="75980" y="119817"/>
                    <a:pt x="80365" y="116075"/>
                    <a:pt x="83523" y="110804"/>
                  </a:cubicBezTo>
                  <a:cubicBezTo>
                    <a:pt x="87382" y="104172"/>
                    <a:pt x="89662" y="94479"/>
                    <a:pt x="89662" y="93799"/>
                  </a:cubicBezTo>
                  <a:cubicBezTo>
                    <a:pt x="89662" y="91588"/>
                    <a:pt x="87382" y="91588"/>
                    <a:pt x="86856" y="91588"/>
                  </a:cubicBezTo>
                  <a:cubicBezTo>
                    <a:pt x="84400" y="91588"/>
                    <a:pt x="84224" y="92268"/>
                    <a:pt x="82996" y="96860"/>
                  </a:cubicBezTo>
                  <a:cubicBezTo>
                    <a:pt x="80891" y="105022"/>
                    <a:pt x="77558" y="115055"/>
                    <a:pt x="70191" y="115055"/>
                  </a:cubicBezTo>
                  <a:cubicBezTo>
                    <a:pt x="65630" y="115055"/>
                    <a:pt x="64402" y="111314"/>
                    <a:pt x="64402" y="106723"/>
                  </a:cubicBezTo>
                  <a:cubicBezTo>
                    <a:pt x="64402" y="103492"/>
                    <a:pt x="64753" y="101961"/>
                    <a:pt x="65279" y="99751"/>
                  </a:cubicBezTo>
                  <a:lnTo>
                    <a:pt x="89662" y="5203"/>
                  </a:lnTo>
                  <a:close/>
                  <a:moveTo>
                    <a:pt x="52299" y="96860"/>
                  </a:moveTo>
                  <a:cubicBezTo>
                    <a:pt x="51071" y="101621"/>
                    <a:pt x="47211" y="105022"/>
                    <a:pt x="43352" y="108253"/>
                  </a:cubicBezTo>
                  <a:cubicBezTo>
                    <a:pt x="41774" y="109614"/>
                    <a:pt x="34757" y="115055"/>
                    <a:pt x="27214" y="115055"/>
                  </a:cubicBezTo>
                  <a:cubicBezTo>
                    <a:pt x="20724" y="115055"/>
                    <a:pt x="14409" y="110634"/>
                    <a:pt x="14409" y="98560"/>
                  </a:cubicBezTo>
                  <a:cubicBezTo>
                    <a:pt x="14409" y="89548"/>
                    <a:pt x="19496" y="70842"/>
                    <a:pt x="23530" y="64040"/>
                  </a:cubicBezTo>
                  <a:cubicBezTo>
                    <a:pt x="31599" y="50436"/>
                    <a:pt x="40546" y="47885"/>
                    <a:pt x="45457" y="47885"/>
                  </a:cubicBezTo>
                  <a:cubicBezTo>
                    <a:pt x="57736" y="47885"/>
                    <a:pt x="61069" y="60809"/>
                    <a:pt x="61069" y="62680"/>
                  </a:cubicBezTo>
                  <a:cubicBezTo>
                    <a:pt x="61069" y="63360"/>
                    <a:pt x="60719" y="64550"/>
                    <a:pt x="60543" y="65060"/>
                  </a:cubicBezTo>
                  <a:lnTo>
                    <a:pt x="52299" y="96860"/>
                  </a:lnTo>
                  <a:close/>
                </a:path>
              </a:pathLst>
            </a:custGeom>
            <a:solidFill>
              <a:srgbClr val="000000"/>
            </a:solidFill>
            <a:ln w="25153" cap="flat">
              <a:noFill/>
              <a:prstDash val="solid"/>
              <a:miter/>
            </a:ln>
          </p:spPr>
          <p:txBody>
            <a:bodyPr rtlCol="0" anchor="ctr"/>
            <a:lstStyle/>
            <a:p>
              <a:endParaRPr lang="en-CN"/>
            </a:p>
          </p:txBody>
        </p:sp>
        <p:sp>
          <p:nvSpPr>
            <p:cNvPr id="18466" name="Freeform 18465">
              <a:extLst>
                <a:ext uri="{FF2B5EF4-FFF2-40B4-BE49-F238E27FC236}">
                  <a16:creationId xmlns:a16="http://schemas.microsoft.com/office/drawing/2014/main" id="{3EB6167E-CEC6-1146-D97F-EC62284381BB}"/>
                </a:ext>
              </a:extLst>
            </p:cNvPr>
            <p:cNvSpPr/>
            <p:nvPr>
              <p:custDataLst>
                <p:tags r:id="rId27"/>
              </p:custDataLst>
            </p:nvPr>
          </p:nvSpPr>
          <p:spPr>
            <a:xfrm>
              <a:off x="7712690" y="4787093"/>
              <a:ext cx="58137" cy="242929"/>
            </a:xfrm>
            <a:custGeom>
              <a:avLst/>
              <a:gdLst>
                <a:gd name="connsiteX0" fmla="*/ 58343 w 58137"/>
                <a:gd name="connsiteY0" fmla="*/ 240599 h 242929"/>
                <a:gd name="connsiteX1" fmla="*/ 54082 w 58137"/>
                <a:gd name="connsiteY1" fmla="*/ 235255 h 242929"/>
                <a:gd name="connsiteX2" fmla="*/ 14739 w 58137"/>
                <a:gd name="connsiteY2" fmla="*/ 121564 h 242929"/>
                <a:gd name="connsiteX3" fmla="*/ 55085 w 58137"/>
                <a:gd name="connsiteY3" fmla="*/ 6659 h 242929"/>
                <a:gd name="connsiteX4" fmla="*/ 58343 w 58137"/>
                <a:gd name="connsiteY4" fmla="*/ 2529 h 242929"/>
                <a:gd name="connsiteX5" fmla="*/ 55837 w 58137"/>
                <a:gd name="connsiteY5" fmla="*/ 100 h 242929"/>
                <a:gd name="connsiteX6" fmla="*/ 15992 w 58137"/>
                <a:gd name="connsiteY6" fmla="*/ 47471 h 242929"/>
                <a:gd name="connsiteX7" fmla="*/ 205 w 58137"/>
                <a:gd name="connsiteY7" fmla="*/ 121564 h 242929"/>
                <a:gd name="connsiteX8" fmla="*/ 16744 w 58137"/>
                <a:gd name="connsiteY8" fmla="*/ 197358 h 242929"/>
                <a:gd name="connsiteX9" fmla="*/ 55837 w 58137"/>
                <a:gd name="connsiteY9" fmla="*/ 243029 h 242929"/>
                <a:gd name="connsiteX10" fmla="*/ 58343 w 58137"/>
                <a:gd name="connsiteY10" fmla="*/ 240599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343" y="240599"/>
                  </a:moveTo>
                  <a:cubicBezTo>
                    <a:pt x="58343" y="239871"/>
                    <a:pt x="58343" y="239385"/>
                    <a:pt x="54082" y="235255"/>
                  </a:cubicBezTo>
                  <a:cubicBezTo>
                    <a:pt x="22758" y="204646"/>
                    <a:pt x="14739" y="158732"/>
                    <a:pt x="14739" y="121564"/>
                  </a:cubicBezTo>
                  <a:cubicBezTo>
                    <a:pt x="14739" y="79295"/>
                    <a:pt x="24262" y="37025"/>
                    <a:pt x="55085" y="6659"/>
                  </a:cubicBezTo>
                  <a:cubicBezTo>
                    <a:pt x="58343" y="3744"/>
                    <a:pt x="58343" y="3258"/>
                    <a:pt x="58343" y="2529"/>
                  </a:cubicBezTo>
                  <a:cubicBezTo>
                    <a:pt x="58343" y="828"/>
                    <a:pt x="57340" y="100"/>
                    <a:pt x="55837" y="100"/>
                  </a:cubicBezTo>
                  <a:cubicBezTo>
                    <a:pt x="53331" y="100"/>
                    <a:pt x="30777" y="16619"/>
                    <a:pt x="15992" y="47471"/>
                  </a:cubicBezTo>
                  <a:cubicBezTo>
                    <a:pt x="3212" y="74193"/>
                    <a:pt x="205" y="101158"/>
                    <a:pt x="205" y="121564"/>
                  </a:cubicBezTo>
                  <a:cubicBezTo>
                    <a:pt x="205" y="140513"/>
                    <a:pt x="2961" y="169907"/>
                    <a:pt x="16744" y="197358"/>
                  </a:cubicBezTo>
                  <a:cubicBezTo>
                    <a:pt x="31780" y="227238"/>
                    <a:pt x="53331" y="243029"/>
                    <a:pt x="55837" y="243029"/>
                  </a:cubicBezTo>
                  <a:cubicBezTo>
                    <a:pt x="57340" y="243029"/>
                    <a:pt x="58343" y="242300"/>
                    <a:pt x="58343" y="240599"/>
                  </a:cubicBezTo>
                  <a:close/>
                </a:path>
              </a:pathLst>
            </a:custGeom>
            <a:solidFill>
              <a:srgbClr val="000000"/>
            </a:solidFill>
            <a:ln w="25153" cap="flat">
              <a:noFill/>
              <a:prstDash val="solid"/>
              <a:miter/>
            </a:ln>
          </p:spPr>
          <p:txBody>
            <a:bodyPr rtlCol="0" anchor="ctr"/>
            <a:lstStyle/>
            <a:p>
              <a:endParaRPr lang="en-CN"/>
            </a:p>
          </p:txBody>
        </p:sp>
        <p:sp>
          <p:nvSpPr>
            <p:cNvPr id="18467" name="Freeform 18466">
              <a:extLst>
                <a:ext uri="{FF2B5EF4-FFF2-40B4-BE49-F238E27FC236}">
                  <a16:creationId xmlns:a16="http://schemas.microsoft.com/office/drawing/2014/main" id="{4B2B0299-67DC-5E45-A568-BF69A4BF7E9B}"/>
                </a:ext>
              </a:extLst>
            </p:cNvPr>
            <p:cNvSpPr/>
            <p:nvPr>
              <p:custDataLst>
                <p:tags r:id="rId28"/>
              </p:custDataLst>
            </p:nvPr>
          </p:nvSpPr>
          <p:spPr>
            <a:xfrm>
              <a:off x="7792602" y="4808714"/>
              <a:ext cx="66156" cy="163248"/>
            </a:xfrm>
            <a:custGeom>
              <a:avLst/>
              <a:gdLst>
                <a:gd name="connsiteX0" fmla="*/ 64110 w 66156"/>
                <a:gd name="connsiteY0" fmla="*/ 8845 h 163248"/>
                <a:gd name="connsiteX1" fmla="*/ 54838 w 66156"/>
                <a:gd name="connsiteY1" fmla="*/ 100 h 163248"/>
                <a:gd name="connsiteX2" fmla="*/ 41306 w 66156"/>
                <a:gd name="connsiteY2" fmla="*/ 12975 h 163248"/>
                <a:gd name="connsiteX3" fmla="*/ 50829 w 66156"/>
                <a:gd name="connsiteY3" fmla="*/ 21720 h 163248"/>
                <a:gd name="connsiteX4" fmla="*/ 64110 w 66156"/>
                <a:gd name="connsiteY4" fmla="*/ 8845 h 163248"/>
                <a:gd name="connsiteX5" fmla="*/ 45065 w 66156"/>
                <a:gd name="connsiteY5" fmla="*/ 100186 h 163248"/>
                <a:gd name="connsiteX6" fmla="*/ 50578 w 66156"/>
                <a:gd name="connsiteY6" fmla="*/ 86096 h 163248"/>
                <a:gd name="connsiteX7" fmla="*/ 53836 w 66156"/>
                <a:gd name="connsiteY7" fmla="*/ 73221 h 163248"/>
                <a:gd name="connsiteX8" fmla="*/ 33287 w 66156"/>
                <a:gd name="connsiteY8" fmla="*/ 53301 h 163248"/>
                <a:gd name="connsiteX9" fmla="*/ 209 w 66156"/>
                <a:gd name="connsiteY9" fmla="*/ 90712 h 163248"/>
                <a:gd name="connsiteX10" fmla="*/ 3216 w 66156"/>
                <a:gd name="connsiteY10" fmla="*/ 93141 h 163248"/>
                <a:gd name="connsiteX11" fmla="*/ 7225 w 66156"/>
                <a:gd name="connsiteY11" fmla="*/ 88769 h 163248"/>
                <a:gd name="connsiteX12" fmla="*/ 32535 w 66156"/>
                <a:gd name="connsiteY12" fmla="*/ 58646 h 163248"/>
                <a:gd name="connsiteX13" fmla="*/ 38800 w 66156"/>
                <a:gd name="connsiteY13" fmla="*/ 66419 h 163248"/>
                <a:gd name="connsiteX14" fmla="*/ 36044 w 66156"/>
                <a:gd name="connsiteY14" fmla="*/ 79052 h 163248"/>
                <a:gd name="connsiteX15" fmla="*/ 18753 w 66156"/>
                <a:gd name="connsiteY15" fmla="*/ 123993 h 163248"/>
                <a:gd name="connsiteX16" fmla="*/ 12989 w 66156"/>
                <a:gd name="connsiteY16" fmla="*/ 143428 h 163248"/>
                <a:gd name="connsiteX17" fmla="*/ 33538 w 66156"/>
                <a:gd name="connsiteY17" fmla="*/ 163348 h 163248"/>
                <a:gd name="connsiteX18" fmla="*/ 66365 w 66156"/>
                <a:gd name="connsiteY18" fmla="*/ 125937 h 163248"/>
                <a:gd name="connsiteX19" fmla="*/ 63358 w 66156"/>
                <a:gd name="connsiteY19" fmla="*/ 123508 h 163248"/>
                <a:gd name="connsiteX20" fmla="*/ 59599 w 66156"/>
                <a:gd name="connsiteY20" fmla="*/ 127880 h 163248"/>
                <a:gd name="connsiteX21" fmla="*/ 34039 w 66156"/>
                <a:gd name="connsiteY21" fmla="*/ 158003 h 163248"/>
                <a:gd name="connsiteX22" fmla="*/ 28024 w 66156"/>
                <a:gd name="connsiteY22" fmla="*/ 149987 h 163248"/>
                <a:gd name="connsiteX23" fmla="*/ 35292 w 66156"/>
                <a:gd name="connsiteY23" fmla="*/ 125694 h 163248"/>
                <a:gd name="connsiteX24" fmla="*/ 45065 w 66156"/>
                <a:gd name="connsiteY24" fmla="*/ 100186 h 16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56" h="163248">
                  <a:moveTo>
                    <a:pt x="64110" y="8845"/>
                  </a:moveTo>
                  <a:cubicBezTo>
                    <a:pt x="64110" y="3986"/>
                    <a:pt x="60602" y="100"/>
                    <a:pt x="54838" y="100"/>
                  </a:cubicBezTo>
                  <a:cubicBezTo>
                    <a:pt x="48072" y="100"/>
                    <a:pt x="41306" y="6416"/>
                    <a:pt x="41306" y="12975"/>
                  </a:cubicBezTo>
                  <a:cubicBezTo>
                    <a:pt x="41306" y="17591"/>
                    <a:pt x="44814" y="21720"/>
                    <a:pt x="50829" y="21720"/>
                  </a:cubicBezTo>
                  <a:cubicBezTo>
                    <a:pt x="56592" y="21720"/>
                    <a:pt x="64110" y="16133"/>
                    <a:pt x="64110" y="8845"/>
                  </a:cubicBezTo>
                  <a:close/>
                  <a:moveTo>
                    <a:pt x="45065" y="100186"/>
                  </a:moveTo>
                  <a:cubicBezTo>
                    <a:pt x="48072" y="93141"/>
                    <a:pt x="48072" y="92656"/>
                    <a:pt x="50578" y="86096"/>
                  </a:cubicBezTo>
                  <a:cubicBezTo>
                    <a:pt x="52583" y="81238"/>
                    <a:pt x="53836" y="77837"/>
                    <a:pt x="53836" y="73221"/>
                  </a:cubicBezTo>
                  <a:cubicBezTo>
                    <a:pt x="53836" y="62289"/>
                    <a:pt x="45817" y="53301"/>
                    <a:pt x="33287" y="53301"/>
                  </a:cubicBezTo>
                  <a:cubicBezTo>
                    <a:pt x="9731" y="53301"/>
                    <a:pt x="209" y="88526"/>
                    <a:pt x="209" y="90712"/>
                  </a:cubicBezTo>
                  <a:cubicBezTo>
                    <a:pt x="209" y="93141"/>
                    <a:pt x="2714" y="93141"/>
                    <a:pt x="3216" y="93141"/>
                  </a:cubicBezTo>
                  <a:cubicBezTo>
                    <a:pt x="5722" y="93141"/>
                    <a:pt x="5972" y="92656"/>
                    <a:pt x="7225" y="88769"/>
                  </a:cubicBezTo>
                  <a:cubicBezTo>
                    <a:pt x="13991" y="65933"/>
                    <a:pt x="24015" y="58646"/>
                    <a:pt x="32535" y="58646"/>
                  </a:cubicBezTo>
                  <a:cubicBezTo>
                    <a:pt x="34540" y="58646"/>
                    <a:pt x="38800" y="58646"/>
                    <a:pt x="38800" y="66419"/>
                  </a:cubicBezTo>
                  <a:cubicBezTo>
                    <a:pt x="38800" y="71521"/>
                    <a:pt x="37046" y="76622"/>
                    <a:pt x="36044" y="79052"/>
                  </a:cubicBezTo>
                  <a:cubicBezTo>
                    <a:pt x="34039" y="85368"/>
                    <a:pt x="22762" y="113547"/>
                    <a:pt x="18753" y="123993"/>
                  </a:cubicBezTo>
                  <a:cubicBezTo>
                    <a:pt x="16247" y="130310"/>
                    <a:pt x="12989" y="138326"/>
                    <a:pt x="12989" y="143428"/>
                  </a:cubicBezTo>
                  <a:cubicBezTo>
                    <a:pt x="12989" y="154845"/>
                    <a:pt x="21509" y="163348"/>
                    <a:pt x="33538" y="163348"/>
                  </a:cubicBezTo>
                  <a:cubicBezTo>
                    <a:pt x="57093" y="163348"/>
                    <a:pt x="66365" y="128123"/>
                    <a:pt x="66365" y="125937"/>
                  </a:cubicBezTo>
                  <a:cubicBezTo>
                    <a:pt x="66365" y="123508"/>
                    <a:pt x="64110" y="123508"/>
                    <a:pt x="63358" y="123508"/>
                  </a:cubicBezTo>
                  <a:cubicBezTo>
                    <a:pt x="60852" y="123508"/>
                    <a:pt x="60852" y="124236"/>
                    <a:pt x="59599" y="127880"/>
                  </a:cubicBezTo>
                  <a:cubicBezTo>
                    <a:pt x="55089" y="143185"/>
                    <a:pt x="46819" y="158003"/>
                    <a:pt x="34039" y="158003"/>
                  </a:cubicBezTo>
                  <a:cubicBezTo>
                    <a:pt x="29779" y="158003"/>
                    <a:pt x="28024" y="155574"/>
                    <a:pt x="28024" y="149987"/>
                  </a:cubicBezTo>
                  <a:cubicBezTo>
                    <a:pt x="28024" y="143914"/>
                    <a:pt x="29528" y="140513"/>
                    <a:pt x="35292" y="125694"/>
                  </a:cubicBezTo>
                  <a:lnTo>
                    <a:pt x="45065" y="100186"/>
                  </a:lnTo>
                  <a:close/>
                </a:path>
              </a:pathLst>
            </a:custGeom>
            <a:solidFill>
              <a:srgbClr val="000000"/>
            </a:solidFill>
            <a:ln w="25153" cap="flat">
              <a:noFill/>
              <a:prstDash val="solid"/>
              <a:miter/>
            </a:ln>
          </p:spPr>
          <p:txBody>
            <a:bodyPr rtlCol="0" anchor="ctr"/>
            <a:lstStyle/>
            <a:p>
              <a:endParaRPr lang="en-CN"/>
            </a:p>
          </p:txBody>
        </p:sp>
        <p:sp>
          <p:nvSpPr>
            <p:cNvPr id="18468" name="Freeform 18467">
              <a:extLst>
                <a:ext uri="{FF2B5EF4-FFF2-40B4-BE49-F238E27FC236}">
                  <a16:creationId xmlns:a16="http://schemas.microsoft.com/office/drawing/2014/main" id="{436D52F0-4F9B-C6CD-0B11-C66434D403F5}"/>
                </a:ext>
              </a:extLst>
            </p:cNvPr>
            <p:cNvSpPr/>
            <p:nvPr>
              <p:custDataLst>
                <p:tags r:id="rId29"/>
              </p:custDataLst>
            </p:nvPr>
          </p:nvSpPr>
          <p:spPr>
            <a:xfrm>
              <a:off x="7885951" y="4787093"/>
              <a:ext cx="58137" cy="242929"/>
            </a:xfrm>
            <a:custGeom>
              <a:avLst/>
              <a:gdLst>
                <a:gd name="connsiteX0" fmla="*/ 58350 w 58137"/>
                <a:gd name="connsiteY0" fmla="*/ 121564 h 242929"/>
                <a:gd name="connsiteX1" fmla="*/ 41811 w 58137"/>
                <a:gd name="connsiteY1" fmla="*/ 45770 h 242929"/>
                <a:gd name="connsiteX2" fmla="*/ 2718 w 58137"/>
                <a:gd name="connsiteY2" fmla="*/ 100 h 242929"/>
                <a:gd name="connsiteX3" fmla="*/ 212 w 58137"/>
                <a:gd name="connsiteY3" fmla="*/ 2529 h 242929"/>
                <a:gd name="connsiteX4" fmla="*/ 4973 w 58137"/>
                <a:gd name="connsiteY4" fmla="*/ 8116 h 242929"/>
                <a:gd name="connsiteX5" fmla="*/ 43815 w 58137"/>
                <a:gd name="connsiteY5" fmla="*/ 121564 h 242929"/>
                <a:gd name="connsiteX6" fmla="*/ 3470 w 58137"/>
                <a:gd name="connsiteY6" fmla="*/ 236470 h 242929"/>
                <a:gd name="connsiteX7" fmla="*/ 212 w 58137"/>
                <a:gd name="connsiteY7" fmla="*/ 240599 h 242929"/>
                <a:gd name="connsiteX8" fmla="*/ 2718 w 58137"/>
                <a:gd name="connsiteY8" fmla="*/ 243029 h 242929"/>
                <a:gd name="connsiteX9" fmla="*/ 42562 w 58137"/>
                <a:gd name="connsiteY9" fmla="*/ 195657 h 242929"/>
                <a:gd name="connsiteX10" fmla="*/ 58350 w 58137"/>
                <a:gd name="connsiteY10" fmla="*/ 121564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350" y="121564"/>
                  </a:moveTo>
                  <a:cubicBezTo>
                    <a:pt x="58350" y="102616"/>
                    <a:pt x="55593" y="73221"/>
                    <a:pt x="41811" y="45770"/>
                  </a:cubicBezTo>
                  <a:cubicBezTo>
                    <a:pt x="26775" y="15890"/>
                    <a:pt x="5224" y="100"/>
                    <a:pt x="2718" y="100"/>
                  </a:cubicBezTo>
                  <a:cubicBezTo>
                    <a:pt x="1214" y="100"/>
                    <a:pt x="212" y="1071"/>
                    <a:pt x="212" y="2529"/>
                  </a:cubicBezTo>
                  <a:cubicBezTo>
                    <a:pt x="212" y="3258"/>
                    <a:pt x="212" y="3744"/>
                    <a:pt x="4973" y="8116"/>
                  </a:cubicBezTo>
                  <a:cubicBezTo>
                    <a:pt x="29531" y="32166"/>
                    <a:pt x="43815" y="70792"/>
                    <a:pt x="43815" y="121564"/>
                  </a:cubicBezTo>
                  <a:cubicBezTo>
                    <a:pt x="43815" y="163105"/>
                    <a:pt x="34543" y="205861"/>
                    <a:pt x="3470" y="236470"/>
                  </a:cubicBezTo>
                  <a:cubicBezTo>
                    <a:pt x="212" y="239385"/>
                    <a:pt x="212" y="239871"/>
                    <a:pt x="212" y="240599"/>
                  </a:cubicBezTo>
                  <a:cubicBezTo>
                    <a:pt x="212" y="242057"/>
                    <a:pt x="1214" y="243029"/>
                    <a:pt x="2718" y="243029"/>
                  </a:cubicBezTo>
                  <a:cubicBezTo>
                    <a:pt x="5224" y="243029"/>
                    <a:pt x="27777" y="226509"/>
                    <a:pt x="42562" y="195657"/>
                  </a:cubicBezTo>
                  <a:cubicBezTo>
                    <a:pt x="55343" y="168935"/>
                    <a:pt x="58350" y="141970"/>
                    <a:pt x="58350" y="121564"/>
                  </a:cubicBezTo>
                  <a:close/>
                </a:path>
              </a:pathLst>
            </a:custGeom>
            <a:solidFill>
              <a:srgbClr val="000000"/>
            </a:solidFill>
            <a:ln w="25153" cap="flat">
              <a:noFill/>
              <a:prstDash val="solid"/>
              <a:miter/>
            </a:ln>
          </p:spPr>
          <p:txBody>
            <a:bodyPr rtlCol="0" anchor="ctr"/>
            <a:lstStyle/>
            <a:p>
              <a:endParaRPr lang="en-CN"/>
            </a:p>
          </p:txBody>
        </p:sp>
        <p:sp>
          <p:nvSpPr>
            <p:cNvPr id="18469" name="Freeform 18468">
              <a:extLst>
                <a:ext uri="{FF2B5EF4-FFF2-40B4-BE49-F238E27FC236}">
                  <a16:creationId xmlns:a16="http://schemas.microsoft.com/office/drawing/2014/main" id="{DCAABE8B-50CC-710C-F8F1-293842CB1B43}"/>
                </a:ext>
              </a:extLst>
            </p:cNvPr>
            <p:cNvSpPr/>
            <p:nvPr>
              <p:custDataLst>
                <p:tags r:id="rId30"/>
              </p:custDataLst>
            </p:nvPr>
          </p:nvSpPr>
          <p:spPr>
            <a:xfrm>
              <a:off x="8052762" y="4880135"/>
              <a:ext cx="166645" cy="56845"/>
            </a:xfrm>
            <a:custGeom>
              <a:avLst/>
              <a:gdLst>
                <a:gd name="connsiteX0" fmla="*/ 158344 w 166645"/>
                <a:gd name="connsiteY0" fmla="*/ 9817 h 56845"/>
                <a:gd name="connsiteX1" fmla="*/ 166864 w 166645"/>
                <a:gd name="connsiteY1" fmla="*/ 4958 h 56845"/>
                <a:gd name="connsiteX2" fmla="*/ 158594 w 166645"/>
                <a:gd name="connsiteY2" fmla="*/ 100 h 56845"/>
                <a:gd name="connsiteX3" fmla="*/ 8488 w 166645"/>
                <a:gd name="connsiteY3" fmla="*/ 100 h 56845"/>
                <a:gd name="connsiteX4" fmla="*/ 219 w 166645"/>
                <a:gd name="connsiteY4" fmla="*/ 4958 h 56845"/>
                <a:gd name="connsiteX5" fmla="*/ 8739 w 166645"/>
                <a:gd name="connsiteY5" fmla="*/ 9817 h 56845"/>
                <a:gd name="connsiteX6" fmla="*/ 158344 w 166645"/>
                <a:gd name="connsiteY6" fmla="*/ 9817 h 56845"/>
                <a:gd name="connsiteX7" fmla="*/ 158594 w 166645"/>
                <a:gd name="connsiteY7" fmla="*/ 56945 h 56845"/>
                <a:gd name="connsiteX8" fmla="*/ 166864 w 166645"/>
                <a:gd name="connsiteY8" fmla="*/ 52086 h 56845"/>
                <a:gd name="connsiteX9" fmla="*/ 158344 w 166645"/>
                <a:gd name="connsiteY9" fmla="*/ 47228 h 56845"/>
                <a:gd name="connsiteX10" fmla="*/ 8739 w 166645"/>
                <a:gd name="connsiteY10" fmla="*/ 47228 h 56845"/>
                <a:gd name="connsiteX11" fmla="*/ 219 w 166645"/>
                <a:gd name="connsiteY11" fmla="*/ 52086 h 56845"/>
                <a:gd name="connsiteX12" fmla="*/ 8488 w 166645"/>
                <a:gd name="connsiteY12" fmla="*/ 56945 h 56845"/>
                <a:gd name="connsiteX13" fmla="*/ 158594 w 166645"/>
                <a:gd name="connsiteY13" fmla="*/ 56945 h 5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45" h="56845">
                  <a:moveTo>
                    <a:pt x="158344" y="9817"/>
                  </a:moveTo>
                  <a:cubicBezTo>
                    <a:pt x="162102" y="9817"/>
                    <a:pt x="166864" y="9817"/>
                    <a:pt x="166864" y="4958"/>
                  </a:cubicBezTo>
                  <a:cubicBezTo>
                    <a:pt x="166864" y="100"/>
                    <a:pt x="162102" y="100"/>
                    <a:pt x="158594" y="100"/>
                  </a:cubicBezTo>
                  <a:lnTo>
                    <a:pt x="8488" y="100"/>
                  </a:lnTo>
                  <a:cubicBezTo>
                    <a:pt x="4980" y="100"/>
                    <a:pt x="219" y="100"/>
                    <a:pt x="219" y="4958"/>
                  </a:cubicBezTo>
                  <a:cubicBezTo>
                    <a:pt x="219" y="9817"/>
                    <a:pt x="4980" y="9817"/>
                    <a:pt x="8739" y="9817"/>
                  </a:cubicBezTo>
                  <a:lnTo>
                    <a:pt x="158344" y="9817"/>
                  </a:lnTo>
                  <a:close/>
                  <a:moveTo>
                    <a:pt x="158594" y="56945"/>
                  </a:moveTo>
                  <a:cubicBezTo>
                    <a:pt x="162102" y="56945"/>
                    <a:pt x="166864" y="56945"/>
                    <a:pt x="166864" y="52086"/>
                  </a:cubicBezTo>
                  <a:cubicBezTo>
                    <a:pt x="166864" y="47228"/>
                    <a:pt x="162102" y="47228"/>
                    <a:pt x="158344" y="47228"/>
                  </a:cubicBezTo>
                  <a:lnTo>
                    <a:pt x="8739" y="47228"/>
                  </a:lnTo>
                  <a:cubicBezTo>
                    <a:pt x="4980" y="47228"/>
                    <a:pt x="219" y="47228"/>
                    <a:pt x="219" y="52086"/>
                  </a:cubicBezTo>
                  <a:cubicBezTo>
                    <a:pt x="219" y="56945"/>
                    <a:pt x="4980" y="56945"/>
                    <a:pt x="8488" y="56945"/>
                  </a:cubicBezTo>
                  <a:lnTo>
                    <a:pt x="158594" y="56945"/>
                  </a:lnTo>
                  <a:close/>
                </a:path>
              </a:pathLst>
            </a:custGeom>
            <a:solidFill>
              <a:srgbClr val="000000"/>
            </a:solidFill>
            <a:ln w="25153" cap="flat">
              <a:noFill/>
              <a:prstDash val="solid"/>
              <a:miter/>
            </a:ln>
          </p:spPr>
          <p:txBody>
            <a:bodyPr rtlCol="0" anchor="ctr"/>
            <a:lstStyle/>
            <a:p>
              <a:endParaRPr lang="en-CN"/>
            </a:p>
          </p:txBody>
        </p:sp>
        <p:sp>
          <p:nvSpPr>
            <p:cNvPr id="18470" name="Freeform 18469">
              <a:extLst>
                <a:ext uri="{FF2B5EF4-FFF2-40B4-BE49-F238E27FC236}">
                  <a16:creationId xmlns:a16="http://schemas.microsoft.com/office/drawing/2014/main" id="{58130908-6F85-33A9-2B1E-0F8268257294}"/>
                </a:ext>
              </a:extLst>
            </p:cNvPr>
            <p:cNvSpPr/>
            <p:nvPr>
              <p:custDataLst>
                <p:tags r:id="rId31"/>
              </p:custDataLst>
            </p:nvPr>
          </p:nvSpPr>
          <p:spPr>
            <a:xfrm>
              <a:off x="8310261" y="4860457"/>
              <a:ext cx="96979" cy="111504"/>
            </a:xfrm>
            <a:custGeom>
              <a:avLst/>
              <a:gdLst>
                <a:gd name="connsiteX0" fmla="*/ 21279 w 96979"/>
                <a:gd name="connsiteY0" fmla="*/ 47714 h 111504"/>
                <a:gd name="connsiteX1" fmla="*/ 52353 w 96979"/>
                <a:gd name="connsiteY1" fmla="*/ 5444 h 111504"/>
                <a:gd name="connsiteX2" fmla="*/ 80670 w 96979"/>
                <a:gd name="connsiteY2" fmla="*/ 47714 h 111504"/>
                <a:gd name="connsiteX3" fmla="*/ 21279 w 96979"/>
                <a:gd name="connsiteY3" fmla="*/ 47714 h 111504"/>
                <a:gd name="connsiteX4" fmla="*/ 21028 w 96979"/>
                <a:gd name="connsiteY4" fmla="*/ 52815 h 111504"/>
                <a:gd name="connsiteX5" fmla="*/ 90944 w 96979"/>
                <a:gd name="connsiteY5" fmla="*/ 52815 h 111504"/>
                <a:gd name="connsiteX6" fmla="*/ 97209 w 96979"/>
                <a:gd name="connsiteY6" fmla="*/ 47714 h 111504"/>
                <a:gd name="connsiteX7" fmla="*/ 52353 w 96979"/>
                <a:gd name="connsiteY7" fmla="*/ 100 h 111504"/>
                <a:gd name="connsiteX8" fmla="*/ 229 w 96979"/>
                <a:gd name="connsiteY8" fmla="*/ 55487 h 111504"/>
                <a:gd name="connsiteX9" fmla="*/ 55360 w 96979"/>
                <a:gd name="connsiteY9" fmla="*/ 111604 h 111504"/>
                <a:gd name="connsiteX10" fmla="*/ 97209 w 96979"/>
                <a:gd name="connsiteY10" fmla="*/ 80023 h 111504"/>
                <a:gd name="connsiteX11" fmla="*/ 93951 w 96979"/>
                <a:gd name="connsiteY11" fmla="*/ 77108 h 111504"/>
                <a:gd name="connsiteX12" fmla="*/ 90694 w 96979"/>
                <a:gd name="connsiteY12" fmla="*/ 80509 h 111504"/>
                <a:gd name="connsiteX13" fmla="*/ 56863 w 96979"/>
                <a:gd name="connsiteY13" fmla="*/ 105531 h 111504"/>
                <a:gd name="connsiteX14" fmla="*/ 28546 w 96979"/>
                <a:gd name="connsiteY14" fmla="*/ 89255 h 111504"/>
                <a:gd name="connsiteX15" fmla="*/ 21028 w 96979"/>
                <a:gd name="connsiteY15" fmla="*/ 52815 h 1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979" h="111504">
                  <a:moveTo>
                    <a:pt x="21279" y="47714"/>
                  </a:moveTo>
                  <a:cubicBezTo>
                    <a:pt x="22783" y="11517"/>
                    <a:pt x="43833" y="5444"/>
                    <a:pt x="52353" y="5444"/>
                  </a:cubicBezTo>
                  <a:cubicBezTo>
                    <a:pt x="78164" y="5444"/>
                    <a:pt x="80670" y="38239"/>
                    <a:pt x="80670" y="47714"/>
                  </a:cubicBezTo>
                  <a:lnTo>
                    <a:pt x="21279" y="47714"/>
                  </a:lnTo>
                  <a:close/>
                  <a:moveTo>
                    <a:pt x="21028" y="52815"/>
                  </a:moveTo>
                  <a:lnTo>
                    <a:pt x="90944" y="52815"/>
                  </a:lnTo>
                  <a:cubicBezTo>
                    <a:pt x="96457" y="52815"/>
                    <a:pt x="97209" y="52815"/>
                    <a:pt x="97209" y="47714"/>
                  </a:cubicBezTo>
                  <a:cubicBezTo>
                    <a:pt x="97209" y="23664"/>
                    <a:pt x="83677" y="100"/>
                    <a:pt x="52353" y="100"/>
                  </a:cubicBezTo>
                  <a:cubicBezTo>
                    <a:pt x="23284" y="100"/>
                    <a:pt x="229" y="25121"/>
                    <a:pt x="229" y="55487"/>
                  </a:cubicBezTo>
                  <a:cubicBezTo>
                    <a:pt x="229" y="88040"/>
                    <a:pt x="26542" y="111604"/>
                    <a:pt x="55360" y="111604"/>
                  </a:cubicBezTo>
                  <a:cubicBezTo>
                    <a:pt x="85932" y="111604"/>
                    <a:pt x="97209" y="84639"/>
                    <a:pt x="97209" y="80023"/>
                  </a:cubicBezTo>
                  <a:cubicBezTo>
                    <a:pt x="97209" y="77594"/>
                    <a:pt x="95204" y="77108"/>
                    <a:pt x="93951" y="77108"/>
                  </a:cubicBezTo>
                  <a:cubicBezTo>
                    <a:pt x="91696" y="77108"/>
                    <a:pt x="91195" y="78566"/>
                    <a:pt x="90694" y="80509"/>
                  </a:cubicBezTo>
                  <a:cubicBezTo>
                    <a:pt x="81923" y="105531"/>
                    <a:pt x="59369" y="105531"/>
                    <a:pt x="56863" y="105531"/>
                  </a:cubicBezTo>
                  <a:cubicBezTo>
                    <a:pt x="44334" y="105531"/>
                    <a:pt x="34310" y="98243"/>
                    <a:pt x="28546" y="89255"/>
                  </a:cubicBezTo>
                  <a:cubicBezTo>
                    <a:pt x="21028" y="77594"/>
                    <a:pt x="21028" y="61561"/>
                    <a:pt x="21028" y="52815"/>
                  </a:cubicBezTo>
                  <a:close/>
                </a:path>
              </a:pathLst>
            </a:custGeom>
            <a:solidFill>
              <a:srgbClr val="000000"/>
            </a:solidFill>
            <a:ln w="25153" cap="flat">
              <a:noFill/>
              <a:prstDash val="solid"/>
              <a:miter/>
            </a:ln>
          </p:spPr>
          <p:txBody>
            <a:bodyPr rtlCol="0" anchor="ctr"/>
            <a:lstStyle/>
            <a:p>
              <a:endParaRPr lang="en-CN"/>
            </a:p>
          </p:txBody>
        </p:sp>
        <p:sp>
          <p:nvSpPr>
            <p:cNvPr id="18471" name="Freeform 18470">
              <a:extLst>
                <a:ext uri="{FF2B5EF4-FFF2-40B4-BE49-F238E27FC236}">
                  <a16:creationId xmlns:a16="http://schemas.microsoft.com/office/drawing/2014/main" id="{B2C4737F-B73E-5F4A-1484-2AC230E51404}"/>
                </a:ext>
              </a:extLst>
            </p:cNvPr>
            <p:cNvSpPr/>
            <p:nvPr>
              <p:custDataLst>
                <p:tags r:id="rId32"/>
              </p:custDataLst>
            </p:nvPr>
          </p:nvSpPr>
          <p:spPr>
            <a:xfrm>
              <a:off x="8417627" y="4864587"/>
              <a:ext cx="126299" cy="104702"/>
            </a:xfrm>
            <a:custGeom>
              <a:avLst/>
              <a:gdLst>
                <a:gd name="connsiteX0" fmla="*/ 69147 w 126299"/>
                <a:gd name="connsiteY0" fmla="*/ 47714 h 104702"/>
                <a:gd name="connsiteX1" fmla="*/ 92202 w 126299"/>
                <a:gd name="connsiteY1" fmla="*/ 20263 h 104702"/>
                <a:gd name="connsiteX2" fmla="*/ 122022 w 126299"/>
                <a:gd name="connsiteY2" fmla="*/ 7630 h 104702"/>
                <a:gd name="connsiteX3" fmla="*/ 122022 w 126299"/>
                <a:gd name="connsiteY3" fmla="*/ 100 h 104702"/>
                <a:gd name="connsiteX4" fmla="*/ 101474 w 126299"/>
                <a:gd name="connsiteY4" fmla="*/ 828 h 104702"/>
                <a:gd name="connsiteX5" fmla="*/ 77417 w 126299"/>
                <a:gd name="connsiteY5" fmla="*/ 100 h 104702"/>
                <a:gd name="connsiteX6" fmla="*/ 77417 w 126299"/>
                <a:gd name="connsiteY6" fmla="*/ 7630 h 104702"/>
                <a:gd name="connsiteX7" fmla="*/ 84684 w 126299"/>
                <a:gd name="connsiteY7" fmla="*/ 15161 h 104702"/>
                <a:gd name="connsiteX8" fmla="*/ 80925 w 126299"/>
                <a:gd name="connsiteY8" fmla="*/ 23664 h 104702"/>
                <a:gd name="connsiteX9" fmla="*/ 65388 w 126299"/>
                <a:gd name="connsiteY9" fmla="*/ 42612 h 104702"/>
                <a:gd name="connsiteX10" fmla="*/ 45842 w 126299"/>
                <a:gd name="connsiteY10" fmla="*/ 18076 h 104702"/>
                <a:gd name="connsiteX11" fmla="*/ 43586 w 126299"/>
                <a:gd name="connsiteY11" fmla="*/ 13704 h 104702"/>
                <a:gd name="connsiteX12" fmla="*/ 52357 w 126299"/>
                <a:gd name="connsiteY12" fmla="*/ 7630 h 104702"/>
                <a:gd name="connsiteX13" fmla="*/ 52357 w 126299"/>
                <a:gd name="connsiteY13" fmla="*/ 100 h 104702"/>
                <a:gd name="connsiteX14" fmla="*/ 25293 w 126299"/>
                <a:gd name="connsiteY14" fmla="*/ 828 h 104702"/>
                <a:gd name="connsiteX15" fmla="*/ 1487 w 126299"/>
                <a:gd name="connsiteY15" fmla="*/ 100 h 104702"/>
                <a:gd name="connsiteX16" fmla="*/ 1487 w 126299"/>
                <a:gd name="connsiteY16" fmla="*/ 7630 h 104702"/>
                <a:gd name="connsiteX17" fmla="*/ 31057 w 126299"/>
                <a:gd name="connsiteY17" fmla="*/ 22449 h 104702"/>
                <a:gd name="connsiteX18" fmla="*/ 55865 w 126299"/>
                <a:gd name="connsiteY18" fmla="*/ 53787 h 104702"/>
                <a:gd name="connsiteX19" fmla="*/ 32310 w 126299"/>
                <a:gd name="connsiteY19" fmla="*/ 82696 h 104702"/>
                <a:gd name="connsiteX20" fmla="*/ 234 w 126299"/>
                <a:gd name="connsiteY20" fmla="*/ 97271 h 104702"/>
                <a:gd name="connsiteX21" fmla="*/ 234 w 126299"/>
                <a:gd name="connsiteY21" fmla="*/ 104802 h 104702"/>
                <a:gd name="connsiteX22" fmla="*/ 21033 w 126299"/>
                <a:gd name="connsiteY22" fmla="*/ 104073 h 104702"/>
                <a:gd name="connsiteX23" fmla="*/ 44839 w 126299"/>
                <a:gd name="connsiteY23" fmla="*/ 104802 h 104702"/>
                <a:gd name="connsiteX24" fmla="*/ 44839 w 126299"/>
                <a:gd name="connsiteY24" fmla="*/ 97271 h 104702"/>
                <a:gd name="connsiteX25" fmla="*/ 37572 w 126299"/>
                <a:gd name="connsiteY25" fmla="*/ 89740 h 104702"/>
                <a:gd name="connsiteX26" fmla="*/ 60126 w 126299"/>
                <a:gd name="connsiteY26" fmla="*/ 58888 h 104702"/>
                <a:gd name="connsiteX27" fmla="*/ 79171 w 126299"/>
                <a:gd name="connsiteY27" fmla="*/ 83181 h 104702"/>
                <a:gd name="connsiteX28" fmla="*/ 84433 w 126299"/>
                <a:gd name="connsiteY28" fmla="*/ 91198 h 104702"/>
                <a:gd name="connsiteX29" fmla="*/ 75412 w 126299"/>
                <a:gd name="connsiteY29" fmla="*/ 97271 h 104702"/>
                <a:gd name="connsiteX30" fmla="*/ 75412 w 126299"/>
                <a:gd name="connsiteY30" fmla="*/ 104802 h 104702"/>
                <a:gd name="connsiteX31" fmla="*/ 102476 w 126299"/>
                <a:gd name="connsiteY31" fmla="*/ 104073 h 104702"/>
                <a:gd name="connsiteX32" fmla="*/ 126533 w 126299"/>
                <a:gd name="connsiteY32" fmla="*/ 104802 h 104702"/>
                <a:gd name="connsiteX33" fmla="*/ 126533 w 126299"/>
                <a:gd name="connsiteY33" fmla="*/ 97271 h 104702"/>
                <a:gd name="connsiteX34" fmla="*/ 102727 w 126299"/>
                <a:gd name="connsiteY34" fmla="*/ 89740 h 104702"/>
                <a:gd name="connsiteX35" fmla="*/ 69147 w 126299"/>
                <a:gd name="connsiteY35" fmla="*/ 47714 h 10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299" h="104702">
                  <a:moveTo>
                    <a:pt x="69147" y="47714"/>
                  </a:moveTo>
                  <a:cubicBezTo>
                    <a:pt x="76665" y="38482"/>
                    <a:pt x="86187" y="26579"/>
                    <a:pt x="92202" y="20263"/>
                  </a:cubicBezTo>
                  <a:cubicBezTo>
                    <a:pt x="99970" y="11517"/>
                    <a:pt x="110244" y="7873"/>
                    <a:pt x="122022" y="7630"/>
                  </a:cubicBezTo>
                  <a:lnTo>
                    <a:pt x="122022" y="100"/>
                  </a:lnTo>
                  <a:cubicBezTo>
                    <a:pt x="115507" y="585"/>
                    <a:pt x="107989" y="828"/>
                    <a:pt x="101474" y="828"/>
                  </a:cubicBezTo>
                  <a:cubicBezTo>
                    <a:pt x="93956" y="828"/>
                    <a:pt x="80674" y="343"/>
                    <a:pt x="77417" y="100"/>
                  </a:cubicBezTo>
                  <a:lnTo>
                    <a:pt x="77417" y="7630"/>
                  </a:lnTo>
                  <a:cubicBezTo>
                    <a:pt x="82679" y="8116"/>
                    <a:pt x="84684" y="11274"/>
                    <a:pt x="84684" y="15161"/>
                  </a:cubicBezTo>
                  <a:cubicBezTo>
                    <a:pt x="84684" y="19048"/>
                    <a:pt x="82178" y="22206"/>
                    <a:pt x="80925" y="23664"/>
                  </a:cubicBezTo>
                  <a:lnTo>
                    <a:pt x="65388" y="42612"/>
                  </a:lnTo>
                  <a:lnTo>
                    <a:pt x="45842" y="18076"/>
                  </a:lnTo>
                  <a:cubicBezTo>
                    <a:pt x="43586" y="15647"/>
                    <a:pt x="43586" y="15161"/>
                    <a:pt x="43586" y="13704"/>
                  </a:cubicBezTo>
                  <a:cubicBezTo>
                    <a:pt x="43586" y="10060"/>
                    <a:pt x="47345" y="7873"/>
                    <a:pt x="52357" y="7630"/>
                  </a:cubicBezTo>
                  <a:lnTo>
                    <a:pt x="52357" y="100"/>
                  </a:lnTo>
                  <a:cubicBezTo>
                    <a:pt x="45842" y="343"/>
                    <a:pt x="29302" y="828"/>
                    <a:pt x="25293" y="828"/>
                  </a:cubicBezTo>
                  <a:cubicBezTo>
                    <a:pt x="20030" y="828"/>
                    <a:pt x="8253" y="585"/>
                    <a:pt x="1487" y="100"/>
                  </a:cubicBezTo>
                  <a:lnTo>
                    <a:pt x="1487" y="7630"/>
                  </a:lnTo>
                  <a:cubicBezTo>
                    <a:pt x="19028" y="7630"/>
                    <a:pt x="19279" y="7873"/>
                    <a:pt x="31057" y="22449"/>
                  </a:cubicBezTo>
                  <a:lnTo>
                    <a:pt x="55865" y="53787"/>
                  </a:lnTo>
                  <a:lnTo>
                    <a:pt x="32310" y="82696"/>
                  </a:lnTo>
                  <a:cubicBezTo>
                    <a:pt x="20281" y="96785"/>
                    <a:pt x="5496" y="97271"/>
                    <a:pt x="234" y="97271"/>
                  </a:cubicBezTo>
                  <a:lnTo>
                    <a:pt x="234" y="104802"/>
                  </a:lnTo>
                  <a:cubicBezTo>
                    <a:pt x="6749" y="104316"/>
                    <a:pt x="14517" y="104073"/>
                    <a:pt x="21033" y="104073"/>
                  </a:cubicBezTo>
                  <a:cubicBezTo>
                    <a:pt x="28300" y="104073"/>
                    <a:pt x="38825" y="104559"/>
                    <a:pt x="44839" y="104802"/>
                  </a:cubicBezTo>
                  <a:lnTo>
                    <a:pt x="44839" y="97271"/>
                  </a:lnTo>
                  <a:cubicBezTo>
                    <a:pt x="39326" y="96542"/>
                    <a:pt x="37572" y="93384"/>
                    <a:pt x="37572" y="89740"/>
                  </a:cubicBezTo>
                  <a:cubicBezTo>
                    <a:pt x="37572" y="84396"/>
                    <a:pt x="44839" y="76379"/>
                    <a:pt x="60126" y="58888"/>
                  </a:cubicBezTo>
                  <a:lnTo>
                    <a:pt x="79171" y="83181"/>
                  </a:lnTo>
                  <a:cubicBezTo>
                    <a:pt x="81175" y="85854"/>
                    <a:pt x="84433" y="89740"/>
                    <a:pt x="84433" y="91198"/>
                  </a:cubicBezTo>
                  <a:cubicBezTo>
                    <a:pt x="84433" y="93384"/>
                    <a:pt x="82178" y="97028"/>
                    <a:pt x="75412" y="97271"/>
                  </a:cubicBezTo>
                  <a:lnTo>
                    <a:pt x="75412" y="104802"/>
                  </a:lnTo>
                  <a:cubicBezTo>
                    <a:pt x="82930" y="104559"/>
                    <a:pt x="96963" y="104073"/>
                    <a:pt x="102476" y="104073"/>
                  </a:cubicBezTo>
                  <a:cubicBezTo>
                    <a:pt x="109242" y="104073"/>
                    <a:pt x="119015" y="104316"/>
                    <a:pt x="126533" y="104802"/>
                  </a:cubicBezTo>
                  <a:lnTo>
                    <a:pt x="126533" y="97271"/>
                  </a:lnTo>
                  <a:cubicBezTo>
                    <a:pt x="113001" y="97271"/>
                    <a:pt x="108490" y="96785"/>
                    <a:pt x="102727" y="89740"/>
                  </a:cubicBezTo>
                  <a:lnTo>
                    <a:pt x="69147" y="47714"/>
                  </a:lnTo>
                  <a:close/>
                </a:path>
              </a:pathLst>
            </a:custGeom>
            <a:solidFill>
              <a:srgbClr val="000000"/>
            </a:solidFill>
            <a:ln w="25153" cap="flat">
              <a:noFill/>
              <a:prstDash val="solid"/>
              <a:miter/>
            </a:ln>
          </p:spPr>
          <p:txBody>
            <a:bodyPr rtlCol="0" anchor="ctr"/>
            <a:lstStyle/>
            <a:p>
              <a:endParaRPr lang="en-CN"/>
            </a:p>
          </p:txBody>
        </p:sp>
        <p:sp>
          <p:nvSpPr>
            <p:cNvPr id="18472" name="Freeform 18471">
              <a:extLst>
                <a:ext uri="{FF2B5EF4-FFF2-40B4-BE49-F238E27FC236}">
                  <a16:creationId xmlns:a16="http://schemas.microsoft.com/office/drawing/2014/main" id="{E814481C-C177-2F37-D14D-6C7074CBECEA}"/>
                </a:ext>
              </a:extLst>
            </p:cNvPr>
            <p:cNvSpPr/>
            <p:nvPr>
              <p:custDataLst>
                <p:tags r:id="rId33"/>
              </p:custDataLst>
            </p:nvPr>
          </p:nvSpPr>
          <p:spPr>
            <a:xfrm>
              <a:off x="8553895" y="4861915"/>
              <a:ext cx="123542" cy="154502"/>
            </a:xfrm>
            <a:custGeom>
              <a:avLst/>
              <a:gdLst>
                <a:gd name="connsiteX0" fmla="*/ 36324 w 123542"/>
                <a:gd name="connsiteY0" fmla="*/ 16133 h 154502"/>
                <a:gd name="connsiteX1" fmla="*/ 36324 w 123542"/>
                <a:gd name="connsiteY1" fmla="*/ 100 h 154502"/>
                <a:gd name="connsiteX2" fmla="*/ 239 w 123542"/>
                <a:gd name="connsiteY2" fmla="*/ 2772 h 154502"/>
                <a:gd name="connsiteX3" fmla="*/ 239 w 123542"/>
                <a:gd name="connsiteY3" fmla="*/ 10303 h 154502"/>
                <a:gd name="connsiteX4" fmla="*/ 19785 w 123542"/>
                <a:gd name="connsiteY4" fmla="*/ 22449 h 154502"/>
                <a:gd name="connsiteX5" fmla="*/ 19785 w 123542"/>
                <a:gd name="connsiteY5" fmla="*/ 136140 h 154502"/>
                <a:gd name="connsiteX6" fmla="*/ 239 w 123542"/>
                <a:gd name="connsiteY6" fmla="*/ 147072 h 154502"/>
                <a:gd name="connsiteX7" fmla="*/ 239 w 123542"/>
                <a:gd name="connsiteY7" fmla="*/ 154602 h 154502"/>
                <a:gd name="connsiteX8" fmla="*/ 28305 w 123542"/>
                <a:gd name="connsiteY8" fmla="*/ 153874 h 154502"/>
                <a:gd name="connsiteX9" fmla="*/ 56623 w 123542"/>
                <a:gd name="connsiteY9" fmla="*/ 154602 h 154502"/>
                <a:gd name="connsiteX10" fmla="*/ 56623 w 123542"/>
                <a:gd name="connsiteY10" fmla="*/ 147072 h 154502"/>
                <a:gd name="connsiteX11" fmla="*/ 37076 w 123542"/>
                <a:gd name="connsiteY11" fmla="*/ 136140 h 154502"/>
                <a:gd name="connsiteX12" fmla="*/ 37076 w 123542"/>
                <a:gd name="connsiteY12" fmla="*/ 95328 h 154502"/>
                <a:gd name="connsiteX13" fmla="*/ 37076 w 123542"/>
                <a:gd name="connsiteY13" fmla="*/ 93141 h 154502"/>
                <a:gd name="connsiteX14" fmla="*/ 67899 w 123542"/>
                <a:gd name="connsiteY14" fmla="*/ 110146 h 154502"/>
                <a:gd name="connsiteX15" fmla="*/ 123782 w 123542"/>
                <a:gd name="connsiteY15" fmla="*/ 55002 h 154502"/>
                <a:gd name="connsiteX16" fmla="*/ 71408 w 123542"/>
                <a:gd name="connsiteY16" fmla="*/ 100 h 154502"/>
                <a:gd name="connsiteX17" fmla="*/ 36324 w 123542"/>
                <a:gd name="connsiteY17" fmla="*/ 16133 h 154502"/>
                <a:gd name="connsiteX18" fmla="*/ 37076 w 123542"/>
                <a:gd name="connsiteY18" fmla="*/ 79780 h 154502"/>
                <a:gd name="connsiteX19" fmla="*/ 37076 w 123542"/>
                <a:gd name="connsiteY19" fmla="*/ 25607 h 154502"/>
                <a:gd name="connsiteX20" fmla="*/ 69403 w 123542"/>
                <a:gd name="connsiteY20" fmla="*/ 6173 h 154502"/>
                <a:gd name="connsiteX21" fmla="*/ 102982 w 123542"/>
                <a:gd name="connsiteY21" fmla="*/ 55002 h 154502"/>
                <a:gd name="connsiteX22" fmla="*/ 66897 w 123542"/>
                <a:gd name="connsiteY22" fmla="*/ 104802 h 154502"/>
                <a:gd name="connsiteX23" fmla="*/ 40584 w 123542"/>
                <a:gd name="connsiteY23" fmla="*/ 89983 h 154502"/>
                <a:gd name="connsiteX24" fmla="*/ 37076 w 123542"/>
                <a:gd name="connsiteY24" fmla="*/ 79780 h 15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542" h="154502">
                  <a:moveTo>
                    <a:pt x="36324" y="16133"/>
                  </a:moveTo>
                  <a:lnTo>
                    <a:pt x="36324" y="100"/>
                  </a:lnTo>
                  <a:lnTo>
                    <a:pt x="239" y="2772"/>
                  </a:lnTo>
                  <a:lnTo>
                    <a:pt x="239" y="10303"/>
                  </a:lnTo>
                  <a:cubicBezTo>
                    <a:pt x="18031" y="10303"/>
                    <a:pt x="19785" y="11760"/>
                    <a:pt x="19785" y="22449"/>
                  </a:cubicBezTo>
                  <a:lnTo>
                    <a:pt x="19785" y="136140"/>
                  </a:lnTo>
                  <a:cubicBezTo>
                    <a:pt x="19785" y="147072"/>
                    <a:pt x="17029" y="147072"/>
                    <a:pt x="239" y="147072"/>
                  </a:cubicBezTo>
                  <a:lnTo>
                    <a:pt x="239" y="154602"/>
                  </a:lnTo>
                  <a:cubicBezTo>
                    <a:pt x="8759" y="154360"/>
                    <a:pt x="21790" y="153874"/>
                    <a:pt x="28305" y="153874"/>
                  </a:cubicBezTo>
                  <a:cubicBezTo>
                    <a:pt x="35071" y="153874"/>
                    <a:pt x="47852" y="154360"/>
                    <a:pt x="56623" y="154602"/>
                  </a:cubicBezTo>
                  <a:lnTo>
                    <a:pt x="56623" y="147072"/>
                  </a:lnTo>
                  <a:cubicBezTo>
                    <a:pt x="39833" y="147072"/>
                    <a:pt x="37076" y="147072"/>
                    <a:pt x="37076" y="136140"/>
                  </a:cubicBezTo>
                  <a:lnTo>
                    <a:pt x="37076" y="95328"/>
                  </a:lnTo>
                  <a:lnTo>
                    <a:pt x="37076" y="93141"/>
                  </a:lnTo>
                  <a:cubicBezTo>
                    <a:pt x="38329" y="97028"/>
                    <a:pt x="48854" y="110146"/>
                    <a:pt x="67899" y="110146"/>
                  </a:cubicBezTo>
                  <a:cubicBezTo>
                    <a:pt x="97720" y="110146"/>
                    <a:pt x="123782" y="86339"/>
                    <a:pt x="123782" y="55002"/>
                  </a:cubicBezTo>
                  <a:cubicBezTo>
                    <a:pt x="123782" y="24150"/>
                    <a:pt x="99474" y="100"/>
                    <a:pt x="71408" y="100"/>
                  </a:cubicBezTo>
                  <a:cubicBezTo>
                    <a:pt x="51861" y="100"/>
                    <a:pt x="41336" y="10789"/>
                    <a:pt x="36324" y="16133"/>
                  </a:cubicBezTo>
                  <a:close/>
                  <a:moveTo>
                    <a:pt x="37076" y="79780"/>
                  </a:moveTo>
                  <a:lnTo>
                    <a:pt x="37076" y="25607"/>
                  </a:lnTo>
                  <a:cubicBezTo>
                    <a:pt x="44343" y="13218"/>
                    <a:pt x="56623" y="6173"/>
                    <a:pt x="69403" y="6173"/>
                  </a:cubicBezTo>
                  <a:cubicBezTo>
                    <a:pt x="87696" y="6173"/>
                    <a:pt x="102982" y="27551"/>
                    <a:pt x="102982" y="55002"/>
                  </a:cubicBezTo>
                  <a:cubicBezTo>
                    <a:pt x="102982" y="84396"/>
                    <a:pt x="85441" y="104802"/>
                    <a:pt x="66897" y="104802"/>
                  </a:cubicBezTo>
                  <a:cubicBezTo>
                    <a:pt x="56873" y="104802"/>
                    <a:pt x="47351" y="99943"/>
                    <a:pt x="40584" y="89983"/>
                  </a:cubicBezTo>
                  <a:cubicBezTo>
                    <a:pt x="37076" y="84882"/>
                    <a:pt x="37076" y="84639"/>
                    <a:pt x="37076" y="79780"/>
                  </a:cubicBezTo>
                  <a:close/>
                </a:path>
              </a:pathLst>
            </a:custGeom>
            <a:solidFill>
              <a:srgbClr val="000000"/>
            </a:solidFill>
            <a:ln w="25153" cap="flat">
              <a:noFill/>
              <a:prstDash val="solid"/>
              <a:miter/>
            </a:ln>
          </p:spPr>
          <p:txBody>
            <a:bodyPr rtlCol="0" anchor="ctr"/>
            <a:lstStyle/>
            <a:p>
              <a:endParaRPr lang="en-CN"/>
            </a:p>
          </p:txBody>
        </p:sp>
        <p:sp>
          <p:nvSpPr>
            <p:cNvPr id="18473" name="Freeform 18472">
              <a:extLst>
                <a:ext uri="{FF2B5EF4-FFF2-40B4-BE49-F238E27FC236}">
                  <a16:creationId xmlns:a16="http://schemas.microsoft.com/office/drawing/2014/main" id="{6F99957D-CC2A-3629-C410-842603239E4D}"/>
                </a:ext>
              </a:extLst>
            </p:cNvPr>
            <p:cNvSpPr/>
            <p:nvPr>
              <p:custDataLst>
                <p:tags r:id="rId34"/>
              </p:custDataLst>
            </p:nvPr>
          </p:nvSpPr>
          <p:spPr>
            <a:xfrm>
              <a:off x="8710906" y="4787093"/>
              <a:ext cx="58137" cy="242929"/>
            </a:xfrm>
            <a:custGeom>
              <a:avLst/>
              <a:gdLst>
                <a:gd name="connsiteX0" fmla="*/ 58382 w 58137"/>
                <a:gd name="connsiteY0" fmla="*/ 240599 h 242929"/>
                <a:gd name="connsiteX1" fmla="*/ 54122 w 58137"/>
                <a:gd name="connsiteY1" fmla="*/ 235255 h 242929"/>
                <a:gd name="connsiteX2" fmla="*/ 14779 w 58137"/>
                <a:gd name="connsiteY2" fmla="*/ 121564 h 242929"/>
                <a:gd name="connsiteX3" fmla="*/ 55125 w 58137"/>
                <a:gd name="connsiteY3" fmla="*/ 6659 h 242929"/>
                <a:gd name="connsiteX4" fmla="*/ 58382 w 58137"/>
                <a:gd name="connsiteY4" fmla="*/ 2529 h 242929"/>
                <a:gd name="connsiteX5" fmla="*/ 55876 w 58137"/>
                <a:gd name="connsiteY5" fmla="*/ 100 h 242929"/>
                <a:gd name="connsiteX6" fmla="*/ 16032 w 58137"/>
                <a:gd name="connsiteY6" fmla="*/ 47471 h 242929"/>
                <a:gd name="connsiteX7" fmla="*/ 244 w 58137"/>
                <a:gd name="connsiteY7" fmla="*/ 121564 h 242929"/>
                <a:gd name="connsiteX8" fmla="*/ 16784 w 58137"/>
                <a:gd name="connsiteY8" fmla="*/ 197358 h 242929"/>
                <a:gd name="connsiteX9" fmla="*/ 55876 w 58137"/>
                <a:gd name="connsiteY9" fmla="*/ 243029 h 242929"/>
                <a:gd name="connsiteX10" fmla="*/ 58382 w 58137"/>
                <a:gd name="connsiteY10" fmla="*/ 240599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382" y="240599"/>
                  </a:moveTo>
                  <a:cubicBezTo>
                    <a:pt x="58382" y="239871"/>
                    <a:pt x="58382" y="239385"/>
                    <a:pt x="54122" y="235255"/>
                  </a:cubicBezTo>
                  <a:cubicBezTo>
                    <a:pt x="22798" y="204646"/>
                    <a:pt x="14779" y="158732"/>
                    <a:pt x="14779" y="121564"/>
                  </a:cubicBezTo>
                  <a:cubicBezTo>
                    <a:pt x="14779" y="79295"/>
                    <a:pt x="24301" y="37025"/>
                    <a:pt x="55125" y="6659"/>
                  </a:cubicBezTo>
                  <a:cubicBezTo>
                    <a:pt x="58382" y="3744"/>
                    <a:pt x="58382" y="3258"/>
                    <a:pt x="58382" y="2529"/>
                  </a:cubicBezTo>
                  <a:cubicBezTo>
                    <a:pt x="58382" y="828"/>
                    <a:pt x="57380" y="100"/>
                    <a:pt x="55876" y="100"/>
                  </a:cubicBezTo>
                  <a:cubicBezTo>
                    <a:pt x="53370" y="100"/>
                    <a:pt x="30817" y="16619"/>
                    <a:pt x="16032" y="47471"/>
                  </a:cubicBezTo>
                  <a:cubicBezTo>
                    <a:pt x="3251" y="74193"/>
                    <a:pt x="244" y="101158"/>
                    <a:pt x="244" y="121564"/>
                  </a:cubicBezTo>
                  <a:cubicBezTo>
                    <a:pt x="244" y="140513"/>
                    <a:pt x="3001" y="169907"/>
                    <a:pt x="16784" y="197358"/>
                  </a:cubicBezTo>
                  <a:cubicBezTo>
                    <a:pt x="31819" y="227238"/>
                    <a:pt x="53370" y="243029"/>
                    <a:pt x="55876" y="243029"/>
                  </a:cubicBezTo>
                  <a:cubicBezTo>
                    <a:pt x="57380" y="243029"/>
                    <a:pt x="58382" y="242300"/>
                    <a:pt x="58382" y="240599"/>
                  </a:cubicBezTo>
                  <a:close/>
                </a:path>
              </a:pathLst>
            </a:custGeom>
            <a:solidFill>
              <a:srgbClr val="000000"/>
            </a:solidFill>
            <a:ln w="25153" cap="flat">
              <a:noFill/>
              <a:prstDash val="solid"/>
              <a:miter/>
            </a:ln>
          </p:spPr>
          <p:txBody>
            <a:bodyPr rtlCol="0" anchor="ctr"/>
            <a:lstStyle/>
            <a:p>
              <a:endParaRPr lang="en-CN"/>
            </a:p>
          </p:txBody>
        </p:sp>
        <p:sp>
          <p:nvSpPr>
            <p:cNvPr id="18474" name="Freeform 18473">
              <a:extLst>
                <a:ext uri="{FF2B5EF4-FFF2-40B4-BE49-F238E27FC236}">
                  <a16:creationId xmlns:a16="http://schemas.microsoft.com/office/drawing/2014/main" id="{2D208562-C281-0823-5945-0779E9078B55}"/>
                </a:ext>
              </a:extLst>
            </p:cNvPr>
            <p:cNvSpPr/>
            <p:nvPr>
              <p:custDataLst>
                <p:tags r:id="rId35"/>
              </p:custDataLst>
            </p:nvPr>
          </p:nvSpPr>
          <p:spPr>
            <a:xfrm>
              <a:off x="8779792" y="4859486"/>
              <a:ext cx="150607" cy="156932"/>
            </a:xfrm>
            <a:custGeom>
              <a:avLst/>
              <a:gdLst>
                <a:gd name="connsiteX0" fmla="*/ 17038 w 150607"/>
                <a:gd name="connsiteY0" fmla="*/ 141241 h 156932"/>
                <a:gd name="connsiteX1" fmla="*/ 15534 w 150607"/>
                <a:gd name="connsiteY1" fmla="*/ 145128 h 156932"/>
                <a:gd name="connsiteX2" fmla="*/ 9019 w 150607"/>
                <a:gd name="connsiteY2" fmla="*/ 145614 h 156932"/>
                <a:gd name="connsiteX3" fmla="*/ 248 w 150607"/>
                <a:gd name="connsiteY3" fmla="*/ 152416 h 156932"/>
                <a:gd name="connsiteX4" fmla="*/ 5010 w 150607"/>
                <a:gd name="connsiteY4" fmla="*/ 157032 h 156932"/>
                <a:gd name="connsiteX5" fmla="*/ 28064 w 150607"/>
                <a:gd name="connsiteY5" fmla="*/ 156303 h 156932"/>
                <a:gd name="connsiteX6" fmla="*/ 54878 w 150607"/>
                <a:gd name="connsiteY6" fmla="*/ 157032 h 156932"/>
                <a:gd name="connsiteX7" fmla="*/ 61393 w 150607"/>
                <a:gd name="connsiteY7" fmla="*/ 149987 h 156932"/>
                <a:gd name="connsiteX8" fmla="*/ 54878 w 150607"/>
                <a:gd name="connsiteY8" fmla="*/ 145614 h 156932"/>
                <a:gd name="connsiteX9" fmla="*/ 44102 w 150607"/>
                <a:gd name="connsiteY9" fmla="*/ 145371 h 156932"/>
                <a:gd name="connsiteX10" fmla="*/ 54878 w 150607"/>
                <a:gd name="connsiteY10" fmla="*/ 103102 h 156932"/>
                <a:gd name="connsiteX11" fmla="*/ 80188 w 150607"/>
                <a:gd name="connsiteY11" fmla="*/ 111847 h 156932"/>
                <a:gd name="connsiteX12" fmla="*/ 150855 w 150607"/>
                <a:gd name="connsiteY12" fmla="*/ 40183 h 156932"/>
                <a:gd name="connsiteX13" fmla="*/ 107001 w 150607"/>
                <a:gd name="connsiteY13" fmla="*/ 100 h 156932"/>
                <a:gd name="connsiteX14" fmla="*/ 72169 w 150607"/>
                <a:gd name="connsiteY14" fmla="*/ 13218 h 156932"/>
                <a:gd name="connsiteX15" fmla="*/ 43350 w 150607"/>
                <a:gd name="connsiteY15" fmla="*/ 100 h 156932"/>
                <a:gd name="connsiteX16" fmla="*/ 21549 w 150607"/>
                <a:gd name="connsiteY16" fmla="*/ 13947 h 156932"/>
                <a:gd name="connsiteX17" fmla="*/ 12026 w 150607"/>
                <a:gd name="connsiteY17" fmla="*/ 37997 h 156932"/>
                <a:gd name="connsiteX18" fmla="*/ 18040 w 150607"/>
                <a:gd name="connsiteY18" fmla="*/ 41398 h 156932"/>
                <a:gd name="connsiteX19" fmla="*/ 23052 w 150607"/>
                <a:gd name="connsiteY19" fmla="*/ 40183 h 156932"/>
                <a:gd name="connsiteX20" fmla="*/ 25057 w 150607"/>
                <a:gd name="connsiteY20" fmla="*/ 33138 h 156932"/>
                <a:gd name="connsiteX21" fmla="*/ 42097 w 150607"/>
                <a:gd name="connsiteY21" fmla="*/ 8845 h 156932"/>
                <a:gd name="connsiteX22" fmla="*/ 47861 w 150607"/>
                <a:gd name="connsiteY22" fmla="*/ 17833 h 156932"/>
                <a:gd name="connsiteX23" fmla="*/ 46358 w 150607"/>
                <a:gd name="connsiteY23" fmla="*/ 28279 h 156932"/>
                <a:gd name="connsiteX24" fmla="*/ 17038 w 150607"/>
                <a:gd name="connsiteY24" fmla="*/ 141241 h 156932"/>
                <a:gd name="connsiteX25" fmla="*/ 74675 w 150607"/>
                <a:gd name="connsiteY25" fmla="*/ 24635 h 156932"/>
                <a:gd name="connsiteX26" fmla="*/ 105748 w 150607"/>
                <a:gd name="connsiteY26" fmla="*/ 8845 h 156932"/>
                <a:gd name="connsiteX27" fmla="*/ 122538 w 150607"/>
                <a:gd name="connsiteY27" fmla="*/ 27308 h 156932"/>
                <a:gd name="connsiteX28" fmla="*/ 110009 w 150607"/>
                <a:gd name="connsiteY28" fmla="*/ 79294 h 156932"/>
                <a:gd name="connsiteX29" fmla="*/ 79687 w 150607"/>
                <a:gd name="connsiteY29" fmla="*/ 103102 h 156932"/>
                <a:gd name="connsiteX30" fmla="*/ 58887 w 150607"/>
                <a:gd name="connsiteY30" fmla="*/ 89012 h 156932"/>
                <a:gd name="connsiteX31" fmla="*/ 59388 w 150607"/>
                <a:gd name="connsiteY31" fmla="*/ 85611 h 156932"/>
                <a:gd name="connsiteX32" fmla="*/ 74675 w 150607"/>
                <a:gd name="connsiteY32" fmla="*/ 24635 h 15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0607" h="156932">
                  <a:moveTo>
                    <a:pt x="17038" y="141241"/>
                  </a:moveTo>
                  <a:cubicBezTo>
                    <a:pt x="16036" y="144642"/>
                    <a:pt x="15785" y="144885"/>
                    <a:pt x="15534" y="145128"/>
                  </a:cubicBezTo>
                  <a:cubicBezTo>
                    <a:pt x="14031" y="145614"/>
                    <a:pt x="11274" y="145614"/>
                    <a:pt x="9019" y="145614"/>
                  </a:cubicBezTo>
                  <a:cubicBezTo>
                    <a:pt x="4759" y="145614"/>
                    <a:pt x="248" y="145614"/>
                    <a:pt x="248" y="152416"/>
                  </a:cubicBezTo>
                  <a:cubicBezTo>
                    <a:pt x="248" y="155088"/>
                    <a:pt x="2253" y="157032"/>
                    <a:pt x="5010" y="157032"/>
                  </a:cubicBezTo>
                  <a:cubicBezTo>
                    <a:pt x="12277" y="157032"/>
                    <a:pt x="20546" y="156303"/>
                    <a:pt x="28064" y="156303"/>
                  </a:cubicBezTo>
                  <a:cubicBezTo>
                    <a:pt x="36835" y="156303"/>
                    <a:pt x="46358" y="157032"/>
                    <a:pt x="54878" y="157032"/>
                  </a:cubicBezTo>
                  <a:cubicBezTo>
                    <a:pt x="56632" y="157032"/>
                    <a:pt x="61393" y="157032"/>
                    <a:pt x="61393" y="149987"/>
                  </a:cubicBezTo>
                  <a:cubicBezTo>
                    <a:pt x="61393" y="145857"/>
                    <a:pt x="57384" y="145614"/>
                    <a:pt x="54878" y="145614"/>
                  </a:cubicBezTo>
                  <a:cubicBezTo>
                    <a:pt x="51369" y="145614"/>
                    <a:pt x="47360" y="145614"/>
                    <a:pt x="44102" y="145371"/>
                  </a:cubicBezTo>
                  <a:lnTo>
                    <a:pt x="54878" y="103102"/>
                  </a:lnTo>
                  <a:cubicBezTo>
                    <a:pt x="58637" y="106503"/>
                    <a:pt x="66906" y="111847"/>
                    <a:pt x="80188" y="111847"/>
                  </a:cubicBezTo>
                  <a:cubicBezTo>
                    <a:pt x="123791" y="111847"/>
                    <a:pt x="150855" y="73464"/>
                    <a:pt x="150855" y="40183"/>
                  </a:cubicBezTo>
                  <a:cubicBezTo>
                    <a:pt x="150855" y="10303"/>
                    <a:pt x="127801" y="100"/>
                    <a:pt x="107001" y="100"/>
                  </a:cubicBezTo>
                  <a:cubicBezTo>
                    <a:pt x="89209" y="100"/>
                    <a:pt x="76178" y="9574"/>
                    <a:pt x="72169" y="13218"/>
                  </a:cubicBezTo>
                  <a:cubicBezTo>
                    <a:pt x="62646" y="100"/>
                    <a:pt x="46107" y="100"/>
                    <a:pt x="43350" y="100"/>
                  </a:cubicBezTo>
                  <a:cubicBezTo>
                    <a:pt x="34078" y="100"/>
                    <a:pt x="26811" y="5201"/>
                    <a:pt x="21549" y="13947"/>
                  </a:cubicBezTo>
                  <a:cubicBezTo>
                    <a:pt x="15284" y="23664"/>
                    <a:pt x="12026" y="36782"/>
                    <a:pt x="12026" y="37997"/>
                  </a:cubicBezTo>
                  <a:cubicBezTo>
                    <a:pt x="12026" y="41398"/>
                    <a:pt x="15785" y="41398"/>
                    <a:pt x="18040" y="41398"/>
                  </a:cubicBezTo>
                  <a:cubicBezTo>
                    <a:pt x="20797" y="41398"/>
                    <a:pt x="21799" y="41398"/>
                    <a:pt x="23052" y="40183"/>
                  </a:cubicBezTo>
                  <a:cubicBezTo>
                    <a:pt x="23553" y="39697"/>
                    <a:pt x="23553" y="39211"/>
                    <a:pt x="25057" y="33138"/>
                  </a:cubicBezTo>
                  <a:cubicBezTo>
                    <a:pt x="30069" y="13704"/>
                    <a:pt x="35833" y="8845"/>
                    <a:pt x="42097" y="8845"/>
                  </a:cubicBezTo>
                  <a:cubicBezTo>
                    <a:pt x="44854" y="8845"/>
                    <a:pt x="47861" y="9817"/>
                    <a:pt x="47861" y="17833"/>
                  </a:cubicBezTo>
                  <a:cubicBezTo>
                    <a:pt x="47861" y="21477"/>
                    <a:pt x="47360" y="24878"/>
                    <a:pt x="46358" y="28279"/>
                  </a:cubicBezTo>
                  <a:lnTo>
                    <a:pt x="17038" y="141241"/>
                  </a:lnTo>
                  <a:close/>
                  <a:moveTo>
                    <a:pt x="74675" y="24635"/>
                  </a:moveTo>
                  <a:cubicBezTo>
                    <a:pt x="81942" y="16376"/>
                    <a:pt x="93720" y="8845"/>
                    <a:pt x="105748" y="8845"/>
                  </a:cubicBezTo>
                  <a:cubicBezTo>
                    <a:pt x="121285" y="8845"/>
                    <a:pt x="122538" y="21963"/>
                    <a:pt x="122538" y="27308"/>
                  </a:cubicBezTo>
                  <a:cubicBezTo>
                    <a:pt x="122538" y="39940"/>
                    <a:pt x="114018" y="69820"/>
                    <a:pt x="110009" y="79294"/>
                  </a:cubicBezTo>
                  <a:cubicBezTo>
                    <a:pt x="102240" y="97028"/>
                    <a:pt x="89961" y="103102"/>
                    <a:pt x="79687" y="103102"/>
                  </a:cubicBezTo>
                  <a:cubicBezTo>
                    <a:pt x="64902" y="103102"/>
                    <a:pt x="58887" y="91684"/>
                    <a:pt x="58887" y="89012"/>
                  </a:cubicBezTo>
                  <a:lnTo>
                    <a:pt x="59388" y="85611"/>
                  </a:lnTo>
                  <a:lnTo>
                    <a:pt x="74675" y="24635"/>
                  </a:lnTo>
                  <a:close/>
                </a:path>
              </a:pathLst>
            </a:custGeom>
            <a:solidFill>
              <a:srgbClr val="000000"/>
            </a:solidFill>
            <a:ln w="25153" cap="flat">
              <a:noFill/>
              <a:prstDash val="solid"/>
              <a:miter/>
            </a:ln>
          </p:spPr>
          <p:txBody>
            <a:bodyPr rtlCol="0" anchor="ctr"/>
            <a:lstStyle/>
            <a:p>
              <a:endParaRPr lang="en-CN"/>
            </a:p>
          </p:txBody>
        </p:sp>
        <p:sp>
          <p:nvSpPr>
            <p:cNvPr id="18475" name="Freeform 18474">
              <a:extLst>
                <a:ext uri="{FF2B5EF4-FFF2-40B4-BE49-F238E27FC236}">
                  <a16:creationId xmlns:a16="http://schemas.microsoft.com/office/drawing/2014/main" id="{40A5ED95-6FA4-E858-8920-73464908403C}"/>
                </a:ext>
              </a:extLst>
            </p:cNvPr>
            <p:cNvSpPr/>
            <p:nvPr>
              <p:custDataLst>
                <p:tags r:id="rId36"/>
              </p:custDataLst>
            </p:nvPr>
          </p:nvSpPr>
          <p:spPr>
            <a:xfrm>
              <a:off x="8942384" y="4892985"/>
              <a:ext cx="53151" cy="114443"/>
            </a:xfrm>
            <a:custGeom>
              <a:avLst/>
              <a:gdLst>
                <a:gd name="connsiteX0" fmla="*/ 48844 w 53151"/>
                <a:gd name="connsiteY0" fmla="*/ 6563 h 114443"/>
                <a:gd name="connsiteX1" fmla="*/ 41828 w 53151"/>
                <a:gd name="connsiteY1" fmla="*/ 101 h 114443"/>
                <a:gd name="connsiteX2" fmla="*/ 32004 w 53151"/>
                <a:gd name="connsiteY2" fmla="*/ 9454 h 114443"/>
                <a:gd name="connsiteX3" fmla="*/ 39021 w 53151"/>
                <a:gd name="connsiteY3" fmla="*/ 15916 h 114443"/>
                <a:gd name="connsiteX4" fmla="*/ 48844 w 53151"/>
                <a:gd name="connsiteY4" fmla="*/ 6563 h 114443"/>
                <a:gd name="connsiteX5" fmla="*/ 13060 w 53151"/>
                <a:gd name="connsiteY5" fmla="*/ 92949 h 114443"/>
                <a:gd name="connsiteX6" fmla="*/ 11481 w 53151"/>
                <a:gd name="connsiteY6" fmla="*/ 100091 h 114443"/>
                <a:gd name="connsiteX7" fmla="*/ 28145 w 53151"/>
                <a:gd name="connsiteY7" fmla="*/ 114545 h 114443"/>
                <a:gd name="connsiteX8" fmla="*/ 53405 w 53151"/>
                <a:gd name="connsiteY8" fmla="*/ 88527 h 114443"/>
                <a:gd name="connsiteX9" fmla="*/ 50599 w 53151"/>
                <a:gd name="connsiteY9" fmla="*/ 86317 h 114443"/>
                <a:gd name="connsiteX10" fmla="*/ 47266 w 53151"/>
                <a:gd name="connsiteY10" fmla="*/ 89207 h 114443"/>
                <a:gd name="connsiteX11" fmla="*/ 28672 w 53151"/>
                <a:gd name="connsiteY11" fmla="*/ 109784 h 114443"/>
                <a:gd name="connsiteX12" fmla="*/ 24286 w 53151"/>
                <a:gd name="connsiteY12" fmla="*/ 103832 h 114443"/>
                <a:gd name="connsiteX13" fmla="*/ 27093 w 53151"/>
                <a:gd name="connsiteY13" fmla="*/ 92949 h 114443"/>
                <a:gd name="connsiteX14" fmla="*/ 32706 w 53151"/>
                <a:gd name="connsiteY14" fmla="*/ 79345 h 114443"/>
                <a:gd name="connsiteX15" fmla="*/ 41302 w 53151"/>
                <a:gd name="connsiteY15" fmla="*/ 57748 h 114443"/>
                <a:gd name="connsiteX16" fmla="*/ 42354 w 53151"/>
                <a:gd name="connsiteY16" fmla="*/ 52307 h 114443"/>
                <a:gd name="connsiteX17" fmla="*/ 25690 w 53151"/>
                <a:gd name="connsiteY17" fmla="*/ 37852 h 114443"/>
                <a:gd name="connsiteX18" fmla="*/ 254 w 53151"/>
                <a:gd name="connsiteY18" fmla="*/ 63870 h 114443"/>
                <a:gd name="connsiteX19" fmla="*/ 3236 w 53151"/>
                <a:gd name="connsiteY19" fmla="*/ 66081 h 114443"/>
                <a:gd name="connsiteX20" fmla="*/ 6394 w 53151"/>
                <a:gd name="connsiteY20" fmla="*/ 63360 h 114443"/>
                <a:gd name="connsiteX21" fmla="*/ 25163 w 53151"/>
                <a:gd name="connsiteY21" fmla="*/ 42614 h 114443"/>
                <a:gd name="connsiteX22" fmla="*/ 29549 w 53151"/>
                <a:gd name="connsiteY22" fmla="*/ 48565 h 114443"/>
                <a:gd name="connsiteX23" fmla="*/ 24111 w 53151"/>
                <a:gd name="connsiteY23" fmla="*/ 65570 h 114443"/>
                <a:gd name="connsiteX24" fmla="*/ 13060 w 53151"/>
                <a:gd name="connsiteY24" fmla="*/ 92949 h 11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51" h="114443">
                  <a:moveTo>
                    <a:pt x="48844" y="6563"/>
                  </a:moveTo>
                  <a:cubicBezTo>
                    <a:pt x="48844" y="3842"/>
                    <a:pt x="46739" y="101"/>
                    <a:pt x="41828" y="101"/>
                  </a:cubicBezTo>
                  <a:cubicBezTo>
                    <a:pt x="37092" y="101"/>
                    <a:pt x="32004" y="4522"/>
                    <a:pt x="32004" y="9454"/>
                  </a:cubicBezTo>
                  <a:cubicBezTo>
                    <a:pt x="32004" y="12345"/>
                    <a:pt x="34285" y="15916"/>
                    <a:pt x="39021" y="15916"/>
                  </a:cubicBezTo>
                  <a:cubicBezTo>
                    <a:pt x="44108" y="15916"/>
                    <a:pt x="48844" y="11154"/>
                    <a:pt x="48844" y="6563"/>
                  </a:cubicBezTo>
                  <a:close/>
                  <a:moveTo>
                    <a:pt x="13060" y="92949"/>
                  </a:moveTo>
                  <a:cubicBezTo>
                    <a:pt x="12358" y="95159"/>
                    <a:pt x="11481" y="97200"/>
                    <a:pt x="11481" y="100091"/>
                  </a:cubicBezTo>
                  <a:cubicBezTo>
                    <a:pt x="11481" y="108083"/>
                    <a:pt x="18497" y="114545"/>
                    <a:pt x="28145" y="114545"/>
                  </a:cubicBezTo>
                  <a:cubicBezTo>
                    <a:pt x="45687" y="114545"/>
                    <a:pt x="53405" y="91078"/>
                    <a:pt x="53405" y="88527"/>
                  </a:cubicBezTo>
                  <a:cubicBezTo>
                    <a:pt x="53405" y="86317"/>
                    <a:pt x="51125" y="86317"/>
                    <a:pt x="50599" y="86317"/>
                  </a:cubicBezTo>
                  <a:cubicBezTo>
                    <a:pt x="48143" y="86317"/>
                    <a:pt x="47967" y="87337"/>
                    <a:pt x="47266" y="89207"/>
                  </a:cubicBezTo>
                  <a:cubicBezTo>
                    <a:pt x="43231" y="102812"/>
                    <a:pt x="35513" y="109784"/>
                    <a:pt x="28672" y="109784"/>
                  </a:cubicBezTo>
                  <a:cubicBezTo>
                    <a:pt x="25163" y="109784"/>
                    <a:pt x="24286" y="107573"/>
                    <a:pt x="24286" y="103832"/>
                  </a:cubicBezTo>
                  <a:cubicBezTo>
                    <a:pt x="24286" y="99921"/>
                    <a:pt x="25514" y="96690"/>
                    <a:pt x="27093" y="92949"/>
                  </a:cubicBezTo>
                  <a:cubicBezTo>
                    <a:pt x="28847" y="88357"/>
                    <a:pt x="30777" y="83766"/>
                    <a:pt x="32706" y="79345"/>
                  </a:cubicBezTo>
                  <a:cubicBezTo>
                    <a:pt x="34285" y="75263"/>
                    <a:pt x="40600" y="59789"/>
                    <a:pt x="41302" y="57748"/>
                  </a:cubicBezTo>
                  <a:cubicBezTo>
                    <a:pt x="41828" y="56048"/>
                    <a:pt x="42354" y="54007"/>
                    <a:pt x="42354" y="52307"/>
                  </a:cubicBezTo>
                  <a:cubicBezTo>
                    <a:pt x="42354" y="44314"/>
                    <a:pt x="35337" y="37852"/>
                    <a:pt x="25690" y="37852"/>
                  </a:cubicBezTo>
                  <a:cubicBezTo>
                    <a:pt x="8323" y="37852"/>
                    <a:pt x="254" y="60979"/>
                    <a:pt x="254" y="63870"/>
                  </a:cubicBezTo>
                  <a:cubicBezTo>
                    <a:pt x="254" y="66081"/>
                    <a:pt x="2710" y="66081"/>
                    <a:pt x="3236" y="66081"/>
                  </a:cubicBezTo>
                  <a:cubicBezTo>
                    <a:pt x="5692" y="66081"/>
                    <a:pt x="5868" y="65230"/>
                    <a:pt x="6394" y="63360"/>
                  </a:cubicBezTo>
                  <a:cubicBezTo>
                    <a:pt x="10955" y="48735"/>
                    <a:pt x="18673" y="42614"/>
                    <a:pt x="25163" y="42614"/>
                  </a:cubicBezTo>
                  <a:cubicBezTo>
                    <a:pt x="27970" y="42614"/>
                    <a:pt x="29549" y="43974"/>
                    <a:pt x="29549" y="48565"/>
                  </a:cubicBezTo>
                  <a:cubicBezTo>
                    <a:pt x="29549" y="52477"/>
                    <a:pt x="28496" y="55027"/>
                    <a:pt x="24111" y="65570"/>
                  </a:cubicBezTo>
                  <a:lnTo>
                    <a:pt x="13060" y="92949"/>
                  </a:lnTo>
                  <a:close/>
                </a:path>
              </a:pathLst>
            </a:custGeom>
            <a:solidFill>
              <a:srgbClr val="000000"/>
            </a:solidFill>
            <a:ln w="25153" cap="flat">
              <a:noFill/>
              <a:prstDash val="solid"/>
              <a:miter/>
            </a:ln>
          </p:spPr>
          <p:txBody>
            <a:bodyPr rtlCol="0" anchor="ctr"/>
            <a:lstStyle/>
            <a:p>
              <a:endParaRPr lang="en-CN"/>
            </a:p>
          </p:txBody>
        </p:sp>
        <p:sp>
          <p:nvSpPr>
            <p:cNvPr id="18476" name="Freeform 18475">
              <a:extLst>
                <a:ext uri="{FF2B5EF4-FFF2-40B4-BE49-F238E27FC236}">
                  <a16:creationId xmlns:a16="http://schemas.microsoft.com/office/drawing/2014/main" id="{3BEB8449-A089-98A5-0EA0-F1DC1F900F91}"/>
                </a:ext>
              </a:extLst>
            </p:cNvPr>
            <p:cNvSpPr/>
            <p:nvPr>
              <p:custDataLst>
                <p:tags r:id="rId37"/>
              </p:custDataLst>
            </p:nvPr>
          </p:nvSpPr>
          <p:spPr>
            <a:xfrm>
              <a:off x="9033858" y="4802640"/>
              <a:ext cx="286178" cy="170779"/>
            </a:xfrm>
            <a:custGeom>
              <a:avLst/>
              <a:gdLst>
                <a:gd name="connsiteX0" fmla="*/ 257117 w 286178"/>
                <a:gd name="connsiteY0" fmla="*/ 20749 h 170779"/>
                <a:gd name="connsiteX1" fmla="*/ 278918 w 286178"/>
                <a:gd name="connsiteY1" fmla="*/ 11517 h 170779"/>
                <a:gd name="connsiteX2" fmla="*/ 286436 w 286178"/>
                <a:gd name="connsiteY2" fmla="*/ 4472 h 170779"/>
                <a:gd name="connsiteX3" fmla="*/ 281925 w 286178"/>
                <a:gd name="connsiteY3" fmla="*/ 100 h 170779"/>
                <a:gd name="connsiteX4" fmla="*/ 260625 w 286178"/>
                <a:gd name="connsiteY4" fmla="*/ 828 h 170779"/>
                <a:gd name="connsiteX5" fmla="*/ 231807 w 286178"/>
                <a:gd name="connsiteY5" fmla="*/ 100 h 170779"/>
                <a:gd name="connsiteX6" fmla="*/ 225041 w 286178"/>
                <a:gd name="connsiteY6" fmla="*/ 7145 h 170779"/>
                <a:gd name="connsiteX7" fmla="*/ 231305 w 286178"/>
                <a:gd name="connsiteY7" fmla="*/ 11517 h 170779"/>
                <a:gd name="connsiteX8" fmla="*/ 248847 w 286178"/>
                <a:gd name="connsiteY8" fmla="*/ 14190 h 170779"/>
                <a:gd name="connsiteX9" fmla="*/ 176425 w 286178"/>
                <a:gd name="connsiteY9" fmla="*/ 125208 h 170779"/>
                <a:gd name="connsiteX10" fmla="*/ 161390 w 286178"/>
                <a:gd name="connsiteY10" fmla="*/ 12732 h 170779"/>
                <a:gd name="connsiteX11" fmla="*/ 177678 w 286178"/>
                <a:gd name="connsiteY11" fmla="*/ 11517 h 170779"/>
                <a:gd name="connsiteX12" fmla="*/ 186950 w 286178"/>
                <a:gd name="connsiteY12" fmla="*/ 4472 h 170779"/>
                <a:gd name="connsiteX13" fmla="*/ 181688 w 286178"/>
                <a:gd name="connsiteY13" fmla="*/ 100 h 170779"/>
                <a:gd name="connsiteX14" fmla="*/ 144850 w 286178"/>
                <a:gd name="connsiteY14" fmla="*/ 828 h 170779"/>
                <a:gd name="connsiteX15" fmla="*/ 128812 w 286178"/>
                <a:gd name="connsiteY15" fmla="*/ 585 h 170779"/>
                <a:gd name="connsiteX16" fmla="*/ 112023 w 286178"/>
                <a:gd name="connsiteY16" fmla="*/ 100 h 170779"/>
                <a:gd name="connsiteX17" fmla="*/ 105257 w 286178"/>
                <a:gd name="connsiteY17" fmla="*/ 7145 h 170779"/>
                <a:gd name="connsiteX18" fmla="*/ 113526 w 286178"/>
                <a:gd name="connsiteY18" fmla="*/ 11517 h 170779"/>
                <a:gd name="connsiteX19" fmla="*/ 125555 w 286178"/>
                <a:gd name="connsiteY19" fmla="*/ 12003 h 170779"/>
                <a:gd name="connsiteX20" fmla="*/ 128812 w 286178"/>
                <a:gd name="connsiteY20" fmla="*/ 36296 h 170779"/>
                <a:gd name="connsiteX21" fmla="*/ 126808 w 286178"/>
                <a:gd name="connsiteY21" fmla="*/ 40183 h 170779"/>
                <a:gd name="connsiteX22" fmla="*/ 71426 w 286178"/>
                <a:gd name="connsiteY22" fmla="*/ 125208 h 170779"/>
                <a:gd name="connsiteX23" fmla="*/ 56391 w 286178"/>
                <a:gd name="connsiteY23" fmla="*/ 12732 h 170779"/>
                <a:gd name="connsiteX24" fmla="*/ 72679 w 286178"/>
                <a:gd name="connsiteY24" fmla="*/ 11517 h 170779"/>
                <a:gd name="connsiteX25" fmla="*/ 79946 w 286178"/>
                <a:gd name="connsiteY25" fmla="*/ 10060 h 170779"/>
                <a:gd name="connsiteX26" fmla="*/ 81951 w 286178"/>
                <a:gd name="connsiteY26" fmla="*/ 4472 h 170779"/>
                <a:gd name="connsiteX27" fmla="*/ 76689 w 286178"/>
                <a:gd name="connsiteY27" fmla="*/ 100 h 170779"/>
                <a:gd name="connsiteX28" fmla="*/ 39601 w 286178"/>
                <a:gd name="connsiteY28" fmla="*/ 828 h 170779"/>
                <a:gd name="connsiteX29" fmla="*/ 23563 w 286178"/>
                <a:gd name="connsiteY29" fmla="*/ 585 h 170779"/>
                <a:gd name="connsiteX30" fmla="*/ 7024 w 286178"/>
                <a:gd name="connsiteY30" fmla="*/ 100 h 170779"/>
                <a:gd name="connsiteX31" fmla="*/ 258 w 286178"/>
                <a:gd name="connsiteY31" fmla="*/ 7145 h 170779"/>
                <a:gd name="connsiteX32" fmla="*/ 8527 w 286178"/>
                <a:gd name="connsiteY32" fmla="*/ 11517 h 170779"/>
                <a:gd name="connsiteX33" fmla="*/ 20556 w 286178"/>
                <a:gd name="connsiteY33" fmla="*/ 12003 h 170779"/>
                <a:gd name="connsiteX34" fmla="*/ 40854 w 286178"/>
                <a:gd name="connsiteY34" fmla="*/ 163591 h 170779"/>
                <a:gd name="connsiteX35" fmla="*/ 48121 w 286178"/>
                <a:gd name="connsiteY35" fmla="*/ 170879 h 170779"/>
                <a:gd name="connsiteX36" fmla="*/ 58646 w 286178"/>
                <a:gd name="connsiteY36" fmla="*/ 164563 h 170779"/>
                <a:gd name="connsiteX37" fmla="*/ 131068 w 286178"/>
                <a:gd name="connsiteY37" fmla="*/ 53058 h 170779"/>
                <a:gd name="connsiteX38" fmla="*/ 145853 w 286178"/>
                <a:gd name="connsiteY38" fmla="*/ 163591 h 170779"/>
                <a:gd name="connsiteX39" fmla="*/ 153371 w 286178"/>
                <a:gd name="connsiteY39" fmla="*/ 170879 h 170779"/>
                <a:gd name="connsiteX40" fmla="*/ 163645 w 286178"/>
                <a:gd name="connsiteY40" fmla="*/ 164563 h 170779"/>
                <a:gd name="connsiteX41" fmla="*/ 257117 w 286178"/>
                <a:gd name="connsiteY41" fmla="*/ 20749 h 17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6178" h="170779">
                  <a:moveTo>
                    <a:pt x="257117" y="20749"/>
                  </a:moveTo>
                  <a:cubicBezTo>
                    <a:pt x="260124" y="16133"/>
                    <a:pt x="263131" y="11760"/>
                    <a:pt x="278918" y="11517"/>
                  </a:cubicBezTo>
                  <a:cubicBezTo>
                    <a:pt x="281925" y="11517"/>
                    <a:pt x="286436" y="11517"/>
                    <a:pt x="286436" y="4472"/>
                  </a:cubicBezTo>
                  <a:cubicBezTo>
                    <a:pt x="286436" y="2286"/>
                    <a:pt x="284431" y="100"/>
                    <a:pt x="281925" y="100"/>
                  </a:cubicBezTo>
                  <a:cubicBezTo>
                    <a:pt x="275159" y="100"/>
                    <a:pt x="267642" y="828"/>
                    <a:pt x="260625" y="828"/>
                  </a:cubicBezTo>
                  <a:cubicBezTo>
                    <a:pt x="251102" y="828"/>
                    <a:pt x="241079" y="100"/>
                    <a:pt x="231807" y="100"/>
                  </a:cubicBezTo>
                  <a:cubicBezTo>
                    <a:pt x="229802" y="100"/>
                    <a:pt x="225041" y="100"/>
                    <a:pt x="225041" y="7145"/>
                  </a:cubicBezTo>
                  <a:cubicBezTo>
                    <a:pt x="225041" y="11517"/>
                    <a:pt x="229551" y="11517"/>
                    <a:pt x="231305" y="11517"/>
                  </a:cubicBezTo>
                  <a:cubicBezTo>
                    <a:pt x="232308" y="11517"/>
                    <a:pt x="242332" y="11517"/>
                    <a:pt x="248847" y="14190"/>
                  </a:cubicBezTo>
                  <a:lnTo>
                    <a:pt x="176425" y="125208"/>
                  </a:lnTo>
                  <a:lnTo>
                    <a:pt x="161390" y="12732"/>
                  </a:lnTo>
                  <a:cubicBezTo>
                    <a:pt x="166151" y="11760"/>
                    <a:pt x="173919" y="11517"/>
                    <a:pt x="177678" y="11517"/>
                  </a:cubicBezTo>
                  <a:cubicBezTo>
                    <a:pt x="182941" y="11517"/>
                    <a:pt x="186950" y="11517"/>
                    <a:pt x="186950" y="4472"/>
                  </a:cubicBezTo>
                  <a:cubicBezTo>
                    <a:pt x="186950" y="4229"/>
                    <a:pt x="186950" y="100"/>
                    <a:pt x="181688" y="100"/>
                  </a:cubicBezTo>
                  <a:cubicBezTo>
                    <a:pt x="173418" y="100"/>
                    <a:pt x="153120" y="828"/>
                    <a:pt x="144850" y="828"/>
                  </a:cubicBezTo>
                  <a:cubicBezTo>
                    <a:pt x="139588" y="828"/>
                    <a:pt x="134075" y="585"/>
                    <a:pt x="128812" y="585"/>
                  </a:cubicBezTo>
                  <a:cubicBezTo>
                    <a:pt x="121545" y="585"/>
                    <a:pt x="112524" y="100"/>
                    <a:pt x="112023" y="100"/>
                  </a:cubicBezTo>
                  <a:cubicBezTo>
                    <a:pt x="110268" y="100"/>
                    <a:pt x="105257" y="100"/>
                    <a:pt x="105257" y="7145"/>
                  </a:cubicBezTo>
                  <a:cubicBezTo>
                    <a:pt x="105257" y="11517"/>
                    <a:pt x="109517" y="11517"/>
                    <a:pt x="113526" y="11517"/>
                  </a:cubicBezTo>
                  <a:cubicBezTo>
                    <a:pt x="117285" y="11517"/>
                    <a:pt x="122297" y="11760"/>
                    <a:pt x="125555" y="12003"/>
                  </a:cubicBezTo>
                  <a:lnTo>
                    <a:pt x="128812" y="36296"/>
                  </a:lnTo>
                  <a:cubicBezTo>
                    <a:pt x="128812" y="37025"/>
                    <a:pt x="128812" y="37511"/>
                    <a:pt x="126808" y="40183"/>
                  </a:cubicBezTo>
                  <a:lnTo>
                    <a:pt x="71426" y="125208"/>
                  </a:lnTo>
                  <a:lnTo>
                    <a:pt x="56391" y="12732"/>
                  </a:lnTo>
                  <a:cubicBezTo>
                    <a:pt x="61152" y="11760"/>
                    <a:pt x="68920" y="11517"/>
                    <a:pt x="72679" y="11517"/>
                  </a:cubicBezTo>
                  <a:cubicBezTo>
                    <a:pt x="78443" y="11517"/>
                    <a:pt x="78694" y="11274"/>
                    <a:pt x="79946" y="10060"/>
                  </a:cubicBezTo>
                  <a:cubicBezTo>
                    <a:pt x="81450" y="8845"/>
                    <a:pt x="81951" y="4715"/>
                    <a:pt x="81951" y="4472"/>
                  </a:cubicBezTo>
                  <a:cubicBezTo>
                    <a:pt x="81951" y="4229"/>
                    <a:pt x="81951" y="100"/>
                    <a:pt x="76689" y="100"/>
                  </a:cubicBezTo>
                  <a:cubicBezTo>
                    <a:pt x="68419" y="100"/>
                    <a:pt x="47870" y="828"/>
                    <a:pt x="39601" y="828"/>
                  </a:cubicBezTo>
                  <a:cubicBezTo>
                    <a:pt x="34338" y="828"/>
                    <a:pt x="28825" y="585"/>
                    <a:pt x="23563" y="585"/>
                  </a:cubicBezTo>
                  <a:cubicBezTo>
                    <a:pt x="16797" y="585"/>
                    <a:pt x="7274" y="100"/>
                    <a:pt x="7024" y="100"/>
                  </a:cubicBezTo>
                  <a:cubicBezTo>
                    <a:pt x="5019" y="100"/>
                    <a:pt x="258" y="100"/>
                    <a:pt x="258" y="7145"/>
                  </a:cubicBezTo>
                  <a:cubicBezTo>
                    <a:pt x="258" y="11517"/>
                    <a:pt x="4267" y="11517"/>
                    <a:pt x="8527" y="11517"/>
                  </a:cubicBezTo>
                  <a:cubicBezTo>
                    <a:pt x="12286" y="11517"/>
                    <a:pt x="17298" y="11760"/>
                    <a:pt x="20556" y="12003"/>
                  </a:cubicBezTo>
                  <a:lnTo>
                    <a:pt x="40854" y="163591"/>
                  </a:lnTo>
                  <a:cubicBezTo>
                    <a:pt x="41606" y="168449"/>
                    <a:pt x="42107" y="170879"/>
                    <a:pt x="48121" y="170879"/>
                  </a:cubicBezTo>
                  <a:cubicBezTo>
                    <a:pt x="53383" y="170879"/>
                    <a:pt x="55639" y="169178"/>
                    <a:pt x="58646" y="164563"/>
                  </a:cubicBezTo>
                  <a:lnTo>
                    <a:pt x="131068" y="53058"/>
                  </a:lnTo>
                  <a:lnTo>
                    <a:pt x="145853" y="163591"/>
                  </a:lnTo>
                  <a:cubicBezTo>
                    <a:pt x="146605" y="169178"/>
                    <a:pt x="147356" y="170879"/>
                    <a:pt x="153371" y="170879"/>
                  </a:cubicBezTo>
                  <a:cubicBezTo>
                    <a:pt x="158884" y="170879"/>
                    <a:pt x="160888" y="168935"/>
                    <a:pt x="163645" y="164563"/>
                  </a:cubicBezTo>
                  <a:lnTo>
                    <a:pt x="257117" y="20749"/>
                  </a:lnTo>
                  <a:close/>
                </a:path>
              </a:pathLst>
            </a:custGeom>
            <a:solidFill>
              <a:srgbClr val="000000"/>
            </a:solidFill>
            <a:ln w="25153" cap="flat">
              <a:noFill/>
              <a:prstDash val="solid"/>
              <a:miter/>
            </a:ln>
          </p:spPr>
          <p:txBody>
            <a:bodyPr rtlCol="0" anchor="ctr"/>
            <a:lstStyle/>
            <a:p>
              <a:endParaRPr lang="en-CN"/>
            </a:p>
          </p:txBody>
        </p:sp>
        <p:sp>
          <p:nvSpPr>
            <p:cNvPr id="18477" name="Freeform 18476">
              <a:extLst>
                <a:ext uri="{FF2B5EF4-FFF2-40B4-BE49-F238E27FC236}">
                  <a16:creationId xmlns:a16="http://schemas.microsoft.com/office/drawing/2014/main" id="{325EAE74-99B4-81EB-4D12-3DB87D2700C8}"/>
                </a:ext>
              </a:extLst>
            </p:cNvPr>
            <p:cNvSpPr/>
            <p:nvPr>
              <p:custDataLst>
                <p:tags r:id="rId38"/>
              </p:custDataLst>
            </p:nvPr>
          </p:nvSpPr>
          <p:spPr>
            <a:xfrm>
              <a:off x="9303234" y="4930736"/>
              <a:ext cx="75078" cy="76692"/>
            </a:xfrm>
            <a:custGeom>
              <a:avLst/>
              <a:gdLst>
                <a:gd name="connsiteX0" fmla="*/ 27809 w 75078"/>
                <a:gd name="connsiteY0" fmla="*/ 36322 h 76692"/>
                <a:gd name="connsiteX1" fmla="*/ 56051 w 75078"/>
                <a:gd name="connsiteY1" fmla="*/ 32751 h 76692"/>
                <a:gd name="connsiteX2" fmla="*/ 71487 w 75078"/>
                <a:gd name="connsiteY2" fmla="*/ 15066 h 76692"/>
                <a:gd name="connsiteX3" fmla="*/ 49736 w 75078"/>
                <a:gd name="connsiteY3" fmla="*/ 101 h 76692"/>
                <a:gd name="connsiteX4" fmla="*/ 268 w 75078"/>
                <a:gd name="connsiteY4" fmla="*/ 44824 h 76692"/>
                <a:gd name="connsiteX5" fmla="*/ 31843 w 75078"/>
                <a:gd name="connsiteY5" fmla="*/ 76794 h 76692"/>
                <a:gd name="connsiteX6" fmla="*/ 75346 w 75078"/>
                <a:gd name="connsiteY6" fmla="*/ 57578 h 76692"/>
                <a:gd name="connsiteX7" fmla="*/ 72364 w 75078"/>
                <a:gd name="connsiteY7" fmla="*/ 54687 h 76692"/>
                <a:gd name="connsiteX8" fmla="*/ 69558 w 75078"/>
                <a:gd name="connsiteY8" fmla="*/ 56388 h 76692"/>
                <a:gd name="connsiteX9" fmla="*/ 32194 w 75078"/>
                <a:gd name="connsiteY9" fmla="*/ 72032 h 76692"/>
                <a:gd name="connsiteX10" fmla="*/ 14653 w 75078"/>
                <a:gd name="connsiteY10" fmla="*/ 51456 h 76692"/>
                <a:gd name="connsiteX11" fmla="*/ 16758 w 75078"/>
                <a:gd name="connsiteY11" fmla="*/ 36322 h 76692"/>
                <a:gd name="connsiteX12" fmla="*/ 27809 w 75078"/>
                <a:gd name="connsiteY12" fmla="*/ 36322 h 76692"/>
                <a:gd name="connsiteX13" fmla="*/ 18161 w 75078"/>
                <a:gd name="connsiteY13" fmla="*/ 31560 h 76692"/>
                <a:gd name="connsiteX14" fmla="*/ 49736 w 75078"/>
                <a:gd name="connsiteY14" fmla="*/ 4863 h 76692"/>
                <a:gd name="connsiteX15" fmla="*/ 63944 w 75078"/>
                <a:gd name="connsiteY15" fmla="*/ 15066 h 76692"/>
                <a:gd name="connsiteX16" fmla="*/ 26756 w 75078"/>
                <a:gd name="connsiteY16" fmla="*/ 31560 h 76692"/>
                <a:gd name="connsiteX17" fmla="*/ 18161 w 75078"/>
                <a:gd name="connsiteY17" fmla="*/ 31560 h 7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078" h="76692">
                  <a:moveTo>
                    <a:pt x="27809" y="36322"/>
                  </a:moveTo>
                  <a:cubicBezTo>
                    <a:pt x="32720" y="36322"/>
                    <a:pt x="46578" y="35982"/>
                    <a:pt x="56051" y="32751"/>
                  </a:cubicBezTo>
                  <a:cubicBezTo>
                    <a:pt x="69031" y="28329"/>
                    <a:pt x="71487" y="20167"/>
                    <a:pt x="71487" y="15066"/>
                  </a:cubicBezTo>
                  <a:cubicBezTo>
                    <a:pt x="71487" y="5713"/>
                    <a:pt x="61839" y="101"/>
                    <a:pt x="49736" y="101"/>
                  </a:cubicBezTo>
                  <a:cubicBezTo>
                    <a:pt x="28686" y="101"/>
                    <a:pt x="268" y="15746"/>
                    <a:pt x="268" y="44824"/>
                  </a:cubicBezTo>
                  <a:cubicBezTo>
                    <a:pt x="268" y="61999"/>
                    <a:pt x="11320" y="76794"/>
                    <a:pt x="31843" y="76794"/>
                  </a:cubicBezTo>
                  <a:cubicBezTo>
                    <a:pt x="61489" y="76794"/>
                    <a:pt x="75346" y="59959"/>
                    <a:pt x="75346" y="57578"/>
                  </a:cubicBezTo>
                  <a:cubicBezTo>
                    <a:pt x="75346" y="56558"/>
                    <a:pt x="73768" y="54687"/>
                    <a:pt x="72364" y="54687"/>
                  </a:cubicBezTo>
                  <a:cubicBezTo>
                    <a:pt x="71312" y="54687"/>
                    <a:pt x="70961" y="55027"/>
                    <a:pt x="69558" y="56388"/>
                  </a:cubicBezTo>
                  <a:cubicBezTo>
                    <a:pt x="55875" y="72032"/>
                    <a:pt x="35352" y="72032"/>
                    <a:pt x="32194" y="72032"/>
                  </a:cubicBezTo>
                  <a:cubicBezTo>
                    <a:pt x="21669" y="72032"/>
                    <a:pt x="14653" y="65230"/>
                    <a:pt x="14653" y="51456"/>
                  </a:cubicBezTo>
                  <a:cubicBezTo>
                    <a:pt x="14653" y="49076"/>
                    <a:pt x="14653" y="45675"/>
                    <a:pt x="16758" y="36322"/>
                  </a:cubicBezTo>
                  <a:lnTo>
                    <a:pt x="27809" y="36322"/>
                  </a:lnTo>
                  <a:close/>
                  <a:moveTo>
                    <a:pt x="18161" y="31560"/>
                  </a:moveTo>
                  <a:cubicBezTo>
                    <a:pt x="25353" y="6903"/>
                    <a:pt x="44824" y="4863"/>
                    <a:pt x="49736" y="4863"/>
                  </a:cubicBezTo>
                  <a:cubicBezTo>
                    <a:pt x="57454" y="4863"/>
                    <a:pt x="63944" y="8604"/>
                    <a:pt x="63944" y="15066"/>
                  </a:cubicBezTo>
                  <a:cubicBezTo>
                    <a:pt x="63944" y="31560"/>
                    <a:pt x="34299" y="31560"/>
                    <a:pt x="26756" y="31560"/>
                  </a:cubicBezTo>
                  <a:lnTo>
                    <a:pt x="18161" y="31560"/>
                  </a:lnTo>
                  <a:close/>
                </a:path>
              </a:pathLst>
            </a:custGeom>
            <a:solidFill>
              <a:srgbClr val="000000"/>
            </a:solidFill>
            <a:ln w="25153" cap="flat">
              <a:noFill/>
              <a:prstDash val="solid"/>
              <a:miter/>
            </a:ln>
          </p:spPr>
          <p:txBody>
            <a:bodyPr rtlCol="0" anchor="ctr"/>
            <a:lstStyle/>
            <a:p>
              <a:endParaRPr lang="en-CN"/>
            </a:p>
          </p:txBody>
        </p:sp>
        <p:sp>
          <p:nvSpPr>
            <p:cNvPr id="18478" name="Freeform 18477">
              <a:extLst>
                <a:ext uri="{FF2B5EF4-FFF2-40B4-BE49-F238E27FC236}">
                  <a16:creationId xmlns:a16="http://schemas.microsoft.com/office/drawing/2014/main" id="{020DDF82-49EE-E238-1773-772BE252C178}"/>
                </a:ext>
              </a:extLst>
            </p:cNvPr>
            <p:cNvSpPr/>
            <p:nvPr>
              <p:custDataLst>
                <p:tags r:id="rId39"/>
              </p:custDataLst>
            </p:nvPr>
          </p:nvSpPr>
          <p:spPr>
            <a:xfrm>
              <a:off x="9410366" y="4859486"/>
              <a:ext cx="124795" cy="156932"/>
            </a:xfrm>
            <a:custGeom>
              <a:avLst/>
              <a:gdLst>
                <a:gd name="connsiteX0" fmla="*/ 125069 w 124795"/>
                <a:gd name="connsiteY0" fmla="*/ 4472 h 156932"/>
                <a:gd name="connsiteX1" fmla="*/ 120558 w 124795"/>
                <a:gd name="connsiteY1" fmla="*/ 100 h 156932"/>
                <a:gd name="connsiteX2" fmla="*/ 97754 w 124795"/>
                <a:gd name="connsiteY2" fmla="*/ 10546 h 156932"/>
                <a:gd name="connsiteX3" fmla="*/ 70940 w 124795"/>
                <a:gd name="connsiteY3" fmla="*/ 100 h 156932"/>
                <a:gd name="connsiteX4" fmla="*/ 273 w 124795"/>
                <a:gd name="connsiteY4" fmla="*/ 71764 h 156932"/>
                <a:gd name="connsiteX5" fmla="*/ 44127 w 124795"/>
                <a:gd name="connsiteY5" fmla="*/ 111847 h 156932"/>
                <a:gd name="connsiteX6" fmla="*/ 71441 w 124795"/>
                <a:gd name="connsiteY6" fmla="*/ 104073 h 156932"/>
                <a:gd name="connsiteX7" fmla="*/ 61919 w 124795"/>
                <a:gd name="connsiteY7" fmla="*/ 140998 h 156932"/>
                <a:gd name="connsiteX8" fmla="*/ 58912 w 124795"/>
                <a:gd name="connsiteY8" fmla="*/ 145128 h 156932"/>
                <a:gd name="connsiteX9" fmla="*/ 49389 w 124795"/>
                <a:gd name="connsiteY9" fmla="*/ 145614 h 156932"/>
                <a:gd name="connsiteX10" fmla="*/ 42373 w 124795"/>
                <a:gd name="connsiteY10" fmla="*/ 147072 h 156932"/>
                <a:gd name="connsiteX11" fmla="*/ 40368 w 124795"/>
                <a:gd name="connsiteY11" fmla="*/ 152659 h 156932"/>
                <a:gd name="connsiteX12" fmla="*/ 45380 w 124795"/>
                <a:gd name="connsiteY12" fmla="*/ 157032 h 156932"/>
                <a:gd name="connsiteX13" fmla="*/ 71943 w 124795"/>
                <a:gd name="connsiteY13" fmla="*/ 156303 h 156932"/>
                <a:gd name="connsiteX14" fmla="*/ 99759 w 124795"/>
                <a:gd name="connsiteY14" fmla="*/ 157032 h 156932"/>
                <a:gd name="connsiteX15" fmla="*/ 106274 w 124795"/>
                <a:gd name="connsiteY15" fmla="*/ 149987 h 156932"/>
                <a:gd name="connsiteX16" fmla="*/ 99759 w 124795"/>
                <a:gd name="connsiteY16" fmla="*/ 145614 h 156932"/>
                <a:gd name="connsiteX17" fmla="*/ 88983 w 124795"/>
                <a:gd name="connsiteY17" fmla="*/ 145371 h 156932"/>
                <a:gd name="connsiteX18" fmla="*/ 125069 w 124795"/>
                <a:gd name="connsiteY18" fmla="*/ 4472 h 156932"/>
                <a:gd name="connsiteX19" fmla="*/ 76704 w 124795"/>
                <a:gd name="connsiteY19" fmla="*/ 83910 h 156932"/>
                <a:gd name="connsiteX20" fmla="*/ 72694 w 124795"/>
                <a:gd name="connsiteY20" fmla="*/ 90955 h 156932"/>
                <a:gd name="connsiteX21" fmla="*/ 45380 w 124795"/>
                <a:gd name="connsiteY21" fmla="*/ 103102 h 156932"/>
                <a:gd name="connsiteX22" fmla="*/ 28590 w 124795"/>
                <a:gd name="connsiteY22" fmla="*/ 84639 h 156932"/>
                <a:gd name="connsiteX23" fmla="*/ 41120 w 124795"/>
                <a:gd name="connsiteY23" fmla="*/ 32652 h 156932"/>
                <a:gd name="connsiteX24" fmla="*/ 71441 w 124795"/>
                <a:gd name="connsiteY24" fmla="*/ 8845 h 156932"/>
                <a:gd name="connsiteX25" fmla="*/ 92241 w 124795"/>
                <a:gd name="connsiteY25" fmla="*/ 22935 h 156932"/>
                <a:gd name="connsiteX26" fmla="*/ 91740 w 124795"/>
                <a:gd name="connsiteY26" fmla="*/ 26336 h 156932"/>
                <a:gd name="connsiteX27" fmla="*/ 76704 w 124795"/>
                <a:gd name="connsiteY27" fmla="*/ 83910 h 15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4795" h="156932">
                  <a:moveTo>
                    <a:pt x="125069" y="4472"/>
                  </a:moveTo>
                  <a:cubicBezTo>
                    <a:pt x="125069" y="3258"/>
                    <a:pt x="124066" y="100"/>
                    <a:pt x="120558" y="100"/>
                  </a:cubicBezTo>
                  <a:cubicBezTo>
                    <a:pt x="120307" y="100"/>
                    <a:pt x="105522" y="3501"/>
                    <a:pt x="97754" y="10546"/>
                  </a:cubicBezTo>
                  <a:cubicBezTo>
                    <a:pt x="94246" y="6659"/>
                    <a:pt x="85725" y="100"/>
                    <a:pt x="70940" y="100"/>
                  </a:cubicBezTo>
                  <a:cubicBezTo>
                    <a:pt x="27337" y="100"/>
                    <a:pt x="273" y="38482"/>
                    <a:pt x="273" y="71764"/>
                  </a:cubicBezTo>
                  <a:cubicBezTo>
                    <a:pt x="273" y="101644"/>
                    <a:pt x="23327" y="111847"/>
                    <a:pt x="44127" y="111847"/>
                  </a:cubicBezTo>
                  <a:cubicBezTo>
                    <a:pt x="56155" y="111847"/>
                    <a:pt x="66179" y="107231"/>
                    <a:pt x="71441" y="104073"/>
                  </a:cubicBezTo>
                  <a:lnTo>
                    <a:pt x="61919" y="140998"/>
                  </a:lnTo>
                  <a:cubicBezTo>
                    <a:pt x="60917" y="144642"/>
                    <a:pt x="60666" y="144885"/>
                    <a:pt x="58912" y="145128"/>
                  </a:cubicBezTo>
                  <a:cubicBezTo>
                    <a:pt x="56155" y="145614"/>
                    <a:pt x="52146" y="145614"/>
                    <a:pt x="49389" y="145614"/>
                  </a:cubicBezTo>
                  <a:cubicBezTo>
                    <a:pt x="45129" y="145614"/>
                    <a:pt x="43626" y="145614"/>
                    <a:pt x="42373" y="147072"/>
                  </a:cubicBezTo>
                  <a:cubicBezTo>
                    <a:pt x="41120" y="148529"/>
                    <a:pt x="40368" y="152416"/>
                    <a:pt x="40368" y="152659"/>
                  </a:cubicBezTo>
                  <a:cubicBezTo>
                    <a:pt x="40368" y="154117"/>
                    <a:pt x="41370" y="157032"/>
                    <a:pt x="45380" y="157032"/>
                  </a:cubicBezTo>
                  <a:cubicBezTo>
                    <a:pt x="53900" y="157032"/>
                    <a:pt x="63172" y="156303"/>
                    <a:pt x="71943" y="156303"/>
                  </a:cubicBezTo>
                  <a:cubicBezTo>
                    <a:pt x="81215" y="156303"/>
                    <a:pt x="90737" y="157032"/>
                    <a:pt x="99759" y="157032"/>
                  </a:cubicBezTo>
                  <a:cubicBezTo>
                    <a:pt x="101513" y="157032"/>
                    <a:pt x="106274" y="157032"/>
                    <a:pt x="106274" y="149987"/>
                  </a:cubicBezTo>
                  <a:cubicBezTo>
                    <a:pt x="106274" y="145857"/>
                    <a:pt x="102014" y="145614"/>
                    <a:pt x="99759" y="145614"/>
                  </a:cubicBezTo>
                  <a:cubicBezTo>
                    <a:pt x="96250" y="145614"/>
                    <a:pt x="92241" y="145614"/>
                    <a:pt x="88983" y="145371"/>
                  </a:cubicBezTo>
                  <a:lnTo>
                    <a:pt x="125069" y="4472"/>
                  </a:lnTo>
                  <a:close/>
                  <a:moveTo>
                    <a:pt x="76704" y="83910"/>
                  </a:moveTo>
                  <a:cubicBezTo>
                    <a:pt x="75451" y="88040"/>
                    <a:pt x="75451" y="88526"/>
                    <a:pt x="72694" y="90955"/>
                  </a:cubicBezTo>
                  <a:cubicBezTo>
                    <a:pt x="64675" y="98729"/>
                    <a:pt x="54150" y="103102"/>
                    <a:pt x="45380" y="103102"/>
                  </a:cubicBezTo>
                  <a:cubicBezTo>
                    <a:pt x="29843" y="103102"/>
                    <a:pt x="28590" y="89983"/>
                    <a:pt x="28590" y="84639"/>
                  </a:cubicBezTo>
                  <a:cubicBezTo>
                    <a:pt x="28590" y="72007"/>
                    <a:pt x="37110" y="42126"/>
                    <a:pt x="41120" y="32652"/>
                  </a:cubicBezTo>
                  <a:cubicBezTo>
                    <a:pt x="48888" y="14918"/>
                    <a:pt x="61167" y="8845"/>
                    <a:pt x="71441" y="8845"/>
                  </a:cubicBezTo>
                  <a:cubicBezTo>
                    <a:pt x="86227" y="8845"/>
                    <a:pt x="92241" y="20263"/>
                    <a:pt x="92241" y="22935"/>
                  </a:cubicBezTo>
                  <a:cubicBezTo>
                    <a:pt x="92241" y="23907"/>
                    <a:pt x="91990" y="25607"/>
                    <a:pt x="91740" y="26336"/>
                  </a:cubicBezTo>
                  <a:lnTo>
                    <a:pt x="76704" y="83910"/>
                  </a:lnTo>
                  <a:close/>
                </a:path>
              </a:pathLst>
            </a:custGeom>
            <a:solidFill>
              <a:srgbClr val="000000"/>
            </a:solidFill>
            <a:ln w="25153" cap="flat">
              <a:noFill/>
              <a:prstDash val="solid"/>
              <a:miter/>
            </a:ln>
          </p:spPr>
          <p:txBody>
            <a:bodyPr rtlCol="0" anchor="ctr"/>
            <a:lstStyle/>
            <a:p>
              <a:endParaRPr lang="en-CN"/>
            </a:p>
          </p:txBody>
        </p:sp>
        <p:sp>
          <p:nvSpPr>
            <p:cNvPr id="18479" name="Freeform 18478">
              <a:extLst>
                <a:ext uri="{FF2B5EF4-FFF2-40B4-BE49-F238E27FC236}">
                  <a16:creationId xmlns:a16="http://schemas.microsoft.com/office/drawing/2014/main" id="{F8D81101-3E49-B1BB-0803-BA1C078BE25B}"/>
                </a:ext>
              </a:extLst>
            </p:cNvPr>
            <p:cNvSpPr/>
            <p:nvPr>
              <p:custDataLst>
                <p:tags r:id="rId40"/>
              </p:custDataLst>
            </p:nvPr>
          </p:nvSpPr>
          <p:spPr>
            <a:xfrm>
              <a:off x="9558509" y="4787093"/>
              <a:ext cx="58137" cy="242929"/>
            </a:xfrm>
            <a:custGeom>
              <a:avLst/>
              <a:gdLst>
                <a:gd name="connsiteX0" fmla="*/ 58416 w 58137"/>
                <a:gd name="connsiteY0" fmla="*/ 121564 h 242929"/>
                <a:gd name="connsiteX1" fmla="*/ 41877 w 58137"/>
                <a:gd name="connsiteY1" fmla="*/ 45770 h 242929"/>
                <a:gd name="connsiteX2" fmla="*/ 2784 w 58137"/>
                <a:gd name="connsiteY2" fmla="*/ 100 h 242929"/>
                <a:gd name="connsiteX3" fmla="*/ 278 w 58137"/>
                <a:gd name="connsiteY3" fmla="*/ 2529 h 242929"/>
                <a:gd name="connsiteX4" fmla="*/ 5040 w 58137"/>
                <a:gd name="connsiteY4" fmla="*/ 8116 h 242929"/>
                <a:gd name="connsiteX5" fmla="*/ 43882 w 58137"/>
                <a:gd name="connsiteY5" fmla="*/ 121564 h 242929"/>
                <a:gd name="connsiteX6" fmla="*/ 3536 w 58137"/>
                <a:gd name="connsiteY6" fmla="*/ 236470 h 242929"/>
                <a:gd name="connsiteX7" fmla="*/ 278 w 58137"/>
                <a:gd name="connsiteY7" fmla="*/ 240599 h 242929"/>
                <a:gd name="connsiteX8" fmla="*/ 2784 w 58137"/>
                <a:gd name="connsiteY8" fmla="*/ 243029 h 242929"/>
                <a:gd name="connsiteX9" fmla="*/ 42629 w 58137"/>
                <a:gd name="connsiteY9" fmla="*/ 195657 h 242929"/>
                <a:gd name="connsiteX10" fmla="*/ 58416 w 58137"/>
                <a:gd name="connsiteY10" fmla="*/ 121564 h 2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37" h="242929">
                  <a:moveTo>
                    <a:pt x="58416" y="121564"/>
                  </a:moveTo>
                  <a:cubicBezTo>
                    <a:pt x="58416" y="102616"/>
                    <a:pt x="55660" y="73221"/>
                    <a:pt x="41877" y="45770"/>
                  </a:cubicBezTo>
                  <a:cubicBezTo>
                    <a:pt x="26841" y="15890"/>
                    <a:pt x="5290" y="100"/>
                    <a:pt x="2784" y="100"/>
                  </a:cubicBezTo>
                  <a:cubicBezTo>
                    <a:pt x="1281" y="100"/>
                    <a:pt x="278" y="1071"/>
                    <a:pt x="278" y="2529"/>
                  </a:cubicBezTo>
                  <a:cubicBezTo>
                    <a:pt x="278" y="3258"/>
                    <a:pt x="278" y="3744"/>
                    <a:pt x="5040" y="8116"/>
                  </a:cubicBezTo>
                  <a:cubicBezTo>
                    <a:pt x="29598" y="32166"/>
                    <a:pt x="43882" y="70792"/>
                    <a:pt x="43882" y="121564"/>
                  </a:cubicBezTo>
                  <a:cubicBezTo>
                    <a:pt x="43882" y="163105"/>
                    <a:pt x="34610" y="205861"/>
                    <a:pt x="3536" y="236470"/>
                  </a:cubicBezTo>
                  <a:cubicBezTo>
                    <a:pt x="278" y="239385"/>
                    <a:pt x="278" y="239871"/>
                    <a:pt x="278" y="240599"/>
                  </a:cubicBezTo>
                  <a:cubicBezTo>
                    <a:pt x="278" y="242057"/>
                    <a:pt x="1281" y="243029"/>
                    <a:pt x="2784" y="243029"/>
                  </a:cubicBezTo>
                  <a:cubicBezTo>
                    <a:pt x="5290" y="243029"/>
                    <a:pt x="27844" y="226509"/>
                    <a:pt x="42629" y="195657"/>
                  </a:cubicBezTo>
                  <a:cubicBezTo>
                    <a:pt x="55409" y="168935"/>
                    <a:pt x="58416" y="141970"/>
                    <a:pt x="58416" y="121564"/>
                  </a:cubicBezTo>
                  <a:close/>
                </a:path>
              </a:pathLst>
            </a:custGeom>
            <a:solidFill>
              <a:srgbClr val="000000"/>
            </a:solidFill>
            <a:ln w="25153" cap="flat">
              <a:noFill/>
              <a:prstDash val="solid"/>
              <a:miter/>
            </a:ln>
          </p:spPr>
          <p:txBody>
            <a:bodyPr rtlCol="0" anchor="ctr"/>
            <a:lstStyle/>
            <a:p>
              <a:endParaRPr lang="en-CN"/>
            </a:p>
          </p:txBody>
        </p:sp>
      </p:grpSp>
    </p:spTree>
    <p:extLst>
      <p:ext uri="{BB962C8B-B14F-4D97-AF65-F5344CB8AC3E}">
        <p14:creationId xmlns:p14="http://schemas.microsoft.com/office/powerpoint/2010/main" val="1239177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307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DPR</a:t>
            </a:r>
            <a:r>
              <a:rPr lang="zh-CN" altLang="en-US" sz="2400" b="1" dirty="0">
                <a:solidFill>
                  <a:schemeClr val="bg1"/>
                </a:solidFill>
                <a:latin typeface="微软雅黑" panose="020B0503020204020204" pitchFamily="34" charset="-122"/>
                <a:ea typeface="微软雅黑" panose="020B0503020204020204" pitchFamily="34" charset="-122"/>
              </a:rPr>
              <a:t>开放领域问答算法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59</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BM25</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TF-IDF</a:t>
            </a:r>
            <a:r>
              <a:rPr lang="zh-CN" altLang="en-US" sz="2000" dirty="0">
                <a:latin typeface="Microsoft YaHei" panose="020B0503020204020204" pitchFamily="34" charset="-122"/>
                <a:ea typeface="Microsoft YaHei" panose="020B0503020204020204" pitchFamily="34" charset="-122"/>
              </a:rPr>
              <a:t>等稀疏向量空间模型，通过词频和逆文档频率，对问题和文档利用关键词进行匹配，无法理解文档和问题中包含的语义信息。</a:t>
            </a:r>
            <a:r>
              <a:rPr lang="zh-CN" altLang="en-US" sz="2000" b="1" dirty="0">
                <a:latin typeface="Microsoft YaHei" panose="020B0503020204020204" pitchFamily="34" charset="-122"/>
                <a:ea typeface="Microsoft YaHei" panose="020B0503020204020204" pitchFamily="34" charset="-122"/>
              </a:rPr>
              <a:t>基于密集向量空间的</a:t>
            </a:r>
            <a:r>
              <a:rPr lang="en-US" altLang="zh-CN" sz="2000" b="1"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Dense Passage Retriever</a:t>
            </a:r>
            <a:r>
              <a:rPr lang="zh-CN" altLang="en-US" sz="2000" dirty="0">
                <a:latin typeface="Microsoft YaHei" panose="020B0503020204020204" pitchFamily="34" charset="-122"/>
                <a:ea typeface="Microsoft YaHei" panose="020B0503020204020204" pitchFamily="34" charset="-122"/>
              </a:rPr>
              <a:t>）模型试图解决上述问题。</a:t>
            </a:r>
            <a:endParaRPr lang="en-US" altLang="zh-CN" sz="2000"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C65A1DA6-288E-60E8-098E-BC0036E30527}"/>
              </a:ext>
            </a:extLst>
          </p:cNvPr>
          <p:cNvSpPr txBox="1"/>
          <p:nvPr/>
        </p:nvSpPr>
        <p:spPr>
          <a:xfrm>
            <a:off x="5111262" y="2630993"/>
            <a:ext cx="6096000" cy="2134623"/>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模型主要在文章检索模块上做出了改进，</a:t>
            </a: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采用了双编码器的结构，可以在 </a:t>
            </a:r>
            <a:r>
              <a:rPr lang="en-US" altLang="zh-CN" sz="2000" dirty="0">
                <a:latin typeface="Microsoft YaHei" panose="020B0503020204020204" pitchFamily="34" charset="-122"/>
                <a:ea typeface="Microsoft YaHei" panose="020B0503020204020204" pitchFamily="34" charset="-122"/>
              </a:rPr>
              <a:t>M</a:t>
            </a:r>
            <a:r>
              <a:rPr lang="zh-CN" altLang="en-US" sz="2000" dirty="0">
                <a:latin typeface="Microsoft YaHei" panose="020B0503020204020204" pitchFamily="34" charset="-122"/>
                <a:ea typeface="Microsoft YaHei" panose="020B0503020204020204" pitchFamily="34" charset="-122"/>
              </a:rPr>
              <a:t> 个文档中找到与问题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最相关的 </a:t>
            </a:r>
            <a:r>
              <a:rPr lang="en-US" altLang="zh-CN" sz="2000" dirty="0">
                <a:latin typeface="Microsoft YaHei" panose="020B0503020204020204" pitchFamily="34" charset="-122"/>
                <a:ea typeface="Microsoft YaHei" panose="020B0503020204020204" pitchFamily="34" charset="-122"/>
              </a:rPr>
              <a:t>K</a:t>
            </a:r>
            <a:r>
              <a:rPr lang="zh-CN" altLang="en-US" sz="2000" dirty="0">
                <a:latin typeface="Microsoft YaHei" panose="020B0503020204020204" pitchFamily="34" charset="-122"/>
                <a:ea typeface="Microsoft YaHei" panose="020B0503020204020204" pitchFamily="34" charset="-122"/>
              </a:rPr>
              <a:t> 个文档</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主要分为两个部分：</a:t>
            </a:r>
            <a:r>
              <a:rPr lang="zh-CN" altLang="en-US" sz="2000" b="1" dirty="0">
                <a:latin typeface="Microsoft YaHei" panose="020B0503020204020204" pitchFamily="34" charset="-122"/>
                <a:ea typeface="Microsoft YaHei" panose="020B0503020204020204" pitchFamily="34" charset="-122"/>
              </a:rPr>
              <a:t>编码和相似度度量模块</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模型的结构如左图所示。</a:t>
            </a:r>
            <a:endParaRPr lang="en-US" altLang="zh-CN" sz="2000" dirty="0">
              <a:latin typeface="Microsoft YaHei" panose="020B0503020204020204" pitchFamily="34" charset="-122"/>
              <a:ea typeface="Microsoft YaHei" panose="020B0503020204020204" pitchFamily="34" charset="-122"/>
            </a:endParaRPr>
          </a:p>
        </p:txBody>
      </p:sp>
      <p:pic>
        <p:nvPicPr>
          <p:cNvPr id="11" name="Picture 10">
            <a:extLst>
              <a:ext uri="{FF2B5EF4-FFF2-40B4-BE49-F238E27FC236}">
                <a16:creationId xmlns:a16="http://schemas.microsoft.com/office/drawing/2014/main" id="{E9FB5907-E02D-3D0C-5252-EA45D8373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06" y="2709985"/>
            <a:ext cx="3166074" cy="3397738"/>
          </a:xfrm>
          <a:prstGeom prst="rect">
            <a:avLst/>
          </a:prstGeom>
        </p:spPr>
      </p:pic>
    </p:spTree>
    <p:extLst>
      <p:ext uri="{BB962C8B-B14F-4D97-AF65-F5344CB8AC3E}">
        <p14:creationId xmlns:p14="http://schemas.microsoft.com/office/powerpoint/2010/main" val="127372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638625"/>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20</a:t>
            </a:r>
            <a:r>
              <a:rPr lang="zh-CN" altLang="en-US" sz="2000" b="1" dirty="0">
                <a:latin typeface="Microsoft YaHei" panose="020B0503020204020204" pitchFamily="34" charset="-122"/>
                <a:ea typeface="Microsoft YaHei" panose="020B0503020204020204" pitchFamily="34" charset="-122"/>
              </a:rPr>
              <a:t>世纪</a:t>
            </a:r>
            <a:r>
              <a:rPr lang="en-US" altLang="zh-CN" sz="2000" b="1" dirty="0">
                <a:latin typeface="Microsoft YaHei" panose="020B0503020204020204" pitchFamily="34" charset="-122"/>
                <a:ea typeface="Microsoft YaHei" panose="020B0503020204020204" pitchFamily="34" charset="-122"/>
              </a:rPr>
              <a:t>60</a:t>
            </a:r>
            <a:r>
              <a:rPr lang="zh-CN" altLang="en-US" sz="2000" b="1" dirty="0">
                <a:latin typeface="Microsoft YaHei" panose="020B0503020204020204" pitchFamily="34" charset="-122"/>
                <a:ea typeface="Microsoft YaHei" panose="020B0503020204020204" pitchFamily="34" charset="-122"/>
              </a:rPr>
              <a:t>年代</a:t>
            </a:r>
            <a:r>
              <a:rPr lang="zh-CN" altLang="en-US" sz="2000" dirty="0">
                <a:latin typeface="Microsoft YaHei" panose="020B0503020204020204" pitchFamily="34" charset="-122"/>
                <a:ea typeface="Microsoft YaHei" panose="020B0503020204020204" pitchFamily="34" charset="-122"/>
              </a:rPr>
              <a:t>开始自然语言处理领域就开始从</a:t>
            </a:r>
            <a:r>
              <a:rPr lang="zh-CN" altLang="en-US" sz="2000" b="1" dirty="0">
                <a:latin typeface="Microsoft YaHei" panose="020B0503020204020204" pitchFamily="34" charset="-122"/>
                <a:ea typeface="Microsoft YaHei" panose="020B0503020204020204" pitchFamily="34" charset="-122"/>
              </a:rPr>
              <a:t>数据库的自然语言接口</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Natural Language Interface for Database</a:t>
            </a:r>
            <a:r>
              <a:rPr lang="zh-CN" altLang="en-US" sz="2000" dirty="0">
                <a:latin typeface="Microsoft YaHei" panose="020B0503020204020204" pitchFamily="34" charset="-122"/>
                <a:ea typeface="Microsoft YaHei" panose="020B0503020204020204" pitchFamily="34" charset="-122"/>
              </a:rPr>
              <a:t>）角度开启了智能问答的研究。针对特定领域的结构化数据，通过分析用户的自然语言查询输入，并将其转换为结构化数据库查询，从而得到相应的答案。</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LUNAR</a:t>
            </a:r>
            <a:r>
              <a:rPr lang="zh-CN" altLang="en-US" sz="2000" b="1" dirty="0">
                <a:latin typeface="Microsoft YaHei" panose="020B0503020204020204" pitchFamily="34" charset="-122"/>
                <a:ea typeface="Microsoft YaHei" panose="020B0503020204020204" pitchFamily="34" charset="-122"/>
              </a:rPr>
              <a:t>系统</a:t>
            </a:r>
            <a:r>
              <a:rPr lang="zh-CN" altLang="en-US" sz="2000" dirty="0">
                <a:latin typeface="Microsoft YaHei" panose="020B0503020204020204" pitchFamily="34" charset="-122"/>
                <a:ea typeface="Microsoft YaHei" panose="020B0503020204020204" pitchFamily="34" charset="-122"/>
              </a:rPr>
              <a:t>针对月球地质学家访问</a:t>
            </a:r>
            <a:r>
              <a:rPr lang="en-US" altLang="zh-CN" sz="2000" dirty="0">
                <a:latin typeface="Microsoft YaHei" panose="020B0503020204020204" pitchFamily="34" charset="-122"/>
                <a:ea typeface="Microsoft YaHei" panose="020B0503020204020204" pitchFamily="34" charset="-122"/>
              </a:rPr>
              <a:t>NASA</a:t>
            </a:r>
            <a:r>
              <a:rPr lang="zh-CN" altLang="en-US" sz="2000" dirty="0">
                <a:latin typeface="Microsoft YaHei" panose="020B0503020204020204" pitchFamily="34" charset="-122"/>
                <a:ea typeface="Microsoft YaHei" panose="020B0503020204020204" pitchFamily="34" charset="-122"/>
              </a:rPr>
              <a:t>数据库需求，构建了自然语言查询接口，可以回答如下问题：</a:t>
            </a:r>
            <a:endParaRPr lang="en-US" altLang="zh-CN" sz="20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en-US" altLang="zh-CN" dirty="0">
                <a:latin typeface="Microsoft YaHei" panose="020B0503020204020204" pitchFamily="34" charset="-122"/>
                <a:ea typeface="Microsoft YaHei" panose="020B0503020204020204" pitchFamily="34" charset="-122"/>
              </a:rPr>
              <a:t>(1) </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Which samples are breccias?</a:t>
            </a:r>
          </a:p>
          <a:p>
            <a:pPr lvl="1" algn="just">
              <a:lnSpc>
                <a:spcPct val="125000"/>
              </a:lnSpc>
              <a:spcBef>
                <a:spcPts val="1200"/>
              </a:spcBef>
            </a:pPr>
            <a:r>
              <a:rPr lang="en-US" altLang="zh-CN" dirty="0">
                <a:latin typeface="Microsoft YaHei" panose="020B0503020204020204" pitchFamily="34" charset="-122"/>
                <a:ea typeface="Microsoft YaHei" panose="020B0503020204020204" pitchFamily="34" charset="-122"/>
              </a:rPr>
              <a:t>(2) </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What is the average analysis of </a:t>
            </a:r>
            <a:r>
              <a:rPr lang="en-US" altLang="zh-CN" dirty="0" err="1">
                <a:latin typeface="Microsoft YaHei" panose="020B0503020204020204" pitchFamily="34" charset="-122"/>
                <a:ea typeface="Microsoft YaHei" panose="020B0503020204020204" pitchFamily="34" charset="-122"/>
              </a:rPr>
              <a:t>Ir</a:t>
            </a:r>
            <a:r>
              <a:rPr lang="en-US" altLang="zh-CN" dirty="0">
                <a:latin typeface="Microsoft YaHei" panose="020B0503020204020204" pitchFamily="34" charset="-122"/>
                <a:ea typeface="Microsoft YaHei" panose="020B0503020204020204" pitchFamily="34" charset="-122"/>
              </a:rPr>
              <a:t> in rock SI0055?</a:t>
            </a:r>
          </a:p>
          <a:p>
            <a:pPr lvl="1" algn="just">
              <a:lnSpc>
                <a:spcPct val="125000"/>
              </a:lnSpc>
              <a:spcBef>
                <a:spcPts val="1200"/>
              </a:spcBef>
            </a:pPr>
            <a:r>
              <a:rPr lang="en-US" altLang="zh-CN" dirty="0">
                <a:latin typeface="Microsoft YaHei" panose="020B0503020204020204" pitchFamily="34" charset="-122"/>
                <a:ea typeface="Microsoft YaHei" panose="020B0503020204020204" pitchFamily="34" charset="-122"/>
              </a:rPr>
              <a:t>(3) </a:t>
            </a:r>
            <a:r>
              <a:rPr lang="zh-CN" altLang="en-US" dirty="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How much Titanium does S10017 contain?</a:t>
            </a:r>
          </a:p>
        </p:txBody>
      </p:sp>
    </p:spTree>
    <p:extLst>
      <p:ext uri="{BB962C8B-B14F-4D97-AF65-F5344CB8AC3E}">
        <p14:creationId xmlns:p14="http://schemas.microsoft.com/office/powerpoint/2010/main" val="3306989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307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DPR</a:t>
            </a:r>
            <a:r>
              <a:rPr lang="zh-CN" altLang="en-US" sz="2400" b="1" dirty="0">
                <a:solidFill>
                  <a:schemeClr val="bg1"/>
                </a:solidFill>
                <a:latin typeface="微软雅黑" panose="020B0503020204020204" pitchFamily="34" charset="-122"/>
                <a:ea typeface="微软雅黑" panose="020B0503020204020204" pitchFamily="34" charset="-122"/>
              </a:rPr>
              <a:t>开放领域问答算法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60</a:t>
            </a:fld>
            <a:endParaRPr lang="zh-CN" altLang="en-US" dirty="0"/>
          </a:p>
        </p:txBody>
      </p:sp>
      <p:pic>
        <p:nvPicPr>
          <p:cNvPr id="11" name="Picture 10">
            <a:extLst>
              <a:ext uri="{FF2B5EF4-FFF2-40B4-BE49-F238E27FC236}">
                <a16:creationId xmlns:a16="http://schemas.microsoft.com/office/drawing/2014/main" id="{E9FB5907-E02D-3D0C-5252-EA45D8373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30" y="2019904"/>
            <a:ext cx="3166074" cy="3397738"/>
          </a:xfrm>
          <a:prstGeom prst="rect">
            <a:avLst/>
          </a:prstGeom>
        </p:spPr>
      </p:pic>
      <p:sp>
        <p:nvSpPr>
          <p:cNvPr id="3" name="TextBox 2">
            <a:extLst>
              <a:ext uri="{FF2B5EF4-FFF2-40B4-BE49-F238E27FC236}">
                <a16:creationId xmlns:a16="http://schemas.microsoft.com/office/drawing/2014/main" id="{37F1B0AE-C330-F0F4-054B-4D2FAB686548}"/>
              </a:ext>
            </a:extLst>
          </p:cNvPr>
          <p:cNvSpPr txBox="1"/>
          <p:nvPr/>
        </p:nvSpPr>
        <p:spPr>
          <a:xfrm>
            <a:off x="4092320" y="2112852"/>
            <a:ext cx="7721855" cy="3211841"/>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在编码部分</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采用了双编码器结构，部署了两</a:t>
            </a:r>
            <a:r>
              <a:rPr lang="zh-CN" altLang="en-US" sz="2000" b="1" dirty="0">
                <a:latin typeface="Microsoft YaHei" panose="020B0503020204020204" pitchFamily="34" charset="-122"/>
                <a:ea typeface="Microsoft YaHei" panose="020B0503020204020204" pitchFamily="34" charset="-122"/>
              </a:rPr>
              <a:t>个独立的</a:t>
            </a:r>
            <a:r>
              <a:rPr lang="en-US" altLang="zh-CN" sz="2000" b="1" dirty="0">
                <a:latin typeface="Microsoft YaHei" panose="020B0503020204020204" pitchFamily="34" charset="-122"/>
                <a:ea typeface="Microsoft YaHei" panose="020B0503020204020204" pitchFamily="34" charset="-122"/>
              </a:rPr>
              <a:t>BERT</a:t>
            </a:r>
            <a:r>
              <a:rPr lang="zh-CN" altLang="en-US" sz="2000" b="1" dirty="0">
                <a:latin typeface="Microsoft YaHei" panose="020B0503020204020204" pitchFamily="34" charset="-122"/>
                <a:ea typeface="Microsoft YaHei" panose="020B0503020204020204" pitchFamily="34" charset="-122"/>
              </a:rPr>
              <a:t>模型</a:t>
            </a:r>
            <a:r>
              <a:rPr lang="zh-CN" altLang="en-US" sz="2000" dirty="0">
                <a:latin typeface="Microsoft YaHei" panose="020B0503020204020204" pitchFamily="34" charset="-122"/>
                <a:ea typeface="Microsoft YaHei" panose="020B0503020204020204" pitchFamily="34" charset="-122"/>
              </a:rPr>
              <a:t>对问题和文档分别进行编码，将两段文本分别映射到两个</a:t>
            </a:r>
            <a:r>
              <a:rPr lang="en-US" altLang="zh-CN" sz="2000" dirty="0">
                <a:latin typeface="Microsoft YaHei" panose="020B0503020204020204" pitchFamily="34" charset="-122"/>
                <a:ea typeface="Microsoft YaHei" panose="020B0503020204020204" pitchFamily="34" charset="-122"/>
              </a:rPr>
              <a:t>d</a:t>
            </a:r>
            <a:r>
              <a:rPr lang="zh-CN" altLang="en-US" sz="2000" dirty="0">
                <a:latin typeface="Microsoft YaHei" panose="020B0503020204020204" pitchFamily="34" charset="-122"/>
                <a:ea typeface="Microsoft YaHei" panose="020B0503020204020204" pitchFamily="34" charset="-122"/>
              </a:rPr>
              <a:t>维向量</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采用</a:t>
            </a:r>
            <a:r>
              <a:rPr lang="zh-CN" altLang="en-US" sz="2000" b="1" dirty="0">
                <a:latin typeface="Microsoft YaHei" panose="020B0503020204020204" pitchFamily="34" charset="-122"/>
                <a:ea typeface="Microsoft YaHei" panose="020B0503020204020204" pitchFamily="34" charset="-122"/>
              </a:rPr>
              <a:t>点积的方式</a:t>
            </a:r>
            <a:r>
              <a:rPr lang="zh-CN" altLang="en-US" sz="2000" dirty="0">
                <a:latin typeface="Microsoft YaHei" panose="020B0503020204020204" pitchFamily="34" charset="-122"/>
                <a:ea typeface="Microsoft YaHei" panose="020B0503020204020204" pitchFamily="34" charset="-122"/>
              </a:rPr>
              <a:t>对两个向量的相似度进行度量</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的编码模型采用</a:t>
            </a:r>
            <a:r>
              <a:rPr lang="zh-CN" altLang="en-US" sz="2000" b="1" dirty="0">
                <a:latin typeface="Microsoft YaHei" panose="020B0503020204020204" pitchFamily="34" charset="-122"/>
                <a:ea typeface="Microsoft YaHei" panose="020B0503020204020204" pitchFamily="34" charset="-122"/>
              </a:rPr>
              <a:t>一个正例文档和</a:t>
            </a:r>
            <a:r>
              <a:rPr lang="en-US" altLang="zh-CN" sz="2000" b="1" dirty="0">
                <a:latin typeface="Microsoft YaHei" panose="020B0503020204020204" pitchFamily="34" charset="-122"/>
                <a:ea typeface="Microsoft YaHei" panose="020B0503020204020204" pitchFamily="34" charset="-122"/>
              </a:rPr>
              <a:t>n</a:t>
            </a:r>
            <a:r>
              <a:rPr lang="zh-CN" altLang="en-US" sz="2000" b="1" dirty="0">
                <a:latin typeface="Microsoft YaHei" panose="020B0503020204020204" pitchFamily="34" charset="-122"/>
                <a:ea typeface="Microsoft YaHei" panose="020B0503020204020204" pitchFamily="34" charset="-122"/>
              </a:rPr>
              <a:t>个负例文档的方式进行训练</a:t>
            </a:r>
            <a:endParaRPr lang="en-US" altLang="zh-CN" sz="2000" b="1"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在推理阶段，</a:t>
            </a:r>
            <a:r>
              <a:rPr lang="en-US" altLang="zh-CN" sz="2000" dirty="0">
                <a:latin typeface="Microsoft YaHei" panose="020B0503020204020204" pitchFamily="34" charset="-122"/>
                <a:ea typeface="Microsoft YaHei" panose="020B0503020204020204" pitchFamily="34" charset="-122"/>
              </a:rPr>
              <a:t>DPR</a:t>
            </a:r>
            <a:r>
              <a:rPr lang="zh-CN" altLang="en-US" sz="2000" dirty="0">
                <a:latin typeface="Microsoft YaHei" panose="020B0503020204020204" pitchFamily="34" charset="-122"/>
                <a:ea typeface="Microsoft YaHei" panose="020B0503020204020204" pitchFamily="34" charset="-122"/>
              </a:rPr>
              <a:t>模型预先将所有文档进行编码并储存，利用</a:t>
            </a:r>
            <a:r>
              <a:rPr lang="en-US" altLang="zh-CN" sz="2000" dirty="0">
                <a:latin typeface="Microsoft YaHei" panose="020B0503020204020204" pitchFamily="34" charset="-122"/>
                <a:ea typeface="Microsoft YaHei" panose="020B0503020204020204" pitchFamily="34" charset="-122"/>
              </a:rPr>
              <a:t>FAISS</a:t>
            </a:r>
            <a:r>
              <a:rPr lang="zh-CN" altLang="en-US" sz="2000" dirty="0">
                <a:latin typeface="Microsoft YaHei" panose="020B0503020204020204" pitchFamily="34" charset="-122"/>
                <a:ea typeface="Microsoft YaHei" panose="020B0503020204020204" pitchFamily="34" charset="-122"/>
              </a:rPr>
              <a:t>向量比较工具对相应的问题进行检索，最终找到与问题最相关的前</a:t>
            </a:r>
            <a:r>
              <a:rPr lang="en-US" altLang="zh-CN" sz="2000" dirty="0">
                <a:latin typeface="Microsoft YaHei" panose="020B0503020204020204" pitchFamily="34" charset="-122"/>
                <a:ea typeface="Microsoft YaHei" panose="020B0503020204020204" pitchFamily="34" charset="-122"/>
              </a:rPr>
              <a:t>K</a:t>
            </a:r>
            <a:r>
              <a:rPr lang="zh-CN" altLang="en-US" sz="2000" dirty="0">
                <a:latin typeface="Microsoft YaHei" panose="020B0503020204020204" pitchFamily="34" charset="-122"/>
                <a:ea typeface="Microsoft YaHei" panose="020B0503020204020204" pitchFamily="34" charset="-122"/>
              </a:rPr>
              <a:t>个文档。</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92172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端到端架构的开放问答模型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61</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451989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随着预训练语言模型的规模越来越大，训练数据越来越多，一些研究人员认为在这些在</a:t>
            </a:r>
            <a:r>
              <a:rPr lang="zh-CN" altLang="en-US" sz="2000" b="1" dirty="0">
                <a:latin typeface="Microsoft YaHei" panose="020B0503020204020204" pitchFamily="34" charset="-122"/>
                <a:ea typeface="Microsoft YaHei" panose="020B0503020204020204" pitchFamily="34" charset="-122"/>
              </a:rPr>
              <a:t>大规模数据上训练的超大规模语言模型很可能已经建模了网页数据中的知识</a:t>
            </a:r>
            <a:r>
              <a:rPr lang="zh-CN" altLang="en-US" sz="2000" dirty="0">
                <a:latin typeface="Microsoft YaHei" panose="020B0503020204020204" pitchFamily="34" charset="-122"/>
                <a:ea typeface="Microsoft YaHei" panose="020B0503020204020204" pitchFamily="34" charset="-122"/>
              </a:rPr>
              <a:t>。基于端到端架构的开放问答模型引起了广泛兴趣。</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PLSLM</a:t>
            </a:r>
            <a:r>
              <a:rPr lang="zh-CN" altLang="en-US" sz="2000" b="1" dirty="0">
                <a:latin typeface="Microsoft YaHei" panose="020B0503020204020204" pitchFamily="34" charset="-122"/>
                <a:ea typeface="Microsoft YaHei" panose="020B0503020204020204" pitchFamily="34" charset="-122"/>
              </a:rPr>
              <a:t>采用小样本提示学习的方式</a:t>
            </a:r>
            <a:r>
              <a:rPr lang="zh-CN" altLang="en-US" sz="2000" dirty="0">
                <a:latin typeface="Microsoft YaHei" panose="020B0503020204020204" pitchFamily="34" charset="-122"/>
                <a:ea typeface="Microsoft YaHei" panose="020B0503020204020204" pitchFamily="34" charset="-122"/>
              </a:rPr>
              <a:t>，利用网络数据对超大规模语言模型进行增强，提示学习的方法不需要重新进行预训练或者改变模型结构，可以轻量级的实现模型信息更新。基于小样本提示学习增强大规模语言模型的方法分为三步：</a:t>
            </a:r>
          </a:p>
          <a:p>
            <a:pPr marL="800100" lvl="1" indent="-342900" algn="just">
              <a:lnSpc>
                <a:spcPct val="125000"/>
              </a:lnSpc>
              <a:spcBef>
                <a:spcPts val="1200"/>
              </a:spcBef>
              <a:buFont typeface="+mj-lt"/>
              <a:buAutoNum type="arabicParenR"/>
            </a:pPr>
            <a:r>
              <a:rPr lang="zh-CN" altLang="en-US" dirty="0">
                <a:latin typeface="Microsoft YaHei" panose="020B0503020204020204" pitchFamily="34" charset="-122"/>
                <a:ea typeface="Microsoft YaHei" panose="020B0503020204020204" pitchFamily="34" charset="-122"/>
              </a:rPr>
              <a:t>根据用户提出的问题</a:t>
            </a:r>
            <a:r>
              <a:rPr lang="en-US" altLang="zh-CN" dirty="0">
                <a:latin typeface="Microsoft YaHei" panose="020B0503020204020204" pitchFamily="34" charset="-122"/>
                <a:ea typeface="Microsoft YaHei" panose="020B0503020204020204" pitchFamily="34" charset="-122"/>
              </a:rPr>
              <a:t>q</a:t>
            </a:r>
            <a:r>
              <a:rPr lang="zh-CN" altLang="en-US" dirty="0">
                <a:latin typeface="Microsoft YaHei" panose="020B0503020204020204" pitchFamily="34" charset="-122"/>
                <a:ea typeface="Microsoft YaHei" panose="020B0503020204020204" pitchFamily="34" charset="-122"/>
              </a:rPr>
              <a:t>，采用搜索引擎检索一系列相关文档作为增强信息。</a:t>
            </a:r>
          </a:p>
          <a:p>
            <a:pPr marL="800100" lvl="1" indent="-342900" algn="just">
              <a:lnSpc>
                <a:spcPct val="125000"/>
              </a:lnSpc>
              <a:spcBef>
                <a:spcPts val="1200"/>
              </a:spcBef>
              <a:buFont typeface="+mj-lt"/>
              <a:buAutoNum type="arabicParenR"/>
            </a:pPr>
            <a:r>
              <a:rPr lang="zh-CN" altLang="en-US" dirty="0">
                <a:latin typeface="Microsoft YaHei" panose="020B0503020204020204" pitchFamily="34" charset="-122"/>
                <a:ea typeface="Microsoft YaHei" panose="020B0503020204020204" pitchFamily="34" charset="-122"/>
              </a:rPr>
              <a:t>利用检索出的文档，利用提示学习对模型进行调节。</a:t>
            </a:r>
          </a:p>
          <a:p>
            <a:pPr marL="800100" lvl="1" indent="-342900" algn="just">
              <a:lnSpc>
                <a:spcPct val="125000"/>
              </a:lnSpc>
              <a:spcBef>
                <a:spcPts val="1200"/>
              </a:spcBef>
              <a:buFont typeface="+mj-lt"/>
              <a:buAutoNum type="arabicParenR"/>
            </a:pPr>
            <a:r>
              <a:rPr lang="zh-CN" altLang="en-US" dirty="0">
                <a:latin typeface="Microsoft YaHei" panose="020B0503020204020204" pitchFamily="34" charset="-122"/>
                <a:ea typeface="Microsoft YaHei" panose="020B0503020204020204" pitchFamily="34" charset="-122"/>
              </a:rPr>
              <a:t>模型通过每一个检索出的文档生成候选答案，并对这些候选答案进行重排序并选出最合适的作为最终答案返回。</a:t>
            </a:r>
          </a:p>
        </p:txBody>
      </p:sp>
    </p:spTree>
    <p:extLst>
      <p:ext uri="{BB962C8B-B14F-4D97-AF65-F5344CB8AC3E}">
        <p14:creationId xmlns:p14="http://schemas.microsoft.com/office/powerpoint/2010/main" val="528313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端到端架构的开放问答模型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62</a:t>
            </a:fld>
            <a:endParaRPr lang="zh-CN" altLang="en-US" dirty="0"/>
          </a:p>
        </p:txBody>
      </p:sp>
      <p:pic>
        <p:nvPicPr>
          <p:cNvPr id="5" name="Picture 4">
            <a:extLst>
              <a:ext uri="{FF2B5EF4-FFF2-40B4-BE49-F238E27FC236}">
                <a16:creationId xmlns:a16="http://schemas.microsoft.com/office/drawing/2014/main" id="{4766F522-B316-FD57-231B-022A562AF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643" y="1397244"/>
            <a:ext cx="6724714" cy="4063512"/>
          </a:xfrm>
          <a:prstGeom prst="rect">
            <a:avLst/>
          </a:prstGeom>
        </p:spPr>
      </p:pic>
      <p:sp>
        <p:nvSpPr>
          <p:cNvPr id="7" name="TextBox 6">
            <a:extLst>
              <a:ext uri="{FF2B5EF4-FFF2-40B4-BE49-F238E27FC236}">
                <a16:creationId xmlns:a16="http://schemas.microsoft.com/office/drawing/2014/main" id="{12E631D5-2E66-24F8-3F3C-90A2D3941DFA}"/>
              </a:ext>
            </a:extLst>
          </p:cNvPr>
          <p:cNvSpPr txBox="1"/>
          <p:nvPr/>
        </p:nvSpPr>
        <p:spPr>
          <a:xfrm>
            <a:off x="3138398" y="5940683"/>
            <a:ext cx="6096000" cy="369332"/>
          </a:xfrm>
          <a:prstGeom prst="rect">
            <a:avLst/>
          </a:prstGeom>
          <a:noFill/>
        </p:spPr>
        <p:txBody>
          <a:bodyPr wrap="square">
            <a:spAutoFit/>
          </a:bodyPr>
          <a:lstStyle/>
          <a:p>
            <a:pPr algn="ctr"/>
            <a:r>
              <a:rPr lang="zh-CN" altLang="en-US" b="0" i="0" dirty="0">
                <a:effectLst/>
                <a:latin typeface="Microsoft YaHei" panose="020B0503020204020204" pitchFamily="34" charset="-122"/>
                <a:ea typeface="Microsoft YaHei" panose="020B0503020204020204" pitchFamily="34" charset="-122"/>
              </a:rPr>
              <a:t>图 </a:t>
            </a:r>
            <a:r>
              <a:rPr lang="en-US" altLang="zh-CN" b="0" i="0" dirty="0">
                <a:effectLst/>
                <a:latin typeface="Microsoft YaHei" panose="020B0503020204020204" pitchFamily="34" charset="-122"/>
                <a:ea typeface="Microsoft YaHei" panose="020B0503020204020204" pitchFamily="34" charset="-122"/>
              </a:rPr>
              <a:t>10.18 </a:t>
            </a:r>
            <a:r>
              <a:rPr lang="zh-CN" altLang="en-US" b="0" i="0" dirty="0">
                <a:effectLst/>
                <a:latin typeface="Microsoft YaHei" panose="020B0503020204020204" pitchFamily="34" charset="-122"/>
                <a:ea typeface="Microsoft YaHei" panose="020B0503020204020204" pitchFamily="34" charset="-122"/>
              </a:rPr>
              <a:t> 端到端架构开放问答模型（以 </a:t>
            </a:r>
            <a:r>
              <a:rPr lang="en-US" b="0" i="0" dirty="0">
                <a:effectLst/>
                <a:latin typeface="Microsoft YaHei" panose="020B0503020204020204" pitchFamily="34" charset="-122"/>
                <a:ea typeface="Microsoft YaHei" panose="020B0503020204020204" pitchFamily="34" charset="-122"/>
              </a:rPr>
              <a:t>T5）</a:t>
            </a:r>
            <a:r>
              <a:rPr lang="zh-CN" altLang="en-US" b="0" i="0" dirty="0">
                <a:effectLst/>
                <a:latin typeface="Microsoft YaHei" panose="020B0503020204020204" pitchFamily="34" charset="-122"/>
                <a:ea typeface="Microsoft YaHei" panose="020B0503020204020204" pitchFamily="34" charset="-122"/>
              </a:rPr>
              <a:t>为例</a:t>
            </a:r>
            <a:endParaRPr lang="en-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676006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端到端架构的开放问答模型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63</a:t>
            </a:fld>
            <a:endParaRPr lang="zh-CN" altLang="en-US" dirty="0"/>
          </a:p>
        </p:txBody>
      </p:sp>
      <p:sp>
        <p:nvSpPr>
          <p:cNvPr id="4" name="TextBox 3">
            <a:extLst>
              <a:ext uri="{FF2B5EF4-FFF2-40B4-BE49-F238E27FC236}">
                <a16:creationId xmlns:a16="http://schemas.microsoft.com/office/drawing/2014/main" id="{CB9481DD-84C6-616C-2594-D90165796BFD}"/>
              </a:ext>
            </a:extLst>
          </p:cNvPr>
          <p:cNvSpPr txBox="1"/>
          <p:nvPr/>
        </p:nvSpPr>
        <p:spPr>
          <a:xfrm>
            <a:off x="386995" y="996919"/>
            <a:ext cx="11195049" cy="2445991"/>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对于给定的问题 </a:t>
            </a:r>
            <a:r>
              <a:rPr lang="en-US" altLang="zh-CN" dirty="0">
                <a:latin typeface="Microsoft YaHei" panose="020B0503020204020204" pitchFamily="34" charset="-122"/>
                <a:ea typeface="Microsoft YaHei" panose="020B0503020204020204" pitchFamily="34" charset="-122"/>
              </a:rPr>
              <a:t>q, PLSLM</a:t>
            </a:r>
            <a:r>
              <a:rPr lang="zh-CN" altLang="en-US" dirty="0">
                <a:latin typeface="Microsoft YaHei" panose="020B0503020204020204" pitchFamily="34" charset="-122"/>
                <a:ea typeface="Microsoft YaHei" panose="020B0503020204020204" pitchFamily="34" charset="-122"/>
              </a:rPr>
              <a:t>算法利用搜索引擎检索得到</a:t>
            </a:r>
            <a:r>
              <a:rPr lang="zh-CN" altLang="en-US" b="1" dirty="0">
                <a:latin typeface="Microsoft YaHei" panose="020B0503020204020204" pitchFamily="34" charset="-122"/>
                <a:ea typeface="Microsoft YaHei" panose="020B0503020204020204" pitchFamily="34" charset="-122"/>
              </a:rPr>
              <a:t>前</a:t>
            </a:r>
            <a:r>
              <a:rPr lang="en-US" altLang="zh-CN" b="1" dirty="0">
                <a:latin typeface="Microsoft YaHei" panose="020B0503020204020204" pitchFamily="34" charset="-122"/>
                <a:ea typeface="Microsoft YaHei" panose="020B0503020204020204" pitchFamily="34" charset="-122"/>
              </a:rPr>
              <a:t>20</a:t>
            </a:r>
            <a:r>
              <a:rPr lang="zh-CN" altLang="en-US" b="1" dirty="0">
                <a:latin typeface="Microsoft YaHei" panose="020B0503020204020204" pitchFamily="34" charset="-122"/>
                <a:ea typeface="Microsoft YaHei" panose="020B0503020204020204" pitchFamily="34" charset="-122"/>
              </a:rPr>
              <a:t>个最相关文本</a:t>
            </a:r>
            <a:r>
              <a:rPr lang="zh-CN" altLang="en-US" dirty="0">
                <a:latin typeface="Microsoft YaHei" panose="020B0503020204020204" pitchFamily="34" charset="-122"/>
                <a:ea typeface="Microsoft YaHei" panose="020B0503020204020204" pitchFamily="34" charset="-122"/>
              </a:rPr>
              <a:t>作为模型的增强文档。</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由于网络上获取的文档会伴随噪音等问题，会增强后续提示学习的难度，所以</a:t>
            </a:r>
            <a:r>
              <a:rPr lang="en-US" altLang="zh-CN" dirty="0">
                <a:latin typeface="Microsoft YaHei" panose="020B0503020204020204" pitchFamily="34" charset="-122"/>
                <a:ea typeface="Microsoft YaHei" panose="020B0503020204020204" pitchFamily="34" charset="-122"/>
              </a:rPr>
              <a:t>PLSLM</a:t>
            </a:r>
            <a:r>
              <a:rPr lang="zh-CN" altLang="en-US" dirty="0">
                <a:latin typeface="Microsoft YaHei" panose="020B0503020204020204" pitchFamily="34" charset="-122"/>
                <a:ea typeface="Microsoft YaHei" panose="020B0503020204020204" pitchFamily="34" charset="-122"/>
              </a:rPr>
              <a:t>对检索文档进行了预处理。</a:t>
            </a:r>
            <a:r>
              <a:rPr lang="zh-CN" altLang="en-US" b="1" dirty="0">
                <a:latin typeface="Microsoft YaHei" panose="020B0503020204020204" pitchFamily="34" charset="-122"/>
                <a:ea typeface="Microsoft YaHei" panose="020B0503020204020204" pitchFamily="34" charset="-122"/>
              </a:rPr>
              <a:t>将所有检索到的文档分为多个段落</a:t>
            </a:r>
            <a:r>
              <a:rPr lang="zh-CN" altLang="en-US" dirty="0">
                <a:latin typeface="Microsoft YaHei" panose="020B0503020204020204" pitchFamily="34" charset="-122"/>
                <a:ea typeface="Microsoft YaHei" panose="020B0503020204020204" pitchFamily="34" charset="-122"/>
              </a:rPr>
              <a:t>，其中每个段落由</a:t>
            </a:r>
            <a:r>
              <a:rPr lang="en-US" altLang="zh-CN" dirty="0">
                <a:latin typeface="Microsoft YaHei" panose="020B0503020204020204" pitchFamily="34" charset="-122"/>
                <a:ea typeface="Microsoft YaHei" panose="020B0503020204020204" pitchFamily="34" charset="-122"/>
              </a:rPr>
              <a:t>6</a:t>
            </a:r>
            <a:r>
              <a:rPr lang="zh-CN" altLang="en-US" dirty="0">
                <a:latin typeface="Microsoft YaHei" panose="020B0503020204020204" pitchFamily="34" charset="-122"/>
                <a:ea typeface="Microsoft YaHei" panose="020B0503020204020204" pitchFamily="34" charset="-122"/>
              </a:rPr>
              <a:t>个句子表示，最后再利用</a:t>
            </a:r>
            <a:r>
              <a:rPr lang="en-US" altLang="zh-CN" dirty="0">
                <a:latin typeface="Microsoft YaHei" panose="020B0503020204020204" pitchFamily="34" charset="-122"/>
                <a:ea typeface="Microsoft YaHei" panose="020B0503020204020204" pitchFamily="34" charset="-122"/>
              </a:rPr>
              <a:t>TF-IDF</a:t>
            </a:r>
            <a:r>
              <a:rPr lang="zh-CN" altLang="en-US" dirty="0">
                <a:latin typeface="Microsoft YaHei" panose="020B0503020204020204" pitchFamily="34" charset="-122"/>
                <a:ea typeface="Microsoft YaHei" panose="020B0503020204020204" pitchFamily="34" charset="-122"/>
              </a:rPr>
              <a:t>算法对所有段落和 </a:t>
            </a:r>
            <a:r>
              <a:rPr lang="en-US" altLang="zh-CN" dirty="0">
                <a:latin typeface="Microsoft YaHei" panose="020B0503020204020204" pitchFamily="34" charset="-122"/>
                <a:ea typeface="Microsoft YaHei" panose="020B0503020204020204" pitchFamily="34" charset="-122"/>
              </a:rPr>
              <a:t>q</a:t>
            </a:r>
            <a:r>
              <a:rPr lang="zh-CN" altLang="en-US" dirty="0">
                <a:latin typeface="Microsoft YaHei" panose="020B0503020204020204" pitchFamily="34" charset="-122"/>
                <a:ea typeface="Microsoft YaHei" panose="020B0503020204020204" pitchFamily="34" charset="-122"/>
              </a:rPr>
              <a:t> 进行编码，</a:t>
            </a:r>
            <a:r>
              <a:rPr lang="zh-CN" altLang="en-US" b="1" dirty="0">
                <a:latin typeface="Microsoft YaHei" panose="020B0503020204020204" pitchFamily="34" charset="-122"/>
                <a:ea typeface="Microsoft YaHei" panose="020B0503020204020204" pitchFamily="34" charset="-122"/>
              </a:rPr>
              <a:t>利用余弦相似度进行重排序</a:t>
            </a:r>
            <a:r>
              <a:rPr lang="zh-CN" altLang="en-US" dirty="0">
                <a:latin typeface="Microsoft YaHei" panose="020B0503020204020204" pitchFamily="34" charset="-122"/>
                <a:ea typeface="Microsoft YaHei" panose="020B0503020204020204" pitchFamily="34" charset="-122"/>
              </a:rPr>
              <a:t>，将这些排序后的段落作为增强数据。</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得到经过排序的段落 </a:t>
            </a:r>
            <a:r>
              <a:rPr lang="en-US" altLang="zh-CN" dirty="0">
                <a:latin typeface="Microsoft YaHei" panose="020B0503020204020204" pitchFamily="34" charset="-122"/>
                <a:ea typeface="Microsoft YaHei" panose="020B0503020204020204" pitchFamily="34" charset="-122"/>
              </a:rPr>
              <a:t>P</a:t>
            </a:r>
            <a:r>
              <a:rPr lang="zh-CN" altLang="en-US" dirty="0">
                <a:latin typeface="Microsoft YaHei" panose="020B0503020204020204" pitchFamily="34" charset="-122"/>
                <a:ea typeface="Microsoft YaHei" panose="020B0503020204020204" pitchFamily="34" charset="-122"/>
              </a:rPr>
              <a:t> 之后，</a:t>
            </a:r>
            <a:r>
              <a:rPr lang="en-US" altLang="zh-CN" dirty="0">
                <a:latin typeface="Microsoft YaHei" panose="020B0503020204020204" pitchFamily="34" charset="-122"/>
                <a:ea typeface="Microsoft YaHei" panose="020B0503020204020204" pitchFamily="34" charset="-122"/>
              </a:rPr>
              <a:t>PLSLM</a:t>
            </a:r>
            <a:r>
              <a:rPr lang="zh-CN" altLang="en-US" dirty="0">
                <a:latin typeface="Microsoft YaHei" panose="020B0503020204020204" pitchFamily="34" charset="-122"/>
                <a:ea typeface="Microsoft YaHei" panose="020B0503020204020204" pitchFamily="34" charset="-122"/>
              </a:rPr>
              <a:t>利用小样本提示学习对大规模预训练模型进行调节，</a:t>
            </a:r>
            <a:r>
              <a:rPr lang="en-US" altLang="zh-CN" dirty="0">
                <a:latin typeface="Microsoft YaHei" panose="020B0503020204020204" pitchFamily="34" charset="-122"/>
                <a:ea typeface="Microsoft YaHei" panose="020B0503020204020204" pitchFamily="34" charset="-122"/>
              </a:rPr>
              <a:t>PLSLM</a:t>
            </a:r>
            <a:r>
              <a:rPr lang="zh-CN" altLang="en-US" dirty="0">
                <a:latin typeface="Microsoft YaHei" panose="020B0503020204020204" pitchFamily="34" charset="-122"/>
                <a:ea typeface="Microsoft YaHei" panose="020B0503020204020204" pitchFamily="34" charset="-122"/>
              </a:rPr>
              <a:t>针对开放领域问题回答设计了相应的提示模板。</a:t>
            </a:r>
            <a:endParaRPr lang="zh-CN" altLang="en-US" sz="1600" dirty="0">
              <a:latin typeface="Microsoft YaHei" panose="020B0503020204020204" pitchFamily="34" charset="-122"/>
              <a:ea typeface="Microsoft YaHei" panose="020B0503020204020204" pitchFamily="34" charset="-122"/>
            </a:endParaRPr>
          </a:p>
        </p:txBody>
      </p:sp>
      <p:sp>
        <p:nvSpPr>
          <p:cNvPr id="3" name="TextBox 2">
            <a:extLst>
              <a:ext uri="{FF2B5EF4-FFF2-40B4-BE49-F238E27FC236}">
                <a16:creationId xmlns:a16="http://schemas.microsoft.com/office/drawing/2014/main" id="{0BEA81EF-B157-06D7-B99A-29158CD73262}"/>
              </a:ext>
            </a:extLst>
          </p:cNvPr>
          <p:cNvSpPr txBox="1"/>
          <p:nvPr/>
        </p:nvSpPr>
        <p:spPr>
          <a:xfrm>
            <a:off x="386995" y="3747046"/>
            <a:ext cx="11195049" cy="2699265"/>
          </a:xfrm>
          <a:prstGeom prst="rect">
            <a:avLst/>
          </a:prstGeom>
          <a:noFill/>
        </p:spPr>
        <p:txBody>
          <a:bodyPr wrap="square">
            <a:spAutoFit/>
          </a:bodyPr>
          <a:lstStyle/>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例如：对于训练数据中的问题“复旦大学有几个校区？”，对应的增强文档是复旦大学的百度百科，需要构造如下输入：</a:t>
            </a:r>
          </a:p>
          <a:p>
            <a:pPr lvl="1" algn="just">
              <a:lnSpc>
                <a:spcPct val="125000"/>
              </a:lnSpc>
              <a:spcBef>
                <a:spcPts val="600"/>
              </a:spcBef>
            </a:pPr>
            <a:r>
              <a:rPr lang="zh-CN" altLang="en-US" dirty="0">
                <a:latin typeface="KaiTi_GB2312" panose="02010609030101010101" pitchFamily="49" charset="-122"/>
                <a:ea typeface="KaiTi_GB2312" panose="02010609030101010101" pitchFamily="49" charset="-122"/>
              </a:rPr>
              <a:t>证据：复旦大学，简称“复旦”，位于直辖市上海，是中华人民共和国教育部直属的全国重点大学，中央直管高校，综合性研究型大学，由教育部与上海市重点共建。迄</a:t>
            </a:r>
            <a:r>
              <a:rPr lang="en-US" altLang="zh-CN" dirty="0">
                <a:latin typeface="KaiTi_GB2312" panose="02010609030101010101" pitchFamily="49" charset="-122"/>
                <a:ea typeface="KaiTi_GB2312" panose="02010609030101010101" pitchFamily="49" charset="-122"/>
              </a:rPr>
              <a:t>2020</a:t>
            </a:r>
            <a:r>
              <a:rPr lang="zh-CN" altLang="en-US" dirty="0">
                <a:latin typeface="KaiTi_GB2312" panose="02010609030101010101" pitchFamily="49" charset="-122"/>
                <a:ea typeface="KaiTi_GB2312" panose="02010609030101010101" pitchFamily="49" charset="-122"/>
              </a:rPr>
              <a:t>年</a:t>
            </a:r>
            <a:r>
              <a:rPr lang="en-US" altLang="zh-CN" dirty="0">
                <a:latin typeface="KaiTi_GB2312" panose="02010609030101010101" pitchFamily="49" charset="-122"/>
                <a:ea typeface="KaiTi_GB2312" panose="02010609030101010101" pitchFamily="49" charset="-122"/>
              </a:rPr>
              <a:t>4</a:t>
            </a:r>
            <a:r>
              <a:rPr lang="zh-CN" altLang="en-US" dirty="0">
                <a:latin typeface="KaiTi_GB2312" panose="02010609030101010101" pitchFamily="49" charset="-122"/>
                <a:ea typeface="KaiTi_GB2312" panose="02010609030101010101" pitchFamily="49" charset="-122"/>
              </a:rPr>
              <a:t>月，学校有邯郸校区、枫林校区、江湾校区、张江校区四个校区，占地面积约</a:t>
            </a:r>
            <a:r>
              <a:rPr lang="en-US" altLang="zh-CN" dirty="0">
                <a:latin typeface="KaiTi_GB2312" panose="02010609030101010101" pitchFamily="49" charset="-122"/>
                <a:ea typeface="KaiTi_GB2312" panose="02010609030101010101" pitchFamily="49" charset="-122"/>
              </a:rPr>
              <a:t>243.92</a:t>
            </a:r>
            <a:r>
              <a:rPr lang="zh-CN" altLang="en-US" dirty="0">
                <a:latin typeface="KaiTi_GB2312" panose="02010609030101010101" pitchFamily="49" charset="-122"/>
                <a:ea typeface="KaiTi_GB2312" panose="02010609030101010101" pitchFamily="49" charset="-122"/>
              </a:rPr>
              <a:t>万平方米。</a:t>
            </a:r>
          </a:p>
          <a:p>
            <a:pPr lvl="1" algn="just">
              <a:lnSpc>
                <a:spcPct val="125000"/>
              </a:lnSpc>
              <a:spcBef>
                <a:spcPts val="600"/>
              </a:spcBef>
            </a:pPr>
            <a:r>
              <a:rPr lang="zh-CN" altLang="en-US" dirty="0">
                <a:latin typeface="KaiTi_GB2312" panose="02010609030101010101" pitchFamily="49" charset="-122"/>
                <a:ea typeface="KaiTi_GB2312" panose="02010609030101010101" pitchFamily="49" charset="-122"/>
              </a:rPr>
              <a:t>问题：复旦大学有几个校区？</a:t>
            </a:r>
          </a:p>
          <a:p>
            <a:pPr lvl="1" algn="just">
              <a:lnSpc>
                <a:spcPct val="125000"/>
              </a:lnSpc>
              <a:spcBef>
                <a:spcPts val="600"/>
              </a:spcBef>
            </a:pPr>
            <a:r>
              <a:rPr lang="zh-CN" altLang="en-US" dirty="0">
                <a:latin typeface="KaiTi_GB2312" panose="02010609030101010101" pitchFamily="49" charset="-122"/>
                <a:ea typeface="KaiTi_GB2312" panose="02010609030101010101" pitchFamily="49" charset="-122"/>
              </a:rPr>
              <a:t>答案：</a:t>
            </a:r>
            <a:endParaRPr lang="zh-CN" altLang="en-US" sz="1600" dirty="0">
              <a:latin typeface="KaiTi_GB2312" panose="02010609030101010101" pitchFamily="49" charset="-122"/>
              <a:ea typeface="KaiTi_GB2312" panose="02010609030101010101" pitchFamily="49" charset="-122"/>
            </a:endParaRPr>
          </a:p>
        </p:txBody>
      </p:sp>
    </p:spTree>
    <p:extLst>
      <p:ext uri="{BB962C8B-B14F-4D97-AF65-F5344CB8AC3E}">
        <p14:creationId xmlns:p14="http://schemas.microsoft.com/office/powerpoint/2010/main" val="3581202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端到端架构的开放问答模型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64</a:t>
            </a:fld>
            <a:endParaRPr lang="zh-CN" altLang="en-US" dirty="0"/>
          </a:p>
        </p:txBody>
      </p:sp>
      <p:sp>
        <p:nvSpPr>
          <p:cNvPr id="5" name="TextBox 4">
            <a:extLst>
              <a:ext uri="{FF2B5EF4-FFF2-40B4-BE49-F238E27FC236}">
                <a16:creationId xmlns:a16="http://schemas.microsoft.com/office/drawing/2014/main" id="{AFDE7D33-1ADC-42B6-1DFC-C8CA7B41F03C}"/>
              </a:ext>
            </a:extLst>
          </p:cNvPr>
          <p:cNvSpPr txBox="1"/>
          <p:nvPr/>
        </p:nvSpPr>
        <p:spPr>
          <a:xfrm>
            <a:off x="386995" y="1127489"/>
            <a:ext cx="11427180" cy="441852"/>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PLSLM利用打分函数对所生成的候选答案在此排序，挑选其中最合适的作为最终答案返回给用户</a:t>
            </a:r>
          </a:p>
        </p:txBody>
      </p:sp>
      <p:sp>
        <p:nvSpPr>
          <p:cNvPr id="8" name="TextBox 7">
            <a:extLst>
              <a:ext uri="{FF2B5EF4-FFF2-40B4-BE49-F238E27FC236}">
                <a16:creationId xmlns:a16="http://schemas.microsoft.com/office/drawing/2014/main" id="{51172A1E-9A2E-A81B-633A-407868C7CEC7}"/>
              </a:ext>
            </a:extLst>
          </p:cNvPr>
          <p:cNvSpPr txBox="1"/>
          <p:nvPr/>
        </p:nvSpPr>
        <p:spPr>
          <a:xfrm>
            <a:off x="579127" y="1782430"/>
            <a:ext cx="10053703" cy="3673506"/>
          </a:xfrm>
          <a:prstGeom prst="rect">
            <a:avLst/>
          </a:prstGeom>
          <a:noFill/>
        </p:spPr>
        <p:txBody>
          <a:bodyPr wrap="square">
            <a:spAutoFit/>
          </a:bodyPr>
          <a:lstStyle/>
          <a:p>
            <a:pPr marL="457200" indent="-457200" algn="just">
              <a:lnSpc>
                <a:spcPct val="125000"/>
              </a:lnSpc>
              <a:spcBef>
                <a:spcPts val="1200"/>
              </a:spcBef>
              <a:buAutoNum type="arabicParenBoth"/>
            </a:pPr>
            <a:r>
              <a:rPr lang="en-CN" sz="2000" dirty="0">
                <a:latin typeface="Microsoft YaHei" panose="020B0503020204020204" pitchFamily="34" charset="-122"/>
                <a:ea typeface="Microsoft YaHei" panose="020B0503020204020204" pitchFamily="34" charset="-122"/>
              </a:rPr>
              <a:t>直接推理：最大化</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P(a|q)</a:t>
            </a:r>
          </a:p>
          <a:p>
            <a:pPr marL="457200" indent="-457200" algn="just">
              <a:lnSpc>
                <a:spcPct val="125000"/>
              </a:lnSpc>
              <a:spcBef>
                <a:spcPts val="1200"/>
              </a:spcBef>
              <a:buAutoNum type="arabicParenBoth"/>
            </a:pPr>
            <a:endParaRPr lang="en-CN" sz="2000" dirty="0">
              <a:latin typeface="Microsoft YaHei" panose="020B0503020204020204" pitchFamily="34" charset="-122"/>
              <a:ea typeface="Microsoft YaHei" panose="020B0503020204020204" pitchFamily="34" charset="-122"/>
            </a:endParaRPr>
          </a:p>
          <a:p>
            <a:pPr marL="457200" indent="-457200" algn="just">
              <a:lnSpc>
                <a:spcPct val="125000"/>
              </a:lnSpc>
              <a:spcBef>
                <a:spcPts val="1200"/>
              </a:spcBef>
              <a:buAutoNum type="arabicParenBoth"/>
            </a:pPr>
            <a:endParaRPr lang="en-CN" sz="2000" dirty="0">
              <a:latin typeface="Microsoft YaHei" panose="020B0503020204020204" pitchFamily="34" charset="-122"/>
              <a:ea typeface="Microsoft YaHei" panose="020B0503020204020204" pitchFamily="34" charset="-122"/>
            </a:endParaRPr>
          </a:p>
          <a:p>
            <a:pPr marL="457200"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噪声信道模型：最大化 </a:t>
            </a:r>
            <a:r>
              <a:rPr lang="en-US" sz="2000" dirty="0">
                <a:latin typeface="Microsoft YaHei" panose="020B0503020204020204" pitchFamily="34" charset="-122"/>
                <a:ea typeface="Microsoft YaHei" panose="020B0503020204020204" pitchFamily="34" charset="-122"/>
              </a:rPr>
              <a:t>P(a</a:t>
            </a:r>
            <a:r>
              <a:rPr lang="en-US" sz="2000" baseline="-25000" dirty="0">
                <a:latin typeface="Microsoft YaHei" panose="020B0503020204020204" pitchFamily="34" charset="-122"/>
                <a:ea typeface="Microsoft YaHei" panose="020B0503020204020204" pitchFamily="34" charset="-122"/>
              </a:rPr>
              <a:t>i</a:t>
            </a:r>
            <a:r>
              <a:rPr lang="en-US"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 </a:t>
            </a:r>
            <a:r>
              <a:rPr lang="en-US"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a:t>
            </a:r>
            <a:r>
              <a:rPr lang="en-US" sz="2000" dirty="0">
                <a:latin typeface="Microsoft YaHei" panose="020B0503020204020204" pitchFamily="34" charset="-122"/>
                <a:ea typeface="Microsoft YaHei" panose="020B0503020204020204" pitchFamily="34" charset="-122"/>
              </a:rPr>
              <a:t>p</a:t>
            </a:r>
            <a:r>
              <a:rPr lang="en-US" sz="2000" baseline="-25000" dirty="0">
                <a:latin typeface="Microsoft YaHei" panose="020B0503020204020204" pitchFamily="34" charset="-122"/>
                <a:ea typeface="Microsoft YaHei" panose="020B0503020204020204" pitchFamily="34" charset="-122"/>
              </a:rPr>
              <a:t>i</a:t>
            </a:r>
            <a:r>
              <a:rPr lang="en-US" sz="2000" dirty="0">
                <a:latin typeface="Microsoft YaHei" panose="020B0503020204020204" pitchFamily="34" charset="-122"/>
                <a:ea typeface="Microsoft YaHei" panose="020B0503020204020204" pitchFamily="34" charset="-122"/>
              </a:rPr>
              <a:t>)</a:t>
            </a:r>
          </a:p>
          <a:p>
            <a:pPr marL="457200" indent="-457200" algn="just">
              <a:lnSpc>
                <a:spcPct val="125000"/>
              </a:lnSpc>
              <a:spcBef>
                <a:spcPts val="1200"/>
              </a:spcBef>
              <a:buAutoNum type="arabicParenBoth"/>
            </a:pPr>
            <a:endParaRPr lang="en-US" sz="2000" dirty="0">
              <a:latin typeface="Microsoft YaHei" panose="020B0503020204020204" pitchFamily="34" charset="-122"/>
              <a:ea typeface="Microsoft YaHei" panose="020B0503020204020204" pitchFamily="34" charset="-122"/>
            </a:endParaRPr>
          </a:p>
          <a:p>
            <a:pPr marL="457200" indent="-457200" algn="just">
              <a:lnSpc>
                <a:spcPct val="125000"/>
              </a:lnSpc>
              <a:spcBef>
                <a:spcPts val="1200"/>
              </a:spcBef>
              <a:buAutoNum type="arabicParenBoth"/>
            </a:pPr>
            <a:endParaRPr lang="en-US" sz="2000" dirty="0">
              <a:latin typeface="Microsoft YaHei" panose="020B0503020204020204" pitchFamily="34" charset="-122"/>
              <a:ea typeface="Microsoft YaHei" panose="020B0503020204020204" pitchFamily="34" charset="-122"/>
            </a:endParaRPr>
          </a:p>
          <a:p>
            <a:pPr marL="457200"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专家乘积（</a:t>
            </a:r>
            <a:r>
              <a:rPr lang="en-US" sz="2000" dirty="0">
                <a:latin typeface="Microsoft YaHei" panose="020B0503020204020204" pitchFamily="34" charset="-122"/>
                <a:ea typeface="Microsoft YaHei" panose="020B0503020204020204" pitchFamily="34" charset="-122"/>
              </a:rPr>
              <a:t>Product of </a:t>
            </a:r>
            <a:r>
              <a:rPr lang="en-US" sz="2000" dirty="0" err="1">
                <a:latin typeface="Microsoft YaHei" panose="020B0503020204020204" pitchFamily="34" charset="-122"/>
                <a:ea typeface="Microsoft YaHei" panose="020B0503020204020204" pitchFamily="34" charset="-122"/>
              </a:rPr>
              <a:t>Experts，PoE</a:t>
            </a:r>
            <a:r>
              <a:rPr lang="en-US"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使用额外的语料训练权重综合上述概率 </a:t>
            </a:r>
            <a:endParaRPr lang="en-CN" sz="2000" dirty="0">
              <a:latin typeface="Microsoft YaHei" panose="020B0503020204020204" pitchFamily="34" charset="-122"/>
              <a:ea typeface="Microsoft YaHei" panose="020B0503020204020204" pitchFamily="34" charset="-122"/>
            </a:endParaRPr>
          </a:p>
        </p:txBody>
      </p:sp>
      <p:grpSp>
        <p:nvGrpSpPr>
          <p:cNvPr id="48" name="Group 47" descr="\documentclass{article}&#10;\usepackage{amsmath, amsfonts , amssymb, bm}&#10;\pagestyle{empty}&#10;\begin{document}&#10;&#10;&#10;\begin{equation*}&#10;            P(a|q)=\sum_{i=1}^n P_{\text{TF-IDF}}(p_i|q)\cdot P(a_i|q,p_i)&#10;        \end{equation*}&#10;&#10;\end{document}" title="IguanaTex Vector Display">
            <a:extLst>
              <a:ext uri="{FF2B5EF4-FFF2-40B4-BE49-F238E27FC236}">
                <a16:creationId xmlns:a16="http://schemas.microsoft.com/office/drawing/2014/main" id="{BB6D4172-0419-483D-971B-B6ADC6C55346}"/>
              </a:ext>
            </a:extLst>
          </p:cNvPr>
          <p:cNvGrpSpPr>
            <a:grpSpLocks noChangeAspect="1"/>
          </p:cNvGrpSpPr>
          <p:nvPr>
            <p:custDataLst>
              <p:tags r:id="rId1"/>
            </p:custDataLst>
          </p:nvPr>
        </p:nvGrpSpPr>
        <p:grpSpPr>
          <a:xfrm>
            <a:off x="3497557" y="2469661"/>
            <a:ext cx="4216841" cy="694769"/>
            <a:chOff x="6358050" y="4182981"/>
            <a:chExt cx="4216841" cy="694769"/>
          </a:xfrm>
        </p:grpSpPr>
        <p:sp>
          <p:nvSpPr>
            <p:cNvPr id="12" name="Freeform 11">
              <a:extLst>
                <a:ext uri="{FF2B5EF4-FFF2-40B4-BE49-F238E27FC236}">
                  <a16:creationId xmlns:a16="http://schemas.microsoft.com/office/drawing/2014/main" id="{1D3FA1B5-B278-24AD-3AB3-0CDB2F13564C}"/>
                </a:ext>
              </a:extLst>
            </p:cNvPr>
            <p:cNvSpPr/>
            <p:nvPr>
              <p:custDataLst>
                <p:tags r:id="rId41"/>
              </p:custDataLst>
            </p:nvPr>
          </p:nvSpPr>
          <p:spPr>
            <a:xfrm>
              <a:off x="6358050" y="4404579"/>
              <a:ext cx="180678" cy="172833"/>
            </a:xfrm>
            <a:custGeom>
              <a:avLst/>
              <a:gdLst>
                <a:gd name="connsiteX0" fmla="*/ 66702 w 180678"/>
                <a:gd name="connsiteY0" fmla="*/ 92950 h 172833"/>
                <a:gd name="connsiteX1" fmla="*/ 109721 w 180678"/>
                <a:gd name="connsiteY1" fmla="*/ 92950 h 172833"/>
                <a:gd name="connsiteX2" fmla="*/ 180828 w 180678"/>
                <a:gd name="connsiteY2" fmla="*/ 38291 h 172833"/>
                <a:gd name="connsiteX3" fmla="*/ 130977 w 180678"/>
                <a:gd name="connsiteY3" fmla="*/ 80 h 172833"/>
                <a:gd name="connsiteX4" fmla="*/ 48989 w 180678"/>
                <a:gd name="connsiteY4" fmla="*/ 80 h 172833"/>
                <a:gd name="connsiteX5" fmla="*/ 41397 w 180678"/>
                <a:gd name="connsiteY5" fmla="*/ 4888 h 172833"/>
                <a:gd name="connsiteX6" fmla="*/ 48736 w 180678"/>
                <a:gd name="connsiteY6" fmla="*/ 7925 h 172833"/>
                <a:gd name="connsiteX7" fmla="*/ 59617 w 180678"/>
                <a:gd name="connsiteY7" fmla="*/ 8431 h 172833"/>
                <a:gd name="connsiteX8" fmla="*/ 65184 w 180678"/>
                <a:gd name="connsiteY8" fmla="*/ 12480 h 172833"/>
                <a:gd name="connsiteX9" fmla="*/ 64172 w 180678"/>
                <a:gd name="connsiteY9" fmla="*/ 17288 h 172833"/>
                <a:gd name="connsiteX10" fmla="*/ 30263 w 180678"/>
                <a:gd name="connsiteY10" fmla="*/ 153176 h 172833"/>
                <a:gd name="connsiteX11" fmla="*/ 7235 w 180678"/>
                <a:gd name="connsiteY11" fmla="*/ 165070 h 172833"/>
                <a:gd name="connsiteX12" fmla="*/ 150 w 180678"/>
                <a:gd name="connsiteY12" fmla="*/ 169877 h 172833"/>
                <a:gd name="connsiteX13" fmla="*/ 3946 w 180678"/>
                <a:gd name="connsiteY13" fmla="*/ 172914 h 172833"/>
                <a:gd name="connsiteX14" fmla="*/ 36083 w 180678"/>
                <a:gd name="connsiteY14" fmla="*/ 172155 h 172833"/>
                <a:gd name="connsiteX15" fmla="*/ 52278 w 180678"/>
                <a:gd name="connsiteY15" fmla="*/ 172408 h 172833"/>
                <a:gd name="connsiteX16" fmla="*/ 68727 w 180678"/>
                <a:gd name="connsiteY16" fmla="*/ 172914 h 172833"/>
                <a:gd name="connsiteX17" fmla="*/ 73788 w 180678"/>
                <a:gd name="connsiteY17" fmla="*/ 167853 h 172833"/>
                <a:gd name="connsiteX18" fmla="*/ 66702 w 180678"/>
                <a:gd name="connsiteY18" fmla="*/ 165070 h 172833"/>
                <a:gd name="connsiteX19" fmla="*/ 50254 w 180678"/>
                <a:gd name="connsiteY19" fmla="*/ 160515 h 172833"/>
                <a:gd name="connsiteX20" fmla="*/ 51013 w 180678"/>
                <a:gd name="connsiteY20" fmla="*/ 156213 h 172833"/>
                <a:gd name="connsiteX21" fmla="*/ 66702 w 180678"/>
                <a:gd name="connsiteY21" fmla="*/ 92950 h 172833"/>
                <a:gd name="connsiteX22" fmla="*/ 84922 w 180678"/>
                <a:gd name="connsiteY22" fmla="*/ 17541 h 172833"/>
                <a:gd name="connsiteX23" fmla="*/ 98587 w 180678"/>
                <a:gd name="connsiteY23" fmla="*/ 7925 h 172833"/>
                <a:gd name="connsiteX24" fmla="*/ 122880 w 180678"/>
                <a:gd name="connsiteY24" fmla="*/ 7925 h 172833"/>
                <a:gd name="connsiteX25" fmla="*/ 157295 w 180678"/>
                <a:gd name="connsiteY25" fmla="*/ 32218 h 172833"/>
                <a:gd name="connsiteX26" fmla="*/ 142365 w 180678"/>
                <a:gd name="connsiteY26" fmla="*/ 72959 h 172833"/>
                <a:gd name="connsiteX27" fmla="*/ 103395 w 180678"/>
                <a:gd name="connsiteY27" fmla="*/ 86371 h 172833"/>
                <a:gd name="connsiteX28" fmla="*/ 67715 w 180678"/>
                <a:gd name="connsiteY28" fmla="*/ 86371 h 172833"/>
                <a:gd name="connsiteX29" fmla="*/ 84922 w 180678"/>
                <a:gd name="connsiteY29" fmla="*/ 1754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678" h="172833">
                  <a:moveTo>
                    <a:pt x="66702" y="92950"/>
                  </a:moveTo>
                  <a:lnTo>
                    <a:pt x="109721" y="92950"/>
                  </a:lnTo>
                  <a:cubicBezTo>
                    <a:pt x="145654" y="92950"/>
                    <a:pt x="180828" y="66633"/>
                    <a:pt x="180828" y="38291"/>
                  </a:cubicBezTo>
                  <a:cubicBezTo>
                    <a:pt x="180828" y="18806"/>
                    <a:pt x="164127" y="80"/>
                    <a:pt x="130977" y="80"/>
                  </a:cubicBezTo>
                  <a:lnTo>
                    <a:pt x="48989" y="80"/>
                  </a:lnTo>
                  <a:cubicBezTo>
                    <a:pt x="44181" y="80"/>
                    <a:pt x="41397" y="80"/>
                    <a:pt x="41397" y="4888"/>
                  </a:cubicBezTo>
                  <a:cubicBezTo>
                    <a:pt x="41397" y="7925"/>
                    <a:pt x="43675" y="7925"/>
                    <a:pt x="48736" y="7925"/>
                  </a:cubicBezTo>
                  <a:cubicBezTo>
                    <a:pt x="52025" y="7925"/>
                    <a:pt x="56580" y="8178"/>
                    <a:pt x="59617" y="8431"/>
                  </a:cubicBezTo>
                  <a:cubicBezTo>
                    <a:pt x="63666" y="8937"/>
                    <a:pt x="65184" y="9696"/>
                    <a:pt x="65184" y="12480"/>
                  </a:cubicBezTo>
                  <a:cubicBezTo>
                    <a:pt x="65184" y="13492"/>
                    <a:pt x="64931" y="14251"/>
                    <a:pt x="64172" y="17288"/>
                  </a:cubicBezTo>
                  <a:lnTo>
                    <a:pt x="30263" y="153176"/>
                  </a:lnTo>
                  <a:cubicBezTo>
                    <a:pt x="27732" y="163045"/>
                    <a:pt x="27226" y="165070"/>
                    <a:pt x="7235" y="165070"/>
                  </a:cubicBezTo>
                  <a:cubicBezTo>
                    <a:pt x="2933" y="165070"/>
                    <a:pt x="150" y="165070"/>
                    <a:pt x="150" y="169877"/>
                  </a:cubicBezTo>
                  <a:cubicBezTo>
                    <a:pt x="150" y="172914"/>
                    <a:pt x="3187" y="172914"/>
                    <a:pt x="3946" y="172914"/>
                  </a:cubicBezTo>
                  <a:cubicBezTo>
                    <a:pt x="11031" y="172914"/>
                    <a:pt x="28998" y="172155"/>
                    <a:pt x="36083" y="172155"/>
                  </a:cubicBezTo>
                  <a:cubicBezTo>
                    <a:pt x="41397" y="172155"/>
                    <a:pt x="46964" y="172408"/>
                    <a:pt x="52278" y="172408"/>
                  </a:cubicBezTo>
                  <a:cubicBezTo>
                    <a:pt x="57846" y="172408"/>
                    <a:pt x="63413" y="172914"/>
                    <a:pt x="68727" y="172914"/>
                  </a:cubicBezTo>
                  <a:cubicBezTo>
                    <a:pt x="70498" y="172914"/>
                    <a:pt x="73788" y="172914"/>
                    <a:pt x="73788" y="167853"/>
                  </a:cubicBezTo>
                  <a:cubicBezTo>
                    <a:pt x="73788" y="165070"/>
                    <a:pt x="71510" y="165070"/>
                    <a:pt x="66702" y="165070"/>
                  </a:cubicBezTo>
                  <a:cubicBezTo>
                    <a:pt x="57339" y="165070"/>
                    <a:pt x="50254" y="165070"/>
                    <a:pt x="50254" y="160515"/>
                  </a:cubicBezTo>
                  <a:cubicBezTo>
                    <a:pt x="50254" y="158996"/>
                    <a:pt x="50760" y="157731"/>
                    <a:pt x="51013" y="156213"/>
                  </a:cubicBezTo>
                  <a:lnTo>
                    <a:pt x="66702" y="92950"/>
                  </a:lnTo>
                  <a:close/>
                  <a:moveTo>
                    <a:pt x="84922" y="17541"/>
                  </a:moveTo>
                  <a:cubicBezTo>
                    <a:pt x="87199" y="8684"/>
                    <a:pt x="87706" y="7925"/>
                    <a:pt x="98587" y="7925"/>
                  </a:cubicBezTo>
                  <a:lnTo>
                    <a:pt x="122880" y="7925"/>
                  </a:lnTo>
                  <a:cubicBezTo>
                    <a:pt x="143883" y="7925"/>
                    <a:pt x="157295" y="14757"/>
                    <a:pt x="157295" y="32218"/>
                  </a:cubicBezTo>
                  <a:cubicBezTo>
                    <a:pt x="157295" y="42087"/>
                    <a:pt x="152234" y="63849"/>
                    <a:pt x="142365" y="72959"/>
                  </a:cubicBezTo>
                  <a:cubicBezTo>
                    <a:pt x="129712" y="84346"/>
                    <a:pt x="114529" y="86371"/>
                    <a:pt x="103395" y="86371"/>
                  </a:cubicBezTo>
                  <a:lnTo>
                    <a:pt x="67715" y="86371"/>
                  </a:lnTo>
                  <a:lnTo>
                    <a:pt x="84922" y="17541"/>
                  </a:lnTo>
                  <a:close/>
                </a:path>
              </a:pathLst>
            </a:custGeom>
            <a:solidFill>
              <a:srgbClr val="000000"/>
            </a:solidFill>
            <a:ln w="25381" cap="flat">
              <a:noFill/>
              <a:prstDash val="solid"/>
              <a:miter/>
            </a:ln>
          </p:spPr>
          <p:txBody>
            <a:bodyPr rtlCol="0" anchor="ctr"/>
            <a:lstStyle/>
            <a:p>
              <a:endParaRPr lang="en-CN"/>
            </a:p>
          </p:txBody>
        </p:sp>
        <p:sp>
          <p:nvSpPr>
            <p:cNvPr id="13" name="Freeform 12">
              <a:extLst>
                <a:ext uri="{FF2B5EF4-FFF2-40B4-BE49-F238E27FC236}">
                  <a16:creationId xmlns:a16="http://schemas.microsoft.com/office/drawing/2014/main" id="{EE47C662-F064-5EA9-1C58-2BC853EBE65B}"/>
                </a:ext>
              </a:extLst>
            </p:cNvPr>
            <p:cNvSpPr/>
            <p:nvPr>
              <p:custDataLst>
                <p:tags r:id="rId42"/>
              </p:custDataLst>
            </p:nvPr>
          </p:nvSpPr>
          <p:spPr>
            <a:xfrm>
              <a:off x="6570588" y="4387625"/>
              <a:ext cx="58707" cy="253051"/>
            </a:xfrm>
            <a:custGeom>
              <a:avLst/>
              <a:gdLst>
                <a:gd name="connsiteX0" fmla="*/ 58866 w 58707"/>
                <a:gd name="connsiteY0" fmla="*/ 250601 h 253051"/>
                <a:gd name="connsiteX1" fmla="*/ 54564 w 58707"/>
                <a:gd name="connsiteY1" fmla="*/ 245034 h 253051"/>
                <a:gd name="connsiteX2" fmla="*/ 14835 w 58707"/>
                <a:gd name="connsiteY2" fmla="*/ 126606 h 253051"/>
                <a:gd name="connsiteX3" fmla="*/ 55576 w 58707"/>
                <a:gd name="connsiteY3" fmla="*/ 6913 h 253051"/>
                <a:gd name="connsiteX4" fmla="*/ 58866 w 58707"/>
                <a:gd name="connsiteY4" fmla="*/ 2611 h 253051"/>
                <a:gd name="connsiteX5" fmla="*/ 56335 w 58707"/>
                <a:gd name="connsiteY5" fmla="*/ 80 h 253051"/>
                <a:gd name="connsiteX6" fmla="*/ 16100 w 58707"/>
                <a:gd name="connsiteY6" fmla="*/ 49425 h 253051"/>
                <a:gd name="connsiteX7" fmla="*/ 158 w 58707"/>
                <a:gd name="connsiteY7" fmla="*/ 126606 h 253051"/>
                <a:gd name="connsiteX8" fmla="*/ 16859 w 58707"/>
                <a:gd name="connsiteY8" fmla="*/ 205558 h 253051"/>
                <a:gd name="connsiteX9" fmla="*/ 56335 w 58707"/>
                <a:gd name="connsiteY9" fmla="*/ 253131 h 253051"/>
                <a:gd name="connsiteX10" fmla="*/ 58866 w 58707"/>
                <a:gd name="connsiteY10" fmla="*/ 25060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66" y="250601"/>
                  </a:moveTo>
                  <a:cubicBezTo>
                    <a:pt x="58866" y="249842"/>
                    <a:pt x="58866" y="249336"/>
                    <a:pt x="54564" y="245034"/>
                  </a:cubicBezTo>
                  <a:cubicBezTo>
                    <a:pt x="22932" y="213149"/>
                    <a:pt x="14835" y="165323"/>
                    <a:pt x="14835" y="126606"/>
                  </a:cubicBezTo>
                  <a:cubicBezTo>
                    <a:pt x="14835" y="82575"/>
                    <a:pt x="24451" y="38544"/>
                    <a:pt x="55576" y="6913"/>
                  </a:cubicBezTo>
                  <a:cubicBezTo>
                    <a:pt x="58866" y="3876"/>
                    <a:pt x="58866" y="3370"/>
                    <a:pt x="58866" y="2611"/>
                  </a:cubicBezTo>
                  <a:cubicBezTo>
                    <a:pt x="58866" y="839"/>
                    <a:pt x="57853" y="80"/>
                    <a:pt x="56335" y="80"/>
                  </a:cubicBezTo>
                  <a:cubicBezTo>
                    <a:pt x="53805" y="80"/>
                    <a:pt x="31030" y="17288"/>
                    <a:pt x="16100" y="49425"/>
                  </a:cubicBezTo>
                  <a:cubicBezTo>
                    <a:pt x="3194" y="77261"/>
                    <a:pt x="158" y="105349"/>
                    <a:pt x="158" y="126606"/>
                  </a:cubicBezTo>
                  <a:cubicBezTo>
                    <a:pt x="158" y="146344"/>
                    <a:pt x="2941" y="176963"/>
                    <a:pt x="16859" y="205558"/>
                  </a:cubicBezTo>
                  <a:cubicBezTo>
                    <a:pt x="32042" y="236683"/>
                    <a:pt x="53805" y="253131"/>
                    <a:pt x="56335" y="253131"/>
                  </a:cubicBezTo>
                  <a:cubicBezTo>
                    <a:pt x="57853" y="253131"/>
                    <a:pt x="58866" y="252372"/>
                    <a:pt x="58866" y="250601"/>
                  </a:cubicBezTo>
                  <a:close/>
                </a:path>
              </a:pathLst>
            </a:custGeom>
            <a:solidFill>
              <a:srgbClr val="000000"/>
            </a:solidFill>
            <a:ln w="25381" cap="flat">
              <a:noFill/>
              <a:prstDash val="solid"/>
              <a:miter/>
            </a:ln>
          </p:spPr>
          <p:txBody>
            <a:bodyPr rtlCol="0" anchor="ctr"/>
            <a:lstStyle/>
            <a:p>
              <a:endParaRPr lang="en-CN"/>
            </a:p>
          </p:txBody>
        </p:sp>
        <p:sp>
          <p:nvSpPr>
            <p:cNvPr id="14" name="Freeform 13">
              <a:extLst>
                <a:ext uri="{FF2B5EF4-FFF2-40B4-BE49-F238E27FC236}">
                  <a16:creationId xmlns:a16="http://schemas.microsoft.com/office/drawing/2014/main" id="{41471A24-6284-7434-92CE-9AF7DA6754B3}"/>
                </a:ext>
              </a:extLst>
            </p:cNvPr>
            <p:cNvSpPr/>
            <p:nvPr>
              <p:custDataLst>
                <p:tags r:id="rId43"/>
              </p:custDataLst>
            </p:nvPr>
          </p:nvSpPr>
          <p:spPr>
            <a:xfrm>
              <a:off x="6654067" y="4465564"/>
              <a:ext cx="115897" cy="114632"/>
            </a:xfrm>
            <a:custGeom>
              <a:avLst/>
              <a:gdLst>
                <a:gd name="connsiteX0" fmla="*/ 84428 w 115897"/>
                <a:gd name="connsiteY0" fmla="*/ 16275 h 114632"/>
                <a:gd name="connsiteX1" fmla="*/ 61147 w 115897"/>
                <a:gd name="connsiteY1" fmla="*/ 80 h 114632"/>
                <a:gd name="connsiteX2" fmla="*/ 162 w 115897"/>
                <a:gd name="connsiteY2" fmla="*/ 74224 h 114632"/>
                <a:gd name="connsiteX3" fmla="*/ 33817 w 115897"/>
                <a:gd name="connsiteY3" fmla="*/ 114712 h 114632"/>
                <a:gd name="connsiteX4" fmla="*/ 66714 w 115897"/>
                <a:gd name="connsiteY4" fmla="*/ 95734 h 114632"/>
                <a:gd name="connsiteX5" fmla="*/ 89742 w 115897"/>
                <a:gd name="connsiteY5" fmla="*/ 114712 h 114632"/>
                <a:gd name="connsiteX6" fmla="*/ 108467 w 115897"/>
                <a:gd name="connsiteY6" fmla="*/ 100795 h 114632"/>
                <a:gd name="connsiteX7" fmla="*/ 116059 w 115897"/>
                <a:gd name="connsiteY7" fmla="*/ 75742 h 114632"/>
                <a:gd name="connsiteX8" fmla="*/ 113022 w 115897"/>
                <a:gd name="connsiteY8" fmla="*/ 73212 h 114632"/>
                <a:gd name="connsiteX9" fmla="*/ 109480 w 115897"/>
                <a:gd name="connsiteY9" fmla="*/ 77767 h 114632"/>
                <a:gd name="connsiteX10" fmla="*/ 90248 w 115897"/>
                <a:gd name="connsiteY10" fmla="*/ 109145 h 114632"/>
                <a:gd name="connsiteX11" fmla="*/ 82656 w 115897"/>
                <a:gd name="connsiteY11" fmla="*/ 97505 h 114632"/>
                <a:gd name="connsiteX12" fmla="*/ 85946 w 115897"/>
                <a:gd name="connsiteY12" fmla="*/ 78779 h 114632"/>
                <a:gd name="connsiteX13" fmla="*/ 91513 w 115897"/>
                <a:gd name="connsiteY13" fmla="*/ 56005 h 114632"/>
                <a:gd name="connsiteX14" fmla="*/ 100623 w 115897"/>
                <a:gd name="connsiteY14" fmla="*/ 20577 h 114632"/>
                <a:gd name="connsiteX15" fmla="*/ 102394 w 115897"/>
                <a:gd name="connsiteY15" fmla="*/ 11974 h 114632"/>
                <a:gd name="connsiteX16" fmla="*/ 95056 w 115897"/>
                <a:gd name="connsiteY16" fmla="*/ 5141 h 114632"/>
                <a:gd name="connsiteX17" fmla="*/ 84428 w 115897"/>
                <a:gd name="connsiteY17" fmla="*/ 16275 h 114632"/>
                <a:gd name="connsiteX18" fmla="*/ 67979 w 115897"/>
                <a:gd name="connsiteY18" fmla="*/ 81816 h 114632"/>
                <a:gd name="connsiteX19" fmla="*/ 62918 w 115897"/>
                <a:gd name="connsiteY19" fmla="*/ 91179 h 114632"/>
                <a:gd name="connsiteX20" fmla="*/ 34323 w 115897"/>
                <a:gd name="connsiteY20" fmla="*/ 109145 h 114632"/>
                <a:gd name="connsiteX21" fmla="*/ 18128 w 115897"/>
                <a:gd name="connsiteY21" fmla="*/ 85358 h 114632"/>
                <a:gd name="connsiteX22" fmla="*/ 32046 w 115897"/>
                <a:gd name="connsiteY22" fmla="*/ 29940 h 114632"/>
                <a:gd name="connsiteX23" fmla="*/ 61400 w 115897"/>
                <a:gd name="connsiteY23" fmla="*/ 5647 h 114632"/>
                <a:gd name="connsiteX24" fmla="*/ 81391 w 115897"/>
                <a:gd name="connsiteY24" fmla="*/ 27916 h 114632"/>
                <a:gd name="connsiteX25" fmla="*/ 80632 w 115897"/>
                <a:gd name="connsiteY25" fmla="*/ 32218 h 114632"/>
                <a:gd name="connsiteX26" fmla="*/ 67979 w 115897"/>
                <a:gd name="connsiteY26" fmla="*/ 8181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897" h="114632">
                  <a:moveTo>
                    <a:pt x="84428" y="16275"/>
                  </a:moveTo>
                  <a:cubicBezTo>
                    <a:pt x="79873" y="6913"/>
                    <a:pt x="72534" y="80"/>
                    <a:pt x="61147" y="80"/>
                  </a:cubicBezTo>
                  <a:cubicBezTo>
                    <a:pt x="31540" y="80"/>
                    <a:pt x="162" y="37279"/>
                    <a:pt x="162" y="74224"/>
                  </a:cubicBezTo>
                  <a:cubicBezTo>
                    <a:pt x="162" y="98011"/>
                    <a:pt x="14079" y="114712"/>
                    <a:pt x="33817" y="114712"/>
                  </a:cubicBezTo>
                  <a:cubicBezTo>
                    <a:pt x="38878" y="114712"/>
                    <a:pt x="51531" y="113700"/>
                    <a:pt x="66714" y="95734"/>
                  </a:cubicBezTo>
                  <a:cubicBezTo>
                    <a:pt x="68738" y="106362"/>
                    <a:pt x="77595" y="114712"/>
                    <a:pt x="89742" y="114712"/>
                  </a:cubicBezTo>
                  <a:cubicBezTo>
                    <a:pt x="98598" y="114712"/>
                    <a:pt x="104419" y="108892"/>
                    <a:pt x="108467" y="100795"/>
                  </a:cubicBezTo>
                  <a:cubicBezTo>
                    <a:pt x="112769" y="91685"/>
                    <a:pt x="116059" y="76249"/>
                    <a:pt x="116059" y="75742"/>
                  </a:cubicBezTo>
                  <a:cubicBezTo>
                    <a:pt x="116059" y="73212"/>
                    <a:pt x="113781" y="73212"/>
                    <a:pt x="113022" y="73212"/>
                  </a:cubicBezTo>
                  <a:cubicBezTo>
                    <a:pt x="110492" y="73212"/>
                    <a:pt x="110239" y="74224"/>
                    <a:pt x="109480" y="77767"/>
                  </a:cubicBezTo>
                  <a:cubicBezTo>
                    <a:pt x="105178" y="94215"/>
                    <a:pt x="100623" y="109145"/>
                    <a:pt x="90248" y="109145"/>
                  </a:cubicBezTo>
                  <a:cubicBezTo>
                    <a:pt x="83415" y="109145"/>
                    <a:pt x="82656" y="102566"/>
                    <a:pt x="82656" y="97505"/>
                  </a:cubicBezTo>
                  <a:cubicBezTo>
                    <a:pt x="82656" y="91938"/>
                    <a:pt x="83162" y="89913"/>
                    <a:pt x="85946" y="78779"/>
                  </a:cubicBezTo>
                  <a:cubicBezTo>
                    <a:pt x="88729" y="68151"/>
                    <a:pt x="89236" y="65620"/>
                    <a:pt x="91513" y="56005"/>
                  </a:cubicBezTo>
                  <a:lnTo>
                    <a:pt x="100623" y="20577"/>
                  </a:lnTo>
                  <a:cubicBezTo>
                    <a:pt x="102394" y="13492"/>
                    <a:pt x="102394" y="12986"/>
                    <a:pt x="102394" y="11974"/>
                  </a:cubicBezTo>
                  <a:cubicBezTo>
                    <a:pt x="102394" y="7672"/>
                    <a:pt x="99358" y="5141"/>
                    <a:pt x="95056" y="5141"/>
                  </a:cubicBezTo>
                  <a:cubicBezTo>
                    <a:pt x="88982" y="5141"/>
                    <a:pt x="85187" y="10708"/>
                    <a:pt x="84428" y="16275"/>
                  </a:cubicBezTo>
                  <a:close/>
                  <a:moveTo>
                    <a:pt x="67979" y="81816"/>
                  </a:moveTo>
                  <a:cubicBezTo>
                    <a:pt x="66714" y="86371"/>
                    <a:pt x="66714" y="86877"/>
                    <a:pt x="62918" y="91179"/>
                  </a:cubicBezTo>
                  <a:cubicBezTo>
                    <a:pt x="51784" y="105096"/>
                    <a:pt x="41409" y="109145"/>
                    <a:pt x="34323" y="109145"/>
                  </a:cubicBezTo>
                  <a:cubicBezTo>
                    <a:pt x="21671" y="109145"/>
                    <a:pt x="18128" y="95227"/>
                    <a:pt x="18128" y="85358"/>
                  </a:cubicBezTo>
                  <a:cubicBezTo>
                    <a:pt x="18128" y="72706"/>
                    <a:pt x="26226" y="41581"/>
                    <a:pt x="32046" y="29940"/>
                  </a:cubicBezTo>
                  <a:cubicBezTo>
                    <a:pt x="39891" y="15010"/>
                    <a:pt x="51278" y="5647"/>
                    <a:pt x="61400" y="5647"/>
                  </a:cubicBezTo>
                  <a:cubicBezTo>
                    <a:pt x="77848" y="5647"/>
                    <a:pt x="81391" y="26398"/>
                    <a:pt x="81391" y="27916"/>
                  </a:cubicBezTo>
                  <a:cubicBezTo>
                    <a:pt x="81391" y="29434"/>
                    <a:pt x="80885" y="30952"/>
                    <a:pt x="80632" y="32218"/>
                  </a:cubicBezTo>
                  <a:lnTo>
                    <a:pt x="67979" y="81816"/>
                  </a:lnTo>
                  <a:close/>
                </a:path>
              </a:pathLst>
            </a:custGeom>
            <a:solidFill>
              <a:srgbClr val="000000"/>
            </a:solidFill>
            <a:ln w="25381" cap="flat">
              <a:noFill/>
              <a:prstDash val="solid"/>
              <a:miter/>
            </a:ln>
          </p:spPr>
          <p:txBody>
            <a:bodyPr rtlCol="0" anchor="ctr"/>
            <a:lstStyle/>
            <a:p>
              <a:endParaRPr lang="en-CN"/>
            </a:p>
          </p:txBody>
        </p:sp>
        <p:sp>
          <p:nvSpPr>
            <p:cNvPr id="15" name="Freeform 14">
              <a:extLst>
                <a:ext uri="{FF2B5EF4-FFF2-40B4-BE49-F238E27FC236}">
                  <a16:creationId xmlns:a16="http://schemas.microsoft.com/office/drawing/2014/main" id="{3141A73B-3BAC-DAA1-FF94-63C3616BE68F}"/>
                </a:ext>
              </a:extLst>
            </p:cNvPr>
            <p:cNvSpPr/>
            <p:nvPr>
              <p:custDataLst>
                <p:tags r:id="rId44"/>
              </p:custDataLst>
            </p:nvPr>
          </p:nvSpPr>
          <p:spPr>
            <a:xfrm>
              <a:off x="6807819" y="4387625"/>
              <a:ext cx="10122" cy="253051"/>
            </a:xfrm>
            <a:custGeom>
              <a:avLst/>
              <a:gdLst>
                <a:gd name="connsiteX0" fmla="*/ 10289 w 10122"/>
                <a:gd name="connsiteY0" fmla="*/ 9190 h 253051"/>
                <a:gd name="connsiteX1" fmla="*/ 5228 w 10122"/>
                <a:gd name="connsiteY1" fmla="*/ 80 h 253051"/>
                <a:gd name="connsiteX2" fmla="*/ 167 w 10122"/>
                <a:gd name="connsiteY2" fmla="*/ 9190 h 253051"/>
                <a:gd name="connsiteX3" fmla="*/ 167 w 10122"/>
                <a:gd name="connsiteY3" fmla="*/ 244021 h 253051"/>
                <a:gd name="connsiteX4" fmla="*/ 5228 w 10122"/>
                <a:gd name="connsiteY4" fmla="*/ 253131 h 253051"/>
                <a:gd name="connsiteX5" fmla="*/ 10289 w 10122"/>
                <a:gd name="connsiteY5" fmla="*/ 244021 h 253051"/>
                <a:gd name="connsiteX6" fmla="*/ 10289 w 10122"/>
                <a:gd name="connsiteY6" fmla="*/ 919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289" y="9190"/>
                  </a:moveTo>
                  <a:cubicBezTo>
                    <a:pt x="10289" y="4635"/>
                    <a:pt x="10289" y="80"/>
                    <a:pt x="5228" y="80"/>
                  </a:cubicBezTo>
                  <a:cubicBezTo>
                    <a:pt x="167" y="80"/>
                    <a:pt x="167" y="4635"/>
                    <a:pt x="167" y="9190"/>
                  </a:cubicBezTo>
                  <a:lnTo>
                    <a:pt x="167" y="244021"/>
                  </a:lnTo>
                  <a:cubicBezTo>
                    <a:pt x="167" y="248576"/>
                    <a:pt x="167" y="253131"/>
                    <a:pt x="5228" y="253131"/>
                  </a:cubicBezTo>
                  <a:cubicBezTo>
                    <a:pt x="10289" y="253131"/>
                    <a:pt x="10289" y="248576"/>
                    <a:pt x="10289" y="244021"/>
                  </a:cubicBezTo>
                  <a:lnTo>
                    <a:pt x="10289" y="9190"/>
                  </a:lnTo>
                  <a:close/>
                </a:path>
              </a:pathLst>
            </a:custGeom>
            <a:solidFill>
              <a:srgbClr val="000000"/>
            </a:solidFill>
            <a:ln w="25381" cap="flat">
              <a:noFill/>
              <a:prstDash val="solid"/>
              <a:miter/>
            </a:ln>
          </p:spPr>
          <p:txBody>
            <a:bodyPr rtlCol="0" anchor="ctr"/>
            <a:lstStyle/>
            <a:p>
              <a:endParaRPr lang="en-CN"/>
            </a:p>
          </p:txBody>
        </p:sp>
        <p:sp>
          <p:nvSpPr>
            <p:cNvPr id="16" name="Freeform 15">
              <a:extLst>
                <a:ext uri="{FF2B5EF4-FFF2-40B4-BE49-F238E27FC236}">
                  <a16:creationId xmlns:a16="http://schemas.microsoft.com/office/drawing/2014/main" id="{2D3FB4E9-3572-50E3-931F-C3860F445AD0}"/>
                </a:ext>
              </a:extLst>
            </p:cNvPr>
            <p:cNvSpPr/>
            <p:nvPr>
              <p:custDataLst>
                <p:tags r:id="rId45"/>
              </p:custDataLst>
            </p:nvPr>
          </p:nvSpPr>
          <p:spPr>
            <a:xfrm>
              <a:off x="6858120" y="4465564"/>
              <a:ext cx="104257" cy="160940"/>
            </a:xfrm>
            <a:custGeom>
              <a:avLst/>
              <a:gdLst>
                <a:gd name="connsiteX0" fmla="*/ 104427 w 104257"/>
                <a:gd name="connsiteY0" fmla="*/ 2864 h 160940"/>
                <a:gd name="connsiteX1" fmla="*/ 101896 w 104257"/>
                <a:gd name="connsiteY1" fmla="*/ 333 h 160940"/>
                <a:gd name="connsiteX2" fmla="*/ 84689 w 104257"/>
                <a:gd name="connsiteY2" fmla="*/ 17794 h 160940"/>
                <a:gd name="connsiteX3" fmla="*/ 61155 w 104257"/>
                <a:gd name="connsiteY3" fmla="*/ 80 h 160940"/>
                <a:gd name="connsiteX4" fmla="*/ 170 w 104257"/>
                <a:gd name="connsiteY4" fmla="*/ 74224 h 160940"/>
                <a:gd name="connsiteX5" fmla="*/ 33572 w 104257"/>
                <a:gd name="connsiteY5" fmla="*/ 114712 h 160940"/>
                <a:gd name="connsiteX6" fmla="*/ 63432 w 104257"/>
                <a:gd name="connsiteY6" fmla="*/ 99529 h 160940"/>
                <a:gd name="connsiteX7" fmla="*/ 52045 w 104257"/>
                <a:gd name="connsiteY7" fmla="*/ 144825 h 160940"/>
                <a:gd name="connsiteX8" fmla="*/ 33825 w 104257"/>
                <a:gd name="connsiteY8" fmla="*/ 153176 h 160940"/>
                <a:gd name="connsiteX9" fmla="*/ 28005 w 104257"/>
                <a:gd name="connsiteY9" fmla="*/ 158237 h 160940"/>
                <a:gd name="connsiteX10" fmla="*/ 31295 w 104257"/>
                <a:gd name="connsiteY10" fmla="*/ 161021 h 160940"/>
                <a:gd name="connsiteX11" fmla="*/ 56600 w 104257"/>
                <a:gd name="connsiteY11" fmla="*/ 160262 h 160940"/>
                <a:gd name="connsiteX12" fmla="*/ 82664 w 104257"/>
                <a:gd name="connsiteY12" fmla="*/ 161021 h 160940"/>
                <a:gd name="connsiteX13" fmla="*/ 87219 w 104257"/>
                <a:gd name="connsiteY13" fmla="*/ 155960 h 160940"/>
                <a:gd name="connsiteX14" fmla="*/ 80640 w 104257"/>
                <a:gd name="connsiteY14" fmla="*/ 153176 h 160940"/>
                <a:gd name="connsiteX15" fmla="*/ 68493 w 104257"/>
                <a:gd name="connsiteY15" fmla="*/ 149127 h 160940"/>
                <a:gd name="connsiteX16" fmla="*/ 69506 w 104257"/>
                <a:gd name="connsiteY16" fmla="*/ 143560 h 160940"/>
                <a:gd name="connsiteX17" fmla="*/ 104427 w 104257"/>
                <a:gd name="connsiteY17" fmla="*/ 2864 h 160940"/>
                <a:gd name="connsiteX18" fmla="*/ 34331 w 104257"/>
                <a:gd name="connsiteY18" fmla="*/ 109145 h 160940"/>
                <a:gd name="connsiteX19" fmla="*/ 18136 w 104257"/>
                <a:gd name="connsiteY19" fmla="*/ 85358 h 160940"/>
                <a:gd name="connsiteX20" fmla="*/ 29777 w 104257"/>
                <a:gd name="connsiteY20" fmla="*/ 35001 h 160940"/>
                <a:gd name="connsiteX21" fmla="*/ 61155 w 104257"/>
                <a:gd name="connsiteY21" fmla="*/ 5647 h 160940"/>
                <a:gd name="connsiteX22" fmla="*/ 81146 w 104257"/>
                <a:gd name="connsiteY22" fmla="*/ 27916 h 160940"/>
                <a:gd name="connsiteX23" fmla="*/ 66469 w 104257"/>
                <a:gd name="connsiteY23" fmla="*/ 85865 h 160940"/>
                <a:gd name="connsiteX24" fmla="*/ 34331 w 104257"/>
                <a:gd name="connsiteY24" fmla="*/ 109145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57" h="160940">
                  <a:moveTo>
                    <a:pt x="104427" y="2864"/>
                  </a:moveTo>
                  <a:cubicBezTo>
                    <a:pt x="104427" y="1852"/>
                    <a:pt x="103667" y="333"/>
                    <a:pt x="101896" y="333"/>
                  </a:cubicBezTo>
                  <a:cubicBezTo>
                    <a:pt x="99113" y="333"/>
                    <a:pt x="88991" y="10455"/>
                    <a:pt x="84689" y="17794"/>
                  </a:cubicBezTo>
                  <a:cubicBezTo>
                    <a:pt x="79122" y="4129"/>
                    <a:pt x="69253" y="80"/>
                    <a:pt x="61155" y="80"/>
                  </a:cubicBezTo>
                  <a:cubicBezTo>
                    <a:pt x="31295" y="80"/>
                    <a:pt x="170" y="37532"/>
                    <a:pt x="170" y="74224"/>
                  </a:cubicBezTo>
                  <a:cubicBezTo>
                    <a:pt x="170" y="99023"/>
                    <a:pt x="15100" y="114712"/>
                    <a:pt x="33572" y="114712"/>
                  </a:cubicBezTo>
                  <a:cubicBezTo>
                    <a:pt x="44454" y="114712"/>
                    <a:pt x="54323" y="108639"/>
                    <a:pt x="63432" y="99529"/>
                  </a:cubicBezTo>
                  <a:cubicBezTo>
                    <a:pt x="61155" y="108386"/>
                    <a:pt x="52804" y="142548"/>
                    <a:pt x="52045" y="144825"/>
                  </a:cubicBezTo>
                  <a:cubicBezTo>
                    <a:pt x="50021" y="151911"/>
                    <a:pt x="47996" y="152923"/>
                    <a:pt x="33825" y="153176"/>
                  </a:cubicBezTo>
                  <a:cubicBezTo>
                    <a:pt x="30536" y="153176"/>
                    <a:pt x="28005" y="153176"/>
                    <a:pt x="28005" y="158237"/>
                  </a:cubicBezTo>
                  <a:cubicBezTo>
                    <a:pt x="28005" y="158490"/>
                    <a:pt x="28005" y="161021"/>
                    <a:pt x="31295" y="161021"/>
                  </a:cubicBezTo>
                  <a:cubicBezTo>
                    <a:pt x="39393" y="161021"/>
                    <a:pt x="48249" y="160262"/>
                    <a:pt x="56600" y="160262"/>
                  </a:cubicBezTo>
                  <a:cubicBezTo>
                    <a:pt x="65204" y="160262"/>
                    <a:pt x="74314" y="161021"/>
                    <a:pt x="82664" y="161021"/>
                  </a:cubicBezTo>
                  <a:cubicBezTo>
                    <a:pt x="83929" y="161021"/>
                    <a:pt x="87219" y="161021"/>
                    <a:pt x="87219" y="155960"/>
                  </a:cubicBezTo>
                  <a:cubicBezTo>
                    <a:pt x="87219" y="153176"/>
                    <a:pt x="84689" y="153176"/>
                    <a:pt x="80640" y="153176"/>
                  </a:cubicBezTo>
                  <a:cubicBezTo>
                    <a:pt x="68493" y="153176"/>
                    <a:pt x="68493" y="151405"/>
                    <a:pt x="68493" y="149127"/>
                  </a:cubicBezTo>
                  <a:cubicBezTo>
                    <a:pt x="68493" y="147356"/>
                    <a:pt x="68999" y="145838"/>
                    <a:pt x="69506" y="143560"/>
                  </a:cubicBezTo>
                  <a:lnTo>
                    <a:pt x="104427" y="2864"/>
                  </a:lnTo>
                  <a:close/>
                  <a:moveTo>
                    <a:pt x="34331" y="109145"/>
                  </a:moveTo>
                  <a:cubicBezTo>
                    <a:pt x="19148" y="109145"/>
                    <a:pt x="18136" y="89660"/>
                    <a:pt x="18136" y="85358"/>
                  </a:cubicBezTo>
                  <a:cubicBezTo>
                    <a:pt x="18136" y="73212"/>
                    <a:pt x="25475" y="45629"/>
                    <a:pt x="29777" y="35001"/>
                  </a:cubicBezTo>
                  <a:cubicBezTo>
                    <a:pt x="37621" y="16275"/>
                    <a:pt x="50780" y="5647"/>
                    <a:pt x="61155" y="5647"/>
                  </a:cubicBezTo>
                  <a:cubicBezTo>
                    <a:pt x="77603" y="5647"/>
                    <a:pt x="81146" y="26144"/>
                    <a:pt x="81146" y="27916"/>
                  </a:cubicBezTo>
                  <a:cubicBezTo>
                    <a:pt x="81146" y="29434"/>
                    <a:pt x="67228" y="84852"/>
                    <a:pt x="66469" y="85865"/>
                  </a:cubicBezTo>
                  <a:cubicBezTo>
                    <a:pt x="62673" y="92950"/>
                    <a:pt x="48502" y="109145"/>
                    <a:pt x="34331" y="109145"/>
                  </a:cubicBezTo>
                  <a:close/>
                </a:path>
              </a:pathLst>
            </a:custGeom>
            <a:solidFill>
              <a:srgbClr val="000000"/>
            </a:solidFill>
            <a:ln w="25381" cap="flat">
              <a:noFill/>
              <a:prstDash val="solid"/>
              <a:miter/>
            </a:ln>
          </p:spPr>
          <p:txBody>
            <a:bodyPr rtlCol="0" anchor="ctr"/>
            <a:lstStyle/>
            <a:p>
              <a:endParaRPr lang="en-CN"/>
            </a:p>
          </p:txBody>
        </p:sp>
        <p:sp>
          <p:nvSpPr>
            <p:cNvPr id="17" name="Freeform 16">
              <a:extLst>
                <a:ext uri="{FF2B5EF4-FFF2-40B4-BE49-F238E27FC236}">
                  <a16:creationId xmlns:a16="http://schemas.microsoft.com/office/drawing/2014/main" id="{37ADC220-7952-2447-C5DA-1AF9B21C9F84}"/>
                </a:ext>
              </a:extLst>
            </p:cNvPr>
            <p:cNvSpPr/>
            <p:nvPr>
              <p:custDataLst>
                <p:tags r:id="rId46"/>
              </p:custDataLst>
            </p:nvPr>
          </p:nvSpPr>
          <p:spPr>
            <a:xfrm>
              <a:off x="6984466" y="4387625"/>
              <a:ext cx="58707" cy="253051"/>
            </a:xfrm>
            <a:custGeom>
              <a:avLst/>
              <a:gdLst>
                <a:gd name="connsiteX0" fmla="*/ 58882 w 58707"/>
                <a:gd name="connsiteY0" fmla="*/ 126606 h 253051"/>
                <a:gd name="connsiteX1" fmla="*/ 42181 w 58707"/>
                <a:gd name="connsiteY1" fmla="*/ 47654 h 253051"/>
                <a:gd name="connsiteX2" fmla="*/ 2705 w 58707"/>
                <a:gd name="connsiteY2" fmla="*/ 80 h 253051"/>
                <a:gd name="connsiteX3" fmla="*/ 174 w 58707"/>
                <a:gd name="connsiteY3" fmla="*/ 2611 h 253051"/>
                <a:gd name="connsiteX4" fmla="*/ 4982 w 58707"/>
                <a:gd name="connsiteY4" fmla="*/ 8431 h 253051"/>
                <a:gd name="connsiteX5" fmla="*/ 44205 w 58707"/>
                <a:gd name="connsiteY5" fmla="*/ 126606 h 253051"/>
                <a:gd name="connsiteX6" fmla="*/ 3464 w 58707"/>
                <a:gd name="connsiteY6" fmla="*/ 246299 h 253051"/>
                <a:gd name="connsiteX7" fmla="*/ 174 w 58707"/>
                <a:gd name="connsiteY7" fmla="*/ 250601 h 253051"/>
                <a:gd name="connsiteX8" fmla="*/ 2705 w 58707"/>
                <a:gd name="connsiteY8" fmla="*/ 253131 h 253051"/>
                <a:gd name="connsiteX9" fmla="*/ 42940 w 58707"/>
                <a:gd name="connsiteY9" fmla="*/ 203786 h 253051"/>
                <a:gd name="connsiteX10" fmla="*/ 58882 w 58707"/>
                <a:gd name="connsiteY10" fmla="*/ 12660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882" y="126606"/>
                  </a:moveTo>
                  <a:cubicBezTo>
                    <a:pt x="58882" y="106868"/>
                    <a:pt x="56099" y="76249"/>
                    <a:pt x="42181" y="47654"/>
                  </a:cubicBezTo>
                  <a:cubicBezTo>
                    <a:pt x="26998" y="16529"/>
                    <a:pt x="5235" y="80"/>
                    <a:pt x="2705" y="80"/>
                  </a:cubicBezTo>
                  <a:cubicBezTo>
                    <a:pt x="1187" y="80"/>
                    <a:pt x="174" y="1092"/>
                    <a:pt x="174" y="2611"/>
                  </a:cubicBezTo>
                  <a:cubicBezTo>
                    <a:pt x="174" y="3370"/>
                    <a:pt x="174" y="3876"/>
                    <a:pt x="4982" y="8431"/>
                  </a:cubicBezTo>
                  <a:cubicBezTo>
                    <a:pt x="29781" y="33483"/>
                    <a:pt x="44205" y="73718"/>
                    <a:pt x="44205" y="126606"/>
                  </a:cubicBezTo>
                  <a:cubicBezTo>
                    <a:pt x="44205" y="169877"/>
                    <a:pt x="34842" y="214414"/>
                    <a:pt x="3464" y="246299"/>
                  </a:cubicBezTo>
                  <a:cubicBezTo>
                    <a:pt x="174" y="249336"/>
                    <a:pt x="174" y="249842"/>
                    <a:pt x="174" y="250601"/>
                  </a:cubicBezTo>
                  <a:cubicBezTo>
                    <a:pt x="174" y="252119"/>
                    <a:pt x="1187" y="253131"/>
                    <a:pt x="2705" y="253131"/>
                  </a:cubicBezTo>
                  <a:cubicBezTo>
                    <a:pt x="5235" y="253131"/>
                    <a:pt x="28010" y="235924"/>
                    <a:pt x="42940" y="203786"/>
                  </a:cubicBezTo>
                  <a:cubicBezTo>
                    <a:pt x="55846" y="175951"/>
                    <a:pt x="58882" y="147862"/>
                    <a:pt x="58882" y="126606"/>
                  </a:cubicBezTo>
                  <a:close/>
                </a:path>
              </a:pathLst>
            </a:custGeom>
            <a:solidFill>
              <a:srgbClr val="000000"/>
            </a:solidFill>
            <a:ln w="25381" cap="flat">
              <a:noFill/>
              <a:prstDash val="solid"/>
              <a:miter/>
            </a:ln>
          </p:spPr>
          <p:txBody>
            <a:bodyPr rtlCol="0" anchor="ctr"/>
            <a:lstStyle/>
            <a:p>
              <a:endParaRPr lang="en-CN"/>
            </a:p>
          </p:txBody>
        </p:sp>
        <p:sp>
          <p:nvSpPr>
            <p:cNvPr id="18" name="Freeform 17">
              <a:extLst>
                <a:ext uri="{FF2B5EF4-FFF2-40B4-BE49-F238E27FC236}">
                  <a16:creationId xmlns:a16="http://schemas.microsoft.com/office/drawing/2014/main" id="{A6F49C12-3867-C14E-F531-00B75D6F3B77}"/>
                </a:ext>
              </a:extLst>
            </p:cNvPr>
            <p:cNvSpPr/>
            <p:nvPr>
              <p:custDataLst>
                <p:tags r:id="rId47"/>
              </p:custDataLst>
            </p:nvPr>
          </p:nvSpPr>
          <p:spPr>
            <a:xfrm>
              <a:off x="7152912" y="4484543"/>
              <a:ext cx="168278" cy="59213"/>
            </a:xfrm>
            <a:custGeom>
              <a:avLst/>
              <a:gdLst>
                <a:gd name="connsiteX0" fmla="*/ 159856 w 168278"/>
                <a:gd name="connsiteY0" fmla="*/ 10202 h 59213"/>
                <a:gd name="connsiteX1" fmla="*/ 168460 w 168278"/>
                <a:gd name="connsiteY1" fmla="*/ 5141 h 59213"/>
                <a:gd name="connsiteX2" fmla="*/ 160109 w 168278"/>
                <a:gd name="connsiteY2" fmla="*/ 80 h 59213"/>
                <a:gd name="connsiteX3" fmla="*/ 8532 w 168278"/>
                <a:gd name="connsiteY3" fmla="*/ 80 h 59213"/>
                <a:gd name="connsiteX4" fmla="*/ 181 w 168278"/>
                <a:gd name="connsiteY4" fmla="*/ 5141 h 59213"/>
                <a:gd name="connsiteX5" fmla="*/ 8785 w 168278"/>
                <a:gd name="connsiteY5" fmla="*/ 10202 h 59213"/>
                <a:gd name="connsiteX6" fmla="*/ 159856 w 168278"/>
                <a:gd name="connsiteY6" fmla="*/ 10202 h 59213"/>
                <a:gd name="connsiteX7" fmla="*/ 160109 w 168278"/>
                <a:gd name="connsiteY7" fmla="*/ 59294 h 59213"/>
                <a:gd name="connsiteX8" fmla="*/ 168460 w 168278"/>
                <a:gd name="connsiteY8" fmla="*/ 54233 h 59213"/>
                <a:gd name="connsiteX9" fmla="*/ 159856 w 168278"/>
                <a:gd name="connsiteY9" fmla="*/ 49172 h 59213"/>
                <a:gd name="connsiteX10" fmla="*/ 8785 w 168278"/>
                <a:gd name="connsiteY10" fmla="*/ 49172 h 59213"/>
                <a:gd name="connsiteX11" fmla="*/ 181 w 168278"/>
                <a:gd name="connsiteY11" fmla="*/ 54233 h 59213"/>
                <a:gd name="connsiteX12" fmla="*/ 8532 w 168278"/>
                <a:gd name="connsiteY12" fmla="*/ 59294 h 59213"/>
                <a:gd name="connsiteX13" fmla="*/ 160109 w 168278"/>
                <a:gd name="connsiteY13" fmla="*/ 59294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9213">
                  <a:moveTo>
                    <a:pt x="159856" y="10202"/>
                  </a:moveTo>
                  <a:cubicBezTo>
                    <a:pt x="163652" y="10202"/>
                    <a:pt x="168460" y="10202"/>
                    <a:pt x="168460" y="5141"/>
                  </a:cubicBezTo>
                  <a:cubicBezTo>
                    <a:pt x="168460" y="80"/>
                    <a:pt x="163652" y="80"/>
                    <a:pt x="160109" y="80"/>
                  </a:cubicBezTo>
                  <a:lnTo>
                    <a:pt x="8532" y="80"/>
                  </a:lnTo>
                  <a:cubicBezTo>
                    <a:pt x="4989" y="80"/>
                    <a:pt x="181" y="80"/>
                    <a:pt x="181" y="5141"/>
                  </a:cubicBezTo>
                  <a:cubicBezTo>
                    <a:pt x="181" y="10202"/>
                    <a:pt x="4989" y="10202"/>
                    <a:pt x="8785" y="10202"/>
                  </a:cubicBezTo>
                  <a:lnTo>
                    <a:pt x="159856" y="10202"/>
                  </a:lnTo>
                  <a:close/>
                  <a:moveTo>
                    <a:pt x="160109" y="59294"/>
                  </a:moveTo>
                  <a:cubicBezTo>
                    <a:pt x="163652" y="59294"/>
                    <a:pt x="168460" y="59294"/>
                    <a:pt x="168460" y="54233"/>
                  </a:cubicBezTo>
                  <a:cubicBezTo>
                    <a:pt x="168460" y="49172"/>
                    <a:pt x="163652" y="49172"/>
                    <a:pt x="159856" y="49172"/>
                  </a:cubicBezTo>
                  <a:lnTo>
                    <a:pt x="8785" y="49172"/>
                  </a:lnTo>
                  <a:cubicBezTo>
                    <a:pt x="4989" y="49172"/>
                    <a:pt x="181" y="49172"/>
                    <a:pt x="181" y="54233"/>
                  </a:cubicBezTo>
                  <a:cubicBezTo>
                    <a:pt x="181" y="59294"/>
                    <a:pt x="4989" y="59294"/>
                    <a:pt x="8532" y="59294"/>
                  </a:cubicBezTo>
                  <a:lnTo>
                    <a:pt x="160109" y="59294"/>
                  </a:lnTo>
                  <a:close/>
                </a:path>
              </a:pathLst>
            </a:custGeom>
            <a:solidFill>
              <a:srgbClr val="000000"/>
            </a:solidFill>
            <a:ln w="25381" cap="flat">
              <a:noFill/>
              <a:prstDash val="solid"/>
              <a:miter/>
            </a:ln>
          </p:spPr>
          <p:txBody>
            <a:bodyPr rtlCol="0" anchor="ctr"/>
            <a:lstStyle/>
            <a:p>
              <a:endParaRPr lang="en-CN"/>
            </a:p>
          </p:txBody>
        </p:sp>
        <p:sp>
          <p:nvSpPr>
            <p:cNvPr id="19" name="Freeform 18">
              <a:extLst>
                <a:ext uri="{FF2B5EF4-FFF2-40B4-BE49-F238E27FC236}">
                  <a16:creationId xmlns:a16="http://schemas.microsoft.com/office/drawing/2014/main" id="{3B101D4B-1A93-3A02-E0F2-C8CFBB0B02E5}"/>
                </a:ext>
              </a:extLst>
            </p:cNvPr>
            <p:cNvSpPr/>
            <p:nvPr>
              <p:custDataLst>
                <p:tags r:id="rId48"/>
              </p:custDataLst>
            </p:nvPr>
          </p:nvSpPr>
          <p:spPr>
            <a:xfrm>
              <a:off x="7534389" y="4182981"/>
              <a:ext cx="108229" cy="79888"/>
            </a:xfrm>
            <a:custGeom>
              <a:avLst/>
              <a:gdLst>
                <a:gd name="connsiteX0" fmla="*/ 13481 w 108229"/>
                <a:gd name="connsiteY0" fmla="*/ 67025 h 79888"/>
                <a:gd name="connsiteX1" fmla="*/ 11710 w 108229"/>
                <a:gd name="connsiteY1" fmla="*/ 74288 h 79888"/>
                <a:gd name="connsiteX2" fmla="*/ 17733 w 108229"/>
                <a:gd name="connsiteY2" fmla="*/ 79956 h 79888"/>
                <a:gd name="connsiteX3" fmla="*/ 24641 w 108229"/>
                <a:gd name="connsiteY3" fmla="*/ 76059 h 79888"/>
                <a:gd name="connsiteX4" fmla="*/ 27829 w 108229"/>
                <a:gd name="connsiteY4" fmla="*/ 65077 h 79888"/>
                <a:gd name="connsiteX5" fmla="*/ 31726 w 108229"/>
                <a:gd name="connsiteY5" fmla="*/ 49134 h 79888"/>
                <a:gd name="connsiteX6" fmla="*/ 34738 w 108229"/>
                <a:gd name="connsiteY6" fmla="*/ 37266 h 79888"/>
                <a:gd name="connsiteX7" fmla="*/ 42177 w 108229"/>
                <a:gd name="connsiteY7" fmla="*/ 21324 h 79888"/>
                <a:gd name="connsiteX8" fmla="*/ 68748 w 108229"/>
                <a:gd name="connsiteY8" fmla="*/ 5028 h 79888"/>
                <a:gd name="connsiteX9" fmla="*/ 79199 w 108229"/>
                <a:gd name="connsiteY9" fmla="*/ 17427 h 79888"/>
                <a:gd name="connsiteX10" fmla="*/ 68748 w 108229"/>
                <a:gd name="connsiteY10" fmla="*/ 55157 h 79888"/>
                <a:gd name="connsiteX11" fmla="*/ 66091 w 108229"/>
                <a:gd name="connsiteY11" fmla="*/ 64722 h 79888"/>
                <a:gd name="connsiteX12" fmla="*/ 82919 w 108229"/>
                <a:gd name="connsiteY12" fmla="*/ 79956 h 79888"/>
                <a:gd name="connsiteX13" fmla="*/ 108426 w 108229"/>
                <a:gd name="connsiteY13" fmla="*/ 52854 h 79888"/>
                <a:gd name="connsiteX14" fmla="*/ 105592 w 108229"/>
                <a:gd name="connsiteY14" fmla="*/ 50551 h 79888"/>
                <a:gd name="connsiteX15" fmla="*/ 102226 w 108229"/>
                <a:gd name="connsiteY15" fmla="*/ 53563 h 79888"/>
                <a:gd name="connsiteX16" fmla="*/ 83450 w 108229"/>
                <a:gd name="connsiteY16" fmla="*/ 74996 h 79888"/>
                <a:gd name="connsiteX17" fmla="*/ 79022 w 108229"/>
                <a:gd name="connsiteY17" fmla="*/ 68796 h 79888"/>
                <a:gd name="connsiteX18" fmla="*/ 83096 w 108229"/>
                <a:gd name="connsiteY18" fmla="*/ 54448 h 79888"/>
                <a:gd name="connsiteX19" fmla="*/ 92484 w 108229"/>
                <a:gd name="connsiteY19" fmla="*/ 20261 h 79888"/>
                <a:gd name="connsiteX20" fmla="*/ 69456 w 108229"/>
                <a:gd name="connsiteY20" fmla="*/ 68 h 79888"/>
                <a:gd name="connsiteX21" fmla="*/ 39520 w 108229"/>
                <a:gd name="connsiteY21" fmla="*/ 16187 h 79888"/>
                <a:gd name="connsiteX22" fmla="*/ 20567 w 108229"/>
                <a:gd name="connsiteY22" fmla="*/ 68 h 79888"/>
                <a:gd name="connsiteX23" fmla="*/ 6573 w 108229"/>
                <a:gd name="connsiteY23" fmla="*/ 9633 h 79888"/>
                <a:gd name="connsiteX24" fmla="*/ 196 w 108229"/>
                <a:gd name="connsiteY24" fmla="*/ 27170 h 79888"/>
                <a:gd name="connsiteX25" fmla="*/ 3208 w 108229"/>
                <a:gd name="connsiteY25" fmla="*/ 29472 h 79888"/>
                <a:gd name="connsiteX26" fmla="*/ 7105 w 108229"/>
                <a:gd name="connsiteY26" fmla="*/ 24158 h 79888"/>
                <a:gd name="connsiteX27" fmla="*/ 20036 w 108229"/>
                <a:gd name="connsiteY27" fmla="*/ 5028 h 79888"/>
                <a:gd name="connsiteX28" fmla="*/ 25881 w 108229"/>
                <a:gd name="connsiteY28" fmla="*/ 13707 h 79888"/>
                <a:gd name="connsiteX29" fmla="*/ 23047 w 108229"/>
                <a:gd name="connsiteY29" fmla="*/ 28409 h 79888"/>
                <a:gd name="connsiteX30" fmla="*/ 19150 w 108229"/>
                <a:gd name="connsiteY30" fmla="*/ 44352 h 79888"/>
                <a:gd name="connsiteX31" fmla="*/ 13481 w 108229"/>
                <a:gd name="connsiteY31" fmla="*/ 67025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229" h="79888">
                  <a:moveTo>
                    <a:pt x="13481" y="67025"/>
                  </a:moveTo>
                  <a:cubicBezTo>
                    <a:pt x="12773" y="69328"/>
                    <a:pt x="11710" y="73756"/>
                    <a:pt x="11710" y="74288"/>
                  </a:cubicBezTo>
                  <a:cubicBezTo>
                    <a:pt x="11710" y="78185"/>
                    <a:pt x="14899" y="79956"/>
                    <a:pt x="17733" y="79956"/>
                  </a:cubicBezTo>
                  <a:cubicBezTo>
                    <a:pt x="20921" y="79956"/>
                    <a:pt x="23755" y="77653"/>
                    <a:pt x="24641" y="76059"/>
                  </a:cubicBezTo>
                  <a:cubicBezTo>
                    <a:pt x="25527" y="74465"/>
                    <a:pt x="26944" y="68796"/>
                    <a:pt x="27829" y="65077"/>
                  </a:cubicBezTo>
                  <a:cubicBezTo>
                    <a:pt x="28715" y="61711"/>
                    <a:pt x="30664" y="53563"/>
                    <a:pt x="31726" y="49134"/>
                  </a:cubicBezTo>
                  <a:cubicBezTo>
                    <a:pt x="32789" y="45237"/>
                    <a:pt x="33852" y="41340"/>
                    <a:pt x="34738" y="37266"/>
                  </a:cubicBezTo>
                  <a:cubicBezTo>
                    <a:pt x="36686" y="30004"/>
                    <a:pt x="37041" y="28587"/>
                    <a:pt x="42177" y="21324"/>
                  </a:cubicBezTo>
                  <a:cubicBezTo>
                    <a:pt x="47137" y="14239"/>
                    <a:pt x="55463" y="5028"/>
                    <a:pt x="68748" y="5028"/>
                  </a:cubicBezTo>
                  <a:cubicBezTo>
                    <a:pt x="79022" y="5028"/>
                    <a:pt x="79199" y="14061"/>
                    <a:pt x="79199" y="17427"/>
                  </a:cubicBezTo>
                  <a:cubicBezTo>
                    <a:pt x="79199" y="28055"/>
                    <a:pt x="71582" y="47717"/>
                    <a:pt x="68748" y="55157"/>
                  </a:cubicBezTo>
                  <a:cubicBezTo>
                    <a:pt x="66799" y="60117"/>
                    <a:pt x="66091" y="61711"/>
                    <a:pt x="66091" y="64722"/>
                  </a:cubicBezTo>
                  <a:cubicBezTo>
                    <a:pt x="66091" y="74110"/>
                    <a:pt x="73885" y="79956"/>
                    <a:pt x="82919" y="79956"/>
                  </a:cubicBezTo>
                  <a:cubicBezTo>
                    <a:pt x="100632" y="79956"/>
                    <a:pt x="108426" y="55511"/>
                    <a:pt x="108426" y="52854"/>
                  </a:cubicBezTo>
                  <a:cubicBezTo>
                    <a:pt x="108426" y="50551"/>
                    <a:pt x="106123" y="50551"/>
                    <a:pt x="105592" y="50551"/>
                  </a:cubicBezTo>
                  <a:cubicBezTo>
                    <a:pt x="103112" y="50551"/>
                    <a:pt x="102935" y="51614"/>
                    <a:pt x="102226" y="53563"/>
                  </a:cubicBezTo>
                  <a:cubicBezTo>
                    <a:pt x="98152" y="67734"/>
                    <a:pt x="90536" y="74996"/>
                    <a:pt x="83450" y="74996"/>
                  </a:cubicBezTo>
                  <a:cubicBezTo>
                    <a:pt x="79730" y="74996"/>
                    <a:pt x="79022" y="72516"/>
                    <a:pt x="79022" y="68796"/>
                  </a:cubicBezTo>
                  <a:cubicBezTo>
                    <a:pt x="79022" y="64722"/>
                    <a:pt x="79907" y="62420"/>
                    <a:pt x="83096" y="54448"/>
                  </a:cubicBezTo>
                  <a:cubicBezTo>
                    <a:pt x="85221" y="48957"/>
                    <a:pt x="92484" y="30181"/>
                    <a:pt x="92484" y="20261"/>
                  </a:cubicBezTo>
                  <a:cubicBezTo>
                    <a:pt x="92484" y="3079"/>
                    <a:pt x="78845" y="68"/>
                    <a:pt x="69456" y="68"/>
                  </a:cubicBezTo>
                  <a:cubicBezTo>
                    <a:pt x="54754" y="68"/>
                    <a:pt x="44835" y="9102"/>
                    <a:pt x="39520" y="16187"/>
                  </a:cubicBezTo>
                  <a:cubicBezTo>
                    <a:pt x="38280" y="3965"/>
                    <a:pt x="27829" y="68"/>
                    <a:pt x="20567" y="68"/>
                  </a:cubicBezTo>
                  <a:cubicBezTo>
                    <a:pt x="12950" y="68"/>
                    <a:pt x="8876" y="5559"/>
                    <a:pt x="6573" y="9633"/>
                  </a:cubicBezTo>
                  <a:cubicBezTo>
                    <a:pt x="2676" y="16187"/>
                    <a:pt x="196" y="26284"/>
                    <a:pt x="196" y="27170"/>
                  </a:cubicBezTo>
                  <a:cubicBezTo>
                    <a:pt x="196" y="29472"/>
                    <a:pt x="2676" y="29472"/>
                    <a:pt x="3208" y="29472"/>
                  </a:cubicBezTo>
                  <a:cubicBezTo>
                    <a:pt x="5688" y="29472"/>
                    <a:pt x="5865" y="28941"/>
                    <a:pt x="7105" y="24158"/>
                  </a:cubicBezTo>
                  <a:cubicBezTo>
                    <a:pt x="9762" y="13707"/>
                    <a:pt x="13127" y="5028"/>
                    <a:pt x="20036" y="5028"/>
                  </a:cubicBezTo>
                  <a:cubicBezTo>
                    <a:pt x="24641" y="5028"/>
                    <a:pt x="25881" y="8925"/>
                    <a:pt x="25881" y="13707"/>
                  </a:cubicBezTo>
                  <a:cubicBezTo>
                    <a:pt x="25881" y="17073"/>
                    <a:pt x="24287" y="23627"/>
                    <a:pt x="23047" y="28409"/>
                  </a:cubicBezTo>
                  <a:cubicBezTo>
                    <a:pt x="21807" y="33192"/>
                    <a:pt x="20036" y="40455"/>
                    <a:pt x="19150" y="44352"/>
                  </a:cubicBezTo>
                  <a:lnTo>
                    <a:pt x="13481" y="67025"/>
                  </a:lnTo>
                  <a:close/>
                </a:path>
              </a:pathLst>
            </a:custGeom>
            <a:solidFill>
              <a:srgbClr val="000000"/>
            </a:solidFill>
            <a:ln w="25381" cap="flat">
              <a:noFill/>
              <a:prstDash val="solid"/>
              <a:miter/>
            </a:ln>
          </p:spPr>
          <p:txBody>
            <a:bodyPr rtlCol="0" anchor="ctr"/>
            <a:lstStyle/>
            <a:p>
              <a:endParaRPr lang="en-CN"/>
            </a:p>
          </p:txBody>
        </p:sp>
        <p:sp>
          <p:nvSpPr>
            <p:cNvPr id="20" name="Freeform 19">
              <a:extLst>
                <a:ext uri="{FF2B5EF4-FFF2-40B4-BE49-F238E27FC236}">
                  <a16:creationId xmlns:a16="http://schemas.microsoft.com/office/drawing/2014/main" id="{91BBA788-2960-F027-021B-62B3B1308FF7}"/>
                </a:ext>
              </a:extLst>
            </p:cNvPr>
            <p:cNvSpPr/>
            <p:nvPr>
              <p:custDataLst>
                <p:tags r:id="rId49"/>
              </p:custDataLst>
            </p:nvPr>
          </p:nvSpPr>
          <p:spPr>
            <a:xfrm>
              <a:off x="7420021" y="4337013"/>
              <a:ext cx="336810" cy="354271"/>
            </a:xfrm>
            <a:custGeom>
              <a:avLst/>
              <a:gdLst>
                <a:gd name="connsiteX0" fmla="*/ 306383 w 336810"/>
                <a:gd name="connsiteY0" fmla="*/ 354342 h 354271"/>
                <a:gd name="connsiteX1" fmla="*/ 337003 w 336810"/>
                <a:gd name="connsiteY1" fmla="*/ 273366 h 354271"/>
                <a:gd name="connsiteX2" fmla="*/ 330676 w 336810"/>
                <a:gd name="connsiteY2" fmla="*/ 273366 h 354271"/>
                <a:gd name="connsiteX3" fmla="*/ 264883 w 336810"/>
                <a:gd name="connsiteY3" fmla="*/ 324482 h 354271"/>
                <a:gd name="connsiteX4" fmla="*/ 186184 w 336810"/>
                <a:gd name="connsiteY4" fmla="*/ 332327 h 354271"/>
                <a:gd name="connsiteX5" fmla="*/ 33594 w 336810"/>
                <a:gd name="connsiteY5" fmla="*/ 332327 h 354271"/>
                <a:gd name="connsiteX6" fmla="*/ 162397 w 336810"/>
                <a:gd name="connsiteY6" fmla="*/ 181255 h 354271"/>
                <a:gd name="connsiteX7" fmla="*/ 164675 w 336810"/>
                <a:gd name="connsiteY7" fmla="*/ 177206 h 354271"/>
                <a:gd name="connsiteX8" fmla="*/ 162903 w 336810"/>
                <a:gd name="connsiteY8" fmla="*/ 173411 h 354271"/>
                <a:gd name="connsiteX9" fmla="*/ 44982 w 336810"/>
                <a:gd name="connsiteY9" fmla="*/ 12217 h 354271"/>
                <a:gd name="connsiteX10" fmla="*/ 183654 w 336810"/>
                <a:gd name="connsiteY10" fmla="*/ 12217 h 354271"/>
                <a:gd name="connsiteX11" fmla="*/ 242868 w 336810"/>
                <a:gd name="connsiteY11" fmla="*/ 16266 h 354271"/>
                <a:gd name="connsiteX12" fmla="*/ 298539 w 336810"/>
                <a:gd name="connsiteY12" fmla="*/ 35245 h 354271"/>
                <a:gd name="connsiteX13" fmla="*/ 330676 w 336810"/>
                <a:gd name="connsiteY13" fmla="*/ 71178 h 354271"/>
                <a:gd name="connsiteX14" fmla="*/ 337003 w 336810"/>
                <a:gd name="connsiteY14" fmla="*/ 71178 h 354271"/>
                <a:gd name="connsiteX15" fmla="*/ 306383 w 336810"/>
                <a:gd name="connsiteY15" fmla="*/ 71 h 354271"/>
                <a:gd name="connsiteX16" fmla="*/ 7277 w 336810"/>
                <a:gd name="connsiteY16" fmla="*/ 71 h 354271"/>
                <a:gd name="connsiteX17" fmla="*/ 445 w 336810"/>
                <a:gd name="connsiteY17" fmla="*/ 1842 h 354271"/>
                <a:gd name="connsiteX18" fmla="*/ 192 w 336810"/>
                <a:gd name="connsiteY18" fmla="*/ 10193 h 354271"/>
                <a:gd name="connsiteX19" fmla="*/ 134056 w 336810"/>
                <a:gd name="connsiteY19" fmla="*/ 193402 h 354271"/>
                <a:gd name="connsiteX20" fmla="*/ 2975 w 336810"/>
                <a:gd name="connsiteY20" fmla="*/ 347004 h 354271"/>
                <a:gd name="connsiteX21" fmla="*/ 445 w 336810"/>
                <a:gd name="connsiteY21" fmla="*/ 351559 h 354271"/>
                <a:gd name="connsiteX22" fmla="*/ 7277 w 336810"/>
                <a:gd name="connsiteY22" fmla="*/ 354342 h 354271"/>
                <a:gd name="connsiteX23" fmla="*/ 306383 w 336810"/>
                <a:gd name="connsiteY23" fmla="*/ 354342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810" h="354271">
                  <a:moveTo>
                    <a:pt x="306383" y="354342"/>
                  </a:moveTo>
                  <a:lnTo>
                    <a:pt x="337003" y="273366"/>
                  </a:lnTo>
                  <a:lnTo>
                    <a:pt x="330676" y="273366"/>
                  </a:lnTo>
                  <a:cubicBezTo>
                    <a:pt x="320807" y="299683"/>
                    <a:pt x="293984" y="316891"/>
                    <a:pt x="264883" y="324482"/>
                  </a:cubicBezTo>
                  <a:cubicBezTo>
                    <a:pt x="259569" y="325747"/>
                    <a:pt x="234770" y="332327"/>
                    <a:pt x="186184" y="332327"/>
                  </a:cubicBezTo>
                  <a:lnTo>
                    <a:pt x="33594" y="332327"/>
                  </a:lnTo>
                  <a:lnTo>
                    <a:pt x="162397" y="181255"/>
                  </a:lnTo>
                  <a:cubicBezTo>
                    <a:pt x="164169" y="179231"/>
                    <a:pt x="164675" y="178472"/>
                    <a:pt x="164675" y="177206"/>
                  </a:cubicBezTo>
                  <a:cubicBezTo>
                    <a:pt x="164675" y="176700"/>
                    <a:pt x="164675" y="175941"/>
                    <a:pt x="162903" y="173411"/>
                  </a:cubicBezTo>
                  <a:lnTo>
                    <a:pt x="44982" y="12217"/>
                  </a:lnTo>
                  <a:lnTo>
                    <a:pt x="183654" y="12217"/>
                  </a:lnTo>
                  <a:cubicBezTo>
                    <a:pt x="217562" y="12217"/>
                    <a:pt x="240590" y="15760"/>
                    <a:pt x="242868" y="16266"/>
                  </a:cubicBezTo>
                  <a:cubicBezTo>
                    <a:pt x="256532" y="18290"/>
                    <a:pt x="278548" y="22592"/>
                    <a:pt x="298539" y="35245"/>
                  </a:cubicBezTo>
                  <a:cubicBezTo>
                    <a:pt x="304865" y="39294"/>
                    <a:pt x="322073" y="50681"/>
                    <a:pt x="330676" y="71178"/>
                  </a:cubicBezTo>
                  <a:lnTo>
                    <a:pt x="337003" y="71178"/>
                  </a:lnTo>
                  <a:lnTo>
                    <a:pt x="306383" y="71"/>
                  </a:lnTo>
                  <a:lnTo>
                    <a:pt x="7277" y="71"/>
                  </a:lnTo>
                  <a:cubicBezTo>
                    <a:pt x="1457" y="71"/>
                    <a:pt x="1204" y="324"/>
                    <a:pt x="445" y="1842"/>
                  </a:cubicBezTo>
                  <a:cubicBezTo>
                    <a:pt x="192" y="2601"/>
                    <a:pt x="192" y="7409"/>
                    <a:pt x="192" y="10193"/>
                  </a:cubicBezTo>
                  <a:lnTo>
                    <a:pt x="134056" y="193402"/>
                  </a:lnTo>
                  <a:lnTo>
                    <a:pt x="2975" y="347004"/>
                  </a:lnTo>
                  <a:cubicBezTo>
                    <a:pt x="445" y="350040"/>
                    <a:pt x="445" y="351306"/>
                    <a:pt x="445" y="351559"/>
                  </a:cubicBezTo>
                  <a:cubicBezTo>
                    <a:pt x="445" y="354342"/>
                    <a:pt x="2722" y="354342"/>
                    <a:pt x="7277" y="354342"/>
                  </a:cubicBezTo>
                  <a:lnTo>
                    <a:pt x="306383" y="354342"/>
                  </a:lnTo>
                  <a:close/>
                </a:path>
              </a:pathLst>
            </a:custGeom>
            <a:solidFill>
              <a:srgbClr val="000000"/>
            </a:solidFill>
            <a:ln w="25381" cap="flat">
              <a:noFill/>
              <a:prstDash val="solid"/>
              <a:miter/>
            </a:ln>
          </p:spPr>
          <p:txBody>
            <a:bodyPr rtlCol="0" anchor="ctr"/>
            <a:lstStyle/>
            <a:p>
              <a:endParaRPr lang="en-CN"/>
            </a:p>
          </p:txBody>
        </p:sp>
        <p:sp>
          <p:nvSpPr>
            <p:cNvPr id="21" name="Freeform 20">
              <a:extLst>
                <a:ext uri="{FF2B5EF4-FFF2-40B4-BE49-F238E27FC236}">
                  <a16:creationId xmlns:a16="http://schemas.microsoft.com/office/drawing/2014/main" id="{6C51E19A-1161-1CEE-4BC0-6FBA5ADCE402}"/>
                </a:ext>
              </a:extLst>
            </p:cNvPr>
            <p:cNvSpPr/>
            <p:nvPr>
              <p:custDataLst>
                <p:tags r:id="rId50"/>
              </p:custDataLst>
            </p:nvPr>
          </p:nvSpPr>
          <p:spPr>
            <a:xfrm>
              <a:off x="7433029" y="4758538"/>
              <a:ext cx="53672" cy="119212"/>
            </a:xfrm>
            <a:custGeom>
              <a:avLst/>
              <a:gdLst>
                <a:gd name="connsiteX0" fmla="*/ 49259 w 53672"/>
                <a:gd name="connsiteY0" fmla="*/ 6823 h 119212"/>
                <a:gd name="connsiteX1" fmla="*/ 42173 w 53672"/>
                <a:gd name="connsiteY1" fmla="*/ 92 h 119212"/>
                <a:gd name="connsiteX2" fmla="*/ 32254 w 53672"/>
                <a:gd name="connsiteY2" fmla="*/ 9834 h 119212"/>
                <a:gd name="connsiteX3" fmla="*/ 39339 w 53672"/>
                <a:gd name="connsiteY3" fmla="*/ 16566 h 119212"/>
                <a:gd name="connsiteX4" fmla="*/ 49259 w 53672"/>
                <a:gd name="connsiteY4" fmla="*/ 6823 h 119212"/>
                <a:gd name="connsiteX5" fmla="*/ 13123 w 53672"/>
                <a:gd name="connsiteY5" fmla="*/ 96808 h 119212"/>
                <a:gd name="connsiteX6" fmla="*/ 11529 w 53672"/>
                <a:gd name="connsiteY6" fmla="*/ 104248 h 119212"/>
                <a:gd name="connsiteX7" fmla="*/ 28357 w 53672"/>
                <a:gd name="connsiteY7" fmla="*/ 119304 h 119212"/>
                <a:gd name="connsiteX8" fmla="*/ 53864 w 53672"/>
                <a:gd name="connsiteY8" fmla="*/ 92203 h 119212"/>
                <a:gd name="connsiteX9" fmla="*/ 51030 w 53672"/>
                <a:gd name="connsiteY9" fmla="*/ 89900 h 119212"/>
                <a:gd name="connsiteX10" fmla="*/ 47665 w 53672"/>
                <a:gd name="connsiteY10" fmla="*/ 92911 h 119212"/>
                <a:gd name="connsiteX11" fmla="*/ 28888 w 53672"/>
                <a:gd name="connsiteY11" fmla="*/ 114345 h 119212"/>
                <a:gd name="connsiteX12" fmla="*/ 24460 w 53672"/>
                <a:gd name="connsiteY12" fmla="*/ 108145 h 119212"/>
                <a:gd name="connsiteX13" fmla="*/ 27294 w 53672"/>
                <a:gd name="connsiteY13" fmla="*/ 96808 h 119212"/>
                <a:gd name="connsiteX14" fmla="*/ 32962 w 53672"/>
                <a:gd name="connsiteY14" fmla="*/ 82637 h 119212"/>
                <a:gd name="connsiteX15" fmla="*/ 41642 w 53672"/>
                <a:gd name="connsiteY15" fmla="*/ 60141 h 119212"/>
                <a:gd name="connsiteX16" fmla="*/ 42705 w 53672"/>
                <a:gd name="connsiteY16" fmla="*/ 54473 h 119212"/>
                <a:gd name="connsiteX17" fmla="*/ 25877 w 53672"/>
                <a:gd name="connsiteY17" fmla="*/ 39416 h 119212"/>
                <a:gd name="connsiteX18" fmla="*/ 192 w 53672"/>
                <a:gd name="connsiteY18" fmla="*/ 66518 h 119212"/>
                <a:gd name="connsiteX19" fmla="*/ 3204 w 53672"/>
                <a:gd name="connsiteY19" fmla="*/ 68821 h 119212"/>
                <a:gd name="connsiteX20" fmla="*/ 6392 w 53672"/>
                <a:gd name="connsiteY20" fmla="*/ 65986 h 119212"/>
                <a:gd name="connsiteX21" fmla="*/ 25346 w 53672"/>
                <a:gd name="connsiteY21" fmla="*/ 44376 h 119212"/>
                <a:gd name="connsiteX22" fmla="*/ 29774 w 53672"/>
                <a:gd name="connsiteY22" fmla="*/ 50576 h 119212"/>
                <a:gd name="connsiteX23" fmla="*/ 24283 w 53672"/>
                <a:gd name="connsiteY23" fmla="*/ 68289 h 119212"/>
                <a:gd name="connsiteX24" fmla="*/ 13123 w 53672"/>
                <a:gd name="connsiteY24" fmla="*/ 9680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259" y="6823"/>
                  </a:moveTo>
                  <a:cubicBezTo>
                    <a:pt x="49259" y="3989"/>
                    <a:pt x="47133" y="92"/>
                    <a:pt x="42173" y="92"/>
                  </a:cubicBezTo>
                  <a:cubicBezTo>
                    <a:pt x="37391" y="92"/>
                    <a:pt x="32254" y="4698"/>
                    <a:pt x="32254" y="9834"/>
                  </a:cubicBezTo>
                  <a:cubicBezTo>
                    <a:pt x="32254" y="12846"/>
                    <a:pt x="34557" y="16566"/>
                    <a:pt x="39339" y="16566"/>
                  </a:cubicBezTo>
                  <a:cubicBezTo>
                    <a:pt x="44476" y="16566"/>
                    <a:pt x="49259" y="11606"/>
                    <a:pt x="49259" y="6823"/>
                  </a:cubicBezTo>
                  <a:close/>
                  <a:moveTo>
                    <a:pt x="13123" y="96808"/>
                  </a:moveTo>
                  <a:cubicBezTo>
                    <a:pt x="12415" y="99111"/>
                    <a:pt x="11529" y="101236"/>
                    <a:pt x="11529" y="104248"/>
                  </a:cubicBezTo>
                  <a:cubicBezTo>
                    <a:pt x="11529" y="112573"/>
                    <a:pt x="18614" y="119304"/>
                    <a:pt x="28357" y="119304"/>
                  </a:cubicBezTo>
                  <a:cubicBezTo>
                    <a:pt x="46070" y="119304"/>
                    <a:pt x="53864" y="94860"/>
                    <a:pt x="53864" y="92203"/>
                  </a:cubicBezTo>
                  <a:cubicBezTo>
                    <a:pt x="53864" y="89900"/>
                    <a:pt x="51562" y="89900"/>
                    <a:pt x="51030" y="89900"/>
                  </a:cubicBezTo>
                  <a:cubicBezTo>
                    <a:pt x="48550" y="89900"/>
                    <a:pt x="48373" y="90963"/>
                    <a:pt x="47665" y="92911"/>
                  </a:cubicBezTo>
                  <a:cubicBezTo>
                    <a:pt x="43591" y="107082"/>
                    <a:pt x="35797" y="114345"/>
                    <a:pt x="28888" y="114345"/>
                  </a:cubicBezTo>
                  <a:cubicBezTo>
                    <a:pt x="25346" y="114345"/>
                    <a:pt x="24460" y="112042"/>
                    <a:pt x="24460" y="108145"/>
                  </a:cubicBezTo>
                  <a:cubicBezTo>
                    <a:pt x="24460" y="104071"/>
                    <a:pt x="25700" y="100705"/>
                    <a:pt x="27294" y="96808"/>
                  </a:cubicBezTo>
                  <a:cubicBezTo>
                    <a:pt x="29065" y="92025"/>
                    <a:pt x="31014" y="87243"/>
                    <a:pt x="32962" y="82637"/>
                  </a:cubicBezTo>
                  <a:cubicBezTo>
                    <a:pt x="34557" y="78386"/>
                    <a:pt x="40934" y="62267"/>
                    <a:pt x="41642" y="60141"/>
                  </a:cubicBezTo>
                  <a:cubicBezTo>
                    <a:pt x="42173" y="58370"/>
                    <a:pt x="42705" y="56244"/>
                    <a:pt x="42705" y="54473"/>
                  </a:cubicBezTo>
                  <a:cubicBezTo>
                    <a:pt x="42705" y="46147"/>
                    <a:pt x="35619" y="39416"/>
                    <a:pt x="25877" y="39416"/>
                  </a:cubicBezTo>
                  <a:cubicBezTo>
                    <a:pt x="8341" y="39416"/>
                    <a:pt x="192" y="63507"/>
                    <a:pt x="192" y="66518"/>
                  </a:cubicBezTo>
                  <a:cubicBezTo>
                    <a:pt x="192" y="68821"/>
                    <a:pt x="2672" y="68821"/>
                    <a:pt x="3204" y="68821"/>
                  </a:cubicBezTo>
                  <a:cubicBezTo>
                    <a:pt x="5684" y="68821"/>
                    <a:pt x="5861" y="67935"/>
                    <a:pt x="6392" y="65986"/>
                  </a:cubicBezTo>
                  <a:cubicBezTo>
                    <a:pt x="10998" y="50753"/>
                    <a:pt x="18792" y="44376"/>
                    <a:pt x="25346" y="44376"/>
                  </a:cubicBezTo>
                  <a:cubicBezTo>
                    <a:pt x="28180" y="44376"/>
                    <a:pt x="29774" y="45793"/>
                    <a:pt x="29774" y="50576"/>
                  </a:cubicBezTo>
                  <a:cubicBezTo>
                    <a:pt x="29774" y="54650"/>
                    <a:pt x="28711" y="57307"/>
                    <a:pt x="24283" y="68289"/>
                  </a:cubicBezTo>
                  <a:lnTo>
                    <a:pt x="13123" y="96808"/>
                  </a:lnTo>
                  <a:close/>
                </a:path>
              </a:pathLst>
            </a:custGeom>
            <a:solidFill>
              <a:srgbClr val="000000"/>
            </a:solidFill>
            <a:ln w="25381" cap="flat">
              <a:noFill/>
              <a:prstDash val="solid"/>
              <a:miter/>
            </a:ln>
          </p:spPr>
          <p:txBody>
            <a:bodyPr rtlCol="0" anchor="ctr"/>
            <a:lstStyle/>
            <a:p>
              <a:endParaRPr lang="en-CN"/>
            </a:p>
          </p:txBody>
        </p:sp>
        <p:sp>
          <p:nvSpPr>
            <p:cNvPr id="22" name="Freeform 21">
              <a:extLst>
                <a:ext uri="{FF2B5EF4-FFF2-40B4-BE49-F238E27FC236}">
                  <a16:creationId xmlns:a16="http://schemas.microsoft.com/office/drawing/2014/main" id="{6D92BBDB-14F2-B349-276D-98BA814669AD}"/>
                </a:ext>
              </a:extLst>
            </p:cNvPr>
            <p:cNvSpPr/>
            <p:nvPr>
              <p:custDataLst>
                <p:tags r:id="rId51"/>
              </p:custDataLst>
            </p:nvPr>
          </p:nvSpPr>
          <p:spPr>
            <a:xfrm>
              <a:off x="7508699" y="4807782"/>
              <a:ext cx="130371" cy="47649"/>
            </a:xfrm>
            <a:custGeom>
              <a:avLst/>
              <a:gdLst>
                <a:gd name="connsiteX0" fmla="*/ 123836 w 130371"/>
                <a:gd name="connsiteY0" fmla="*/ 8772 h 47649"/>
                <a:gd name="connsiteX1" fmla="*/ 130567 w 130371"/>
                <a:gd name="connsiteY1" fmla="*/ 4343 h 47649"/>
                <a:gd name="connsiteX2" fmla="*/ 124013 w 130371"/>
                <a:gd name="connsiteY2" fmla="*/ 92 h 47649"/>
                <a:gd name="connsiteX3" fmla="*/ 6749 w 130371"/>
                <a:gd name="connsiteY3" fmla="*/ 92 h 47649"/>
                <a:gd name="connsiteX4" fmla="*/ 195 w 130371"/>
                <a:gd name="connsiteY4" fmla="*/ 4343 h 47649"/>
                <a:gd name="connsiteX5" fmla="*/ 6926 w 130371"/>
                <a:gd name="connsiteY5" fmla="*/ 8772 h 47649"/>
                <a:gd name="connsiteX6" fmla="*/ 123836 w 130371"/>
                <a:gd name="connsiteY6" fmla="*/ 8772 h 47649"/>
                <a:gd name="connsiteX7" fmla="*/ 124013 w 130371"/>
                <a:gd name="connsiteY7" fmla="*/ 47742 h 47649"/>
                <a:gd name="connsiteX8" fmla="*/ 130567 w 130371"/>
                <a:gd name="connsiteY8" fmla="*/ 43490 h 47649"/>
                <a:gd name="connsiteX9" fmla="*/ 123836 w 130371"/>
                <a:gd name="connsiteY9" fmla="*/ 39062 h 47649"/>
                <a:gd name="connsiteX10" fmla="*/ 6926 w 130371"/>
                <a:gd name="connsiteY10" fmla="*/ 39062 h 47649"/>
                <a:gd name="connsiteX11" fmla="*/ 195 w 130371"/>
                <a:gd name="connsiteY11" fmla="*/ 43490 h 47649"/>
                <a:gd name="connsiteX12" fmla="*/ 6749 w 130371"/>
                <a:gd name="connsiteY12" fmla="*/ 47742 h 47649"/>
                <a:gd name="connsiteX13" fmla="*/ 124013 w 130371"/>
                <a:gd name="connsiteY13" fmla="*/ 47742 h 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71" h="47649">
                  <a:moveTo>
                    <a:pt x="123836" y="8772"/>
                  </a:moveTo>
                  <a:cubicBezTo>
                    <a:pt x="126493" y="8772"/>
                    <a:pt x="130567" y="8772"/>
                    <a:pt x="130567" y="4343"/>
                  </a:cubicBezTo>
                  <a:cubicBezTo>
                    <a:pt x="130567" y="92"/>
                    <a:pt x="126316" y="92"/>
                    <a:pt x="124013" y="92"/>
                  </a:cubicBezTo>
                  <a:lnTo>
                    <a:pt x="6749" y="92"/>
                  </a:lnTo>
                  <a:cubicBezTo>
                    <a:pt x="4446" y="92"/>
                    <a:pt x="195" y="92"/>
                    <a:pt x="195" y="4343"/>
                  </a:cubicBezTo>
                  <a:cubicBezTo>
                    <a:pt x="195" y="8772"/>
                    <a:pt x="4269" y="8772"/>
                    <a:pt x="6926" y="8772"/>
                  </a:cubicBezTo>
                  <a:lnTo>
                    <a:pt x="123836" y="8772"/>
                  </a:lnTo>
                  <a:close/>
                  <a:moveTo>
                    <a:pt x="124013" y="47742"/>
                  </a:moveTo>
                  <a:cubicBezTo>
                    <a:pt x="126316" y="47742"/>
                    <a:pt x="130567" y="47742"/>
                    <a:pt x="130567" y="43490"/>
                  </a:cubicBezTo>
                  <a:cubicBezTo>
                    <a:pt x="130567" y="39062"/>
                    <a:pt x="126493" y="39062"/>
                    <a:pt x="123836" y="39062"/>
                  </a:cubicBezTo>
                  <a:lnTo>
                    <a:pt x="6926" y="39062"/>
                  </a:lnTo>
                  <a:cubicBezTo>
                    <a:pt x="4269" y="39062"/>
                    <a:pt x="195" y="39062"/>
                    <a:pt x="195" y="43490"/>
                  </a:cubicBezTo>
                  <a:cubicBezTo>
                    <a:pt x="195" y="47742"/>
                    <a:pt x="4446" y="47742"/>
                    <a:pt x="6749" y="47742"/>
                  </a:cubicBezTo>
                  <a:lnTo>
                    <a:pt x="124013" y="47742"/>
                  </a:lnTo>
                  <a:close/>
                </a:path>
              </a:pathLst>
            </a:custGeom>
            <a:solidFill>
              <a:srgbClr val="000000"/>
            </a:solidFill>
            <a:ln w="25381" cap="flat">
              <a:noFill/>
              <a:prstDash val="solid"/>
              <a:miter/>
            </a:ln>
          </p:spPr>
          <p:txBody>
            <a:bodyPr rtlCol="0" anchor="ctr"/>
            <a:lstStyle/>
            <a:p>
              <a:endParaRPr lang="en-CN"/>
            </a:p>
          </p:txBody>
        </p:sp>
        <p:sp>
          <p:nvSpPr>
            <p:cNvPr id="23" name="Freeform 22">
              <a:extLst>
                <a:ext uri="{FF2B5EF4-FFF2-40B4-BE49-F238E27FC236}">
                  <a16:creationId xmlns:a16="http://schemas.microsoft.com/office/drawing/2014/main" id="{57BF65DF-5C8B-57C4-9CEF-F3FFC1E5FD63}"/>
                </a:ext>
              </a:extLst>
            </p:cNvPr>
            <p:cNvSpPr/>
            <p:nvPr>
              <p:custDataLst>
                <p:tags r:id="rId52"/>
              </p:custDataLst>
            </p:nvPr>
          </p:nvSpPr>
          <p:spPr>
            <a:xfrm>
              <a:off x="7670953" y="4758361"/>
              <a:ext cx="64477" cy="117618"/>
            </a:xfrm>
            <a:custGeom>
              <a:avLst/>
              <a:gdLst>
                <a:gd name="connsiteX0" fmla="*/ 40234 w 64477"/>
                <a:gd name="connsiteY0" fmla="*/ 5052 h 117618"/>
                <a:gd name="connsiteX1" fmla="*/ 34920 w 64477"/>
                <a:gd name="connsiteY1" fmla="*/ 92 h 117618"/>
                <a:gd name="connsiteX2" fmla="*/ 201 w 64477"/>
                <a:gd name="connsiteY2" fmla="*/ 11429 h 117618"/>
                <a:gd name="connsiteX3" fmla="*/ 201 w 64477"/>
                <a:gd name="connsiteY3" fmla="*/ 17806 h 117618"/>
                <a:gd name="connsiteX4" fmla="*/ 25886 w 64477"/>
                <a:gd name="connsiteY4" fmla="*/ 12846 h 117618"/>
                <a:gd name="connsiteX5" fmla="*/ 25886 w 64477"/>
                <a:gd name="connsiteY5" fmla="*/ 103185 h 117618"/>
                <a:gd name="connsiteX6" fmla="*/ 8172 w 64477"/>
                <a:gd name="connsiteY6" fmla="*/ 111333 h 117618"/>
                <a:gd name="connsiteX7" fmla="*/ 1441 w 64477"/>
                <a:gd name="connsiteY7" fmla="*/ 111333 h 117618"/>
                <a:gd name="connsiteX8" fmla="*/ 1441 w 64477"/>
                <a:gd name="connsiteY8" fmla="*/ 117710 h 117618"/>
                <a:gd name="connsiteX9" fmla="*/ 32971 w 64477"/>
                <a:gd name="connsiteY9" fmla="*/ 117002 h 117618"/>
                <a:gd name="connsiteX10" fmla="*/ 64679 w 64477"/>
                <a:gd name="connsiteY10" fmla="*/ 117710 h 117618"/>
                <a:gd name="connsiteX11" fmla="*/ 64679 w 64477"/>
                <a:gd name="connsiteY11" fmla="*/ 111333 h 117618"/>
                <a:gd name="connsiteX12" fmla="*/ 57948 w 64477"/>
                <a:gd name="connsiteY12" fmla="*/ 111333 h 117618"/>
                <a:gd name="connsiteX13" fmla="*/ 40234 w 64477"/>
                <a:gd name="connsiteY13" fmla="*/ 103185 h 117618"/>
                <a:gd name="connsiteX14" fmla="*/ 40234 w 64477"/>
                <a:gd name="connsiteY14" fmla="*/ 5052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7618">
                  <a:moveTo>
                    <a:pt x="40234" y="5052"/>
                  </a:moveTo>
                  <a:cubicBezTo>
                    <a:pt x="40234" y="269"/>
                    <a:pt x="39880" y="92"/>
                    <a:pt x="34920" y="92"/>
                  </a:cubicBezTo>
                  <a:cubicBezTo>
                    <a:pt x="23583" y="11251"/>
                    <a:pt x="7464" y="11429"/>
                    <a:pt x="201" y="11429"/>
                  </a:cubicBezTo>
                  <a:lnTo>
                    <a:pt x="201" y="17806"/>
                  </a:lnTo>
                  <a:cubicBezTo>
                    <a:pt x="4453" y="17806"/>
                    <a:pt x="16143" y="17806"/>
                    <a:pt x="25886" y="12846"/>
                  </a:cubicBezTo>
                  <a:lnTo>
                    <a:pt x="25886" y="103185"/>
                  </a:lnTo>
                  <a:cubicBezTo>
                    <a:pt x="25886" y="109030"/>
                    <a:pt x="25886" y="111333"/>
                    <a:pt x="8172" y="111333"/>
                  </a:cubicBezTo>
                  <a:lnTo>
                    <a:pt x="1441" y="111333"/>
                  </a:lnTo>
                  <a:lnTo>
                    <a:pt x="1441" y="117710"/>
                  </a:lnTo>
                  <a:cubicBezTo>
                    <a:pt x="4630" y="117533"/>
                    <a:pt x="26417" y="117002"/>
                    <a:pt x="32971" y="117002"/>
                  </a:cubicBezTo>
                  <a:cubicBezTo>
                    <a:pt x="38463" y="117002"/>
                    <a:pt x="60782" y="117533"/>
                    <a:pt x="64679" y="117710"/>
                  </a:cubicBezTo>
                  <a:lnTo>
                    <a:pt x="64679" y="111333"/>
                  </a:lnTo>
                  <a:lnTo>
                    <a:pt x="57948" y="111333"/>
                  </a:lnTo>
                  <a:cubicBezTo>
                    <a:pt x="40234" y="111333"/>
                    <a:pt x="40234" y="109030"/>
                    <a:pt x="40234" y="103185"/>
                  </a:cubicBezTo>
                  <a:lnTo>
                    <a:pt x="40234" y="5052"/>
                  </a:lnTo>
                  <a:close/>
                </a:path>
              </a:pathLst>
            </a:custGeom>
            <a:solidFill>
              <a:srgbClr val="000000"/>
            </a:solidFill>
            <a:ln w="25381" cap="flat">
              <a:noFill/>
              <a:prstDash val="solid"/>
              <a:miter/>
            </a:ln>
          </p:spPr>
          <p:txBody>
            <a:bodyPr rtlCol="0" anchor="ctr"/>
            <a:lstStyle/>
            <a:p>
              <a:endParaRPr lang="en-CN"/>
            </a:p>
          </p:txBody>
        </p:sp>
        <p:sp>
          <p:nvSpPr>
            <p:cNvPr id="24" name="Freeform 23">
              <a:extLst>
                <a:ext uri="{FF2B5EF4-FFF2-40B4-BE49-F238E27FC236}">
                  <a16:creationId xmlns:a16="http://schemas.microsoft.com/office/drawing/2014/main" id="{A75CF145-6E22-C582-95ED-63EC9F93E18B}"/>
                </a:ext>
              </a:extLst>
            </p:cNvPr>
            <p:cNvSpPr/>
            <p:nvPr>
              <p:custDataLst>
                <p:tags r:id="rId53"/>
              </p:custDataLst>
            </p:nvPr>
          </p:nvSpPr>
          <p:spPr>
            <a:xfrm>
              <a:off x="7823665" y="4404579"/>
              <a:ext cx="180678" cy="172833"/>
            </a:xfrm>
            <a:custGeom>
              <a:avLst/>
              <a:gdLst>
                <a:gd name="connsiteX0" fmla="*/ 66760 w 180678"/>
                <a:gd name="connsiteY0" fmla="*/ 92950 h 172833"/>
                <a:gd name="connsiteX1" fmla="*/ 109779 w 180678"/>
                <a:gd name="connsiteY1" fmla="*/ 92950 h 172833"/>
                <a:gd name="connsiteX2" fmla="*/ 180886 w 180678"/>
                <a:gd name="connsiteY2" fmla="*/ 38291 h 172833"/>
                <a:gd name="connsiteX3" fmla="*/ 131035 w 180678"/>
                <a:gd name="connsiteY3" fmla="*/ 80 h 172833"/>
                <a:gd name="connsiteX4" fmla="*/ 49046 w 180678"/>
                <a:gd name="connsiteY4" fmla="*/ 80 h 172833"/>
                <a:gd name="connsiteX5" fmla="*/ 41455 w 180678"/>
                <a:gd name="connsiteY5" fmla="*/ 4888 h 172833"/>
                <a:gd name="connsiteX6" fmla="*/ 48793 w 180678"/>
                <a:gd name="connsiteY6" fmla="*/ 7925 h 172833"/>
                <a:gd name="connsiteX7" fmla="*/ 59675 w 180678"/>
                <a:gd name="connsiteY7" fmla="*/ 8431 h 172833"/>
                <a:gd name="connsiteX8" fmla="*/ 65242 w 180678"/>
                <a:gd name="connsiteY8" fmla="*/ 12480 h 172833"/>
                <a:gd name="connsiteX9" fmla="*/ 64230 w 180678"/>
                <a:gd name="connsiteY9" fmla="*/ 17288 h 172833"/>
                <a:gd name="connsiteX10" fmla="*/ 30321 w 180678"/>
                <a:gd name="connsiteY10" fmla="*/ 153176 h 172833"/>
                <a:gd name="connsiteX11" fmla="*/ 7293 w 180678"/>
                <a:gd name="connsiteY11" fmla="*/ 165070 h 172833"/>
                <a:gd name="connsiteX12" fmla="*/ 208 w 180678"/>
                <a:gd name="connsiteY12" fmla="*/ 169877 h 172833"/>
                <a:gd name="connsiteX13" fmla="*/ 4003 w 180678"/>
                <a:gd name="connsiteY13" fmla="*/ 172914 h 172833"/>
                <a:gd name="connsiteX14" fmla="*/ 36141 w 180678"/>
                <a:gd name="connsiteY14" fmla="*/ 172155 h 172833"/>
                <a:gd name="connsiteX15" fmla="*/ 52336 w 180678"/>
                <a:gd name="connsiteY15" fmla="*/ 172408 h 172833"/>
                <a:gd name="connsiteX16" fmla="*/ 68784 w 180678"/>
                <a:gd name="connsiteY16" fmla="*/ 172914 h 172833"/>
                <a:gd name="connsiteX17" fmla="*/ 73845 w 180678"/>
                <a:gd name="connsiteY17" fmla="*/ 167853 h 172833"/>
                <a:gd name="connsiteX18" fmla="*/ 66760 w 180678"/>
                <a:gd name="connsiteY18" fmla="*/ 165070 h 172833"/>
                <a:gd name="connsiteX19" fmla="*/ 50312 w 180678"/>
                <a:gd name="connsiteY19" fmla="*/ 160515 h 172833"/>
                <a:gd name="connsiteX20" fmla="*/ 51071 w 180678"/>
                <a:gd name="connsiteY20" fmla="*/ 156213 h 172833"/>
                <a:gd name="connsiteX21" fmla="*/ 66760 w 180678"/>
                <a:gd name="connsiteY21" fmla="*/ 92950 h 172833"/>
                <a:gd name="connsiteX22" fmla="*/ 84980 w 180678"/>
                <a:gd name="connsiteY22" fmla="*/ 17541 h 172833"/>
                <a:gd name="connsiteX23" fmla="*/ 98644 w 180678"/>
                <a:gd name="connsiteY23" fmla="*/ 7925 h 172833"/>
                <a:gd name="connsiteX24" fmla="*/ 122937 w 180678"/>
                <a:gd name="connsiteY24" fmla="*/ 7925 h 172833"/>
                <a:gd name="connsiteX25" fmla="*/ 157352 w 180678"/>
                <a:gd name="connsiteY25" fmla="*/ 32218 h 172833"/>
                <a:gd name="connsiteX26" fmla="*/ 142422 w 180678"/>
                <a:gd name="connsiteY26" fmla="*/ 72959 h 172833"/>
                <a:gd name="connsiteX27" fmla="*/ 103452 w 180678"/>
                <a:gd name="connsiteY27" fmla="*/ 86371 h 172833"/>
                <a:gd name="connsiteX28" fmla="*/ 67772 w 180678"/>
                <a:gd name="connsiteY28" fmla="*/ 86371 h 172833"/>
                <a:gd name="connsiteX29" fmla="*/ 84980 w 180678"/>
                <a:gd name="connsiteY29" fmla="*/ 1754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678" h="172833">
                  <a:moveTo>
                    <a:pt x="66760" y="92950"/>
                  </a:moveTo>
                  <a:lnTo>
                    <a:pt x="109779" y="92950"/>
                  </a:lnTo>
                  <a:cubicBezTo>
                    <a:pt x="145712" y="92950"/>
                    <a:pt x="180886" y="66633"/>
                    <a:pt x="180886" y="38291"/>
                  </a:cubicBezTo>
                  <a:cubicBezTo>
                    <a:pt x="180886" y="18806"/>
                    <a:pt x="164185" y="80"/>
                    <a:pt x="131035" y="80"/>
                  </a:cubicBezTo>
                  <a:lnTo>
                    <a:pt x="49046" y="80"/>
                  </a:lnTo>
                  <a:cubicBezTo>
                    <a:pt x="44238" y="80"/>
                    <a:pt x="41455" y="80"/>
                    <a:pt x="41455" y="4888"/>
                  </a:cubicBezTo>
                  <a:cubicBezTo>
                    <a:pt x="41455" y="7925"/>
                    <a:pt x="43732" y="7925"/>
                    <a:pt x="48793" y="7925"/>
                  </a:cubicBezTo>
                  <a:cubicBezTo>
                    <a:pt x="52083" y="7925"/>
                    <a:pt x="56638" y="8178"/>
                    <a:pt x="59675" y="8431"/>
                  </a:cubicBezTo>
                  <a:cubicBezTo>
                    <a:pt x="63723" y="8937"/>
                    <a:pt x="65242" y="9696"/>
                    <a:pt x="65242" y="12480"/>
                  </a:cubicBezTo>
                  <a:cubicBezTo>
                    <a:pt x="65242" y="13492"/>
                    <a:pt x="64989" y="14251"/>
                    <a:pt x="64230" y="17288"/>
                  </a:cubicBezTo>
                  <a:lnTo>
                    <a:pt x="30321" y="153176"/>
                  </a:lnTo>
                  <a:cubicBezTo>
                    <a:pt x="27790" y="163045"/>
                    <a:pt x="27284" y="165070"/>
                    <a:pt x="7293" y="165070"/>
                  </a:cubicBezTo>
                  <a:cubicBezTo>
                    <a:pt x="2991" y="165070"/>
                    <a:pt x="208" y="165070"/>
                    <a:pt x="208" y="169877"/>
                  </a:cubicBezTo>
                  <a:cubicBezTo>
                    <a:pt x="208" y="172914"/>
                    <a:pt x="3244" y="172914"/>
                    <a:pt x="4003" y="172914"/>
                  </a:cubicBezTo>
                  <a:cubicBezTo>
                    <a:pt x="11089" y="172914"/>
                    <a:pt x="29055" y="172155"/>
                    <a:pt x="36141" y="172155"/>
                  </a:cubicBezTo>
                  <a:cubicBezTo>
                    <a:pt x="41455" y="172155"/>
                    <a:pt x="47022" y="172408"/>
                    <a:pt x="52336" y="172408"/>
                  </a:cubicBezTo>
                  <a:cubicBezTo>
                    <a:pt x="57903" y="172408"/>
                    <a:pt x="63470" y="172914"/>
                    <a:pt x="68784" y="172914"/>
                  </a:cubicBezTo>
                  <a:cubicBezTo>
                    <a:pt x="70556" y="172914"/>
                    <a:pt x="73845" y="172914"/>
                    <a:pt x="73845" y="167853"/>
                  </a:cubicBezTo>
                  <a:cubicBezTo>
                    <a:pt x="73845" y="165070"/>
                    <a:pt x="71568" y="165070"/>
                    <a:pt x="66760" y="165070"/>
                  </a:cubicBezTo>
                  <a:cubicBezTo>
                    <a:pt x="57397" y="165070"/>
                    <a:pt x="50312" y="165070"/>
                    <a:pt x="50312" y="160515"/>
                  </a:cubicBezTo>
                  <a:cubicBezTo>
                    <a:pt x="50312" y="158996"/>
                    <a:pt x="50818" y="157731"/>
                    <a:pt x="51071" y="156213"/>
                  </a:cubicBezTo>
                  <a:lnTo>
                    <a:pt x="66760" y="92950"/>
                  </a:lnTo>
                  <a:close/>
                  <a:moveTo>
                    <a:pt x="84980" y="17541"/>
                  </a:moveTo>
                  <a:cubicBezTo>
                    <a:pt x="87257" y="8684"/>
                    <a:pt x="87763" y="7925"/>
                    <a:pt x="98644" y="7925"/>
                  </a:cubicBezTo>
                  <a:lnTo>
                    <a:pt x="122937" y="7925"/>
                  </a:lnTo>
                  <a:cubicBezTo>
                    <a:pt x="143941" y="7925"/>
                    <a:pt x="157352" y="14757"/>
                    <a:pt x="157352" y="32218"/>
                  </a:cubicBezTo>
                  <a:cubicBezTo>
                    <a:pt x="157352" y="42087"/>
                    <a:pt x="152291" y="63849"/>
                    <a:pt x="142422" y="72959"/>
                  </a:cubicBezTo>
                  <a:cubicBezTo>
                    <a:pt x="129770" y="84346"/>
                    <a:pt x="114587" y="86371"/>
                    <a:pt x="103452" y="86371"/>
                  </a:cubicBezTo>
                  <a:lnTo>
                    <a:pt x="67772" y="86371"/>
                  </a:lnTo>
                  <a:lnTo>
                    <a:pt x="84980" y="17541"/>
                  </a:lnTo>
                  <a:close/>
                </a:path>
              </a:pathLst>
            </a:custGeom>
            <a:solidFill>
              <a:srgbClr val="000000"/>
            </a:solidFill>
            <a:ln w="25381" cap="flat">
              <a:noFill/>
              <a:prstDash val="solid"/>
              <a:miter/>
            </a:ln>
          </p:spPr>
          <p:txBody>
            <a:bodyPr rtlCol="0" anchor="ctr"/>
            <a:lstStyle/>
            <a:p>
              <a:endParaRPr lang="en-CN"/>
            </a:p>
          </p:txBody>
        </p:sp>
        <p:sp>
          <p:nvSpPr>
            <p:cNvPr id="25" name="Freeform 24">
              <a:extLst>
                <a:ext uri="{FF2B5EF4-FFF2-40B4-BE49-F238E27FC236}">
                  <a16:creationId xmlns:a16="http://schemas.microsoft.com/office/drawing/2014/main" id="{42CD8BDC-9075-98AA-6FA6-8DA80ED0251B}"/>
                </a:ext>
              </a:extLst>
            </p:cNvPr>
            <p:cNvSpPr/>
            <p:nvPr>
              <p:custDataLst>
                <p:tags r:id="rId54"/>
              </p:custDataLst>
            </p:nvPr>
          </p:nvSpPr>
          <p:spPr>
            <a:xfrm>
              <a:off x="7984508" y="4495627"/>
              <a:ext cx="127183" cy="119743"/>
            </a:xfrm>
            <a:custGeom>
              <a:avLst/>
              <a:gdLst>
                <a:gd name="connsiteX0" fmla="*/ 123678 w 127183"/>
                <a:gd name="connsiteY0" fmla="*/ 82 h 119743"/>
                <a:gd name="connsiteX1" fmla="*/ 3934 w 127183"/>
                <a:gd name="connsiteY1" fmla="*/ 82 h 119743"/>
                <a:gd name="connsiteX2" fmla="*/ 214 w 127183"/>
                <a:gd name="connsiteY2" fmla="*/ 40823 h 119743"/>
                <a:gd name="connsiteX3" fmla="*/ 6237 w 127183"/>
                <a:gd name="connsiteY3" fmla="*/ 40823 h 119743"/>
                <a:gd name="connsiteX4" fmla="*/ 41132 w 127183"/>
                <a:gd name="connsiteY4" fmla="*/ 6459 h 119743"/>
                <a:gd name="connsiteX5" fmla="*/ 51583 w 127183"/>
                <a:gd name="connsiteY5" fmla="*/ 6636 h 119743"/>
                <a:gd name="connsiteX6" fmla="*/ 55480 w 127183"/>
                <a:gd name="connsiteY6" fmla="*/ 13367 h 119743"/>
                <a:gd name="connsiteX7" fmla="*/ 55480 w 127183"/>
                <a:gd name="connsiteY7" fmla="*/ 105300 h 119743"/>
                <a:gd name="connsiteX8" fmla="*/ 37058 w 127183"/>
                <a:gd name="connsiteY8" fmla="*/ 113449 h 119743"/>
                <a:gd name="connsiteX9" fmla="*/ 29619 w 127183"/>
                <a:gd name="connsiteY9" fmla="*/ 113449 h 119743"/>
                <a:gd name="connsiteX10" fmla="*/ 29619 w 127183"/>
                <a:gd name="connsiteY10" fmla="*/ 119825 h 119743"/>
                <a:gd name="connsiteX11" fmla="*/ 63983 w 127183"/>
                <a:gd name="connsiteY11" fmla="*/ 119117 h 119743"/>
                <a:gd name="connsiteX12" fmla="*/ 98170 w 127183"/>
                <a:gd name="connsiteY12" fmla="*/ 119825 h 119743"/>
                <a:gd name="connsiteX13" fmla="*/ 98170 w 127183"/>
                <a:gd name="connsiteY13" fmla="*/ 113449 h 119743"/>
                <a:gd name="connsiteX14" fmla="*/ 90730 w 127183"/>
                <a:gd name="connsiteY14" fmla="*/ 113449 h 119743"/>
                <a:gd name="connsiteX15" fmla="*/ 72308 w 127183"/>
                <a:gd name="connsiteY15" fmla="*/ 105300 h 119743"/>
                <a:gd name="connsiteX16" fmla="*/ 72308 w 127183"/>
                <a:gd name="connsiteY16" fmla="*/ 13367 h 119743"/>
                <a:gd name="connsiteX17" fmla="*/ 76205 w 127183"/>
                <a:gd name="connsiteY17" fmla="*/ 6636 h 119743"/>
                <a:gd name="connsiteX18" fmla="*/ 86656 w 127183"/>
                <a:gd name="connsiteY18" fmla="*/ 6459 h 119743"/>
                <a:gd name="connsiteX19" fmla="*/ 110392 w 127183"/>
                <a:gd name="connsiteY19" fmla="*/ 10001 h 119743"/>
                <a:gd name="connsiteX20" fmla="*/ 119781 w 127183"/>
                <a:gd name="connsiteY20" fmla="*/ 27006 h 119743"/>
                <a:gd name="connsiteX21" fmla="*/ 121375 w 127183"/>
                <a:gd name="connsiteY21" fmla="*/ 40823 h 119743"/>
                <a:gd name="connsiteX22" fmla="*/ 127397 w 127183"/>
                <a:gd name="connsiteY22" fmla="*/ 40823 h 119743"/>
                <a:gd name="connsiteX23" fmla="*/ 123678 w 127183"/>
                <a:gd name="connsiteY23" fmla="*/ 82 h 11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183" h="119743">
                  <a:moveTo>
                    <a:pt x="123678" y="82"/>
                  </a:moveTo>
                  <a:lnTo>
                    <a:pt x="3934" y="82"/>
                  </a:lnTo>
                  <a:lnTo>
                    <a:pt x="214" y="40823"/>
                  </a:lnTo>
                  <a:lnTo>
                    <a:pt x="6237" y="40823"/>
                  </a:lnTo>
                  <a:cubicBezTo>
                    <a:pt x="8717" y="10178"/>
                    <a:pt x="13853" y="6459"/>
                    <a:pt x="41132" y="6459"/>
                  </a:cubicBezTo>
                  <a:cubicBezTo>
                    <a:pt x="44675" y="6459"/>
                    <a:pt x="49812" y="6459"/>
                    <a:pt x="51583" y="6636"/>
                  </a:cubicBezTo>
                  <a:cubicBezTo>
                    <a:pt x="55480" y="7344"/>
                    <a:pt x="55480" y="9293"/>
                    <a:pt x="55480" y="13367"/>
                  </a:cubicBezTo>
                  <a:lnTo>
                    <a:pt x="55480" y="105300"/>
                  </a:lnTo>
                  <a:cubicBezTo>
                    <a:pt x="55480" y="111146"/>
                    <a:pt x="55480" y="113449"/>
                    <a:pt x="37058" y="113449"/>
                  </a:cubicBezTo>
                  <a:lnTo>
                    <a:pt x="29619" y="113449"/>
                  </a:lnTo>
                  <a:lnTo>
                    <a:pt x="29619" y="119825"/>
                  </a:lnTo>
                  <a:cubicBezTo>
                    <a:pt x="38298" y="119117"/>
                    <a:pt x="54772" y="119117"/>
                    <a:pt x="63983" y="119117"/>
                  </a:cubicBezTo>
                  <a:cubicBezTo>
                    <a:pt x="73194" y="119117"/>
                    <a:pt x="89490" y="119117"/>
                    <a:pt x="98170" y="119825"/>
                  </a:cubicBezTo>
                  <a:lnTo>
                    <a:pt x="98170" y="113449"/>
                  </a:lnTo>
                  <a:lnTo>
                    <a:pt x="90730" y="113449"/>
                  </a:lnTo>
                  <a:cubicBezTo>
                    <a:pt x="72308" y="113449"/>
                    <a:pt x="72308" y="111146"/>
                    <a:pt x="72308" y="105300"/>
                  </a:cubicBezTo>
                  <a:lnTo>
                    <a:pt x="72308" y="13367"/>
                  </a:lnTo>
                  <a:cubicBezTo>
                    <a:pt x="72308" y="9293"/>
                    <a:pt x="72308" y="7344"/>
                    <a:pt x="76205" y="6636"/>
                  </a:cubicBezTo>
                  <a:cubicBezTo>
                    <a:pt x="77977" y="6459"/>
                    <a:pt x="83114" y="6459"/>
                    <a:pt x="86656" y="6459"/>
                  </a:cubicBezTo>
                  <a:cubicBezTo>
                    <a:pt x="96576" y="6459"/>
                    <a:pt x="104193" y="6459"/>
                    <a:pt x="110392" y="10001"/>
                  </a:cubicBezTo>
                  <a:cubicBezTo>
                    <a:pt x="118364" y="14784"/>
                    <a:pt x="119603" y="26121"/>
                    <a:pt x="119781" y="27006"/>
                  </a:cubicBezTo>
                  <a:lnTo>
                    <a:pt x="121375" y="40823"/>
                  </a:lnTo>
                  <a:lnTo>
                    <a:pt x="127397" y="40823"/>
                  </a:lnTo>
                  <a:lnTo>
                    <a:pt x="123678" y="82"/>
                  </a:lnTo>
                  <a:close/>
                </a:path>
              </a:pathLst>
            </a:custGeom>
            <a:solidFill>
              <a:srgbClr val="000000"/>
            </a:solidFill>
            <a:ln w="25381" cap="flat">
              <a:noFill/>
              <a:prstDash val="solid"/>
              <a:miter/>
            </a:ln>
          </p:spPr>
          <p:txBody>
            <a:bodyPr rtlCol="0" anchor="ctr"/>
            <a:lstStyle/>
            <a:p>
              <a:endParaRPr lang="en-CN"/>
            </a:p>
          </p:txBody>
        </p:sp>
        <p:sp>
          <p:nvSpPr>
            <p:cNvPr id="26" name="Freeform 25">
              <a:extLst>
                <a:ext uri="{FF2B5EF4-FFF2-40B4-BE49-F238E27FC236}">
                  <a16:creationId xmlns:a16="http://schemas.microsoft.com/office/drawing/2014/main" id="{8393D107-4EB0-509C-A837-CEA6B2345B21}"/>
                </a:ext>
              </a:extLst>
            </p:cNvPr>
            <p:cNvSpPr/>
            <p:nvPr>
              <p:custDataLst>
                <p:tags r:id="rId55"/>
              </p:custDataLst>
            </p:nvPr>
          </p:nvSpPr>
          <p:spPr>
            <a:xfrm>
              <a:off x="8130375" y="4495095"/>
              <a:ext cx="110886" cy="120275"/>
            </a:xfrm>
            <a:custGeom>
              <a:avLst/>
              <a:gdLst>
                <a:gd name="connsiteX0" fmla="*/ 105793 w 110886"/>
                <a:gd name="connsiteY0" fmla="*/ 82 h 120275"/>
                <a:gd name="connsiteX1" fmla="*/ 220 w 110886"/>
                <a:gd name="connsiteY1" fmla="*/ 82 h 120275"/>
                <a:gd name="connsiteX2" fmla="*/ 220 w 110886"/>
                <a:gd name="connsiteY2" fmla="*/ 6459 h 120275"/>
                <a:gd name="connsiteX3" fmla="*/ 4471 w 110886"/>
                <a:gd name="connsiteY3" fmla="*/ 6459 h 120275"/>
                <a:gd name="connsiteX4" fmla="*/ 18465 w 110886"/>
                <a:gd name="connsiteY4" fmla="*/ 14430 h 120275"/>
                <a:gd name="connsiteX5" fmla="*/ 18465 w 110886"/>
                <a:gd name="connsiteY5" fmla="*/ 106009 h 120275"/>
                <a:gd name="connsiteX6" fmla="*/ 4471 w 110886"/>
                <a:gd name="connsiteY6" fmla="*/ 113980 h 120275"/>
                <a:gd name="connsiteX7" fmla="*/ 220 w 110886"/>
                <a:gd name="connsiteY7" fmla="*/ 113980 h 120275"/>
                <a:gd name="connsiteX8" fmla="*/ 220 w 110886"/>
                <a:gd name="connsiteY8" fmla="*/ 120357 h 120275"/>
                <a:gd name="connsiteX9" fmla="*/ 27144 w 110886"/>
                <a:gd name="connsiteY9" fmla="*/ 119648 h 120275"/>
                <a:gd name="connsiteX10" fmla="*/ 58143 w 110886"/>
                <a:gd name="connsiteY10" fmla="*/ 120357 h 120275"/>
                <a:gd name="connsiteX11" fmla="*/ 58143 w 110886"/>
                <a:gd name="connsiteY11" fmla="*/ 113980 h 120275"/>
                <a:gd name="connsiteX12" fmla="*/ 51943 w 110886"/>
                <a:gd name="connsiteY12" fmla="*/ 113980 h 120275"/>
                <a:gd name="connsiteX13" fmla="*/ 35293 w 110886"/>
                <a:gd name="connsiteY13" fmla="*/ 105832 h 120275"/>
                <a:gd name="connsiteX14" fmla="*/ 35293 w 110886"/>
                <a:gd name="connsiteY14" fmla="*/ 63319 h 120275"/>
                <a:gd name="connsiteX15" fmla="*/ 52475 w 110886"/>
                <a:gd name="connsiteY15" fmla="*/ 63319 h 120275"/>
                <a:gd name="connsiteX16" fmla="*/ 72668 w 110886"/>
                <a:gd name="connsiteY16" fmla="*/ 84044 h 120275"/>
                <a:gd name="connsiteX17" fmla="*/ 78691 w 110886"/>
                <a:gd name="connsiteY17" fmla="*/ 84044 h 120275"/>
                <a:gd name="connsiteX18" fmla="*/ 78691 w 110886"/>
                <a:gd name="connsiteY18" fmla="*/ 36217 h 120275"/>
                <a:gd name="connsiteX19" fmla="*/ 72668 w 110886"/>
                <a:gd name="connsiteY19" fmla="*/ 36217 h 120275"/>
                <a:gd name="connsiteX20" fmla="*/ 52475 w 110886"/>
                <a:gd name="connsiteY20" fmla="*/ 56942 h 120275"/>
                <a:gd name="connsiteX21" fmla="*/ 35293 w 110886"/>
                <a:gd name="connsiteY21" fmla="*/ 56942 h 120275"/>
                <a:gd name="connsiteX22" fmla="*/ 35293 w 110886"/>
                <a:gd name="connsiteY22" fmla="*/ 13367 h 120275"/>
                <a:gd name="connsiteX23" fmla="*/ 43795 w 110886"/>
                <a:gd name="connsiteY23" fmla="*/ 6459 h 120275"/>
                <a:gd name="connsiteX24" fmla="*/ 68594 w 110886"/>
                <a:gd name="connsiteY24" fmla="*/ 6459 h 120275"/>
                <a:gd name="connsiteX25" fmla="*/ 105084 w 110886"/>
                <a:gd name="connsiteY25" fmla="*/ 40823 h 120275"/>
                <a:gd name="connsiteX26" fmla="*/ 111107 w 110886"/>
                <a:gd name="connsiteY26" fmla="*/ 40823 h 120275"/>
                <a:gd name="connsiteX27" fmla="*/ 105793 w 110886"/>
                <a:gd name="connsiteY27" fmla="*/ 82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0886" h="120275">
                  <a:moveTo>
                    <a:pt x="105793" y="82"/>
                  </a:moveTo>
                  <a:lnTo>
                    <a:pt x="220" y="82"/>
                  </a:lnTo>
                  <a:lnTo>
                    <a:pt x="220" y="6459"/>
                  </a:lnTo>
                  <a:lnTo>
                    <a:pt x="4471" y="6459"/>
                  </a:lnTo>
                  <a:cubicBezTo>
                    <a:pt x="18110" y="6459"/>
                    <a:pt x="18465" y="8230"/>
                    <a:pt x="18465" y="14430"/>
                  </a:cubicBezTo>
                  <a:lnTo>
                    <a:pt x="18465" y="106009"/>
                  </a:lnTo>
                  <a:cubicBezTo>
                    <a:pt x="18465" y="112031"/>
                    <a:pt x="18110" y="113980"/>
                    <a:pt x="4471" y="113980"/>
                  </a:cubicBezTo>
                  <a:lnTo>
                    <a:pt x="220" y="113980"/>
                  </a:lnTo>
                  <a:lnTo>
                    <a:pt x="220" y="120357"/>
                  </a:lnTo>
                  <a:cubicBezTo>
                    <a:pt x="397" y="120357"/>
                    <a:pt x="20413" y="119648"/>
                    <a:pt x="27144" y="119648"/>
                  </a:cubicBezTo>
                  <a:cubicBezTo>
                    <a:pt x="34407" y="119648"/>
                    <a:pt x="55486" y="120180"/>
                    <a:pt x="58143" y="120357"/>
                  </a:cubicBezTo>
                  <a:lnTo>
                    <a:pt x="58143" y="113980"/>
                  </a:lnTo>
                  <a:lnTo>
                    <a:pt x="51943" y="113980"/>
                  </a:lnTo>
                  <a:cubicBezTo>
                    <a:pt x="35293" y="113980"/>
                    <a:pt x="35293" y="111677"/>
                    <a:pt x="35293" y="105832"/>
                  </a:cubicBezTo>
                  <a:lnTo>
                    <a:pt x="35293" y="63319"/>
                  </a:lnTo>
                  <a:lnTo>
                    <a:pt x="52475" y="63319"/>
                  </a:lnTo>
                  <a:cubicBezTo>
                    <a:pt x="70188" y="63319"/>
                    <a:pt x="72668" y="68633"/>
                    <a:pt x="72668" y="84044"/>
                  </a:cubicBezTo>
                  <a:lnTo>
                    <a:pt x="78691" y="84044"/>
                  </a:lnTo>
                  <a:lnTo>
                    <a:pt x="78691" y="36217"/>
                  </a:lnTo>
                  <a:lnTo>
                    <a:pt x="72668" y="36217"/>
                  </a:lnTo>
                  <a:cubicBezTo>
                    <a:pt x="72668" y="51451"/>
                    <a:pt x="70188" y="56942"/>
                    <a:pt x="52475" y="56942"/>
                  </a:cubicBezTo>
                  <a:lnTo>
                    <a:pt x="35293" y="56942"/>
                  </a:lnTo>
                  <a:lnTo>
                    <a:pt x="35293" y="13367"/>
                  </a:lnTo>
                  <a:cubicBezTo>
                    <a:pt x="35293" y="7876"/>
                    <a:pt x="35470" y="6459"/>
                    <a:pt x="43795" y="6459"/>
                  </a:cubicBezTo>
                  <a:lnTo>
                    <a:pt x="68594" y="6459"/>
                  </a:lnTo>
                  <a:cubicBezTo>
                    <a:pt x="97113" y="6459"/>
                    <a:pt x="101896" y="16024"/>
                    <a:pt x="105084" y="40823"/>
                  </a:cubicBezTo>
                  <a:lnTo>
                    <a:pt x="111107" y="40823"/>
                  </a:lnTo>
                  <a:lnTo>
                    <a:pt x="105793" y="82"/>
                  </a:lnTo>
                  <a:close/>
                </a:path>
              </a:pathLst>
            </a:custGeom>
            <a:solidFill>
              <a:srgbClr val="000000"/>
            </a:solidFill>
            <a:ln w="25381" cap="flat">
              <a:noFill/>
              <a:prstDash val="solid"/>
              <a:miter/>
            </a:ln>
          </p:spPr>
          <p:txBody>
            <a:bodyPr rtlCol="0" anchor="ctr"/>
            <a:lstStyle/>
            <a:p>
              <a:endParaRPr lang="en-CN"/>
            </a:p>
          </p:txBody>
        </p:sp>
        <p:sp>
          <p:nvSpPr>
            <p:cNvPr id="27" name="Freeform 26">
              <a:extLst>
                <a:ext uri="{FF2B5EF4-FFF2-40B4-BE49-F238E27FC236}">
                  <a16:creationId xmlns:a16="http://schemas.microsoft.com/office/drawing/2014/main" id="{9BEA5BA4-D058-8835-1B02-8BF81E0DC4CB}"/>
                </a:ext>
              </a:extLst>
            </p:cNvPr>
            <p:cNvSpPr/>
            <p:nvPr>
              <p:custDataLst>
                <p:tags r:id="rId56"/>
              </p:custDataLst>
            </p:nvPr>
          </p:nvSpPr>
          <p:spPr>
            <a:xfrm>
              <a:off x="8254567" y="4571264"/>
              <a:ext cx="52077" cy="12045"/>
            </a:xfrm>
            <a:custGeom>
              <a:avLst/>
              <a:gdLst>
                <a:gd name="connsiteX0" fmla="*/ 52303 w 52077"/>
                <a:gd name="connsiteY0" fmla="*/ 12127 h 12045"/>
                <a:gd name="connsiteX1" fmla="*/ 52303 w 52077"/>
                <a:gd name="connsiteY1" fmla="*/ 82 h 12045"/>
                <a:gd name="connsiteX2" fmla="*/ 225 w 52077"/>
                <a:gd name="connsiteY2" fmla="*/ 82 h 12045"/>
                <a:gd name="connsiteX3" fmla="*/ 225 w 52077"/>
                <a:gd name="connsiteY3" fmla="*/ 12127 h 12045"/>
                <a:gd name="connsiteX4" fmla="*/ 52303 w 52077"/>
                <a:gd name="connsiteY4" fmla="*/ 12127 h 12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77" h="12045">
                  <a:moveTo>
                    <a:pt x="52303" y="12127"/>
                  </a:moveTo>
                  <a:lnTo>
                    <a:pt x="52303" y="82"/>
                  </a:lnTo>
                  <a:lnTo>
                    <a:pt x="225" y="82"/>
                  </a:lnTo>
                  <a:lnTo>
                    <a:pt x="225" y="12127"/>
                  </a:lnTo>
                  <a:lnTo>
                    <a:pt x="52303" y="12127"/>
                  </a:lnTo>
                  <a:close/>
                </a:path>
              </a:pathLst>
            </a:custGeom>
            <a:solidFill>
              <a:srgbClr val="000000"/>
            </a:solidFill>
            <a:ln w="25381" cap="flat">
              <a:noFill/>
              <a:prstDash val="solid"/>
              <a:miter/>
            </a:ln>
          </p:spPr>
          <p:txBody>
            <a:bodyPr rtlCol="0" anchor="ctr"/>
            <a:lstStyle/>
            <a:p>
              <a:endParaRPr lang="en-CN"/>
            </a:p>
          </p:txBody>
        </p:sp>
        <p:sp>
          <p:nvSpPr>
            <p:cNvPr id="28" name="Freeform 27">
              <a:extLst>
                <a:ext uri="{FF2B5EF4-FFF2-40B4-BE49-F238E27FC236}">
                  <a16:creationId xmlns:a16="http://schemas.microsoft.com/office/drawing/2014/main" id="{3B1256FC-BF4A-2820-2CA1-CE0484C1AD1F}"/>
                </a:ext>
              </a:extLst>
            </p:cNvPr>
            <p:cNvSpPr/>
            <p:nvPr>
              <p:custDataLst>
                <p:tags r:id="rId57"/>
              </p:custDataLst>
            </p:nvPr>
          </p:nvSpPr>
          <p:spPr>
            <a:xfrm>
              <a:off x="8328242" y="4494387"/>
              <a:ext cx="55089" cy="120983"/>
            </a:xfrm>
            <a:custGeom>
              <a:avLst/>
              <a:gdLst>
                <a:gd name="connsiteX0" fmla="*/ 36186 w 55089"/>
                <a:gd name="connsiteY0" fmla="*/ 14607 h 120983"/>
                <a:gd name="connsiteX1" fmla="*/ 50711 w 55089"/>
                <a:gd name="connsiteY1" fmla="*/ 6459 h 120983"/>
                <a:gd name="connsiteX2" fmla="*/ 55317 w 55089"/>
                <a:gd name="connsiteY2" fmla="*/ 6459 h 120983"/>
                <a:gd name="connsiteX3" fmla="*/ 55317 w 55089"/>
                <a:gd name="connsiteY3" fmla="*/ 82 h 120983"/>
                <a:gd name="connsiteX4" fmla="*/ 27861 w 55089"/>
                <a:gd name="connsiteY4" fmla="*/ 790 h 120983"/>
                <a:gd name="connsiteX5" fmla="*/ 228 w 55089"/>
                <a:gd name="connsiteY5" fmla="*/ 82 h 120983"/>
                <a:gd name="connsiteX6" fmla="*/ 228 w 55089"/>
                <a:gd name="connsiteY6" fmla="*/ 6459 h 120983"/>
                <a:gd name="connsiteX7" fmla="*/ 4833 w 55089"/>
                <a:gd name="connsiteY7" fmla="*/ 6459 h 120983"/>
                <a:gd name="connsiteX8" fmla="*/ 19358 w 55089"/>
                <a:gd name="connsiteY8" fmla="*/ 14607 h 120983"/>
                <a:gd name="connsiteX9" fmla="*/ 19358 w 55089"/>
                <a:gd name="connsiteY9" fmla="*/ 106540 h 120983"/>
                <a:gd name="connsiteX10" fmla="*/ 4833 w 55089"/>
                <a:gd name="connsiteY10" fmla="*/ 114689 h 120983"/>
                <a:gd name="connsiteX11" fmla="*/ 228 w 55089"/>
                <a:gd name="connsiteY11" fmla="*/ 114689 h 120983"/>
                <a:gd name="connsiteX12" fmla="*/ 228 w 55089"/>
                <a:gd name="connsiteY12" fmla="*/ 121065 h 120983"/>
                <a:gd name="connsiteX13" fmla="*/ 27684 w 55089"/>
                <a:gd name="connsiteY13" fmla="*/ 120357 h 120983"/>
                <a:gd name="connsiteX14" fmla="*/ 55317 w 55089"/>
                <a:gd name="connsiteY14" fmla="*/ 121065 h 120983"/>
                <a:gd name="connsiteX15" fmla="*/ 55317 w 55089"/>
                <a:gd name="connsiteY15" fmla="*/ 114689 h 120983"/>
                <a:gd name="connsiteX16" fmla="*/ 50711 w 55089"/>
                <a:gd name="connsiteY16" fmla="*/ 114689 h 120983"/>
                <a:gd name="connsiteX17" fmla="*/ 36186 w 55089"/>
                <a:gd name="connsiteY17" fmla="*/ 106540 h 120983"/>
                <a:gd name="connsiteX18" fmla="*/ 36186 w 55089"/>
                <a:gd name="connsiteY18" fmla="*/ 14607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089" h="120983">
                  <a:moveTo>
                    <a:pt x="36186" y="14607"/>
                  </a:moveTo>
                  <a:cubicBezTo>
                    <a:pt x="36186" y="8584"/>
                    <a:pt x="36186" y="6459"/>
                    <a:pt x="50711" y="6459"/>
                  </a:cubicBezTo>
                  <a:lnTo>
                    <a:pt x="55317" y="6459"/>
                  </a:lnTo>
                  <a:lnTo>
                    <a:pt x="55317" y="82"/>
                  </a:lnTo>
                  <a:cubicBezTo>
                    <a:pt x="53900" y="82"/>
                    <a:pt x="34769" y="790"/>
                    <a:pt x="27861" y="790"/>
                  </a:cubicBezTo>
                  <a:cubicBezTo>
                    <a:pt x="20775" y="790"/>
                    <a:pt x="1290" y="82"/>
                    <a:pt x="228" y="82"/>
                  </a:cubicBezTo>
                  <a:lnTo>
                    <a:pt x="228" y="6459"/>
                  </a:lnTo>
                  <a:lnTo>
                    <a:pt x="4833" y="6459"/>
                  </a:lnTo>
                  <a:cubicBezTo>
                    <a:pt x="19358" y="6459"/>
                    <a:pt x="19358" y="8584"/>
                    <a:pt x="19358" y="14607"/>
                  </a:cubicBezTo>
                  <a:lnTo>
                    <a:pt x="19358" y="106540"/>
                  </a:lnTo>
                  <a:cubicBezTo>
                    <a:pt x="19358" y="112563"/>
                    <a:pt x="19358" y="114689"/>
                    <a:pt x="4833" y="114689"/>
                  </a:cubicBezTo>
                  <a:lnTo>
                    <a:pt x="228" y="114689"/>
                  </a:lnTo>
                  <a:lnTo>
                    <a:pt x="228" y="121065"/>
                  </a:lnTo>
                  <a:cubicBezTo>
                    <a:pt x="1645" y="121065"/>
                    <a:pt x="20775" y="120357"/>
                    <a:pt x="27684" y="120357"/>
                  </a:cubicBezTo>
                  <a:cubicBezTo>
                    <a:pt x="34769" y="120357"/>
                    <a:pt x="54254" y="121065"/>
                    <a:pt x="55317" y="121065"/>
                  </a:cubicBezTo>
                  <a:lnTo>
                    <a:pt x="55317" y="114689"/>
                  </a:lnTo>
                  <a:lnTo>
                    <a:pt x="50711" y="114689"/>
                  </a:lnTo>
                  <a:cubicBezTo>
                    <a:pt x="36186" y="114689"/>
                    <a:pt x="36186" y="112563"/>
                    <a:pt x="36186" y="106540"/>
                  </a:cubicBezTo>
                  <a:lnTo>
                    <a:pt x="36186" y="14607"/>
                  </a:lnTo>
                  <a:close/>
                </a:path>
              </a:pathLst>
            </a:custGeom>
            <a:solidFill>
              <a:srgbClr val="000000"/>
            </a:solidFill>
            <a:ln w="25381" cap="flat">
              <a:noFill/>
              <a:prstDash val="solid"/>
              <a:miter/>
            </a:ln>
          </p:spPr>
          <p:txBody>
            <a:bodyPr rtlCol="0" anchor="ctr"/>
            <a:lstStyle/>
            <a:p>
              <a:endParaRPr lang="en-CN"/>
            </a:p>
          </p:txBody>
        </p:sp>
        <p:sp>
          <p:nvSpPr>
            <p:cNvPr id="29" name="Freeform 28">
              <a:extLst>
                <a:ext uri="{FF2B5EF4-FFF2-40B4-BE49-F238E27FC236}">
                  <a16:creationId xmlns:a16="http://schemas.microsoft.com/office/drawing/2014/main" id="{9DF6D69D-EDDD-65E5-FA11-376CA551E327}"/>
                </a:ext>
              </a:extLst>
            </p:cNvPr>
            <p:cNvSpPr/>
            <p:nvPr>
              <p:custDataLst>
                <p:tags r:id="rId58"/>
              </p:custDataLst>
            </p:nvPr>
          </p:nvSpPr>
          <p:spPr>
            <a:xfrm>
              <a:off x="8402586" y="4494387"/>
              <a:ext cx="129486" cy="120983"/>
            </a:xfrm>
            <a:custGeom>
              <a:avLst/>
              <a:gdLst>
                <a:gd name="connsiteX0" fmla="*/ 230 w 129486"/>
                <a:gd name="connsiteY0" fmla="*/ 82 h 120983"/>
                <a:gd name="connsiteX1" fmla="*/ 230 w 129486"/>
                <a:gd name="connsiteY1" fmla="*/ 6459 h 120983"/>
                <a:gd name="connsiteX2" fmla="*/ 4482 w 129486"/>
                <a:gd name="connsiteY2" fmla="*/ 6459 h 120983"/>
                <a:gd name="connsiteX3" fmla="*/ 18475 w 129486"/>
                <a:gd name="connsiteY3" fmla="*/ 14430 h 120983"/>
                <a:gd name="connsiteX4" fmla="*/ 18475 w 129486"/>
                <a:gd name="connsiteY4" fmla="*/ 106717 h 120983"/>
                <a:gd name="connsiteX5" fmla="*/ 4482 w 129486"/>
                <a:gd name="connsiteY5" fmla="*/ 114689 h 120983"/>
                <a:gd name="connsiteX6" fmla="*/ 230 w 129486"/>
                <a:gd name="connsiteY6" fmla="*/ 114689 h 120983"/>
                <a:gd name="connsiteX7" fmla="*/ 230 w 129486"/>
                <a:gd name="connsiteY7" fmla="*/ 121065 h 120983"/>
                <a:gd name="connsiteX8" fmla="*/ 70022 w 129486"/>
                <a:gd name="connsiteY8" fmla="*/ 121065 h 120983"/>
                <a:gd name="connsiteX9" fmla="*/ 129717 w 129486"/>
                <a:gd name="connsiteY9" fmla="*/ 61548 h 120983"/>
                <a:gd name="connsiteX10" fmla="*/ 70022 w 129486"/>
                <a:gd name="connsiteY10" fmla="*/ 82 h 120983"/>
                <a:gd name="connsiteX11" fmla="*/ 230 w 129486"/>
                <a:gd name="connsiteY11" fmla="*/ 82 h 120983"/>
                <a:gd name="connsiteX12" fmla="*/ 43097 w 129486"/>
                <a:gd name="connsiteY12" fmla="*/ 114689 h 120983"/>
                <a:gd name="connsiteX13" fmla="*/ 34595 w 129486"/>
                <a:gd name="connsiteY13" fmla="*/ 107780 h 120983"/>
                <a:gd name="connsiteX14" fmla="*/ 34595 w 129486"/>
                <a:gd name="connsiteY14" fmla="*/ 13367 h 120983"/>
                <a:gd name="connsiteX15" fmla="*/ 43097 w 129486"/>
                <a:gd name="connsiteY15" fmla="*/ 6459 h 120983"/>
                <a:gd name="connsiteX16" fmla="*/ 65062 w 129486"/>
                <a:gd name="connsiteY16" fmla="*/ 6459 h 120983"/>
                <a:gd name="connsiteX17" fmla="*/ 101375 w 129486"/>
                <a:gd name="connsiteY17" fmla="*/ 23109 h 120983"/>
                <a:gd name="connsiteX18" fmla="*/ 111472 w 129486"/>
                <a:gd name="connsiteY18" fmla="*/ 61548 h 120983"/>
                <a:gd name="connsiteX19" fmla="*/ 100135 w 129486"/>
                <a:gd name="connsiteY19" fmla="*/ 100163 h 120983"/>
                <a:gd name="connsiteX20" fmla="*/ 65239 w 129486"/>
                <a:gd name="connsiteY20" fmla="*/ 114689 h 120983"/>
                <a:gd name="connsiteX21" fmla="*/ 43097 w 129486"/>
                <a:gd name="connsiteY21" fmla="*/ 114689 h 1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486" h="120983">
                  <a:moveTo>
                    <a:pt x="230" y="82"/>
                  </a:moveTo>
                  <a:lnTo>
                    <a:pt x="230" y="6459"/>
                  </a:lnTo>
                  <a:lnTo>
                    <a:pt x="4482" y="6459"/>
                  </a:lnTo>
                  <a:cubicBezTo>
                    <a:pt x="18121" y="6459"/>
                    <a:pt x="18475" y="8230"/>
                    <a:pt x="18475" y="14430"/>
                  </a:cubicBezTo>
                  <a:lnTo>
                    <a:pt x="18475" y="106717"/>
                  </a:lnTo>
                  <a:cubicBezTo>
                    <a:pt x="18475" y="112740"/>
                    <a:pt x="18121" y="114689"/>
                    <a:pt x="4482" y="114689"/>
                  </a:cubicBezTo>
                  <a:lnTo>
                    <a:pt x="230" y="114689"/>
                  </a:lnTo>
                  <a:lnTo>
                    <a:pt x="230" y="121065"/>
                  </a:lnTo>
                  <a:lnTo>
                    <a:pt x="70022" y="121065"/>
                  </a:lnTo>
                  <a:cubicBezTo>
                    <a:pt x="102615" y="121065"/>
                    <a:pt x="129717" y="94849"/>
                    <a:pt x="129717" y="61548"/>
                  </a:cubicBezTo>
                  <a:cubicBezTo>
                    <a:pt x="129717" y="27892"/>
                    <a:pt x="102969" y="82"/>
                    <a:pt x="70022" y="82"/>
                  </a:cubicBezTo>
                  <a:lnTo>
                    <a:pt x="230" y="82"/>
                  </a:lnTo>
                  <a:close/>
                  <a:moveTo>
                    <a:pt x="43097" y="114689"/>
                  </a:moveTo>
                  <a:cubicBezTo>
                    <a:pt x="34772" y="114689"/>
                    <a:pt x="34595" y="113271"/>
                    <a:pt x="34595" y="107780"/>
                  </a:cubicBezTo>
                  <a:lnTo>
                    <a:pt x="34595" y="13367"/>
                  </a:lnTo>
                  <a:cubicBezTo>
                    <a:pt x="34595" y="7876"/>
                    <a:pt x="34772" y="6459"/>
                    <a:pt x="43097" y="6459"/>
                  </a:cubicBezTo>
                  <a:lnTo>
                    <a:pt x="65062" y="6459"/>
                  </a:lnTo>
                  <a:cubicBezTo>
                    <a:pt x="80119" y="6459"/>
                    <a:pt x="93227" y="12658"/>
                    <a:pt x="101375" y="23109"/>
                  </a:cubicBezTo>
                  <a:cubicBezTo>
                    <a:pt x="108637" y="32675"/>
                    <a:pt x="111472" y="46137"/>
                    <a:pt x="111472" y="61548"/>
                  </a:cubicBezTo>
                  <a:cubicBezTo>
                    <a:pt x="111472" y="82096"/>
                    <a:pt x="106335" y="92724"/>
                    <a:pt x="100135" y="100163"/>
                  </a:cubicBezTo>
                  <a:cubicBezTo>
                    <a:pt x="92164" y="109197"/>
                    <a:pt x="79410" y="114689"/>
                    <a:pt x="65239" y="114689"/>
                  </a:cubicBezTo>
                  <a:lnTo>
                    <a:pt x="43097" y="114689"/>
                  </a:lnTo>
                  <a:close/>
                </a:path>
              </a:pathLst>
            </a:custGeom>
            <a:solidFill>
              <a:srgbClr val="000000"/>
            </a:solidFill>
            <a:ln w="25381" cap="flat">
              <a:noFill/>
              <a:prstDash val="solid"/>
              <a:miter/>
            </a:ln>
          </p:spPr>
          <p:txBody>
            <a:bodyPr rtlCol="0" anchor="ctr"/>
            <a:lstStyle/>
            <a:p>
              <a:endParaRPr lang="en-CN"/>
            </a:p>
          </p:txBody>
        </p:sp>
        <p:sp>
          <p:nvSpPr>
            <p:cNvPr id="30" name="Freeform 29">
              <a:extLst>
                <a:ext uri="{FF2B5EF4-FFF2-40B4-BE49-F238E27FC236}">
                  <a16:creationId xmlns:a16="http://schemas.microsoft.com/office/drawing/2014/main" id="{78D21C99-733A-EDD1-3963-E2DAE4D4012F}"/>
                </a:ext>
              </a:extLst>
            </p:cNvPr>
            <p:cNvSpPr/>
            <p:nvPr>
              <p:custDataLst>
                <p:tags r:id="rId59"/>
              </p:custDataLst>
            </p:nvPr>
          </p:nvSpPr>
          <p:spPr>
            <a:xfrm>
              <a:off x="8554590" y="4495095"/>
              <a:ext cx="110886" cy="120275"/>
            </a:xfrm>
            <a:custGeom>
              <a:avLst/>
              <a:gdLst>
                <a:gd name="connsiteX0" fmla="*/ 105809 w 110886"/>
                <a:gd name="connsiteY0" fmla="*/ 82 h 120275"/>
                <a:gd name="connsiteX1" fmla="*/ 236 w 110886"/>
                <a:gd name="connsiteY1" fmla="*/ 82 h 120275"/>
                <a:gd name="connsiteX2" fmla="*/ 236 w 110886"/>
                <a:gd name="connsiteY2" fmla="*/ 6459 h 120275"/>
                <a:gd name="connsiteX3" fmla="*/ 4488 w 110886"/>
                <a:gd name="connsiteY3" fmla="*/ 6459 h 120275"/>
                <a:gd name="connsiteX4" fmla="*/ 18481 w 110886"/>
                <a:gd name="connsiteY4" fmla="*/ 14430 h 120275"/>
                <a:gd name="connsiteX5" fmla="*/ 18481 w 110886"/>
                <a:gd name="connsiteY5" fmla="*/ 106009 h 120275"/>
                <a:gd name="connsiteX6" fmla="*/ 4488 w 110886"/>
                <a:gd name="connsiteY6" fmla="*/ 113980 h 120275"/>
                <a:gd name="connsiteX7" fmla="*/ 236 w 110886"/>
                <a:gd name="connsiteY7" fmla="*/ 113980 h 120275"/>
                <a:gd name="connsiteX8" fmla="*/ 236 w 110886"/>
                <a:gd name="connsiteY8" fmla="*/ 120357 h 120275"/>
                <a:gd name="connsiteX9" fmla="*/ 27161 w 110886"/>
                <a:gd name="connsiteY9" fmla="*/ 119648 h 120275"/>
                <a:gd name="connsiteX10" fmla="*/ 58160 w 110886"/>
                <a:gd name="connsiteY10" fmla="*/ 120357 h 120275"/>
                <a:gd name="connsiteX11" fmla="*/ 58160 w 110886"/>
                <a:gd name="connsiteY11" fmla="*/ 113980 h 120275"/>
                <a:gd name="connsiteX12" fmla="*/ 51960 w 110886"/>
                <a:gd name="connsiteY12" fmla="*/ 113980 h 120275"/>
                <a:gd name="connsiteX13" fmla="*/ 35309 w 110886"/>
                <a:gd name="connsiteY13" fmla="*/ 105832 h 120275"/>
                <a:gd name="connsiteX14" fmla="*/ 35309 w 110886"/>
                <a:gd name="connsiteY14" fmla="*/ 63319 h 120275"/>
                <a:gd name="connsiteX15" fmla="*/ 52491 w 110886"/>
                <a:gd name="connsiteY15" fmla="*/ 63319 h 120275"/>
                <a:gd name="connsiteX16" fmla="*/ 72685 w 110886"/>
                <a:gd name="connsiteY16" fmla="*/ 84044 h 120275"/>
                <a:gd name="connsiteX17" fmla="*/ 78708 w 110886"/>
                <a:gd name="connsiteY17" fmla="*/ 84044 h 120275"/>
                <a:gd name="connsiteX18" fmla="*/ 78708 w 110886"/>
                <a:gd name="connsiteY18" fmla="*/ 36217 h 120275"/>
                <a:gd name="connsiteX19" fmla="*/ 72685 w 110886"/>
                <a:gd name="connsiteY19" fmla="*/ 36217 h 120275"/>
                <a:gd name="connsiteX20" fmla="*/ 52491 w 110886"/>
                <a:gd name="connsiteY20" fmla="*/ 56942 h 120275"/>
                <a:gd name="connsiteX21" fmla="*/ 35309 w 110886"/>
                <a:gd name="connsiteY21" fmla="*/ 56942 h 120275"/>
                <a:gd name="connsiteX22" fmla="*/ 35309 w 110886"/>
                <a:gd name="connsiteY22" fmla="*/ 13367 h 120275"/>
                <a:gd name="connsiteX23" fmla="*/ 43812 w 110886"/>
                <a:gd name="connsiteY23" fmla="*/ 6459 h 120275"/>
                <a:gd name="connsiteX24" fmla="*/ 68611 w 110886"/>
                <a:gd name="connsiteY24" fmla="*/ 6459 h 120275"/>
                <a:gd name="connsiteX25" fmla="*/ 105101 w 110886"/>
                <a:gd name="connsiteY25" fmla="*/ 40823 h 120275"/>
                <a:gd name="connsiteX26" fmla="*/ 111123 w 110886"/>
                <a:gd name="connsiteY26" fmla="*/ 40823 h 120275"/>
                <a:gd name="connsiteX27" fmla="*/ 105809 w 110886"/>
                <a:gd name="connsiteY27" fmla="*/ 82 h 12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0886" h="120275">
                  <a:moveTo>
                    <a:pt x="105809" y="82"/>
                  </a:moveTo>
                  <a:lnTo>
                    <a:pt x="236" y="82"/>
                  </a:lnTo>
                  <a:lnTo>
                    <a:pt x="236" y="6459"/>
                  </a:lnTo>
                  <a:lnTo>
                    <a:pt x="4488" y="6459"/>
                  </a:lnTo>
                  <a:cubicBezTo>
                    <a:pt x="18127" y="6459"/>
                    <a:pt x="18481" y="8230"/>
                    <a:pt x="18481" y="14430"/>
                  </a:cubicBezTo>
                  <a:lnTo>
                    <a:pt x="18481" y="106009"/>
                  </a:lnTo>
                  <a:cubicBezTo>
                    <a:pt x="18481" y="112031"/>
                    <a:pt x="18127" y="113980"/>
                    <a:pt x="4488" y="113980"/>
                  </a:cubicBezTo>
                  <a:lnTo>
                    <a:pt x="236" y="113980"/>
                  </a:lnTo>
                  <a:lnTo>
                    <a:pt x="236" y="120357"/>
                  </a:lnTo>
                  <a:cubicBezTo>
                    <a:pt x="414" y="120357"/>
                    <a:pt x="20430" y="119648"/>
                    <a:pt x="27161" y="119648"/>
                  </a:cubicBezTo>
                  <a:cubicBezTo>
                    <a:pt x="34424" y="119648"/>
                    <a:pt x="55503" y="120180"/>
                    <a:pt x="58160" y="120357"/>
                  </a:cubicBezTo>
                  <a:lnTo>
                    <a:pt x="58160" y="113980"/>
                  </a:lnTo>
                  <a:lnTo>
                    <a:pt x="51960" y="113980"/>
                  </a:lnTo>
                  <a:cubicBezTo>
                    <a:pt x="35309" y="113980"/>
                    <a:pt x="35309" y="111677"/>
                    <a:pt x="35309" y="105832"/>
                  </a:cubicBezTo>
                  <a:lnTo>
                    <a:pt x="35309" y="63319"/>
                  </a:lnTo>
                  <a:lnTo>
                    <a:pt x="52491" y="63319"/>
                  </a:lnTo>
                  <a:cubicBezTo>
                    <a:pt x="70205" y="63319"/>
                    <a:pt x="72685" y="68633"/>
                    <a:pt x="72685" y="84044"/>
                  </a:cubicBezTo>
                  <a:lnTo>
                    <a:pt x="78708" y="84044"/>
                  </a:lnTo>
                  <a:lnTo>
                    <a:pt x="78708" y="36217"/>
                  </a:lnTo>
                  <a:lnTo>
                    <a:pt x="72685" y="36217"/>
                  </a:lnTo>
                  <a:cubicBezTo>
                    <a:pt x="72685" y="51451"/>
                    <a:pt x="70205" y="56942"/>
                    <a:pt x="52491" y="56942"/>
                  </a:cubicBezTo>
                  <a:lnTo>
                    <a:pt x="35309" y="56942"/>
                  </a:lnTo>
                  <a:lnTo>
                    <a:pt x="35309" y="13367"/>
                  </a:lnTo>
                  <a:cubicBezTo>
                    <a:pt x="35309" y="7876"/>
                    <a:pt x="35486" y="6459"/>
                    <a:pt x="43812" y="6459"/>
                  </a:cubicBezTo>
                  <a:lnTo>
                    <a:pt x="68611" y="6459"/>
                  </a:lnTo>
                  <a:cubicBezTo>
                    <a:pt x="97130" y="6459"/>
                    <a:pt x="101912" y="16024"/>
                    <a:pt x="105101" y="40823"/>
                  </a:cubicBezTo>
                  <a:lnTo>
                    <a:pt x="111123" y="40823"/>
                  </a:lnTo>
                  <a:lnTo>
                    <a:pt x="105809" y="82"/>
                  </a:lnTo>
                  <a:close/>
                </a:path>
              </a:pathLst>
            </a:custGeom>
            <a:solidFill>
              <a:srgbClr val="000000"/>
            </a:solidFill>
            <a:ln w="25381" cap="flat">
              <a:noFill/>
              <a:prstDash val="solid"/>
              <a:miter/>
            </a:ln>
          </p:spPr>
          <p:txBody>
            <a:bodyPr rtlCol="0" anchor="ctr"/>
            <a:lstStyle/>
            <a:p>
              <a:endParaRPr lang="en-CN"/>
            </a:p>
          </p:txBody>
        </p:sp>
        <p:sp>
          <p:nvSpPr>
            <p:cNvPr id="31" name="Freeform 30">
              <a:extLst>
                <a:ext uri="{FF2B5EF4-FFF2-40B4-BE49-F238E27FC236}">
                  <a16:creationId xmlns:a16="http://schemas.microsoft.com/office/drawing/2014/main" id="{2200E34B-E497-B8F1-AE35-F718361A2FA1}"/>
                </a:ext>
              </a:extLst>
            </p:cNvPr>
            <p:cNvSpPr/>
            <p:nvPr>
              <p:custDataLst>
                <p:tags r:id="rId60"/>
              </p:custDataLst>
            </p:nvPr>
          </p:nvSpPr>
          <p:spPr>
            <a:xfrm>
              <a:off x="8712942" y="4387625"/>
              <a:ext cx="58707" cy="253051"/>
            </a:xfrm>
            <a:custGeom>
              <a:avLst/>
              <a:gdLst>
                <a:gd name="connsiteX0" fmla="*/ 58950 w 58707"/>
                <a:gd name="connsiteY0" fmla="*/ 250601 h 253051"/>
                <a:gd name="connsiteX1" fmla="*/ 54648 w 58707"/>
                <a:gd name="connsiteY1" fmla="*/ 245034 h 253051"/>
                <a:gd name="connsiteX2" fmla="*/ 14919 w 58707"/>
                <a:gd name="connsiteY2" fmla="*/ 126606 h 253051"/>
                <a:gd name="connsiteX3" fmla="*/ 55660 w 58707"/>
                <a:gd name="connsiteY3" fmla="*/ 6913 h 253051"/>
                <a:gd name="connsiteX4" fmla="*/ 58950 w 58707"/>
                <a:gd name="connsiteY4" fmla="*/ 2611 h 253051"/>
                <a:gd name="connsiteX5" fmla="*/ 56419 w 58707"/>
                <a:gd name="connsiteY5" fmla="*/ 80 h 253051"/>
                <a:gd name="connsiteX6" fmla="*/ 16184 w 58707"/>
                <a:gd name="connsiteY6" fmla="*/ 49425 h 253051"/>
                <a:gd name="connsiteX7" fmla="*/ 242 w 58707"/>
                <a:gd name="connsiteY7" fmla="*/ 126606 h 253051"/>
                <a:gd name="connsiteX8" fmla="*/ 16943 w 58707"/>
                <a:gd name="connsiteY8" fmla="*/ 205558 h 253051"/>
                <a:gd name="connsiteX9" fmla="*/ 56419 w 58707"/>
                <a:gd name="connsiteY9" fmla="*/ 253131 h 253051"/>
                <a:gd name="connsiteX10" fmla="*/ 58950 w 58707"/>
                <a:gd name="connsiteY10" fmla="*/ 25060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50" y="250601"/>
                  </a:moveTo>
                  <a:cubicBezTo>
                    <a:pt x="58950" y="249842"/>
                    <a:pt x="58950" y="249336"/>
                    <a:pt x="54648" y="245034"/>
                  </a:cubicBezTo>
                  <a:cubicBezTo>
                    <a:pt x="23017" y="213149"/>
                    <a:pt x="14919" y="165323"/>
                    <a:pt x="14919" y="126606"/>
                  </a:cubicBezTo>
                  <a:cubicBezTo>
                    <a:pt x="14919" y="82575"/>
                    <a:pt x="24535" y="38544"/>
                    <a:pt x="55660" y="6913"/>
                  </a:cubicBezTo>
                  <a:cubicBezTo>
                    <a:pt x="58950" y="3876"/>
                    <a:pt x="58950" y="3370"/>
                    <a:pt x="58950" y="2611"/>
                  </a:cubicBezTo>
                  <a:cubicBezTo>
                    <a:pt x="58950" y="839"/>
                    <a:pt x="57938" y="80"/>
                    <a:pt x="56419" y="80"/>
                  </a:cubicBezTo>
                  <a:cubicBezTo>
                    <a:pt x="53889" y="80"/>
                    <a:pt x="31114" y="17288"/>
                    <a:pt x="16184" y="49425"/>
                  </a:cubicBezTo>
                  <a:cubicBezTo>
                    <a:pt x="3279" y="77261"/>
                    <a:pt x="242" y="105349"/>
                    <a:pt x="242" y="126606"/>
                  </a:cubicBezTo>
                  <a:cubicBezTo>
                    <a:pt x="242" y="146344"/>
                    <a:pt x="3026" y="176963"/>
                    <a:pt x="16943" y="205558"/>
                  </a:cubicBezTo>
                  <a:cubicBezTo>
                    <a:pt x="32126" y="236683"/>
                    <a:pt x="53889" y="253131"/>
                    <a:pt x="56419" y="253131"/>
                  </a:cubicBezTo>
                  <a:cubicBezTo>
                    <a:pt x="57938" y="253131"/>
                    <a:pt x="58950" y="252372"/>
                    <a:pt x="58950" y="250601"/>
                  </a:cubicBezTo>
                  <a:close/>
                </a:path>
              </a:pathLst>
            </a:custGeom>
            <a:solidFill>
              <a:srgbClr val="000000"/>
            </a:solidFill>
            <a:ln w="25381" cap="flat">
              <a:noFill/>
              <a:prstDash val="solid"/>
              <a:miter/>
            </a:ln>
          </p:spPr>
          <p:txBody>
            <a:bodyPr rtlCol="0" anchor="ctr"/>
            <a:lstStyle/>
            <a:p>
              <a:endParaRPr lang="en-CN"/>
            </a:p>
          </p:txBody>
        </p:sp>
        <p:sp>
          <p:nvSpPr>
            <p:cNvPr id="32" name="Freeform 31">
              <a:extLst>
                <a:ext uri="{FF2B5EF4-FFF2-40B4-BE49-F238E27FC236}">
                  <a16:creationId xmlns:a16="http://schemas.microsoft.com/office/drawing/2014/main" id="{20B08D9C-5FFF-7BA8-04D2-8C7E3B468487}"/>
                </a:ext>
              </a:extLst>
            </p:cNvPr>
            <p:cNvSpPr/>
            <p:nvPr>
              <p:custDataLst>
                <p:tags r:id="rId61"/>
              </p:custDataLst>
            </p:nvPr>
          </p:nvSpPr>
          <p:spPr>
            <a:xfrm>
              <a:off x="8778202" y="4465564"/>
              <a:ext cx="132092" cy="160940"/>
            </a:xfrm>
            <a:custGeom>
              <a:avLst/>
              <a:gdLst>
                <a:gd name="connsiteX0" fmla="*/ 19731 w 132092"/>
                <a:gd name="connsiteY0" fmla="*/ 142801 h 160940"/>
                <a:gd name="connsiteX1" fmla="*/ 6066 w 132092"/>
                <a:gd name="connsiteY1" fmla="*/ 153176 h 160940"/>
                <a:gd name="connsiteX2" fmla="*/ 246 w 132092"/>
                <a:gd name="connsiteY2" fmla="*/ 157984 h 160940"/>
                <a:gd name="connsiteX3" fmla="*/ 3536 w 132092"/>
                <a:gd name="connsiteY3" fmla="*/ 161021 h 160940"/>
                <a:gd name="connsiteX4" fmla="*/ 24792 w 132092"/>
                <a:gd name="connsiteY4" fmla="*/ 160262 h 160940"/>
                <a:gd name="connsiteX5" fmla="*/ 49844 w 132092"/>
                <a:gd name="connsiteY5" fmla="*/ 161021 h 160940"/>
                <a:gd name="connsiteX6" fmla="*/ 54399 w 132092"/>
                <a:gd name="connsiteY6" fmla="*/ 155960 h 160940"/>
                <a:gd name="connsiteX7" fmla="*/ 48326 w 132092"/>
                <a:gd name="connsiteY7" fmla="*/ 153176 h 160940"/>
                <a:gd name="connsiteX8" fmla="*/ 35673 w 132092"/>
                <a:gd name="connsiteY8" fmla="*/ 149127 h 160940"/>
                <a:gd name="connsiteX9" fmla="*/ 48073 w 132092"/>
                <a:gd name="connsiteY9" fmla="*/ 98517 h 160940"/>
                <a:gd name="connsiteX10" fmla="*/ 71353 w 132092"/>
                <a:gd name="connsiteY10" fmla="*/ 114712 h 160940"/>
                <a:gd name="connsiteX11" fmla="*/ 132339 w 132092"/>
                <a:gd name="connsiteY11" fmla="*/ 40568 h 160940"/>
                <a:gd name="connsiteX12" fmla="*/ 98683 w 132092"/>
                <a:gd name="connsiteY12" fmla="*/ 80 h 160940"/>
                <a:gd name="connsiteX13" fmla="*/ 65533 w 132092"/>
                <a:gd name="connsiteY13" fmla="*/ 19059 h 160940"/>
                <a:gd name="connsiteX14" fmla="*/ 42758 w 132092"/>
                <a:gd name="connsiteY14" fmla="*/ 80 h 160940"/>
                <a:gd name="connsiteX15" fmla="*/ 24033 w 132092"/>
                <a:gd name="connsiteY15" fmla="*/ 14504 h 160940"/>
                <a:gd name="connsiteX16" fmla="*/ 16188 w 132092"/>
                <a:gd name="connsiteY16" fmla="*/ 39050 h 160940"/>
                <a:gd name="connsiteX17" fmla="*/ 19225 w 132092"/>
                <a:gd name="connsiteY17" fmla="*/ 41581 h 160940"/>
                <a:gd name="connsiteX18" fmla="*/ 23527 w 132092"/>
                <a:gd name="connsiteY18" fmla="*/ 35760 h 160940"/>
                <a:gd name="connsiteX19" fmla="*/ 41999 w 132092"/>
                <a:gd name="connsiteY19" fmla="*/ 5647 h 160940"/>
                <a:gd name="connsiteX20" fmla="*/ 49844 w 132092"/>
                <a:gd name="connsiteY20" fmla="*/ 17288 h 160940"/>
                <a:gd name="connsiteX21" fmla="*/ 48073 w 132092"/>
                <a:gd name="connsiteY21" fmla="*/ 30193 h 160940"/>
                <a:gd name="connsiteX22" fmla="*/ 19731 w 132092"/>
                <a:gd name="connsiteY22" fmla="*/ 142801 h 160940"/>
                <a:gd name="connsiteX23" fmla="*/ 64268 w 132092"/>
                <a:gd name="connsiteY23" fmla="*/ 32977 h 160940"/>
                <a:gd name="connsiteX24" fmla="*/ 77426 w 132092"/>
                <a:gd name="connsiteY24" fmla="*/ 15263 h 160940"/>
                <a:gd name="connsiteX25" fmla="*/ 97924 w 132092"/>
                <a:gd name="connsiteY25" fmla="*/ 5647 h 160940"/>
                <a:gd name="connsiteX26" fmla="*/ 114119 w 132092"/>
                <a:gd name="connsiteY26" fmla="*/ 29434 h 160940"/>
                <a:gd name="connsiteX27" fmla="*/ 101213 w 132092"/>
                <a:gd name="connsiteY27" fmla="*/ 83081 h 160940"/>
                <a:gd name="connsiteX28" fmla="*/ 71100 w 132092"/>
                <a:gd name="connsiteY28" fmla="*/ 109145 h 160940"/>
                <a:gd name="connsiteX29" fmla="*/ 51109 w 132092"/>
                <a:gd name="connsiteY29" fmla="*/ 86624 h 160940"/>
                <a:gd name="connsiteX30" fmla="*/ 51868 w 132092"/>
                <a:gd name="connsiteY30" fmla="*/ 82575 h 160940"/>
                <a:gd name="connsiteX31" fmla="*/ 64268 w 132092"/>
                <a:gd name="connsiteY31" fmla="*/ 32977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60940">
                  <a:moveTo>
                    <a:pt x="19731" y="142801"/>
                  </a:moveTo>
                  <a:cubicBezTo>
                    <a:pt x="17706" y="151405"/>
                    <a:pt x="17200" y="153176"/>
                    <a:pt x="6066" y="153176"/>
                  </a:cubicBezTo>
                  <a:cubicBezTo>
                    <a:pt x="3029" y="153176"/>
                    <a:pt x="246" y="153176"/>
                    <a:pt x="246" y="157984"/>
                  </a:cubicBezTo>
                  <a:cubicBezTo>
                    <a:pt x="246" y="160009"/>
                    <a:pt x="1511" y="161021"/>
                    <a:pt x="3536" y="161021"/>
                  </a:cubicBezTo>
                  <a:cubicBezTo>
                    <a:pt x="10368" y="161021"/>
                    <a:pt x="17706" y="160262"/>
                    <a:pt x="24792" y="160262"/>
                  </a:cubicBezTo>
                  <a:cubicBezTo>
                    <a:pt x="33143" y="160262"/>
                    <a:pt x="41746" y="161021"/>
                    <a:pt x="49844" y="161021"/>
                  </a:cubicBezTo>
                  <a:cubicBezTo>
                    <a:pt x="51109" y="161021"/>
                    <a:pt x="54399" y="161021"/>
                    <a:pt x="54399" y="155960"/>
                  </a:cubicBezTo>
                  <a:cubicBezTo>
                    <a:pt x="54399" y="153176"/>
                    <a:pt x="51868" y="153176"/>
                    <a:pt x="48326" y="153176"/>
                  </a:cubicBezTo>
                  <a:cubicBezTo>
                    <a:pt x="35673" y="153176"/>
                    <a:pt x="35673" y="151405"/>
                    <a:pt x="35673" y="149127"/>
                  </a:cubicBezTo>
                  <a:cubicBezTo>
                    <a:pt x="35673" y="146091"/>
                    <a:pt x="46301" y="104843"/>
                    <a:pt x="48073" y="98517"/>
                  </a:cubicBezTo>
                  <a:cubicBezTo>
                    <a:pt x="51362" y="105856"/>
                    <a:pt x="58448" y="114712"/>
                    <a:pt x="71353" y="114712"/>
                  </a:cubicBezTo>
                  <a:cubicBezTo>
                    <a:pt x="100707" y="114712"/>
                    <a:pt x="132339" y="77767"/>
                    <a:pt x="132339" y="40568"/>
                  </a:cubicBezTo>
                  <a:cubicBezTo>
                    <a:pt x="132339" y="16782"/>
                    <a:pt x="117915" y="80"/>
                    <a:pt x="98683" y="80"/>
                  </a:cubicBezTo>
                  <a:cubicBezTo>
                    <a:pt x="86030" y="80"/>
                    <a:pt x="73884" y="9190"/>
                    <a:pt x="65533" y="19059"/>
                  </a:cubicBezTo>
                  <a:cubicBezTo>
                    <a:pt x="63003" y="5394"/>
                    <a:pt x="52121" y="80"/>
                    <a:pt x="42758" y="80"/>
                  </a:cubicBezTo>
                  <a:cubicBezTo>
                    <a:pt x="31118" y="80"/>
                    <a:pt x="26310" y="9949"/>
                    <a:pt x="24033" y="14504"/>
                  </a:cubicBezTo>
                  <a:cubicBezTo>
                    <a:pt x="19478" y="23108"/>
                    <a:pt x="16188" y="38291"/>
                    <a:pt x="16188" y="39050"/>
                  </a:cubicBezTo>
                  <a:cubicBezTo>
                    <a:pt x="16188" y="41581"/>
                    <a:pt x="18719" y="41581"/>
                    <a:pt x="19225" y="41581"/>
                  </a:cubicBezTo>
                  <a:cubicBezTo>
                    <a:pt x="21755" y="41581"/>
                    <a:pt x="22008" y="41328"/>
                    <a:pt x="23527" y="35760"/>
                  </a:cubicBezTo>
                  <a:cubicBezTo>
                    <a:pt x="27828" y="17794"/>
                    <a:pt x="32889" y="5647"/>
                    <a:pt x="41999" y="5647"/>
                  </a:cubicBezTo>
                  <a:cubicBezTo>
                    <a:pt x="46301" y="5647"/>
                    <a:pt x="49844" y="7672"/>
                    <a:pt x="49844" y="17288"/>
                  </a:cubicBezTo>
                  <a:cubicBezTo>
                    <a:pt x="49844" y="23108"/>
                    <a:pt x="49085" y="25891"/>
                    <a:pt x="48073" y="30193"/>
                  </a:cubicBezTo>
                  <a:lnTo>
                    <a:pt x="19731" y="142801"/>
                  </a:lnTo>
                  <a:close/>
                  <a:moveTo>
                    <a:pt x="64268" y="32977"/>
                  </a:moveTo>
                  <a:cubicBezTo>
                    <a:pt x="66039" y="26144"/>
                    <a:pt x="72872" y="19059"/>
                    <a:pt x="77426" y="15263"/>
                  </a:cubicBezTo>
                  <a:cubicBezTo>
                    <a:pt x="86283" y="7419"/>
                    <a:pt x="93622" y="5647"/>
                    <a:pt x="97924" y="5647"/>
                  </a:cubicBezTo>
                  <a:cubicBezTo>
                    <a:pt x="108046" y="5647"/>
                    <a:pt x="114119" y="14504"/>
                    <a:pt x="114119" y="29434"/>
                  </a:cubicBezTo>
                  <a:cubicBezTo>
                    <a:pt x="114119" y="44364"/>
                    <a:pt x="105768" y="73465"/>
                    <a:pt x="101213" y="83081"/>
                  </a:cubicBezTo>
                  <a:cubicBezTo>
                    <a:pt x="92610" y="100795"/>
                    <a:pt x="80463" y="109145"/>
                    <a:pt x="71100" y="109145"/>
                  </a:cubicBezTo>
                  <a:cubicBezTo>
                    <a:pt x="54399" y="109145"/>
                    <a:pt x="51109" y="88142"/>
                    <a:pt x="51109" y="86624"/>
                  </a:cubicBezTo>
                  <a:cubicBezTo>
                    <a:pt x="51109" y="86118"/>
                    <a:pt x="51109" y="85611"/>
                    <a:pt x="51868" y="82575"/>
                  </a:cubicBezTo>
                  <a:lnTo>
                    <a:pt x="64268" y="32977"/>
                  </a:lnTo>
                  <a:close/>
                </a:path>
              </a:pathLst>
            </a:custGeom>
            <a:solidFill>
              <a:srgbClr val="000000"/>
            </a:solidFill>
            <a:ln w="25381" cap="flat">
              <a:noFill/>
              <a:prstDash val="solid"/>
              <a:miter/>
            </a:ln>
          </p:spPr>
          <p:txBody>
            <a:bodyPr rtlCol="0" anchor="ctr"/>
            <a:lstStyle/>
            <a:p>
              <a:endParaRPr lang="en-CN"/>
            </a:p>
          </p:txBody>
        </p:sp>
        <p:sp>
          <p:nvSpPr>
            <p:cNvPr id="33" name="Freeform 32">
              <a:extLst>
                <a:ext uri="{FF2B5EF4-FFF2-40B4-BE49-F238E27FC236}">
                  <a16:creationId xmlns:a16="http://schemas.microsoft.com/office/drawing/2014/main" id="{86D4C7E3-B4FC-5C82-E90E-468303F7B764}"/>
                </a:ext>
              </a:extLst>
            </p:cNvPr>
            <p:cNvSpPr/>
            <p:nvPr>
              <p:custDataLst>
                <p:tags r:id="rId62"/>
              </p:custDataLst>
            </p:nvPr>
          </p:nvSpPr>
          <p:spPr>
            <a:xfrm>
              <a:off x="8921942" y="4497929"/>
              <a:ext cx="53672" cy="119212"/>
            </a:xfrm>
            <a:custGeom>
              <a:avLst/>
              <a:gdLst>
                <a:gd name="connsiteX0" fmla="*/ 49318 w 53672"/>
                <a:gd name="connsiteY0" fmla="*/ 6813 h 119212"/>
                <a:gd name="connsiteX1" fmla="*/ 42232 w 53672"/>
                <a:gd name="connsiteY1" fmla="*/ 82 h 119212"/>
                <a:gd name="connsiteX2" fmla="*/ 32312 w 53672"/>
                <a:gd name="connsiteY2" fmla="*/ 9824 h 119212"/>
                <a:gd name="connsiteX3" fmla="*/ 39398 w 53672"/>
                <a:gd name="connsiteY3" fmla="*/ 16555 h 119212"/>
                <a:gd name="connsiteX4" fmla="*/ 49318 w 53672"/>
                <a:gd name="connsiteY4" fmla="*/ 6813 h 119212"/>
                <a:gd name="connsiteX5" fmla="*/ 13182 w 53672"/>
                <a:gd name="connsiteY5" fmla="*/ 96798 h 119212"/>
                <a:gd name="connsiteX6" fmla="*/ 11588 w 53672"/>
                <a:gd name="connsiteY6" fmla="*/ 104238 h 119212"/>
                <a:gd name="connsiteX7" fmla="*/ 28416 w 53672"/>
                <a:gd name="connsiteY7" fmla="*/ 119294 h 119212"/>
                <a:gd name="connsiteX8" fmla="*/ 53923 w 53672"/>
                <a:gd name="connsiteY8" fmla="*/ 92192 h 119212"/>
                <a:gd name="connsiteX9" fmla="*/ 51089 w 53672"/>
                <a:gd name="connsiteY9" fmla="*/ 89890 h 119212"/>
                <a:gd name="connsiteX10" fmla="*/ 47723 w 53672"/>
                <a:gd name="connsiteY10" fmla="*/ 92901 h 119212"/>
                <a:gd name="connsiteX11" fmla="*/ 28947 w 53672"/>
                <a:gd name="connsiteY11" fmla="*/ 114334 h 119212"/>
                <a:gd name="connsiteX12" fmla="*/ 24519 w 53672"/>
                <a:gd name="connsiteY12" fmla="*/ 108135 h 119212"/>
                <a:gd name="connsiteX13" fmla="*/ 27353 w 53672"/>
                <a:gd name="connsiteY13" fmla="*/ 96798 h 119212"/>
                <a:gd name="connsiteX14" fmla="*/ 33021 w 53672"/>
                <a:gd name="connsiteY14" fmla="*/ 82627 h 119212"/>
                <a:gd name="connsiteX15" fmla="*/ 41701 w 53672"/>
                <a:gd name="connsiteY15" fmla="*/ 60131 h 119212"/>
                <a:gd name="connsiteX16" fmla="*/ 42763 w 53672"/>
                <a:gd name="connsiteY16" fmla="*/ 54462 h 119212"/>
                <a:gd name="connsiteX17" fmla="*/ 25936 w 53672"/>
                <a:gd name="connsiteY17" fmla="*/ 39406 h 119212"/>
                <a:gd name="connsiteX18" fmla="*/ 251 w 53672"/>
                <a:gd name="connsiteY18" fmla="*/ 66508 h 119212"/>
                <a:gd name="connsiteX19" fmla="*/ 3262 w 53672"/>
                <a:gd name="connsiteY19" fmla="*/ 68810 h 119212"/>
                <a:gd name="connsiteX20" fmla="*/ 6451 w 53672"/>
                <a:gd name="connsiteY20" fmla="*/ 65976 h 119212"/>
                <a:gd name="connsiteX21" fmla="*/ 25404 w 53672"/>
                <a:gd name="connsiteY21" fmla="*/ 44366 h 119212"/>
                <a:gd name="connsiteX22" fmla="*/ 29833 w 53672"/>
                <a:gd name="connsiteY22" fmla="*/ 50565 h 119212"/>
                <a:gd name="connsiteX23" fmla="*/ 24341 w 53672"/>
                <a:gd name="connsiteY23" fmla="*/ 68279 h 119212"/>
                <a:gd name="connsiteX24" fmla="*/ 13182 w 53672"/>
                <a:gd name="connsiteY24" fmla="*/ 9679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18" y="6813"/>
                  </a:moveTo>
                  <a:cubicBezTo>
                    <a:pt x="49318" y="3979"/>
                    <a:pt x="47192" y="82"/>
                    <a:pt x="42232" y="82"/>
                  </a:cubicBezTo>
                  <a:cubicBezTo>
                    <a:pt x="37449" y="82"/>
                    <a:pt x="32312" y="4687"/>
                    <a:pt x="32312" y="9824"/>
                  </a:cubicBezTo>
                  <a:cubicBezTo>
                    <a:pt x="32312" y="12835"/>
                    <a:pt x="34615" y="16555"/>
                    <a:pt x="39398" y="16555"/>
                  </a:cubicBezTo>
                  <a:cubicBezTo>
                    <a:pt x="44535" y="16555"/>
                    <a:pt x="49318" y="11596"/>
                    <a:pt x="49318" y="6813"/>
                  </a:cubicBezTo>
                  <a:close/>
                  <a:moveTo>
                    <a:pt x="13182" y="96798"/>
                  </a:moveTo>
                  <a:cubicBezTo>
                    <a:pt x="12473" y="99101"/>
                    <a:pt x="11588" y="101226"/>
                    <a:pt x="11588" y="104238"/>
                  </a:cubicBezTo>
                  <a:cubicBezTo>
                    <a:pt x="11588" y="112563"/>
                    <a:pt x="18673" y="119294"/>
                    <a:pt x="28416" y="119294"/>
                  </a:cubicBezTo>
                  <a:cubicBezTo>
                    <a:pt x="46129" y="119294"/>
                    <a:pt x="53923" y="94849"/>
                    <a:pt x="53923" y="92192"/>
                  </a:cubicBezTo>
                  <a:cubicBezTo>
                    <a:pt x="53923" y="89890"/>
                    <a:pt x="51620" y="89890"/>
                    <a:pt x="51089" y="89890"/>
                  </a:cubicBezTo>
                  <a:cubicBezTo>
                    <a:pt x="48609" y="89890"/>
                    <a:pt x="48432" y="90952"/>
                    <a:pt x="47723" y="92901"/>
                  </a:cubicBezTo>
                  <a:cubicBezTo>
                    <a:pt x="43649" y="107072"/>
                    <a:pt x="35855" y="114334"/>
                    <a:pt x="28947" y="114334"/>
                  </a:cubicBezTo>
                  <a:cubicBezTo>
                    <a:pt x="25404" y="114334"/>
                    <a:pt x="24519" y="112032"/>
                    <a:pt x="24519" y="108135"/>
                  </a:cubicBezTo>
                  <a:cubicBezTo>
                    <a:pt x="24519" y="104060"/>
                    <a:pt x="25758" y="100695"/>
                    <a:pt x="27353" y="96798"/>
                  </a:cubicBezTo>
                  <a:cubicBezTo>
                    <a:pt x="29124" y="92015"/>
                    <a:pt x="31073" y="87232"/>
                    <a:pt x="33021" y="82627"/>
                  </a:cubicBezTo>
                  <a:cubicBezTo>
                    <a:pt x="34615" y="78376"/>
                    <a:pt x="40992" y="62256"/>
                    <a:pt x="41701" y="60131"/>
                  </a:cubicBezTo>
                  <a:cubicBezTo>
                    <a:pt x="42232" y="58359"/>
                    <a:pt x="42763" y="56234"/>
                    <a:pt x="42763" y="54462"/>
                  </a:cubicBezTo>
                  <a:cubicBezTo>
                    <a:pt x="42763" y="46137"/>
                    <a:pt x="35678" y="39406"/>
                    <a:pt x="25936" y="39406"/>
                  </a:cubicBezTo>
                  <a:cubicBezTo>
                    <a:pt x="8399" y="39406"/>
                    <a:pt x="251" y="63496"/>
                    <a:pt x="251" y="66508"/>
                  </a:cubicBezTo>
                  <a:cubicBezTo>
                    <a:pt x="251" y="68810"/>
                    <a:pt x="2731" y="68810"/>
                    <a:pt x="3262" y="68810"/>
                  </a:cubicBezTo>
                  <a:cubicBezTo>
                    <a:pt x="5742" y="68810"/>
                    <a:pt x="5919" y="67925"/>
                    <a:pt x="6451" y="65976"/>
                  </a:cubicBezTo>
                  <a:cubicBezTo>
                    <a:pt x="11056" y="50743"/>
                    <a:pt x="18850" y="44366"/>
                    <a:pt x="25404" y="44366"/>
                  </a:cubicBezTo>
                  <a:cubicBezTo>
                    <a:pt x="28238" y="44366"/>
                    <a:pt x="29833" y="45783"/>
                    <a:pt x="29833" y="50565"/>
                  </a:cubicBezTo>
                  <a:cubicBezTo>
                    <a:pt x="29833" y="54640"/>
                    <a:pt x="28770" y="57297"/>
                    <a:pt x="24341" y="68279"/>
                  </a:cubicBezTo>
                  <a:lnTo>
                    <a:pt x="13182" y="96798"/>
                  </a:lnTo>
                  <a:close/>
                </a:path>
              </a:pathLst>
            </a:custGeom>
            <a:solidFill>
              <a:srgbClr val="000000"/>
            </a:solidFill>
            <a:ln w="25381" cap="flat">
              <a:noFill/>
              <a:prstDash val="solid"/>
              <a:miter/>
            </a:ln>
          </p:spPr>
          <p:txBody>
            <a:bodyPr rtlCol="0" anchor="ctr"/>
            <a:lstStyle/>
            <a:p>
              <a:endParaRPr lang="en-CN"/>
            </a:p>
          </p:txBody>
        </p:sp>
        <p:sp>
          <p:nvSpPr>
            <p:cNvPr id="34" name="Freeform 33">
              <a:extLst>
                <a:ext uri="{FF2B5EF4-FFF2-40B4-BE49-F238E27FC236}">
                  <a16:creationId xmlns:a16="http://schemas.microsoft.com/office/drawing/2014/main" id="{72A3A72D-67EE-5236-A6EF-2B1707332C22}"/>
                </a:ext>
              </a:extLst>
            </p:cNvPr>
            <p:cNvSpPr/>
            <p:nvPr>
              <p:custDataLst>
                <p:tags r:id="rId63"/>
              </p:custDataLst>
            </p:nvPr>
          </p:nvSpPr>
          <p:spPr>
            <a:xfrm>
              <a:off x="9027977" y="4387625"/>
              <a:ext cx="10122" cy="253051"/>
            </a:xfrm>
            <a:custGeom>
              <a:avLst/>
              <a:gdLst>
                <a:gd name="connsiteX0" fmla="*/ 10376 w 10122"/>
                <a:gd name="connsiteY0" fmla="*/ 9190 h 253051"/>
                <a:gd name="connsiteX1" fmla="*/ 5315 w 10122"/>
                <a:gd name="connsiteY1" fmla="*/ 80 h 253051"/>
                <a:gd name="connsiteX2" fmla="*/ 254 w 10122"/>
                <a:gd name="connsiteY2" fmla="*/ 9190 h 253051"/>
                <a:gd name="connsiteX3" fmla="*/ 254 w 10122"/>
                <a:gd name="connsiteY3" fmla="*/ 244021 h 253051"/>
                <a:gd name="connsiteX4" fmla="*/ 5315 w 10122"/>
                <a:gd name="connsiteY4" fmla="*/ 253131 h 253051"/>
                <a:gd name="connsiteX5" fmla="*/ 10376 w 10122"/>
                <a:gd name="connsiteY5" fmla="*/ 244021 h 253051"/>
                <a:gd name="connsiteX6" fmla="*/ 10376 w 10122"/>
                <a:gd name="connsiteY6" fmla="*/ 919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376" y="9190"/>
                  </a:moveTo>
                  <a:cubicBezTo>
                    <a:pt x="10376" y="4635"/>
                    <a:pt x="10376" y="80"/>
                    <a:pt x="5315" y="80"/>
                  </a:cubicBezTo>
                  <a:cubicBezTo>
                    <a:pt x="254" y="80"/>
                    <a:pt x="254" y="4635"/>
                    <a:pt x="254" y="9190"/>
                  </a:cubicBezTo>
                  <a:lnTo>
                    <a:pt x="254" y="244021"/>
                  </a:lnTo>
                  <a:cubicBezTo>
                    <a:pt x="254" y="248576"/>
                    <a:pt x="254" y="253131"/>
                    <a:pt x="5315" y="253131"/>
                  </a:cubicBezTo>
                  <a:cubicBezTo>
                    <a:pt x="10376" y="253131"/>
                    <a:pt x="10376" y="248576"/>
                    <a:pt x="10376" y="244021"/>
                  </a:cubicBezTo>
                  <a:lnTo>
                    <a:pt x="10376" y="9190"/>
                  </a:lnTo>
                  <a:close/>
                </a:path>
              </a:pathLst>
            </a:custGeom>
            <a:solidFill>
              <a:srgbClr val="000000"/>
            </a:solidFill>
            <a:ln w="25381" cap="flat">
              <a:noFill/>
              <a:prstDash val="solid"/>
              <a:miter/>
            </a:ln>
          </p:spPr>
          <p:txBody>
            <a:bodyPr rtlCol="0" anchor="ctr"/>
            <a:lstStyle/>
            <a:p>
              <a:endParaRPr lang="en-CN"/>
            </a:p>
          </p:txBody>
        </p:sp>
        <p:sp>
          <p:nvSpPr>
            <p:cNvPr id="35" name="Freeform 34">
              <a:extLst>
                <a:ext uri="{FF2B5EF4-FFF2-40B4-BE49-F238E27FC236}">
                  <a16:creationId xmlns:a16="http://schemas.microsoft.com/office/drawing/2014/main" id="{557E41A2-D861-3FCB-B82A-C4683E53A4C4}"/>
                </a:ext>
              </a:extLst>
            </p:cNvPr>
            <p:cNvSpPr/>
            <p:nvPr>
              <p:custDataLst>
                <p:tags r:id="rId64"/>
              </p:custDataLst>
            </p:nvPr>
          </p:nvSpPr>
          <p:spPr>
            <a:xfrm>
              <a:off x="9078278" y="4465564"/>
              <a:ext cx="104257" cy="160940"/>
            </a:xfrm>
            <a:custGeom>
              <a:avLst/>
              <a:gdLst>
                <a:gd name="connsiteX0" fmla="*/ 104514 w 104257"/>
                <a:gd name="connsiteY0" fmla="*/ 2864 h 160940"/>
                <a:gd name="connsiteX1" fmla="*/ 101984 w 104257"/>
                <a:gd name="connsiteY1" fmla="*/ 333 h 160940"/>
                <a:gd name="connsiteX2" fmla="*/ 84776 w 104257"/>
                <a:gd name="connsiteY2" fmla="*/ 17794 h 160940"/>
                <a:gd name="connsiteX3" fmla="*/ 61242 w 104257"/>
                <a:gd name="connsiteY3" fmla="*/ 80 h 160940"/>
                <a:gd name="connsiteX4" fmla="*/ 257 w 104257"/>
                <a:gd name="connsiteY4" fmla="*/ 74224 h 160940"/>
                <a:gd name="connsiteX5" fmla="*/ 33660 w 104257"/>
                <a:gd name="connsiteY5" fmla="*/ 114712 h 160940"/>
                <a:gd name="connsiteX6" fmla="*/ 63520 w 104257"/>
                <a:gd name="connsiteY6" fmla="*/ 99529 h 160940"/>
                <a:gd name="connsiteX7" fmla="*/ 52132 w 104257"/>
                <a:gd name="connsiteY7" fmla="*/ 144825 h 160940"/>
                <a:gd name="connsiteX8" fmla="*/ 33913 w 104257"/>
                <a:gd name="connsiteY8" fmla="*/ 153176 h 160940"/>
                <a:gd name="connsiteX9" fmla="*/ 28093 w 104257"/>
                <a:gd name="connsiteY9" fmla="*/ 158237 h 160940"/>
                <a:gd name="connsiteX10" fmla="*/ 31382 w 104257"/>
                <a:gd name="connsiteY10" fmla="*/ 161021 h 160940"/>
                <a:gd name="connsiteX11" fmla="*/ 56687 w 104257"/>
                <a:gd name="connsiteY11" fmla="*/ 160262 h 160940"/>
                <a:gd name="connsiteX12" fmla="*/ 82752 w 104257"/>
                <a:gd name="connsiteY12" fmla="*/ 161021 h 160940"/>
                <a:gd name="connsiteX13" fmla="*/ 87307 w 104257"/>
                <a:gd name="connsiteY13" fmla="*/ 155960 h 160940"/>
                <a:gd name="connsiteX14" fmla="*/ 80727 w 104257"/>
                <a:gd name="connsiteY14" fmla="*/ 153176 h 160940"/>
                <a:gd name="connsiteX15" fmla="*/ 68581 w 104257"/>
                <a:gd name="connsiteY15" fmla="*/ 149127 h 160940"/>
                <a:gd name="connsiteX16" fmla="*/ 69593 w 104257"/>
                <a:gd name="connsiteY16" fmla="*/ 143560 h 160940"/>
                <a:gd name="connsiteX17" fmla="*/ 104514 w 104257"/>
                <a:gd name="connsiteY17" fmla="*/ 2864 h 160940"/>
                <a:gd name="connsiteX18" fmla="*/ 34419 w 104257"/>
                <a:gd name="connsiteY18" fmla="*/ 109145 h 160940"/>
                <a:gd name="connsiteX19" fmla="*/ 18224 w 104257"/>
                <a:gd name="connsiteY19" fmla="*/ 85358 h 160940"/>
                <a:gd name="connsiteX20" fmla="*/ 29864 w 104257"/>
                <a:gd name="connsiteY20" fmla="*/ 35001 h 160940"/>
                <a:gd name="connsiteX21" fmla="*/ 61242 w 104257"/>
                <a:gd name="connsiteY21" fmla="*/ 5647 h 160940"/>
                <a:gd name="connsiteX22" fmla="*/ 81233 w 104257"/>
                <a:gd name="connsiteY22" fmla="*/ 27916 h 160940"/>
                <a:gd name="connsiteX23" fmla="*/ 66556 w 104257"/>
                <a:gd name="connsiteY23" fmla="*/ 85865 h 160940"/>
                <a:gd name="connsiteX24" fmla="*/ 34419 w 104257"/>
                <a:gd name="connsiteY24" fmla="*/ 109145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57" h="160940">
                  <a:moveTo>
                    <a:pt x="104514" y="2864"/>
                  </a:moveTo>
                  <a:cubicBezTo>
                    <a:pt x="104514" y="1852"/>
                    <a:pt x="103755" y="333"/>
                    <a:pt x="101984" y="333"/>
                  </a:cubicBezTo>
                  <a:cubicBezTo>
                    <a:pt x="99200" y="333"/>
                    <a:pt x="89078" y="10455"/>
                    <a:pt x="84776" y="17794"/>
                  </a:cubicBezTo>
                  <a:cubicBezTo>
                    <a:pt x="79209" y="4129"/>
                    <a:pt x="69340" y="80"/>
                    <a:pt x="61242" y="80"/>
                  </a:cubicBezTo>
                  <a:cubicBezTo>
                    <a:pt x="31382" y="80"/>
                    <a:pt x="257" y="37532"/>
                    <a:pt x="257" y="74224"/>
                  </a:cubicBezTo>
                  <a:cubicBezTo>
                    <a:pt x="257" y="99023"/>
                    <a:pt x="15187" y="114712"/>
                    <a:pt x="33660" y="114712"/>
                  </a:cubicBezTo>
                  <a:cubicBezTo>
                    <a:pt x="44541" y="114712"/>
                    <a:pt x="54410" y="108639"/>
                    <a:pt x="63520" y="99529"/>
                  </a:cubicBezTo>
                  <a:cubicBezTo>
                    <a:pt x="61242" y="108386"/>
                    <a:pt x="52892" y="142548"/>
                    <a:pt x="52132" y="144825"/>
                  </a:cubicBezTo>
                  <a:cubicBezTo>
                    <a:pt x="50108" y="151911"/>
                    <a:pt x="48084" y="152923"/>
                    <a:pt x="33913" y="153176"/>
                  </a:cubicBezTo>
                  <a:cubicBezTo>
                    <a:pt x="30623" y="153176"/>
                    <a:pt x="28093" y="153176"/>
                    <a:pt x="28093" y="158237"/>
                  </a:cubicBezTo>
                  <a:cubicBezTo>
                    <a:pt x="28093" y="158490"/>
                    <a:pt x="28093" y="161021"/>
                    <a:pt x="31382" y="161021"/>
                  </a:cubicBezTo>
                  <a:cubicBezTo>
                    <a:pt x="39480" y="161021"/>
                    <a:pt x="48337" y="160262"/>
                    <a:pt x="56687" y="160262"/>
                  </a:cubicBezTo>
                  <a:cubicBezTo>
                    <a:pt x="65291" y="160262"/>
                    <a:pt x="74401" y="161021"/>
                    <a:pt x="82752" y="161021"/>
                  </a:cubicBezTo>
                  <a:cubicBezTo>
                    <a:pt x="84017" y="161021"/>
                    <a:pt x="87307" y="161021"/>
                    <a:pt x="87307" y="155960"/>
                  </a:cubicBezTo>
                  <a:cubicBezTo>
                    <a:pt x="87307" y="153176"/>
                    <a:pt x="84776" y="153176"/>
                    <a:pt x="80727" y="153176"/>
                  </a:cubicBezTo>
                  <a:cubicBezTo>
                    <a:pt x="68581" y="153176"/>
                    <a:pt x="68581" y="151405"/>
                    <a:pt x="68581" y="149127"/>
                  </a:cubicBezTo>
                  <a:cubicBezTo>
                    <a:pt x="68581" y="147356"/>
                    <a:pt x="69087" y="145838"/>
                    <a:pt x="69593" y="143560"/>
                  </a:cubicBezTo>
                  <a:lnTo>
                    <a:pt x="104514" y="2864"/>
                  </a:lnTo>
                  <a:close/>
                  <a:moveTo>
                    <a:pt x="34419" y="109145"/>
                  </a:moveTo>
                  <a:cubicBezTo>
                    <a:pt x="19236" y="109145"/>
                    <a:pt x="18224" y="89660"/>
                    <a:pt x="18224" y="85358"/>
                  </a:cubicBezTo>
                  <a:cubicBezTo>
                    <a:pt x="18224" y="73212"/>
                    <a:pt x="25562" y="45629"/>
                    <a:pt x="29864" y="35001"/>
                  </a:cubicBezTo>
                  <a:cubicBezTo>
                    <a:pt x="37709" y="16275"/>
                    <a:pt x="50867" y="5647"/>
                    <a:pt x="61242" y="5647"/>
                  </a:cubicBezTo>
                  <a:cubicBezTo>
                    <a:pt x="77691" y="5647"/>
                    <a:pt x="81233" y="26144"/>
                    <a:pt x="81233" y="27916"/>
                  </a:cubicBezTo>
                  <a:cubicBezTo>
                    <a:pt x="81233" y="29434"/>
                    <a:pt x="67316" y="84852"/>
                    <a:pt x="66556" y="85865"/>
                  </a:cubicBezTo>
                  <a:cubicBezTo>
                    <a:pt x="62761" y="92950"/>
                    <a:pt x="48590" y="109145"/>
                    <a:pt x="34419" y="109145"/>
                  </a:cubicBezTo>
                  <a:close/>
                </a:path>
              </a:pathLst>
            </a:custGeom>
            <a:solidFill>
              <a:srgbClr val="000000"/>
            </a:solidFill>
            <a:ln w="25381" cap="flat">
              <a:noFill/>
              <a:prstDash val="solid"/>
              <a:miter/>
            </a:ln>
          </p:spPr>
          <p:txBody>
            <a:bodyPr rtlCol="0" anchor="ctr"/>
            <a:lstStyle/>
            <a:p>
              <a:endParaRPr lang="en-CN"/>
            </a:p>
          </p:txBody>
        </p:sp>
        <p:sp>
          <p:nvSpPr>
            <p:cNvPr id="36" name="Freeform 35">
              <a:extLst>
                <a:ext uri="{FF2B5EF4-FFF2-40B4-BE49-F238E27FC236}">
                  <a16:creationId xmlns:a16="http://schemas.microsoft.com/office/drawing/2014/main" id="{CF6D205D-844B-B365-3914-41F6194D9AAF}"/>
                </a:ext>
              </a:extLst>
            </p:cNvPr>
            <p:cNvSpPr/>
            <p:nvPr>
              <p:custDataLst>
                <p:tags r:id="rId65"/>
              </p:custDataLst>
            </p:nvPr>
          </p:nvSpPr>
          <p:spPr>
            <a:xfrm>
              <a:off x="9204625" y="4387625"/>
              <a:ext cx="58707" cy="253051"/>
            </a:xfrm>
            <a:custGeom>
              <a:avLst/>
              <a:gdLst>
                <a:gd name="connsiteX0" fmla="*/ 58970 w 58707"/>
                <a:gd name="connsiteY0" fmla="*/ 126606 h 253051"/>
                <a:gd name="connsiteX1" fmla="*/ 42268 w 58707"/>
                <a:gd name="connsiteY1" fmla="*/ 47654 h 253051"/>
                <a:gd name="connsiteX2" fmla="*/ 2792 w 58707"/>
                <a:gd name="connsiteY2" fmla="*/ 80 h 253051"/>
                <a:gd name="connsiteX3" fmla="*/ 262 w 58707"/>
                <a:gd name="connsiteY3" fmla="*/ 2611 h 253051"/>
                <a:gd name="connsiteX4" fmla="*/ 5070 w 58707"/>
                <a:gd name="connsiteY4" fmla="*/ 8431 h 253051"/>
                <a:gd name="connsiteX5" fmla="*/ 44293 w 58707"/>
                <a:gd name="connsiteY5" fmla="*/ 126606 h 253051"/>
                <a:gd name="connsiteX6" fmla="*/ 3551 w 58707"/>
                <a:gd name="connsiteY6" fmla="*/ 246299 h 253051"/>
                <a:gd name="connsiteX7" fmla="*/ 262 w 58707"/>
                <a:gd name="connsiteY7" fmla="*/ 250601 h 253051"/>
                <a:gd name="connsiteX8" fmla="*/ 2792 w 58707"/>
                <a:gd name="connsiteY8" fmla="*/ 253131 h 253051"/>
                <a:gd name="connsiteX9" fmla="*/ 43027 w 58707"/>
                <a:gd name="connsiteY9" fmla="*/ 203786 h 253051"/>
                <a:gd name="connsiteX10" fmla="*/ 58970 w 58707"/>
                <a:gd name="connsiteY10" fmla="*/ 12660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70" y="126606"/>
                  </a:moveTo>
                  <a:cubicBezTo>
                    <a:pt x="58970" y="106868"/>
                    <a:pt x="56186" y="76249"/>
                    <a:pt x="42268" y="47654"/>
                  </a:cubicBezTo>
                  <a:cubicBezTo>
                    <a:pt x="27085" y="16529"/>
                    <a:pt x="5323" y="80"/>
                    <a:pt x="2792" y="80"/>
                  </a:cubicBezTo>
                  <a:cubicBezTo>
                    <a:pt x="1274" y="80"/>
                    <a:pt x="262" y="1092"/>
                    <a:pt x="262" y="2611"/>
                  </a:cubicBezTo>
                  <a:cubicBezTo>
                    <a:pt x="262" y="3370"/>
                    <a:pt x="262" y="3876"/>
                    <a:pt x="5070" y="8431"/>
                  </a:cubicBezTo>
                  <a:cubicBezTo>
                    <a:pt x="29869" y="33483"/>
                    <a:pt x="44293" y="73718"/>
                    <a:pt x="44293" y="126606"/>
                  </a:cubicBezTo>
                  <a:cubicBezTo>
                    <a:pt x="44293" y="169877"/>
                    <a:pt x="34930" y="214414"/>
                    <a:pt x="3551" y="246299"/>
                  </a:cubicBezTo>
                  <a:cubicBezTo>
                    <a:pt x="262" y="249336"/>
                    <a:pt x="262" y="249842"/>
                    <a:pt x="262" y="250601"/>
                  </a:cubicBezTo>
                  <a:cubicBezTo>
                    <a:pt x="262" y="252119"/>
                    <a:pt x="1274" y="253131"/>
                    <a:pt x="2792" y="253131"/>
                  </a:cubicBezTo>
                  <a:cubicBezTo>
                    <a:pt x="5323" y="253131"/>
                    <a:pt x="28097" y="235924"/>
                    <a:pt x="43027" y="203786"/>
                  </a:cubicBezTo>
                  <a:cubicBezTo>
                    <a:pt x="55933" y="175951"/>
                    <a:pt x="58970" y="147862"/>
                    <a:pt x="58970" y="126606"/>
                  </a:cubicBezTo>
                  <a:close/>
                </a:path>
              </a:pathLst>
            </a:custGeom>
            <a:solidFill>
              <a:srgbClr val="000000"/>
            </a:solidFill>
            <a:ln w="25381" cap="flat">
              <a:noFill/>
              <a:prstDash val="solid"/>
              <a:miter/>
            </a:ln>
          </p:spPr>
          <p:txBody>
            <a:bodyPr rtlCol="0" anchor="ctr"/>
            <a:lstStyle/>
            <a:p>
              <a:endParaRPr lang="en-CN"/>
            </a:p>
          </p:txBody>
        </p:sp>
        <p:sp>
          <p:nvSpPr>
            <p:cNvPr id="37" name="Freeform 36">
              <a:extLst>
                <a:ext uri="{FF2B5EF4-FFF2-40B4-BE49-F238E27FC236}">
                  <a16:creationId xmlns:a16="http://schemas.microsoft.com/office/drawing/2014/main" id="{EA8F9AD2-B558-CC7C-1316-EED8278B7B73}"/>
                </a:ext>
              </a:extLst>
            </p:cNvPr>
            <p:cNvSpPr/>
            <p:nvPr>
              <p:custDataLst>
                <p:tags r:id="rId66"/>
              </p:custDataLst>
            </p:nvPr>
          </p:nvSpPr>
          <p:spPr>
            <a:xfrm>
              <a:off x="9366604" y="4500739"/>
              <a:ext cx="26823" cy="26823"/>
            </a:xfrm>
            <a:custGeom>
              <a:avLst/>
              <a:gdLst>
                <a:gd name="connsiteX0" fmla="*/ 27091 w 26823"/>
                <a:gd name="connsiteY0" fmla="*/ 13492 h 26823"/>
                <a:gd name="connsiteX1" fmla="*/ 13680 w 26823"/>
                <a:gd name="connsiteY1" fmla="*/ 80 h 26823"/>
                <a:gd name="connsiteX2" fmla="*/ 268 w 26823"/>
                <a:gd name="connsiteY2" fmla="*/ 13492 h 26823"/>
                <a:gd name="connsiteX3" fmla="*/ 13680 w 26823"/>
                <a:gd name="connsiteY3" fmla="*/ 26904 h 26823"/>
                <a:gd name="connsiteX4" fmla="*/ 27091 w 26823"/>
                <a:gd name="connsiteY4" fmla="*/ 13492 h 26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3" h="26823">
                  <a:moveTo>
                    <a:pt x="27091" y="13492"/>
                  </a:moveTo>
                  <a:cubicBezTo>
                    <a:pt x="27091" y="6153"/>
                    <a:pt x="21018" y="80"/>
                    <a:pt x="13680" y="80"/>
                  </a:cubicBezTo>
                  <a:cubicBezTo>
                    <a:pt x="6341" y="80"/>
                    <a:pt x="268" y="6153"/>
                    <a:pt x="268" y="13492"/>
                  </a:cubicBezTo>
                  <a:cubicBezTo>
                    <a:pt x="268" y="20830"/>
                    <a:pt x="6341" y="26904"/>
                    <a:pt x="13680" y="26904"/>
                  </a:cubicBezTo>
                  <a:cubicBezTo>
                    <a:pt x="21018" y="26904"/>
                    <a:pt x="27091" y="20830"/>
                    <a:pt x="27091" y="13492"/>
                  </a:cubicBezTo>
                  <a:close/>
                </a:path>
              </a:pathLst>
            </a:custGeom>
            <a:solidFill>
              <a:srgbClr val="000000"/>
            </a:solidFill>
            <a:ln w="25381" cap="flat">
              <a:noFill/>
              <a:prstDash val="solid"/>
              <a:miter/>
            </a:ln>
          </p:spPr>
          <p:txBody>
            <a:bodyPr rtlCol="0" anchor="ctr"/>
            <a:lstStyle/>
            <a:p>
              <a:endParaRPr lang="en-CN"/>
            </a:p>
          </p:txBody>
        </p:sp>
        <p:sp>
          <p:nvSpPr>
            <p:cNvPr id="38" name="Freeform 37">
              <a:extLst>
                <a:ext uri="{FF2B5EF4-FFF2-40B4-BE49-F238E27FC236}">
                  <a16:creationId xmlns:a16="http://schemas.microsoft.com/office/drawing/2014/main" id="{52D3202F-35C8-853D-B8D0-5633BCFE58B8}"/>
                </a:ext>
              </a:extLst>
            </p:cNvPr>
            <p:cNvSpPr/>
            <p:nvPr>
              <p:custDataLst>
                <p:tags r:id="rId67"/>
              </p:custDataLst>
            </p:nvPr>
          </p:nvSpPr>
          <p:spPr>
            <a:xfrm>
              <a:off x="9481488" y="4404579"/>
              <a:ext cx="180678" cy="172833"/>
            </a:xfrm>
            <a:custGeom>
              <a:avLst/>
              <a:gdLst>
                <a:gd name="connsiteX0" fmla="*/ 66825 w 180678"/>
                <a:gd name="connsiteY0" fmla="*/ 92950 h 172833"/>
                <a:gd name="connsiteX1" fmla="*/ 109844 w 180678"/>
                <a:gd name="connsiteY1" fmla="*/ 92950 h 172833"/>
                <a:gd name="connsiteX2" fmla="*/ 180951 w 180678"/>
                <a:gd name="connsiteY2" fmla="*/ 38291 h 172833"/>
                <a:gd name="connsiteX3" fmla="*/ 131100 w 180678"/>
                <a:gd name="connsiteY3" fmla="*/ 80 h 172833"/>
                <a:gd name="connsiteX4" fmla="*/ 49112 w 180678"/>
                <a:gd name="connsiteY4" fmla="*/ 80 h 172833"/>
                <a:gd name="connsiteX5" fmla="*/ 41520 w 180678"/>
                <a:gd name="connsiteY5" fmla="*/ 4888 h 172833"/>
                <a:gd name="connsiteX6" fmla="*/ 48859 w 180678"/>
                <a:gd name="connsiteY6" fmla="*/ 7925 h 172833"/>
                <a:gd name="connsiteX7" fmla="*/ 59740 w 180678"/>
                <a:gd name="connsiteY7" fmla="*/ 8431 h 172833"/>
                <a:gd name="connsiteX8" fmla="*/ 65307 w 180678"/>
                <a:gd name="connsiteY8" fmla="*/ 12480 h 172833"/>
                <a:gd name="connsiteX9" fmla="*/ 64295 w 180678"/>
                <a:gd name="connsiteY9" fmla="*/ 17288 h 172833"/>
                <a:gd name="connsiteX10" fmla="*/ 30386 w 180678"/>
                <a:gd name="connsiteY10" fmla="*/ 153176 h 172833"/>
                <a:gd name="connsiteX11" fmla="*/ 7358 w 180678"/>
                <a:gd name="connsiteY11" fmla="*/ 165070 h 172833"/>
                <a:gd name="connsiteX12" fmla="*/ 273 w 180678"/>
                <a:gd name="connsiteY12" fmla="*/ 169877 h 172833"/>
                <a:gd name="connsiteX13" fmla="*/ 4069 w 180678"/>
                <a:gd name="connsiteY13" fmla="*/ 172914 h 172833"/>
                <a:gd name="connsiteX14" fmla="*/ 36206 w 180678"/>
                <a:gd name="connsiteY14" fmla="*/ 172155 h 172833"/>
                <a:gd name="connsiteX15" fmla="*/ 52401 w 180678"/>
                <a:gd name="connsiteY15" fmla="*/ 172408 h 172833"/>
                <a:gd name="connsiteX16" fmla="*/ 68850 w 180678"/>
                <a:gd name="connsiteY16" fmla="*/ 172914 h 172833"/>
                <a:gd name="connsiteX17" fmla="*/ 73911 w 180678"/>
                <a:gd name="connsiteY17" fmla="*/ 167853 h 172833"/>
                <a:gd name="connsiteX18" fmla="*/ 66825 w 180678"/>
                <a:gd name="connsiteY18" fmla="*/ 165070 h 172833"/>
                <a:gd name="connsiteX19" fmla="*/ 50377 w 180678"/>
                <a:gd name="connsiteY19" fmla="*/ 160515 h 172833"/>
                <a:gd name="connsiteX20" fmla="*/ 51136 w 180678"/>
                <a:gd name="connsiteY20" fmla="*/ 156213 h 172833"/>
                <a:gd name="connsiteX21" fmla="*/ 66825 w 180678"/>
                <a:gd name="connsiteY21" fmla="*/ 92950 h 172833"/>
                <a:gd name="connsiteX22" fmla="*/ 85045 w 180678"/>
                <a:gd name="connsiteY22" fmla="*/ 17541 h 172833"/>
                <a:gd name="connsiteX23" fmla="*/ 98710 w 180678"/>
                <a:gd name="connsiteY23" fmla="*/ 7925 h 172833"/>
                <a:gd name="connsiteX24" fmla="*/ 123003 w 180678"/>
                <a:gd name="connsiteY24" fmla="*/ 7925 h 172833"/>
                <a:gd name="connsiteX25" fmla="*/ 157418 w 180678"/>
                <a:gd name="connsiteY25" fmla="*/ 32218 h 172833"/>
                <a:gd name="connsiteX26" fmla="*/ 142488 w 180678"/>
                <a:gd name="connsiteY26" fmla="*/ 72959 h 172833"/>
                <a:gd name="connsiteX27" fmla="*/ 103518 w 180678"/>
                <a:gd name="connsiteY27" fmla="*/ 86371 h 172833"/>
                <a:gd name="connsiteX28" fmla="*/ 67838 w 180678"/>
                <a:gd name="connsiteY28" fmla="*/ 86371 h 172833"/>
                <a:gd name="connsiteX29" fmla="*/ 85045 w 180678"/>
                <a:gd name="connsiteY29" fmla="*/ 1754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678" h="172833">
                  <a:moveTo>
                    <a:pt x="66825" y="92950"/>
                  </a:moveTo>
                  <a:lnTo>
                    <a:pt x="109844" y="92950"/>
                  </a:lnTo>
                  <a:cubicBezTo>
                    <a:pt x="145777" y="92950"/>
                    <a:pt x="180951" y="66633"/>
                    <a:pt x="180951" y="38291"/>
                  </a:cubicBezTo>
                  <a:cubicBezTo>
                    <a:pt x="180951" y="18806"/>
                    <a:pt x="164250" y="80"/>
                    <a:pt x="131100" y="80"/>
                  </a:cubicBezTo>
                  <a:lnTo>
                    <a:pt x="49112" y="80"/>
                  </a:lnTo>
                  <a:cubicBezTo>
                    <a:pt x="44304" y="80"/>
                    <a:pt x="41520" y="80"/>
                    <a:pt x="41520" y="4888"/>
                  </a:cubicBezTo>
                  <a:cubicBezTo>
                    <a:pt x="41520" y="7925"/>
                    <a:pt x="43798" y="7925"/>
                    <a:pt x="48859" y="7925"/>
                  </a:cubicBezTo>
                  <a:cubicBezTo>
                    <a:pt x="52148" y="7925"/>
                    <a:pt x="56703" y="8178"/>
                    <a:pt x="59740" y="8431"/>
                  </a:cubicBezTo>
                  <a:cubicBezTo>
                    <a:pt x="63789" y="8937"/>
                    <a:pt x="65307" y="9696"/>
                    <a:pt x="65307" y="12480"/>
                  </a:cubicBezTo>
                  <a:cubicBezTo>
                    <a:pt x="65307" y="13492"/>
                    <a:pt x="65054" y="14251"/>
                    <a:pt x="64295" y="17288"/>
                  </a:cubicBezTo>
                  <a:lnTo>
                    <a:pt x="30386" y="153176"/>
                  </a:lnTo>
                  <a:cubicBezTo>
                    <a:pt x="27855" y="163045"/>
                    <a:pt x="27349" y="165070"/>
                    <a:pt x="7358" y="165070"/>
                  </a:cubicBezTo>
                  <a:cubicBezTo>
                    <a:pt x="3056" y="165070"/>
                    <a:pt x="273" y="165070"/>
                    <a:pt x="273" y="169877"/>
                  </a:cubicBezTo>
                  <a:cubicBezTo>
                    <a:pt x="273" y="172914"/>
                    <a:pt x="3309" y="172914"/>
                    <a:pt x="4069" y="172914"/>
                  </a:cubicBezTo>
                  <a:cubicBezTo>
                    <a:pt x="11154" y="172914"/>
                    <a:pt x="29121" y="172155"/>
                    <a:pt x="36206" y="172155"/>
                  </a:cubicBezTo>
                  <a:cubicBezTo>
                    <a:pt x="41520" y="172155"/>
                    <a:pt x="47087" y="172408"/>
                    <a:pt x="52401" y="172408"/>
                  </a:cubicBezTo>
                  <a:cubicBezTo>
                    <a:pt x="57969" y="172408"/>
                    <a:pt x="63536" y="172914"/>
                    <a:pt x="68850" y="172914"/>
                  </a:cubicBezTo>
                  <a:cubicBezTo>
                    <a:pt x="70621" y="172914"/>
                    <a:pt x="73911" y="172914"/>
                    <a:pt x="73911" y="167853"/>
                  </a:cubicBezTo>
                  <a:cubicBezTo>
                    <a:pt x="73911" y="165070"/>
                    <a:pt x="71633" y="165070"/>
                    <a:pt x="66825" y="165070"/>
                  </a:cubicBezTo>
                  <a:cubicBezTo>
                    <a:pt x="57462" y="165070"/>
                    <a:pt x="50377" y="165070"/>
                    <a:pt x="50377" y="160515"/>
                  </a:cubicBezTo>
                  <a:cubicBezTo>
                    <a:pt x="50377" y="158996"/>
                    <a:pt x="50883" y="157731"/>
                    <a:pt x="51136" y="156213"/>
                  </a:cubicBezTo>
                  <a:lnTo>
                    <a:pt x="66825" y="92950"/>
                  </a:lnTo>
                  <a:close/>
                  <a:moveTo>
                    <a:pt x="85045" y="17541"/>
                  </a:moveTo>
                  <a:cubicBezTo>
                    <a:pt x="87322" y="8684"/>
                    <a:pt x="87829" y="7925"/>
                    <a:pt x="98710" y="7925"/>
                  </a:cubicBezTo>
                  <a:lnTo>
                    <a:pt x="123003" y="7925"/>
                  </a:lnTo>
                  <a:cubicBezTo>
                    <a:pt x="144006" y="7925"/>
                    <a:pt x="157418" y="14757"/>
                    <a:pt x="157418" y="32218"/>
                  </a:cubicBezTo>
                  <a:cubicBezTo>
                    <a:pt x="157418" y="42087"/>
                    <a:pt x="152357" y="63849"/>
                    <a:pt x="142488" y="72959"/>
                  </a:cubicBezTo>
                  <a:cubicBezTo>
                    <a:pt x="129835" y="84346"/>
                    <a:pt x="114652" y="86371"/>
                    <a:pt x="103518" y="86371"/>
                  </a:cubicBezTo>
                  <a:lnTo>
                    <a:pt x="67838" y="86371"/>
                  </a:lnTo>
                  <a:lnTo>
                    <a:pt x="85045" y="17541"/>
                  </a:lnTo>
                  <a:close/>
                </a:path>
              </a:pathLst>
            </a:custGeom>
            <a:solidFill>
              <a:srgbClr val="000000"/>
            </a:solidFill>
            <a:ln w="25381" cap="flat">
              <a:noFill/>
              <a:prstDash val="solid"/>
              <a:miter/>
            </a:ln>
          </p:spPr>
          <p:txBody>
            <a:bodyPr rtlCol="0" anchor="ctr"/>
            <a:lstStyle/>
            <a:p>
              <a:endParaRPr lang="en-CN"/>
            </a:p>
          </p:txBody>
        </p:sp>
        <p:sp>
          <p:nvSpPr>
            <p:cNvPr id="39" name="Freeform 38">
              <a:extLst>
                <a:ext uri="{FF2B5EF4-FFF2-40B4-BE49-F238E27FC236}">
                  <a16:creationId xmlns:a16="http://schemas.microsoft.com/office/drawing/2014/main" id="{52DDF5F1-F257-F07C-DB8D-5013C7046F0B}"/>
                </a:ext>
              </a:extLst>
            </p:cNvPr>
            <p:cNvSpPr/>
            <p:nvPr>
              <p:custDataLst>
                <p:tags r:id="rId68"/>
              </p:custDataLst>
            </p:nvPr>
          </p:nvSpPr>
          <p:spPr>
            <a:xfrm>
              <a:off x="9694027" y="4387625"/>
              <a:ext cx="58707" cy="253051"/>
            </a:xfrm>
            <a:custGeom>
              <a:avLst/>
              <a:gdLst>
                <a:gd name="connsiteX0" fmla="*/ 58989 w 58707"/>
                <a:gd name="connsiteY0" fmla="*/ 250601 h 253051"/>
                <a:gd name="connsiteX1" fmla="*/ 54687 w 58707"/>
                <a:gd name="connsiteY1" fmla="*/ 245034 h 253051"/>
                <a:gd name="connsiteX2" fmla="*/ 14958 w 58707"/>
                <a:gd name="connsiteY2" fmla="*/ 126606 h 253051"/>
                <a:gd name="connsiteX3" fmla="*/ 55699 w 58707"/>
                <a:gd name="connsiteY3" fmla="*/ 6913 h 253051"/>
                <a:gd name="connsiteX4" fmla="*/ 58989 w 58707"/>
                <a:gd name="connsiteY4" fmla="*/ 2611 h 253051"/>
                <a:gd name="connsiteX5" fmla="*/ 56458 w 58707"/>
                <a:gd name="connsiteY5" fmla="*/ 80 h 253051"/>
                <a:gd name="connsiteX6" fmla="*/ 16223 w 58707"/>
                <a:gd name="connsiteY6" fmla="*/ 49425 h 253051"/>
                <a:gd name="connsiteX7" fmla="*/ 281 w 58707"/>
                <a:gd name="connsiteY7" fmla="*/ 126606 h 253051"/>
                <a:gd name="connsiteX8" fmla="*/ 16982 w 58707"/>
                <a:gd name="connsiteY8" fmla="*/ 205558 h 253051"/>
                <a:gd name="connsiteX9" fmla="*/ 56458 w 58707"/>
                <a:gd name="connsiteY9" fmla="*/ 253131 h 253051"/>
                <a:gd name="connsiteX10" fmla="*/ 58989 w 58707"/>
                <a:gd name="connsiteY10" fmla="*/ 250601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8989" y="250601"/>
                  </a:moveTo>
                  <a:cubicBezTo>
                    <a:pt x="58989" y="249842"/>
                    <a:pt x="58989" y="249336"/>
                    <a:pt x="54687" y="245034"/>
                  </a:cubicBezTo>
                  <a:cubicBezTo>
                    <a:pt x="23055" y="213149"/>
                    <a:pt x="14958" y="165323"/>
                    <a:pt x="14958" y="126606"/>
                  </a:cubicBezTo>
                  <a:cubicBezTo>
                    <a:pt x="14958" y="82575"/>
                    <a:pt x="24574" y="38544"/>
                    <a:pt x="55699" y="6913"/>
                  </a:cubicBezTo>
                  <a:cubicBezTo>
                    <a:pt x="58989" y="3876"/>
                    <a:pt x="58989" y="3370"/>
                    <a:pt x="58989" y="2611"/>
                  </a:cubicBezTo>
                  <a:cubicBezTo>
                    <a:pt x="58989" y="839"/>
                    <a:pt x="57976" y="80"/>
                    <a:pt x="56458" y="80"/>
                  </a:cubicBezTo>
                  <a:cubicBezTo>
                    <a:pt x="53928" y="80"/>
                    <a:pt x="31153" y="17288"/>
                    <a:pt x="16223" y="49425"/>
                  </a:cubicBezTo>
                  <a:cubicBezTo>
                    <a:pt x="3317" y="77261"/>
                    <a:pt x="281" y="105349"/>
                    <a:pt x="281" y="126606"/>
                  </a:cubicBezTo>
                  <a:cubicBezTo>
                    <a:pt x="281" y="146344"/>
                    <a:pt x="3064" y="176963"/>
                    <a:pt x="16982" y="205558"/>
                  </a:cubicBezTo>
                  <a:cubicBezTo>
                    <a:pt x="32165" y="236683"/>
                    <a:pt x="53928" y="253131"/>
                    <a:pt x="56458" y="253131"/>
                  </a:cubicBezTo>
                  <a:cubicBezTo>
                    <a:pt x="57976" y="253131"/>
                    <a:pt x="58989" y="252372"/>
                    <a:pt x="58989" y="250601"/>
                  </a:cubicBezTo>
                  <a:close/>
                </a:path>
              </a:pathLst>
            </a:custGeom>
            <a:solidFill>
              <a:srgbClr val="000000"/>
            </a:solidFill>
            <a:ln w="25381" cap="flat">
              <a:noFill/>
              <a:prstDash val="solid"/>
              <a:miter/>
            </a:ln>
          </p:spPr>
          <p:txBody>
            <a:bodyPr rtlCol="0" anchor="ctr"/>
            <a:lstStyle/>
            <a:p>
              <a:endParaRPr lang="en-CN"/>
            </a:p>
          </p:txBody>
        </p:sp>
        <p:sp>
          <p:nvSpPr>
            <p:cNvPr id="40" name="Freeform 39">
              <a:extLst>
                <a:ext uri="{FF2B5EF4-FFF2-40B4-BE49-F238E27FC236}">
                  <a16:creationId xmlns:a16="http://schemas.microsoft.com/office/drawing/2014/main" id="{30920B15-F2D4-CA9D-170A-225EF3994535}"/>
                </a:ext>
              </a:extLst>
            </p:cNvPr>
            <p:cNvSpPr/>
            <p:nvPr>
              <p:custDataLst>
                <p:tags r:id="rId69"/>
              </p:custDataLst>
            </p:nvPr>
          </p:nvSpPr>
          <p:spPr>
            <a:xfrm>
              <a:off x="9777506" y="4465564"/>
              <a:ext cx="115897" cy="114632"/>
            </a:xfrm>
            <a:custGeom>
              <a:avLst/>
              <a:gdLst>
                <a:gd name="connsiteX0" fmla="*/ 84551 w 115897"/>
                <a:gd name="connsiteY0" fmla="*/ 16275 h 114632"/>
                <a:gd name="connsiteX1" fmla="*/ 61270 w 115897"/>
                <a:gd name="connsiteY1" fmla="*/ 80 h 114632"/>
                <a:gd name="connsiteX2" fmla="*/ 285 w 115897"/>
                <a:gd name="connsiteY2" fmla="*/ 74224 h 114632"/>
                <a:gd name="connsiteX3" fmla="*/ 33940 w 115897"/>
                <a:gd name="connsiteY3" fmla="*/ 114712 h 114632"/>
                <a:gd name="connsiteX4" fmla="*/ 66837 w 115897"/>
                <a:gd name="connsiteY4" fmla="*/ 95734 h 114632"/>
                <a:gd name="connsiteX5" fmla="*/ 89865 w 115897"/>
                <a:gd name="connsiteY5" fmla="*/ 114712 h 114632"/>
                <a:gd name="connsiteX6" fmla="*/ 108590 w 115897"/>
                <a:gd name="connsiteY6" fmla="*/ 100795 h 114632"/>
                <a:gd name="connsiteX7" fmla="*/ 116182 w 115897"/>
                <a:gd name="connsiteY7" fmla="*/ 75742 h 114632"/>
                <a:gd name="connsiteX8" fmla="*/ 113145 w 115897"/>
                <a:gd name="connsiteY8" fmla="*/ 73212 h 114632"/>
                <a:gd name="connsiteX9" fmla="*/ 109603 w 115897"/>
                <a:gd name="connsiteY9" fmla="*/ 77767 h 114632"/>
                <a:gd name="connsiteX10" fmla="*/ 90371 w 115897"/>
                <a:gd name="connsiteY10" fmla="*/ 109145 h 114632"/>
                <a:gd name="connsiteX11" fmla="*/ 82779 w 115897"/>
                <a:gd name="connsiteY11" fmla="*/ 97505 h 114632"/>
                <a:gd name="connsiteX12" fmla="*/ 86069 w 115897"/>
                <a:gd name="connsiteY12" fmla="*/ 78779 h 114632"/>
                <a:gd name="connsiteX13" fmla="*/ 91636 w 115897"/>
                <a:gd name="connsiteY13" fmla="*/ 56005 h 114632"/>
                <a:gd name="connsiteX14" fmla="*/ 100746 w 115897"/>
                <a:gd name="connsiteY14" fmla="*/ 20577 h 114632"/>
                <a:gd name="connsiteX15" fmla="*/ 102517 w 115897"/>
                <a:gd name="connsiteY15" fmla="*/ 11974 h 114632"/>
                <a:gd name="connsiteX16" fmla="*/ 95179 w 115897"/>
                <a:gd name="connsiteY16" fmla="*/ 5141 h 114632"/>
                <a:gd name="connsiteX17" fmla="*/ 84551 w 115897"/>
                <a:gd name="connsiteY17" fmla="*/ 16275 h 114632"/>
                <a:gd name="connsiteX18" fmla="*/ 68102 w 115897"/>
                <a:gd name="connsiteY18" fmla="*/ 81816 h 114632"/>
                <a:gd name="connsiteX19" fmla="*/ 63041 w 115897"/>
                <a:gd name="connsiteY19" fmla="*/ 91179 h 114632"/>
                <a:gd name="connsiteX20" fmla="*/ 34446 w 115897"/>
                <a:gd name="connsiteY20" fmla="*/ 109145 h 114632"/>
                <a:gd name="connsiteX21" fmla="*/ 18251 w 115897"/>
                <a:gd name="connsiteY21" fmla="*/ 85358 h 114632"/>
                <a:gd name="connsiteX22" fmla="*/ 32169 w 115897"/>
                <a:gd name="connsiteY22" fmla="*/ 29940 h 114632"/>
                <a:gd name="connsiteX23" fmla="*/ 61523 w 115897"/>
                <a:gd name="connsiteY23" fmla="*/ 5647 h 114632"/>
                <a:gd name="connsiteX24" fmla="*/ 81514 w 115897"/>
                <a:gd name="connsiteY24" fmla="*/ 27916 h 114632"/>
                <a:gd name="connsiteX25" fmla="*/ 80755 w 115897"/>
                <a:gd name="connsiteY25" fmla="*/ 32218 h 114632"/>
                <a:gd name="connsiteX26" fmla="*/ 68102 w 115897"/>
                <a:gd name="connsiteY26" fmla="*/ 8181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897" h="114632">
                  <a:moveTo>
                    <a:pt x="84551" y="16275"/>
                  </a:moveTo>
                  <a:cubicBezTo>
                    <a:pt x="79996" y="6913"/>
                    <a:pt x="72657" y="80"/>
                    <a:pt x="61270" y="80"/>
                  </a:cubicBezTo>
                  <a:cubicBezTo>
                    <a:pt x="31663" y="80"/>
                    <a:pt x="285" y="37279"/>
                    <a:pt x="285" y="74224"/>
                  </a:cubicBezTo>
                  <a:cubicBezTo>
                    <a:pt x="285" y="98011"/>
                    <a:pt x="14202" y="114712"/>
                    <a:pt x="33940" y="114712"/>
                  </a:cubicBezTo>
                  <a:cubicBezTo>
                    <a:pt x="39001" y="114712"/>
                    <a:pt x="51654" y="113700"/>
                    <a:pt x="66837" y="95734"/>
                  </a:cubicBezTo>
                  <a:cubicBezTo>
                    <a:pt x="68861" y="106362"/>
                    <a:pt x="77718" y="114712"/>
                    <a:pt x="89865" y="114712"/>
                  </a:cubicBezTo>
                  <a:cubicBezTo>
                    <a:pt x="98721" y="114712"/>
                    <a:pt x="104542" y="108892"/>
                    <a:pt x="108590" y="100795"/>
                  </a:cubicBezTo>
                  <a:cubicBezTo>
                    <a:pt x="112892" y="91685"/>
                    <a:pt x="116182" y="76249"/>
                    <a:pt x="116182" y="75742"/>
                  </a:cubicBezTo>
                  <a:cubicBezTo>
                    <a:pt x="116182" y="73212"/>
                    <a:pt x="113904" y="73212"/>
                    <a:pt x="113145" y="73212"/>
                  </a:cubicBezTo>
                  <a:cubicBezTo>
                    <a:pt x="110615" y="73212"/>
                    <a:pt x="110362" y="74224"/>
                    <a:pt x="109603" y="77767"/>
                  </a:cubicBezTo>
                  <a:cubicBezTo>
                    <a:pt x="105301" y="94215"/>
                    <a:pt x="100746" y="109145"/>
                    <a:pt x="90371" y="109145"/>
                  </a:cubicBezTo>
                  <a:cubicBezTo>
                    <a:pt x="83538" y="109145"/>
                    <a:pt x="82779" y="102566"/>
                    <a:pt x="82779" y="97505"/>
                  </a:cubicBezTo>
                  <a:cubicBezTo>
                    <a:pt x="82779" y="91938"/>
                    <a:pt x="83285" y="89913"/>
                    <a:pt x="86069" y="78779"/>
                  </a:cubicBezTo>
                  <a:cubicBezTo>
                    <a:pt x="88852" y="68151"/>
                    <a:pt x="89359" y="65620"/>
                    <a:pt x="91636" y="56005"/>
                  </a:cubicBezTo>
                  <a:lnTo>
                    <a:pt x="100746" y="20577"/>
                  </a:lnTo>
                  <a:cubicBezTo>
                    <a:pt x="102517" y="13492"/>
                    <a:pt x="102517" y="12986"/>
                    <a:pt x="102517" y="11974"/>
                  </a:cubicBezTo>
                  <a:cubicBezTo>
                    <a:pt x="102517" y="7672"/>
                    <a:pt x="99481" y="5141"/>
                    <a:pt x="95179" y="5141"/>
                  </a:cubicBezTo>
                  <a:cubicBezTo>
                    <a:pt x="89105" y="5141"/>
                    <a:pt x="85310" y="10708"/>
                    <a:pt x="84551" y="16275"/>
                  </a:cubicBezTo>
                  <a:close/>
                  <a:moveTo>
                    <a:pt x="68102" y="81816"/>
                  </a:moveTo>
                  <a:cubicBezTo>
                    <a:pt x="66837" y="86371"/>
                    <a:pt x="66837" y="86877"/>
                    <a:pt x="63041" y="91179"/>
                  </a:cubicBezTo>
                  <a:cubicBezTo>
                    <a:pt x="51907" y="105096"/>
                    <a:pt x="41532" y="109145"/>
                    <a:pt x="34446" y="109145"/>
                  </a:cubicBezTo>
                  <a:cubicBezTo>
                    <a:pt x="21794" y="109145"/>
                    <a:pt x="18251" y="95227"/>
                    <a:pt x="18251" y="85358"/>
                  </a:cubicBezTo>
                  <a:cubicBezTo>
                    <a:pt x="18251" y="72706"/>
                    <a:pt x="26349" y="41581"/>
                    <a:pt x="32169" y="29940"/>
                  </a:cubicBezTo>
                  <a:cubicBezTo>
                    <a:pt x="40014" y="15010"/>
                    <a:pt x="51401" y="5647"/>
                    <a:pt x="61523" y="5647"/>
                  </a:cubicBezTo>
                  <a:cubicBezTo>
                    <a:pt x="77971" y="5647"/>
                    <a:pt x="81514" y="26398"/>
                    <a:pt x="81514" y="27916"/>
                  </a:cubicBezTo>
                  <a:cubicBezTo>
                    <a:pt x="81514" y="29434"/>
                    <a:pt x="81008" y="30952"/>
                    <a:pt x="80755" y="32218"/>
                  </a:cubicBezTo>
                  <a:lnTo>
                    <a:pt x="68102" y="81816"/>
                  </a:lnTo>
                  <a:close/>
                </a:path>
              </a:pathLst>
            </a:custGeom>
            <a:solidFill>
              <a:srgbClr val="000000"/>
            </a:solidFill>
            <a:ln w="25381" cap="flat">
              <a:noFill/>
              <a:prstDash val="solid"/>
              <a:miter/>
            </a:ln>
          </p:spPr>
          <p:txBody>
            <a:bodyPr rtlCol="0" anchor="ctr"/>
            <a:lstStyle/>
            <a:p>
              <a:endParaRPr lang="en-CN"/>
            </a:p>
          </p:txBody>
        </p:sp>
        <p:sp>
          <p:nvSpPr>
            <p:cNvPr id="41" name="Freeform 40">
              <a:extLst>
                <a:ext uri="{FF2B5EF4-FFF2-40B4-BE49-F238E27FC236}">
                  <a16:creationId xmlns:a16="http://schemas.microsoft.com/office/drawing/2014/main" id="{3BA2FE8B-2824-94B6-F588-E47A9A59BD44}"/>
                </a:ext>
              </a:extLst>
            </p:cNvPr>
            <p:cNvSpPr/>
            <p:nvPr>
              <p:custDataLst>
                <p:tags r:id="rId70"/>
              </p:custDataLst>
            </p:nvPr>
          </p:nvSpPr>
          <p:spPr>
            <a:xfrm>
              <a:off x="9909470" y="4497929"/>
              <a:ext cx="53672" cy="119212"/>
            </a:xfrm>
            <a:custGeom>
              <a:avLst/>
              <a:gdLst>
                <a:gd name="connsiteX0" fmla="*/ 49356 w 53672"/>
                <a:gd name="connsiteY0" fmla="*/ 6813 h 119212"/>
                <a:gd name="connsiteX1" fmla="*/ 42271 w 53672"/>
                <a:gd name="connsiteY1" fmla="*/ 82 h 119212"/>
                <a:gd name="connsiteX2" fmla="*/ 32351 w 53672"/>
                <a:gd name="connsiteY2" fmla="*/ 9824 h 119212"/>
                <a:gd name="connsiteX3" fmla="*/ 39437 w 53672"/>
                <a:gd name="connsiteY3" fmla="*/ 16555 h 119212"/>
                <a:gd name="connsiteX4" fmla="*/ 49356 w 53672"/>
                <a:gd name="connsiteY4" fmla="*/ 6813 h 119212"/>
                <a:gd name="connsiteX5" fmla="*/ 13221 w 53672"/>
                <a:gd name="connsiteY5" fmla="*/ 96798 h 119212"/>
                <a:gd name="connsiteX6" fmla="*/ 11626 w 53672"/>
                <a:gd name="connsiteY6" fmla="*/ 104238 h 119212"/>
                <a:gd name="connsiteX7" fmla="*/ 28454 w 53672"/>
                <a:gd name="connsiteY7" fmla="*/ 119294 h 119212"/>
                <a:gd name="connsiteX8" fmla="*/ 53962 w 53672"/>
                <a:gd name="connsiteY8" fmla="*/ 92192 h 119212"/>
                <a:gd name="connsiteX9" fmla="*/ 51128 w 53672"/>
                <a:gd name="connsiteY9" fmla="*/ 89890 h 119212"/>
                <a:gd name="connsiteX10" fmla="*/ 47762 w 53672"/>
                <a:gd name="connsiteY10" fmla="*/ 92901 h 119212"/>
                <a:gd name="connsiteX11" fmla="*/ 28986 w 53672"/>
                <a:gd name="connsiteY11" fmla="*/ 114334 h 119212"/>
                <a:gd name="connsiteX12" fmla="*/ 24557 w 53672"/>
                <a:gd name="connsiteY12" fmla="*/ 108135 h 119212"/>
                <a:gd name="connsiteX13" fmla="*/ 27392 w 53672"/>
                <a:gd name="connsiteY13" fmla="*/ 96798 h 119212"/>
                <a:gd name="connsiteX14" fmla="*/ 33060 w 53672"/>
                <a:gd name="connsiteY14" fmla="*/ 82627 h 119212"/>
                <a:gd name="connsiteX15" fmla="*/ 41740 w 53672"/>
                <a:gd name="connsiteY15" fmla="*/ 60131 h 119212"/>
                <a:gd name="connsiteX16" fmla="*/ 42802 w 53672"/>
                <a:gd name="connsiteY16" fmla="*/ 54462 h 119212"/>
                <a:gd name="connsiteX17" fmla="*/ 25974 w 53672"/>
                <a:gd name="connsiteY17" fmla="*/ 39406 h 119212"/>
                <a:gd name="connsiteX18" fmla="*/ 290 w 53672"/>
                <a:gd name="connsiteY18" fmla="*/ 66508 h 119212"/>
                <a:gd name="connsiteX19" fmla="*/ 3301 w 53672"/>
                <a:gd name="connsiteY19" fmla="*/ 68810 h 119212"/>
                <a:gd name="connsiteX20" fmla="*/ 6490 w 53672"/>
                <a:gd name="connsiteY20" fmla="*/ 65976 h 119212"/>
                <a:gd name="connsiteX21" fmla="*/ 25443 w 53672"/>
                <a:gd name="connsiteY21" fmla="*/ 44366 h 119212"/>
                <a:gd name="connsiteX22" fmla="*/ 29871 w 53672"/>
                <a:gd name="connsiteY22" fmla="*/ 50565 h 119212"/>
                <a:gd name="connsiteX23" fmla="*/ 24380 w 53672"/>
                <a:gd name="connsiteY23" fmla="*/ 68279 h 119212"/>
                <a:gd name="connsiteX24" fmla="*/ 13221 w 53672"/>
                <a:gd name="connsiteY24" fmla="*/ 9679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56" y="6813"/>
                  </a:moveTo>
                  <a:cubicBezTo>
                    <a:pt x="49356" y="3979"/>
                    <a:pt x="47231" y="82"/>
                    <a:pt x="42271" y="82"/>
                  </a:cubicBezTo>
                  <a:cubicBezTo>
                    <a:pt x="37488" y="82"/>
                    <a:pt x="32351" y="4687"/>
                    <a:pt x="32351" y="9824"/>
                  </a:cubicBezTo>
                  <a:cubicBezTo>
                    <a:pt x="32351" y="12835"/>
                    <a:pt x="34654" y="16555"/>
                    <a:pt x="39437" y="16555"/>
                  </a:cubicBezTo>
                  <a:cubicBezTo>
                    <a:pt x="44574" y="16555"/>
                    <a:pt x="49356" y="11596"/>
                    <a:pt x="49356" y="6813"/>
                  </a:cubicBezTo>
                  <a:close/>
                  <a:moveTo>
                    <a:pt x="13221" y="96798"/>
                  </a:moveTo>
                  <a:cubicBezTo>
                    <a:pt x="12512" y="99101"/>
                    <a:pt x="11626" y="101226"/>
                    <a:pt x="11626" y="104238"/>
                  </a:cubicBezTo>
                  <a:cubicBezTo>
                    <a:pt x="11626" y="112563"/>
                    <a:pt x="18712" y="119294"/>
                    <a:pt x="28454" y="119294"/>
                  </a:cubicBezTo>
                  <a:cubicBezTo>
                    <a:pt x="46168" y="119294"/>
                    <a:pt x="53962" y="94849"/>
                    <a:pt x="53962" y="92192"/>
                  </a:cubicBezTo>
                  <a:cubicBezTo>
                    <a:pt x="53962" y="89890"/>
                    <a:pt x="51659" y="89890"/>
                    <a:pt x="51128" y="89890"/>
                  </a:cubicBezTo>
                  <a:cubicBezTo>
                    <a:pt x="48648" y="89890"/>
                    <a:pt x="48471" y="90952"/>
                    <a:pt x="47762" y="92901"/>
                  </a:cubicBezTo>
                  <a:cubicBezTo>
                    <a:pt x="43688" y="107072"/>
                    <a:pt x="35894" y="114334"/>
                    <a:pt x="28986" y="114334"/>
                  </a:cubicBezTo>
                  <a:cubicBezTo>
                    <a:pt x="25443" y="114334"/>
                    <a:pt x="24557" y="112032"/>
                    <a:pt x="24557" y="108135"/>
                  </a:cubicBezTo>
                  <a:cubicBezTo>
                    <a:pt x="24557" y="104060"/>
                    <a:pt x="25797" y="100695"/>
                    <a:pt x="27392" y="96798"/>
                  </a:cubicBezTo>
                  <a:cubicBezTo>
                    <a:pt x="29163" y="92015"/>
                    <a:pt x="31111" y="87232"/>
                    <a:pt x="33060" y="82627"/>
                  </a:cubicBezTo>
                  <a:cubicBezTo>
                    <a:pt x="34654" y="78376"/>
                    <a:pt x="41031" y="62256"/>
                    <a:pt x="41740" y="60131"/>
                  </a:cubicBezTo>
                  <a:cubicBezTo>
                    <a:pt x="42271" y="58359"/>
                    <a:pt x="42802" y="56234"/>
                    <a:pt x="42802" y="54462"/>
                  </a:cubicBezTo>
                  <a:cubicBezTo>
                    <a:pt x="42802" y="46137"/>
                    <a:pt x="35717" y="39406"/>
                    <a:pt x="25974" y="39406"/>
                  </a:cubicBezTo>
                  <a:cubicBezTo>
                    <a:pt x="8438" y="39406"/>
                    <a:pt x="290" y="63496"/>
                    <a:pt x="290" y="66508"/>
                  </a:cubicBezTo>
                  <a:cubicBezTo>
                    <a:pt x="290" y="68810"/>
                    <a:pt x="2770" y="68810"/>
                    <a:pt x="3301" y="68810"/>
                  </a:cubicBezTo>
                  <a:cubicBezTo>
                    <a:pt x="5781" y="68810"/>
                    <a:pt x="5958" y="67925"/>
                    <a:pt x="6490" y="65976"/>
                  </a:cubicBezTo>
                  <a:cubicBezTo>
                    <a:pt x="11095" y="50743"/>
                    <a:pt x="18889" y="44366"/>
                    <a:pt x="25443" y="44366"/>
                  </a:cubicBezTo>
                  <a:cubicBezTo>
                    <a:pt x="28277" y="44366"/>
                    <a:pt x="29871" y="45783"/>
                    <a:pt x="29871" y="50565"/>
                  </a:cubicBezTo>
                  <a:cubicBezTo>
                    <a:pt x="29871" y="54640"/>
                    <a:pt x="28809" y="57297"/>
                    <a:pt x="24380" y="68279"/>
                  </a:cubicBezTo>
                  <a:lnTo>
                    <a:pt x="13221" y="96798"/>
                  </a:lnTo>
                  <a:close/>
                </a:path>
              </a:pathLst>
            </a:custGeom>
            <a:solidFill>
              <a:srgbClr val="000000"/>
            </a:solidFill>
            <a:ln w="25381" cap="flat">
              <a:noFill/>
              <a:prstDash val="solid"/>
              <a:miter/>
            </a:ln>
          </p:spPr>
          <p:txBody>
            <a:bodyPr rtlCol="0" anchor="ctr"/>
            <a:lstStyle/>
            <a:p>
              <a:endParaRPr lang="en-CN"/>
            </a:p>
          </p:txBody>
        </p:sp>
        <p:sp>
          <p:nvSpPr>
            <p:cNvPr id="42" name="Freeform 41">
              <a:extLst>
                <a:ext uri="{FF2B5EF4-FFF2-40B4-BE49-F238E27FC236}">
                  <a16:creationId xmlns:a16="http://schemas.microsoft.com/office/drawing/2014/main" id="{5D6BD6FB-E10C-3624-C94A-9252C9C5D2BC}"/>
                </a:ext>
              </a:extLst>
            </p:cNvPr>
            <p:cNvSpPr/>
            <p:nvPr>
              <p:custDataLst>
                <p:tags r:id="rId71"/>
              </p:custDataLst>
            </p:nvPr>
          </p:nvSpPr>
          <p:spPr>
            <a:xfrm>
              <a:off x="10015505" y="4387625"/>
              <a:ext cx="10122" cy="253051"/>
            </a:xfrm>
            <a:custGeom>
              <a:avLst/>
              <a:gdLst>
                <a:gd name="connsiteX0" fmla="*/ 10415 w 10122"/>
                <a:gd name="connsiteY0" fmla="*/ 9190 h 253051"/>
                <a:gd name="connsiteX1" fmla="*/ 5354 w 10122"/>
                <a:gd name="connsiteY1" fmla="*/ 80 h 253051"/>
                <a:gd name="connsiteX2" fmla="*/ 293 w 10122"/>
                <a:gd name="connsiteY2" fmla="*/ 9190 h 253051"/>
                <a:gd name="connsiteX3" fmla="*/ 293 w 10122"/>
                <a:gd name="connsiteY3" fmla="*/ 244021 h 253051"/>
                <a:gd name="connsiteX4" fmla="*/ 5354 w 10122"/>
                <a:gd name="connsiteY4" fmla="*/ 253131 h 253051"/>
                <a:gd name="connsiteX5" fmla="*/ 10415 w 10122"/>
                <a:gd name="connsiteY5" fmla="*/ 244021 h 253051"/>
                <a:gd name="connsiteX6" fmla="*/ 10415 w 10122"/>
                <a:gd name="connsiteY6" fmla="*/ 9190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2" h="253051">
                  <a:moveTo>
                    <a:pt x="10415" y="9190"/>
                  </a:moveTo>
                  <a:cubicBezTo>
                    <a:pt x="10415" y="4635"/>
                    <a:pt x="10415" y="80"/>
                    <a:pt x="5354" y="80"/>
                  </a:cubicBezTo>
                  <a:cubicBezTo>
                    <a:pt x="293" y="80"/>
                    <a:pt x="293" y="4635"/>
                    <a:pt x="293" y="9190"/>
                  </a:cubicBezTo>
                  <a:lnTo>
                    <a:pt x="293" y="244021"/>
                  </a:lnTo>
                  <a:cubicBezTo>
                    <a:pt x="293" y="248576"/>
                    <a:pt x="293" y="253131"/>
                    <a:pt x="5354" y="253131"/>
                  </a:cubicBezTo>
                  <a:cubicBezTo>
                    <a:pt x="10415" y="253131"/>
                    <a:pt x="10415" y="248576"/>
                    <a:pt x="10415" y="244021"/>
                  </a:cubicBezTo>
                  <a:lnTo>
                    <a:pt x="10415" y="9190"/>
                  </a:lnTo>
                  <a:close/>
                </a:path>
              </a:pathLst>
            </a:custGeom>
            <a:solidFill>
              <a:srgbClr val="000000"/>
            </a:solidFill>
            <a:ln w="25381" cap="flat">
              <a:noFill/>
              <a:prstDash val="solid"/>
              <a:miter/>
            </a:ln>
          </p:spPr>
          <p:txBody>
            <a:bodyPr rtlCol="0" anchor="ctr"/>
            <a:lstStyle/>
            <a:p>
              <a:endParaRPr lang="en-CN"/>
            </a:p>
          </p:txBody>
        </p:sp>
        <p:sp>
          <p:nvSpPr>
            <p:cNvPr id="43" name="Freeform 42">
              <a:extLst>
                <a:ext uri="{FF2B5EF4-FFF2-40B4-BE49-F238E27FC236}">
                  <a16:creationId xmlns:a16="http://schemas.microsoft.com/office/drawing/2014/main" id="{30E43018-5D3D-331C-EC4D-92B493B7E594}"/>
                </a:ext>
              </a:extLst>
            </p:cNvPr>
            <p:cNvSpPr/>
            <p:nvPr>
              <p:custDataLst>
                <p:tags r:id="rId72"/>
              </p:custDataLst>
            </p:nvPr>
          </p:nvSpPr>
          <p:spPr>
            <a:xfrm>
              <a:off x="10065806" y="4465564"/>
              <a:ext cx="104257" cy="160940"/>
            </a:xfrm>
            <a:custGeom>
              <a:avLst/>
              <a:gdLst>
                <a:gd name="connsiteX0" fmla="*/ 104553 w 104257"/>
                <a:gd name="connsiteY0" fmla="*/ 2864 h 160940"/>
                <a:gd name="connsiteX1" fmla="*/ 102022 w 104257"/>
                <a:gd name="connsiteY1" fmla="*/ 333 h 160940"/>
                <a:gd name="connsiteX2" fmla="*/ 84815 w 104257"/>
                <a:gd name="connsiteY2" fmla="*/ 17794 h 160940"/>
                <a:gd name="connsiteX3" fmla="*/ 61281 w 104257"/>
                <a:gd name="connsiteY3" fmla="*/ 80 h 160940"/>
                <a:gd name="connsiteX4" fmla="*/ 296 w 104257"/>
                <a:gd name="connsiteY4" fmla="*/ 74224 h 160940"/>
                <a:gd name="connsiteX5" fmla="*/ 33699 w 104257"/>
                <a:gd name="connsiteY5" fmla="*/ 114712 h 160940"/>
                <a:gd name="connsiteX6" fmla="*/ 63559 w 104257"/>
                <a:gd name="connsiteY6" fmla="*/ 99529 h 160940"/>
                <a:gd name="connsiteX7" fmla="*/ 52171 w 104257"/>
                <a:gd name="connsiteY7" fmla="*/ 144825 h 160940"/>
                <a:gd name="connsiteX8" fmla="*/ 33952 w 104257"/>
                <a:gd name="connsiteY8" fmla="*/ 153176 h 160940"/>
                <a:gd name="connsiteX9" fmla="*/ 28131 w 104257"/>
                <a:gd name="connsiteY9" fmla="*/ 158237 h 160940"/>
                <a:gd name="connsiteX10" fmla="*/ 31421 w 104257"/>
                <a:gd name="connsiteY10" fmla="*/ 161021 h 160940"/>
                <a:gd name="connsiteX11" fmla="*/ 56726 w 104257"/>
                <a:gd name="connsiteY11" fmla="*/ 160262 h 160940"/>
                <a:gd name="connsiteX12" fmla="*/ 82791 w 104257"/>
                <a:gd name="connsiteY12" fmla="*/ 161021 h 160940"/>
                <a:gd name="connsiteX13" fmla="*/ 87345 w 104257"/>
                <a:gd name="connsiteY13" fmla="*/ 155960 h 160940"/>
                <a:gd name="connsiteX14" fmla="*/ 80766 w 104257"/>
                <a:gd name="connsiteY14" fmla="*/ 153176 h 160940"/>
                <a:gd name="connsiteX15" fmla="*/ 68620 w 104257"/>
                <a:gd name="connsiteY15" fmla="*/ 149127 h 160940"/>
                <a:gd name="connsiteX16" fmla="*/ 69632 w 104257"/>
                <a:gd name="connsiteY16" fmla="*/ 143560 h 160940"/>
                <a:gd name="connsiteX17" fmla="*/ 104553 w 104257"/>
                <a:gd name="connsiteY17" fmla="*/ 2864 h 160940"/>
                <a:gd name="connsiteX18" fmla="*/ 34458 w 104257"/>
                <a:gd name="connsiteY18" fmla="*/ 109145 h 160940"/>
                <a:gd name="connsiteX19" fmla="*/ 18263 w 104257"/>
                <a:gd name="connsiteY19" fmla="*/ 85358 h 160940"/>
                <a:gd name="connsiteX20" fmla="*/ 29903 w 104257"/>
                <a:gd name="connsiteY20" fmla="*/ 35001 h 160940"/>
                <a:gd name="connsiteX21" fmla="*/ 61281 w 104257"/>
                <a:gd name="connsiteY21" fmla="*/ 5647 h 160940"/>
                <a:gd name="connsiteX22" fmla="*/ 81272 w 104257"/>
                <a:gd name="connsiteY22" fmla="*/ 27916 h 160940"/>
                <a:gd name="connsiteX23" fmla="*/ 66595 w 104257"/>
                <a:gd name="connsiteY23" fmla="*/ 85865 h 160940"/>
                <a:gd name="connsiteX24" fmla="*/ 34458 w 104257"/>
                <a:gd name="connsiteY24" fmla="*/ 109145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257" h="160940">
                  <a:moveTo>
                    <a:pt x="104553" y="2864"/>
                  </a:moveTo>
                  <a:cubicBezTo>
                    <a:pt x="104553" y="1852"/>
                    <a:pt x="103794" y="333"/>
                    <a:pt x="102022" y="333"/>
                  </a:cubicBezTo>
                  <a:cubicBezTo>
                    <a:pt x="99239" y="333"/>
                    <a:pt x="89117" y="10455"/>
                    <a:pt x="84815" y="17794"/>
                  </a:cubicBezTo>
                  <a:cubicBezTo>
                    <a:pt x="79248" y="4129"/>
                    <a:pt x="69379" y="80"/>
                    <a:pt x="61281" y="80"/>
                  </a:cubicBezTo>
                  <a:cubicBezTo>
                    <a:pt x="31421" y="80"/>
                    <a:pt x="296" y="37532"/>
                    <a:pt x="296" y="74224"/>
                  </a:cubicBezTo>
                  <a:cubicBezTo>
                    <a:pt x="296" y="99023"/>
                    <a:pt x="15226" y="114712"/>
                    <a:pt x="33699" y="114712"/>
                  </a:cubicBezTo>
                  <a:cubicBezTo>
                    <a:pt x="44580" y="114712"/>
                    <a:pt x="54449" y="108639"/>
                    <a:pt x="63559" y="99529"/>
                  </a:cubicBezTo>
                  <a:cubicBezTo>
                    <a:pt x="61281" y="108386"/>
                    <a:pt x="52931" y="142548"/>
                    <a:pt x="52171" y="144825"/>
                  </a:cubicBezTo>
                  <a:cubicBezTo>
                    <a:pt x="50147" y="151911"/>
                    <a:pt x="48123" y="152923"/>
                    <a:pt x="33952" y="153176"/>
                  </a:cubicBezTo>
                  <a:cubicBezTo>
                    <a:pt x="30662" y="153176"/>
                    <a:pt x="28131" y="153176"/>
                    <a:pt x="28131" y="158237"/>
                  </a:cubicBezTo>
                  <a:cubicBezTo>
                    <a:pt x="28131" y="158490"/>
                    <a:pt x="28131" y="161021"/>
                    <a:pt x="31421" y="161021"/>
                  </a:cubicBezTo>
                  <a:cubicBezTo>
                    <a:pt x="39519" y="161021"/>
                    <a:pt x="48376" y="160262"/>
                    <a:pt x="56726" y="160262"/>
                  </a:cubicBezTo>
                  <a:cubicBezTo>
                    <a:pt x="65330" y="160262"/>
                    <a:pt x="74440" y="161021"/>
                    <a:pt x="82791" y="161021"/>
                  </a:cubicBezTo>
                  <a:cubicBezTo>
                    <a:pt x="84056" y="161021"/>
                    <a:pt x="87345" y="161021"/>
                    <a:pt x="87345" y="155960"/>
                  </a:cubicBezTo>
                  <a:cubicBezTo>
                    <a:pt x="87345" y="153176"/>
                    <a:pt x="84815" y="153176"/>
                    <a:pt x="80766" y="153176"/>
                  </a:cubicBezTo>
                  <a:cubicBezTo>
                    <a:pt x="68620" y="153176"/>
                    <a:pt x="68620" y="151405"/>
                    <a:pt x="68620" y="149127"/>
                  </a:cubicBezTo>
                  <a:cubicBezTo>
                    <a:pt x="68620" y="147356"/>
                    <a:pt x="69126" y="145838"/>
                    <a:pt x="69632" y="143560"/>
                  </a:cubicBezTo>
                  <a:lnTo>
                    <a:pt x="104553" y="2864"/>
                  </a:lnTo>
                  <a:close/>
                  <a:moveTo>
                    <a:pt x="34458" y="109145"/>
                  </a:moveTo>
                  <a:cubicBezTo>
                    <a:pt x="19275" y="109145"/>
                    <a:pt x="18263" y="89660"/>
                    <a:pt x="18263" y="85358"/>
                  </a:cubicBezTo>
                  <a:cubicBezTo>
                    <a:pt x="18263" y="73212"/>
                    <a:pt x="25601" y="45629"/>
                    <a:pt x="29903" y="35001"/>
                  </a:cubicBezTo>
                  <a:cubicBezTo>
                    <a:pt x="37747" y="16275"/>
                    <a:pt x="50906" y="5647"/>
                    <a:pt x="61281" y="5647"/>
                  </a:cubicBezTo>
                  <a:cubicBezTo>
                    <a:pt x="77729" y="5647"/>
                    <a:pt x="81272" y="26144"/>
                    <a:pt x="81272" y="27916"/>
                  </a:cubicBezTo>
                  <a:cubicBezTo>
                    <a:pt x="81272" y="29434"/>
                    <a:pt x="67354" y="84852"/>
                    <a:pt x="66595" y="85865"/>
                  </a:cubicBezTo>
                  <a:cubicBezTo>
                    <a:pt x="62800" y="92950"/>
                    <a:pt x="48629" y="109145"/>
                    <a:pt x="34458" y="109145"/>
                  </a:cubicBezTo>
                  <a:close/>
                </a:path>
              </a:pathLst>
            </a:custGeom>
            <a:solidFill>
              <a:srgbClr val="000000"/>
            </a:solidFill>
            <a:ln w="25381" cap="flat">
              <a:noFill/>
              <a:prstDash val="solid"/>
              <a:miter/>
            </a:ln>
          </p:spPr>
          <p:txBody>
            <a:bodyPr rtlCol="0" anchor="ctr"/>
            <a:lstStyle/>
            <a:p>
              <a:endParaRPr lang="en-CN"/>
            </a:p>
          </p:txBody>
        </p:sp>
        <p:sp>
          <p:nvSpPr>
            <p:cNvPr id="44" name="Freeform 43">
              <a:extLst>
                <a:ext uri="{FF2B5EF4-FFF2-40B4-BE49-F238E27FC236}">
                  <a16:creationId xmlns:a16="http://schemas.microsoft.com/office/drawing/2014/main" id="{0C21326E-DAF0-32D9-8BE3-6C736E63FE69}"/>
                </a:ext>
              </a:extLst>
            </p:cNvPr>
            <p:cNvSpPr/>
            <p:nvPr>
              <p:custDataLst>
                <p:tags r:id="rId73"/>
              </p:custDataLst>
            </p:nvPr>
          </p:nvSpPr>
          <p:spPr>
            <a:xfrm>
              <a:off x="10199491" y="4550590"/>
              <a:ext cx="29606" cy="75662"/>
            </a:xfrm>
            <a:custGeom>
              <a:avLst/>
              <a:gdLst>
                <a:gd name="connsiteX0" fmla="*/ 29908 w 29606"/>
                <a:gd name="connsiteY0" fmla="*/ 26651 h 75662"/>
                <a:gd name="connsiteX1" fmla="*/ 13712 w 29606"/>
                <a:gd name="connsiteY1" fmla="*/ 80 h 75662"/>
                <a:gd name="connsiteX2" fmla="*/ 301 w 29606"/>
                <a:gd name="connsiteY2" fmla="*/ 13492 h 75662"/>
                <a:gd name="connsiteX3" fmla="*/ 13712 w 29606"/>
                <a:gd name="connsiteY3" fmla="*/ 26904 h 75662"/>
                <a:gd name="connsiteX4" fmla="*/ 22569 w 29606"/>
                <a:gd name="connsiteY4" fmla="*/ 23614 h 75662"/>
                <a:gd name="connsiteX5" fmla="*/ 23834 w 29606"/>
                <a:gd name="connsiteY5" fmla="*/ 22855 h 75662"/>
                <a:gd name="connsiteX6" fmla="*/ 24341 w 29606"/>
                <a:gd name="connsiteY6" fmla="*/ 26651 h 75662"/>
                <a:gd name="connsiteX7" fmla="*/ 7133 w 29606"/>
                <a:gd name="connsiteY7" fmla="*/ 68910 h 75662"/>
                <a:gd name="connsiteX8" fmla="*/ 4350 w 29606"/>
                <a:gd name="connsiteY8" fmla="*/ 72959 h 75662"/>
                <a:gd name="connsiteX9" fmla="*/ 6880 w 29606"/>
                <a:gd name="connsiteY9" fmla="*/ 75743 h 75662"/>
                <a:gd name="connsiteX10" fmla="*/ 29908 w 29606"/>
                <a:gd name="connsiteY10" fmla="*/ 26651 h 7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5662">
                  <a:moveTo>
                    <a:pt x="29908" y="26651"/>
                  </a:moveTo>
                  <a:cubicBezTo>
                    <a:pt x="29908" y="9949"/>
                    <a:pt x="23581" y="80"/>
                    <a:pt x="13712" y="80"/>
                  </a:cubicBezTo>
                  <a:cubicBezTo>
                    <a:pt x="5362" y="80"/>
                    <a:pt x="301" y="6406"/>
                    <a:pt x="301" y="13492"/>
                  </a:cubicBezTo>
                  <a:cubicBezTo>
                    <a:pt x="301" y="20324"/>
                    <a:pt x="5362" y="26904"/>
                    <a:pt x="13712" y="26904"/>
                  </a:cubicBezTo>
                  <a:cubicBezTo>
                    <a:pt x="16749" y="26904"/>
                    <a:pt x="20039" y="25891"/>
                    <a:pt x="22569" y="23614"/>
                  </a:cubicBezTo>
                  <a:cubicBezTo>
                    <a:pt x="23328" y="23108"/>
                    <a:pt x="23581" y="22855"/>
                    <a:pt x="23834" y="22855"/>
                  </a:cubicBezTo>
                  <a:cubicBezTo>
                    <a:pt x="24088" y="22855"/>
                    <a:pt x="24341" y="23108"/>
                    <a:pt x="24341" y="26651"/>
                  </a:cubicBezTo>
                  <a:cubicBezTo>
                    <a:pt x="24341" y="45376"/>
                    <a:pt x="15484" y="60559"/>
                    <a:pt x="7133" y="68910"/>
                  </a:cubicBezTo>
                  <a:cubicBezTo>
                    <a:pt x="4350" y="71694"/>
                    <a:pt x="4350" y="72200"/>
                    <a:pt x="4350" y="72959"/>
                  </a:cubicBezTo>
                  <a:cubicBezTo>
                    <a:pt x="4350" y="74730"/>
                    <a:pt x="5615" y="75743"/>
                    <a:pt x="6880" y="75743"/>
                  </a:cubicBezTo>
                  <a:cubicBezTo>
                    <a:pt x="9664" y="75743"/>
                    <a:pt x="29908" y="56258"/>
                    <a:pt x="29908" y="26651"/>
                  </a:cubicBezTo>
                  <a:close/>
                </a:path>
              </a:pathLst>
            </a:custGeom>
            <a:solidFill>
              <a:srgbClr val="000000"/>
            </a:solidFill>
            <a:ln w="25381" cap="flat">
              <a:noFill/>
              <a:prstDash val="solid"/>
              <a:miter/>
            </a:ln>
          </p:spPr>
          <p:txBody>
            <a:bodyPr rtlCol="0" anchor="ctr"/>
            <a:lstStyle/>
            <a:p>
              <a:endParaRPr lang="en-CN"/>
            </a:p>
          </p:txBody>
        </p:sp>
        <p:sp>
          <p:nvSpPr>
            <p:cNvPr id="45" name="Freeform 44">
              <a:extLst>
                <a:ext uri="{FF2B5EF4-FFF2-40B4-BE49-F238E27FC236}">
                  <a16:creationId xmlns:a16="http://schemas.microsoft.com/office/drawing/2014/main" id="{ABAD2996-974A-C10A-C755-9E457B894F7F}"/>
                </a:ext>
              </a:extLst>
            </p:cNvPr>
            <p:cNvSpPr/>
            <p:nvPr>
              <p:custDataLst>
                <p:tags r:id="rId74"/>
              </p:custDataLst>
            </p:nvPr>
          </p:nvSpPr>
          <p:spPr>
            <a:xfrm>
              <a:off x="10282098" y="4465564"/>
              <a:ext cx="132092" cy="160940"/>
            </a:xfrm>
            <a:custGeom>
              <a:avLst/>
              <a:gdLst>
                <a:gd name="connsiteX0" fmla="*/ 19790 w 132092"/>
                <a:gd name="connsiteY0" fmla="*/ 142801 h 160940"/>
                <a:gd name="connsiteX1" fmla="*/ 6125 w 132092"/>
                <a:gd name="connsiteY1" fmla="*/ 153176 h 160940"/>
                <a:gd name="connsiteX2" fmla="*/ 305 w 132092"/>
                <a:gd name="connsiteY2" fmla="*/ 157984 h 160940"/>
                <a:gd name="connsiteX3" fmla="*/ 3595 w 132092"/>
                <a:gd name="connsiteY3" fmla="*/ 161021 h 160940"/>
                <a:gd name="connsiteX4" fmla="*/ 24851 w 132092"/>
                <a:gd name="connsiteY4" fmla="*/ 160262 h 160940"/>
                <a:gd name="connsiteX5" fmla="*/ 49903 w 132092"/>
                <a:gd name="connsiteY5" fmla="*/ 161021 h 160940"/>
                <a:gd name="connsiteX6" fmla="*/ 54458 w 132092"/>
                <a:gd name="connsiteY6" fmla="*/ 155960 h 160940"/>
                <a:gd name="connsiteX7" fmla="*/ 48385 w 132092"/>
                <a:gd name="connsiteY7" fmla="*/ 153176 h 160940"/>
                <a:gd name="connsiteX8" fmla="*/ 35732 w 132092"/>
                <a:gd name="connsiteY8" fmla="*/ 149127 h 160940"/>
                <a:gd name="connsiteX9" fmla="*/ 48132 w 132092"/>
                <a:gd name="connsiteY9" fmla="*/ 98517 h 160940"/>
                <a:gd name="connsiteX10" fmla="*/ 71412 w 132092"/>
                <a:gd name="connsiteY10" fmla="*/ 114712 h 160940"/>
                <a:gd name="connsiteX11" fmla="*/ 132398 w 132092"/>
                <a:gd name="connsiteY11" fmla="*/ 40568 h 160940"/>
                <a:gd name="connsiteX12" fmla="*/ 98742 w 132092"/>
                <a:gd name="connsiteY12" fmla="*/ 80 h 160940"/>
                <a:gd name="connsiteX13" fmla="*/ 65592 w 132092"/>
                <a:gd name="connsiteY13" fmla="*/ 19059 h 160940"/>
                <a:gd name="connsiteX14" fmla="*/ 42818 w 132092"/>
                <a:gd name="connsiteY14" fmla="*/ 80 h 160940"/>
                <a:gd name="connsiteX15" fmla="*/ 24092 w 132092"/>
                <a:gd name="connsiteY15" fmla="*/ 14504 h 160940"/>
                <a:gd name="connsiteX16" fmla="*/ 16247 w 132092"/>
                <a:gd name="connsiteY16" fmla="*/ 39050 h 160940"/>
                <a:gd name="connsiteX17" fmla="*/ 19284 w 132092"/>
                <a:gd name="connsiteY17" fmla="*/ 41581 h 160940"/>
                <a:gd name="connsiteX18" fmla="*/ 23586 w 132092"/>
                <a:gd name="connsiteY18" fmla="*/ 35760 h 160940"/>
                <a:gd name="connsiteX19" fmla="*/ 42059 w 132092"/>
                <a:gd name="connsiteY19" fmla="*/ 5647 h 160940"/>
                <a:gd name="connsiteX20" fmla="*/ 49903 w 132092"/>
                <a:gd name="connsiteY20" fmla="*/ 17288 h 160940"/>
                <a:gd name="connsiteX21" fmla="*/ 48132 w 132092"/>
                <a:gd name="connsiteY21" fmla="*/ 30193 h 160940"/>
                <a:gd name="connsiteX22" fmla="*/ 19790 w 132092"/>
                <a:gd name="connsiteY22" fmla="*/ 142801 h 160940"/>
                <a:gd name="connsiteX23" fmla="*/ 64327 w 132092"/>
                <a:gd name="connsiteY23" fmla="*/ 32977 h 160940"/>
                <a:gd name="connsiteX24" fmla="*/ 77486 w 132092"/>
                <a:gd name="connsiteY24" fmla="*/ 15263 h 160940"/>
                <a:gd name="connsiteX25" fmla="*/ 97983 w 132092"/>
                <a:gd name="connsiteY25" fmla="*/ 5647 h 160940"/>
                <a:gd name="connsiteX26" fmla="*/ 114178 w 132092"/>
                <a:gd name="connsiteY26" fmla="*/ 29434 h 160940"/>
                <a:gd name="connsiteX27" fmla="*/ 101272 w 132092"/>
                <a:gd name="connsiteY27" fmla="*/ 83081 h 160940"/>
                <a:gd name="connsiteX28" fmla="*/ 71159 w 132092"/>
                <a:gd name="connsiteY28" fmla="*/ 109145 h 160940"/>
                <a:gd name="connsiteX29" fmla="*/ 51168 w 132092"/>
                <a:gd name="connsiteY29" fmla="*/ 86624 h 160940"/>
                <a:gd name="connsiteX30" fmla="*/ 51928 w 132092"/>
                <a:gd name="connsiteY30" fmla="*/ 82575 h 160940"/>
                <a:gd name="connsiteX31" fmla="*/ 64327 w 132092"/>
                <a:gd name="connsiteY31" fmla="*/ 32977 h 1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092" h="160940">
                  <a:moveTo>
                    <a:pt x="19790" y="142801"/>
                  </a:moveTo>
                  <a:cubicBezTo>
                    <a:pt x="17766" y="151405"/>
                    <a:pt x="17260" y="153176"/>
                    <a:pt x="6125" y="153176"/>
                  </a:cubicBezTo>
                  <a:cubicBezTo>
                    <a:pt x="3089" y="153176"/>
                    <a:pt x="305" y="153176"/>
                    <a:pt x="305" y="157984"/>
                  </a:cubicBezTo>
                  <a:cubicBezTo>
                    <a:pt x="305" y="160009"/>
                    <a:pt x="1570" y="161021"/>
                    <a:pt x="3595" y="161021"/>
                  </a:cubicBezTo>
                  <a:cubicBezTo>
                    <a:pt x="10427" y="161021"/>
                    <a:pt x="17766" y="160262"/>
                    <a:pt x="24851" y="160262"/>
                  </a:cubicBezTo>
                  <a:cubicBezTo>
                    <a:pt x="33202" y="160262"/>
                    <a:pt x="41805" y="161021"/>
                    <a:pt x="49903" y="161021"/>
                  </a:cubicBezTo>
                  <a:cubicBezTo>
                    <a:pt x="51168" y="161021"/>
                    <a:pt x="54458" y="161021"/>
                    <a:pt x="54458" y="155960"/>
                  </a:cubicBezTo>
                  <a:cubicBezTo>
                    <a:pt x="54458" y="153176"/>
                    <a:pt x="51928" y="153176"/>
                    <a:pt x="48385" y="153176"/>
                  </a:cubicBezTo>
                  <a:cubicBezTo>
                    <a:pt x="35732" y="153176"/>
                    <a:pt x="35732" y="151405"/>
                    <a:pt x="35732" y="149127"/>
                  </a:cubicBezTo>
                  <a:cubicBezTo>
                    <a:pt x="35732" y="146091"/>
                    <a:pt x="46360" y="104843"/>
                    <a:pt x="48132" y="98517"/>
                  </a:cubicBezTo>
                  <a:cubicBezTo>
                    <a:pt x="51421" y="105856"/>
                    <a:pt x="58507" y="114712"/>
                    <a:pt x="71412" y="114712"/>
                  </a:cubicBezTo>
                  <a:cubicBezTo>
                    <a:pt x="100766" y="114712"/>
                    <a:pt x="132398" y="77767"/>
                    <a:pt x="132398" y="40568"/>
                  </a:cubicBezTo>
                  <a:cubicBezTo>
                    <a:pt x="132398" y="16782"/>
                    <a:pt x="117974" y="80"/>
                    <a:pt x="98742" y="80"/>
                  </a:cubicBezTo>
                  <a:cubicBezTo>
                    <a:pt x="86089" y="80"/>
                    <a:pt x="73943" y="9190"/>
                    <a:pt x="65592" y="19059"/>
                  </a:cubicBezTo>
                  <a:cubicBezTo>
                    <a:pt x="63062" y="5394"/>
                    <a:pt x="52181" y="80"/>
                    <a:pt x="42818" y="80"/>
                  </a:cubicBezTo>
                  <a:cubicBezTo>
                    <a:pt x="31177" y="80"/>
                    <a:pt x="26369" y="9949"/>
                    <a:pt x="24092" y="14504"/>
                  </a:cubicBezTo>
                  <a:cubicBezTo>
                    <a:pt x="19537" y="23108"/>
                    <a:pt x="16247" y="38291"/>
                    <a:pt x="16247" y="39050"/>
                  </a:cubicBezTo>
                  <a:cubicBezTo>
                    <a:pt x="16247" y="41581"/>
                    <a:pt x="18778" y="41581"/>
                    <a:pt x="19284" y="41581"/>
                  </a:cubicBezTo>
                  <a:cubicBezTo>
                    <a:pt x="21814" y="41581"/>
                    <a:pt x="22068" y="41328"/>
                    <a:pt x="23586" y="35760"/>
                  </a:cubicBezTo>
                  <a:cubicBezTo>
                    <a:pt x="27888" y="17794"/>
                    <a:pt x="32949" y="5647"/>
                    <a:pt x="42059" y="5647"/>
                  </a:cubicBezTo>
                  <a:cubicBezTo>
                    <a:pt x="46360" y="5647"/>
                    <a:pt x="49903" y="7672"/>
                    <a:pt x="49903" y="17288"/>
                  </a:cubicBezTo>
                  <a:cubicBezTo>
                    <a:pt x="49903" y="23108"/>
                    <a:pt x="49144" y="25891"/>
                    <a:pt x="48132" y="30193"/>
                  </a:cubicBezTo>
                  <a:lnTo>
                    <a:pt x="19790" y="142801"/>
                  </a:lnTo>
                  <a:close/>
                  <a:moveTo>
                    <a:pt x="64327" y="32977"/>
                  </a:moveTo>
                  <a:cubicBezTo>
                    <a:pt x="66098" y="26144"/>
                    <a:pt x="72931" y="19059"/>
                    <a:pt x="77486" y="15263"/>
                  </a:cubicBezTo>
                  <a:cubicBezTo>
                    <a:pt x="86342" y="7419"/>
                    <a:pt x="93681" y="5647"/>
                    <a:pt x="97983" y="5647"/>
                  </a:cubicBezTo>
                  <a:cubicBezTo>
                    <a:pt x="108105" y="5647"/>
                    <a:pt x="114178" y="14504"/>
                    <a:pt x="114178" y="29434"/>
                  </a:cubicBezTo>
                  <a:cubicBezTo>
                    <a:pt x="114178" y="44364"/>
                    <a:pt x="105827" y="73465"/>
                    <a:pt x="101272" y="83081"/>
                  </a:cubicBezTo>
                  <a:cubicBezTo>
                    <a:pt x="92669" y="100795"/>
                    <a:pt x="80522" y="109145"/>
                    <a:pt x="71159" y="109145"/>
                  </a:cubicBezTo>
                  <a:cubicBezTo>
                    <a:pt x="54458" y="109145"/>
                    <a:pt x="51168" y="88142"/>
                    <a:pt x="51168" y="86624"/>
                  </a:cubicBezTo>
                  <a:cubicBezTo>
                    <a:pt x="51168" y="86118"/>
                    <a:pt x="51168" y="85611"/>
                    <a:pt x="51928" y="82575"/>
                  </a:cubicBezTo>
                  <a:lnTo>
                    <a:pt x="64327" y="32977"/>
                  </a:lnTo>
                  <a:close/>
                </a:path>
              </a:pathLst>
            </a:custGeom>
            <a:solidFill>
              <a:srgbClr val="000000"/>
            </a:solidFill>
            <a:ln w="25381" cap="flat">
              <a:noFill/>
              <a:prstDash val="solid"/>
              <a:miter/>
            </a:ln>
          </p:spPr>
          <p:txBody>
            <a:bodyPr rtlCol="0" anchor="ctr"/>
            <a:lstStyle/>
            <a:p>
              <a:endParaRPr lang="en-CN"/>
            </a:p>
          </p:txBody>
        </p:sp>
        <p:sp>
          <p:nvSpPr>
            <p:cNvPr id="46" name="Freeform 45">
              <a:extLst>
                <a:ext uri="{FF2B5EF4-FFF2-40B4-BE49-F238E27FC236}">
                  <a16:creationId xmlns:a16="http://schemas.microsoft.com/office/drawing/2014/main" id="{5CDB64BD-FD14-198D-3C20-4DC03CCC432C}"/>
                </a:ext>
              </a:extLst>
            </p:cNvPr>
            <p:cNvSpPr/>
            <p:nvPr>
              <p:custDataLst>
                <p:tags r:id="rId75"/>
              </p:custDataLst>
            </p:nvPr>
          </p:nvSpPr>
          <p:spPr>
            <a:xfrm>
              <a:off x="10425837" y="4497929"/>
              <a:ext cx="53672" cy="119212"/>
            </a:xfrm>
            <a:custGeom>
              <a:avLst/>
              <a:gdLst>
                <a:gd name="connsiteX0" fmla="*/ 49377 w 53672"/>
                <a:gd name="connsiteY0" fmla="*/ 6813 h 119212"/>
                <a:gd name="connsiteX1" fmla="*/ 42291 w 53672"/>
                <a:gd name="connsiteY1" fmla="*/ 82 h 119212"/>
                <a:gd name="connsiteX2" fmla="*/ 32372 w 53672"/>
                <a:gd name="connsiteY2" fmla="*/ 9824 h 119212"/>
                <a:gd name="connsiteX3" fmla="*/ 39457 w 53672"/>
                <a:gd name="connsiteY3" fmla="*/ 16555 h 119212"/>
                <a:gd name="connsiteX4" fmla="*/ 49377 w 53672"/>
                <a:gd name="connsiteY4" fmla="*/ 6813 h 119212"/>
                <a:gd name="connsiteX5" fmla="*/ 13241 w 53672"/>
                <a:gd name="connsiteY5" fmla="*/ 96798 h 119212"/>
                <a:gd name="connsiteX6" fmla="*/ 11647 w 53672"/>
                <a:gd name="connsiteY6" fmla="*/ 104238 h 119212"/>
                <a:gd name="connsiteX7" fmla="*/ 28475 w 53672"/>
                <a:gd name="connsiteY7" fmla="*/ 119294 h 119212"/>
                <a:gd name="connsiteX8" fmla="*/ 53982 w 53672"/>
                <a:gd name="connsiteY8" fmla="*/ 92192 h 119212"/>
                <a:gd name="connsiteX9" fmla="*/ 51148 w 53672"/>
                <a:gd name="connsiteY9" fmla="*/ 89890 h 119212"/>
                <a:gd name="connsiteX10" fmla="*/ 47783 w 53672"/>
                <a:gd name="connsiteY10" fmla="*/ 92901 h 119212"/>
                <a:gd name="connsiteX11" fmla="*/ 29006 w 53672"/>
                <a:gd name="connsiteY11" fmla="*/ 114334 h 119212"/>
                <a:gd name="connsiteX12" fmla="*/ 24578 w 53672"/>
                <a:gd name="connsiteY12" fmla="*/ 108135 h 119212"/>
                <a:gd name="connsiteX13" fmla="*/ 27412 w 53672"/>
                <a:gd name="connsiteY13" fmla="*/ 96798 h 119212"/>
                <a:gd name="connsiteX14" fmla="*/ 33080 w 53672"/>
                <a:gd name="connsiteY14" fmla="*/ 82627 h 119212"/>
                <a:gd name="connsiteX15" fmla="*/ 41760 w 53672"/>
                <a:gd name="connsiteY15" fmla="*/ 60131 h 119212"/>
                <a:gd name="connsiteX16" fmla="*/ 42823 w 53672"/>
                <a:gd name="connsiteY16" fmla="*/ 54462 h 119212"/>
                <a:gd name="connsiteX17" fmla="*/ 25995 w 53672"/>
                <a:gd name="connsiteY17" fmla="*/ 39406 h 119212"/>
                <a:gd name="connsiteX18" fmla="*/ 310 w 53672"/>
                <a:gd name="connsiteY18" fmla="*/ 66508 h 119212"/>
                <a:gd name="connsiteX19" fmla="*/ 3321 w 53672"/>
                <a:gd name="connsiteY19" fmla="*/ 68810 h 119212"/>
                <a:gd name="connsiteX20" fmla="*/ 6510 w 53672"/>
                <a:gd name="connsiteY20" fmla="*/ 65976 h 119212"/>
                <a:gd name="connsiteX21" fmla="*/ 25463 w 53672"/>
                <a:gd name="connsiteY21" fmla="*/ 44366 h 119212"/>
                <a:gd name="connsiteX22" fmla="*/ 29892 w 53672"/>
                <a:gd name="connsiteY22" fmla="*/ 50565 h 119212"/>
                <a:gd name="connsiteX23" fmla="*/ 24401 w 53672"/>
                <a:gd name="connsiteY23" fmla="*/ 68279 h 119212"/>
                <a:gd name="connsiteX24" fmla="*/ 13241 w 53672"/>
                <a:gd name="connsiteY24" fmla="*/ 96798 h 11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2" h="119212">
                  <a:moveTo>
                    <a:pt x="49377" y="6813"/>
                  </a:moveTo>
                  <a:cubicBezTo>
                    <a:pt x="49377" y="3979"/>
                    <a:pt x="47251" y="82"/>
                    <a:pt x="42291" y="82"/>
                  </a:cubicBezTo>
                  <a:cubicBezTo>
                    <a:pt x="37509" y="82"/>
                    <a:pt x="32372" y="4687"/>
                    <a:pt x="32372" y="9824"/>
                  </a:cubicBezTo>
                  <a:cubicBezTo>
                    <a:pt x="32372" y="12835"/>
                    <a:pt x="34674" y="16555"/>
                    <a:pt x="39457" y="16555"/>
                  </a:cubicBezTo>
                  <a:cubicBezTo>
                    <a:pt x="44594" y="16555"/>
                    <a:pt x="49377" y="11596"/>
                    <a:pt x="49377" y="6813"/>
                  </a:cubicBezTo>
                  <a:close/>
                  <a:moveTo>
                    <a:pt x="13241" y="96798"/>
                  </a:moveTo>
                  <a:cubicBezTo>
                    <a:pt x="12532" y="99101"/>
                    <a:pt x="11647" y="101226"/>
                    <a:pt x="11647" y="104238"/>
                  </a:cubicBezTo>
                  <a:cubicBezTo>
                    <a:pt x="11647" y="112563"/>
                    <a:pt x="18732" y="119294"/>
                    <a:pt x="28475" y="119294"/>
                  </a:cubicBezTo>
                  <a:cubicBezTo>
                    <a:pt x="46188" y="119294"/>
                    <a:pt x="53982" y="94849"/>
                    <a:pt x="53982" y="92192"/>
                  </a:cubicBezTo>
                  <a:cubicBezTo>
                    <a:pt x="53982" y="89890"/>
                    <a:pt x="51680" y="89890"/>
                    <a:pt x="51148" y="89890"/>
                  </a:cubicBezTo>
                  <a:cubicBezTo>
                    <a:pt x="48668" y="89890"/>
                    <a:pt x="48491" y="90952"/>
                    <a:pt x="47783" y="92901"/>
                  </a:cubicBezTo>
                  <a:cubicBezTo>
                    <a:pt x="43708" y="107072"/>
                    <a:pt x="35914" y="114334"/>
                    <a:pt x="29006" y="114334"/>
                  </a:cubicBezTo>
                  <a:cubicBezTo>
                    <a:pt x="25463" y="114334"/>
                    <a:pt x="24578" y="112032"/>
                    <a:pt x="24578" y="108135"/>
                  </a:cubicBezTo>
                  <a:cubicBezTo>
                    <a:pt x="24578" y="104060"/>
                    <a:pt x="25818" y="100695"/>
                    <a:pt x="27412" y="96798"/>
                  </a:cubicBezTo>
                  <a:cubicBezTo>
                    <a:pt x="29183" y="92015"/>
                    <a:pt x="31132" y="87232"/>
                    <a:pt x="33080" y="82627"/>
                  </a:cubicBezTo>
                  <a:cubicBezTo>
                    <a:pt x="34674" y="78376"/>
                    <a:pt x="41051" y="62256"/>
                    <a:pt x="41760" y="60131"/>
                  </a:cubicBezTo>
                  <a:cubicBezTo>
                    <a:pt x="42291" y="58359"/>
                    <a:pt x="42823" y="56234"/>
                    <a:pt x="42823" y="54462"/>
                  </a:cubicBezTo>
                  <a:cubicBezTo>
                    <a:pt x="42823" y="46137"/>
                    <a:pt x="35737" y="39406"/>
                    <a:pt x="25995" y="39406"/>
                  </a:cubicBezTo>
                  <a:cubicBezTo>
                    <a:pt x="8458" y="39406"/>
                    <a:pt x="310" y="63496"/>
                    <a:pt x="310" y="66508"/>
                  </a:cubicBezTo>
                  <a:cubicBezTo>
                    <a:pt x="310" y="68810"/>
                    <a:pt x="2790" y="68810"/>
                    <a:pt x="3321" y="68810"/>
                  </a:cubicBezTo>
                  <a:cubicBezTo>
                    <a:pt x="5801" y="68810"/>
                    <a:pt x="5978" y="67925"/>
                    <a:pt x="6510" y="65976"/>
                  </a:cubicBezTo>
                  <a:cubicBezTo>
                    <a:pt x="11115" y="50743"/>
                    <a:pt x="18909" y="44366"/>
                    <a:pt x="25463" y="44366"/>
                  </a:cubicBezTo>
                  <a:cubicBezTo>
                    <a:pt x="28298" y="44366"/>
                    <a:pt x="29892" y="45783"/>
                    <a:pt x="29892" y="50565"/>
                  </a:cubicBezTo>
                  <a:cubicBezTo>
                    <a:pt x="29892" y="54640"/>
                    <a:pt x="28829" y="57297"/>
                    <a:pt x="24401" y="68279"/>
                  </a:cubicBezTo>
                  <a:lnTo>
                    <a:pt x="13241" y="96798"/>
                  </a:lnTo>
                  <a:close/>
                </a:path>
              </a:pathLst>
            </a:custGeom>
            <a:solidFill>
              <a:srgbClr val="000000"/>
            </a:solidFill>
            <a:ln w="25381" cap="flat">
              <a:noFill/>
              <a:prstDash val="solid"/>
              <a:miter/>
            </a:ln>
          </p:spPr>
          <p:txBody>
            <a:bodyPr rtlCol="0" anchor="ctr"/>
            <a:lstStyle/>
            <a:p>
              <a:endParaRPr lang="en-CN"/>
            </a:p>
          </p:txBody>
        </p:sp>
        <p:sp>
          <p:nvSpPr>
            <p:cNvPr id="47" name="Freeform 46">
              <a:extLst>
                <a:ext uri="{FF2B5EF4-FFF2-40B4-BE49-F238E27FC236}">
                  <a16:creationId xmlns:a16="http://schemas.microsoft.com/office/drawing/2014/main" id="{C29F22F4-7290-1772-BC2E-F7FD76C1FBE6}"/>
                </a:ext>
              </a:extLst>
            </p:cNvPr>
            <p:cNvSpPr/>
            <p:nvPr>
              <p:custDataLst>
                <p:tags r:id="rId76"/>
              </p:custDataLst>
            </p:nvPr>
          </p:nvSpPr>
          <p:spPr>
            <a:xfrm>
              <a:off x="10516184" y="4387625"/>
              <a:ext cx="58707" cy="253051"/>
            </a:xfrm>
            <a:custGeom>
              <a:avLst/>
              <a:gdLst>
                <a:gd name="connsiteX0" fmla="*/ 59021 w 58707"/>
                <a:gd name="connsiteY0" fmla="*/ 126606 h 253051"/>
                <a:gd name="connsiteX1" fmla="*/ 42320 w 58707"/>
                <a:gd name="connsiteY1" fmla="*/ 47654 h 253051"/>
                <a:gd name="connsiteX2" fmla="*/ 2844 w 58707"/>
                <a:gd name="connsiteY2" fmla="*/ 80 h 253051"/>
                <a:gd name="connsiteX3" fmla="*/ 313 w 58707"/>
                <a:gd name="connsiteY3" fmla="*/ 2611 h 253051"/>
                <a:gd name="connsiteX4" fmla="*/ 5121 w 58707"/>
                <a:gd name="connsiteY4" fmla="*/ 8431 h 253051"/>
                <a:gd name="connsiteX5" fmla="*/ 44344 w 58707"/>
                <a:gd name="connsiteY5" fmla="*/ 126606 h 253051"/>
                <a:gd name="connsiteX6" fmla="*/ 3603 w 58707"/>
                <a:gd name="connsiteY6" fmla="*/ 246299 h 253051"/>
                <a:gd name="connsiteX7" fmla="*/ 313 w 58707"/>
                <a:gd name="connsiteY7" fmla="*/ 250601 h 253051"/>
                <a:gd name="connsiteX8" fmla="*/ 2844 w 58707"/>
                <a:gd name="connsiteY8" fmla="*/ 253131 h 253051"/>
                <a:gd name="connsiteX9" fmla="*/ 43079 w 58707"/>
                <a:gd name="connsiteY9" fmla="*/ 203786 h 253051"/>
                <a:gd name="connsiteX10" fmla="*/ 59021 w 58707"/>
                <a:gd name="connsiteY10" fmla="*/ 126606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3051">
                  <a:moveTo>
                    <a:pt x="59021" y="126606"/>
                  </a:moveTo>
                  <a:cubicBezTo>
                    <a:pt x="59021" y="106868"/>
                    <a:pt x="56238" y="76249"/>
                    <a:pt x="42320" y="47654"/>
                  </a:cubicBezTo>
                  <a:cubicBezTo>
                    <a:pt x="27137" y="16529"/>
                    <a:pt x="5374" y="80"/>
                    <a:pt x="2844" y="80"/>
                  </a:cubicBezTo>
                  <a:cubicBezTo>
                    <a:pt x="1326" y="80"/>
                    <a:pt x="313" y="1092"/>
                    <a:pt x="313" y="2611"/>
                  </a:cubicBezTo>
                  <a:cubicBezTo>
                    <a:pt x="313" y="3370"/>
                    <a:pt x="313" y="3876"/>
                    <a:pt x="5121" y="8431"/>
                  </a:cubicBezTo>
                  <a:cubicBezTo>
                    <a:pt x="29920" y="33483"/>
                    <a:pt x="44344" y="73718"/>
                    <a:pt x="44344" y="126606"/>
                  </a:cubicBezTo>
                  <a:cubicBezTo>
                    <a:pt x="44344" y="169877"/>
                    <a:pt x="34981" y="214414"/>
                    <a:pt x="3603" y="246299"/>
                  </a:cubicBezTo>
                  <a:cubicBezTo>
                    <a:pt x="313" y="249336"/>
                    <a:pt x="313" y="249842"/>
                    <a:pt x="313" y="250601"/>
                  </a:cubicBezTo>
                  <a:cubicBezTo>
                    <a:pt x="313" y="252119"/>
                    <a:pt x="1326" y="253131"/>
                    <a:pt x="2844" y="253131"/>
                  </a:cubicBezTo>
                  <a:cubicBezTo>
                    <a:pt x="5374" y="253131"/>
                    <a:pt x="28149" y="235924"/>
                    <a:pt x="43079" y="203786"/>
                  </a:cubicBezTo>
                  <a:cubicBezTo>
                    <a:pt x="55985" y="175951"/>
                    <a:pt x="59021" y="147862"/>
                    <a:pt x="59021" y="126606"/>
                  </a:cubicBezTo>
                  <a:close/>
                </a:path>
              </a:pathLst>
            </a:custGeom>
            <a:solidFill>
              <a:srgbClr val="000000"/>
            </a:solidFill>
            <a:ln w="25381" cap="flat">
              <a:noFill/>
              <a:prstDash val="solid"/>
              <a:miter/>
            </a:ln>
          </p:spPr>
          <p:txBody>
            <a:bodyPr rtlCol="0" anchor="ctr"/>
            <a:lstStyle/>
            <a:p>
              <a:endParaRPr lang="en-CN"/>
            </a:p>
          </p:txBody>
        </p:sp>
      </p:grpSp>
      <p:grpSp>
        <p:nvGrpSpPr>
          <p:cNvPr id="18465" name="Group 18464" descr="\documentclass{article}&#10;\usepackage{amsmath, amsfonts , amssymb, bm}&#10;\pagestyle{empty}&#10;\begin{document}&#10;&#10;\begin{equation*}&#10;            P(a_i,q|p_i)=\frac{P(q|a_i,p_i)\cdot P(a_i|p_i)}{P(q|p_i)}&#10;        \end{equation*}&#10;&#10;&#10;\end{document}" title="IguanaTex Vector Display">
            <a:extLst>
              <a:ext uri="{FF2B5EF4-FFF2-40B4-BE49-F238E27FC236}">
                <a16:creationId xmlns:a16="http://schemas.microsoft.com/office/drawing/2014/main" id="{6EDD3A1F-BD97-B4CD-8013-625470A26A4C}"/>
              </a:ext>
            </a:extLst>
          </p:cNvPr>
          <p:cNvGrpSpPr>
            <a:grpSpLocks noChangeAspect="1"/>
          </p:cNvGrpSpPr>
          <p:nvPr>
            <p:custDataLst>
              <p:tags r:id="rId2"/>
            </p:custDataLst>
          </p:nvPr>
        </p:nvGrpSpPr>
        <p:grpSpPr>
          <a:xfrm>
            <a:off x="3539238" y="4233984"/>
            <a:ext cx="3667004" cy="572913"/>
            <a:chOff x="7547406" y="4021707"/>
            <a:chExt cx="3667004" cy="572913"/>
          </a:xfrm>
        </p:grpSpPr>
        <p:sp>
          <p:nvSpPr>
            <p:cNvPr id="52" name="Freeform 51">
              <a:extLst>
                <a:ext uri="{FF2B5EF4-FFF2-40B4-BE49-F238E27FC236}">
                  <a16:creationId xmlns:a16="http://schemas.microsoft.com/office/drawing/2014/main" id="{F0DC6395-BCDC-8ECC-E58F-8D41BBE28FCA}"/>
                </a:ext>
              </a:extLst>
            </p:cNvPr>
            <p:cNvSpPr/>
            <p:nvPr>
              <p:custDataLst>
                <p:tags r:id="rId3"/>
              </p:custDataLst>
            </p:nvPr>
          </p:nvSpPr>
          <p:spPr>
            <a:xfrm>
              <a:off x="7547406" y="4202013"/>
              <a:ext cx="179440" cy="165632"/>
            </a:xfrm>
            <a:custGeom>
              <a:avLst/>
              <a:gdLst>
                <a:gd name="connsiteX0" fmla="*/ 66257 w 179440"/>
                <a:gd name="connsiteY0" fmla="*/ 89078 h 165632"/>
                <a:gd name="connsiteX1" fmla="*/ 108981 w 179440"/>
                <a:gd name="connsiteY1" fmla="*/ 89078 h 165632"/>
                <a:gd name="connsiteX2" fmla="*/ 179601 w 179440"/>
                <a:gd name="connsiteY2" fmla="*/ 36697 h 165632"/>
                <a:gd name="connsiteX3" fmla="*/ 130091 w 179440"/>
                <a:gd name="connsiteY3" fmla="*/ 78 h 165632"/>
                <a:gd name="connsiteX4" fmla="*/ 48664 w 179440"/>
                <a:gd name="connsiteY4" fmla="*/ 78 h 165632"/>
                <a:gd name="connsiteX5" fmla="*/ 41125 w 179440"/>
                <a:gd name="connsiteY5" fmla="*/ 4686 h 165632"/>
                <a:gd name="connsiteX6" fmla="*/ 48413 w 179440"/>
                <a:gd name="connsiteY6" fmla="*/ 7596 h 165632"/>
                <a:gd name="connsiteX7" fmla="*/ 59220 w 179440"/>
                <a:gd name="connsiteY7" fmla="*/ 8081 h 165632"/>
                <a:gd name="connsiteX8" fmla="*/ 64749 w 179440"/>
                <a:gd name="connsiteY8" fmla="*/ 11961 h 165632"/>
                <a:gd name="connsiteX9" fmla="*/ 63744 w 179440"/>
                <a:gd name="connsiteY9" fmla="*/ 16568 h 165632"/>
                <a:gd name="connsiteX10" fmla="*/ 30067 w 179440"/>
                <a:gd name="connsiteY10" fmla="*/ 146795 h 165632"/>
                <a:gd name="connsiteX11" fmla="*/ 7197 w 179440"/>
                <a:gd name="connsiteY11" fmla="*/ 158193 h 165632"/>
                <a:gd name="connsiteX12" fmla="*/ 160 w 179440"/>
                <a:gd name="connsiteY12" fmla="*/ 162800 h 165632"/>
                <a:gd name="connsiteX13" fmla="*/ 3930 w 179440"/>
                <a:gd name="connsiteY13" fmla="*/ 165710 h 165632"/>
                <a:gd name="connsiteX14" fmla="*/ 35847 w 179440"/>
                <a:gd name="connsiteY14" fmla="*/ 164983 h 165632"/>
                <a:gd name="connsiteX15" fmla="*/ 51932 w 179440"/>
                <a:gd name="connsiteY15" fmla="*/ 165225 h 165632"/>
                <a:gd name="connsiteX16" fmla="*/ 68267 w 179440"/>
                <a:gd name="connsiteY16" fmla="*/ 165710 h 165632"/>
                <a:gd name="connsiteX17" fmla="*/ 73294 w 179440"/>
                <a:gd name="connsiteY17" fmla="*/ 160860 h 165632"/>
                <a:gd name="connsiteX18" fmla="*/ 66257 w 179440"/>
                <a:gd name="connsiteY18" fmla="*/ 158193 h 165632"/>
                <a:gd name="connsiteX19" fmla="*/ 49921 w 179440"/>
                <a:gd name="connsiteY19" fmla="*/ 153828 h 165632"/>
                <a:gd name="connsiteX20" fmla="*/ 50675 w 179440"/>
                <a:gd name="connsiteY20" fmla="*/ 149705 h 165632"/>
                <a:gd name="connsiteX21" fmla="*/ 66257 w 179440"/>
                <a:gd name="connsiteY21" fmla="*/ 89078 h 165632"/>
                <a:gd name="connsiteX22" fmla="*/ 84352 w 179440"/>
                <a:gd name="connsiteY22" fmla="*/ 16811 h 165632"/>
                <a:gd name="connsiteX23" fmla="*/ 97923 w 179440"/>
                <a:gd name="connsiteY23" fmla="*/ 7596 h 165632"/>
                <a:gd name="connsiteX24" fmla="*/ 122049 w 179440"/>
                <a:gd name="connsiteY24" fmla="*/ 7596 h 165632"/>
                <a:gd name="connsiteX25" fmla="*/ 156229 w 179440"/>
                <a:gd name="connsiteY25" fmla="*/ 30876 h 165632"/>
                <a:gd name="connsiteX26" fmla="*/ 141401 w 179440"/>
                <a:gd name="connsiteY26" fmla="*/ 69920 h 165632"/>
                <a:gd name="connsiteX27" fmla="*/ 102698 w 179440"/>
                <a:gd name="connsiteY27" fmla="*/ 82773 h 165632"/>
                <a:gd name="connsiteX28" fmla="*/ 67262 w 179440"/>
                <a:gd name="connsiteY28" fmla="*/ 82773 h 165632"/>
                <a:gd name="connsiteX29" fmla="*/ 84352 w 179440"/>
                <a:gd name="connsiteY29" fmla="*/ 16811 h 16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440" h="165632">
                  <a:moveTo>
                    <a:pt x="66257" y="89078"/>
                  </a:moveTo>
                  <a:lnTo>
                    <a:pt x="108981" y="89078"/>
                  </a:lnTo>
                  <a:cubicBezTo>
                    <a:pt x="144668" y="89078"/>
                    <a:pt x="179601" y="63857"/>
                    <a:pt x="179601" y="36697"/>
                  </a:cubicBezTo>
                  <a:cubicBezTo>
                    <a:pt x="179601" y="18024"/>
                    <a:pt x="163014" y="78"/>
                    <a:pt x="130091" y="78"/>
                  </a:cubicBezTo>
                  <a:lnTo>
                    <a:pt x="48664" y="78"/>
                  </a:lnTo>
                  <a:cubicBezTo>
                    <a:pt x="43889" y="78"/>
                    <a:pt x="41125" y="78"/>
                    <a:pt x="41125" y="4686"/>
                  </a:cubicBezTo>
                  <a:cubicBezTo>
                    <a:pt x="41125" y="7596"/>
                    <a:pt x="43387" y="7596"/>
                    <a:pt x="48413" y="7596"/>
                  </a:cubicBezTo>
                  <a:cubicBezTo>
                    <a:pt x="51680" y="7596"/>
                    <a:pt x="56204" y="7838"/>
                    <a:pt x="59220" y="8081"/>
                  </a:cubicBezTo>
                  <a:cubicBezTo>
                    <a:pt x="63241" y="8566"/>
                    <a:pt x="64749" y="9293"/>
                    <a:pt x="64749" y="11961"/>
                  </a:cubicBezTo>
                  <a:cubicBezTo>
                    <a:pt x="64749" y="12931"/>
                    <a:pt x="64497" y="13658"/>
                    <a:pt x="63744" y="16568"/>
                  </a:cubicBezTo>
                  <a:lnTo>
                    <a:pt x="30067" y="146795"/>
                  </a:lnTo>
                  <a:cubicBezTo>
                    <a:pt x="27554" y="156253"/>
                    <a:pt x="27051" y="158193"/>
                    <a:pt x="7197" y="158193"/>
                  </a:cubicBezTo>
                  <a:cubicBezTo>
                    <a:pt x="2925" y="158193"/>
                    <a:pt x="160" y="158193"/>
                    <a:pt x="160" y="162800"/>
                  </a:cubicBezTo>
                  <a:cubicBezTo>
                    <a:pt x="160" y="165710"/>
                    <a:pt x="3176" y="165710"/>
                    <a:pt x="3930" y="165710"/>
                  </a:cubicBezTo>
                  <a:cubicBezTo>
                    <a:pt x="10967" y="165710"/>
                    <a:pt x="28810" y="164983"/>
                    <a:pt x="35847" y="164983"/>
                  </a:cubicBezTo>
                  <a:cubicBezTo>
                    <a:pt x="41125" y="164983"/>
                    <a:pt x="46654" y="165225"/>
                    <a:pt x="51932" y="165225"/>
                  </a:cubicBezTo>
                  <a:cubicBezTo>
                    <a:pt x="57461" y="165225"/>
                    <a:pt x="62990" y="165710"/>
                    <a:pt x="68267" y="165710"/>
                  </a:cubicBezTo>
                  <a:cubicBezTo>
                    <a:pt x="70027" y="165710"/>
                    <a:pt x="73294" y="165710"/>
                    <a:pt x="73294" y="160860"/>
                  </a:cubicBezTo>
                  <a:cubicBezTo>
                    <a:pt x="73294" y="158193"/>
                    <a:pt x="71032" y="158193"/>
                    <a:pt x="66257" y="158193"/>
                  </a:cubicBezTo>
                  <a:cubicBezTo>
                    <a:pt x="56958" y="158193"/>
                    <a:pt x="49921" y="158193"/>
                    <a:pt x="49921" y="153828"/>
                  </a:cubicBezTo>
                  <a:cubicBezTo>
                    <a:pt x="49921" y="152373"/>
                    <a:pt x="50424" y="151160"/>
                    <a:pt x="50675" y="149705"/>
                  </a:cubicBezTo>
                  <a:lnTo>
                    <a:pt x="66257" y="89078"/>
                  </a:lnTo>
                  <a:close/>
                  <a:moveTo>
                    <a:pt x="84352" y="16811"/>
                  </a:moveTo>
                  <a:cubicBezTo>
                    <a:pt x="86613" y="8323"/>
                    <a:pt x="87116" y="7596"/>
                    <a:pt x="97923" y="7596"/>
                  </a:cubicBezTo>
                  <a:lnTo>
                    <a:pt x="122049" y="7596"/>
                  </a:lnTo>
                  <a:cubicBezTo>
                    <a:pt x="142909" y="7596"/>
                    <a:pt x="156229" y="14143"/>
                    <a:pt x="156229" y="30876"/>
                  </a:cubicBezTo>
                  <a:cubicBezTo>
                    <a:pt x="156229" y="40334"/>
                    <a:pt x="151202" y="61190"/>
                    <a:pt x="141401" y="69920"/>
                  </a:cubicBezTo>
                  <a:cubicBezTo>
                    <a:pt x="128835" y="80833"/>
                    <a:pt x="113756" y="82773"/>
                    <a:pt x="102698" y="82773"/>
                  </a:cubicBezTo>
                  <a:lnTo>
                    <a:pt x="67262" y="82773"/>
                  </a:lnTo>
                  <a:lnTo>
                    <a:pt x="84352" y="16811"/>
                  </a:lnTo>
                  <a:close/>
                </a:path>
              </a:pathLst>
            </a:custGeom>
            <a:solidFill>
              <a:srgbClr val="000000"/>
            </a:solidFill>
            <a:ln w="25183" cap="flat">
              <a:noFill/>
              <a:prstDash val="solid"/>
              <a:miter/>
            </a:ln>
          </p:spPr>
          <p:txBody>
            <a:bodyPr rtlCol="0" anchor="ctr"/>
            <a:lstStyle/>
            <a:p>
              <a:endParaRPr lang="en-CN"/>
            </a:p>
          </p:txBody>
        </p:sp>
        <p:sp>
          <p:nvSpPr>
            <p:cNvPr id="53" name="Freeform 52">
              <a:extLst>
                <a:ext uri="{FF2B5EF4-FFF2-40B4-BE49-F238E27FC236}">
                  <a16:creationId xmlns:a16="http://schemas.microsoft.com/office/drawing/2014/main" id="{FED642D8-8DD3-0EC9-93D8-0E7C69506E02}"/>
                </a:ext>
              </a:extLst>
            </p:cNvPr>
            <p:cNvSpPr/>
            <p:nvPr>
              <p:custDataLst>
                <p:tags r:id="rId4"/>
              </p:custDataLst>
            </p:nvPr>
          </p:nvSpPr>
          <p:spPr>
            <a:xfrm>
              <a:off x="7758488" y="4185765"/>
              <a:ext cx="58305" cy="242507"/>
            </a:xfrm>
            <a:custGeom>
              <a:avLst/>
              <a:gdLst>
                <a:gd name="connsiteX0" fmla="*/ 58474 w 58305"/>
                <a:gd name="connsiteY0" fmla="*/ 240160 h 242507"/>
                <a:gd name="connsiteX1" fmla="*/ 54201 w 58305"/>
                <a:gd name="connsiteY1" fmla="*/ 234825 h 242507"/>
                <a:gd name="connsiteX2" fmla="*/ 14744 w 58305"/>
                <a:gd name="connsiteY2" fmla="*/ 121332 h 242507"/>
                <a:gd name="connsiteX3" fmla="*/ 55207 w 58305"/>
                <a:gd name="connsiteY3" fmla="*/ 6626 h 242507"/>
                <a:gd name="connsiteX4" fmla="*/ 58474 w 58305"/>
                <a:gd name="connsiteY4" fmla="*/ 2503 h 242507"/>
                <a:gd name="connsiteX5" fmla="*/ 55960 w 58305"/>
                <a:gd name="connsiteY5" fmla="*/ 78 h 242507"/>
                <a:gd name="connsiteX6" fmla="*/ 16001 w 58305"/>
                <a:gd name="connsiteY6" fmla="*/ 47367 h 242507"/>
                <a:gd name="connsiteX7" fmla="*/ 168 w 58305"/>
                <a:gd name="connsiteY7" fmla="*/ 121332 h 242507"/>
                <a:gd name="connsiteX8" fmla="*/ 16755 w 58305"/>
                <a:gd name="connsiteY8" fmla="*/ 196994 h 242507"/>
                <a:gd name="connsiteX9" fmla="*/ 55960 w 58305"/>
                <a:gd name="connsiteY9" fmla="*/ 242585 h 242507"/>
                <a:gd name="connsiteX10" fmla="*/ 58474 w 58305"/>
                <a:gd name="connsiteY10" fmla="*/ 240160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474" y="240160"/>
                  </a:moveTo>
                  <a:cubicBezTo>
                    <a:pt x="58474" y="239433"/>
                    <a:pt x="58474" y="238948"/>
                    <a:pt x="54201" y="234825"/>
                  </a:cubicBezTo>
                  <a:cubicBezTo>
                    <a:pt x="22787" y="204269"/>
                    <a:pt x="14744" y="158435"/>
                    <a:pt x="14744" y="121332"/>
                  </a:cubicBezTo>
                  <a:cubicBezTo>
                    <a:pt x="14744" y="79135"/>
                    <a:pt x="24294" y="36939"/>
                    <a:pt x="55207" y="6626"/>
                  </a:cubicBezTo>
                  <a:cubicBezTo>
                    <a:pt x="58474" y="3716"/>
                    <a:pt x="58474" y="3231"/>
                    <a:pt x="58474" y="2503"/>
                  </a:cubicBezTo>
                  <a:cubicBezTo>
                    <a:pt x="58474" y="806"/>
                    <a:pt x="57468" y="78"/>
                    <a:pt x="55960" y="78"/>
                  </a:cubicBezTo>
                  <a:cubicBezTo>
                    <a:pt x="53447" y="78"/>
                    <a:pt x="30829" y="16568"/>
                    <a:pt x="16001" y="47367"/>
                  </a:cubicBezTo>
                  <a:cubicBezTo>
                    <a:pt x="3184" y="74043"/>
                    <a:pt x="168" y="100961"/>
                    <a:pt x="168" y="121332"/>
                  </a:cubicBezTo>
                  <a:cubicBezTo>
                    <a:pt x="168" y="140247"/>
                    <a:pt x="2932" y="169591"/>
                    <a:pt x="16755" y="196994"/>
                  </a:cubicBezTo>
                  <a:cubicBezTo>
                    <a:pt x="31834" y="226822"/>
                    <a:pt x="53447" y="242585"/>
                    <a:pt x="55960" y="242585"/>
                  </a:cubicBezTo>
                  <a:cubicBezTo>
                    <a:pt x="57468" y="242585"/>
                    <a:pt x="58474" y="241858"/>
                    <a:pt x="58474" y="240160"/>
                  </a:cubicBezTo>
                  <a:close/>
                </a:path>
              </a:pathLst>
            </a:custGeom>
            <a:solidFill>
              <a:srgbClr val="000000"/>
            </a:solidFill>
            <a:ln w="25183" cap="flat">
              <a:noFill/>
              <a:prstDash val="solid"/>
              <a:miter/>
            </a:ln>
          </p:spPr>
          <p:txBody>
            <a:bodyPr rtlCol="0" anchor="ctr"/>
            <a:lstStyle/>
            <a:p>
              <a:endParaRPr lang="en-CN"/>
            </a:p>
          </p:txBody>
        </p:sp>
        <p:sp>
          <p:nvSpPr>
            <p:cNvPr id="54" name="Freeform 53">
              <a:extLst>
                <a:ext uri="{FF2B5EF4-FFF2-40B4-BE49-F238E27FC236}">
                  <a16:creationId xmlns:a16="http://schemas.microsoft.com/office/drawing/2014/main" id="{F9BB4CAE-C5F7-690A-C154-D2741B65DB20}"/>
                </a:ext>
              </a:extLst>
            </p:cNvPr>
            <p:cNvSpPr/>
            <p:nvPr>
              <p:custDataLst>
                <p:tags r:id="rId5"/>
              </p:custDataLst>
            </p:nvPr>
          </p:nvSpPr>
          <p:spPr>
            <a:xfrm>
              <a:off x="7841396" y="4260457"/>
              <a:ext cx="115103" cy="109855"/>
            </a:xfrm>
            <a:custGeom>
              <a:avLst/>
              <a:gdLst>
                <a:gd name="connsiteX0" fmla="*/ 83861 w 115103"/>
                <a:gd name="connsiteY0" fmla="*/ 15598 h 109855"/>
                <a:gd name="connsiteX1" fmla="*/ 60739 w 115103"/>
                <a:gd name="connsiteY1" fmla="*/ 78 h 109855"/>
                <a:gd name="connsiteX2" fmla="*/ 172 w 115103"/>
                <a:gd name="connsiteY2" fmla="*/ 71133 h 109855"/>
                <a:gd name="connsiteX3" fmla="*/ 33597 w 115103"/>
                <a:gd name="connsiteY3" fmla="*/ 109934 h 109855"/>
                <a:gd name="connsiteX4" fmla="*/ 66268 w 115103"/>
                <a:gd name="connsiteY4" fmla="*/ 91746 h 109855"/>
                <a:gd name="connsiteX5" fmla="*/ 89138 w 115103"/>
                <a:gd name="connsiteY5" fmla="*/ 109934 h 109855"/>
                <a:gd name="connsiteX6" fmla="*/ 107736 w 115103"/>
                <a:gd name="connsiteY6" fmla="*/ 96596 h 109855"/>
                <a:gd name="connsiteX7" fmla="*/ 115275 w 115103"/>
                <a:gd name="connsiteY7" fmla="*/ 72588 h 109855"/>
                <a:gd name="connsiteX8" fmla="*/ 112260 w 115103"/>
                <a:gd name="connsiteY8" fmla="*/ 70163 h 109855"/>
                <a:gd name="connsiteX9" fmla="*/ 108741 w 115103"/>
                <a:gd name="connsiteY9" fmla="*/ 74528 h 109855"/>
                <a:gd name="connsiteX10" fmla="*/ 89641 w 115103"/>
                <a:gd name="connsiteY10" fmla="*/ 104599 h 109855"/>
                <a:gd name="connsiteX11" fmla="*/ 82101 w 115103"/>
                <a:gd name="connsiteY11" fmla="*/ 93443 h 109855"/>
                <a:gd name="connsiteX12" fmla="*/ 85369 w 115103"/>
                <a:gd name="connsiteY12" fmla="*/ 75498 h 109855"/>
                <a:gd name="connsiteX13" fmla="*/ 90898 w 115103"/>
                <a:gd name="connsiteY13" fmla="*/ 53672 h 109855"/>
                <a:gd name="connsiteX14" fmla="*/ 99945 w 115103"/>
                <a:gd name="connsiteY14" fmla="*/ 19721 h 109855"/>
                <a:gd name="connsiteX15" fmla="*/ 101704 w 115103"/>
                <a:gd name="connsiteY15" fmla="*/ 11476 h 109855"/>
                <a:gd name="connsiteX16" fmla="*/ 94416 w 115103"/>
                <a:gd name="connsiteY16" fmla="*/ 4928 h 109855"/>
                <a:gd name="connsiteX17" fmla="*/ 83861 w 115103"/>
                <a:gd name="connsiteY17" fmla="*/ 15598 h 109855"/>
                <a:gd name="connsiteX18" fmla="*/ 67525 w 115103"/>
                <a:gd name="connsiteY18" fmla="*/ 78408 h 109855"/>
                <a:gd name="connsiteX19" fmla="*/ 62499 w 115103"/>
                <a:gd name="connsiteY19" fmla="*/ 87381 h 109855"/>
                <a:gd name="connsiteX20" fmla="*/ 34100 w 115103"/>
                <a:gd name="connsiteY20" fmla="*/ 104599 h 109855"/>
                <a:gd name="connsiteX21" fmla="*/ 18015 w 115103"/>
                <a:gd name="connsiteY21" fmla="*/ 81803 h 109855"/>
                <a:gd name="connsiteX22" fmla="*/ 31838 w 115103"/>
                <a:gd name="connsiteY22" fmla="*/ 28694 h 109855"/>
                <a:gd name="connsiteX23" fmla="*/ 60991 w 115103"/>
                <a:gd name="connsiteY23" fmla="*/ 5413 h 109855"/>
                <a:gd name="connsiteX24" fmla="*/ 80845 w 115103"/>
                <a:gd name="connsiteY24" fmla="*/ 26754 h 109855"/>
                <a:gd name="connsiteX25" fmla="*/ 80091 w 115103"/>
                <a:gd name="connsiteY25" fmla="*/ 30876 h 109855"/>
                <a:gd name="connsiteX26" fmla="*/ 67525 w 115103"/>
                <a:gd name="connsiteY26" fmla="*/ 78408 h 10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103" h="109855">
                  <a:moveTo>
                    <a:pt x="83861" y="15598"/>
                  </a:moveTo>
                  <a:cubicBezTo>
                    <a:pt x="79337" y="6626"/>
                    <a:pt x="72049" y="78"/>
                    <a:pt x="60739" y="78"/>
                  </a:cubicBezTo>
                  <a:cubicBezTo>
                    <a:pt x="31335" y="78"/>
                    <a:pt x="172" y="35727"/>
                    <a:pt x="172" y="71133"/>
                  </a:cubicBezTo>
                  <a:cubicBezTo>
                    <a:pt x="172" y="93928"/>
                    <a:pt x="13994" y="109934"/>
                    <a:pt x="33597" y="109934"/>
                  </a:cubicBezTo>
                  <a:cubicBezTo>
                    <a:pt x="38623" y="109934"/>
                    <a:pt x="51189" y="108964"/>
                    <a:pt x="66268" y="91746"/>
                  </a:cubicBezTo>
                  <a:cubicBezTo>
                    <a:pt x="68279" y="101931"/>
                    <a:pt x="77075" y="109934"/>
                    <a:pt x="89138" y="109934"/>
                  </a:cubicBezTo>
                  <a:cubicBezTo>
                    <a:pt x="97934" y="109934"/>
                    <a:pt x="103715" y="104356"/>
                    <a:pt x="107736" y="96596"/>
                  </a:cubicBezTo>
                  <a:cubicBezTo>
                    <a:pt x="112008" y="87866"/>
                    <a:pt x="115275" y="73073"/>
                    <a:pt x="115275" y="72588"/>
                  </a:cubicBezTo>
                  <a:cubicBezTo>
                    <a:pt x="115275" y="70163"/>
                    <a:pt x="113013" y="70163"/>
                    <a:pt x="112260" y="70163"/>
                  </a:cubicBezTo>
                  <a:cubicBezTo>
                    <a:pt x="109746" y="70163"/>
                    <a:pt x="109495" y="71133"/>
                    <a:pt x="108741" y="74528"/>
                  </a:cubicBezTo>
                  <a:cubicBezTo>
                    <a:pt x="104469" y="90291"/>
                    <a:pt x="99945" y="104599"/>
                    <a:pt x="89641" y="104599"/>
                  </a:cubicBezTo>
                  <a:cubicBezTo>
                    <a:pt x="82855" y="104599"/>
                    <a:pt x="82101" y="98293"/>
                    <a:pt x="82101" y="93443"/>
                  </a:cubicBezTo>
                  <a:cubicBezTo>
                    <a:pt x="82101" y="88108"/>
                    <a:pt x="82604" y="86168"/>
                    <a:pt x="85369" y="75498"/>
                  </a:cubicBezTo>
                  <a:cubicBezTo>
                    <a:pt x="88133" y="65312"/>
                    <a:pt x="88636" y="62887"/>
                    <a:pt x="90898" y="53672"/>
                  </a:cubicBezTo>
                  <a:lnTo>
                    <a:pt x="99945" y="19721"/>
                  </a:lnTo>
                  <a:cubicBezTo>
                    <a:pt x="101704" y="12931"/>
                    <a:pt x="101704" y="12446"/>
                    <a:pt x="101704" y="11476"/>
                  </a:cubicBezTo>
                  <a:cubicBezTo>
                    <a:pt x="101704" y="7353"/>
                    <a:pt x="98688" y="4928"/>
                    <a:pt x="94416" y="4928"/>
                  </a:cubicBezTo>
                  <a:cubicBezTo>
                    <a:pt x="88384" y="4928"/>
                    <a:pt x="84615" y="10263"/>
                    <a:pt x="83861" y="15598"/>
                  </a:cubicBezTo>
                  <a:close/>
                  <a:moveTo>
                    <a:pt x="67525" y="78408"/>
                  </a:moveTo>
                  <a:cubicBezTo>
                    <a:pt x="66268" y="82773"/>
                    <a:pt x="66268" y="83258"/>
                    <a:pt x="62499" y="87381"/>
                  </a:cubicBezTo>
                  <a:cubicBezTo>
                    <a:pt x="51441" y="100719"/>
                    <a:pt x="41137" y="104599"/>
                    <a:pt x="34100" y="104599"/>
                  </a:cubicBezTo>
                  <a:cubicBezTo>
                    <a:pt x="21534" y="104599"/>
                    <a:pt x="18015" y="91261"/>
                    <a:pt x="18015" y="81803"/>
                  </a:cubicBezTo>
                  <a:cubicBezTo>
                    <a:pt x="18015" y="69678"/>
                    <a:pt x="26058" y="39849"/>
                    <a:pt x="31838" y="28694"/>
                  </a:cubicBezTo>
                  <a:cubicBezTo>
                    <a:pt x="39629" y="14386"/>
                    <a:pt x="50938" y="5413"/>
                    <a:pt x="60991" y="5413"/>
                  </a:cubicBezTo>
                  <a:cubicBezTo>
                    <a:pt x="77326" y="5413"/>
                    <a:pt x="80845" y="25299"/>
                    <a:pt x="80845" y="26754"/>
                  </a:cubicBezTo>
                  <a:cubicBezTo>
                    <a:pt x="80845" y="28209"/>
                    <a:pt x="80342" y="29664"/>
                    <a:pt x="80091" y="30876"/>
                  </a:cubicBezTo>
                  <a:lnTo>
                    <a:pt x="67525" y="78408"/>
                  </a:lnTo>
                  <a:close/>
                </a:path>
              </a:pathLst>
            </a:custGeom>
            <a:solidFill>
              <a:srgbClr val="000000"/>
            </a:solidFill>
            <a:ln w="25183" cap="flat">
              <a:noFill/>
              <a:prstDash val="solid"/>
              <a:miter/>
            </a:ln>
          </p:spPr>
          <p:txBody>
            <a:bodyPr rtlCol="0" anchor="ctr"/>
            <a:lstStyle/>
            <a:p>
              <a:endParaRPr lang="en-CN"/>
            </a:p>
          </p:txBody>
        </p:sp>
        <p:sp>
          <p:nvSpPr>
            <p:cNvPr id="55" name="Freeform 54">
              <a:extLst>
                <a:ext uri="{FF2B5EF4-FFF2-40B4-BE49-F238E27FC236}">
                  <a16:creationId xmlns:a16="http://schemas.microsoft.com/office/drawing/2014/main" id="{005D6250-A3B7-3D68-3A4A-2AD9F60E2F5E}"/>
                </a:ext>
              </a:extLst>
            </p:cNvPr>
            <p:cNvSpPr/>
            <p:nvPr>
              <p:custDataLst>
                <p:tags r:id="rId6"/>
              </p:custDataLst>
            </p:nvPr>
          </p:nvSpPr>
          <p:spPr>
            <a:xfrm>
              <a:off x="7972456" y="4291474"/>
              <a:ext cx="53304" cy="114245"/>
            </a:xfrm>
            <a:custGeom>
              <a:avLst/>
              <a:gdLst>
                <a:gd name="connsiteX0" fmla="*/ 48908 w 53304"/>
                <a:gd name="connsiteY0" fmla="*/ 6530 h 114245"/>
                <a:gd name="connsiteX1" fmla="*/ 41871 w 53304"/>
                <a:gd name="connsiteY1" fmla="*/ 79 h 114245"/>
                <a:gd name="connsiteX2" fmla="*/ 32019 w 53304"/>
                <a:gd name="connsiteY2" fmla="*/ 9416 h 114245"/>
                <a:gd name="connsiteX3" fmla="*/ 39056 w 53304"/>
                <a:gd name="connsiteY3" fmla="*/ 15867 h 114245"/>
                <a:gd name="connsiteX4" fmla="*/ 48908 w 53304"/>
                <a:gd name="connsiteY4" fmla="*/ 6530 h 114245"/>
                <a:gd name="connsiteX5" fmla="*/ 13019 w 53304"/>
                <a:gd name="connsiteY5" fmla="*/ 92766 h 114245"/>
                <a:gd name="connsiteX6" fmla="*/ 11436 w 53304"/>
                <a:gd name="connsiteY6" fmla="*/ 99895 h 114245"/>
                <a:gd name="connsiteX7" fmla="*/ 28149 w 53304"/>
                <a:gd name="connsiteY7" fmla="*/ 114325 h 114245"/>
                <a:gd name="connsiteX8" fmla="*/ 53482 w 53304"/>
                <a:gd name="connsiteY8" fmla="*/ 88352 h 114245"/>
                <a:gd name="connsiteX9" fmla="*/ 50667 w 53304"/>
                <a:gd name="connsiteY9" fmla="*/ 86145 h 114245"/>
                <a:gd name="connsiteX10" fmla="*/ 47324 w 53304"/>
                <a:gd name="connsiteY10" fmla="*/ 89031 h 114245"/>
                <a:gd name="connsiteX11" fmla="*/ 28676 w 53304"/>
                <a:gd name="connsiteY11" fmla="*/ 109572 h 114245"/>
                <a:gd name="connsiteX12" fmla="*/ 24278 w 53304"/>
                <a:gd name="connsiteY12" fmla="*/ 103630 h 114245"/>
                <a:gd name="connsiteX13" fmla="*/ 27093 w 53304"/>
                <a:gd name="connsiteY13" fmla="*/ 92766 h 114245"/>
                <a:gd name="connsiteX14" fmla="*/ 32723 w 53304"/>
                <a:gd name="connsiteY14" fmla="*/ 79185 h 114245"/>
                <a:gd name="connsiteX15" fmla="*/ 41343 w 53304"/>
                <a:gd name="connsiteY15" fmla="*/ 57626 h 114245"/>
                <a:gd name="connsiteX16" fmla="*/ 42398 w 53304"/>
                <a:gd name="connsiteY16" fmla="*/ 52194 h 114245"/>
                <a:gd name="connsiteX17" fmla="*/ 25686 w 53304"/>
                <a:gd name="connsiteY17" fmla="*/ 37765 h 114245"/>
                <a:gd name="connsiteX18" fmla="*/ 177 w 53304"/>
                <a:gd name="connsiteY18" fmla="*/ 63738 h 114245"/>
                <a:gd name="connsiteX19" fmla="*/ 3168 w 53304"/>
                <a:gd name="connsiteY19" fmla="*/ 65944 h 114245"/>
                <a:gd name="connsiteX20" fmla="*/ 6334 w 53304"/>
                <a:gd name="connsiteY20" fmla="*/ 63228 h 114245"/>
                <a:gd name="connsiteX21" fmla="*/ 25158 w 53304"/>
                <a:gd name="connsiteY21" fmla="*/ 42518 h 114245"/>
                <a:gd name="connsiteX22" fmla="*/ 29556 w 53304"/>
                <a:gd name="connsiteY22" fmla="*/ 48460 h 114245"/>
                <a:gd name="connsiteX23" fmla="*/ 24103 w 53304"/>
                <a:gd name="connsiteY23" fmla="*/ 65435 h 114245"/>
                <a:gd name="connsiteX24" fmla="*/ 13019 w 53304"/>
                <a:gd name="connsiteY24" fmla="*/ 92766 h 1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4245">
                  <a:moveTo>
                    <a:pt x="48908" y="6530"/>
                  </a:moveTo>
                  <a:cubicBezTo>
                    <a:pt x="48908" y="3814"/>
                    <a:pt x="46797" y="79"/>
                    <a:pt x="41871" y="79"/>
                  </a:cubicBezTo>
                  <a:cubicBezTo>
                    <a:pt x="37121" y="79"/>
                    <a:pt x="32019" y="4493"/>
                    <a:pt x="32019" y="9416"/>
                  </a:cubicBezTo>
                  <a:cubicBezTo>
                    <a:pt x="32019" y="12302"/>
                    <a:pt x="34306" y="15867"/>
                    <a:pt x="39056" y="15867"/>
                  </a:cubicBezTo>
                  <a:cubicBezTo>
                    <a:pt x="44158" y="15867"/>
                    <a:pt x="48908" y="11114"/>
                    <a:pt x="48908" y="6530"/>
                  </a:cubicBezTo>
                  <a:close/>
                  <a:moveTo>
                    <a:pt x="13019" y="92766"/>
                  </a:moveTo>
                  <a:cubicBezTo>
                    <a:pt x="12316" y="94973"/>
                    <a:pt x="11436" y="97010"/>
                    <a:pt x="11436" y="99895"/>
                  </a:cubicBezTo>
                  <a:cubicBezTo>
                    <a:pt x="11436" y="107874"/>
                    <a:pt x="18473" y="114325"/>
                    <a:pt x="28149" y="114325"/>
                  </a:cubicBezTo>
                  <a:cubicBezTo>
                    <a:pt x="45741" y="114325"/>
                    <a:pt x="53482" y="90898"/>
                    <a:pt x="53482" y="88352"/>
                  </a:cubicBezTo>
                  <a:cubicBezTo>
                    <a:pt x="53482" y="86145"/>
                    <a:pt x="51195" y="86145"/>
                    <a:pt x="50667" y="86145"/>
                  </a:cubicBezTo>
                  <a:cubicBezTo>
                    <a:pt x="48204" y="86145"/>
                    <a:pt x="48028" y="87164"/>
                    <a:pt x="47324" y="89031"/>
                  </a:cubicBezTo>
                  <a:cubicBezTo>
                    <a:pt x="43278" y="102612"/>
                    <a:pt x="35537" y="109572"/>
                    <a:pt x="28676" y="109572"/>
                  </a:cubicBezTo>
                  <a:cubicBezTo>
                    <a:pt x="25158" y="109572"/>
                    <a:pt x="24278" y="107365"/>
                    <a:pt x="24278" y="103630"/>
                  </a:cubicBezTo>
                  <a:cubicBezTo>
                    <a:pt x="24278" y="99726"/>
                    <a:pt x="25510" y="96500"/>
                    <a:pt x="27093" y="92766"/>
                  </a:cubicBezTo>
                  <a:cubicBezTo>
                    <a:pt x="28852" y="88182"/>
                    <a:pt x="30788" y="83599"/>
                    <a:pt x="32723" y="79185"/>
                  </a:cubicBezTo>
                  <a:cubicBezTo>
                    <a:pt x="34306" y="75111"/>
                    <a:pt x="40639" y="59663"/>
                    <a:pt x="41343" y="57626"/>
                  </a:cubicBezTo>
                  <a:cubicBezTo>
                    <a:pt x="41871" y="55929"/>
                    <a:pt x="42398" y="53892"/>
                    <a:pt x="42398" y="52194"/>
                  </a:cubicBezTo>
                  <a:cubicBezTo>
                    <a:pt x="42398" y="44216"/>
                    <a:pt x="35362" y="37765"/>
                    <a:pt x="25686" y="37765"/>
                  </a:cubicBezTo>
                  <a:cubicBezTo>
                    <a:pt x="8269" y="37765"/>
                    <a:pt x="177" y="60852"/>
                    <a:pt x="177" y="63738"/>
                  </a:cubicBezTo>
                  <a:cubicBezTo>
                    <a:pt x="177" y="65944"/>
                    <a:pt x="2640" y="65944"/>
                    <a:pt x="3168" y="65944"/>
                  </a:cubicBezTo>
                  <a:cubicBezTo>
                    <a:pt x="5631" y="65944"/>
                    <a:pt x="5807" y="65096"/>
                    <a:pt x="6334" y="63228"/>
                  </a:cubicBezTo>
                  <a:cubicBezTo>
                    <a:pt x="10908" y="48629"/>
                    <a:pt x="18649" y="42518"/>
                    <a:pt x="25158" y="42518"/>
                  </a:cubicBezTo>
                  <a:cubicBezTo>
                    <a:pt x="27973" y="42518"/>
                    <a:pt x="29556" y="43876"/>
                    <a:pt x="29556" y="48460"/>
                  </a:cubicBezTo>
                  <a:cubicBezTo>
                    <a:pt x="29556" y="52364"/>
                    <a:pt x="28501" y="54910"/>
                    <a:pt x="24103" y="65435"/>
                  </a:cubicBezTo>
                  <a:lnTo>
                    <a:pt x="13019" y="92766"/>
                  </a:lnTo>
                  <a:close/>
                </a:path>
              </a:pathLst>
            </a:custGeom>
            <a:solidFill>
              <a:srgbClr val="000000"/>
            </a:solidFill>
            <a:ln w="25183" cap="flat">
              <a:noFill/>
              <a:prstDash val="solid"/>
              <a:miter/>
            </a:ln>
          </p:spPr>
          <p:txBody>
            <a:bodyPr rtlCol="0" anchor="ctr"/>
            <a:lstStyle/>
            <a:p>
              <a:endParaRPr lang="en-CN"/>
            </a:p>
          </p:txBody>
        </p:sp>
        <p:sp>
          <p:nvSpPr>
            <p:cNvPr id="56" name="Freeform 55">
              <a:extLst>
                <a:ext uri="{FF2B5EF4-FFF2-40B4-BE49-F238E27FC236}">
                  <a16:creationId xmlns:a16="http://schemas.microsoft.com/office/drawing/2014/main" id="{109D9548-FB7E-6936-66BA-2F73CFCC9708}"/>
                </a:ext>
              </a:extLst>
            </p:cNvPr>
            <p:cNvSpPr/>
            <p:nvPr>
              <p:custDataLst>
                <p:tags r:id="rId7"/>
              </p:custDataLst>
            </p:nvPr>
          </p:nvSpPr>
          <p:spPr>
            <a:xfrm>
              <a:off x="8069471" y="4341940"/>
              <a:ext cx="29404" cy="72509"/>
            </a:xfrm>
            <a:custGeom>
              <a:avLst/>
              <a:gdLst>
                <a:gd name="connsiteX0" fmla="*/ 29585 w 29404"/>
                <a:gd name="connsiteY0" fmla="*/ 25541 h 72509"/>
                <a:gd name="connsiteX1" fmla="*/ 13500 w 29404"/>
                <a:gd name="connsiteY1" fmla="*/ 78 h 72509"/>
                <a:gd name="connsiteX2" fmla="*/ 180 w 29404"/>
                <a:gd name="connsiteY2" fmla="*/ 12931 h 72509"/>
                <a:gd name="connsiteX3" fmla="*/ 13500 w 29404"/>
                <a:gd name="connsiteY3" fmla="*/ 25784 h 72509"/>
                <a:gd name="connsiteX4" fmla="*/ 22296 w 29404"/>
                <a:gd name="connsiteY4" fmla="*/ 22631 h 72509"/>
                <a:gd name="connsiteX5" fmla="*/ 23553 w 29404"/>
                <a:gd name="connsiteY5" fmla="*/ 21904 h 72509"/>
                <a:gd name="connsiteX6" fmla="*/ 24056 w 29404"/>
                <a:gd name="connsiteY6" fmla="*/ 25541 h 72509"/>
                <a:gd name="connsiteX7" fmla="*/ 6966 w 29404"/>
                <a:gd name="connsiteY7" fmla="*/ 66040 h 72509"/>
                <a:gd name="connsiteX8" fmla="*/ 4201 w 29404"/>
                <a:gd name="connsiteY8" fmla="*/ 69920 h 72509"/>
                <a:gd name="connsiteX9" fmla="*/ 6715 w 29404"/>
                <a:gd name="connsiteY9" fmla="*/ 72588 h 72509"/>
                <a:gd name="connsiteX10" fmla="*/ 29585 w 29404"/>
                <a:gd name="connsiteY10" fmla="*/ 25541 h 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04" h="72509">
                  <a:moveTo>
                    <a:pt x="29585" y="25541"/>
                  </a:moveTo>
                  <a:cubicBezTo>
                    <a:pt x="29585" y="9536"/>
                    <a:pt x="23302" y="78"/>
                    <a:pt x="13500" y="78"/>
                  </a:cubicBezTo>
                  <a:cubicBezTo>
                    <a:pt x="5207" y="78"/>
                    <a:pt x="180" y="6141"/>
                    <a:pt x="180" y="12931"/>
                  </a:cubicBezTo>
                  <a:cubicBezTo>
                    <a:pt x="180" y="19479"/>
                    <a:pt x="5207" y="25784"/>
                    <a:pt x="13500" y="25784"/>
                  </a:cubicBezTo>
                  <a:cubicBezTo>
                    <a:pt x="16516" y="25784"/>
                    <a:pt x="19783" y="24814"/>
                    <a:pt x="22296" y="22631"/>
                  </a:cubicBezTo>
                  <a:cubicBezTo>
                    <a:pt x="23050" y="22146"/>
                    <a:pt x="23302" y="21904"/>
                    <a:pt x="23553" y="21904"/>
                  </a:cubicBezTo>
                  <a:cubicBezTo>
                    <a:pt x="23804" y="21904"/>
                    <a:pt x="24056" y="22146"/>
                    <a:pt x="24056" y="25541"/>
                  </a:cubicBezTo>
                  <a:cubicBezTo>
                    <a:pt x="24056" y="43487"/>
                    <a:pt x="15259" y="58037"/>
                    <a:pt x="6966" y="66040"/>
                  </a:cubicBezTo>
                  <a:cubicBezTo>
                    <a:pt x="4201" y="68708"/>
                    <a:pt x="4201" y="69193"/>
                    <a:pt x="4201" y="69920"/>
                  </a:cubicBezTo>
                  <a:cubicBezTo>
                    <a:pt x="4201" y="71618"/>
                    <a:pt x="5458" y="72588"/>
                    <a:pt x="6715" y="72588"/>
                  </a:cubicBezTo>
                  <a:cubicBezTo>
                    <a:pt x="9479" y="72588"/>
                    <a:pt x="29585" y="53915"/>
                    <a:pt x="29585" y="25541"/>
                  </a:cubicBezTo>
                  <a:close/>
                </a:path>
              </a:pathLst>
            </a:custGeom>
            <a:solidFill>
              <a:srgbClr val="000000"/>
            </a:solidFill>
            <a:ln w="25183" cap="flat">
              <a:noFill/>
              <a:prstDash val="solid"/>
              <a:miter/>
            </a:ln>
          </p:spPr>
          <p:txBody>
            <a:bodyPr rtlCol="0" anchor="ctr"/>
            <a:lstStyle/>
            <a:p>
              <a:endParaRPr lang="en-CN"/>
            </a:p>
          </p:txBody>
        </p:sp>
        <p:sp>
          <p:nvSpPr>
            <p:cNvPr id="57" name="Freeform 56">
              <a:extLst>
                <a:ext uri="{FF2B5EF4-FFF2-40B4-BE49-F238E27FC236}">
                  <a16:creationId xmlns:a16="http://schemas.microsoft.com/office/drawing/2014/main" id="{5664102A-73DA-0E54-B788-0B700D5E96F0}"/>
                </a:ext>
              </a:extLst>
            </p:cNvPr>
            <p:cNvSpPr/>
            <p:nvPr>
              <p:custDataLst>
                <p:tags r:id="rId8"/>
              </p:custDataLst>
            </p:nvPr>
          </p:nvSpPr>
          <p:spPr>
            <a:xfrm>
              <a:off x="8169607" y="4260457"/>
              <a:ext cx="103542" cy="154234"/>
            </a:xfrm>
            <a:custGeom>
              <a:avLst/>
              <a:gdLst>
                <a:gd name="connsiteX0" fmla="*/ 103728 w 103542"/>
                <a:gd name="connsiteY0" fmla="*/ 2746 h 154234"/>
                <a:gd name="connsiteX1" fmla="*/ 101215 w 103542"/>
                <a:gd name="connsiteY1" fmla="*/ 320 h 154234"/>
                <a:gd name="connsiteX2" fmla="*/ 84125 w 103542"/>
                <a:gd name="connsiteY2" fmla="*/ 17053 h 154234"/>
                <a:gd name="connsiteX3" fmla="*/ 60752 w 103542"/>
                <a:gd name="connsiteY3" fmla="*/ 78 h 154234"/>
                <a:gd name="connsiteX4" fmla="*/ 185 w 103542"/>
                <a:gd name="connsiteY4" fmla="*/ 71133 h 154234"/>
                <a:gd name="connsiteX5" fmla="*/ 33359 w 103542"/>
                <a:gd name="connsiteY5" fmla="*/ 109934 h 154234"/>
                <a:gd name="connsiteX6" fmla="*/ 63014 w 103542"/>
                <a:gd name="connsiteY6" fmla="*/ 95383 h 154234"/>
                <a:gd name="connsiteX7" fmla="*/ 51705 w 103542"/>
                <a:gd name="connsiteY7" fmla="*/ 138792 h 154234"/>
                <a:gd name="connsiteX8" fmla="*/ 33610 w 103542"/>
                <a:gd name="connsiteY8" fmla="*/ 146795 h 154234"/>
                <a:gd name="connsiteX9" fmla="*/ 27830 w 103542"/>
                <a:gd name="connsiteY9" fmla="*/ 151645 h 154234"/>
                <a:gd name="connsiteX10" fmla="*/ 31097 w 103542"/>
                <a:gd name="connsiteY10" fmla="*/ 154313 h 154234"/>
                <a:gd name="connsiteX11" fmla="*/ 56229 w 103542"/>
                <a:gd name="connsiteY11" fmla="*/ 153585 h 154234"/>
                <a:gd name="connsiteX12" fmla="*/ 82114 w 103542"/>
                <a:gd name="connsiteY12" fmla="*/ 154313 h 154234"/>
                <a:gd name="connsiteX13" fmla="*/ 86638 w 103542"/>
                <a:gd name="connsiteY13" fmla="*/ 149462 h 154234"/>
                <a:gd name="connsiteX14" fmla="*/ 80104 w 103542"/>
                <a:gd name="connsiteY14" fmla="*/ 146795 h 154234"/>
                <a:gd name="connsiteX15" fmla="*/ 68041 w 103542"/>
                <a:gd name="connsiteY15" fmla="*/ 142915 h 154234"/>
                <a:gd name="connsiteX16" fmla="*/ 69046 w 103542"/>
                <a:gd name="connsiteY16" fmla="*/ 137580 h 154234"/>
                <a:gd name="connsiteX17" fmla="*/ 103728 w 103542"/>
                <a:gd name="connsiteY17" fmla="*/ 2746 h 154234"/>
                <a:gd name="connsiteX18" fmla="*/ 34113 w 103542"/>
                <a:gd name="connsiteY18" fmla="*/ 104599 h 154234"/>
                <a:gd name="connsiteX19" fmla="*/ 18028 w 103542"/>
                <a:gd name="connsiteY19" fmla="*/ 81803 h 154234"/>
                <a:gd name="connsiteX20" fmla="*/ 29589 w 103542"/>
                <a:gd name="connsiteY20" fmla="*/ 33544 h 154234"/>
                <a:gd name="connsiteX21" fmla="*/ 60752 w 103542"/>
                <a:gd name="connsiteY21" fmla="*/ 5413 h 154234"/>
                <a:gd name="connsiteX22" fmla="*/ 80606 w 103542"/>
                <a:gd name="connsiteY22" fmla="*/ 26754 h 154234"/>
                <a:gd name="connsiteX23" fmla="*/ 66030 w 103542"/>
                <a:gd name="connsiteY23" fmla="*/ 82288 h 154234"/>
                <a:gd name="connsiteX24" fmla="*/ 34113 w 103542"/>
                <a:gd name="connsiteY24" fmla="*/ 104599 h 1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542" h="154234">
                  <a:moveTo>
                    <a:pt x="103728" y="2746"/>
                  </a:moveTo>
                  <a:cubicBezTo>
                    <a:pt x="103728" y="1776"/>
                    <a:pt x="102974" y="320"/>
                    <a:pt x="101215" y="320"/>
                  </a:cubicBezTo>
                  <a:cubicBezTo>
                    <a:pt x="98450" y="320"/>
                    <a:pt x="88397" y="10021"/>
                    <a:pt x="84125" y="17053"/>
                  </a:cubicBezTo>
                  <a:cubicBezTo>
                    <a:pt x="78596" y="3958"/>
                    <a:pt x="68795" y="78"/>
                    <a:pt x="60752" y="78"/>
                  </a:cubicBezTo>
                  <a:cubicBezTo>
                    <a:pt x="31097" y="78"/>
                    <a:pt x="185" y="35969"/>
                    <a:pt x="185" y="71133"/>
                  </a:cubicBezTo>
                  <a:cubicBezTo>
                    <a:pt x="185" y="94898"/>
                    <a:pt x="15013" y="109934"/>
                    <a:pt x="33359" y="109934"/>
                  </a:cubicBezTo>
                  <a:cubicBezTo>
                    <a:pt x="44165" y="109934"/>
                    <a:pt x="53967" y="104114"/>
                    <a:pt x="63014" y="95383"/>
                  </a:cubicBezTo>
                  <a:cubicBezTo>
                    <a:pt x="60752" y="103871"/>
                    <a:pt x="52459" y="136610"/>
                    <a:pt x="51705" y="138792"/>
                  </a:cubicBezTo>
                  <a:cubicBezTo>
                    <a:pt x="49694" y="145582"/>
                    <a:pt x="47684" y="146552"/>
                    <a:pt x="33610" y="146795"/>
                  </a:cubicBezTo>
                  <a:cubicBezTo>
                    <a:pt x="30343" y="146795"/>
                    <a:pt x="27830" y="146795"/>
                    <a:pt x="27830" y="151645"/>
                  </a:cubicBezTo>
                  <a:cubicBezTo>
                    <a:pt x="27830" y="151888"/>
                    <a:pt x="27830" y="154313"/>
                    <a:pt x="31097" y="154313"/>
                  </a:cubicBezTo>
                  <a:cubicBezTo>
                    <a:pt x="39139" y="154313"/>
                    <a:pt x="47935" y="153585"/>
                    <a:pt x="56229" y="153585"/>
                  </a:cubicBezTo>
                  <a:cubicBezTo>
                    <a:pt x="64773" y="153585"/>
                    <a:pt x="73821" y="154313"/>
                    <a:pt x="82114" y="154313"/>
                  </a:cubicBezTo>
                  <a:cubicBezTo>
                    <a:pt x="83371" y="154313"/>
                    <a:pt x="86638" y="154313"/>
                    <a:pt x="86638" y="149462"/>
                  </a:cubicBezTo>
                  <a:cubicBezTo>
                    <a:pt x="86638" y="146795"/>
                    <a:pt x="84125" y="146795"/>
                    <a:pt x="80104" y="146795"/>
                  </a:cubicBezTo>
                  <a:cubicBezTo>
                    <a:pt x="68041" y="146795"/>
                    <a:pt x="68041" y="145097"/>
                    <a:pt x="68041" y="142915"/>
                  </a:cubicBezTo>
                  <a:cubicBezTo>
                    <a:pt x="68041" y="141217"/>
                    <a:pt x="68543" y="139762"/>
                    <a:pt x="69046" y="137580"/>
                  </a:cubicBezTo>
                  <a:lnTo>
                    <a:pt x="103728" y="2746"/>
                  </a:lnTo>
                  <a:close/>
                  <a:moveTo>
                    <a:pt x="34113" y="104599"/>
                  </a:moveTo>
                  <a:cubicBezTo>
                    <a:pt x="19034" y="104599"/>
                    <a:pt x="18028" y="85926"/>
                    <a:pt x="18028" y="81803"/>
                  </a:cubicBezTo>
                  <a:cubicBezTo>
                    <a:pt x="18028" y="70163"/>
                    <a:pt x="25317" y="43729"/>
                    <a:pt x="29589" y="33544"/>
                  </a:cubicBezTo>
                  <a:cubicBezTo>
                    <a:pt x="37380" y="15598"/>
                    <a:pt x="50448" y="5413"/>
                    <a:pt x="60752" y="5413"/>
                  </a:cubicBezTo>
                  <a:cubicBezTo>
                    <a:pt x="77088" y="5413"/>
                    <a:pt x="80606" y="25056"/>
                    <a:pt x="80606" y="26754"/>
                  </a:cubicBezTo>
                  <a:cubicBezTo>
                    <a:pt x="80606" y="28209"/>
                    <a:pt x="66784" y="81318"/>
                    <a:pt x="66030" y="82288"/>
                  </a:cubicBezTo>
                  <a:cubicBezTo>
                    <a:pt x="62260" y="89078"/>
                    <a:pt x="48187" y="104599"/>
                    <a:pt x="34113" y="104599"/>
                  </a:cubicBezTo>
                  <a:close/>
                </a:path>
              </a:pathLst>
            </a:custGeom>
            <a:solidFill>
              <a:srgbClr val="000000"/>
            </a:solidFill>
            <a:ln w="25183" cap="flat">
              <a:noFill/>
              <a:prstDash val="solid"/>
              <a:miter/>
            </a:ln>
          </p:spPr>
          <p:txBody>
            <a:bodyPr rtlCol="0" anchor="ctr"/>
            <a:lstStyle/>
            <a:p>
              <a:endParaRPr lang="en-CN"/>
            </a:p>
          </p:txBody>
        </p:sp>
        <p:sp>
          <p:nvSpPr>
            <p:cNvPr id="58" name="Freeform 57">
              <a:extLst>
                <a:ext uri="{FF2B5EF4-FFF2-40B4-BE49-F238E27FC236}">
                  <a16:creationId xmlns:a16="http://schemas.microsoft.com/office/drawing/2014/main" id="{D43F2D09-0116-5B76-0BC2-3CA5B2FB8FF4}"/>
                </a:ext>
              </a:extLst>
            </p:cNvPr>
            <p:cNvSpPr/>
            <p:nvPr>
              <p:custDataLst>
                <p:tags r:id="rId9"/>
              </p:custDataLst>
            </p:nvPr>
          </p:nvSpPr>
          <p:spPr>
            <a:xfrm>
              <a:off x="8310669" y="4185765"/>
              <a:ext cx="10052" cy="242507"/>
            </a:xfrm>
            <a:custGeom>
              <a:avLst/>
              <a:gdLst>
                <a:gd name="connsiteX0" fmla="*/ 10242 w 10052"/>
                <a:gd name="connsiteY0" fmla="*/ 8808 h 242507"/>
                <a:gd name="connsiteX1" fmla="*/ 5216 w 10052"/>
                <a:gd name="connsiteY1" fmla="*/ 78 h 242507"/>
                <a:gd name="connsiteX2" fmla="*/ 190 w 10052"/>
                <a:gd name="connsiteY2" fmla="*/ 8808 h 242507"/>
                <a:gd name="connsiteX3" fmla="*/ 190 w 10052"/>
                <a:gd name="connsiteY3" fmla="*/ 233855 h 242507"/>
                <a:gd name="connsiteX4" fmla="*/ 5216 w 10052"/>
                <a:gd name="connsiteY4" fmla="*/ 242585 h 242507"/>
                <a:gd name="connsiteX5" fmla="*/ 10242 w 10052"/>
                <a:gd name="connsiteY5" fmla="*/ 233855 h 242507"/>
                <a:gd name="connsiteX6" fmla="*/ 10242 w 10052"/>
                <a:gd name="connsiteY6" fmla="*/ 8808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2" h="242507">
                  <a:moveTo>
                    <a:pt x="10242" y="8808"/>
                  </a:moveTo>
                  <a:cubicBezTo>
                    <a:pt x="10242" y="4443"/>
                    <a:pt x="10242" y="78"/>
                    <a:pt x="5216" y="78"/>
                  </a:cubicBezTo>
                  <a:cubicBezTo>
                    <a:pt x="190" y="78"/>
                    <a:pt x="190" y="4443"/>
                    <a:pt x="190" y="8808"/>
                  </a:cubicBezTo>
                  <a:lnTo>
                    <a:pt x="190" y="233855"/>
                  </a:lnTo>
                  <a:cubicBezTo>
                    <a:pt x="190" y="238220"/>
                    <a:pt x="190" y="242585"/>
                    <a:pt x="5216" y="242585"/>
                  </a:cubicBezTo>
                  <a:cubicBezTo>
                    <a:pt x="10242" y="242585"/>
                    <a:pt x="10242" y="238220"/>
                    <a:pt x="10242" y="233855"/>
                  </a:cubicBezTo>
                  <a:lnTo>
                    <a:pt x="10242" y="8808"/>
                  </a:lnTo>
                  <a:close/>
                </a:path>
              </a:pathLst>
            </a:custGeom>
            <a:solidFill>
              <a:srgbClr val="000000"/>
            </a:solidFill>
            <a:ln w="25183" cap="flat">
              <a:noFill/>
              <a:prstDash val="solid"/>
              <a:miter/>
            </a:ln>
          </p:spPr>
          <p:txBody>
            <a:bodyPr rtlCol="0" anchor="ctr"/>
            <a:lstStyle/>
            <a:p>
              <a:endParaRPr lang="en-CN"/>
            </a:p>
          </p:txBody>
        </p:sp>
        <p:sp>
          <p:nvSpPr>
            <p:cNvPr id="59" name="Freeform 58">
              <a:extLst>
                <a:ext uri="{FF2B5EF4-FFF2-40B4-BE49-F238E27FC236}">
                  <a16:creationId xmlns:a16="http://schemas.microsoft.com/office/drawing/2014/main" id="{6BB4609A-DDDE-2C94-7388-29D8EEF27FD6}"/>
                </a:ext>
              </a:extLst>
            </p:cNvPr>
            <p:cNvSpPr/>
            <p:nvPr>
              <p:custDataLst>
                <p:tags r:id="rId10"/>
              </p:custDataLst>
            </p:nvPr>
          </p:nvSpPr>
          <p:spPr>
            <a:xfrm>
              <a:off x="8342531" y="4260457"/>
              <a:ext cx="131187" cy="154234"/>
            </a:xfrm>
            <a:custGeom>
              <a:avLst/>
              <a:gdLst>
                <a:gd name="connsiteX0" fmla="*/ 19544 w 131187"/>
                <a:gd name="connsiteY0" fmla="*/ 136852 h 154234"/>
                <a:gd name="connsiteX1" fmla="*/ 5973 w 131187"/>
                <a:gd name="connsiteY1" fmla="*/ 146795 h 154234"/>
                <a:gd name="connsiteX2" fmla="*/ 192 w 131187"/>
                <a:gd name="connsiteY2" fmla="*/ 151403 h 154234"/>
                <a:gd name="connsiteX3" fmla="*/ 3460 w 131187"/>
                <a:gd name="connsiteY3" fmla="*/ 154313 h 154234"/>
                <a:gd name="connsiteX4" fmla="*/ 24570 w 131187"/>
                <a:gd name="connsiteY4" fmla="*/ 153585 h 154234"/>
                <a:gd name="connsiteX5" fmla="*/ 49451 w 131187"/>
                <a:gd name="connsiteY5" fmla="*/ 154313 h 154234"/>
                <a:gd name="connsiteX6" fmla="*/ 53974 w 131187"/>
                <a:gd name="connsiteY6" fmla="*/ 149462 h 154234"/>
                <a:gd name="connsiteX7" fmla="*/ 47943 w 131187"/>
                <a:gd name="connsiteY7" fmla="*/ 146795 h 154234"/>
                <a:gd name="connsiteX8" fmla="*/ 35377 w 131187"/>
                <a:gd name="connsiteY8" fmla="*/ 142915 h 154234"/>
                <a:gd name="connsiteX9" fmla="*/ 47691 w 131187"/>
                <a:gd name="connsiteY9" fmla="*/ 94413 h 154234"/>
                <a:gd name="connsiteX10" fmla="*/ 70813 w 131187"/>
                <a:gd name="connsiteY10" fmla="*/ 109934 h 154234"/>
                <a:gd name="connsiteX11" fmla="*/ 131380 w 131187"/>
                <a:gd name="connsiteY11" fmla="*/ 38879 h 154234"/>
                <a:gd name="connsiteX12" fmla="*/ 97955 w 131187"/>
                <a:gd name="connsiteY12" fmla="*/ 78 h 154234"/>
                <a:gd name="connsiteX13" fmla="*/ 65032 w 131187"/>
                <a:gd name="connsiteY13" fmla="*/ 18266 h 154234"/>
                <a:gd name="connsiteX14" fmla="*/ 42414 w 131187"/>
                <a:gd name="connsiteY14" fmla="*/ 78 h 154234"/>
                <a:gd name="connsiteX15" fmla="*/ 23816 w 131187"/>
                <a:gd name="connsiteY15" fmla="*/ 13901 h 154234"/>
                <a:gd name="connsiteX16" fmla="*/ 16025 w 131187"/>
                <a:gd name="connsiteY16" fmla="*/ 37424 h 154234"/>
                <a:gd name="connsiteX17" fmla="*/ 19041 w 131187"/>
                <a:gd name="connsiteY17" fmla="*/ 39849 h 154234"/>
                <a:gd name="connsiteX18" fmla="*/ 23314 w 131187"/>
                <a:gd name="connsiteY18" fmla="*/ 34271 h 154234"/>
                <a:gd name="connsiteX19" fmla="*/ 41660 w 131187"/>
                <a:gd name="connsiteY19" fmla="*/ 5413 h 154234"/>
                <a:gd name="connsiteX20" fmla="*/ 49451 w 131187"/>
                <a:gd name="connsiteY20" fmla="*/ 16568 h 154234"/>
                <a:gd name="connsiteX21" fmla="*/ 47691 w 131187"/>
                <a:gd name="connsiteY21" fmla="*/ 28936 h 154234"/>
                <a:gd name="connsiteX22" fmla="*/ 19544 w 131187"/>
                <a:gd name="connsiteY22" fmla="*/ 136852 h 154234"/>
                <a:gd name="connsiteX23" fmla="*/ 63776 w 131187"/>
                <a:gd name="connsiteY23" fmla="*/ 31604 h 154234"/>
                <a:gd name="connsiteX24" fmla="*/ 76844 w 131187"/>
                <a:gd name="connsiteY24" fmla="*/ 14628 h 154234"/>
                <a:gd name="connsiteX25" fmla="*/ 97201 w 131187"/>
                <a:gd name="connsiteY25" fmla="*/ 5413 h 154234"/>
                <a:gd name="connsiteX26" fmla="*/ 113285 w 131187"/>
                <a:gd name="connsiteY26" fmla="*/ 28209 h 154234"/>
                <a:gd name="connsiteX27" fmla="*/ 100468 w 131187"/>
                <a:gd name="connsiteY27" fmla="*/ 79620 h 154234"/>
                <a:gd name="connsiteX28" fmla="*/ 70561 w 131187"/>
                <a:gd name="connsiteY28" fmla="*/ 104599 h 154234"/>
                <a:gd name="connsiteX29" fmla="*/ 50707 w 131187"/>
                <a:gd name="connsiteY29" fmla="*/ 83015 h 154234"/>
                <a:gd name="connsiteX30" fmla="*/ 51461 w 131187"/>
                <a:gd name="connsiteY30" fmla="*/ 79135 h 154234"/>
                <a:gd name="connsiteX31" fmla="*/ 63776 w 131187"/>
                <a:gd name="connsiteY31" fmla="*/ 31604 h 1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87" h="154234">
                  <a:moveTo>
                    <a:pt x="19544" y="136852"/>
                  </a:moveTo>
                  <a:cubicBezTo>
                    <a:pt x="17533" y="145097"/>
                    <a:pt x="17031" y="146795"/>
                    <a:pt x="5973" y="146795"/>
                  </a:cubicBezTo>
                  <a:cubicBezTo>
                    <a:pt x="2957" y="146795"/>
                    <a:pt x="192" y="146795"/>
                    <a:pt x="192" y="151403"/>
                  </a:cubicBezTo>
                  <a:cubicBezTo>
                    <a:pt x="192" y="153343"/>
                    <a:pt x="1449" y="154313"/>
                    <a:pt x="3460" y="154313"/>
                  </a:cubicBezTo>
                  <a:cubicBezTo>
                    <a:pt x="10245" y="154313"/>
                    <a:pt x="17533" y="153585"/>
                    <a:pt x="24570" y="153585"/>
                  </a:cubicBezTo>
                  <a:cubicBezTo>
                    <a:pt x="32864" y="153585"/>
                    <a:pt x="41408" y="154313"/>
                    <a:pt x="49451" y="154313"/>
                  </a:cubicBezTo>
                  <a:cubicBezTo>
                    <a:pt x="50707" y="154313"/>
                    <a:pt x="53974" y="154313"/>
                    <a:pt x="53974" y="149462"/>
                  </a:cubicBezTo>
                  <a:cubicBezTo>
                    <a:pt x="53974" y="146795"/>
                    <a:pt x="51461" y="146795"/>
                    <a:pt x="47943" y="146795"/>
                  </a:cubicBezTo>
                  <a:cubicBezTo>
                    <a:pt x="35377" y="146795"/>
                    <a:pt x="35377" y="145097"/>
                    <a:pt x="35377" y="142915"/>
                  </a:cubicBezTo>
                  <a:cubicBezTo>
                    <a:pt x="35377" y="140005"/>
                    <a:pt x="45932" y="100476"/>
                    <a:pt x="47691" y="94413"/>
                  </a:cubicBezTo>
                  <a:cubicBezTo>
                    <a:pt x="50959" y="101446"/>
                    <a:pt x="57995" y="109934"/>
                    <a:pt x="70813" y="109934"/>
                  </a:cubicBezTo>
                  <a:cubicBezTo>
                    <a:pt x="99966" y="109934"/>
                    <a:pt x="131380" y="74528"/>
                    <a:pt x="131380" y="38879"/>
                  </a:cubicBezTo>
                  <a:cubicBezTo>
                    <a:pt x="131380" y="16083"/>
                    <a:pt x="117055" y="78"/>
                    <a:pt x="97955" y="78"/>
                  </a:cubicBezTo>
                  <a:cubicBezTo>
                    <a:pt x="85389" y="78"/>
                    <a:pt x="73326" y="8808"/>
                    <a:pt x="65032" y="18266"/>
                  </a:cubicBezTo>
                  <a:cubicBezTo>
                    <a:pt x="62519" y="5171"/>
                    <a:pt x="51713" y="78"/>
                    <a:pt x="42414" y="78"/>
                  </a:cubicBezTo>
                  <a:cubicBezTo>
                    <a:pt x="30853" y="78"/>
                    <a:pt x="26078" y="9536"/>
                    <a:pt x="23816" y="13901"/>
                  </a:cubicBezTo>
                  <a:cubicBezTo>
                    <a:pt x="19293" y="22146"/>
                    <a:pt x="16025" y="36697"/>
                    <a:pt x="16025" y="37424"/>
                  </a:cubicBezTo>
                  <a:cubicBezTo>
                    <a:pt x="16025" y="39849"/>
                    <a:pt x="18539" y="39849"/>
                    <a:pt x="19041" y="39849"/>
                  </a:cubicBezTo>
                  <a:cubicBezTo>
                    <a:pt x="21554" y="39849"/>
                    <a:pt x="21806" y="39607"/>
                    <a:pt x="23314" y="34271"/>
                  </a:cubicBezTo>
                  <a:cubicBezTo>
                    <a:pt x="27586" y="17053"/>
                    <a:pt x="32612" y="5413"/>
                    <a:pt x="41660" y="5413"/>
                  </a:cubicBezTo>
                  <a:cubicBezTo>
                    <a:pt x="45932" y="5413"/>
                    <a:pt x="49451" y="7353"/>
                    <a:pt x="49451" y="16568"/>
                  </a:cubicBezTo>
                  <a:cubicBezTo>
                    <a:pt x="49451" y="22146"/>
                    <a:pt x="48697" y="24814"/>
                    <a:pt x="47691" y="28936"/>
                  </a:cubicBezTo>
                  <a:lnTo>
                    <a:pt x="19544" y="136852"/>
                  </a:lnTo>
                  <a:close/>
                  <a:moveTo>
                    <a:pt x="63776" y="31604"/>
                  </a:moveTo>
                  <a:cubicBezTo>
                    <a:pt x="65535" y="25056"/>
                    <a:pt x="72321" y="18266"/>
                    <a:pt x="76844" y="14628"/>
                  </a:cubicBezTo>
                  <a:cubicBezTo>
                    <a:pt x="85640" y="7111"/>
                    <a:pt x="92929" y="5413"/>
                    <a:pt x="97201" y="5413"/>
                  </a:cubicBezTo>
                  <a:cubicBezTo>
                    <a:pt x="107254" y="5413"/>
                    <a:pt x="113285" y="13901"/>
                    <a:pt x="113285" y="28209"/>
                  </a:cubicBezTo>
                  <a:cubicBezTo>
                    <a:pt x="113285" y="42517"/>
                    <a:pt x="104992" y="70405"/>
                    <a:pt x="100468" y="79620"/>
                  </a:cubicBezTo>
                  <a:cubicBezTo>
                    <a:pt x="91923" y="96596"/>
                    <a:pt x="79860" y="104599"/>
                    <a:pt x="70561" y="104599"/>
                  </a:cubicBezTo>
                  <a:cubicBezTo>
                    <a:pt x="53974" y="104599"/>
                    <a:pt x="50707" y="84471"/>
                    <a:pt x="50707" y="83015"/>
                  </a:cubicBezTo>
                  <a:cubicBezTo>
                    <a:pt x="50707" y="82530"/>
                    <a:pt x="50707" y="82045"/>
                    <a:pt x="51461" y="79135"/>
                  </a:cubicBezTo>
                  <a:lnTo>
                    <a:pt x="63776" y="31604"/>
                  </a:lnTo>
                  <a:close/>
                </a:path>
              </a:pathLst>
            </a:custGeom>
            <a:solidFill>
              <a:srgbClr val="000000"/>
            </a:solidFill>
            <a:ln w="25183" cap="flat">
              <a:noFill/>
              <a:prstDash val="solid"/>
              <a:miter/>
            </a:ln>
          </p:spPr>
          <p:txBody>
            <a:bodyPr rtlCol="0" anchor="ctr"/>
            <a:lstStyle/>
            <a:p>
              <a:endParaRPr lang="en-CN"/>
            </a:p>
          </p:txBody>
        </p:sp>
        <p:sp>
          <p:nvSpPr>
            <p:cNvPr id="60" name="Freeform 59">
              <a:extLst>
                <a:ext uri="{FF2B5EF4-FFF2-40B4-BE49-F238E27FC236}">
                  <a16:creationId xmlns:a16="http://schemas.microsoft.com/office/drawing/2014/main" id="{BDD92D65-F40F-624D-CC6C-25A247285F1B}"/>
                </a:ext>
              </a:extLst>
            </p:cNvPr>
            <p:cNvSpPr/>
            <p:nvPr>
              <p:custDataLst>
                <p:tags r:id="rId11"/>
              </p:custDataLst>
            </p:nvPr>
          </p:nvSpPr>
          <p:spPr>
            <a:xfrm>
              <a:off x="8485286" y="4291474"/>
              <a:ext cx="53304" cy="114245"/>
            </a:xfrm>
            <a:custGeom>
              <a:avLst/>
              <a:gdLst>
                <a:gd name="connsiteX0" fmla="*/ 48928 w 53304"/>
                <a:gd name="connsiteY0" fmla="*/ 6530 h 114245"/>
                <a:gd name="connsiteX1" fmla="*/ 41891 w 53304"/>
                <a:gd name="connsiteY1" fmla="*/ 79 h 114245"/>
                <a:gd name="connsiteX2" fmla="*/ 32039 w 53304"/>
                <a:gd name="connsiteY2" fmla="*/ 9416 h 114245"/>
                <a:gd name="connsiteX3" fmla="*/ 39076 w 53304"/>
                <a:gd name="connsiteY3" fmla="*/ 15867 h 114245"/>
                <a:gd name="connsiteX4" fmla="*/ 48928 w 53304"/>
                <a:gd name="connsiteY4" fmla="*/ 6530 h 114245"/>
                <a:gd name="connsiteX5" fmla="*/ 13040 w 53304"/>
                <a:gd name="connsiteY5" fmla="*/ 92766 h 114245"/>
                <a:gd name="connsiteX6" fmla="*/ 11456 w 53304"/>
                <a:gd name="connsiteY6" fmla="*/ 99895 h 114245"/>
                <a:gd name="connsiteX7" fmla="*/ 28169 w 53304"/>
                <a:gd name="connsiteY7" fmla="*/ 114325 h 114245"/>
                <a:gd name="connsiteX8" fmla="*/ 53502 w 53304"/>
                <a:gd name="connsiteY8" fmla="*/ 88352 h 114245"/>
                <a:gd name="connsiteX9" fmla="*/ 50687 w 53304"/>
                <a:gd name="connsiteY9" fmla="*/ 86145 h 114245"/>
                <a:gd name="connsiteX10" fmla="*/ 47345 w 53304"/>
                <a:gd name="connsiteY10" fmla="*/ 89031 h 114245"/>
                <a:gd name="connsiteX11" fmla="*/ 28697 w 53304"/>
                <a:gd name="connsiteY11" fmla="*/ 109572 h 114245"/>
                <a:gd name="connsiteX12" fmla="*/ 24299 w 53304"/>
                <a:gd name="connsiteY12" fmla="*/ 103630 h 114245"/>
                <a:gd name="connsiteX13" fmla="*/ 27114 w 53304"/>
                <a:gd name="connsiteY13" fmla="*/ 92766 h 114245"/>
                <a:gd name="connsiteX14" fmla="*/ 32743 w 53304"/>
                <a:gd name="connsiteY14" fmla="*/ 79185 h 114245"/>
                <a:gd name="connsiteX15" fmla="*/ 41363 w 53304"/>
                <a:gd name="connsiteY15" fmla="*/ 57626 h 114245"/>
                <a:gd name="connsiteX16" fmla="*/ 42419 w 53304"/>
                <a:gd name="connsiteY16" fmla="*/ 52194 h 114245"/>
                <a:gd name="connsiteX17" fmla="*/ 25706 w 53304"/>
                <a:gd name="connsiteY17" fmla="*/ 37765 h 114245"/>
                <a:gd name="connsiteX18" fmla="*/ 197 w 53304"/>
                <a:gd name="connsiteY18" fmla="*/ 63738 h 114245"/>
                <a:gd name="connsiteX19" fmla="*/ 3188 w 53304"/>
                <a:gd name="connsiteY19" fmla="*/ 65944 h 114245"/>
                <a:gd name="connsiteX20" fmla="*/ 6355 w 53304"/>
                <a:gd name="connsiteY20" fmla="*/ 63228 h 114245"/>
                <a:gd name="connsiteX21" fmla="*/ 25178 w 53304"/>
                <a:gd name="connsiteY21" fmla="*/ 42518 h 114245"/>
                <a:gd name="connsiteX22" fmla="*/ 29576 w 53304"/>
                <a:gd name="connsiteY22" fmla="*/ 48460 h 114245"/>
                <a:gd name="connsiteX23" fmla="*/ 24123 w 53304"/>
                <a:gd name="connsiteY23" fmla="*/ 65435 h 114245"/>
                <a:gd name="connsiteX24" fmla="*/ 13040 w 53304"/>
                <a:gd name="connsiteY24" fmla="*/ 92766 h 1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4245">
                  <a:moveTo>
                    <a:pt x="48928" y="6530"/>
                  </a:moveTo>
                  <a:cubicBezTo>
                    <a:pt x="48928" y="3814"/>
                    <a:pt x="46817" y="79"/>
                    <a:pt x="41891" y="79"/>
                  </a:cubicBezTo>
                  <a:cubicBezTo>
                    <a:pt x="37141" y="79"/>
                    <a:pt x="32039" y="4493"/>
                    <a:pt x="32039" y="9416"/>
                  </a:cubicBezTo>
                  <a:cubicBezTo>
                    <a:pt x="32039" y="12302"/>
                    <a:pt x="34326" y="15867"/>
                    <a:pt x="39076" y="15867"/>
                  </a:cubicBezTo>
                  <a:cubicBezTo>
                    <a:pt x="44178" y="15867"/>
                    <a:pt x="48928" y="11114"/>
                    <a:pt x="48928" y="6530"/>
                  </a:cubicBezTo>
                  <a:close/>
                  <a:moveTo>
                    <a:pt x="13040" y="92766"/>
                  </a:moveTo>
                  <a:cubicBezTo>
                    <a:pt x="12336" y="94973"/>
                    <a:pt x="11456" y="97010"/>
                    <a:pt x="11456" y="99895"/>
                  </a:cubicBezTo>
                  <a:cubicBezTo>
                    <a:pt x="11456" y="107874"/>
                    <a:pt x="18493" y="114325"/>
                    <a:pt x="28169" y="114325"/>
                  </a:cubicBezTo>
                  <a:cubicBezTo>
                    <a:pt x="45761" y="114325"/>
                    <a:pt x="53502" y="90898"/>
                    <a:pt x="53502" y="88352"/>
                  </a:cubicBezTo>
                  <a:cubicBezTo>
                    <a:pt x="53502" y="86145"/>
                    <a:pt x="51215" y="86145"/>
                    <a:pt x="50687" y="86145"/>
                  </a:cubicBezTo>
                  <a:cubicBezTo>
                    <a:pt x="48224" y="86145"/>
                    <a:pt x="48048" y="87164"/>
                    <a:pt x="47345" y="89031"/>
                  </a:cubicBezTo>
                  <a:cubicBezTo>
                    <a:pt x="43298" y="102612"/>
                    <a:pt x="35558" y="109572"/>
                    <a:pt x="28697" y="109572"/>
                  </a:cubicBezTo>
                  <a:cubicBezTo>
                    <a:pt x="25178" y="109572"/>
                    <a:pt x="24299" y="107365"/>
                    <a:pt x="24299" y="103630"/>
                  </a:cubicBezTo>
                  <a:cubicBezTo>
                    <a:pt x="24299" y="99726"/>
                    <a:pt x="25530" y="96500"/>
                    <a:pt x="27114" y="92766"/>
                  </a:cubicBezTo>
                  <a:cubicBezTo>
                    <a:pt x="28873" y="88182"/>
                    <a:pt x="30808" y="83599"/>
                    <a:pt x="32743" y="79185"/>
                  </a:cubicBezTo>
                  <a:cubicBezTo>
                    <a:pt x="34326" y="75111"/>
                    <a:pt x="40660" y="59663"/>
                    <a:pt x="41363" y="57626"/>
                  </a:cubicBezTo>
                  <a:cubicBezTo>
                    <a:pt x="41891" y="55929"/>
                    <a:pt x="42419" y="53892"/>
                    <a:pt x="42419" y="52194"/>
                  </a:cubicBezTo>
                  <a:cubicBezTo>
                    <a:pt x="42419" y="44216"/>
                    <a:pt x="35382" y="37765"/>
                    <a:pt x="25706" y="37765"/>
                  </a:cubicBezTo>
                  <a:cubicBezTo>
                    <a:pt x="8290" y="37765"/>
                    <a:pt x="197" y="60852"/>
                    <a:pt x="197" y="63738"/>
                  </a:cubicBezTo>
                  <a:cubicBezTo>
                    <a:pt x="197" y="65944"/>
                    <a:pt x="2660" y="65944"/>
                    <a:pt x="3188" y="65944"/>
                  </a:cubicBezTo>
                  <a:cubicBezTo>
                    <a:pt x="5651" y="65944"/>
                    <a:pt x="5827" y="65096"/>
                    <a:pt x="6355" y="63228"/>
                  </a:cubicBezTo>
                  <a:cubicBezTo>
                    <a:pt x="10929" y="48629"/>
                    <a:pt x="18669" y="42518"/>
                    <a:pt x="25178" y="42518"/>
                  </a:cubicBezTo>
                  <a:cubicBezTo>
                    <a:pt x="27993" y="42518"/>
                    <a:pt x="29576" y="43876"/>
                    <a:pt x="29576" y="48460"/>
                  </a:cubicBezTo>
                  <a:cubicBezTo>
                    <a:pt x="29576" y="52364"/>
                    <a:pt x="28521" y="54910"/>
                    <a:pt x="24123" y="65435"/>
                  </a:cubicBezTo>
                  <a:lnTo>
                    <a:pt x="13040" y="92766"/>
                  </a:lnTo>
                  <a:close/>
                </a:path>
              </a:pathLst>
            </a:custGeom>
            <a:solidFill>
              <a:srgbClr val="000000"/>
            </a:solidFill>
            <a:ln w="25183" cap="flat">
              <a:noFill/>
              <a:prstDash val="solid"/>
              <a:miter/>
            </a:ln>
          </p:spPr>
          <p:txBody>
            <a:bodyPr rtlCol="0" anchor="ctr"/>
            <a:lstStyle/>
            <a:p>
              <a:endParaRPr lang="en-CN"/>
            </a:p>
          </p:txBody>
        </p:sp>
        <p:sp>
          <p:nvSpPr>
            <p:cNvPr id="61" name="Freeform 60">
              <a:extLst>
                <a:ext uri="{FF2B5EF4-FFF2-40B4-BE49-F238E27FC236}">
                  <a16:creationId xmlns:a16="http://schemas.microsoft.com/office/drawing/2014/main" id="{E6E851F2-3DAC-B742-9369-2296093A1F20}"/>
                </a:ext>
              </a:extLst>
            </p:cNvPr>
            <p:cNvSpPr/>
            <p:nvPr>
              <p:custDataLst>
                <p:tags r:id="rId12"/>
              </p:custDataLst>
            </p:nvPr>
          </p:nvSpPr>
          <p:spPr>
            <a:xfrm>
              <a:off x="8575014" y="4185765"/>
              <a:ext cx="58305" cy="242507"/>
            </a:xfrm>
            <a:custGeom>
              <a:avLst/>
              <a:gdLst>
                <a:gd name="connsiteX0" fmla="*/ 58506 w 58305"/>
                <a:gd name="connsiteY0" fmla="*/ 121332 h 242507"/>
                <a:gd name="connsiteX1" fmla="*/ 41919 w 58305"/>
                <a:gd name="connsiteY1" fmla="*/ 45669 h 242507"/>
                <a:gd name="connsiteX2" fmla="*/ 2714 w 58305"/>
                <a:gd name="connsiteY2" fmla="*/ 78 h 242507"/>
                <a:gd name="connsiteX3" fmla="*/ 201 w 58305"/>
                <a:gd name="connsiteY3" fmla="*/ 2503 h 242507"/>
                <a:gd name="connsiteX4" fmla="*/ 4976 w 58305"/>
                <a:gd name="connsiteY4" fmla="*/ 8081 h 242507"/>
                <a:gd name="connsiteX5" fmla="*/ 43930 w 58305"/>
                <a:gd name="connsiteY5" fmla="*/ 121332 h 242507"/>
                <a:gd name="connsiteX6" fmla="*/ 3468 w 58305"/>
                <a:gd name="connsiteY6" fmla="*/ 236038 h 242507"/>
                <a:gd name="connsiteX7" fmla="*/ 201 w 58305"/>
                <a:gd name="connsiteY7" fmla="*/ 240160 h 242507"/>
                <a:gd name="connsiteX8" fmla="*/ 2714 w 58305"/>
                <a:gd name="connsiteY8" fmla="*/ 242585 h 242507"/>
                <a:gd name="connsiteX9" fmla="*/ 42673 w 58305"/>
                <a:gd name="connsiteY9" fmla="*/ 195296 h 242507"/>
                <a:gd name="connsiteX10" fmla="*/ 58506 w 58305"/>
                <a:gd name="connsiteY10" fmla="*/ 121332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506" y="121332"/>
                  </a:moveTo>
                  <a:cubicBezTo>
                    <a:pt x="58506" y="102416"/>
                    <a:pt x="55742" y="73073"/>
                    <a:pt x="41919" y="45669"/>
                  </a:cubicBezTo>
                  <a:cubicBezTo>
                    <a:pt x="26840" y="15841"/>
                    <a:pt x="5227" y="78"/>
                    <a:pt x="2714" y="78"/>
                  </a:cubicBezTo>
                  <a:cubicBezTo>
                    <a:pt x="1206" y="78"/>
                    <a:pt x="201" y="1048"/>
                    <a:pt x="201" y="2503"/>
                  </a:cubicBezTo>
                  <a:cubicBezTo>
                    <a:pt x="201" y="3231"/>
                    <a:pt x="201" y="3716"/>
                    <a:pt x="4976" y="8081"/>
                  </a:cubicBezTo>
                  <a:cubicBezTo>
                    <a:pt x="29605" y="32089"/>
                    <a:pt x="43930" y="70648"/>
                    <a:pt x="43930" y="121332"/>
                  </a:cubicBezTo>
                  <a:cubicBezTo>
                    <a:pt x="43930" y="162800"/>
                    <a:pt x="34631" y="205482"/>
                    <a:pt x="3468" y="236038"/>
                  </a:cubicBezTo>
                  <a:cubicBezTo>
                    <a:pt x="201" y="238948"/>
                    <a:pt x="201" y="239433"/>
                    <a:pt x="201" y="240160"/>
                  </a:cubicBezTo>
                  <a:cubicBezTo>
                    <a:pt x="201" y="241615"/>
                    <a:pt x="1206" y="242585"/>
                    <a:pt x="2714" y="242585"/>
                  </a:cubicBezTo>
                  <a:cubicBezTo>
                    <a:pt x="5227" y="242585"/>
                    <a:pt x="27846" y="226095"/>
                    <a:pt x="42673" y="195296"/>
                  </a:cubicBezTo>
                  <a:cubicBezTo>
                    <a:pt x="55491" y="168621"/>
                    <a:pt x="58506" y="141702"/>
                    <a:pt x="58506" y="121332"/>
                  </a:cubicBezTo>
                  <a:close/>
                </a:path>
              </a:pathLst>
            </a:custGeom>
            <a:solidFill>
              <a:srgbClr val="000000"/>
            </a:solidFill>
            <a:ln w="25183" cap="flat">
              <a:noFill/>
              <a:prstDash val="solid"/>
              <a:miter/>
            </a:ln>
          </p:spPr>
          <p:txBody>
            <a:bodyPr rtlCol="0" anchor="ctr"/>
            <a:lstStyle/>
            <a:p>
              <a:endParaRPr lang="en-CN"/>
            </a:p>
          </p:txBody>
        </p:sp>
        <p:sp>
          <p:nvSpPr>
            <p:cNvPr id="62" name="Freeform 61">
              <a:extLst>
                <a:ext uri="{FF2B5EF4-FFF2-40B4-BE49-F238E27FC236}">
                  <a16:creationId xmlns:a16="http://schemas.microsoft.com/office/drawing/2014/main" id="{256F9B54-E702-5C36-0B23-C1DF331967BC}"/>
                </a:ext>
              </a:extLst>
            </p:cNvPr>
            <p:cNvSpPr/>
            <p:nvPr>
              <p:custDataLst>
                <p:tags r:id="rId13"/>
              </p:custDataLst>
            </p:nvPr>
          </p:nvSpPr>
          <p:spPr>
            <a:xfrm>
              <a:off x="8742306" y="4278645"/>
              <a:ext cx="167126" cy="56746"/>
            </a:xfrm>
            <a:custGeom>
              <a:avLst/>
              <a:gdLst>
                <a:gd name="connsiteX0" fmla="*/ 158789 w 167126"/>
                <a:gd name="connsiteY0" fmla="*/ 9778 h 56746"/>
                <a:gd name="connsiteX1" fmla="*/ 167334 w 167126"/>
                <a:gd name="connsiteY1" fmla="*/ 4928 h 56746"/>
                <a:gd name="connsiteX2" fmla="*/ 159040 w 167126"/>
                <a:gd name="connsiteY2" fmla="*/ 78 h 56746"/>
                <a:gd name="connsiteX3" fmla="*/ 8501 w 167126"/>
                <a:gd name="connsiteY3" fmla="*/ 78 h 56746"/>
                <a:gd name="connsiteX4" fmla="*/ 207 w 167126"/>
                <a:gd name="connsiteY4" fmla="*/ 4928 h 56746"/>
                <a:gd name="connsiteX5" fmla="*/ 8752 w 167126"/>
                <a:gd name="connsiteY5" fmla="*/ 9778 h 56746"/>
                <a:gd name="connsiteX6" fmla="*/ 158789 w 167126"/>
                <a:gd name="connsiteY6" fmla="*/ 9778 h 56746"/>
                <a:gd name="connsiteX7" fmla="*/ 159040 w 167126"/>
                <a:gd name="connsiteY7" fmla="*/ 56825 h 56746"/>
                <a:gd name="connsiteX8" fmla="*/ 167334 w 167126"/>
                <a:gd name="connsiteY8" fmla="*/ 51975 h 56746"/>
                <a:gd name="connsiteX9" fmla="*/ 158789 w 167126"/>
                <a:gd name="connsiteY9" fmla="*/ 47124 h 56746"/>
                <a:gd name="connsiteX10" fmla="*/ 8752 w 167126"/>
                <a:gd name="connsiteY10" fmla="*/ 47124 h 56746"/>
                <a:gd name="connsiteX11" fmla="*/ 207 w 167126"/>
                <a:gd name="connsiteY11" fmla="*/ 51975 h 56746"/>
                <a:gd name="connsiteX12" fmla="*/ 8501 w 167126"/>
                <a:gd name="connsiteY12" fmla="*/ 56825 h 56746"/>
                <a:gd name="connsiteX13" fmla="*/ 159040 w 167126"/>
                <a:gd name="connsiteY13" fmla="*/ 56825 h 5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26" h="56746">
                  <a:moveTo>
                    <a:pt x="158789" y="9778"/>
                  </a:moveTo>
                  <a:cubicBezTo>
                    <a:pt x="162559" y="9778"/>
                    <a:pt x="167334" y="9778"/>
                    <a:pt x="167334" y="4928"/>
                  </a:cubicBezTo>
                  <a:cubicBezTo>
                    <a:pt x="167334" y="78"/>
                    <a:pt x="162559" y="78"/>
                    <a:pt x="159040" y="78"/>
                  </a:cubicBezTo>
                  <a:lnTo>
                    <a:pt x="8501" y="78"/>
                  </a:lnTo>
                  <a:cubicBezTo>
                    <a:pt x="4982" y="78"/>
                    <a:pt x="207" y="78"/>
                    <a:pt x="207" y="4928"/>
                  </a:cubicBezTo>
                  <a:cubicBezTo>
                    <a:pt x="207" y="9778"/>
                    <a:pt x="4982" y="9778"/>
                    <a:pt x="8752" y="9778"/>
                  </a:cubicBezTo>
                  <a:lnTo>
                    <a:pt x="158789" y="9778"/>
                  </a:lnTo>
                  <a:close/>
                  <a:moveTo>
                    <a:pt x="159040" y="56825"/>
                  </a:moveTo>
                  <a:cubicBezTo>
                    <a:pt x="162559" y="56825"/>
                    <a:pt x="167334" y="56825"/>
                    <a:pt x="167334" y="51975"/>
                  </a:cubicBezTo>
                  <a:cubicBezTo>
                    <a:pt x="167334" y="47124"/>
                    <a:pt x="162559" y="47124"/>
                    <a:pt x="158789" y="47124"/>
                  </a:cubicBezTo>
                  <a:lnTo>
                    <a:pt x="8752" y="47124"/>
                  </a:lnTo>
                  <a:cubicBezTo>
                    <a:pt x="4982" y="47124"/>
                    <a:pt x="207" y="47124"/>
                    <a:pt x="207" y="51975"/>
                  </a:cubicBezTo>
                  <a:cubicBezTo>
                    <a:pt x="207" y="56825"/>
                    <a:pt x="4982" y="56825"/>
                    <a:pt x="8501" y="56825"/>
                  </a:cubicBezTo>
                  <a:lnTo>
                    <a:pt x="159040" y="56825"/>
                  </a:lnTo>
                  <a:close/>
                </a:path>
              </a:pathLst>
            </a:custGeom>
            <a:solidFill>
              <a:srgbClr val="000000"/>
            </a:solidFill>
            <a:ln w="25183" cap="flat">
              <a:noFill/>
              <a:prstDash val="solid"/>
              <a:miter/>
            </a:ln>
          </p:spPr>
          <p:txBody>
            <a:bodyPr rtlCol="0" anchor="ctr"/>
            <a:lstStyle/>
            <a:p>
              <a:endParaRPr lang="en-CN"/>
            </a:p>
          </p:txBody>
        </p:sp>
        <p:sp>
          <p:nvSpPr>
            <p:cNvPr id="63" name="Freeform 62">
              <a:extLst>
                <a:ext uri="{FF2B5EF4-FFF2-40B4-BE49-F238E27FC236}">
                  <a16:creationId xmlns:a16="http://schemas.microsoft.com/office/drawing/2014/main" id="{D3CE7337-9F3D-D05E-AFD0-6E04646036DD}"/>
                </a:ext>
              </a:extLst>
            </p:cNvPr>
            <p:cNvSpPr/>
            <p:nvPr>
              <p:custDataLst>
                <p:tags r:id="rId14"/>
              </p:custDataLst>
            </p:nvPr>
          </p:nvSpPr>
          <p:spPr>
            <a:xfrm>
              <a:off x="9033722" y="4037955"/>
              <a:ext cx="179440" cy="165632"/>
            </a:xfrm>
            <a:custGeom>
              <a:avLst/>
              <a:gdLst>
                <a:gd name="connsiteX0" fmla="*/ 66316 w 179440"/>
                <a:gd name="connsiteY0" fmla="*/ 89071 h 165632"/>
                <a:gd name="connsiteX1" fmla="*/ 109040 w 179440"/>
                <a:gd name="connsiteY1" fmla="*/ 89071 h 165632"/>
                <a:gd name="connsiteX2" fmla="*/ 179660 w 179440"/>
                <a:gd name="connsiteY2" fmla="*/ 36690 h 165632"/>
                <a:gd name="connsiteX3" fmla="*/ 130150 w 179440"/>
                <a:gd name="connsiteY3" fmla="*/ 71 h 165632"/>
                <a:gd name="connsiteX4" fmla="*/ 48723 w 179440"/>
                <a:gd name="connsiteY4" fmla="*/ 71 h 165632"/>
                <a:gd name="connsiteX5" fmla="*/ 41184 w 179440"/>
                <a:gd name="connsiteY5" fmla="*/ 4679 h 165632"/>
                <a:gd name="connsiteX6" fmla="*/ 48472 w 179440"/>
                <a:gd name="connsiteY6" fmla="*/ 7589 h 165632"/>
                <a:gd name="connsiteX7" fmla="*/ 59279 w 179440"/>
                <a:gd name="connsiteY7" fmla="*/ 8074 h 165632"/>
                <a:gd name="connsiteX8" fmla="*/ 64808 w 179440"/>
                <a:gd name="connsiteY8" fmla="*/ 11954 h 165632"/>
                <a:gd name="connsiteX9" fmla="*/ 63802 w 179440"/>
                <a:gd name="connsiteY9" fmla="*/ 16562 h 165632"/>
                <a:gd name="connsiteX10" fmla="*/ 30126 w 179440"/>
                <a:gd name="connsiteY10" fmla="*/ 146788 h 165632"/>
                <a:gd name="connsiteX11" fmla="*/ 7256 w 179440"/>
                <a:gd name="connsiteY11" fmla="*/ 158186 h 165632"/>
                <a:gd name="connsiteX12" fmla="*/ 219 w 179440"/>
                <a:gd name="connsiteY12" fmla="*/ 162794 h 165632"/>
                <a:gd name="connsiteX13" fmla="*/ 3989 w 179440"/>
                <a:gd name="connsiteY13" fmla="*/ 165704 h 165632"/>
                <a:gd name="connsiteX14" fmla="*/ 35906 w 179440"/>
                <a:gd name="connsiteY14" fmla="*/ 164976 h 165632"/>
                <a:gd name="connsiteX15" fmla="*/ 51991 w 179440"/>
                <a:gd name="connsiteY15" fmla="*/ 165219 h 165632"/>
                <a:gd name="connsiteX16" fmla="*/ 68326 w 179440"/>
                <a:gd name="connsiteY16" fmla="*/ 165704 h 165632"/>
                <a:gd name="connsiteX17" fmla="*/ 73353 w 179440"/>
                <a:gd name="connsiteY17" fmla="*/ 160854 h 165632"/>
                <a:gd name="connsiteX18" fmla="*/ 66316 w 179440"/>
                <a:gd name="connsiteY18" fmla="*/ 158186 h 165632"/>
                <a:gd name="connsiteX19" fmla="*/ 49980 w 179440"/>
                <a:gd name="connsiteY19" fmla="*/ 153821 h 165632"/>
                <a:gd name="connsiteX20" fmla="*/ 50734 w 179440"/>
                <a:gd name="connsiteY20" fmla="*/ 149698 h 165632"/>
                <a:gd name="connsiteX21" fmla="*/ 66316 w 179440"/>
                <a:gd name="connsiteY21" fmla="*/ 89071 h 165632"/>
                <a:gd name="connsiteX22" fmla="*/ 84411 w 179440"/>
                <a:gd name="connsiteY22" fmla="*/ 16804 h 165632"/>
                <a:gd name="connsiteX23" fmla="*/ 97982 w 179440"/>
                <a:gd name="connsiteY23" fmla="*/ 7589 h 165632"/>
                <a:gd name="connsiteX24" fmla="*/ 122108 w 179440"/>
                <a:gd name="connsiteY24" fmla="*/ 7589 h 165632"/>
                <a:gd name="connsiteX25" fmla="*/ 156287 w 179440"/>
                <a:gd name="connsiteY25" fmla="*/ 30870 h 165632"/>
                <a:gd name="connsiteX26" fmla="*/ 141460 w 179440"/>
                <a:gd name="connsiteY26" fmla="*/ 69913 h 165632"/>
                <a:gd name="connsiteX27" fmla="*/ 102757 w 179440"/>
                <a:gd name="connsiteY27" fmla="*/ 82766 h 165632"/>
                <a:gd name="connsiteX28" fmla="*/ 67321 w 179440"/>
                <a:gd name="connsiteY28" fmla="*/ 82766 h 165632"/>
                <a:gd name="connsiteX29" fmla="*/ 84411 w 179440"/>
                <a:gd name="connsiteY29" fmla="*/ 16804 h 16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440" h="165632">
                  <a:moveTo>
                    <a:pt x="66316" y="89071"/>
                  </a:moveTo>
                  <a:lnTo>
                    <a:pt x="109040" y="89071"/>
                  </a:lnTo>
                  <a:cubicBezTo>
                    <a:pt x="144727" y="89071"/>
                    <a:pt x="179660" y="63851"/>
                    <a:pt x="179660" y="36690"/>
                  </a:cubicBezTo>
                  <a:cubicBezTo>
                    <a:pt x="179660" y="18017"/>
                    <a:pt x="163073" y="71"/>
                    <a:pt x="130150" y="71"/>
                  </a:cubicBezTo>
                  <a:lnTo>
                    <a:pt x="48723" y="71"/>
                  </a:lnTo>
                  <a:cubicBezTo>
                    <a:pt x="43948" y="71"/>
                    <a:pt x="41184" y="71"/>
                    <a:pt x="41184" y="4679"/>
                  </a:cubicBezTo>
                  <a:cubicBezTo>
                    <a:pt x="41184" y="7589"/>
                    <a:pt x="43446" y="7589"/>
                    <a:pt x="48472" y="7589"/>
                  </a:cubicBezTo>
                  <a:cubicBezTo>
                    <a:pt x="51739" y="7589"/>
                    <a:pt x="56263" y="7831"/>
                    <a:pt x="59279" y="8074"/>
                  </a:cubicBezTo>
                  <a:cubicBezTo>
                    <a:pt x="63300" y="8559"/>
                    <a:pt x="64808" y="9287"/>
                    <a:pt x="64808" y="11954"/>
                  </a:cubicBezTo>
                  <a:cubicBezTo>
                    <a:pt x="64808" y="12924"/>
                    <a:pt x="64556" y="13652"/>
                    <a:pt x="63802" y="16562"/>
                  </a:cubicBezTo>
                  <a:lnTo>
                    <a:pt x="30126" y="146788"/>
                  </a:lnTo>
                  <a:cubicBezTo>
                    <a:pt x="27613" y="156246"/>
                    <a:pt x="27110" y="158186"/>
                    <a:pt x="7256" y="158186"/>
                  </a:cubicBezTo>
                  <a:cubicBezTo>
                    <a:pt x="2984" y="158186"/>
                    <a:pt x="219" y="158186"/>
                    <a:pt x="219" y="162794"/>
                  </a:cubicBezTo>
                  <a:cubicBezTo>
                    <a:pt x="219" y="165704"/>
                    <a:pt x="3235" y="165704"/>
                    <a:pt x="3989" y="165704"/>
                  </a:cubicBezTo>
                  <a:cubicBezTo>
                    <a:pt x="11026" y="165704"/>
                    <a:pt x="28869" y="164976"/>
                    <a:pt x="35906" y="164976"/>
                  </a:cubicBezTo>
                  <a:cubicBezTo>
                    <a:pt x="41184" y="164976"/>
                    <a:pt x="46713" y="165219"/>
                    <a:pt x="51991" y="165219"/>
                  </a:cubicBezTo>
                  <a:cubicBezTo>
                    <a:pt x="57520" y="165219"/>
                    <a:pt x="63049" y="165704"/>
                    <a:pt x="68326" y="165704"/>
                  </a:cubicBezTo>
                  <a:cubicBezTo>
                    <a:pt x="70085" y="165704"/>
                    <a:pt x="73353" y="165704"/>
                    <a:pt x="73353" y="160854"/>
                  </a:cubicBezTo>
                  <a:cubicBezTo>
                    <a:pt x="73353" y="158186"/>
                    <a:pt x="71091" y="158186"/>
                    <a:pt x="66316" y="158186"/>
                  </a:cubicBezTo>
                  <a:cubicBezTo>
                    <a:pt x="57017" y="158186"/>
                    <a:pt x="49980" y="158186"/>
                    <a:pt x="49980" y="153821"/>
                  </a:cubicBezTo>
                  <a:cubicBezTo>
                    <a:pt x="49980" y="152366"/>
                    <a:pt x="50483" y="151153"/>
                    <a:pt x="50734" y="149698"/>
                  </a:cubicBezTo>
                  <a:lnTo>
                    <a:pt x="66316" y="89071"/>
                  </a:lnTo>
                  <a:close/>
                  <a:moveTo>
                    <a:pt x="84411" y="16804"/>
                  </a:moveTo>
                  <a:cubicBezTo>
                    <a:pt x="86672" y="8316"/>
                    <a:pt x="87175" y="7589"/>
                    <a:pt x="97982" y="7589"/>
                  </a:cubicBezTo>
                  <a:lnTo>
                    <a:pt x="122108" y="7589"/>
                  </a:lnTo>
                  <a:cubicBezTo>
                    <a:pt x="142968" y="7589"/>
                    <a:pt x="156287" y="14137"/>
                    <a:pt x="156287" y="30870"/>
                  </a:cubicBezTo>
                  <a:cubicBezTo>
                    <a:pt x="156287" y="40327"/>
                    <a:pt x="151261" y="61183"/>
                    <a:pt x="141460" y="69913"/>
                  </a:cubicBezTo>
                  <a:cubicBezTo>
                    <a:pt x="128894" y="80826"/>
                    <a:pt x="113815" y="82766"/>
                    <a:pt x="102757" y="82766"/>
                  </a:cubicBezTo>
                  <a:lnTo>
                    <a:pt x="67321" y="82766"/>
                  </a:lnTo>
                  <a:lnTo>
                    <a:pt x="84411" y="16804"/>
                  </a:lnTo>
                  <a:close/>
                </a:path>
              </a:pathLst>
            </a:custGeom>
            <a:solidFill>
              <a:srgbClr val="000000"/>
            </a:solidFill>
            <a:ln w="25183" cap="flat">
              <a:noFill/>
              <a:prstDash val="solid"/>
              <a:miter/>
            </a:ln>
          </p:spPr>
          <p:txBody>
            <a:bodyPr rtlCol="0" anchor="ctr"/>
            <a:lstStyle/>
            <a:p>
              <a:endParaRPr lang="en-CN"/>
            </a:p>
          </p:txBody>
        </p:sp>
        <p:sp>
          <p:nvSpPr>
            <p:cNvPr id="18432" name="Freeform 18431">
              <a:extLst>
                <a:ext uri="{FF2B5EF4-FFF2-40B4-BE49-F238E27FC236}">
                  <a16:creationId xmlns:a16="http://schemas.microsoft.com/office/drawing/2014/main" id="{0258D22F-5F00-E24F-0EF6-EECCA98E2B15}"/>
                </a:ext>
              </a:extLst>
            </p:cNvPr>
            <p:cNvSpPr/>
            <p:nvPr>
              <p:custDataLst>
                <p:tags r:id="rId15"/>
              </p:custDataLst>
            </p:nvPr>
          </p:nvSpPr>
          <p:spPr>
            <a:xfrm>
              <a:off x="9244805" y="4021707"/>
              <a:ext cx="58305" cy="242507"/>
            </a:xfrm>
            <a:custGeom>
              <a:avLst/>
              <a:gdLst>
                <a:gd name="connsiteX0" fmla="*/ 58533 w 58305"/>
                <a:gd name="connsiteY0" fmla="*/ 240153 h 242507"/>
                <a:gd name="connsiteX1" fmla="*/ 54260 w 58305"/>
                <a:gd name="connsiteY1" fmla="*/ 234818 h 242507"/>
                <a:gd name="connsiteX2" fmla="*/ 14803 w 58305"/>
                <a:gd name="connsiteY2" fmla="*/ 121325 h 242507"/>
                <a:gd name="connsiteX3" fmla="*/ 55265 w 58305"/>
                <a:gd name="connsiteY3" fmla="*/ 6619 h 242507"/>
                <a:gd name="connsiteX4" fmla="*/ 58533 w 58305"/>
                <a:gd name="connsiteY4" fmla="*/ 2496 h 242507"/>
                <a:gd name="connsiteX5" fmla="*/ 56019 w 58305"/>
                <a:gd name="connsiteY5" fmla="*/ 71 h 242507"/>
                <a:gd name="connsiteX6" fmla="*/ 16060 w 58305"/>
                <a:gd name="connsiteY6" fmla="*/ 47360 h 242507"/>
                <a:gd name="connsiteX7" fmla="*/ 227 w 58305"/>
                <a:gd name="connsiteY7" fmla="*/ 121325 h 242507"/>
                <a:gd name="connsiteX8" fmla="*/ 16814 w 58305"/>
                <a:gd name="connsiteY8" fmla="*/ 196987 h 242507"/>
                <a:gd name="connsiteX9" fmla="*/ 56019 w 58305"/>
                <a:gd name="connsiteY9" fmla="*/ 242579 h 242507"/>
                <a:gd name="connsiteX10" fmla="*/ 58533 w 58305"/>
                <a:gd name="connsiteY10" fmla="*/ 240153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533" y="240153"/>
                  </a:moveTo>
                  <a:cubicBezTo>
                    <a:pt x="58533" y="239426"/>
                    <a:pt x="58533" y="238941"/>
                    <a:pt x="54260" y="234818"/>
                  </a:cubicBezTo>
                  <a:cubicBezTo>
                    <a:pt x="22845" y="204262"/>
                    <a:pt x="14803" y="158428"/>
                    <a:pt x="14803" y="121325"/>
                  </a:cubicBezTo>
                  <a:cubicBezTo>
                    <a:pt x="14803" y="79129"/>
                    <a:pt x="24353" y="36932"/>
                    <a:pt x="55265" y="6619"/>
                  </a:cubicBezTo>
                  <a:cubicBezTo>
                    <a:pt x="58533" y="3709"/>
                    <a:pt x="58533" y="3224"/>
                    <a:pt x="58533" y="2496"/>
                  </a:cubicBezTo>
                  <a:cubicBezTo>
                    <a:pt x="58533" y="799"/>
                    <a:pt x="57527" y="71"/>
                    <a:pt x="56019" y="71"/>
                  </a:cubicBezTo>
                  <a:cubicBezTo>
                    <a:pt x="53506" y="71"/>
                    <a:pt x="30888" y="16562"/>
                    <a:pt x="16060" y="47360"/>
                  </a:cubicBezTo>
                  <a:cubicBezTo>
                    <a:pt x="3243" y="74036"/>
                    <a:pt x="227" y="100954"/>
                    <a:pt x="227" y="121325"/>
                  </a:cubicBezTo>
                  <a:cubicBezTo>
                    <a:pt x="227" y="140240"/>
                    <a:pt x="2991" y="169584"/>
                    <a:pt x="16814" y="196987"/>
                  </a:cubicBezTo>
                  <a:cubicBezTo>
                    <a:pt x="31893" y="226816"/>
                    <a:pt x="53506" y="242579"/>
                    <a:pt x="56019" y="242579"/>
                  </a:cubicBezTo>
                  <a:cubicBezTo>
                    <a:pt x="57527" y="242579"/>
                    <a:pt x="58533" y="241851"/>
                    <a:pt x="58533" y="240153"/>
                  </a:cubicBezTo>
                  <a:close/>
                </a:path>
              </a:pathLst>
            </a:custGeom>
            <a:solidFill>
              <a:srgbClr val="000000"/>
            </a:solidFill>
            <a:ln w="25183" cap="flat">
              <a:noFill/>
              <a:prstDash val="solid"/>
              <a:miter/>
            </a:ln>
          </p:spPr>
          <p:txBody>
            <a:bodyPr rtlCol="0" anchor="ctr"/>
            <a:lstStyle/>
            <a:p>
              <a:endParaRPr lang="en-CN"/>
            </a:p>
          </p:txBody>
        </p:sp>
        <p:sp>
          <p:nvSpPr>
            <p:cNvPr id="18433" name="Freeform 18432">
              <a:extLst>
                <a:ext uri="{FF2B5EF4-FFF2-40B4-BE49-F238E27FC236}">
                  <a16:creationId xmlns:a16="http://schemas.microsoft.com/office/drawing/2014/main" id="{434A92C8-FBD6-EEB2-0BBA-92C8DEF85075}"/>
                </a:ext>
              </a:extLst>
            </p:cNvPr>
            <p:cNvSpPr/>
            <p:nvPr>
              <p:custDataLst>
                <p:tags r:id="rId16"/>
              </p:custDataLst>
            </p:nvPr>
          </p:nvSpPr>
          <p:spPr>
            <a:xfrm>
              <a:off x="9327712" y="4096399"/>
              <a:ext cx="103542" cy="154234"/>
            </a:xfrm>
            <a:custGeom>
              <a:avLst/>
              <a:gdLst>
                <a:gd name="connsiteX0" fmla="*/ 103774 w 103542"/>
                <a:gd name="connsiteY0" fmla="*/ 2739 h 154234"/>
                <a:gd name="connsiteX1" fmla="*/ 101260 w 103542"/>
                <a:gd name="connsiteY1" fmla="*/ 314 h 154234"/>
                <a:gd name="connsiteX2" fmla="*/ 84171 w 103542"/>
                <a:gd name="connsiteY2" fmla="*/ 17047 h 154234"/>
                <a:gd name="connsiteX3" fmla="*/ 60798 w 103542"/>
                <a:gd name="connsiteY3" fmla="*/ 71 h 154234"/>
                <a:gd name="connsiteX4" fmla="*/ 231 w 103542"/>
                <a:gd name="connsiteY4" fmla="*/ 71126 h 154234"/>
                <a:gd name="connsiteX5" fmla="*/ 33405 w 103542"/>
                <a:gd name="connsiteY5" fmla="*/ 109927 h 154234"/>
                <a:gd name="connsiteX6" fmla="*/ 63060 w 103542"/>
                <a:gd name="connsiteY6" fmla="*/ 95377 h 154234"/>
                <a:gd name="connsiteX7" fmla="*/ 51751 w 103542"/>
                <a:gd name="connsiteY7" fmla="*/ 138785 h 154234"/>
                <a:gd name="connsiteX8" fmla="*/ 33656 w 103542"/>
                <a:gd name="connsiteY8" fmla="*/ 146788 h 154234"/>
                <a:gd name="connsiteX9" fmla="*/ 27876 w 103542"/>
                <a:gd name="connsiteY9" fmla="*/ 151638 h 154234"/>
                <a:gd name="connsiteX10" fmla="*/ 31143 w 103542"/>
                <a:gd name="connsiteY10" fmla="*/ 154306 h 154234"/>
                <a:gd name="connsiteX11" fmla="*/ 56275 w 103542"/>
                <a:gd name="connsiteY11" fmla="*/ 153578 h 154234"/>
                <a:gd name="connsiteX12" fmla="*/ 82160 w 103542"/>
                <a:gd name="connsiteY12" fmla="*/ 154306 h 154234"/>
                <a:gd name="connsiteX13" fmla="*/ 86684 w 103542"/>
                <a:gd name="connsiteY13" fmla="*/ 149456 h 154234"/>
                <a:gd name="connsiteX14" fmla="*/ 80150 w 103542"/>
                <a:gd name="connsiteY14" fmla="*/ 146788 h 154234"/>
                <a:gd name="connsiteX15" fmla="*/ 68087 w 103542"/>
                <a:gd name="connsiteY15" fmla="*/ 142908 h 154234"/>
                <a:gd name="connsiteX16" fmla="*/ 69092 w 103542"/>
                <a:gd name="connsiteY16" fmla="*/ 137573 h 154234"/>
                <a:gd name="connsiteX17" fmla="*/ 103774 w 103542"/>
                <a:gd name="connsiteY17" fmla="*/ 2739 h 154234"/>
                <a:gd name="connsiteX18" fmla="*/ 34159 w 103542"/>
                <a:gd name="connsiteY18" fmla="*/ 104592 h 154234"/>
                <a:gd name="connsiteX19" fmla="*/ 18074 w 103542"/>
                <a:gd name="connsiteY19" fmla="*/ 81796 h 154234"/>
                <a:gd name="connsiteX20" fmla="*/ 29635 w 103542"/>
                <a:gd name="connsiteY20" fmla="*/ 33537 h 154234"/>
                <a:gd name="connsiteX21" fmla="*/ 60798 w 103542"/>
                <a:gd name="connsiteY21" fmla="*/ 5406 h 154234"/>
                <a:gd name="connsiteX22" fmla="*/ 80652 w 103542"/>
                <a:gd name="connsiteY22" fmla="*/ 26747 h 154234"/>
                <a:gd name="connsiteX23" fmla="*/ 66076 w 103542"/>
                <a:gd name="connsiteY23" fmla="*/ 82281 h 154234"/>
                <a:gd name="connsiteX24" fmla="*/ 34159 w 103542"/>
                <a:gd name="connsiteY24" fmla="*/ 104592 h 1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542" h="154234">
                  <a:moveTo>
                    <a:pt x="103774" y="2739"/>
                  </a:moveTo>
                  <a:cubicBezTo>
                    <a:pt x="103774" y="1769"/>
                    <a:pt x="103020" y="314"/>
                    <a:pt x="101260" y="314"/>
                  </a:cubicBezTo>
                  <a:cubicBezTo>
                    <a:pt x="98496" y="314"/>
                    <a:pt x="88443" y="10014"/>
                    <a:pt x="84171" y="17047"/>
                  </a:cubicBezTo>
                  <a:cubicBezTo>
                    <a:pt x="78642" y="3951"/>
                    <a:pt x="68840" y="71"/>
                    <a:pt x="60798" y="71"/>
                  </a:cubicBezTo>
                  <a:cubicBezTo>
                    <a:pt x="31143" y="71"/>
                    <a:pt x="231" y="35962"/>
                    <a:pt x="231" y="71126"/>
                  </a:cubicBezTo>
                  <a:cubicBezTo>
                    <a:pt x="231" y="94892"/>
                    <a:pt x="15058" y="109927"/>
                    <a:pt x="33405" y="109927"/>
                  </a:cubicBezTo>
                  <a:cubicBezTo>
                    <a:pt x="44211" y="109927"/>
                    <a:pt x="54013" y="104107"/>
                    <a:pt x="63060" y="95377"/>
                  </a:cubicBezTo>
                  <a:cubicBezTo>
                    <a:pt x="60798" y="103864"/>
                    <a:pt x="52505" y="136603"/>
                    <a:pt x="51751" y="138785"/>
                  </a:cubicBezTo>
                  <a:cubicBezTo>
                    <a:pt x="49740" y="145576"/>
                    <a:pt x="47730" y="146546"/>
                    <a:pt x="33656" y="146788"/>
                  </a:cubicBezTo>
                  <a:cubicBezTo>
                    <a:pt x="30389" y="146788"/>
                    <a:pt x="27876" y="146788"/>
                    <a:pt x="27876" y="151638"/>
                  </a:cubicBezTo>
                  <a:cubicBezTo>
                    <a:pt x="27876" y="151881"/>
                    <a:pt x="27876" y="154306"/>
                    <a:pt x="31143" y="154306"/>
                  </a:cubicBezTo>
                  <a:cubicBezTo>
                    <a:pt x="39185" y="154306"/>
                    <a:pt x="47981" y="153578"/>
                    <a:pt x="56275" y="153578"/>
                  </a:cubicBezTo>
                  <a:cubicBezTo>
                    <a:pt x="64819" y="153578"/>
                    <a:pt x="73867" y="154306"/>
                    <a:pt x="82160" y="154306"/>
                  </a:cubicBezTo>
                  <a:cubicBezTo>
                    <a:pt x="83417" y="154306"/>
                    <a:pt x="86684" y="154306"/>
                    <a:pt x="86684" y="149456"/>
                  </a:cubicBezTo>
                  <a:cubicBezTo>
                    <a:pt x="86684" y="146788"/>
                    <a:pt x="84171" y="146788"/>
                    <a:pt x="80150" y="146788"/>
                  </a:cubicBezTo>
                  <a:cubicBezTo>
                    <a:pt x="68087" y="146788"/>
                    <a:pt x="68087" y="145091"/>
                    <a:pt x="68087" y="142908"/>
                  </a:cubicBezTo>
                  <a:cubicBezTo>
                    <a:pt x="68087" y="141210"/>
                    <a:pt x="68589" y="139755"/>
                    <a:pt x="69092" y="137573"/>
                  </a:cubicBezTo>
                  <a:lnTo>
                    <a:pt x="103774" y="2739"/>
                  </a:lnTo>
                  <a:close/>
                  <a:moveTo>
                    <a:pt x="34159" y="104592"/>
                  </a:moveTo>
                  <a:cubicBezTo>
                    <a:pt x="19080" y="104592"/>
                    <a:pt x="18074" y="85919"/>
                    <a:pt x="18074" y="81796"/>
                  </a:cubicBezTo>
                  <a:cubicBezTo>
                    <a:pt x="18074" y="70156"/>
                    <a:pt x="25363" y="43723"/>
                    <a:pt x="29635" y="33537"/>
                  </a:cubicBezTo>
                  <a:cubicBezTo>
                    <a:pt x="37426" y="15592"/>
                    <a:pt x="50494" y="5406"/>
                    <a:pt x="60798" y="5406"/>
                  </a:cubicBezTo>
                  <a:cubicBezTo>
                    <a:pt x="77134" y="5406"/>
                    <a:pt x="80652" y="25049"/>
                    <a:pt x="80652" y="26747"/>
                  </a:cubicBezTo>
                  <a:cubicBezTo>
                    <a:pt x="80652" y="28202"/>
                    <a:pt x="66830" y="81311"/>
                    <a:pt x="66076" y="82281"/>
                  </a:cubicBezTo>
                  <a:cubicBezTo>
                    <a:pt x="62306" y="89071"/>
                    <a:pt x="48232" y="104592"/>
                    <a:pt x="34159" y="104592"/>
                  </a:cubicBezTo>
                  <a:close/>
                </a:path>
              </a:pathLst>
            </a:custGeom>
            <a:solidFill>
              <a:srgbClr val="000000"/>
            </a:solidFill>
            <a:ln w="25183" cap="flat">
              <a:noFill/>
              <a:prstDash val="solid"/>
              <a:miter/>
            </a:ln>
          </p:spPr>
          <p:txBody>
            <a:bodyPr rtlCol="0" anchor="ctr"/>
            <a:lstStyle/>
            <a:p>
              <a:endParaRPr lang="en-CN"/>
            </a:p>
          </p:txBody>
        </p:sp>
        <p:sp>
          <p:nvSpPr>
            <p:cNvPr id="18439" name="Freeform 18438">
              <a:extLst>
                <a:ext uri="{FF2B5EF4-FFF2-40B4-BE49-F238E27FC236}">
                  <a16:creationId xmlns:a16="http://schemas.microsoft.com/office/drawing/2014/main" id="{313A8C24-0437-8CF7-AF03-60CD5D079445}"/>
                </a:ext>
              </a:extLst>
            </p:cNvPr>
            <p:cNvSpPr/>
            <p:nvPr>
              <p:custDataLst>
                <p:tags r:id="rId17"/>
              </p:custDataLst>
            </p:nvPr>
          </p:nvSpPr>
          <p:spPr>
            <a:xfrm>
              <a:off x="9468775" y="4021707"/>
              <a:ext cx="10052" cy="242507"/>
            </a:xfrm>
            <a:custGeom>
              <a:avLst/>
              <a:gdLst>
                <a:gd name="connsiteX0" fmla="*/ 10288 w 10052"/>
                <a:gd name="connsiteY0" fmla="*/ 8801 h 242507"/>
                <a:gd name="connsiteX1" fmla="*/ 5262 w 10052"/>
                <a:gd name="connsiteY1" fmla="*/ 71 h 242507"/>
                <a:gd name="connsiteX2" fmla="*/ 236 w 10052"/>
                <a:gd name="connsiteY2" fmla="*/ 8801 h 242507"/>
                <a:gd name="connsiteX3" fmla="*/ 236 w 10052"/>
                <a:gd name="connsiteY3" fmla="*/ 233848 h 242507"/>
                <a:gd name="connsiteX4" fmla="*/ 5262 w 10052"/>
                <a:gd name="connsiteY4" fmla="*/ 242579 h 242507"/>
                <a:gd name="connsiteX5" fmla="*/ 10288 w 10052"/>
                <a:gd name="connsiteY5" fmla="*/ 233848 h 242507"/>
                <a:gd name="connsiteX6" fmla="*/ 10288 w 10052"/>
                <a:gd name="connsiteY6" fmla="*/ 8801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2" h="242507">
                  <a:moveTo>
                    <a:pt x="10288" y="8801"/>
                  </a:moveTo>
                  <a:cubicBezTo>
                    <a:pt x="10288" y="4436"/>
                    <a:pt x="10288" y="71"/>
                    <a:pt x="5262" y="71"/>
                  </a:cubicBezTo>
                  <a:cubicBezTo>
                    <a:pt x="236" y="71"/>
                    <a:pt x="236" y="4436"/>
                    <a:pt x="236" y="8801"/>
                  </a:cubicBezTo>
                  <a:lnTo>
                    <a:pt x="236" y="233848"/>
                  </a:lnTo>
                  <a:cubicBezTo>
                    <a:pt x="236" y="238213"/>
                    <a:pt x="236" y="242579"/>
                    <a:pt x="5262" y="242579"/>
                  </a:cubicBezTo>
                  <a:cubicBezTo>
                    <a:pt x="10288" y="242579"/>
                    <a:pt x="10288" y="238213"/>
                    <a:pt x="10288" y="233848"/>
                  </a:cubicBezTo>
                  <a:lnTo>
                    <a:pt x="10288" y="8801"/>
                  </a:lnTo>
                  <a:close/>
                </a:path>
              </a:pathLst>
            </a:custGeom>
            <a:solidFill>
              <a:srgbClr val="000000"/>
            </a:solidFill>
            <a:ln w="25183" cap="flat">
              <a:noFill/>
              <a:prstDash val="solid"/>
              <a:miter/>
            </a:ln>
          </p:spPr>
          <p:txBody>
            <a:bodyPr rtlCol="0" anchor="ctr"/>
            <a:lstStyle/>
            <a:p>
              <a:endParaRPr lang="en-CN"/>
            </a:p>
          </p:txBody>
        </p:sp>
        <p:sp>
          <p:nvSpPr>
            <p:cNvPr id="18440" name="Freeform 18439">
              <a:extLst>
                <a:ext uri="{FF2B5EF4-FFF2-40B4-BE49-F238E27FC236}">
                  <a16:creationId xmlns:a16="http://schemas.microsoft.com/office/drawing/2014/main" id="{A329BB77-5792-1D90-BD3F-3531F3FEFDDC}"/>
                </a:ext>
              </a:extLst>
            </p:cNvPr>
            <p:cNvSpPr/>
            <p:nvPr>
              <p:custDataLst>
                <p:tags r:id="rId18"/>
              </p:custDataLst>
            </p:nvPr>
          </p:nvSpPr>
          <p:spPr>
            <a:xfrm>
              <a:off x="9518732" y="4096399"/>
              <a:ext cx="115103" cy="109855"/>
            </a:xfrm>
            <a:custGeom>
              <a:avLst/>
              <a:gdLst>
                <a:gd name="connsiteX0" fmla="*/ 83927 w 115103"/>
                <a:gd name="connsiteY0" fmla="*/ 15592 h 109855"/>
                <a:gd name="connsiteX1" fmla="*/ 60806 w 115103"/>
                <a:gd name="connsiteY1" fmla="*/ 71 h 109855"/>
                <a:gd name="connsiteX2" fmla="*/ 238 w 115103"/>
                <a:gd name="connsiteY2" fmla="*/ 71126 h 109855"/>
                <a:gd name="connsiteX3" fmla="*/ 33664 w 115103"/>
                <a:gd name="connsiteY3" fmla="*/ 109927 h 109855"/>
                <a:gd name="connsiteX4" fmla="*/ 66335 w 115103"/>
                <a:gd name="connsiteY4" fmla="*/ 91739 h 109855"/>
                <a:gd name="connsiteX5" fmla="*/ 89205 w 115103"/>
                <a:gd name="connsiteY5" fmla="*/ 109927 h 109855"/>
                <a:gd name="connsiteX6" fmla="*/ 107802 w 115103"/>
                <a:gd name="connsiteY6" fmla="*/ 96589 h 109855"/>
                <a:gd name="connsiteX7" fmla="*/ 115342 w 115103"/>
                <a:gd name="connsiteY7" fmla="*/ 72581 h 109855"/>
                <a:gd name="connsiteX8" fmla="*/ 112326 w 115103"/>
                <a:gd name="connsiteY8" fmla="*/ 70156 h 109855"/>
                <a:gd name="connsiteX9" fmla="*/ 108808 w 115103"/>
                <a:gd name="connsiteY9" fmla="*/ 74521 h 109855"/>
                <a:gd name="connsiteX10" fmla="*/ 89707 w 115103"/>
                <a:gd name="connsiteY10" fmla="*/ 104592 h 109855"/>
                <a:gd name="connsiteX11" fmla="*/ 82168 w 115103"/>
                <a:gd name="connsiteY11" fmla="*/ 93437 h 109855"/>
                <a:gd name="connsiteX12" fmla="*/ 85435 w 115103"/>
                <a:gd name="connsiteY12" fmla="*/ 75491 h 109855"/>
                <a:gd name="connsiteX13" fmla="*/ 90964 w 115103"/>
                <a:gd name="connsiteY13" fmla="*/ 53665 h 109855"/>
                <a:gd name="connsiteX14" fmla="*/ 100011 w 115103"/>
                <a:gd name="connsiteY14" fmla="*/ 19714 h 109855"/>
                <a:gd name="connsiteX15" fmla="*/ 101771 w 115103"/>
                <a:gd name="connsiteY15" fmla="*/ 11469 h 109855"/>
                <a:gd name="connsiteX16" fmla="*/ 94482 w 115103"/>
                <a:gd name="connsiteY16" fmla="*/ 4921 h 109855"/>
                <a:gd name="connsiteX17" fmla="*/ 83927 w 115103"/>
                <a:gd name="connsiteY17" fmla="*/ 15592 h 109855"/>
                <a:gd name="connsiteX18" fmla="*/ 67591 w 115103"/>
                <a:gd name="connsiteY18" fmla="*/ 78401 h 109855"/>
                <a:gd name="connsiteX19" fmla="*/ 62565 w 115103"/>
                <a:gd name="connsiteY19" fmla="*/ 87374 h 109855"/>
                <a:gd name="connsiteX20" fmla="*/ 34166 w 115103"/>
                <a:gd name="connsiteY20" fmla="*/ 104592 h 109855"/>
                <a:gd name="connsiteX21" fmla="*/ 18082 w 115103"/>
                <a:gd name="connsiteY21" fmla="*/ 81796 h 109855"/>
                <a:gd name="connsiteX22" fmla="*/ 31904 w 115103"/>
                <a:gd name="connsiteY22" fmla="*/ 28687 h 109855"/>
                <a:gd name="connsiteX23" fmla="*/ 61057 w 115103"/>
                <a:gd name="connsiteY23" fmla="*/ 5406 h 109855"/>
                <a:gd name="connsiteX24" fmla="*/ 80911 w 115103"/>
                <a:gd name="connsiteY24" fmla="*/ 26747 h 109855"/>
                <a:gd name="connsiteX25" fmla="*/ 80157 w 115103"/>
                <a:gd name="connsiteY25" fmla="*/ 30870 h 109855"/>
                <a:gd name="connsiteX26" fmla="*/ 67591 w 115103"/>
                <a:gd name="connsiteY26" fmla="*/ 78401 h 10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103" h="109855">
                  <a:moveTo>
                    <a:pt x="83927" y="15592"/>
                  </a:moveTo>
                  <a:cubicBezTo>
                    <a:pt x="79403" y="6619"/>
                    <a:pt x="72115" y="71"/>
                    <a:pt x="60806" y="71"/>
                  </a:cubicBezTo>
                  <a:cubicBezTo>
                    <a:pt x="31402" y="71"/>
                    <a:pt x="238" y="35720"/>
                    <a:pt x="238" y="71126"/>
                  </a:cubicBezTo>
                  <a:cubicBezTo>
                    <a:pt x="238" y="93922"/>
                    <a:pt x="14061" y="109927"/>
                    <a:pt x="33664" y="109927"/>
                  </a:cubicBezTo>
                  <a:cubicBezTo>
                    <a:pt x="38690" y="109927"/>
                    <a:pt x="51256" y="108957"/>
                    <a:pt x="66335" y="91739"/>
                  </a:cubicBezTo>
                  <a:cubicBezTo>
                    <a:pt x="68345" y="101924"/>
                    <a:pt x="77142" y="109927"/>
                    <a:pt x="89205" y="109927"/>
                  </a:cubicBezTo>
                  <a:cubicBezTo>
                    <a:pt x="98001" y="109927"/>
                    <a:pt x="103781" y="104349"/>
                    <a:pt x="107802" y="96589"/>
                  </a:cubicBezTo>
                  <a:cubicBezTo>
                    <a:pt x="112075" y="87859"/>
                    <a:pt x="115342" y="73066"/>
                    <a:pt x="115342" y="72581"/>
                  </a:cubicBezTo>
                  <a:cubicBezTo>
                    <a:pt x="115342" y="70156"/>
                    <a:pt x="113080" y="70156"/>
                    <a:pt x="112326" y="70156"/>
                  </a:cubicBezTo>
                  <a:cubicBezTo>
                    <a:pt x="109813" y="70156"/>
                    <a:pt x="109562" y="71126"/>
                    <a:pt x="108808" y="74521"/>
                  </a:cubicBezTo>
                  <a:cubicBezTo>
                    <a:pt x="104535" y="90284"/>
                    <a:pt x="100011" y="104592"/>
                    <a:pt x="89707" y="104592"/>
                  </a:cubicBezTo>
                  <a:cubicBezTo>
                    <a:pt x="82922" y="104592"/>
                    <a:pt x="82168" y="98287"/>
                    <a:pt x="82168" y="93437"/>
                  </a:cubicBezTo>
                  <a:cubicBezTo>
                    <a:pt x="82168" y="88101"/>
                    <a:pt x="82671" y="86161"/>
                    <a:pt x="85435" y="75491"/>
                  </a:cubicBezTo>
                  <a:cubicBezTo>
                    <a:pt x="88200" y="65306"/>
                    <a:pt x="88702" y="62881"/>
                    <a:pt x="90964" y="53665"/>
                  </a:cubicBezTo>
                  <a:lnTo>
                    <a:pt x="100011" y="19714"/>
                  </a:lnTo>
                  <a:cubicBezTo>
                    <a:pt x="101771" y="12924"/>
                    <a:pt x="101771" y="12439"/>
                    <a:pt x="101771" y="11469"/>
                  </a:cubicBezTo>
                  <a:cubicBezTo>
                    <a:pt x="101771" y="7346"/>
                    <a:pt x="98755" y="4921"/>
                    <a:pt x="94482" y="4921"/>
                  </a:cubicBezTo>
                  <a:cubicBezTo>
                    <a:pt x="88451" y="4921"/>
                    <a:pt x="84681" y="10257"/>
                    <a:pt x="83927" y="15592"/>
                  </a:cubicBezTo>
                  <a:close/>
                  <a:moveTo>
                    <a:pt x="67591" y="78401"/>
                  </a:moveTo>
                  <a:cubicBezTo>
                    <a:pt x="66335" y="82766"/>
                    <a:pt x="66335" y="83251"/>
                    <a:pt x="62565" y="87374"/>
                  </a:cubicBezTo>
                  <a:cubicBezTo>
                    <a:pt x="51507" y="100712"/>
                    <a:pt x="41203" y="104592"/>
                    <a:pt x="34166" y="104592"/>
                  </a:cubicBezTo>
                  <a:cubicBezTo>
                    <a:pt x="21600" y="104592"/>
                    <a:pt x="18082" y="91254"/>
                    <a:pt x="18082" y="81796"/>
                  </a:cubicBezTo>
                  <a:cubicBezTo>
                    <a:pt x="18082" y="69671"/>
                    <a:pt x="26124" y="39842"/>
                    <a:pt x="31904" y="28687"/>
                  </a:cubicBezTo>
                  <a:cubicBezTo>
                    <a:pt x="39695" y="14379"/>
                    <a:pt x="51004" y="5406"/>
                    <a:pt x="61057" y="5406"/>
                  </a:cubicBezTo>
                  <a:cubicBezTo>
                    <a:pt x="77393" y="5406"/>
                    <a:pt x="80911" y="25292"/>
                    <a:pt x="80911" y="26747"/>
                  </a:cubicBezTo>
                  <a:cubicBezTo>
                    <a:pt x="80911" y="28202"/>
                    <a:pt x="80409" y="29657"/>
                    <a:pt x="80157" y="30870"/>
                  </a:cubicBezTo>
                  <a:lnTo>
                    <a:pt x="67591" y="78401"/>
                  </a:lnTo>
                  <a:close/>
                </a:path>
              </a:pathLst>
            </a:custGeom>
            <a:solidFill>
              <a:srgbClr val="000000"/>
            </a:solidFill>
            <a:ln w="25183" cap="flat">
              <a:noFill/>
              <a:prstDash val="solid"/>
              <a:miter/>
            </a:ln>
          </p:spPr>
          <p:txBody>
            <a:bodyPr rtlCol="0" anchor="ctr"/>
            <a:lstStyle/>
            <a:p>
              <a:endParaRPr lang="en-CN"/>
            </a:p>
          </p:txBody>
        </p:sp>
        <p:sp>
          <p:nvSpPr>
            <p:cNvPr id="18441" name="Freeform 18440">
              <a:extLst>
                <a:ext uri="{FF2B5EF4-FFF2-40B4-BE49-F238E27FC236}">
                  <a16:creationId xmlns:a16="http://schemas.microsoft.com/office/drawing/2014/main" id="{CB52B16F-83EC-F19C-98B8-9C38FF6310D5}"/>
                </a:ext>
              </a:extLst>
            </p:cNvPr>
            <p:cNvSpPr/>
            <p:nvPr>
              <p:custDataLst>
                <p:tags r:id="rId19"/>
              </p:custDataLst>
            </p:nvPr>
          </p:nvSpPr>
          <p:spPr>
            <a:xfrm>
              <a:off x="9649792" y="4127416"/>
              <a:ext cx="53304" cy="114245"/>
            </a:xfrm>
            <a:custGeom>
              <a:avLst/>
              <a:gdLst>
                <a:gd name="connsiteX0" fmla="*/ 48974 w 53304"/>
                <a:gd name="connsiteY0" fmla="*/ 6523 h 114245"/>
                <a:gd name="connsiteX1" fmla="*/ 41937 w 53304"/>
                <a:gd name="connsiteY1" fmla="*/ 73 h 114245"/>
                <a:gd name="connsiteX2" fmla="*/ 32086 w 53304"/>
                <a:gd name="connsiteY2" fmla="*/ 9409 h 114245"/>
                <a:gd name="connsiteX3" fmla="*/ 39122 w 53304"/>
                <a:gd name="connsiteY3" fmla="*/ 15860 h 114245"/>
                <a:gd name="connsiteX4" fmla="*/ 48974 w 53304"/>
                <a:gd name="connsiteY4" fmla="*/ 6523 h 114245"/>
                <a:gd name="connsiteX5" fmla="*/ 13086 w 53304"/>
                <a:gd name="connsiteY5" fmla="*/ 92759 h 114245"/>
                <a:gd name="connsiteX6" fmla="*/ 11503 w 53304"/>
                <a:gd name="connsiteY6" fmla="*/ 99889 h 114245"/>
                <a:gd name="connsiteX7" fmla="*/ 28215 w 53304"/>
                <a:gd name="connsiteY7" fmla="*/ 114318 h 114245"/>
                <a:gd name="connsiteX8" fmla="*/ 53548 w 53304"/>
                <a:gd name="connsiteY8" fmla="*/ 88345 h 114245"/>
                <a:gd name="connsiteX9" fmla="*/ 50733 w 53304"/>
                <a:gd name="connsiteY9" fmla="*/ 86139 h 114245"/>
                <a:gd name="connsiteX10" fmla="*/ 47391 w 53304"/>
                <a:gd name="connsiteY10" fmla="*/ 89024 h 114245"/>
                <a:gd name="connsiteX11" fmla="*/ 28743 w 53304"/>
                <a:gd name="connsiteY11" fmla="*/ 109565 h 114245"/>
                <a:gd name="connsiteX12" fmla="*/ 24345 w 53304"/>
                <a:gd name="connsiteY12" fmla="*/ 103623 h 114245"/>
                <a:gd name="connsiteX13" fmla="*/ 27160 w 53304"/>
                <a:gd name="connsiteY13" fmla="*/ 92759 h 114245"/>
                <a:gd name="connsiteX14" fmla="*/ 32789 w 53304"/>
                <a:gd name="connsiteY14" fmla="*/ 79179 h 114245"/>
                <a:gd name="connsiteX15" fmla="*/ 41409 w 53304"/>
                <a:gd name="connsiteY15" fmla="*/ 57620 h 114245"/>
                <a:gd name="connsiteX16" fmla="*/ 42465 w 53304"/>
                <a:gd name="connsiteY16" fmla="*/ 52188 h 114245"/>
                <a:gd name="connsiteX17" fmla="*/ 25752 w 53304"/>
                <a:gd name="connsiteY17" fmla="*/ 37758 h 114245"/>
                <a:gd name="connsiteX18" fmla="*/ 244 w 53304"/>
                <a:gd name="connsiteY18" fmla="*/ 63731 h 114245"/>
                <a:gd name="connsiteX19" fmla="*/ 3234 w 53304"/>
                <a:gd name="connsiteY19" fmla="*/ 65938 h 114245"/>
                <a:gd name="connsiteX20" fmla="*/ 6401 w 53304"/>
                <a:gd name="connsiteY20" fmla="*/ 63222 h 114245"/>
                <a:gd name="connsiteX21" fmla="*/ 25225 w 53304"/>
                <a:gd name="connsiteY21" fmla="*/ 42512 h 114245"/>
                <a:gd name="connsiteX22" fmla="*/ 29623 w 53304"/>
                <a:gd name="connsiteY22" fmla="*/ 48453 h 114245"/>
                <a:gd name="connsiteX23" fmla="*/ 24169 w 53304"/>
                <a:gd name="connsiteY23" fmla="*/ 65428 h 114245"/>
                <a:gd name="connsiteX24" fmla="*/ 13086 w 53304"/>
                <a:gd name="connsiteY24" fmla="*/ 92759 h 1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4245">
                  <a:moveTo>
                    <a:pt x="48974" y="6523"/>
                  </a:moveTo>
                  <a:cubicBezTo>
                    <a:pt x="48974" y="3807"/>
                    <a:pt x="46863" y="73"/>
                    <a:pt x="41937" y="73"/>
                  </a:cubicBezTo>
                  <a:cubicBezTo>
                    <a:pt x="37187" y="73"/>
                    <a:pt x="32086" y="4486"/>
                    <a:pt x="32086" y="9409"/>
                  </a:cubicBezTo>
                  <a:cubicBezTo>
                    <a:pt x="32086" y="12295"/>
                    <a:pt x="34373" y="15860"/>
                    <a:pt x="39122" y="15860"/>
                  </a:cubicBezTo>
                  <a:cubicBezTo>
                    <a:pt x="44224" y="15860"/>
                    <a:pt x="48974" y="11107"/>
                    <a:pt x="48974" y="6523"/>
                  </a:cubicBezTo>
                  <a:close/>
                  <a:moveTo>
                    <a:pt x="13086" y="92759"/>
                  </a:moveTo>
                  <a:cubicBezTo>
                    <a:pt x="12382" y="94966"/>
                    <a:pt x="11503" y="97003"/>
                    <a:pt x="11503" y="99889"/>
                  </a:cubicBezTo>
                  <a:cubicBezTo>
                    <a:pt x="11503" y="107867"/>
                    <a:pt x="18539" y="114318"/>
                    <a:pt x="28215" y="114318"/>
                  </a:cubicBezTo>
                  <a:cubicBezTo>
                    <a:pt x="45807" y="114318"/>
                    <a:pt x="53548" y="90892"/>
                    <a:pt x="53548" y="88345"/>
                  </a:cubicBezTo>
                  <a:cubicBezTo>
                    <a:pt x="53548" y="86139"/>
                    <a:pt x="51261" y="86139"/>
                    <a:pt x="50733" y="86139"/>
                  </a:cubicBezTo>
                  <a:cubicBezTo>
                    <a:pt x="48270" y="86139"/>
                    <a:pt x="48094" y="87157"/>
                    <a:pt x="47391" y="89024"/>
                  </a:cubicBezTo>
                  <a:cubicBezTo>
                    <a:pt x="43345" y="102605"/>
                    <a:pt x="35604" y="109565"/>
                    <a:pt x="28743" y="109565"/>
                  </a:cubicBezTo>
                  <a:cubicBezTo>
                    <a:pt x="25225" y="109565"/>
                    <a:pt x="24345" y="107358"/>
                    <a:pt x="24345" y="103623"/>
                  </a:cubicBezTo>
                  <a:cubicBezTo>
                    <a:pt x="24345" y="99719"/>
                    <a:pt x="25576" y="96494"/>
                    <a:pt x="27160" y="92759"/>
                  </a:cubicBezTo>
                  <a:cubicBezTo>
                    <a:pt x="28919" y="88176"/>
                    <a:pt x="30854" y="83592"/>
                    <a:pt x="32789" y="79179"/>
                  </a:cubicBezTo>
                  <a:cubicBezTo>
                    <a:pt x="34373" y="75104"/>
                    <a:pt x="40706" y="59657"/>
                    <a:pt x="41409" y="57620"/>
                  </a:cubicBezTo>
                  <a:cubicBezTo>
                    <a:pt x="41937" y="55922"/>
                    <a:pt x="42465" y="53885"/>
                    <a:pt x="42465" y="52188"/>
                  </a:cubicBezTo>
                  <a:cubicBezTo>
                    <a:pt x="42465" y="44209"/>
                    <a:pt x="35428" y="37758"/>
                    <a:pt x="25752" y="37758"/>
                  </a:cubicBezTo>
                  <a:cubicBezTo>
                    <a:pt x="8336" y="37758"/>
                    <a:pt x="244" y="60845"/>
                    <a:pt x="244" y="63731"/>
                  </a:cubicBezTo>
                  <a:cubicBezTo>
                    <a:pt x="244" y="65938"/>
                    <a:pt x="2706" y="65938"/>
                    <a:pt x="3234" y="65938"/>
                  </a:cubicBezTo>
                  <a:cubicBezTo>
                    <a:pt x="5697" y="65938"/>
                    <a:pt x="5873" y="65089"/>
                    <a:pt x="6401" y="63222"/>
                  </a:cubicBezTo>
                  <a:cubicBezTo>
                    <a:pt x="10975" y="48623"/>
                    <a:pt x="18715" y="42512"/>
                    <a:pt x="25225" y="42512"/>
                  </a:cubicBezTo>
                  <a:cubicBezTo>
                    <a:pt x="28039" y="42512"/>
                    <a:pt x="29623" y="43870"/>
                    <a:pt x="29623" y="48453"/>
                  </a:cubicBezTo>
                  <a:cubicBezTo>
                    <a:pt x="29623" y="52357"/>
                    <a:pt x="28567" y="54904"/>
                    <a:pt x="24169" y="65428"/>
                  </a:cubicBezTo>
                  <a:lnTo>
                    <a:pt x="13086" y="92759"/>
                  </a:lnTo>
                  <a:close/>
                </a:path>
              </a:pathLst>
            </a:custGeom>
            <a:solidFill>
              <a:srgbClr val="000000"/>
            </a:solidFill>
            <a:ln w="25183" cap="flat">
              <a:noFill/>
              <a:prstDash val="solid"/>
              <a:miter/>
            </a:ln>
          </p:spPr>
          <p:txBody>
            <a:bodyPr rtlCol="0" anchor="ctr"/>
            <a:lstStyle/>
            <a:p>
              <a:endParaRPr lang="en-CN"/>
            </a:p>
          </p:txBody>
        </p:sp>
        <p:sp>
          <p:nvSpPr>
            <p:cNvPr id="18442" name="Freeform 18441">
              <a:extLst>
                <a:ext uri="{FF2B5EF4-FFF2-40B4-BE49-F238E27FC236}">
                  <a16:creationId xmlns:a16="http://schemas.microsoft.com/office/drawing/2014/main" id="{6920C968-60BC-C22F-314F-5B5829276600}"/>
                </a:ext>
              </a:extLst>
            </p:cNvPr>
            <p:cNvSpPr/>
            <p:nvPr>
              <p:custDataLst>
                <p:tags r:id="rId20"/>
              </p:custDataLst>
            </p:nvPr>
          </p:nvSpPr>
          <p:spPr>
            <a:xfrm>
              <a:off x="9746807" y="4177882"/>
              <a:ext cx="29404" cy="72509"/>
            </a:xfrm>
            <a:custGeom>
              <a:avLst/>
              <a:gdLst>
                <a:gd name="connsiteX0" fmla="*/ 29651 w 29404"/>
                <a:gd name="connsiteY0" fmla="*/ 25534 h 72509"/>
                <a:gd name="connsiteX1" fmla="*/ 13567 w 29404"/>
                <a:gd name="connsiteY1" fmla="*/ 71 h 72509"/>
                <a:gd name="connsiteX2" fmla="*/ 247 w 29404"/>
                <a:gd name="connsiteY2" fmla="*/ 12924 h 72509"/>
                <a:gd name="connsiteX3" fmla="*/ 13567 w 29404"/>
                <a:gd name="connsiteY3" fmla="*/ 25777 h 72509"/>
                <a:gd name="connsiteX4" fmla="*/ 22363 w 29404"/>
                <a:gd name="connsiteY4" fmla="*/ 22624 h 72509"/>
                <a:gd name="connsiteX5" fmla="*/ 23619 w 29404"/>
                <a:gd name="connsiteY5" fmla="*/ 21897 h 72509"/>
                <a:gd name="connsiteX6" fmla="*/ 24122 w 29404"/>
                <a:gd name="connsiteY6" fmla="*/ 25534 h 72509"/>
                <a:gd name="connsiteX7" fmla="*/ 7032 w 29404"/>
                <a:gd name="connsiteY7" fmla="*/ 66033 h 72509"/>
                <a:gd name="connsiteX8" fmla="*/ 4268 w 29404"/>
                <a:gd name="connsiteY8" fmla="*/ 69913 h 72509"/>
                <a:gd name="connsiteX9" fmla="*/ 6781 w 29404"/>
                <a:gd name="connsiteY9" fmla="*/ 72581 h 72509"/>
                <a:gd name="connsiteX10" fmla="*/ 29651 w 29404"/>
                <a:gd name="connsiteY10" fmla="*/ 25534 h 7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04" h="72509">
                  <a:moveTo>
                    <a:pt x="29651" y="25534"/>
                  </a:moveTo>
                  <a:cubicBezTo>
                    <a:pt x="29651" y="9529"/>
                    <a:pt x="23368" y="71"/>
                    <a:pt x="13567" y="71"/>
                  </a:cubicBezTo>
                  <a:cubicBezTo>
                    <a:pt x="5273" y="71"/>
                    <a:pt x="247" y="6134"/>
                    <a:pt x="247" y="12924"/>
                  </a:cubicBezTo>
                  <a:cubicBezTo>
                    <a:pt x="247" y="19472"/>
                    <a:pt x="5273" y="25777"/>
                    <a:pt x="13567" y="25777"/>
                  </a:cubicBezTo>
                  <a:cubicBezTo>
                    <a:pt x="16583" y="25777"/>
                    <a:pt x="19850" y="24807"/>
                    <a:pt x="22363" y="22624"/>
                  </a:cubicBezTo>
                  <a:cubicBezTo>
                    <a:pt x="23117" y="22139"/>
                    <a:pt x="23368" y="21897"/>
                    <a:pt x="23619" y="21897"/>
                  </a:cubicBezTo>
                  <a:cubicBezTo>
                    <a:pt x="23871" y="21897"/>
                    <a:pt x="24122" y="22139"/>
                    <a:pt x="24122" y="25534"/>
                  </a:cubicBezTo>
                  <a:cubicBezTo>
                    <a:pt x="24122" y="43480"/>
                    <a:pt x="15326" y="58030"/>
                    <a:pt x="7032" y="66033"/>
                  </a:cubicBezTo>
                  <a:cubicBezTo>
                    <a:pt x="4268" y="68701"/>
                    <a:pt x="4268" y="69186"/>
                    <a:pt x="4268" y="69913"/>
                  </a:cubicBezTo>
                  <a:cubicBezTo>
                    <a:pt x="4268" y="71611"/>
                    <a:pt x="5525" y="72581"/>
                    <a:pt x="6781" y="72581"/>
                  </a:cubicBezTo>
                  <a:cubicBezTo>
                    <a:pt x="9546" y="72581"/>
                    <a:pt x="29651" y="53908"/>
                    <a:pt x="29651" y="25534"/>
                  </a:cubicBezTo>
                  <a:close/>
                </a:path>
              </a:pathLst>
            </a:custGeom>
            <a:solidFill>
              <a:srgbClr val="000000"/>
            </a:solidFill>
            <a:ln w="25183" cap="flat">
              <a:noFill/>
              <a:prstDash val="solid"/>
              <a:miter/>
            </a:ln>
          </p:spPr>
          <p:txBody>
            <a:bodyPr rtlCol="0" anchor="ctr"/>
            <a:lstStyle/>
            <a:p>
              <a:endParaRPr lang="en-CN"/>
            </a:p>
          </p:txBody>
        </p:sp>
        <p:sp>
          <p:nvSpPr>
            <p:cNvPr id="18443" name="Freeform 18442">
              <a:extLst>
                <a:ext uri="{FF2B5EF4-FFF2-40B4-BE49-F238E27FC236}">
                  <a16:creationId xmlns:a16="http://schemas.microsoft.com/office/drawing/2014/main" id="{FA249A06-2D1E-B204-2CB5-50E01A5D82E1}"/>
                </a:ext>
              </a:extLst>
            </p:cNvPr>
            <p:cNvSpPr/>
            <p:nvPr>
              <p:custDataLst>
                <p:tags r:id="rId21"/>
              </p:custDataLst>
            </p:nvPr>
          </p:nvSpPr>
          <p:spPr>
            <a:xfrm>
              <a:off x="9828848" y="4096399"/>
              <a:ext cx="131187" cy="154234"/>
            </a:xfrm>
            <a:custGeom>
              <a:avLst/>
              <a:gdLst>
                <a:gd name="connsiteX0" fmla="*/ 19603 w 131187"/>
                <a:gd name="connsiteY0" fmla="*/ 136845 h 154234"/>
                <a:gd name="connsiteX1" fmla="*/ 6032 w 131187"/>
                <a:gd name="connsiteY1" fmla="*/ 146788 h 154234"/>
                <a:gd name="connsiteX2" fmla="*/ 251 w 131187"/>
                <a:gd name="connsiteY2" fmla="*/ 151396 h 154234"/>
                <a:gd name="connsiteX3" fmla="*/ 3518 w 131187"/>
                <a:gd name="connsiteY3" fmla="*/ 154306 h 154234"/>
                <a:gd name="connsiteX4" fmla="*/ 24629 w 131187"/>
                <a:gd name="connsiteY4" fmla="*/ 153578 h 154234"/>
                <a:gd name="connsiteX5" fmla="*/ 49510 w 131187"/>
                <a:gd name="connsiteY5" fmla="*/ 154306 h 154234"/>
                <a:gd name="connsiteX6" fmla="*/ 54033 w 131187"/>
                <a:gd name="connsiteY6" fmla="*/ 149456 h 154234"/>
                <a:gd name="connsiteX7" fmla="*/ 48002 w 131187"/>
                <a:gd name="connsiteY7" fmla="*/ 146788 h 154234"/>
                <a:gd name="connsiteX8" fmla="*/ 35436 w 131187"/>
                <a:gd name="connsiteY8" fmla="*/ 142908 h 154234"/>
                <a:gd name="connsiteX9" fmla="*/ 47750 w 131187"/>
                <a:gd name="connsiteY9" fmla="*/ 94407 h 154234"/>
                <a:gd name="connsiteX10" fmla="*/ 70872 w 131187"/>
                <a:gd name="connsiteY10" fmla="*/ 109927 h 154234"/>
                <a:gd name="connsiteX11" fmla="*/ 131439 w 131187"/>
                <a:gd name="connsiteY11" fmla="*/ 38872 h 154234"/>
                <a:gd name="connsiteX12" fmla="*/ 98014 w 131187"/>
                <a:gd name="connsiteY12" fmla="*/ 71 h 154234"/>
                <a:gd name="connsiteX13" fmla="*/ 65091 w 131187"/>
                <a:gd name="connsiteY13" fmla="*/ 18259 h 154234"/>
                <a:gd name="connsiteX14" fmla="*/ 42473 w 131187"/>
                <a:gd name="connsiteY14" fmla="*/ 71 h 154234"/>
                <a:gd name="connsiteX15" fmla="*/ 23875 w 131187"/>
                <a:gd name="connsiteY15" fmla="*/ 13894 h 154234"/>
                <a:gd name="connsiteX16" fmla="*/ 16084 w 131187"/>
                <a:gd name="connsiteY16" fmla="*/ 37417 h 154234"/>
                <a:gd name="connsiteX17" fmla="*/ 19100 w 131187"/>
                <a:gd name="connsiteY17" fmla="*/ 39842 h 154234"/>
                <a:gd name="connsiteX18" fmla="*/ 23373 w 131187"/>
                <a:gd name="connsiteY18" fmla="*/ 34265 h 154234"/>
                <a:gd name="connsiteX19" fmla="*/ 41719 w 131187"/>
                <a:gd name="connsiteY19" fmla="*/ 5406 h 154234"/>
                <a:gd name="connsiteX20" fmla="*/ 49510 w 131187"/>
                <a:gd name="connsiteY20" fmla="*/ 16562 h 154234"/>
                <a:gd name="connsiteX21" fmla="*/ 47750 w 131187"/>
                <a:gd name="connsiteY21" fmla="*/ 28930 h 154234"/>
                <a:gd name="connsiteX22" fmla="*/ 19603 w 131187"/>
                <a:gd name="connsiteY22" fmla="*/ 136845 h 154234"/>
                <a:gd name="connsiteX23" fmla="*/ 63835 w 131187"/>
                <a:gd name="connsiteY23" fmla="*/ 31597 h 154234"/>
                <a:gd name="connsiteX24" fmla="*/ 76903 w 131187"/>
                <a:gd name="connsiteY24" fmla="*/ 14622 h 154234"/>
                <a:gd name="connsiteX25" fmla="*/ 97260 w 131187"/>
                <a:gd name="connsiteY25" fmla="*/ 5406 h 154234"/>
                <a:gd name="connsiteX26" fmla="*/ 113344 w 131187"/>
                <a:gd name="connsiteY26" fmla="*/ 28202 h 154234"/>
                <a:gd name="connsiteX27" fmla="*/ 100527 w 131187"/>
                <a:gd name="connsiteY27" fmla="*/ 79614 h 154234"/>
                <a:gd name="connsiteX28" fmla="*/ 70620 w 131187"/>
                <a:gd name="connsiteY28" fmla="*/ 104592 h 154234"/>
                <a:gd name="connsiteX29" fmla="*/ 50766 w 131187"/>
                <a:gd name="connsiteY29" fmla="*/ 83009 h 154234"/>
                <a:gd name="connsiteX30" fmla="*/ 51520 w 131187"/>
                <a:gd name="connsiteY30" fmla="*/ 79129 h 154234"/>
                <a:gd name="connsiteX31" fmla="*/ 63835 w 131187"/>
                <a:gd name="connsiteY31" fmla="*/ 31597 h 1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87" h="154234">
                  <a:moveTo>
                    <a:pt x="19603" y="136845"/>
                  </a:moveTo>
                  <a:cubicBezTo>
                    <a:pt x="17592" y="145091"/>
                    <a:pt x="17090" y="146788"/>
                    <a:pt x="6032" y="146788"/>
                  </a:cubicBezTo>
                  <a:cubicBezTo>
                    <a:pt x="3016" y="146788"/>
                    <a:pt x="251" y="146788"/>
                    <a:pt x="251" y="151396"/>
                  </a:cubicBezTo>
                  <a:cubicBezTo>
                    <a:pt x="251" y="153336"/>
                    <a:pt x="1508" y="154306"/>
                    <a:pt x="3518" y="154306"/>
                  </a:cubicBezTo>
                  <a:cubicBezTo>
                    <a:pt x="10304" y="154306"/>
                    <a:pt x="17592" y="153578"/>
                    <a:pt x="24629" y="153578"/>
                  </a:cubicBezTo>
                  <a:cubicBezTo>
                    <a:pt x="32923" y="153578"/>
                    <a:pt x="41467" y="154306"/>
                    <a:pt x="49510" y="154306"/>
                  </a:cubicBezTo>
                  <a:cubicBezTo>
                    <a:pt x="50766" y="154306"/>
                    <a:pt x="54033" y="154306"/>
                    <a:pt x="54033" y="149456"/>
                  </a:cubicBezTo>
                  <a:cubicBezTo>
                    <a:pt x="54033" y="146788"/>
                    <a:pt x="51520" y="146788"/>
                    <a:pt x="48002" y="146788"/>
                  </a:cubicBezTo>
                  <a:cubicBezTo>
                    <a:pt x="35436" y="146788"/>
                    <a:pt x="35436" y="145091"/>
                    <a:pt x="35436" y="142908"/>
                  </a:cubicBezTo>
                  <a:cubicBezTo>
                    <a:pt x="35436" y="139998"/>
                    <a:pt x="45991" y="100469"/>
                    <a:pt x="47750" y="94407"/>
                  </a:cubicBezTo>
                  <a:cubicBezTo>
                    <a:pt x="51017" y="101439"/>
                    <a:pt x="58054" y="109927"/>
                    <a:pt x="70872" y="109927"/>
                  </a:cubicBezTo>
                  <a:cubicBezTo>
                    <a:pt x="100024" y="109927"/>
                    <a:pt x="131439" y="74521"/>
                    <a:pt x="131439" y="38872"/>
                  </a:cubicBezTo>
                  <a:cubicBezTo>
                    <a:pt x="131439" y="16077"/>
                    <a:pt x="117114" y="71"/>
                    <a:pt x="98014" y="71"/>
                  </a:cubicBezTo>
                  <a:cubicBezTo>
                    <a:pt x="85448" y="71"/>
                    <a:pt x="73385" y="8801"/>
                    <a:pt x="65091" y="18259"/>
                  </a:cubicBezTo>
                  <a:cubicBezTo>
                    <a:pt x="62578" y="5164"/>
                    <a:pt x="51771" y="71"/>
                    <a:pt x="42473" y="71"/>
                  </a:cubicBezTo>
                  <a:cubicBezTo>
                    <a:pt x="30912" y="71"/>
                    <a:pt x="26137" y="9529"/>
                    <a:pt x="23875" y="13894"/>
                  </a:cubicBezTo>
                  <a:cubicBezTo>
                    <a:pt x="19351" y="22139"/>
                    <a:pt x="16084" y="36690"/>
                    <a:pt x="16084" y="37417"/>
                  </a:cubicBezTo>
                  <a:cubicBezTo>
                    <a:pt x="16084" y="39842"/>
                    <a:pt x="18597" y="39842"/>
                    <a:pt x="19100" y="39842"/>
                  </a:cubicBezTo>
                  <a:cubicBezTo>
                    <a:pt x="21613" y="39842"/>
                    <a:pt x="21865" y="39600"/>
                    <a:pt x="23373" y="34265"/>
                  </a:cubicBezTo>
                  <a:cubicBezTo>
                    <a:pt x="27645" y="17047"/>
                    <a:pt x="32671" y="5406"/>
                    <a:pt x="41719" y="5406"/>
                  </a:cubicBezTo>
                  <a:cubicBezTo>
                    <a:pt x="45991" y="5406"/>
                    <a:pt x="49510" y="7346"/>
                    <a:pt x="49510" y="16562"/>
                  </a:cubicBezTo>
                  <a:cubicBezTo>
                    <a:pt x="49510" y="22139"/>
                    <a:pt x="48756" y="24807"/>
                    <a:pt x="47750" y="28930"/>
                  </a:cubicBezTo>
                  <a:lnTo>
                    <a:pt x="19603" y="136845"/>
                  </a:lnTo>
                  <a:close/>
                  <a:moveTo>
                    <a:pt x="63835" y="31597"/>
                  </a:moveTo>
                  <a:cubicBezTo>
                    <a:pt x="65594" y="25049"/>
                    <a:pt x="72380" y="18259"/>
                    <a:pt x="76903" y="14622"/>
                  </a:cubicBezTo>
                  <a:cubicBezTo>
                    <a:pt x="85699" y="7104"/>
                    <a:pt x="92988" y="5406"/>
                    <a:pt x="97260" y="5406"/>
                  </a:cubicBezTo>
                  <a:cubicBezTo>
                    <a:pt x="107313" y="5406"/>
                    <a:pt x="113344" y="13894"/>
                    <a:pt x="113344" y="28202"/>
                  </a:cubicBezTo>
                  <a:cubicBezTo>
                    <a:pt x="113344" y="42510"/>
                    <a:pt x="105051" y="70398"/>
                    <a:pt x="100527" y="79614"/>
                  </a:cubicBezTo>
                  <a:cubicBezTo>
                    <a:pt x="91982" y="96589"/>
                    <a:pt x="79919" y="104592"/>
                    <a:pt x="70620" y="104592"/>
                  </a:cubicBezTo>
                  <a:cubicBezTo>
                    <a:pt x="54033" y="104592"/>
                    <a:pt x="50766" y="84464"/>
                    <a:pt x="50766" y="83009"/>
                  </a:cubicBezTo>
                  <a:cubicBezTo>
                    <a:pt x="50766" y="82524"/>
                    <a:pt x="50766" y="82039"/>
                    <a:pt x="51520" y="79129"/>
                  </a:cubicBezTo>
                  <a:lnTo>
                    <a:pt x="63835" y="31597"/>
                  </a:lnTo>
                  <a:close/>
                </a:path>
              </a:pathLst>
            </a:custGeom>
            <a:solidFill>
              <a:srgbClr val="000000"/>
            </a:solidFill>
            <a:ln w="25183" cap="flat">
              <a:noFill/>
              <a:prstDash val="solid"/>
              <a:miter/>
            </a:ln>
          </p:spPr>
          <p:txBody>
            <a:bodyPr rtlCol="0" anchor="ctr"/>
            <a:lstStyle/>
            <a:p>
              <a:endParaRPr lang="en-CN"/>
            </a:p>
          </p:txBody>
        </p:sp>
        <p:sp>
          <p:nvSpPr>
            <p:cNvPr id="18444" name="Freeform 18443">
              <a:extLst>
                <a:ext uri="{FF2B5EF4-FFF2-40B4-BE49-F238E27FC236}">
                  <a16:creationId xmlns:a16="http://schemas.microsoft.com/office/drawing/2014/main" id="{EAD32C46-59B7-4E13-8AC5-9BD479E6B9BB}"/>
                </a:ext>
              </a:extLst>
            </p:cNvPr>
            <p:cNvSpPr/>
            <p:nvPr>
              <p:custDataLst>
                <p:tags r:id="rId22"/>
              </p:custDataLst>
            </p:nvPr>
          </p:nvSpPr>
          <p:spPr>
            <a:xfrm>
              <a:off x="9971603" y="4127416"/>
              <a:ext cx="53304" cy="114245"/>
            </a:xfrm>
            <a:custGeom>
              <a:avLst/>
              <a:gdLst>
                <a:gd name="connsiteX0" fmla="*/ 48987 w 53304"/>
                <a:gd name="connsiteY0" fmla="*/ 6523 h 114245"/>
                <a:gd name="connsiteX1" fmla="*/ 41950 w 53304"/>
                <a:gd name="connsiteY1" fmla="*/ 73 h 114245"/>
                <a:gd name="connsiteX2" fmla="*/ 32098 w 53304"/>
                <a:gd name="connsiteY2" fmla="*/ 9409 h 114245"/>
                <a:gd name="connsiteX3" fmla="*/ 39135 w 53304"/>
                <a:gd name="connsiteY3" fmla="*/ 15860 h 114245"/>
                <a:gd name="connsiteX4" fmla="*/ 48987 w 53304"/>
                <a:gd name="connsiteY4" fmla="*/ 6523 h 114245"/>
                <a:gd name="connsiteX5" fmla="*/ 13099 w 53304"/>
                <a:gd name="connsiteY5" fmla="*/ 92759 h 114245"/>
                <a:gd name="connsiteX6" fmla="*/ 11515 w 53304"/>
                <a:gd name="connsiteY6" fmla="*/ 99889 h 114245"/>
                <a:gd name="connsiteX7" fmla="*/ 28228 w 53304"/>
                <a:gd name="connsiteY7" fmla="*/ 114318 h 114245"/>
                <a:gd name="connsiteX8" fmla="*/ 53561 w 53304"/>
                <a:gd name="connsiteY8" fmla="*/ 88345 h 114245"/>
                <a:gd name="connsiteX9" fmla="*/ 50746 w 53304"/>
                <a:gd name="connsiteY9" fmla="*/ 86139 h 114245"/>
                <a:gd name="connsiteX10" fmla="*/ 47404 w 53304"/>
                <a:gd name="connsiteY10" fmla="*/ 89024 h 114245"/>
                <a:gd name="connsiteX11" fmla="*/ 28756 w 53304"/>
                <a:gd name="connsiteY11" fmla="*/ 109565 h 114245"/>
                <a:gd name="connsiteX12" fmla="*/ 24358 w 53304"/>
                <a:gd name="connsiteY12" fmla="*/ 103623 h 114245"/>
                <a:gd name="connsiteX13" fmla="*/ 27172 w 53304"/>
                <a:gd name="connsiteY13" fmla="*/ 92759 h 114245"/>
                <a:gd name="connsiteX14" fmla="*/ 32802 w 53304"/>
                <a:gd name="connsiteY14" fmla="*/ 79179 h 114245"/>
                <a:gd name="connsiteX15" fmla="*/ 41422 w 53304"/>
                <a:gd name="connsiteY15" fmla="*/ 57620 h 114245"/>
                <a:gd name="connsiteX16" fmla="*/ 42478 w 53304"/>
                <a:gd name="connsiteY16" fmla="*/ 52188 h 114245"/>
                <a:gd name="connsiteX17" fmla="*/ 25765 w 53304"/>
                <a:gd name="connsiteY17" fmla="*/ 37758 h 114245"/>
                <a:gd name="connsiteX18" fmla="*/ 256 w 53304"/>
                <a:gd name="connsiteY18" fmla="*/ 63731 h 114245"/>
                <a:gd name="connsiteX19" fmla="*/ 3247 w 53304"/>
                <a:gd name="connsiteY19" fmla="*/ 65938 h 114245"/>
                <a:gd name="connsiteX20" fmla="*/ 6414 w 53304"/>
                <a:gd name="connsiteY20" fmla="*/ 63222 h 114245"/>
                <a:gd name="connsiteX21" fmla="*/ 25237 w 53304"/>
                <a:gd name="connsiteY21" fmla="*/ 42512 h 114245"/>
                <a:gd name="connsiteX22" fmla="*/ 29635 w 53304"/>
                <a:gd name="connsiteY22" fmla="*/ 48453 h 114245"/>
                <a:gd name="connsiteX23" fmla="*/ 24182 w 53304"/>
                <a:gd name="connsiteY23" fmla="*/ 65428 h 114245"/>
                <a:gd name="connsiteX24" fmla="*/ 13099 w 53304"/>
                <a:gd name="connsiteY24" fmla="*/ 92759 h 1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4245">
                  <a:moveTo>
                    <a:pt x="48987" y="6523"/>
                  </a:moveTo>
                  <a:cubicBezTo>
                    <a:pt x="48987" y="3807"/>
                    <a:pt x="46876" y="73"/>
                    <a:pt x="41950" y="73"/>
                  </a:cubicBezTo>
                  <a:cubicBezTo>
                    <a:pt x="37200" y="73"/>
                    <a:pt x="32098" y="4486"/>
                    <a:pt x="32098" y="9409"/>
                  </a:cubicBezTo>
                  <a:cubicBezTo>
                    <a:pt x="32098" y="12295"/>
                    <a:pt x="34385" y="15860"/>
                    <a:pt x="39135" y="15860"/>
                  </a:cubicBezTo>
                  <a:cubicBezTo>
                    <a:pt x="44237" y="15860"/>
                    <a:pt x="48987" y="11107"/>
                    <a:pt x="48987" y="6523"/>
                  </a:cubicBezTo>
                  <a:close/>
                  <a:moveTo>
                    <a:pt x="13099" y="92759"/>
                  </a:moveTo>
                  <a:cubicBezTo>
                    <a:pt x="12395" y="94966"/>
                    <a:pt x="11515" y="97003"/>
                    <a:pt x="11515" y="99889"/>
                  </a:cubicBezTo>
                  <a:cubicBezTo>
                    <a:pt x="11515" y="107867"/>
                    <a:pt x="18552" y="114318"/>
                    <a:pt x="28228" y="114318"/>
                  </a:cubicBezTo>
                  <a:cubicBezTo>
                    <a:pt x="45820" y="114318"/>
                    <a:pt x="53561" y="90892"/>
                    <a:pt x="53561" y="88345"/>
                  </a:cubicBezTo>
                  <a:cubicBezTo>
                    <a:pt x="53561" y="86139"/>
                    <a:pt x="51274" y="86139"/>
                    <a:pt x="50746" y="86139"/>
                  </a:cubicBezTo>
                  <a:cubicBezTo>
                    <a:pt x="48283" y="86139"/>
                    <a:pt x="48107" y="87157"/>
                    <a:pt x="47404" y="89024"/>
                  </a:cubicBezTo>
                  <a:cubicBezTo>
                    <a:pt x="43357" y="102605"/>
                    <a:pt x="35617" y="109565"/>
                    <a:pt x="28756" y="109565"/>
                  </a:cubicBezTo>
                  <a:cubicBezTo>
                    <a:pt x="25237" y="109565"/>
                    <a:pt x="24358" y="107358"/>
                    <a:pt x="24358" y="103623"/>
                  </a:cubicBezTo>
                  <a:cubicBezTo>
                    <a:pt x="24358" y="99719"/>
                    <a:pt x="25589" y="96494"/>
                    <a:pt x="27172" y="92759"/>
                  </a:cubicBezTo>
                  <a:cubicBezTo>
                    <a:pt x="28932" y="88176"/>
                    <a:pt x="30867" y="83592"/>
                    <a:pt x="32802" y="79179"/>
                  </a:cubicBezTo>
                  <a:cubicBezTo>
                    <a:pt x="34385" y="75104"/>
                    <a:pt x="40718" y="59657"/>
                    <a:pt x="41422" y="57620"/>
                  </a:cubicBezTo>
                  <a:cubicBezTo>
                    <a:pt x="41950" y="55922"/>
                    <a:pt x="42478" y="53885"/>
                    <a:pt x="42478" y="52188"/>
                  </a:cubicBezTo>
                  <a:cubicBezTo>
                    <a:pt x="42478" y="44209"/>
                    <a:pt x="35441" y="37758"/>
                    <a:pt x="25765" y="37758"/>
                  </a:cubicBezTo>
                  <a:cubicBezTo>
                    <a:pt x="8349" y="37758"/>
                    <a:pt x="256" y="60845"/>
                    <a:pt x="256" y="63731"/>
                  </a:cubicBezTo>
                  <a:cubicBezTo>
                    <a:pt x="256" y="65938"/>
                    <a:pt x="2719" y="65938"/>
                    <a:pt x="3247" y="65938"/>
                  </a:cubicBezTo>
                  <a:cubicBezTo>
                    <a:pt x="5710" y="65938"/>
                    <a:pt x="5886" y="65089"/>
                    <a:pt x="6414" y="63222"/>
                  </a:cubicBezTo>
                  <a:cubicBezTo>
                    <a:pt x="10988" y="48623"/>
                    <a:pt x="18728" y="42512"/>
                    <a:pt x="25237" y="42512"/>
                  </a:cubicBezTo>
                  <a:cubicBezTo>
                    <a:pt x="28052" y="42512"/>
                    <a:pt x="29635" y="43870"/>
                    <a:pt x="29635" y="48453"/>
                  </a:cubicBezTo>
                  <a:cubicBezTo>
                    <a:pt x="29635" y="52357"/>
                    <a:pt x="28580" y="54904"/>
                    <a:pt x="24182" y="65428"/>
                  </a:cubicBezTo>
                  <a:lnTo>
                    <a:pt x="13099" y="92759"/>
                  </a:lnTo>
                  <a:close/>
                </a:path>
              </a:pathLst>
            </a:custGeom>
            <a:solidFill>
              <a:srgbClr val="000000"/>
            </a:solidFill>
            <a:ln w="25183" cap="flat">
              <a:noFill/>
              <a:prstDash val="solid"/>
              <a:miter/>
            </a:ln>
          </p:spPr>
          <p:txBody>
            <a:bodyPr rtlCol="0" anchor="ctr"/>
            <a:lstStyle/>
            <a:p>
              <a:endParaRPr lang="en-CN"/>
            </a:p>
          </p:txBody>
        </p:sp>
        <p:sp>
          <p:nvSpPr>
            <p:cNvPr id="18445" name="Freeform 18444">
              <a:extLst>
                <a:ext uri="{FF2B5EF4-FFF2-40B4-BE49-F238E27FC236}">
                  <a16:creationId xmlns:a16="http://schemas.microsoft.com/office/drawing/2014/main" id="{76B48B77-B029-7777-50F9-7F38A65559D6}"/>
                </a:ext>
              </a:extLst>
            </p:cNvPr>
            <p:cNvSpPr/>
            <p:nvPr>
              <p:custDataLst>
                <p:tags r:id="rId23"/>
              </p:custDataLst>
            </p:nvPr>
          </p:nvSpPr>
          <p:spPr>
            <a:xfrm>
              <a:off x="10061331" y="4021707"/>
              <a:ext cx="58305" cy="242507"/>
            </a:xfrm>
            <a:custGeom>
              <a:avLst/>
              <a:gdLst>
                <a:gd name="connsiteX0" fmla="*/ 58565 w 58305"/>
                <a:gd name="connsiteY0" fmla="*/ 121325 h 242507"/>
                <a:gd name="connsiteX1" fmla="*/ 41978 w 58305"/>
                <a:gd name="connsiteY1" fmla="*/ 45663 h 242507"/>
                <a:gd name="connsiteX2" fmla="*/ 2773 w 58305"/>
                <a:gd name="connsiteY2" fmla="*/ 71 h 242507"/>
                <a:gd name="connsiteX3" fmla="*/ 260 w 58305"/>
                <a:gd name="connsiteY3" fmla="*/ 2496 h 242507"/>
                <a:gd name="connsiteX4" fmla="*/ 5035 w 58305"/>
                <a:gd name="connsiteY4" fmla="*/ 8074 h 242507"/>
                <a:gd name="connsiteX5" fmla="*/ 43989 w 58305"/>
                <a:gd name="connsiteY5" fmla="*/ 121325 h 242507"/>
                <a:gd name="connsiteX6" fmla="*/ 3527 w 58305"/>
                <a:gd name="connsiteY6" fmla="*/ 236031 h 242507"/>
                <a:gd name="connsiteX7" fmla="*/ 260 w 58305"/>
                <a:gd name="connsiteY7" fmla="*/ 240153 h 242507"/>
                <a:gd name="connsiteX8" fmla="*/ 2773 w 58305"/>
                <a:gd name="connsiteY8" fmla="*/ 242579 h 242507"/>
                <a:gd name="connsiteX9" fmla="*/ 42732 w 58305"/>
                <a:gd name="connsiteY9" fmla="*/ 195290 h 242507"/>
                <a:gd name="connsiteX10" fmla="*/ 58565 w 58305"/>
                <a:gd name="connsiteY10" fmla="*/ 121325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565" y="121325"/>
                  </a:moveTo>
                  <a:cubicBezTo>
                    <a:pt x="58565" y="102409"/>
                    <a:pt x="55801" y="73066"/>
                    <a:pt x="41978" y="45663"/>
                  </a:cubicBezTo>
                  <a:cubicBezTo>
                    <a:pt x="26899" y="15834"/>
                    <a:pt x="5286" y="71"/>
                    <a:pt x="2773" y="71"/>
                  </a:cubicBezTo>
                  <a:cubicBezTo>
                    <a:pt x="1265" y="71"/>
                    <a:pt x="260" y="1041"/>
                    <a:pt x="260" y="2496"/>
                  </a:cubicBezTo>
                  <a:cubicBezTo>
                    <a:pt x="260" y="3224"/>
                    <a:pt x="260" y="3709"/>
                    <a:pt x="5035" y="8074"/>
                  </a:cubicBezTo>
                  <a:cubicBezTo>
                    <a:pt x="29664" y="32082"/>
                    <a:pt x="43989" y="70641"/>
                    <a:pt x="43989" y="121325"/>
                  </a:cubicBezTo>
                  <a:cubicBezTo>
                    <a:pt x="43989" y="162794"/>
                    <a:pt x="34690" y="205475"/>
                    <a:pt x="3527" y="236031"/>
                  </a:cubicBezTo>
                  <a:cubicBezTo>
                    <a:pt x="260" y="238941"/>
                    <a:pt x="260" y="239426"/>
                    <a:pt x="260" y="240153"/>
                  </a:cubicBezTo>
                  <a:cubicBezTo>
                    <a:pt x="260" y="241608"/>
                    <a:pt x="1265" y="242579"/>
                    <a:pt x="2773" y="242579"/>
                  </a:cubicBezTo>
                  <a:cubicBezTo>
                    <a:pt x="5286" y="242579"/>
                    <a:pt x="27905" y="226088"/>
                    <a:pt x="42732" y="195290"/>
                  </a:cubicBezTo>
                  <a:cubicBezTo>
                    <a:pt x="55550" y="168614"/>
                    <a:pt x="58565" y="141695"/>
                    <a:pt x="58565" y="121325"/>
                  </a:cubicBezTo>
                  <a:close/>
                </a:path>
              </a:pathLst>
            </a:custGeom>
            <a:solidFill>
              <a:srgbClr val="000000"/>
            </a:solidFill>
            <a:ln w="25183" cap="flat">
              <a:noFill/>
              <a:prstDash val="solid"/>
              <a:miter/>
            </a:ln>
          </p:spPr>
          <p:txBody>
            <a:bodyPr rtlCol="0" anchor="ctr"/>
            <a:lstStyle/>
            <a:p>
              <a:endParaRPr lang="en-CN"/>
            </a:p>
          </p:txBody>
        </p:sp>
        <p:sp>
          <p:nvSpPr>
            <p:cNvPr id="18446" name="Freeform 18445">
              <a:extLst>
                <a:ext uri="{FF2B5EF4-FFF2-40B4-BE49-F238E27FC236}">
                  <a16:creationId xmlns:a16="http://schemas.microsoft.com/office/drawing/2014/main" id="{59CC8312-54D0-6C7A-0B08-76FF08D60863}"/>
                </a:ext>
              </a:extLst>
            </p:cNvPr>
            <p:cNvSpPr/>
            <p:nvPr>
              <p:custDataLst>
                <p:tags r:id="rId24"/>
              </p:custDataLst>
            </p:nvPr>
          </p:nvSpPr>
          <p:spPr>
            <a:xfrm>
              <a:off x="10222201" y="4130108"/>
              <a:ext cx="26639" cy="25705"/>
            </a:xfrm>
            <a:custGeom>
              <a:avLst/>
              <a:gdLst>
                <a:gd name="connsiteX0" fmla="*/ 26905 w 26639"/>
                <a:gd name="connsiteY0" fmla="*/ 12924 h 25705"/>
                <a:gd name="connsiteX1" fmla="*/ 13586 w 26639"/>
                <a:gd name="connsiteY1" fmla="*/ 71 h 25705"/>
                <a:gd name="connsiteX2" fmla="*/ 266 w 26639"/>
                <a:gd name="connsiteY2" fmla="*/ 12924 h 25705"/>
                <a:gd name="connsiteX3" fmla="*/ 13586 w 26639"/>
                <a:gd name="connsiteY3" fmla="*/ 25777 h 25705"/>
                <a:gd name="connsiteX4" fmla="*/ 26905 w 26639"/>
                <a:gd name="connsiteY4" fmla="*/ 12924 h 25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9" h="25705">
                  <a:moveTo>
                    <a:pt x="26905" y="12924"/>
                  </a:moveTo>
                  <a:cubicBezTo>
                    <a:pt x="26905" y="5891"/>
                    <a:pt x="20874" y="71"/>
                    <a:pt x="13586" y="71"/>
                  </a:cubicBezTo>
                  <a:cubicBezTo>
                    <a:pt x="6297" y="71"/>
                    <a:pt x="266" y="5891"/>
                    <a:pt x="266" y="12924"/>
                  </a:cubicBezTo>
                  <a:cubicBezTo>
                    <a:pt x="266" y="19957"/>
                    <a:pt x="6297" y="25777"/>
                    <a:pt x="13586" y="25777"/>
                  </a:cubicBezTo>
                  <a:cubicBezTo>
                    <a:pt x="20874" y="25777"/>
                    <a:pt x="26905" y="19957"/>
                    <a:pt x="26905" y="12924"/>
                  </a:cubicBezTo>
                  <a:close/>
                </a:path>
              </a:pathLst>
            </a:custGeom>
            <a:solidFill>
              <a:srgbClr val="000000"/>
            </a:solidFill>
            <a:ln w="25183" cap="flat">
              <a:noFill/>
              <a:prstDash val="solid"/>
              <a:miter/>
            </a:ln>
          </p:spPr>
          <p:txBody>
            <a:bodyPr rtlCol="0" anchor="ctr"/>
            <a:lstStyle/>
            <a:p>
              <a:endParaRPr lang="en-CN"/>
            </a:p>
          </p:txBody>
        </p:sp>
        <p:sp>
          <p:nvSpPr>
            <p:cNvPr id="18447" name="Freeform 18446">
              <a:extLst>
                <a:ext uri="{FF2B5EF4-FFF2-40B4-BE49-F238E27FC236}">
                  <a16:creationId xmlns:a16="http://schemas.microsoft.com/office/drawing/2014/main" id="{567F7380-C625-1C31-BC59-7C14B610404F}"/>
                </a:ext>
              </a:extLst>
            </p:cNvPr>
            <p:cNvSpPr/>
            <p:nvPr>
              <p:custDataLst>
                <p:tags r:id="rId25"/>
              </p:custDataLst>
            </p:nvPr>
          </p:nvSpPr>
          <p:spPr>
            <a:xfrm>
              <a:off x="10336298" y="4037955"/>
              <a:ext cx="179440" cy="165632"/>
            </a:xfrm>
            <a:custGeom>
              <a:avLst/>
              <a:gdLst>
                <a:gd name="connsiteX0" fmla="*/ 66367 w 179440"/>
                <a:gd name="connsiteY0" fmla="*/ 89071 h 165632"/>
                <a:gd name="connsiteX1" fmla="*/ 109091 w 179440"/>
                <a:gd name="connsiteY1" fmla="*/ 89071 h 165632"/>
                <a:gd name="connsiteX2" fmla="*/ 179712 w 179440"/>
                <a:gd name="connsiteY2" fmla="*/ 36690 h 165632"/>
                <a:gd name="connsiteX3" fmla="*/ 130202 w 179440"/>
                <a:gd name="connsiteY3" fmla="*/ 71 h 165632"/>
                <a:gd name="connsiteX4" fmla="*/ 48775 w 179440"/>
                <a:gd name="connsiteY4" fmla="*/ 71 h 165632"/>
                <a:gd name="connsiteX5" fmla="*/ 41236 w 179440"/>
                <a:gd name="connsiteY5" fmla="*/ 4679 h 165632"/>
                <a:gd name="connsiteX6" fmla="*/ 48524 w 179440"/>
                <a:gd name="connsiteY6" fmla="*/ 7589 h 165632"/>
                <a:gd name="connsiteX7" fmla="*/ 59330 w 179440"/>
                <a:gd name="connsiteY7" fmla="*/ 8074 h 165632"/>
                <a:gd name="connsiteX8" fmla="*/ 64859 w 179440"/>
                <a:gd name="connsiteY8" fmla="*/ 11954 h 165632"/>
                <a:gd name="connsiteX9" fmla="*/ 63854 w 179440"/>
                <a:gd name="connsiteY9" fmla="*/ 16562 h 165632"/>
                <a:gd name="connsiteX10" fmla="*/ 30178 w 179440"/>
                <a:gd name="connsiteY10" fmla="*/ 146788 h 165632"/>
                <a:gd name="connsiteX11" fmla="*/ 7308 w 179440"/>
                <a:gd name="connsiteY11" fmla="*/ 158186 h 165632"/>
                <a:gd name="connsiteX12" fmla="*/ 271 w 179440"/>
                <a:gd name="connsiteY12" fmla="*/ 162794 h 165632"/>
                <a:gd name="connsiteX13" fmla="*/ 4040 w 179440"/>
                <a:gd name="connsiteY13" fmla="*/ 165704 h 165632"/>
                <a:gd name="connsiteX14" fmla="*/ 35958 w 179440"/>
                <a:gd name="connsiteY14" fmla="*/ 164976 h 165632"/>
                <a:gd name="connsiteX15" fmla="*/ 52042 w 179440"/>
                <a:gd name="connsiteY15" fmla="*/ 165219 h 165632"/>
                <a:gd name="connsiteX16" fmla="*/ 68378 w 179440"/>
                <a:gd name="connsiteY16" fmla="*/ 165704 h 165632"/>
                <a:gd name="connsiteX17" fmla="*/ 73404 w 179440"/>
                <a:gd name="connsiteY17" fmla="*/ 160854 h 165632"/>
                <a:gd name="connsiteX18" fmla="*/ 66367 w 179440"/>
                <a:gd name="connsiteY18" fmla="*/ 158186 h 165632"/>
                <a:gd name="connsiteX19" fmla="*/ 50032 w 179440"/>
                <a:gd name="connsiteY19" fmla="*/ 153821 h 165632"/>
                <a:gd name="connsiteX20" fmla="*/ 50786 w 179440"/>
                <a:gd name="connsiteY20" fmla="*/ 149698 h 165632"/>
                <a:gd name="connsiteX21" fmla="*/ 66367 w 179440"/>
                <a:gd name="connsiteY21" fmla="*/ 89071 h 165632"/>
                <a:gd name="connsiteX22" fmla="*/ 84462 w 179440"/>
                <a:gd name="connsiteY22" fmla="*/ 16804 h 165632"/>
                <a:gd name="connsiteX23" fmla="*/ 98033 w 179440"/>
                <a:gd name="connsiteY23" fmla="*/ 7589 h 165632"/>
                <a:gd name="connsiteX24" fmla="*/ 122160 w 179440"/>
                <a:gd name="connsiteY24" fmla="*/ 7589 h 165632"/>
                <a:gd name="connsiteX25" fmla="*/ 156339 w 179440"/>
                <a:gd name="connsiteY25" fmla="*/ 30870 h 165632"/>
                <a:gd name="connsiteX26" fmla="*/ 141511 w 179440"/>
                <a:gd name="connsiteY26" fmla="*/ 69913 h 165632"/>
                <a:gd name="connsiteX27" fmla="*/ 102808 w 179440"/>
                <a:gd name="connsiteY27" fmla="*/ 82766 h 165632"/>
                <a:gd name="connsiteX28" fmla="*/ 67373 w 179440"/>
                <a:gd name="connsiteY28" fmla="*/ 82766 h 165632"/>
                <a:gd name="connsiteX29" fmla="*/ 84462 w 179440"/>
                <a:gd name="connsiteY29" fmla="*/ 16804 h 16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440" h="165632">
                  <a:moveTo>
                    <a:pt x="66367" y="89071"/>
                  </a:moveTo>
                  <a:lnTo>
                    <a:pt x="109091" y="89071"/>
                  </a:lnTo>
                  <a:cubicBezTo>
                    <a:pt x="144778" y="89071"/>
                    <a:pt x="179712" y="63851"/>
                    <a:pt x="179712" y="36690"/>
                  </a:cubicBezTo>
                  <a:cubicBezTo>
                    <a:pt x="179712" y="18017"/>
                    <a:pt x="163125" y="71"/>
                    <a:pt x="130202" y="71"/>
                  </a:cubicBezTo>
                  <a:lnTo>
                    <a:pt x="48775" y="71"/>
                  </a:lnTo>
                  <a:cubicBezTo>
                    <a:pt x="44000" y="71"/>
                    <a:pt x="41236" y="71"/>
                    <a:pt x="41236" y="4679"/>
                  </a:cubicBezTo>
                  <a:cubicBezTo>
                    <a:pt x="41236" y="7589"/>
                    <a:pt x="43497" y="7589"/>
                    <a:pt x="48524" y="7589"/>
                  </a:cubicBezTo>
                  <a:cubicBezTo>
                    <a:pt x="51791" y="7589"/>
                    <a:pt x="56315" y="7831"/>
                    <a:pt x="59330" y="8074"/>
                  </a:cubicBezTo>
                  <a:cubicBezTo>
                    <a:pt x="63351" y="8559"/>
                    <a:pt x="64859" y="9287"/>
                    <a:pt x="64859" y="11954"/>
                  </a:cubicBezTo>
                  <a:cubicBezTo>
                    <a:pt x="64859" y="12924"/>
                    <a:pt x="64608" y="13652"/>
                    <a:pt x="63854" y="16562"/>
                  </a:cubicBezTo>
                  <a:lnTo>
                    <a:pt x="30178" y="146788"/>
                  </a:lnTo>
                  <a:cubicBezTo>
                    <a:pt x="27664" y="156246"/>
                    <a:pt x="27162" y="158186"/>
                    <a:pt x="7308" y="158186"/>
                  </a:cubicBezTo>
                  <a:cubicBezTo>
                    <a:pt x="3035" y="158186"/>
                    <a:pt x="271" y="158186"/>
                    <a:pt x="271" y="162794"/>
                  </a:cubicBezTo>
                  <a:cubicBezTo>
                    <a:pt x="271" y="165704"/>
                    <a:pt x="3286" y="165704"/>
                    <a:pt x="4040" y="165704"/>
                  </a:cubicBezTo>
                  <a:cubicBezTo>
                    <a:pt x="11077" y="165704"/>
                    <a:pt x="28921" y="164976"/>
                    <a:pt x="35958" y="164976"/>
                  </a:cubicBezTo>
                  <a:cubicBezTo>
                    <a:pt x="41236" y="164976"/>
                    <a:pt x="46764" y="165219"/>
                    <a:pt x="52042" y="165219"/>
                  </a:cubicBezTo>
                  <a:cubicBezTo>
                    <a:pt x="57571" y="165219"/>
                    <a:pt x="63100" y="165704"/>
                    <a:pt x="68378" y="165704"/>
                  </a:cubicBezTo>
                  <a:cubicBezTo>
                    <a:pt x="70137" y="165704"/>
                    <a:pt x="73404" y="165704"/>
                    <a:pt x="73404" y="160854"/>
                  </a:cubicBezTo>
                  <a:cubicBezTo>
                    <a:pt x="73404" y="158186"/>
                    <a:pt x="71142" y="158186"/>
                    <a:pt x="66367" y="158186"/>
                  </a:cubicBezTo>
                  <a:cubicBezTo>
                    <a:pt x="57069" y="158186"/>
                    <a:pt x="50032" y="158186"/>
                    <a:pt x="50032" y="153821"/>
                  </a:cubicBezTo>
                  <a:cubicBezTo>
                    <a:pt x="50032" y="152366"/>
                    <a:pt x="50534" y="151153"/>
                    <a:pt x="50786" y="149698"/>
                  </a:cubicBezTo>
                  <a:lnTo>
                    <a:pt x="66367" y="89071"/>
                  </a:lnTo>
                  <a:close/>
                  <a:moveTo>
                    <a:pt x="84462" y="16804"/>
                  </a:moveTo>
                  <a:cubicBezTo>
                    <a:pt x="86724" y="8316"/>
                    <a:pt x="87227" y="7589"/>
                    <a:pt x="98033" y="7589"/>
                  </a:cubicBezTo>
                  <a:lnTo>
                    <a:pt x="122160" y="7589"/>
                  </a:lnTo>
                  <a:cubicBezTo>
                    <a:pt x="143019" y="7589"/>
                    <a:pt x="156339" y="14137"/>
                    <a:pt x="156339" y="30870"/>
                  </a:cubicBezTo>
                  <a:cubicBezTo>
                    <a:pt x="156339" y="40327"/>
                    <a:pt x="151313" y="61183"/>
                    <a:pt x="141511" y="69913"/>
                  </a:cubicBezTo>
                  <a:cubicBezTo>
                    <a:pt x="128945" y="80826"/>
                    <a:pt x="113866" y="82766"/>
                    <a:pt x="102808" y="82766"/>
                  </a:cubicBezTo>
                  <a:lnTo>
                    <a:pt x="67373" y="82766"/>
                  </a:lnTo>
                  <a:lnTo>
                    <a:pt x="84462" y="16804"/>
                  </a:lnTo>
                  <a:close/>
                </a:path>
              </a:pathLst>
            </a:custGeom>
            <a:solidFill>
              <a:srgbClr val="000000"/>
            </a:solidFill>
            <a:ln w="25183" cap="flat">
              <a:noFill/>
              <a:prstDash val="solid"/>
              <a:miter/>
            </a:ln>
          </p:spPr>
          <p:txBody>
            <a:bodyPr rtlCol="0" anchor="ctr"/>
            <a:lstStyle/>
            <a:p>
              <a:endParaRPr lang="en-CN"/>
            </a:p>
          </p:txBody>
        </p:sp>
        <p:sp>
          <p:nvSpPr>
            <p:cNvPr id="18448" name="Freeform 18447">
              <a:extLst>
                <a:ext uri="{FF2B5EF4-FFF2-40B4-BE49-F238E27FC236}">
                  <a16:creationId xmlns:a16="http://schemas.microsoft.com/office/drawing/2014/main" id="{9F00D24F-6BA6-69D3-11C8-FFAF1525AA39}"/>
                </a:ext>
              </a:extLst>
            </p:cNvPr>
            <p:cNvSpPr/>
            <p:nvPr>
              <p:custDataLst>
                <p:tags r:id="rId26"/>
              </p:custDataLst>
            </p:nvPr>
          </p:nvSpPr>
          <p:spPr>
            <a:xfrm>
              <a:off x="10547381" y="4021707"/>
              <a:ext cx="58305" cy="242507"/>
            </a:xfrm>
            <a:custGeom>
              <a:avLst/>
              <a:gdLst>
                <a:gd name="connsiteX0" fmla="*/ 58584 w 58305"/>
                <a:gd name="connsiteY0" fmla="*/ 240153 h 242507"/>
                <a:gd name="connsiteX1" fmla="*/ 54312 w 58305"/>
                <a:gd name="connsiteY1" fmla="*/ 234818 h 242507"/>
                <a:gd name="connsiteX2" fmla="*/ 14855 w 58305"/>
                <a:gd name="connsiteY2" fmla="*/ 121325 h 242507"/>
                <a:gd name="connsiteX3" fmla="*/ 55317 w 58305"/>
                <a:gd name="connsiteY3" fmla="*/ 6619 h 242507"/>
                <a:gd name="connsiteX4" fmla="*/ 58584 w 58305"/>
                <a:gd name="connsiteY4" fmla="*/ 2496 h 242507"/>
                <a:gd name="connsiteX5" fmla="*/ 56071 w 58305"/>
                <a:gd name="connsiteY5" fmla="*/ 71 h 242507"/>
                <a:gd name="connsiteX6" fmla="*/ 16112 w 58305"/>
                <a:gd name="connsiteY6" fmla="*/ 47360 h 242507"/>
                <a:gd name="connsiteX7" fmla="*/ 278 w 58305"/>
                <a:gd name="connsiteY7" fmla="*/ 121325 h 242507"/>
                <a:gd name="connsiteX8" fmla="*/ 16865 w 58305"/>
                <a:gd name="connsiteY8" fmla="*/ 196987 h 242507"/>
                <a:gd name="connsiteX9" fmla="*/ 56071 w 58305"/>
                <a:gd name="connsiteY9" fmla="*/ 242579 h 242507"/>
                <a:gd name="connsiteX10" fmla="*/ 58584 w 58305"/>
                <a:gd name="connsiteY10" fmla="*/ 240153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584" y="240153"/>
                  </a:moveTo>
                  <a:cubicBezTo>
                    <a:pt x="58584" y="239426"/>
                    <a:pt x="58584" y="238941"/>
                    <a:pt x="54312" y="234818"/>
                  </a:cubicBezTo>
                  <a:cubicBezTo>
                    <a:pt x="22897" y="204262"/>
                    <a:pt x="14855" y="158428"/>
                    <a:pt x="14855" y="121325"/>
                  </a:cubicBezTo>
                  <a:cubicBezTo>
                    <a:pt x="14855" y="79129"/>
                    <a:pt x="24405" y="36932"/>
                    <a:pt x="55317" y="6619"/>
                  </a:cubicBezTo>
                  <a:cubicBezTo>
                    <a:pt x="58584" y="3709"/>
                    <a:pt x="58584" y="3224"/>
                    <a:pt x="58584" y="2496"/>
                  </a:cubicBezTo>
                  <a:cubicBezTo>
                    <a:pt x="58584" y="799"/>
                    <a:pt x="57579" y="71"/>
                    <a:pt x="56071" y="71"/>
                  </a:cubicBezTo>
                  <a:cubicBezTo>
                    <a:pt x="53558" y="71"/>
                    <a:pt x="30939" y="16562"/>
                    <a:pt x="16112" y="47360"/>
                  </a:cubicBezTo>
                  <a:cubicBezTo>
                    <a:pt x="3294" y="74036"/>
                    <a:pt x="278" y="100954"/>
                    <a:pt x="278" y="121325"/>
                  </a:cubicBezTo>
                  <a:cubicBezTo>
                    <a:pt x="278" y="140240"/>
                    <a:pt x="3043" y="169584"/>
                    <a:pt x="16865" y="196987"/>
                  </a:cubicBezTo>
                  <a:cubicBezTo>
                    <a:pt x="31945" y="226816"/>
                    <a:pt x="53558" y="242579"/>
                    <a:pt x="56071" y="242579"/>
                  </a:cubicBezTo>
                  <a:cubicBezTo>
                    <a:pt x="57579" y="242579"/>
                    <a:pt x="58584" y="241851"/>
                    <a:pt x="58584" y="240153"/>
                  </a:cubicBezTo>
                  <a:close/>
                </a:path>
              </a:pathLst>
            </a:custGeom>
            <a:solidFill>
              <a:srgbClr val="000000"/>
            </a:solidFill>
            <a:ln w="25183" cap="flat">
              <a:noFill/>
              <a:prstDash val="solid"/>
              <a:miter/>
            </a:ln>
          </p:spPr>
          <p:txBody>
            <a:bodyPr rtlCol="0" anchor="ctr"/>
            <a:lstStyle/>
            <a:p>
              <a:endParaRPr lang="en-CN"/>
            </a:p>
          </p:txBody>
        </p:sp>
        <p:sp>
          <p:nvSpPr>
            <p:cNvPr id="18449" name="Freeform 18448">
              <a:extLst>
                <a:ext uri="{FF2B5EF4-FFF2-40B4-BE49-F238E27FC236}">
                  <a16:creationId xmlns:a16="http://schemas.microsoft.com/office/drawing/2014/main" id="{768B0044-7888-B6E6-8DE4-B44806A90963}"/>
                </a:ext>
              </a:extLst>
            </p:cNvPr>
            <p:cNvSpPr/>
            <p:nvPr>
              <p:custDataLst>
                <p:tags r:id="rId27"/>
              </p:custDataLst>
            </p:nvPr>
          </p:nvSpPr>
          <p:spPr>
            <a:xfrm>
              <a:off x="10630288" y="4096399"/>
              <a:ext cx="115103" cy="109855"/>
            </a:xfrm>
            <a:custGeom>
              <a:avLst/>
              <a:gdLst>
                <a:gd name="connsiteX0" fmla="*/ 83971 w 115103"/>
                <a:gd name="connsiteY0" fmla="*/ 15592 h 109855"/>
                <a:gd name="connsiteX1" fmla="*/ 60850 w 115103"/>
                <a:gd name="connsiteY1" fmla="*/ 71 h 109855"/>
                <a:gd name="connsiteX2" fmla="*/ 282 w 115103"/>
                <a:gd name="connsiteY2" fmla="*/ 71126 h 109855"/>
                <a:gd name="connsiteX3" fmla="*/ 33708 w 115103"/>
                <a:gd name="connsiteY3" fmla="*/ 109927 h 109855"/>
                <a:gd name="connsiteX4" fmla="*/ 66379 w 115103"/>
                <a:gd name="connsiteY4" fmla="*/ 91739 h 109855"/>
                <a:gd name="connsiteX5" fmla="*/ 89249 w 115103"/>
                <a:gd name="connsiteY5" fmla="*/ 109927 h 109855"/>
                <a:gd name="connsiteX6" fmla="*/ 107846 w 115103"/>
                <a:gd name="connsiteY6" fmla="*/ 96589 h 109855"/>
                <a:gd name="connsiteX7" fmla="*/ 115386 w 115103"/>
                <a:gd name="connsiteY7" fmla="*/ 72581 h 109855"/>
                <a:gd name="connsiteX8" fmla="*/ 112370 w 115103"/>
                <a:gd name="connsiteY8" fmla="*/ 70156 h 109855"/>
                <a:gd name="connsiteX9" fmla="*/ 108852 w 115103"/>
                <a:gd name="connsiteY9" fmla="*/ 74521 h 109855"/>
                <a:gd name="connsiteX10" fmla="*/ 89751 w 115103"/>
                <a:gd name="connsiteY10" fmla="*/ 104592 h 109855"/>
                <a:gd name="connsiteX11" fmla="*/ 82212 w 115103"/>
                <a:gd name="connsiteY11" fmla="*/ 93437 h 109855"/>
                <a:gd name="connsiteX12" fmla="*/ 85479 w 115103"/>
                <a:gd name="connsiteY12" fmla="*/ 75491 h 109855"/>
                <a:gd name="connsiteX13" fmla="*/ 91008 w 115103"/>
                <a:gd name="connsiteY13" fmla="*/ 53665 h 109855"/>
                <a:gd name="connsiteX14" fmla="*/ 100056 w 115103"/>
                <a:gd name="connsiteY14" fmla="*/ 19714 h 109855"/>
                <a:gd name="connsiteX15" fmla="*/ 101815 w 115103"/>
                <a:gd name="connsiteY15" fmla="*/ 11469 h 109855"/>
                <a:gd name="connsiteX16" fmla="*/ 94527 w 115103"/>
                <a:gd name="connsiteY16" fmla="*/ 4921 h 109855"/>
                <a:gd name="connsiteX17" fmla="*/ 83971 w 115103"/>
                <a:gd name="connsiteY17" fmla="*/ 15592 h 109855"/>
                <a:gd name="connsiteX18" fmla="*/ 67636 w 115103"/>
                <a:gd name="connsiteY18" fmla="*/ 78401 h 109855"/>
                <a:gd name="connsiteX19" fmla="*/ 62609 w 115103"/>
                <a:gd name="connsiteY19" fmla="*/ 87374 h 109855"/>
                <a:gd name="connsiteX20" fmla="*/ 34210 w 115103"/>
                <a:gd name="connsiteY20" fmla="*/ 104592 h 109855"/>
                <a:gd name="connsiteX21" fmla="*/ 18126 w 115103"/>
                <a:gd name="connsiteY21" fmla="*/ 81796 h 109855"/>
                <a:gd name="connsiteX22" fmla="*/ 31948 w 115103"/>
                <a:gd name="connsiteY22" fmla="*/ 28687 h 109855"/>
                <a:gd name="connsiteX23" fmla="*/ 61101 w 115103"/>
                <a:gd name="connsiteY23" fmla="*/ 5406 h 109855"/>
                <a:gd name="connsiteX24" fmla="*/ 80955 w 115103"/>
                <a:gd name="connsiteY24" fmla="*/ 26747 h 109855"/>
                <a:gd name="connsiteX25" fmla="*/ 80201 w 115103"/>
                <a:gd name="connsiteY25" fmla="*/ 30870 h 109855"/>
                <a:gd name="connsiteX26" fmla="*/ 67636 w 115103"/>
                <a:gd name="connsiteY26" fmla="*/ 78401 h 10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103" h="109855">
                  <a:moveTo>
                    <a:pt x="83971" y="15592"/>
                  </a:moveTo>
                  <a:cubicBezTo>
                    <a:pt x="79447" y="6619"/>
                    <a:pt x="72159" y="71"/>
                    <a:pt x="60850" y="71"/>
                  </a:cubicBezTo>
                  <a:cubicBezTo>
                    <a:pt x="31446" y="71"/>
                    <a:pt x="282" y="35720"/>
                    <a:pt x="282" y="71126"/>
                  </a:cubicBezTo>
                  <a:cubicBezTo>
                    <a:pt x="282" y="93922"/>
                    <a:pt x="14105" y="109927"/>
                    <a:pt x="33708" y="109927"/>
                  </a:cubicBezTo>
                  <a:cubicBezTo>
                    <a:pt x="38734" y="109927"/>
                    <a:pt x="51300" y="108957"/>
                    <a:pt x="66379" y="91739"/>
                  </a:cubicBezTo>
                  <a:cubicBezTo>
                    <a:pt x="68389" y="101924"/>
                    <a:pt x="77186" y="109927"/>
                    <a:pt x="89249" y="109927"/>
                  </a:cubicBezTo>
                  <a:cubicBezTo>
                    <a:pt x="98045" y="109927"/>
                    <a:pt x="103825" y="104349"/>
                    <a:pt x="107846" y="96589"/>
                  </a:cubicBezTo>
                  <a:cubicBezTo>
                    <a:pt x="112119" y="87859"/>
                    <a:pt x="115386" y="73066"/>
                    <a:pt x="115386" y="72581"/>
                  </a:cubicBezTo>
                  <a:cubicBezTo>
                    <a:pt x="115386" y="70156"/>
                    <a:pt x="113124" y="70156"/>
                    <a:pt x="112370" y="70156"/>
                  </a:cubicBezTo>
                  <a:cubicBezTo>
                    <a:pt x="109857" y="70156"/>
                    <a:pt x="109606" y="71126"/>
                    <a:pt x="108852" y="74521"/>
                  </a:cubicBezTo>
                  <a:cubicBezTo>
                    <a:pt x="104579" y="90284"/>
                    <a:pt x="100056" y="104592"/>
                    <a:pt x="89751" y="104592"/>
                  </a:cubicBezTo>
                  <a:cubicBezTo>
                    <a:pt x="82966" y="104592"/>
                    <a:pt x="82212" y="98287"/>
                    <a:pt x="82212" y="93437"/>
                  </a:cubicBezTo>
                  <a:cubicBezTo>
                    <a:pt x="82212" y="88101"/>
                    <a:pt x="82715" y="86161"/>
                    <a:pt x="85479" y="75491"/>
                  </a:cubicBezTo>
                  <a:cubicBezTo>
                    <a:pt x="88244" y="65306"/>
                    <a:pt x="88746" y="62881"/>
                    <a:pt x="91008" y="53665"/>
                  </a:cubicBezTo>
                  <a:lnTo>
                    <a:pt x="100056" y="19714"/>
                  </a:lnTo>
                  <a:cubicBezTo>
                    <a:pt x="101815" y="12924"/>
                    <a:pt x="101815" y="12439"/>
                    <a:pt x="101815" y="11469"/>
                  </a:cubicBezTo>
                  <a:cubicBezTo>
                    <a:pt x="101815" y="7346"/>
                    <a:pt x="98799" y="4921"/>
                    <a:pt x="94527" y="4921"/>
                  </a:cubicBezTo>
                  <a:cubicBezTo>
                    <a:pt x="88495" y="4921"/>
                    <a:pt x="84725" y="10257"/>
                    <a:pt x="83971" y="15592"/>
                  </a:cubicBezTo>
                  <a:close/>
                  <a:moveTo>
                    <a:pt x="67636" y="78401"/>
                  </a:moveTo>
                  <a:cubicBezTo>
                    <a:pt x="66379" y="82766"/>
                    <a:pt x="66379" y="83251"/>
                    <a:pt x="62609" y="87374"/>
                  </a:cubicBezTo>
                  <a:cubicBezTo>
                    <a:pt x="51551" y="100712"/>
                    <a:pt x="41247" y="104592"/>
                    <a:pt x="34210" y="104592"/>
                  </a:cubicBezTo>
                  <a:cubicBezTo>
                    <a:pt x="21644" y="104592"/>
                    <a:pt x="18126" y="91254"/>
                    <a:pt x="18126" y="81796"/>
                  </a:cubicBezTo>
                  <a:cubicBezTo>
                    <a:pt x="18126" y="69671"/>
                    <a:pt x="26168" y="39842"/>
                    <a:pt x="31948" y="28687"/>
                  </a:cubicBezTo>
                  <a:cubicBezTo>
                    <a:pt x="39739" y="14379"/>
                    <a:pt x="51049" y="5406"/>
                    <a:pt x="61101" y="5406"/>
                  </a:cubicBezTo>
                  <a:cubicBezTo>
                    <a:pt x="77437" y="5406"/>
                    <a:pt x="80955" y="25292"/>
                    <a:pt x="80955" y="26747"/>
                  </a:cubicBezTo>
                  <a:cubicBezTo>
                    <a:pt x="80955" y="28202"/>
                    <a:pt x="80453" y="29657"/>
                    <a:pt x="80201" y="30870"/>
                  </a:cubicBezTo>
                  <a:lnTo>
                    <a:pt x="67636" y="78401"/>
                  </a:lnTo>
                  <a:close/>
                </a:path>
              </a:pathLst>
            </a:custGeom>
            <a:solidFill>
              <a:srgbClr val="000000"/>
            </a:solidFill>
            <a:ln w="25183" cap="flat">
              <a:noFill/>
              <a:prstDash val="solid"/>
              <a:miter/>
            </a:ln>
          </p:spPr>
          <p:txBody>
            <a:bodyPr rtlCol="0" anchor="ctr"/>
            <a:lstStyle/>
            <a:p>
              <a:endParaRPr lang="en-CN"/>
            </a:p>
          </p:txBody>
        </p:sp>
        <p:sp>
          <p:nvSpPr>
            <p:cNvPr id="18450" name="Freeform 18449">
              <a:extLst>
                <a:ext uri="{FF2B5EF4-FFF2-40B4-BE49-F238E27FC236}">
                  <a16:creationId xmlns:a16="http://schemas.microsoft.com/office/drawing/2014/main" id="{B1800CED-79D5-B912-C9BB-74761D886AEF}"/>
                </a:ext>
              </a:extLst>
            </p:cNvPr>
            <p:cNvSpPr/>
            <p:nvPr>
              <p:custDataLst>
                <p:tags r:id="rId28"/>
              </p:custDataLst>
            </p:nvPr>
          </p:nvSpPr>
          <p:spPr>
            <a:xfrm>
              <a:off x="10761348" y="4127416"/>
              <a:ext cx="53304" cy="114245"/>
            </a:xfrm>
            <a:custGeom>
              <a:avLst/>
              <a:gdLst>
                <a:gd name="connsiteX0" fmla="*/ 49018 w 53304"/>
                <a:gd name="connsiteY0" fmla="*/ 6523 h 114245"/>
                <a:gd name="connsiteX1" fmla="*/ 41981 w 53304"/>
                <a:gd name="connsiteY1" fmla="*/ 73 h 114245"/>
                <a:gd name="connsiteX2" fmla="*/ 32130 w 53304"/>
                <a:gd name="connsiteY2" fmla="*/ 9409 h 114245"/>
                <a:gd name="connsiteX3" fmla="*/ 39166 w 53304"/>
                <a:gd name="connsiteY3" fmla="*/ 15860 h 114245"/>
                <a:gd name="connsiteX4" fmla="*/ 49018 w 53304"/>
                <a:gd name="connsiteY4" fmla="*/ 6523 h 114245"/>
                <a:gd name="connsiteX5" fmla="*/ 13130 w 53304"/>
                <a:gd name="connsiteY5" fmla="*/ 92759 h 114245"/>
                <a:gd name="connsiteX6" fmla="*/ 11547 w 53304"/>
                <a:gd name="connsiteY6" fmla="*/ 99889 h 114245"/>
                <a:gd name="connsiteX7" fmla="*/ 28259 w 53304"/>
                <a:gd name="connsiteY7" fmla="*/ 114318 h 114245"/>
                <a:gd name="connsiteX8" fmla="*/ 53592 w 53304"/>
                <a:gd name="connsiteY8" fmla="*/ 88345 h 114245"/>
                <a:gd name="connsiteX9" fmla="*/ 50777 w 53304"/>
                <a:gd name="connsiteY9" fmla="*/ 86139 h 114245"/>
                <a:gd name="connsiteX10" fmla="*/ 47435 w 53304"/>
                <a:gd name="connsiteY10" fmla="*/ 89024 h 114245"/>
                <a:gd name="connsiteX11" fmla="*/ 28787 w 53304"/>
                <a:gd name="connsiteY11" fmla="*/ 109565 h 114245"/>
                <a:gd name="connsiteX12" fmla="*/ 24389 w 53304"/>
                <a:gd name="connsiteY12" fmla="*/ 103623 h 114245"/>
                <a:gd name="connsiteX13" fmla="*/ 27204 w 53304"/>
                <a:gd name="connsiteY13" fmla="*/ 92759 h 114245"/>
                <a:gd name="connsiteX14" fmla="*/ 32833 w 53304"/>
                <a:gd name="connsiteY14" fmla="*/ 79179 h 114245"/>
                <a:gd name="connsiteX15" fmla="*/ 41453 w 53304"/>
                <a:gd name="connsiteY15" fmla="*/ 57620 h 114245"/>
                <a:gd name="connsiteX16" fmla="*/ 42509 w 53304"/>
                <a:gd name="connsiteY16" fmla="*/ 52188 h 114245"/>
                <a:gd name="connsiteX17" fmla="*/ 25796 w 53304"/>
                <a:gd name="connsiteY17" fmla="*/ 37758 h 114245"/>
                <a:gd name="connsiteX18" fmla="*/ 288 w 53304"/>
                <a:gd name="connsiteY18" fmla="*/ 63731 h 114245"/>
                <a:gd name="connsiteX19" fmla="*/ 3278 w 53304"/>
                <a:gd name="connsiteY19" fmla="*/ 65938 h 114245"/>
                <a:gd name="connsiteX20" fmla="*/ 6445 w 53304"/>
                <a:gd name="connsiteY20" fmla="*/ 63222 h 114245"/>
                <a:gd name="connsiteX21" fmla="*/ 25269 w 53304"/>
                <a:gd name="connsiteY21" fmla="*/ 42512 h 114245"/>
                <a:gd name="connsiteX22" fmla="*/ 29667 w 53304"/>
                <a:gd name="connsiteY22" fmla="*/ 48453 h 114245"/>
                <a:gd name="connsiteX23" fmla="*/ 24213 w 53304"/>
                <a:gd name="connsiteY23" fmla="*/ 65428 h 114245"/>
                <a:gd name="connsiteX24" fmla="*/ 13130 w 53304"/>
                <a:gd name="connsiteY24" fmla="*/ 92759 h 1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4245">
                  <a:moveTo>
                    <a:pt x="49018" y="6523"/>
                  </a:moveTo>
                  <a:cubicBezTo>
                    <a:pt x="49018" y="3807"/>
                    <a:pt x="46907" y="73"/>
                    <a:pt x="41981" y="73"/>
                  </a:cubicBezTo>
                  <a:cubicBezTo>
                    <a:pt x="37231" y="73"/>
                    <a:pt x="32130" y="4486"/>
                    <a:pt x="32130" y="9409"/>
                  </a:cubicBezTo>
                  <a:cubicBezTo>
                    <a:pt x="32130" y="12295"/>
                    <a:pt x="34417" y="15860"/>
                    <a:pt x="39166" y="15860"/>
                  </a:cubicBezTo>
                  <a:cubicBezTo>
                    <a:pt x="44268" y="15860"/>
                    <a:pt x="49018" y="11107"/>
                    <a:pt x="49018" y="6523"/>
                  </a:cubicBezTo>
                  <a:close/>
                  <a:moveTo>
                    <a:pt x="13130" y="92759"/>
                  </a:moveTo>
                  <a:cubicBezTo>
                    <a:pt x="12426" y="94966"/>
                    <a:pt x="11547" y="97003"/>
                    <a:pt x="11547" y="99889"/>
                  </a:cubicBezTo>
                  <a:cubicBezTo>
                    <a:pt x="11547" y="107867"/>
                    <a:pt x="18584" y="114318"/>
                    <a:pt x="28259" y="114318"/>
                  </a:cubicBezTo>
                  <a:cubicBezTo>
                    <a:pt x="45852" y="114318"/>
                    <a:pt x="53592" y="90892"/>
                    <a:pt x="53592" y="88345"/>
                  </a:cubicBezTo>
                  <a:cubicBezTo>
                    <a:pt x="53592" y="86139"/>
                    <a:pt x="51305" y="86139"/>
                    <a:pt x="50777" y="86139"/>
                  </a:cubicBezTo>
                  <a:cubicBezTo>
                    <a:pt x="48314" y="86139"/>
                    <a:pt x="48139" y="87157"/>
                    <a:pt x="47435" y="89024"/>
                  </a:cubicBezTo>
                  <a:cubicBezTo>
                    <a:pt x="43389" y="102605"/>
                    <a:pt x="35648" y="109565"/>
                    <a:pt x="28787" y="109565"/>
                  </a:cubicBezTo>
                  <a:cubicBezTo>
                    <a:pt x="25269" y="109565"/>
                    <a:pt x="24389" y="107358"/>
                    <a:pt x="24389" y="103623"/>
                  </a:cubicBezTo>
                  <a:cubicBezTo>
                    <a:pt x="24389" y="99719"/>
                    <a:pt x="25620" y="96494"/>
                    <a:pt x="27204" y="92759"/>
                  </a:cubicBezTo>
                  <a:cubicBezTo>
                    <a:pt x="28963" y="88176"/>
                    <a:pt x="30898" y="83592"/>
                    <a:pt x="32833" y="79179"/>
                  </a:cubicBezTo>
                  <a:cubicBezTo>
                    <a:pt x="34417" y="75104"/>
                    <a:pt x="40750" y="59657"/>
                    <a:pt x="41453" y="57620"/>
                  </a:cubicBezTo>
                  <a:cubicBezTo>
                    <a:pt x="41981" y="55922"/>
                    <a:pt x="42509" y="53885"/>
                    <a:pt x="42509" y="52188"/>
                  </a:cubicBezTo>
                  <a:cubicBezTo>
                    <a:pt x="42509" y="44209"/>
                    <a:pt x="35472" y="37758"/>
                    <a:pt x="25796" y="37758"/>
                  </a:cubicBezTo>
                  <a:cubicBezTo>
                    <a:pt x="8380" y="37758"/>
                    <a:pt x="288" y="60845"/>
                    <a:pt x="288" y="63731"/>
                  </a:cubicBezTo>
                  <a:cubicBezTo>
                    <a:pt x="288" y="65938"/>
                    <a:pt x="2751" y="65938"/>
                    <a:pt x="3278" y="65938"/>
                  </a:cubicBezTo>
                  <a:cubicBezTo>
                    <a:pt x="5741" y="65938"/>
                    <a:pt x="5917" y="65089"/>
                    <a:pt x="6445" y="63222"/>
                  </a:cubicBezTo>
                  <a:cubicBezTo>
                    <a:pt x="11019" y="48623"/>
                    <a:pt x="18759" y="42512"/>
                    <a:pt x="25269" y="42512"/>
                  </a:cubicBezTo>
                  <a:cubicBezTo>
                    <a:pt x="28083" y="42512"/>
                    <a:pt x="29667" y="43870"/>
                    <a:pt x="29667" y="48453"/>
                  </a:cubicBezTo>
                  <a:cubicBezTo>
                    <a:pt x="29667" y="52357"/>
                    <a:pt x="28611" y="54904"/>
                    <a:pt x="24213" y="65428"/>
                  </a:cubicBezTo>
                  <a:lnTo>
                    <a:pt x="13130" y="92759"/>
                  </a:lnTo>
                  <a:close/>
                </a:path>
              </a:pathLst>
            </a:custGeom>
            <a:solidFill>
              <a:srgbClr val="000000"/>
            </a:solidFill>
            <a:ln w="25183" cap="flat">
              <a:noFill/>
              <a:prstDash val="solid"/>
              <a:miter/>
            </a:ln>
          </p:spPr>
          <p:txBody>
            <a:bodyPr rtlCol="0" anchor="ctr"/>
            <a:lstStyle/>
            <a:p>
              <a:endParaRPr lang="en-CN"/>
            </a:p>
          </p:txBody>
        </p:sp>
        <p:sp>
          <p:nvSpPr>
            <p:cNvPr id="18451" name="Freeform 18450">
              <a:extLst>
                <a:ext uri="{FF2B5EF4-FFF2-40B4-BE49-F238E27FC236}">
                  <a16:creationId xmlns:a16="http://schemas.microsoft.com/office/drawing/2014/main" id="{78EF4C27-3B4F-0415-5016-3069273C8127}"/>
                </a:ext>
              </a:extLst>
            </p:cNvPr>
            <p:cNvSpPr/>
            <p:nvPr>
              <p:custDataLst>
                <p:tags r:id="rId29"/>
              </p:custDataLst>
            </p:nvPr>
          </p:nvSpPr>
          <p:spPr>
            <a:xfrm>
              <a:off x="10866657" y="4021707"/>
              <a:ext cx="10052" cy="242507"/>
            </a:xfrm>
            <a:custGeom>
              <a:avLst/>
              <a:gdLst>
                <a:gd name="connsiteX0" fmla="*/ 10344 w 10052"/>
                <a:gd name="connsiteY0" fmla="*/ 8801 h 242507"/>
                <a:gd name="connsiteX1" fmla="*/ 5317 w 10052"/>
                <a:gd name="connsiteY1" fmla="*/ 71 h 242507"/>
                <a:gd name="connsiteX2" fmla="*/ 291 w 10052"/>
                <a:gd name="connsiteY2" fmla="*/ 8801 h 242507"/>
                <a:gd name="connsiteX3" fmla="*/ 291 w 10052"/>
                <a:gd name="connsiteY3" fmla="*/ 233848 h 242507"/>
                <a:gd name="connsiteX4" fmla="*/ 5317 w 10052"/>
                <a:gd name="connsiteY4" fmla="*/ 242579 h 242507"/>
                <a:gd name="connsiteX5" fmla="*/ 10344 w 10052"/>
                <a:gd name="connsiteY5" fmla="*/ 233848 h 242507"/>
                <a:gd name="connsiteX6" fmla="*/ 10344 w 10052"/>
                <a:gd name="connsiteY6" fmla="*/ 8801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2" h="242507">
                  <a:moveTo>
                    <a:pt x="10344" y="8801"/>
                  </a:moveTo>
                  <a:cubicBezTo>
                    <a:pt x="10344" y="4436"/>
                    <a:pt x="10344" y="71"/>
                    <a:pt x="5317" y="71"/>
                  </a:cubicBezTo>
                  <a:cubicBezTo>
                    <a:pt x="291" y="71"/>
                    <a:pt x="291" y="4436"/>
                    <a:pt x="291" y="8801"/>
                  </a:cubicBezTo>
                  <a:lnTo>
                    <a:pt x="291" y="233848"/>
                  </a:lnTo>
                  <a:cubicBezTo>
                    <a:pt x="291" y="238213"/>
                    <a:pt x="291" y="242579"/>
                    <a:pt x="5317" y="242579"/>
                  </a:cubicBezTo>
                  <a:cubicBezTo>
                    <a:pt x="10344" y="242579"/>
                    <a:pt x="10344" y="238213"/>
                    <a:pt x="10344" y="233848"/>
                  </a:cubicBezTo>
                  <a:lnTo>
                    <a:pt x="10344" y="8801"/>
                  </a:lnTo>
                  <a:close/>
                </a:path>
              </a:pathLst>
            </a:custGeom>
            <a:solidFill>
              <a:srgbClr val="000000"/>
            </a:solidFill>
            <a:ln w="25183" cap="flat">
              <a:noFill/>
              <a:prstDash val="solid"/>
              <a:miter/>
            </a:ln>
          </p:spPr>
          <p:txBody>
            <a:bodyPr rtlCol="0" anchor="ctr"/>
            <a:lstStyle/>
            <a:p>
              <a:endParaRPr lang="en-CN"/>
            </a:p>
          </p:txBody>
        </p:sp>
        <p:sp>
          <p:nvSpPr>
            <p:cNvPr id="18452" name="Freeform 18451">
              <a:extLst>
                <a:ext uri="{FF2B5EF4-FFF2-40B4-BE49-F238E27FC236}">
                  <a16:creationId xmlns:a16="http://schemas.microsoft.com/office/drawing/2014/main" id="{DBE36533-B975-A035-AEE3-18EB8668ACAF}"/>
                </a:ext>
              </a:extLst>
            </p:cNvPr>
            <p:cNvSpPr/>
            <p:nvPr>
              <p:custDataLst>
                <p:tags r:id="rId30"/>
              </p:custDataLst>
            </p:nvPr>
          </p:nvSpPr>
          <p:spPr>
            <a:xfrm>
              <a:off x="10898519" y="4096399"/>
              <a:ext cx="131187" cy="154234"/>
            </a:xfrm>
            <a:custGeom>
              <a:avLst/>
              <a:gdLst>
                <a:gd name="connsiteX0" fmla="*/ 19645 w 131187"/>
                <a:gd name="connsiteY0" fmla="*/ 136845 h 154234"/>
                <a:gd name="connsiteX1" fmla="*/ 6074 w 131187"/>
                <a:gd name="connsiteY1" fmla="*/ 146788 h 154234"/>
                <a:gd name="connsiteX2" fmla="*/ 294 w 131187"/>
                <a:gd name="connsiteY2" fmla="*/ 151396 h 154234"/>
                <a:gd name="connsiteX3" fmla="*/ 3561 w 131187"/>
                <a:gd name="connsiteY3" fmla="*/ 154306 h 154234"/>
                <a:gd name="connsiteX4" fmla="*/ 24672 w 131187"/>
                <a:gd name="connsiteY4" fmla="*/ 153578 h 154234"/>
                <a:gd name="connsiteX5" fmla="*/ 49552 w 131187"/>
                <a:gd name="connsiteY5" fmla="*/ 154306 h 154234"/>
                <a:gd name="connsiteX6" fmla="*/ 54076 w 131187"/>
                <a:gd name="connsiteY6" fmla="*/ 149456 h 154234"/>
                <a:gd name="connsiteX7" fmla="*/ 48044 w 131187"/>
                <a:gd name="connsiteY7" fmla="*/ 146788 h 154234"/>
                <a:gd name="connsiteX8" fmla="*/ 35478 w 131187"/>
                <a:gd name="connsiteY8" fmla="*/ 142908 h 154234"/>
                <a:gd name="connsiteX9" fmla="*/ 47793 w 131187"/>
                <a:gd name="connsiteY9" fmla="*/ 94407 h 154234"/>
                <a:gd name="connsiteX10" fmla="*/ 70914 w 131187"/>
                <a:gd name="connsiteY10" fmla="*/ 109927 h 154234"/>
                <a:gd name="connsiteX11" fmla="*/ 131482 w 131187"/>
                <a:gd name="connsiteY11" fmla="*/ 38872 h 154234"/>
                <a:gd name="connsiteX12" fmla="*/ 98056 w 131187"/>
                <a:gd name="connsiteY12" fmla="*/ 71 h 154234"/>
                <a:gd name="connsiteX13" fmla="*/ 65134 w 131187"/>
                <a:gd name="connsiteY13" fmla="*/ 18259 h 154234"/>
                <a:gd name="connsiteX14" fmla="*/ 42515 w 131187"/>
                <a:gd name="connsiteY14" fmla="*/ 71 h 154234"/>
                <a:gd name="connsiteX15" fmla="*/ 23918 w 131187"/>
                <a:gd name="connsiteY15" fmla="*/ 13894 h 154234"/>
                <a:gd name="connsiteX16" fmla="*/ 16127 w 131187"/>
                <a:gd name="connsiteY16" fmla="*/ 37417 h 154234"/>
                <a:gd name="connsiteX17" fmla="*/ 19143 w 131187"/>
                <a:gd name="connsiteY17" fmla="*/ 39842 h 154234"/>
                <a:gd name="connsiteX18" fmla="*/ 23415 w 131187"/>
                <a:gd name="connsiteY18" fmla="*/ 34265 h 154234"/>
                <a:gd name="connsiteX19" fmla="*/ 41761 w 131187"/>
                <a:gd name="connsiteY19" fmla="*/ 5406 h 154234"/>
                <a:gd name="connsiteX20" fmla="*/ 49552 w 131187"/>
                <a:gd name="connsiteY20" fmla="*/ 16562 h 154234"/>
                <a:gd name="connsiteX21" fmla="*/ 47793 w 131187"/>
                <a:gd name="connsiteY21" fmla="*/ 28930 h 154234"/>
                <a:gd name="connsiteX22" fmla="*/ 19645 w 131187"/>
                <a:gd name="connsiteY22" fmla="*/ 136845 h 154234"/>
                <a:gd name="connsiteX23" fmla="*/ 63877 w 131187"/>
                <a:gd name="connsiteY23" fmla="*/ 31597 h 154234"/>
                <a:gd name="connsiteX24" fmla="*/ 76946 w 131187"/>
                <a:gd name="connsiteY24" fmla="*/ 14622 h 154234"/>
                <a:gd name="connsiteX25" fmla="*/ 97302 w 131187"/>
                <a:gd name="connsiteY25" fmla="*/ 5406 h 154234"/>
                <a:gd name="connsiteX26" fmla="*/ 113387 w 131187"/>
                <a:gd name="connsiteY26" fmla="*/ 28202 h 154234"/>
                <a:gd name="connsiteX27" fmla="*/ 100570 w 131187"/>
                <a:gd name="connsiteY27" fmla="*/ 79614 h 154234"/>
                <a:gd name="connsiteX28" fmla="*/ 70663 w 131187"/>
                <a:gd name="connsiteY28" fmla="*/ 104592 h 154234"/>
                <a:gd name="connsiteX29" fmla="*/ 50809 w 131187"/>
                <a:gd name="connsiteY29" fmla="*/ 83009 h 154234"/>
                <a:gd name="connsiteX30" fmla="*/ 51563 w 131187"/>
                <a:gd name="connsiteY30" fmla="*/ 79129 h 154234"/>
                <a:gd name="connsiteX31" fmla="*/ 63877 w 131187"/>
                <a:gd name="connsiteY31" fmla="*/ 31597 h 1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87" h="154234">
                  <a:moveTo>
                    <a:pt x="19645" y="136845"/>
                  </a:moveTo>
                  <a:cubicBezTo>
                    <a:pt x="17635" y="145091"/>
                    <a:pt x="17132" y="146788"/>
                    <a:pt x="6074" y="146788"/>
                  </a:cubicBezTo>
                  <a:cubicBezTo>
                    <a:pt x="3058" y="146788"/>
                    <a:pt x="294" y="146788"/>
                    <a:pt x="294" y="151396"/>
                  </a:cubicBezTo>
                  <a:cubicBezTo>
                    <a:pt x="294" y="153336"/>
                    <a:pt x="1550" y="154306"/>
                    <a:pt x="3561" y="154306"/>
                  </a:cubicBezTo>
                  <a:cubicBezTo>
                    <a:pt x="10346" y="154306"/>
                    <a:pt x="17635" y="153578"/>
                    <a:pt x="24672" y="153578"/>
                  </a:cubicBezTo>
                  <a:cubicBezTo>
                    <a:pt x="32965" y="153578"/>
                    <a:pt x="41510" y="154306"/>
                    <a:pt x="49552" y="154306"/>
                  </a:cubicBezTo>
                  <a:cubicBezTo>
                    <a:pt x="50809" y="154306"/>
                    <a:pt x="54076" y="154306"/>
                    <a:pt x="54076" y="149456"/>
                  </a:cubicBezTo>
                  <a:cubicBezTo>
                    <a:pt x="54076" y="146788"/>
                    <a:pt x="51563" y="146788"/>
                    <a:pt x="48044" y="146788"/>
                  </a:cubicBezTo>
                  <a:cubicBezTo>
                    <a:pt x="35478" y="146788"/>
                    <a:pt x="35478" y="145091"/>
                    <a:pt x="35478" y="142908"/>
                  </a:cubicBezTo>
                  <a:cubicBezTo>
                    <a:pt x="35478" y="139998"/>
                    <a:pt x="46034" y="100469"/>
                    <a:pt x="47793" y="94407"/>
                  </a:cubicBezTo>
                  <a:cubicBezTo>
                    <a:pt x="51060" y="101439"/>
                    <a:pt x="58097" y="109927"/>
                    <a:pt x="70914" y="109927"/>
                  </a:cubicBezTo>
                  <a:cubicBezTo>
                    <a:pt x="100067" y="109927"/>
                    <a:pt x="131482" y="74521"/>
                    <a:pt x="131482" y="38872"/>
                  </a:cubicBezTo>
                  <a:cubicBezTo>
                    <a:pt x="131482" y="16077"/>
                    <a:pt x="117156" y="71"/>
                    <a:pt x="98056" y="71"/>
                  </a:cubicBezTo>
                  <a:cubicBezTo>
                    <a:pt x="85490" y="71"/>
                    <a:pt x="73427" y="8801"/>
                    <a:pt x="65134" y="18259"/>
                  </a:cubicBezTo>
                  <a:cubicBezTo>
                    <a:pt x="62621" y="5164"/>
                    <a:pt x="51814" y="71"/>
                    <a:pt x="42515" y="71"/>
                  </a:cubicBezTo>
                  <a:cubicBezTo>
                    <a:pt x="30954" y="71"/>
                    <a:pt x="26179" y="9529"/>
                    <a:pt x="23918" y="13894"/>
                  </a:cubicBezTo>
                  <a:cubicBezTo>
                    <a:pt x="19394" y="22139"/>
                    <a:pt x="16127" y="36690"/>
                    <a:pt x="16127" y="37417"/>
                  </a:cubicBezTo>
                  <a:cubicBezTo>
                    <a:pt x="16127" y="39842"/>
                    <a:pt x="18640" y="39842"/>
                    <a:pt x="19143" y="39842"/>
                  </a:cubicBezTo>
                  <a:cubicBezTo>
                    <a:pt x="21656" y="39842"/>
                    <a:pt x="21907" y="39600"/>
                    <a:pt x="23415" y="34265"/>
                  </a:cubicBezTo>
                  <a:cubicBezTo>
                    <a:pt x="27687" y="17047"/>
                    <a:pt x="32714" y="5406"/>
                    <a:pt x="41761" y="5406"/>
                  </a:cubicBezTo>
                  <a:cubicBezTo>
                    <a:pt x="46034" y="5406"/>
                    <a:pt x="49552" y="7346"/>
                    <a:pt x="49552" y="16562"/>
                  </a:cubicBezTo>
                  <a:cubicBezTo>
                    <a:pt x="49552" y="22139"/>
                    <a:pt x="48798" y="24807"/>
                    <a:pt x="47793" y="28930"/>
                  </a:cubicBezTo>
                  <a:lnTo>
                    <a:pt x="19645" y="136845"/>
                  </a:lnTo>
                  <a:close/>
                  <a:moveTo>
                    <a:pt x="63877" y="31597"/>
                  </a:moveTo>
                  <a:cubicBezTo>
                    <a:pt x="65636" y="25049"/>
                    <a:pt x="72422" y="18259"/>
                    <a:pt x="76946" y="14622"/>
                  </a:cubicBezTo>
                  <a:cubicBezTo>
                    <a:pt x="85742" y="7104"/>
                    <a:pt x="93030" y="5406"/>
                    <a:pt x="97302" y="5406"/>
                  </a:cubicBezTo>
                  <a:cubicBezTo>
                    <a:pt x="107355" y="5406"/>
                    <a:pt x="113387" y="13894"/>
                    <a:pt x="113387" y="28202"/>
                  </a:cubicBezTo>
                  <a:cubicBezTo>
                    <a:pt x="113387" y="42510"/>
                    <a:pt x="105093" y="70398"/>
                    <a:pt x="100570" y="79614"/>
                  </a:cubicBezTo>
                  <a:cubicBezTo>
                    <a:pt x="92025" y="96589"/>
                    <a:pt x="79961" y="104592"/>
                    <a:pt x="70663" y="104592"/>
                  </a:cubicBezTo>
                  <a:cubicBezTo>
                    <a:pt x="54076" y="104592"/>
                    <a:pt x="50809" y="84464"/>
                    <a:pt x="50809" y="83009"/>
                  </a:cubicBezTo>
                  <a:cubicBezTo>
                    <a:pt x="50809" y="82524"/>
                    <a:pt x="50809" y="82039"/>
                    <a:pt x="51563" y="79129"/>
                  </a:cubicBezTo>
                  <a:lnTo>
                    <a:pt x="63877" y="31597"/>
                  </a:lnTo>
                  <a:close/>
                </a:path>
              </a:pathLst>
            </a:custGeom>
            <a:solidFill>
              <a:srgbClr val="000000"/>
            </a:solidFill>
            <a:ln w="25183" cap="flat">
              <a:noFill/>
              <a:prstDash val="solid"/>
              <a:miter/>
            </a:ln>
          </p:spPr>
          <p:txBody>
            <a:bodyPr rtlCol="0" anchor="ctr"/>
            <a:lstStyle/>
            <a:p>
              <a:endParaRPr lang="en-CN"/>
            </a:p>
          </p:txBody>
        </p:sp>
        <p:sp>
          <p:nvSpPr>
            <p:cNvPr id="18453" name="Freeform 18452">
              <a:extLst>
                <a:ext uri="{FF2B5EF4-FFF2-40B4-BE49-F238E27FC236}">
                  <a16:creationId xmlns:a16="http://schemas.microsoft.com/office/drawing/2014/main" id="{3AC72887-D7C0-465F-903A-03C079324541}"/>
                </a:ext>
              </a:extLst>
            </p:cNvPr>
            <p:cNvSpPr/>
            <p:nvPr>
              <p:custDataLst>
                <p:tags r:id="rId31"/>
              </p:custDataLst>
            </p:nvPr>
          </p:nvSpPr>
          <p:spPr>
            <a:xfrm>
              <a:off x="11041274" y="4127416"/>
              <a:ext cx="53304" cy="114245"/>
            </a:xfrm>
            <a:custGeom>
              <a:avLst/>
              <a:gdLst>
                <a:gd name="connsiteX0" fmla="*/ 49029 w 53304"/>
                <a:gd name="connsiteY0" fmla="*/ 6523 h 114245"/>
                <a:gd name="connsiteX1" fmla="*/ 41992 w 53304"/>
                <a:gd name="connsiteY1" fmla="*/ 73 h 114245"/>
                <a:gd name="connsiteX2" fmla="*/ 32141 w 53304"/>
                <a:gd name="connsiteY2" fmla="*/ 9409 h 114245"/>
                <a:gd name="connsiteX3" fmla="*/ 39178 w 53304"/>
                <a:gd name="connsiteY3" fmla="*/ 15860 h 114245"/>
                <a:gd name="connsiteX4" fmla="*/ 49029 w 53304"/>
                <a:gd name="connsiteY4" fmla="*/ 6523 h 114245"/>
                <a:gd name="connsiteX5" fmla="*/ 13141 w 53304"/>
                <a:gd name="connsiteY5" fmla="*/ 92759 h 114245"/>
                <a:gd name="connsiteX6" fmla="*/ 11558 w 53304"/>
                <a:gd name="connsiteY6" fmla="*/ 99889 h 114245"/>
                <a:gd name="connsiteX7" fmla="*/ 28270 w 53304"/>
                <a:gd name="connsiteY7" fmla="*/ 114318 h 114245"/>
                <a:gd name="connsiteX8" fmla="*/ 53603 w 53304"/>
                <a:gd name="connsiteY8" fmla="*/ 88345 h 114245"/>
                <a:gd name="connsiteX9" fmla="*/ 50788 w 53304"/>
                <a:gd name="connsiteY9" fmla="*/ 86139 h 114245"/>
                <a:gd name="connsiteX10" fmla="*/ 47446 w 53304"/>
                <a:gd name="connsiteY10" fmla="*/ 89024 h 114245"/>
                <a:gd name="connsiteX11" fmla="*/ 28798 w 53304"/>
                <a:gd name="connsiteY11" fmla="*/ 109565 h 114245"/>
                <a:gd name="connsiteX12" fmla="*/ 24400 w 53304"/>
                <a:gd name="connsiteY12" fmla="*/ 103623 h 114245"/>
                <a:gd name="connsiteX13" fmla="*/ 27215 w 53304"/>
                <a:gd name="connsiteY13" fmla="*/ 92759 h 114245"/>
                <a:gd name="connsiteX14" fmla="*/ 32844 w 53304"/>
                <a:gd name="connsiteY14" fmla="*/ 79179 h 114245"/>
                <a:gd name="connsiteX15" fmla="*/ 41465 w 53304"/>
                <a:gd name="connsiteY15" fmla="*/ 57620 h 114245"/>
                <a:gd name="connsiteX16" fmla="*/ 42520 w 53304"/>
                <a:gd name="connsiteY16" fmla="*/ 52188 h 114245"/>
                <a:gd name="connsiteX17" fmla="*/ 25807 w 53304"/>
                <a:gd name="connsiteY17" fmla="*/ 37758 h 114245"/>
                <a:gd name="connsiteX18" fmla="*/ 299 w 53304"/>
                <a:gd name="connsiteY18" fmla="*/ 63731 h 114245"/>
                <a:gd name="connsiteX19" fmla="*/ 3289 w 53304"/>
                <a:gd name="connsiteY19" fmla="*/ 65938 h 114245"/>
                <a:gd name="connsiteX20" fmla="*/ 6456 w 53304"/>
                <a:gd name="connsiteY20" fmla="*/ 63222 h 114245"/>
                <a:gd name="connsiteX21" fmla="*/ 25280 w 53304"/>
                <a:gd name="connsiteY21" fmla="*/ 42512 h 114245"/>
                <a:gd name="connsiteX22" fmla="*/ 29678 w 53304"/>
                <a:gd name="connsiteY22" fmla="*/ 48453 h 114245"/>
                <a:gd name="connsiteX23" fmla="*/ 24224 w 53304"/>
                <a:gd name="connsiteY23" fmla="*/ 65428 h 114245"/>
                <a:gd name="connsiteX24" fmla="*/ 13141 w 53304"/>
                <a:gd name="connsiteY24" fmla="*/ 92759 h 1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4245">
                  <a:moveTo>
                    <a:pt x="49029" y="6523"/>
                  </a:moveTo>
                  <a:cubicBezTo>
                    <a:pt x="49029" y="3807"/>
                    <a:pt x="46918" y="73"/>
                    <a:pt x="41992" y="73"/>
                  </a:cubicBezTo>
                  <a:cubicBezTo>
                    <a:pt x="37242" y="73"/>
                    <a:pt x="32141" y="4486"/>
                    <a:pt x="32141" y="9409"/>
                  </a:cubicBezTo>
                  <a:cubicBezTo>
                    <a:pt x="32141" y="12295"/>
                    <a:pt x="34428" y="15860"/>
                    <a:pt x="39178" y="15860"/>
                  </a:cubicBezTo>
                  <a:cubicBezTo>
                    <a:pt x="44279" y="15860"/>
                    <a:pt x="49029" y="11107"/>
                    <a:pt x="49029" y="6523"/>
                  </a:cubicBezTo>
                  <a:close/>
                  <a:moveTo>
                    <a:pt x="13141" y="92759"/>
                  </a:moveTo>
                  <a:cubicBezTo>
                    <a:pt x="12437" y="94966"/>
                    <a:pt x="11558" y="97003"/>
                    <a:pt x="11558" y="99889"/>
                  </a:cubicBezTo>
                  <a:cubicBezTo>
                    <a:pt x="11558" y="107867"/>
                    <a:pt x="18595" y="114318"/>
                    <a:pt x="28270" y="114318"/>
                  </a:cubicBezTo>
                  <a:cubicBezTo>
                    <a:pt x="45863" y="114318"/>
                    <a:pt x="53603" y="90892"/>
                    <a:pt x="53603" y="88345"/>
                  </a:cubicBezTo>
                  <a:cubicBezTo>
                    <a:pt x="53603" y="86139"/>
                    <a:pt x="51316" y="86139"/>
                    <a:pt x="50788" y="86139"/>
                  </a:cubicBezTo>
                  <a:cubicBezTo>
                    <a:pt x="48326" y="86139"/>
                    <a:pt x="48150" y="87157"/>
                    <a:pt x="47446" y="89024"/>
                  </a:cubicBezTo>
                  <a:cubicBezTo>
                    <a:pt x="43400" y="102605"/>
                    <a:pt x="35659" y="109565"/>
                    <a:pt x="28798" y="109565"/>
                  </a:cubicBezTo>
                  <a:cubicBezTo>
                    <a:pt x="25280" y="109565"/>
                    <a:pt x="24400" y="107358"/>
                    <a:pt x="24400" y="103623"/>
                  </a:cubicBezTo>
                  <a:cubicBezTo>
                    <a:pt x="24400" y="99719"/>
                    <a:pt x="25632" y="96494"/>
                    <a:pt x="27215" y="92759"/>
                  </a:cubicBezTo>
                  <a:cubicBezTo>
                    <a:pt x="28974" y="88176"/>
                    <a:pt x="30909" y="83592"/>
                    <a:pt x="32844" y="79179"/>
                  </a:cubicBezTo>
                  <a:cubicBezTo>
                    <a:pt x="34428" y="75104"/>
                    <a:pt x="40761" y="59657"/>
                    <a:pt x="41465" y="57620"/>
                  </a:cubicBezTo>
                  <a:cubicBezTo>
                    <a:pt x="41992" y="55922"/>
                    <a:pt x="42520" y="53885"/>
                    <a:pt x="42520" y="52188"/>
                  </a:cubicBezTo>
                  <a:cubicBezTo>
                    <a:pt x="42520" y="44209"/>
                    <a:pt x="35483" y="37758"/>
                    <a:pt x="25807" y="37758"/>
                  </a:cubicBezTo>
                  <a:cubicBezTo>
                    <a:pt x="8391" y="37758"/>
                    <a:pt x="299" y="60845"/>
                    <a:pt x="299" y="63731"/>
                  </a:cubicBezTo>
                  <a:cubicBezTo>
                    <a:pt x="299" y="65938"/>
                    <a:pt x="2762" y="65938"/>
                    <a:pt x="3289" y="65938"/>
                  </a:cubicBezTo>
                  <a:cubicBezTo>
                    <a:pt x="5752" y="65938"/>
                    <a:pt x="5928" y="65089"/>
                    <a:pt x="6456" y="63222"/>
                  </a:cubicBezTo>
                  <a:cubicBezTo>
                    <a:pt x="11030" y="48623"/>
                    <a:pt x="18771" y="42512"/>
                    <a:pt x="25280" y="42512"/>
                  </a:cubicBezTo>
                  <a:cubicBezTo>
                    <a:pt x="28094" y="42512"/>
                    <a:pt x="29678" y="43870"/>
                    <a:pt x="29678" y="48453"/>
                  </a:cubicBezTo>
                  <a:cubicBezTo>
                    <a:pt x="29678" y="52357"/>
                    <a:pt x="28622" y="54904"/>
                    <a:pt x="24224" y="65428"/>
                  </a:cubicBezTo>
                  <a:lnTo>
                    <a:pt x="13141" y="92759"/>
                  </a:lnTo>
                  <a:close/>
                </a:path>
              </a:pathLst>
            </a:custGeom>
            <a:solidFill>
              <a:srgbClr val="000000"/>
            </a:solidFill>
            <a:ln w="25183" cap="flat">
              <a:noFill/>
              <a:prstDash val="solid"/>
              <a:miter/>
            </a:ln>
          </p:spPr>
          <p:txBody>
            <a:bodyPr rtlCol="0" anchor="ctr"/>
            <a:lstStyle/>
            <a:p>
              <a:endParaRPr lang="en-CN"/>
            </a:p>
          </p:txBody>
        </p:sp>
        <p:sp>
          <p:nvSpPr>
            <p:cNvPr id="18454" name="Freeform 18453">
              <a:extLst>
                <a:ext uri="{FF2B5EF4-FFF2-40B4-BE49-F238E27FC236}">
                  <a16:creationId xmlns:a16="http://schemas.microsoft.com/office/drawing/2014/main" id="{79A171E0-105B-C7B3-BFE8-5695669D828A}"/>
                </a:ext>
              </a:extLst>
            </p:cNvPr>
            <p:cNvSpPr/>
            <p:nvPr>
              <p:custDataLst>
                <p:tags r:id="rId32"/>
              </p:custDataLst>
            </p:nvPr>
          </p:nvSpPr>
          <p:spPr>
            <a:xfrm>
              <a:off x="11131002" y="4021707"/>
              <a:ext cx="58305" cy="242507"/>
            </a:xfrm>
            <a:custGeom>
              <a:avLst/>
              <a:gdLst>
                <a:gd name="connsiteX0" fmla="*/ 58608 w 58305"/>
                <a:gd name="connsiteY0" fmla="*/ 121325 h 242507"/>
                <a:gd name="connsiteX1" fmla="*/ 42021 w 58305"/>
                <a:gd name="connsiteY1" fmla="*/ 45663 h 242507"/>
                <a:gd name="connsiteX2" fmla="*/ 2815 w 58305"/>
                <a:gd name="connsiteY2" fmla="*/ 71 h 242507"/>
                <a:gd name="connsiteX3" fmla="*/ 302 w 58305"/>
                <a:gd name="connsiteY3" fmla="*/ 2496 h 242507"/>
                <a:gd name="connsiteX4" fmla="*/ 5077 w 58305"/>
                <a:gd name="connsiteY4" fmla="*/ 8074 h 242507"/>
                <a:gd name="connsiteX5" fmla="*/ 44031 w 58305"/>
                <a:gd name="connsiteY5" fmla="*/ 121325 h 242507"/>
                <a:gd name="connsiteX6" fmla="*/ 3569 w 58305"/>
                <a:gd name="connsiteY6" fmla="*/ 236031 h 242507"/>
                <a:gd name="connsiteX7" fmla="*/ 302 w 58305"/>
                <a:gd name="connsiteY7" fmla="*/ 240153 h 242507"/>
                <a:gd name="connsiteX8" fmla="*/ 2815 w 58305"/>
                <a:gd name="connsiteY8" fmla="*/ 242579 h 242507"/>
                <a:gd name="connsiteX9" fmla="*/ 42775 w 58305"/>
                <a:gd name="connsiteY9" fmla="*/ 195290 h 242507"/>
                <a:gd name="connsiteX10" fmla="*/ 58608 w 58305"/>
                <a:gd name="connsiteY10" fmla="*/ 121325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608" y="121325"/>
                  </a:moveTo>
                  <a:cubicBezTo>
                    <a:pt x="58608" y="102409"/>
                    <a:pt x="55843" y="73066"/>
                    <a:pt x="42021" y="45663"/>
                  </a:cubicBezTo>
                  <a:cubicBezTo>
                    <a:pt x="26942" y="15834"/>
                    <a:pt x="5328" y="71"/>
                    <a:pt x="2815" y="71"/>
                  </a:cubicBezTo>
                  <a:cubicBezTo>
                    <a:pt x="1307" y="71"/>
                    <a:pt x="302" y="1041"/>
                    <a:pt x="302" y="2496"/>
                  </a:cubicBezTo>
                  <a:cubicBezTo>
                    <a:pt x="302" y="3224"/>
                    <a:pt x="302" y="3709"/>
                    <a:pt x="5077" y="8074"/>
                  </a:cubicBezTo>
                  <a:cubicBezTo>
                    <a:pt x="29706" y="32082"/>
                    <a:pt x="44031" y="70641"/>
                    <a:pt x="44031" y="121325"/>
                  </a:cubicBezTo>
                  <a:cubicBezTo>
                    <a:pt x="44031" y="162794"/>
                    <a:pt x="34733" y="205475"/>
                    <a:pt x="3569" y="236031"/>
                  </a:cubicBezTo>
                  <a:cubicBezTo>
                    <a:pt x="302" y="238941"/>
                    <a:pt x="302" y="239426"/>
                    <a:pt x="302" y="240153"/>
                  </a:cubicBezTo>
                  <a:cubicBezTo>
                    <a:pt x="302" y="241608"/>
                    <a:pt x="1307" y="242579"/>
                    <a:pt x="2815" y="242579"/>
                  </a:cubicBezTo>
                  <a:cubicBezTo>
                    <a:pt x="5328" y="242579"/>
                    <a:pt x="27947" y="226088"/>
                    <a:pt x="42775" y="195290"/>
                  </a:cubicBezTo>
                  <a:cubicBezTo>
                    <a:pt x="55592" y="168614"/>
                    <a:pt x="58608" y="141695"/>
                    <a:pt x="58608" y="121325"/>
                  </a:cubicBezTo>
                  <a:close/>
                </a:path>
              </a:pathLst>
            </a:custGeom>
            <a:solidFill>
              <a:srgbClr val="000000"/>
            </a:solidFill>
            <a:ln w="25183" cap="flat">
              <a:noFill/>
              <a:prstDash val="solid"/>
              <a:miter/>
            </a:ln>
          </p:spPr>
          <p:txBody>
            <a:bodyPr rtlCol="0" anchor="ctr"/>
            <a:lstStyle/>
            <a:p>
              <a:endParaRPr lang="en-CN"/>
            </a:p>
          </p:txBody>
        </p:sp>
        <p:sp>
          <p:nvSpPr>
            <p:cNvPr id="18455" name="Freeform 18454">
              <a:extLst>
                <a:ext uri="{FF2B5EF4-FFF2-40B4-BE49-F238E27FC236}">
                  <a16:creationId xmlns:a16="http://schemas.microsoft.com/office/drawing/2014/main" id="{7148B003-8F6C-FF5B-06A9-5B69C421E988}"/>
                </a:ext>
              </a:extLst>
            </p:cNvPr>
            <p:cNvSpPr/>
            <p:nvPr>
              <p:custDataLst>
                <p:tags r:id="rId33"/>
              </p:custDataLst>
            </p:nvPr>
          </p:nvSpPr>
          <p:spPr>
            <a:xfrm>
              <a:off x="9023670" y="4302169"/>
              <a:ext cx="2190740" cy="9699"/>
            </a:xfrm>
            <a:custGeom>
              <a:avLst/>
              <a:gdLst>
                <a:gd name="connsiteX0" fmla="*/ 0 w 2190740"/>
                <a:gd name="connsiteY0" fmla="*/ 0 h 9699"/>
                <a:gd name="connsiteX1" fmla="*/ 2190740 w 2190740"/>
                <a:gd name="connsiteY1" fmla="*/ 0 h 9699"/>
                <a:gd name="connsiteX2" fmla="*/ 2190740 w 2190740"/>
                <a:gd name="connsiteY2" fmla="*/ 9700 h 9699"/>
                <a:gd name="connsiteX3" fmla="*/ 0 w 2190740"/>
                <a:gd name="connsiteY3" fmla="*/ 9700 h 9699"/>
              </a:gdLst>
              <a:ahLst/>
              <a:cxnLst>
                <a:cxn ang="0">
                  <a:pos x="connsiteX0" y="connsiteY0"/>
                </a:cxn>
                <a:cxn ang="0">
                  <a:pos x="connsiteX1" y="connsiteY1"/>
                </a:cxn>
                <a:cxn ang="0">
                  <a:pos x="connsiteX2" y="connsiteY2"/>
                </a:cxn>
                <a:cxn ang="0">
                  <a:pos x="connsiteX3" y="connsiteY3"/>
                </a:cxn>
              </a:cxnLst>
              <a:rect l="l" t="t" r="r" b="b"/>
              <a:pathLst>
                <a:path w="2190740" h="9699">
                  <a:moveTo>
                    <a:pt x="0" y="0"/>
                  </a:moveTo>
                  <a:lnTo>
                    <a:pt x="2190740" y="0"/>
                  </a:lnTo>
                  <a:lnTo>
                    <a:pt x="2190740" y="9700"/>
                  </a:lnTo>
                  <a:lnTo>
                    <a:pt x="0" y="9700"/>
                  </a:lnTo>
                  <a:close/>
                </a:path>
              </a:pathLst>
            </a:custGeom>
            <a:solidFill>
              <a:srgbClr val="000000"/>
            </a:solidFill>
            <a:ln w="25183" cap="flat">
              <a:noFill/>
              <a:prstDash val="solid"/>
              <a:miter/>
            </a:ln>
          </p:spPr>
          <p:txBody>
            <a:bodyPr rtlCol="0" anchor="ctr"/>
            <a:lstStyle/>
            <a:p>
              <a:endParaRPr lang="en-CN"/>
            </a:p>
          </p:txBody>
        </p:sp>
        <p:sp>
          <p:nvSpPr>
            <p:cNvPr id="18456" name="Freeform 18455">
              <a:extLst>
                <a:ext uri="{FF2B5EF4-FFF2-40B4-BE49-F238E27FC236}">
                  <a16:creationId xmlns:a16="http://schemas.microsoft.com/office/drawing/2014/main" id="{C5A8C778-C512-269C-5BAD-A0AC7C4DA36F}"/>
                </a:ext>
              </a:extLst>
            </p:cNvPr>
            <p:cNvSpPr/>
            <p:nvPr>
              <p:custDataLst>
                <p:tags r:id="rId34"/>
              </p:custDataLst>
            </p:nvPr>
          </p:nvSpPr>
          <p:spPr>
            <a:xfrm>
              <a:off x="9732663" y="4368361"/>
              <a:ext cx="179440" cy="165632"/>
            </a:xfrm>
            <a:custGeom>
              <a:avLst/>
              <a:gdLst>
                <a:gd name="connsiteX0" fmla="*/ 66343 w 179440"/>
                <a:gd name="connsiteY0" fmla="*/ 89085 h 165632"/>
                <a:gd name="connsiteX1" fmla="*/ 109067 w 179440"/>
                <a:gd name="connsiteY1" fmla="*/ 89085 h 165632"/>
                <a:gd name="connsiteX2" fmla="*/ 179688 w 179440"/>
                <a:gd name="connsiteY2" fmla="*/ 36703 h 165632"/>
                <a:gd name="connsiteX3" fmla="*/ 130178 w 179440"/>
                <a:gd name="connsiteY3" fmla="*/ 85 h 165632"/>
                <a:gd name="connsiteX4" fmla="*/ 48751 w 179440"/>
                <a:gd name="connsiteY4" fmla="*/ 85 h 165632"/>
                <a:gd name="connsiteX5" fmla="*/ 41212 w 179440"/>
                <a:gd name="connsiteY5" fmla="*/ 4692 h 165632"/>
                <a:gd name="connsiteX6" fmla="*/ 48500 w 179440"/>
                <a:gd name="connsiteY6" fmla="*/ 7603 h 165632"/>
                <a:gd name="connsiteX7" fmla="*/ 59306 w 179440"/>
                <a:gd name="connsiteY7" fmla="*/ 8088 h 165632"/>
                <a:gd name="connsiteX8" fmla="*/ 64835 w 179440"/>
                <a:gd name="connsiteY8" fmla="*/ 11968 h 165632"/>
                <a:gd name="connsiteX9" fmla="*/ 63830 w 179440"/>
                <a:gd name="connsiteY9" fmla="*/ 16575 h 165632"/>
                <a:gd name="connsiteX10" fmla="*/ 30154 w 179440"/>
                <a:gd name="connsiteY10" fmla="*/ 146802 h 165632"/>
                <a:gd name="connsiteX11" fmla="*/ 7284 w 179440"/>
                <a:gd name="connsiteY11" fmla="*/ 158200 h 165632"/>
                <a:gd name="connsiteX12" fmla="*/ 247 w 179440"/>
                <a:gd name="connsiteY12" fmla="*/ 162807 h 165632"/>
                <a:gd name="connsiteX13" fmla="*/ 4017 w 179440"/>
                <a:gd name="connsiteY13" fmla="*/ 165717 h 165632"/>
                <a:gd name="connsiteX14" fmla="*/ 35934 w 179440"/>
                <a:gd name="connsiteY14" fmla="*/ 164990 h 165632"/>
                <a:gd name="connsiteX15" fmla="*/ 52018 w 179440"/>
                <a:gd name="connsiteY15" fmla="*/ 165232 h 165632"/>
                <a:gd name="connsiteX16" fmla="*/ 68354 w 179440"/>
                <a:gd name="connsiteY16" fmla="*/ 165717 h 165632"/>
                <a:gd name="connsiteX17" fmla="*/ 73380 w 179440"/>
                <a:gd name="connsiteY17" fmla="*/ 160867 h 165632"/>
                <a:gd name="connsiteX18" fmla="*/ 66343 w 179440"/>
                <a:gd name="connsiteY18" fmla="*/ 158200 h 165632"/>
                <a:gd name="connsiteX19" fmla="*/ 50008 w 179440"/>
                <a:gd name="connsiteY19" fmla="*/ 153834 h 165632"/>
                <a:gd name="connsiteX20" fmla="*/ 50762 w 179440"/>
                <a:gd name="connsiteY20" fmla="*/ 149712 h 165632"/>
                <a:gd name="connsiteX21" fmla="*/ 66343 w 179440"/>
                <a:gd name="connsiteY21" fmla="*/ 89085 h 165632"/>
                <a:gd name="connsiteX22" fmla="*/ 84438 w 179440"/>
                <a:gd name="connsiteY22" fmla="*/ 16818 h 165632"/>
                <a:gd name="connsiteX23" fmla="*/ 98009 w 179440"/>
                <a:gd name="connsiteY23" fmla="*/ 7603 h 165632"/>
                <a:gd name="connsiteX24" fmla="*/ 122136 w 179440"/>
                <a:gd name="connsiteY24" fmla="*/ 7603 h 165632"/>
                <a:gd name="connsiteX25" fmla="*/ 156315 w 179440"/>
                <a:gd name="connsiteY25" fmla="*/ 30883 h 165632"/>
                <a:gd name="connsiteX26" fmla="*/ 141487 w 179440"/>
                <a:gd name="connsiteY26" fmla="*/ 69927 h 165632"/>
                <a:gd name="connsiteX27" fmla="*/ 102784 w 179440"/>
                <a:gd name="connsiteY27" fmla="*/ 82780 h 165632"/>
                <a:gd name="connsiteX28" fmla="*/ 67349 w 179440"/>
                <a:gd name="connsiteY28" fmla="*/ 82780 h 165632"/>
                <a:gd name="connsiteX29" fmla="*/ 84438 w 179440"/>
                <a:gd name="connsiteY29" fmla="*/ 16818 h 16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440" h="165632">
                  <a:moveTo>
                    <a:pt x="66343" y="89085"/>
                  </a:moveTo>
                  <a:lnTo>
                    <a:pt x="109067" y="89085"/>
                  </a:lnTo>
                  <a:cubicBezTo>
                    <a:pt x="144755" y="89085"/>
                    <a:pt x="179688" y="63864"/>
                    <a:pt x="179688" y="36703"/>
                  </a:cubicBezTo>
                  <a:cubicBezTo>
                    <a:pt x="179688" y="18030"/>
                    <a:pt x="163101" y="85"/>
                    <a:pt x="130178" y="85"/>
                  </a:cubicBezTo>
                  <a:lnTo>
                    <a:pt x="48751" y="85"/>
                  </a:lnTo>
                  <a:cubicBezTo>
                    <a:pt x="43976" y="85"/>
                    <a:pt x="41212" y="85"/>
                    <a:pt x="41212" y="4692"/>
                  </a:cubicBezTo>
                  <a:cubicBezTo>
                    <a:pt x="41212" y="7603"/>
                    <a:pt x="43473" y="7603"/>
                    <a:pt x="48500" y="7603"/>
                  </a:cubicBezTo>
                  <a:cubicBezTo>
                    <a:pt x="51767" y="7603"/>
                    <a:pt x="56291" y="7845"/>
                    <a:pt x="59306" y="8088"/>
                  </a:cubicBezTo>
                  <a:cubicBezTo>
                    <a:pt x="63328" y="8573"/>
                    <a:pt x="64835" y="9300"/>
                    <a:pt x="64835" y="11968"/>
                  </a:cubicBezTo>
                  <a:cubicBezTo>
                    <a:pt x="64835" y="12938"/>
                    <a:pt x="64584" y="13665"/>
                    <a:pt x="63830" y="16575"/>
                  </a:cubicBezTo>
                  <a:lnTo>
                    <a:pt x="30154" y="146802"/>
                  </a:lnTo>
                  <a:cubicBezTo>
                    <a:pt x="27640" y="156259"/>
                    <a:pt x="27138" y="158200"/>
                    <a:pt x="7284" y="158200"/>
                  </a:cubicBezTo>
                  <a:cubicBezTo>
                    <a:pt x="3011" y="158200"/>
                    <a:pt x="247" y="158200"/>
                    <a:pt x="247" y="162807"/>
                  </a:cubicBezTo>
                  <a:cubicBezTo>
                    <a:pt x="247" y="165717"/>
                    <a:pt x="3263" y="165717"/>
                    <a:pt x="4017" y="165717"/>
                  </a:cubicBezTo>
                  <a:cubicBezTo>
                    <a:pt x="11053" y="165717"/>
                    <a:pt x="28897" y="164990"/>
                    <a:pt x="35934" y="164990"/>
                  </a:cubicBezTo>
                  <a:cubicBezTo>
                    <a:pt x="41212" y="164990"/>
                    <a:pt x="46741" y="165232"/>
                    <a:pt x="52018" y="165232"/>
                  </a:cubicBezTo>
                  <a:cubicBezTo>
                    <a:pt x="57547" y="165232"/>
                    <a:pt x="63076" y="165717"/>
                    <a:pt x="68354" y="165717"/>
                  </a:cubicBezTo>
                  <a:cubicBezTo>
                    <a:pt x="70113" y="165717"/>
                    <a:pt x="73380" y="165717"/>
                    <a:pt x="73380" y="160867"/>
                  </a:cubicBezTo>
                  <a:cubicBezTo>
                    <a:pt x="73380" y="158200"/>
                    <a:pt x="71118" y="158200"/>
                    <a:pt x="66343" y="158200"/>
                  </a:cubicBezTo>
                  <a:cubicBezTo>
                    <a:pt x="57045" y="158200"/>
                    <a:pt x="50008" y="158200"/>
                    <a:pt x="50008" y="153834"/>
                  </a:cubicBezTo>
                  <a:cubicBezTo>
                    <a:pt x="50008" y="152379"/>
                    <a:pt x="50510" y="151167"/>
                    <a:pt x="50762" y="149712"/>
                  </a:cubicBezTo>
                  <a:lnTo>
                    <a:pt x="66343" y="89085"/>
                  </a:lnTo>
                  <a:close/>
                  <a:moveTo>
                    <a:pt x="84438" y="16818"/>
                  </a:moveTo>
                  <a:cubicBezTo>
                    <a:pt x="86700" y="8330"/>
                    <a:pt x="87203" y="7603"/>
                    <a:pt x="98009" y="7603"/>
                  </a:cubicBezTo>
                  <a:lnTo>
                    <a:pt x="122136" y="7603"/>
                  </a:lnTo>
                  <a:cubicBezTo>
                    <a:pt x="142995" y="7603"/>
                    <a:pt x="156315" y="14150"/>
                    <a:pt x="156315" y="30883"/>
                  </a:cubicBezTo>
                  <a:cubicBezTo>
                    <a:pt x="156315" y="40341"/>
                    <a:pt x="151289" y="61197"/>
                    <a:pt x="141487" y="69927"/>
                  </a:cubicBezTo>
                  <a:cubicBezTo>
                    <a:pt x="128921" y="80840"/>
                    <a:pt x="113842" y="82780"/>
                    <a:pt x="102784" y="82780"/>
                  </a:cubicBezTo>
                  <a:lnTo>
                    <a:pt x="67349" y="82780"/>
                  </a:lnTo>
                  <a:lnTo>
                    <a:pt x="84438" y="16818"/>
                  </a:lnTo>
                  <a:close/>
                </a:path>
              </a:pathLst>
            </a:custGeom>
            <a:solidFill>
              <a:srgbClr val="000000"/>
            </a:solidFill>
            <a:ln w="25183" cap="flat">
              <a:noFill/>
              <a:prstDash val="solid"/>
              <a:miter/>
            </a:ln>
          </p:spPr>
          <p:txBody>
            <a:bodyPr rtlCol="0" anchor="ctr"/>
            <a:lstStyle/>
            <a:p>
              <a:endParaRPr lang="en-CN"/>
            </a:p>
          </p:txBody>
        </p:sp>
        <p:sp>
          <p:nvSpPr>
            <p:cNvPr id="18457" name="Freeform 18456">
              <a:extLst>
                <a:ext uri="{FF2B5EF4-FFF2-40B4-BE49-F238E27FC236}">
                  <a16:creationId xmlns:a16="http://schemas.microsoft.com/office/drawing/2014/main" id="{3C0958BF-3F03-BED2-6F3E-223190262A92}"/>
                </a:ext>
              </a:extLst>
            </p:cNvPr>
            <p:cNvSpPr/>
            <p:nvPr>
              <p:custDataLst>
                <p:tags r:id="rId35"/>
              </p:custDataLst>
            </p:nvPr>
          </p:nvSpPr>
          <p:spPr>
            <a:xfrm>
              <a:off x="9943746" y="4352113"/>
              <a:ext cx="58305" cy="242507"/>
            </a:xfrm>
            <a:custGeom>
              <a:avLst/>
              <a:gdLst>
                <a:gd name="connsiteX0" fmla="*/ 58560 w 58305"/>
                <a:gd name="connsiteY0" fmla="*/ 240167 h 242507"/>
                <a:gd name="connsiteX1" fmla="*/ 54288 w 58305"/>
                <a:gd name="connsiteY1" fmla="*/ 234832 h 242507"/>
                <a:gd name="connsiteX2" fmla="*/ 14831 w 58305"/>
                <a:gd name="connsiteY2" fmla="*/ 121338 h 242507"/>
                <a:gd name="connsiteX3" fmla="*/ 55293 w 58305"/>
                <a:gd name="connsiteY3" fmla="*/ 6632 h 242507"/>
                <a:gd name="connsiteX4" fmla="*/ 58560 w 58305"/>
                <a:gd name="connsiteY4" fmla="*/ 2510 h 242507"/>
                <a:gd name="connsiteX5" fmla="*/ 56047 w 58305"/>
                <a:gd name="connsiteY5" fmla="*/ 85 h 242507"/>
                <a:gd name="connsiteX6" fmla="*/ 16088 w 58305"/>
                <a:gd name="connsiteY6" fmla="*/ 47374 h 242507"/>
                <a:gd name="connsiteX7" fmla="*/ 255 w 58305"/>
                <a:gd name="connsiteY7" fmla="*/ 121338 h 242507"/>
                <a:gd name="connsiteX8" fmla="*/ 16842 w 58305"/>
                <a:gd name="connsiteY8" fmla="*/ 197001 h 242507"/>
                <a:gd name="connsiteX9" fmla="*/ 56047 w 58305"/>
                <a:gd name="connsiteY9" fmla="*/ 242592 h 242507"/>
                <a:gd name="connsiteX10" fmla="*/ 58560 w 58305"/>
                <a:gd name="connsiteY10" fmla="*/ 240167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560" y="240167"/>
                  </a:moveTo>
                  <a:cubicBezTo>
                    <a:pt x="58560" y="239439"/>
                    <a:pt x="58560" y="238954"/>
                    <a:pt x="54288" y="234832"/>
                  </a:cubicBezTo>
                  <a:cubicBezTo>
                    <a:pt x="22873" y="204276"/>
                    <a:pt x="14831" y="158442"/>
                    <a:pt x="14831" y="121338"/>
                  </a:cubicBezTo>
                  <a:cubicBezTo>
                    <a:pt x="14831" y="79142"/>
                    <a:pt x="24381" y="36946"/>
                    <a:pt x="55293" y="6632"/>
                  </a:cubicBezTo>
                  <a:cubicBezTo>
                    <a:pt x="58560" y="3722"/>
                    <a:pt x="58560" y="3237"/>
                    <a:pt x="58560" y="2510"/>
                  </a:cubicBezTo>
                  <a:cubicBezTo>
                    <a:pt x="58560" y="812"/>
                    <a:pt x="57555" y="85"/>
                    <a:pt x="56047" y="85"/>
                  </a:cubicBezTo>
                  <a:cubicBezTo>
                    <a:pt x="53534" y="85"/>
                    <a:pt x="30915" y="16575"/>
                    <a:pt x="16088" y="47374"/>
                  </a:cubicBezTo>
                  <a:cubicBezTo>
                    <a:pt x="3270" y="74050"/>
                    <a:pt x="255" y="100968"/>
                    <a:pt x="255" y="121338"/>
                  </a:cubicBezTo>
                  <a:cubicBezTo>
                    <a:pt x="255" y="140254"/>
                    <a:pt x="3019" y="169597"/>
                    <a:pt x="16842" y="197001"/>
                  </a:cubicBezTo>
                  <a:cubicBezTo>
                    <a:pt x="31921" y="226829"/>
                    <a:pt x="53534" y="242592"/>
                    <a:pt x="56047" y="242592"/>
                  </a:cubicBezTo>
                  <a:cubicBezTo>
                    <a:pt x="57555" y="242592"/>
                    <a:pt x="58560" y="241865"/>
                    <a:pt x="58560" y="240167"/>
                  </a:cubicBezTo>
                  <a:close/>
                </a:path>
              </a:pathLst>
            </a:custGeom>
            <a:solidFill>
              <a:srgbClr val="000000"/>
            </a:solidFill>
            <a:ln w="25183" cap="flat">
              <a:noFill/>
              <a:prstDash val="solid"/>
              <a:miter/>
            </a:ln>
          </p:spPr>
          <p:txBody>
            <a:bodyPr rtlCol="0" anchor="ctr"/>
            <a:lstStyle/>
            <a:p>
              <a:endParaRPr lang="en-CN"/>
            </a:p>
          </p:txBody>
        </p:sp>
        <p:sp>
          <p:nvSpPr>
            <p:cNvPr id="18458" name="Freeform 18457">
              <a:extLst>
                <a:ext uri="{FF2B5EF4-FFF2-40B4-BE49-F238E27FC236}">
                  <a16:creationId xmlns:a16="http://schemas.microsoft.com/office/drawing/2014/main" id="{A18EEFA3-D632-DE99-A800-55E7E90C23DF}"/>
                </a:ext>
              </a:extLst>
            </p:cNvPr>
            <p:cNvSpPr/>
            <p:nvPr>
              <p:custDataLst>
                <p:tags r:id="rId36"/>
              </p:custDataLst>
            </p:nvPr>
          </p:nvSpPr>
          <p:spPr>
            <a:xfrm>
              <a:off x="10026653" y="4426805"/>
              <a:ext cx="103542" cy="154234"/>
            </a:xfrm>
            <a:custGeom>
              <a:avLst/>
              <a:gdLst>
                <a:gd name="connsiteX0" fmla="*/ 103801 w 103542"/>
                <a:gd name="connsiteY0" fmla="*/ 2752 h 154234"/>
                <a:gd name="connsiteX1" fmla="*/ 101288 w 103542"/>
                <a:gd name="connsiteY1" fmla="*/ 327 h 154234"/>
                <a:gd name="connsiteX2" fmla="*/ 84199 w 103542"/>
                <a:gd name="connsiteY2" fmla="*/ 17060 h 154234"/>
                <a:gd name="connsiteX3" fmla="*/ 60826 w 103542"/>
                <a:gd name="connsiteY3" fmla="*/ 85 h 154234"/>
                <a:gd name="connsiteX4" fmla="*/ 258 w 103542"/>
                <a:gd name="connsiteY4" fmla="*/ 71139 h 154234"/>
                <a:gd name="connsiteX5" fmla="*/ 33432 w 103542"/>
                <a:gd name="connsiteY5" fmla="*/ 109941 h 154234"/>
                <a:gd name="connsiteX6" fmla="*/ 63088 w 103542"/>
                <a:gd name="connsiteY6" fmla="*/ 95390 h 154234"/>
                <a:gd name="connsiteX7" fmla="*/ 51779 w 103542"/>
                <a:gd name="connsiteY7" fmla="*/ 138799 h 154234"/>
                <a:gd name="connsiteX8" fmla="*/ 33684 w 103542"/>
                <a:gd name="connsiteY8" fmla="*/ 146802 h 154234"/>
                <a:gd name="connsiteX9" fmla="*/ 27903 w 103542"/>
                <a:gd name="connsiteY9" fmla="*/ 151652 h 154234"/>
                <a:gd name="connsiteX10" fmla="*/ 31171 w 103542"/>
                <a:gd name="connsiteY10" fmla="*/ 154319 h 154234"/>
                <a:gd name="connsiteX11" fmla="*/ 56302 w 103542"/>
                <a:gd name="connsiteY11" fmla="*/ 153592 h 154234"/>
                <a:gd name="connsiteX12" fmla="*/ 82188 w 103542"/>
                <a:gd name="connsiteY12" fmla="*/ 154319 h 154234"/>
                <a:gd name="connsiteX13" fmla="*/ 86712 w 103542"/>
                <a:gd name="connsiteY13" fmla="*/ 149469 h 154234"/>
                <a:gd name="connsiteX14" fmla="*/ 80177 w 103542"/>
                <a:gd name="connsiteY14" fmla="*/ 146802 h 154234"/>
                <a:gd name="connsiteX15" fmla="*/ 68114 w 103542"/>
                <a:gd name="connsiteY15" fmla="*/ 142922 h 154234"/>
                <a:gd name="connsiteX16" fmla="*/ 69120 w 103542"/>
                <a:gd name="connsiteY16" fmla="*/ 137586 h 154234"/>
                <a:gd name="connsiteX17" fmla="*/ 103801 w 103542"/>
                <a:gd name="connsiteY17" fmla="*/ 2752 h 154234"/>
                <a:gd name="connsiteX18" fmla="*/ 34186 w 103542"/>
                <a:gd name="connsiteY18" fmla="*/ 104605 h 154234"/>
                <a:gd name="connsiteX19" fmla="*/ 18102 w 103542"/>
                <a:gd name="connsiteY19" fmla="*/ 81810 h 154234"/>
                <a:gd name="connsiteX20" fmla="*/ 29663 w 103542"/>
                <a:gd name="connsiteY20" fmla="*/ 33551 h 154234"/>
                <a:gd name="connsiteX21" fmla="*/ 60826 w 103542"/>
                <a:gd name="connsiteY21" fmla="*/ 5420 h 154234"/>
                <a:gd name="connsiteX22" fmla="*/ 80680 w 103542"/>
                <a:gd name="connsiteY22" fmla="*/ 26761 h 154234"/>
                <a:gd name="connsiteX23" fmla="*/ 66104 w 103542"/>
                <a:gd name="connsiteY23" fmla="*/ 82295 h 154234"/>
                <a:gd name="connsiteX24" fmla="*/ 34186 w 103542"/>
                <a:gd name="connsiteY24" fmla="*/ 104605 h 1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542" h="154234">
                  <a:moveTo>
                    <a:pt x="103801" y="2752"/>
                  </a:moveTo>
                  <a:cubicBezTo>
                    <a:pt x="103801" y="1782"/>
                    <a:pt x="103047" y="327"/>
                    <a:pt x="101288" y="327"/>
                  </a:cubicBezTo>
                  <a:cubicBezTo>
                    <a:pt x="98524" y="327"/>
                    <a:pt x="88471" y="10028"/>
                    <a:pt x="84199" y="17060"/>
                  </a:cubicBezTo>
                  <a:cubicBezTo>
                    <a:pt x="78670" y="3965"/>
                    <a:pt x="68868" y="85"/>
                    <a:pt x="60826" y="85"/>
                  </a:cubicBezTo>
                  <a:cubicBezTo>
                    <a:pt x="31171" y="85"/>
                    <a:pt x="258" y="35976"/>
                    <a:pt x="258" y="71139"/>
                  </a:cubicBezTo>
                  <a:cubicBezTo>
                    <a:pt x="258" y="94905"/>
                    <a:pt x="15086" y="109941"/>
                    <a:pt x="33432" y="109941"/>
                  </a:cubicBezTo>
                  <a:cubicBezTo>
                    <a:pt x="44239" y="109941"/>
                    <a:pt x="54040" y="104120"/>
                    <a:pt x="63088" y="95390"/>
                  </a:cubicBezTo>
                  <a:cubicBezTo>
                    <a:pt x="60826" y="103878"/>
                    <a:pt x="52533" y="136616"/>
                    <a:pt x="51779" y="138799"/>
                  </a:cubicBezTo>
                  <a:cubicBezTo>
                    <a:pt x="49768" y="145589"/>
                    <a:pt x="47757" y="146559"/>
                    <a:pt x="33684" y="146802"/>
                  </a:cubicBezTo>
                  <a:cubicBezTo>
                    <a:pt x="30417" y="146802"/>
                    <a:pt x="27903" y="146802"/>
                    <a:pt x="27903" y="151652"/>
                  </a:cubicBezTo>
                  <a:cubicBezTo>
                    <a:pt x="27903" y="151894"/>
                    <a:pt x="27903" y="154319"/>
                    <a:pt x="31171" y="154319"/>
                  </a:cubicBezTo>
                  <a:cubicBezTo>
                    <a:pt x="39213" y="154319"/>
                    <a:pt x="48009" y="153592"/>
                    <a:pt x="56302" y="153592"/>
                  </a:cubicBezTo>
                  <a:cubicBezTo>
                    <a:pt x="64847" y="153592"/>
                    <a:pt x="73895" y="154319"/>
                    <a:pt x="82188" y="154319"/>
                  </a:cubicBezTo>
                  <a:cubicBezTo>
                    <a:pt x="83445" y="154319"/>
                    <a:pt x="86712" y="154319"/>
                    <a:pt x="86712" y="149469"/>
                  </a:cubicBezTo>
                  <a:cubicBezTo>
                    <a:pt x="86712" y="146802"/>
                    <a:pt x="84199" y="146802"/>
                    <a:pt x="80177" y="146802"/>
                  </a:cubicBezTo>
                  <a:cubicBezTo>
                    <a:pt x="68114" y="146802"/>
                    <a:pt x="68114" y="145104"/>
                    <a:pt x="68114" y="142922"/>
                  </a:cubicBezTo>
                  <a:cubicBezTo>
                    <a:pt x="68114" y="141224"/>
                    <a:pt x="68617" y="139769"/>
                    <a:pt x="69120" y="137586"/>
                  </a:cubicBezTo>
                  <a:lnTo>
                    <a:pt x="103801" y="2752"/>
                  </a:lnTo>
                  <a:close/>
                  <a:moveTo>
                    <a:pt x="34186" y="104605"/>
                  </a:moveTo>
                  <a:cubicBezTo>
                    <a:pt x="19107" y="104605"/>
                    <a:pt x="18102" y="85932"/>
                    <a:pt x="18102" y="81810"/>
                  </a:cubicBezTo>
                  <a:cubicBezTo>
                    <a:pt x="18102" y="70169"/>
                    <a:pt x="25390" y="43736"/>
                    <a:pt x="29663" y="33551"/>
                  </a:cubicBezTo>
                  <a:cubicBezTo>
                    <a:pt x="37453" y="15605"/>
                    <a:pt x="50522" y="5420"/>
                    <a:pt x="60826" y="5420"/>
                  </a:cubicBezTo>
                  <a:cubicBezTo>
                    <a:pt x="77162" y="5420"/>
                    <a:pt x="80680" y="25063"/>
                    <a:pt x="80680" y="26761"/>
                  </a:cubicBezTo>
                  <a:cubicBezTo>
                    <a:pt x="80680" y="28216"/>
                    <a:pt x="66858" y="81325"/>
                    <a:pt x="66104" y="82295"/>
                  </a:cubicBezTo>
                  <a:cubicBezTo>
                    <a:pt x="62334" y="89085"/>
                    <a:pt x="48260" y="104605"/>
                    <a:pt x="34186" y="104605"/>
                  </a:cubicBezTo>
                  <a:close/>
                </a:path>
              </a:pathLst>
            </a:custGeom>
            <a:solidFill>
              <a:srgbClr val="000000"/>
            </a:solidFill>
            <a:ln w="25183" cap="flat">
              <a:noFill/>
              <a:prstDash val="solid"/>
              <a:miter/>
            </a:ln>
          </p:spPr>
          <p:txBody>
            <a:bodyPr rtlCol="0" anchor="ctr"/>
            <a:lstStyle/>
            <a:p>
              <a:endParaRPr lang="en-CN"/>
            </a:p>
          </p:txBody>
        </p:sp>
        <p:sp>
          <p:nvSpPr>
            <p:cNvPr id="18459" name="Freeform 18458">
              <a:extLst>
                <a:ext uri="{FF2B5EF4-FFF2-40B4-BE49-F238E27FC236}">
                  <a16:creationId xmlns:a16="http://schemas.microsoft.com/office/drawing/2014/main" id="{54602E8F-349C-D8CF-D280-746D63C405D7}"/>
                </a:ext>
              </a:extLst>
            </p:cNvPr>
            <p:cNvSpPr/>
            <p:nvPr>
              <p:custDataLst>
                <p:tags r:id="rId37"/>
              </p:custDataLst>
            </p:nvPr>
          </p:nvSpPr>
          <p:spPr>
            <a:xfrm>
              <a:off x="10167716" y="4352113"/>
              <a:ext cx="10052" cy="242507"/>
            </a:xfrm>
            <a:custGeom>
              <a:avLst/>
              <a:gdLst>
                <a:gd name="connsiteX0" fmla="*/ 10316 w 10052"/>
                <a:gd name="connsiteY0" fmla="*/ 8815 h 242507"/>
                <a:gd name="connsiteX1" fmla="*/ 5290 w 10052"/>
                <a:gd name="connsiteY1" fmla="*/ 85 h 242507"/>
                <a:gd name="connsiteX2" fmla="*/ 263 w 10052"/>
                <a:gd name="connsiteY2" fmla="*/ 8815 h 242507"/>
                <a:gd name="connsiteX3" fmla="*/ 263 w 10052"/>
                <a:gd name="connsiteY3" fmla="*/ 233862 h 242507"/>
                <a:gd name="connsiteX4" fmla="*/ 5290 w 10052"/>
                <a:gd name="connsiteY4" fmla="*/ 242592 h 242507"/>
                <a:gd name="connsiteX5" fmla="*/ 10316 w 10052"/>
                <a:gd name="connsiteY5" fmla="*/ 233862 h 242507"/>
                <a:gd name="connsiteX6" fmla="*/ 10316 w 10052"/>
                <a:gd name="connsiteY6" fmla="*/ 8815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2" h="242507">
                  <a:moveTo>
                    <a:pt x="10316" y="8815"/>
                  </a:moveTo>
                  <a:cubicBezTo>
                    <a:pt x="10316" y="4450"/>
                    <a:pt x="10316" y="85"/>
                    <a:pt x="5290" y="85"/>
                  </a:cubicBezTo>
                  <a:cubicBezTo>
                    <a:pt x="263" y="85"/>
                    <a:pt x="263" y="4450"/>
                    <a:pt x="263" y="8815"/>
                  </a:cubicBezTo>
                  <a:lnTo>
                    <a:pt x="263" y="233862"/>
                  </a:lnTo>
                  <a:cubicBezTo>
                    <a:pt x="263" y="238227"/>
                    <a:pt x="263" y="242592"/>
                    <a:pt x="5290" y="242592"/>
                  </a:cubicBezTo>
                  <a:cubicBezTo>
                    <a:pt x="10316" y="242592"/>
                    <a:pt x="10316" y="238227"/>
                    <a:pt x="10316" y="233862"/>
                  </a:cubicBezTo>
                  <a:lnTo>
                    <a:pt x="10316" y="8815"/>
                  </a:lnTo>
                  <a:close/>
                </a:path>
              </a:pathLst>
            </a:custGeom>
            <a:solidFill>
              <a:srgbClr val="000000"/>
            </a:solidFill>
            <a:ln w="25183" cap="flat">
              <a:noFill/>
              <a:prstDash val="solid"/>
              <a:miter/>
            </a:ln>
          </p:spPr>
          <p:txBody>
            <a:bodyPr rtlCol="0" anchor="ctr"/>
            <a:lstStyle/>
            <a:p>
              <a:endParaRPr lang="en-CN"/>
            </a:p>
          </p:txBody>
        </p:sp>
        <p:sp>
          <p:nvSpPr>
            <p:cNvPr id="18460" name="Freeform 18459">
              <a:extLst>
                <a:ext uri="{FF2B5EF4-FFF2-40B4-BE49-F238E27FC236}">
                  <a16:creationId xmlns:a16="http://schemas.microsoft.com/office/drawing/2014/main" id="{DEF3D15F-6588-25FB-E329-A6DF945E112B}"/>
                </a:ext>
              </a:extLst>
            </p:cNvPr>
            <p:cNvSpPr/>
            <p:nvPr>
              <p:custDataLst>
                <p:tags r:id="rId38"/>
              </p:custDataLst>
            </p:nvPr>
          </p:nvSpPr>
          <p:spPr>
            <a:xfrm>
              <a:off x="10199577" y="4426805"/>
              <a:ext cx="131187" cy="154234"/>
            </a:xfrm>
            <a:custGeom>
              <a:avLst/>
              <a:gdLst>
                <a:gd name="connsiteX0" fmla="*/ 19617 w 131187"/>
                <a:gd name="connsiteY0" fmla="*/ 136859 h 154234"/>
                <a:gd name="connsiteX1" fmla="*/ 6046 w 131187"/>
                <a:gd name="connsiteY1" fmla="*/ 146802 h 154234"/>
                <a:gd name="connsiteX2" fmla="*/ 266 w 131187"/>
                <a:gd name="connsiteY2" fmla="*/ 151409 h 154234"/>
                <a:gd name="connsiteX3" fmla="*/ 3533 w 131187"/>
                <a:gd name="connsiteY3" fmla="*/ 154319 h 154234"/>
                <a:gd name="connsiteX4" fmla="*/ 24644 w 131187"/>
                <a:gd name="connsiteY4" fmla="*/ 153592 h 154234"/>
                <a:gd name="connsiteX5" fmla="*/ 49524 w 131187"/>
                <a:gd name="connsiteY5" fmla="*/ 154319 h 154234"/>
                <a:gd name="connsiteX6" fmla="*/ 54048 w 131187"/>
                <a:gd name="connsiteY6" fmla="*/ 149469 h 154234"/>
                <a:gd name="connsiteX7" fmla="*/ 48016 w 131187"/>
                <a:gd name="connsiteY7" fmla="*/ 146802 h 154234"/>
                <a:gd name="connsiteX8" fmla="*/ 35450 w 131187"/>
                <a:gd name="connsiteY8" fmla="*/ 142922 h 154234"/>
                <a:gd name="connsiteX9" fmla="*/ 47765 w 131187"/>
                <a:gd name="connsiteY9" fmla="*/ 94420 h 154234"/>
                <a:gd name="connsiteX10" fmla="*/ 70886 w 131187"/>
                <a:gd name="connsiteY10" fmla="*/ 109941 h 154234"/>
                <a:gd name="connsiteX11" fmla="*/ 131454 w 131187"/>
                <a:gd name="connsiteY11" fmla="*/ 38886 h 154234"/>
                <a:gd name="connsiteX12" fmla="*/ 98029 w 131187"/>
                <a:gd name="connsiteY12" fmla="*/ 85 h 154234"/>
                <a:gd name="connsiteX13" fmla="*/ 65106 w 131187"/>
                <a:gd name="connsiteY13" fmla="*/ 18273 h 154234"/>
                <a:gd name="connsiteX14" fmla="*/ 42487 w 131187"/>
                <a:gd name="connsiteY14" fmla="*/ 85 h 154234"/>
                <a:gd name="connsiteX15" fmla="*/ 23890 w 131187"/>
                <a:gd name="connsiteY15" fmla="*/ 13908 h 154234"/>
                <a:gd name="connsiteX16" fmla="*/ 16099 w 131187"/>
                <a:gd name="connsiteY16" fmla="*/ 37431 h 154234"/>
                <a:gd name="connsiteX17" fmla="*/ 19115 w 131187"/>
                <a:gd name="connsiteY17" fmla="*/ 39856 h 154234"/>
                <a:gd name="connsiteX18" fmla="*/ 23387 w 131187"/>
                <a:gd name="connsiteY18" fmla="*/ 34278 h 154234"/>
                <a:gd name="connsiteX19" fmla="*/ 41733 w 131187"/>
                <a:gd name="connsiteY19" fmla="*/ 5420 h 154234"/>
                <a:gd name="connsiteX20" fmla="*/ 49524 w 131187"/>
                <a:gd name="connsiteY20" fmla="*/ 16575 h 154234"/>
                <a:gd name="connsiteX21" fmla="*/ 47765 w 131187"/>
                <a:gd name="connsiteY21" fmla="*/ 28943 h 154234"/>
                <a:gd name="connsiteX22" fmla="*/ 19617 w 131187"/>
                <a:gd name="connsiteY22" fmla="*/ 136859 h 154234"/>
                <a:gd name="connsiteX23" fmla="*/ 63849 w 131187"/>
                <a:gd name="connsiteY23" fmla="*/ 31611 h 154234"/>
                <a:gd name="connsiteX24" fmla="*/ 76918 w 131187"/>
                <a:gd name="connsiteY24" fmla="*/ 14635 h 154234"/>
                <a:gd name="connsiteX25" fmla="*/ 97275 w 131187"/>
                <a:gd name="connsiteY25" fmla="*/ 5420 h 154234"/>
                <a:gd name="connsiteX26" fmla="*/ 113359 w 131187"/>
                <a:gd name="connsiteY26" fmla="*/ 28216 h 154234"/>
                <a:gd name="connsiteX27" fmla="*/ 100542 w 131187"/>
                <a:gd name="connsiteY27" fmla="*/ 79627 h 154234"/>
                <a:gd name="connsiteX28" fmla="*/ 70635 w 131187"/>
                <a:gd name="connsiteY28" fmla="*/ 104605 h 154234"/>
                <a:gd name="connsiteX29" fmla="*/ 50781 w 131187"/>
                <a:gd name="connsiteY29" fmla="*/ 83022 h 154234"/>
                <a:gd name="connsiteX30" fmla="*/ 51535 w 131187"/>
                <a:gd name="connsiteY30" fmla="*/ 79142 h 154234"/>
                <a:gd name="connsiteX31" fmla="*/ 63849 w 131187"/>
                <a:gd name="connsiteY31" fmla="*/ 31611 h 1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1187" h="154234">
                  <a:moveTo>
                    <a:pt x="19617" y="136859"/>
                  </a:moveTo>
                  <a:cubicBezTo>
                    <a:pt x="17607" y="145104"/>
                    <a:pt x="17104" y="146802"/>
                    <a:pt x="6046" y="146802"/>
                  </a:cubicBezTo>
                  <a:cubicBezTo>
                    <a:pt x="3030" y="146802"/>
                    <a:pt x="266" y="146802"/>
                    <a:pt x="266" y="151409"/>
                  </a:cubicBezTo>
                  <a:cubicBezTo>
                    <a:pt x="266" y="153349"/>
                    <a:pt x="1523" y="154319"/>
                    <a:pt x="3533" y="154319"/>
                  </a:cubicBezTo>
                  <a:cubicBezTo>
                    <a:pt x="10319" y="154319"/>
                    <a:pt x="17607" y="153592"/>
                    <a:pt x="24644" y="153592"/>
                  </a:cubicBezTo>
                  <a:cubicBezTo>
                    <a:pt x="32937" y="153592"/>
                    <a:pt x="41482" y="154319"/>
                    <a:pt x="49524" y="154319"/>
                  </a:cubicBezTo>
                  <a:cubicBezTo>
                    <a:pt x="50781" y="154319"/>
                    <a:pt x="54048" y="154319"/>
                    <a:pt x="54048" y="149469"/>
                  </a:cubicBezTo>
                  <a:cubicBezTo>
                    <a:pt x="54048" y="146802"/>
                    <a:pt x="51535" y="146802"/>
                    <a:pt x="48016" y="146802"/>
                  </a:cubicBezTo>
                  <a:cubicBezTo>
                    <a:pt x="35450" y="146802"/>
                    <a:pt x="35450" y="145104"/>
                    <a:pt x="35450" y="142922"/>
                  </a:cubicBezTo>
                  <a:cubicBezTo>
                    <a:pt x="35450" y="140012"/>
                    <a:pt x="46006" y="100483"/>
                    <a:pt x="47765" y="94420"/>
                  </a:cubicBezTo>
                  <a:cubicBezTo>
                    <a:pt x="51032" y="101453"/>
                    <a:pt x="58069" y="109941"/>
                    <a:pt x="70886" y="109941"/>
                  </a:cubicBezTo>
                  <a:cubicBezTo>
                    <a:pt x="100039" y="109941"/>
                    <a:pt x="131454" y="74535"/>
                    <a:pt x="131454" y="38886"/>
                  </a:cubicBezTo>
                  <a:cubicBezTo>
                    <a:pt x="131454" y="16090"/>
                    <a:pt x="117129" y="85"/>
                    <a:pt x="98029" y="85"/>
                  </a:cubicBezTo>
                  <a:cubicBezTo>
                    <a:pt x="85463" y="85"/>
                    <a:pt x="73399" y="8815"/>
                    <a:pt x="65106" y="18273"/>
                  </a:cubicBezTo>
                  <a:cubicBezTo>
                    <a:pt x="62593" y="5177"/>
                    <a:pt x="51786" y="85"/>
                    <a:pt x="42487" y="85"/>
                  </a:cubicBezTo>
                  <a:cubicBezTo>
                    <a:pt x="30927" y="85"/>
                    <a:pt x="26152" y="9543"/>
                    <a:pt x="23890" y="13908"/>
                  </a:cubicBezTo>
                  <a:cubicBezTo>
                    <a:pt x="19366" y="22153"/>
                    <a:pt x="16099" y="36703"/>
                    <a:pt x="16099" y="37431"/>
                  </a:cubicBezTo>
                  <a:cubicBezTo>
                    <a:pt x="16099" y="39856"/>
                    <a:pt x="18612" y="39856"/>
                    <a:pt x="19115" y="39856"/>
                  </a:cubicBezTo>
                  <a:cubicBezTo>
                    <a:pt x="21628" y="39856"/>
                    <a:pt x="21879" y="39613"/>
                    <a:pt x="23387" y="34278"/>
                  </a:cubicBezTo>
                  <a:cubicBezTo>
                    <a:pt x="27660" y="17060"/>
                    <a:pt x="32686" y="5420"/>
                    <a:pt x="41733" y="5420"/>
                  </a:cubicBezTo>
                  <a:cubicBezTo>
                    <a:pt x="46006" y="5420"/>
                    <a:pt x="49524" y="7360"/>
                    <a:pt x="49524" y="16575"/>
                  </a:cubicBezTo>
                  <a:cubicBezTo>
                    <a:pt x="49524" y="22153"/>
                    <a:pt x="48770" y="24821"/>
                    <a:pt x="47765" y="28943"/>
                  </a:cubicBezTo>
                  <a:lnTo>
                    <a:pt x="19617" y="136859"/>
                  </a:lnTo>
                  <a:close/>
                  <a:moveTo>
                    <a:pt x="63849" y="31611"/>
                  </a:moveTo>
                  <a:cubicBezTo>
                    <a:pt x="65609" y="25063"/>
                    <a:pt x="72394" y="18273"/>
                    <a:pt x="76918" y="14635"/>
                  </a:cubicBezTo>
                  <a:cubicBezTo>
                    <a:pt x="85714" y="7118"/>
                    <a:pt x="93002" y="5420"/>
                    <a:pt x="97275" y="5420"/>
                  </a:cubicBezTo>
                  <a:cubicBezTo>
                    <a:pt x="107327" y="5420"/>
                    <a:pt x="113359" y="13908"/>
                    <a:pt x="113359" y="28216"/>
                  </a:cubicBezTo>
                  <a:cubicBezTo>
                    <a:pt x="113359" y="42524"/>
                    <a:pt x="105066" y="70412"/>
                    <a:pt x="100542" y="79627"/>
                  </a:cubicBezTo>
                  <a:cubicBezTo>
                    <a:pt x="91997" y="96603"/>
                    <a:pt x="79934" y="104605"/>
                    <a:pt x="70635" y="104605"/>
                  </a:cubicBezTo>
                  <a:cubicBezTo>
                    <a:pt x="54048" y="104605"/>
                    <a:pt x="50781" y="84477"/>
                    <a:pt x="50781" y="83022"/>
                  </a:cubicBezTo>
                  <a:cubicBezTo>
                    <a:pt x="50781" y="82537"/>
                    <a:pt x="50781" y="82052"/>
                    <a:pt x="51535" y="79142"/>
                  </a:cubicBezTo>
                  <a:lnTo>
                    <a:pt x="63849" y="31611"/>
                  </a:lnTo>
                  <a:close/>
                </a:path>
              </a:pathLst>
            </a:custGeom>
            <a:solidFill>
              <a:srgbClr val="000000"/>
            </a:solidFill>
            <a:ln w="25183" cap="flat">
              <a:noFill/>
              <a:prstDash val="solid"/>
              <a:miter/>
            </a:ln>
          </p:spPr>
          <p:txBody>
            <a:bodyPr rtlCol="0" anchor="ctr"/>
            <a:lstStyle/>
            <a:p>
              <a:endParaRPr lang="en-CN"/>
            </a:p>
          </p:txBody>
        </p:sp>
        <p:sp>
          <p:nvSpPr>
            <p:cNvPr id="18461" name="Freeform 18460">
              <a:extLst>
                <a:ext uri="{FF2B5EF4-FFF2-40B4-BE49-F238E27FC236}">
                  <a16:creationId xmlns:a16="http://schemas.microsoft.com/office/drawing/2014/main" id="{20579B22-C25E-96F7-15FB-644C1E0F390E}"/>
                </a:ext>
              </a:extLst>
            </p:cNvPr>
            <p:cNvSpPr/>
            <p:nvPr>
              <p:custDataLst>
                <p:tags r:id="rId39"/>
              </p:custDataLst>
            </p:nvPr>
          </p:nvSpPr>
          <p:spPr>
            <a:xfrm>
              <a:off x="10342332" y="4457821"/>
              <a:ext cx="53304" cy="114245"/>
            </a:xfrm>
            <a:custGeom>
              <a:avLst/>
              <a:gdLst>
                <a:gd name="connsiteX0" fmla="*/ 49002 w 53304"/>
                <a:gd name="connsiteY0" fmla="*/ 6537 h 114245"/>
                <a:gd name="connsiteX1" fmla="*/ 41965 w 53304"/>
                <a:gd name="connsiteY1" fmla="*/ 86 h 114245"/>
                <a:gd name="connsiteX2" fmla="*/ 32113 w 53304"/>
                <a:gd name="connsiteY2" fmla="*/ 9423 h 114245"/>
                <a:gd name="connsiteX3" fmla="*/ 39150 w 53304"/>
                <a:gd name="connsiteY3" fmla="*/ 15874 h 114245"/>
                <a:gd name="connsiteX4" fmla="*/ 49002 w 53304"/>
                <a:gd name="connsiteY4" fmla="*/ 6537 h 114245"/>
                <a:gd name="connsiteX5" fmla="*/ 13113 w 53304"/>
                <a:gd name="connsiteY5" fmla="*/ 92773 h 114245"/>
                <a:gd name="connsiteX6" fmla="*/ 11530 w 53304"/>
                <a:gd name="connsiteY6" fmla="*/ 99902 h 114245"/>
                <a:gd name="connsiteX7" fmla="*/ 28243 w 53304"/>
                <a:gd name="connsiteY7" fmla="*/ 114331 h 114245"/>
                <a:gd name="connsiteX8" fmla="*/ 53576 w 53304"/>
                <a:gd name="connsiteY8" fmla="*/ 88359 h 114245"/>
                <a:gd name="connsiteX9" fmla="*/ 50761 w 53304"/>
                <a:gd name="connsiteY9" fmla="*/ 86152 h 114245"/>
                <a:gd name="connsiteX10" fmla="*/ 47418 w 53304"/>
                <a:gd name="connsiteY10" fmla="*/ 89038 h 114245"/>
                <a:gd name="connsiteX11" fmla="*/ 28770 w 53304"/>
                <a:gd name="connsiteY11" fmla="*/ 109578 h 114245"/>
                <a:gd name="connsiteX12" fmla="*/ 24372 w 53304"/>
                <a:gd name="connsiteY12" fmla="*/ 103637 h 114245"/>
                <a:gd name="connsiteX13" fmla="*/ 27187 w 53304"/>
                <a:gd name="connsiteY13" fmla="*/ 92773 h 114245"/>
                <a:gd name="connsiteX14" fmla="*/ 32817 w 53304"/>
                <a:gd name="connsiteY14" fmla="*/ 79192 h 114245"/>
                <a:gd name="connsiteX15" fmla="*/ 41437 w 53304"/>
                <a:gd name="connsiteY15" fmla="*/ 57633 h 114245"/>
                <a:gd name="connsiteX16" fmla="*/ 42492 w 53304"/>
                <a:gd name="connsiteY16" fmla="*/ 52201 h 114245"/>
                <a:gd name="connsiteX17" fmla="*/ 25780 w 53304"/>
                <a:gd name="connsiteY17" fmla="*/ 37772 h 114245"/>
                <a:gd name="connsiteX18" fmla="*/ 271 w 53304"/>
                <a:gd name="connsiteY18" fmla="*/ 63744 h 114245"/>
                <a:gd name="connsiteX19" fmla="*/ 3262 w 53304"/>
                <a:gd name="connsiteY19" fmla="*/ 65951 h 114245"/>
                <a:gd name="connsiteX20" fmla="*/ 6428 w 53304"/>
                <a:gd name="connsiteY20" fmla="*/ 63235 h 114245"/>
                <a:gd name="connsiteX21" fmla="*/ 25252 w 53304"/>
                <a:gd name="connsiteY21" fmla="*/ 42525 h 114245"/>
                <a:gd name="connsiteX22" fmla="*/ 29650 w 53304"/>
                <a:gd name="connsiteY22" fmla="*/ 48466 h 114245"/>
                <a:gd name="connsiteX23" fmla="*/ 24196 w 53304"/>
                <a:gd name="connsiteY23" fmla="*/ 65442 h 114245"/>
                <a:gd name="connsiteX24" fmla="*/ 13113 w 53304"/>
                <a:gd name="connsiteY24" fmla="*/ 92773 h 11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04" h="114245">
                  <a:moveTo>
                    <a:pt x="49002" y="6537"/>
                  </a:moveTo>
                  <a:cubicBezTo>
                    <a:pt x="49002" y="3821"/>
                    <a:pt x="46890" y="86"/>
                    <a:pt x="41965" y="86"/>
                  </a:cubicBezTo>
                  <a:cubicBezTo>
                    <a:pt x="37215" y="86"/>
                    <a:pt x="32113" y="4500"/>
                    <a:pt x="32113" y="9423"/>
                  </a:cubicBezTo>
                  <a:cubicBezTo>
                    <a:pt x="32113" y="12309"/>
                    <a:pt x="34400" y="15874"/>
                    <a:pt x="39150" y="15874"/>
                  </a:cubicBezTo>
                  <a:cubicBezTo>
                    <a:pt x="44252" y="15874"/>
                    <a:pt x="49002" y="11120"/>
                    <a:pt x="49002" y="6537"/>
                  </a:cubicBezTo>
                  <a:close/>
                  <a:moveTo>
                    <a:pt x="13113" y="92773"/>
                  </a:moveTo>
                  <a:cubicBezTo>
                    <a:pt x="12410" y="94979"/>
                    <a:pt x="11530" y="97016"/>
                    <a:pt x="11530" y="99902"/>
                  </a:cubicBezTo>
                  <a:cubicBezTo>
                    <a:pt x="11530" y="107881"/>
                    <a:pt x="18567" y="114331"/>
                    <a:pt x="28243" y="114331"/>
                  </a:cubicBezTo>
                  <a:cubicBezTo>
                    <a:pt x="45835" y="114331"/>
                    <a:pt x="53576" y="90905"/>
                    <a:pt x="53576" y="88359"/>
                  </a:cubicBezTo>
                  <a:cubicBezTo>
                    <a:pt x="53576" y="86152"/>
                    <a:pt x="51289" y="86152"/>
                    <a:pt x="50761" y="86152"/>
                  </a:cubicBezTo>
                  <a:cubicBezTo>
                    <a:pt x="48298" y="86152"/>
                    <a:pt x="48122" y="87171"/>
                    <a:pt x="47418" y="89038"/>
                  </a:cubicBezTo>
                  <a:cubicBezTo>
                    <a:pt x="43372" y="102618"/>
                    <a:pt x="35631" y="109578"/>
                    <a:pt x="28770" y="109578"/>
                  </a:cubicBezTo>
                  <a:cubicBezTo>
                    <a:pt x="25252" y="109578"/>
                    <a:pt x="24372" y="107372"/>
                    <a:pt x="24372" y="103637"/>
                  </a:cubicBezTo>
                  <a:cubicBezTo>
                    <a:pt x="24372" y="99733"/>
                    <a:pt x="25604" y="96507"/>
                    <a:pt x="27187" y="92773"/>
                  </a:cubicBezTo>
                  <a:cubicBezTo>
                    <a:pt x="28946" y="88189"/>
                    <a:pt x="30882" y="83606"/>
                    <a:pt x="32817" y="79192"/>
                  </a:cubicBezTo>
                  <a:cubicBezTo>
                    <a:pt x="34400" y="75118"/>
                    <a:pt x="40733" y="59670"/>
                    <a:pt x="41437" y="57633"/>
                  </a:cubicBezTo>
                  <a:cubicBezTo>
                    <a:pt x="41965" y="55936"/>
                    <a:pt x="42492" y="53899"/>
                    <a:pt x="42492" y="52201"/>
                  </a:cubicBezTo>
                  <a:cubicBezTo>
                    <a:pt x="42492" y="44223"/>
                    <a:pt x="35455" y="37772"/>
                    <a:pt x="25780" y="37772"/>
                  </a:cubicBezTo>
                  <a:cubicBezTo>
                    <a:pt x="8363" y="37772"/>
                    <a:pt x="271" y="60859"/>
                    <a:pt x="271" y="63744"/>
                  </a:cubicBezTo>
                  <a:cubicBezTo>
                    <a:pt x="271" y="65951"/>
                    <a:pt x="2734" y="65951"/>
                    <a:pt x="3262" y="65951"/>
                  </a:cubicBezTo>
                  <a:cubicBezTo>
                    <a:pt x="5725" y="65951"/>
                    <a:pt x="5901" y="65103"/>
                    <a:pt x="6428" y="63235"/>
                  </a:cubicBezTo>
                  <a:cubicBezTo>
                    <a:pt x="11002" y="48636"/>
                    <a:pt x="18743" y="42525"/>
                    <a:pt x="25252" y="42525"/>
                  </a:cubicBezTo>
                  <a:cubicBezTo>
                    <a:pt x="28067" y="42525"/>
                    <a:pt x="29650" y="43883"/>
                    <a:pt x="29650" y="48466"/>
                  </a:cubicBezTo>
                  <a:cubicBezTo>
                    <a:pt x="29650" y="52371"/>
                    <a:pt x="28595" y="54917"/>
                    <a:pt x="24196" y="65442"/>
                  </a:cubicBezTo>
                  <a:lnTo>
                    <a:pt x="13113" y="92773"/>
                  </a:lnTo>
                  <a:close/>
                </a:path>
              </a:pathLst>
            </a:custGeom>
            <a:solidFill>
              <a:srgbClr val="000000"/>
            </a:solidFill>
            <a:ln w="25183" cap="flat">
              <a:noFill/>
              <a:prstDash val="solid"/>
              <a:miter/>
            </a:ln>
          </p:spPr>
          <p:txBody>
            <a:bodyPr rtlCol="0" anchor="ctr"/>
            <a:lstStyle/>
            <a:p>
              <a:endParaRPr lang="en-CN"/>
            </a:p>
          </p:txBody>
        </p:sp>
        <p:sp>
          <p:nvSpPr>
            <p:cNvPr id="18462" name="Freeform 18461">
              <a:extLst>
                <a:ext uri="{FF2B5EF4-FFF2-40B4-BE49-F238E27FC236}">
                  <a16:creationId xmlns:a16="http://schemas.microsoft.com/office/drawing/2014/main" id="{C666F34E-4EA0-66B7-8A32-A81E46BACBC1}"/>
                </a:ext>
              </a:extLst>
            </p:cNvPr>
            <p:cNvSpPr/>
            <p:nvPr>
              <p:custDataLst>
                <p:tags r:id="rId40"/>
              </p:custDataLst>
            </p:nvPr>
          </p:nvSpPr>
          <p:spPr>
            <a:xfrm>
              <a:off x="10432060" y="4352113"/>
              <a:ext cx="58305" cy="242507"/>
            </a:xfrm>
            <a:custGeom>
              <a:avLst/>
              <a:gdLst>
                <a:gd name="connsiteX0" fmla="*/ 58580 w 58305"/>
                <a:gd name="connsiteY0" fmla="*/ 121338 h 242507"/>
                <a:gd name="connsiteX1" fmla="*/ 41993 w 58305"/>
                <a:gd name="connsiteY1" fmla="*/ 45676 h 242507"/>
                <a:gd name="connsiteX2" fmla="*/ 2788 w 58305"/>
                <a:gd name="connsiteY2" fmla="*/ 85 h 242507"/>
                <a:gd name="connsiteX3" fmla="*/ 274 w 58305"/>
                <a:gd name="connsiteY3" fmla="*/ 2510 h 242507"/>
                <a:gd name="connsiteX4" fmla="*/ 5049 w 58305"/>
                <a:gd name="connsiteY4" fmla="*/ 8088 h 242507"/>
                <a:gd name="connsiteX5" fmla="*/ 44004 w 58305"/>
                <a:gd name="connsiteY5" fmla="*/ 121338 h 242507"/>
                <a:gd name="connsiteX6" fmla="*/ 3541 w 58305"/>
                <a:gd name="connsiteY6" fmla="*/ 236044 h 242507"/>
                <a:gd name="connsiteX7" fmla="*/ 274 w 58305"/>
                <a:gd name="connsiteY7" fmla="*/ 240167 h 242507"/>
                <a:gd name="connsiteX8" fmla="*/ 2788 w 58305"/>
                <a:gd name="connsiteY8" fmla="*/ 242592 h 242507"/>
                <a:gd name="connsiteX9" fmla="*/ 42747 w 58305"/>
                <a:gd name="connsiteY9" fmla="*/ 195303 h 242507"/>
                <a:gd name="connsiteX10" fmla="*/ 58580 w 58305"/>
                <a:gd name="connsiteY10" fmla="*/ 121338 h 24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05" h="242507">
                  <a:moveTo>
                    <a:pt x="58580" y="121338"/>
                  </a:moveTo>
                  <a:cubicBezTo>
                    <a:pt x="58580" y="102423"/>
                    <a:pt x="55816" y="73080"/>
                    <a:pt x="41993" y="45676"/>
                  </a:cubicBezTo>
                  <a:cubicBezTo>
                    <a:pt x="26914" y="15848"/>
                    <a:pt x="5301" y="85"/>
                    <a:pt x="2788" y="85"/>
                  </a:cubicBezTo>
                  <a:cubicBezTo>
                    <a:pt x="1280" y="85"/>
                    <a:pt x="274" y="1055"/>
                    <a:pt x="274" y="2510"/>
                  </a:cubicBezTo>
                  <a:cubicBezTo>
                    <a:pt x="274" y="3237"/>
                    <a:pt x="274" y="3722"/>
                    <a:pt x="5049" y="8088"/>
                  </a:cubicBezTo>
                  <a:cubicBezTo>
                    <a:pt x="29679" y="32096"/>
                    <a:pt x="44004" y="70654"/>
                    <a:pt x="44004" y="121338"/>
                  </a:cubicBezTo>
                  <a:cubicBezTo>
                    <a:pt x="44004" y="162807"/>
                    <a:pt x="34705" y="205488"/>
                    <a:pt x="3541" y="236044"/>
                  </a:cubicBezTo>
                  <a:cubicBezTo>
                    <a:pt x="274" y="238954"/>
                    <a:pt x="274" y="239439"/>
                    <a:pt x="274" y="240167"/>
                  </a:cubicBezTo>
                  <a:cubicBezTo>
                    <a:pt x="274" y="241622"/>
                    <a:pt x="1280" y="242592"/>
                    <a:pt x="2788" y="242592"/>
                  </a:cubicBezTo>
                  <a:cubicBezTo>
                    <a:pt x="5301" y="242592"/>
                    <a:pt x="27919" y="226102"/>
                    <a:pt x="42747" y="195303"/>
                  </a:cubicBezTo>
                  <a:cubicBezTo>
                    <a:pt x="55564" y="168627"/>
                    <a:pt x="58580" y="141709"/>
                    <a:pt x="58580" y="121338"/>
                  </a:cubicBezTo>
                  <a:close/>
                </a:path>
              </a:pathLst>
            </a:custGeom>
            <a:solidFill>
              <a:srgbClr val="000000"/>
            </a:solidFill>
            <a:ln w="25183" cap="flat">
              <a:noFill/>
              <a:prstDash val="solid"/>
              <a:miter/>
            </a:ln>
          </p:spPr>
          <p:txBody>
            <a:bodyPr rtlCol="0" anchor="ctr"/>
            <a:lstStyle/>
            <a:p>
              <a:endParaRPr lang="en-CN"/>
            </a:p>
          </p:txBody>
        </p:sp>
      </p:grpSp>
    </p:spTree>
    <p:extLst>
      <p:ext uri="{BB962C8B-B14F-4D97-AF65-F5344CB8AC3E}">
        <p14:creationId xmlns:p14="http://schemas.microsoft.com/office/powerpoint/2010/main" val="980116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10.5.3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开放领域问答语料库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65</a:t>
            </a:fld>
            <a:endParaRPr lang="zh-CN" altLang="en-US" dirty="0"/>
          </a:p>
        </p:txBody>
      </p:sp>
      <p:pic>
        <p:nvPicPr>
          <p:cNvPr id="4" name="Picture 3">
            <a:extLst>
              <a:ext uri="{FF2B5EF4-FFF2-40B4-BE49-F238E27FC236}">
                <a16:creationId xmlns:a16="http://schemas.microsoft.com/office/drawing/2014/main" id="{AA520FAD-B2CA-36F7-6F47-D8D02BC7B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430" y="1616533"/>
            <a:ext cx="6471139" cy="3624934"/>
          </a:xfrm>
          <a:prstGeom prst="rect">
            <a:avLst/>
          </a:prstGeom>
        </p:spPr>
      </p:pic>
    </p:spTree>
    <p:extLst>
      <p:ext uri="{BB962C8B-B14F-4D97-AF65-F5344CB8AC3E}">
        <p14:creationId xmlns:p14="http://schemas.microsoft.com/office/powerpoint/2010/main" val="323704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文本框 5">
            <a:extLst>
              <a:ext uri="{FF2B5EF4-FFF2-40B4-BE49-F238E27FC236}">
                <a16:creationId xmlns:a16="http://schemas.microsoft.com/office/drawing/2014/main" id="{614236B1-2003-A14A-AB30-9AA9463EAFB2}"/>
              </a:ext>
            </a:extLst>
          </p:cNvPr>
          <p:cNvSpPr txBox="1">
            <a:spLocks noChangeArrowheads="1"/>
          </p:cNvSpPr>
          <p:nvPr/>
        </p:nvSpPr>
        <p:spPr bwMode="auto">
          <a:xfrm>
            <a:off x="9866313" y="1920875"/>
            <a:ext cx="2070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6600" b="1">
                <a:solidFill>
                  <a:srgbClr val="FFFFFF"/>
                </a:solidFill>
                <a:latin typeface="Arial" panose="020B0604020202020204" pitchFamily="34" charset="0"/>
                <a:cs typeface="Arial" panose="020B0604020202020204" pitchFamily="34" charset="0"/>
              </a:rPr>
              <a:t>2015</a:t>
            </a:r>
            <a:endParaRPr lang="zh-CN" altLang="en-US" sz="6600" b="1">
              <a:solidFill>
                <a:srgbClr val="FFFFFF"/>
              </a:solidFill>
              <a:latin typeface="Arial" panose="020B0604020202020204" pitchFamily="34" charset="0"/>
              <a:cs typeface="Arial" panose="020B0604020202020204" pitchFamily="34" charset="0"/>
            </a:endParaRPr>
          </a:p>
        </p:txBody>
      </p:sp>
      <p:sp>
        <p:nvSpPr>
          <p:cNvPr id="45061" name="文本框 8">
            <a:extLst>
              <a:ext uri="{FF2B5EF4-FFF2-40B4-BE49-F238E27FC236}">
                <a16:creationId xmlns:a16="http://schemas.microsoft.com/office/drawing/2014/main" id="{2BF663EC-4C9D-1F4B-8BDF-E8ECAC76C74F}"/>
              </a:ext>
            </a:extLst>
          </p:cNvPr>
          <p:cNvSpPr txBox="1">
            <a:spLocks noChangeArrowheads="1"/>
          </p:cNvSpPr>
          <p:nvPr/>
        </p:nvSpPr>
        <p:spPr bwMode="auto">
          <a:xfrm>
            <a:off x="8945563" y="3876675"/>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哎呀小小草演示设计</a:t>
            </a:r>
          </a:p>
        </p:txBody>
      </p:sp>
      <p:cxnSp>
        <p:nvCxnSpPr>
          <p:cNvPr id="45062" name="直接连接符 27">
            <a:extLst>
              <a:ext uri="{FF2B5EF4-FFF2-40B4-BE49-F238E27FC236}">
                <a16:creationId xmlns:a16="http://schemas.microsoft.com/office/drawing/2014/main" id="{638E0D22-E670-A046-8C5F-278F81A88EBF}"/>
              </a:ext>
            </a:extLst>
          </p:cNvPr>
          <p:cNvCxnSpPr>
            <a:cxnSpLocks noChangeShapeType="1"/>
          </p:cNvCxnSpPr>
          <p:nvPr/>
        </p:nvCxnSpPr>
        <p:spPr bwMode="auto">
          <a:xfrm>
            <a:off x="365125" y="369888"/>
            <a:ext cx="0" cy="3111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sp>
        <p:nvSpPr>
          <p:cNvPr id="45063" name="文本框 32">
            <a:extLst>
              <a:ext uri="{FF2B5EF4-FFF2-40B4-BE49-F238E27FC236}">
                <a16:creationId xmlns:a16="http://schemas.microsoft.com/office/drawing/2014/main" id="{FFCF7A53-F853-0F4D-8D98-0D04070EF150}"/>
              </a:ext>
            </a:extLst>
          </p:cNvPr>
          <p:cNvSpPr txBox="1">
            <a:spLocks noChangeArrowheads="1"/>
          </p:cNvSpPr>
          <p:nvPr/>
        </p:nvSpPr>
        <p:spPr bwMode="auto">
          <a:xfrm>
            <a:off x="360363" y="33655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哎呀小小草</a:t>
            </a:r>
            <a:endParaRPr lang="en-US" altLang="zh-CN" sz="1000">
              <a:solidFill>
                <a:srgbClr val="FFFFFF"/>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专业设计</a:t>
            </a:r>
          </a:p>
        </p:txBody>
      </p:sp>
      <p:sp>
        <p:nvSpPr>
          <p:cNvPr id="2" name="Slide Number Placeholder 1">
            <a:extLst>
              <a:ext uri="{FF2B5EF4-FFF2-40B4-BE49-F238E27FC236}">
                <a16:creationId xmlns:a16="http://schemas.microsoft.com/office/drawing/2014/main" id="{7DCAD46F-71A4-6C49-8862-534F87558693}"/>
              </a:ext>
            </a:extLst>
          </p:cNvPr>
          <p:cNvSpPr>
            <a:spLocks noGrp="1"/>
          </p:cNvSpPr>
          <p:nvPr>
            <p:ph type="sldNum" sz="quarter" idx="12"/>
          </p:nvPr>
        </p:nvSpPr>
        <p:spPr/>
        <p:txBody>
          <a:bodyPr/>
          <a:lstStyle/>
          <a:p>
            <a:fld id="{9F926C00-9D2D-0342-9BD1-AD5E2A62AA04}" type="slidenum">
              <a:rPr lang="zh-CN" altLang="en-US" smtClean="0"/>
              <a:pPr/>
              <a:t>66</a:t>
            </a:fld>
            <a:endParaRPr lang="zh-CN" altLang="en-US"/>
          </a:p>
        </p:txBody>
      </p:sp>
      <p:sp>
        <p:nvSpPr>
          <p:cNvPr id="3" name="文本框 6">
            <a:extLst>
              <a:ext uri="{FF2B5EF4-FFF2-40B4-BE49-F238E27FC236}">
                <a16:creationId xmlns:a16="http://schemas.microsoft.com/office/drawing/2014/main" id="{06936757-FF34-1B9F-4D2B-C0CAB75F264E}"/>
              </a:ext>
            </a:extLst>
          </p:cNvPr>
          <p:cNvSpPr txBox="1">
            <a:spLocks noChangeArrowheads="1"/>
          </p:cNvSpPr>
          <p:nvPr/>
        </p:nvSpPr>
        <p:spPr bwMode="auto">
          <a:xfrm>
            <a:off x="4373562" y="296317"/>
            <a:ext cx="3444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400" b="1" dirty="0">
                <a:solidFill>
                  <a:schemeClr val="accent1">
                    <a:lumMod val="75000"/>
                  </a:schemeClr>
                </a:solidFill>
                <a:latin typeface="微软雅黑" panose="020B0503020204020204" pitchFamily="34" charset="-122"/>
                <a:ea typeface="微软雅黑" panose="020B0503020204020204" pitchFamily="34" charset="-122"/>
              </a:rPr>
              <a:t>本章小结</a:t>
            </a:r>
            <a:endParaRPr lang="zh-CN" altLang="en-CN" sz="4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8F24AB09-344C-D9BE-4256-21EF2407E135}"/>
              </a:ext>
            </a:extLst>
          </p:cNvPr>
          <p:cNvSpPr txBox="1"/>
          <p:nvPr/>
        </p:nvSpPr>
        <p:spPr>
          <a:xfrm>
            <a:off x="754062" y="1407293"/>
            <a:ext cx="10795680" cy="2797048"/>
          </a:xfrm>
          <a:prstGeom prst="rect">
            <a:avLst/>
          </a:prstGeom>
          <a:noFill/>
        </p:spPr>
        <p:txBody>
          <a:bodyPr wrap="square">
            <a:spAutoFit/>
          </a:bodyPr>
          <a:lstStyle/>
          <a:p>
            <a:pPr>
              <a:lnSpc>
                <a:spcPct val="150000"/>
              </a:lnSpc>
            </a:pPr>
            <a:r>
              <a:rPr lang="zh-CN" altLang="en-US" sz="2400" i="0" dirty="0">
                <a:effectLst/>
                <a:latin typeface="Microsoft YaHei" panose="020B0503020204020204" pitchFamily="34" charset="-122"/>
                <a:ea typeface="Microsoft YaHei" panose="020B0503020204020204" pitchFamily="34" charset="-122"/>
              </a:rPr>
              <a:t>从基于规则和基于统计的模型到如今基于神经网络的模型，智能问答任务经历多年的发展取得了很大的进步，随着预训练语言模型和深度学习的兴起，在很多智能问答问题上都已经能实现很好的效果。尽管如此，智能问答领域中还有很多问题没有解决，包括多跳问答问答、智能问答系统解析生成、多模态智能问答等。</a:t>
            </a:r>
            <a:endParaRPr lang="en-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9991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138488"/>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20</a:t>
            </a:r>
            <a:r>
              <a:rPr lang="zh-CN" altLang="en-US" sz="2000" b="1" dirty="0">
                <a:latin typeface="Microsoft YaHei" panose="020B0503020204020204" pitchFamily="34" charset="-122"/>
                <a:ea typeface="Microsoft YaHei" panose="020B0503020204020204" pitchFamily="34" charset="-122"/>
              </a:rPr>
              <a:t>世纪</a:t>
            </a:r>
            <a:r>
              <a:rPr lang="en-US" altLang="zh-CN" sz="2000" b="1" dirty="0">
                <a:latin typeface="Microsoft YaHei" panose="020B0503020204020204" pitchFamily="34" charset="-122"/>
                <a:ea typeface="Microsoft YaHei" panose="020B0503020204020204" pitchFamily="34" charset="-122"/>
              </a:rPr>
              <a:t>70</a:t>
            </a:r>
            <a:r>
              <a:rPr lang="zh-CN" altLang="en-US" sz="2000" b="1" dirty="0">
                <a:latin typeface="Microsoft YaHei" panose="020B0503020204020204" pitchFamily="34" charset="-122"/>
                <a:ea typeface="Microsoft YaHei" panose="020B0503020204020204" pitchFamily="34" charset="-122"/>
              </a:rPr>
              <a:t>年代到</a:t>
            </a:r>
            <a:r>
              <a:rPr lang="en-US" altLang="zh-CN" sz="2000" b="1" dirty="0">
                <a:latin typeface="Microsoft YaHei" panose="020B0503020204020204" pitchFamily="34" charset="-122"/>
                <a:ea typeface="Microsoft YaHei" panose="020B0503020204020204" pitchFamily="34" charset="-122"/>
              </a:rPr>
              <a:t>80</a:t>
            </a:r>
            <a:r>
              <a:rPr lang="zh-CN" altLang="en-US" sz="2000" b="1" dirty="0">
                <a:latin typeface="Microsoft YaHei" panose="020B0503020204020204" pitchFamily="34" charset="-122"/>
                <a:ea typeface="Microsoft YaHei" panose="020B0503020204020204" pitchFamily="34" charset="-122"/>
              </a:rPr>
              <a:t>年代</a:t>
            </a:r>
            <a:r>
              <a:rPr lang="zh-CN" altLang="en-US" sz="2000" dirty="0">
                <a:latin typeface="Microsoft YaHei" panose="020B0503020204020204" pitchFamily="34" charset="-122"/>
                <a:ea typeface="Microsoft YaHei" panose="020B0503020204020204" pitchFamily="34" charset="-122"/>
              </a:rPr>
              <a:t>，绝大部分智能问答研究仍然集中于</a:t>
            </a:r>
            <a:r>
              <a:rPr lang="zh-CN" altLang="en-US" sz="2000" b="1" dirty="0">
                <a:latin typeface="Microsoft YaHei" panose="020B0503020204020204" pitchFamily="34" charset="-122"/>
                <a:ea typeface="Microsoft YaHei" panose="020B0503020204020204" pitchFamily="34" charset="-122"/>
              </a:rPr>
              <a:t>受限领域</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b="1" dirty="0">
                <a:latin typeface="Microsoft YaHei" panose="020B0503020204020204" pitchFamily="34" charset="-122"/>
                <a:ea typeface="Microsoft YaHei" panose="020B0503020204020204" pitchFamily="34" charset="-122"/>
              </a:rPr>
              <a:t>SHRDLU</a:t>
            </a:r>
            <a:r>
              <a:rPr lang="zh-CN" altLang="en-US" b="1" dirty="0">
                <a:latin typeface="Microsoft YaHei" panose="020B0503020204020204" pitchFamily="34" charset="-122"/>
                <a:ea typeface="Microsoft YaHei" panose="020B0503020204020204" pitchFamily="34" charset="-122"/>
              </a:rPr>
              <a:t>系统</a:t>
            </a:r>
            <a:r>
              <a:rPr lang="zh-CN" altLang="en-US" dirty="0">
                <a:latin typeface="Microsoft YaHei" panose="020B0503020204020204" pitchFamily="34" charset="-122"/>
                <a:ea typeface="Microsoft YaHei" panose="020B0503020204020204" pitchFamily="34" charset="-122"/>
              </a:rPr>
              <a:t>能够接受自然语言的指令，指挥虚拟积木世界中的机器人移动玩具积木块。</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b="1" dirty="0">
                <a:latin typeface="Microsoft YaHei" panose="020B0503020204020204" pitchFamily="34" charset="-122"/>
                <a:ea typeface="Microsoft YaHei" panose="020B0503020204020204" pitchFamily="34" charset="-122"/>
              </a:rPr>
              <a:t>Chat-80</a:t>
            </a:r>
            <a:r>
              <a:rPr lang="zh-CN" altLang="en-US" b="1" dirty="0">
                <a:latin typeface="Microsoft YaHei" panose="020B0503020204020204" pitchFamily="34" charset="-122"/>
                <a:ea typeface="Microsoft YaHei" panose="020B0503020204020204" pitchFamily="34" charset="-122"/>
              </a:rPr>
              <a:t>系统</a:t>
            </a:r>
            <a:r>
              <a:rPr lang="zh-CN" altLang="en-US" dirty="0">
                <a:latin typeface="Microsoft YaHei" panose="020B0503020204020204" pitchFamily="34" charset="-122"/>
                <a:ea typeface="Microsoft YaHei" panose="020B0503020204020204" pitchFamily="34" charset="-122"/>
              </a:rPr>
              <a:t>将英语转换为</a:t>
            </a:r>
            <a:r>
              <a:rPr lang="en-US" altLang="zh-CN" dirty="0">
                <a:latin typeface="Microsoft YaHei" panose="020B0503020204020204" pitchFamily="34" charset="-122"/>
                <a:ea typeface="Microsoft YaHei" panose="020B0503020204020204" pitchFamily="34" charset="-122"/>
              </a:rPr>
              <a:t>Prolog</a:t>
            </a:r>
            <a:r>
              <a:rPr lang="zh-CN" altLang="en-US" dirty="0">
                <a:latin typeface="Microsoft YaHei" panose="020B0503020204020204" pitchFamily="34" charset="-122"/>
                <a:ea typeface="Microsoft YaHei" panose="020B0503020204020204" pitchFamily="34" charset="-122"/>
              </a:rPr>
              <a:t>语言，根据知识库回答关于国家、城市、河流等世界地理知识问题。 </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b="1" dirty="0">
                <a:latin typeface="Microsoft YaHei" panose="020B0503020204020204" pitchFamily="34" charset="-122"/>
                <a:ea typeface="Microsoft YaHei" panose="020B0503020204020204" pitchFamily="34" charset="-122"/>
              </a:rPr>
              <a:t>UNIX Consultant </a:t>
            </a:r>
            <a:r>
              <a:rPr lang="zh-CN" altLang="en-US" b="1" dirty="0">
                <a:latin typeface="Microsoft YaHei" panose="020B0503020204020204" pitchFamily="34" charset="-122"/>
                <a:ea typeface="Microsoft YaHei" panose="020B0503020204020204" pitchFamily="34" charset="-122"/>
              </a:rPr>
              <a:t>系统</a:t>
            </a:r>
            <a:r>
              <a:rPr lang="zh-CN" altLang="en-US" dirty="0">
                <a:latin typeface="Microsoft YaHei" panose="020B0503020204020204" pitchFamily="34" charset="-122"/>
                <a:ea typeface="Microsoft YaHei" panose="020B0503020204020204" pitchFamily="34" charset="-122"/>
              </a:rPr>
              <a:t>可以支持用户使用自然语言，完成对</a:t>
            </a:r>
            <a:r>
              <a:rPr lang="en-US" altLang="zh-CN" dirty="0">
                <a:latin typeface="Microsoft YaHei" panose="020B0503020204020204" pitchFamily="34" charset="-122"/>
                <a:ea typeface="Microsoft YaHei" panose="020B0503020204020204" pitchFamily="34" charset="-122"/>
              </a:rPr>
              <a:t>UNIX</a:t>
            </a:r>
            <a:r>
              <a:rPr lang="zh-CN" altLang="en-US" dirty="0">
                <a:latin typeface="Microsoft YaHei" panose="020B0503020204020204" pitchFamily="34" charset="-122"/>
                <a:ea typeface="Microsoft YaHei" panose="020B0503020204020204" pitchFamily="34" charset="-122"/>
              </a:rPr>
              <a:t>操作系统中特定任务的操作。这期间也有一些工作从自然语言理解的角度，试图理解文本内容，从而直接回答用户问题。</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Lehnert</a:t>
            </a:r>
            <a:r>
              <a:rPr lang="zh-CN" altLang="en-US" dirty="0">
                <a:latin typeface="Microsoft YaHei" panose="020B0503020204020204" pitchFamily="34" charset="-122"/>
                <a:ea typeface="Microsoft YaHei" panose="020B0503020204020204" pitchFamily="34" charset="-122"/>
              </a:rPr>
              <a:t>发布的</a:t>
            </a:r>
            <a:r>
              <a:rPr lang="en-US" altLang="zh-CN" b="1" dirty="0">
                <a:latin typeface="Microsoft YaHei" panose="020B0503020204020204" pitchFamily="34" charset="-122"/>
                <a:ea typeface="Microsoft YaHei" panose="020B0503020204020204" pitchFamily="34" charset="-122"/>
              </a:rPr>
              <a:t>QUALM</a:t>
            </a:r>
            <a:r>
              <a:rPr lang="zh-CN" altLang="en-US" b="1" dirty="0">
                <a:latin typeface="Microsoft YaHei" panose="020B0503020204020204" pitchFamily="34" charset="-122"/>
                <a:ea typeface="Microsoft YaHei" panose="020B0503020204020204" pitchFamily="34" charset="-122"/>
              </a:rPr>
              <a:t>系统</a:t>
            </a:r>
            <a:r>
              <a:rPr lang="zh-CN" altLang="en-US" dirty="0">
                <a:latin typeface="Microsoft YaHei" panose="020B0503020204020204" pitchFamily="34" charset="-122"/>
                <a:ea typeface="Microsoft YaHei" panose="020B0503020204020204" pitchFamily="34" charset="-122"/>
              </a:rPr>
              <a:t>提出了阅读理解概念，针对不同的问题类型使用不同的策略从文章中寻找答案。</a:t>
            </a:r>
            <a:endParaRPr lang="en-US"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9811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519892"/>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20</a:t>
            </a:r>
            <a:r>
              <a:rPr lang="zh-CN" altLang="en-US" sz="2000" b="1" dirty="0">
                <a:latin typeface="Microsoft YaHei" panose="020B0503020204020204" pitchFamily="34" charset="-122"/>
                <a:ea typeface="Microsoft YaHei" panose="020B0503020204020204" pitchFamily="34" charset="-122"/>
              </a:rPr>
              <a:t>世纪</a:t>
            </a:r>
            <a:r>
              <a:rPr lang="en-US" altLang="zh-CN" sz="2000" b="1" dirty="0">
                <a:latin typeface="Microsoft YaHei" panose="020B0503020204020204" pitchFamily="34" charset="-122"/>
                <a:ea typeface="Microsoft YaHei" panose="020B0503020204020204" pitchFamily="34" charset="-122"/>
              </a:rPr>
              <a:t>90</a:t>
            </a:r>
            <a:r>
              <a:rPr lang="zh-CN" altLang="en-US" sz="2000" b="1" dirty="0">
                <a:latin typeface="Microsoft YaHei" panose="020B0503020204020204" pitchFamily="34" charset="-122"/>
                <a:ea typeface="Microsoft YaHei" panose="020B0503020204020204" pitchFamily="34" charset="-122"/>
              </a:rPr>
              <a:t>年代开始</a:t>
            </a:r>
            <a:r>
              <a:rPr lang="zh-CN" altLang="en-US" sz="2000" dirty="0">
                <a:latin typeface="Microsoft YaHei" panose="020B0503020204020204" pitchFamily="34" charset="-122"/>
                <a:ea typeface="Microsoft YaHei" panose="020B0503020204020204" pitchFamily="34" charset="-122"/>
              </a:rPr>
              <a:t>，随着互联网的发展和统计机器学习技术的不断进步，更实用的开放领域问答系统开始兴起。</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1993</a:t>
            </a:r>
            <a:r>
              <a:rPr lang="zh-CN" altLang="en-US" sz="2000" dirty="0">
                <a:latin typeface="Microsoft YaHei" panose="020B0503020204020204" pitchFamily="34" charset="-122"/>
                <a:ea typeface="Microsoft YaHei" panose="020B0503020204020204" pitchFamily="34" charset="-122"/>
              </a:rPr>
              <a:t>年由麻省理工学院</a:t>
            </a:r>
            <a:r>
              <a:rPr lang="en-US" altLang="zh-CN" sz="2000" dirty="0">
                <a:latin typeface="Microsoft YaHei" panose="020B0503020204020204" pitchFamily="34" charset="-122"/>
                <a:ea typeface="Microsoft YaHei" panose="020B0503020204020204" pitchFamily="34" charset="-122"/>
              </a:rPr>
              <a:t>Boris Katz</a:t>
            </a:r>
            <a:r>
              <a:rPr lang="zh-CN" altLang="en-US" sz="2000" dirty="0">
                <a:latin typeface="Microsoft YaHei" panose="020B0503020204020204" pitchFamily="34" charset="-122"/>
                <a:ea typeface="Microsoft YaHei" panose="020B0503020204020204" pitchFamily="34" charset="-122"/>
              </a:rPr>
              <a:t>教授带领 </a:t>
            </a:r>
            <a:r>
              <a:rPr lang="en-US" altLang="zh-CN" sz="2000" dirty="0" err="1">
                <a:latin typeface="Microsoft YaHei" panose="020B0503020204020204" pitchFamily="34" charset="-122"/>
                <a:ea typeface="Microsoft YaHei" panose="020B0503020204020204" pitchFamily="34" charset="-122"/>
              </a:rPr>
              <a:t>InfoLab</a:t>
            </a:r>
            <a:r>
              <a:rPr lang="zh-CN" altLang="en-US" sz="2000" dirty="0">
                <a:latin typeface="Microsoft YaHei" panose="020B0503020204020204" pitchFamily="34" charset="-122"/>
                <a:ea typeface="Microsoft YaHei" panose="020B0503020204020204" pitchFamily="34" charset="-122"/>
              </a:rPr>
              <a:t>实验室开发的第一个</a:t>
            </a:r>
            <a:r>
              <a:rPr lang="zh-CN" altLang="en-US" sz="2000" b="1" dirty="0">
                <a:latin typeface="Microsoft YaHei" panose="020B0503020204020204" pitchFamily="34" charset="-122"/>
                <a:ea typeface="Microsoft YaHei" panose="020B0503020204020204" pitchFamily="34" charset="-122"/>
              </a:rPr>
              <a:t>基于互联网的智能问答系统</a:t>
            </a:r>
            <a:r>
              <a:rPr lang="en-US" altLang="zh-CN" sz="2000" b="1" dirty="0">
                <a:latin typeface="Microsoft YaHei" panose="020B0503020204020204" pitchFamily="34" charset="-122"/>
                <a:ea typeface="Microsoft YaHei" panose="020B0503020204020204" pitchFamily="34" charset="-122"/>
              </a:rPr>
              <a:t>START</a:t>
            </a:r>
            <a:r>
              <a:rPr lang="zh-CN" altLang="en-US" sz="2000" dirty="0">
                <a:latin typeface="Microsoft YaHei" panose="020B0503020204020204" pitchFamily="34" charset="-122"/>
                <a:ea typeface="Microsoft YaHei" panose="020B0503020204020204" pitchFamily="34" charset="-122"/>
              </a:rPr>
              <a:t>上线，开启了以整个互联网为知识库的开放领域问答时代。</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1999</a:t>
            </a:r>
            <a:r>
              <a:rPr lang="zh-CN" altLang="en-US" sz="2000" dirty="0">
                <a:latin typeface="Microsoft YaHei" panose="020B0503020204020204" pitchFamily="34" charset="-122"/>
                <a:ea typeface="Microsoft YaHei" panose="020B0503020204020204" pitchFamily="34" charset="-122"/>
              </a:rPr>
              <a:t>年开放领域</a:t>
            </a:r>
            <a:r>
              <a:rPr lang="zh-CN" altLang="en-US" sz="2000" b="1" dirty="0">
                <a:latin typeface="Microsoft YaHei" panose="020B0503020204020204" pitchFamily="34" charset="-122"/>
                <a:ea typeface="Microsoft YaHei" panose="020B0503020204020204" pitchFamily="34" charset="-122"/>
              </a:rPr>
              <a:t>问答评测任务</a:t>
            </a:r>
            <a:r>
              <a:rPr lang="en-US" altLang="zh-CN" sz="2000" b="1" dirty="0">
                <a:latin typeface="Microsoft YaHei" panose="020B0503020204020204" pitchFamily="34" charset="-122"/>
                <a:ea typeface="Microsoft YaHei" panose="020B0503020204020204" pitchFamily="34" charset="-122"/>
              </a:rPr>
              <a:t>Trec-8</a:t>
            </a:r>
            <a:r>
              <a:rPr lang="zh-CN" altLang="en-US" sz="2000" dirty="0">
                <a:latin typeface="Microsoft YaHei" panose="020B0503020204020204" pitchFamily="34" charset="-122"/>
                <a:ea typeface="Microsoft YaHei" panose="020B0503020204020204" pitchFamily="34" charset="-122"/>
              </a:rPr>
              <a:t>的提出，更进一步推动了开放领域问答的研究。</a:t>
            </a:r>
            <a:r>
              <a:rPr lang="en-US" altLang="zh-CN" sz="2000" dirty="0">
                <a:latin typeface="Microsoft YaHei" panose="020B0503020204020204" pitchFamily="34" charset="-122"/>
                <a:ea typeface="Microsoft YaHei" panose="020B0503020204020204" pitchFamily="34" charset="-122"/>
              </a:rPr>
              <a:t>TREC-8</a:t>
            </a:r>
            <a:r>
              <a:rPr lang="zh-CN" altLang="en-US" sz="2000" dirty="0">
                <a:latin typeface="Microsoft YaHei" panose="020B0503020204020204" pitchFamily="34" charset="-122"/>
                <a:ea typeface="Microsoft YaHei" panose="020B0503020204020204" pitchFamily="34" charset="-122"/>
              </a:rPr>
              <a:t>评测要求根据给定的数据集合，回答事实性的短答案问题，要求系统返回答案和对应的文档编号。评测的问题相对比较简单，例如：</a:t>
            </a:r>
            <a:r>
              <a:rPr lang="en-US" altLang="zh-CN" sz="2000" dirty="0">
                <a:latin typeface="Microsoft YaHei" panose="020B0503020204020204" pitchFamily="34" charset="-122"/>
                <a:ea typeface="Microsoft YaHei" panose="020B0503020204020204" pitchFamily="34" charset="-122"/>
              </a:rPr>
              <a:t>``How many calories are there in a Big Mac?''</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IBM</a:t>
            </a:r>
            <a:r>
              <a:rPr lang="zh-CN" altLang="en-US" sz="2000" dirty="0">
                <a:latin typeface="Microsoft YaHei" panose="020B0503020204020204" pitchFamily="34" charset="-122"/>
                <a:ea typeface="Microsoft YaHei" panose="020B0503020204020204" pitchFamily="34" charset="-122"/>
              </a:rPr>
              <a:t>构建的</a:t>
            </a:r>
            <a:r>
              <a:rPr lang="en-US" altLang="zh-CN" sz="2000" b="1" dirty="0">
                <a:latin typeface="Microsoft YaHei" panose="020B0503020204020204" pitchFamily="34" charset="-122"/>
                <a:ea typeface="Microsoft YaHei" panose="020B0503020204020204" pitchFamily="34" charset="-122"/>
              </a:rPr>
              <a:t>Watson</a:t>
            </a:r>
            <a:r>
              <a:rPr lang="zh-CN" altLang="en-US" sz="2000" b="1" dirty="0">
                <a:latin typeface="Microsoft YaHei" panose="020B0503020204020204" pitchFamily="34" charset="-122"/>
                <a:ea typeface="Microsoft YaHei" panose="020B0503020204020204" pitchFamily="34" charset="-122"/>
              </a:rPr>
              <a:t>系统</a:t>
            </a:r>
            <a:r>
              <a:rPr lang="zh-CN" altLang="en-US" sz="2000" dirty="0">
                <a:latin typeface="Microsoft YaHei" panose="020B0503020204020204" pitchFamily="34" charset="-122"/>
                <a:ea typeface="Microsoft YaHei" panose="020B0503020204020204" pitchFamily="34" charset="-122"/>
              </a:rPr>
              <a:t>参加了多次</a:t>
            </a:r>
            <a:r>
              <a:rPr lang="en-US" altLang="zh-CN" sz="2000" dirty="0">
                <a:latin typeface="Microsoft YaHei" panose="020B0503020204020204" pitchFamily="34" charset="-122"/>
                <a:ea typeface="Microsoft YaHei" panose="020B0503020204020204" pitchFamily="34" charset="-122"/>
              </a:rPr>
              <a:t>TREC</a:t>
            </a:r>
            <a:r>
              <a:rPr lang="zh-CN" altLang="en-US" sz="2000" dirty="0">
                <a:latin typeface="Microsoft YaHei" panose="020B0503020204020204" pitchFamily="34" charset="-122"/>
                <a:ea typeface="Microsoft YaHei" panose="020B0503020204020204" pitchFamily="34" charset="-122"/>
              </a:rPr>
              <a:t>智能问答评测，并于</a:t>
            </a:r>
            <a:r>
              <a:rPr lang="en-US" altLang="zh-CN" sz="2000" dirty="0">
                <a:latin typeface="Microsoft YaHei" panose="020B0503020204020204" pitchFamily="34" charset="-122"/>
                <a:ea typeface="Microsoft YaHei" panose="020B0503020204020204" pitchFamily="34" charset="-122"/>
              </a:rPr>
              <a:t>2011</a:t>
            </a:r>
            <a:r>
              <a:rPr lang="zh-CN" altLang="en-US" sz="2000" dirty="0">
                <a:latin typeface="Microsoft YaHei" panose="020B0503020204020204" pitchFamily="34" charset="-122"/>
                <a:ea typeface="Microsoft YaHei" panose="020B0503020204020204" pitchFamily="34" charset="-122"/>
              </a:rPr>
              <a:t>年参加了美国电视问答比赛界面</a:t>
            </a:r>
            <a:r>
              <a:rPr lang="en-US" altLang="zh-CN" sz="2000" dirty="0">
                <a:latin typeface="Microsoft YaHei" panose="020B0503020204020204" pitchFamily="34" charset="-122"/>
                <a:ea typeface="Microsoft YaHei" panose="020B0503020204020204" pitchFamily="34" charset="-122"/>
              </a:rPr>
              <a:t>Jeopardy!</a:t>
            </a:r>
            <a:r>
              <a:rPr lang="zh-CN" altLang="en-US" sz="2000" dirty="0">
                <a:latin typeface="Microsoft YaHei" panose="020B0503020204020204" pitchFamily="34" charset="-122"/>
                <a:ea typeface="Microsoft YaHei" panose="020B0503020204020204" pitchFamily="34" charset="-122"/>
              </a:rPr>
              <a:t>，并战胜了人类冠军。</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2017</a:t>
            </a:r>
            <a:r>
              <a:rPr lang="zh-CN" altLang="en-US" sz="2000" b="1" dirty="0">
                <a:latin typeface="Microsoft YaHei" panose="020B0503020204020204" pitchFamily="34" charset="-122"/>
                <a:ea typeface="Microsoft YaHei" panose="020B0503020204020204" pitchFamily="34" charset="-122"/>
              </a:rPr>
              <a:t>年搜狗问答机器人汪仔</a:t>
            </a:r>
            <a:r>
              <a:rPr lang="zh-CN" altLang="en-US" sz="2000" dirty="0">
                <a:latin typeface="Microsoft YaHei" panose="020B0503020204020204" pitchFamily="34" charset="-122"/>
                <a:ea typeface="Microsoft YaHei" panose="020B0503020204020204" pitchFamily="34" charset="-122"/>
              </a:rPr>
              <a:t>在江苏卫视问答节目</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一站到底</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中也战胜了人类选手取得最终胜利。</a:t>
            </a:r>
            <a:endParaRPr lang="en-US" altLang="zh-CN"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3758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33496"/>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10.1.1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智能问答发展历程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a:t>
            </a:fld>
            <a:endParaRPr lang="zh-CN" altLang="en-US" dirty="0"/>
          </a:p>
        </p:txBody>
      </p:sp>
      <p:pic>
        <p:nvPicPr>
          <p:cNvPr id="4" name="Picture 3">
            <a:extLst>
              <a:ext uri="{FF2B5EF4-FFF2-40B4-BE49-F238E27FC236}">
                <a16:creationId xmlns:a16="http://schemas.microsoft.com/office/drawing/2014/main" id="{D2187AEE-D1F4-D3A8-EF2B-CBF7EAD5B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686" y="1377290"/>
            <a:ext cx="8734628" cy="4346616"/>
          </a:xfrm>
          <a:prstGeom prst="rect">
            <a:avLst/>
          </a:prstGeom>
        </p:spPr>
      </p:pic>
      <p:sp>
        <p:nvSpPr>
          <p:cNvPr id="6" name="TextBox 5">
            <a:extLst>
              <a:ext uri="{FF2B5EF4-FFF2-40B4-BE49-F238E27FC236}">
                <a16:creationId xmlns:a16="http://schemas.microsoft.com/office/drawing/2014/main" id="{4EF37400-F145-4736-7845-32F964526009}"/>
              </a:ext>
            </a:extLst>
          </p:cNvPr>
          <p:cNvSpPr txBox="1"/>
          <p:nvPr/>
        </p:nvSpPr>
        <p:spPr>
          <a:xfrm>
            <a:off x="3047011" y="5937873"/>
            <a:ext cx="6097978" cy="400110"/>
          </a:xfrm>
          <a:prstGeom prst="rect">
            <a:avLst/>
          </a:prstGeom>
          <a:noFill/>
        </p:spPr>
        <p:txBody>
          <a:bodyPr wrap="square">
            <a:spAutoFit/>
          </a:bodyPr>
          <a:lstStyle/>
          <a:p>
            <a:pPr algn="ctr"/>
            <a:r>
              <a:rPr lang="zh-CN" altLang="en-US" sz="2000" b="0" i="0" dirty="0">
                <a:effectLst/>
                <a:latin typeface="Microsoft YaHei" panose="020B0503020204020204" pitchFamily="34" charset="-122"/>
                <a:ea typeface="Microsoft YaHei" panose="020B0503020204020204" pitchFamily="34" charset="-122"/>
              </a:rPr>
              <a:t>图 </a:t>
            </a:r>
            <a:r>
              <a:rPr lang="en-US" altLang="zh-CN" sz="2000" b="0" i="0" dirty="0">
                <a:effectLst/>
                <a:latin typeface="Microsoft YaHei" panose="020B0503020204020204" pitchFamily="34" charset="-122"/>
                <a:ea typeface="Microsoft YaHei" panose="020B0503020204020204" pitchFamily="34" charset="-122"/>
              </a:rPr>
              <a:t>10.2 </a:t>
            </a:r>
            <a:r>
              <a:rPr lang="zh-CN" altLang="en-US" sz="2000" b="0" i="0" dirty="0">
                <a:effectLst/>
                <a:latin typeface="Microsoft YaHei" panose="020B0503020204020204" pitchFamily="34" charset="-122"/>
                <a:ea typeface="Microsoft YaHei" panose="020B0503020204020204" pitchFamily="34" charset="-122"/>
              </a:rPr>
              <a:t> 搜狗问答机器人汪仔问答系统结构图</a:t>
            </a:r>
            <a:endParaRPr lang="en-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65630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53.68866"/>
  <p:tag name="ORIGINALWIDTH" val="161.693"/>
  <p:tag name="OUTPUTTYPE" val="SVG"/>
  <p:tag name="IGUANATEXVERSION" val="160"/>
  <p:tag name="LATEXADDIN" val="\documentclass{article}&#10;\usepackage{amsmath, amsfonts , amssymb, bm}&#10;\pagestyle{empty}&#10;\begin{document}&#10;&#10;&#10;\begin{align*}&#10;    A &amp;= {\arg\max}_{C_i \in S} P(C_i|Q) \\&#10;    P(C_i|Q) &amp;= \frac{\text{exp}\left(\sum_j \lambda_j f_j(Q, C_i)\right)}{\sum_{C} \text{exp}\left(\sum_j \lambda_j f_j(Q, C)\right)}&#10;\end{align*}&#10;&#10;\end{document}"/>
  <p:tag name="IGUANATEXSIZE" val="20"/>
  <p:tag name="IGUANATEXCURSOR" val="13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5.042087"/>
  <p:tag name="ORIGINALWIDTH" val="5.390748"/>
  <p:tag name="EMFCHILD" val="True"/>
</p:tagLst>
</file>

<file path=ppt/tags/tag100.xml><?xml version="1.0" encoding="utf-8"?>
<p:tagLst xmlns:a="http://schemas.openxmlformats.org/drawingml/2006/main" xmlns:r="http://schemas.openxmlformats.org/officeDocument/2006/relationships" xmlns:p="http://schemas.openxmlformats.org/presentationml/2006/main">
  <p:tag name="ORIGINALHEIGHT" val="4.582808"/>
  <p:tag name="ORIGINALWIDTH" val="6.12699"/>
  <p:tag name="EMFCHILD" val="True"/>
</p:tagLst>
</file>

<file path=ppt/tags/tag1000.xml><?xml version="1.0" encoding="utf-8"?>
<p:tagLst xmlns:a="http://schemas.openxmlformats.org/drawingml/2006/main" xmlns:r="http://schemas.openxmlformats.org/officeDocument/2006/relationships" xmlns:p="http://schemas.openxmlformats.org/presentationml/2006/main">
  <p:tag name="ORIGINALHEIGHT" val="6.398386"/>
  <p:tag name="ORIGINALWIDTH" val="2.131968"/>
  <p:tag name="EMFCHILD" val="True"/>
</p:tagLst>
</file>

<file path=ppt/tags/tag1001.xml><?xml version="1.0" encoding="utf-8"?>
<p:tagLst xmlns:a="http://schemas.openxmlformats.org/drawingml/2006/main" xmlns:r="http://schemas.openxmlformats.org/officeDocument/2006/relationships" xmlns:p="http://schemas.openxmlformats.org/presentationml/2006/main">
  <p:tag name="ORIGINALHEIGHT" val="4.227323"/>
  <p:tag name="ORIGINALWIDTH" val="7.780787"/>
  <p:tag name="EMFCHILD" val="True"/>
</p:tagLst>
</file>

<file path=ppt/tags/tag1002.xml><?xml version="1.0" encoding="utf-8"?>
<p:tagLst xmlns:a="http://schemas.openxmlformats.org/drawingml/2006/main" xmlns:r="http://schemas.openxmlformats.org/officeDocument/2006/relationships" xmlns:p="http://schemas.openxmlformats.org/presentationml/2006/main">
  <p:tag name="ORIGINALHEIGHT" val="9.564134"/>
  <p:tag name="ORIGINALWIDTH" val="2.311299"/>
  <p:tag name="EMFCHILD" val="True"/>
</p:tagLst>
</file>

<file path=ppt/tags/tag1003.xml><?xml version="1.0" encoding="utf-8"?>
<p:tagLst xmlns:a="http://schemas.openxmlformats.org/drawingml/2006/main" xmlns:r="http://schemas.openxmlformats.org/officeDocument/2006/relationships" xmlns:p="http://schemas.openxmlformats.org/presentationml/2006/main">
  <p:tag name="ORIGINALHEIGHT" val="8.598149"/>
  <p:tag name="ORIGINALWIDTH" val="6.884173"/>
  <p:tag name="EMFCHILD" val="True"/>
</p:tagLst>
</file>

<file path=ppt/tags/tag1004.xml><?xml version="1.0" encoding="utf-8"?>
<p:tagLst xmlns:a="http://schemas.openxmlformats.org/drawingml/2006/main" xmlns:r="http://schemas.openxmlformats.org/officeDocument/2006/relationships" xmlns:p="http://schemas.openxmlformats.org/presentationml/2006/main">
  <p:tag name="ORIGINALHEIGHT" val="4.445394"/>
  <p:tag name="ORIGINALWIDTH" val="2.538465"/>
  <p:tag name="EMFCHILD" val="True"/>
</p:tagLst>
</file>

<file path=ppt/tags/tag1005.xml><?xml version="1.0" encoding="utf-8"?>
<p:tagLst xmlns:a="http://schemas.openxmlformats.org/drawingml/2006/main" xmlns:r="http://schemas.openxmlformats.org/officeDocument/2006/relationships" xmlns:p="http://schemas.openxmlformats.org/presentationml/2006/main">
  <p:tag name="ORIGINALHEIGHT" val="2.859646"/>
  <p:tag name="ORIGINALWIDTH" val="1.165591"/>
  <p:tag name="EMFCHILD" val="True"/>
</p:tagLst>
</file>

<file path=ppt/tags/tag1006.xml><?xml version="1.0" encoding="utf-8"?>
<p:tagLst xmlns:a="http://schemas.openxmlformats.org/drawingml/2006/main" xmlns:r="http://schemas.openxmlformats.org/officeDocument/2006/relationships" xmlns:p="http://schemas.openxmlformats.org/presentationml/2006/main">
  <p:tag name="ORIGINALHEIGHT" val="8.598149"/>
  <p:tag name="ORIGINALWIDTH" val="6.884173"/>
  <p:tag name="EMFCHILD" val="True"/>
</p:tagLst>
</file>

<file path=ppt/tags/tag1007.xml><?xml version="1.0" encoding="utf-8"?>
<p:tagLst xmlns:a="http://schemas.openxmlformats.org/drawingml/2006/main" xmlns:r="http://schemas.openxmlformats.org/officeDocument/2006/relationships" xmlns:p="http://schemas.openxmlformats.org/presentationml/2006/main">
  <p:tag name="ORIGINALHEIGHT" val="4.445394"/>
  <p:tag name="ORIGINALWIDTH" val="3.082402"/>
  <p:tag name="EMFCHILD" val="True"/>
</p:tagLst>
</file>

<file path=ppt/tags/tag1008.xml><?xml version="1.0" encoding="utf-8"?>
<p:tagLst xmlns:a="http://schemas.openxmlformats.org/drawingml/2006/main" xmlns:r="http://schemas.openxmlformats.org/officeDocument/2006/relationships" xmlns:p="http://schemas.openxmlformats.org/presentationml/2006/main">
  <p:tag name="ORIGINALHEIGHT" val="9.564134"/>
  <p:tag name="ORIGINALWIDTH" val="2.311299"/>
  <p:tag name="EMFCHILD" val="True"/>
</p:tagLst>
</file>

<file path=ppt/tags/tag1009.xml><?xml version="1.0" encoding="utf-8"?>
<p:tagLst xmlns:a="http://schemas.openxmlformats.org/drawingml/2006/main" xmlns:r="http://schemas.openxmlformats.org/officeDocument/2006/relationships" xmlns:p="http://schemas.openxmlformats.org/presentationml/2006/main">
  <p:tag name="ORIGINALHEIGHT" val="2.237992"/>
  <p:tag name="ORIGINALWIDTH" val="6.625118"/>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4.630621"/>
  <p:tag name="ORIGINALWIDTH" val="2.538451"/>
  <p:tag name="EMFCHILD" val="True"/>
</p:tagLst>
</file>

<file path=ppt/tags/tag1010.xml><?xml version="1.0" encoding="utf-8"?>
<p:tagLst xmlns:a="http://schemas.openxmlformats.org/drawingml/2006/main" xmlns:r="http://schemas.openxmlformats.org/officeDocument/2006/relationships" xmlns:p="http://schemas.openxmlformats.org/presentationml/2006/main">
  <p:tag name="ORIGINALHEIGHT" val="9.564134"/>
  <p:tag name="ORIGINALWIDTH" val="9.394764"/>
  <p:tag name="EMFCHILD" val="True"/>
</p:tagLst>
</file>

<file path=ppt/tags/tag1011.xml><?xml version="1.0" encoding="utf-8"?>
<p:tagLst xmlns:a="http://schemas.openxmlformats.org/drawingml/2006/main" xmlns:r="http://schemas.openxmlformats.org/officeDocument/2006/relationships" xmlns:p="http://schemas.openxmlformats.org/presentationml/2006/main">
  <p:tag name="ORIGINALHEIGHT" val="3.026063"/>
  <p:tag name="ORIGINALWIDTH" val="5.111811"/>
  <p:tag name="EMFCHILD" val="True"/>
</p:tagLst>
</file>

<file path=ppt/tags/tag1012.xml><?xml version="1.0" encoding="utf-8"?>
<p:tagLst xmlns:a="http://schemas.openxmlformats.org/drawingml/2006/main" xmlns:r="http://schemas.openxmlformats.org/officeDocument/2006/relationships" xmlns:p="http://schemas.openxmlformats.org/presentationml/2006/main">
  <p:tag name="ORIGINALHEIGHT" val="4.371732"/>
  <p:tag name="ORIGINALWIDTH" val="3.856535"/>
  <p:tag name="EMFCHILD" val="True"/>
</p:tagLst>
</file>

<file path=ppt/tags/tag1013.xml><?xml version="1.0" encoding="utf-8"?>
<p:tagLst xmlns:a="http://schemas.openxmlformats.org/drawingml/2006/main" xmlns:r="http://schemas.openxmlformats.org/officeDocument/2006/relationships" xmlns:p="http://schemas.openxmlformats.org/presentationml/2006/main">
  <p:tag name="ORIGINALHEIGHT" val="6.005315"/>
  <p:tag name="ORIGINALWIDTH" val="5.300118"/>
  <p:tag name="EMFCHILD" val="True"/>
</p:tagLst>
</file>

<file path=ppt/tags/tag1014.xml><?xml version="1.0" encoding="utf-8"?>
<p:tagLst xmlns:a="http://schemas.openxmlformats.org/drawingml/2006/main" xmlns:r="http://schemas.openxmlformats.org/officeDocument/2006/relationships" xmlns:p="http://schemas.openxmlformats.org/presentationml/2006/main">
  <p:tag name="ORIGINALHEIGHT" val="3.184843"/>
  <p:tag name="ORIGINALWIDTH" val="2.047283"/>
  <p:tag name="EMFCHILD" val="True"/>
</p:tagLst>
</file>

<file path=ppt/tags/tag1015.xml><?xml version="1.0" encoding="utf-8"?>
<p:tagLst xmlns:a="http://schemas.openxmlformats.org/drawingml/2006/main" xmlns:r="http://schemas.openxmlformats.org/officeDocument/2006/relationships" xmlns:p="http://schemas.openxmlformats.org/presentationml/2006/main">
  <p:tag name="ORIGINALHEIGHT" val="4.227323"/>
  <p:tag name="ORIGINALWIDTH" val="5.011181"/>
  <p:tag name="EMFCHILD" val="True"/>
</p:tagLst>
</file>

<file path=ppt/tags/tag1016.xml><?xml version="1.0" encoding="utf-8"?>
<p:tagLst xmlns:a="http://schemas.openxmlformats.org/drawingml/2006/main" xmlns:r="http://schemas.openxmlformats.org/officeDocument/2006/relationships" xmlns:p="http://schemas.openxmlformats.org/presentationml/2006/main">
  <p:tag name="ORIGINALHEIGHT" val="4.33252"/>
  <p:tag name="ORIGINALWIDTH" val="5.011181"/>
  <p:tag name="EMFCHILD" val="True"/>
</p:tagLst>
</file>

<file path=ppt/tags/tag1017.xml><?xml version="1.0" encoding="utf-8"?>
<p:tagLst xmlns:a="http://schemas.openxmlformats.org/drawingml/2006/main" xmlns:r="http://schemas.openxmlformats.org/officeDocument/2006/relationships" xmlns:p="http://schemas.openxmlformats.org/presentationml/2006/main">
  <p:tag name="ORIGINALHEIGHT" val="4.227323"/>
  <p:tag name="ORIGINALWIDTH" val="7.780787"/>
  <p:tag name="EMFCHILD" val="True"/>
</p:tagLst>
</file>

<file path=ppt/tags/tag1018.xml><?xml version="1.0" encoding="utf-8"?>
<p:tagLst xmlns:a="http://schemas.openxmlformats.org/drawingml/2006/main" xmlns:r="http://schemas.openxmlformats.org/officeDocument/2006/relationships" xmlns:p="http://schemas.openxmlformats.org/presentationml/2006/main">
  <p:tag name="ORIGINALHEIGHT" val="9.564134"/>
  <p:tag name="ORIGINALWIDTH" val="2.311299"/>
  <p:tag name="EMFCHILD" val="True"/>
</p:tagLst>
</file>

<file path=ppt/tags/tag1019.xml><?xml version="1.0" encoding="utf-8"?>
<p:tagLst xmlns:a="http://schemas.openxmlformats.org/drawingml/2006/main" xmlns:r="http://schemas.openxmlformats.org/officeDocument/2006/relationships" xmlns:p="http://schemas.openxmlformats.org/presentationml/2006/main">
  <p:tag name="ORIGINALHEIGHT" val="4.33252"/>
  <p:tag name="ORIGINALWIDTH" val="6.595236"/>
  <p:tag name="EMFCHILD" val="True"/>
</p:tagLst>
</file>

<file path=ppt/tags/tag102.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1020.xml><?xml version="1.0" encoding="utf-8"?>
<p:tagLst xmlns:a="http://schemas.openxmlformats.org/drawingml/2006/main" xmlns:r="http://schemas.openxmlformats.org/officeDocument/2006/relationships" xmlns:p="http://schemas.openxmlformats.org/presentationml/2006/main">
  <p:tag name="ORIGINALHEIGHT" val="2.859646"/>
  <p:tag name="ORIGINALWIDTH" val="1.165591"/>
  <p:tag name="EMFCHILD" val="True"/>
</p:tagLst>
</file>

<file path=ppt/tags/tag1021.xml><?xml version="1.0" encoding="utf-8"?>
<p:tagLst xmlns:a="http://schemas.openxmlformats.org/drawingml/2006/main" xmlns:r="http://schemas.openxmlformats.org/officeDocument/2006/relationships" xmlns:p="http://schemas.openxmlformats.org/presentationml/2006/main">
  <p:tag name="ORIGINALHEIGHT" val="8.598149"/>
  <p:tag name="ORIGINALWIDTH" val="6.884173"/>
  <p:tag name="EMFCHILD" val="True"/>
</p:tagLst>
</file>

<file path=ppt/tags/tag1022.xml><?xml version="1.0" encoding="utf-8"?>
<p:tagLst xmlns:a="http://schemas.openxmlformats.org/drawingml/2006/main" xmlns:r="http://schemas.openxmlformats.org/officeDocument/2006/relationships" xmlns:p="http://schemas.openxmlformats.org/presentationml/2006/main">
  <p:tag name="ORIGINALHEIGHT" val="4.445394"/>
  <p:tag name="ORIGINALWIDTH" val="3.082402"/>
  <p:tag name="EMFCHILD" val="True"/>
</p:tagLst>
</file>

<file path=ppt/tags/tag1023.xml><?xml version="1.0" encoding="utf-8"?>
<p:tagLst xmlns:a="http://schemas.openxmlformats.org/drawingml/2006/main" xmlns:r="http://schemas.openxmlformats.org/officeDocument/2006/relationships" xmlns:p="http://schemas.openxmlformats.org/presentationml/2006/main">
  <p:tag name="ORIGINALHEIGHT" val="9.564134"/>
  <p:tag name="ORIGINALWIDTH" val="2.311299"/>
  <p:tag name="EMFCHILD" val="True"/>
</p:tagLst>
</file>

<file path=ppt/tags/tag1024.xml><?xml version="1.0" encoding="utf-8"?>
<p:tagLst xmlns:a="http://schemas.openxmlformats.org/drawingml/2006/main" xmlns:r="http://schemas.openxmlformats.org/officeDocument/2006/relationships" xmlns:p="http://schemas.openxmlformats.org/presentationml/2006/main">
  <p:tag name="ORIGINALHEIGHT" val="0.3825197"/>
  <p:tag name="ORIGINALWIDTH" val="85.17457"/>
  <p:tag name="EMFCHILD" val="True"/>
</p:tagLst>
</file>

<file path=ppt/tags/tag1025.xml><?xml version="1.0" encoding="utf-8"?>
<p:tagLst xmlns:a="http://schemas.openxmlformats.org/drawingml/2006/main" xmlns:r="http://schemas.openxmlformats.org/officeDocument/2006/relationships" xmlns:p="http://schemas.openxmlformats.org/presentationml/2006/main">
  <p:tag name="ORIGINALHEIGHT" val="9.564134"/>
  <p:tag name="ORIGINALWIDTH" val="0.3985039"/>
  <p:tag name="EMFCHILD" val="True"/>
</p:tagLst>
</file>

<file path=ppt/tags/tag1026.xml><?xml version="1.0" encoding="utf-8"?>
<p:tagLst xmlns:a="http://schemas.openxmlformats.org/drawingml/2006/main" xmlns:r="http://schemas.openxmlformats.org/officeDocument/2006/relationships" xmlns:p="http://schemas.openxmlformats.org/presentationml/2006/main">
  <p:tag name="ORIGINALHEIGHT" val="8.598149"/>
  <p:tag name="ORIGINALWIDTH" val="6.884173"/>
  <p:tag name="EMFCHILD" val="True"/>
</p:tagLst>
</file>

<file path=ppt/tags/tag1027.xml><?xml version="1.0" encoding="utf-8"?>
<p:tagLst xmlns:a="http://schemas.openxmlformats.org/drawingml/2006/main" xmlns:r="http://schemas.openxmlformats.org/officeDocument/2006/relationships" xmlns:p="http://schemas.openxmlformats.org/presentationml/2006/main">
  <p:tag name="ORIGINALHEIGHT" val="4.445394"/>
  <p:tag name="ORIGINALWIDTH" val="2.538465"/>
  <p:tag name="EMFCHILD" val="True"/>
</p:tagLst>
</file>

<file path=ppt/tags/tag1028.xml><?xml version="1.0" encoding="utf-8"?>
<p:tagLst xmlns:a="http://schemas.openxmlformats.org/drawingml/2006/main" xmlns:r="http://schemas.openxmlformats.org/officeDocument/2006/relationships" xmlns:p="http://schemas.openxmlformats.org/presentationml/2006/main">
  <p:tag name="ORIGINALHEIGHT" val="9.564134"/>
  <p:tag name="ORIGINALWIDTH" val="0.3985039"/>
  <p:tag name="EMFCHILD" val="True"/>
</p:tagLst>
</file>

<file path=ppt/tags/tag1029.xml><?xml version="1.0" encoding="utf-8"?>
<p:tagLst xmlns:a="http://schemas.openxmlformats.org/drawingml/2006/main" xmlns:r="http://schemas.openxmlformats.org/officeDocument/2006/relationships" xmlns:p="http://schemas.openxmlformats.org/presentationml/2006/main">
  <p:tag name="ORIGINALHEIGHT" val="92.95429"/>
  <p:tag name="ORIGINALWIDTH" val="240.3822"/>
  <p:tag name="OUTPUTTYPE" val="SVG"/>
  <p:tag name="IGUANATEXVERSION" val="160"/>
  <p:tag name="LATEXADDIN" val="\documentclass{article}&#10;\usepackage{amsmath, amsfonts , amssymb, bm}&#10;\pagestyle{empty}&#10;\begin{document}&#10;&#10;\begin{gather*}&#10;    f_{BM25}({Q}_1,{Q}_2)=\sum_{i=1}^{|{Q}_1|}\text{IDF}({Q}_1^i)freq({Q}_1^i,{Q}_2) \\&#10;    \text{freq}({Q}_1^i,{Q}_2)=\frac{\text{num}({Q}_1^i,{Q}_2)(k_1+1)}{\text{num}({Q}^i_1,{Q}_2)+k_1(1-b+b*\frac{|{Q}_2|}{\text{avglen}({Q}_2)})}\\&#10;    \text{IDF}({Q}^i_1)=log\frac{N-n({Q}_1^i)+0.5}{n({Q}^i_1)+0.5}&#10;\end{gather*}&#10;&#10;&#10;\end{document}"/>
  <p:tag name="IGUANATEXSIZE" val="20"/>
  <p:tag name="IGUANATEXCURSOR" val="43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03.xml><?xml version="1.0" encoding="utf-8"?>
<p:tagLst xmlns:a="http://schemas.openxmlformats.org/drawingml/2006/main" xmlns:r="http://schemas.openxmlformats.org/officeDocument/2006/relationships" xmlns:p="http://schemas.openxmlformats.org/presentationml/2006/main">
  <p:tag name="ORIGINALHEIGHT" val="4.582808"/>
  <p:tag name="ORIGINALWIDTH" val="6.12699"/>
  <p:tag name="EMFCHILD" val="True"/>
</p:tagLst>
</file>

<file path=ppt/tags/tag1030.xml><?xml version="1.0" encoding="utf-8"?>
<p:tagLst xmlns:a="http://schemas.openxmlformats.org/drawingml/2006/main" xmlns:r="http://schemas.openxmlformats.org/officeDocument/2006/relationships" xmlns:p="http://schemas.openxmlformats.org/presentationml/2006/main">
  <p:tag name="ORIGINALHEIGHT" val="21.04563"/>
  <p:tag name="ORIGINALWIDTH" val="219.0956"/>
  <p:tag name="OUTPUTTYPE" val="SVG"/>
  <p:tag name="IGUANATEXVERSION" val="160"/>
  <p:tag name="LATEXADDIN" val="\documentclass{article}&#10;\usepackage{amsmath, amsfonts , amssymb, bm}&#10;\pagestyle{empty}&#10;\begin{document}&#10;&#10;&#10;\begin{align*}&#10;    \text{BM25}({Q}_1,{Q}_2)=\frac{f_{BM25}({Q}_1,{Q}_2)+f_{BM25}({Q}_2,{Q}_1)}{2}&#10;\end{align*}&#10;&#10;\end{document}"/>
  <p:tag name="IGUANATEXSIZE" val="20"/>
  <p:tag name="IGUANATEXCURSOR" val="21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031.xml><?xml version="1.0" encoding="utf-8"?>
<p:tagLst xmlns:a="http://schemas.openxmlformats.org/drawingml/2006/main" xmlns:r="http://schemas.openxmlformats.org/officeDocument/2006/relationships" xmlns:p="http://schemas.openxmlformats.org/presentationml/2006/main">
  <p:tag name="ORIGINALHEIGHT" val="6.804449"/>
  <p:tag name="ORIGINALWIDTH" val="6.127008"/>
  <p:tag name="LATEXADDIN" val="\documentclass{article}&#10;\usepackage{amsmath, amsfonts , amssymb, bm}&#10;\pagestyle{empty}&#10;\begin{document}&#10;&#10;&#10;\begin{align*}&#10;    \text{BM25}({Q}_1,{Q}_2)=\frac{f_{BM25}({Q}_1,{Q}_2)+f_{BM25}({Q}_2,{Q}_1)}{2}&#10;\end{align*}&#10;&#10;\end{document}"/>
  <p:tag name="IGUANATEXSIZE" val="20"/>
  <p:tag name="IGUANATEXCURSOR" val="21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032.xml><?xml version="1.0" encoding="utf-8"?>
<p:tagLst xmlns:a="http://schemas.openxmlformats.org/drawingml/2006/main" xmlns:r="http://schemas.openxmlformats.org/officeDocument/2006/relationships" xmlns:p="http://schemas.openxmlformats.org/presentationml/2006/main">
  <p:tag name="ORIGINALHEIGHT" val="6.804449"/>
  <p:tag name="ORIGINALWIDTH" val="8.388504"/>
  <p:tag name="EMFCHILD" val="True"/>
</p:tagLst>
</file>

<file path=ppt/tags/tag1033.xml><?xml version="1.0" encoding="utf-8"?>
<p:tagLst xmlns:a="http://schemas.openxmlformats.org/drawingml/2006/main" xmlns:r="http://schemas.openxmlformats.org/officeDocument/2006/relationships" xmlns:p="http://schemas.openxmlformats.org/presentationml/2006/main">
  <p:tag name="ORIGINALHEIGHT" val="6.635079"/>
  <p:tag name="ORIGINALWIDTH" val="3.975079"/>
  <p:tag name="EMFCHILD" val="True"/>
</p:tagLst>
</file>

<file path=ppt/tags/tag1034.xml><?xml version="1.0" encoding="utf-8"?>
<p:tagLst xmlns:a="http://schemas.openxmlformats.org/drawingml/2006/main" xmlns:r="http://schemas.openxmlformats.org/officeDocument/2006/relationships" xmlns:p="http://schemas.openxmlformats.org/presentationml/2006/main">
  <p:tag name="ORIGINALHEIGHT" val="6.854291"/>
  <p:tag name="ORIGINALWIDTH" val="3.975079"/>
  <p:tag name="EMFCHILD" val="True"/>
</p:tagLst>
</file>

<file path=ppt/tags/tag103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036.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037.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038.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039.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4.630621"/>
  <p:tag name="ORIGINALWIDTH" val="3.082415"/>
  <p:tag name="EMFCHILD" val="True"/>
</p:tagLst>
</file>

<file path=ppt/tags/tag1040.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041.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042.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043.xml><?xml version="1.0" encoding="utf-8"?>
<p:tagLst xmlns:a="http://schemas.openxmlformats.org/drawingml/2006/main" xmlns:r="http://schemas.openxmlformats.org/officeDocument/2006/relationships" xmlns:p="http://schemas.openxmlformats.org/presentationml/2006/main">
  <p:tag name="ORIGINALHEIGHT" val="9.065985"/>
  <p:tag name="ORIGINALWIDTH" val="4.971339"/>
  <p:tag name="EMFCHILD" val="True"/>
</p:tagLst>
</file>

<file path=ppt/tags/tag1044.xml><?xml version="1.0" encoding="utf-8"?>
<p:tagLst xmlns:a="http://schemas.openxmlformats.org/drawingml/2006/main" xmlns:r="http://schemas.openxmlformats.org/officeDocument/2006/relationships" xmlns:p="http://schemas.openxmlformats.org/presentationml/2006/main">
  <p:tag name="ORIGINALHEIGHT" val="4.76311"/>
  <p:tag name="ORIGINALWIDTH" val="5.33496"/>
  <p:tag name="EMFCHILD" val="True"/>
</p:tagLst>
</file>

<file path=ppt/tags/tag1045.xml><?xml version="1.0" encoding="utf-8"?>
<p:tagLst xmlns:a="http://schemas.openxmlformats.org/drawingml/2006/main" xmlns:r="http://schemas.openxmlformats.org/officeDocument/2006/relationships" xmlns:p="http://schemas.openxmlformats.org/presentationml/2006/main">
  <p:tag name="ORIGINALHEIGHT" val="4.76311"/>
  <p:tag name="ORIGINALWIDTH" val="7.434094"/>
  <p:tag name="EMFCHILD" val="True"/>
</p:tagLst>
</file>

<file path=ppt/tags/tag1046.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047.xml><?xml version="1.0" encoding="utf-8"?>
<p:tagLst xmlns:a="http://schemas.openxmlformats.org/drawingml/2006/main" xmlns:r="http://schemas.openxmlformats.org/officeDocument/2006/relationships" xmlns:p="http://schemas.openxmlformats.org/presentationml/2006/main">
  <p:tag name="ORIGINALHEIGHT" val="4.770079"/>
  <p:tag name="ORIGINALWIDTH" val="3.082402"/>
  <p:tag name="EMFCHILD" val="True"/>
</p:tagLst>
</file>

<file path=ppt/tags/tag1048.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049.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1050.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051.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052.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053.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054.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055.xml><?xml version="1.0" encoding="utf-8"?>
<p:tagLst xmlns:a="http://schemas.openxmlformats.org/drawingml/2006/main" xmlns:r="http://schemas.openxmlformats.org/officeDocument/2006/relationships" xmlns:p="http://schemas.openxmlformats.org/presentationml/2006/main">
  <p:tag name="ORIGINALHEIGHT" val="6.635079"/>
  <p:tag name="ORIGINALWIDTH" val="6.625118"/>
  <p:tag name="EMFCHILD" val="True"/>
</p:tagLst>
</file>

<file path=ppt/tags/tag1056.xml><?xml version="1.0" encoding="utf-8"?>
<p:tagLst xmlns:a="http://schemas.openxmlformats.org/drawingml/2006/main" xmlns:r="http://schemas.openxmlformats.org/officeDocument/2006/relationships" xmlns:p="http://schemas.openxmlformats.org/presentationml/2006/main">
  <p:tag name="ORIGINALHEIGHT" val="9.065985"/>
  <p:tag name="ORIGINALWIDTH" val="4.971339"/>
  <p:tag name="EMFCHILD" val="True"/>
</p:tagLst>
</file>

<file path=ppt/tags/tag1057.xml><?xml version="1.0" encoding="utf-8"?>
<p:tagLst xmlns:a="http://schemas.openxmlformats.org/drawingml/2006/main" xmlns:r="http://schemas.openxmlformats.org/officeDocument/2006/relationships" xmlns:p="http://schemas.openxmlformats.org/presentationml/2006/main">
  <p:tag name="ORIGINALHEIGHT" val="4.76311"/>
  <p:tag name="ORIGINALWIDTH" val="5.33496"/>
  <p:tag name="EMFCHILD" val="True"/>
</p:tagLst>
</file>

<file path=ppt/tags/tag1058.xml><?xml version="1.0" encoding="utf-8"?>
<p:tagLst xmlns:a="http://schemas.openxmlformats.org/drawingml/2006/main" xmlns:r="http://schemas.openxmlformats.org/officeDocument/2006/relationships" xmlns:p="http://schemas.openxmlformats.org/presentationml/2006/main">
  <p:tag name="ORIGINALHEIGHT" val="4.76311"/>
  <p:tag name="ORIGINALWIDTH" val="7.434094"/>
  <p:tag name="EMFCHILD" val="True"/>
</p:tagLst>
</file>

<file path=ppt/tags/tag1059.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06.xml><?xml version="1.0" encoding="utf-8"?>
<p:tagLst xmlns:a="http://schemas.openxmlformats.org/drawingml/2006/main" xmlns:r="http://schemas.openxmlformats.org/officeDocument/2006/relationships" xmlns:p="http://schemas.openxmlformats.org/presentationml/2006/main">
  <p:tag name="ORIGINALHEIGHT" val="1.056037"/>
  <p:tag name="ORIGINALWIDTH" val="1.056037"/>
  <p:tag name="EMFCHILD" val="True"/>
</p:tagLst>
</file>

<file path=ppt/tags/tag1060.xml><?xml version="1.0" encoding="utf-8"?>
<p:tagLst xmlns:a="http://schemas.openxmlformats.org/drawingml/2006/main" xmlns:r="http://schemas.openxmlformats.org/officeDocument/2006/relationships" xmlns:p="http://schemas.openxmlformats.org/presentationml/2006/main">
  <p:tag name="ORIGINALHEIGHT" val="4.770079"/>
  <p:tag name="ORIGINALWIDTH" val="3.082402"/>
  <p:tag name="EMFCHILD" val="True"/>
</p:tagLst>
</file>

<file path=ppt/tags/tag1061.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062.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063.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064.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065.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066.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067.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068.xml><?xml version="1.0" encoding="utf-8"?>
<p:tagLst xmlns:a="http://schemas.openxmlformats.org/drawingml/2006/main" xmlns:r="http://schemas.openxmlformats.org/officeDocument/2006/relationships" xmlns:p="http://schemas.openxmlformats.org/presentationml/2006/main">
  <p:tag name="ORIGINALHEIGHT" val="0.3984646"/>
  <p:tag name="ORIGINALWIDTH" val="141.9559"/>
  <p:tag name="EMFCHILD" val="True"/>
</p:tagLst>
</file>

<file path=ppt/tags/tag1069.xml><?xml version="1.0" encoding="utf-8"?>
<p:tagLst xmlns:a="http://schemas.openxmlformats.org/drawingml/2006/main" xmlns:r="http://schemas.openxmlformats.org/officeDocument/2006/relationships" xmlns:p="http://schemas.openxmlformats.org/presentationml/2006/main">
  <p:tag name="ORIGINALHEIGHT" val="6.635079"/>
  <p:tag name="ORIGINALWIDTH" val="3.975079"/>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1.056037"/>
  <p:tag name="ORIGINALWIDTH" val="1.056037"/>
  <p:tag name="EMFCHILD" val="True"/>
</p:tagLst>
</file>

<file path=ppt/tags/tag1070.xml><?xml version="1.0" encoding="utf-8"?>
<p:tagLst xmlns:a="http://schemas.openxmlformats.org/drawingml/2006/main" xmlns:r="http://schemas.openxmlformats.org/officeDocument/2006/relationships" xmlns:p="http://schemas.openxmlformats.org/presentationml/2006/main">
  <p:tag name="ORIGINALHEIGHT" val="9.065985"/>
  <p:tag name="ORIGINALWIDTH" val="4.950788"/>
  <p:tag name="LATEXADDIN" val="\documentclass{article}&#10;\usepackage{amsmath, amsfonts , amssymb, bm}&#10;\pagestyle{empty}&#10;\begin{document}&#10;&#10;\begin{gather*}&#10;    f_{BM25}({Q}_1,{Q}_2)=\sum_{i=1}^{|{Q}_1|}\text{IDF}({Q}_1^i)freq({Q}_1^i,{Q}_2) \\&#10;    \text{freq}({Q}_1^i,{Q}_2)=\frac{\text{num}({Q}_1^i,{Q}_2)(k_1+1)}{\text{num}({Q}^i_1,{Q}_2)+k_1(1-b+b*\frac{|{Q}_2|}{\text{avglen}({Q}_2)})}\\&#10;    \text{IDF}({Q}^i_1)=log\frac{N-n({Q}_1^i)+0.5}{n({Q}^i_1)+0.5}&#10;\end{gather*}&#10;&#10;&#10;\end{document}"/>
  <p:tag name="IGUANATEXSIZE" val="20"/>
  <p:tag name="IGUANATEXCURSOR" val="43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071.xml><?xml version="1.0" encoding="utf-8"?>
<p:tagLst xmlns:a="http://schemas.openxmlformats.org/drawingml/2006/main" xmlns:r="http://schemas.openxmlformats.org/officeDocument/2006/relationships" xmlns:p="http://schemas.openxmlformats.org/presentationml/2006/main">
  <p:tag name="ORIGINALHEIGHT" val="4.76311"/>
  <p:tag name="ORIGINALWIDTH" val="5.312913"/>
  <p:tag name="EMFCHILD" val="True"/>
</p:tagLst>
</file>

<file path=ppt/tags/tag1072.xml><?xml version="1.0" encoding="utf-8"?>
<p:tagLst xmlns:a="http://schemas.openxmlformats.org/drawingml/2006/main" xmlns:r="http://schemas.openxmlformats.org/officeDocument/2006/relationships" xmlns:p="http://schemas.openxmlformats.org/presentationml/2006/main">
  <p:tag name="ORIGINALHEIGHT" val="4.76311"/>
  <p:tag name="ORIGINALWIDTH" val="7.403386"/>
  <p:tag name="EMFCHILD" val="True"/>
</p:tagLst>
</file>

<file path=ppt/tags/tag1073.xml><?xml version="1.0" encoding="utf-8"?>
<p:tagLst xmlns:a="http://schemas.openxmlformats.org/drawingml/2006/main" xmlns:r="http://schemas.openxmlformats.org/officeDocument/2006/relationships" xmlns:p="http://schemas.openxmlformats.org/presentationml/2006/main">
  <p:tag name="ORIGINALHEIGHT" val="4.63063"/>
  <p:tag name="ORIGINALWIDTH" val="3.069685"/>
  <p:tag name="EMFCHILD" val="True"/>
</p:tagLst>
</file>

<file path=ppt/tags/tag1074.xml><?xml version="1.0" encoding="utf-8"?>
<p:tagLst xmlns:a="http://schemas.openxmlformats.org/drawingml/2006/main" xmlns:r="http://schemas.openxmlformats.org/officeDocument/2006/relationships" xmlns:p="http://schemas.openxmlformats.org/presentationml/2006/main">
  <p:tag name="ORIGINALHEIGHT" val="4.770079"/>
  <p:tag name="ORIGINALWIDTH" val="3.069685"/>
  <p:tag name="EMFCHILD" val="True"/>
</p:tagLst>
</file>

<file path=ppt/tags/tag1075.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076.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077.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078.xml><?xml version="1.0" encoding="utf-8"?>
<p:tagLst xmlns:a="http://schemas.openxmlformats.org/drawingml/2006/main" xmlns:r="http://schemas.openxmlformats.org/officeDocument/2006/relationships" xmlns:p="http://schemas.openxmlformats.org/presentationml/2006/main">
  <p:tag name="ORIGINALHEIGHT" val="2.978819"/>
  <p:tag name="ORIGINALWIDTH" val="1.160787"/>
  <p:tag name="EMFCHILD" val="True"/>
</p:tagLst>
</file>

<file path=ppt/tags/tag1079.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1.056037"/>
  <p:tag name="ORIGINALWIDTH" val="1.056037"/>
  <p:tag name="EMFCHILD" val="True"/>
</p:tagLst>
</file>

<file path=ppt/tags/tag1080.xml><?xml version="1.0" encoding="utf-8"?>
<p:tagLst xmlns:a="http://schemas.openxmlformats.org/drawingml/2006/main" xmlns:r="http://schemas.openxmlformats.org/officeDocument/2006/relationships" xmlns:p="http://schemas.openxmlformats.org/presentationml/2006/main">
  <p:tag name="ORIGINALHEIGHT" val="4.63063"/>
  <p:tag name="ORIGINALWIDTH" val="3.069685"/>
  <p:tag name="EMFCHILD" val="True"/>
</p:tagLst>
</file>

<file path=ppt/tags/tag1081.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082.xml><?xml version="1.0" encoding="utf-8"?>
<p:tagLst xmlns:a="http://schemas.openxmlformats.org/drawingml/2006/main" xmlns:r="http://schemas.openxmlformats.org/officeDocument/2006/relationships" xmlns:p="http://schemas.openxmlformats.org/presentationml/2006/main">
  <p:tag name="ORIGINALHEIGHT" val="2.33122"/>
  <p:tag name="ORIGINALWIDTH" val="6.597756"/>
  <p:tag name="EMFCHILD" val="True"/>
</p:tagLst>
</file>

<file path=ppt/tags/tag1083.xml><?xml version="1.0" encoding="utf-8"?>
<p:tagLst xmlns:a="http://schemas.openxmlformats.org/drawingml/2006/main" xmlns:r="http://schemas.openxmlformats.org/officeDocument/2006/relationships" xmlns:p="http://schemas.openxmlformats.org/presentationml/2006/main">
  <p:tag name="ORIGINALHEIGHT" val="6.973819"/>
  <p:tag name="ORIGINALWIDTH" val="0.3402756"/>
  <p:tag name="EMFCHILD" val="True"/>
</p:tagLst>
</file>

<file path=ppt/tags/tag1084.xml><?xml version="1.0" encoding="utf-8"?>
<p:tagLst xmlns:a="http://schemas.openxmlformats.org/drawingml/2006/main" xmlns:r="http://schemas.openxmlformats.org/officeDocument/2006/relationships" xmlns:p="http://schemas.openxmlformats.org/presentationml/2006/main">
  <p:tag name="ORIGINALHEIGHT" val="6.255512"/>
  <p:tag name="ORIGINALWIDTH" val="5.278189"/>
  <p:tag name="EMFCHILD" val="True"/>
</p:tagLst>
</file>

<file path=ppt/tags/tag1085.xml><?xml version="1.0" encoding="utf-8"?>
<p:tagLst xmlns:a="http://schemas.openxmlformats.org/drawingml/2006/main" xmlns:r="http://schemas.openxmlformats.org/officeDocument/2006/relationships" xmlns:p="http://schemas.openxmlformats.org/presentationml/2006/main">
  <p:tag name="ORIGINALHEIGHT" val="3.31752"/>
  <p:tag name="ORIGINALWIDTH" val="2.038858"/>
  <p:tag name="EMFCHILD" val="True"/>
</p:tagLst>
</file>

<file path=ppt/tags/tag1086.xml><?xml version="1.0" encoding="utf-8"?>
<p:tagLst xmlns:a="http://schemas.openxmlformats.org/drawingml/2006/main" xmlns:r="http://schemas.openxmlformats.org/officeDocument/2006/relationships" xmlns:p="http://schemas.openxmlformats.org/presentationml/2006/main">
  <p:tag name="ORIGINALHEIGHT" val="6.973819"/>
  <p:tag name="ORIGINALWIDTH" val="0.3402756"/>
  <p:tag name="EMFCHILD" val="True"/>
</p:tagLst>
</file>

<file path=ppt/tags/tag1087.xml><?xml version="1.0" encoding="utf-8"?>
<p:tagLst xmlns:a="http://schemas.openxmlformats.org/drawingml/2006/main" xmlns:r="http://schemas.openxmlformats.org/officeDocument/2006/relationships" xmlns:p="http://schemas.openxmlformats.org/presentationml/2006/main">
  <p:tag name="ORIGINALHEIGHT" val="13.94768"/>
  <p:tag name="ORIGINALWIDTH" val="13.20547"/>
  <p:tag name="EMFCHILD" val="True"/>
</p:tagLst>
</file>

<file path=ppt/tags/tag1088.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089.xml><?xml version="1.0" encoding="utf-8"?>
<p:tagLst xmlns:a="http://schemas.openxmlformats.org/drawingml/2006/main" xmlns:r="http://schemas.openxmlformats.org/officeDocument/2006/relationships" xmlns:p="http://schemas.openxmlformats.org/presentationml/2006/main">
  <p:tag name="ORIGINALHEIGHT" val="1.875945"/>
  <p:tag name="ORIGINALWIDTH" val="5.111536"/>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1090.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091.xml><?xml version="1.0" encoding="utf-8"?>
<p:tagLst xmlns:a="http://schemas.openxmlformats.org/drawingml/2006/main" xmlns:r="http://schemas.openxmlformats.org/officeDocument/2006/relationships" xmlns:p="http://schemas.openxmlformats.org/presentationml/2006/main">
  <p:tag name="ORIGINALHEIGHT" val="6.804449"/>
  <p:tag name="ORIGINALWIDTH" val="3.026024"/>
  <p:tag name="EMFCHILD" val="True"/>
</p:tagLst>
</file>

<file path=ppt/tags/tag1092.xml><?xml version="1.0" encoding="utf-8"?>
<p:tagLst xmlns:a="http://schemas.openxmlformats.org/drawingml/2006/main" xmlns:r="http://schemas.openxmlformats.org/officeDocument/2006/relationships" xmlns:p="http://schemas.openxmlformats.org/presentationml/2006/main">
  <p:tag name="ORIGINALHEIGHT" val="6.804449"/>
  <p:tag name="ORIGINALWIDTH" val="6.667205"/>
  <p:tag name="EMFCHILD" val="True"/>
</p:tagLst>
</file>

<file path=ppt/tags/tag1093.xml><?xml version="1.0" encoding="utf-8"?>
<p:tagLst xmlns:a="http://schemas.openxmlformats.org/drawingml/2006/main" xmlns:r="http://schemas.openxmlformats.org/officeDocument/2006/relationships" xmlns:p="http://schemas.openxmlformats.org/presentationml/2006/main">
  <p:tag name="ORIGINALHEIGHT" val="6.774567"/>
  <p:tag name="ORIGINALWIDTH" val="5.724685"/>
  <p:tag name="EMFCHILD" val="True"/>
</p:tagLst>
</file>

<file path=ppt/tags/tag1094.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095.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096.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097.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098.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099.xml><?xml version="1.0" encoding="utf-8"?>
<p:tagLst xmlns:a="http://schemas.openxmlformats.org/drawingml/2006/main" xmlns:r="http://schemas.openxmlformats.org/officeDocument/2006/relationships" xmlns:p="http://schemas.openxmlformats.org/presentationml/2006/main">
  <p:tag name="ORIGINALHEIGHT" val="9.065985"/>
  <p:tag name="ORIGINALWIDTH" val="4.950788"/>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3.377323"/>
  <p:tag name="ORIGINALWIDTH" val="1.753386"/>
  <p:tag name="EMFCHILD" val="True"/>
</p:tagLst>
</file>

<file path=ppt/tags/tag110.xml><?xml version="1.0" encoding="utf-8"?>
<p:tagLst xmlns:a="http://schemas.openxmlformats.org/drawingml/2006/main" xmlns:r="http://schemas.openxmlformats.org/officeDocument/2006/relationships" xmlns:p="http://schemas.openxmlformats.org/presentationml/2006/main">
  <p:tag name="ORIGINALHEIGHT" val="4.582808"/>
  <p:tag name="ORIGINALWIDTH" val="6.12699"/>
  <p:tag name="EMFCHILD" val="True"/>
</p:tagLst>
</file>

<file path=ppt/tags/tag1100.xml><?xml version="1.0" encoding="utf-8"?>
<p:tagLst xmlns:a="http://schemas.openxmlformats.org/drawingml/2006/main" xmlns:r="http://schemas.openxmlformats.org/officeDocument/2006/relationships" xmlns:p="http://schemas.openxmlformats.org/presentationml/2006/main">
  <p:tag name="ORIGINALHEIGHT" val="4.513071"/>
  <p:tag name="ORIGINALWIDTH" val="4.038032"/>
  <p:tag name="EMFCHILD" val="True"/>
</p:tagLst>
</file>

<file path=ppt/tags/tag1101.xml><?xml version="1.0" encoding="utf-8"?>
<p:tagLst xmlns:a="http://schemas.openxmlformats.org/drawingml/2006/main" xmlns:r="http://schemas.openxmlformats.org/officeDocument/2006/relationships" xmlns:p="http://schemas.openxmlformats.org/presentationml/2006/main">
  <p:tag name="ORIGINALHEIGHT" val="4.513071"/>
  <p:tag name="ORIGINALWIDTH" val="3.809843"/>
  <p:tag name="EMFCHILD" val="True"/>
</p:tagLst>
</file>

<file path=ppt/tags/tag1102.xml><?xml version="1.0" encoding="utf-8"?>
<p:tagLst xmlns:a="http://schemas.openxmlformats.org/drawingml/2006/main" xmlns:r="http://schemas.openxmlformats.org/officeDocument/2006/relationships" xmlns:p="http://schemas.openxmlformats.org/presentationml/2006/main">
  <p:tag name="ORIGINALHEIGHT" val="6.33622"/>
  <p:tag name="ORIGINALWIDTH" val="4.087638"/>
  <p:tag name="EMFCHILD" val="True"/>
</p:tagLst>
</file>

<file path=ppt/tags/tag1103.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04.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05.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106.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07.xml><?xml version="1.0" encoding="utf-8"?>
<p:tagLst xmlns:a="http://schemas.openxmlformats.org/drawingml/2006/main" xmlns:r="http://schemas.openxmlformats.org/officeDocument/2006/relationships" xmlns:p="http://schemas.openxmlformats.org/presentationml/2006/main">
  <p:tag name="ORIGINALHEIGHT" val="2.978819"/>
  <p:tag name="ORIGINALWIDTH" val="1.160787"/>
  <p:tag name="EMFCHILD" val="True"/>
</p:tagLst>
</file>

<file path=ppt/tags/tag1108.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09.xml><?xml version="1.0" encoding="utf-8"?>
<p:tagLst xmlns:a="http://schemas.openxmlformats.org/drawingml/2006/main" xmlns:r="http://schemas.openxmlformats.org/officeDocument/2006/relationships" xmlns:p="http://schemas.openxmlformats.org/presentationml/2006/main">
  <p:tag name="ORIGINALHEIGHT" val="4.63063"/>
  <p:tag name="ORIGINALWIDTH" val="3.069685"/>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4.902581"/>
  <p:tag name="ORIGINALWIDTH" val="4.093614"/>
  <p:tag name="EMFCHILD" val="True"/>
</p:tagLst>
</file>

<file path=ppt/tags/tag1110.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11.xml><?xml version="1.0" encoding="utf-8"?>
<p:tagLst xmlns:a="http://schemas.openxmlformats.org/drawingml/2006/main" xmlns:r="http://schemas.openxmlformats.org/officeDocument/2006/relationships" xmlns:p="http://schemas.openxmlformats.org/presentationml/2006/main">
  <p:tag name="ORIGINALHEIGHT" val="7.023622"/>
  <p:tag name="ORIGINALWIDTH" val="3.214528"/>
  <p:tag name="EMFCHILD" val="True"/>
</p:tagLst>
</file>

<file path=ppt/tags/tag1112.xml><?xml version="1.0" encoding="utf-8"?>
<p:tagLst xmlns:a="http://schemas.openxmlformats.org/drawingml/2006/main" xmlns:r="http://schemas.openxmlformats.org/officeDocument/2006/relationships" xmlns:p="http://schemas.openxmlformats.org/presentationml/2006/main">
  <p:tag name="ORIGINALHEIGHT" val="4.403465"/>
  <p:tag name="ORIGINALWIDTH" val="3.333583"/>
  <p:tag name="EMFCHILD" val="True"/>
</p:tagLst>
</file>

<file path=ppt/tags/tag1113.xml><?xml version="1.0" encoding="utf-8"?>
<p:tagLst xmlns:a="http://schemas.openxmlformats.org/drawingml/2006/main" xmlns:r="http://schemas.openxmlformats.org/officeDocument/2006/relationships" xmlns:p="http://schemas.openxmlformats.org/presentationml/2006/main">
  <p:tag name="ORIGINALHEIGHT" val="4.572834"/>
  <p:tag name="ORIGINALWIDTH" val="3.839606"/>
  <p:tag name="EMFCHILD" val="True"/>
</p:tagLst>
</file>

<file path=ppt/tags/tag1114.xml><?xml version="1.0" encoding="utf-8"?>
<p:tagLst xmlns:a="http://schemas.openxmlformats.org/drawingml/2006/main" xmlns:r="http://schemas.openxmlformats.org/officeDocument/2006/relationships" xmlns:p="http://schemas.openxmlformats.org/presentationml/2006/main">
  <p:tag name="ORIGINALHEIGHT" val="6.33622"/>
  <p:tag name="ORIGINALWIDTH" val="4.89126"/>
  <p:tag name="EMFCHILD" val="True"/>
</p:tagLst>
</file>

<file path=ppt/tags/tag1115.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16.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17.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118.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19.xml><?xml version="1.0" encoding="utf-8"?>
<p:tagLst xmlns:a="http://schemas.openxmlformats.org/drawingml/2006/main" xmlns:r="http://schemas.openxmlformats.org/officeDocument/2006/relationships" xmlns:p="http://schemas.openxmlformats.org/presentationml/2006/main">
  <p:tag name="ORIGINALHEIGHT" val="2.978819"/>
  <p:tag name="ORIGINALWIDTH" val="1.160787"/>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9.962598"/>
  <p:tag name="ORIGINALWIDTH" val="1.364873"/>
  <p:tag name="EMFCHILD" val="True"/>
</p:tagLst>
</file>

<file path=ppt/tags/tag1120.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21.xml><?xml version="1.0" encoding="utf-8"?>
<p:tagLst xmlns:a="http://schemas.openxmlformats.org/drawingml/2006/main" xmlns:r="http://schemas.openxmlformats.org/officeDocument/2006/relationships" xmlns:p="http://schemas.openxmlformats.org/presentationml/2006/main">
  <p:tag name="ORIGINALHEIGHT" val="4.63063"/>
  <p:tag name="ORIGINALWIDTH" val="3.069685"/>
  <p:tag name="EMFCHILD" val="True"/>
</p:tagLst>
</file>

<file path=ppt/tags/tag1122.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23.xml><?xml version="1.0" encoding="utf-8"?>
<p:tagLst xmlns:a="http://schemas.openxmlformats.org/drawingml/2006/main" xmlns:r="http://schemas.openxmlformats.org/officeDocument/2006/relationships" xmlns:p="http://schemas.openxmlformats.org/presentationml/2006/main">
  <p:tag name="ORIGINALHEIGHT" val="2.33122"/>
  <p:tag name="ORIGINALWIDTH" val="6.597756"/>
  <p:tag name="EMFCHILD" val="True"/>
</p:tagLst>
</file>

<file path=ppt/tags/tag1124.xml><?xml version="1.0" encoding="utf-8"?>
<p:tagLst xmlns:a="http://schemas.openxmlformats.org/drawingml/2006/main" xmlns:r="http://schemas.openxmlformats.org/officeDocument/2006/relationships" xmlns:p="http://schemas.openxmlformats.org/presentationml/2006/main">
  <p:tag name="ORIGINALHEIGHT" val="4.403465"/>
  <p:tag name="ORIGINALWIDTH" val="4.990472"/>
  <p:tag name="EMFCHILD" val="True"/>
</p:tagLst>
</file>

<file path=ppt/tags/tag1125.xml><?xml version="1.0" encoding="utf-8"?>
<p:tagLst xmlns:a="http://schemas.openxmlformats.org/drawingml/2006/main" xmlns:r="http://schemas.openxmlformats.org/officeDocument/2006/relationships" xmlns:p="http://schemas.openxmlformats.org/presentationml/2006/main">
  <p:tag name="ORIGINALHEIGHT" val="4.513071"/>
  <p:tag name="ORIGINALWIDTH" val="4.990472"/>
  <p:tag name="EMFCHILD" val="True"/>
</p:tagLst>
</file>

<file path=ppt/tags/tag1126.xml><?xml version="1.0" encoding="utf-8"?>
<p:tagLst xmlns:a="http://schemas.openxmlformats.org/drawingml/2006/main" xmlns:r="http://schemas.openxmlformats.org/officeDocument/2006/relationships" xmlns:p="http://schemas.openxmlformats.org/presentationml/2006/main">
  <p:tag name="ORIGINALHEIGHT" val="4.403465"/>
  <p:tag name="ORIGINALWIDTH" val="7.748662"/>
  <p:tag name="EMFCHILD" val="True"/>
</p:tagLst>
</file>

<file path=ppt/tags/tag1127.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28.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29.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5.778303"/>
  <p:tag name="ORIGINALWIDTH" val="4.981277"/>
  <p:tag name="EMFCHILD" val="True"/>
</p:tagLst>
</file>

<file path=ppt/tags/tag1130.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31.xml><?xml version="1.0" encoding="utf-8"?>
<p:tagLst xmlns:a="http://schemas.openxmlformats.org/drawingml/2006/main" xmlns:r="http://schemas.openxmlformats.org/officeDocument/2006/relationships" xmlns:p="http://schemas.openxmlformats.org/presentationml/2006/main">
  <p:tag name="ORIGINALHEIGHT" val="2.978819"/>
  <p:tag name="ORIGINALWIDTH" val="1.160787"/>
  <p:tag name="EMFCHILD" val="True"/>
</p:tagLst>
</file>

<file path=ppt/tags/tag1132.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33.xml><?xml version="1.0" encoding="utf-8"?>
<p:tagLst xmlns:a="http://schemas.openxmlformats.org/drawingml/2006/main" xmlns:r="http://schemas.openxmlformats.org/officeDocument/2006/relationships" xmlns:p="http://schemas.openxmlformats.org/presentationml/2006/main">
  <p:tag name="ORIGINALHEIGHT" val="4.63063"/>
  <p:tag name="ORIGINALWIDTH" val="3.069685"/>
  <p:tag name="EMFCHILD" val="True"/>
</p:tagLst>
</file>

<file path=ppt/tags/tag1134.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35.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36.xml><?xml version="1.0" encoding="utf-8"?>
<p:tagLst xmlns:a="http://schemas.openxmlformats.org/drawingml/2006/main" xmlns:r="http://schemas.openxmlformats.org/officeDocument/2006/relationships" xmlns:p="http://schemas.openxmlformats.org/presentationml/2006/main">
  <p:tag name="ORIGINALHEIGHT" val="7.023622"/>
  <p:tag name="ORIGINALWIDTH" val="4.49441"/>
  <p:tag name="EMFCHILD" val="True"/>
</p:tagLst>
</file>

<file path=ppt/tags/tag1137.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38.xml><?xml version="1.0" encoding="utf-8"?>
<p:tagLst xmlns:a="http://schemas.openxmlformats.org/drawingml/2006/main" xmlns:r="http://schemas.openxmlformats.org/officeDocument/2006/relationships" xmlns:p="http://schemas.openxmlformats.org/presentationml/2006/main">
  <p:tag name="ORIGINALHEIGHT" val="6.635079"/>
  <p:tag name="ORIGINALWIDTH" val="6.597756"/>
  <p:tag name="EMFCHILD" val="True"/>
</p:tagLst>
</file>

<file path=ppt/tags/tag1139.xml><?xml version="1.0" encoding="utf-8"?>
<p:tagLst xmlns:a="http://schemas.openxmlformats.org/drawingml/2006/main" xmlns:r="http://schemas.openxmlformats.org/officeDocument/2006/relationships" xmlns:p="http://schemas.openxmlformats.org/presentationml/2006/main">
  <p:tag name="ORIGINALHEIGHT" val="6.635079"/>
  <p:tag name="ORIGINALWIDTH" val="3.274055"/>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6.824366"/>
  <p:tag name="ORIGINALWIDTH" val="6.844314"/>
  <p:tag name="EMFCHILD" val="True"/>
</p:tagLst>
</file>

<file path=ppt/tags/tag1140.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41.xml><?xml version="1.0" encoding="utf-8"?>
<p:tagLst xmlns:a="http://schemas.openxmlformats.org/drawingml/2006/main" xmlns:r="http://schemas.openxmlformats.org/officeDocument/2006/relationships" xmlns:p="http://schemas.openxmlformats.org/presentationml/2006/main">
  <p:tag name="ORIGINALHEIGHT" val="0.3984646"/>
  <p:tag name="ORIGINALWIDTH" val="173.0121"/>
  <p:tag name="EMFCHILD" val="True"/>
</p:tagLst>
</file>

<file path=ppt/tags/tag1142.xml><?xml version="1.0" encoding="utf-8"?>
<p:tagLst xmlns:a="http://schemas.openxmlformats.org/drawingml/2006/main" xmlns:r="http://schemas.openxmlformats.org/officeDocument/2006/relationships" xmlns:p="http://schemas.openxmlformats.org/presentationml/2006/main">
  <p:tag name="ORIGINALHEIGHT" val="4.403465"/>
  <p:tag name="ORIGINALWIDTH" val="4.990472"/>
  <p:tag name="EMFCHILD" val="True"/>
</p:tagLst>
</file>

<file path=ppt/tags/tag1143.xml><?xml version="1.0" encoding="utf-8"?>
<p:tagLst xmlns:a="http://schemas.openxmlformats.org/drawingml/2006/main" xmlns:r="http://schemas.openxmlformats.org/officeDocument/2006/relationships" xmlns:p="http://schemas.openxmlformats.org/presentationml/2006/main">
  <p:tag name="ORIGINALHEIGHT" val="4.513071"/>
  <p:tag name="ORIGINALWIDTH" val="4.990472"/>
  <p:tag name="EMFCHILD" val="True"/>
</p:tagLst>
</file>

<file path=ppt/tags/tag1144.xml><?xml version="1.0" encoding="utf-8"?>
<p:tagLst xmlns:a="http://schemas.openxmlformats.org/drawingml/2006/main" xmlns:r="http://schemas.openxmlformats.org/officeDocument/2006/relationships" xmlns:p="http://schemas.openxmlformats.org/presentationml/2006/main">
  <p:tag name="ORIGINALHEIGHT" val="4.403465"/>
  <p:tag name="ORIGINALWIDTH" val="7.748662"/>
  <p:tag name="EMFCHILD" val="True"/>
</p:tagLst>
</file>

<file path=ppt/tags/tag1145.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46.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47.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148.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49.xml><?xml version="1.0" encoding="utf-8"?>
<p:tagLst xmlns:a="http://schemas.openxmlformats.org/drawingml/2006/main" xmlns:r="http://schemas.openxmlformats.org/officeDocument/2006/relationships" xmlns:p="http://schemas.openxmlformats.org/presentationml/2006/main">
  <p:tag name="ORIGINALHEIGHT" val="2.978819"/>
  <p:tag name="ORIGINALWIDTH" val="1.160787"/>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4.630621"/>
  <p:tag name="ORIGINALWIDTH" val="3.082415"/>
  <p:tag name="EMFCHILD" val="True"/>
</p:tagLst>
</file>

<file path=ppt/tags/tag1150.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51.xml><?xml version="1.0" encoding="utf-8"?>
<p:tagLst xmlns:a="http://schemas.openxmlformats.org/drawingml/2006/main" xmlns:r="http://schemas.openxmlformats.org/officeDocument/2006/relationships" xmlns:p="http://schemas.openxmlformats.org/presentationml/2006/main">
  <p:tag name="ORIGINALHEIGHT" val="4.63063"/>
  <p:tag name="ORIGINALWIDTH" val="3.069685"/>
  <p:tag name="EMFCHILD" val="True"/>
</p:tagLst>
</file>

<file path=ppt/tags/tag1152.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53.xml><?xml version="1.0" encoding="utf-8"?>
<p:tagLst xmlns:a="http://schemas.openxmlformats.org/drawingml/2006/main" xmlns:r="http://schemas.openxmlformats.org/officeDocument/2006/relationships" xmlns:p="http://schemas.openxmlformats.org/presentationml/2006/main">
  <p:tag name="ORIGINALHEIGHT" val="6.635079"/>
  <p:tag name="ORIGINALWIDTH" val="6.597756"/>
  <p:tag name="EMFCHILD" val="True"/>
</p:tagLst>
</file>

<file path=ppt/tags/tag1154.xml><?xml version="1.0" encoding="utf-8"?>
<p:tagLst xmlns:a="http://schemas.openxmlformats.org/drawingml/2006/main" xmlns:r="http://schemas.openxmlformats.org/officeDocument/2006/relationships" xmlns:p="http://schemas.openxmlformats.org/presentationml/2006/main">
  <p:tag name="ORIGINALHEIGHT" val="7.023622"/>
  <p:tag name="ORIGINALWIDTH" val="4.49441"/>
  <p:tag name="EMFCHILD" val="True"/>
</p:tagLst>
</file>

<file path=ppt/tags/tag1155.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56.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57.xml><?xml version="1.0" encoding="utf-8"?>
<p:tagLst xmlns:a="http://schemas.openxmlformats.org/drawingml/2006/main" xmlns:r="http://schemas.openxmlformats.org/officeDocument/2006/relationships" xmlns:p="http://schemas.openxmlformats.org/presentationml/2006/main">
  <p:tag name="ORIGINALHEIGHT" val="6.635079"/>
  <p:tag name="ORIGINALWIDTH" val="3.274055"/>
  <p:tag name="EMFCHILD" val="True"/>
</p:tagLst>
</file>

<file path=ppt/tags/tag1158.xml><?xml version="1.0" encoding="utf-8"?>
<p:tagLst xmlns:a="http://schemas.openxmlformats.org/drawingml/2006/main" xmlns:r="http://schemas.openxmlformats.org/officeDocument/2006/relationships" xmlns:p="http://schemas.openxmlformats.org/presentationml/2006/main">
  <p:tag name="ORIGINALHEIGHT" val="0.3985039"/>
  <p:tag name="ORIGINALWIDTH" val="6.062008"/>
  <p:tag name="EMFCHILD" val="True"/>
</p:tagLst>
</file>

<file path=ppt/tags/tag1159.xml><?xml version="1.0" encoding="utf-8"?>
<p:tagLst xmlns:a="http://schemas.openxmlformats.org/drawingml/2006/main" xmlns:r="http://schemas.openxmlformats.org/officeDocument/2006/relationships" xmlns:p="http://schemas.openxmlformats.org/presentationml/2006/main">
  <p:tag name="ORIGINALHEIGHT" val="7.023622"/>
  <p:tag name="ORIGINALWIDTH" val="3.651102"/>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4.90958"/>
  <p:tag name="ORIGINALWIDTH" val="3.584515"/>
  <p:tag name="EMFCHILD" val="True"/>
</p:tagLst>
</file>

<file path=ppt/tags/tag1160.xml><?xml version="1.0" encoding="utf-8"?>
<p:tagLst xmlns:a="http://schemas.openxmlformats.org/drawingml/2006/main" xmlns:r="http://schemas.openxmlformats.org/officeDocument/2006/relationships" xmlns:p="http://schemas.openxmlformats.org/presentationml/2006/main">
  <p:tag name="ORIGINALHEIGHT" val="6.635079"/>
  <p:tag name="ORIGINALWIDTH" val="6.597756"/>
  <p:tag name="EMFCHILD" val="True"/>
</p:tagLst>
</file>

<file path=ppt/tags/tag1161.xml><?xml version="1.0" encoding="utf-8"?>
<p:tagLst xmlns:a="http://schemas.openxmlformats.org/drawingml/2006/main" xmlns:r="http://schemas.openxmlformats.org/officeDocument/2006/relationships" xmlns:p="http://schemas.openxmlformats.org/presentationml/2006/main">
  <p:tag name="ORIGINALHEIGHT" val="7.023622"/>
  <p:tag name="ORIGINALWIDTH" val="3.651102"/>
  <p:tag name="EMFCHILD" val="True"/>
</p:tagLst>
</file>

<file path=ppt/tags/tag1162.xml><?xml version="1.0" encoding="utf-8"?>
<p:tagLst xmlns:a="http://schemas.openxmlformats.org/drawingml/2006/main" xmlns:r="http://schemas.openxmlformats.org/officeDocument/2006/relationships" xmlns:p="http://schemas.openxmlformats.org/presentationml/2006/main">
  <p:tag name="ORIGINALHEIGHT" val="4.293898"/>
  <p:tag name="ORIGINALWIDTH" val="3.660984"/>
  <p:tag name="EMFCHILD" val="True"/>
</p:tagLst>
</file>

<file path=ppt/tags/tag1163.xml><?xml version="1.0" encoding="utf-8"?>
<p:tagLst xmlns:a="http://schemas.openxmlformats.org/drawingml/2006/main" xmlns:r="http://schemas.openxmlformats.org/officeDocument/2006/relationships" xmlns:p="http://schemas.openxmlformats.org/presentationml/2006/main">
  <p:tag name="ORIGINALHEIGHT" val="6.973819"/>
  <p:tag name="ORIGINALWIDTH" val="0.3402756"/>
  <p:tag name="EMFCHILD" val="True"/>
</p:tagLst>
</file>

<file path=ppt/tags/tag1164.xml><?xml version="1.0" encoding="utf-8"?>
<p:tagLst xmlns:a="http://schemas.openxmlformats.org/drawingml/2006/main" xmlns:r="http://schemas.openxmlformats.org/officeDocument/2006/relationships" xmlns:p="http://schemas.openxmlformats.org/presentationml/2006/main">
  <p:tag name="ORIGINALHEIGHT" val="6.255512"/>
  <p:tag name="ORIGINALWIDTH" val="5.278189"/>
  <p:tag name="EMFCHILD" val="True"/>
</p:tagLst>
</file>

<file path=ppt/tags/tag1165.xml><?xml version="1.0" encoding="utf-8"?>
<p:tagLst xmlns:a="http://schemas.openxmlformats.org/drawingml/2006/main" xmlns:r="http://schemas.openxmlformats.org/officeDocument/2006/relationships" xmlns:p="http://schemas.openxmlformats.org/presentationml/2006/main">
  <p:tag name="ORIGINALHEIGHT" val="3.31752"/>
  <p:tag name="ORIGINALWIDTH" val="2.470433"/>
  <p:tag name="EMFCHILD" val="True"/>
</p:tagLst>
</file>

<file path=ppt/tags/tag1166.xml><?xml version="1.0" encoding="utf-8"?>
<p:tagLst xmlns:a="http://schemas.openxmlformats.org/drawingml/2006/main" xmlns:r="http://schemas.openxmlformats.org/officeDocument/2006/relationships" xmlns:p="http://schemas.openxmlformats.org/presentationml/2006/main">
  <p:tag name="ORIGINALHEIGHT" val="6.973819"/>
  <p:tag name="ORIGINALWIDTH" val="0.3402756"/>
  <p:tag name="EMFCHILD" val="True"/>
</p:tagLst>
</file>

<file path=ppt/tags/tag1167.xml><?xml version="1.0" encoding="utf-8"?>
<p:tagLst xmlns:a="http://schemas.openxmlformats.org/drawingml/2006/main" xmlns:r="http://schemas.openxmlformats.org/officeDocument/2006/relationships" xmlns:p="http://schemas.openxmlformats.org/presentationml/2006/main">
  <p:tag name="ORIGINALHEIGHT" val="0.3984646"/>
  <p:tag name="ORIGINALWIDTH" val="38.34169"/>
  <p:tag name="EMFCHILD" val="True"/>
</p:tagLst>
</file>

<file path=ppt/tags/tag1168.xml><?xml version="1.0" encoding="utf-8"?>
<p:tagLst xmlns:a="http://schemas.openxmlformats.org/drawingml/2006/main" xmlns:r="http://schemas.openxmlformats.org/officeDocument/2006/relationships" xmlns:p="http://schemas.openxmlformats.org/presentationml/2006/main">
  <p:tag name="ORIGINALHEIGHT" val="3.180039"/>
  <p:tag name="ORIGINALWIDTH" val="3.465551"/>
  <p:tag name="EMFCHILD" val="True"/>
</p:tagLst>
</file>

<file path=ppt/tags/tag1169.xml><?xml version="1.0" encoding="utf-8"?>
<p:tagLst xmlns:a="http://schemas.openxmlformats.org/drawingml/2006/main" xmlns:r="http://schemas.openxmlformats.org/officeDocument/2006/relationships" xmlns:p="http://schemas.openxmlformats.org/presentationml/2006/main">
  <p:tag name="ORIGINALHEIGHT" val="3.075433"/>
  <p:tag name="ORIGINALWIDTH" val="3.729449"/>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3.730971"/>
  <p:tag name="ORIGINALWIDTH" val="3.73797"/>
  <p:tag name="EMFCHILD" val="True"/>
</p:tagLst>
</file>

<file path=ppt/tags/tag1170.xml><?xml version="1.0" encoding="utf-8"?>
<p:tagLst xmlns:a="http://schemas.openxmlformats.org/drawingml/2006/main" xmlns:r="http://schemas.openxmlformats.org/officeDocument/2006/relationships" xmlns:p="http://schemas.openxmlformats.org/presentationml/2006/main">
  <p:tag name="ORIGINALHEIGHT" val="4.574842"/>
  <p:tag name="ORIGINALWIDTH" val="3.514173"/>
  <p:tag name="EMFCHILD" val="True"/>
</p:tagLst>
</file>

<file path=ppt/tags/tag1171.xml><?xml version="1.0" encoding="utf-8"?>
<p:tagLst xmlns:a="http://schemas.openxmlformats.org/drawingml/2006/main" xmlns:r="http://schemas.openxmlformats.org/officeDocument/2006/relationships" xmlns:p="http://schemas.openxmlformats.org/presentationml/2006/main">
  <p:tag name="ORIGINALHEIGHT" val="4.839842"/>
  <p:tag name="ORIGINALWIDTH" val="1.562598"/>
  <p:tag name="EMFCHILD" val="True"/>
</p:tagLst>
</file>

<file path=ppt/tags/tag1172.xml><?xml version="1.0" encoding="utf-8"?>
<p:tagLst xmlns:a="http://schemas.openxmlformats.org/drawingml/2006/main" xmlns:r="http://schemas.openxmlformats.org/officeDocument/2006/relationships" xmlns:p="http://schemas.openxmlformats.org/presentationml/2006/main">
  <p:tag name="ORIGINALHEIGHT" val="3.180039"/>
  <p:tag name="ORIGINALWIDTH" val="2.979409"/>
  <p:tag name="EMFCHILD" val="True"/>
</p:tagLst>
</file>

<file path=ppt/tags/tag1173.xml><?xml version="1.0" encoding="utf-8"?>
<p:tagLst xmlns:a="http://schemas.openxmlformats.org/drawingml/2006/main" xmlns:r="http://schemas.openxmlformats.org/officeDocument/2006/relationships" xmlns:p="http://schemas.openxmlformats.org/presentationml/2006/main">
  <p:tag name="ORIGINALHEIGHT" val="3.075433"/>
  <p:tag name="ORIGINALWIDTH" val="3.72252"/>
  <p:tag name="EMFCHILD" val="True"/>
</p:tagLst>
</file>

<file path=ppt/tags/tag1174.xml><?xml version="1.0" encoding="utf-8"?>
<p:tagLst xmlns:a="http://schemas.openxmlformats.org/drawingml/2006/main" xmlns:r="http://schemas.openxmlformats.org/officeDocument/2006/relationships" xmlns:p="http://schemas.openxmlformats.org/presentationml/2006/main">
  <p:tag name="ORIGINALHEIGHT" val="6.96685"/>
  <p:tag name="ORIGINALWIDTH" val="1.805669"/>
  <p:tag name="EMFCHILD" val="True"/>
</p:tagLst>
</file>

<file path=ppt/tags/tag1175.xml><?xml version="1.0" encoding="utf-8"?>
<p:tagLst xmlns:a="http://schemas.openxmlformats.org/drawingml/2006/main" xmlns:r="http://schemas.openxmlformats.org/officeDocument/2006/relationships" xmlns:p="http://schemas.openxmlformats.org/presentationml/2006/main">
  <p:tag name="ORIGINALHEIGHT" val="6.255512"/>
  <p:tag name="ORIGINALWIDTH" val="5.278189"/>
  <p:tag name="EMFCHILD" val="True"/>
</p:tagLst>
</file>

<file path=ppt/tags/tag1176.xml><?xml version="1.0" encoding="utf-8"?>
<p:tagLst xmlns:a="http://schemas.openxmlformats.org/drawingml/2006/main" xmlns:r="http://schemas.openxmlformats.org/officeDocument/2006/relationships" xmlns:p="http://schemas.openxmlformats.org/presentationml/2006/main">
  <p:tag name="ORIGINALHEIGHT" val="3.31752"/>
  <p:tag name="ORIGINALWIDTH" val="2.470433"/>
  <p:tag name="EMFCHILD" val="True"/>
</p:tagLst>
</file>

<file path=ppt/tags/tag1177.xml><?xml version="1.0" encoding="utf-8"?>
<p:tagLst xmlns:a="http://schemas.openxmlformats.org/drawingml/2006/main" xmlns:r="http://schemas.openxmlformats.org/officeDocument/2006/relationships" xmlns:p="http://schemas.openxmlformats.org/presentationml/2006/main">
  <p:tag name="ORIGINALHEIGHT" val="6.96685"/>
  <p:tag name="ORIGINALWIDTH" val="1.79874"/>
  <p:tag name="EMFCHILD" val="True"/>
</p:tagLst>
</file>

<file path=ppt/tags/tag1178.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79.xml><?xml version="1.0" encoding="utf-8"?>
<p:tagLst xmlns:a="http://schemas.openxmlformats.org/drawingml/2006/main" xmlns:r="http://schemas.openxmlformats.org/officeDocument/2006/relationships" xmlns:p="http://schemas.openxmlformats.org/presentationml/2006/main">
  <p:tag name="ORIGINALHEIGHT" val="6.804449"/>
  <p:tag name="ORIGINALWIDTH" val="3.026024"/>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4.902581"/>
  <p:tag name="ORIGINALWIDTH" val="4.093614"/>
  <p:tag name="EMFCHILD" val="True"/>
</p:tagLst>
</file>

<file path=ppt/tags/tag1180.xml><?xml version="1.0" encoding="utf-8"?>
<p:tagLst xmlns:a="http://schemas.openxmlformats.org/drawingml/2006/main" xmlns:r="http://schemas.openxmlformats.org/officeDocument/2006/relationships" xmlns:p="http://schemas.openxmlformats.org/presentationml/2006/main">
  <p:tag name="ORIGINALHEIGHT" val="6.804449"/>
  <p:tag name="ORIGINALWIDTH" val="6.667205"/>
  <p:tag name="EMFCHILD" val="True"/>
</p:tagLst>
</file>

<file path=ppt/tags/tag1181.xml><?xml version="1.0" encoding="utf-8"?>
<p:tagLst xmlns:a="http://schemas.openxmlformats.org/drawingml/2006/main" xmlns:r="http://schemas.openxmlformats.org/officeDocument/2006/relationships" xmlns:p="http://schemas.openxmlformats.org/presentationml/2006/main">
  <p:tag name="ORIGINALHEIGHT" val="6.774567"/>
  <p:tag name="ORIGINALWIDTH" val="5.724685"/>
  <p:tag name="EMFCHILD" val="True"/>
</p:tagLst>
</file>

<file path=ppt/tags/tag1182.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83.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84.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185.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86.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87.xml><?xml version="1.0" encoding="utf-8"?>
<p:tagLst xmlns:a="http://schemas.openxmlformats.org/drawingml/2006/main" xmlns:r="http://schemas.openxmlformats.org/officeDocument/2006/relationships" xmlns:p="http://schemas.openxmlformats.org/presentationml/2006/main">
  <p:tag name="ORIGINALHEIGHT" val="2.33122"/>
  <p:tag name="ORIGINALWIDTH" val="6.597756"/>
  <p:tag name="EMFCHILD" val="True"/>
</p:tagLst>
</file>

<file path=ppt/tags/tag1188.xml><?xml version="1.0" encoding="utf-8"?>
<p:tagLst xmlns:a="http://schemas.openxmlformats.org/drawingml/2006/main" xmlns:r="http://schemas.openxmlformats.org/officeDocument/2006/relationships" xmlns:p="http://schemas.openxmlformats.org/presentationml/2006/main">
  <p:tag name="ORIGINALHEIGHT" val="7.023622"/>
  <p:tag name="ORIGINALWIDTH" val="2.123189"/>
  <p:tag name="EMFCHILD" val="True"/>
</p:tagLst>
</file>

<file path=ppt/tags/tag1189.xml><?xml version="1.0" encoding="utf-8"?>
<p:tagLst xmlns:a="http://schemas.openxmlformats.org/drawingml/2006/main" xmlns:r="http://schemas.openxmlformats.org/officeDocument/2006/relationships" xmlns:p="http://schemas.openxmlformats.org/presentationml/2006/main">
  <p:tag name="ORIGINALHEIGHT" val="4.513071"/>
  <p:tag name="ORIGINALWIDTH" val="4.246378"/>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8.936482"/>
  <p:tag name="ORIGINALWIDTH" val="7.591514"/>
  <p:tag name="LATEXADDIN" val="\documentclass{article}&#10;\usepackage{amsmath, amsfonts , amssymb, bm}&#10;\pagestyle{empty}&#10;\begin{document}&#10;&#10;$\bm{Q}\in \mathbb{R}^{d\times J}$&#10;&#10;&#10;\end{document}"/>
  <p:tag name="IGUANATEXSIZE" val="18"/>
  <p:tag name="IGUANATEXCURSOR" val="13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190.xml><?xml version="1.0" encoding="utf-8"?>
<p:tagLst xmlns:a="http://schemas.openxmlformats.org/drawingml/2006/main" xmlns:r="http://schemas.openxmlformats.org/officeDocument/2006/relationships" xmlns:p="http://schemas.openxmlformats.org/presentationml/2006/main">
  <p:tag name="ORIGINALHEIGHT" val="6.445827"/>
  <p:tag name="ORIGINALWIDTH" val="4.553937"/>
  <p:tag name="EMFCHILD" val="True"/>
</p:tagLst>
</file>

<file path=ppt/tags/tag1191.xml><?xml version="1.0" encoding="utf-8"?>
<p:tagLst xmlns:a="http://schemas.openxmlformats.org/drawingml/2006/main" xmlns:r="http://schemas.openxmlformats.org/officeDocument/2006/relationships" xmlns:p="http://schemas.openxmlformats.org/presentationml/2006/main">
  <p:tag name="ORIGINALHEIGHT" val="6.804449"/>
  <p:tag name="ORIGINALWIDTH" val="8.353858"/>
  <p:tag name="EMFCHILD" val="True"/>
</p:tagLst>
</file>

<file path=ppt/tags/tag1192.xml><?xml version="1.0" encoding="utf-8"?>
<p:tagLst xmlns:a="http://schemas.openxmlformats.org/drawingml/2006/main" xmlns:r="http://schemas.openxmlformats.org/officeDocument/2006/relationships" xmlns:p="http://schemas.openxmlformats.org/presentationml/2006/main">
  <p:tag name="ORIGINALHEIGHT" val="0.3985039"/>
  <p:tag name="ORIGINALWIDTH" val="6.062008"/>
  <p:tag name="EMFCHILD" val="True"/>
</p:tagLst>
</file>

<file path=ppt/tags/tag1193.xml><?xml version="1.0" encoding="utf-8"?>
<p:tagLst xmlns:a="http://schemas.openxmlformats.org/drawingml/2006/main" xmlns:r="http://schemas.openxmlformats.org/officeDocument/2006/relationships" xmlns:p="http://schemas.openxmlformats.org/presentationml/2006/main">
  <p:tag name="ORIGINALHEIGHT" val="4.513071"/>
  <p:tag name="ORIGINALWIDTH" val="5.377401"/>
  <p:tag name="EMFCHILD" val="True"/>
</p:tagLst>
</file>

<file path=ppt/tags/tag1194.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95.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196.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197.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198.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199.xml><?xml version="1.0" encoding="utf-8"?>
<p:tagLst xmlns:a="http://schemas.openxmlformats.org/drawingml/2006/main" xmlns:r="http://schemas.openxmlformats.org/officeDocument/2006/relationships" xmlns:p="http://schemas.openxmlformats.org/presentationml/2006/main">
  <p:tag name="ORIGINALHEIGHT" val="6.635079"/>
  <p:tag name="ORIGINALWIDTH" val="6.597756"/>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4.553898"/>
  <p:tag name="ORIGINALWIDTH" val="3.856535"/>
  <p:tag name="EMFCHILD" val="True"/>
</p:tagLst>
</file>

<file path=ppt/tags/tag120.xml><?xml version="1.0" encoding="utf-8"?>
<p:tagLst xmlns:a="http://schemas.openxmlformats.org/drawingml/2006/main" xmlns:r="http://schemas.openxmlformats.org/officeDocument/2006/relationships" xmlns:p="http://schemas.openxmlformats.org/presentationml/2006/main">
  <p:tag name="ORIGINALHEIGHT" val="5.778303"/>
  <p:tag name="ORIGINALWIDTH" val="4.981277"/>
  <p:tag name="EMFCHILD" val="True"/>
</p:tagLst>
</file>

<file path=ppt/tags/tag1200.xml><?xml version="1.0" encoding="utf-8"?>
<p:tagLst xmlns:a="http://schemas.openxmlformats.org/drawingml/2006/main" xmlns:r="http://schemas.openxmlformats.org/officeDocument/2006/relationships" xmlns:p="http://schemas.openxmlformats.org/presentationml/2006/main">
  <p:tag name="ORIGINALHEIGHT" val="6.854291"/>
  <p:tag name="ORIGINALWIDTH" val="4.176929"/>
  <p:tag name="EMFCHILD" val="True"/>
</p:tagLst>
</file>

<file path=ppt/tags/tag1201.xml><?xml version="1.0" encoding="utf-8"?>
<p:tagLst xmlns:a="http://schemas.openxmlformats.org/drawingml/2006/main" xmlns:r="http://schemas.openxmlformats.org/officeDocument/2006/relationships" xmlns:p="http://schemas.openxmlformats.org/presentationml/2006/main">
  <p:tag name="ORIGINALHEIGHT" val="1.056024"/>
  <p:tag name="ORIGINALWIDTH" val="1.051654"/>
  <p:tag name="EMFCHILD" val="True"/>
</p:tagLst>
</file>

<file path=ppt/tags/tag1202.xml><?xml version="1.0" encoding="utf-8"?>
<p:tagLst xmlns:a="http://schemas.openxmlformats.org/drawingml/2006/main" xmlns:r="http://schemas.openxmlformats.org/officeDocument/2006/relationships" xmlns:p="http://schemas.openxmlformats.org/presentationml/2006/main">
  <p:tag name="ORIGINALHEIGHT" val="6.854291"/>
  <p:tag name="ORIGINALWIDTH" val="3.958661"/>
  <p:tag name="EMFCHILD" val="True"/>
</p:tagLst>
</file>

<file path=ppt/tags/tag1203.xml><?xml version="1.0" encoding="utf-8"?>
<p:tagLst xmlns:a="http://schemas.openxmlformats.org/drawingml/2006/main" xmlns:r="http://schemas.openxmlformats.org/officeDocument/2006/relationships" xmlns:p="http://schemas.openxmlformats.org/presentationml/2006/main">
  <p:tag name="ORIGINALHEIGHT" val="0.3984646"/>
  <p:tag name="ORIGINALWIDTH" val="71.94941"/>
  <p:tag name="EMFCHILD" val="True"/>
</p:tagLst>
</file>

<file path=ppt/tags/tag1204.xml><?xml version="1.0" encoding="utf-8"?>
<p:tagLst xmlns:a="http://schemas.openxmlformats.org/drawingml/2006/main" xmlns:r="http://schemas.openxmlformats.org/officeDocument/2006/relationships" xmlns:p="http://schemas.openxmlformats.org/presentationml/2006/main">
  <p:tag name="ORIGINALHEIGHT" val="4.513071"/>
  <p:tag name="ORIGINALWIDTH" val="5.377401"/>
  <p:tag name="EMFCHILD" val="True"/>
</p:tagLst>
</file>

<file path=ppt/tags/tag1205.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206.xml><?xml version="1.0" encoding="utf-8"?>
<p:tagLst xmlns:a="http://schemas.openxmlformats.org/drawingml/2006/main" xmlns:r="http://schemas.openxmlformats.org/officeDocument/2006/relationships" xmlns:p="http://schemas.openxmlformats.org/presentationml/2006/main">
  <p:tag name="ORIGINALHEIGHT" val="8.956378"/>
  <p:tag name="ORIGINALWIDTH" val="6.855709"/>
  <p:tag name="EMFCHILD" val="True"/>
</p:tagLst>
</file>

<file path=ppt/tags/tag1207.xml><?xml version="1.0" encoding="utf-8"?>
<p:tagLst xmlns:a="http://schemas.openxmlformats.org/drawingml/2006/main" xmlns:r="http://schemas.openxmlformats.org/officeDocument/2006/relationships" xmlns:p="http://schemas.openxmlformats.org/presentationml/2006/main">
  <p:tag name="ORIGINALHEIGHT" val="4.693386"/>
  <p:tag name="ORIGINALWIDTH" val="2.104331"/>
  <p:tag name="EMFCHILD" val="True"/>
</p:tagLst>
</file>

<file path=ppt/tags/tag1208.xml><?xml version="1.0" encoding="utf-8"?>
<p:tagLst xmlns:a="http://schemas.openxmlformats.org/drawingml/2006/main" xmlns:r="http://schemas.openxmlformats.org/officeDocument/2006/relationships" xmlns:p="http://schemas.openxmlformats.org/presentationml/2006/main">
  <p:tag name="ORIGINALHEIGHT" val="4.63063"/>
  <p:tag name="ORIGINALWIDTH" val="2.527953"/>
  <p:tag name="EMFCHILD" val="True"/>
</p:tagLst>
</file>

<file path=ppt/tags/tag1209.xml><?xml version="1.0" encoding="utf-8"?>
<p:tagLst xmlns:a="http://schemas.openxmlformats.org/drawingml/2006/main" xmlns:r="http://schemas.openxmlformats.org/officeDocument/2006/relationships" xmlns:p="http://schemas.openxmlformats.org/presentationml/2006/main">
  <p:tag name="ORIGINALHEIGHT" val="9.962638"/>
  <p:tag name="ORIGINALWIDTH" val="2.301772"/>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6.824366"/>
  <p:tag name="ORIGINALWIDTH" val="6.844314"/>
  <p:tag name="EMFCHILD" val="True"/>
</p:tagLst>
</file>

<file path=ppt/tags/tag1210.xml><?xml version="1.0" encoding="utf-8"?>
<p:tagLst xmlns:a="http://schemas.openxmlformats.org/drawingml/2006/main" xmlns:r="http://schemas.openxmlformats.org/officeDocument/2006/relationships" xmlns:p="http://schemas.openxmlformats.org/presentationml/2006/main">
  <p:tag name="ORIGINALHEIGHT" val="6.635079"/>
  <p:tag name="ORIGINALWIDTH" val="6.597756"/>
  <p:tag name="EMFCHILD" val="True"/>
</p:tagLst>
</file>

<file path=ppt/tags/tag1211.xml><?xml version="1.0" encoding="utf-8"?>
<p:tagLst xmlns:a="http://schemas.openxmlformats.org/drawingml/2006/main" xmlns:r="http://schemas.openxmlformats.org/officeDocument/2006/relationships" xmlns:p="http://schemas.openxmlformats.org/presentationml/2006/main">
  <p:tag name="ORIGINALHEIGHT" val="6.854291"/>
  <p:tag name="ORIGINALWIDTH" val="4.176929"/>
  <p:tag name="EMFCHILD" val="True"/>
</p:tagLst>
</file>

<file path=ppt/tags/tag1212.xml><?xml version="1.0" encoding="utf-8"?>
<p:tagLst xmlns:a="http://schemas.openxmlformats.org/drawingml/2006/main" xmlns:r="http://schemas.openxmlformats.org/officeDocument/2006/relationships" xmlns:p="http://schemas.openxmlformats.org/presentationml/2006/main">
  <p:tag name="ORIGINALHEIGHT" val="1.056024"/>
  <p:tag name="ORIGINALWIDTH" val="1.051654"/>
  <p:tag name="EMFCHILD" val="True"/>
</p:tagLst>
</file>

<file path=ppt/tags/tag1213.xml><?xml version="1.0" encoding="utf-8"?>
<p:tagLst xmlns:a="http://schemas.openxmlformats.org/drawingml/2006/main" xmlns:r="http://schemas.openxmlformats.org/officeDocument/2006/relationships" xmlns:p="http://schemas.openxmlformats.org/presentationml/2006/main">
  <p:tag name="ORIGINALHEIGHT" val="6.854291"/>
  <p:tag name="ORIGINALWIDTH" val="3.958661"/>
  <p:tag name="EMFCHILD" val="True"/>
</p:tagLst>
</file>

<file path=ppt/tags/tag1214.xml><?xml version="1.0" encoding="utf-8"?>
<p:tagLst xmlns:a="http://schemas.openxmlformats.org/drawingml/2006/main" xmlns:r="http://schemas.openxmlformats.org/officeDocument/2006/relationships" xmlns:p="http://schemas.openxmlformats.org/presentationml/2006/main">
  <p:tag name="ORIGINALHEIGHT" val="39.29264"/>
  <p:tag name="ORIGINALWIDTH" val="154.0349"/>
  <p:tag name="OUTPUTTYPE" val="SVG"/>
  <p:tag name="IGUANATEXVERSION" val="160"/>
  <p:tag name="LATEXADDIN" val="\documentclass{article}&#10;\usepackage{amsmath, amsfonts , amssymb, bm}&#10;\pagestyle{empty}&#10;\begin{document}&#10;&#10;&#10;\begin{gather*}&#10;    \bm{l}_1 = \bm{W}_1\bm{x} \\&#10;    \bm{l}_i = f(\bm{W}_i\bm{l}_{i-1} + \bm{b}_i), i = 2,...,N-1\\&#10;    \bm{y} = f(\bm{W}_N\bm{l}_{N-1}+\bm{b}_N)&#10;\end{gather*}&#10;&#10;\end{document}"/>
  <p:tag name="IGUANATEXSIZE" val="20"/>
  <p:tag name="IGUANATEXCURSOR" val="28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215.xml><?xml version="1.0" encoding="utf-8"?>
<p:tagLst xmlns:a="http://schemas.openxmlformats.org/drawingml/2006/main" xmlns:r="http://schemas.openxmlformats.org/officeDocument/2006/relationships" xmlns:p="http://schemas.openxmlformats.org/presentationml/2006/main">
  <p:tag name="ORIGINALHEIGHT" val="10.31925"/>
  <p:tag name="ORIGINALWIDTH" val="106.2113"/>
  <p:tag name="OUTPUTTYPE" val="SVG"/>
  <p:tag name="IGUANATEXVERSION" val="160"/>
  <p:tag name="LATEXADDIN" val="\documentclass{article}&#10;\usepackage{amsmath, amsfonts , amssymb, bm}&#10;\pagestyle{empty}&#10;\begin{document}&#10;&#10;\begin{equation*}&#10;    \text{Score}(Q,t) = \text{cos}(\bm{y}_Q,\bm{y}_t)&#10;\end{equation*}&#10;&#10;&#10;\end{document}"/>
  <p:tag name="IGUANATEXSIZE" val="20"/>
  <p:tag name="IGUANATEXCURSOR" val="19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216.xml><?xml version="1.0" encoding="utf-8"?>
<p:tagLst xmlns:a="http://schemas.openxmlformats.org/drawingml/2006/main" xmlns:r="http://schemas.openxmlformats.org/officeDocument/2006/relationships" xmlns:p="http://schemas.openxmlformats.org/presentationml/2006/main">
  <p:tag name="ORIGINALHEIGHT" val="7.242835"/>
  <p:tag name="ORIGINALWIDTH" val="4.413425"/>
  <p:tag name="LATEXADDIN" val="\documentclass{article}&#10;\usepackage{amsmath, amsfonts , amssymb, bm}&#10;\pagestyle{empty}&#10;\begin{document}&#10;&#10;\begin{equation*}&#10;    \text{Score}(Q,t) = \text{cos}(\bm{y}_Q,\bm{y}_t)&#10;\end{equation*}&#10;&#10;&#10;\end{document}"/>
  <p:tag name="IGUANATEXSIZE" val="20"/>
  <p:tag name="IGUANATEXCURSOR" val="19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217.xml><?xml version="1.0" encoding="utf-8"?>
<p:tagLst xmlns:a="http://schemas.openxmlformats.org/drawingml/2006/main" xmlns:r="http://schemas.openxmlformats.org/officeDocument/2006/relationships" xmlns:p="http://schemas.openxmlformats.org/presentationml/2006/main">
  <p:tag name="ORIGINALHEIGHT" val="4.572834"/>
  <p:tag name="ORIGINALWIDTH" val="3.795748"/>
  <p:tag name="EMFCHILD" val="True"/>
</p:tagLst>
</file>

<file path=ppt/tags/tag1218.xml><?xml version="1.0" encoding="utf-8"?>
<p:tagLst xmlns:a="http://schemas.openxmlformats.org/drawingml/2006/main" xmlns:r="http://schemas.openxmlformats.org/officeDocument/2006/relationships" xmlns:p="http://schemas.openxmlformats.org/presentationml/2006/main">
  <p:tag name="ORIGINALHEIGHT" val="4.572834"/>
  <p:tag name="ORIGINALWIDTH" val="4.413425"/>
  <p:tag name="EMFCHILD" val="True"/>
</p:tagLst>
</file>

<file path=ppt/tags/tag1219.xml><?xml version="1.0" encoding="utf-8"?>
<p:tagLst xmlns:a="http://schemas.openxmlformats.org/drawingml/2006/main" xmlns:r="http://schemas.openxmlformats.org/officeDocument/2006/relationships" xmlns:p="http://schemas.openxmlformats.org/presentationml/2006/main">
  <p:tag name="ORIGINALHEIGHT" val="4.403465"/>
  <p:tag name="ORIGINALWIDTH" val="3.347441"/>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4.90958"/>
  <p:tag name="ORIGINALWIDTH" val="3.584515"/>
  <p:tag name="EMFCHILD" val="True"/>
</p:tagLst>
</file>

<file path=ppt/tags/tag1220.xml><?xml version="1.0" encoding="utf-8"?>
<p:tagLst xmlns:a="http://schemas.openxmlformats.org/drawingml/2006/main" xmlns:r="http://schemas.openxmlformats.org/officeDocument/2006/relationships" xmlns:p="http://schemas.openxmlformats.org/presentationml/2006/main">
  <p:tag name="ORIGINALHEIGHT" val="4.572834"/>
  <p:tag name="ORIGINALWIDTH" val="3.855512"/>
  <p:tag name="EMFCHILD" val="True"/>
</p:tagLst>
</file>

<file path=ppt/tags/tag1221.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22.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223.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224.xml><?xml version="1.0" encoding="utf-8"?>
<p:tagLst xmlns:a="http://schemas.openxmlformats.org/drawingml/2006/main" xmlns:r="http://schemas.openxmlformats.org/officeDocument/2006/relationships" xmlns:p="http://schemas.openxmlformats.org/presentationml/2006/main">
  <p:tag name="ORIGINALHEIGHT" val="6.346181"/>
  <p:tag name="ORIGINALWIDTH" val="3.058504"/>
  <p:tag name="EMFCHILD" val="True"/>
</p:tagLst>
</file>

<file path=ppt/tags/tag122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26.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227.xml><?xml version="1.0" encoding="utf-8"?>
<p:tagLst xmlns:a="http://schemas.openxmlformats.org/drawingml/2006/main" xmlns:r="http://schemas.openxmlformats.org/officeDocument/2006/relationships" xmlns:p="http://schemas.openxmlformats.org/presentationml/2006/main">
  <p:tag name="ORIGINALHEIGHT" val="4.572834"/>
  <p:tag name="ORIGINALWIDTH" val="3.795748"/>
  <p:tag name="EMFCHILD" val="True"/>
</p:tagLst>
</file>

<file path=ppt/tags/tag1228.xml><?xml version="1.0" encoding="utf-8"?>
<p:tagLst xmlns:a="http://schemas.openxmlformats.org/drawingml/2006/main" xmlns:r="http://schemas.openxmlformats.org/officeDocument/2006/relationships" xmlns:p="http://schemas.openxmlformats.org/presentationml/2006/main">
  <p:tag name="ORIGINALHEIGHT" val="4.572834"/>
  <p:tag name="ORIGINALWIDTH" val="4.413425"/>
  <p:tag name="EMFCHILD" val="True"/>
</p:tagLst>
</file>

<file path=ppt/tags/tag1229.xml><?xml version="1.0" encoding="utf-8"?>
<p:tagLst xmlns:a="http://schemas.openxmlformats.org/drawingml/2006/main" xmlns:r="http://schemas.openxmlformats.org/officeDocument/2006/relationships" xmlns:p="http://schemas.openxmlformats.org/presentationml/2006/main">
  <p:tag name="ORIGINALHEIGHT" val="4.572834"/>
  <p:tag name="ORIGINALWIDTH" val="3.257756"/>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3.730971"/>
  <p:tag name="ORIGINALWIDTH" val="3.73797"/>
  <p:tag name="EMFCHILD" val="True"/>
</p:tagLst>
</file>

<file path=ppt/tags/tag1230.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31.xml><?xml version="1.0" encoding="utf-8"?>
<p:tagLst xmlns:a="http://schemas.openxmlformats.org/drawingml/2006/main" xmlns:r="http://schemas.openxmlformats.org/officeDocument/2006/relationships" xmlns:p="http://schemas.openxmlformats.org/presentationml/2006/main">
  <p:tag name="ORIGINALHEIGHT" val="6.515551"/>
  <p:tag name="ORIGINALWIDTH" val="5.479449"/>
  <p:tag name="EMFCHILD" val="True"/>
</p:tagLst>
</file>

<file path=ppt/tags/tag1232.xml><?xml version="1.0" encoding="utf-8"?>
<p:tagLst xmlns:a="http://schemas.openxmlformats.org/drawingml/2006/main" xmlns:r="http://schemas.openxmlformats.org/officeDocument/2006/relationships" xmlns:p="http://schemas.openxmlformats.org/presentationml/2006/main">
  <p:tag name="ORIGINALHEIGHT" val="6.255512"/>
  <p:tag name="ORIGINALWIDTH" val="5.300118"/>
  <p:tag name="EMFCHILD" val="True"/>
</p:tagLst>
</file>

<file path=ppt/tags/tag1233.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234.xml><?xml version="1.0" encoding="utf-8"?>
<p:tagLst xmlns:a="http://schemas.openxmlformats.org/drawingml/2006/main" xmlns:r="http://schemas.openxmlformats.org/officeDocument/2006/relationships" xmlns:p="http://schemas.openxmlformats.org/presentationml/2006/main">
  <p:tag name="ORIGINALHEIGHT" val="6.515551"/>
  <p:tag name="ORIGINALWIDTH" val="5.479449"/>
  <p:tag name="EMFCHILD" val="True"/>
</p:tagLst>
</file>

<file path=ppt/tags/tag1235.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1236.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37.xml><?xml version="1.0" encoding="utf-8"?>
<p:tagLst xmlns:a="http://schemas.openxmlformats.org/drawingml/2006/main" xmlns:r="http://schemas.openxmlformats.org/officeDocument/2006/relationships" xmlns:p="http://schemas.openxmlformats.org/presentationml/2006/main">
  <p:tag name="ORIGINALHEIGHT" val="6.99374"/>
  <p:tag name="ORIGINALWIDTH" val="2.540473"/>
  <p:tag name="LATEXADDIN" val="\documentclass{article}&#10;\usepackage{amsmath, amsfonts , amssymb, bm}&#10;\pagestyle{empty}&#10;\begin{document}&#10;&#10;&#10;\begin{gather*}&#10;    \bm{l}_1 = \bm{W}_1\bm{x} \\&#10;    \bm{l}_i = f(\bm{W}_i\bm{l}_{i-1} + \bm{b}_i), i = 2,...,N-1\\&#10;    \bm{y} = f(\bm{W}_N\bm{l}_{N-1}+\bm{b}_N)&#10;\end{gather*}&#10;&#10;\end{document}"/>
  <p:tag name="IGUANATEXSIZE" val="20"/>
  <p:tag name="IGUANATEXCURSOR" val="28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238.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239.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4.902581"/>
  <p:tag name="ORIGINALWIDTH" val="4.093614"/>
  <p:tag name="EMFCHILD" val="True"/>
</p:tagLst>
</file>

<file path=ppt/tags/tag1240.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1241.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242.xml><?xml version="1.0" encoding="utf-8"?>
<p:tagLst xmlns:a="http://schemas.openxmlformats.org/drawingml/2006/main" xmlns:r="http://schemas.openxmlformats.org/officeDocument/2006/relationships" xmlns:p="http://schemas.openxmlformats.org/presentationml/2006/main">
  <p:tag name="ORIGINALHEIGHT" val="4.582795"/>
  <p:tag name="ORIGINALWIDTH" val="5.638819"/>
  <p:tag name="EMFCHILD" val="True"/>
</p:tagLst>
</file>

<file path=ppt/tags/tag1243.xml><?xml version="1.0" encoding="utf-8"?>
<p:tagLst xmlns:a="http://schemas.openxmlformats.org/drawingml/2006/main" xmlns:r="http://schemas.openxmlformats.org/officeDocument/2006/relationships" xmlns:p="http://schemas.openxmlformats.org/presentationml/2006/main">
  <p:tag name="ORIGINALHEIGHT" val="6.99374"/>
  <p:tag name="ORIGINALWIDTH" val="2.540473"/>
  <p:tag name="EMFCHILD" val="True"/>
</p:tagLst>
</file>

<file path=ppt/tags/tag1244.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245.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246.xml><?xml version="1.0" encoding="utf-8"?>
<p:tagLst xmlns:a="http://schemas.openxmlformats.org/drawingml/2006/main" xmlns:r="http://schemas.openxmlformats.org/officeDocument/2006/relationships" xmlns:p="http://schemas.openxmlformats.org/presentationml/2006/main">
  <p:tag name="ORIGINALHEIGHT" val="9.065985"/>
  <p:tag name="ORIGINALWIDTH" val="4.971339"/>
  <p:tag name="EMFCHILD" val="True"/>
</p:tagLst>
</file>

<file path=ppt/tags/tag1247.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48.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1249.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6.83434"/>
  <p:tag name="ORIGINALWIDTH" val="8.907875"/>
  <p:tag name="LATEXADDIN" val="\documentclass{article}&#10;\usepackage{amsmath, amsfonts , amssymb, bm}&#10;\pagestyle{empty}&#10;\begin{document}&#10;&#10;&#10;$\bm{X}\in \mathbb{R}^{d\times T}$&#10;&#10;\end{document}"/>
  <p:tag name="IGUANATEXSIZE" val="18"/>
  <p:tag name="IGUANATEXCURSOR" val="14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250.xml><?xml version="1.0" encoding="utf-8"?>
<p:tagLst xmlns:a="http://schemas.openxmlformats.org/drawingml/2006/main" xmlns:r="http://schemas.openxmlformats.org/officeDocument/2006/relationships" xmlns:p="http://schemas.openxmlformats.org/presentationml/2006/main">
  <p:tag name="ORIGINALHEIGHT" val="6.99374"/>
  <p:tag name="ORIGINALWIDTH" val="2.540473"/>
  <p:tag name="EMFCHILD" val="True"/>
</p:tagLst>
</file>

<file path=ppt/tags/tag1251.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252.xml><?xml version="1.0" encoding="utf-8"?>
<p:tagLst xmlns:a="http://schemas.openxmlformats.org/drawingml/2006/main" xmlns:r="http://schemas.openxmlformats.org/officeDocument/2006/relationships" xmlns:p="http://schemas.openxmlformats.org/presentationml/2006/main">
  <p:tag name="ORIGINALHEIGHT" val="0.3416929"/>
  <p:tag name="ORIGINALWIDTH" val="4.714292"/>
  <p:tag name="EMFCHILD" val="True"/>
</p:tagLst>
</file>

<file path=ppt/tags/tag1253.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254.xml><?xml version="1.0" encoding="utf-8"?>
<p:tagLst xmlns:a="http://schemas.openxmlformats.org/drawingml/2006/main" xmlns:r="http://schemas.openxmlformats.org/officeDocument/2006/relationships" xmlns:p="http://schemas.openxmlformats.org/presentationml/2006/main">
  <p:tag name="ORIGINALHEIGHT" val="6.635079"/>
  <p:tag name="ORIGINALWIDTH" val="6.625118"/>
  <p:tag name="EMFCHILD" val="True"/>
</p:tagLst>
</file>

<file path=ppt/tags/tag1255.xml><?xml version="1.0" encoding="utf-8"?>
<p:tagLst xmlns:a="http://schemas.openxmlformats.org/drawingml/2006/main" xmlns:r="http://schemas.openxmlformats.org/officeDocument/2006/relationships" xmlns:p="http://schemas.openxmlformats.org/presentationml/2006/main">
  <p:tag name="ORIGINALHEIGHT" val="6.99374"/>
  <p:tag name="ORIGINALWIDTH" val="4.523032"/>
  <p:tag name="EMFCHILD" val="True"/>
</p:tagLst>
</file>

<file path=ppt/tags/tag1256.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257.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58.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259.xml><?xml version="1.0" encoding="utf-8"?>
<p:tagLst xmlns:a="http://schemas.openxmlformats.org/drawingml/2006/main" xmlns:r="http://schemas.openxmlformats.org/officeDocument/2006/relationships" xmlns:p="http://schemas.openxmlformats.org/presentationml/2006/main">
  <p:tag name="ORIGINALHEIGHT" val="6.694882"/>
  <p:tag name="ORIGINALWIDTH" val="2.630118"/>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5.778303"/>
  <p:tag name="ORIGINALWIDTH" val="4.87301"/>
  <p:tag name="EMFCHILD" val="True"/>
</p:tagLst>
</file>

<file path=ppt/tags/tag1260.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261.xml><?xml version="1.0" encoding="utf-8"?>
<p:tagLst xmlns:a="http://schemas.openxmlformats.org/drawingml/2006/main" xmlns:r="http://schemas.openxmlformats.org/officeDocument/2006/relationships" xmlns:p="http://schemas.openxmlformats.org/presentationml/2006/main">
  <p:tag name="ORIGINALHEIGHT" val="6.635079"/>
  <p:tag name="ORIGINALWIDTH" val="3.975079"/>
  <p:tag name="EMFCHILD" val="True"/>
</p:tagLst>
</file>

<file path=ppt/tags/tag1262.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263.xml><?xml version="1.0" encoding="utf-8"?>
<p:tagLst xmlns:a="http://schemas.openxmlformats.org/drawingml/2006/main" xmlns:r="http://schemas.openxmlformats.org/officeDocument/2006/relationships" xmlns:p="http://schemas.openxmlformats.org/presentationml/2006/main">
  <p:tag name="ORIGINALHEIGHT" val="1.056024"/>
  <p:tag name="ORIGINALWIDTH" val="1.056024"/>
  <p:tag name="EMFCHILD" val="True"/>
</p:tagLst>
</file>

<file path=ppt/tags/tag1264.xml><?xml version="1.0" encoding="utf-8"?>
<p:tagLst xmlns:a="http://schemas.openxmlformats.org/drawingml/2006/main" xmlns:r="http://schemas.openxmlformats.org/officeDocument/2006/relationships" xmlns:p="http://schemas.openxmlformats.org/presentationml/2006/main">
  <p:tag name="ORIGINALHEIGHT" val="1.056024"/>
  <p:tag name="ORIGINALWIDTH" val="1.056024"/>
  <p:tag name="EMFCHILD" val="True"/>
</p:tagLst>
</file>

<file path=ppt/tags/tag1265.xml><?xml version="1.0" encoding="utf-8"?>
<p:tagLst xmlns:a="http://schemas.openxmlformats.org/drawingml/2006/main" xmlns:r="http://schemas.openxmlformats.org/officeDocument/2006/relationships" xmlns:p="http://schemas.openxmlformats.org/presentationml/2006/main">
  <p:tag name="ORIGINALHEIGHT" val="1.056024"/>
  <p:tag name="ORIGINALWIDTH" val="1.056024"/>
  <p:tag name="EMFCHILD" val="True"/>
</p:tagLst>
</file>

<file path=ppt/tags/tag1266.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267.xml><?xml version="1.0" encoding="utf-8"?>
<p:tagLst xmlns:a="http://schemas.openxmlformats.org/drawingml/2006/main" xmlns:r="http://schemas.openxmlformats.org/officeDocument/2006/relationships" xmlns:p="http://schemas.openxmlformats.org/presentationml/2006/main">
  <p:tag name="ORIGINALHEIGHT" val="6.804449"/>
  <p:tag name="ORIGINALWIDTH" val="8.388504"/>
  <p:tag name="EMFCHILD" val="True"/>
</p:tagLst>
</file>

<file path=ppt/tags/tag1268.xml><?xml version="1.0" encoding="utf-8"?>
<p:tagLst xmlns:a="http://schemas.openxmlformats.org/drawingml/2006/main" xmlns:r="http://schemas.openxmlformats.org/officeDocument/2006/relationships" xmlns:p="http://schemas.openxmlformats.org/presentationml/2006/main">
  <p:tag name="ORIGINALHEIGHT" val="0.3985039"/>
  <p:tag name="ORIGINALWIDTH" val="6.087165"/>
  <p:tag name="EMFCHILD" val="True"/>
</p:tagLst>
</file>

<file path=ppt/tags/tag1269.xml><?xml version="1.0" encoding="utf-8"?>
<p:tagLst xmlns:a="http://schemas.openxmlformats.org/drawingml/2006/main" xmlns:r="http://schemas.openxmlformats.org/officeDocument/2006/relationships" xmlns:p="http://schemas.openxmlformats.org/presentationml/2006/main">
  <p:tag name="ORIGINALHEIGHT" val="6.635079"/>
  <p:tag name="ORIGINALWIDTH" val="3.287638"/>
  <p:tag name="EMFCHILD" val="True"/>
</p:tagLst>
</file>

<file path=ppt/tags/tag127.xml><?xml version="1.0" encoding="utf-8"?>
<p:tagLst xmlns:a="http://schemas.openxmlformats.org/drawingml/2006/main" xmlns:r="http://schemas.openxmlformats.org/officeDocument/2006/relationships" xmlns:p="http://schemas.openxmlformats.org/presentationml/2006/main">
  <p:tag name="ORIGINALHEIGHT" val="6.824366"/>
  <p:tag name="ORIGINALWIDTH" val="6.695538"/>
  <p:tag name="EMFCHILD" val="True"/>
</p:tagLst>
</file>

<file path=ppt/tags/tag1270.xml><?xml version="1.0" encoding="utf-8"?>
<p:tagLst xmlns:a="http://schemas.openxmlformats.org/drawingml/2006/main" xmlns:r="http://schemas.openxmlformats.org/officeDocument/2006/relationships" xmlns:p="http://schemas.openxmlformats.org/presentationml/2006/main">
  <p:tag name="ORIGINALHEIGHT" val="6.515551"/>
  <p:tag name="ORIGINALWIDTH" val="5.479449"/>
  <p:tag name="EMFCHILD" val="True"/>
</p:tagLst>
</file>

<file path=ppt/tags/tag1271.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272.xml><?xml version="1.0" encoding="utf-8"?>
<p:tagLst xmlns:a="http://schemas.openxmlformats.org/drawingml/2006/main" xmlns:r="http://schemas.openxmlformats.org/officeDocument/2006/relationships" xmlns:p="http://schemas.openxmlformats.org/presentationml/2006/main">
  <p:tag name="ORIGINALHEIGHT" val="9.065985"/>
  <p:tag name="ORIGINALWIDTH" val="4.971339"/>
  <p:tag name="EMFCHILD" val="True"/>
</p:tagLst>
</file>

<file path=ppt/tags/tag127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74.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1275.xml><?xml version="1.0" encoding="utf-8"?>
<p:tagLst xmlns:a="http://schemas.openxmlformats.org/drawingml/2006/main" xmlns:r="http://schemas.openxmlformats.org/officeDocument/2006/relationships" xmlns:p="http://schemas.openxmlformats.org/presentationml/2006/main">
  <p:tag name="ORIGINALHEIGHT" val="4.76311"/>
  <p:tag name="ORIGINALWIDTH" val="6.213661"/>
  <p:tag name="EMFCHILD" val="True"/>
</p:tagLst>
</file>

<file path=ppt/tags/tag1276.xml><?xml version="1.0" encoding="utf-8"?>
<p:tagLst xmlns:a="http://schemas.openxmlformats.org/drawingml/2006/main" xmlns:r="http://schemas.openxmlformats.org/officeDocument/2006/relationships" xmlns:p="http://schemas.openxmlformats.org/presentationml/2006/main">
  <p:tag name="ORIGINALHEIGHT" val="6.99374"/>
  <p:tag name="ORIGINALWIDTH" val="2.540473"/>
  <p:tag name="EMFCHILD" val="True"/>
</p:tagLst>
</file>

<file path=ppt/tags/tag1277.xml><?xml version="1.0" encoding="utf-8"?>
<p:tagLst xmlns:a="http://schemas.openxmlformats.org/drawingml/2006/main" xmlns:r="http://schemas.openxmlformats.org/officeDocument/2006/relationships" xmlns:p="http://schemas.openxmlformats.org/presentationml/2006/main">
  <p:tag name="ORIGINALHEIGHT" val="4.76311"/>
  <p:tag name="ORIGINALWIDTH" val="6.213661"/>
  <p:tag name="EMFCHILD" val="True"/>
</p:tagLst>
</file>

<file path=ppt/tags/tag1278.xml><?xml version="1.0" encoding="utf-8"?>
<p:tagLst xmlns:a="http://schemas.openxmlformats.org/drawingml/2006/main" xmlns:r="http://schemas.openxmlformats.org/officeDocument/2006/relationships" xmlns:p="http://schemas.openxmlformats.org/presentationml/2006/main">
  <p:tag name="ORIGINALHEIGHT" val="0.3416929"/>
  <p:tag name="ORIGINALWIDTH" val="4.714292"/>
  <p:tag name="EMFCHILD" val="True"/>
</p:tagLst>
</file>

<file path=ppt/tags/tag1279.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4.90958"/>
  <p:tag name="ORIGINALWIDTH" val="3.506605"/>
  <p:tag name="EMFCHILD" val="True"/>
</p:tagLst>
</file>

<file path=ppt/tags/tag1280.xml><?xml version="1.0" encoding="utf-8"?>
<p:tagLst xmlns:a="http://schemas.openxmlformats.org/drawingml/2006/main" xmlns:r="http://schemas.openxmlformats.org/officeDocument/2006/relationships" xmlns:p="http://schemas.openxmlformats.org/presentationml/2006/main">
  <p:tag name="ORIGINALHEIGHT" val="6.635079"/>
  <p:tag name="ORIGINALWIDTH" val="6.625118"/>
  <p:tag name="EMFCHILD" val="True"/>
</p:tagLst>
</file>

<file path=ppt/tags/tag1281.xml><?xml version="1.0" encoding="utf-8"?>
<p:tagLst xmlns:a="http://schemas.openxmlformats.org/drawingml/2006/main" xmlns:r="http://schemas.openxmlformats.org/officeDocument/2006/relationships" xmlns:p="http://schemas.openxmlformats.org/presentationml/2006/main">
  <p:tag name="ORIGINALHEIGHT" val="6.99374"/>
  <p:tag name="ORIGINALWIDTH" val="4.523032"/>
  <p:tag name="EMFCHILD" val="True"/>
</p:tagLst>
</file>

<file path=ppt/tags/tag1282.xml><?xml version="1.0" encoding="utf-8"?>
<p:tagLst xmlns:a="http://schemas.openxmlformats.org/drawingml/2006/main" xmlns:r="http://schemas.openxmlformats.org/officeDocument/2006/relationships" xmlns:p="http://schemas.openxmlformats.org/presentationml/2006/main">
  <p:tag name="ORIGINALHEIGHT" val="4.76311"/>
  <p:tag name="ORIGINALWIDTH" val="6.213661"/>
  <p:tag name="EMFCHILD" val="True"/>
</p:tagLst>
</file>

<file path=ppt/tags/tag128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284.xml><?xml version="1.0" encoding="utf-8"?>
<p:tagLst xmlns:a="http://schemas.openxmlformats.org/drawingml/2006/main" xmlns:r="http://schemas.openxmlformats.org/officeDocument/2006/relationships" xmlns:p="http://schemas.openxmlformats.org/presentationml/2006/main">
  <p:tag name="ORIGINALHEIGHT" val="53.28032"/>
  <p:tag name="ORIGINALWIDTH" val="152.3344"/>
  <p:tag name="OUTPUTTYPE" val="SVG"/>
  <p:tag name="IGUANATEXVERSION" val="160"/>
  <p:tag name="LATEXADDIN" val="\documentclass{article}&#10;\usepackage{amsmath, amsfonts , amssymb, bm}&#10;\pagestyle{empty}&#10;\begin{document}&#10;&#10;\begin{gather*}&#10;    \mathcal{L} = -\text{log} \prod_{Q,\mathcal{D}^+} P(\mathcal{D}^+|Q) \\&#10;    P(\mathcal{D}^+|Q) = \frac{\text{exp}(\text{Score}(Q,\mathcal{D}^+))}{\sum_{d \in \mathcal{D}} \text{exp}(\text{Score}(Q,t))}&#10;\end{gather*}&#10;&#10;&#10;\end{document}"/>
  <p:tag name="IGUANATEXSIZE" val="20"/>
  <p:tag name="IGUANATEXCURSOR" val="33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285.xml><?xml version="1.0" encoding="utf-8"?>
<p:tagLst xmlns:a="http://schemas.openxmlformats.org/drawingml/2006/main" xmlns:r="http://schemas.openxmlformats.org/officeDocument/2006/relationships" xmlns:p="http://schemas.openxmlformats.org/presentationml/2006/main">
  <p:tag name="ORIGINALHEIGHT" val="7.242835"/>
  <p:tag name="ORIGINALWIDTH" val="6.176299"/>
  <p:tag name="LATEXADDIN" val="\documentclass{article}&#10;\usepackage{amsmath, amsfonts , amssymb, bm}&#10;\pagestyle{empty}&#10;\begin{document}&#10;&#10;\begin{gather*}&#10;    \mathcal{L} = -\text{log} \prod_{Q,\mathcal{D}^+} P(\mathcal{D}^+|Q) \\&#10;    P(\mathcal{D}^+|Q) = \frac{\text{exp}(\text{Score}(Q,\mathcal{D}^+))}{\sum_{d \in \mathcal{D}} \text{exp}(\text{Score}(Q,t))}&#10;\end{gather*}&#10;&#10;&#10;\end{document}"/>
  <p:tag name="IGUANATEXSIZE" val="20"/>
  <p:tag name="IGUANATEXCURSOR" val="33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286.xml><?xml version="1.0" encoding="utf-8"?>
<p:tagLst xmlns:a="http://schemas.openxmlformats.org/drawingml/2006/main" xmlns:r="http://schemas.openxmlformats.org/officeDocument/2006/relationships" xmlns:p="http://schemas.openxmlformats.org/presentationml/2006/main">
  <p:tag name="ORIGINALHEIGHT" val="2.33122"/>
  <p:tag name="ORIGINALWIDTH" val="6.582126"/>
  <p:tag name="EMFCHILD" val="True"/>
</p:tagLst>
</file>

<file path=ppt/tags/tag1287.xml><?xml version="1.0" encoding="utf-8"?>
<p:tagLst xmlns:a="http://schemas.openxmlformats.org/drawingml/2006/main" xmlns:r="http://schemas.openxmlformats.org/officeDocument/2006/relationships" xmlns:p="http://schemas.openxmlformats.org/presentationml/2006/main">
  <p:tag name="ORIGINALHEIGHT" val="0.3985039"/>
  <p:tag name="ORIGINALWIDTH" val="6.047638"/>
  <p:tag name="EMFCHILD" val="True"/>
</p:tagLst>
</file>

<file path=ppt/tags/tag1288.xml><?xml version="1.0" encoding="utf-8"?>
<p:tagLst xmlns:a="http://schemas.openxmlformats.org/drawingml/2006/main" xmlns:r="http://schemas.openxmlformats.org/officeDocument/2006/relationships" xmlns:p="http://schemas.openxmlformats.org/presentationml/2006/main">
  <p:tag name="ORIGINALHEIGHT" val="6.914055"/>
  <p:tag name="ORIGINALWIDTH" val="2.197323"/>
  <p:tag name="EMFCHILD" val="True"/>
</p:tagLst>
</file>

<file path=ppt/tags/tag1289.xml><?xml version="1.0" encoding="utf-8"?>
<p:tagLst xmlns:a="http://schemas.openxmlformats.org/drawingml/2006/main" xmlns:r="http://schemas.openxmlformats.org/officeDocument/2006/relationships" xmlns:p="http://schemas.openxmlformats.org/presentationml/2006/main">
  <p:tag name="ORIGINALHEIGHT" val="4.572834"/>
  <p:tag name="ORIGINALWIDTH" val="4.384764"/>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3.730971"/>
  <p:tag name="ORIGINALWIDTH" val="3.656693"/>
  <p:tag name="EMFCHILD" val="True"/>
</p:tagLst>
</file>

<file path=ppt/tags/tag1290.xml><?xml version="1.0" encoding="utf-8"?>
<p:tagLst xmlns:a="http://schemas.openxmlformats.org/drawingml/2006/main" xmlns:r="http://schemas.openxmlformats.org/officeDocument/2006/relationships" xmlns:p="http://schemas.openxmlformats.org/presentationml/2006/main">
  <p:tag name="ORIGINALHEIGHT" val="6.565354"/>
  <p:tag name="ORIGINALWIDTH" val="4.523346"/>
  <p:tag name="EMFCHILD" val="True"/>
</p:tagLst>
</file>

<file path=ppt/tags/tag1291.xml><?xml version="1.0" encoding="utf-8"?>
<p:tagLst xmlns:a="http://schemas.openxmlformats.org/drawingml/2006/main" xmlns:r="http://schemas.openxmlformats.org/officeDocument/2006/relationships" xmlns:p="http://schemas.openxmlformats.org/presentationml/2006/main">
  <p:tag name="ORIGINALHEIGHT" val="13.94768"/>
  <p:tag name="ORIGINALWIDTH" val="11.5311"/>
  <p:tag name="EMFCHILD" val="True"/>
</p:tagLst>
</file>

<file path=ppt/tags/tag1292.xml><?xml version="1.0" encoding="utf-8"?>
<p:tagLst xmlns:a="http://schemas.openxmlformats.org/drawingml/2006/main" xmlns:r="http://schemas.openxmlformats.org/officeDocument/2006/relationships" xmlns:p="http://schemas.openxmlformats.org/presentationml/2006/main">
  <p:tag name="ORIGINALHEIGHT" val="6.255512"/>
  <p:tag name="ORIGINALWIDTH" val="5.265669"/>
  <p:tag name="EMFCHILD" val="True"/>
</p:tagLst>
</file>

<file path=ppt/tags/tag1293.xml><?xml version="1.0" encoding="utf-8"?>
<p:tagLst xmlns:a="http://schemas.openxmlformats.org/drawingml/2006/main" xmlns:r="http://schemas.openxmlformats.org/officeDocument/2006/relationships" xmlns:p="http://schemas.openxmlformats.org/presentationml/2006/main">
  <p:tag name="ORIGINALHEIGHT" val="2.147913"/>
  <p:tag name="ORIGINALWIDTH" val="0.8799213"/>
  <p:tag name="EMFCHILD" val="True"/>
</p:tagLst>
</file>

<file path=ppt/tags/tag1294.xml><?xml version="1.0" encoding="utf-8"?>
<p:tagLst xmlns:a="http://schemas.openxmlformats.org/drawingml/2006/main" xmlns:r="http://schemas.openxmlformats.org/officeDocument/2006/relationships" xmlns:p="http://schemas.openxmlformats.org/presentationml/2006/main">
  <p:tag name="ORIGINALHEIGHT" val="4.76311"/>
  <p:tag name="ORIGINALWIDTH" val="5.73685"/>
  <p:tag name="EMFCHILD" val="True"/>
</p:tagLst>
</file>

<file path=ppt/tags/tag1295.xml><?xml version="1.0" encoding="utf-8"?>
<p:tagLst xmlns:a="http://schemas.openxmlformats.org/drawingml/2006/main" xmlns:r="http://schemas.openxmlformats.org/officeDocument/2006/relationships" xmlns:p="http://schemas.openxmlformats.org/presentationml/2006/main">
  <p:tag name="ORIGINALHEIGHT" val="4.154409"/>
  <p:tag name="ORIGINALWIDTH" val="4.12248"/>
  <p:tag name="EMFCHILD" val="True"/>
</p:tagLst>
</file>

<file path=ppt/tags/tag1296.xml><?xml version="1.0" encoding="utf-8"?>
<p:tagLst xmlns:a="http://schemas.openxmlformats.org/drawingml/2006/main" xmlns:r="http://schemas.openxmlformats.org/officeDocument/2006/relationships" xmlns:p="http://schemas.openxmlformats.org/presentationml/2006/main">
  <p:tag name="ORIGINALHEIGHT" val="6.804449"/>
  <p:tag name="ORIGINALWIDTH" val="7.067126"/>
  <p:tag name="EMFCHILD" val="True"/>
</p:tagLst>
</file>

<file path=ppt/tags/tag1297.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298.xml><?xml version="1.0" encoding="utf-8"?>
<p:tagLst xmlns:a="http://schemas.openxmlformats.org/drawingml/2006/main" xmlns:r="http://schemas.openxmlformats.org/officeDocument/2006/relationships" xmlns:p="http://schemas.openxmlformats.org/presentationml/2006/main">
  <p:tag name="ORIGINALHEIGHT" val="6.804449"/>
  <p:tag name="ORIGINALWIDTH" val="7.373937"/>
  <p:tag name="EMFCHILD" val="True"/>
</p:tagLst>
</file>

<file path=ppt/tags/tag1299.xml><?xml version="1.0" encoding="utf-8"?>
<p:tagLst xmlns:a="http://schemas.openxmlformats.org/drawingml/2006/main" xmlns:r="http://schemas.openxmlformats.org/officeDocument/2006/relationships" xmlns:p="http://schemas.openxmlformats.org/presentationml/2006/main">
  <p:tag name="ORIGINALHEIGHT" val="5.139724"/>
  <p:tag name="ORIGINALWIDTH" val="5.09941"/>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5.042087"/>
  <p:tag name="ORIGINALWIDTH" val="4.428386"/>
  <p:tag name="EMFCHILD" val="True"/>
</p:tagLst>
</file>

<file path=ppt/tags/tag130.xml><?xml version="1.0" encoding="utf-8"?>
<p:tagLst xmlns:a="http://schemas.openxmlformats.org/drawingml/2006/main" xmlns:r="http://schemas.openxmlformats.org/officeDocument/2006/relationships" xmlns:p="http://schemas.openxmlformats.org/presentationml/2006/main">
  <p:tag name="ORIGINALHEIGHT" val="4.714305"/>
  <p:tag name="ORIGINALWIDTH" val="5.096195"/>
  <p:tag name="EMFCHILD" val="True"/>
</p:tagLst>
</file>

<file path=ppt/tags/tag1300.xml><?xml version="1.0" encoding="utf-8"?>
<p:tagLst xmlns:a="http://schemas.openxmlformats.org/drawingml/2006/main" xmlns:r="http://schemas.openxmlformats.org/officeDocument/2006/relationships" xmlns:p="http://schemas.openxmlformats.org/presentationml/2006/main">
  <p:tag name="ORIGINALHEIGHT" val="9.962638"/>
  <p:tag name="ORIGINALWIDTH" val="0.3959055"/>
  <p:tag name="EMFCHILD" val="True"/>
</p:tagLst>
</file>

<file path=ppt/tags/tag1301.xml><?xml version="1.0" encoding="utf-8"?>
<p:tagLst xmlns:a="http://schemas.openxmlformats.org/drawingml/2006/main" xmlns:r="http://schemas.openxmlformats.org/officeDocument/2006/relationships" xmlns:p="http://schemas.openxmlformats.org/presentationml/2006/main">
  <p:tag name="ORIGINALHEIGHT" val="8.956378"/>
  <p:tag name="ORIGINALWIDTH" val="6.839449"/>
  <p:tag name="EMFCHILD" val="True"/>
</p:tagLst>
</file>

<file path=ppt/tags/tag1302.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03.xml><?xml version="1.0" encoding="utf-8"?>
<p:tagLst xmlns:a="http://schemas.openxmlformats.org/drawingml/2006/main" xmlns:r="http://schemas.openxmlformats.org/officeDocument/2006/relationships" xmlns:p="http://schemas.openxmlformats.org/presentationml/2006/main">
  <p:tag name="ORIGINALHEIGHT" val="6.804449"/>
  <p:tag name="ORIGINALWIDTH" val="7.067126"/>
  <p:tag name="EMFCHILD" val="True"/>
</p:tagLst>
</file>

<file path=ppt/tags/tag1304.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05.xml><?xml version="1.0" encoding="utf-8"?>
<p:tagLst xmlns:a="http://schemas.openxmlformats.org/drawingml/2006/main" xmlns:r="http://schemas.openxmlformats.org/officeDocument/2006/relationships" xmlns:p="http://schemas.openxmlformats.org/presentationml/2006/main">
  <p:tag name="ORIGINALHEIGHT" val="6.804449"/>
  <p:tag name="ORIGINALWIDTH" val="7.373937"/>
  <p:tag name="EMFCHILD" val="True"/>
</p:tagLst>
</file>

<file path=ppt/tags/tag1306.xml><?xml version="1.0" encoding="utf-8"?>
<p:tagLst xmlns:a="http://schemas.openxmlformats.org/drawingml/2006/main" xmlns:r="http://schemas.openxmlformats.org/officeDocument/2006/relationships" xmlns:p="http://schemas.openxmlformats.org/presentationml/2006/main">
  <p:tag name="ORIGINALHEIGHT" val="5.139724"/>
  <p:tag name="ORIGINALWIDTH" val="5.09941"/>
  <p:tag name="EMFCHILD" val="True"/>
</p:tagLst>
</file>

<file path=ppt/tags/tag1307.xml><?xml version="1.0" encoding="utf-8"?>
<p:tagLst xmlns:a="http://schemas.openxmlformats.org/drawingml/2006/main" xmlns:r="http://schemas.openxmlformats.org/officeDocument/2006/relationships" xmlns:p="http://schemas.openxmlformats.org/presentationml/2006/main">
  <p:tag name="ORIGINALHEIGHT" val="9.962638"/>
  <p:tag name="ORIGINALWIDTH" val="0.3959055"/>
  <p:tag name="EMFCHILD" val="True"/>
</p:tagLst>
</file>

<file path=ppt/tags/tag1308.xml><?xml version="1.0" encoding="utf-8"?>
<p:tagLst xmlns:a="http://schemas.openxmlformats.org/drawingml/2006/main" xmlns:r="http://schemas.openxmlformats.org/officeDocument/2006/relationships" xmlns:p="http://schemas.openxmlformats.org/presentationml/2006/main">
  <p:tag name="ORIGINALHEIGHT" val="8.956378"/>
  <p:tag name="ORIGINALWIDTH" val="6.839449"/>
  <p:tag name="EMFCHILD" val="True"/>
</p:tagLst>
</file>

<file path=ppt/tags/tag1309.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1.xml><?xml version="1.0" encoding="utf-8"?>
<p:tagLst xmlns:a="http://schemas.openxmlformats.org/drawingml/2006/main" xmlns:r="http://schemas.openxmlformats.org/officeDocument/2006/relationships" xmlns:p="http://schemas.openxmlformats.org/presentationml/2006/main">
  <p:tag name="ORIGINALHEIGHT" val="8.776991"/>
  <p:tag name="ORIGINALWIDTH" val="42.9811"/>
  <p:tag name="OUTPUTTYPE" val="SVG"/>
  <p:tag name="IGUANATEXVERSION" val="160"/>
  <p:tag name="LATEXADDIN" val="\documentclass{article}&#10;\usepackage{amsmath, amsfonts , amssymb, bm}&#10;\pagestyle{empty}&#10;\begin{document}&#10;&#10;$\bm{S} \in \mathbb{R}^{T \times J}$&#10;&#10;&#10;\end{document}"/>
  <p:tag name="IGUANATEXSIZE" val="18"/>
  <p:tag name="IGUANATEXCURSOR" val="14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310.xml><?xml version="1.0" encoding="utf-8"?>
<p:tagLst xmlns:a="http://schemas.openxmlformats.org/drawingml/2006/main" xmlns:r="http://schemas.openxmlformats.org/officeDocument/2006/relationships" xmlns:p="http://schemas.openxmlformats.org/presentationml/2006/main">
  <p:tag name="ORIGINALHEIGHT" val="2.33122"/>
  <p:tag name="ORIGINALWIDTH" val="6.582126"/>
  <p:tag name="EMFCHILD" val="True"/>
</p:tagLst>
</file>

<file path=ppt/tags/tag1311.xml><?xml version="1.0" encoding="utf-8"?>
<p:tagLst xmlns:a="http://schemas.openxmlformats.org/drawingml/2006/main" xmlns:r="http://schemas.openxmlformats.org/officeDocument/2006/relationships" xmlns:p="http://schemas.openxmlformats.org/presentationml/2006/main">
  <p:tag name="ORIGINALHEIGHT" val="4.572834"/>
  <p:tag name="ORIGINALWIDTH" val="3.830472"/>
  <p:tag name="EMFCHILD" val="True"/>
</p:tagLst>
</file>

<file path=ppt/tags/tag1312.xml><?xml version="1.0" encoding="utf-8"?>
<p:tagLst xmlns:a="http://schemas.openxmlformats.org/drawingml/2006/main" xmlns:r="http://schemas.openxmlformats.org/officeDocument/2006/relationships" xmlns:p="http://schemas.openxmlformats.org/presentationml/2006/main">
  <p:tag name="ORIGINALHEIGHT" val="4.293898"/>
  <p:tag name="ORIGINALWIDTH" val="4.988544"/>
  <p:tag name="EMFCHILD" val="True"/>
</p:tagLst>
</file>

<file path=ppt/tags/tag1313.xml><?xml version="1.0" encoding="utf-8"?>
<p:tagLst xmlns:a="http://schemas.openxmlformats.org/drawingml/2006/main" xmlns:r="http://schemas.openxmlformats.org/officeDocument/2006/relationships" xmlns:p="http://schemas.openxmlformats.org/presentationml/2006/main">
  <p:tag name="ORIGINALHEIGHT" val="6.33622"/>
  <p:tag name="ORIGINALWIDTH" val="4.879685"/>
  <p:tag name="EMFCHILD" val="True"/>
</p:tagLst>
</file>

<file path=ppt/tags/tag1314.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15.xml><?xml version="1.0" encoding="utf-8"?>
<p:tagLst xmlns:a="http://schemas.openxmlformats.org/drawingml/2006/main" xmlns:r="http://schemas.openxmlformats.org/officeDocument/2006/relationships" xmlns:p="http://schemas.openxmlformats.org/presentationml/2006/main">
  <p:tag name="ORIGINALHEIGHT" val="7.242835"/>
  <p:tag name="ORIGINALWIDTH" val="4.384764"/>
  <p:tag name="EMFCHILD" val="True"/>
</p:tagLst>
</file>

<file path=ppt/tags/tag1316.xml><?xml version="1.0" encoding="utf-8"?>
<p:tagLst xmlns:a="http://schemas.openxmlformats.org/drawingml/2006/main" xmlns:r="http://schemas.openxmlformats.org/officeDocument/2006/relationships" xmlns:p="http://schemas.openxmlformats.org/presentationml/2006/main">
  <p:tag name="ORIGINALHEIGHT" val="4.572834"/>
  <p:tag name="ORIGINALWIDTH" val="3.771102"/>
  <p:tag name="EMFCHILD" val="True"/>
</p:tagLst>
</file>

<file path=ppt/tags/tag1317.xml><?xml version="1.0" encoding="utf-8"?>
<p:tagLst xmlns:a="http://schemas.openxmlformats.org/drawingml/2006/main" xmlns:r="http://schemas.openxmlformats.org/officeDocument/2006/relationships" xmlns:p="http://schemas.openxmlformats.org/presentationml/2006/main">
  <p:tag name="ORIGINALHEIGHT" val="4.572834"/>
  <p:tag name="ORIGINALWIDTH" val="4.384764"/>
  <p:tag name="EMFCHILD" val="True"/>
</p:tagLst>
</file>

<file path=ppt/tags/tag1318.xml><?xml version="1.0" encoding="utf-8"?>
<p:tagLst xmlns:a="http://schemas.openxmlformats.org/drawingml/2006/main" xmlns:r="http://schemas.openxmlformats.org/officeDocument/2006/relationships" xmlns:p="http://schemas.openxmlformats.org/presentationml/2006/main">
  <p:tag name="ORIGINALHEIGHT" val="4.403465"/>
  <p:tag name="ORIGINALWIDTH" val="3.325709"/>
  <p:tag name="EMFCHILD" val="True"/>
</p:tagLst>
</file>

<file path=ppt/tags/tag1319.xml><?xml version="1.0" encoding="utf-8"?>
<p:tagLst xmlns:a="http://schemas.openxmlformats.org/drawingml/2006/main" xmlns:r="http://schemas.openxmlformats.org/officeDocument/2006/relationships" xmlns:p="http://schemas.openxmlformats.org/presentationml/2006/main">
  <p:tag name="ORIGINALHEIGHT" val="4.572834"/>
  <p:tag name="ORIGINALWIDTH" val="3.830472"/>
  <p:tag name="EMFCHILD" val="True"/>
</p:tagLst>
</file>

<file path=ppt/tags/tag132.xml><?xml version="1.0" encoding="utf-8"?>
<p:tagLst xmlns:a="http://schemas.openxmlformats.org/drawingml/2006/main" xmlns:r="http://schemas.openxmlformats.org/officeDocument/2006/relationships" xmlns:p="http://schemas.openxmlformats.org/presentationml/2006/main">
  <p:tag name="ORIGINALHEIGHT" val="8.946632"/>
  <p:tag name="ORIGINALWIDTH" val="10.5888"/>
  <p:tag name="OUTPUTTYPE" val="SVG"/>
  <p:tag name="IGUANATEXVERSION" val="160"/>
  <p:tag name="LATEXADDIN" val="\documentclass{article}&#10;\usepackage{amsmath, amsfonts , amssymb, bm}&#10;\pagestyle{empty}&#10;\begin{document}&#10;&#10;&#10;$S_{ij}$&#10;&#10;\end{document}"/>
  <p:tag name="IGUANATEXSIZE" val="18"/>
  <p:tag name="IGUANATEXCURSOR" val="11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320.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21.xml><?xml version="1.0" encoding="utf-8"?>
<p:tagLst xmlns:a="http://schemas.openxmlformats.org/drawingml/2006/main" xmlns:r="http://schemas.openxmlformats.org/officeDocument/2006/relationships" xmlns:p="http://schemas.openxmlformats.org/presentationml/2006/main">
  <p:tag name="ORIGINALHEIGHT" val="8.956378"/>
  <p:tag name="ORIGINALWIDTH" val="6.839449"/>
  <p:tag name="EMFCHILD" val="True"/>
</p:tagLst>
</file>

<file path=ppt/tags/tag1322.xml><?xml version="1.0" encoding="utf-8"?>
<p:tagLst xmlns:a="http://schemas.openxmlformats.org/drawingml/2006/main" xmlns:r="http://schemas.openxmlformats.org/officeDocument/2006/relationships" xmlns:p="http://schemas.openxmlformats.org/presentationml/2006/main">
  <p:tag name="ORIGINALHEIGHT" val="2.978819"/>
  <p:tag name="ORIGINALWIDTH" val="1.158031"/>
  <p:tag name="EMFCHILD" val="True"/>
</p:tagLst>
</file>

<file path=ppt/tags/tag1323.xml><?xml version="1.0" encoding="utf-8"?>
<p:tagLst xmlns:a="http://schemas.openxmlformats.org/drawingml/2006/main" xmlns:r="http://schemas.openxmlformats.org/officeDocument/2006/relationships" xmlns:p="http://schemas.openxmlformats.org/presentationml/2006/main">
  <p:tag name="ORIGINALHEIGHT" val="6.804449"/>
  <p:tag name="ORIGINALWIDTH" val="7.373937"/>
  <p:tag name="EMFCHILD" val="True"/>
</p:tagLst>
</file>

<file path=ppt/tags/tag1324.xml><?xml version="1.0" encoding="utf-8"?>
<p:tagLst xmlns:a="http://schemas.openxmlformats.org/drawingml/2006/main" xmlns:r="http://schemas.openxmlformats.org/officeDocument/2006/relationships" xmlns:p="http://schemas.openxmlformats.org/presentationml/2006/main">
  <p:tag name="ORIGINALHEIGHT" val="5.139724"/>
  <p:tag name="ORIGINALWIDTH" val="5.09941"/>
  <p:tag name="EMFCHILD" val="True"/>
</p:tagLst>
</file>

<file path=ppt/tags/tag1325.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26.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27.xml><?xml version="1.0" encoding="utf-8"?>
<p:tagLst xmlns:a="http://schemas.openxmlformats.org/drawingml/2006/main" xmlns:r="http://schemas.openxmlformats.org/officeDocument/2006/relationships" xmlns:p="http://schemas.openxmlformats.org/presentationml/2006/main">
  <p:tag name="ORIGINALHEIGHT" val="0.3984646"/>
  <p:tag name="ORIGINALWIDTH" val="97.86201"/>
  <p:tag name="EMFCHILD" val="True"/>
</p:tagLst>
</file>

<file path=ppt/tags/tag1328.xml><?xml version="1.0" encoding="utf-8"?>
<p:tagLst xmlns:a="http://schemas.openxmlformats.org/drawingml/2006/main" xmlns:r="http://schemas.openxmlformats.org/officeDocument/2006/relationships" xmlns:p="http://schemas.openxmlformats.org/presentationml/2006/main">
  <p:tag name="ORIGINALHEIGHT" val="9.962638"/>
  <p:tag name="ORIGINALWIDTH" val="9.33374"/>
  <p:tag name="EMFCHILD" val="True"/>
</p:tagLst>
</file>

<file path=ppt/tags/tag1329.xml><?xml version="1.0" encoding="utf-8"?>
<p:tagLst xmlns:a="http://schemas.openxmlformats.org/drawingml/2006/main" xmlns:r="http://schemas.openxmlformats.org/officeDocument/2006/relationships" xmlns:p="http://schemas.openxmlformats.org/presentationml/2006/main">
  <p:tag name="ORIGINALHEIGHT" val="4.909567"/>
  <p:tag name="ORIGINALWIDTH" val="3.56126"/>
  <p:tag name="EMFCHILD" val="True"/>
</p:tagLst>
</file>

<file path=ppt/tags/tag133.xml><?xml version="1.0" encoding="utf-8"?>
<p:tagLst xmlns:a="http://schemas.openxmlformats.org/drawingml/2006/main" xmlns:r="http://schemas.openxmlformats.org/officeDocument/2006/relationships" xmlns:p="http://schemas.openxmlformats.org/presentationml/2006/main">
  <p:tag name="ORIGINALHEIGHT" val="26.83961"/>
  <p:tag name="ORIGINALWIDTH" val="103.6771"/>
  <p:tag name="OUTPUTTYPE" val="SVG"/>
  <p:tag name="IGUANATEXVERSION" val="160"/>
  <p:tag name="LATEXADDIN" val="\documentclass{article}&#10;\usepackage{amsmath, amsfonts , amssymb, bm}&#10;\pagestyle{empty}&#10;\begin{document}&#10;&#10;&#10;\begin{gather*}&#10;    S_{ij} = \bm{\alpha}(\bm{h}_i, \bm{u}_j)\\&#10;    \bm{\alpha} = \bm{W}^T_S[\bm{h}_i; \bm{u}_j; \bm{h}_i \circ \bm{u}_j]&#10;\end{gather*}&#10;&#10;\end{document}"/>
  <p:tag name="IGUANATEXSIZE" val="20"/>
  <p:tag name="IGUANATEXCURSOR" val="25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330.xml><?xml version="1.0" encoding="utf-8"?>
<p:tagLst xmlns:a="http://schemas.openxmlformats.org/drawingml/2006/main" xmlns:r="http://schemas.openxmlformats.org/officeDocument/2006/relationships" xmlns:p="http://schemas.openxmlformats.org/presentationml/2006/main">
  <p:tag name="ORIGINALHEIGHT" val="4.553898"/>
  <p:tag name="ORIGINALWIDTH" val="3.831457"/>
  <p:tag name="EMFCHILD" val="True"/>
</p:tagLst>
</file>

<file path=ppt/tags/tag1331.xml><?xml version="1.0" encoding="utf-8"?>
<p:tagLst xmlns:a="http://schemas.openxmlformats.org/drawingml/2006/main" xmlns:r="http://schemas.openxmlformats.org/officeDocument/2006/relationships" xmlns:p="http://schemas.openxmlformats.org/presentationml/2006/main">
  <p:tag name="ORIGINALHEIGHT" val="4.76311"/>
  <p:tag name="ORIGINALWIDTH" val="5.73685"/>
  <p:tag name="EMFCHILD" val="True"/>
</p:tagLst>
</file>

<file path=ppt/tags/tag1332.xml><?xml version="1.0" encoding="utf-8"?>
<p:tagLst xmlns:a="http://schemas.openxmlformats.org/drawingml/2006/main" xmlns:r="http://schemas.openxmlformats.org/officeDocument/2006/relationships" xmlns:p="http://schemas.openxmlformats.org/presentationml/2006/main">
  <p:tag name="ORIGINALHEIGHT" val="4.572834"/>
  <p:tag name="ORIGINALWIDTH" val="3.830472"/>
  <p:tag name="EMFCHILD" val="True"/>
</p:tagLst>
</file>

<file path=ppt/tags/tag1333.xml><?xml version="1.0" encoding="utf-8"?>
<p:tagLst xmlns:a="http://schemas.openxmlformats.org/drawingml/2006/main" xmlns:r="http://schemas.openxmlformats.org/officeDocument/2006/relationships" xmlns:p="http://schemas.openxmlformats.org/presentationml/2006/main">
  <p:tag name="ORIGINALHEIGHT" val="4.293898"/>
  <p:tag name="ORIGINALWIDTH" val="4.988544"/>
  <p:tag name="EMFCHILD" val="True"/>
</p:tagLst>
</file>

<file path=ppt/tags/tag1334.xml><?xml version="1.0" encoding="utf-8"?>
<p:tagLst xmlns:a="http://schemas.openxmlformats.org/drawingml/2006/main" xmlns:r="http://schemas.openxmlformats.org/officeDocument/2006/relationships" xmlns:p="http://schemas.openxmlformats.org/presentationml/2006/main">
  <p:tag name="ORIGINALHEIGHT" val="6.33622"/>
  <p:tag name="ORIGINALWIDTH" val="4.879685"/>
  <p:tag name="EMFCHILD" val="True"/>
</p:tagLst>
</file>

<file path=ppt/tags/tag1335.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36.xml><?xml version="1.0" encoding="utf-8"?>
<p:tagLst xmlns:a="http://schemas.openxmlformats.org/drawingml/2006/main" xmlns:r="http://schemas.openxmlformats.org/officeDocument/2006/relationships" xmlns:p="http://schemas.openxmlformats.org/presentationml/2006/main">
  <p:tag name="ORIGINALHEIGHT" val="7.242835"/>
  <p:tag name="ORIGINALWIDTH" val="4.384764"/>
  <p:tag name="EMFCHILD" val="True"/>
</p:tagLst>
</file>

<file path=ppt/tags/tag1337.xml><?xml version="1.0" encoding="utf-8"?>
<p:tagLst xmlns:a="http://schemas.openxmlformats.org/drawingml/2006/main" xmlns:r="http://schemas.openxmlformats.org/officeDocument/2006/relationships" xmlns:p="http://schemas.openxmlformats.org/presentationml/2006/main">
  <p:tag name="ORIGINALHEIGHT" val="4.572834"/>
  <p:tag name="ORIGINALWIDTH" val="3.771102"/>
  <p:tag name="EMFCHILD" val="True"/>
</p:tagLst>
</file>

<file path=ppt/tags/tag1338.xml><?xml version="1.0" encoding="utf-8"?>
<p:tagLst xmlns:a="http://schemas.openxmlformats.org/drawingml/2006/main" xmlns:r="http://schemas.openxmlformats.org/officeDocument/2006/relationships" xmlns:p="http://schemas.openxmlformats.org/presentationml/2006/main">
  <p:tag name="ORIGINALHEIGHT" val="4.572834"/>
  <p:tag name="ORIGINALWIDTH" val="4.384764"/>
  <p:tag name="EMFCHILD" val="True"/>
</p:tagLst>
</file>

<file path=ppt/tags/tag1339.xml><?xml version="1.0" encoding="utf-8"?>
<p:tagLst xmlns:a="http://schemas.openxmlformats.org/drawingml/2006/main" xmlns:r="http://schemas.openxmlformats.org/officeDocument/2006/relationships" xmlns:p="http://schemas.openxmlformats.org/presentationml/2006/main">
  <p:tag name="ORIGINALHEIGHT" val="4.403465"/>
  <p:tag name="ORIGINALWIDTH" val="3.325709"/>
  <p:tag name="EMFCHILD" val="True"/>
</p:tagLst>
</file>

<file path=ppt/tags/tag134.xml><?xml version="1.0" encoding="utf-8"?>
<p:tagLst xmlns:a="http://schemas.openxmlformats.org/drawingml/2006/main" xmlns:r="http://schemas.openxmlformats.org/officeDocument/2006/relationships" xmlns:p="http://schemas.openxmlformats.org/presentationml/2006/main">
  <p:tag name="ORIGINALHEIGHT" val="29.76701"/>
  <p:tag name="ORIGINALWIDTH" val="122.4652"/>
  <p:tag name="OUTPUTTYPE" val="SVG"/>
  <p:tag name="IGUANATEXVERSION" val="160"/>
  <p:tag name="LATEXADDIN" val="\documentclass{article}&#10;\usepackage{amsmath, amsfonts , amssymb, bm}&#10;\pagestyle{empty}&#10;\begin{document}&#10;&#10; \begin{align*}&#10;     \bm{p}^1 &amp;= \text{Softmax}(\bm{W}^T_{p^1}[\bm{G},\bm{M}]) \\&#10;     \bm{p}^2 &amp;= \text{Softmax}(\bm{W}^T_{\bm{p}^2}[\bm{G},\bm{M}^2])&#10; \end{align*}&#10;&#10;&#10;\end{document}"/>
  <p:tag name="IGUANATEXSIZE" val="20"/>
  <p:tag name="IGUANATEXCURSOR" val="26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340.xml><?xml version="1.0" encoding="utf-8"?>
<p:tagLst xmlns:a="http://schemas.openxmlformats.org/drawingml/2006/main" xmlns:r="http://schemas.openxmlformats.org/officeDocument/2006/relationships" xmlns:p="http://schemas.openxmlformats.org/presentationml/2006/main">
  <p:tag name="ORIGINALHEIGHT" val="4.572834"/>
  <p:tag name="ORIGINALWIDTH" val="3.830472"/>
  <p:tag name="EMFCHILD" val="True"/>
</p:tagLst>
</file>

<file path=ppt/tags/tag1341.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42.xml><?xml version="1.0" encoding="utf-8"?>
<p:tagLst xmlns:a="http://schemas.openxmlformats.org/drawingml/2006/main" xmlns:r="http://schemas.openxmlformats.org/officeDocument/2006/relationships" xmlns:p="http://schemas.openxmlformats.org/presentationml/2006/main">
  <p:tag name="ORIGINALHEIGHT" val="8.956378"/>
  <p:tag name="ORIGINALWIDTH" val="6.839449"/>
  <p:tag name="EMFCHILD" val="True"/>
</p:tagLst>
</file>

<file path=ppt/tags/tag1343.xml><?xml version="1.0" encoding="utf-8"?>
<p:tagLst xmlns:a="http://schemas.openxmlformats.org/drawingml/2006/main" xmlns:r="http://schemas.openxmlformats.org/officeDocument/2006/relationships" xmlns:p="http://schemas.openxmlformats.org/presentationml/2006/main">
  <p:tag name="ORIGINALHEIGHT" val="2.978819"/>
  <p:tag name="ORIGINALWIDTH" val="1.158031"/>
  <p:tag name="EMFCHILD" val="True"/>
</p:tagLst>
</file>

<file path=ppt/tags/tag1344.xml><?xml version="1.0" encoding="utf-8"?>
<p:tagLst xmlns:a="http://schemas.openxmlformats.org/drawingml/2006/main" xmlns:r="http://schemas.openxmlformats.org/officeDocument/2006/relationships" xmlns:p="http://schemas.openxmlformats.org/presentationml/2006/main">
  <p:tag name="ORIGINALHEIGHT" val="6.346181"/>
  <p:tag name="ORIGINALWIDTH" val="3.038661"/>
  <p:tag name="EMFCHILD" val="True"/>
</p:tagLst>
</file>

<file path=ppt/tags/tag1345.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46.xml><?xml version="1.0" encoding="utf-8"?>
<p:tagLst xmlns:a="http://schemas.openxmlformats.org/drawingml/2006/main" xmlns:r="http://schemas.openxmlformats.org/officeDocument/2006/relationships" xmlns:p="http://schemas.openxmlformats.org/presentationml/2006/main">
  <p:tag name="ORIGINALHEIGHT" val="9.962638"/>
  <p:tag name="ORIGINALWIDTH" val="2.296299"/>
  <p:tag name="EMFCHILD" val="True"/>
</p:tagLst>
</file>

<file path=ppt/tags/tag1347.xml><?xml version="1.0" encoding="utf-8"?>
<p:tagLst xmlns:a="http://schemas.openxmlformats.org/drawingml/2006/main" xmlns:r="http://schemas.openxmlformats.org/officeDocument/2006/relationships" xmlns:p="http://schemas.openxmlformats.org/presentationml/2006/main">
  <p:tag name="ORIGINALHEIGHT" val="26.99717"/>
  <p:tag name="ORIGINALWIDTH" val="127.5193"/>
  <p:tag name="OUTPUTTYPE" val="SVG"/>
  <p:tag name="IGUANATEXVERSION" val="160"/>
  <p:tag name="LATEXADDIN" val="\documentclass{article}&#10;\usepackage{amsmath, amsfonts , amssymb, bm}&#10;\pagestyle{empty}&#10;\begin{document}&#10;&#10;\begin{gather*}&#10;    \bm{h}_1^i = \text{BiLSTM}(\bm{h}_1^{i-1}, \bm{h}_1^{i+1}, \bm{q}_1^i) \\&#10;    \bm{h}_2^i = \text{BiLSTM}(\bm{h}_2^{i-1}, \bm{h}_2^{i+1}, \bm{q}_2^i)&#10;\end{gather*}&#10;&#10;&#10;\end{document}"/>
  <p:tag name="IGUANATEXSIZE" val="20"/>
  <p:tag name="IGUANATEXCURSOR" val="287"/>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348.xml><?xml version="1.0" encoding="utf-8"?>
<p:tagLst xmlns:a="http://schemas.openxmlformats.org/drawingml/2006/main" xmlns:r="http://schemas.openxmlformats.org/officeDocument/2006/relationships" xmlns:p="http://schemas.openxmlformats.org/presentationml/2006/main">
  <p:tag name="ORIGINALHEIGHT" val="9.738058"/>
  <p:tag name="ORIGINALWIDTH" val="8.251313"/>
  <p:tag name="OUTPUTTYPE" val="SVG"/>
  <p:tag name="IGUANATEXVERSION" val="160"/>
  <p:tag name="LATEXADDIN" val="\documentclass{article}&#10;\usepackage{amsmath, amsfonts , amssymb, bm}&#10;\pagestyle{empty}&#10;\begin{document}&#10;&#10;&#10;$\bm{q}_1^i$&#10;&#10;\end{document}"/>
  <p:tag name="IGUANATEXSIZE" val="18"/>
  <p:tag name="IGUANATEXCURSOR" val="11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349.xml><?xml version="1.0" encoding="utf-8"?>
<p:tagLst xmlns:a="http://schemas.openxmlformats.org/drawingml/2006/main" xmlns:r="http://schemas.openxmlformats.org/officeDocument/2006/relationships" xmlns:p="http://schemas.openxmlformats.org/presentationml/2006/main">
  <p:tag name="ORIGINALHEIGHT" val="9.738058"/>
  <p:tag name="ORIGINALWIDTH" val="8.474454"/>
  <p:tag name="OUTPUTTYPE" val="SVG"/>
  <p:tag name="IGUANATEXVERSION" val="160"/>
  <p:tag name="LATEXADDIN" val="\documentclass{article}&#10;\usepackage{amsmath, amsfonts , amssymb, bm}&#10;\pagestyle{empty}&#10;\begin{document}&#10;&#10;&#10;$\bm{q}_2^i$&#10;&#10;\end{document}"/>
  <p:tag name="IGUANATEXSIZE" val="18"/>
  <p:tag name="IGUANATEXCURSOR" val="11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35.xml><?xml version="1.0" encoding="utf-8"?>
<p:tagLst xmlns:a="http://schemas.openxmlformats.org/drawingml/2006/main" xmlns:r="http://schemas.openxmlformats.org/officeDocument/2006/relationships" xmlns:p="http://schemas.openxmlformats.org/presentationml/2006/main">
  <p:tag name="ORIGINALHEIGHT" val="6.435827"/>
  <p:tag name="ORIGINALWIDTH" val="5.98752"/>
  <p:tag name="LATEXADDIN" val="\documentclass{article}&#10;\usepackage{amsmath, amsfonts , amssymb, bm}&#10;\pagestyle{empty}&#10;\begin{document}&#10;&#10; \begin{align*}&#10;     \bm{p}^1 &amp;= \text{Softmax}(\bm{W}^T_{p^1}[\bm{G},\bm{M}]) \\&#10;     \bm{p}^2 &amp;= \text{Softmax}(\bm{W}^T_{\bm{p}^2}[\bm{G},\bm{M}^2])&#10; \end{align*}&#10;&#10;&#10;\end{document}"/>
  <p:tag name="IGUANATEXSIZE" val="20"/>
  <p:tag name="IGUANATEXCURSOR" val="26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350.xml><?xml version="1.0" encoding="utf-8"?>
<p:tagLst xmlns:a="http://schemas.openxmlformats.org/drawingml/2006/main" xmlns:r="http://schemas.openxmlformats.org/officeDocument/2006/relationships" xmlns:p="http://schemas.openxmlformats.org/presentationml/2006/main">
  <p:tag name="ORIGINALHEIGHT" val="5.850744"/>
  <p:tag name="ORIGINALWIDTH" val="4.961374"/>
  <p:tag name="LATEXADDIN" val="\documentclass{article}&#10;\usepackage{amsmath, amsfonts , amssymb, bm}&#10;\pagestyle{empty}&#10;\begin{document}&#10;&#10;&#10;$\bm{q}_2^i$&#10;&#10;\end{document}"/>
  <p:tag name="IGUANATEXSIZE" val="18"/>
  <p:tag name="IGUANATEXCURSOR" val="11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351.xml><?xml version="1.0" encoding="utf-8"?>
<p:tagLst xmlns:a="http://schemas.openxmlformats.org/drawingml/2006/main" xmlns:r="http://schemas.openxmlformats.org/officeDocument/2006/relationships" xmlns:p="http://schemas.openxmlformats.org/presentationml/2006/main">
  <p:tag name="ORIGINALHEIGHT" val="4.26671"/>
  <p:tag name="ORIGINALWIDTH" val="2.113036"/>
  <p:tag name="EMFCHILD" val="True"/>
</p:tagLst>
</file>

<file path=ppt/tags/tag1352.xml><?xml version="1.0" encoding="utf-8"?>
<p:tagLst xmlns:a="http://schemas.openxmlformats.org/drawingml/2006/main" xmlns:r="http://schemas.openxmlformats.org/officeDocument/2006/relationships" xmlns:p="http://schemas.openxmlformats.org/presentationml/2006/main">
  <p:tag name="ORIGINALHEIGHT" val="4.209668"/>
  <p:tag name="ORIGINALWIDTH" val="3.082415"/>
  <p:tag name="EMFCHILD" val="True"/>
</p:tagLst>
</file>

<file path=ppt/tags/tag1353.xml><?xml version="1.0" encoding="utf-8"?>
<p:tagLst xmlns:a="http://schemas.openxmlformats.org/drawingml/2006/main" xmlns:r="http://schemas.openxmlformats.org/officeDocument/2006/relationships" xmlns:p="http://schemas.openxmlformats.org/presentationml/2006/main">
  <p:tag name="ORIGINALHEIGHT" val="5.850744"/>
  <p:tag name="ORIGINALWIDTH" val="4.961374"/>
  <p:tag name="LATEXADDIN" val="\documentclass{article}&#10;\usepackage{amsmath, amsfonts , amssymb, bm}&#10;\pagestyle{empty}&#10;\begin{document}&#10;&#10;&#10;$\bm{q}_1^i$&#10;&#10;\end{document}"/>
  <p:tag name="IGUANATEXSIZE" val="18"/>
  <p:tag name="IGUANATEXCURSOR" val="11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354.xml><?xml version="1.0" encoding="utf-8"?>
<p:tagLst xmlns:a="http://schemas.openxmlformats.org/drawingml/2006/main" xmlns:r="http://schemas.openxmlformats.org/officeDocument/2006/relationships" xmlns:p="http://schemas.openxmlformats.org/presentationml/2006/main">
  <p:tag name="ORIGINALHEIGHT" val="4.26671"/>
  <p:tag name="ORIGINALWIDTH" val="2.113036"/>
  <p:tag name="EMFCHILD" val="True"/>
</p:tagLst>
</file>

<file path=ppt/tags/tag1355.xml><?xml version="1.0" encoding="utf-8"?>
<p:tagLst xmlns:a="http://schemas.openxmlformats.org/drawingml/2006/main" xmlns:r="http://schemas.openxmlformats.org/officeDocument/2006/relationships" xmlns:p="http://schemas.openxmlformats.org/presentationml/2006/main">
  <p:tag name="ORIGINALHEIGHT" val="4.209668"/>
  <p:tag name="ORIGINALWIDTH" val="2.538451"/>
  <p:tag name="EMFCHILD" val="True"/>
</p:tagLst>
</file>

<file path=ppt/tags/tag1356.xml><?xml version="1.0" encoding="utf-8"?>
<p:tagLst xmlns:a="http://schemas.openxmlformats.org/drawingml/2006/main" xmlns:r="http://schemas.openxmlformats.org/officeDocument/2006/relationships" xmlns:p="http://schemas.openxmlformats.org/presentationml/2006/main">
  <p:tag name="ORIGINALHEIGHT" val="6.743977"/>
  <p:tag name="ORIGINALWIDTH" val="5.81815"/>
  <p:tag name="LATEXADDIN" val="\documentclass{article}&#10;\usepackage{amsmath, amsfonts , amssymb, bm}&#10;\pagestyle{empty}&#10;\begin{document}&#10;&#10;\begin{gather*}&#10;    \bm{h}_1^i = \text{BiLSTM}(\bm{h}_1^{i-1}, \bm{h}_1^{i+1}, \bm{q}_1^i) \\&#10;    \bm{h}_2^i = \text{BiLSTM}(\bm{h}_2^{i-1}, \bm{h}_2^{i+1}, \bm{q}_2^i)&#10;\end{gather*}&#10;&#10;&#10;\end{document}"/>
  <p:tag name="IGUANATEXSIZE" val="20"/>
  <p:tag name="IGUANATEXCURSOR" val="287"/>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357.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358.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359.xml><?xml version="1.0" encoding="utf-8"?>
<p:tagLst xmlns:a="http://schemas.openxmlformats.org/drawingml/2006/main" xmlns:r="http://schemas.openxmlformats.org/officeDocument/2006/relationships" xmlns:p="http://schemas.openxmlformats.org/presentationml/2006/main">
  <p:tag name="ORIGINALHEIGHT" val="2.247992"/>
  <p:tag name="ORIGINALWIDTH" val="6.625118"/>
  <p:tag name="EMFCHILD" val="True"/>
</p:tagLst>
</file>

<file path=ppt/tags/tag136.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360.xml><?xml version="1.0" encoding="utf-8"?>
<p:tagLst xmlns:a="http://schemas.openxmlformats.org/drawingml/2006/main" xmlns:r="http://schemas.openxmlformats.org/officeDocument/2006/relationships" xmlns:p="http://schemas.openxmlformats.org/presentationml/2006/main">
  <p:tag name="ORIGINALHEIGHT" val="6.561457"/>
  <p:tag name="ORIGINALWIDTH" val="6.127008"/>
  <p:tag name="EMFCHILD" val="True"/>
</p:tagLst>
</file>

<file path=ppt/tags/tag1361.xml><?xml version="1.0" encoding="utf-8"?>
<p:tagLst xmlns:a="http://schemas.openxmlformats.org/drawingml/2006/main" xmlns:r="http://schemas.openxmlformats.org/officeDocument/2006/relationships" xmlns:p="http://schemas.openxmlformats.org/presentationml/2006/main">
  <p:tag name="ORIGINALHEIGHT" val="6.426969"/>
  <p:tag name="ORIGINALWIDTH" val="2.131968"/>
  <p:tag name="EMFCHILD" val="True"/>
</p:tagLst>
</file>

<file path=ppt/tags/tag1362.xml><?xml version="1.0" encoding="utf-8"?>
<p:tagLst xmlns:a="http://schemas.openxmlformats.org/drawingml/2006/main" xmlns:r="http://schemas.openxmlformats.org/officeDocument/2006/relationships" xmlns:p="http://schemas.openxmlformats.org/presentationml/2006/main">
  <p:tag name="ORIGINALHEIGHT" val="6.561457"/>
  <p:tag name="ORIGINALWIDTH" val="5.469488"/>
  <p:tag name="EMFCHILD" val="True"/>
</p:tagLst>
</file>

<file path=ppt/tags/tag1363.xml><?xml version="1.0" encoding="utf-8"?>
<p:tagLst xmlns:a="http://schemas.openxmlformats.org/drawingml/2006/main" xmlns:r="http://schemas.openxmlformats.org/officeDocument/2006/relationships" xmlns:p="http://schemas.openxmlformats.org/presentationml/2006/main">
  <p:tag name="ORIGINALHEIGHT" val="6.984134"/>
  <p:tag name="ORIGINALWIDTH" val="4.413425"/>
  <p:tag name="EMFCHILD" val="True"/>
</p:tagLst>
</file>

<file path=ppt/tags/tag1364.xml><?xml version="1.0" encoding="utf-8"?>
<p:tagLst xmlns:a="http://schemas.openxmlformats.org/drawingml/2006/main" xmlns:r="http://schemas.openxmlformats.org/officeDocument/2006/relationships" xmlns:p="http://schemas.openxmlformats.org/presentationml/2006/main">
  <p:tag name="ORIGINALHEIGHT" val="6.503819"/>
  <p:tag name="ORIGINALWIDTH" val="6.465748"/>
  <p:tag name="EMFCHILD" val="True"/>
</p:tagLst>
</file>

<file path=ppt/tags/tag1365.xml><?xml version="1.0" encoding="utf-8"?>
<p:tagLst xmlns:a="http://schemas.openxmlformats.org/drawingml/2006/main" xmlns:r="http://schemas.openxmlformats.org/officeDocument/2006/relationships" xmlns:p="http://schemas.openxmlformats.org/presentationml/2006/main">
  <p:tag name="ORIGINALHEIGHT" val="6.561457"/>
  <p:tag name="ORIGINALWIDTH" val="8.388504"/>
  <p:tag name="EMFCHILD" val="True"/>
</p:tagLst>
</file>

<file path=ppt/tags/tag1366.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367.xml><?xml version="1.0" encoding="utf-8"?>
<p:tagLst xmlns:a="http://schemas.openxmlformats.org/drawingml/2006/main" xmlns:r="http://schemas.openxmlformats.org/officeDocument/2006/relationships" xmlns:p="http://schemas.openxmlformats.org/presentationml/2006/main">
  <p:tag name="ORIGINALHEIGHT" val="6.743977"/>
  <p:tag name="ORIGINALWIDTH" val="5.81815"/>
  <p:tag name="EMFCHILD" val="True"/>
</p:tagLst>
</file>

<file path=ppt/tags/tag1368.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369.xml><?xml version="1.0" encoding="utf-8"?>
<p:tagLst xmlns:a="http://schemas.openxmlformats.org/drawingml/2006/main" xmlns:r="http://schemas.openxmlformats.org/officeDocument/2006/relationships" xmlns:p="http://schemas.openxmlformats.org/presentationml/2006/main">
  <p:tag name="ORIGINALHEIGHT" val="0.3294882"/>
  <p:tag name="ORIGINALWIDTH" val="4.714292"/>
  <p:tag name="EMFCHILD" val="True"/>
</p:tagLst>
</file>

<file path=ppt/tags/tag137.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370.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371.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372.xml><?xml version="1.0" encoding="utf-8"?>
<p:tagLst xmlns:a="http://schemas.openxmlformats.org/drawingml/2006/main" xmlns:r="http://schemas.openxmlformats.org/officeDocument/2006/relationships" xmlns:p="http://schemas.openxmlformats.org/presentationml/2006/main">
  <p:tag name="ORIGINALHEIGHT" val="2.872441"/>
  <p:tag name="ORIGINALWIDTH" val="1.165591"/>
  <p:tag name="EMFCHILD" val="True"/>
</p:tagLst>
</file>

<file path=ppt/tags/tag1373.xml><?xml version="1.0" encoding="utf-8"?>
<p:tagLst xmlns:a="http://schemas.openxmlformats.org/drawingml/2006/main" xmlns:r="http://schemas.openxmlformats.org/officeDocument/2006/relationships" xmlns:p="http://schemas.openxmlformats.org/presentationml/2006/main">
  <p:tag name="ORIGINALHEIGHT" val="6.743977"/>
  <p:tag name="ORIGINALWIDTH" val="5.81815"/>
  <p:tag name="EMFCHILD" val="True"/>
</p:tagLst>
</file>

<file path=ppt/tags/tag1374.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375.xml><?xml version="1.0" encoding="utf-8"?>
<p:tagLst xmlns:a="http://schemas.openxmlformats.org/drawingml/2006/main" xmlns:r="http://schemas.openxmlformats.org/officeDocument/2006/relationships" xmlns:p="http://schemas.openxmlformats.org/presentationml/2006/main">
  <p:tag name="ORIGINALHEIGHT" val="4.956142"/>
  <p:tag name="ORIGINALWIDTH" val="5.132717"/>
  <p:tag name="EMFCHILD" val="True"/>
</p:tagLst>
</file>

<file path=ppt/tags/tag1376.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377.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378.xml><?xml version="1.0" encoding="utf-8"?>
<p:tagLst xmlns:a="http://schemas.openxmlformats.org/drawingml/2006/main" xmlns:r="http://schemas.openxmlformats.org/officeDocument/2006/relationships" xmlns:p="http://schemas.openxmlformats.org/presentationml/2006/main">
  <p:tag name="ORIGINALHEIGHT" val="2.872441"/>
  <p:tag name="ORIGINALWIDTH" val="1.165591"/>
  <p:tag name="EMFCHILD" val="True"/>
</p:tagLst>
</file>

<file path=ppt/tags/tag1379.xml><?xml version="1.0" encoding="utf-8"?>
<p:tagLst xmlns:a="http://schemas.openxmlformats.org/drawingml/2006/main" xmlns:r="http://schemas.openxmlformats.org/officeDocument/2006/relationships" xmlns:p="http://schemas.openxmlformats.org/presentationml/2006/main">
  <p:tag name="ORIGINALHEIGHT" val="6.205984"/>
  <p:tag name="ORIGINALWIDTH" val="4.961378"/>
  <p:tag name="EMFCHILD" val="True"/>
</p:tagLst>
</file>

<file path=ppt/tags/tag138.xml><?xml version="1.0" encoding="utf-8"?>
<p:tagLst xmlns:a="http://schemas.openxmlformats.org/drawingml/2006/main" xmlns:r="http://schemas.openxmlformats.org/officeDocument/2006/relationships" xmlns:p="http://schemas.openxmlformats.org/presentationml/2006/main">
  <p:tag name="ORIGINALHEIGHT" val="7.242835"/>
  <p:tag name="ORIGINALWIDTH" val="4.413425"/>
  <p:tag name="EMFCHILD" val="True"/>
</p:tagLst>
</file>

<file path=ppt/tags/tag1380.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381.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382.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383.xml><?xml version="1.0" encoding="utf-8"?>
<p:tagLst xmlns:a="http://schemas.openxmlformats.org/drawingml/2006/main" xmlns:r="http://schemas.openxmlformats.org/officeDocument/2006/relationships" xmlns:p="http://schemas.openxmlformats.org/presentationml/2006/main">
  <p:tag name="ORIGINALHEIGHT" val="6.743977"/>
  <p:tag name="ORIGINALWIDTH" val="5.81815"/>
  <p:tag name="EMFCHILD" val="True"/>
</p:tagLst>
</file>

<file path=ppt/tags/tag1384.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385.xml><?xml version="1.0" encoding="utf-8"?>
<p:tagLst xmlns:a="http://schemas.openxmlformats.org/drawingml/2006/main" xmlns:r="http://schemas.openxmlformats.org/officeDocument/2006/relationships" xmlns:p="http://schemas.openxmlformats.org/presentationml/2006/main">
  <p:tag name="ORIGINALHEIGHT" val="4.465236"/>
  <p:tag name="ORIGINALWIDTH" val="3.082402"/>
  <p:tag name="EMFCHILD" val="True"/>
</p:tagLst>
</file>

<file path=ppt/tags/tag1386.xml><?xml version="1.0" encoding="utf-8"?>
<p:tagLst xmlns:a="http://schemas.openxmlformats.org/drawingml/2006/main" xmlns:r="http://schemas.openxmlformats.org/officeDocument/2006/relationships" xmlns:p="http://schemas.openxmlformats.org/presentationml/2006/main">
  <p:tag name="ORIGINALHEIGHT" val="2.247992"/>
  <p:tag name="ORIGINALWIDTH" val="6.625118"/>
  <p:tag name="EMFCHILD" val="True"/>
</p:tagLst>
</file>

<file path=ppt/tags/tag1387.xml><?xml version="1.0" encoding="utf-8"?>
<p:tagLst xmlns:a="http://schemas.openxmlformats.org/drawingml/2006/main" xmlns:r="http://schemas.openxmlformats.org/officeDocument/2006/relationships" xmlns:p="http://schemas.openxmlformats.org/presentationml/2006/main">
  <p:tag name="ORIGINALHEIGHT" val="6.561457"/>
  <p:tag name="ORIGINALWIDTH" val="6.127008"/>
  <p:tag name="EMFCHILD" val="True"/>
</p:tagLst>
</file>

<file path=ppt/tags/tag1388.xml><?xml version="1.0" encoding="utf-8"?>
<p:tagLst xmlns:a="http://schemas.openxmlformats.org/drawingml/2006/main" xmlns:r="http://schemas.openxmlformats.org/officeDocument/2006/relationships" xmlns:p="http://schemas.openxmlformats.org/presentationml/2006/main">
  <p:tag name="ORIGINALHEIGHT" val="6.426969"/>
  <p:tag name="ORIGINALWIDTH" val="2.131968"/>
  <p:tag name="EMFCHILD" val="True"/>
</p:tagLst>
</file>

<file path=ppt/tags/tag1389.xml><?xml version="1.0" encoding="utf-8"?>
<p:tagLst xmlns:a="http://schemas.openxmlformats.org/drawingml/2006/main" xmlns:r="http://schemas.openxmlformats.org/officeDocument/2006/relationships" xmlns:p="http://schemas.openxmlformats.org/presentationml/2006/main">
  <p:tag name="ORIGINALHEIGHT" val="6.561457"/>
  <p:tag name="ORIGINALWIDTH" val="5.469488"/>
  <p:tag name="EMFCHILD" val="True"/>
</p:tagLst>
</file>

<file path=ppt/tags/tag139.xml><?xml version="1.0" encoding="utf-8"?>
<p:tagLst xmlns:a="http://schemas.openxmlformats.org/drawingml/2006/main" xmlns:r="http://schemas.openxmlformats.org/officeDocument/2006/relationships" xmlns:p="http://schemas.openxmlformats.org/presentationml/2006/main">
  <p:tag name="ORIGINALHEIGHT" val="4.572834"/>
  <p:tag name="ORIGINALWIDTH" val="4.413425"/>
  <p:tag name="EMFCHILD" val="True"/>
</p:tagLst>
</file>

<file path=ppt/tags/tag1390.xml><?xml version="1.0" encoding="utf-8"?>
<p:tagLst xmlns:a="http://schemas.openxmlformats.org/drawingml/2006/main" xmlns:r="http://schemas.openxmlformats.org/officeDocument/2006/relationships" xmlns:p="http://schemas.openxmlformats.org/presentationml/2006/main">
  <p:tag name="ORIGINALHEIGHT" val="6.984134"/>
  <p:tag name="ORIGINALWIDTH" val="4.413425"/>
  <p:tag name="EMFCHILD" val="True"/>
</p:tagLst>
</file>

<file path=ppt/tags/tag1391.xml><?xml version="1.0" encoding="utf-8"?>
<p:tagLst xmlns:a="http://schemas.openxmlformats.org/drawingml/2006/main" xmlns:r="http://schemas.openxmlformats.org/officeDocument/2006/relationships" xmlns:p="http://schemas.openxmlformats.org/presentationml/2006/main">
  <p:tag name="ORIGINALHEIGHT" val="6.503819"/>
  <p:tag name="ORIGINALWIDTH" val="6.465748"/>
  <p:tag name="EMFCHILD" val="True"/>
</p:tagLst>
</file>

<file path=ppt/tags/tag1392.xml><?xml version="1.0" encoding="utf-8"?>
<p:tagLst xmlns:a="http://schemas.openxmlformats.org/drawingml/2006/main" xmlns:r="http://schemas.openxmlformats.org/officeDocument/2006/relationships" xmlns:p="http://schemas.openxmlformats.org/presentationml/2006/main">
  <p:tag name="ORIGINALHEIGHT" val="6.561457"/>
  <p:tag name="ORIGINALWIDTH" val="8.388504"/>
  <p:tag name="EMFCHILD" val="True"/>
</p:tagLst>
</file>

<file path=ppt/tags/tag1393.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394.xml><?xml version="1.0" encoding="utf-8"?>
<p:tagLst xmlns:a="http://schemas.openxmlformats.org/drawingml/2006/main" xmlns:r="http://schemas.openxmlformats.org/officeDocument/2006/relationships" xmlns:p="http://schemas.openxmlformats.org/presentationml/2006/main">
  <p:tag name="ORIGINALHEIGHT" val="6.743977"/>
  <p:tag name="ORIGINALWIDTH" val="5.81815"/>
  <p:tag name="EMFCHILD" val="True"/>
</p:tagLst>
</file>

<file path=ppt/tags/tag1395.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396.xml><?xml version="1.0" encoding="utf-8"?>
<p:tagLst xmlns:a="http://schemas.openxmlformats.org/drawingml/2006/main" xmlns:r="http://schemas.openxmlformats.org/officeDocument/2006/relationships" xmlns:p="http://schemas.openxmlformats.org/presentationml/2006/main">
  <p:tag name="ORIGINALHEIGHT" val="0.3294882"/>
  <p:tag name="ORIGINALWIDTH" val="4.714292"/>
  <p:tag name="EMFCHILD" val="True"/>
</p:tagLst>
</file>

<file path=ppt/tags/tag1397.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398.xml><?xml version="1.0" encoding="utf-8"?>
<p:tagLst xmlns:a="http://schemas.openxmlformats.org/drawingml/2006/main" xmlns:r="http://schemas.openxmlformats.org/officeDocument/2006/relationships" xmlns:p="http://schemas.openxmlformats.org/presentationml/2006/main">
  <p:tag name="ORIGINALHEIGHT" val="4.465236"/>
  <p:tag name="ORIGINALWIDTH" val="3.082402"/>
  <p:tag name="EMFCHILD" val="True"/>
</p:tagLst>
</file>

<file path=ppt/tags/tag1399.xml><?xml version="1.0" encoding="utf-8"?>
<p:tagLst xmlns:a="http://schemas.openxmlformats.org/drawingml/2006/main" xmlns:r="http://schemas.openxmlformats.org/officeDocument/2006/relationships" xmlns:p="http://schemas.openxmlformats.org/presentationml/2006/main">
  <p:tag name="ORIGINALHEIGHT" val="2.872441"/>
  <p:tag name="ORIGINALWIDTH" val="1.165591"/>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6.804449"/>
  <p:tag name="ORIGINALWIDTH" val="7.113307"/>
  <p:tag name="EMFCHILD" val="True"/>
</p:tagLst>
</file>

<file path=ppt/tags/tag140.xml><?xml version="1.0" encoding="utf-8"?>
<p:tagLst xmlns:a="http://schemas.openxmlformats.org/drawingml/2006/main" xmlns:r="http://schemas.openxmlformats.org/officeDocument/2006/relationships" xmlns:p="http://schemas.openxmlformats.org/presentationml/2006/main">
  <p:tag name="ORIGINALHEIGHT" val="7.023622"/>
  <p:tag name="ORIGINALWIDTH" val="3.227874"/>
  <p:tag name="EMFCHILD" val="True"/>
</p:tagLst>
</file>

<file path=ppt/tags/tag1400.xml><?xml version="1.0" encoding="utf-8"?>
<p:tagLst xmlns:a="http://schemas.openxmlformats.org/drawingml/2006/main" xmlns:r="http://schemas.openxmlformats.org/officeDocument/2006/relationships" xmlns:p="http://schemas.openxmlformats.org/presentationml/2006/main">
  <p:tag name="ORIGINALHEIGHT" val="6.743977"/>
  <p:tag name="ORIGINALWIDTH" val="5.81815"/>
  <p:tag name="EMFCHILD" val="True"/>
</p:tagLst>
</file>

<file path=ppt/tags/tag1401.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402.xml><?xml version="1.0" encoding="utf-8"?>
<p:tagLst xmlns:a="http://schemas.openxmlformats.org/drawingml/2006/main" xmlns:r="http://schemas.openxmlformats.org/officeDocument/2006/relationships" xmlns:p="http://schemas.openxmlformats.org/presentationml/2006/main">
  <p:tag name="ORIGINALHEIGHT" val="4.956142"/>
  <p:tag name="ORIGINALWIDTH" val="5.132717"/>
  <p:tag name="EMFCHILD" val="True"/>
</p:tagLst>
</file>

<file path=ppt/tags/tag1403.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404.xml><?xml version="1.0" encoding="utf-8"?>
<p:tagLst xmlns:a="http://schemas.openxmlformats.org/drawingml/2006/main" xmlns:r="http://schemas.openxmlformats.org/officeDocument/2006/relationships" xmlns:p="http://schemas.openxmlformats.org/presentationml/2006/main">
  <p:tag name="ORIGINALHEIGHT" val="4.465236"/>
  <p:tag name="ORIGINALWIDTH" val="3.082402"/>
  <p:tag name="EMFCHILD" val="True"/>
</p:tagLst>
</file>

<file path=ppt/tags/tag1405.xml><?xml version="1.0" encoding="utf-8"?>
<p:tagLst xmlns:a="http://schemas.openxmlformats.org/drawingml/2006/main" xmlns:r="http://schemas.openxmlformats.org/officeDocument/2006/relationships" xmlns:p="http://schemas.openxmlformats.org/presentationml/2006/main">
  <p:tag name="ORIGINALHEIGHT" val="2.872441"/>
  <p:tag name="ORIGINALWIDTH" val="1.165591"/>
  <p:tag name="EMFCHILD" val="True"/>
</p:tagLst>
</file>

<file path=ppt/tags/tag1406.xml><?xml version="1.0" encoding="utf-8"?>
<p:tagLst xmlns:a="http://schemas.openxmlformats.org/drawingml/2006/main" xmlns:r="http://schemas.openxmlformats.org/officeDocument/2006/relationships" xmlns:p="http://schemas.openxmlformats.org/presentationml/2006/main">
  <p:tag name="ORIGINALHEIGHT" val="6.205984"/>
  <p:tag name="ORIGINALWIDTH" val="4.961378"/>
  <p:tag name="EMFCHILD" val="True"/>
</p:tagLst>
</file>

<file path=ppt/tags/tag1407.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408.xml><?xml version="1.0" encoding="utf-8"?>
<p:tagLst xmlns:a="http://schemas.openxmlformats.org/drawingml/2006/main" xmlns:r="http://schemas.openxmlformats.org/officeDocument/2006/relationships" xmlns:p="http://schemas.openxmlformats.org/presentationml/2006/main">
  <p:tag name="ORIGINALHEIGHT" val="4.465236"/>
  <p:tag name="ORIGINALWIDTH" val="3.082402"/>
  <p:tag name="EMFCHILD" val="True"/>
</p:tagLst>
</file>

<file path=ppt/tags/tag1409.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41.xml><?xml version="1.0" encoding="utf-8"?>
<p:tagLst xmlns:a="http://schemas.openxmlformats.org/drawingml/2006/main" xmlns:r="http://schemas.openxmlformats.org/officeDocument/2006/relationships" xmlns:p="http://schemas.openxmlformats.org/presentationml/2006/main">
  <p:tag name="ORIGINALHEIGHT" val="6.236575"/>
  <p:tag name="ORIGINALWIDTH" val="3.118268"/>
  <p:tag name="EMFCHILD" val="True"/>
</p:tagLst>
</file>

<file path=ppt/tags/tag1410.xml><?xml version="1.0" encoding="utf-8"?>
<p:tagLst xmlns:a="http://schemas.openxmlformats.org/drawingml/2006/main" xmlns:r="http://schemas.openxmlformats.org/officeDocument/2006/relationships" xmlns:p="http://schemas.openxmlformats.org/presentationml/2006/main">
  <p:tag name="ORIGINALHEIGHT" val="11.74484"/>
  <p:tag name="ORIGINALWIDTH" val="48.42697"/>
  <p:tag name="OUTPUTTYPE" val="SVG"/>
  <p:tag name="IGUANATEXVERSION" val="160"/>
  <p:tag name="LATEXADDIN" val="\documentclass{article}&#10;\usepackage{amsmath, amsfonts , amssymb, bm}&#10;\pagestyle{empty}&#10;\begin{document}&#10;&#10;&#10;\begin{equation*}&#10;    \bm{e}_{ij} = \bm{h}_1^T\bm{h}_2&#10;\end{equation*}&#10;&#10;\end{document}"/>
  <p:tag name="IGUANATEXSIZE" val="20"/>
  <p:tag name="IGUANATEXCURSOR" val="17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411.xml><?xml version="1.0" encoding="utf-8"?>
<p:tagLst xmlns:a="http://schemas.openxmlformats.org/drawingml/2006/main" xmlns:r="http://schemas.openxmlformats.org/officeDocument/2006/relationships" xmlns:p="http://schemas.openxmlformats.org/presentationml/2006/main">
  <p:tag name="ORIGINALHEIGHT" val="65.85701"/>
  <p:tag name="ORIGINALWIDTH" val="94.51208"/>
  <p:tag name="OUTPUTTYPE" val="SVG"/>
  <p:tag name="IGUANATEXVERSION" val="160"/>
  <p:tag name="LATEXADDIN" val="\documentclass{article}&#10;\usepackage{amsmath, amsfonts , amssymb, bm}&#10;\pagestyle{empty}&#10;\begin{document}&#10;&#10;&#10;\begin{gather*}&#10;    \hat{\bm{h}}_1^i = \sum_{j=1}^{len2}\frac{exp(\bm{e}_{ij})}{\sum_{k=1}^{len2}\bm{e}_{ik}}\bm{h}_2^j\\&#10;    \hat{\bm{h}}_2^i = \sum_{j=1}^{len1}\frac{exp(\bm{e}_{ij})}{\sum_{k=1}^{len1}\bm{e}_{ik}}\bm{h}_1^j&#10;\end{gather*}&#10;&#10;\end{document}"/>
  <p:tag name="IGUANATEXSIZE" val="20"/>
  <p:tag name="IGUANATEXCURSOR" val="34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412.xml><?xml version="1.0" encoding="utf-8"?>
<p:tagLst xmlns:a="http://schemas.openxmlformats.org/drawingml/2006/main" xmlns:r="http://schemas.openxmlformats.org/officeDocument/2006/relationships" xmlns:p="http://schemas.openxmlformats.org/presentationml/2006/main">
  <p:tag name="ORIGINALHEIGHT" val="29.15295"/>
  <p:tag name="ORIGINALWIDTH" val="130.4595"/>
  <p:tag name="OUTPUTTYPE" val="SVG"/>
  <p:tag name="IGUANATEXVERSION" val="160"/>
  <p:tag name="LATEXADDIN" val="\documentclass{article}&#10;\usepackage{amsmath, amsfonts , amssymb, bm}&#10;\pagestyle{empty}&#10;\begin{document}&#10;&#10;\begin{gather*}&#10;    \bm{m}_1 = [\bm{h}_1, \hat{\bm{h}}_1, \bm{h}_1-\hat{\bm{h}}_1, \bm{h}_1 \cdot \hat{\bm{h}}_1] \\&#10;    \bm{m}_2 = [\bm{h}_2, \hat{\bm{h}_2}, \bm{h}_2-\hat{\bm{h}}_2, \bm{h}_2 \cdot \hat{\bm{h}}_2]&#10;\end{gather*}&#10;&#10;&#10;\end{document}"/>
  <p:tag name="IGUANATEXSIZE" val="20"/>
  <p:tag name="IGUANATEXCURSOR" val="33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413.xml><?xml version="1.0" encoding="utf-8"?>
<p:tagLst xmlns:a="http://schemas.openxmlformats.org/drawingml/2006/main" xmlns:r="http://schemas.openxmlformats.org/officeDocument/2006/relationships" xmlns:p="http://schemas.openxmlformats.org/presentationml/2006/main">
  <p:tag name="ORIGINALHEIGHT" val="4.582795"/>
  <p:tag name="ORIGINALWIDTH" val="9.551536"/>
  <p:tag name="LATEXADDIN" val="\documentclass{article}&#10;\usepackage{amsmath, amsfonts , amssymb, bm}&#10;\pagestyle{empty}&#10;\begin{document}&#10;&#10;\begin{gather*}&#10;    \bm{m}_1 = [\bm{h}_1, \hat{\bm{h}}_1, \bm{h}_1-\hat{\bm{h}}_1, \bm{h}_1 \cdot \hat{\bm{h}}_1] \\&#10;    \bm{m}_2 = [\bm{h}_2, \hat{\bm{h}_2}, \bm{h}_2-\hat{\bm{h}}_2, \bm{h}_2 \cdot \hat{\bm{h}}_2]&#10;\end{gather*}&#10;&#10;&#10;\end{document}"/>
  <p:tag name="IGUANATEXSIZE" val="20"/>
  <p:tag name="IGUANATEXCURSOR" val="33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414.xml><?xml version="1.0" encoding="utf-8"?>
<p:tagLst xmlns:a="http://schemas.openxmlformats.org/drawingml/2006/main" xmlns:r="http://schemas.openxmlformats.org/officeDocument/2006/relationships" xmlns:p="http://schemas.openxmlformats.org/presentationml/2006/main">
  <p:tag name="ORIGINALHEIGHT" val="4.63063"/>
  <p:tag name="ORIGINALWIDTH" val="2.51937"/>
  <p:tag name="EMFCHILD" val="True"/>
</p:tagLst>
</file>

<file path=ppt/tags/tag1415.xml><?xml version="1.0" encoding="utf-8"?>
<p:tagLst xmlns:a="http://schemas.openxmlformats.org/drawingml/2006/main" xmlns:r="http://schemas.openxmlformats.org/officeDocument/2006/relationships" xmlns:p="http://schemas.openxmlformats.org/presentationml/2006/main">
  <p:tag name="ORIGINALHEIGHT" val="2.33122"/>
  <p:tag name="ORIGINALWIDTH" val="6.575315"/>
  <p:tag name="EMFCHILD" val="True"/>
</p:tagLst>
</file>

<file path=ppt/tags/tag1416.xml><?xml version="1.0" encoding="utf-8"?>
<p:tagLst xmlns:a="http://schemas.openxmlformats.org/drawingml/2006/main" xmlns:r="http://schemas.openxmlformats.org/officeDocument/2006/relationships" xmlns:p="http://schemas.openxmlformats.org/presentationml/2006/main">
  <p:tag name="ORIGINALHEIGHT" val="9.962638"/>
  <p:tag name="ORIGINALWIDTH" val="1.354606"/>
  <p:tag name="EMFCHILD" val="True"/>
</p:tagLst>
</file>

<file path=ppt/tags/tag1417.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18.xml><?xml version="1.0" encoding="utf-8"?>
<p:tagLst xmlns:a="http://schemas.openxmlformats.org/drawingml/2006/main" xmlns:r="http://schemas.openxmlformats.org/officeDocument/2006/relationships" xmlns:p="http://schemas.openxmlformats.org/presentationml/2006/main">
  <p:tag name="ORIGINALHEIGHT" val="4.63063"/>
  <p:tag name="ORIGINALWIDTH" val="2.51937"/>
  <p:tag name="EMFCHILD" val="True"/>
</p:tagLst>
</file>

<file path=ppt/tags/tag1419.xml><?xml version="1.0" encoding="utf-8"?>
<p:tagLst xmlns:a="http://schemas.openxmlformats.org/drawingml/2006/main" xmlns:r="http://schemas.openxmlformats.org/officeDocument/2006/relationships" xmlns:p="http://schemas.openxmlformats.org/presentationml/2006/main">
  <p:tag name="ORIGINALHEIGHT" val="2.978819"/>
  <p:tag name="ORIGINALWIDTH" val="1.15685"/>
  <p:tag name="EMFCHILD" val="True"/>
</p:tagLst>
</file>

<file path=ppt/tags/tag142.xml><?xml version="1.0" encoding="utf-8"?>
<p:tagLst xmlns:a="http://schemas.openxmlformats.org/drawingml/2006/main" xmlns:r="http://schemas.openxmlformats.org/officeDocument/2006/relationships" xmlns:p="http://schemas.openxmlformats.org/presentationml/2006/main">
  <p:tag name="ORIGINALHEIGHT" val="4.403465"/>
  <p:tag name="ORIGINALWIDTH" val="7.780787"/>
  <p:tag name="EMFCHILD" val="True"/>
</p:tagLst>
</file>

<file path=ppt/tags/tag1420.xml><?xml version="1.0" encoding="utf-8"?>
<p:tagLst xmlns:a="http://schemas.openxmlformats.org/drawingml/2006/main" xmlns:r="http://schemas.openxmlformats.org/officeDocument/2006/relationships" xmlns:p="http://schemas.openxmlformats.org/presentationml/2006/main">
  <p:tag name="ORIGINALHEIGHT" val="1.534213"/>
  <p:tag name="ORIGINALWIDTH" val="2.64"/>
  <p:tag name="EMFCHILD" val="True"/>
</p:tagLst>
</file>

<file path=ppt/tags/tag1421.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22.xml><?xml version="1.0" encoding="utf-8"?>
<p:tagLst xmlns:a="http://schemas.openxmlformats.org/drawingml/2006/main" xmlns:r="http://schemas.openxmlformats.org/officeDocument/2006/relationships" xmlns:p="http://schemas.openxmlformats.org/presentationml/2006/main">
  <p:tag name="ORIGINALHEIGHT" val="4.63063"/>
  <p:tag name="ORIGINALWIDTH" val="2.51937"/>
  <p:tag name="EMFCHILD" val="True"/>
</p:tagLst>
</file>

<file path=ppt/tags/tag1423.xml><?xml version="1.0" encoding="utf-8"?>
<p:tagLst xmlns:a="http://schemas.openxmlformats.org/drawingml/2006/main" xmlns:r="http://schemas.openxmlformats.org/officeDocument/2006/relationships" xmlns:p="http://schemas.openxmlformats.org/presentationml/2006/main">
  <p:tag name="ORIGINALHEIGHT" val="2.978819"/>
  <p:tag name="ORIGINALWIDTH" val="1.15685"/>
  <p:tag name="EMFCHILD" val="True"/>
</p:tagLst>
</file>

<file path=ppt/tags/tag1424.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25.xml><?xml version="1.0" encoding="utf-8"?>
<p:tagLst xmlns:a="http://schemas.openxmlformats.org/drawingml/2006/main" xmlns:r="http://schemas.openxmlformats.org/officeDocument/2006/relationships" xmlns:p="http://schemas.openxmlformats.org/presentationml/2006/main">
  <p:tag name="ORIGINALHEIGHT" val="4.63063"/>
  <p:tag name="ORIGINALWIDTH" val="2.51937"/>
  <p:tag name="EMFCHILD" val="True"/>
</p:tagLst>
</file>

<file path=ppt/tags/tag1426.xml><?xml version="1.0" encoding="utf-8"?>
<p:tagLst xmlns:a="http://schemas.openxmlformats.org/drawingml/2006/main" xmlns:r="http://schemas.openxmlformats.org/officeDocument/2006/relationships" xmlns:p="http://schemas.openxmlformats.org/presentationml/2006/main">
  <p:tag name="ORIGINALHEIGHT" val="0.3985039"/>
  <p:tag name="ORIGINALWIDTH" val="6.041378"/>
  <p:tag name="EMFCHILD" val="True"/>
</p:tagLst>
</file>

<file path=ppt/tags/tag1427.xml><?xml version="1.0" encoding="utf-8"?>
<p:tagLst xmlns:a="http://schemas.openxmlformats.org/drawingml/2006/main" xmlns:r="http://schemas.openxmlformats.org/officeDocument/2006/relationships" xmlns:p="http://schemas.openxmlformats.org/presentationml/2006/main">
  <p:tag name="ORIGINALHEIGHT" val="1.534213"/>
  <p:tag name="ORIGINALWIDTH" val="2.64"/>
  <p:tag name="EMFCHILD" val="True"/>
</p:tagLst>
</file>

<file path=ppt/tags/tag1428.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29.xml><?xml version="1.0" encoding="utf-8"?>
<p:tagLst xmlns:a="http://schemas.openxmlformats.org/drawingml/2006/main" xmlns:r="http://schemas.openxmlformats.org/officeDocument/2006/relationships" xmlns:p="http://schemas.openxmlformats.org/presentationml/2006/main">
  <p:tag name="ORIGINALHEIGHT" val="4.63063"/>
  <p:tag name="ORIGINALWIDTH" val="2.51937"/>
  <p:tag name="EMFCHILD" val="True"/>
</p:tagLst>
</file>

<file path=ppt/tags/tag143.xml><?xml version="1.0" encoding="utf-8"?>
<p:tagLst xmlns:a="http://schemas.openxmlformats.org/drawingml/2006/main" xmlns:r="http://schemas.openxmlformats.org/officeDocument/2006/relationships" xmlns:p="http://schemas.openxmlformats.org/presentationml/2006/main">
  <p:tag name="ORIGINALHEIGHT" val="4.572834"/>
  <p:tag name="ORIGINALWIDTH" val="4.49315"/>
  <p:tag name="EMFCHILD" val="True"/>
</p:tagLst>
</file>

<file path=ppt/tags/tag1430.xml><?xml version="1.0" encoding="utf-8"?>
<p:tagLst xmlns:a="http://schemas.openxmlformats.org/drawingml/2006/main" xmlns:r="http://schemas.openxmlformats.org/officeDocument/2006/relationships" xmlns:p="http://schemas.openxmlformats.org/presentationml/2006/main">
  <p:tag name="ORIGINALHEIGHT" val="2.978819"/>
  <p:tag name="ORIGINALWIDTH" val="1.15685"/>
  <p:tag name="EMFCHILD" val="True"/>
</p:tagLst>
</file>

<file path=ppt/tags/tag1431.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32.xml><?xml version="1.0" encoding="utf-8"?>
<p:tagLst xmlns:a="http://schemas.openxmlformats.org/drawingml/2006/main" xmlns:r="http://schemas.openxmlformats.org/officeDocument/2006/relationships" xmlns:p="http://schemas.openxmlformats.org/presentationml/2006/main">
  <p:tag name="ORIGINALHEIGHT" val="4.63063"/>
  <p:tag name="ORIGINALWIDTH" val="2.51937"/>
  <p:tag name="EMFCHILD" val="True"/>
</p:tagLst>
</file>

<file path=ppt/tags/tag1433.xml><?xml version="1.0" encoding="utf-8"?>
<p:tagLst xmlns:a="http://schemas.openxmlformats.org/drawingml/2006/main" xmlns:r="http://schemas.openxmlformats.org/officeDocument/2006/relationships" xmlns:p="http://schemas.openxmlformats.org/presentationml/2006/main">
  <p:tag name="ORIGINALHEIGHT" val="1.056024"/>
  <p:tag name="ORIGINALWIDTH" val="1.048071"/>
  <p:tag name="EMFCHILD" val="True"/>
</p:tagLst>
</file>

<file path=ppt/tags/tag1434.xml><?xml version="1.0" encoding="utf-8"?>
<p:tagLst xmlns:a="http://schemas.openxmlformats.org/drawingml/2006/main" xmlns:r="http://schemas.openxmlformats.org/officeDocument/2006/relationships" xmlns:p="http://schemas.openxmlformats.org/presentationml/2006/main">
  <p:tag name="ORIGINALHEIGHT" val="1.534213"/>
  <p:tag name="ORIGINALWIDTH" val="2.64"/>
  <p:tag name="EMFCHILD" val="True"/>
</p:tagLst>
</file>

<file path=ppt/tags/tag1435.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36.xml><?xml version="1.0" encoding="utf-8"?>
<p:tagLst xmlns:a="http://schemas.openxmlformats.org/drawingml/2006/main" xmlns:r="http://schemas.openxmlformats.org/officeDocument/2006/relationships" xmlns:p="http://schemas.openxmlformats.org/presentationml/2006/main">
  <p:tag name="ORIGINALHEIGHT" val="4.63063"/>
  <p:tag name="ORIGINALWIDTH" val="2.51937"/>
  <p:tag name="EMFCHILD" val="True"/>
</p:tagLst>
</file>

<file path=ppt/tags/tag1437.xml><?xml version="1.0" encoding="utf-8"?>
<p:tagLst xmlns:a="http://schemas.openxmlformats.org/drawingml/2006/main" xmlns:r="http://schemas.openxmlformats.org/officeDocument/2006/relationships" xmlns:p="http://schemas.openxmlformats.org/presentationml/2006/main">
  <p:tag name="ORIGINALHEIGHT" val="9.962638"/>
  <p:tag name="ORIGINALWIDTH" val="1.354606"/>
  <p:tag name="EMFCHILD" val="True"/>
</p:tagLst>
</file>

<file path=ppt/tags/tag1438.xml><?xml version="1.0" encoding="utf-8"?>
<p:tagLst xmlns:a="http://schemas.openxmlformats.org/drawingml/2006/main" xmlns:r="http://schemas.openxmlformats.org/officeDocument/2006/relationships" xmlns:p="http://schemas.openxmlformats.org/presentationml/2006/main">
  <p:tag name="ORIGINALHEIGHT" val="4.582795"/>
  <p:tag name="ORIGINALWIDTH" val="9.551536"/>
  <p:tag name="EMFCHILD" val="True"/>
</p:tagLst>
</file>

<file path=ppt/tags/tag1439.xml><?xml version="1.0" encoding="utf-8"?>
<p:tagLst xmlns:a="http://schemas.openxmlformats.org/drawingml/2006/main" xmlns:r="http://schemas.openxmlformats.org/officeDocument/2006/relationships" xmlns:p="http://schemas.openxmlformats.org/presentationml/2006/main">
  <p:tag name="ORIGINALHEIGHT" val="4.63063"/>
  <p:tag name="ORIGINALWIDTH" val="3.059252"/>
  <p:tag name="EMFCHILD" val="True"/>
</p:tagLst>
</file>

<file path=ppt/tags/tag144.xml><?xml version="1.0" encoding="utf-8"?>
<p:tagLst xmlns:a="http://schemas.openxmlformats.org/drawingml/2006/main" xmlns:r="http://schemas.openxmlformats.org/officeDocument/2006/relationships" xmlns:p="http://schemas.openxmlformats.org/presentationml/2006/main">
  <p:tag name="ORIGINALHEIGHT" val="4.293898"/>
  <p:tag name="ORIGINALWIDTH" val="5.021142"/>
  <p:tag name="EMFCHILD" val="True"/>
</p:tagLst>
</file>

<file path=ppt/tags/tag1440.xml><?xml version="1.0" encoding="utf-8"?>
<p:tagLst xmlns:a="http://schemas.openxmlformats.org/drawingml/2006/main" xmlns:r="http://schemas.openxmlformats.org/officeDocument/2006/relationships" xmlns:p="http://schemas.openxmlformats.org/presentationml/2006/main">
  <p:tag name="ORIGINALHEIGHT" val="2.33122"/>
  <p:tag name="ORIGINALWIDTH" val="6.575315"/>
  <p:tag name="EMFCHILD" val="True"/>
</p:tagLst>
</file>

<file path=ppt/tags/tag1441.xml><?xml version="1.0" encoding="utf-8"?>
<p:tagLst xmlns:a="http://schemas.openxmlformats.org/drawingml/2006/main" xmlns:r="http://schemas.openxmlformats.org/officeDocument/2006/relationships" xmlns:p="http://schemas.openxmlformats.org/presentationml/2006/main">
  <p:tag name="ORIGINALHEIGHT" val="9.962638"/>
  <p:tag name="ORIGINALWIDTH" val="1.354606"/>
  <p:tag name="EMFCHILD" val="True"/>
</p:tagLst>
</file>

<file path=ppt/tags/tag1442.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43.xml><?xml version="1.0" encoding="utf-8"?>
<p:tagLst xmlns:a="http://schemas.openxmlformats.org/drawingml/2006/main" xmlns:r="http://schemas.openxmlformats.org/officeDocument/2006/relationships" xmlns:p="http://schemas.openxmlformats.org/presentationml/2006/main">
  <p:tag name="ORIGINALHEIGHT" val="4.63063"/>
  <p:tag name="ORIGINALWIDTH" val="3.059252"/>
  <p:tag name="EMFCHILD" val="True"/>
</p:tagLst>
</file>

<file path=ppt/tags/tag1444.xml><?xml version="1.0" encoding="utf-8"?>
<p:tagLst xmlns:a="http://schemas.openxmlformats.org/drawingml/2006/main" xmlns:r="http://schemas.openxmlformats.org/officeDocument/2006/relationships" xmlns:p="http://schemas.openxmlformats.org/presentationml/2006/main">
  <p:tag name="ORIGINALHEIGHT" val="2.978819"/>
  <p:tag name="ORIGINALWIDTH" val="1.15685"/>
  <p:tag name="EMFCHILD" val="True"/>
</p:tagLst>
</file>

<file path=ppt/tags/tag1445.xml><?xml version="1.0" encoding="utf-8"?>
<p:tagLst xmlns:a="http://schemas.openxmlformats.org/drawingml/2006/main" xmlns:r="http://schemas.openxmlformats.org/officeDocument/2006/relationships" xmlns:p="http://schemas.openxmlformats.org/presentationml/2006/main">
  <p:tag name="ORIGINALHEIGHT" val="1.534213"/>
  <p:tag name="ORIGINALWIDTH" val="2.64"/>
  <p:tag name="EMFCHILD" val="True"/>
</p:tagLst>
</file>

<file path=ppt/tags/tag1446.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47.xml><?xml version="1.0" encoding="utf-8"?>
<p:tagLst xmlns:a="http://schemas.openxmlformats.org/drawingml/2006/main" xmlns:r="http://schemas.openxmlformats.org/officeDocument/2006/relationships" xmlns:p="http://schemas.openxmlformats.org/presentationml/2006/main">
  <p:tag name="ORIGINALHEIGHT" val="4.63063"/>
  <p:tag name="ORIGINALWIDTH" val="3.059252"/>
  <p:tag name="EMFCHILD" val="True"/>
</p:tagLst>
</file>

<file path=ppt/tags/tag1448.xml><?xml version="1.0" encoding="utf-8"?>
<p:tagLst xmlns:a="http://schemas.openxmlformats.org/drawingml/2006/main" xmlns:r="http://schemas.openxmlformats.org/officeDocument/2006/relationships" xmlns:p="http://schemas.openxmlformats.org/presentationml/2006/main">
  <p:tag name="ORIGINALHEIGHT" val="2.978819"/>
  <p:tag name="ORIGINALWIDTH" val="1.15685"/>
  <p:tag name="EMFCHILD" val="True"/>
</p:tagLst>
</file>

<file path=ppt/tags/tag1449.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450.xml><?xml version="1.0" encoding="utf-8"?>
<p:tagLst xmlns:a="http://schemas.openxmlformats.org/drawingml/2006/main" xmlns:r="http://schemas.openxmlformats.org/officeDocument/2006/relationships" xmlns:p="http://schemas.openxmlformats.org/presentationml/2006/main">
  <p:tag name="ORIGINALHEIGHT" val="4.63063"/>
  <p:tag name="ORIGINALWIDTH" val="3.059252"/>
  <p:tag name="EMFCHILD" val="True"/>
</p:tagLst>
</file>

<file path=ppt/tags/tag1451.xml><?xml version="1.0" encoding="utf-8"?>
<p:tagLst xmlns:a="http://schemas.openxmlformats.org/drawingml/2006/main" xmlns:r="http://schemas.openxmlformats.org/officeDocument/2006/relationships" xmlns:p="http://schemas.openxmlformats.org/presentationml/2006/main">
  <p:tag name="ORIGINALHEIGHT" val="0.3985039"/>
  <p:tag name="ORIGINALWIDTH" val="6.041378"/>
  <p:tag name="EMFCHILD" val="True"/>
</p:tagLst>
</file>

<file path=ppt/tags/tag1452.xml><?xml version="1.0" encoding="utf-8"?>
<p:tagLst xmlns:a="http://schemas.openxmlformats.org/drawingml/2006/main" xmlns:r="http://schemas.openxmlformats.org/officeDocument/2006/relationships" xmlns:p="http://schemas.openxmlformats.org/presentationml/2006/main">
  <p:tag name="ORIGINALHEIGHT" val="1.534213"/>
  <p:tag name="ORIGINALWIDTH" val="2.64"/>
  <p:tag name="EMFCHILD" val="True"/>
</p:tagLst>
</file>

<file path=ppt/tags/tag1453.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54.xml><?xml version="1.0" encoding="utf-8"?>
<p:tagLst xmlns:a="http://schemas.openxmlformats.org/drawingml/2006/main" xmlns:r="http://schemas.openxmlformats.org/officeDocument/2006/relationships" xmlns:p="http://schemas.openxmlformats.org/presentationml/2006/main">
  <p:tag name="ORIGINALHEIGHT" val="4.63063"/>
  <p:tag name="ORIGINALWIDTH" val="3.059252"/>
  <p:tag name="EMFCHILD" val="True"/>
</p:tagLst>
</file>

<file path=ppt/tags/tag1455.xml><?xml version="1.0" encoding="utf-8"?>
<p:tagLst xmlns:a="http://schemas.openxmlformats.org/drawingml/2006/main" xmlns:r="http://schemas.openxmlformats.org/officeDocument/2006/relationships" xmlns:p="http://schemas.openxmlformats.org/presentationml/2006/main">
  <p:tag name="ORIGINALHEIGHT" val="2.978819"/>
  <p:tag name="ORIGINALWIDTH" val="1.15685"/>
  <p:tag name="EMFCHILD" val="True"/>
</p:tagLst>
</file>

<file path=ppt/tags/tag1456.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57.xml><?xml version="1.0" encoding="utf-8"?>
<p:tagLst xmlns:a="http://schemas.openxmlformats.org/drawingml/2006/main" xmlns:r="http://schemas.openxmlformats.org/officeDocument/2006/relationships" xmlns:p="http://schemas.openxmlformats.org/presentationml/2006/main">
  <p:tag name="ORIGINALHEIGHT" val="4.63063"/>
  <p:tag name="ORIGINALWIDTH" val="3.059252"/>
  <p:tag name="EMFCHILD" val="True"/>
</p:tagLst>
</file>

<file path=ppt/tags/tag1458.xml><?xml version="1.0" encoding="utf-8"?>
<p:tagLst xmlns:a="http://schemas.openxmlformats.org/drawingml/2006/main" xmlns:r="http://schemas.openxmlformats.org/officeDocument/2006/relationships" xmlns:p="http://schemas.openxmlformats.org/presentationml/2006/main">
  <p:tag name="ORIGINALHEIGHT" val="1.056024"/>
  <p:tag name="ORIGINALWIDTH" val="1.048071"/>
  <p:tag name="EMFCHILD" val="True"/>
</p:tagLst>
</file>

<file path=ppt/tags/tag1459.xml><?xml version="1.0" encoding="utf-8"?>
<p:tagLst xmlns:a="http://schemas.openxmlformats.org/drawingml/2006/main" xmlns:r="http://schemas.openxmlformats.org/officeDocument/2006/relationships" xmlns:p="http://schemas.openxmlformats.org/presentationml/2006/main">
  <p:tag name="ORIGINALHEIGHT" val="1.534213"/>
  <p:tag name="ORIGINALWIDTH" val="2.64"/>
  <p:tag name="EMFCHILD" val="True"/>
</p:tagLst>
</file>

<file path=ppt/tags/tag146.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1460.xml><?xml version="1.0" encoding="utf-8"?>
<p:tagLst xmlns:a="http://schemas.openxmlformats.org/drawingml/2006/main" xmlns:r="http://schemas.openxmlformats.org/officeDocument/2006/relationships" xmlns:p="http://schemas.openxmlformats.org/presentationml/2006/main">
  <p:tag name="ORIGINALHEIGHT" val="6.99374"/>
  <p:tag name="ORIGINALWIDTH" val="5.774409"/>
  <p:tag name="EMFCHILD" val="True"/>
</p:tagLst>
</file>

<file path=ppt/tags/tag1461.xml><?xml version="1.0" encoding="utf-8"?>
<p:tagLst xmlns:a="http://schemas.openxmlformats.org/drawingml/2006/main" xmlns:r="http://schemas.openxmlformats.org/officeDocument/2006/relationships" xmlns:p="http://schemas.openxmlformats.org/presentationml/2006/main">
  <p:tag name="ORIGINALHEIGHT" val="4.63063"/>
  <p:tag name="ORIGINALWIDTH" val="3.059252"/>
  <p:tag name="EMFCHILD" val="True"/>
</p:tagLst>
</file>

<file path=ppt/tags/tag1462.xml><?xml version="1.0" encoding="utf-8"?>
<p:tagLst xmlns:a="http://schemas.openxmlformats.org/drawingml/2006/main" xmlns:r="http://schemas.openxmlformats.org/officeDocument/2006/relationships" xmlns:p="http://schemas.openxmlformats.org/presentationml/2006/main">
  <p:tag name="ORIGINALHEIGHT" val="9.962638"/>
  <p:tag name="ORIGINALWIDTH" val="1.354606"/>
  <p:tag name="EMFCHILD" val="True"/>
</p:tagLst>
</file>

<file path=ppt/tags/tag1463.xml><?xml version="1.0" encoding="utf-8"?>
<p:tagLst xmlns:a="http://schemas.openxmlformats.org/drawingml/2006/main" xmlns:r="http://schemas.openxmlformats.org/officeDocument/2006/relationships" xmlns:p="http://schemas.openxmlformats.org/presentationml/2006/main">
  <p:tag name="ORIGINALHEIGHT" val="1.511339"/>
  <p:tag name="ORIGINALWIDTH" val="2.66"/>
  <p:tag name="LATEXADDIN" val="\documentclass{article}&#10;\usepackage{amsmath, amsfonts , amssymb, bm}&#10;\pagestyle{empty}&#10;\begin{document}&#10;&#10;&#10;\begin{gather*}&#10;    \hat{\bm{h}}_1^i = \sum_{j=1}^{len2}\frac{exp(\bm{e}_{ij})}{\sum_{k=1}^{len2}\bm{e}_{ik}}\bm{h}_2^j\\&#10;    \hat{\bm{h}}_2^i = \sum_{j=1}^{len1}\frac{exp(\bm{e}_{ij})}{\sum_{k=1}^{len1}\bm{e}_{ik}}\bm{h}_1^j&#10;\end{gather*}&#10;&#10;\end{document}"/>
  <p:tag name="IGUANATEXSIZE" val="20"/>
  <p:tag name="IGUANATEXCURSOR" val="34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464.xml><?xml version="1.0" encoding="utf-8"?>
<p:tagLst xmlns:a="http://schemas.openxmlformats.org/drawingml/2006/main" xmlns:r="http://schemas.openxmlformats.org/officeDocument/2006/relationships" xmlns:p="http://schemas.openxmlformats.org/presentationml/2006/main">
  <p:tag name="ORIGINALHEIGHT" val="6.88937"/>
  <p:tag name="ORIGINALWIDTH" val="5.81815"/>
  <p:tag name="EMFCHILD" val="True"/>
</p:tagLst>
</file>

<file path=ppt/tags/tag1465.xml><?xml version="1.0" encoding="utf-8"?>
<p:tagLst xmlns:a="http://schemas.openxmlformats.org/drawingml/2006/main" xmlns:r="http://schemas.openxmlformats.org/officeDocument/2006/relationships" xmlns:p="http://schemas.openxmlformats.org/presentationml/2006/main">
  <p:tag name="ORIGINALHEIGHT" val="4.623346"/>
  <p:tag name="ORIGINALWIDTH" val="2.113071"/>
  <p:tag name="EMFCHILD" val="True"/>
</p:tagLst>
</file>

<file path=ppt/tags/tag1466.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467.xml><?xml version="1.0" encoding="utf-8"?>
<p:tagLst xmlns:a="http://schemas.openxmlformats.org/drawingml/2006/main" xmlns:r="http://schemas.openxmlformats.org/officeDocument/2006/relationships" xmlns:p="http://schemas.openxmlformats.org/presentationml/2006/main">
  <p:tag name="ORIGINALHEIGHT" val="2.296457"/>
  <p:tag name="ORIGINALWIDTH" val="6.625118"/>
  <p:tag name="EMFCHILD" val="True"/>
</p:tagLst>
</file>

<file path=ppt/tags/tag1468.xml><?xml version="1.0" encoding="utf-8"?>
<p:tagLst xmlns:a="http://schemas.openxmlformats.org/drawingml/2006/main" xmlns:r="http://schemas.openxmlformats.org/officeDocument/2006/relationships" xmlns:p="http://schemas.openxmlformats.org/presentationml/2006/main">
  <p:tag name="ORIGINALHEIGHT" val="4.836299"/>
  <p:tag name="ORIGINALWIDTH" val="1.562126"/>
  <p:tag name="EMFCHILD" val="True"/>
</p:tagLst>
</file>

<file path=ppt/tags/tag1469.xml><?xml version="1.0" encoding="utf-8"?>
<p:tagLst xmlns:a="http://schemas.openxmlformats.org/drawingml/2006/main" xmlns:r="http://schemas.openxmlformats.org/officeDocument/2006/relationships" xmlns:p="http://schemas.openxmlformats.org/presentationml/2006/main">
  <p:tag name="ORIGINALHEIGHT" val="3.098228"/>
  <p:tag name="ORIGINALWIDTH" val="2.984803"/>
  <p:tag name="EMFCHILD" val="True"/>
</p:tagLst>
</file>

<file path=ppt/tags/tag147.xml><?xml version="1.0" encoding="utf-8"?>
<p:tagLst xmlns:a="http://schemas.openxmlformats.org/drawingml/2006/main" xmlns:r="http://schemas.openxmlformats.org/officeDocument/2006/relationships" xmlns:p="http://schemas.openxmlformats.org/presentationml/2006/main">
  <p:tag name="ORIGINALHEIGHT" val="4.714292"/>
  <p:tag name="ORIGINALWIDTH" val="5.209449"/>
  <p:tag name="EMFCHILD" val="True"/>
</p:tagLst>
</file>

<file path=ppt/tags/tag1470.xml><?xml version="1.0" encoding="utf-8"?>
<p:tagLst xmlns:a="http://schemas.openxmlformats.org/drawingml/2006/main" xmlns:r="http://schemas.openxmlformats.org/officeDocument/2006/relationships" xmlns:p="http://schemas.openxmlformats.org/presentationml/2006/main">
  <p:tag name="ORIGINALHEIGHT" val="3.098228"/>
  <p:tag name="ORIGINALWIDTH" val="4.260984"/>
  <p:tag name="EMFCHILD" val="True"/>
</p:tagLst>
</file>

<file path=ppt/tags/tag1471.xml><?xml version="1.0" encoding="utf-8"?>
<p:tagLst xmlns:a="http://schemas.openxmlformats.org/drawingml/2006/main" xmlns:r="http://schemas.openxmlformats.org/officeDocument/2006/relationships" xmlns:p="http://schemas.openxmlformats.org/presentationml/2006/main">
  <p:tag name="ORIGINALHEIGHT" val="4.561496"/>
  <p:tag name="ORIGINALWIDTH" val="3.082402"/>
  <p:tag name="EMFCHILD" val="True"/>
</p:tagLst>
</file>

<file path=ppt/tags/tag1472.xml><?xml version="1.0" encoding="utf-8"?>
<p:tagLst xmlns:a="http://schemas.openxmlformats.org/drawingml/2006/main" xmlns:r="http://schemas.openxmlformats.org/officeDocument/2006/relationships" xmlns:p="http://schemas.openxmlformats.org/presentationml/2006/main">
  <p:tag name="ORIGINALHEIGHT" val="13.73949"/>
  <p:tag name="ORIGINALWIDTH" val="13.26024"/>
  <p:tag name="EMFCHILD" val="True"/>
</p:tagLst>
</file>

<file path=ppt/tags/tag1473.xml><?xml version="1.0" encoding="utf-8"?>
<p:tagLst xmlns:a="http://schemas.openxmlformats.org/drawingml/2006/main" xmlns:r="http://schemas.openxmlformats.org/officeDocument/2006/relationships" xmlns:p="http://schemas.openxmlformats.org/presentationml/2006/main">
  <p:tag name="ORIGINALHEIGHT" val="5.956063"/>
  <p:tag name="ORIGINALWIDTH" val="3.061496"/>
  <p:tag name="EMFCHILD" val="True"/>
</p:tagLst>
</file>

<file path=ppt/tags/tag1474.xml><?xml version="1.0" encoding="utf-8"?>
<p:tagLst xmlns:a="http://schemas.openxmlformats.org/drawingml/2006/main" xmlns:r="http://schemas.openxmlformats.org/officeDocument/2006/relationships" xmlns:p="http://schemas.openxmlformats.org/presentationml/2006/main">
  <p:tag name="ORIGINALHEIGHT" val="1.847953"/>
  <p:tag name="ORIGINALWIDTH" val="5.132717"/>
  <p:tag name="EMFCHILD" val="True"/>
</p:tagLst>
</file>

<file path=ppt/tags/tag1475.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476.xml><?xml version="1.0" encoding="utf-8"?>
<p:tagLst xmlns:a="http://schemas.openxmlformats.org/drawingml/2006/main" xmlns:r="http://schemas.openxmlformats.org/officeDocument/2006/relationships" xmlns:p="http://schemas.openxmlformats.org/presentationml/2006/main">
  <p:tag name="ORIGINALHEIGHT" val="4.445709"/>
  <p:tag name="ORIGINALWIDTH" val="3.82563"/>
  <p:tag name="EMFCHILD" val="True"/>
</p:tagLst>
</file>

<file path=ppt/tags/tag1477.xml><?xml version="1.0" encoding="utf-8"?>
<p:tagLst xmlns:a="http://schemas.openxmlformats.org/drawingml/2006/main" xmlns:r="http://schemas.openxmlformats.org/officeDocument/2006/relationships" xmlns:p="http://schemas.openxmlformats.org/presentationml/2006/main">
  <p:tag name="ORIGINALHEIGHT" val="4.445709"/>
  <p:tag name="ORIGINALWIDTH" val="4.961378"/>
  <p:tag name="EMFCHILD" val="True"/>
</p:tagLst>
</file>

<file path=ppt/tags/tag1478.xml><?xml version="1.0" encoding="utf-8"?>
<p:tagLst xmlns:a="http://schemas.openxmlformats.org/drawingml/2006/main" xmlns:r="http://schemas.openxmlformats.org/officeDocument/2006/relationships" xmlns:p="http://schemas.openxmlformats.org/presentationml/2006/main">
  <p:tag name="ORIGINALHEIGHT" val="6.241653"/>
  <p:tag name="ORIGINALWIDTH" val="5.200472"/>
  <p:tag name="EMFCHILD" val="True"/>
</p:tagLst>
</file>

<file path=ppt/tags/tag1479.xml><?xml version="1.0" encoding="utf-8"?>
<p:tagLst xmlns:a="http://schemas.openxmlformats.org/drawingml/2006/main" xmlns:r="http://schemas.openxmlformats.org/officeDocument/2006/relationships" xmlns:p="http://schemas.openxmlformats.org/presentationml/2006/main">
  <p:tag name="ORIGINALHEIGHT" val="9.813937"/>
  <p:tag name="ORIGINALWIDTH" val="2.311299"/>
  <p:tag name="EMFCHILD" val="True"/>
</p:tagLst>
</file>

<file path=ppt/tags/tag148.xml><?xml version="1.0" encoding="utf-8"?>
<p:tagLst xmlns:a="http://schemas.openxmlformats.org/drawingml/2006/main" xmlns:r="http://schemas.openxmlformats.org/officeDocument/2006/relationships" xmlns:p="http://schemas.openxmlformats.org/presentationml/2006/main">
  <p:tag name="ORIGINALHEIGHT" val="4.428386"/>
  <p:tag name="ORIGINALWIDTH" val="3.891378"/>
  <p:tag name="EMFCHILD" val="True"/>
</p:tagLst>
</file>

<file path=ppt/tags/tag1480.xml><?xml version="1.0" encoding="utf-8"?>
<p:tagLst xmlns:a="http://schemas.openxmlformats.org/drawingml/2006/main" xmlns:r="http://schemas.openxmlformats.org/officeDocument/2006/relationships" xmlns:p="http://schemas.openxmlformats.org/presentationml/2006/main">
  <p:tag name="ORIGINALHEIGHT" val="4.51441"/>
  <p:tag name="ORIGINALWIDTH" val="4.602716"/>
  <p:tag name="EMFCHILD" val="True"/>
</p:tagLst>
</file>

<file path=ppt/tags/tag1481.xml><?xml version="1.0" encoding="utf-8"?>
<p:tagLst xmlns:a="http://schemas.openxmlformats.org/drawingml/2006/main" xmlns:r="http://schemas.openxmlformats.org/officeDocument/2006/relationships" xmlns:p="http://schemas.openxmlformats.org/presentationml/2006/main">
  <p:tag name="ORIGINALHEIGHT" val="4.623346"/>
  <p:tag name="ORIGINALWIDTH" val="2.113071"/>
  <p:tag name="EMFCHILD" val="True"/>
</p:tagLst>
</file>

<file path=ppt/tags/tag1482.xml><?xml version="1.0" encoding="utf-8"?>
<p:tagLst xmlns:a="http://schemas.openxmlformats.org/drawingml/2006/main" xmlns:r="http://schemas.openxmlformats.org/officeDocument/2006/relationships" xmlns:p="http://schemas.openxmlformats.org/presentationml/2006/main">
  <p:tag name="ORIGINALHEIGHT" val="5.956063"/>
  <p:tag name="ORIGINALWIDTH" val="3.061496"/>
  <p:tag name="EMFCHILD" val="True"/>
</p:tagLst>
</file>

<file path=ppt/tags/tag1483.xml><?xml version="1.0" encoding="utf-8"?>
<p:tagLst xmlns:a="http://schemas.openxmlformats.org/drawingml/2006/main" xmlns:r="http://schemas.openxmlformats.org/officeDocument/2006/relationships" xmlns:p="http://schemas.openxmlformats.org/presentationml/2006/main">
  <p:tag name="ORIGINALHEIGHT" val="9.813937"/>
  <p:tag name="ORIGINALWIDTH" val="2.311299"/>
  <p:tag name="EMFCHILD" val="True"/>
</p:tagLst>
</file>

<file path=ppt/tags/tag1484.xml><?xml version="1.0" encoding="utf-8"?>
<p:tagLst xmlns:a="http://schemas.openxmlformats.org/drawingml/2006/main" xmlns:r="http://schemas.openxmlformats.org/officeDocument/2006/relationships" xmlns:p="http://schemas.openxmlformats.org/presentationml/2006/main">
  <p:tag name="ORIGINALHEIGHT" val="0.3925197"/>
  <p:tag name="ORIGINALWIDTH" val="41.14646"/>
  <p:tag name="EMFCHILD" val="True"/>
</p:tagLst>
</file>

<file path=ppt/tags/tag1485.xml><?xml version="1.0" encoding="utf-8"?>
<p:tagLst xmlns:a="http://schemas.openxmlformats.org/drawingml/2006/main" xmlns:r="http://schemas.openxmlformats.org/officeDocument/2006/relationships" xmlns:p="http://schemas.openxmlformats.org/presentationml/2006/main">
  <p:tag name="ORIGINALHEIGHT" val="9.813937"/>
  <p:tag name="ORIGINALWIDTH" val="9.394764"/>
  <p:tag name="EMFCHILD" val="True"/>
</p:tagLst>
</file>

<file path=ppt/tags/tag1486.xml><?xml version="1.0" encoding="utf-8"?>
<p:tagLst xmlns:a="http://schemas.openxmlformats.org/drawingml/2006/main" xmlns:r="http://schemas.openxmlformats.org/officeDocument/2006/relationships" xmlns:p="http://schemas.openxmlformats.org/presentationml/2006/main">
  <p:tag name="ORIGINALHEIGHT" val="4.836299"/>
  <p:tag name="ORIGINALWIDTH" val="1.562126"/>
  <p:tag name="EMFCHILD" val="True"/>
</p:tagLst>
</file>

<file path=ppt/tags/tag1487.xml><?xml version="1.0" encoding="utf-8"?>
<p:tagLst xmlns:a="http://schemas.openxmlformats.org/drawingml/2006/main" xmlns:r="http://schemas.openxmlformats.org/officeDocument/2006/relationships" xmlns:p="http://schemas.openxmlformats.org/presentationml/2006/main">
  <p:tag name="ORIGINALHEIGHT" val="3.098228"/>
  <p:tag name="ORIGINALWIDTH" val="2.984803"/>
  <p:tag name="EMFCHILD" val="True"/>
</p:tagLst>
</file>

<file path=ppt/tags/tag1488.xml><?xml version="1.0" encoding="utf-8"?>
<p:tagLst xmlns:a="http://schemas.openxmlformats.org/drawingml/2006/main" xmlns:r="http://schemas.openxmlformats.org/officeDocument/2006/relationships" xmlns:p="http://schemas.openxmlformats.org/presentationml/2006/main">
  <p:tag name="ORIGINALHEIGHT" val="3.098228"/>
  <p:tag name="ORIGINALWIDTH" val="4.260984"/>
  <p:tag name="EMFCHILD" val="True"/>
</p:tagLst>
</file>

<file path=ppt/tags/tag1489.xml><?xml version="1.0" encoding="utf-8"?>
<p:tagLst xmlns:a="http://schemas.openxmlformats.org/drawingml/2006/main" xmlns:r="http://schemas.openxmlformats.org/officeDocument/2006/relationships" xmlns:p="http://schemas.openxmlformats.org/presentationml/2006/main">
  <p:tag name="ORIGINALHEIGHT" val="4.561496"/>
  <p:tag name="ORIGINALWIDTH" val="3.082402"/>
  <p:tag name="EMFCHILD" val="True"/>
</p:tagLst>
</file>

<file path=ppt/tags/tag149.xml><?xml version="1.0" encoding="utf-8"?>
<p:tagLst xmlns:a="http://schemas.openxmlformats.org/drawingml/2006/main" xmlns:r="http://schemas.openxmlformats.org/officeDocument/2006/relationships" xmlns:p="http://schemas.openxmlformats.org/presentationml/2006/main">
  <p:tag name="ORIGINALHEIGHT" val="3.31752"/>
  <p:tag name="ORIGINALWIDTH" val="2.047283"/>
  <p:tag name="EMFCHILD" val="True"/>
</p:tagLst>
</file>

<file path=ppt/tags/tag1490.xml><?xml version="1.0" encoding="utf-8"?>
<p:tagLst xmlns:a="http://schemas.openxmlformats.org/drawingml/2006/main" xmlns:r="http://schemas.openxmlformats.org/officeDocument/2006/relationships" xmlns:p="http://schemas.openxmlformats.org/presentationml/2006/main">
  <p:tag name="ORIGINALHEIGHT" val="4.836299"/>
  <p:tag name="ORIGINALWIDTH" val="3.431102"/>
  <p:tag name="EMFCHILD" val="True"/>
</p:tagLst>
</file>

<file path=ppt/tags/tag1491.xml><?xml version="1.0" encoding="utf-8"?>
<p:tagLst xmlns:a="http://schemas.openxmlformats.org/drawingml/2006/main" xmlns:r="http://schemas.openxmlformats.org/officeDocument/2006/relationships" xmlns:p="http://schemas.openxmlformats.org/presentationml/2006/main">
  <p:tag name="ORIGINALHEIGHT" val="1.847953"/>
  <p:tag name="ORIGINALWIDTH" val="5.132717"/>
  <p:tag name="EMFCHILD" val="True"/>
</p:tagLst>
</file>

<file path=ppt/tags/tag1492.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493.xml><?xml version="1.0" encoding="utf-8"?>
<p:tagLst xmlns:a="http://schemas.openxmlformats.org/drawingml/2006/main" xmlns:r="http://schemas.openxmlformats.org/officeDocument/2006/relationships" xmlns:p="http://schemas.openxmlformats.org/presentationml/2006/main">
  <p:tag name="ORIGINALHEIGHT" val="4.51441"/>
  <p:tag name="ORIGINALWIDTH" val="4.602716"/>
  <p:tag name="EMFCHILD" val="True"/>
</p:tagLst>
</file>

<file path=ppt/tags/tag1494.xml><?xml version="1.0" encoding="utf-8"?>
<p:tagLst xmlns:a="http://schemas.openxmlformats.org/drawingml/2006/main" xmlns:r="http://schemas.openxmlformats.org/officeDocument/2006/relationships" xmlns:p="http://schemas.openxmlformats.org/presentationml/2006/main">
  <p:tag name="ORIGINALHEIGHT" val="4.623346"/>
  <p:tag name="ORIGINALWIDTH" val="2.113071"/>
  <p:tag name="EMFCHILD" val="True"/>
</p:tagLst>
</file>

<file path=ppt/tags/tag1495.xml><?xml version="1.0" encoding="utf-8"?>
<p:tagLst xmlns:a="http://schemas.openxmlformats.org/drawingml/2006/main" xmlns:r="http://schemas.openxmlformats.org/officeDocument/2006/relationships" xmlns:p="http://schemas.openxmlformats.org/presentationml/2006/main">
  <p:tag name="ORIGINALHEIGHT" val="4.836299"/>
  <p:tag name="ORIGINALWIDTH" val="3.431102"/>
  <p:tag name="EMFCHILD" val="True"/>
</p:tagLst>
</file>

<file path=ppt/tags/tag1496.xml><?xml version="1.0" encoding="utf-8"?>
<p:tagLst xmlns:a="http://schemas.openxmlformats.org/drawingml/2006/main" xmlns:r="http://schemas.openxmlformats.org/officeDocument/2006/relationships" xmlns:p="http://schemas.openxmlformats.org/presentationml/2006/main">
  <p:tag name="ORIGINALHEIGHT" val="6.88937"/>
  <p:tag name="ORIGINALWIDTH" val="5.81815"/>
  <p:tag name="EMFCHILD" val="True"/>
</p:tagLst>
</file>

<file path=ppt/tags/tag1497.xml><?xml version="1.0" encoding="utf-8"?>
<p:tagLst xmlns:a="http://schemas.openxmlformats.org/drawingml/2006/main" xmlns:r="http://schemas.openxmlformats.org/officeDocument/2006/relationships" xmlns:p="http://schemas.openxmlformats.org/presentationml/2006/main">
  <p:tag name="ORIGINALHEIGHT" val="5.956063"/>
  <p:tag name="ORIGINALWIDTH" val="3.061496"/>
  <p:tag name="EMFCHILD" val="True"/>
</p:tagLst>
</file>

<file path=ppt/tags/tag1498.xml><?xml version="1.0" encoding="utf-8"?>
<p:tagLst xmlns:a="http://schemas.openxmlformats.org/drawingml/2006/main" xmlns:r="http://schemas.openxmlformats.org/officeDocument/2006/relationships" xmlns:p="http://schemas.openxmlformats.org/presentationml/2006/main">
  <p:tag name="ORIGINALHEIGHT" val="4.561496"/>
  <p:tag name="ORIGINALWIDTH" val="3.082402"/>
  <p:tag name="EMFCHILD" val="True"/>
</p:tagLst>
</file>

<file path=ppt/tags/tag1499.xml><?xml version="1.0" encoding="utf-8"?>
<p:tagLst xmlns:a="http://schemas.openxmlformats.org/drawingml/2006/main" xmlns:r="http://schemas.openxmlformats.org/officeDocument/2006/relationships" xmlns:p="http://schemas.openxmlformats.org/presentationml/2006/main">
  <p:tag name="ORIGINALHEIGHT" val="1.511339"/>
  <p:tag name="ORIGINALWIDTH" val="2.66"/>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50.xml><?xml version="1.0" encoding="utf-8"?>
<p:tagLst xmlns:a="http://schemas.openxmlformats.org/drawingml/2006/main" xmlns:r="http://schemas.openxmlformats.org/officeDocument/2006/relationships" xmlns:p="http://schemas.openxmlformats.org/presentationml/2006/main">
  <p:tag name="ORIGINALHEIGHT" val="9.962638"/>
  <p:tag name="ORIGINALWIDTH" val="1.364843"/>
  <p:tag name="EMFCHILD" val="True"/>
</p:tagLst>
</file>

<file path=ppt/tags/tag1500.xml><?xml version="1.0" encoding="utf-8"?>
<p:tagLst xmlns:a="http://schemas.openxmlformats.org/drawingml/2006/main" xmlns:r="http://schemas.openxmlformats.org/officeDocument/2006/relationships" xmlns:p="http://schemas.openxmlformats.org/presentationml/2006/main">
  <p:tag name="ORIGINALHEIGHT" val="6.88937"/>
  <p:tag name="ORIGINALWIDTH" val="5.81815"/>
  <p:tag name="EMFCHILD" val="True"/>
</p:tagLst>
</file>

<file path=ppt/tags/tag1501.xml><?xml version="1.0" encoding="utf-8"?>
<p:tagLst xmlns:a="http://schemas.openxmlformats.org/drawingml/2006/main" xmlns:r="http://schemas.openxmlformats.org/officeDocument/2006/relationships" xmlns:p="http://schemas.openxmlformats.org/presentationml/2006/main">
  <p:tag name="ORIGINALHEIGHT" val="4.623346"/>
  <p:tag name="ORIGINALWIDTH" val="2.113071"/>
  <p:tag name="EMFCHILD" val="True"/>
</p:tagLst>
</file>

<file path=ppt/tags/tag1502.xml><?xml version="1.0" encoding="utf-8"?>
<p:tagLst xmlns:a="http://schemas.openxmlformats.org/drawingml/2006/main" xmlns:r="http://schemas.openxmlformats.org/officeDocument/2006/relationships" xmlns:p="http://schemas.openxmlformats.org/presentationml/2006/main">
  <p:tag name="ORIGINALHEIGHT" val="4.561496"/>
  <p:tag name="ORIGINALWIDTH" val="3.082402"/>
  <p:tag name="EMFCHILD" val="True"/>
</p:tagLst>
</file>

<file path=ppt/tags/tag1503.xml><?xml version="1.0" encoding="utf-8"?>
<p:tagLst xmlns:a="http://schemas.openxmlformats.org/drawingml/2006/main" xmlns:r="http://schemas.openxmlformats.org/officeDocument/2006/relationships" xmlns:p="http://schemas.openxmlformats.org/presentationml/2006/main">
  <p:tag name="ORIGINALHEIGHT" val="2.296457"/>
  <p:tag name="ORIGINALWIDTH" val="6.625118"/>
  <p:tag name="EMFCHILD" val="True"/>
</p:tagLst>
</file>

<file path=ppt/tags/tag1504.xml><?xml version="1.0" encoding="utf-8"?>
<p:tagLst xmlns:a="http://schemas.openxmlformats.org/drawingml/2006/main" xmlns:r="http://schemas.openxmlformats.org/officeDocument/2006/relationships" xmlns:p="http://schemas.openxmlformats.org/presentationml/2006/main">
  <p:tag name="ORIGINALHEIGHT" val="4.836299"/>
  <p:tag name="ORIGINALWIDTH" val="1.562126"/>
  <p:tag name="EMFCHILD" val="True"/>
</p:tagLst>
</file>

<file path=ppt/tags/tag1505.xml><?xml version="1.0" encoding="utf-8"?>
<p:tagLst xmlns:a="http://schemas.openxmlformats.org/drawingml/2006/main" xmlns:r="http://schemas.openxmlformats.org/officeDocument/2006/relationships" xmlns:p="http://schemas.openxmlformats.org/presentationml/2006/main">
  <p:tag name="ORIGINALHEIGHT" val="3.098228"/>
  <p:tag name="ORIGINALWIDTH" val="2.984803"/>
  <p:tag name="EMFCHILD" val="True"/>
</p:tagLst>
</file>

<file path=ppt/tags/tag1506.xml><?xml version="1.0" encoding="utf-8"?>
<p:tagLst xmlns:a="http://schemas.openxmlformats.org/drawingml/2006/main" xmlns:r="http://schemas.openxmlformats.org/officeDocument/2006/relationships" xmlns:p="http://schemas.openxmlformats.org/presentationml/2006/main">
  <p:tag name="ORIGINALHEIGHT" val="3.098228"/>
  <p:tag name="ORIGINALWIDTH" val="4.260984"/>
  <p:tag name="EMFCHILD" val="True"/>
</p:tagLst>
</file>

<file path=ppt/tags/tag1507.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508.xml><?xml version="1.0" encoding="utf-8"?>
<p:tagLst xmlns:a="http://schemas.openxmlformats.org/drawingml/2006/main" xmlns:r="http://schemas.openxmlformats.org/officeDocument/2006/relationships" xmlns:p="http://schemas.openxmlformats.org/presentationml/2006/main">
  <p:tag name="ORIGINALHEIGHT" val="13.73949"/>
  <p:tag name="ORIGINALWIDTH" val="13.26024"/>
  <p:tag name="EMFCHILD" val="True"/>
</p:tagLst>
</file>

<file path=ppt/tags/tag1509.xml><?xml version="1.0" encoding="utf-8"?>
<p:tagLst xmlns:a="http://schemas.openxmlformats.org/drawingml/2006/main" xmlns:r="http://schemas.openxmlformats.org/officeDocument/2006/relationships" xmlns:p="http://schemas.openxmlformats.org/presentationml/2006/main">
  <p:tag name="ORIGINALHEIGHT" val="5.956063"/>
  <p:tag name="ORIGINALWIDTH" val="3.061496"/>
  <p:tag name="EMFCHILD" val="True"/>
</p:tagLst>
</file>

<file path=ppt/tags/tag151.xml><?xml version="1.0" encoding="utf-8"?>
<p:tagLst xmlns:a="http://schemas.openxmlformats.org/drawingml/2006/main" xmlns:r="http://schemas.openxmlformats.org/officeDocument/2006/relationships" xmlns:p="http://schemas.openxmlformats.org/presentationml/2006/main">
  <p:tag name="ORIGINALHEIGHT" val="7.173071"/>
  <p:tag name="ORIGINALWIDTH" val="7.960118"/>
  <p:tag name="EMFCHILD" val="True"/>
</p:tagLst>
</file>

<file path=ppt/tags/tag1510.xml><?xml version="1.0" encoding="utf-8"?>
<p:tagLst xmlns:a="http://schemas.openxmlformats.org/drawingml/2006/main" xmlns:r="http://schemas.openxmlformats.org/officeDocument/2006/relationships" xmlns:p="http://schemas.openxmlformats.org/presentationml/2006/main">
  <p:tag name="ORIGINALHEIGHT" val="1.847953"/>
  <p:tag name="ORIGINALWIDTH" val="5.132717"/>
  <p:tag name="EMFCHILD" val="True"/>
</p:tagLst>
</file>

<file path=ppt/tags/tag1511.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512.xml><?xml version="1.0" encoding="utf-8"?>
<p:tagLst xmlns:a="http://schemas.openxmlformats.org/drawingml/2006/main" xmlns:r="http://schemas.openxmlformats.org/officeDocument/2006/relationships" xmlns:p="http://schemas.openxmlformats.org/presentationml/2006/main">
  <p:tag name="ORIGINALHEIGHT" val="4.445709"/>
  <p:tag name="ORIGINALWIDTH" val="3.82563"/>
  <p:tag name="EMFCHILD" val="True"/>
</p:tagLst>
</file>

<file path=ppt/tags/tag1513.xml><?xml version="1.0" encoding="utf-8"?>
<p:tagLst xmlns:a="http://schemas.openxmlformats.org/drawingml/2006/main" xmlns:r="http://schemas.openxmlformats.org/officeDocument/2006/relationships" xmlns:p="http://schemas.openxmlformats.org/presentationml/2006/main">
  <p:tag name="ORIGINALHEIGHT" val="4.445709"/>
  <p:tag name="ORIGINALWIDTH" val="4.961378"/>
  <p:tag name="EMFCHILD" val="True"/>
</p:tagLst>
</file>

<file path=ppt/tags/tag1514.xml><?xml version="1.0" encoding="utf-8"?>
<p:tagLst xmlns:a="http://schemas.openxmlformats.org/drawingml/2006/main" xmlns:r="http://schemas.openxmlformats.org/officeDocument/2006/relationships" xmlns:p="http://schemas.openxmlformats.org/presentationml/2006/main">
  <p:tag name="ORIGINALHEIGHT" val="6.241653"/>
  <p:tag name="ORIGINALWIDTH" val="5.200472"/>
  <p:tag name="EMFCHILD" val="True"/>
</p:tagLst>
</file>

<file path=ppt/tags/tag1515.xml><?xml version="1.0" encoding="utf-8"?>
<p:tagLst xmlns:a="http://schemas.openxmlformats.org/drawingml/2006/main" xmlns:r="http://schemas.openxmlformats.org/officeDocument/2006/relationships" xmlns:p="http://schemas.openxmlformats.org/presentationml/2006/main">
  <p:tag name="ORIGINALHEIGHT" val="9.813937"/>
  <p:tag name="ORIGINALWIDTH" val="2.311299"/>
  <p:tag name="EMFCHILD" val="True"/>
</p:tagLst>
</file>

<file path=ppt/tags/tag1516.xml><?xml version="1.0" encoding="utf-8"?>
<p:tagLst xmlns:a="http://schemas.openxmlformats.org/drawingml/2006/main" xmlns:r="http://schemas.openxmlformats.org/officeDocument/2006/relationships" xmlns:p="http://schemas.openxmlformats.org/presentationml/2006/main">
  <p:tag name="ORIGINALHEIGHT" val="4.51441"/>
  <p:tag name="ORIGINALWIDTH" val="4.602716"/>
  <p:tag name="EMFCHILD" val="True"/>
</p:tagLst>
</file>

<file path=ppt/tags/tag1517.xml><?xml version="1.0" encoding="utf-8"?>
<p:tagLst xmlns:a="http://schemas.openxmlformats.org/drawingml/2006/main" xmlns:r="http://schemas.openxmlformats.org/officeDocument/2006/relationships" xmlns:p="http://schemas.openxmlformats.org/presentationml/2006/main">
  <p:tag name="ORIGINALHEIGHT" val="4.623346"/>
  <p:tag name="ORIGINALWIDTH" val="2.113071"/>
  <p:tag name="EMFCHILD" val="True"/>
</p:tagLst>
</file>

<file path=ppt/tags/tag1518.xml><?xml version="1.0" encoding="utf-8"?>
<p:tagLst xmlns:a="http://schemas.openxmlformats.org/drawingml/2006/main" xmlns:r="http://schemas.openxmlformats.org/officeDocument/2006/relationships" xmlns:p="http://schemas.openxmlformats.org/presentationml/2006/main">
  <p:tag name="ORIGINALHEIGHT" val="5.956063"/>
  <p:tag name="ORIGINALWIDTH" val="3.061496"/>
  <p:tag name="EMFCHILD" val="True"/>
</p:tagLst>
</file>

<file path=ppt/tags/tag1519.xml><?xml version="1.0" encoding="utf-8"?>
<p:tagLst xmlns:a="http://schemas.openxmlformats.org/drawingml/2006/main" xmlns:r="http://schemas.openxmlformats.org/officeDocument/2006/relationships" xmlns:p="http://schemas.openxmlformats.org/presentationml/2006/main">
  <p:tag name="ORIGINALHEIGHT" val="9.813937"/>
  <p:tag name="ORIGINALWIDTH" val="2.311299"/>
  <p:tag name="EMFCHILD" val="True"/>
</p:tagLst>
</file>

<file path=ppt/tags/tag152.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520.xml><?xml version="1.0" encoding="utf-8"?>
<p:tagLst xmlns:a="http://schemas.openxmlformats.org/drawingml/2006/main" xmlns:r="http://schemas.openxmlformats.org/officeDocument/2006/relationships" xmlns:p="http://schemas.openxmlformats.org/presentationml/2006/main">
  <p:tag name="ORIGINALHEIGHT" val="0.3925197"/>
  <p:tag name="ORIGINALWIDTH" val="41.14646"/>
  <p:tag name="EMFCHILD" val="True"/>
</p:tagLst>
</file>

<file path=ppt/tags/tag1521.xml><?xml version="1.0" encoding="utf-8"?>
<p:tagLst xmlns:a="http://schemas.openxmlformats.org/drawingml/2006/main" xmlns:r="http://schemas.openxmlformats.org/officeDocument/2006/relationships" xmlns:p="http://schemas.openxmlformats.org/presentationml/2006/main">
  <p:tag name="ORIGINALHEIGHT" val="9.813937"/>
  <p:tag name="ORIGINALWIDTH" val="9.394764"/>
  <p:tag name="EMFCHILD" val="True"/>
</p:tagLst>
</file>

<file path=ppt/tags/tag1522.xml><?xml version="1.0" encoding="utf-8"?>
<p:tagLst xmlns:a="http://schemas.openxmlformats.org/drawingml/2006/main" xmlns:r="http://schemas.openxmlformats.org/officeDocument/2006/relationships" xmlns:p="http://schemas.openxmlformats.org/presentationml/2006/main">
  <p:tag name="ORIGINALHEIGHT" val="4.836299"/>
  <p:tag name="ORIGINALWIDTH" val="1.562126"/>
  <p:tag name="EMFCHILD" val="True"/>
</p:tagLst>
</file>

<file path=ppt/tags/tag1523.xml><?xml version="1.0" encoding="utf-8"?>
<p:tagLst xmlns:a="http://schemas.openxmlformats.org/drawingml/2006/main" xmlns:r="http://schemas.openxmlformats.org/officeDocument/2006/relationships" xmlns:p="http://schemas.openxmlformats.org/presentationml/2006/main">
  <p:tag name="ORIGINALHEIGHT" val="3.098228"/>
  <p:tag name="ORIGINALWIDTH" val="2.984803"/>
  <p:tag name="EMFCHILD" val="True"/>
</p:tagLst>
</file>

<file path=ppt/tags/tag1524.xml><?xml version="1.0" encoding="utf-8"?>
<p:tagLst xmlns:a="http://schemas.openxmlformats.org/drawingml/2006/main" xmlns:r="http://schemas.openxmlformats.org/officeDocument/2006/relationships" xmlns:p="http://schemas.openxmlformats.org/presentationml/2006/main">
  <p:tag name="ORIGINALHEIGHT" val="3.098228"/>
  <p:tag name="ORIGINALWIDTH" val="4.260984"/>
  <p:tag name="EMFCHILD" val="True"/>
</p:tagLst>
</file>

<file path=ppt/tags/tag1525.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526.xml><?xml version="1.0" encoding="utf-8"?>
<p:tagLst xmlns:a="http://schemas.openxmlformats.org/drawingml/2006/main" xmlns:r="http://schemas.openxmlformats.org/officeDocument/2006/relationships" xmlns:p="http://schemas.openxmlformats.org/presentationml/2006/main">
  <p:tag name="ORIGINALHEIGHT" val="4.836299"/>
  <p:tag name="ORIGINALWIDTH" val="3.431102"/>
  <p:tag name="EMFCHILD" val="True"/>
</p:tagLst>
</file>

<file path=ppt/tags/tag1527.xml><?xml version="1.0" encoding="utf-8"?>
<p:tagLst xmlns:a="http://schemas.openxmlformats.org/drawingml/2006/main" xmlns:r="http://schemas.openxmlformats.org/officeDocument/2006/relationships" xmlns:p="http://schemas.openxmlformats.org/presentationml/2006/main">
  <p:tag name="ORIGINALHEIGHT" val="1.847953"/>
  <p:tag name="ORIGINALWIDTH" val="5.132717"/>
  <p:tag name="EMFCHILD" val="True"/>
</p:tagLst>
</file>

<file path=ppt/tags/tag1528.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529.xml><?xml version="1.0" encoding="utf-8"?>
<p:tagLst xmlns:a="http://schemas.openxmlformats.org/drawingml/2006/main" xmlns:r="http://schemas.openxmlformats.org/officeDocument/2006/relationships" xmlns:p="http://schemas.openxmlformats.org/presentationml/2006/main">
  <p:tag name="ORIGINALHEIGHT" val="4.51441"/>
  <p:tag name="ORIGINALWIDTH" val="4.602716"/>
  <p:tag name="EMFCHILD" val="True"/>
</p:tagLst>
</file>

<file path=ppt/tags/tag153.xml><?xml version="1.0" encoding="utf-8"?>
<p:tagLst xmlns:a="http://schemas.openxmlformats.org/drawingml/2006/main" xmlns:r="http://schemas.openxmlformats.org/officeDocument/2006/relationships" xmlns:p="http://schemas.openxmlformats.org/presentationml/2006/main">
  <p:tag name="ORIGINALHEIGHT" val="6.83437"/>
  <p:tag name="ORIGINALWIDTH" val="11.65626"/>
  <p:tag name="EMFCHILD" val="True"/>
</p:tagLst>
</file>

<file path=ppt/tags/tag1530.xml><?xml version="1.0" encoding="utf-8"?>
<p:tagLst xmlns:a="http://schemas.openxmlformats.org/drawingml/2006/main" xmlns:r="http://schemas.openxmlformats.org/officeDocument/2006/relationships" xmlns:p="http://schemas.openxmlformats.org/presentationml/2006/main">
  <p:tag name="ORIGINALHEIGHT" val="4.623346"/>
  <p:tag name="ORIGINALWIDTH" val="2.113071"/>
  <p:tag name="EMFCHILD" val="True"/>
</p:tagLst>
</file>

<file path=ppt/tags/tag1531.xml><?xml version="1.0" encoding="utf-8"?>
<p:tagLst xmlns:a="http://schemas.openxmlformats.org/drawingml/2006/main" xmlns:r="http://schemas.openxmlformats.org/officeDocument/2006/relationships" xmlns:p="http://schemas.openxmlformats.org/presentationml/2006/main">
  <p:tag name="ORIGINALHEIGHT" val="4.836299"/>
  <p:tag name="ORIGINALWIDTH" val="3.431102"/>
  <p:tag name="EMFCHILD" val="True"/>
</p:tagLst>
</file>

<file path=ppt/tags/tag1532.xml><?xml version="1.0" encoding="utf-8"?>
<p:tagLst xmlns:a="http://schemas.openxmlformats.org/drawingml/2006/main" xmlns:r="http://schemas.openxmlformats.org/officeDocument/2006/relationships" xmlns:p="http://schemas.openxmlformats.org/presentationml/2006/main">
  <p:tag name="ORIGINALHEIGHT" val="6.88937"/>
  <p:tag name="ORIGINALWIDTH" val="5.81815"/>
  <p:tag name="EMFCHILD" val="True"/>
</p:tagLst>
</file>

<file path=ppt/tags/tag1533.xml><?xml version="1.0" encoding="utf-8"?>
<p:tagLst xmlns:a="http://schemas.openxmlformats.org/drawingml/2006/main" xmlns:r="http://schemas.openxmlformats.org/officeDocument/2006/relationships" xmlns:p="http://schemas.openxmlformats.org/presentationml/2006/main">
  <p:tag name="ORIGINALHEIGHT" val="5.956063"/>
  <p:tag name="ORIGINALWIDTH" val="3.061496"/>
  <p:tag name="EMFCHILD" val="True"/>
</p:tagLst>
</file>

<file path=ppt/tags/tag1534.xml><?xml version="1.0" encoding="utf-8"?>
<p:tagLst xmlns:a="http://schemas.openxmlformats.org/drawingml/2006/main" xmlns:r="http://schemas.openxmlformats.org/officeDocument/2006/relationships" xmlns:p="http://schemas.openxmlformats.org/presentationml/2006/main">
  <p:tag name="ORIGINALHEIGHT" val="4.561496"/>
  <p:tag name="ORIGINALWIDTH" val="2.538465"/>
  <p:tag name="EMFCHILD" val="True"/>
</p:tagLst>
</file>

<file path=ppt/tags/tag1535.xml><?xml version="1.0" encoding="utf-8"?>
<p:tagLst xmlns:a="http://schemas.openxmlformats.org/drawingml/2006/main" xmlns:r="http://schemas.openxmlformats.org/officeDocument/2006/relationships" xmlns:p="http://schemas.openxmlformats.org/presentationml/2006/main">
  <p:tag name="ORIGINALHEIGHT" val="4.582795"/>
  <p:tag name="ORIGINALWIDTH" val="4.602716"/>
  <p:tag name="LATEXADDIN" val="\documentclass{article}&#10;\usepackage{amsmath, amsfonts , amssymb, bm}&#10;\pagestyle{empty}&#10;\begin{document}&#10;&#10;&#10;\begin{equation*}&#10;    \bm{e}_{ij} = \bm{h}_1^T\bm{h}_2&#10;\end{equation*}&#10;&#10;\end{document}"/>
  <p:tag name="IGUANATEXSIZE" val="20"/>
  <p:tag name="IGUANATEXCURSOR" val="17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536.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537.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1538.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539.xml><?xml version="1.0" encoding="utf-8"?>
<p:tagLst xmlns:a="http://schemas.openxmlformats.org/drawingml/2006/main" xmlns:r="http://schemas.openxmlformats.org/officeDocument/2006/relationships" xmlns:p="http://schemas.openxmlformats.org/presentationml/2006/main">
  <p:tag name="ORIGINALHEIGHT" val="6.99374"/>
  <p:tag name="ORIGINALWIDTH" val="5.81815"/>
  <p:tag name="EMFCHILD" val="True"/>
</p:tagLst>
</file>

<file path=ppt/tags/tag154.xml><?xml version="1.0" encoding="utf-8"?>
<p:tagLst xmlns:a="http://schemas.openxmlformats.org/drawingml/2006/main" xmlns:r="http://schemas.openxmlformats.org/officeDocument/2006/relationships" xmlns:p="http://schemas.openxmlformats.org/presentationml/2006/main">
  <p:tag name="ORIGINALHEIGHT" val="9.962638"/>
  <p:tag name="ORIGINALWIDTH" val="1.364882"/>
  <p:tag name="EMFCHILD" val="True"/>
</p:tagLst>
</file>

<file path=ppt/tags/tag1540.xml><?xml version="1.0" encoding="utf-8"?>
<p:tagLst xmlns:a="http://schemas.openxmlformats.org/drawingml/2006/main" xmlns:r="http://schemas.openxmlformats.org/officeDocument/2006/relationships" xmlns:p="http://schemas.openxmlformats.org/presentationml/2006/main">
  <p:tag name="ORIGINALHEIGHT" val="4.714292"/>
  <p:tag name="ORIGINALWIDTH" val="5.209449"/>
  <p:tag name="EMFCHILD" val="True"/>
</p:tagLst>
</file>

<file path=ppt/tags/tag1541.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542.xml><?xml version="1.0" encoding="utf-8"?>
<p:tagLst xmlns:a="http://schemas.openxmlformats.org/drawingml/2006/main" xmlns:r="http://schemas.openxmlformats.org/officeDocument/2006/relationships" xmlns:p="http://schemas.openxmlformats.org/presentationml/2006/main">
  <p:tag name="ORIGINALHEIGHT" val="6.99374"/>
  <p:tag name="ORIGINALWIDTH" val="5.81815"/>
  <p:tag name="EMFCHILD" val="True"/>
</p:tagLst>
</file>

<file path=ppt/tags/tag1543.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544.xml><?xml version="1.0" encoding="utf-8"?>
<p:tagLst xmlns:a="http://schemas.openxmlformats.org/drawingml/2006/main" xmlns:r="http://schemas.openxmlformats.org/officeDocument/2006/relationships" xmlns:p="http://schemas.openxmlformats.org/presentationml/2006/main">
  <p:tag name="ORIGINALHEIGHT" val="26.54445"/>
  <p:tag name="ORIGINALWIDTH" val="82.5013"/>
  <p:tag name="OUTPUTTYPE" val="SVG"/>
  <p:tag name="IGUANATEXVERSION" val="160"/>
  <p:tag name="LATEXADDIN" val="\documentclass{article}&#10;\usepackage{amsmath, amsfonts , amssymb, bm}&#10;\pagestyle{empty}&#10;\begin{document}&#10;&#10;&#10;\begin{gather*}&#10;    \bm{v}_1^i = \text{BiLSTM}(\bm{m}_1^i) \\&#10;    \bm{v}_2^i = \text{BiLSTM}(\bm{m}_2^i) \\&#10;\end{gather*}&#10;&#10;\end{document}"/>
  <p:tag name="IGUANATEXSIZE" val="20"/>
  <p:tag name="IGUANATEXCURSOR" val="22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545.xml><?xml version="1.0" encoding="utf-8"?>
<p:tagLst xmlns:a="http://schemas.openxmlformats.org/drawingml/2006/main" xmlns:r="http://schemas.openxmlformats.org/officeDocument/2006/relationships" xmlns:p="http://schemas.openxmlformats.org/presentationml/2006/main">
  <p:tag name="ORIGINALHEIGHT" val="53.9612"/>
  <p:tag name="ORIGINALWIDTH" val="109.1246"/>
  <p:tag name="OUTPUTTYPE" val="SVG"/>
  <p:tag name="IGUANATEXVERSION" val="160"/>
  <p:tag name="LATEXADDIN" val="\documentclass{article}&#10;\usepackage{amsmath, amsfonts , amssymb, bm}&#10;\pagestyle{empty}&#10;\begin{document}&#10;&#10;&#10;\begin{gather*} &#10;    \bm{v}_1^{max} = \text{MAXPooling}(\bm{v}_1) \\&#10;    \bm{v}_1^{avg} = \text{AvgPooling}(\bm{v}_1) \\&#10;    \bm{v}_2^{max} = \text{MAXPooling}(\bm{v}_2) \\&#10;    \bm{v}_2^{avg} = \text{AvgPooling}(\bm{v}_2) &#10;\end{gather*}&#10;&#10;\end{document}"/>
  <p:tag name="IGUANATEXSIZE" val="18"/>
  <p:tag name="IGUANATEXCURSOR" val="34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546.xml><?xml version="1.0" encoding="utf-8"?>
<p:tagLst xmlns:a="http://schemas.openxmlformats.org/drawingml/2006/main" xmlns:r="http://schemas.openxmlformats.org/officeDocument/2006/relationships" xmlns:p="http://schemas.openxmlformats.org/presentationml/2006/main">
  <p:tag name="ORIGINALHEIGHT" val="25.30465"/>
  <p:tag name="ORIGINALWIDTH" val="119.8694"/>
  <p:tag name="OUTPUTTYPE" val="SVG"/>
  <p:tag name="IGUANATEXVERSION" val="160"/>
  <p:tag name="LATEXADDIN" val="\documentclass{article}&#10;\usepackage{amsmath, amsfonts , amssymb, bm}&#10;\pagestyle{empty}&#10;\begin{document}&#10;&#10;\begin{gather*}&#10;    \bm{v} = [\bm{v}_1^{max};\bm{v}_1^{avg};\bm{v}_2^{max};\bm{v}_2^{avg}] \\&#10;    \bm{o} = \text{SoftMax}(\bm{Wv} + \bm{b})&#10;\end{gather*}&#10;&#10;&#10;\end{document}"/>
  <p:tag name="IGUANATEXSIZE" val="20"/>
  <p:tag name="IGUANATEXCURSOR" val="257"/>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547.xml><?xml version="1.0" encoding="utf-8"?>
<p:tagLst xmlns:a="http://schemas.openxmlformats.org/drawingml/2006/main" xmlns:r="http://schemas.openxmlformats.org/officeDocument/2006/relationships" xmlns:p="http://schemas.openxmlformats.org/presentationml/2006/main">
  <p:tag name="ORIGINALHEIGHT" val="4.592756"/>
  <p:tag name="ORIGINALWIDTH" val="5.070945"/>
  <p:tag name="LATEXADDIN" val="\documentclass{article}&#10;\usepackage{amsmath, amsfonts , amssymb, bm}&#10;\pagestyle{empty}&#10;\begin{document}&#10;&#10;\begin{gather*}&#10;    \bm{v} = [\bm{v}_1^{max};\bm{v}_1^{avg};\bm{v}_2^{max};\bm{v}_2^{avg}] \\&#10;    \bm{o} = \text{SoftMax}(\bm{Wv} + \bm{b})&#10;\end{gather*}&#10;&#10;&#10;\end{document}"/>
  <p:tag name="IGUANATEXSIZE" val="20"/>
  <p:tag name="IGUANATEXCURSOR" val="257"/>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548.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549.xml><?xml version="1.0" encoding="utf-8"?>
<p:tagLst xmlns:a="http://schemas.openxmlformats.org/drawingml/2006/main" xmlns:r="http://schemas.openxmlformats.org/officeDocument/2006/relationships" xmlns:p="http://schemas.openxmlformats.org/presentationml/2006/main">
  <p:tag name="ORIGINALHEIGHT" val="9.962638"/>
  <p:tag name="ORIGINALWIDTH" val="1.364843"/>
  <p:tag name="EMFCHILD" val="True"/>
</p:tagLst>
</file>

<file path=ppt/tags/tag15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550.xml><?xml version="1.0" encoding="utf-8"?>
<p:tagLst xmlns:a="http://schemas.openxmlformats.org/drawingml/2006/main" xmlns:r="http://schemas.openxmlformats.org/officeDocument/2006/relationships" xmlns:p="http://schemas.openxmlformats.org/presentationml/2006/main">
  <p:tag name="ORIGINALHEIGHT" val="4.592756"/>
  <p:tag name="ORIGINALWIDTH" val="5.070945"/>
  <p:tag name="EMFCHILD" val="True"/>
</p:tagLst>
</file>

<file path=ppt/tags/tag1551.xml><?xml version="1.0" encoding="utf-8"?>
<p:tagLst xmlns:a="http://schemas.openxmlformats.org/drawingml/2006/main" xmlns:r="http://schemas.openxmlformats.org/officeDocument/2006/relationships" xmlns:p="http://schemas.openxmlformats.org/presentationml/2006/main">
  <p:tag name="ORIGINALHEIGHT" val="3.145197"/>
  <p:tag name="ORIGINALWIDTH" val="6.401968"/>
  <p:tag name="EMFCHILD" val="True"/>
</p:tagLst>
</file>

<file path=ppt/tags/tag1552.xml><?xml version="1.0" encoding="utf-8"?>
<p:tagLst xmlns:a="http://schemas.openxmlformats.org/drawingml/2006/main" xmlns:r="http://schemas.openxmlformats.org/officeDocument/2006/relationships" xmlns:p="http://schemas.openxmlformats.org/presentationml/2006/main">
  <p:tag name="ORIGINALHEIGHT" val="3.145197"/>
  <p:tag name="ORIGINALWIDTH" val="3.556653"/>
  <p:tag name="EMFCHILD" val="True"/>
</p:tagLst>
</file>

<file path=ppt/tags/tag1553.xml><?xml version="1.0" encoding="utf-8"?>
<p:tagLst xmlns:a="http://schemas.openxmlformats.org/drawingml/2006/main" xmlns:r="http://schemas.openxmlformats.org/officeDocument/2006/relationships" xmlns:p="http://schemas.openxmlformats.org/presentationml/2006/main">
  <p:tag name="ORIGINALHEIGHT" val="3.145197"/>
  <p:tag name="ORIGINALWIDTH" val="3.730984"/>
  <p:tag name="EMFCHILD" val="True"/>
</p:tagLst>
</file>

<file path=ppt/tags/tag1554.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555.xml><?xml version="1.0" encoding="utf-8"?>
<p:tagLst xmlns:a="http://schemas.openxmlformats.org/drawingml/2006/main" xmlns:r="http://schemas.openxmlformats.org/officeDocument/2006/relationships" xmlns:p="http://schemas.openxmlformats.org/presentationml/2006/main">
  <p:tag name="ORIGINALHEIGHT" val="6.216653"/>
  <p:tag name="ORIGINALWIDTH" val="1.085906"/>
  <p:tag name="EMFCHILD" val="True"/>
</p:tagLst>
</file>

<file path=ppt/tags/tag1556.xml><?xml version="1.0" encoding="utf-8"?>
<p:tagLst xmlns:a="http://schemas.openxmlformats.org/drawingml/2006/main" xmlns:r="http://schemas.openxmlformats.org/officeDocument/2006/relationships" xmlns:p="http://schemas.openxmlformats.org/presentationml/2006/main">
  <p:tag name="ORIGINALHEIGHT" val="4.592756"/>
  <p:tag name="ORIGINALWIDTH" val="5.070945"/>
  <p:tag name="EMFCHILD" val="True"/>
</p:tagLst>
</file>

<file path=ppt/tags/tag1557.xml><?xml version="1.0" encoding="utf-8"?>
<p:tagLst xmlns:a="http://schemas.openxmlformats.org/drawingml/2006/main" xmlns:r="http://schemas.openxmlformats.org/officeDocument/2006/relationships" xmlns:p="http://schemas.openxmlformats.org/presentationml/2006/main">
  <p:tag name="ORIGINALHEIGHT" val="3.145197"/>
  <p:tag name="ORIGINALWIDTH" val="3.556653"/>
  <p:tag name="EMFCHILD" val="True"/>
</p:tagLst>
</file>

<file path=ppt/tags/tag1558.xml><?xml version="1.0" encoding="utf-8"?>
<p:tagLst xmlns:a="http://schemas.openxmlformats.org/drawingml/2006/main" xmlns:r="http://schemas.openxmlformats.org/officeDocument/2006/relationships" xmlns:p="http://schemas.openxmlformats.org/presentationml/2006/main">
  <p:tag name="ORIGINALHEIGHT" val="3.152165"/>
  <p:tag name="ORIGINALWIDTH" val="3.39626"/>
  <p:tag name="EMFCHILD" val="True"/>
</p:tagLst>
</file>

<file path=ppt/tags/tag1559.xml><?xml version="1.0" encoding="utf-8"?>
<p:tagLst xmlns:a="http://schemas.openxmlformats.org/drawingml/2006/main" xmlns:r="http://schemas.openxmlformats.org/officeDocument/2006/relationships" xmlns:p="http://schemas.openxmlformats.org/presentationml/2006/main">
  <p:tag name="ORIGINALHEIGHT" val="4.49811"/>
  <p:tag name="ORIGINALWIDTH" val="3.438071"/>
  <p:tag name="EMFCHILD" val="True"/>
</p:tagLst>
</file>

<file path=ppt/tags/tag156.xml><?xml version="1.0" encoding="utf-8"?>
<p:tagLst xmlns:a="http://schemas.openxmlformats.org/drawingml/2006/main" xmlns:r="http://schemas.openxmlformats.org/officeDocument/2006/relationships" xmlns:p="http://schemas.openxmlformats.org/presentationml/2006/main">
  <p:tag name="ORIGINALHEIGHT" val="6.435827"/>
  <p:tag name="ORIGINALWIDTH" val="5.98752"/>
  <p:tag name="EMFCHILD" val="True"/>
</p:tagLst>
</file>

<file path=ppt/tags/tag1560.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561.xml><?xml version="1.0" encoding="utf-8"?>
<p:tagLst xmlns:a="http://schemas.openxmlformats.org/drawingml/2006/main" xmlns:r="http://schemas.openxmlformats.org/officeDocument/2006/relationships" xmlns:p="http://schemas.openxmlformats.org/presentationml/2006/main">
  <p:tag name="ORIGINALHEIGHT" val="6.216653"/>
  <p:tag name="ORIGINALWIDTH" val="1.085906"/>
  <p:tag name="EMFCHILD" val="True"/>
</p:tagLst>
</file>

<file path=ppt/tags/tag1562.xml><?xml version="1.0" encoding="utf-8"?>
<p:tagLst xmlns:a="http://schemas.openxmlformats.org/drawingml/2006/main" xmlns:r="http://schemas.openxmlformats.org/officeDocument/2006/relationships" xmlns:p="http://schemas.openxmlformats.org/presentationml/2006/main">
  <p:tag name="ORIGINALHEIGHT" val="4.592756"/>
  <p:tag name="ORIGINALWIDTH" val="5.070945"/>
  <p:tag name="EMFCHILD" val="True"/>
</p:tagLst>
</file>

<file path=ppt/tags/tag1563.xml><?xml version="1.0" encoding="utf-8"?>
<p:tagLst xmlns:a="http://schemas.openxmlformats.org/drawingml/2006/main" xmlns:r="http://schemas.openxmlformats.org/officeDocument/2006/relationships" xmlns:p="http://schemas.openxmlformats.org/presentationml/2006/main">
  <p:tag name="ORIGINALHEIGHT" val="3.145197"/>
  <p:tag name="ORIGINALWIDTH" val="6.401968"/>
  <p:tag name="EMFCHILD" val="True"/>
</p:tagLst>
</file>

<file path=ppt/tags/tag1564.xml><?xml version="1.0" encoding="utf-8"?>
<p:tagLst xmlns:a="http://schemas.openxmlformats.org/drawingml/2006/main" xmlns:r="http://schemas.openxmlformats.org/officeDocument/2006/relationships" xmlns:p="http://schemas.openxmlformats.org/presentationml/2006/main">
  <p:tag name="ORIGINALHEIGHT" val="3.145197"/>
  <p:tag name="ORIGINALWIDTH" val="3.556653"/>
  <p:tag name="EMFCHILD" val="True"/>
</p:tagLst>
</file>

<file path=ppt/tags/tag1565.xml><?xml version="1.0" encoding="utf-8"?>
<p:tagLst xmlns:a="http://schemas.openxmlformats.org/drawingml/2006/main" xmlns:r="http://schemas.openxmlformats.org/officeDocument/2006/relationships" xmlns:p="http://schemas.openxmlformats.org/presentationml/2006/main">
  <p:tag name="ORIGINALHEIGHT" val="3.145197"/>
  <p:tag name="ORIGINALWIDTH" val="3.730984"/>
  <p:tag name="EMFCHILD" val="True"/>
</p:tagLst>
</file>

<file path=ppt/tags/tag1566.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567.xml><?xml version="1.0" encoding="utf-8"?>
<p:tagLst xmlns:a="http://schemas.openxmlformats.org/drawingml/2006/main" xmlns:r="http://schemas.openxmlformats.org/officeDocument/2006/relationships" xmlns:p="http://schemas.openxmlformats.org/presentationml/2006/main">
  <p:tag name="ORIGINALHEIGHT" val="6.216653"/>
  <p:tag name="ORIGINALWIDTH" val="1.085906"/>
  <p:tag name="EMFCHILD" val="True"/>
</p:tagLst>
</file>

<file path=ppt/tags/tag1568.xml><?xml version="1.0" encoding="utf-8"?>
<p:tagLst xmlns:a="http://schemas.openxmlformats.org/drawingml/2006/main" xmlns:r="http://schemas.openxmlformats.org/officeDocument/2006/relationships" xmlns:p="http://schemas.openxmlformats.org/presentationml/2006/main">
  <p:tag name="ORIGINALHEIGHT" val="4.592756"/>
  <p:tag name="ORIGINALWIDTH" val="5.070945"/>
  <p:tag name="EMFCHILD" val="True"/>
</p:tagLst>
</file>

<file path=ppt/tags/tag1569.xml><?xml version="1.0" encoding="utf-8"?>
<p:tagLst xmlns:a="http://schemas.openxmlformats.org/drawingml/2006/main" xmlns:r="http://schemas.openxmlformats.org/officeDocument/2006/relationships" xmlns:p="http://schemas.openxmlformats.org/presentationml/2006/main">
  <p:tag name="ORIGINALHEIGHT" val="3.145197"/>
  <p:tag name="ORIGINALWIDTH" val="3.556653"/>
  <p:tag name="EMFCHILD" val="True"/>
</p:tagLst>
</file>

<file path=ppt/tags/tag157.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570.xml><?xml version="1.0" encoding="utf-8"?>
<p:tagLst xmlns:a="http://schemas.openxmlformats.org/drawingml/2006/main" xmlns:r="http://schemas.openxmlformats.org/officeDocument/2006/relationships" xmlns:p="http://schemas.openxmlformats.org/presentationml/2006/main">
  <p:tag name="ORIGINALHEIGHT" val="3.152165"/>
  <p:tag name="ORIGINALWIDTH" val="3.39626"/>
  <p:tag name="EMFCHILD" val="True"/>
</p:tagLst>
</file>

<file path=ppt/tags/tag1571.xml><?xml version="1.0" encoding="utf-8"?>
<p:tagLst xmlns:a="http://schemas.openxmlformats.org/drawingml/2006/main" xmlns:r="http://schemas.openxmlformats.org/officeDocument/2006/relationships" xmlns:p="http://schemas.openxmlformats.org/presentationml/2006/main">
  <p:tag name="ORIGINALHEIGHT" val="4.49811"/>
  <p:tag name="ORIGINALWIDTH" val="3.438071"/>
  <p:tag name="EMFCHILD" val="True"/>
</p:tagLst>
</file>

<file path=ppt/tags/tag1572.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573.xml><?xml version="1.0" encoding="utf-8"?>
<p:tagLst xmlns:a="http://schemas.openxmlformats.org/drawingml/2006/main" xmlns:r="http://schemas.openxmlformats.org/officeDocument/2006/relationships" xmlns:p="http://schemas.openxmlformats.org/presentationml/2006/main">
  <p:tag name="ORIGINALHEIGHT" val="9.962638"/>
  <p:tag name="ORIGINALWIDTH" val="1.364882"/>
  <p:tag name="EMFCHILD" val="True"/>
</p:tagLst>
</file>

<file path=ppt/tags/tag1574.xml><?xml version="1.0" encoding="utf-8"?>
<p:tagLst xmlns:a="http://schemas.openxmlformats.org/drawingml/2006/main" xmlns:r="http://schemas.openxmlformats.org/officeDocument/2006/relationships" xmlns:p="http://schemas.openxmlformats.org/presentationml/2006/main">
  <p:tag name="ORIGINALHEIGHT" val="4.582795"/>
  <p:tag name="ORIGINALWIDTH" val="5.210433"/>
  <p:tag name="EMFCHILD" val="True"/>
</p:tagLst>
</file>

<file path=ppt/tags/tag1575.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576.xml><?xml version="1.0" encoding="utf-8"?>
<p:tagLst xmlns:a="http://schemas.openxmlformats.org/drawingml/2006/main" xmlns:r="http://schemas.openxmlformats.org/officeDocument/2006/relationships" xmlns:p="http://schemas.openxmlformats.org/presentationml/2006/main">
  <p:tag name="ORIGINALHEIGHT" val="7.242835"/>
  <p:tag name="ORIGINALWIDTH" val="4.413425"/>
  <p:tag name="EMFCHILD" val="True"/>
</p:tagLst>
</file>

<file path=ppt/tags/tag1577.xml><?xml version="1.0" encoding="utf-8"?>
<p:tagLst xmlns:a="http://schemas.openxmlformats.org/drawingml/2006/main" xmlns:r="http://schemas.openxmlformats.org/officeDocument/2006/relationships" xmlns:p="http://schemas.openxmlformats.org/presentationml/2006/main">
  <p:tag name="ORIGINALHEIGHT" val="4.572834"/>
  <p:tag name="ORIGINALWIDTH" val="4.413425"/>
  <p:tag name="EMFCHILD" val="True"/>
</p:tagLst>
</file>

<file path=ppt/tags/tag1578.xml><?xml version="1.0" encoding="utf-8"?>
<p:tagLst xmlns:a="http://schemas.openxmlformats.org/drawingml/2006/main" xmlns:r="http://schemas.openxmlformats.org/officeDocument/2006/relationships" xmlns:p="http://schemas.openxmlformats.org/presentationml/2006/main">
  <p:tag name="ORIGINALHEIGHT" val="7.023622"/>
  <p:tag name="ORIGINALWIDTH" val="3.227874"/>
  <p:tag name="EMFCHILD" val="True"/>
</p:tagLst>
</file>

<file path=ppt/tags/tag1579.xml><?xml version="1.0" encoding="utf-8"?>
<p:tagLst xmlns:a="http://schemas.openxmlformats.org/drawingml/2006/main" xmlns:r="http://schemas.openxmlformats.org/officeDocument/2006/relationships" xmlns:p="http://schemas.openxmlformats.org/presentationml/2006/main">
  <p:tag name="ORIGINALHEIGHT" val="6.236575"/>
  <p:tag name="ORIGINALWIDTH" val="3.118268"/>
  <p:tag name="EMFCHILD" val="True"/>
</p:tagLst>
</file>

<file path=ppt/tags/tag158.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580.xml><?xml version="1.0" encoding="utf-8"?>
<p:tagLst xmlns:a="http://schemas.openxmlformats.org/drawingml/2006/main" xmlns:r="http://schemas.openxmlformats.org/officeDocument/2006/relationships" xmlns:p="http://schemas.openxmlformats.org/presentationml/2006/main">
  <p:tag name="ORIGINALHEIGHT" val="6.804449"/>
  <p:tag name="ORIGINALWIDTH" val="8.388504"/>
  <p:tag name="EMFCHILD" val="True"/>
</p:tagLst>
</file>

<file path=ppt/tags/tag1581.xml><?xml version="1.0" encoding="utf-8"?>
<p:tagLst xmlns:a="http://schemas.openxmlformats.org/drawingml/2006/main" xmlns:r="http://schemas.openxmlformats.org/officeDocument/2006/relationships" xmlns:p="http://schemas.openxmlformats.org/presentationml/2006/main">
  <p:tag name="ORIGINALHEIGHT" val="4.572834"/>
  <p:tag name="ORIGINALWIDTH" val="4.49315"/>
  <p:tag name="EMFCHILD" val="True"/>
</p:tagLst>
</file>

<file path=ppt/tags/tag1582.xml><?xml version="1.0" encoding="utf-8"?>
<p:tagLst xmlns:a="http://schemas.openxmlformats.org/drawingml/2006/main" xmlns:r="http://schemas.openxmlformats.org/officeDocument/2006/relationships" xmlns:p="http://schemas.openxmlformats.org/presentationml/2006/main">
  <p:tag name="ORIGINALHEIGHT" val="4.293898"/>
  <p:tag name="ORIGINALWIDTH" val="5.021142"/>
  <p:tag name="EMFCHILD" val="True"/>
</p:tagLst>
</file>

<file path=ppt/tags/tag158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584.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1585.xml><?xml version="1.0" encoding="utf-8"?>
<p:tagLst xmlns:a="http://schemas.openxmlformats.org/drawingml/2006/main" xmlns:r="http://schemas.openxmlformats.org/officeDocument/2006/relationships" xmlns:p="http://schemas.openxmlformats.org/presentationml/2006/main">
  <p:tag name="ORIGINALHEIGHT" val="4.592756"/>
  <p:tag name="ORIGINALWIDTH" val="5.070945"/>
  <p:tag name="EMFCHILD" val="True"/>
</p:tagLst>
</file>

<file path=ppt/tags/tag1586.xml><?xml version="1.0" encoding="utf-8"?>
<p:tagLst xmlns:a="http://schemas.openxmlformats.org/drawingml/2006/main" xmlns:r="http://schemas.openxmlformats.org/officeDocument/2006/relationships" xmlns:p="http://schemas.openxmlformats.org/presentationml/2006/main">
  <p:tag name="ORIGINALHEIGHT" val="6.635079"/>
  <p:tag name="ORIGINALWIDTH" val="6.625118"/>
  <p:tag name="EMFCHILD" val="True"/>
</p:tagLst>
</file>

<file path=ppt/tags/tag1587.xml><?xml version="1.0" encoding="utf-8"?>
<p:tagLst xmlns:a="http://schemas.openxmlformats.org/drawingml/2006/main" xmlns:r="http://schemas.openxmlformats.org/officeDocument/2006/relationships" xmlns:p="http://schemas.openxmlformats.org/presentationml/2006/main">
  <p:tag name="ORIGINALHEIGHT" val="6.99374"/>
  <p:tag name="ORIGINALWIDTH" val="4.523032"/>
  <p:tag name="EMFCHILD" val="True"/>
</p:tagLst>
</file>

<file path=ppt/tags/tag1588.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589.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LATEXADDIN" val="\documentclass{article}&#10;\usepackage{amsmath, amsfonts , amssymb, bm}&#10;\pagestyle{empty}&#10;\begin{document}&#10;&#10;&#10;\begin{gather*} &#10;    \bm{v}_1^{max} = \text{MAXPooling}(\bm{v}_1) \\&#10;    \bm{v}_1^{avg} = \text{AvgPooling}(\bm{v}_1) \\&#10;    \bm{v}_2^{max} = \text{MAXPooling}(\bm{v}_2) \\&#10;    \bm{v}_2^{avg} = \text{AvgPooling}(\bm{v}_2) &#10;\end{gather*}&#10;&#10;\end{document}"/>
  <p:tag name="IGUANATEXSIZE" val="18"/>
  <p:tag name="IGUANATEXCURSOR" val="34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59.xml><?xml version="1.0" encoding="utf-8"?>
<p:tagLst xmlns:a="http://schemas.openxmlformats.org/drawingml/2006/main" xmlns:r="http://schemas.openxmlformats.org/officeDocument/2006/relationships" xmlns:p="http://schemas.openxmlformats.org/presentationml/2006/main">
  <p:tag name="ORIGINALHEIGHT" val="7.242835"/>
  <p:tag name="ORIGINALWIDTH" val="4.413425"/>
  <p:tag name="EMFCHILD" val="True"/>
</p:tagLst>
</file>

<file path=ppt/tags/tag1590.xml><?xml version="1.0" encoding="utf-8"?>
<p:tagLst xmlns:a="http://schemas.openxmlformats.org/drawingml/2006/main" xmlns:r="http://schemas.openxmlformats.org/officeDocument/2006/relationships" xmlns:p="http://schemas.openxmlformats.org/presentationml/2006/main">
  <p:tag name="ORIGINALHEIGHT" val="3.088014"/>
  <p:tag name="ORIGINALWIDTH" val="6.401968"/>
  <p:tag name="EMFCHILD" val="True"/>
</p:tagLst>
</file>

<file path=ppt/tags/tag1591.xml><?xml version="1.0" encoding="utf-8"?>
<p:tagLst xmlns:a="http://schemas.openxmlformats.org/drawingml/2006/main" xmlns:r="http://schemas.openxmlformats.org/officeDocument/2006/relationships" xmlns:p="http://schemas.openxmlformats.org/presentationml/2006/main">
  <p:tag name="ORIGINALHEIGHT" val="3.088014"/>
  <p:tag name="ORIGINALWIDTH" val="3.556649"/>
  <p:tag name="EMFCHILD" val="True"/>
</p:tagLst>
</file>

<file path=ppt/tags/tag1592.xml><?xml version="1.0" encoding="utf-8"?>
<p:tagLst xmlns:a="http://schemas.openxmlformats.org/drawingml/2006/main" xmlns:r="http://schemas.openxmlformats.org/officeDocument/2006/relationships" xmlns:p="http://schemas.openxmlformats.org/presentationml/2006/main">
  <p:tag name="ORIGINALHEIGHT" val="3.088014"/>
  <p:tag name="ORIGINALWIDTH" val="3.730971"/>
  <p:tag name="EMFCHILD" val="True"/>
</p:tagLst>
</file>

<file path=ppt/tags/tag1593.xml><?xml version="1.0" encoding="utf-8"?>
<p:tagLst xmlns:a="http://schemas.openxmlformats.org/drawingml/2006/main" xmlns:r="http://schemas.openxmlformats.org/officeDocument/2006/relationships" xmlns:p="http://schemas.openxmlformats.org/presentationml/2006/main">
  <p:tag name="ORIGINALHEIGHT" val="4.546413"/>
  <p:tag name="ORIGINALWIDTH" val="2.538451"/>
  <p:tag name="EMFCHILD" val="True"/>
</p:tagLst>
</file>

<file path=ppt/tags/tag1594.xml><?xml version="1.0" encoding="utf-8"?>
<p:tagLst xmlns:a="http://schemas.openxmlformats.org/drawingml/2006/main" xmlns:r="http://schemas.openxmlformats.org/officeDocument/2006/relationships" xmlns:p="http://schemas.openxmlformats.org/presentationml/2006/main">
  <p:tag name="ORIGINALHEIGHT" val="2.288845"/>
  <p:tag name="ORIGINALWIDTH" val="6.625154"/>
  <p:tag name="EMFCHILD" val="True"/>
</p:tagLst>
</file>

<file path=ppt/tags/tag1595.xml><?xml version="1.0" encoding="utf-8"?>
<p:tagLst xmlns:a="http://schemas.openxmlformats.org/drawingml/2006/main" xmlns:r="http://schemas.openxmlformats.org/officeDocument/2006/relationships" xmlns:p="http://schemas.openxmlformats.org/presentationml/2006/main">
  <p:tag name="ORIGINALHEIGHT" val="6.680753"/>
  <p:tag name="ORIGINALWIDTH" val="8.388539"/>
  <p:tag name="EMFCHILD" val="True"/>
</p:tagLst>
</file>

<file path=ppt/tags/tag1596.xml><?xml version="1.0" encoding="utf-8"?>
<p:tagLst xmlns:a="http://schemas.openxmlformats.org/drawingml/2006/main" xmlns:r="http://schemas.openxmlformats.org/officeDocument/2006/relationships" xmlns:p="http://schemas.openxmlformats.org/presentationml/2006/main">
  <p:tag name="ORIGINALHEIGHT" val="7.003543"/>
  <p:tag name="ORIGINALWIDTH" val="6.824366"/>
  <p:tag name="EMFCHILD" val="True"/>
</p:tagLst>
</file>

<file path=ppt/tags/tag1597.xml><?xml version="1.0" encoding="utf-8"?>
<p:tagLst xmlns:a="http://schemas.openxmlformats.org/drawingml/2006/main" xmlns:r="http://schemas.openxmlformats.org/officeDocument/2006/relationships" xmlns:p="http://schemas.openxmlformats.org/presentationml/2006/main">
  <p:tag name="ORIGINALHEIGHT" val="6.680753"/>
  <p:tag name="ORIGINALWIDTH" val="6.993745"/>
  <p:tag name="EMFCHILD" val="True"/>
</p:tagLst>
</file>

<file path=ppt/tags/tag1598.xml><?xml version="1.0" encoding="utf-8"?>
<p:tagLst xmlns:a="http://schemas.openxmlformats.org/drawingml/2006/main" xmlns:r="http://schemas.openxmlformats.org/officeDocument/2006/relationships" xmlns:p="http://schemas.openxmlformats.org/presentationml/2006/main">
  <p:tag name="ORIGINALHEIGHT" val="6.680753"/>
  <p:tag name="ORIGINALWIDTH" val="5.86798"/>
  <p:tag name="EMFCHILD" val="True"/>
</p:tagLst>
</file>

<file path=ppt/tags/tag1599.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7.242835"/>
  <p:tag name="ORIGINALWIDTH" val="7.073464"/>
  <p:tag name="EMFCHILD" val="True"/>
</p:tagLst>
</file>

<file path=ppt/tags/tag160.xml><?xml version="1.0" encoding="utf-8"?>
<p:tagLst xmlns:a="http://schemas.openxmlformats.org/drawingml/2006/main" xmlns:r="http://schemas.openxmlformats.org/officeDocument/2006/relationships" xmlns:p="http://schemas.openxmlformats.org/presentationml/2006/main">
  <p:tag name="ORIGINALHEIGHT" val="4.572834"/>
  <p:tag name="ORIGINALWIDTH" val="4.413425"/>
  <p:tag name="EMFCHILD" val="True"/>
</p:tagLst>
</file>

<file path=ppt/tags/tag1600.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01.xml><?xml version="1.0" encoding="utf-8"?>
<p:tagLst xmlns:a="http://schemas.openxmlformats.org/drawingml/2006/main" xmlns:r="http://schemas.openxmlformats.org/officeDocument/2006/relationships" xmlns:p="http://schemas.openxmlformats.org/presentationml/2006/main">
  <p:tag name="ORIGINALHEIGHT" val="6.78832"/>
  <p:tag name="ORIGINALWIDTH" val="2.21168"/>
  <p:tag name="EMFCHILD" val="True"/>
</p:tagLst>
</file>

<file path=ppt/tags/tag1602.xml><?xml version="1.0" encoding="utf-8"?>
<p:tagLst xmlns:a="http://schemas.openxmlformats.org/drawingml/2006/main" xmlns:r="http://schemas.openxmlformats.org/officeDocument/2006/relationships" xmlns:p="http://schemas.openxmlformats.org/presentationml/2006/main">
  <p:tag name="ORIGINALHEIGHT" val="6.543788"/>
  <p:tag name="ORIGINALWIDTH" val="2.131977"/>
  <p:tag name="EMFCHILD" val="True"/>
</p:tagLst>
</file>

<file path=ppt/tags/tag1603.xml><?xml version="1.0" encoding="utf-8"?>
<p:tagLst xmlns:a="http://schemas.openxmlformats.org/drawingml/2006/main" xmlns:r="http://schemas.openxmlformats.org/officeDocument/2006/relationships" xmlns:p="http://schemas.openxmlformats.org/presentationml/2006/main">
  <p:tag name="ORIGINALHEIGHT" val="4.323403"/>
  <p:tag name="ORIGINALWIDTH" val="5.011199"/>
  <p:tag name="EMFCHILD" val="True"/>
</p:tagLst>
</file>

<file path=ppt/tags/tag1604.xml><?xml version="1.0" encoding="utf-8"?>
<p:tagLst xmlns:a="http://schemas.openxmlformats.org/drawingml/2006/main" xmlns:r="http://schemas.openxmlformats.org/officeDocument/2006/relationships" xmlns:p="http://schemas.openxmlformats.org/presentationml/2006/main">
  <p:tag name="ORIGINALHEIGHT" val="6.445975"/>
  <p:tag name="ORIGINALWIDTH" val="4.552887"/>
  <p:tag name="EMFCHILD" val="True"/>
</p:tagLst>
</file>

<file path=ppt/tags/tag1605.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06.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EMFCHILD" val="True"/>
</p:tagLst>
</file>

<file path=ppt/tags/tag1607.xml><?xml version="1.0" encoding="utf-8"?>
<p:tagLst xmlns:a="http://schemas.openxmlformats.org/drawingml/2006/main" xmlns:r="http://schemas.openxmlformats.org/officeDocument/2006/relationships" xmlns:p="http://schemas.openxmlformats.org/presentationml/2006/main">
  <p:tag name="ORIGINALHEIGHT" val="4.546413"/>
  <p:tag name="ORIGINALWIDTH" val="2.538451"/>
  <p:tag name="EMFCHILD" val="True"/>
</p:tagLst>
</file>

<file path=ppt/tags/tag1608.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09.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EMFCHILD" val="True"/>
</p:tagLst>
</file>

<file path=ppt/tags/tag161.xml><?xml version="1.0" encoding="utf-8"?>
<p:tagLst xmlns:a="http://schemas.openxmlformats.org/drawingml/2006/main" xmlns:r="http://schemas.openxmlformats.org/officeDocument/2006/relationships" xmlns:p="http://schemas.openxmlformats.org/presentationml/2006/main">
  <p:tag name="ORIGINALHEIGHT" val="7.023622"/>
  <p:tag name="ORIGINALWIDTH" val="3.227874"/>
  <p:tag name="EMFCHILD" val="True"/>
</p:tagLst>
</file>

<file path=ppt/tags/tag1610.xml><?xml version="1.0" encoding="utf-8"?>
<p:tagLst xmlns:a="http://schemas.openxmlformats.org/drawingml/2006/main" xmlns:r="http://schemas.openxmlformats.org/officeDocument/2006/relationships" xmlns:p="http://schemas.openxmlformats.org/presentationml/2006/main">
  <p:tag name="ORIGINALHEIGHT" val="3.088014"/>
  <p:tag name="ORIGINALWIDTH" val="3.556649"/>
  <p:tag name="EMFCHILD" val="True"/>
</p:tagLst>
</file>

<file path=ppt/tags/tag1611.xml><?xml version="1.0" encoding="utf-8"?>
<p:tagLst xmlns:a="http://schemas.openxmlformats.org/drawingml/2006/main" xmlns:r="http://schemas.openxmlformats.org/officeDocument/2006/relationships" xmlns:p="http://schemas.openxmlformats.org/presentationml/2006/main">
  <p:tag name="ORIGINALHEIGHT" val="3.094838"/>
  <p:tag name="ORIGINALWIDTH" val="3.396238"/>
  <p:tag name="EMFCHILD" val="True"/>
</p:tagLst>
</file>

<file path=ppt/tags/tag1612.xml><?xml version="1.0" encoding="utf-8"?>
<p:tagLst xmlns:a="http://schemas.openxmlformats.org/drawingml/2006/main" xmlns:r="http://schemas.openxmlformats.org/officeDocument/2006/relationships" xmlns:p="http://schemas.openxmlformats.org/presentationml/2006/main">
  <p:tag name="ORIGINALHEIGHT" val="4.416317"/>
  <p:tag name="ORIGINALWIDTH" val="3.438102"/>
  <p:tag name="EMFCHILD" val="True"/>
</p:tagLst>
</file>

<file path=ppt/tags/tag1613.xml><?xml version="1.0" encoding="utf-8"?>
<p:tagLst xmlns:a="http://schemas.openxmlformats.org/drawingml/2006/main" xmlns:r="http://schemas.openxmlformats.org/officeDocument/2006/relationships" xmlns:p="http://schemas.openxmlformats.org/presentationml/2006/main">
  <p:tag name="ORIGINALHEIGHT" val="4.546413"/>
  <p:tag name="ORIGINALWIDTH" val="2.538451"/>
  <p:tag name="EMFCHILD" val="True"/>
</p:tagLst>
</file>

<file path=ppt/tags/tag1614.xml><?xml version="1.0" encoding="utf-8"?>
<p:tagLst xmlns:a="http://schemas.openxmlformats.org/drawingml/2006/main" xmlns:r="http://schemas.openxmlformats.org/officeDocument/2006/relationships" xmlns:p="http://schemas.openxmlformats.org/presentationml/2006/main">
  <p:tag name="ORIGINALHEIGHT" val="2.288845"/>
  <p:tag name="ORIGINALWIDTH" val="6.625154"/>
  <p:tag name="EMFCHILD" val="True"/>
</p:tagLst>
</file>

<file path=ppt/tags/tag1615.xml><?xml version="1.0" encoding="utf-8"?>
<p:tagLst xmlns:a="http://schemas.openxmlformats.org/drawingml/2006/main" xmlns:r="http://schemas.openxmlformats.org/officeDocument/2006/relationships" xmlns:p="http://schemas.openxmlformats.org/presentationml/2006/main">
  <p:tag name="ORIGINALHEIGHT" val="7.003543"/>
  <p:tag name="ORIGINALWIDTH" val="6.824366"/>
  <p:tag name="EMFCHILD" val="True"/>
</p:tagLst>
</file>

<file path=ppt/tags/tag1616.xml><?xml version="1.0" encoding="utf-8"?>
<p:tagLst xmlns:a="http://schemas.openxmlformats.org/drawingml/2006/main" xmlns:r="http://schemas.openxmlformats.org/officeDocument/2006/relationships" xmlns:p="http://schemas.openxmlformats.org/presentationml/2006/main">
  <p:tag name="ORIGINALHEIGHT" val="4.323403"/>
  <p:tag name="ORIGINALWIDTH" val="4.871697"/>
  <p:tag name="EMFCHILD" val="True"/>
</p:tagLst>
</file>

<file path=ppt/tags/tag1617.xml><?xml version="1.0" encoding="utf-8"?>
<p:tagLst xmlns:a="http://schemas.openxmlformats.org/drawingml/2006/main" xmlns:r="http://schemas.openxmlformats.org/officeDocument/2006/relationships" xmlns:p="http://schemas.openxmlformats.org/presentationml/2006/main">
  <p:tag name="ORIGINALHEIGHT" val="6.445975"/>
  <p:tag name="ORIGINALWIDTH" val="4.552887"/>
  <p:tag name="EMFCHILD" val="True"/>
</p:tagLst>
</file>

<file path=ppt/tags/tag1618.xml><?xml version="1.0" encoding="utf-8"?>
<p:tagLst xmlns:a="http://schemas.openxmlformats.org/drawingml/2006/main" xmlns:r="http://schemas.openxmlformats.org/officeDocument/2006/relationships" xmlns:p="http://schemas.openxmlformats.org/presentationml/2006/main">
  <p:tag name="ORIGINALHEIGHT" val="6.680753"/>
  <p:tag name="ORIGINALWIDTH" val="5.86798"/>
  <p:tag name="EMFCHILD" val="True"/>
</p:tagLst>
</file>

<file path=ppt/tags/tag1619.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2.xml><?xml version="1.0" encoding="utf-8"?>
<p:tagLst xmlns:a="http://schemas.openxmlformats.org/drawingml/2006/main" xmlns:r="http://schemas.openxmlformats.org/officeDocument/2006/relationships" xmlns:p="http://schemas.openxmlformats.org/presentationml/2006/main">
  <p:tag name="ORIGINALHEIGHT" val="6.236575"/>
  <p:tag name="ORIGINALWIDTH" val="3.118268"/>
  <p:tag name="EMFCHILD" val="True"/>
</p:tagLst>
</file>

<file path=ppt/tags/tag1620.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21.xml><?xml version="1.0" encoding="utf-8"?>
<p:tagLst xmlns:a="http://schemas.openxmlformats.org/drawingml/2006/main" xmlns:r="http://schemas.openxmlformats.org/officeDocument/2006/relationships" xmlns:p="http://schemas.openxmlformats.org/presentationml/2006/main">
  <p:tag name="ORIGINALHEIGHT" val="6.78832"/>
  <p:tag name="ORIGINALWIDTH" val="2.21168"/>
  <p:tag name="EMFCHILD" val="True"/>
</p:tagLst>
</file>

<file path=ppt/tags/tag1622.xml><?xml version="1.0" encoding="utf-8"?>
<p:tagLst xmlns:a="http://schemas.openxmlformats.org/drawingml/2006/main" xmlns:r="http://schemas.openxmlformats.org/officeDocument/2006/relationships" xmlns:p="http://schemas.openxmlformats.org/presentationml/2006/main">
  <p:tag name="ORIGINALHEIGHT" val="6.543788"/>
  <p:tag name="ORIGINALWIDTH" val="2.131977"/>
  <p:tag name="EMFCHILD" val="True"/>
</p:tagLst>
</file>

<file path=ppt/tags/tag1623.xml><?xml version="1.0" encoding="utf-8"?>
<p:tagLst xmlns:a="http://schemas.openxmlformats.org/drawingml/2006/main" xmlns:r="http://schemas.openxmlformats.org/officeDocument/2006/relationships" xmlns:p="http://schemas.openxmlformats.org/presentationml/2006/main">
  <p:tag name="ORIGINALHEIGHT" val="4.323403"/>
  <p:tag name="ORIGINALWIDTH" val="5.011199"/>
  <p:tag name="EMFCHILD" val="True"/>
</p:tagLst>
</file>

<file path=ppt/tags/tag1624.xml><?xml version="1.0" encoding="utf-8"?>
<p:tagLst xmlns:a="http://schemas.openxmlformats.org/drawingml/2006/main" xmlns:r="http://schemas.openxmlformats.org/officeDocument/2006/relationships" xmlns:p="http://schemas.openxmlformats.org/presentationml/2006/main">
  <p:tag name="ORIGINALHEIGHT" val="6.445975"/>
  <p:tag name="ORIGINALWIDTH" val="4.552887"/>
  <p:tag name="EMFCHILD" val="True"/>
</p:tagLst>
</file>

<file path=ppt/tags/tag1625.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26.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EMFCHILD" val="True"/>
</p:tagLst>
</file>

<file path=ppt/tags/tag1627.xml><?xml version="1.0" encoding="utf-8"?>
<p:tagLst xmlns:a="http://schemas.openxmlformats.org/drawingml/2006/main" xmlns:r="http://schemas.openxmlformats.org/officeDocument/2006/relationships" xmlns:p="http://schemas.openxmlformats.org/presentationml/2006/main">
  <p:tag name="ORIGINALHEIGHT" val="4.546413"/>
  <p:tag name="ORIGINALWIDTH" val="2.538451"/>
  <p:tag name="EMFCHILD" val="True"/>
</p:tagLst>
</file>

<file path=ppt/tags/tag1628.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29.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EMFCHILD" val="True"/>
</p:tagLst>
</file>

<file path=ppt/tags/tag163.xml><?xml version="1.0" encoding="utf-8"?>
<p:tagLst xmlns:a="http://schemas.openxmlformats.org/drawingml/2006/main" xmlns:r="http://schemas.openxmlformats.org/officeDocument/2006/relationships" xmlns:p="http://schemas.openxmlformats.org/presentationml/2006/main">
  <p:tag name="ORIGINALHEIGHT" val="4.403465"/>
  <p:tag name="ORIGINALWIDTH" val="7.780787"/>
  <p:tag name="EMFCHILD" val="True"/>
</p:tagLst>
</file>

<file path=ppt/tags/tag1630.xml><?xml version="1.0" encoding="utf-8"?>
<p:tagLst xmlns:a="http://schemas.openxmlformats.org/drawingml/2006/main" xmlns:r="http://schemas.openxmlformats.org/officeDocument/2006/relationships" xmlns:p="http://schemas.openxmlformats.org/presentationml/2006/main">
  <p:tag name="ORIGINALHEIGHT" val="3.088014"/>
  <p:tag name="ORIGINALWIDTH" val="6.401968"/>
  <p:tag name="EMFCHILD" val="True"/>
</p:tagLst>
</file>

<file path=ppt/tags/tag1631.xml><?xml version="1.0" encoding="utf-8"?>
<p:tagLst xmlns:a="http://schemas.openxmlformats.org/drawingml/2006/main" xmlns:r="http://schemas.openxmlformats.org/officeDocument/2006/relationships" xmlns:p="http://schemas.openxmlformats.org/presentationml/2006/main">
  <p:tag name="ORIGINALHEIGHT" val="3.088014"/>
  <p:tag name="ORIGINALWIDTH" val="3.556649"/>
  <p:tag name="EMFCHILD" val="True"/>
</p:tagLst>
</file>

<file path=ppt/tags/tag1632.xml><?xml version="1.0" encoding="utf-8"?>
<p:tagLst xmlns:a="http://schemas.openxmlformats.org/drawingml/2006/main" xmlns:r="http://schemas.openxmlformats.org/officeDocument/2006/relationships" xmlns:p="http://schemas.openxmlformats.org/presentationml/2006/main">
  <p:tag name="ORIGINALHEIGHT" val="3.088014"/>
  <p:tag name="ORIGINALWIDTH" val="3.730971"/>
  <p:tag name="EMFCHILD" val="True"/>
</p:tagLst>
</file>

<file path=ppt/tags/tag1633.xml><?xml version="1.0" encoding="utf-8"?>
<p:tagLst xmlns:a="http://schemas.openxmlformats.org/drawingml/2006/main" xmlns:r="http://schemas.openxmlformats.org/officeDocument/2006/relationships" xmlns:p="http://schemas.openxmlformats.org/presentationml/2006/main">
  <p:tag name="ORIGINALHEIGHT" val="4.546413"/>
  <p:tag name="ORIGINALWIDTH" val="3.082415"/>
  <p:tag name="EMFCHILD" val="True"/>
</p:tagLst>
</file>

<file path=ppt/tags/tag1634.xml><?xml version="1.0" encoding="utf-8"?>
<p:tagLst xmlns:a="http://schemas.openxmlformats.org/drawingml/2006/main" xmlns:r="http://schemas.openxmlformats.org/officeDocument/2006/relationships" xmlns:p="http://schemas.openxmlformats.org/presentationml/2006/main">
  <p:tag name="ORIGINALHEIGHT" val="2.288845"/>
  <p:tag name="ORIGINALWIDTH" val="6.625154"/>
  <p:tag name="EMFCHILD" val="True"/>
</p:tagLst>
</file>

<file path=ppt/tags/tag1635.xml><?xml version="1.0" encoding="utf-8"?>
<p:tagLst xmlns:a="http://schemas.openxmlformats.org/drawingml/2006/main" xmlns:r="http://schemas.openxmlformats.org/officeDocument/2006/relationships" xmlns:p="http://schemas.openxmlformats.org/presentationml/2006/main">
  <p:tag name="ORIGINALHEIGHT" val="6.680753"/>
  <p:tag name="ORIGINALWIDTH" val="8.388539"/>
  <p:tag name="EMFCHILD" val="True"/>
</p:tagLst>
</file>

<file path=ppt/tags/tag1636.xml><?xml version="1.0" encoding="utf-8"?>
<p:tagLst xmlns:a="http://schemas.openxmlformats.org/drawingml/2006/main" xmlns:r="http://schemas.openxmlformats.org/officeDocument/2006/relationships" xmlns:p="http://schemas.openxmlformats.org/presentationml/2006/main">
  <p:tag name="ORIGINALHEIGHT" val="7.003543"/>
  <p:tag name="ORIGINALWIDTH" val="6.824366"/>
  <p:tag name="EMFCHILD" val="True"/>
</p:tagLst>
</file>

<file path=ppt/tags/tag1637.xml><?xml version="1.0" encoding="utf-8"?>
<p:tagLst xmlns:a="http://schemas.openxmlformats.org/drawingml/2006/main" xmlns:r="http://schemas.openxmlformats.org/officeDocument/2006/relationships" xmlns:p="http://schemas.openxmlformats.org/presentationml/2006/main">
  <p:tag name="ORIGINALHEIGHT" val="6.680753"/>
  <p:tag name="ORIGINALWIDTH" val="6.993745"/>
  <p:tag name="EMFCHILD" val="True"/>
</p:tagLst>
</file>

<file path=ppt/tags/tag1638.xml><?xml version="1.0" encoding="utf-8"?>
<p:tagLst xmlns:a="http://schemas.openxmlformats.org/drawingml/2006/main" xmlns:r="http://schemas.openxmlformats.org/officeDocument/2006/relationships" xmlns:p="http://schemas.openxmlformats.org/presentationml/2006/main">
  <p:tag name="ORIGINALHEIGHT" val="6.680753"/>
  <p:tag name="ORIGINALWIDTH" val="5.86798"/>
  <p:tag name="EMFCHILD" val="True"/>
</p:tagLst>
</file>

<file path=ppt/tags/tag1639.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4.xml><?xml version="1.0" encoding="utf-8"?>
<p:tagLst xmlns:a="http://schemas.openxmlformats.org/drawingml/2006/main" xmlns:r="http://schemas.openxmlformats.org/officeDocument/2006/relationships" xmlns:p="http://schemas.openxmlformats.org/presentationml/2006/main">
  <p:tag name="ORIGINALHEIGHT" val="4.572834"/>
  <p:tag name="ORIGINALWIDTH" val="4.49315"/>
  <p:tag name="EMFCHILD" val="True"/>
</p:tagLst>
</file>

<file path=ppt/tags/tag1640.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41.xml><?xml version="1.0" encoding="utf-8"?>
<p:tagLst xmlns:a="http://schemas.openxmlformats.org/drawingml/2006/main" xmlns:r="http://schemas.openxmlformats.org/officeDocument/2006/relationships" xmlns:p="http://schemas.openxmlformats.org/presentationml/2006/main">
  <p:tag name="ORIGINALHEIGHT" val="6.78832"/>
  <p:tag name="ORIGINALWIDTH" val="2.21168"/>
  <p:tag name="EMFCHILD" val="True"/>
</p:tagLst>
</file>

<file path=ppt/tags/tag1642.xml><?xml version="1.0" encoding="utf-8"?>
<p:tagLst xmlns:a="http://schemas.openxmlformats.org/drawingml/2006/main" xmlns:r="http://schemas.openxmlformats.org/officeDocument/2006/relationships" xmlns:p="http://schemas.openxmlformats.org/presentationml/2006/main">
  <p:tag name="ORIGINALHEIGHT" val="6.543788"/>
  <p:tag name="ORIGINALWIDTH" val="2.131977"/>
  <p:tag name="EMFCHILD" val="True"/>
</p:tagLst>
</file>

<file path=ppt/tags/tag1643.xml><?xml version="1.0" encoding="utf-8"?>
<p:tagLst xmlns:a="http://schemas.openxmlformats.org/drawingml/2006/main" xmlns:r="http://schemas.openxmlformats.org/officeDocument/2006/relationships" xmlns:p="http://schemas.openxmlformats.org/presentationml/2006/main">
  <p:tag name="ORIGINALHEIGHT" val="4.323403"/>
  <p:tag name="ORIGINALWIDTH" val="5.011199"/>
  <p:tag name="EMFCHILD" val="True"/>
</p:tagLst>
</file>

<file path=ppt/tags/tag1644.xml><?xml version="1.0" encoding="utf-8"?>
<p:tagLst xmlns:a="http://schemas.openxmlformats.org/drawingml/2006/main" xmlns:r="http://schemas.openxmlformats.org/officeDocument/2006/relationships" xmlns:p="http://schemas.openxmlformats.org/presentationml/2006/main">
  <p:tag name="ORIGINALHEIGHT" val="6.445975"/>
  <p:tag name="ORIGINALWIDTH" val="4.552887"/>
  <p:tag name="EMFCHILD" val="True"/>
</p:tagLst>
</file>

<file path=ppt/tags/tag1645.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46.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EMFCHILD" val="True"/>
</p:tagLst>
</file>

<file path=ppt/tags/tag1647.xml><?xml version="1.0" encoding="utf-8"?>
<p:tagLst xmlns:a="http://schemas.openxmlformats.org/drawingml/2006/main" xmlns:r="http://schemas.openxmlformats.org/officeDocument/2006/relationships" xmlns:p="http://schemas.openxmlformats.org/presentationml/2006/main">
  <p:tag name="ORIGINALHEIGHT" val="4.546413"/>
  <p:tag name="ORIGINALWIDTH" val="3.082415"/>
  <p:tag name="EMFCHILD" val="True"/>
</p:tagLst>
</file>

<file path=ppt/tags/tag1648.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49.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EMFCHILD" val="True"/>
</p:tagLst>
</file>

<file path=ppt/tags/tag165.xml><?xml version="1.0" encoding="utf-8"?>
<p:tagLst xmlns:a="http://schemas.openxmlformats.org/drawingml/2006/main" xmlns:r="http://schemas.openxmlformats.org/officeDocument/2006/relationships" xmlns:p="http://schemas.openxmlformats.org/presentationml/2006/main">
  <p:tag name="ORIGINALHEIGHT" val="4.293898"/>
  <p:tag name="ORIGINALWIDTH" val="5.021142"/>
  <p:tag name="EMFCHILD" val="True"/>
</p:tagLst>
</file>

<file path=ppt/tags/tag1650.xml><?xml version="1.0" encoding="utf-8"?>
<p:tagLst xmlns:a="http://schemas.openxmlformats.org/drawingml/2006/main" xmlns:r="http://schemas.openxmlformats.org/officeDocument/2006/relationships" xmlns:p="http://schemas.openxmlformats.org/presentationml/2006/main">
  <p:tag name="ORIGINALHEIGHT" val="3.088014"/>
  <p:tag name="ORIGINALWIDTH" val="3.556649"/>
  <p:tag name="EMFCHILD" val="True"/>
</p:tagLst>
</file>

<file path=ppt/tags/tag1651.xml><?xml version="1.0" encoding="utf-8"?>
<p:tagLst xmlns:a="http://schemas.openxmlformats.org/drawingml/2006/main" xmlns:r="http://schemas.openxmlformats.org/officeDocument/2006/relationships" xmlns:p="http://schemas.openxmlformats.org/presentationml/2006/main">
  <p:tag name="ORIGINALHEIGHT" val="3.094838"/>
  <p:tag name="ORIGINALWIDTH" val="3.396238"/>
  <p:tag name="EMFCHILD" val="True"/>
</p:tagLst>
</file>

<file path=ppt/tags/tag1652.xml><?xml version="1.0" encoding="utf-8"?>
<p:tagLst xmlns:a="http://schemas.openxmlformats.org/drawingml/2006/main" xmlns:r="http://schemas.openxmlformats.org/officeDocument/2006/relationships" xmlns:p="http://schemas.openxmlformats.org/presentationml/2006/main">
  <p:tag name="ORIGINALHEIGHT" val="4.416317"/>
  <p:tag name="ORIGINALWIDTH" val="3.438102"/>
  <p:tag name="EMFCHILD" val="True"/>
</p:tagLst>
</file>

<file path=ppt/tags/tag1653.xml><?xml version="1.0" encoding="utf-8"?>
<p:tagLst xmlns:a="http://schemas.openxmlformats.org/drawingml/2006/main" xmlns:r="http://schemas.openxmlformats.org/officeDocument/2006/relationships" xmlns:p="http://schemas.openxmlformats.org/presentationml/2006/main">
  <p:tag name="ORIGINALHEIGHT" val="4.546413"/>
  <p:tag name="ORIGINALWIDTH" val="3.082415"/>
  <p:tag name="EMFCHILD" val="True"/>
</p:tagLst>
</file>

<file path=ppt/tags/tag1654.xml><?xml version="1.0" encoding="utf-8"?>
<p:tagLst xmlns:a="http://schemas.openxmlformats.org/drawingml/2006/main" xmlns:r="http://schemas.openxmlformats.org/officeDocument/2006/relationships" xmlns:p="http://schemas.openxmlformats.org/presentationml/2006/main">
  <p:tag name="ORIGINALHEIGHT" val="2.288845"/>
  <p:tag name="ORIGINALWIDTH" val="6.625154"/>
  <p:tag name="EMFCHILD" val="True"/>
</p:tagLst>
</file>

<file path=ppt/tags/tag1655.xml><?xml version="1.0" encoding="utf-8"?>
<p:tagLst xmlns:a="http://schemas.openxmlformats.org/drawingml/2006/main" xmlns:r="http://schemas.openxmlformats.org/officeDocument/2006/relationships" xmlns:p="http://schemas.openxmlformats.org/presentationml/2006/main">
  <p:tag name="ORIGINALHEIGHT" val="7.003543"/>
  <p:tag name="ORIGINALWIDTH" val="6.824366"/>
  <p:tag name="EMFCHILD" val="True"/>
</p:tagLst>
</file>

<file path=ppt/tags/tag1656.xml><?xml version="1.0" encoding="utf-8"?>
<p:tagLst xmlns:a="http://schemas.openxmlformats.org/drawingml/2006/main" xmlns:r="http://schemas.openxmlformats.org/officeDocument/2006/relationships" xmlns:p="http://schemas.openxmlformats.org/presentationml/2006/main">
  <p:tag name="ORIGINALHEIGHT" val="4.323403"/>
  <p:tag name="ORIGINALWIDTH" val="4.871697"/>
  <p:tag name="EMFCHILD" val="True"/>
</p:tagLst>
</file>

<file path=ppt/tags/tag1657.xml><?xml version="1.0" encoding="utf-8"?>
<p:tagLst xmlns:a="http://schemas.openxmlformats.org/drawingml/2006/main" xmlns:r="http://schemas.openxmlformats.org/officeDocument/2006/relationships" xmlns:p="http://schemas.openxmlformats.org/presentationml/2006/main">
  <p:tag name="ORIGINALHEIGHT" val="6.445975"/>
  <p:tag name="ORIGINALWIDTH" val="4.552887"/>
  <p:tag name="EMFCHILD" val="True"/>
</p:tagLst>
</file>

<file path=ppt/tags/tag1658.xml><?xml version="1.0" encoding="utf-8"?>
<p:tagLst xmlns:a="http://schemas.openxmlformats.org/drawingml/2006/main" xmlns:r="http://schemas.openxmlformats.org/officeDocument/2006/relationships" xmlns:p="http://schemas.openxmlformats.org/presentationml/2006/main">
  <p:tag name="ORIGINALHEIGHT" val="6.680753"/>
  <p:tag name="ORIGINALWIDTH" val="5.86798"/>
  <p:tag name="EMFCHILD" val="True"/>
</p:tagLst>
</file>

<file path=ppt/tags/tag1659.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6.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660.xml><?xml version="1.0" encoding="utf-8"?>
<p:tagLst xmlns:a="http://schemas.openxmlformats.org/drawingml/2006/main" xmlns:r="http://schemas.openxmlformats.org/officeDocument/2006/relationships" xmlns:p="http://schemas.openxmlformats.org/presentationml/2006/main">
  <p:tag name="ORIGINALHEIGHT" val="4.489676"/>
  <p:tag name="ORIGINALWIDTH" val="4.41343"/>
  <p:tag name="EMFCHILD" val="True"/>
</p:tagLst>
</file>

<file path=ppt/tags/tag1661.xml><?xml version="1.0" encoding="utf-8"?>
<p:tagLst xmlns:a="http://schemas.openxmlformats.org/drawingml/2006/main" xmlns:r="http://schemas.openxmlformats.org/officeDocument/2006/relationships" xmlns:p="http://schemas.openxmlformats.org/presentationml/2006/main">
  <p:tag name="ORIGINALHEIGHT" val="6.78832"/>
  <p:tag name="ORIGINALWIDTH" val="2.21168"/>
  <p:tag name="EMFCHILD" val="True"/>
</p:tagLst>
</file>

<file path=ppt/tags/tag1662.xml><?xml version="1.0" encoding="utf-8"?>
<p:tagLst xmlns:a="http://schemas.openxmlformats.org/drawingml/2006/main" xmlns:r="http://schemas.openxmlformats.org/officeDocument/2006/relationships" xmlns:p="http://schemas.openxmlformats.org/presentationml/2006/main">
  <p:tag name="ORIGINALHEIGHT" val="6.543788"/>
  <p:tag name="ORIGINALWIDTH" val="2.131977"/>
  <p:tag name="EMFCHILD" val="True"/>
</p:tagLst>
</file>

<file path=ppt/tags/tag1663.xml><?xml version="1.0" encoding="utf-8"?>
<p:tagLst xmlns:a="http://schemas.openxmlformats.org/drawingml/2006/main" xmlns:r="http://schemas.openxmlformats.org/officeDocument/2006/relationships" xmlns:p="http://schemas.openxmlformats.org/presentationml/2006/main">
  <p:tag name="ORIGINALHEIGHT" val="4.323403"/>
  <p:tag name="ORIGINALWIDTH" val="5.011199"/>
  <p:tag name="EMFCHILD" val="True"/>
</p:tagLst>
</file>

<file path=ppt/tags/tag1664.xml><?xml version="1.0" encoding="utf-8"?>
<p:tagLst xmlns:a="http://schemas.openxmlformats.org/drawingml/2006/main" xmlns:r="http://schemas.openxmlformats.org/officeDocument/2006/relationships" xmlns:p="http://schemas.openxmlformats.org/presentationml/2006/main">
  <p:tag name="ORIGINALHEIGHT" val="6.445975"/>
  <p:tag name="ORIGINALWIDTH" val="4.552887"/>
  <p:tag name="EMFCHILD" val="True"/>
</p:tagLst>
</file>

<file path=ppt/tags/tag1665.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66.xml><?xml version="1.0" encoding="utf-8"?>
<p:tagLst xmlns:a="http://schemas.openxmlformats.org/drawingml/2006/main" xmlns:r="http://schemas.openxmlformats.org/officeDocument/2006/relationships" xmlns:p="http://schemas.openxmlformats.org/presentationml/2006/main">
  <p:tag name="ORIGINALHEIGHT" val="4.50923"/>
  <p:tag name="ORIGINALWIDTH" val="5.070953"/>
  <p:tag name="EMFCHILD" val="True"/>
</p:tagLst>
</file>

<file path=ppt/tags/tag1667.xml><?xml version="1.0" encoding="utf-8"?>
<p:tagLst xmlns:a="http://schemas.openxmlformats.org/drawingml/2006/main" xmlns:r="http://schemas.openxmlformats.org/officeDocument/2006/relationships" xmlns:p="http://schemas.openxmlformats.org/presentationml/2006/main">
  <p:tag name="ORIGINALHEIGHT" val="4.546413"/>
  <p:tag name="ORIGINALWIDTH" val="3.082415"/>
  <p:tag name="EMFCHILD" val="True"/>
</p:tagLst>
</file>

<file path=ppt/tags/tag1668.xml><?xml version="1.0" encoding="utf-8"?>
<p:tagLst xmlns:a="http://schemas.openxmlformats.org/drawingml/2006/main" xmlns:r="http://schemas.openxmlformats.org/officeDocument/2006/relationships" xmlns:p="http://schemas.openxmlformats.org/presentationml/2006/main">
  <p:tag name="ORIGINALHEIGHT" val="9.781496"/>
  <p:tag name="ORIGINALWIDTH" val="2.31133"/>
  <p:tag name="EMFCHILD" val="True"/>
</p:tagLst>
</file>

<file path=ppt/tags/tag1669.xml><?xml version="1.0" encoding="utf-8"?>
<p:tagLst xmlns:a="http://schemas.openxmlformats.org/drawingml/2006/main" xmlns:r="http://schemas.openxmlformats.org/officeDocument/2006/relationships" xmlns:p="http://schemas.openxmlformats.org/presentationml/2006/main">
  <p:tag name="ORIGINALHEIGHT" val="4.42874"/>
  <p:tag name="ORIGINALWIDTH" val="5.070945"/>
  <p:tag name="LATEXADDIN" val="\documentclass{article}&#10;\usepackage{amsmath, amsfonts , amssymb, bm}&#10;\pagestyle{empty}&#10;\begin{document}&#10;&#10;&#10;\begin{gather*}&#10;    \bm{v}_1^i = \text{BiLSTM}(\bm{m}_1^i) \\&#10;    \bm{v}_2^i = \text{BiLSTM}(\bm{m}_2^i) \\&#10;\end{gather*}&#10;&#10;\end{document}"/>
  <p:tag name="IGUANATEXSIZE" val="20"/>
  <p:tag name="IGUANATEXCURSOR" val="22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67.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1670.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671.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672.xml><?xml version="1.0" encoding="utf-8"?>
<p:tagLst xmlns:a="http://schemas.openxmlformats.org/drawingml/2006/main" xmlns:r="http://schemas.openxmlformats.org/officeDocument/2006/relationships" xmlns:p="http://schemas.openxmlformats.org/presentationml/2006/main">
  <p:tag name="ORIGINALHEIGHT" val="2.247992"/>
  <p:tag name="ORIGINALWIDTH" val="6.625118"/>
  <p:tag name="EMFCHILD" val="True"/>
</p:tagLst>
</file>

<file path=ppt/tags/tag1673.xml><?xml version="1.0" encoding="utf-8"?>
<p:tagLst xmlns:a="http://schemas.openxmlformats.org/drawingml/2006/main" xmlns:r="http://schemas.openxmlformats.org/officeDocument/2006/relationships" xmlns:p="http://schemas.openxmlformats.org/presentationml/2006/main">
  <p:tag name="ORIGINALHEIGHT" val="6.561457"/>
  <p:tag name="ORIGINALWIDTH" val="6.127008"/>
  <p:tag name="EMFCHILD" val="True"/>
</p:tagLst>
</file>

<file path=ppt/tags/tag1674.xml><?xml version="1.0" encoding="utf-8"?>
<p:tagLst xmlns:a="http://schemas.openxmlformats.org/drawingml/2006/main" xmlns:r="http://schemas.openxmlformats.org/officeDocument/2006/relationships" xmlns:p="http://schemas.openxmlformats.org/presentationml/2006/main">
  <p:tag name="ORIGINALHEIGHT" val="6.426969"/>
  <p:tag name="ORIGINALWIDTH" val="2.131968"/>
  <p:tag name="EMFCHILD" val="True"/>
</p:tagLst>
</file>

<file path=ppt/tags/tag1675.xml><?xml version="1.0" encoding="utf-8"?>
<p:tagLst xmlns:a="http://schemas.openxmlformats.org/drawingml/2006/main" xmlns:r="http://schemas.openxmlformats.org/officeDocument/2006/relationships" xmlns:p="http://schemas.openxmlformats.org/presentationml/2006/main">
  <p:tag name="ORIGINALHEIGHT" val="6.561457"/>
  <p:tag name="ORIGINALWIDTH" val="5.469488"/>
  <p:tag name="EMFCHILD" val="True"/>
</p:tagLst>
</file>

<file path=ppt/tags/tag1676.xml><?xml version="1.0" encoding="utf-8"?>
<p:tagLst xmlns:a="http://schemas.openxmlformats.org/drawingml/2006/main" xmlns:r="http://schemas.openxmlformats.org/officeDocument/2006/relationships" xmlns:p="http://schemas.openxmlformats.org/presentationml/2006/main">
  <p:tag name="ORIGINALHEIGHT" val="6.984134"/>
  <p:tag name="ORIGINALWIDTH" val="4.413425"/>
  <p:tag name="EMFCHILD" val="True"/>
</p:tagLst>
</file>

<file path=ppt/tags/tag1677.xml><?xml version="1.0" encoding="utf-8"?>
<p:tagLst xmlns:a="http://schemas.openxmlformats.org/drawingml/2006/main" xmlns:r="http://schemas.openxmlformats.org/officeDocument/2006/relationships" xmlns:p="http://schemas.openxmlformats.org/presentationml/2006/main">
  <p:tag name="ORIGINALHEIGHT" val="6.503819"/>
  <p:tag name="ORIGINALWIDTH" val="6.465748"/>
  <p:tag name="EMFCHILD" val="True"/>
</p:tagLst>
</file>

<file path=ppt/tags/tag1678.xml><?xml version="1.0" encoding="utf-8"?>
<p:tagLst xmlns:a="http://schemas.openxmlformats.org/drawingml/2006/main" xmlns:r="http://schemas.openxmlformats.org/officeDocument/2006/relationships" xmlns:p="http://schemas.openxmlformats.org/presentationml/2006/main">
  <p:tag name="ORIGINALHEIGHT" val="6.561457"/>
  <p:tag name="ORIGINALWIDTH" val="8.388504"/>
  <p:tag name="EMFCHILD" val="True"/>
</p:tagLst>
</file>

<file path=ppt/tags/tag1679.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68.xml><?xml version="1.0" encoding="utf-8"?>
<p:tagLst xmlns:a="http://schemas.openxmlformats.org/drawingml/2006/main" xmlns:r="http://schemas.openxmlformats.org/officeDocument/2006/relationships" xmlns:p="http://schemas.openxmlformats.org/presentationml/2006/main">
  <p:tag name="ORIGINALHEIGHT" val="4.714292"/>
  <p:tag name="ORIGINALWIDTH" val="5.209449"/>
  <p:tag name="EMFCHILD" val="True"/>
</p:tagLst>
</file>

<file path=ppt/tags/tag1680.xml><?xml version="1.0" encoding="utf-8"?>
<p:tagLst xmlns:a="http://schemas.openxmlformats.org/drawingml/2006/main" xmlns:r="http://schemas.openxmlformats.org/officeDocument/2006/relationships" xmlns:p="http://schemas.openxmlformats.org/presentationml/2006/main">
  <p:tag name="ORIGINALHEIGHT" val="4.419134"/>
  <p:tag name="ORIGINALWIDTH" val="9.623898"/>
  <p:tag name="EMFCHILD" val="True"/>
</p:tagLst>
</file>

<file path=ppt/tags/tag1681.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682.xml><?xml version="1.0" encoding="utf-8"?>
<p:tagLst xmlns:a="http://schemas.openxmlformats.org/drawingml/2006/main" xmlns:r="http://schemas.openxmlformats.org/officeDocument/2006/relationships" xmlns:p="http://schemas.openxmlformats.org/presentationml/2006/main">
  <p:tag name="ORIGINALHEIGHT" val="4.465236"/>
  <p:tag name="ORIGINALWIDTH" val="2.538465"/>
  <p:tag name="EMFCHILD" val="True"/>
</p:tagLst>
</file>

<file path=ppt/tags/tag1683.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684.xml><?xml version="1.0" encoding="utf-8"?>
<p:tagLst xmlns:a="http://schemas.openxmlformats.org/drawingml/2006/main" xmlns:r="http://schemas.openxmlformats.org/officeDocument/2006/relationships" xmlns:p="http://schemas.openxmlformats.org/presentationml/2006/main">
  <p:tag name="ORIGINALHEIGHT" val="4.42874"/>
  <p:tag name="ORIGINALWIDTH" val="5.070945"/>
  <p:tag name="EMFCHILD" val="True"/>
</p:tagLst>
</file>

<file path=ppt/tags/tag1685.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686.xml><?xml version="1.0" encoding="utf-8"?>
<p:tagLst xmlns:a="http://schemas.openxmlformats.org/drawingml/2006/main" xmlns:r="http://schemas.openxmlformats.org/officeDocument/2006/relationships" xmlns:p="http://schemas.openxmlformats.org/presentationml/2006/main">
  <p:tag name="ORIGINALHEIGHT" val="4.465236"/>
  <p:tag name="ORIGINALWIDTH" val="3.082402"/>
  <p:tag name="EMFCHILD" val="True"/>
</p:tagLst>
</file>

<file path=ppt/tags/tag1687.xml><?xml version="1.0" encoding="utf-8"?>
<p:tagLst xmlns:a="http://schemas.openxmlformats.org/drawingml/2006/main" xmlns:r="http://schemas.openxmlformats.org/officeDocument/2006/relationships" xmlns:p="http://schemas.openxmlformats.org/presentationml/2006/main">
  <p:tag name="ORIGINALHEIGHT" val="2.247992"/>
  <p:tag name="ORIGINALWIDTH" val="6.625118"/>
  <p:tag name="EMFCHILD" val="True"/>
</p:tagLst>
</file>

<file path=ppt/tags/tag1688.xml><?xml version="1.0" encoding="utf-8"?>
<p:tagLst xmlns:a="http://schemas.openxmlformats.org/drawingml/2006/main" xmlns:r="http://schemas.openxmlformats.org/officeDocument/2006/relationships" xmlns:p="http://schemas.openxmlformats.org/presentationml/2006/main">
  <p:tag name="ORIGINALHEIGHT" val="6.561457"/>
  <p:tag name="ORIGINALWIDTH" val="6.127008"/>
  <p:tag name="EMFCHILD" val="True"/>
</p:tagLst>
</file>

<file path=ppt/tags/tag1689.xml><?xml version="1.0" encoding="utf-8"?>
<p:tagLst xmlns:a="http://schemas.openxmlformats.org/drawingml/2006/main" xmlns:r="http://schemas.openxmlformats.org/officeDocument/2006/relationships" xmlns:p="http://schemas.openxmlformats.org/presentationml/2006/main">
  <p:tag name="ORIGINALHEIGHT" val="6.426969"/>
  <p:tag name="ORIGINALWIDTH" val="2.131968"/>
  <p:tag name="EMFCHILD" val="True"/>
</p:tagLst>
</file>

<file path=ppt/tags/tag169.xml><?xml version="1.0" encoding="utf-8"?>
<p:tagLst xmlns:a="http://schemas.openxmlformats.org/drawingml/2006/main" xmlns:r="http://schemas.openxmlformats.org/officeDocument/2006/relationships" xmlns:p="http://schemas.openxmlformats.org/presentationml/2006/main">
  <p:tag name="ORIGINALHEIGHT" val="4.505079"/>
  <p:tag name="ORIGINALWIDTH" val="4.49811"/>
  <p:tag name="EMFCHILD" val="True"/>
</p:tagLst>
</file>

<file path=ppt/tags/tag1690.xml><?xml version="1.0" encoding="utf-8"?>
<p:tagLst xmlns:a="http://schemas.openxmlformats.org/drawingml/2006/main" xmlns:r="http://schemas.openxmlformats.org/officeDocument/2006/relationships" xmlns:p="http://schemas.openxmlformats.org/presentationml/2006/main">
  <p:tag name="ORIGINALHEIGHT" val="6.561457"/>
  <p:tag name="ORIGINALWIDTH" val="5.469488"/>
  <p:tag name="EMFCHILD" val="True"/>
</p:tagLst>
</file>

<file path=ppt/tags/tag1691.xml><?xml version="1.0" encoding="utf-8"?>
<p:tagLst xmlns:a="http://schemas.openxmlformats.org/drawingml/2006/main" xmlns:r="http://schemas.openxmlformats.org/officeDocument/2006/relationships" xmlns:p="http://schemas.openxmlformats.org/presentationml/2006/main">
  <p:tag name="ORIGINALHEIGHT" val="6.984134"/>
  <p:tag name="ORIGINALWIDTH" val="4.413425"/>
  <p:tag name="EMFCHILD" val="True"/>
</p:tagLst>
</file>

<file path=ppt/tags/tag1692.xml><?xml version="1.0" encoding="utf-8"?>
<p:tagLst xmlns:a="http://schemas.openxmlformats.org/drawingml/2006/main" xmlns:r="http://schemas.openxmlformats.org/officeDocument/2006/relationships" xmlns:p="http://schemas.openxmlformats.org/presentationml/2006/main">
  <p:tag name="ORIGINALHEIGHT" val="6.503819"/>
  <p:tag name="ORIGINALWIDTH" val="6.465748"/>
  <p:tag name="EMFCHILD" val="True"/>
</p:tagLst>
</file>

<file path=ppt/tags/tag1693.xml><?xml version="1.0" encoding="utf-8"?>
<p:tagLst xmlns:a="http://schemas.openxmlformats.org/drawingml/2006/main" xmlns:r="http://schemas.openxmlformats.org/officeDocument/2006/relationships" xmlns:p="http://schemas.openxmlformats.org/presentationml/2006/main">
  <p:tag name="ORIGINALHEIGHT" val="6.561457"/>
  <p:tag name="ORIGINALWIDTH" val="8.388504"/>
  <p:tag name="EMFCHILD" val="True"/>
</p:tagLst>
</file>

<file path=ppt/tags/tag1694.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695.xml><?xml version="1.0" encoding="utf-8"?>
<p:tagLst xmlns:a="http://schemas.openxmlformats.org/drawingml/2006/main" xmlns:r="http://schemas.openxmlformats.org/officeDocument/2006/relationships" xmlns:p="http://schemas.openxmlformats.org/presentationml/2006/main">
  <p:tag name="ORIGINALHEIGHT" val="4.419134"/>
  <p:tag name="ORIGINALWIDTH" val="9.623898"/>
  <p:tag name="EMFCHILD" val="True"/>
</p:tagLst>
</file>

<file path=ppt/tags/tag1696.xml><?xml version="1.0" encoding="utf-8"?>
<p:tagLst xmlns:a="http://schemas.openxmlformats.org/drawingml/2006/main" xmlns:r="http://schemas.openxmlformats.org/officeDocument/2006/relationships" xmlns:p="http://schemas.openxmlformats.org/presentationml/2006/main">
  <p:tag name="ORIGINALHEIGHT" val="4.525748"/>
  <p:tag name="ORIGINALWIDTH" val="2.113071"/>
  <p:tag name="EMFCHILD" val="True"/>
</p:tagLst>
</file>

<file path=ppt/tags/tag1697.xml><?xml version="1.0" encoding="utf-8"?>
<p:tagLst xmlns:a="http://schemas.openxmlformats.org/drawingml/2006/main" xmlns:r="http://schemas.openxmlformats.org/officeDocument/2006/relationships" xmlns:p="http://schemas.openxmlformats.org/presentationml/2006/main">
  <p:tag name="ORIGINALHEIGHT" val="4.465236"/>
  <p:tag name="ORIGINALWIDTH" val="3.082402"/>
  <p:tag name="EMFCHILD" val="True"/>
</p:tagLst>
</file>

<file path=ppt/tags/tag1698.xml><?xml version="1.0" encoding="utf-8"?>
<p:tagLst xmlns:a="http://schemas.openxmlformats.org/drawingml/2006/main" xmlns:r="http://schemas.openxmlformats.org/officeDocument/2006/relationships" xmlns:p="http://schemas.openxmlformats.org/presentationml/2006/main">
  <p:tag name="ORIGINALHEIGHT" val="9.606811"/>
  <p:tag name="ORIGINALWIDTH" val="2.311299"/>
  <p:tag name="EMFCHILD" val="True"/>
</p:tagLst>
</file>

<file path=ppt/tags/tag1699.xml><?xml version="1.0" encoding="utf-8"?>
<p:tagLst xmlns:a="http://schemas.openxmlformats.org/drawingml/2006/main" xmlns:r="http://schemas.openxmlformats.org/officeDocument/2006/relationships" xmlns:p="http://schemas.openxmlformats.org/presentationml/2006/main">
  <p:tag name="ORIGINALHEIGHT" val="8.966338"/>
  <p:tag name="ORIGINALWIDTH" val="59.52941"/>
  <p:tag name="OUTPUTTYPE" val="SVG"/>
  <p:tag name="IGUANATEXVERSION" val="160"/>
  <p:tag name="LATEXADDIN" val="\documentclass{article}&#10;\usepackage{amsmath, amsfonts , amssymb, bm}&#10;\pagestyle{empty}&#10;\begin{document}&#10;&#10;&#10;$q = \{q_1, ..., q_l\}$&#10;&#10;\end{document}"/>
  <p:tag name="IGUANATEXSIZE" val="20"/>
  <p:tag name="IGUANATEXCURSOR" val="12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7.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70.xml><?xml version="1.0" encoding="utf-8"?>
<p:tagLst xmlns:a="http://schemas.openxmlformats.org/drawingml/2006/main" xmlns:r="http://schemas.openxmlformats.org/officeDocument/2006/relationships" xmlns:p="http://schemas.openxmlformats.org/presentationml/2006/main">
  <p:tag name="ORIGINALHEIGHT" val="3.31752"/>
  <p:tag name="ORIGINALWIDTH" val="2.480669"/>
  <p:tag name="EMFCHILD" val="True"/>
</p:tagLst>
</file>

<file path=ppt/tags/tag1700.xml><?xml version="1.0" encoding="utf-8"?>
<p:tagLst xmlns:a="http://schemas.openxmlformats.org/drawingml/2006/main" xmlns:r="http://schemas.openxmlformats.org/officeDocument/2006/relationships" xmlns:p="http://schemas.openxmlformats.org/presentationml/2006/main">
  <p:tag name="ORIGINALHEIGHT" val="8.966338"/>
  <p:tag name="ORIGINALWIDTH" val="67.06992"/>
  <p:tag name="OUTPUTTYPE" val="SVG"/>
  <p:tag name="IGUANATEXVERSION" val="160"/>
  <p:tag name="LATEXADDIN" val="\documentclass{article}&#10;\usepackage{amsmath, amsfonts , amssymb, bm}&#10;\pagestyle{empty}&#10;\begin{document}&#10;&#10;$p = \{p_1, ..., p_m\}$&#10;&#10;&#10;\end{document}"/>
  <p:tag name="IGUANATEXSIZE" val="20"/>
  <p:tag name="IGUANATEXCURSOR" val="12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701.xml><?xml version="1.0" encoding="utf-8"?>
<p:tagLst xmlns:a="http://schemas.openxmlformats.org/drawingml/2006/main" xmlns:r="http://schemas.openxmlformats.org/officeDocument/2006/relationships" xmlns:p="http://schemas.openxmlformats.org/presentationml/2006/main">
  <p:tag name="ORIGINALHEIGHT" val="6.150906"/>
  <p:tag name="ORIGINALWIDTH" val="9.803228"/>
  <p:tag name="LATEXADDIN" val="\documentclass{article}&#10;\usepackage{amsmath, amsfonts , amssymb, bm}&#10;\pagestyle{empty}&#10;\begin{document}&#10;&#10;&#10;\begin{align}&#10;    \bm{H} = \text{RNN}(\bm{p}_1, ..., \bm{p}_m)&#10;\end{align}&#10;&#10;\end{document}"/>
  <p:tag name="IGUANATEXSIZE" val="20"/>
  <p:tag name="IGUANATEXCURSOR" val="18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702.xml><?xml version="1.0" encoding="utf-8"?>
<p:tagLst xmlns:a="http://schemas.openxmlformats.org/drawingml/2006/main" xmlns:r="http://schemas.openxmlformats.org/officeDocument/2006/relationships" xmlns:p="http://schemas.openxmlformats.org/presentationml/2006/main">
  <p:tag name="ORIGINALHEIGHT" val="2.09811"/>
  <p:tag name="ORIGINALWIDTH" val="6.625118"/>
  <p:tag name="EMFCHILD" val="True"/>
</p:tagLst>
</file>

<file path=ppt/tags/tag1703.xml><?xml version="1.0" encoding="utf-8"?>
<p:tagLst xmlns:a="http://schemas.openxmlformats.org/drawingml/2006/main" xmlns:r="http://schemas.openxmlformats.org/officeDocument/2006/relationships" xmlns:p="http://schemas.openxmlformats.org/presentationml/2006/main">
  <p:tag name="ORIGINALHEIGHT" val="6.32126"/>
  <p:tag name="ORIGINALWIDTH" val="6.943937"/>
  <p:tag name="EMFCHILD" val="True"/>
</p:tagLst>
</file>

<file path=ppt/tags/tag1704.xml><?xml version="1.0" encoding="utf-8"?>
<p:tagLst xmlns:a="http://schemas.openxmlformats.org/drawingml/2006/main" xmlns:r="http://schemas.openxmlformats.org/officeDocument/2006/relationships" xmlns:p="http://schemas.openxmlformats.org/presentationml/2006/main">
  <p:tag name="ORIGINALHEIGHT" val="6.124016"/>
  <p:tag name="ORIGINALWIDTH" val="6.804449"/>
  <p:tag name="EMFCHILD" val="True"/>
</p:tagLst>
</file>

<file path=ppt/tags/tag1705.xml><?xml version="1.0" encoding="utf-8"?>
<p:tagLst xmlns:a="http://schemas.openxmlformats.org/drawingml/2006/main" xmlns:r="http://schemas.openxmlformats.org/officeDocument/2006/relationships" xmlns:p="http://schemas.openxmlformats.org/presentationml/2006/main">
  <p:tag name="ORIGINALHEIGHT" val="6.124016"/>
  <p:tag name="ORIGINALWIDTH" val="6.804449"/>
  <p:tag name="EMFCHILD" val="True"/>
</p:tagLst>
</file>

<file path=ppt/tags/tag1706.xml><?xml version="1.0" encoding="utf-8"?>
<p:tagLst xmlns:a="http://schemas.openxmlformats.org/drawingml/2006/main" xmlns:r="http://schemas.openxmlformats.org/officeDocument/2006/relationships" xmlns:p="http://schemas.openxmlformats.org/presentationml/2006/main">
  <p:tag name="ORIGINALHEIGHT" val="8.966338"/>
  <p:tag name="ORIGINALWIDTH" val="2.311299"/>
  <p:tag name="EMFCHILD" val="True"/>
</p:tagLst>
</file>

<file path=ppt/tags/tag1707.xml><?xml version="1.0" encoding="utf-8"?>
<p:tagLst xmlns:a="http://schemas.openxmlformats.org/drawingml/2006/main" xmlns:r="http://schemas.openxmlformats.org/officeDocument/2006/relationships" xmlns:p="http://schemas.openxmlformats.org/presentationml/2006/main">
  <p:tag name="ORIGINALHEIGHT" val="5.792244"/>
  <p:tag name="ORIGINALWIDTH" val="5.98752"/>
  <p:tag name="EMFCHILD" val="True"/>
</p:tagLst>
</file>

<file path=ppt/tags/tag1708.xml><?xml version="1.0" encoding="utf-8"?>
<p:tagLst xmlns:a="http://schemas.openxmlformats.org/drawingml/2006/main" xmlns:r="http://schemas.openxmlformats.org/officeDocument/2006/relationships" xmlns:p="http://schemas.openxmlformats.org/presentationml/2006/main">
  <p:tag name="ORIGINALHEIGHT" val="4.167559"/>
  <p:tag name="ORIGINALWIDTH" val="2.538465"/>
  <p:tag name="EMFCHILD" val="True"/>
</p:tagLst>
</file>

<file path=ppt/tags/tag1709.xml><?xml version="1.0" encoding="utf-8"?>
<p:tagLst xmlns:a="http://schemas.openxmlformats.org/drawingml/2006/main" xmlns:r="http://schemas.openxmlformats.org/officeDocument/2006/relationships" xmlns:p="http://schemas.openxmlformats.org/presentationml/2006/main">
  <p:tag name="ORIGINALHEIGHT" val="2.680945"/>
  <p:tag name="ORIGINALWIDTH" val="1.165591"/>
  <p:tag name="EMFCHILD" val="True"/>
</p:tagLst>
</file>

<file path=ppt/tags/tag171.xml><?xml version="1.0" encoding="utf-8"?>
<p:tagLst xmlns:a="http://schemas.openxmlformats.org/drawingml/2006/main" xmlns:r="http://schemas.openxmlformats.org/officeDocument/2006/relationships" xmlns:p="http://schemas.openxmlformats.org/presentationml/2006/main">
  <p:tag name="ORIGINALHEIGHT" val="9.962638"/>
  <p:tag name="ORIGINALWIDTH" val="1.364843"/>
  <p:tag name="EMFCHILD" val="True"/>
</p:tagLst>
</file>

<file path=ppt/tags/tag1710.xml><?xml version="1.0" encoding="utf-8"?>
<p:tagLst xmlns:a="http://schemas.openxmlformats.org/drawingml/2006/main" xmlns:r="http://schemas.openxmlformats.org/officeDocument/2006/relationships" xmlns:p="http://schemas.openxmlformats.org/presentationml/2006/main">
  <p:tag name="ORIGINALHEIGHT" val="0.9504331"/>
  <p:tag name="ORIGINALWIDTH" val="1.056024"/>
  <p:tag name="EMFCHILD" val="True"/>
</p:tagLst>
</file>

<file path=ppt/tags/tag1711.xml><?xml version="1.0" encoding="utf-8"?>
<p:tagLst xmlns:a="http://schemas.openxmlformats.org/drawingml/2006/main" xmlns:r="http://schemas.openxmlformats.org/officeDocument/2006/relationships" xmlns:p="http://schemas.openxmlformats.org/presentationml/2006/main">
  <p:tag name="ORIGINALHEIGHT" val="0.9504331"/>
  <p:tag name="ORIGINALWIDTH" val="1.056024"/>
  <p:tag name="EMFCHILD" val="True"/>
</p:tagLst>
</file>

<file path=ppt/tags/tag1712.xml><?xml version="1.0" encoding="utf-8"?>
<p:tagLst xmlns:a="http://schemas.openxmlformats.org/drawingml/2006/main" xmlns:r="http://schemas.openxmlformats.org/officeDocument/2006/relationships" xmlns:p="http://schemas.openxmlformats.org/presentationml/2006/main">
  <p:tag name="ORIGINALHEIGHT" val="0.9504331"/>
  <p:tag name="ORIGINALWIDTH" val="1.056024"/>
  <p:tag name="EMFCHILD" val="True"/>
</p:tagLst>
</file>

<file path=ppt/tags/tag1713.xml><?xml version="1.0" encoding="utf-8"?>
<p:tagLst xmlns:a="http://schemas.openxmlformats.org/drawingml/2006/main" xmlns:r="http://schemas.openxmlformats.org/officeDocument/2006/relationships" xmlns:p="http://schemas.openxmlformats.org/presentationml/2006/main">
  <p:tag name="ORIGINALHEIGHT" val="2.680945"/>
  <p:tag name="ORIGINALWIDTH" val="1.165591"/>
  <p:tag name="EMFCHILD" val="True"/>
</p:tagLst>
</file>

<file path=ppt/tags/tag1714.xml><?xml version="1.0" encoding="utf-8"?>
<p:tagLst xmlns:a="http://schemas.openxmlformats.org/drawingml/2006/main" xmlns:r="http://schemas.openxmlformats.org/officeDocument/2006/relationships" xmlns:p="http://schemas.openxmlformats.org/presentationml/2006/main">
  <p:tag name="ORIGINALHEIGHT" val="5.792244"/>
  <p:tag name="ORIGINALWIDTH" val="5.98752"/>
  <p:tag name="EMFCHILD" val="True"/>
</p:tagLst>
</file>

<file path=ppt/tags/tag1715.xml><?xml version="1.0" encoding="utf-8"?>
<p:tagLst xmlns:a="http://schemas.openxmlformats.org/drawingml/2006/main" xmlns:r="http://schemas.openxmlformats.org/officeDocument/2006/relationships" xmlns:p="http://schemas.openxmlformats.org/presentationml/2006/main">
  <p:tag name="ORIGINALHEIGHT" val="2.830669"/>
  <p:tag name="ORIGINALWIDTH" val="6.401968"/>
  <p:tag name="EMFCHILD" val="True"/>
</p:tagLst>
</file>

<file path=ppt/tags/tag1716.xml><?xml version="1.0" encoding="utf-8"?>
<p:tagLst xmlns:a="http://schemas.openxmlformats.org/drawingml/2006/main" xmlns:r="http://schemas.openxmlformats.org/officeDocument/2006/relationships" xmlns:p="http://schemas.openxmlformats.org/presentationml/2006/main">
  <p:tag name="ORIGINALHEIGHT" val="8.966338"/>
  <p:tag name="ORIGINALWIDTH" val="2.311299"/>
  <p:tag name="EMFCHILD" val="True"/>
</p:tagLst>
</file>

<file path=ppt/tags/tag1717.xml><?xml version="1.0" encoding="utf-8"?>
<p:tagLst xmlns:a="http://schemas.openxmlformats.org/drawingml/2006/main" xmlns:r="http://schemas.openxmlformats.org/officeDocument/2006/relationships" xmlns:p="http://schemas.openxmlformats.org/presentationml/2006/main">
  <p:tag name="ORIGINALHEIGHT" val="5.702599"/>
  <p:tag name="ORIGINALWIDTH" val="5.200472"/>
  <p:tag name="LATEXADDIN" val="\documentclass{article}&#10;\usepackage{amsmath, amsfonts , amssymb, bm}&#10;\pagestyle{empty}&#10;\begin{document}&#10;&#10;$p = \{p_1, ..., p_m\}$&#10;&#10;&#10;\end{document}"/>
  <p:tag name="IGUANATEXSIZE" val="20"/>
  <p:tag name="IGUANATEXCURSOR" val="12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718.xml><?xml version="1.0" encoding="utf-8"?>
<p:tagLst xmlns:a="http://schemas.openxmlformats.org/drawingml/2006/main" xmlns:r="http://schemas.openxmlformats.org/officeDocument/2006/relationships" xmlns:p="http://schemas.openxmlformats.org/presentationml/2006/main">
  <p:tag name="ORIGINALHEIGHT" val="2.09811"/>
  <p:tag name="ORIGINALWIDTH" val="6.625118"/>
  <p:tag name="EMFCHILD" val="True"/>
</p:tagLst>
</file>

<file path=ppt/tags/tag1719.xml><?xml version="1.0" encoding="utf-8"?>
<p:tagLst xmlns:a="http://schemas.openxmlformats.org/drawingml/2006/main" xmlns:r="http://schemas.openxmlformats.org/officeDocument/2006/relationships" xmlns:p="http://schemas.openxmlformats.org/presentationml/2006/main">
  <p:tag name="ORIGINALHEIGHT" val="8.966338"/>
  <p:tag name="ORIGINALWIDTH" val="3.536732"/>
  <p:tag name="EMFCHILD" val="True"/>
</p:tagLst>
</file>

<file path=ppt/tags/tag172.xml><?xml version="1.0" encoding="utf-8"?>
<p:tagLst xmlns:a="http://schemas.openxmlformats.org/drawingml/2006/main" xmlns:r="http://schemas.openxmlformats.org/officeDocument/2006/relationships" xmlns:p="http://schemas.openxmlformats.org/presentationml/2006/main">
  <p:tag name="ORIGINALHEIGHT" val="7.173071"/>
  <p:tag name="ORIGINALWIDTH" val="7.960118"/>
  <p:tag name="EMFCHILD" val="True"/>
</p:tagLst>
</file>

<file path=ppt/tags/tag1720.xml><?xml version="1.0" encoding="utf-8"?>
<p:tagLst xmlns:a="http://schemas.openxmlformats.org/drawingml/2006/main" xmlns:r="http://schemas.openxmlformats.org/officeDocument/2006/relationships" xmlns:p="http://schemas.openxmlformats.org/presentationml/2006/main">
  <p:tag name="ORIGINALHEIGHT" val="5.702599"/>
  <p:tag name="ORIGINALWIDTH" val="5.200472"/>
  <p:tag name="EMFCHILD" val="True"/>
</p:tagLst>
</file>

<file path=ppt/tags/tag1721.xml><?xml version="1.0" encoding="utf-8"?>
<p:tagLst xmlns:a="http://schemas.openxmlformats.org/drawingml/2006/main" xmlns:r="http://schemas.openxmlformats.org/officeDocument/2006/relationships" xmlns:p="http://schemas.openxmlformats.org/presentationml/2006/main">
  <p:tag name="ORIGINALHEIGHT" val="4.167559"/>
  <p:tag name="ORIGINALWIDTH" val="2.538465"/>
  <p:tag name="EMFCHILD" val="True"/>
</p:tagLst>
</file>

<file path=ppt/tags/tag1722.xml><?xml version="1.0" encoding="utf-8"?>
<p:tagLst xmlns:a="http://schemas.openxmlformats.org/drawingml/2006/main" xmlns:r="http://schemas.openxmlformats.org/officeDocument/2006/relationships" xmlns:p="http://schemas.openxmlformats.org/presentationml/2006/main">
  <p:tag name="ORIGINALHEIGHT" val="2.680945"/>
  <p:tag name="ORIGINALWIDTH" val="1.165591"/>
  <p:tag name="EMFCHILD" val="True"/>
</p:tagLst>
</file>

<file path=ppt/tags/tag1723.xml><?xml version="1.0" encoding="utf-8"?>
<p:tagLst xmlns:a="http://schemas.openxmlformats.org/drawingml/2006/main" xmlns:r="http://schemas.openxmlformats.org/officeDocument/2006/relationships" xmlns:p="http://schemas.openxmlformats.org/presentationml/2006/main">
  <p:tag name="ORIGINALHEIGHT" val="0.9504331"/>
  <p:tag name="ORIGINALWIDTH" val="1.056024"/>
  <p:tag name="EMFCHILD" val="True"/>
</p:tagLst>
</file>

<file path=ppt/tags/tag1724.xml><?xml version="1.0" encoding="utf-8"?>
<p:tagLst xmlns:a="http://schemas.openxmlformats.org/drawingml/2006/main" xmlns:r="http://schemas.openxmlformats.org/officeDocument/2006/relationships" xmlns:p="http://schemas.openxmlformats.org/presentationml/2006/main">
  <p:tag name="ORIGINALHEIGHT" val="0.9504331"/>
  <p:tag name="ORIGINALWIDTH" val="1.056024"/>
  <p:tag name="EMFCHILD" val="True"/>
</p:tagLst>
</file>

<file path=ppt/tags/tag1725.xml><?xml version="1.0" encoding="utf-8"?>
<p:tagLst xmlns:a="http://schemas.openxmlformats.org/drawingml/2006/main" xmlns:r="http://schemas.openxmlformats.org/officeDocument/2006/relationships" xmlns:p="http://schemas.openxmlformats.org/presentationml/2006/main">
  <p:tag name="ORIGINALHEIGHT" val="0.9504331"/>
  <p:tag name="ORIGINALWIDTH" val="1.056024"/>
  <p:tag name="EMFCHILD" val="True"/>
</p:tagLst>
</file>

<file path=ppt/tags/tag1726.xml><?xml version="1.0" encoding="utf-8"?>
<p:tagLst xmlns:a="http://schemas.openxmlformats.org/drawingml/2006/main" xmlns:r="http://schemas.openxmlformats.org/officeDocument/2006/relationships" xmlns:p="http://schemas.openxmlformats.org/presentationml/2006/main">
  <p:tag name="ORIGINALHEIGHT" val="2.680945"/>
  <p:tag name="ORIGINALWIDTH" val="1.165591"/>
  <p:tag name="EMFCHILD" val="True"/>
</p:tagLst>
</file>

<file path=ppt/tags/tag1727.xml><?xml version="1.0" encoding="utf-8"?>
<p:tagLst xmlns:a="http://schemas.openxmlformats.org/drawingml/2006/main" xmlns:r="http://schemas.openxmlformats.org/officeDocument/2006/relationships" xmlns:p="http://schemas.openxmlformats.org/presentationml/2006/main">
  <p:tag name="ORIGINALHEIGHT" val="5.702599"/>
  <p:tag name="ORIGINALWIDTH" val="5.200472"/>
  <p:tag name="EMFCHILD" val="True"/>
</p:tagLst>
</file>

<file path=ppt/tags/tag1728.xml><?xml version="1.0" encoding="utf-8"?>
<p:tagLst xmlns:a="http://schemas.openxmlformats.org/drawingml/2006/main" xmlns:r="http://schemas.openxmlformats.org/officeDocument/2006/relationships" xmlns:p="http://schemas.openxmlformats.org/presentationml/2006/main">
  <p:tag name="ORIGINALHEIGHT" val="2.830669"/>
  <p:tag name="ORIGINALWIDTH" val="6.401968"/>
  <p:tag name="EMFCHILD" val="True"/>
</p:tagLst>
</file>

<file path=ppt/tags/tag1729.xml><?xml version="1.0" encoding="utf-8"?>
<p:tagLst xmlns:a="http://schemas.openxmlformats.org/drawingml/2006/main" xmlns:r="http://schemas.openxmlformats.org/officeDocument/2006/relationships" xmlns:p="http://schemas.openxmlformats.org/presentationml/2006/main">
  <p:tag name="ORIGINALHEIGHT" val="8.966338"/>
  <p:tag name="ORIGINALWIDTH" val="3.536732"/>
  <p:tag name="EMFCHILD" val="True"/>
</p:tagLst>
</file>

<file path=ppt/tags/tag173.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730.xml><?xml version="1.0" encoding="utf-8"?>
<p:tagLst xmlns:a="http://schemas.openxmlformats.org/drawingml/2006/main" xmlns:r="http://schemas.openxmlformats.org/officeDocument/2006/relationships" xmlns:p="http://schemas.openxmlformats.org/presentationml/2006/main">
  <p:tag name="ORIGINALHEIGHT" val="5.702599"/>
  <p:tag name="ORIGINALWIDTH" val="4.038386"/>
  <p:tag name="LATEXADDIN" val="\documentclass{article}&#10;\usepackage{amsmath, amsfonts , amssymb, bm}&#10;\pagestyle{empty}&#10;\begin{document}&#10;&#10;&#10;$q = \{q_1, ..., q_l\}$&#10;&#10;\end{document}"/>
  <p:tag name="IGUANATEXSIZE" val="20"/>
  <p:tag name="IGUANATEXCURSOR" val="12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731.xml><?xml version="1.0" encoding="utf-8"?>
<p:tagLst xmlns:a="http://schemas.openxmlformats.org/drawingml/2006/main" xmlns:r="http://schemas.openxmlformats.org/officeDocument/2006/relationships" xmlns:p="http://schemas.openxmlformats.org/presentationml/2006/main">
  <p:tag name="ORIGINALHEIGHT" val="2.09811"/>
  <p:tag name="ORIGINALWIDTH" val="6.518268"/>
  <p:tag name="EMFCHILD" val="True"/>
</p:tagLst>
</file>

<file path=ppt/tags/tag1732.xml><?xml version="1.0" encoding="utf-8"?>
<p:tagLst xmlns:a="http://schemas.openxmlformats.org/drawingml/2006/main" xmlns:r="http://schemas.openxmlformats.org/officeDocument/2006/relationships" xmlns:p="http://schemas.openxmlformats.org/presentationml/2006/main">
  <p:tag name="ORIGINALHEIGHT" val="8.966338"/>
  <p:tag name="ORIGINALWIDTH" val="3.479685"/>
  <p:tag name="EMFCHILD" val="True"/>
</p:tagLst>
</file>

<file path=ppt/tags/tag1733.xml><?xml version="1.0" encoding="utf-8"?>
<p:tagLst xmlns:a="http://schemas.openxmlformats.org/drawingml/2006/main" xmlns:r="http://schemas.openxmlformats.org/officeDocument/2006/relationships" xmlns:p="http://schemas.openxmlformats.org/presentationml/2006/main">
  <p:tag name="ORIGINALHEIGHT" val="5.702599"/>
  <p:tag name="ORIGINALWIDTH" val="4.038386"/>
  <p:tag name="EMFCHILD" val="True"/>
</p:tagLst>
</file>

<file path=ppt/tags/tag1734.xml><?xml version="1.0" encoding="utf-8"?>
<p:tagLst xmlns:a="http://schemas.openxmlformats.org/drawingml/2006/main" xmlns:r="http://schemas.openxmlformats.org/officeDocument/2006/relationships" xmlns:p="http://schemas.openxmlformats.org/presentationml/2006/main">
  <p:tag name="ORIGINALHEIGHT" val="4.167559"/>
  <p:tag name="ORIGINALWIDTH" val="2.49752"/>
  <p:tag name="EMFCHILD" val="True"/>
</p:tagLst>
</file>

<file path=ppt/tags/tag1735.xml><?xml version="1.0" encoding="utf-8"?>
<p:tagLst xmlns:a="http://schemas.openxmlformats.org/drawingml/2006/main" xmlns:r="http://schemas.openxmlformats.org/officeDocument/2006/relationships" xmlns:p="http://schemas.openxmlformats.org/presentationml/2006/main">
  <p:tag name="ORIGINALHEIGHT" val="2.680945"/>
  <p:tag name="ORIGINALWIDTH" val="1.146811"/>
  <p:tag name="EMFCHILD" val="True"/>
</p:tagLst>
</file>

<file path=ppt/tags/tag1736.xml><?xml version="1.0" encoding="utf-8"?>
<p:tagLst xmlns:a="http://schemas.openxmlformats.org/drawingml/2006/main" xmlns:r="http://schemas.openxmlformats.org/officeDocument/2006/relationships" xmlns:p="http://schemas.openxmlformats.org/presentationml/2006/main">
  <p:tag name="ORIGINALHEIGHT" val="0.9504331"/>
  <p:tag name="ORIGINALWIDTH" val="1.038976"/>
  <p:tag name="EMFCHILD" val="True"/>
</p:tagLst>
</file>

<file path=ppt/tags/tag1737.xml><?xml version="1.0" encoding="utf-8"?>
<p:tagLst xmlns:a="http://schemas.openxmlformats.org/drawingml/2006/main" xmlns:r="http://schemas.openxmlformats.org/officeDocument/2006/relationships" xmlns:p="http://schemas.openxmlformats.org/presentationml/2006/main">
  <p:tag name="ORIGINALHEIGHT" val="0.9504331"/>
  <p:tag name="ORIGINALWIDTH" val="1.038976"/>
  <p:tag name="EMFCHILD" val="True"/>
</p:tagLst>
</file>

<file path=ppt/tags/tag1738.xml><?xml version="1.0" encoding="utf-8"?>
<p:tagLst xmlns:a="http://schemas.openxmlformats.org/drawingml/2006/main" xmlns:r="http://schemas.openxmlformats.org/officeDocument/2006/relationships" xmlns:p="http://schemas.openxmlformats.org/presentationml/2006/main">
  <p:tag name="ORIGINALHEIGHT" val="0.9504331"/>
  <p:tag name="ORIGINALWIDTH" val="1.038976"/>
  <p:tag name="EMFCHILD" val="True"/>
</p:tagLst>
</file>

<file path=ppt/tags/tag1739.xml><?xml version="1.0" encoding="utf-8"?>
<p:tagLst xmlns:a="http://schemas.openxmlformats.org/drawingml/2006/main" xmlns:r="http://schemas.openxmlformats.org/officeDocument/2006/relationships" xmlns:p="http://schemas.openxmlformats.org/presentationml/2006/main">
  <p:tag name="ORIGINALHEIGHT" val="2.680945"/>
  <p:tag name="ORIGINALWIDTH" val="1.146811"/>
  <p:tag name="EMFCHILD" val="True"/>
</p:tagLst>
</file>

<file path=ppt/tags/tag174.xml><?xml version="1.0" encoding="utf-8"?>
<p:tagLst xmlns:a="http://schemas.openxmlformats.org/drawingml/2006/main" xmlns:r="http://schemas.openxmlformats.org/officeDocument/2006/relationships" xmlns:p="http://schemas.openxmlformats.org/presentationml/2006/main">
  <p:tag name="ORIGINALHEIGHT" val="6.83437"/>
  <p:tag name="ORIGINALWIDTH" val="11.65626"/>
  <p:tag name="EMFCHILD" val="True"/>
</p:tagLst>
</file>

<file path=ppt/tags/tag1740.xml><?xml version="1.0" encoding="utf-8"?>
<p:tagLst xmlns:a="http://schemas.openxmlformats.org/drawingml/2006/main" xmlns:r="http://schemas.openxmlformats.org/officeDocument/2006/relationships" xmlns:p="http://schemas.openxmlformats.org/presentationml/2006/main">
  <p:tag name="ORIGINALHEIGHT" val="5.702599"/>
  <p:tag name="ORIGINALWIDTH" val="4.038386"/>
  <p:tag name="EMFCHILD" val="True"/>
</p:tagLst>
</file>

<file path=ppt/tags/tag1741.xml><?xml version="1.0" encoding="utf-8"?>
<p:tagLst xmlns:a="http://schemas.openxmlformats.org/drawingml/2006/main" xmlns:r="http://schemas.openxmlformats.org/officeDocument/2006/relationships" xmlns:p="http://schemas.openxmlformats.org/presentationml/2006/main">
  <p:tag name="ORIGINALHEIGHT" val="4.418622"/>
  <p:tag name="ORIGINALWIDTH" val="1.536929"/>
  <p:tag name="EMFCHILD" val="True"/>
</p:tagLst>
</file>

<file path=ppt/tags/tag1742.xml><?xml version="1.0" encoding="utf-8"?>
<p:tagLst xmlns:a="http://schemas.openxmlformats.org/drawingml/2006/main" xmlns:r="http://schemas.openxmlformats.org/officeDocument/2006/relationships" xmlns:p="http://schemas.openxmlformats.org/presentationml/2006/main">
  <p:tag name="ORIGINALHEIGHT" val="8.966338"/>
  <p:tag name="ORIGINALWIDTH" val="3.479685"/>
  <p:tag name="EMFCHILD" val="True"/>
</p:tagLst>
</file>

<file path=ppt/tags/tag1743.xml><?xml version="1.0" encoding="utf-8"?>
<p:tagLst xmlns:a="http://schemas.openxmlformats.org/drawingml/2006/main" xmlns:r="http://schemas.openxmlformats.org/officeDocument/2006/relationships" xmlns:p="http://schemas.openxmlformats.org/presentationml/2006/main">
  <p:tag name="ORIGINALHEIGHT" val="8.966338"/>
  <p:tag name="ORIGINALWIDTH" val="42.21114"/>
  <p:tag name="OUTPUTTYPE" val="SVG"/>
  <p:tag name="IGUANATEXVERSION" val="160"/>
  <p:tag name="LATEXADDIN" val="\documentclass{article}&#10;\usepackage{amsmath, amsfonts , amssymb, bm}&#10;\pagestyle{empty}&#10;\begin{document}&#10;&#10;$\{p_{l}, ..., p_{r}\}$&#10;&#10;&#10;\end{document}"/>
  <p:tag name="IGUANATEXSIZE" val="20"/>
  <p:tag name="IGUANATEXCURSOR" val="12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744.xml><?xml version="1.0" encoding="utf-8"?>
<p:tagLst xmlns:a="http://schemas.openxmlformats.org/drawingml/2006/main" xmlns:r="http://schemas.openxmlformats.org/officeDocument/2006/relationships" xmlns:p="http://schemas.openxmlformats.org/presentationml/2006/main">
  <p:tag name="ORIGINALHEIGHT" val="23.91035"/>
  <p:tag name="ORIGINALWIDTH" val="100.1882"/>
  <p:tag name="OUTPUTTYPE" val="SVG"/>
  <p:tag name="IGUANATEXVERSION" val="160"/>
  <p:tag name="LATEXADDIN" val="\documentclass{article}&#10;\usepackage{amsmath, amsfonts , amssymb, bm}&#10;\pagestyle{empty}&#10;\begin{document}&#10;&#10;\begin{gather*}&#10;    P_{start}(i) = \exp(\bm{p}_i\bm{W}_s\bm{q})\\&#10;    P_{end}(i) = \exp(\bm{p}_i\bm{W}_e\bm{q})&#10;\end{gather*}&#10;&#10;&#10;\end{document}"/>
  <p:tag name="IGUANATEXSIZE" val="20"/>
  <p:tag name="IGUANATEXCURSOR" val="22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745.xml><?xml version="1.0" encoding="utf-8"?>
<p:tagLst xmlns:a="http://schemas.openxmlformats.org/drawingml/2006/main" xmlns:r="http://schemas.openxmlformats.org/officeDocument/2006/relationships" xmlns:p="http://schemas.openxmlformats.org/presentationml/2006/main">
  <p:tag name="ORIGINALHEIGHT" val="6.532283"/>
  <p:tag name="ORIGINALWIDTH" val="7.044252"/>
  <p:tag name="LATEXADDIN" val="\documentclass{article}&#10;\usepackage{amsmath, amsfonts , amssymb, bm}&#10;\pagestyle{empty}&#10;\begin{document}&#10;&#10;\begin{gather*}&#10;    P_{start}(i) = \exp(\bm{p}_i\bm{W}_s\bm{q})\\&#10;    P_{end}(i) = \exp(\bm{p}_i\bm{W}_e\bm{q})&#10;\end{gather*}&#10;&#10;&#10;\end{document}"/>
  <p:tag name="IGUANATEXSIZE" val="20"/>
  <p:tag name="IGUANATEXCURSOR" val="22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746.xml><?xml version="1.0" encoding="utf-8"?>
<p:tagLst xmlns:a="http://schemas.openxmlformats.org/drawingml/2006/main" xmlns:r="http://schemas.openxmlformats.org/officeDocument/2006/relationships" xmlns:p="http://schemas.openxmlformats.org/presentationml/2006/main">
  <p:tag name="ORIGINALHEIGHT" val="3.01937"/>
  <p:tag name="ORIGINALWIDTH" val="2.755512"/>
  <p:tag name="EMFCHILD" val="True"/>
</p:tagLst>
</file>

<file path=ppt/tags/tag1747.xml><?xml version="1.0" encoding="utf-8"?>
<p:tagLst xmlns:a="http://schemas.openxmlformats.org/drawingml/2006/main" xmlns:r="http://schemas.openxmlformats.org/officeDocument/2006/relationships" xmlns:p="http://schemas.openxmlformats.org/presentationml/2006/main">
  <p:tag name="ORIGINALHEIGHT" val="4.251221"/>
  <p:tag name="ORIGINALWIDTH" val="2.334252"/>
  <p:tag name="EMFCHILD" val="True"/>
</p:tagLst>
</file>

<file path=ppt/tags/tag1748.xml><?xml version="1.0" encoding="utf-8"?>
<p:tagLst xmlns:a="http://schemas.openxmlformats.org/drawingml/2006/main" xmlns:r="http://schemas.openxmlformats.org/officeDocument/2006/relationships" xmlns:p="http://schemas.openxmlformats.org/presentationml/2006/main">
  <p:tag name="ORIGINALHEIGHT" val="3.01937"/>
  <p:tag name="ORIGINALWIDTH" val="3.522126"/>
  <p:tag name="EMFCHILD" val="True"/>
</p:tagLst>
</file>

<file path=ppt/tags/tag1749.xml><?xml version="1.0" encoding="utf-8"?>
<p:tagLst xmlns:a="http://schemas.openxmlformats.org/drawingml/2006/main" xmlns:r="http://schemas.openxmlformats.org/officeDocument/2006/relationships" xmlns:p="http://schemas.openxmlformats.org/presentationml/2006/main">
  <p:tag name="ORIGINALHEIGHT" val="3.01937"/>
  <p:tag name="ORIGINALWIDTH" val="3.211339"/>
  <p:tag name="EMFCHILD" val="True"/>
</p:tagLst>
</file>

<file path=ppt/tags/tag175.xml><?xml version="1.0" encoding="utf-8"?>
<p:tagLst xmlns:a="http://schemas.openxmlformats.org/drawingml/2006/main" xmlns:r="http://schemas.openxmlformats.org/officeDocument/2006/relationships" xmlns:p="http://schemas.openxmlformats.org/presentationml/2006/main">
  <p:tag name="ORIGINALHEIGHT" val="4.63063"/>
  <p:tag name="ORIGINALWIDTH" val="3.082402"/>
  <p:tag name="EMFCHILD" val="True"/>
</p:tagLst>
</file>

<file path=ppt/tags/tag1750.xml><?xml version="1.0" encoding="utf-8"?>
<p:tagLst xmlns:a="http://schemas.openxmlformats.org/drawingml/2006/main" xmlns:r="http://schemas.openxmlformats.org/officeDocument/2006/relationships" xmlns:p="http://schemas.openxmlformats.org/presentationml/2006/main">
  <p:tag name="ORIGINALHEIGHT" val="4.251221"/>
  <p:tag name="ORIGINALWIDTH" val="2.334252"/>
  <p:tag name="EMFCHILD" val="True"/>
</p:tagLst>
</file>

<file path=ppt/tags/tag1751.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52.xml><?xml version="1.0" encoding="utf-8"?>
<p:tagLst xmlns:a="http://schemas.openxmlformats.org/drawingml/2006/main" xmlns:r="http://schemas.openxmlformats.org/officeDocument/2006/relationships" xmlns:p="http://schemas.openxmlformats.org/presentationml/2006/main">
  <p:tag name="ORIGINALHEIGHT" val="6.427087"/>
  <p:tag name="ORIGINALWIDTH" val="2.604567"/>
  <p:tag name="EMFCHILD" val="True"/>
</p:tagLst>
</file>

<file path=ppt/tags/tag1753.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54.xml><?xml version="1.0" encoding="utf-8"?>
<p:tagLst xmlns:a="http://schemas.openxmlformats.org/drawingml/2006/main" xmlns:r="http://schemas.openxmlformats.org/officeDocument/2006/relationships" xmlns:p="http://schemas.openxmlformats.org/presentationml/2006/main">
  <p:tag name="ORIGINALHEIGHT" val="2.237992"/>
  <p:tag name="ORIGINALWIDTH" val="6.560827"/>
  <p:tag name="EMFCHILD" val="True"/>
</p:tagLst>
</file>

<file path=ppt/tags/tag1755.xml><?xml version="1.0" encoding="utf-8"?>
<p:tagLst xmlns:a="http://schemas.openxmlformats.org/drawingml/2006/main" xmlns:r="http://schemas.openxmlformats.org/officeDocument/2006/relationships" xmlns:p="http://schemas.openxmlformats.org/presentationml/2006/main">
  <p:tag name="ORIGINALHEIGHT" val="4.389921"/>
  <p:tag name="ORIGINALWIDTH" val="3.818071"/>
  <p:tag name="EMFCHILD" val="True"/>
</p:tagLst>
</file>

<file path=ppt/tags/tag1756.xml><?xml version="1.0" encoding="utf-8"?>
<p:tagLst xmlns:a="http://schemas.openxmlformats.org/drawingml/2006/main" xmlns:r="http://schemas.openxmlformats.org/officeDocument/2006/relationships" xmlns:p="http://schemas.openxmlformats.org/presentationml/2006/main">
  <p:tag name="ORIGINALHEIGHT" val="4.122126"/>
  <p:tag name="ORIGINALWIDTH" val="4.972402"/>
  <p:tag name="EMFCHILD" val="True"/>
</p:tagLst>
</file>

<file path=ppt/tags/tag1757.xml><?xml version="1.0" encoding="utf-8"?>
<p:tagLst xmlns:a="http://schemas.openxmlformats.org/drawingml/2006/main" xmlns:r="http://schemas.openxmlformats.org/officeDocument/2006/relationships" xmlns:p="http://schemas.openxmlformats.org/presentationml/2006/main">
  <p:tag name="ORIGINALHEIGHT" val="6.082756"/>
  <p:tag name="ORIGINALWIDTH" val="4.863858"/>
  <p:tag name="EMFCHILD" val="True"/>
</p:tagLst>
</file>

<file path=ppt/tags/tag1758.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59.xml><?xml version="1.0" encoding="utf-8"?>
<p:tagLst xmlns:a="http://schemas.openxmlformats.org/drawingml/2006/main" xmlns:r="http://schemas.openxmlformats.org/officeDocument/2006/relationships" xmlns:p="http://schemas.openxmlformats.org/presentationml/2006/main">
  <p:tag name="ORIGINALHEIGHT" val="6.178425"/>
  <p:tag name="ORIGINALWIDTH" val="5.92941"/>
  <p:tag name="EMFCHILD" val="True"/>
</p:tagLst>
</file>

<file path=ppt/tags/tag176.xml><?xml version="1.0" encoding="utf-8"?>
<p:tagLst xmlns:a="http://schemas.openxmlformats.org/drawingml/2006/main" xmlns:r="http://schemas.openxmlformats.org/officeDocument/2006/relationships" xmlns:p="http://schemas.openxmlformats.org/presentationml/2006/main">
  <p:tag name="ORIGINALHEIGHT" val="9.962638"/>
  <p:tag name="ORIGINALWIDTH" val="1.364882"/>
  <p:tag name="EMFCHILD" val="True"/>
</p:tagLst>
</file>

<file path=ppt/tags/tag1760.xml><?xml version="1.0" encoding="utf-8"?>
<p:tagLst xmlns:a="http://schemas.openxmlformats.org/drawingml/2006/main" xmlns:r="http://schemas.openxmlformats.org/officeDocument/2006/relationships" xmlns:p="http://schemas.openxmlformats.org/presentationml/2006/main">
  <p:tag name="ORIGINALHEIGHT" val="4.50563"/>
  <p:tag name="ORIGINALWIDTH" val="2.092559"/>
  <p:tag name="EMFCHILD" val="True"/>
</p:tagLst>
</file>

<file path=ppt/tags/tag1761.xml><?xml version="1.0" encoding="utf-8"?>
<p:tagLst xmlns:a="http://schemas.openxmlformats.org/drawingml/2006/main" xmlns:r="http://schemas.openxmlformats.org/officeDocument/2006/relationships" xmlns:p="http://schemas.openxmlformats.org/presentationml/2006/main">
  <p:tag name="ORIGINALHEIGHT" val="6.723583"/>
  <p:tag name="ORIGINALWIDTH" val="11.26685"/>
  <p:tag name="EMFCHILD" val="True"/>
</p:tagLst>
</file>

<file path=ppt/tags/tag1762.xml><?xml version="1.0" encoding="utf-8"?>
<p:tagLst xmlns:a="http://schemas.openxmlformats.org/drawingml/2006/main" xmlns:r="http://schemas.openxmlformats.org/officeDocument/2006/relationships" xmlns:p="http://schemas.openxmlformats.org/presentationml/2006/main">
  <p:tag name="ORIGINALHEIGHT" val="3.01937"/>
  <p:tag name="ORIGINALWIDTH" val="2.755512"/>
  <p:tag name="EMFCHILD" val="True"/>
</p:tagLst>
</file>

<file path=ppt/tags/tag1763.xml><?xml version="1.0" encoding="utf-8"?>
<p:tagLst xmlns:a="http://schemas.openxmlformats.org/drawingml/2006/main" xmlns:r="http://schemas.openxmlformats.org/officeDocument/2006/relationships" xmlns:p="http://schemas.openxmlformats.org/presentationml/2006/main">
  <p:tag name="ORIGINALHEIGHT" val="6.178425"/>
  <p:tag name="ORIGINALWIDTH" val="4.913189"/>
  <p:tag name="EMFCHILD" val="True"/>
</p:tagLst>
</file>

<file path=ppt/tags/tag1764.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65.xml><?xml version="1.0" encoding="utf-8"?>
<p:tagLst xmlns:a="http://schemas.openxmlformats.org/drawingml/2006/main" xmlns:r="http://schemas.openxmlformats.org/officeDocument/2006/relationships" xmlns:p="http://schemas.openxmlformats.org/presentationml/2006/main">
  <p:tag name="ORIGINALHEIGHT" val="6.532283"/>
  <p:tag name="ORIGINALWIDTH" val="7.044252"/>
  <p:tag name="EMFCHILD" val="True"/>
</p:tagLst>
</file>

<file path=ppt/tags/tag1766.xml><?xml version="1.0" encoding="utf-8"?>
<p:tagLst xmlns:a="http://schemas.openxmlformats.org/drawingml/2006/main" xmlns:r="http://schemas.openxmlformats.org/officeDocument/2006/relationships" xmlns:p="http://schemas.openxmlformats.org/presentationml/2006/main">
  <p:tag name="ORIGINALHEIGHT" val="3.01937"/>
  <p:tag name="ORIGINALWIDTH" val="2.955827"/>
  <p:tag name="EMFCHILD" val="True"/>
</p:tagLst>
</file>

<file path=ppt/tags/tag1767.xml><?xml version="1.0" encoding="utf-8"?>
<p:tagLst xmlns:a="http://schemas.openxmlformats.org/drawingml/2006/main" xmlns:r="http://schemas.openxmlformats.org/officeDocument/2006/relationships" xmlns:p="http://schemas.openxmlformats.org/presentationml/2006/main">
  <p:tag name="ORIGINALHEIGHT" val="3.01937"/>
  <p:tag name="ORIGINALWIDTH" val="4.219646"/>
  <p:tag name="EMFCHILD" val="True"/>
</p:tagLst>
</file>

<file path=ppt/tags/tag1768.xml><?xml version="1.0" encoding="utf-8"?>
<p:tagLst xmlns:a="http://schemas.openxmlformats.org/drawingml/2006/main" xmlns:r="http://schemas.openxmlformats.org/officeDocument/2006/relationships" xmlns:p="http://schemas.openxmlformats.org/presentationml/2006/main">
  <p:tag name="ORIGINALHEIGHT" val="4.713189"/>
  <p:tag name="ORIGINALWIDTH" val="3.549724"/>
  <p:tag name="EMFCHILD" val="True"/>
</p:tagLst>
</file>

<file path=ppt/tags/tag1769.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7.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770.xml><?xml version="1.0" encoding="utf-8"?>
<p:tagLst xmlns:a="http://schemas.openxmlformats.org/drawingml/2006/main" xmlns:r="http://schemas.openxmlformats.org/officeDocument/2006/relationships" xmlns:p="http://schemas.openxmlformats.org/presentationml/2006/main">
  <p:tag name="ORIGINALHEIGHT" val="6.427087"/>
  <p:tag name="ORIGINALWIDTH" val="2.604567"/>
  <p:tag name="EMFCHILD" val="True"/>
</p:tagLst>
</file>

<file path=ppt/tags/tag1771.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72.xml><?xml version="1.0" encoding="utf-8"?>
<p:tagLst xmlns:a="http://schemas.openxmlformats.org/drawingml/2006/main" xmlns:r="http://schemas.openxmlformats.org/officeDocument/2006/relationships" xmlns:p="http://schemas.openxmlformats.org/presentationml/2006/main">
  <p:tag name="ORIGINALHEIGHT" val="2.237992"/>
  <p:tag name="ORIGINALWIDTH" val="6.560827"/>
  <p:tag name="EMFCHILD" val="True"/>
</p:tagLst>
</file>

<file path=ppt/tags/tag1773.xml><?xml version="1.0" encoding="utf-8"?>
<p:tagLst xmlns:a="http://schemas.openxmlformats.org/drawingml/2006/main" xmlns:r="http://schemas.openxmlformats.org/officeDocument/2006/relationships" xmlns:p="http://schemas.openxmlformats.org/presentationml/2006/main">
  <p:tag name="ORIGINALHEIGHT" val="4.389921"/>
  <p:tag name="ORIGINALWIDTH" val="3.818071"/>
  <p:tag name="EMFCHILD" val="True"/>
</p:tagLst>
</file>

<file path=ppt/tags/tag1774.xml><?xml version="1.0" encoding="utf-8"?>
<p:tagLst xmlns:a="http://schemas.openxmlformats.org/drawingml/2006/main" xmlns:r="http://schemas.openxmlformats.org/officeDocument/2006/relationships" xmlns:p="http://schemas.openxmlformats.org/presentationml/2006/main">
  <p:tag name="ORIGINALHEIGHT" val="4.122126"/>
  <p:tag name="ORIGINALWIDTH" val="4.972402"/>
  <p:tag name="EMFCHILD" val="True"/>
</p:tagLst>
</file>

<file path=ppt/tags/tag1775.xml><?xml version="1.0" encoding="utf-8"?>
<p:tagLst xmlns:a="http://schemas.openxmlformats.org/drawingml/2006/main" xmlns:r="http://schemas.openxmlformats.org/officeDocument/2006/relationships" xmlns:p="http://schemas.openxmlformats.org/presentationml/2006/main">
  <p:tag name="ORIGINALHEIGHT" val="6.082756"/>
  <p:tag name="ORIGINALWIDTH" val="4.863858"/>
  <p:tag name="EMFCHILD" val="True"/>
</p:tagLst>
</file>

<file path=ppt/tags/tag1776.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77.xml><?xml version="1.0" encoding="utf-8"?>
<p:tagLst xmlns:a="http://schemas.openxmlformats.org/drawingml/2006/main" xmlns:r="http://schemas.openxmlformats.org/officeDocument/2006/relationships" xmlns:p="http://schemas.openxmlformats.org/presentationml/2006/main">
  <p:tag name="ORIGINALHEIGHT" val="6.178425"/>
  <p:tag name="ORIGINALWIDTH" val="5.92941"/>
  <p:tag name="EMFCHILD" val="True"/>
</p:tagLst>
</file>

<file path=ppt/tags/tag1778.xml><?xml version="1.0" encoding="utf-8"?>
<p:tagLst xmlns:a="http://schemas.openxmlformats.org/drawingml/2006/main" xmlns:r="http://schemas.openxmlformats.org/officeDocument/2006/relationships" xmlns:p="http://schemas.openxmlformats.org/presentationml/2006/main">
  <p:tag name="ORIGINALHEIGHT" val="4.50563"/>
  <p:tag name="ORIGINALWIDTH" val="2.092559"/>
  <p:tag name="EMFCHILD" val="True"/>
</p:tagLst>
</file>

<file path=ppt/tags/tag1779.xml><?xml version="1.0" encoding="utf-8"?>
<p:tagLst xmlns:a="http://schemas.openxmlformats.org/drawingml/2006/main" xmlns:r="http://schemas.openxmlformats.org/officeDocument/2006/relationships" xmlns:p="http://schemas.openxmlformats.org/presentationml/2006/main">
  <p:tag name="ORIGINALHEIGHT" val="6.723583"/>
  <p:tag name="ORIGINALWIDTH" val="11.26685"/>
  <p:tag name="EMFCHILD" val="True"/>
</p:tagLst>
</file>

<file path=ppt/tags/tag178.xml><?xml version="1.0" encoding="utf-8"?>
<p:tagLst xmlns:a="http://schemas.openxmlformats.org/drawingml/2006/main" xmlns:r="http://schemas.openxmlformats.org/officeDocument/2006/relationships" xmlns:p="http://schemas.openxmlformats.org/presentationml/2006/main">
  <p:tag name="ORIGINALHEIGHT" val="7.242835"/>
  <p:tag name="ORIGINALWIDTH" val="5.907835"/>
  <p:tag name="LATEXADDIN" val="\documentclass{article}&#10;\usepackage{amsmath, amsfonts , amssymb, bm}&#10;\pagestyle{empty}&#10;\begin{document}&#10;&#10;&#10;\begin{gather*}&#10;    S_{ij} = \bm{\alpha}(\bm{h}_i, \bm{u}_j)\\&#10;    \bm{\alpha} = \bm{W}^T_S[\bm{h}_i; \bm{u}_j; \bm{h}_i \circ \bm{u}_j]&#10;\end{gather*}&#10;&#10;\end{document}"/>
  <p:tag name="IGUANATEXSIZE" val="20"/>
  <p:tag name="IGUANATEXCURSOR" val="25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780.xml><?xml version="1.0" encoding="utf-8"?>
<p:tagLst xmlns:a="http://schemas.openxmlformats.org/drawingml/2006/main" xmlns:r="http://schemas.openxmlformats.org/officeDocument/2006/relationships" xmlns:p="http://schemas.openxmlformats.org/presentationml/2006/main">
  <p:tag name="ORIGINALHEIGHT" val="3.01937"/>
  <p:tag name="ORIGINALWIDTH" val="2.955827"/>
  <p:tag name="EMFCHILD" val="True"/>
</p:tagLst>
</file>

<file path=ppt/tags/tag1781.xml><?xml version="1.0" encoding="utf-8"?>
<p:tagLst xmlns:a="http://schemas.openxmlformats.org/drawingml/2006/main" xmlns:r="http://schemas.openxmlformats.org/officeDocument/2006/relationships" xmlns:p="http://schemas.openxmlformats.org/presentationml/2006/main">
  <p:tag name="ORIGINALHEIGHT" val="6.178425"/>
  <p:tag name="ORIGINALWIDTH" val="4.913189"/>
  <p:tag name="EMFCHILD" val="True"/>
</p:tagLst>
</file>

<file path=ppt/tags/tag1782.xml><?xml version="1.0" encoding="utf-8"?>
<p:tagLst xmlns:a="http://schemas.openxmlformats.org/drawingml/2006/main" xmlns:r="http://schemas.openxmlformats.org/officeDocument/2006/relationships" xmlns:p="http://schemas.openxmlformats.org/presentationml/2006/main">
  <p:tag name="ORIGINALHEIGHT" val="9.564134"/>
  <p:tag name="ORIGINALWIDTH" val="2.288858"/>
  <p:tag name="EMFCHILD" val="True"/>
</p:tagLst>
</file>

<file path=ppt/tags/tag1783.xml><?xml version="1.0" encoding="utf-8"?>
<p:tagLst xmlns:a="http://schemas.openxmlformats.org/drawingml/2006/main" xmlns:r="http://schemas.openxmlformats.org/officeDocument/2006/relationships" xmlns:p="http://schemas.openxmlformats.org/presentationml/2006/main">
  <p:tag name="ORIGINALHEIGHT" val="8.966338"/>
  <p:tag name="ORIGINALWIDTH" val="3.45811"/>
  <p:tag name="LATEXADDIN" val="\documentclass{article}&#10;\usepackage{amsmath, amsfonts , amssymb, bm}&#10;\pagestyle{empty}&#10;\begin{document}&#10;&#10;$\{p_{l}, ..., p_{r}\}$&#10;&#10;&#10;\end{document}"/>
  <p:tag name="IGUANATEXSIZE" val="20"/>
  <p:tag name="IGUANATEXCURSOR" val="12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784.xml><?xml version="1.0" encoding="utf-8"?>
<p:tagLst xmlns:a="http://schemas.openxmlformats.org/drawingml/2006/main" xmlns:r="http://schemas.openxmlformats.org/officeDocument/2006/relationships" xmlns:p="http://schemas.openxmlformats.org/presentationml/2006/main">
  <p:tag name="ORIGINALHEIGHT" val="5.702599"/>
  <p:tag name="ORIGINALWIDTH" val="5.084921"/>
  <p:tag name="EMFCHILD" val="True"/>
</p:tagLst>
</file>

<file path=ppt/tags/tag1785.xml><?xml version="1.0" encoding="utf-8"?>
<p:tagLst xmlns:a="http://schemas.openxmlformats.org/drawingml/2006/main" xmlns:r="http://schemas.openxmlformats.org/officeDocument/2006/relationships" xmlns:p="http://schemas.openxmlformats.org/presentationml/2006/main">
  <p:tag name="ORIGINALHEIGHT" val="4.418622"/>
  <p:tag name="ORIGINALWIDTH" val="1.527402"/>
  <p:tag name="EMFCHILD" val="True"/>
</p:tagLst>
</file>

<file path=ppt/tags/tag1786.xml><?xml version="1.0" encoding="utf-8"?>
<p:tagLst xmlns:a="http://schemas.openxmlformats.org/drawingml/2006/main" xmlns:r="http://schemas.openxmlformats.org/officeDocument/2006/relationships" xmlns:p="http://schemas.openxmlformats.org/presentationml/2006/main">
  <p:tag name="ORIGINALHEIGHT" val="2.680945"/>
  <p:tag name="ORIGINALWIDTH" val="1.139724"/>
  <p:tag name="EMFCHILD" val="True"/>
</p:tagLst>
</file>

<file path=ppt/tags/tag1787.xml><?xml version="1.0" encoding="utf-8"?>
<p:tagLst xmlns:a="http://schemas.openxmlformats.org/drawingml/2006/main" xmlns:r="http://schemas.openxmlformats.org/officeDocument/2006/relationships" xmlns:p="http://schemas.openxmlformats.org/presentationml/2006/main">
  <p:tag name="ORIGINALHEIGHT" val="0.9504331"/>
  <p:tag name="ORIGINALWIDTH" val="1.032559"/>
  <p:tag name="EMFCHILD" val="True"/>
</p:tagLst>
</file>

<file path=ppt/tags/tag1788.xml><?xml version="1.0" encoding="utf-8"?>
<p:tagLst xmlns:a="http://schemas.openxmlformats.org/drawingml/2006/main" xmlns:r="http://schemas.openxmlformats.org/officeDocument/2006/relationships" xmlns:p="http://schemas.openxmlformats.org/presentationml/2006/main">
  <p:tag name="ORIGINALHEIGHT" val="0.9504331"/>
  <p:tag name="ORIGINALWIDTH" val="1.032559"/>
  <p:tag name="EMFCHILD" val="True"/>
</p:tagLst>
</file>

<file path=ppt/tags/tag1789.xml><?xml version="1.0" encoding="utf-8"?>
<p:tagLst xmlns:a="http://schemas.openxmlformats.org/drawingml/2006/main" xmlns:r="http://schemas.openxmlformats.org/officeDocument/2006/relationships" xmlns:p="http://schemas.openxmlformats.org/presentationml/2006/main">
  <p:tag name="ORIGINALHEIGHT" val="0.9504331"/>
  <p:tag name="ORIGINALWIDTH" val="1.032559"/>
  <p:tag name="EMFCHILD" val="True"/>
</p:tagLst>
</file>

<file path=ppt/tags/tag179.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790.xml><?xml version="1.0" encoding="utf-8"?>
<p:tagLst xmlns:a="http://schemas.openxmlformats.org/drawingml/2006/main" xmlns:r="http://schemas.openxmlformats.org/officeDocument/2006/relationships" xmlns:p="http://schemas.openxmlformats.org/presentationml/2006/main">
  <p:tag name="ORIGINALHEIGHT" val="2.680945"/>
  <p:tag name="ORIGINALWIDTH" val="1.139724"/>
  <p:tag name="EMFCHILD" val="True"/>
</p:tagLst>
</file>

<file path=ppt/tags/tag1791.xml><?xml version="1.0" encoding="utf-8"?>
<p:tagLst xmlns:a="http://schemas.openxmlformats.org/drawingml/2006/main" xmlns:r="http://schemas.openxmlformats.org/officeDocument/2006/relationships" xmlns:p="http://schemas.openxmlformats.org/presentationml/2006/main">
  <p:tag name="ORIGINALHEIGHT" val="5.702599"/>
  <p:tag name="ORIGINALWIDTH" val="5.084921"/>
  <p:tag name="EMFCHILD" val="True"/>
</p:tagLst>
</file>

<file path=ppt/tags/tag1792.xml><?xml version="1.0" encoding="utf-8"?>
<p:tagLst xmlns:a="http://schemas.openxmlformats.org/drawingml/2006/main" xmlns:r="http://schemas.openxmlformats.org/officeDocument/2006/relationships" xmlns:p="http://schemas.openxmlformats.org/presentationml/2006/main">
  <p:tag name="ORIGINALHEIGHT" val="2.830669"/>
  <p:tag name="ORIGINALWIDTH" val="3.170748"/>
  <p:tag name="EMFCHILD" val="True"/>
</p:tagLst>
</file>

<file path=ppt/tags/tag1793.xml><?xml version="1.0" encoding="utf-8"?>
<p:tagLst xmlns:a="http://schemas.openxmlformats.org/drawingml/2006/main" xmlns:r="http://schemas.openxmlformats.org/officeDocument/2006/relationships" xmlns:p="http://schemas.openxmlformats.org/presentationml/2006/main">
  <p:tag name="ORIGINALHEIGHT" val="8.966338"/>
  <p:tag name="ORIGINALWIDTH" val="3.45811"/>
  <p:tag name="EMFCHILD" val="True"/>
</p:tagLst>
</file>

<file path=ppt/tags/tag1794.xml><?xml version="1.0" encoding="utf-8"?>
<p:tagLst xmlns:a="http://schemas.openxmlformats.org/drawingml/2006/main" xmlns:r="http://schemas.openxmlformats.org/officeDocument/2006/relationships" xmlns:p="http://schemas.openxmlformats.org/presentationml/2006/main">
  <p:tag name="ORIGINALHEIGHT" val="27.35311"/>
  <p:tag name="ORIGINALWIDTH" val="166.0174"/>
  <p:tag name="OUTPUTTYPE" val="SVG"/>
  <p:tag name="IGUANATEXVERSION" val="160"/>
  <p:tag name="LATEXADDIN" val="\documentclass{article}&#10;\usepackage{amsmath, amsfonts , amssymb, bm}&#10;\pagestyle{empty}&#10;\begin{document}&#10;&#10;&#10;\begin{equation*}&#10;            P(a|q)=\sum_{i=1}^n P_{\text{TF-IDF}}(p_i|q)\cdot P(a_i|q,p_i)&#10;        \end{equation*}&#10;&#10;\end{document}"/>
  <p:tag name="IGUANATEXSIZE" val="20"/>
  <p:tag name="IGUANATEXCURSOR" val="22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795.xml><?xml version="1.0" encoding="utf-8"?>
<p:tagLst xmlns:a="http://schemas.openxmlformats.org/drawingml/2006/main" xmlns:r="http://schemas.openxmlformats.org/officeDocument/2006/relationships" xmlns:p="http://schemas.openxmlformats.org/presentationml/2006/main">
  <p:tag name="ORIGINALHEIGHT" val="22.55563"/>
  <p:tag name="ORIGINALWIDTH" val="144.3702"/>
  <p:tag name="OUTPUTTYPE" val="SVG"/>
  <p:tag name="IGUANATEXVERSION" val="160"/>
  <p:tag name="LATEXADDIN" val="\documentclass{article}&#10;\usepackage{amsmath, amsfonts , amssymb, bm}&#10;\pagestyle{empty}&#10;\begin{document}&#10;&#10;\begin{equation*}&#10;            P(a_i,q|p_i)=\frac{P(q|a_i,p_i)\cdot P(a_i|p_i)}{P(q|p_i)}&#10;        \end{equation*}&#10;&#10;&#10;\end{document}"/>
  <p:tag name="IGUANATEXSIZE" val="20"/>
  <p:tag name="IGUANATEXCURSOR" val="21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1796.xml><?xml version="1.0" encoding="utf-8"?>
<p:tagLst xmlns:a="http://schemas.openxmlformats.org/drawingml/2006/main" xmlns:r="http://schemas.openxmlformats.org/officeDocument/2006/relationships" xmlns:p="http://schemas.openxmlformats.org/presentationml/2006/main">
  <p:tag name="ORIGINALHEIGHT" val="6.520945"/>
  <p:tag name="ORIGINALWIDTH" val="7.064567"/>
  <p:tag name="LATEXADDIN" val="\documentclass{article}&#10;\usepackage{amsmath, amsfonts , amssymb, bm}&#10;\pagestyle{empty}&#10;\begin{document}&#10;&#10;\begin{equation*}&#10;            P(a_i,q|p_i)=\frac{P(q|a_i,p_i)\cdot P(a_i|p_i)}{P(q|p_i)}&#10;        \end{equation*}&#10;&#10;&#10;\end{document}"/>
  <p:tag name="IGUANATEXSIZE" val="20"/>
  <p:tag name="IGUANATEXCURSOR" val="21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797.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798.xml><?xml version="1.0" encoding="utf-8"?>
<p:tagLst xmlns:a="http://schemas.openxmlformats.org/drawingml/2006/main" xmlns:r="http://schemas.openxmlformats.org/officeDocument/2006/relationships" xmlns:p="http://schemas.openxmlformats.org/presentationml/2006/main">
  <p:tag name="ORIGINALHEIGHT" val="4.325"/>
  <p:tag name="ORIGINALWIDTH" val="4.531614"/>
  <p:tag name="EMFCHILD" val="True"/>
</p:tagLst>
</file>

<file path=ppt/tags/tag1799.xml><?xml version="1.0" encoding="utf-8"?>
<p:tagLst xmlns:a="http://schemas.openxmlformats.org/drawingml/2006/main" xmlns:r="http://schemas.openxmlformats.org/officeDocument/2006/relationships" xmlns:p="http://schemas.openxmlformats.org/presentationml/2006/main">
  <p:tag name="ORIGINALHEIGHT" val="4.497835"/>
  <p:tag name="ORIGINALWIDTH" val="2.098583"/>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180.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1800.xml><?xml version="1.0" encoding="utf-8"?>
<p:tagLst xmlns:a="http://schemas.openxmlformats.org/drawingml/2006/main" xmlns:r="http://schemas.openxmlformats.org/officeDocument/2006/relationships" xmlns:p="http://schemas.openxmlformats.org/presentationml/2006/main">
  <p:tag name="ORIGINALHEIGHT" val="2.854685"/>
  <p:tag name="ORIGINALWIDTH" val="1.157638"/>
  <p:tag name="EMFCHILD" val="True"/>
</p:tagLst>
</file>

<file path=ppt/tags/tag1801.xml><?xml version="1.0" encoding="utf-8"?>
<p:tagLst xmlns:a="http://schemas.openxmlformats.org/drawingml/2006/main" xmlns:r="http://schemas.openxmlformats.org/officeDocument/2006/relationships" xmlns:p="http://schemas.openxmlformats.org/presentationml/2006/main">
  <p:tag name="ORIGINALHEIGHT" val="6.072205"/>
  <p:tag name="ORIGINALWIDTH" val="4.076457"/>
  <p:tag name="EMFCHILD" val="True"/>
</p:tagLst>
</file>

<file path=ppt/tags/tag1802.xml><?xml version="1.0" encoding="utf-8"?>
<p:tagLst xmlns:a="http://schemas.openxmlformats.org/drawingml/2006/main" xmlns:r="http://schemas.openxmlformats.org/officeDocument/2006/relationships" xmlns:p="http://schemas.openxmlformats.org/presentationml/2006/main">
  <p:tag name="ORIGINALHEIGHT" val="9.54752"/>
  <p:tag name="ORIGINALWIDTH" val="0.395748"/>
  <p:tag name="EMFCHILD" val="True"/>
</p:tagLst>
</file>

<file path=ppt/tags/tag1803.xml><?xml version="1.0" encoding="utf-8"?>
<p:tagLst xmlns:a="http://schemas.openxmlformats.org/drawingml/2006/main" xmlns:r="http://schemas.openxmlformats.org/officeDocument/2006/relationships" xmlns:p="http://schemas.openxmlformats.org/presentationml/2006/main">
  <p:tag name="ORIGINALHEIGHT" val="6.072205"/>
  <p:tag name="ORIGINALWIDTH" val="5.164843"/>
  <p:tag name="EMFCHILD" val="True"/>
</p:tagLst>
</file>

<file path=ppt/tags/tag1804.xml><?xml version="1.0" encoding="utf-8"?>
<p:tagLst xmlns:a="http://schemas.openxmlformats.org/drawingml/2006/main" xmlns:r="http://schemas.openxmlformats.org/officeDocument/2006/relationships" xmlns:p="http://schemas.openxmlformats.org/presentationml/2006/main">
  <p:tag name="ORIGINALHEIGHT" val="4.497835"/>
  <p:tag name="ORIGINALWIDTH" val="2.098583"/>
  <p:tag name="EMFCHILD" val="True"/>
</p:tagLst>
</file>

<file path=ppt/tags/tag1805.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806.xml><?xml version="1.0" encoding="utf-8"?>
<p:tagLst xmlns:a="http://schemas.openxmlformats.org/drawingml/2006/main" xmlns:r="http://schemas.openxmlformats.org/officeDocument/2006/relationships" xmlns:p="http://schemas.openxmlformats.org/presentationml/2006/main">
  <p:tag name="ORIGINALHEIGHT" val="2.234094"/>
  <p:tag name="ORIGINALWIDTH" val="6.579764"/>
  <p:tag name="EMFCHILD" val="True"/>
</p:tagLst>
</file>

<file path=ppt/tags/tag1807.xml><?xml version="1.0" encoding="utf-8"?>
<p:tagLst xmlns:a="http://schemas.openxmlformats.org/drawingml/2006/main" xmlns:r="http://schemas.openxmlformats.org/officeDocument/2006/relationships" xmlns:p="http://schemas.openxmlformats.org/presentationml/2006/main">
  <p:tag name="ORIGINALHEIGHT" val="6.520945"/>
  <p:tag name="ORIGINALWIDTH" val="7.064567"/>
  <p:tag name="EMFCHILD" val="True"/>
</p:tagLst>
</file>

<file path=ppt/tags/tag1808.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809.xml><?xml version="1.0" encoding="utf-8"?>
<p:tagLst xmlns:a="http://schemas.openxmlformats.org/drawingml/2006/main" xmlns:r="http://schemas.openxmlformats.org/officeDocument/2006/relationships" xmlns:p="http://schemas.openxmlformats.org/presentationml/2006/main">
  <p:tag name="ORIGINALHEIGHT" val="6.072205"/>
  <p:tag name="ORIGINALWIDTH" val="4.076457"/>
  <p:tag name="EMFCHILD" val="True"/>
</p:tagLst>
</file>

<file path=ppt/tags/tag181.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810.xml><?xml version="1.0" encoding="utf-8"?>
<p:tagLst xmlns:a="http://schemas.openxmlformats.org/drawingml/2006/main" xmlns:r="http://schemas.openxmlformats.org/officeDocument/2006/relationships" xmlns:p="http://schemas.openxmlformats.org/presentationml/2006/main">
  <p:tag name="ORIGINALHEIGHT" val="9.54752"/>
  <p:tag name="ORIGINALWIDTH" val="0.395748"/>
  <p:tag name="EMFCHILD" val="True"/>
</p:tagLst>
</file>

<file path=ppt/tags/tag1811.xml><?xml version="1.0" encoding="utf-8"?>
<p:tagLst xmlns:a="http://schemas.openxmlformats.org/drawingml/2006/main" xmlns:r="http://schemas.openxmlformats.org/officeDocument/2006/relationships" xmlns:p="http://schemas.openxmlformats.org/presentationml/2006/main">
  <p:tag name="ORIGINALHEIGHT" val="4.325"/>
  <p:tag name="ORIGINALWIDTH" val="4.531614"/>
  <p:tag name="EMFCHILD" val="True"/>
</p:tagLst>
</file>

<file path=ppt/tags/tag1812.xml><?xml version="1.0" encoding="utf-8"?>
<p:tagLst xmlns:a="http://schemas.openxmlformats.org/drawingml/2006/main" xmlns:r="http://schemas.openxmlformats.org/officeDocument/2006/relationships" xmlns:p="http://schemas.openxmlformats.org/presentationml/2006/main">
  <p:tag name="ORIGINALHEIGHT" val="4.497835"/>
  <p:tag name="ORIGINALWIDTH" val="2.098583"/>
  <p:tag name="EMFCHILD" val="True"/>
</p:tagLst>
</file>

<file path=ppt/tags/tag1813.xml><?xml version="1.0" encoding="utf-8"?>
<p:tagLst xmlns:a="http://schemas.openxmlformats.org/drawingml/2006/main" xmlns:r="http://schemas.openxmlformats.org/officeDocument/2006/relationships" xmlns:p="http://schemas.openxmlformats.org/presentationml/2006/main">
  <p:tag name="ORIGINALHEIGHT" val="2.854685"/>
  <p:tag name="ORIGINALWIDTH" val="1.157638"/>
  <p:tag name="EMFCHILD" val="True"/>
</p:tagLst>
</file>

<file path=ppt/tags/tag1814.xml><?xml version="1.0" encoding="utf-8"?>
<p:tagLst xmlns:a="http://schemas.openxmlformats.org/drawingml/2006/main" xmlns:r="http://schemas.openxmlformats.org/officeDocument/2006/relationships" xmlns:p="http://schemas.openxmlformats.org/presentationml/2006/main">
  <p:tag name="ORIGINALHEIGHT" val="6.072205"/>
  <p:tag name="ORIGINALWIDTH" val="5.164843"/>
  <p:tag name="EMFCHILD" val="True"/>
</p:tagLst>
</file>

<file path=ppt/tags/tag1815.xml><?xml version="1.0" encoding="utf-8"?>
<p:tagLst xmlns:a="http://schemas.openxmlformats.org/drawingml/2006/main" xmlns:r="http://schemas.openxmlformats.org/officeDocument/2006/relationships" xmlns:p="http://schemas.openxmlformats.org/presentationml/2006/main">
  <p:tag name="ORIGINALHEIGHT" val="4.497835"/>
  <p:tag name="ORIGINALWIDTH" val="2.098583"/>
  <p:tag name="EMFCHILD" val="True"/>
</p:tagLst>
</file>

<file path=ppt/tags/tag1816.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817.xml><?xml version="1.0" encoding="utf-8"?>
<p:tagLst xmlns:a="http://schemas.openxmlformats.org/drawingml/2006/main" xmlns:r="http://schemas.openxmlformats.org/officeDocument/2006/relationships" xmlns:p="http://schemas.openxmlformats.org/presentationml/2006/main">
  <p:tag name="ORIGINALHEIGHT" val="1.012008"/>
  <p:tag name="ORIGINALWIDTH" val="1.048779"/>
  <p:tag name="EMFCHILD" val="True"/>
</p:tagLst>
</file>

<file path=ppt/tags/tag1818.xml><?xml version="1.0" encoding="utf-8"?>
<p:tagLst xmlns:a="http://schemas.openxmlformats.org/drawingml/2006/main" xmlns:r="http://schemas.openxmlformats.org/officeDocument/2006/relationships" xmlns:p="http://schemas.openxmlformats.org/presentationml/2006/main">
  <p:tag name="ORIGINALHEIGHT" val="6.520945"/>
  <p:tag name="ORIGINALWIDTH" val="7.064567"/>
  <p:tag name="EMFCHILD" val="True"/>
</p:tagLst>
</file>

<file path=ppt/tags/tag1819.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82.xml><?xml version="1.0" encoding="utf-8"?>
<p:tagLst xmlns:a="http://schemas.openxmlformats.org/drawingml/2006/main" xmlns:r="http://schemas.openxmlformats.org/officeDocument/2006/relationships" xmlns:p="http://schemas.openxmlformats.org/presentationml/2006/main">
  <p:tag name="ORIGINALHEIGHT" val="4.582795"/>
  <p:tag name="ORIGINALWIDTH" val="6.555394"/>
  <p:tag name="EMFCHILD" val="True"/>
</p:tagLst>
</file>

<file path=ppt/tags/tag1820.xml><?xml version="1.0" encoding="utf-8"?>
<p:tagLst xmlns:a="http://schemas.openxmlformats.org/drawingml/2006/main" xmlns:r="http://schemas.openxmlformats.org/officeDocument/2006/relationships" xmlns:p="http://schemas.openxmlformats.org/presentationml/2006/main">
  <p:tag name="ORIGINALHEIGHT" val="4.325"/>
  <p:tag name="ORIGINALWIDTH" val="4.531614"/>
  <p:tag name="EMFCHILD" val="True"/>
</p:tagLst>
</file>

<file path=ppt/tags/tag1821.xml><?xml version="1.0" encoding="utf-8"?>
<p:tagLst xmlns:a="http://schemas.openxmlformats.org/drawingml/2006/main" xmlns:r="http://schemas.openxmlformats.org/officeDocument/2006/relationships" xmlns:p="http://schemas.openxmlformats.org/presentationml/2006/main">
  <p:tag name="ORIGINALHEIGHT" val="4.497835"/>
  <p:tag name="ORIGINALWIDTH" val="2.098583"/>
  <p:tag name="EMFCHILD" val="True"/>
</p:tagLst>
</file>

<file path=ppt/tags/tag1822.xml><?xml version="1.0" encoding="utf-8"?>
<p:tagLst xmlns:a="http://schemas.openxmlformats.org/drawingml/2006/main" xmlns:r="http://schemas.openxmlformats.org/officeDocument/2006/relationships" xmlns:p="http://schemas.openxmlformats.org/presentationml/2006/main">
  <p:tag name="ORIGINALHEIGHT" val="9.54752"/>
  <p:tag name="ORIGINALWIDTH" val="0.395748"/>
  <p:tag name="EMFCHILD" val="True"/>
</p:tagLst>
</file>

<file path=ppt/tags/tag1823.xml><?xml version="1.0" encoding="utf-8"?>
<p:tagLst xmlns:a="http://schemas.openxmlformats.org/drawingml/2006/main" xmlns:r="http://schemas.openxmlformats.org/officeDocument/2006/relationships" xmlns:p="http://schemas.openxmlformats.org/presentationml/2006/main">
  <p:tag name="ORIGINALHEIGHT" val="6.072205"/>
  <p:tag name="ORIGINALWIDTH" val="5.164843"/>
  <p:tag name="EMFCHILD" val="True"/>
</p:tagLst>
</file>

<file path=ppt/tags/tag1824.xml><?xml version="1.0" encoding="utf-8"?>
<p:tagLst xmlns:a="http://schemas.openxmlformats.org/drawingml/2006/main" xmlns:r="http://schemas.openxmlformats.org/officeDocument/2006/relationships" xmlns:p="http://schemas.openxmlformats.org/presentationml/2006/main">
  <p:tag name="ORIGINALHEIGHT" val="4.497835"/>
  <p:tag name="ORIGINALWIDTH" val="2.098583"/>
  <p:tag name="EMFCHILD" val="True"/>
</p:tagLst>
</file>

<file path=ppt/tags/tag1825.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826.xml><?xml version="1.0" encoding="utf-8"?>
<p:tagLst xmlns:a="http://schemas.openxmlformats.org/drawingml/2006/main" xmlns:r="http://schemas.openxmlformats.org/officeDocument/2006/relationships" xmlns:p="http://schemas.openxmlformats.org/presentationml/2006/main">
  <p:tag name="ORIGINALHEIGHT" val="0.3818504"/>
  <p:tag name="ORIGINALWIDTH" val="86.2496"/>
  <p:tag name="EMFCHILD" val="True"/>
</p:tagLst>
</file>

<file path=ppt/tags/tag1827.xml><?xml version="1.0" encoding="utf-8"?>
<p:tagLst xmlns:a="http://schemas.openxmlformats.org/drawingml/2006/main" xmlns:r="http://schemas.openxmlformats.org/officeDocument/2006/relationships" xmlns:p="http://schemas.openxmlformats.org/presentationml/2006/main">
  <p:tag name="ORIGINALHEIGHT" val="6.520945"/>
  <p:tag name="ORIGINALWIDTH" val="7.064567"/>
  <p:tag name="EMFCHILD" val="True"/>
</p:tagLst>
</file>

<file path=ppt/tags/tag1828.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829.xml><?xml version="1.0" encoding="utf-8"?>
<p:tagLst xmlns:a="http://schemas.openxmlformats.org/drawingml/2006/main" xmlns:r="http://schemas.openxmlformats.org/officeDocument/2006/relationships" xmlns:p="http://schemas.openxmlformats.org/presentationml/2006/main">
  <p:tag name="ORIGINALHEIGHT" val="6.072205"/>
  <p:tag name="ORIGINALWIDTH" val="4.076457"/>
  <p:tag name="EMFCHILD" val="True"/>
</p:tagLst>
</file>

<file path=ppt/tags/tag18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830.xml><?xml version="1.0" encoding="utf-8"?>
<p:tagLst xmlns:a="http://schemas.openxmlformats.org/drawingml/2006/main" xmlns:r="http://schemas.openxmlformats.org/officeDocument/2006/relationships" xmlns:p="http://schemas.openxmlformats.org/presentationml/2006/main">
  <p:tag name="ORIGINALHEIGHT" val="9.54752"/>
  <p:tag name="ORIGINALWIDTH" val="0.395748"/>
  <p:tag name="EMFCHILD" val="True"/>
</p:tagLst>
</file>

<file path=ppt/tags/tag1831.xml><?xml version="1.0" encoding="utf-8"?>
<p:tagLst xmlns:a="http://schemas.openxmlformats.org/drawingml/2006/main" xmlns:r="http://schemas.openxmlformats.org/officeDocument/2006/relationships" xmlns:p="http://schemas.openxmlformats.org/presentationml/2006/main">
  <p:tag name="ORIGINALHEIGHT" val="6.072205"/>
  <p:tag name="ORIGINALWIDTH" val="5.164843"/>
  <p:tag name="EMFCHILD" val="True"/>
</p:tagLst>
</file>

<file path=ppt/tags/tag1832.xml><?xml version="1.0" encoding="utf-8"?>
<p:tagLst xmlns:a="http://schemas.openxmlformats.org/drawingml/2006/main" xmlns:r="http://schemas.openxmlformats.org/officeDocument/2006/relationships" xmlns:p="http://schemas.openxmlformats.org/presentationml/2006/main">
  <p:tag name="ORIGINALHEIGHT" val="4.497835"/>
  <p:tag name="ORIGINALWIDTH" val="2.098583"/>
  <p:tag name="EMFCHILD" val="True"/>
</p:tagLst>
</file>

<file path=ppt/tags/tag1833.xml><?xml version="1.0" encoding="utf-8"?>
<p:tagLst xmlns:a="http://schemas.openxmlformats.org/drawingml/2006/main" xmlns:r="http://schemas.openxmlformats.org/officeDocument/2006/relationships" xmlns:p="http://schemas.openxmlformats.org/presentationml/2006/main">
  <p:tag name="ORIGINALHEIGHT" val="9.54752"/>
  <p:tag name="ORIGINALWIDTH" val="2.295472"/>
  <p:tag name="EMFCHILD" val="True"/>
</p:tagLst>
</file>

<file path=ppt/tags/tag1834.xml><?xml version="1.0" encoding="utf-8"?>
<p:tagLst xmlns:a="http://schemas.openxmlformats.org/drawingml/2006/main" xmlns:r="http://schemas.openxmlformats.org/officeDocument/2006/relationships" xmlns:p="http://schemas.openxmlformats.org/presentationml/2006/main">
  <p:tag name="ORIGINALHEIGHT" val="6.804449"/>
  <p:tag name="ORIGINALWIDTH" val="7.113307"/>
  <p:tag name="LATEXADDIN" val="\documentclass{article}&#10;\usepackage{amsmath, amsfonts , amssymb, bm}&#10;\pagestyle{empty}&#10;\begin{document}&#10;&#10;&#10;\begin{equation*}&#10;            P(a|q)=\sum_{i=1}^n P_{\text{TF-IDF}}(p_i|q)\cdot P(a_i|q,p_i)&#10;        \end{equation*}&#10;&#10;\end{document}"/>
  <p:tag name="IGUANATEXSIZE" val="20"/>
  <p:tag name="IGUANATEXCURSOR" val="22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183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836.xml><?xml version="1.0" encoding="utf-8"?>
<p:tagLst xmlns:a="http://schemas.openxmlformats.org/drawingml/2006/main" xmlns:r="http://schemas.openxmlformats.org/officeDocument/2006/relationships" xmlns:p="http://schemas.openxmlformats.org/presentationml/2006/main">
  <p:tag name="ORIGINALHEIGHT" val="4.513071"/>
  <p:tag name="ORIGINALWIDTH" val="4.562874"/>
  <p:tag name="EMFCHILD" val="True"/>
</p:tagLst>
</file>

<file path=ppt/tags/tag1837.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1838.xml><?xml version="1.0" encoding="utf-8"?>
<p:tagLst xmlns:a="http://schemas.openxmlformats.org/drawingml/2006/main" xmlns:r="http://schemas.openxmlformats.org/officeDocument/2006/relationships" xmlns:p="http://schemas.openxmlformats.org/presentationml/2006/main">
  <p:tag name="ORIGINALHEIGHT" val="6.33622"/>
  <p:tag name="ORIGINALWIDTH" val="4.104606"/>
  <p:tag name="EMFCHILD" val="True"/>
</p:tagLst>
</file>

<file path=ppt/tags/tag183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84.xml><?xml version="1.0" encoding="utf-8"?>
<p:tagLst xmlns:a="http://schemas.openxmlformats.org/drawingml/2006/main" xmlns:r="http://schemas.openxmlformats.org/officeDocument/2006/relationships" xmlns:p="http://schemas.openxmlformats.org/presentationml/2006/main">
  <p:tag name="ORIGINALHEIGHT" val="6.99374"/>
  <p:tag name="ORIGINALWIDTH" val="5.81815"/>
  <p:tag name="EMFCHILD" val="True"/>
</p:tagLst>
</file>

<file path=ppt/tags/tag1840.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841.xml><?xml version="1.0" encoding="utf-8"?>
<p:tagLst xmlns:a="http://schemas.openxmlformats.org/drawingml/2006/main" xmlns:r="http://schemas.openxmlformats.org/officeDocument/2006/relationships" xmlns:p="http://schemas.openxmlformats.org/presentationml/2006/main">
  <p:tag name="ORIGINALHEIGHT" val="3.145197"/>
  <p:tag name="ORIGINALWIDTH" val="4.260984"/>
  <p:tag name="EMFCHILD" val="True"/>
</p:tagLst>
</file>

<file path=ppt/tags/tag1842.xml><?xml version="1.0" encoding="utf-8"?>
<p:tagLst xmlns:a="http://schemas.openxmlformats.org/drawingml/2006/main" xmlns:r="http://schemas.openxmlformats.org/officeDocument/2006/relationships" xmlns:p="http://schemas.openxmlformats.org/presentationml/2006/main">
  <p:tag name="ORIGINALHEIGHT" val="13.94768"/>
  <p:tag name="ORIGINALWIDTH" val="13.26024"/>
  <p:tag name="EMFCHILD" val="True"/>
</p:tagLst>
</file>

<file path=ppt/tags/tag1843.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844.xml><?xml version="1.0" encoding="utf-8"?>
<p:tagLst xmlns:a="http://schemas.openxmlformats.org/drawingml/2006/main" xmlns:r="http://schemas.openxmlformats.org/officeDocument/2006/relationships" xmlns:p="http://schemas.openxmlformats.org/presentationml/2006/main">
  <p:tag name="ORIGINALHEIGHT" val="1.875945"/>
  <p:tag name="ORIGINALWIDTH" val="5.132717"/>
  <p:tag name="EMFCHILD" val="True"/>
</p:tagLst>
</file>

<file path=ppt/tags/tag1845.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1846.xml><?xml version="1.0" encoding="utf-8"?>
<p:tagLst xmlns:a="http://schemas.openxmlformats.org/drawingml/2006/main" xmlns:r="http://schemas.openxmlformats.org/officeDocument/2006/relationships" xmlns:p="http://schemas.openxmlformats.org/presentationml/2006/main">
  <p:tag name="ORIGINALHEIGHT" val="6.804449"/>
  <p:tag name="ORIGINALWIDTH" val="7.113307"/>
  <p:tag name="EMFCHILD" val="True"/>
</p:tagLst>
</file>

<file path=ppt/tags/tag1847.xml><?xml version="1.0" encoding="utf-8"?>
<p:tagLst xmlns:a="http://schemas.openxmlformats.org/drawingml/2006/main" xmlns:r="http://schemas.openxmlformats.org/officeDocument/2006/relationships" xmlns:p="http://schemas.openxmlformats.org/presentationml/2006/main">
  <p:tag name="ORIGINALHEIGHT" val="4.714292"/>
  <p:tag name="ORIGINALWIDTH" val="5.007205"/>
  <p:tag name="EMFCHILD" val="True"/>
</p:tagLst>
</file>

<file path=ppt/tags/tag1848.xml><?xml version="1.0" encoding="utf-8"?>
<p:tagLst xmlns:a="http://schemas.openxmlformats.org/drawingml/2006/main" xmlns:r="http://schemas.openxmlformats.org/officeDocument/2006/relationships" xmlns:p="http://schemas.openxmlformats.org/presentationml/2006/main">
  <p:tag name="ORIGINALHEIGHT" val="4.735236"/>
  <p:tag name="ORIGINALWIDTH" val="4.365591"/>
  <p:tag name="EMFCHILD" val="True"/>
</p:tagLst>
</file>

<file path=ppt/tags/tag1849.xml><?xml version="1.0" encoding="utf-8"?>
<p:tagLst xmlns:a="http://schemas.openxmlformats.org/drawingml/2006/main" xmlns:r="http://schemas.openxmlformats.org/officeDocument/2006/relationships" xmlns:p="http://schemas.openxmlformats.org/presentationml/2006/main">
  <p:tag name="ORIGINALHEIGHT" val="0.4742126"/>
  <p:tag name="ORIGINALWIDTH" val="2.050276"/>
  <p:tag name="EMFCHILD" val="True"/>
</p:tagLst>
</file>

<file path=ppt/tags/tag185.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850.xml><?xml version="1.0" encoding="utf-8"?>
<p:tagLst xmlns:a="http://schemas.openxmlformats.org/drawingml/2006/main" xmlns:r="http://schemas.openxmlformats.org/officeDocument/2006/relationships" xmlns:p="http://schemas.openxmlformats.org/presentationml/2006/main">
  <p:tag name="ORIGINALHEIGHT" val="4.76311"/>
  <p:tag name="ORIGINALWIDTH" val="2.168858"/>
  <p:tag name="EMFCHILD" val="True"/>
</p:tagLst>
</file>

<file path=ppt/tags/tag1851.xml><?xml version="1.0" encoding="utf-8"?>
<p:tagLst xmlns:a="http://schemas.openxmlformats.org/drawingml/2006/main" xmlns:r="http://schemas.openxmlformats.org/officeDocument/2006/relationships" xmlns:p="http://schemas.openxmlformats.org/presentationml/2006/main">
  <p:tag name="ORIGINALHEIGHT" val="4.76311"/>
  <p:tag name="ORIGINALWIDTH" val="5.097874"/>
  <p:tag name="EMFCHILD" val="True"/>
</p:tagLst>
</file>

<file path=ppt/tags/tag1852.xml><?xml version="1.0" encoding="utf-8"?>
<p:tagLst xmlns:a="http://schemas.openxmlformats.org/drawingml/2006/main" xmlns:r="http://schemas.openxmlformats.org/officeDocument/2006/relationships" xmlns:p="http://schemas.openxmlformats.org/presentationml/2006/main">
  <p:tag name="ORIGINALHEIGHT" val="4.735236"/>
  <p:tag name="ORIGINALWIDTH" val="4.365591"/>
  <p:tag name="EMFCHILD" val="True"/>
</p:tagLst>
</file>

<file path=ppt/tags/tag185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854.xml><?xml version="1.0" encoding="utf-8"?>
<p:tagLst xmlns:a="http://schemas.openxmlformats.org/drawingml/2006/main" xmlns:r="http://schemas.openxmlformats.org/officeDocument/2006/relationships" xmlns:p="http://schemas.openxmlformats.org/presentationml/2006/main">
  <p:tag name="ORIGINALHEIGHT" val="6.33622"/>
  <p:tag name="ORIGINALWIDTH" val="5.200472"/>
  <p:tag name="EMFCHILD" val="True"/>
</p:tagLst>
</file>

<file path=ppt/tags/tag1855.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856.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1857.xml><?xml version="1.0" encoding="utf-8"?>
<p:tagLst xmlns:a="http://schemas.openxmlformats.org/drawingml/2006/main" xmlns:r="http://schemas.openxmlformats.org/officeDocument/2006/relationships" xmlns:p="http://schemas.openxmlformats.org/presentationml/2006/main">
  <p:tag name="ORIGINALHEIGHT" val="6.33622"/>
  <p:tag name="ORIGINALWIDTH" val="4.104606"/>
  <p:tag name="EMFCHILD" val="True"/>
</p:tagLst>
</file>

<file path=ppt/tags/tag1858.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859.xml><?xml version="1.0" encoding="utf-8"?>
<p:tagLst xmlns:a="http://schemas.openxmlformats.org/drawingml/2006/main" xmlns:r="http://schemas.openxmlformats.org/officeDocument/2006/relationships" xmlns:p="http://schemas.openxmlformats.org/presentationml/2006/main">
  <p:tag name="ORIGINALHEIGHT" val="1.056024"/>
  <p:tag name="ORIGINALWIDTH" val="1.056024"/>
  <p:tag name="EMFCHILD" val="True"/>
</p:tagLst>
</file>

<file path=ppt/tags/tag186.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860.xml><?xml version="1.0" encoding="utf-8"?>
<p:tagLst xmlns:a="http://schemas.openxmlformats.org/drawingml/2006/main" xmlns:r="http://schemas.openxmlformats.org/officeDocument/2006/relationships" xmlns:p="http://schemas.openxmlformats.org/presentationml/2006/main">
  <p:tag name="ORIGINALHEIGHT" val="6.804449"/>
  <p:tag name="ORIGINALWIDTH" val="7.113307"/>
  <p:tag name="EMFCHILD" val="True"/>
</p:tagLst>
</file>

<file path=ppt/tags/tag1861.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862.xml><?xml version="1.0" encoding="utf-8"?>
<p:tagLst xmlns:a="http://schemas.openxmlformats.org/drawingml/2006/main" xmlns:r="http://schemas.openxmlformats.org/officeDocument/2006/relationships" xmlns:p="http://schemas.openxmlformats.org/presentationml/2006/main">
  <p:tag name="ORIGINALHEIGHT" val="4.513071"/>
  <p:tag name="ORIGINALWIDTH" val="4.562874"/>
  <p:tag name="EMFCHILD" val="True"/>
</p:tagLst>
</file>

<file path=ppt/tags/tag1863.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864.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1865.xml><?xml version="1.0" encoding="utf-8"?>
<p:tagLst xmlns:a="http://schemas.openxmlformats.org/drawingml/2006/main" xmlns:r="http://schemas.openxmlformats.org/officeDocument/2006/relationships" xmlns:p="http://schemas.openxmlformats.org/presentationml/2006/main">
  <p:tag name="ORIGINALHEIGHT" val="6.33622"/>
  <p:tag name="ORIGINALWIDTH" val="4.104606"/>
  <p:tag name="EMFCHILD" val="True"/>
</p:tagLst>
</file>

<file path=ppt/tags/tag1866.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1867.xml><?xml version="1.0" encoding="utf-8"?>
<p:tagLst xmlns:a="http://schemas.openxmlformats.org/drawingml/2006/main" xmlns:r="http://schemas.openxmlformats.org/officeDocument/2006/relationships" xmlns:p="http://schemas.openxmlformats.org/presentationml/2006/main">
  <p:tag name="ORIGINALHEIGHT" val="6.33622"/>
  <p:tag name="ORIGINALWIDTH" val="5.200472"/>
  <p:tag name="EMFCHILD" val="True"/>
</p:tagLst>
</file>

<file path=ppt/tags/tag1868.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86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87.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188.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18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190.xml><?xml version="1.0" encoding="utf-8"?>
<p:tagLst xmlns:a="http://schemas.openxmlformats.org/drawingml/2006/main" xmlns:r="http://schemas.openxmlformats.org/officeDocument/2006/relationships" xmlns:p="http://schemas.openxmlformats.org/presentationml/2006/main">
  <p:tag name="ORIGINALHEIGHT" val="4.582795"/>
  <p:tag name="ORIGINALWIDTH" val="6.555394"/>
  <p:tag name="EMFCHILD" val="True"/>
</p:tagLst>
</file>

<file path=ppt/tags/tag191.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192.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193.xml><?xml version="1.0" encoding="utf-8"?>
<p:tagLst xmlns:a="http://schemas.openxmlformats.org/drawingml/2006/main" xmlns:r="http://schemas.openxmlformats.org/officeDocument/2006/relationships" xmlns:p="http://schemas.openxmlformats.org/presentationml/2006/main">
  <p:tag name="ORIGINALHEIGHT" val="4.714292"/>
  <p:tag name="ORIGINALWIDTH" val="5.209449"/>
  <p:tag name="EMFCHILD" val="True"/>
</p:tagLst>
</file>

<file path=ppt/tags/tag194.xml><?xml version="1.0" encoding="utf-8"?>
<p:tagLst xmlns:a="http://schemas.openxmlformats.org/drawingml/2006/main" xmlns:r="http://schemas.openxmlformats.org/officeDocument/2006/relationships" xmlns:p="http://schemas.openxmlformats.org/presentationml/2006/main">
  <p:tag name="ORIGINALHEIGHT" val="5.042087"/>
  <p:tag name="ORIGINALWIDTH" val="4.428386"/>
  <p:tag name="EMFCHILD" val="True"/>
</p:tagLst>
</file>

<file path=ppt/tags/tag195.xml><?xml version="1.0" encoding="utf-8"?>
<p:tagLst xmlns:a="http://schemas.openxmlformats.org/drawingml/2006/main" xmlns:r="http://schemas.openxmlformats.org/officeDocument/2006/relationships" xmlns:p="http://schemas.openxmlformats.org/presentationml/2006/main">
  <p:tag name="ORIGINALHEIGHT" val="9.962638"/>
  <p:tag name="ORIGINALWIDTH" val="1.364843"/>
  <p:tag name="EMFCHILD" val="True"/>
</p:tagLst>
</file>

<file path=ppt/tags/tag196.xml><?xml version="1.0" encoding="utf-8"?>
<p:tagLst xmlns:a="http://schemas.openxmlformats.org/drawingml/2006/main" xmlns:r="http://schemas.openxmlformats.org/officeDocument/2006/relationships" xmlns:p="http://schemas.openxmlformats.org/presentationml/2006/main">
  <p:tag name="ORIGINALHEIGHT" val="6.99374"/>
  <p:tag name="ORIGINALWIDTH" val="5.81815"/>
  <p:tag name="EMFCHILD" val="True"/>
</p:tagLst>
</file>

<file path=ppt/tags/tag197.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198.xml><?xml version="1.0" encoding="utf-8"?>
<p:tagLst xmlns:a="http://schemas.openxmlformats.org/drawingml/2006/main" xmlns:r="http://schemas.openxmlformats.org/officeDocument/2006/relationships" xmlns:p="http://schemas.openxmlformats.org/presentationml/2006/main">
  <p:tag name="ORIGINALHEIGHT" val="6.216653"/>
  <p:tag name="ORIGINALWIDTH" val="1.085906"/>
  <p:tag name="EMFCHILD" val="True"/>
</p:tagLst>
</file>

<file path=ppt/tags/tag199.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7.133228"/>
  <p:tag name="ORIGINALWIDTH" val="6.83437"/>
  <p:tag name="LATEXADDIN" val="\documentclass{article}&#10;\usepackage{amsmath, amsfonts , amssymb, bm}&#10;\pagestyle{empty}&#10;\begin{document}&#10;&#10;&#10;\begin{align*}&#10;    A &amp;= {\arg\max}_{C_i \in S} P(C_i|Q) \\&#10;    P(C_i|Q) &amp;= \frac{\text{exp}\left(\sum_j \lambda_j f_j(Q, C_i)\right)}{\sum_{C} \text{exp}\left(\sum_j \lambda_j f_j(Q, C)\right)}&#10;\end{align*}&#10;&#10;\end{document}"/>
  <p:tag name="IGUANATEXSIZE" val="20"/>
  <p:tag name="IGUANATEXCURSOR" val="13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0.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200.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201.xml><?xml version="1.0" encoding="utf-8"?>
<p:tagLst xmlns:a="http://schemas.openxmlformats.org/drawingml/2006/main" xmlns:r="http://schemas.openxmlformats.org/officeDocument/2006/relationships" xmlns:p="http://schemas.openxmlformats.org/presentationml/2006/main">
  <p:tag name="ORIGINALHEIGHT" val="6.216653"/>
  <p:tag name="ORIGINALWIDTH" val="1.085906"/>
  <p:tag name="EMFCHILD" val="True"/>
</p:tagLst>
</file>

<file path=ppt/tags/tag202.xml><?xml version="1.0" encoding="utf-8"?>
<p:tagLst xmlns:a="http://schemas.openxmlformats.org/drawingml/2006/main" xmlns:r="http://schemas.openxmlformats.org/officeDocument/2006/relationships" xmlns:p="http://schemas.openxmlformats.org/presentationml/2006/main">
  <p:tag name="ORIGINALHEIGHT" val="6.99374"/>
  <p:tag name="ORIGINALWIDTH" val="5.81815"/>
  <p:tag name="EMFCHILD" val="True"/>
</p:tagLst>
</file>

<file path=ppt/tags/tag203.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204.xml><?xml version="1.0" encoding="utf-8"?>
<p:tagLst xmlns:a="http://schemas.openxmlformats.org/drawingml/2006/main" xmlns:r="http://schemas.openxmlformats.org/officeDocument/2006/relationships" xmlns:p="http://schemas.openxmlformats.org/presentationml/2006/main">
  <p:tag name="ORIGINALHEIGHT" val="3.865473"/>
  <p:tag name="ORIGINALWIDTH" val="3.875433"/>
  <p:tag name="EMFCHILD" val="True"/>
</p:tagLst>
</file>

<file path=ppt/tags/tag205.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206.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207.xml><?xml version="1.0" encoding="utf-8"?>
<p:tagLst xmlns:a="http://schemas.openxmlformats.org/drawingml/2006/main" xmlns:r="http://schemas.openxmlformats.org/officeDocument/2006/relationships" xmlns:p="http://schemas.openxmlformats.org/presentationml/2006/main">
  <p:tag name="ORIGINALHEIGHT" val="9.962638"/>
  <p:tag name="ORIGINALWIDTH" val="1.364882"/>
  <p:tag name="EMFCHILD" val="True"/>
</p:tagLst>
</file>

<file path=ppt/tags/tag208.xml><?xml version="1.0" encoding="utf-8"?>
<p:tagLst xmlns:a="http://schemas.openxmlformats.org/drawingml/2006/main" xmlns:r="http://schemas.openxmlformats.org/officeDocument/2006/relationships" xmlns:p="http://schemas.openxmlformats.org/presentationml/2006/main">
  <p:tag name="ORIGINALHEIGHT" val="6.518548"/>
  <p:tag name="ORIGINALWIDTH" val="5.453369"/>
  <p:tag name="LATEXADDIN" val="\documentclass{article}&#10;\usepackage{amsmath, amsfonts , amssymb, bm}&#10;\pagestyle{empty}&#10;\begin{document}&#10;&#10;&#10;$S_{ij}$&#10;&#10;\end{document}"/>
  <p:tag name="IGUANATEXSIZE" val="18"/>
  <p:tag name="IGUANATEXCURSOR" val="11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09.xml><?xml version="1.0" encoding="utf-8"?>
<p:tagLst xmlns:a="http://schemas.openxmlformats.org/drawingml/2006/main" xmlns:r="http://schemas.openxmlformats.org/officeDocument/2006/relationships" xmlns:p="http://schemas.openxmlformats.org/presentationml/2006/main">
  <p:tag name="ORIGINALHEIGHT" val="4.224016"/>
  <p:tag name="ORIGINALWIDTH" val="1.950525"/>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6.804449"/>
  <p:tag name="ORIGINALWIDTH" val="7.113307"/>
  <p:tag name="EMFCHILD" val="True"/>
</p:tagLst>
</file>

<file path=ppt/tags/tag210.xml><?xml version="1.0" encoding="utf-8"?>
<p:tagLst xmlns:a="http://schemas.openxmlformats.org/drawingml/2006/main" xmlns:r="http://schemas.openxmlformats.org/officeDocument/2006/relationships" xmlns:p="http://schemas.openxmlformats.org/presentationml/2006/main">
  <p:tag name="ORIGINALHEIGHT" val="5.441689"/>
  <p:tag name="ORIGINALWIDTH" val="2.825984"/>
  <p:tag name="EMFCHILD" val="True"/>
</p:tagLst>
</file>

<file path=ppt/tags/tag211.xml><?xml version="1.0" encoding="utf-8"?>
<p:tagLst xmlns:a="http://schemas.openxmlformats.org/drawingml/2006/main" xmlns:r="http://schemas.openxmlformats.org/officeDocument/2006/relationships" xmlns:p="http://schemas.openxmlformats.org/presentationml/2006/main">
  <p:tag name="ORIGINALHEIGHT" val="7.173097"/>
  <p:tag name="ORIGINALWIDTH" val="6.475678"/>
  <p:tag name="LATEXADDIN" val="\documentclass{article}&#10;\usepackage{amsmath, amsfonts , amssymb, bm}&#10;\pagestyle{empty}&#10;\begin{document}&#10;&#10;$\bm{S} \in \mathbb{R}^{T \times J}$&#10;&#10;&#10;\end{document}"/>
  <p:tag name="IGUANATEXSIZE" val="18"/>
  <p:tag name="IGUANATEXCURSOR" val="141"/>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12.xml><?xml version="1.0" encoding="utf-8"?>
<p:tagLst xmlns:a="http://schemas.openxmlformats.org/drawingml/2006/main" xmlns:r="http://schemas.openxmlformats.org/officeDocument/2006/relationships" xmlns:p="http://schemas.openxmlformats.org/presentationml/2006/main">
  <p:tag name="ORIGINALHEIGHT" val="5.778303"/>
  <p:tag name="ORIGINALWIDTH" val="4.981277"/>
  <p:tag name="EMFCHILD" val="True"/>
</p:tagLst>
</file>

<file path=ppt/tags/tag213.xml><?xml version="1.0" encoding="utf-8"?>
<p:tagLst xmlns:a="http://schemas.openxmlformats.org/drawingml/2006/main" xmlns:r="http://schemas.openxmlformats.org/officeDocument/2006/relationships" xmlns:p="http://schemas.openxmlformats.org/presentationml/2006/main">
  <p:tag name="ORIGINALHEIGHT" val="6.824366"/>
  <p:tag name="ORIGINALWIDTH" val="6.844314"/>
  <p:tag name="EMFCHILD" val="True"/>
</p:tagLst>
</file>

<file path=ppt/tags/tag214.xml><?xml version="1.0" encoding="utf-8"?>
<p:tagLst xmlns:a="http://schemas.openxmlformats.org/drawingml/2006/main" xmlns:r="http://schemas.openxmlformats.org/officeDocument/2006/relationships" xmlns:p="http://schemas.openxmlformats.org/presentationml/2006/main">
  <p:tag name="ORIGINALHEIGHT" val="4.714305"/>
  <p:tag name="ORIGINALWIDTH" val="5.209449"/>
  <p:tag name="EMFCHILD" val="True"/>
</p:tagLst>
</file>

<file path=ppt/tags/tag215.xml><?xml version="1.0" encoding="utf-8"?>
<p:tagLst xmlns:a="http://schemas.openxmlformats.org/drawingml/2006/main" xmlns:r="http://schemas.openxmlformats.org/officeDocument/2006/relationships" xmlns:p="http://schemas.openxmlformats.org/presentationml/2006/main">
  <p:tag name="ORIGINALHEIGHT" val="3.730971"/>
  <p:tag name="ORIGINALWIDTH" val="3.73797"/>
  <p:tag name="EMFCHILD" val="True"/>
</p:tagLst>
</file>

<file path=ppt/tags/tag216.xml><?xml version="1.0" encoding="utf-8"?>
<p:tagLst xmlns:a="http://schemas.openxmlformats.org/drawingml/2006/main" xmlns:r="http://schemas.openxmlformats.org/officeDocument/2006/relationships" xmlns:p="http://schemas.openxmlformats.org/presentationml/2006/main">
  <p:tag name="ORIGINALHEIGHT" val="4.902581"/>
  <p:tag name="ORIGINALWIDTH" val="4.093614"/>
  <p:tag name="EMFCHILD" val="True"/>
</p:tagLst>
</file>

<file path=ppt/tags/tag217.xml><?xml version="1.0" encoding="utf-8"?>
<p:tagLst xmlns:a="http://schemas.openxmlformats.org/drawingml/2006/main" xmlns:r="http://schemas.openxmlformats.org/officeDocument/2006/relationships" xmlns:p="http://schemas.openxmlformats.org/presentationml/2006/main">
  <p:tag name="ORIGINALHEIGHT" val="12.34681"/>
  <p:tag name="ORIGINALWIDTH" val="72.94607"/>
  <p:tag name="OUTPUTTYPE" val="SVG"/>
  <p:tag name="IGUANATEXVERSION" val="160"/>
  <p:tag name="LATEXADDIN" val="\documentclass{article}&#10;\usepackage{amsmath, amsfonts , amssymb, bm}&#10;\pagestyle{empty}&#10;\begin{document}&#10;&#10;$Q=[w^Q_1,...,W^Q_m]$&#10;&#10;&#10;\end{document}"/>
  <p:tag name="IGUANATEXSIZE" val="18"/>
  <p:tag name="IGUANATEXCURSOR" val="12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218.xml><?xml version="1.0" encoding="utf-8"?>
<p:tagLst xmlns:a="http://schemas.openxmlformats.org/drawingml/2006/main" xmlns:r="http://schemas.openxmlformats.org/officeDocument/2006/relationships" xmlns:p="http://schemas.openxmlformats.org/presentationml/2006/main">
  <p:tag name="ORIGINALHEIGHT" val="9.919212"/>
  <p:tag name="ORIGINALWIDTH" val="70.26071"/>
  <p:tag name="OUTPUTTYPE" val="SVG"/>
  <p:tag name="IGUANATEXVERSION" val="160"/>
  <p:tag name="LATEXADDIN" val="\documentclass{article}&#10;\usepackage{amsmath, amsfonts , amssymb, bm}&#10;\pagestyle{empty}&#10;\begin{document}&#10;&#10;$P=[w_1^P,...,w^P_n]$&#10;&#10;&#10;\end{document}"/>
  <p:tag name="IGUANATEXSIZE" val="20"/>
  <p:tag name="IGUANATEXCURSOR" val="12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219.xml><?xml version="1.0" encoding="utf-8"?>
<p:tagLst xmlns:a="http://schemas.openxmlformats.org/drawingml/2006/main" xmlns:r="http://schemas.openxmlformats.org/officeDocument/2006/relationships" xmlns:p="http://schemas.openxmlformats.org/presentationml/2006/main">
  <p:tag name="ORIGINALHEIGHT" val="28.67346"/>
  <p:tag name="ORIGINALWIDTH" val="124.5023"/>
  <p:tag name="OUTPUTTYPE" val="SVG"/>
  <p:tag name="IGUANATEXVERSION" val="160"/>
  <p:tag name="LATEXADDIN" val="\documentclass{article}&#10;\usepackage{amsmath, amsfonts , amssymb, bm}&#10;\pagestyle{empty}&#10;\begin{document}&#10;&#10;&#10;\begin{align*}&#10;    \bm{u}^Q_t&amp;=\text{BiGRU}(\bm{u}^Q_{t-1},[\bm{e}^Q_t,\bm{c}^Q_t])\\&#10;    \bm{u}^P_t&amp;=\text{BiGRU}(\bm{u}^P_{t-1},[\bm{e}^P_t,\bm{c}^P_t])&#10;\end{align*}&#10;&#10;\end{document}"/>
  <p:tag name="IGUANATEXSIZE" val="20"/>
  <p:tag name="IGUANATEXCURSOR" val="27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22.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220.xml><?xml version="1.0" encoding="utf-8"?>
<p:tagLst xmlns:a="http://schemas.openxmlformats.org/drawingml/2006/main" xmlns:r="http://schemas.openxmlformats.org/officeDocument/2006/relationships" xmlns:p="http://schemas.openxmlformats.org/presentationml/2006/main">
  <p:tag name="ORIGINALHEIGHT" val="12.22288"/>
  <p:tag name="ORIGINALWIDTH" val="28.60665"/>
  <p:tag name="OUTPUTTYPE" val="SVG"/>
  <p:tag name="IGUANATEXVERSION" val="160"/>
  <p:tag name="LATEXADDIN" val="\documentclass{article}&#10;\usepackage{amsmath, amsfonts , amssymb, bm}&#10;\pagestyle{empty}&#10;\begin{document}&#10;&#10;$\bm{u}^Q_t$,$\bm{u}^P_t$&#10;&#10;&#10;\end{document}"/>
  <p:tag name="IGUANATEXSIZE" val="18"/>
  <p:tag name="IGUANATEXCURSOR" val="13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221.xml><?xml version="1.0" encoding="utf-8"?>
<p:tagLst xmlns:a="http://schemas.openxmlformats.org/drawingml/2006/main" xmlns:r="http://schemas.openxmlformats.org/officeDocument/2006/relationships" xmlns:p="http://schemas.openxmlformats.org/presentationml/2006/main">
  <p:tag name="ORIGINALHEIGHT" val="12.22287"/>
  <p:tag name="ORIGINALWIDTH" val="25.89862"/>
  <p:tag name="OUTPUTTYPE" val="SVG"/>
  <p:tag name="IGUANATEXVERSION" val="160"/>
  <p:tag name="LATEXADDIN" val="\documentclass{article}&#10;\usepackage{amsmath, amsfonts , amssymb, bm}&#10;\pagestyle{empty}&#10;\begin{document}&#10;&#10;$\bm{e}^Q_t$,$\bm{e}^P_t$&#10;&#10;&#10;\end{document}"/>
  <p:tag name="IGUANATEXSIZE" val="20"/>
  <p:tag name="IGUANATEXCURSOR" val="10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222.xml><?xml version="1.0" encoding="utf-8"?>
<p:tagLst xmlns:a="http://schemas.openxmlformats.org/drawingml/2006/main" xmlns:r="http://schemas.openxmlformats.org/officeDocument/2006/relationships" xmlns:p="http://schemas.openxmlformats.org/presentationml/2006/main">
  <p:tag name="ORIGINALHEIGHT" val="12.22288"/>
  <p:tag name="ORIGINALWIDTH" val="25.12778"/>
  <p:tag name="OUTPUTTYPE" val="SVG"/>
  <p:tag name="IGUANATEXVERSION" val="160"/>
  <p:tag name="LATEXADDIN" val="\documentclass{article}&#10;\usepackage{amsmath, amsfonts , amssymb, bm}&#10;\pagestyle{empty}&#10;\begin{document}&#10;&#10;&#10;$\bm{c}^Q_t$,$\bm{c}^P_t$&#10;&#10;\end{document}"/>
  <p:tag name="IGUANATEXSIZE" val="18"/>
  <p:tag name="IGUANATEXCURSOR" val="10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223.xml><?xml version="1.0" encoding="utf-8"?>
<p:tagLst xmlns:a="http://schemas.openxmlformats.org/drawingml/2006/main" xmlns:r="http://schemas.openxmlformats.org/officeDocument/2006/relationships" xmlns:p="http://schemas.openxmlformats.org/presentationml/2006/main">
  <p:tag name="ORIGINALHEIGHT" val="4.582808"/>
  <p:tag name="ORIGINALWIDTH" val="4.63259"/>
  <p:tag name="LATEXADDIN" val="\documentclass{article}&#10;\usepackage{amsmath, amsfonts , amssymb, bm}&#10;\pagestyle{empty}&#10;\begin{document}&#10;&#10;&#10;$\bm{c}^Q_t$,$\bm{c}^P_t$&#10;&#10;\end{document}"/>
  <p:tag name="IGUANATEXSIZE" val="18"/>
  <p:tag name="IGUANATEXCURSOR" val="10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24.xml><?xml version="1.0" encoding="utf-8"?>
<p:tagLst xmlns:a="http://schemas.openxmlformats.org/drawingml/2006/main" xmlns:r="http://schemas.openxmlformats.org/officeDocument/2006/relationships" xmlns:p="http://schemas.openxmlformats.org/presentationml/2006/main">
  <p:tag name="ORIGINALHEIGHT" val="6.255512"/>
  <p:tag name="ORIGINALWIDTH" val="5.300087"/>
  <p:tag name="EMFCHILD" val="True"/>
</p:tagLst>
</file>

<file path=ppt/tags/tag225.xml><?xml version="1.0" encoding="utf-8"?>
<p:tagLst xmlns:a="http://schemas.openxmlformats.org/drawingml/2006/main" xmlns:r="http://schemas.openxmlformats.org/officeDocument/2006/relationships" xmlns:p="http://schemas.openxmlformats.org/presentationml/2006/main">
  <p:tag name="ORIGINALHEIGHT" val="4.42839"/>
  <p:tag name="ORIGINALWIDTH" val="2.35713"/>
  <p:tag name="EMFCHILD" val="True"/>
</p:tagLst>
</file>

<file path=ppt/tags/tag226.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227.xml><?xml version="1.0" encoding="utf-8"?>
<p:tagLst xmlns:a="http://schemas.openxmlformats.org/drawingml/2006/main" xmlns:r="http://schemas.openxmlformats.org/officeDocument/2006/relationships" xmlns:p="http://schemas.openxmlformats.org/presentationml/2006/main">
  <p:tag name="ORIGINALHEIGHT" val="4.582808"/>
  <p:tag name="ORIGINALWIDTH" val="4.63259"/>
  <p:tag name="EMFCHILD" val="True"/>
</p:tagLst>
</file>

<file path=ppt/tags/tag228.xml><?xml version="1.0" encoding="utf-8"?>
<p:tagLst xmlns:a="http://schemas.openxmlformats.org/drawingml/2006/main" xmlns:r="http://schemas.openxmlformats.org/officeDocument/2006/relationships" xmlns:p="http://schemas.openxmlformats.org/presentationml/2006/main">
  <p:tag name="ORIGINALHEIGHT" val="4.763124"/>
  <p:tag name="ORIGINALWIDTH" val="5.321042"/>
  <p:tag name="EMFCHILD" val="True"/>
</p:tagLst>
</file>

<file path=ppt/tags/tag229.xml><?xml version="1.0" encoding="utf-8"?>
<p:tagLst xmlns:a="http://schemas.openxmlformats.org/drawingml/2006/main" xmlns:r="http://schemas.openxmlformats.org/officeDocument/2006/relationships" xmlns:p="http://schemas.openxmlformats.org/presentationml/2006/main">
  <p:tag name="ORIGINALHEIGHT" val="4.42839"/>
  <p:tag name="ORIGINALWIDTH" val="2.35713"/>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7.242835"/>
  <p:tag name="ORIGINALWIDTH" val="7.073464"/>
  <p:tag name="EMFCHILD" val="True"/>
</p:tagLst>
</file>

<file path=ppt/tags/tag230.xml><?xml version="1.0" encoding="utf-8"?>
<p:tagLst xmlns:a="http://schemas.openxmlformats.org/drawingml/2006/main" xmlns:r="http://schemas.openxmlformats.org/officeDocument/2006/relationships" xmlns:p="http://schemas.openxmlformats.org/presentationml/2006/main">
  <p:tag name="ORIGINALHEIGHT" val="4.582795"/>
  <p:tag name="ORIGINALWIDTH" val="4.602716"/>
  <p:tag name="LATEXADDIN" val="\documentclass{article}&#10;\usepackage{amsmath, amsfonts , amssymb, bm}&#10;\pagestyle{empty}&#10;\begin{document}&#10;&#10;$\bm{e}^Q_t$,$\bm{e}^P_t$&#10;&#10;&#10;\end{document}"/>
  <p:tag name="IGUANATEXSIZE" val="20"/>
  <p:tag name="IGUANATEXCURSOR" val="10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31.xml><?xml version="1.0" encoding="utf-8"?>
<p:tagLst xmlns:a="http://schemas.openxmlformats.org/drawingml/2006/main" xmlns:r="http://schemas.openxmlformats.org/officeDocument/2006/relationships" xmlns:p="http://schemas.openxmlformats.org/presentationml/2006/main">
  <p:tag name="ORIGINALHEIGHT" val="6.255512"/>
  <p:tag name="ORIGINALWIDTH" val="5.300118"/>
  <p:tag name="EMFCHILD" val="True"/>
</p:tagLst>
</file>

<file path=ppt/tags/tag232.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33.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234.xml><?xml version="1.0" encoding="utf-8"?>
<p:tagLst xmlns:a="http://schemas.openxmlformats.org/drawingml/2006/main" xmlns:r="http://schemas.openxmlformats.org/officeDocument/2006/relationships" xmlns:p="http://schemas.openxmlformats.org/presentationml/2006/main">
  <p:tag name="ORIGINALHEIGHT" val="4.582795"/>
  <p:tag name="ORIGINALWIDTH" val="4.602716"/>
  <p:tag name="EMFCHILD" val="True"/>
</p:tagLst>
</file>

<file path=ppt/tags/tag235.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236.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37.xml><?xml version="1.0" encoding="utf-8"?>
<p:tagLst xmlns:a="http://schemas.openxmlformats.org/drawingml/2006/main" xmlns:r="http://schemas.openxmlformats.org/officeDocument/2006/relationships" xmlns:p="http://schemas.openxmlformats.org/presentationml/2006/main">
  <p:tag name="ORIGINALHEIGHT" val="4.582808"/>
  <p:tag name="ORIGINALWIDTH" val="6.12699"/>
  <p:tag name="LATEXADDIN" val="\documentclass{article}&#10;\usepackage{amsmath, amsfonts , amssymb, bm}&#10;\pagestyle{empty}&#10;\begin{document}&#10;&#10;$\bm{u}^Q_t$,$\bm{u}^P_t$&#10;&#10;&#10;\end{document}"/>
  <p:tag name="IGUANATEXSIZE" val="18"/>
  <p:tag name="IGUANATEXCURSOR" val="13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38.xml><?xml version="1.0" encoding="utf-8"?>
<p:tagLst xmlns:a="http://schemas.openxmlformats.org/drawingml/2006/main" xmlns:r="http://schemas.openxmlformats.org/officeDocument/2006/relationships" xmlns:p="http://schemas.openxmlformats.org/presentationml/2006/main">
  <p:tag name="ORIGINALHEIGHT" val="6.255512"/>
  <p:tag name="ORIGINALWIDTH" val="5.300087"/>
  <p:tag name="EMFCHILD" val="True"/>
</p:tagLst>
</file>

<file path=ppt/tags/tag239.xml><?xml version="1.0" encoding="utf-8"?>
<p:tagLst xmlns:a="http://schemas.openxmlformats.org/drawingml/2006/main" xmlns:r="http://schemas.openxmlformats.org/officeDocument/2006/relationships" xmlns:p="http://schemas.openxmlformats.org/presentationml/2006/main">
  <p:tag name="ORIGINALHEIGHT" val="4.42839"/>
  <p:tag name="ORIGINALWIDTH" val="2.35713"/>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240.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241.xml><?xml version="1.0" encoding="utf-8"?>
<p:tagLst xmlns:a="http://schemas.openxmlformats.org/drawingml/2006/main" xmlns:r="http://schemas.openxmlformats.org/officeDocument/2006/relationships" xmlns:p="http://schemas.openxmlformats.org/presentationml/2006/main">
  <p:tag name="ORIGINALHEIGHT" val="4.582808"/>
  <p:tag name="ORIGINALWIDTH" val="6.12699"/>
  <p:tag name="EMFCHILD" val="True"/>
</p:tagLst>
</file>

<file path=ppt/tags/tag242.xml><?xml version="1.0" encoding="utf-8"?>
<p:tagLst xmlns:a="http://schemas.openxmlformats.org/drawingml/2006/main" xmlns:r="http://schemas.openxmlformats.org/officeDocument/2006/relationships" xmlns:p="http://schemas.openxmlformats.org/presentationml/2006/main">
  <p:tag name="ORIGINALHEIGHT" val="4.763124"/>
  <p:tag name="ORIGINALWIDTH" val="5.321042"/>
  <p:tag name="EMFCHILD" val="True"/>
</p:tagLst>
</file>

<file path=ppt/tags/tag243.xml><?xml version="1.0" encoding="utf-8"?>
<p:tagLst xmlns:a="http://schemas.openxmlformats.org/drawingml/2006/main" xmlns:r="http://schemas.openxmlformats.org/officeDocument/2006/relationships" xmlns:p="http://schemas.openxmlformats.org/presentationml/2006/main">
  <p:tag name="ORIGINALHEIGHT" val="4.42839"/>
  <p:tag name="ORIGINALWIDTH" val="2.35713"/>
  <p:tag name="EMFCHILD" val="True"/>
</p:tagLst>
</file>

<file path=ppt/tags/tag244.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LATEXADDIN" val="\documentclass{article}&#10;\usepackage{amsmath, amsfonts , amssymb, bm}&#10;\pagestyle{empty}&#10;\begin{document}&#10;&#10;&#10;\begin{align*}&#10;    \bm{u}^Q_t&amp;=\text{BiGRU}(\bm{u}^Q_{t-1},[\bm{e}^Q_t,\bm{c}^Q_t])\\&#10;    \bm{u}^P_t&amp;=\text{BiGRU}(\bm{u}^P_{t-1},[\bm{e}^P_t,\bm{c}^P_t])&#10;\end{align*}&#10;&#10;\end{document}"/>
  <p:tag name="IGUANATEXSIZE" val="20"/>
  <p:tag name="IGUANATEXCURSOR" val="27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45.xml><?xml version="1.0" encoding="utf-8"?>
<p:tagLst xmlns:a="http://schemas.openxmlformats.org/drawingml/2006/main" xmlns:r="http://schemas.openxmlformats.org/officeDocument/2006/relationships" xmlns:p="http://schemas.openxmlformats.org/presentationml/2006/main">
  <p:tag name="ORIGINALHEIGHT" val="6.255512"/>
  <p:tag name="ORIGINALWIDTH" val="5.300118"/>
  <p:tag name="EMFCHILD" val="True"/>
</p:tagLst>
</file>

<file path=ppt/tags/tag246.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47.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248.xml><?xml version="1.0" encoding="utf-8"?>
<p:tagLst xmlns:a="http://schemas.openxmlformats.org/drawingml/2006/main" xmlns:r="http://schemas.openxmlformats.org/officeDocument/2006/relationships" xmlns:p="http://schemas.openxmlformats.org/presentationml/2006/main">
  <p:tag name="ORIGINALHEIGHT" val="6.804449"/>
  <p:tag name="ORIGINALWIDTH" val="6.127008"/>
  <p:tag name="EMFCHILD" val="True"/>
</p:tagLst>
</file>

<file path=ppt/tags/tag249.xml><?xml version="1.0" encoding="utf-8"?>
<p:tagLst xmlns:a="http://schemas.openxmlformats.org/drawingml/2006/main" xmlns:r="http://schemas.openxmlformats.org/officeDocument/2006/relationships" xmlns:p="http://schemas.openxmlformats.org/presentationml/2006/main">
  <p:tag name="ORIGINALHEIGHT" val="6.665"/>
  <p:tag name="ORIGINALWIDTH" val="2.131968"/>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250.xml><?xml version="1.0" encoding="utf-8"?>
<p:tagLst xmlns:a="http://schemas.openxmlformats.org/drawingml/2006/main" xmlns:r="http://schemas.openxmlformats.org/officeDocument/2006/relationships" xmlns:p="http://schemas.openxmlformats.org/presentationml/2006/main">
  <p:tag name="ORIGINALHEIGHT" val="7.242835"/>
  <p:tag name="ORIGINALWIDTH" val="6.764606"/>
  <p:tag name="EMFCHILD" val="True"/>
</p:tagLst>
</file>

<file path=ppt/tags/tag251.xml><?xml version="1.0" encoding="utf-8"?>
<p:tagLst xmlns:a="http://schemas.openxmlformats.org/drawingml/2006/main" xmlns:r="http://schemas.openxmlformats.org/officeDocument/2006/relationships" xmlns:p="http://schemas.openxmlformats.org/presentationml/2006/main">
  <p:tag name="ORIGINALHEIGHT" val="7.023622"/>
  <p:tag name="ORIGINALWIDTH" val="6.943937"/>
  <p:tag name="EMFCHILD" val="True"/>
</p:tagLst>
</file>

<file path=ppt/tags/tag252.xml><?xml version="1.0" encoding="utf-8"?>
<p:tagLst xmlns:a="http://schemas.openxmlformats.org/drawingml/2006/main" xmlns:r="http://schemas.openxmlformats.org/officeDocument/2006/relationships" xmlns:p="http://schemas.openxmlformats.org/presentationml/2006/main">
  <p:tag name="ORIGINALHEIGHT" val="7.023622"/>
  <p:tag name="ORIGINALWIDTH" val="6.804449"/>
  <p:tag name="EMFCHILD" val="True"/>
</p:tagLst>
</file>

<file path=ppt/tags/tag25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254.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255.xml><?xml version="1.0" encoding="utf-8"?>
<p:tagLst xmlns:a="http://schemas.openxmlformats.org/drawingml/2006/main" xmlns:r="http://schemas.openxmlformats.org/officeDocument/2006/relationships" xmlns:p="http://schemas.openxmlformats.org/presentationml/2006/main">
  <p:tag name="ORIGINALHEIGHT" val="6.255512"/>
  <p:tag name="ORIGINALWIDTH" val="5.300118"/>
  <p:tag name="EMFCHILD" val="True"/>
</p:tagLst>
</file>

<file path=ppt/tags/tag256.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57.xml><?xml version="1.0" encoding="utf-8"?>
<p:tagLst xmlns:a="http://schemas.openxmlformats.org/drawingml/2006/main" xmlns:r="http://schemas.openxmlformats.org/officeDocument/2006/relationships" xmlns:p="http://schemas.openxmlformats.org/presentationml/2006/main">
  <p:tag name="ORIGINALHEIGHT" val="0.3416929"/>
  <p:tag name="ORIGINALWIDTH" val="4.714292"/>
  <p:tag name="EMFCHILD" val="True"/>
</p:tagLst>
</file>

<file path=ppt/tags/tag258.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259.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260.xml><?xml version="1.0" encoding="utf-8"?>
<p:tagLst xmlns:a="http://schemas.openxmlformats.org/drawingml/2006/main" xmlns:r="http://schemas.openxmlformats.org/officeDocument/2006/relationships" xmlns:p="http://schemas.openxmlformats.org/presentationml/2006/main">
  <p:tag name="ORIGINALHEIGHT" val="9.962638"/>
  <p:tag name="ORIGINALWIDTH" val="1.364843"/>
  <p:tag name="EMFCHILD" val="True"/>
</p:tagLst>
</file>

<file path=ppt/tags/tag261.xml><?xml version="1.0" encoding="utf-8"?>
<p:tagLst xmlns:a="http://schemas.openxmlformats.org/drawingml/2006/main" xmlns:r="http://schemas.openxmlformats.org/officeDocument/2006/relationships" xmlns:p="http://schemas.openxmlformats.org/presentationml/2006/main">
  <p:tag name="ORIGINALHEIGHT" val="4.582795"/>
  <p:tag name="ORIGINALWIDTH" val="4.602716"/>
  <p:tag name="EMFCHILD" val="True"/>
</p:tagLst>
</file>

<file path=ppt/tags/tag262.xml><?xml version="1.0" encoding="utf-8"?>
<p:tagLst xmlns:a="http://schemas.openxmlformats.org/drawingml/2006/main" xmlns:r="http://schemas.openxmlformats.org/officeDocument/2006/relationships" xmlns:p="http://schemas.openxmlformats.org/presentationml/2006/main">
  <p:tag name="ORIGINALHEIGHT" val="6.255512"/>
  <p:tag name="ORIGINALWIDTH" val="5.300118"/>
  <p:tag name="EMFCHILD" val="True"/>
</p:tagLst>
</file>

<file path=ppt/tags/tag263.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64.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265.xml><?xml version="1.0" encoding="utf-8"?>
<p:tagLst xmlns:a="http://schemas.openxmlformats.org/drawingml/2006/main" xmlns:r="http://schemas.openxmlformats.org/officeDocument/2006/relationships" xmlns:p="http://schemas.openxmlformats.org/presentationml/2006/main">
  <p:tag name="ORIGINALHEIGHT" val="4.582795"/>
  <p:tag name="ORIGINALWIDTH" val="4.632598"/>
  <p:tag name="EMFCHILD" val="True"/>
</p:tagLst>
</file>

<file path=ppt/tags/tag266.xml><?xml version="1.0" encoding="utf-8"?>
<p:tagLst xmlns:a="http://schemas.openxmlformats.org/drawingml/2006/main" xmlns:r="http://schemas.openxmlformats.org/officeDocument/2006/relationships" xmlns:p="http://schemas.openxmlformats.org/presentationml/2006/main">
  <p:tag name="ORIGINALHEIGHT" val="6.255512"/>
  <p:tag name="ORIGINALWIDTH" val="5.300118"/>
  <p:tag name="EMFCHILD" val="True"/>
</p:tagLst>
</file>

<file path=ppt/tags/tag267.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68.xml><?xml version="1.0" encoding="utf-8"?>
<p:tagLst xmlns:a="http://schemas.openxmlformats.org/drawingml/2006/main" xmlns:r="http://schemas.openxmlformats.org/officeDocument/2006/relationships" xmlns:p="http://schemas.openxmlformats.org/presentationml/2006/main">
  <p:tag name="ORIGINALHEIGHT" val="9.962638"/>
  <p:tag name="ORIGINALWIDTH" val="1.364882"/>
  <p:tag name="EMFCHILD" val="True"/>
</p:tagLst>
</file>

<file path=ppt/tags/tag26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270.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271.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272.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73.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274.xml><?xml version="1.0" encoding="utf-8"?>
<p:tagLst xmlns:a="http://schemas.openxmlformats.org/drawingml/2006/main" xmlns:r="http://schemas.openxmlformats.org/officeDocument/2006/relationships" xmlns:p="http://schemas.openxmlformats.org/presentationml/2006/main">
  <p:tag name="ORIGINALHEIGHT" val="6.804449"/>
  <p:tag name="ORIGINALWIDTH" val="6.127008"/>
  <p:tag name="EMFCHILD" val="True"/>
</p:tagLst>
</file>

<file path=ppt/tags/tag275.xml><?xml version="1.0" encoding="utf-8"?>
<p:tagLst xmlns:a="http://schemas.openxmlformats.org/drawingml/2006/main" xmlns:r="http://schemas.openxmlformats.org/officeDocument/2006/relationships" xmlns:p="http://schemas.openxmlformats.org/presentationml/2006/main">
  <p:tag name="ORIGINALHEIGHT" val="6.665"/>
  <p:tag name="ORIGINALWIDTH" val="2.131968"/>
  <p:tag name="EMFCHILD" val="True"/>
</p:tagLst>
</file>

<file path=ppt/tags/tag276.xml><?xml version="1.0" encoding="utf-8"?>
<p:tagLst xmlns:a="http://schemas.openxmlformats.org/drawingml/2006/main" xmlns:r="http://schemas.openxmlformats.org/officeDocument/2006/relationships" xmlns:p="http://schemas.openxmlformats.org/presentationml/2006/main">
  <p:tag name="ORIGINALHEIGHT" val="7.242835"/>
  <p:tag name="ORIGINALWIDTH" val="6.764606"/>
  <p:tag name="EMFCHILD" val="True"/>
</p:tagLst>
</file>

<file path=ppt/tags/tag277.xml><?xml version="1.0" encoding="utf-8"?>
<p:tagLst xmlns:a="http://schemas.openxmlformats.org/drawingml/2006/main" xmlns:r="http://schemas.openxmlformats.org/officeDocument/2006/relationships" xmlns:p="http://schemas.openxmlformats.org/presentationml/2006/main">
  <p:tag name="ORIGINALHEIGHT" val="7.023622"/>
  <p:tag name="ORIGINALWIDTH" val="6.943937"/>
  <p:tag name="EMFCHILD" val="True"/>
</p:tagLst>
</file>

<file path=ppt/tags/tag278.xml><?xml version="1.0" encoding="utf-8"?>
<p:tagLst xmlns:a="http://schemas.openxmlformats.org/drawingml/2006/main" xmlns:r="http://schemas.openxmlformats.org/officeDocument/2006/relationships" xmlns:p="http://schemas.openxmlformats.org/presentationml/2006/main">
  <p:tag name="ORIGINALHEIGHT" val="7.023622"/>
  <p:tag name="ORIGINALWIDTH" val="6.804449"/>
  <p:tag name="EMFCHILD" val="True"/>
</p:tagLst>
</file>

<file path=ppt/tags/tag27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280.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281.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282.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83.xml><?xml version="1.0" encoding="utf-8"?>
<p:tagLst xmlns:a="http://schemas.openxmlformats.org/drawingml/2006/main" xmlns:r="http://schemas.openxmlformats.org/officeDocument/2006/relationships" xmlns:p="http://schemas.openxmlformats.org/presentationml/2006/main">
  <p:tag name="ORIGINALHEIGHT" val="0.3416929"/>
  <p:tag name="ORIGINALWIDTH" val="4.714292"/>
  <p:tag name="EMFCHILD" val="True"/>
</p:tagLst>
</file>

<file path=ppt/tags/tag284.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285.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286.xml><?xml version="1.0" encoding="utf-8"?>
<p:tagLst xmlns:a="http://schemas.openxmlformats.org/drawingml/2006/main" xmlns:r="http://schemas.openxmlformats.org/officeDocument/2006/relationships" xmlns:p="http://schemas.openxmlformats.org/presentationml/2006/main">
  <p:tag name="ORIGINALHEIGHT" val="9.962638"/>
  <p:tag name="ORIGINALWIDTH" val="1.364843"/>
  <p:tag name="EMFCHILD" val="True"/>
</p:tagLst>
</file>

<file path=ppt/tags/tag287.xml><?xml version="1.0" encoding="utf-8"?>
<p:tagLst xmlns:a="http://schemas.openxmlformats.org/drawingml/2006/main" xmlns:r="http://schemas.openxmlformats.org/officeDocument/2006/relationships" xmlns:p="http://schemas.openxmlformats.org/presentationml/2006/main">
  <p:tag name="ORIGINALHEIGHT" val="4.582795"/>
  <p:tag name="ORIGINALWIDTH" val="4.602716"/>
  <p:tag name="EMFCHILD" val="True"/>
</p:tagLst>
</file>

<file path=ppt/tags/tag288.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289.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4.572834"/>
  <p:tag name="ORIGINALWIDTH" val="3.855512"/>
  <p:tag name="EMFCHILD" val="True"/>
</p:tagLst>
</file>

<file path=ppt/tags/tag290.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291.xml><?xml version="1.0" encoding="utf-8"?>
<p:tagLst xmlns:a="http://schemas.openxmlformats.org/drawingml/2006/main" xmlns:r="http://schemas.openxmlformats.org/officeDocument/2006/relationships" xmlns:p="http://schemas.openxmlformats.org/presentationml/2006/main">
  <p:tag name="ORIGINALHEIGHT" val="4.582795"/>
  <p:tag name="ORIGINALWIDTH" val="4.632598"/>
  <p:tag name="EMFCHILD" val="True"/>
</p:tagLst>
</file>

<file path=ppt/tags/tag292.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293.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294.xml><?xml version="1.0" encoding="utf-8"?>
<p:tagLst xmlns:a="http://schemas.openxmlformats.org/drawingml/2006/main" xmlns:r="http://schemas.openxmlformats.org/officeDocument/2006/relationships" xmlns:p="http://schemas.openxmlformats.org/presentationml/2006/main">
  <p:tag name="ORIGINALHEIGHT" val="9.962638"/>
  <p:tag name="ORIGINALWIDTH" val="1.364882"/>
  <p:tag name="EMFCHILD" val="True"/>
</p:tagLst>
</file>

<file path=ppt/tags/tag29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296.xml><?xml version="1.0" encoding="utf-8"?>
<p:tagLst xmlns:a="http://schemas.openxmlformats.org/drawingml/2006/main" xmlns:r="http://schemas.openxmlformats.org/officeDocument/2006/relationships" xmlns:p="http://schemas.openxmlformats.org/presentationml/2006/main">
  <p:tag name="ORIGINALHEIGHT" val="6.185866"/>
  <p:tag name="ORIGINALWIDTH" val="7.113307"/>
  <p:tag name="LATEXADDIN" val="\documentclass{article}&#10;\usepackage{amsmath, amsfonts , amssymb, bm}&#10;\pagestyle{empty}&#10;\begin{document}&#10;&#10;$P=[w_1^P,...,w^P_n]$&#10;&#10;&#10;\end{document}"/>
  <p:tag name="IGUANATEXSIZE" val="20"/>
  <p:tag name="IGUANATEXCURSOR" val="12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297.xml><?xml version="1.0" encoding="utf-8"?>
<p:tagLst xmlns:a="http://schemas.openxmlformats.org/drawingml/2006/main" xmlns:r="http://schemas.openxmlformats.org/officeDocument/2006/relationships" xmlns:p="http://schemas.openxmlformats.org/presentationml/2006/main">
  <p:tag name="ORIGINALHEIGHT" val="2.119291"/>
  <p:tag name="ORIGINALWIDTH" val="6.625118"/>
  <p:tag name="EMFCHILD" val="True"/>
</p:tagLst>
</file>

<file path=ppt/tags/tag298.xml><?xml version="1.0" encoding="utf-8"?>
<p:tagLst xmlns:a="http://schemas.openxmlformats.org/drawingml/2006/main" xmlns:r="http://schemas.openxmlformats.org/officeDocument/2006/relationships" xmlns:p="http://schemas.openxmlformats.org/presentationml/2006/main">
  <p:tag name="ORIGINALHEIGHT" val="9.05693"/>
  <p:tag name="ORIGINALWIDTH" val="1.364843"/>
  <p:tag name="EMFCHILD" val="True"/>
</p:tagLst>
</file>

<file path=ppt/tags/tag299.xml><?xml version="1.0" encoding="utf-8"?>
<p:tagLst xmlns:a="http://schemas.openxmlformats.org/drawingml/2006/main" xmlns:r="http://schemas.openxmlformats.org/officeDocument/2006/relationships" xmlns:p="http://schemas.openxmlformats.org/presentationml/2006/main">
  <p:tag name="ORIGINALHEIGHT" val="4.102795"/>
  <p:tag name="ORIGINALWIDTH" val="6.595236"/>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30.xml><?xml version="1.0" encoding="utf-8"?>
<p:tagLst xmlns:a="http://schemas.openxmlformats.org/drawingml/2006/main" xmlns:r="http://schemas.openxmlformats.org/officeDocument/2006/relationships" xmlns:p="http://schemas.openxmlformats.org/presentationml/2006/main">
  <p:tag name="ORIGINALHEIGHT" val="4.293898"/>
  <p:tag name="ORIGINALWIDTH" val="5.021142"/>
  <p:tag name="EMFCHILD" val="True"/>
</p:tagLst>
</file>

<file path=ppt/tags/tag300.xml><?xml version="1.0" encoding="utf-8"?>
<p:tagLst xmlns:a="http://schemas.openxmlformats.org/drawingml/2006/main" xmlns:r="http://schemas.openxmlformats.org/officeDocument/2006/relationships" xmlns:p="http://schemas.openxmlformats.org/presentationml/2006/main">
  <p:tag name="ORIGINALHEIGHT" val="4.330118"/>
  <p:tag name="ORIGINALWIDTH" val="5.321023"/>
  <p:tag name="EMFCHILD" val="True"/>
</p:tagLst>
</file>

<file path=ppt/tags/tag301.xml><?xml version="1.0" encoding="utf-8"?>
<p:tagLst xmlns:a="http://schemas.openxmlformats.org/drawingml/2006/main" xmlns:r="http://schemas.openxmlformats.org/officeDocument/2006/relationships" xmlns:p="http://schemas.openxmlformats.org/presentationml/2006/main">
  <p:tag name="ORIGINALHEIGHT" val="4.209646"/>
  <p:tag name="ORIGINALWIDTH" val="2.538465"/>
  <p:tag name="EMFCHILD" val="True"/>
</p:tagLst>
</file>

<file path=ppt/tags/tag302.xml><?xml version="1.0" encoding="utf-8"?>
<p:tagLst xmlns:a="http://schemas.openxmlformats.org/drawingml/2006/main" xmlns:r="http://schemas.openxmlformats.org/officeDocument/2006/relationships" xmlns:p="http://schemas.openxmlformats.org/presentationml/2006/main">
  <p:tag name="ORIGINALHEIGHT" val="2.707992"/>
  <p:tag name="ORIGINALWIDTH" val="1.165591"/>
  <p:tag name="EMFCHILD" val="True"/>
</p:tagLst>
</file>

<file path=ppt/tags/tag303.xml><?xml version="1.0" encoding="utf-8"?>
<p:tagLst xmlns:a="http://schemas.openxmlformats.org/drawingml/2006/main" xmlns:r="http://schemas.openxmlformats.org/officeDocument/2006/relationships" xmlns:p="http://schemas.openxmlformats.org/presentationml/2006/main">
  <p:tag name="ORIGINALHEIGHT" val="0.96"/>
  <p:tag name="ORIGINALWIDTH" val="1.056024"/>
  <p:tag name="EMFCHILD" val="True"/>
</p:tagLst>
</file>

<file path=ppt/tags/tag304.xml><?xml version="1.0" encoding="utf-8"?>
<p:tagLst xmlns:a="http://schemas.openxmlformats.org/drawingml/2006/main" xmlns:r="http://schemas.openxmlformats.org/officeDocument/2006/relationships" xmlns:p="http://schemas.openxmlformats.org/presentationml/2006/main">
  <p:tag name="ORIGINALHEIGHT" val="0.96"/>
  <p:tag name="ORIGINALWIDTH" val="1.056024"/>
  <p:tag name="EMFCHILD" val="True"/>
</p:tagLst>
</file>

<file path=ppt/tags/tag305.xml><?xml version="1.0" encoding="utf-8"?>
<p:tagLst xmlns:a="http://schemas.openxmlformats.org/drawingml/2006/main" xmlns:r="http://schemas.openxmlformats.org/officeDocument/2006/relationships" xmlns:p="http://schemas.openxmlformats.org/presentationml/2006/main">
  <p:tag name="ORIGINALHEIGHT" val="0.96"/>
  <p:tag name="ORIGINALWIDTH" val="1.056024"/>
  <p:tag name="EMFCHILD" val="True"/>
</p:tagLst>
</file>

<file path=ppt/tags/tag306.xml><?xml version="1.0" encoding="utf-8"?>
<p:tagLst xmlns:a="http://schemas.openxmlformats.org/drawingml/2006/main" xmlns:r="http://schemas.openxmlformats.org/officeDocument/2006/relationships" xmlns:p="http://schemas.openxmlformats.org/presentationml/2006/main">
  <p:tag name="ORIGINALHEIGHT" val="2.707992"/>
  <p:tag name="ORIGINALWIDTH" val="1.165591"/>
  <p:tag name="EMFCHILD" val="True"/>
</p:tagLst>
</file>

<file path=ppt/tags/tag307.xml><?xml version="1.0" encoding="utf-8"?>
<p:tagLst xmlns:a="http://schemas.openxmlformats.org/drawingml/2006/main" xmlns:r="http://schemas.openxmlformats.org/officeDocument/2006/relationships" xmlns:p="http://schemas.openxmlformats.org/presentationml/2006/main">
  <p:tag name="ORIGINALHEIGHT" val="4.102795"/>
  <p:tag name="ORIGINALWIDTH" val="6.595236"/>
  <p:tag name="EMFCHILD" val="True"/>
</p:tagLst>
</file>

<file path=ppt/tags/tag308.xml><?xml version="1.0" encoding="utf-8"?>
<p:tagLst xmlns:a="http://schemas.openxmlformats.org/drawingml/2006/main" xmlns:r="http://schemas.openxmlformats.org/officeDocument/2006/relationships" xmlns:p="http://schemas.openxmlformats.org/presentationml/2006/main">
  <p:tag name="ORIGINALHEIGHT" val="4.330118"/>
  <p:tag name="ORIGINALWIDTH" val="5.321023"/>
  <p:tag name="EMFCHILD" val="True"/>
</p:tagLst>
</file>

<file path=ppt/tags/tag309.xml><?xml version="1.0" encoding="utf-8"?>
<p:tagLst xmlns:a="http://schemas.openxmlformats.org/drawingml/2006/main" xmlns:r="http://schemas.openxmlformats.org/officeDocument/2006/relationships" xmlns:p="http://schemas.openxmlformats.org/presentationml/2006/main">
  <p:tag name="ORIGINALHEIGHT" val="2.859252"/>
  <p:tag name="ORIGINALWIDTH" val="4.260984"/>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6.33622"/>
  <p:tag name="ORIGINALWIDTH" val="4.911575"/>
  <p:tag name="EMFCHILD" val="True"/>
</p:tagLst>
</file>

<file path=ppt/tags/tag310.xml><?xml version="1.0" encoding="utf-8"?>
<p:tagLst xmlns:a="http://schemas.openxmlformats.org/drawingml/2006/main" xmlns:r="http://schemas.openxmlformats.org/officeDocument/2006/relationships" xmlns:p="http://schemas.openxmlformats.org/presentationml/2006/main">
  <p:tag name="ORIGINALHEIGHT" val="9.05693"/>
  <p:tag name="ORIGINALWIDTH" val="1.364882"/>
  <p:tag name="EMFCHILD" val="True"/>
</p:tagLst>
</file>

<file path=ppt/tags/tag311.xml><?xml version="1.0" encoding="utf-8"?>
<p:tagLst xmlns:a="http://schemas.openxmlformats.org/drawingml/2006/main" xmlns:r="http://schemas.openxmlformats.org/officeDocument/2006/relationships" xmlns:p="http://schemas.openxmlformats.org/presentationml/2006/main">
  <p:tag name="ORIGINALHEIGHT" val="8.956387"/>
  <p:tag name="ORIGINALWIDTH" val="6.79357"/>
  <p:tag name="LATEXADDIN" val="\documentclass{article}&#10;\usepackage{amsmath, amsfonts , amssymb, bm}&#10;\pagestyle{empty}&#10;\begin{document}&#10;&#10;$Q=[w^Q_1,...,W^Q_m]$&#10;&#10;&#10;\end{document}"/>
  <p:tag name="IGUANATEXSIZE" val="18"/>
  <p:tag name="IGUANATEXCURSOR" val="12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312.xml><?xml version="1.0" encoding="utf-8"?>
<p:tagLst xmlns:a="http://schemas.openxmlformats.org/drawingml/2006/main" xmlns:r="http://schemas.openxmlformats.org/officeDocument/2006/relationships" xmlns:p="http://schemas.openxmlformats.org/presentationml/2006/main">
  <p:tag name="ORIGINALHEIGHT" val="2.331234"/>
  <p:tag name="ORIGINALWIDTH" val="6.537971"/>
  <p:tag name="EMFCHILD" val="True"/>
</p:tagLst>
</file>

<file path=ppt/tags/tag313.xml><?xml version="1.0" encoding="utf-8"?>
<p:tagLst xmlns:a="http://schemas.openxmlformats.org/drawingml/2006/main" xmlns:r="http://schemas.openxmlformats.org/officeDocument/2006/relationships" xmlns:p="http://schemas.openxmlformats.org/presentationml/2006/main">
  <p:tag name="ORIGINALHEIGHT" val="9.962598"/>
  <p:tag name="ORIGINALWIDTH" val="1.346894"/>
  <p:tag name="EMFCHILD" val="True"/>
</p:tagLst>
</file>

<file path=ppt/tags/tag314.xml><?xml version="1.0" encoding="utf-8"?>
<p:tagLst xmlns:a="http://schemas.openxmlformats.org/drawingml/2006/main" xmlns:r="http://schemas.openxmlformats.org/officeDocument/2006/relationships" xmlns:p="http://schemas.openxmlformats.org/presentationml/2006/main">
  <p:tag name="ORIGINALHEIGHT" val="4.513036"/>
  <p:tag name="ORIGINALWIDTH" val="6.508487"/>
  <p:tag name="EMFCHILD" val="True"/>
</p:tagLst>
</file>

<file path=ppt/tags/tag315.xml><?xml version="1.0" encoding="utf-8"?>
<p:tagLst xmlns:a="http://schemas.openxmlformats.org/drawingml/2006/main" xmlns:r="http://schemas.openxmlformats.org/officeDocument/2006/relationships" xmlns:p="http://schemas.openxmlformats.org/presentationml/2006/main">
  <p:tag name="ORIGINALHEIGHT" val="6.255512"/>
  <p:tag name="ORIGINALWIDTH" val="5.230359"/>
  <p:tag name="EMFCHILD" val="True"/>
</p:tagLst>
</file>

<file path=ppt/tags/tag316.xml><?xml version="1.0" encoding="utf-8"?>
<p:tagLst xmlns:a="http://schemas.openxmlformats.org/drawingml/2006/main" xmlns:r="http://schemas.openxmlformats.org/officeDocument/2006/relationships" xmlns:p="http://schemas.openxmlformats.org/presentationml/2006/main">
  <p:tag name="ORIGINALHEIGHT" val="4.630621"/>
  <p:tag name="ORIGINALWIDTH" val="2.505075"/>
  <p:tag name="EMFCHILD" val="True"/>
</p:tagLst>
</file>

<file path=ppt/tags/tag317.xml><?xml version="1.0" encoding="utf-8"?>
<p:tagLst xmlns:a="http://schemas.openxmlformats.org/drawingml/2006/main" xmlns:r="http://schemas.openxmlformats.org/officeDocument/2006/relationships" xmlns:p="http://schemas.openxmlformats.org/presentationml/2006/main">
  <p:tag name="ORIGINALHEIGHT" val="2.978828"/>
  <p:tag name="ORIGINALWIDTH" val="1.150262"/>
  <p:tag name="EMFCHILD" val="True"/>
</p:tagLst>
</file>

<file path=ppt/tags/tag318.xml><?xml version="1.0" encoding="utf-8"?>
<p:tagLst xmlns:a="http://schemas.openxmlformats.org/drawingml/2006/main" xmlns:r="http://schemas.openxmlformats.org/officeDocument/2006/relationships" xmlns:p="http://schemas.openxmlformats.org/presentationml/2006/main">
  <p:tag name="ORIGINALHEIGHT" val="1.056037"/>
  <p:tag name="ORIGINALWIDTH" val="1.042126"/>
  <p:tag name="EMFCHILD" val="True"/>
</p:tagLst>
</file>

<file path=ppt/tags/tag319.xml><?xml version="1.0" encoding="utf-8"?>
<p:tagLst xmlns:a="http://schemas.openxmlformats.org/drawingml/2006/main" xmlns:r="http://schemas.openxmlformats.org/officeDocument/2006/relationships" xmlns:p="http://schemas.openxmlformats.org/presentationml/2006/main">
  <p:tag name="ORIGINALHEIGHT" val="1.056037"/>
  <p:tag name="ORIGINALWIDTH" val="1.042126"/>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17.92276"/>
  <p:tag name="ORIGINALWIDTH" val="3.785787"/>
  <p:tag name="EMFCHILD" val="True"/>
</p:tagLst>
</file>

<file path=ppt/tags/tag320.xml><?xml version="1.0" encoding="utf-8"?>
<p:tagLst xmlns:a="http://schemas.openxmlformats.org/drawingml/2006/main" xmlns:r="http://schemas.openxmlformats.org/officeDocument/2006/relationships" xmlns:p="http://schemas.openxmlformats.org/presentationml/2006/main">
  <p:tag name="ORIGINALHEIGHT" val="1.056037"/>
  <p:tag name="ORIGINALWIDTH" val="1.042126"/>
  <p:tag name="EMFCHILD" val="True"/>
</p:tagLst>
</file>

<file path=ppt/tags/tag321.xml><?xml version="1.0" encoding="utf-8"?>
<p:tagLst xmlns:a="http://schemas.openxmlformats.org/drawingml/2006/main" xmlns:r="http://schemas.openxmlformats.org/officeDocument/2006/relationships" xmlns:p="http://schemas.openxmlformats.org/presentationml/2006/main">
  <p:tag name="ORIGINALHEIGHT" val="2.978828"/>
  <p:tag name="ORIGINALWIDTH" val="1.150262"/>
  <p:tag name="EMFCHILD" val="True"/>
</p:tagLst>
</file>

<file path=ppt/tags/tag322.xml><?xml version="1.0" encoding="utf-8"?>
<p:tagLst xmlns:a="http://schemas.openxmlformats.org/drawingml/2006/main" xmlns:r="http://schemas.openxmlformats.org/officeDocument/2006/relationships" xmlns:p="http://schemas.openxmlformats.org/presentationml/2006/main">
  <p:tag name="ORIGINALHEIGHT" val="7.023623"/>
  <p:tag name="ORIGINALWIDTH" val="9.762731"/>
  <p:tag name="EMFCHILD" val="True"/>
</p:tagLst>
</file>

<file path=ppt/tags/tag323.xml><?xml version="1.0" encoding="utf-8"?>
<p:tagLst xmlns:a="http://schemas.openxmlformats.org/drawingml/2006/main" xmlns:r="http://schemas.openxmlformats.org/officeDocument/2006/relationships" xmlns:p="http://schemas.openxmlformats.org/presentationml/2006/main">
  <p:tag name="ORIGINALHEIGHT" val="6.255512"/>
  <p:tag name="ORIGINALWIDTH" val="5.230359"/>
  <p:tag name="EMFCHILD" val="True"/>
</p:tagLst>
</file>

<file path=ppt/tags/tag324.xml><?xml version="1.0" encoding="utf-8"?>
<p:tagLst xmlns:a="http://schemas.openxmlformats.org/drawingml/2006/main" xmlns:r="http://schemas.openxmlformats.org/officeDocument/2006/relationships" xmlns:p="http://schemas.openxmlformats.org/presentationml/2006/main">
  <p:tag name="ORIGINALHEIGHT" val="3.145188"/>
  <p:tag name="ORIGINALWIDTH" val="6.317717"/>
  <p:tag name="EMFCHILD" val="True"/>
</p:tagLst>
</file>

<file path=ppt/tags/tag325.xml><?xml version="1.0" encoding="utf-8"?>
<p:tagLst xmlns:a="http://schemas.openxmlformats.org/drawingml/2006/main" xmlns:r="http://schemas.openxmlformats.org/officeDocument/2006/relationships" xmlns:p="http://schemas.openxmlformats.org/presentationml/2006/main">
  <p:tag name="ORIGINALHEIGHT" val="9.962598"/>
  <p:tag name="ORIGINALWIDTH" val="1.346894"/>
  <p:tag name="EMFCHILD" val="True"/>
</p:tagLst>
</file>

<file path=ppt/tags/tag326.xml><?xml version="1.0" encoding="utf-8"?>
<p:tagLst xmlns:a="http://schemas.openxmlformats.org/drawingml/2006/main" xmlns:r="http://schemas.openxmlformats.org/officeDocument/2006/relationships" xmlns:p="http://schemas.openxmlformats.org/presentationml/2006/main">
  <p:tag name="ORIGINALHEIGHT" val="79.36374"/>
  <p:tag name="ORIGINALWIDTH" val="189.0336"/>
  <p:tag name="OUTPUTTYPE" val="SVG"/>
  <p:tag name="IGUANATEXVERSION" val="160"/>
  <p:tag name="LATEXADDIN" val="\documentclass{article}&#10;\usepackage{amsmath, amsfonts , amssymb, bm}&#10;\pagestyle{empty}&#10;\begin{document}&#10;&#10;&#10;\begin{gather*}&#10;    \bm{v}^P_t=\text{RNN}(\bm{v}^P_{t-1},[\bm{u}^P_t,\bm{c}_t])\\&#10;    \bm{c}_t=\sum^{ m}_{ i=1}\bm{a}^t_i\bm{u}^Q_i\\&#10;    \bm{a}^t_i = \text{Softmax}(\bm{s}^t) \\&#10;    \bm{s}^t_j = \bm{v}^Ttanh(\bm{W}^Q_u\bm{u}^Q_j+\bm{W}^P_u\bm{u}^P_t+\bm{W}^P_v\bm{v}^P_{t-1})&#10;\end{gather*}&#10;&#10;\end{document}"/>
  <p:tag name="IGUANATEXSIZE" val="18"/>
  <p:tag name="IGUANATEXCURSOR" val="39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327.xml><?xml version="1.0" encoding="utf-8"?>
<p:tagLst xmlns:a="http://schemas.openxmlformats.org/drawingml/2006/main" xmlns:r="http://schemas.openxmlformats.org/officeDocument/2006/relationships" xmlns:p="http://schemas.openxmlformats.org/presentationml/2006/main">
  <p:tag name="ORIGINALHEIGHT" val="42.28362"/>
  <p:tag name="ORIGINALWIDTH" val="111.3205"/>
  <p:tag name="OUTPUTTYPE" val="SVG"/>
  <p:tag name="IGUANATEXVERSION" val="160"/>
  <p:tag name="LATEXADDIN" val="\documentclass{article}&#10;\usepackage{amsmath, amsfonts , amssymb, bm}&#10;\pagestyle{empty}&#10;\begin{document}&#10;&#10;\begin{gather*}&#10;    \bm{g}_t = \text{Sigmoid}(\bm{W}_g[\bm{u}^P_t,\bm{c}_t]) \\&#10;    \bm{u}^P_t = \bm{g}_t \cdot \bm{u}^P_t\\&#10;    \bm{c}_t =\bm{g}_t \cdot \bm{c}_t&#10;\end{gather*}&#10;&#10;&#10;\end{document}"/>
  <p:tag name="IGUANATEXSIZE" val="20"/>
  <p:tag name="IGUANATEXCURSOR" val="28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328.xml><?xml version="1.0" encoding="utf-8"?>
<p:tagLst xmlns:a="http://schemas.openxmlformats.org/drawingml/2006/main" xmlns:r="http://schemas.openxmlformats.org/officeDocument/2006/relationships" xmlns:p="http://schemas.openxmlformats.org/presentationml/2006/main">
  <p:tag name="ORIGINALHEIGHT" val="6.515551"/>
  <p:tag name="ORIGINALWIDTH" val="5.260236"/>
  <p:tag name="LATEXADDIN" val="\documentclass{article}&#10;\usepackage{amsmath, amsfonts , amssymb, bm}&#10;\pagestyle{empty}&#10;\begin{document}&#10;&#10;\begin{gather*}&#10;    \bm{g}_t = \text{Sigmoid}(\bm{W}_g[\bm{u}^P_t,\bm{c}_t]) \\&#10;    \bm{u}^P_t = \bm{g}_t \cdot \bm{u}^P_t\\&#10;    \bm{c}_t =\bm{g}_t \cdot \bm{c}_t&#10;\end{gather*}&#10;&#10;&#10;\end{document}"/>
  <p:tag name="IGUANATEXSIZE" val="20"/>
  <p:tag name="IGUANATEXCURSOR" val="28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329.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9.962638"/>
  <p:tag name="ORIGINALWIDTH" val="9.394764"/>
  <p:tag name="EMFCHILD" val="True"/>
</p:tagLst>
</file>

<file path=ppt/tags/tag330.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331.xml><?xml version="1.0" encoding="utf-8"?>
<p:tagLst xmlns:a="http://schemas.openxmlformats.org/drawingml/2006/main" xmlns:r="http://schemas.openxmlformats.org/officeDocument/2006/relationships" xmlns:p="http://schemas.openxmlformats.org/presentationml/2006/main">
  <p:tag name="ORIGINALHEIGHT" val="7.242835"/>
  <p:tag name="ORIGINALWIDTH" val="4.413425"/>
  <p:tag name="EMFCHILD" val="True"/>
</p:tagLst>
</file>

<file path=ppt/tags/tag332.xml><?xml version="1.0" encoding="utf-8"?>
<p:tagLst xmlns:a="http://schemas.openxmlformats.org/drawingml/2006/main" xmlns:r="http://schemas.openxmlformats.org/officeDocument/2006/relationships" xmlns:p="http://schemas.openxmlformats.org/presentationml/2006/main">
  <p:tag name="ORIGINALHEIGHT" val="6.665"/>
  <p:tag name="ORIGINALWIDTH" val="2.131968"/>
  <p:tag name="EMFCHILD" val="True"/>
</p:tagLst>
</file>

<file path=ppt/tags/tag333.xml><?xml version="1.0" encoding="utf-8"?>
<p:tagLst xmlns:a="http://schemas.openxmlformats.org/drawingml/2006/main" xmlns:r="http://schemas.openxmlformats.org/officeDocument/2006/relationships" xmlns:p="http://schemas.openxmlformats.org/presentationml/2006/main">
  <p:tag name="ORIGINALHEIGHT" val="6.565354"/>
  <p:tag name="ORIGINALWIDTH" val="4.552913"/>
  <p:tag name="EMFCHILD" val="True"/>
</p:tagLst>
</file>

<file path=ppt/tags/tag334.xml><?xml version="1.0" encoding="utf-8"?>
<p:tagLst xmlns:a="http://schemas.openxmlformats.org/drawingml/2006/main" xmlns:r="http://schemas.openxmlformats.org/officeDocument/2006/relationships" xmlns:p="http://schemas.openxmlformats.org/presentationml/2006/main">
  <p:tag name="ORIGINALHEIGHT" val="4.403465"/>
  <p:tag name="ORIGINALWIDTH" val="7.780787"/>
  <p:tag name="EMFCHILD" val="True"/>
</p:tagLst>
</file>

<file path=ppt/tags/tag335.xml><?xml version="1.0" encoding="utf-8"?>
<p:tagLst xmlns:a="http://schemas.openxmlformats.org/drawingml/2006/main" xmlns:r="http://schemas.openxmlformats.org/officeDocument/2006/relationships" xmlns:p="http://schemas.openxmlformats.org/presentationml/2006/main">
  <p:tag name="ORIGINALHEIGHT" val="4.572834"/>
  <p:tag name="ORIGINALWIDTH" val="4.413425"/>
  <p:tag name="EMFCHILD" val="True"/>
</p:tagLst>
</file>

<file path=ppt/tags/tag336.xml><?xml version="1.0" encoding="utf-8"?>
<p:tagLst xmlns:a="http://schemas.openxmlformats.org/drawingml/2006/main" xmlns:r="http://schemas.openxmlformats.org/officeDocument/2006/relationships" xmlns:p="http://schemas.openxmlformats.org/presentationml/2006/main">
  <p:tag name="ORIGINALHEIGHT" val="6.665"/>
  <p:tag name="ORIGINALWIDTH" val="2.131968"/>
  <p:tag name="EMFCHILD" val="True"/>
</p:tagLst>
</file>

<file path=ppt/tags/tag337.xml><?xml version="1.0" encoding="utf-8"?>
<p:tagLst xmlns:a="http://schemas.openxmlformats.org/drawingml/2006/main" xmlns:r="http://schemas.openxmlformats.org/officeDocument/2006/relationships" xmlns:p="http://schemas.openxmlformats.org/presentationml/2006/main">
  <p:tag name="ORIGINALHEIGHT" val="7.023622"/>
  <p:tag name="ORIGINALWIDTH" val="4.911575"/>
  <p:tag name="EMFCHILD" val="True"/>
</p:tagLst>
</file>

<file path=ppt/tags/tag338.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339.xml><?xml version="1.0" encoding="utf-8"?>
<p:tagLst xmlns:a="http://schemas.openxmlformats.org/drawingml/2006/main" xmlns:r="http://schemas.openxmlformats.org/officeDocument/2006/relationships" xmlns:p="http://schemas.openxmlformats.org/presentationml/2006/main">
  <p:tag name="ORIGINALHEIGHT" val="7.003701"/>
  <p:tag name="ORIGINALWIDTH" val="11.37732"/>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340.xml><?xml version="1.0" encoding="utf-8"?>
<p:tagLst xmlns:a="http://schemas.openxmlformats.org/drawingml/2006/main" xmlns:r="http://schemas.openxmlformats.org/officeDocument/2006/relationships" xmlns:p="http://schemas.openxmlformats.org/presentationml/2006/main">
  <p:tag name="ORIGINALHEIGHT" val="4.49811"/>
  <p:tag name="ORIGINALWIDTH" val="3.438071"/>
  <p:tag name="EMFCHILD" val="True"/>
</p:tagLst>
</file>

<file path=ppt/tags/tag341.xml><?xml version="1.0" encoding="utf-8"?>
<p:tagLst xmlns:a="http://schemas.openxmlformats.org/drawingml/2006/main" xmlns:r="http://schemas.openxmlformats.org/officeDocument/2006/relationships" xmlns:p="http://schemas.openxmlformats.org/presentationml/2006/main">
  <p:tag name="ORIGINALHEIGHT" val="9.962638"/>
  <p:tag name="ORIGINALWIDTH" val="1.364843"/>
  <p:tag name="EMFCHILD" val="True"/>
</p:tagLst>
</file>

<file path=ppt/tags/tag342.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343.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344.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45.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346.xml><?xml version="1.0" encoding="utf-8"?>
<p:tagLst xmlns:a="http://schemas.openxmlformats.org/drawingml/2006/main" xmlns:r="http://schemas.openxmlformats.org/officeDocument/2006/relationships" xmlns:p="http://schemas.openxmlformats.org/presentationml/2006/main">
  <p:tag name="ORIGINALHEIGHT" val="4.582795"/>
  <p:tag name="ORIGINALWIDTH" val="4.632598"/>
  <p:tag name="EMFCHILD" val="True"/>
</p:tagLst>
</file>

<file path=ppt/tags/tag347.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48.xml><?xml version="1.0" encoding="utf-8"?>
<p:tagLst xmlns:a="http://schemas.openxmlformats.org/drawingml/2006/main" xmlns:r="http://schemas.openxmlformats.org/officeDocument/2006/relationships" xmlns:p="http://schemas.openxmlformats.org/presentationml/2006/main">
  <p:tag name="ORIGINALHEIGHT" val="9.962638"/>
  <p:tag name="ORIGINALWIDTH" val="1.364882"/>
  <p:tag name="EMFCHILD" val="True"/>
</p:tagLst>
</file>

<file path=ppt/tags/tag34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7.043582"/>
  <p:tag name="ORIGINALWIDTH" val="4.931496"/>
  <p:tag name="EMFCHILD" val="True"/>
</p:tagLst>
</file>

<file path=ppt/tags/tag350.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351.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352.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53.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354.xml><?xml version="1.0" encoding="utf-8"?>
<p:tagLst xmlns:a="http://schemas.openxmlformats.org/drawingml/2006/main" xmlns:r="http://schemas.openxmlformats.org/officeDocument/2006/relationships" xmlns:p="http://schemas.openxmlformats.org/presentationml/2006/main">
  <p:tag name="ORIGINALHEIGHT" val="6.515551"/>
  <p:tag name="ORIGINALWIDTH" val="5.260236"/>
  <p:tag name="EMFCHILD" val="True"/>
</p:tagLst>
</file>

<file path=ppt/tags/tag355.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56.xml><?xml version="1.0" encoding="utf-8"?>
<p:tagLst xmlns:a="http://schemas.openxmlformats.org/drawingml/2006/main" xmlns:r="http://schemas.openxmlformats.org/officeDocument/2006/relationships" xmlns:p="http://schemas.openxmlformats.org/presentationml/2006/main">
  <p:tag name="ORIGINALHEIGHT" val="1.056024"/>
  <p:tag name="ORIGINALWIDTH" val="1.056024"/>
  <p:tag name="EMFCHILD" val="True"/>
</p:tagLst>
</file>

<file path=ppt/tags/tag357.xml><?xml version="1.0" encoding="utf-8"?>
<p:tagLst xmlns:a="http://schemas.openxmlformats.org/drawingml/2006/main" xmlns:r="http://schemas.openxmlformats.org/officeDocument/2006/relationships" xmlns:p="http://schemas.openxmlformats.org/presentationml/2006/main">
  <p:tag name="ORIGINALHEIGHT" val="4.582795"/>
  <p:tag name="ORIGINALWIDTH" val="6.127008"/>
  <p:tag name="EMFCHILD" val="True"/>
</p:tagLst>
</file>

<file path=ppt/tags/tag358.xml><?xml version="1.0" encoding="utf-8"?>
<p:tagLst xmlns:a="http://schemas.openxmlformats.org/drawingml/2006/main" xmlns:r="http://schemas.openxmlformats.org/officeDocument/2006/relationships" xmlns:p="http://schemas.openxmlformats.org/presentationml/2006/main">
  <p:tag name="ORIGINALHEIGHT" val="4.76311"/>
  <p:tag name="ORIGINALWIDTH" val="5.321023"/>
  <p:tag name="EMFCHILD" val="True"/>
</p:tagLst>
</file>

<file path=ppt/tags/tag359.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360.xml><?xml version="1.0" encoding="utf-8"?>
<p:tagLst xmlns:a="http://schemas.openxmlformats.org/drawingml/2006/main" xmlns:r="http://schemas.openxmlformats.org/officeDocument/2006/relationships" xmlns:p="http://schemas.openxmlformats.org/presentationml/2006/main">
  <p:tag name="ORIGINALHEIGHT" val="4.582795"/>
  <p:tag name="ORIGINALWIDTH" val="4.632598"/>
  <p:tag name="EMFCHILD" val="True"/>
</p:tagLst>
</file>

<file path=ppt/tags/tag361.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62.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363.xml><?xml version="1.0" encoding="utf-8"?>
<p:tagLst xmlns:a="http://schemas.openxmlformats.org/drawingml/2006/main" xmlns:r="http://schemas.openxmlformats.org/officeDocument/2006/relationships" xmlns:p="http://schemas.openxmlformats.org/presentationml/2006/main">
  <p:tag name="ORIGINALHEIGHT" val="6.515551"/>
  <p:tag name="ORIGINALWIDTH" val="5.260236"/>
  <p:tag name="EMFCHILD" val="True"/>
</p:tagLst>
</file>

<file path=ppt/tags/tag364.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65.xml><?xml version="1.0" encoding="utf-8"?>
<p:tagLst xmlns:a="http://schemas.openxmlformats.org/drawingml/2006/main" xmlns:r="http://schemas.openxmlformats.org/officeDocument/2006/relationships" xmlns:p="http://schemas.openxmlformats.org/presentationml/2006/main">
  <p:tag name="ORIGINALHEIGHT" val="1.056024"/>
  <p:tag name="ORIGINALWIDTH" val="1.056024"/>
  <p:tag name="EMFCHILD" val="True"/>
</p:tagLst>
</file>

<file path=ppt/tags/tag366.xml><?xml version="1.0" encoding="utf-8"?>
<p:tagLst xmlns:a="http://schemas.openxmlformats.org/drawingml/2006/main" xmlns:r="http://schemas.openxmlformats.org/officeDocument/2006/relationships" xmlns:p="http://schemas.openxmlformats.org/presentationml/2006/main">
  <p:tag name="ORIGINALHEIGHT" val="4.582795"/>
  <p:tag name="ORIGINALWIDTH" val="4.632598"/>
  <p:tag name="EMFCHILD" val="True"/>
</p:tagLst>
</file>

<file path=ppt/tags/tag367.xml><?xml version="1.0" encoding="utf-8"?>
<p:tagLst xmlns:a="http://schemas.openxmlformats.org/drawingml/2006/main" xmlns:r="http://schemas.openxmlformats.org/officeDocument/2006/relationships" xmlns:p="http://schemas.openxmlformats.org/presentationml/2006/main">
  <p:tag name="ORIGINALHEIGHT" val="4.428386"/>
  <p:tag name="ORIGINALWIDTH" val="2.357126"/>
  <p:tag name="EMFCHILD" val="True"/>
</p:tagLst>
</file>

<file path=ppt/tags/tag368.xml><?xml version="1.0" encoding="utf-8"?>
<p:tagLst xmlns:a="http://schemas.openxmlformats.org/drawingml/2006/main" xmlns:r="http://schemas.openxmlformats.org/officeDocument/2006/relationships" xmlns:p="http://schemas.openxmlformats.org/presentationml/2006/main">
  <p:tag name="ORIGINALHEIGHT" val="4.592738"/>
  <p:tag name="ORIGINALWIDTH" val="5.044532"/>
  <p:tag name="LATEXADDIN" val="\documentclass{article}&#10;\usepackage{amsmath, amsfonts , amssymb, bm}&#10;\pagestyle{empty}&#10;\begin{document}&#10;&#10;&#10;\begin{gather*}&#10;    \bm{v}^P_t=\text{RNN}(\bm{v}^P_{t-1},[\bm{u}^P_t,\bm{c}_t])\\&#10;    \bm{c}_t=\sum^{ m}_{ i=1}\bm{a}^t_i\bm{u}^Q_i\\&#10;    \bm{a}^t_i = \text{Softmax}(\bm{s}^t) \\&#10;    \bm{s}^t_j = \bm{v}^Ttanh(\bm{W}^Q_u\bm{u}^Q_j+\bm{W}^P_u\bm{u}^P_t+\bm{W}^P_v\bm{v}^P_{t-1})&#10;\end{gather*}&#10;&#10;\end{document}"/>
  <p:tag name="IGUANATEXSIZE" val="18"/>
  <p:tag name="IGUANATEXCURSOR" val="39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369.xml><?xml version="1.0" encoding="utf-8"?>
<p:tagLst xmlns:a="http://schemas.openxmlformats.org/drawingml/2006/main" xmlns:r="http://schemas.openxmlformats.org/officeDocument/2006/relationships" xmlns:p="http://schemas.openxmlformats.org/presentationml/2006/main">
  <p:tag name="ORIGINALHEIGHT" val="4.763124"/>
  <p:tag name="ORIGINALWIDTH" val="5.293307"/>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9.065985"/>
  <p:tag name="ORIGINALWIDTH" val="4.971339"/>
  <p:tag name="EMFCHILD" val="True"/>
</p:tagLst>
</file>

<file path=ppt/tags/tag370.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371.xml><?xml version="1.0" encoding="utf-8"?>
<p:tagLst xmlns:a="http://schemas.openxmlformats.org/drawingml/2006/main" xmlns:r="http://schemas.openxmlformats.org/officeDocument/2006/relationships" xmlns:p="http://schemas.openxmlformats.org/presentationml/2006/main">
  <p:tag name="ORIGINALHEIGHT" val="2.331234"/>
  <p:tag name="ORIGINALWIDTH" val="6.590639"/>
  <p:tag name="EMFCHILD" val="True"/>
</p:tagLst>
</file>

<file path=ppt/tags/tag372.xml><?xml version="1.0" encoding="utf-8"?>
<p:tagLst xmlns:a="http://schemas.openxmlformats.org/drawingml/2006/main" xmlns:r="http://schemas.openxmlformats.org/officeDocument/2006/relationships" xmlns:p="http://schemas.openxmlformats.org/presentationml/2006/main">
  <p:tag name="ORIGINALHEIGHT" val="7.023623"/>
  <p:tag name="ORIGINALWIDTH" val="6.907786"/>
  <p:tag name="EMFCHILD" val="True"/>
</p:tagLst>
</file>

<file path=ppt/tags/tag373.xml><?xml version="1.0" encoding="utf-8"?>
<p:tagLst xmlns:a="http://schemas.openxmlformats.org/drawingml/2006/main" xmlns:r="http://schemas.openxmlformats.org/officeDocument/2006/relationships" xmlns:p="http://schemas.openxmlformats.org/presentationml/2006/main">
  <p:tag name="ORIGINALHEIGHT" val="6.804462"/>
  <p:tag name="ORIGINALWIDTH" val="6.769029"/>
  <p:tag name="EMFCHILD" val="True"/>
</p:tagLst>
</file>

<file path=ppt/tags/tag374.xml><?xml version="1.0" encoding="utf-8"?>
<p:tagLst xmlns:a="http://schemas.openxmlformats.org/drawingml/2006/main" xmlns:r="http://schemas.openxmlformats.org/officeDocument/2006/relationships" xmlns:p="http://schemas.openxmlformats.org/presentationml/2006/main">
  <p:tag name="ORIGINALHEIGHT" val="6.804462"/>
  <p:tag name="ORIGINALWIDTH" val="6.769029"/>
  <p:tag name="EMFCHILD" val="True"/>
</p:tagLst>
</file>

<file path=ppt/tags/tag375.xml><?xml version="1.0" encoding="utf-8"?>
<p:tagLst xmlns:a="http://schemas.openxmlformats.org/drawingml/2006/main" xmlns:r="http://schemas.openxmlformats.org/officeDocument/2006/relationships" xmlns:p="http://schemas.openxmlformats.org/presentationml/2006/main">
  <p:tag name="ORIGINALHEIGHT" val="9.962598"/>
  <p:tag name="ORIGINALWIDTH" val="2.299256"/>
  <p:tag name="EMFCHILD" val="True"/>
</p:tagLst>
</file>

<file path=ppt/tags/tag376.xml><?xml version="1.0" encoding="utf-8"?>
<p:tagLst xmlns:a="http://schemas.openxmlformats.org/drawingml/2006/main" xmlns:r="http://schemas.openxmlformats.org/officeDocument/2006/relationships" xmlns:p="http://schemas.openxmlformats.org/presentationml/2006/main">
  <p:tag name="ORIGINALHEIGHT" val="4.592738"/>
  <p:tag name="ORIGINALWIDTH" val="5.044532"/>
  <p:tag name="EMFCHILD" val="True"/>
</p:tagLst>
</file>

<file path=ppt/tags/tag377.xml><?xml version="1.0" encoding="utf-8"?>
<p:tagLst xmlns:a="http://schemas.openxmlformats.org/drawingml/2006/main" xmlns:r="http://schemas.openxmlformats.org/officeDocument/2006/relationships" xmlns:p="http://schemas.openxmlformats.org/presentationml/2006/main">
  <p:tag name="ORIGINALHEIGHT" val="4.763124"/>
  <p:tag name="ORIGINALWIDTH" val="5.293307"/>
  <p:tag name="EMFCHILD" val="True"/>
</p:tagLst>
</file>

<file path=ppt/tags/tag378.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379.xml><?xml version="1.0" encoding="utf-8"?>
<p:tagLst xmlns:a="http://schemas.openxmlformats.org/drawingml/2006/main" xmlns:r="http://schemas.openxmlformats.org/officeDocument/2006/relationships" xmlns:p="http://schemas.openxmlformats.org/presentationml/2006/main">
  <p:tag name="ORIGINALHEIGHT" val="0.3416885"/>
  <p:tag name="ORIGINALWIDTH" val="4.689764"/>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380.xml><?xml version="1.0" encoding="utf-8"?>
<p:tagLst xmlns:a="http://schemas.openxmlformats.org/drawingml/2006/main" xmlns:r="http://schemas.openxmlformats.org/officeDocument/2006/relationships" xmlns:p="http://schemas.openxmlformats.org/presentationml/2006/main">
  <p:tag name="ORIGINALHEIGHT" val="4.630621"/>
  <p:tag name="ORIGINALWIDTH" val="2.525241"/>
  <p:tag name="EMFCHILD" val="True"/>
</p:tagLst>
</file>

<file path=ppt/tags/tag381.xml><?xml version="1.0" encoding="utf-8"?>
<p:tagLst xmlns:a="http://schemas.openxmlformats.org/drawingml/2006/main" xmlns:r="http://schemas.openxmlformats.org/officeDocument/2006/relationships" xmlns:p="http://schemas.openxmlformats.org/presentationml/2006/main">
  <p:tag name="ORIGINALHEIGHT" val="2.978828"/>
  <p:tag name="ORIGINALWIDTH" val="1.159536"/>
  <p:tag name="EMFCHILD" val="True"/>
</p:tagLst>
</file>

<file path=ppt/tags/tag382.xml><?xml version="1.0" encoding="utf-8"?>
<p:tagLst xmlns:a="http://schemas.openxmlformats.org/drawingml/2006/main" xmlns:r="http://schemas.openxmlformats.org/officeDocument/2006/relationships" xmlns:p="http://schemas.openxmlformats.org/presentationml/2006/main">
  <p:tag name="ORIGINALHEIGHT" val="9.962598"/>
  <p:tag name="ORIGINALWIDTH" val="1.357743"/>
  <p:tag name="EMFCHILD" val="True"/>
</p:tagLst>
</file>

<file path=ppt/tags/tag383.xml><?xml version="1.0" encoding="utf-8"?>
<p:tagLst xmlns:a="http://schemas.openxmlformats.org/drawingml/2006/main" xmlns:r="http://schemas.openxmlformats.org/officeDocument/2006/relationships" xmlns:p="http://schemas.openxmlformats.org/presentationml/2006/main">
  <p:tag name="ORIGINALHEIGHT" val="4.582808"/>
  <p:tag name="ORIGINALWIDTH" val="6.095101"/>
  <p:tag name="EMFCHILD" val="True"/>
</p:tagLst>
</file>

<file path=ppt/tags/tag384.xml><?xml version="1.0" encoding="utf-8"?>
<p:tagLst xmlns:a="http://schemas.openxmlformats.org/drawingml/2006/main" xmlns:r="http://schemas.openxmlformats.org/officeDocument/2006/relationships" xmlns:p="http://schemas.openxmlformats.org/presentationml/2006/main">
  <p:tag name="ORIGINALHEIGHT" val="4.763124"/>
  <p:tag name="ORIGINALWIDTH" val="5.293307"/>
  <p:tag name="EMFCHILD" val="True"/>
</p:tagLst>
</file>

<file path=ppt/tags/tag385.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386.xml><?xml version="1.0" encoding="utf-8"?>
<p:tagLst xmlns:a="http://schemas.openxmlformats.org/drawingml/2006/main" xmlns:r="http://schemas.openxmlformats.org/officeDocument/2006/relationships" xmlns:p="http://schemas.openxmlformats.org/presentationml/2006/main">
  <p:tag name="ORIGINALHEIGHT" val="2.978828"/>
  <p:tag name="ORIGINALWIDTH" val="1.159536"/>
  <p:tag name="EMFCHILD" val="True"/>
</p:tagLst>
</file>

<file path=ppt/tags/tag387.xml><?xml version="1.0" encoding="utf-8"?>
<p:tagLst xmlns:a="http://schemas.openxmlformats.org/drawingml/2006/main" xmlns:r="http://schemas.openxmlformats.org/officeDocument/2006/relationships" xmlns:p="http://schemas.openxmlformats.org/presentationml/2006/main">
  <p:tag name="ORIGINALHEIGHT" val="4.582808"/>
  <p:tag name="ORIGINALWIDTH" val="4.608487"/>
  <p:tag name="EMFCHILD" val="True"/>
</p:tagLst>
</file>

<file path=ppt/tags/tag388.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389.xml><?xml version="1.0" encoding="utf-8"?>
<p:tagLst xmlns:a="http://schemas.openxmlformats.org/drawingml/2006/main" xmlns:r="http://schemas.openxmlformats.org/officeDocument/2006/relationships" xmlns:p="http://schemas.openxmlformats.org/presentationml/2006/main">
  <p:tag name="ORIGINALHEIGHT" val="9.962598"/>
  <p:tag name="ORIGINALWIDTH" val="1.357743"/>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390.xml><?xml version="1.0" encoding="utf-8"?>
<p:tagLst xmlns:a="http://schemas.openxmlformats.org/drawingml/2006/main" xmlns:r="http://schemas.openxmlformats.org/officeDocument/2006/relationships" xmlns:p="http://schemas.openxmlformats.org/presentationml/2006/main">
  <p:tag name="ORIGINALHEIGHT" val="9.962598"/>
  <p:tag name="ORIGINALWIDTH" val="2.299256"/>
  <p:tag name="EMFCHILD" val="True"/>
</p:tagLst>
</file>

<file path=ppt/tags/tag391.xml><?xml version="1.0" encoding="utf-8"?>
<p:tagLst xmlns:a="http://schemas.openxmlformats.org/drawingml/2006/main" xmlns:r="http://schemas.openxmlformats.org/officeDocument/2006/relationships" xmlns:p="http://schemas.openxmlformats.org/presentationml/2006/main">
  <p:tag name="ORIGINALHEIGHT" val="4.582808"/>
  <p:tag name="ORIGINALWIDTH" val="4.608487"/>
  <p:tag name="EMFCHILD" val="True"/>
</p:tagLst>
</file>

<file path=ppt/tags/tag392.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393.xml><?xml version="1.0" encoding="utf-8"?>
<p:tagLst xmlns:a="http://schemas.openxmlformats.org/drawingml/2006/main" xmlns:r="http://schemas.openxmlformats.org/officeDocument/2006/relationships" xmlns:p="http://schemas.openxmlformats.org/presentationml/2006/main">
  <p:tag name="ORIGINALHEIGHT" val="2.331234"/>
  <p:tag name="ORIGINALWIDTH" val="6.590639"/>
  <p:tag name="EMFCHILD" val="True"/>
</p:tagLst>
</file>

<file path=ppt/tags/tag394.xml><?xml version="1.0" encoding="utf-8"?>
<p:tagLst xmlns:a="http://schemas.openxmlformats.org/drawingml/2006/main" xmlns:r="http://schemas.openxmlformats.org/officeDocument/2006/relationships" xmlns:p="http://schemas.openxmlformats.org/presentationml/2006/main">
  <p:tag name="ORIGINALHEIGHT" val="3.145188"/>
  <p:tag name="ORIGINALWIDTH" val="6.368635"/>
  <p:tag name="EMFCHILD" val="True"/>
</p:tagLst>
</file>

<file path=ppt/tags/tag395.xml><?xml version="1.0" encoding="utf-8"?>
<p:tagLst xmlns:a="http://schemas.openxmlformats.org/drawingml/2006/main" xmlns:r="http://schemas.openxmlformats.org/officeDocument/2006/relationships" xmlns:p="http://schemas.openxmlformats.org/presentationml/2006/main">
  <p:tag name="ORIGINALHEIGHT" val="13.94768"/>
  <p:tag name="ORIGINALWIDTH" val="13.19121"/>
  <p:tag name="EMFCHILD" val="True"/>
</p:tagLst>
</file>

<file path=ppt/tags/tag396.xml><?xml version="1.0" encoding="utf-8"?>
<p:tagLst xmlns:a="http://schemas.openxmlformats.org/drawingml/2006/main" xmlns:r="http://schemas.openxmlformats.org/officeDocument/2006/relationships" xmlns:p="http://schemas.openxmlformats.org/presentationml/2006/main">
  <p:tag name="ORIGINALHEIGHT" val="4.693395"/>
  <p:tag name="ORIGINALWIDTH" val="2.102056"/>
  <p:tag name="EMFCHILD" val="True"/>
</p:tagLst>
</file>

<file path=ppt/tags/tag397.xml><?xml version="1.0" encoding="utf-8"?>
<p:tagLst xmlns:a="http://schemas.openxmlformats.org/drawingml/2006/main" xmlns:r="http://schemas.openxmlformats.org/officeDocument/2006/relationships" xmlns:p="http://schemas.openxmlformats.org/presentationml/2006/main">
  <p:tag name="ORIGINALHEIGHT" val="1.875941"/>
  <p:tag name="ORIGINALWIDTH" val="5.105993"/>
  <p:tag name="EMFCHILD" val="True"/>
</p:tagLst>
</file>

<file path=ppt/tags/tag398.xml><?xml version="1.0" encoding="utf-8"?>
<p:tagLst xmlns:a="http://schemas.openxmlformats.org/drawingml/2006/main" xmlns:r="http://schemas.openxmlformats.org/officeDocument/2006/relationships" xmlns:p="http://schemas.openxmlformats.org/presentationml/2006/main">
  <p:tag name="ORIGINALHEIGHT" val="4.630621"/>
  <p:tag name="ORIGINALWIDTH" val="2.525241"/>
  <p:tag name="EMFCHILD" val="True"/>
</p:tagLst>
</file>

<file path=ppt/tags/tag399.xml><?xml version="1.0" encoding="utf-8"?>
<p:tagLst xmlns:a="http://schemas.openxmlformats.org/drawingml/2006/main" xmlns:r="http://schemas.openxmlformats.org/officeDocument/2006/relationships" xmlns:p="http://schemas.openxmlformats.org/presentationml/2006/main">
  <p:tag name="ORIGINALHEIGHT" val="4.582808"/>
  <p:tag name="ORIGINALWIDTH" val="5.490551"/>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4.572834"/>
  <p:tag name="ORIGINALWIDTH" val="4.49315"/>
  <p:tag name="EMFCHILD" val="True"/>
</p:tagLst>
</file>

<file path=ppt/tags/tag40.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400.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401.xml><?xml version="1.0" encoding="utf-8"?>
<p:tagLst xmlns:a="http://schemas.openxmlformats.org/drawingml/2006/main" xmlns:r="http://schemas.openxmlformats.org/officeDocument/2006/relationships" xmlns:p="http://schemas.openxmlformats.org/presentationml/2006/main">
  <p:tag name="ORIGINALHEIGHT" val="4.693395"/>
  <p:tag name="ORIGINALWIDTH" val="2.102056"/>
  <p:tag name="EMFCHILD" val="True"/>
</p:tagLst>
</file>

<file path=ppt/tags/tag402.xml><?xml version="1.0" encoding="utf-8"?>
<p:tagLst xmlns:a="http://schemas.openxmlformats.org/drawingml/2006/main" xmlns:r="http://schemas.openxmlformats.org/officeDocument/2006/relationships" xmlns:p="http://schemas.openxmlformats.org/presentationml/2006/main">
  <p:tag name="ORIGINALHEIGHT" val="4.582808"/>
  <p:tag name="ORIGINALWIDTH" val="6.095101"/>
  <p:tag name="EMFCHILD" val="True"/>
</p:tagLst>
</file>

<file path=ppt/tags/tag403.xml><?xml version="1.0" encoding="utf-8"?>
<p:tagLst xmlns:a="http://schemas.openxmlformats.org/drawingml/2006/main" xmlns:r="http://schemas.openxmlformats.org/officeDocument/2006/relationships" xmlns:p="http://schemas.openxmlformats.org/presentationml/2006/main">
  <p:tag name="ORIGINALHEIGHT" val="6.255512"/>
  <p:tag name="ORIGINALWIDTH" val="5.272485"/>
  <p:tag name="EMFCHILD" val="True"/>
</p:tagLst>
</file>

<file path=ppt/tags/tag404.xml><?xml version="1.0" encoding="utf-8"?>
<p:tagLst xmlns:a="http://schemas.openxmlformats.org/drawingml/2006/main" xmlns:r="http://schemas.openxmlformats.org/officeDocument/2006/relationships" xmlns:p="http://schemas.openxmlformats.org/presentationml/2006/main">
  <p:tag name="ORIGINALHEIGHT" val="4.693395"/>
  <p:tag name="ORIGINALWIDTH" val="2.102056"/>
  <p:tag name="EMFCHILD" val="True"/>
</p:tagLst>
</file>

<file path=ppt/tags/tag405.xml><?xml version="1.0" encoding="utf-8"?>
<p:tagLst xmlns:a="http://schemas.openxmlformats.org/drawingml/2006/main" xmlns:r="http://schemas.openxmlformats.org/officeDocument/2006/relationships" xmlns:p="http://schemas.openxmlformats.org/presentationml/2006/main">
  <p:tag name="ORIGINALHEIGHT" val="4.582808"/>
  <p:tag name="ORIGINALWIDTH" val="5.490551"/>
  <p:tag name="EMFCHILD" val="True"/>
</p:tagLst>
</file>

<file path=ppt/tags/tag406.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407.xml><?xml version="1.0" encoding="utf-8"?>
<p:tagLst xmlns:a="http://schemas.openxmlformats.org/drawingml/2006/main" xmlns:r="http://schemas.openxmlformats.org/officeDocument/2006/relationships" xmlns:p="http://schemas.openxmlformats.org/presentationml/2006/main">
  <p:tag name="ORIGINALHEIGHT" val="4.693395"/>
  <p:tag name="ORIGINALWIDTH" val="2.102056"/>
  <p:tag name="EMFCHILD" val="True"/>
</p:tagLst>
</file>

<file path=ppt/tags/tag408.xml><?xml version="1.0" encoding="utf-8"?>
<p:tagLst xmlns:a="http://schemas.openxmlformats.org/drawingml/2006/main" xmlns:r="http://schemas.openxmlformats.org/officeDocument/2006/relationships" xmlns:p="http://schemas.openxmlformats.org/presentationml/2006/main">
  <p:tag name="ORIGINALHEIGHT" val="2.331234"/>
  <p:tag name="ORIGINALWIDTH" val="6.590639"/>
  <p:tag name="EMFCHILD" val="True"/>
</p:tagLst>
</file>

<file path=ppt/tags/tag409.xml><?xml version="1.0" encoding="utf-8"?>
<p:tagLst xmlns:a="http://schemas.openxmlformats.org/drawingml/2006/main" xmlns:r="http://schemas.openxmlformats.org/officeDocument/2006/relationships" xmlns:p="http://schemas.openxmlformats.org/presentationml/2006/main">
  <p:tag name="ORIGINALHEIGHT" val="7.242826"/>
  <p:tag name="ORIGINALWIDTH" val="4.39042"/>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410.xml><?xml version="1.0" encoding="utf-8"?>
<p:tagLst xmlns:a="http://schemas.openxmlformats.org/drawingml/2006/main" xmlns:r="http://schemas.openxmlformats.org/officeDocument/2006/relationships" xmlns:p="http://schemas.openxmlformats.org/presentationml/2006/main">
  <p:tag name="ORIGINALHEIGHT" val="4.572834"/>
  <p:tag name="ORIGINALWIDTH" val="4.39042"/>
  <p:tag name="EMFCHILD" val="True"/>
</p:tagLst>
</file>

<file path=ppt/tags/tag411.xml><?xml version="1.0" encoding="utf-8"?>
<p:tagLst xmlns:a="http://schemas.openxmlformats.org/drawingml/2006/main" xmlns:r="http://schemas.openxmlformats.org/officeDocument/2006/relationships" xmlns:p="http://schemas.openxmlformats.org/presentationml/2006/main">
  <p:tag name="ORIGINALHEIGHT" val="7.023623"/>
  <p:tag name="ORIGINALWIDTH" val="3.211067"/>
  <p:tag name="EMFCHILD" val="True"/>
</p:tagLst>
</file>

<file path=ppt/tags/tag412.xml><?xml version="1.0" encoding="utf-8"?>
<p:tagLst xmlns:a="http://schemas.openxmlformats.org/drawingml/2006/main" xmlns:r="http://schemas.openxmlformats.org/officeDocument/2006/relationships" xmlns:p="http://schemas.openxmlformats.org/presentationml/2006/main">
  <p:tag name="ORIGINALHEIGHT" val="6.236571"/>
  <p:tag name="ORIGINALWIDTH" val="3.102056"/>
  <p:tag name="EMFCHILD" val="True"/>
</p:tagLst>
</file>

<file path=ppt/tags/tag413.xml><?xml version="1.0" encoding="utf-8"?>
<p:tagLst xmlns:a="http://schemas.openxmlformats.org/drawingml/2006/main" xmlns:r="http://schemas.openxmlformats.org/officeDocument/2006/relationships" xmlns:p="http://schemas.openxmlformats.org/presentationml/2006/main">
  <p:tag name="ORIGINALHEIGHT" val="4.403456"/>
  <p:tag name="ORIGINALWIDTH" val="7.740289"/>
  <p:tag name="EMFCHILD" val="True"/>
</p:tagLst>
</file>

<file path=ppt/tags/tag414.xml><?xml version="1.0" encoding="utf-8"?>
<p:tagLst xmlns:a="http://schemas.openxmlformats.org/drawingml/2006/main" xmlns:r="http://schemas.openxmlformats.org/officeDocument/2006/relationships" xmlns:p="http://schemas.openxmlformats.org/presentationml/2006/main">
  <p:tag name="ORIGINALHEIGHT" val="4.572834"/>
  <p:tag name="ORIGINALWIDTH" val="4.469729"/>
  <p:tag name="EMFCHILD" val="True"/>
</p:tagLst>
</file>

<file path=ppt/tags/tag415.xml><?xml version="1.0" encoding="utf-8"?>
<p:tagLst xmlns:a="http://schemas.openxmlformats.org/drawingml/2006/main" xmlns:r="http://schemas.openxmlformats.org/officeDocument/2006/relationships" xmlns:p="http://schemas.openxmlformats.org/presentationml/2006/main">
  <p:tag name="ORIGINALHEIGHT" val="4.293876"/>
  <p:tag name="ORIGINALWIDTH" val="4.995013"/>
  <p:tag name="EMFCHILD" val="True"/>
</p:tagLst>
</file>

<file path=ppt/tags/tag416.xml><?xml version="1.0" encoding="utf-8"?>
<p:tagLst xmlns:a="http://schemas.openxmlformats.org/drawingml/2006/main" xmlns:r="http://schemas.openxmlformats.org/officeDocument/2006/relationships" xmlns:p="http://schemas.openxmlformats.org/presentationml/2006/main">
  <p:tag name="ORIGINALHEIGHT" val="9.962598"/>
  <p:tag name="ORIGINALWIDTH" val="2.299256"/>
  <p:tag name="EMFCHILD" val="True"/>
</p:tagLst>
</file>

<file path=ppt/tags/tag417.xml><?xml version="1.0" encoding="utf-8"?>
<p:tagLst xmlns:a="http://schemas.openxmlformats.org/drawingml/2006/main" xmlns:r="http://schemas.openxmlformats.org/officeDocument/2006/relationships" xmlns:p="http://schemas.openxmlformats.org/presentationml/2006/main">
  <p:tag name="ORIGINALHEIGHT" val="4.582808"/>
  <p:tag name="ORIGINALWIDTH" val="4.152581"/>
  <p:tag name="EMFCHILD" val="True"/>
</p:tagLst>
</file>

<file path=ppt/tags/tag418.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419.xml><?xml version="1.0" encoding="utf-8"?>
<p:tagLst xmlns:a="http://schemas.openxmlformats.org/drawingml/2006/main" xmlns:r="http://schemas.openxmlformats.org/officeDocument/2006/relationships" xmlns:p="http://schemas.openxmlformats.org/presentationml/2006/main">
  <p:tag name="ORIGINALHEIGHT" val="9.962598"/>
  <p:tag name="ORIGINALWIDTH" val="2.299256"/>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7.242835"/>
  <p:tag name="ORIGINALWIDTH" val="7.073464"/>
  <p:tag name="EMFCHILD" val="True"/>
</p:tagLst>
</file>

<file path=ppt/tags/tag420.xml><?xml version="1.0" encoding="utf-8"?>
<p:tagLst xmlns:a="http://schemas.openxmlformats.org/drawingml/2006/main" xmlns:r="http://schemas.openxmlformats.org/officeDocument/2006/relationships" xmlns:p="http://schemas.openxmlformats.org/presentationml/2006/main">
  <p:tag name="ORIGINALHEIGHT" val="4.582808"/>
  <p:tag name="ORIGINALWIDTH" val="4.152581"/>
  <p:tag name="EMFCHILD" val="True"/>
</p:tagLst>
</file>

<file path=ppt/tags/tag421.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422.xml><?xml version="1.0" encoding="utf-8"?>
<p:tagLst xmlns:a="http://schemas.openxmlformats.org/drawingml/2006/main" xmlns:r="http://schemas.openxmlformats.org/officeDocument/2006/relationships" xmlns:p="http://schemas.openxmlformats.org/presentationml/2006/main">
  <p:tag name="ORIGINALHEIGHT" val="6.046326"/>
  <p:tag name="ORIGINALWIDTH" val="3.045538"/>
  <p:tag name="EMFCHILD" val="True"/>
</p:tagLst>
</file>

<file path=ppt/tags/tag423.xml><?xml version="1.0" encoding="utf-8"?>
<p:tagLst xmlns:a="http://schemas.openxmlformats.org/drawingml/2006/main" xmlns:r="http://schemas.openxmlformats.org/officeDocument/2006/relationships" xmlns:p="http://schemas.openxmlformats.org/presentationml/2006/main">
  <p:tag name="ORIGINALHEIGHT" val="2.331234"/>
  <p:tag name="ORIGINALWIDTH" val="6.590639"/>
  <p:tag name="EMFCHILD" val="True"/>
</p:tagLst>
</file>

<file path=ppt/tags/tag424.xml><?xml version="1.0" encoding="utf-8"?>
<p:tagLst xmlns:a="http://schemas.openxmlformats.org/drawingml/2006/main" xmlns:r="http://schemas.openxmlformats.org/officeDocument/2006/relationships" xmlns:p="http://schemas.openxmlformats.org/presentationml/2006/main">
  <p:tag name="ORIGINALHEIGHT" val="4.592738"/>
  <p:tag name="ORIGINALWIDTH" val="5.044532"/>
  <p:tag name="EMFCHILD" val="True"/>
</p:tagLst>
</file>

<file path=ppt/tags/tag425.xml><?xml version="1.0" encoding="utf-8"?>
<p:tagLst xmlns:a="http://schemas.openxmlformats.org/drawingml/2006/main" xmlns:r="http://schemas.openxmlformats.org/officeDocument/2006/relationships" xmlns:p="http://schemas.openxmlformats.org/presentationml/2006/main">
  <p:tag name="ORIGINALHEIGHT" val="4.714305"/>
  <p:tag name="ORIGINALWIDTH" val="5.182327"/>
  <p:tag name="EMFCHILD" val="True"/>
</p:tagLst>
</file>

<file path=ppt/tags/tag426.xml><?xml version="1.0" encoding="utf-8"?>
<p:tagLst xmlns:a="http://schemas.openxmlformats.org/drawingml/2006/main" xmlns:r="http://schemas.openxmlformats.org/officeDocument/2006/relationships" xmlns:p="http://schemas.openxmlformats.org/presentationml/2006/main">
  <p:tag name="ORIGINALHEIGHT" val="6.346195"/>
  <p:tag name="ORIGINALWIDTH" val="3.042563"/>
  <p:tag name="EMFCHILD" val="True"/>
</p:tagLst>
</file>

<file path=ppt/tags/tag427.xml><?xml version="1.0" encoding="utf-8"?>
<p:tagLst xmlns:a="http://schemas.openxmlformats.org/drawingml/2006/main" xmlns:r="http://schemas.openxmlformats.org/officeDocument/2006/relationships" xmlns:p="http://schemas.openxmlformats.org/presentationml/2006/main">
  <p:tag name="ORIGINALHEIGHT" val="4.513036"/>
  <p:tag name="ORIGINALWIDTH" val="4.539108"/>
  <p:tag name="EMFCHILD" val="True"/>
</p:tagLst>
</file>

<file path=ppt/tags/tag428.xml><?xml version="1.0" encoding="utf-8"?>
<p:tagLst xmlns:a="http://schemas.openxmlformats.org/drawingml/2006/main" xmlns:r="http://schemas.openxmlformats.org/officeDocument/2006/relationships" xmlns:p="http://schemas.openxmlformats.org/presentationml/2006/main">
  <p:tag name="ORIGINALHEIGHT" val="4.513036"/>
  <p:tag name="ORIGINALWIDTH" val="5.37161"/>
  <p:tag name="EMFCHILD" val="True"/>
</p:tagLst>
</file>

<file path=ppt/tags/tag429.xml><?xml version="1.0" encoding="utf-8"?>
<p:tagLst xmlns:a="http://schemas.openxmlformats.org/drawingml/2006/main" xmlns:r="http://schemas.openxmlformats.org/officeDocument/2006/relationships" xmlns:p="http://schemas.openxmlformats.org/presentationml/2006/main">
  <p:tag name="ORIGINALHEIGHT" val="7.023623"/>
  <p:tag name="ORIGINALWIDTH" val="4.866142"/>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430.xml><?xml version="1.0" encoding="utf-8"?>
<p:tagLst xmlns:a="http://schemas.openxmlformats.org/drawingml/2006/main" xmlns:r="http://schemas.openxmlformats.org/officeDocument/2006/relationships" xmlns:p="http://schemas.openxmlformats.org/presentationml/2006/main">
  <p:tag name="ORIGINALHEIGHT" val="9.962598"/>
  <p:tag name="ORIGINALWIDTH" val="2.299256"/>
  <p:tag name="EMFCHILD" val="True"/>
</p:tagLst>
</file>

<file path=ppt/tags/tag431.xml><?xml version="1.0" encoding="utf-8"?>
<p:tagLst xmlns:a="http://schemas.openxmlformats.org/drawingml/2006/main" xmlns:r="http://schemas.openxmlformats.org/officeDocument/2006/relationships" xmlns:p="http://schemas.openxmlformats.org/presentationml/2006/main">
  <p:tag name="ORIGINALHEIGHT" val="7.003719"/>
  <p:tag name="ORIGINALWIDTH" val="11.31807"/>
  <p:tag name="EMFCHILD" val="True"/>
</p:tagLst>
</file>

<file path=ppt/tags/tag432.xml><?xml version="1.0" encoding="utf-8"?>
<p:tagLst xmlns:a="http://schemas.openxmlformats.org/drawingml/2006/main" xmlns:r="http://schemas.openxmlformats.org/officeDocument/2006/relationships" xmlns:p="http://schemas.openxmlformats.org/presentationml/2006/main">
  <p:tag name="ORIGINALHEIGHT" val="6.255512"/>
  <p:tag name="ORIGINALWIDTH" val="5.272485"/>
  <p:tag name="EMFCHILD" val="True"/>
</p:tagLst>
</file>

<file path=ppt/tags/tag433.xml><?xml version="1.0" encoding="utf-8"?>
<p:tagLst xmlns:a="http://schemas.openxmlformats.org/drawingml/2006/main" xmlns:r="http://schemas.openxmlformats.org/officeDocument/2006/relationships" xmlns:p="http://schemas.openxmlformats.org/presentationml/2006/main">
  <p:tag name="ORIGINALHEIGHT" val="3.145188"/>
  <p:tag name="ORIGINALWIDTH" val="4.030665"/>
  <p:tag name="EMFCHILD" val="True"/>
</p:tagLst>
</file>

<file path=ppt/tags/tag434.xml><?xml version="1.0" encoding="utf-8"?>
<p:tagLst xmlns:a="http://schemas.openxmlformats.org/drawingml/2006/main" xmlns:r="http://schemas.openxmlformats.org/officeDocument/2006/relationships" xmlns:p="http://schemas.openxmlformats.org/presentationml/2006/main">
  <p:tag name="ORIGINALHEIGHT" val="4.582808"/>
  <p:tag name="ORIGINALWIDTH" val="6.095101"/>
  <p:tag name="EMFCHILD" val="True"/>
</p:tagLst>
</file>

<file path=ppt/tags/tag435.xml><?xml version="1.0" encoding="utf-8"?>
<p:tagLst xmlns:a="http://schemas.openxmlformats.org/drawingml/2006/main" xmlns:r="http://schemas.openxmlformats.org/officeDocument/2006/relationships" xmlns:p="http://schemas.openxmlformats.org/presentationml/2006/main">
  <p:tag name="ORIGINALHEIGHT" val="6.255512"/>
  <p:tag name="ORIGINALWIDTH" val="5.272485"/>
  <p:tag name="EMFCHILD" val="True"/>
</p:tagLst>
</file>

<file path=ppt/tags/tag436.xml><?xml version="1.0" encoding="utf-8"?>
<p:tagLst xmlns:a="http://schemas.openxmlformats.org/drawingml/2006/main" xmlns:r="http://schemas.openxmlformats.org/officeDocument/2006/relationships" xmlns:p="http://schemas.openxmlformats.org/presentationml/2006/main">
  <p:tag name="ORIGINALHEIGHT" val="6.046326"/>
  <p:tag name="ORIGINALWIDTH" val="3.045538"/>
  <p:tag name="EMFCHILD" val="True"/>
</p:tagLst>
</file>

<file path=ppt/tags/tag437.xml><?xml version="1.0" encoding="utf-8"?>
<p:tagLst xmlns:a="http://schemas.openxmlformats.org/drawingml/2006/main" xmlns:r="http://schemas.openxmlformats.org/officeDocument/2006/relationships" xmlns:p="http://schemas.openxmlformats.org/presentationml/2006/main">
  <p:tag name="ORIGINALHEIGHT" val="6.635083"/>
  <p:tag name="ORIGINALWIDTH" val="6.590639"/>
  <p:tag name="EMFCHILD" val="True"/>
</p:tagLst>
</file>

<file path=ppt/tags/tag438.xml><?xml version="1.0" encoding="utf-8"?>
<p:tagLst xmlns:a="http://schemas.openxmlformats.org/drawingml/2006/main" xmlns:r="http://schemas.openxmlformats.org/officeDocument/2006/relationships" xmlns:p="http://schemas.openxmlformats.org/presentationml/2006/main">
  <p:tag name="ORIGINALHEIGHT" val="7.003719"/>
  <p:tag name="ORIGINALWIDTH" val="11.31807"/>
  <p:tag name="EMFCHILD" val="True"/>
</p:tagLst>
</file>

<file path=ppt/tags/tag439.xml><?xml version="1.0" encoding="utf-8"?>
<p:tagLst xmlns:a="http://schemas.openxmlformats.org/drawingml/2006/main" xmlns:r="http://schemas.openxmlformats.org/officeDocument/2006/relationships" xmlns:p="http://schemas.openxmlformats.org/presentationml/2006/main">
  <p:tag name="ORIGINALHEIGHT" val="4.763124"/>
  <p:tag name="ORIGINALWIDTH" val="5.293307"/>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440.xml><?xml version="1.0" encoding="utf-8"?>
<p:tagLst xmlns:a="http://schemas.openxmlformats.org/drawingml/2006/main" xmlns:r="http://schemas.openxmlformats.org/officeDocument/2006/relationships" xmlns:p="http://schemas.openxmlformats.org/presentationml/2006/main">
  <p:tag name="ORIGINALHEIGHT" val="3.145188"/>
  <p:tag name="ORIGINALWIDTH" val="4.030665"/>
  <p:tag name="EMFCHILD" val="True"/>
</p:tagLst>
</file>

<file path=ppt/tags/tag441.xml><?xml version="1.0" encoding="utf-8"?>
<p:tagLst xmlns:a="http://schemas.openxmlformats.org/drawingml/2006/main" xmlns:r="http://schemas.openxmlformats.org/officeDocument/2006/relationships" xmlns:p="http://schemas.openxmlformats.org/presentationml/2006/main">
  <p:tag name="ORIGINALHEIGHT" val="4.582808"/>
  <p:tag name="ORIGINALWIDTH" val="6.095101"/>
  <p:tag name="EMFCHILD" val="True"/>
</p:tagLst>
</file>

<file path=ppt/tags/tag442.xml><?xml version="1.0" encoding="utf-8"?>
<p:tagLst xmlns:a="http://schemas.openxmlformats.org/drawingml/2006/main" xmlns:r="http://schemas.openxmlformats.org/officeDocument/2006/relationships" xmlns:p="http://schemas.openxmlformats.org/presentationml/2006/main">
  <p:tag name="ORIGINALHEIGHT" val="4.763124"/>
  <p:tag name="ORIGINALWIDTH" val="5.293307"/>
  <p:tag name="EMFCHILD" val="True"/>
</p:tagLst>
</file>

<file path=ppt/tags/tag443.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444.xml><?xml version="1.0" encoding="utf-8"?>
<p:tagLst xmlns:a="http://schemas.openxmlformats.org/drawingml/2006/main" xmlns:r="http://schemas.openxmlformats.org/officeDocument/2006/relationships" xmlns:p="http://schemas.openxmlformats.org/presentationml/2006/main">
  <p:tag name="ORIGINALHEIGHT" val="6.635083"/>
  <p:tag name="ORIGINALWIDTH" val="6.590639"/>
  <p:tag name="EMFCHILD" val="True"/>
</p:tagLst>
</file>

<file path=ppt/tags/tag445.xml><?xml version="1.0" encoding="utf-8"?>
<p:tagLst xmlns:a="http://schemas.openxmlformats.org/drawingml/2006/main" xmlns:r="http://schemas.openxmlformats.org/officeDocument/2006/relationships" xmlns:p="http://schemas.openxmlformats.org/presentationml/2006/main">
  <p:tag name="ORIGINALHEIGHT" val="7.003719"/>
  <p:tag name="ORIGINALWIDTH" val="11.31807"/>
  <p:tag name="EMFCHILD" val="True"/>
</p:tagLst>
</file>

<file path=ppt/tags/tag446.xml><?xml version="1.0" encoding="utf-8"?>
<p:tagLst xmlns:a="http://schemas.openxmlformats.org/drawingml/2006/main" xmlns:r="http://schemas.openxmlformats.org/officeDocument/2006/relationships" xmlns:p="http://schemas.openxmlformats.org/presentationml/2006/main">
  <p:tag name="ORIGINALHEIGHT" val="4.763124"/>
  <p:tag name="ORIGINALWIDTH" val="5.293307"/>
  <p:tag name="EMFCHILD" val="True"/>
</p:tagLst>
</file>

<file path=ppt/tags/tag447.xml><?xml version="1.0" encoding="utf-8"?>
<p:tagLst xmlns:a="http://schemas.openxmlformats.org/drawingml/2006/main" xmlns:r="http://schemas.openxmlformats.org/officeDocument/2006/relationships" xmlns:p="http://schemas.openxmlformats.org/presentationml/2006/main">
  <p:tag name="ORIGINALHEIGHT" val="3.152143"/>
  <p:tag name="ORIGINALWIDTH" val="3.378565"/>
  <p:tag name="EMFCHILD" val="True"/>
</p:tagLst>
</file>

<file path=ppt/tags/tag448.xml><?xml version="1.0" encoding="utf-8"?>
<p:tagLst xmlns:a="http://schemas.openxmlformats.org/drawingml/2006/main" xmlns:r="http://schemas.openxmlformats.org/officeDocument/2006/relationships" xmlns:p="http://schemas.openxmlformats.org/presentationml/2006/main">
  <p:tag name="ORIGINALHEIGHT" val="4.592738"/>
  <p:tag name="ORIGINALWIDTH" val="5.044532"/>
  <p:tag name="EMFCHILD" val="True"/>
</p:tagLst>
</file>

<file path=ppt/tags/tag449.xml><?xml version="1.0" encoding="utf-8"?>
<p:tagLst xmlns:a="http://schemas.openxmlformats.org/drawingml/2006/main" xmlns:r="http://schemas.openxmlformats.org/officeDocument/2006/relationships" xmlns:p="http://schemas.openxmlformats.org/presentationml/2006/main">
  <p:tag name="ORIGINALHEIGHT" val="4.763124"/>
  <p:tag name="ORIGINALWIDTH" val="5.293307"/>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17.92276"/>
  <p:tag name="ORIGINALWIDTH" val="3.785787"/>
  <p:tag name="EMFCHILD" val="True"/>
</p:tagLst>
</file>

<file path=ppt/tags/tag450.xml><?xml version="1.0" encoding="utf-8"?>
<p:tagLst xmlns:a="http://schemas.openxmlformats.org/drawingml/2006/main" xmlns:r="http://schemas.openxmlformats.org/officeDocument/2006/relationships" xmlns:p="http://schemas.openxmlformats.org/presentationml/2006/main">
  <p:tag name="ORIGINALHEIGHT" val="4.42839"/>
  <p:tag name="ORIGINALWIDTH" val="2.344882"/>
  <p:tag name="EMFCHILD" val="True"/>
</p:tagLst>
</file>

<file path=ppt/tags/tag451.xml><?xml version="1.0" encoding="utf-8"?>
<p:tagLst xmlns:a="http://schemas.openxmlformats.org/drawingml/2006/main" xmlns:r="http://schemas.openxmlformats.org/officeDocument/2006/relationships" xmlns:p="http://schemas.openxmlformats.org/presentationml/2006/main">
  <p:tag name="ORIGINALHEIGHT" val="0.3416885"/>
  <p:tag name="ORIGINALWIDTH" val="4.689764"/>
  <p:tag name="EMFCHILD" val="True"/>
</p:tagLst>
</file>

<file path=ppt/tags/tag452.xml><?xml version="1.0" encoding="utf-8"?>
<p:tagLst xmlns:a="http://schemas.openxmlformats.org/drawingml/2006/main" xmlns:r="http://schemas.openxmlformats.org/officeDocument/2006/relationships" xmlns:p="http://schemas.openxmlformats.org/presentationml/2006/main">
  <p:tag name="ORIGINALHEIGHT" val="4.630621"/>
  <p:tag name="ORIGINALWIDTH" val="2.525241"/>
  <p:tag name="EMFCHILD" val="True"/>
</p:tagLst>
</file>

<file path=ppt/tags/tag453.xml><?xml version="1.0" encoding="utf-8"?>
<p:tagLst xmlns:a="http://schemas.openxmlformats.org/drawingml/2006/main" xmlns:r="http://schemas.openxmlformats.org/officeDocument/2006/relationships" xmlns:p="http://schemas.openxmlformats.org/presentationml/2006/main">
  <p:tag name="ORIGINALHEIGHT" val="9.962598"/>
  <p:tag name="ORIGINALWIDTH" val="2.299256"/>
  <p:tag name="EMFCHILD" val="True"/>
</p:tagLst>
</file>

<file path=ppt/tags/tag454.xml><?xml version="1.0" encoding="utf-8"?>
<p:tagLst xmlns:a="http://schemas.openxmlformats.org/drawingml/2006/main" xmlns:r="http://schemas.openxmlformats.org/officeDocument/2006/relationships" xmlns:p="http://schemas.openxmlformats.org/presentationml/2006/main">
  <p:tag name="ORIGINALHEIGHT" val="9.919248"/>
  <p:tag name="ORIGINALWIDTH" val="69.73609"/>
  <p:tag name="OUTPUTTYPE" val="SVG"/>
  <p:tag name="IGUANATEXVERSION" val="160"/>
  <p:tag name="LATEXADDIN" val="\documentclass{article}&#10;\usepackage{amsmath, amsfonts , amssymb, bm}&#10;\pagestyle{empty}&#10;\begin{document}&#10;&#10;$\bm{H}=[h^P_1,...,h^P_n]$ &#10;&#10;&#10;\end{document}"/>
  <p:tag name="IGUANATEXSIZE" val="18"/>
  <p:tag name="IGUANATEXCURSOR" val="13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455.xml><?xml version="1.0" encoding="utf-8"?>
<p:tagLst xmlns:a="http://schemas.openxmlformats.org/drawingml/2006/main" xmlns:r="http://schemas.openxmlformats.org/officeDocument/2006/relationships" xmlns:p="http://schemas.openxmlformats.org/presentationml/2006/main">
  <p:tag name="ORIGINALHEIGHT" val="98.48118"/>
  <p:tag name="ORIGINALWIDTH" val="135.0738"/>
  <p:tag name="OUTPUTTYPE" val="SVG"/>
  <p:tag name="IGUANATEXVERSION" val="160"/>
  <p:tag name="LATEXADDIN" val="\documentclass{article}&#10;\usepackage{amsmath, amsfonts , amssymb, bm}&#10;\pagestyle{empty}&#10;\begin{document}&#10;&#10;\begin{gather*}&#10;    \bm{h}^P_t=\text{BiRNN}(\bm{h}^P_{t-1},[\bm{v}^P_t,\Tilde{\bm{c}_t}]) \\&#10;    \Tilde{\bm{c}_t} = \sum^{ n}_{ i=1} \bm{a}^t_i \bm{v}^P_i \\&#10;    \bm{a}^t_i = \frac{exp(\bm{\Tilde{s^t_i})}}{\sum^{ n}_{ j=1}exp(\Tilde{\bm{s}^t_j})}\\&#10;    \Tilde{\bm{s}^t_j}=\bm{\Tilde{v^t}}\tanh(\Tilde{\bm{W}^P_v}\bm{v^P_j}+\Tilde{\bm{W}^P_v}v^P_t)&#10;\end{gather*}&#10;&#10;&#10;&#10;\end{document}"/>
  <p:tag name="IGUANATEXSIZE" val="20"/>
  <p:tag name="IGUANATEXCURSOR" val="46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456.xml><?xml version="1.0" encoding="utf-8"?>
<p:tagLst xmlns:a="http://schemas.openxmlformats.org/drawingml/2006/main" xmlns:r="http://schemas.openxmlformats.org/officeDocument/2006/relationships" xmlns:p="http://schemas.openxmlformats.org/presentationml/2006/main">
  <p:tag name="ORIGINALHEIGHT" val="105.8354"/>
  <p:tag name="ORIGINALWIDTH" val="143.1885"/>
  <p:tag name="OUTPUTTYPE" val="SVG"/>
  <p:tag name="IGUANATEXVERSION" val="160"/>
  <p:tag name="LATEXADDIN" val="\documentclass{article}&#10;\usepackage{amsmath, amsfonts , amssymb, bm}&#10;\pagestyle{empty}&#10;\begin{document}&#10;&#10;&#10;\begin{gather*}&#10;    \bm{p}^t=\text{argmax}(\bm{a}^t_1, ..., \bm{a}^t_n) \\&#10;    \bm{a}^t_i=\frac{exp(\bm{s}^t_i)}{\sum^{n}_{j=1}exp(\bm{s}^t_j)}\\&#10;    \bm{s}^t_j=\bm{v}^T\tanh(\bm{W}^P_h \bm{h}^P_j+\bm{W}^a_hh^a_{t-1})\\&#10;    \bm{h}^a_t=\text{RNN}(\bm{h}^a_{t-1}, \bm{c}_t)\\&#10;    \bm{c}_t = \sum_{i=1}^{n} \bm{a}^t_i \bm{h}^P_i&#10;\end{gather*}&#10;&#10;\end{document}"/>
  <p:tag name="IGUANATEXSIZE" val="20"/>
  <p:tag name="IGUANATEXCURSOR" val="44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457.xml><?xml version="1.0" encoding="utf-8"?>
<p:tagLst xmlns:a="http://schemas.openxmlformats.org/drawingml/2006/main" xmlns:r="http://schemas.openxmlformats.org/officeDocument/2006/relationships" xmlns:p="http://schemas.openxmlformats.org/presentationml/2006/main">
  <p:tag name="ORIGINALHEIGHT" val="6.375709"/>
  <p:tag name="ORIGINALWIDTH" val="5.946536"/>
  <p:tag name="LATEXADDIN" val="\documentclass{article}&#10;\usepackage{amsmath, amsfonts , amssymb, bm}&#10;\pagestyle{empty}&#10;\begin{document}&#10;&#10;&#10;\begin{gather*}&#10;    \bm{p}^t=\text{argmax}(\bm{a}^t_1, ..., \bm{a}^t_n) \\&#10;    \bm{a}^t_i=\frac{exp(\bm{s}^t_i)}{\sum^{n}_{j=1}exp(\bm{s}^t_j)}\\&#10;    \bm{s}^t_j=\bm{v}^T\tanh(\bm{W}^P_h \bm{h}^P_j+\bm{W}^a_hh^a_{t-1})\\&#10;    \bm{h}^a_t=\text{RNN}(\bm{h}^a_{t-1}, \bm{c}_t)\\&#10;    \bm{c}_t = \sum_{i=1}^{n} \bm{a}^t_i \bm{h}^P_i&#10;\end{gather*}&#10;&#10;\end{document}"/>
  <p:tag name="IGUANATEXSIZE" val="20"/>
  <p:tag name="IGUANATEXCURSOR" val="44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458.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459.xml><?xml version="1.0" encoding="utf-8"?>
<p:tagLst xmlns:a="http://schemas.openxmlformats.org/drawingml/2006/main" xmlns:r="http://schemas.openxmlformats.org/officeDocument/2006/relationships" xmlns:p="http://schemas.openxmlformats.org/presentationml/2006/main">
  <p:tag name="ORIGINALHEIGHT" val="2.309449"/>
  <p:tag name="ORIGINALWIDTH" val="6.579764"/>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0.3984646"/>
  <p:tag name="ORIGINALWIDTH" val="111.0032"/>
  <p:tag name="EMFCHILD" val="True"/>
</p:tagLst>
</file>

<file path=ppt/tags/tag460.xml><?xml version="1.0" encoding="utf-8"?>
<p:tagLst xmlns:a="http://schemas.openxmlformats.org/drawingml/2006/main" xmlns:r="http://schemas.openxmlformats.org/officeDocument/2006/relationships" xmlns:p="http://schemas.openxmlformats.org/presentationml/2006/main">
  <p:tag name="ORIGINALHEIGHT" val="4.530079"/>
  <p:tag name="ORIGINALWIDTH" val="4.462362"/>
  <p:tag name="EMFCHILD" val="True"/>
</p:tagLst>
</file>

<file path=ppt/tags/tag461.xml><?xml version="1.0" encoding="utf-8"?>
<p:tagLst xmlns:a="http://schemas.openxmlformats.org/drawingml/2006/main" xmlns:r="http://schemas.openxmlformats.org/officeDocument/2006/relationships" xmlns:p="http://schemas.openxmlformats.org/presentationml/2006/main">
  <p:tag name="ORIGINALHEIGHT" val="4.362323"/>
  <p:tag name="ORIGINALWIDTH" val="3.324488"/>
  <p:tag name="EMFCHILD" val="True"/>
</p:tagLst>
</file>

<file path=ppt/tags/tag462.xml><?xml version="1.0" encoding="utf-8"?>
<p:tagLst xmlns:a="http://schemas.openxmlformats.org/drawingml/2006/main" xmlns:r="http://schemas.openxmlformats.org/officeDocument/2006/relationships" xmlns:p="http://schemas.openxmlformats.org/presentationml/2006/main">
  <p:tag name="ORIGINALHEIGHT" val="6.504016"/>
  <p:tag name="ORIGINALWIDTH" val="4.521732"/>
  <p:tag name="EMFCHILD" val="True"/>
</p:tagLst>
</file>

<file path=ppt/tags/tag463.xml><?xml version="1.0" encoding="utf-8"?>
<p:tagLst xmlns:a="http://schemas.openxmlformats.org/drawingml/2006/main" xmlns:r="http://schemas.openxmlformats.org/officeDocument/2006/relationships" xmlns:p="http://schemas.openxmlformats.org/presentationml/2006/main">
  <p:tag name="ORIGINALHEIGHT" val="4.362323"/>
  <p:tag name="ORIGINALWIDTH" val="7.72752"/>
  <p:tag name="EMFCHILD" val="True"/>
</p:tagLst>
</file>

<file path=ppt/tags/tag464.xml><?xml version="1.0" encoding="utf-8"?>
<p:tagLst xmlns:a="http://schemas.openxmlformats.org/drawingml/2006/main" xmlns:r="http://schemas.openxmlformats.org/officeDocument/2006/relationships" xmlns:p="http://schemas.openxmlformats.org/presentationml/2006/main">
  <p:tag name="ORIGINALHEIGHT" val="4.530079"/>
  <p:tag name="ORIGINALWIDTH" val="4.462362"/>
  <p:tag name="EMFCHILD" val="True"/>
</p:tagLst>
</file>

<file path=ppt/tags/tag465.xml><?xml version="1.0" encoding="utf-8"?>
<p:tagLst xmlns:a="http://schemas.openxmlformats.org/drawingml/2006/main" xmlns:r="http://schemas.openxmlformats.org/officeDocument/2006/relationships" xmlns:p="http://schemas.openxmlformats.org/presentationml/2006/main">
  <p:tag name="ORIGINALHEIGHT" val="4.25374"/>
  <p:tag name="ORIGINALWIDTH" val="4.986772"/>
  <p:tag name="EMFCHILD" val="True"/>
</p:tagLst>
</file>

<file path=ppt/tags/tag466.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467.xml><?xml version="1.0" encoding="utf-8"?>
<p:tagLst xmlns:a="http://schemas.openxmlformats.org/drawingml/2006/main" xmlns:r="http://schemas.openxmlformats.org/officeDocument/2006/relationships" xmlns:p="http://schemas.openxmlformats.org/presentationml/2006/main">
  <p:tag name="ORIGINALHEIGHT" val="4.539961"/>
  <p:tag name="ORIGINALWIDTH" val="5.481496"/>
  <p:tag name="EMFCHILD" val="True"/>
</p:tagLst>
</file>

<file path=ppt/tags/tag468.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469.xml><?xml version="1.0" encoding="utf-8"?>
<p:tagLst xmlns:a="http://schemas.openxmlformats.org/drawingml/2006/main" xmlns:r="http://schemas.openxmlformats.org/officeDocument/2006/relationships" xmlns:p="http://schemas.openxmlformats.org/presentationml/2006/main">
  <p:tag name="ORIGINALHEIGHT" val="4.587323"/>
  <p:tag name="ORIGINALWIDTH" val="2.521063"/>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9.962638"/>
  <p:tag name="ORIGINALWIDTH" val="9.394764"/>
  <p:tag name="EMFCHILD" val="True"/>
</p:tagLst>
</file>

<file path=ppt/tags/tag470.xml><?xml version="1.0" encoding="utf-8"?>
<p:tagLst xmlns:a="http://schemas.openxmlformats.org/drawingml/2006/main" xmlns:r="http://schemas.openxmlformats.org/officeDocument/2006/relationships" xmlns:p="http://schemas.openxmlformats.org/presentationml/2006/main">
  <p:tag name="ORIGINALHEIGHT" val="2.950984"/>
  <p:tag name="ORIGINALWIDTH" val="1.157638"/>
  <p:tag name="EMFCHILD" val="True"/>
</p:tagLst>
</file>

<file path=ppt/tags/tag471.xml><?xml version="1.0" encoding="utf-8"?>
<p:tagLst xmlns:a="http://schemas.openxmlformats.org/drawingml/2006/main" xmlns:r="http://schemas.openxmlformats.org/officeDocument/2006/relationships" xmlns:p="http://schemas.openxmlformats.org/presentationml/2006/main">
  <p:tag name="ORIGINALHEIGHT" val="1.046142"/>
  <p:tag name="ORIGINALWIDTH" val="1.048779"/>
  <p:tag name="EMFCHILD" val="True"/>
</p:tagLst>
</file>

<file path=ppt/tags/tag472.xml><?xml version="1.0" encoding="utf-8"?>
<p:tagLst xmlns:a="http://schemas.openxmlformats.org/drawingml/2006/main" xmlns:r="http://schemas.openxmlformats.org/officeDocument/2006/relationships" xmlns:p="http://schemas.openxmlformats.org/presentationml/2006/main">
  <p:tag name="ORIGINALHEIGHT" val="1.046142"/>
  <p:tag name="ORIGINALWIDTH" val="1.048779"/>
  <p:tag name="EMFCHILD" val="True"/>
</p:tagLst>
</file>

<file path=ppt/tags/tag473.xml><?xml version="1.0" encoding="utf-8"?>
<p:tagLst xmlns:a="http://schemas.openxmlformats.org/drawingml/2006/main" xmlns:r="http://schemas.openxmlformats.org/officeDocument/2006/relationships" xmlns:p="http://schemas.openxmlformats.org/presentationml/2006/main">
  <p:tag name="ORIGINALHEIGHT" val="1.046142"/>
  <p:tag name="ORIGINALWIDTH" val="1.048779"/>
  <p:tag name="EMFCHILD" val="True"/>
</p:tagLst>
</file>

<file path=ppt/tags/tag474.xml><?xml version="1.0" encoding="utf-8"?>
<p:tagLst xmlns:a="http://schemas.openxmlformats.org/drawingml/2006/main" xmlns:r="http://schemas.openxmlformats.org/officeDocument/2006/relationships" xmlns:p="http://schemas.openxmlformats.org/presentationml/2006/main">
  <p:tag name="ORIGINALHEIGHT" val="2.950984"/>
  <p:tag name="ORIGINALWIDTH" val="1.157638"/>
  <p:tag name="EMFCHILD" val="True"/>
</p:tagLst>
</file>

<file path=ppt/tags/tag475.xml><?xml version="1.0" encoding="utf-8"?>
<p:tagLst xmlns:a="http://schemas.openxmlformats.org/drawingml/2006/main" xmlns:r="http://schemas.openxmlformats.org/officeDocument/2006/relationships" xmlns:p="http://schemas.openxmlformats.org/presentationml/2006/main">
  <p:tag name="ORIGINALHEIGHT" val="4.539961"/>
  <p:tag name="ORIGINALWIDTH" val="5.481496"/>
  <p:tag name="EMFCHILD" val="True"/>
</p:tagLst>
</file>

<file path=ppt/tags/tag476.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477.xml><?xml version="1.0" encoding="utf-8"?>
<p:tagLst xmlns:a="http://schemas.openxmlformats.org/drawingml/2006/main" xmlns:r="http://schemas.openxmlformats.org/officeDocument/2006/relationships" xmlns:p="http://schemas.openxmlformats.org/presentationml/2006/main">
  <p:tag name="ORIGINALHEIGHT" val="3.115788"/>
  <p:tag name="ORIGINALWIDTH" val="4.231811"/>
  <p:tag name="EMFCHILD" val="True"/>
</p:tagLst>
</file>

<file path=ppt/tags/tag478.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479.xml><?xml version="1.0" encoding="utf-8"?>
<p:tagLst xmlns:a="http://schemas.openxmlformats.org/drawingml/2006/main" xmlns:r="http://schemas.openxmlformats.org/officeDocument/2006/relationships" xmlns:p="http://schemas.openxmlformats.org/presentationml/2006/main">
  <p:tag name="ORIGINALHEIGHT" val="4.539961"/>
  <p:tag name="ORIGINALWIDTH" val="5.481496"/>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5.042087"/>
  <p:tag name="ORIGINALWIDTH" val="5.390748"/>
  <p:tag name="EMFCHILD" val="True"/>
</p:tagLst>
</file>

<file path=ppt/tags/tag480.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481.xml><?xml version="1.0" encoding="utf-8"?>
<p:tagLst xmlns:a="http://schemas.openxmlformats.org/drawingml/2006/main" xmlns:r="http://schemas.openxmlformats.org/officeDocument/2006/relationships" xmlns:p="http://schemas.openxmlformats.org/presentationml/2006/main">
  <p:tag name="ORIGINALHEIGHT" val="4.649528"/>
  <p:tag name="ORIGINALWIDTH" val="2.098583"/>
  <p:tag name="EMFCHILD" val="True"/>
</p:tagLst>
</file>

<file path=ppt/tags/tag482.xml><?xml version="1.0" encoding="utf-8"?>
<p:tagLst xmlns:a="http://schemas.openxmlformats.org/drawingml/2006/main" xmlns:r="http://schemas.openxmlformats.org/officeDocument/2006/relationships" xmlns:p="http://schemas.openxmlformats.org/presentationml/2006/main">
  <p:tag name="ORIGINALHEIGHT" val="2.309449"/>
  <p:tag name="ORIGINALWIDTH" val="6.579764"/>
  <p:tag name="EMFCHILD" val="True"/>
</p:tagLst>
</file>

<file path=ppt/tags/tag483.xml><?xml version="1.0" encoding="utf-8"?>
<p:tagLst xmlns:a="http://schemas.openxmlformats.org/drawingml/2006/main" xmlns:r="http://schemas.openxmlformats.org/officeDocument/2006/relationships" xmlns:p="http://schemas.openxmlformats.org/presentationml/2006/main">
  <p:tag name="ORIGINALHEIGHT" val="4.470866"/>
  <p:tag name="ORIGINALWIDTH" val="3.799449"/>
  <p:tag name="EMFCHILD" val="True"/>
</p:tagLst>
</file>

<file path=ppt/tags/tag484.xml><?xml version="1.0" encoding="utf-8"?>
<p:tagLst xmlns:a="http://schemas.openxmlformats.org/drawingml/2006/main" xmlns:r="http://schemas.openxmlformats.org/officeDocument/2006/relationships" xmlns:p="http://schemas.openxmlformats.org/presentationml/2006/main">
  <p:tag name="ORIGINALHEIGHT" val="4.470866"/>
  <p:tag name="ORIGINALWIDTH" val="4.927402"/>
  <p:tag name="EMFCHILD" val="True"/>
</p:tagLst>
</file>

<file path=ppt/tags/tag485.xml><?xml version="1.0" encoding="utf-8"?>
<p:tagLst xmlns:a="http://schemas.openxmlformats.org/drawingml/2006/main" xmlns:r="http://schemas.openxmlformats.org/officeDocument/2006/relationships" xmlns:p="http://schemas.openxmlformats.org/presentationml/2006/main">
  <p:tag name="ORIGINALHEIGHT" val="6.277008"/>
  <p:tag name="ORIGINALWIDTH" val="5.164843"/>
  <p:tag name="EMFCHILD" val="True"/>
</p:tagLst>
</file>

<file path=ppt/tags/tag486.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487.xml><?xml version="1.0" encoding="utf-8"?>
<p:tagLst xmlns:a="http://schemas.openxmlformats.org/drawingml/2006/main" xmlns:r="http://schemas.openxmlformats.org/officeDocument/2006/relationships" xmlns:p="http://schemas.openxmlformats.org/presentationml/2006/main">
  <p:tag name="ORIGINALHEIGHT" val="4.539961"/>
  <p:tag name="ORIGINALWIDTH" val="4.145748"/>
  <p:tag name="EMFCHILD" val="True"/>
</p:tagLst>
</file>

<file path=ppt/tags/tag488.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489.xml><?xml version="1.0" encoding="utf-8"?>
<p:tagLst xmlns:a="http://schemas.openxmlformats.org/drawingml/2006/main" xmlns:r="http://schemas.openxmlformats.org/officeDocument/2006/relationships" xmlns:p="http://schemas.openxmlformats.org/presentationml/2006/main">
  <p:tag name="ORIGINALHEIGHT" val="4.649528"/>
  <p:tag name="ORIGINALWIDTH" val="2.098583"/>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4.572834"/>
  <p:tag name="ORIGINALWIDTH" val="3.855512"/>
  <p:tag name="EMFCHILD" val="True"/>
</p:tagLst>
</file>

<file path=ppt/tags/tag490.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491.xml><?xml version="1.0" encoding="utf-8"?>
<p:tagLst xmlns:a="http://schemas.openxmlformats.org/drawingml/2006/main" xmlns:r="http://schemas.openxmlformats.org/officeDocument/2006/relationships" xmlns:p="http://schemas.openxmlformats.org/presentationml/2006/main">
  <p:tag name="ORIGINALHEIGHT" val="0.3947244"/>
  <p:tag name="ORIGINALWIDTH" val="58.64161"/>
  <p:tag name="EMFCHILD" val="True"/>
</p:tagLst>
</file>

<file path=ppt/tags/tag492.xml><?xml version="1.0" encoding="utf-8"?>
<p:tagLst xmlns:a="http://schemas.openxmlformats.org/drawingml/2006/main" xmlns:r="http://schemas.openxmlformats.org/officeDocument/2006/relationships" xmlns:p="http://schemas.openxmlformats.org/presentationml/2006/main">
  <p:tag name="ORIGINALHEIGHT" val="9.869528"/>
  <p:tag name="ORIGINALWIDTH" val="9.330394"/>
  <p:tag name="EMFCHILD" val="True"/>
</p:tagLst>
</file>

<file path=ppt/tags/tag493.xml><?xml version="1.0" encoding="utf-8"?>
<p:tagLst xmlns:a="http://schemas.openxmlformats.org/drawingml/2006/main" xmlns:r="http://schemas.openxmlformats.org/officeDocument/2006/relationships" xmlns:p="http://schemas.openxmlformats.org/presentationml/2006/main">
  <p:tag name="ORIGINALHEIGHT" val="3.115788"/>
  <p:tag name="ORIGINALWIDTH" val="4.231811"/>
  <p:tag name="EMFCHILD" val="True"/>
</p:tagLst>
</file>

<file path=ppt/tags/tag494.xml><?xml version="1.0" encoding="utf-8"?>
<p:tagLst xmlns:a="http://schemas.openxmlformats.org/drawingml/2006/main" xmlns:r="http://schemas.openxmlformats.org/officeDocument/2006/relationships" xmlns:p="http://schemas.openxmlformats.org/presentationml/2006/main">
  <p:tag name="ORIGINALHEIGHT" val="5.989803"/>
  <p:tag name="ORIGINALWIDTH" val="3.040512"/>
  <p:tag name="EMFCHILD" val="True"/>
</p:tagLst>
</file>

<file path=ppt/tags/tag495.xml><?xml version="1.0" encoding="utf-8"?>
<p:tagLst xmlns:a="http://schemas.openxmlformats.org/drawingml/2006/main" xmlns:r="http://schemas.openxmlformats.org/officeDocument/2006/relationships" xmlns:p="http://schemas.openxmlformats.org/presentationml/2006/main">
  <p:tag name="ORIGINALHEIGHT" val="1.858425"/>
  <p:tag name="ORIGINALWIDTH" val="5.097559"/>
  <p:tag name="EMFCHILD" val="True"/>
</p:tagLst>
</file>

<file path=ppt/tags/tag496.xml><?xml version="1.0" encoding="utf-8"?>
<p:tagLst xmlns:a="http://schemas.openxmlformats.org/drawingml/2006/main" xmlns:r="http://schemas.openxmlformats.org/officeDocument/2006/relationships" xmlns:p="http://schemas.openxmlformats.org/presentationml/2006/main">
  <p:tag name="ORIGINALHEIGHT" val="4.587323"/>
  <p:tag name="ORIGINALWIDTH" val="2.521063"/>
  <p:tag name="EMFCHILD" val="True"/>
</p:tagLst>
</file>

<file path=ppt/tags/tag497.xml><?xml version="1.0" encoding="utf-8"?>
<p:tagLst xmlns:a="http://schemas.openxmlformats.org/drawingml/2006/main" xmlns:r="http://schemas.openxmlformats.org/officeDocument/2006/relationships" xmlns:p="http://schemas.openxmlformats.org/presentationml/2006/main">
  <p:tag name="ORIGINALHEIGHT" val="4.470866"/>
  <p:tag name="ORIGINALWIDTH" val="3.799449"/>
  <p:tag name="EMFCHILD" val="True"/>
</p:tagLst>
</file>

<file path=ppt/tags/tag498.xml><?xml version="1.0" encoding="utf-8"?>
<p:tagLst xmlns:a="http://schemas.openxmlformats.org/drawingml/2006/main" xmlns:r="http://schemas.openxmlformats.org/officeDocument/2006/relationships" xmlns:p="http://schemas.openxmlformats.org/presentationml/2006/main">
  <p:tag name="ORIGINALHEIGHT" val="4.470866"/>
  <p:tag name="ORIGINALWIDTH" val="4.927402"/>
  <p:tag name="EMFCHILD" val="True"/>
</p:tagLst>
</file>

<file path=ppt/tags/tag499.xml><?xml version="1.0" encoding="utf-8"?>
<p:tagLst xmlns:a="http://schemas.openxmlformats.org/drawingml/2006/main" xmlns:r="http://schemas.openxmlformats.org/officeDocument/2006/relationships" xmlns:p="http://schemas.openxmlformats.org/presentationml/2006/main">
  <p:tag name="ORIGINALHEIGHT" val="6.277008"/>
  <p:tag name="ORIGINALWIDTH" val="5.164843"/>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4.403465"/>
  <p:tag name="ORIGINALWIDTH" val="3.347441"/>
  <p:tag name="EMFCHILD" val="True"/>
</p:tagLst>
</file>

<file path=ppt/tags/tag50.xml><?xml version="1.0" encoding="utf-8"?>
<p:tagLst xmlns:a="http://schemas.openxmlformats.org/drawingml/2006/main" xmlns:r="http://schemas.openxmlformats.org/officeDocument/2006/relationships" xmlns:p="http://schemas.openxmlformats.org/presentationml/2006/main">
  <p:tag name="ORIGINALHEIGHT" val="4.293898"/>
  <p:tag name="ORIGINALWIDTH" val="5.021142"/>
  <p:tag name="EMFCHILD" val="True"/>
</p:tagLst>
</file>

<file path=ppt/tags/tag500.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501.xml><?xml version="1.0" encoding="utf-8"?>
<p:tagLst xmlns:a="http://schemas.openxmlformats.org/drawingml/2006/main" xmlns:r="http://schemas.openxmlformats.org/officeDocument/2006/relationships" xmlns:p="http://schemas.openxmlformats.org/presentationml/2006/main">
  <p:tag name="ORIGINALHEIGHT" val="4.539961"/>
  <p:tag name="ORIGINALWIDTH" val="4.145748"/>
  <p:tag name="EMFCHILD" val="True"/>
</p:tagLst>
</file>

<file path=ppt/tags/tag502.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03.xml><?xml version="1.0" encoding="utf-8"?>
<p:tagLst xmlns:a="http://schemas.openxmlformats.org/drawingml/2006/main" xmlns:r="http://schemas.openxmlformats.org/officeDocument/2006/relationships" xmlns:p="http://schemas.openxmlformats.org/presentationml/2006/main">
  <p:tag name="ORIGINALHEIGHT" val="5.989803"/>
  <p:tag name="ORIGINALWIDTH" val="3.040512"/>
  <p:tag name="EMFCHILD" val="True"/>
</p:tagLst>
</file>

<file path=ppt/tags/tag504.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505.xml><?xml version="1.0" encoding="utf-8"?>
<p:tagLst xmlns:a="http://schemas.openxmlformats.org/drawingml/2006/main" xmlns:r="http://schemas.openxmlformats.org/officeDocument/2006/relationships" xmlns:p="http://schemas.openxmlformats.org/presentationml/2006/main">
  <p:tag name="ORIGINALHEIGHT" val="4.539961"/>
  <p:tag name="ORIGINALWIDTH" val="4.145748"/>
  <p:tag name="EMFCHILD" val="True"/>
</p:tagLst>
</file>

<file path=ppt/tags/tag506.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07.xml><?xml version="1.0" encoding="utf-8"?>
<p:tagLst xmlns:a="http://schemas.openxmlformats.org/drawingml/2006/main" xmlns:r="http://schemas.openxmlformats.org/officeDocument/2006/relationships" xmlns:p="http://schemas.openxmlformats.org/presentationml/2006/main">
  <p:tag name="ORIGINALHEIGHT" val="5.989803"/>
  <p:tag name="ORIGINALWIDTH" val="3.040512"/>
  <p:tag name="EMFCHILD" val="True"/>
</p:tagLst>
</file>

<file path=ppt/tags/tag508.xml><?xml version="1.0" encoding="utf-8"?>
<p:tagLst xmlns:a="http://schemas.openxmlformats.org/drawingml/2006/main" xmlns:r="http://schemas.openxmlformats.org/officeDocument/2006/relationships" xmlns:p="http://schemas.openxmlformats.org/presentationml/2006/main">
  <p:tag name="ORIGINALHEIGHT" val="2.309449"/>
  <p:tag name="ORIGINALWIDTH" val="6.579764"/>
  <p:tag name="EMFCHILD" val="True"/>
</p:tagLst>
</file>

<file path=ppt/tags/tag509.xml><?xml version="1.0" encoding="utf-8"?>
<p:tagLst xmlns:a="http://schemas.openxmlformats.org/drawingml/2006/main" xmlns:r="http://schemas.openxmlformats.org/officeDocument/2006/relationships" xmlns:p="http://schemas.openxmlformats.org/presentationml/2006/main">
  <p:tag name="ORIGINALHEIGHT" val="4.549842"/>
  <p:tag name="ORIGINALWIDTH" val="5.036221"/>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6.33622"/>
  <p:tag name="ORIGINALWIDTH" val="4.911575"/>
  <p:tag name="EMFCHILD" val="True"/>
</p:tagLst>
</file>

<file path=ppt/tags/tag510.xml><?xml version="1.0" encoding="utf-8"?>
<p:tagLst xmlns:a="http://schemas.openxmlformats.org/drawingml/2006/main" xmlns:r="http://schemas.openxmlformats.org/officeDocument/2006/relationships" xmlns:p="http://schemas.openxmlformats.org/presentationml/2006/main">
  <p:tag name="ORIGINALHEIGHT" val="4.670236"/>
  <p:tag name="ORIGINALWIDTH" val="5.173779"/>
  <p:tag name="EMFCHILD" val="True"/>
</p:tagLst>
</file>

<file path=ppt/tags/tag511.xml><?xml version="1.0" encoding="utf-8"?>
<p:tagLst xmlns:a="http://schemas.openxmlformats.org/drawingml/2006/main" xmlns:r="http://schemas.openxmlformats.org/officeDocument/2006/relationships" xmlns:p="http://schemas.openxmlformats.org/presentationml/2006/main">
  <p:tag name="ORIGINALHEIGHT" val="6.178307"/>
  <p:tag name="ORIGINALWIDTH" val="3.096929"/>
  <p:tag name="EMFCHILD" val="True"/>
</p:tagLst>
</file>

<file path=ppt/tags/tag512.xml><?xml version="1.0" encoding="utf-8"?>
<p:tagLst xmlns:a="http://schemas.openxmlformats.org/drawingml/2006/main" xmlns:r="http://schemas.openxmlformats.org/officeDocument/2006/relationships" xmlns:p="http://schemas.openxmlformats.org/presentationml/2006/main">
  <p:tag name="ORIGINALHEIGHT" val="4.530079"/>
  <p:tag name="ORIGINALWIDTH" val="4.462362"/>
  <p:tag name="EMFCHILD" val="True"/>
</p:tagLst>
</file>

<file path=ppt/tags/tag513.xml><?xml version="1.0" encoding="utf-8"?>
<p:tagLst xmlns:a="http://schemas.openxmlformats.org/drawingml/2006/main" xmlns:r="http://schemas.openxmlformats.org/officeDocument/2006/relationships" xmlns:p="http://schemas.openxmlformats.org/presentationml/2006/main">
  <p:tag name="ORIGINALHEIGHT" val="4.362323"/>
  <p:tag name="ORIGINALWIDTH" val="4.976851"/>
  <p:tag name="EMFCHILD" val="True"/>
</p:tagLst>
</file>

<file path=ppt/tags/tag514.xml><?xml version="1.0" encoding="utf-8"?>
<p:tagLst xmlns:a="http://schemas.openxmlformats.org/drawingml/2006/main" xmlns:r="http://schemas.openxmlformats.org/officeDocument/2006/relationships" xmlns:p="http://schemas.openxmlformats.org/presentationml/2006/main">
  <p:tag name="ORIGINALHEIGHT" val="6.849449"/>
  <p:tag name="ORIGINALWIDTH" val="4.976851"/>
  <p:tag name="EMFCHILD" val="True"/>
</p:tagLst>
</file>

<file path=ppt/tags/tag515.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516.xml><?xml version="1.0" encoding="utf-8"?>
<p:tagLst xmlns:a="http://schemas.openxmlformats.org/drawingml/2006/main" xmlns:r="http://schemas.openxmlformats.org/officeDocument/2006/relationships" xmlns:p="http://schemas.openxmlformats.org/presentationml/2006/main">
  <p:tag name="ORIGINALHEIGHT" val="6.938268"/>
  <p:tag name="ORIGINALWIDTH" val="11.29937"/>
  <p:tag name="EMFCHILD" val="True"/>
</p:tagLst>
</file>

<file path=ppt/tags/tag517.xml><?xml version="1.0" encoding="utf-8"?>
<p:tagLst xmlns:a="http://schemas.openxmlformats.org/drawingml/2006/main" xmlns:r="http://schemas.openxmlformats.org/officeDocument/2006/relationships" xmlns:p="http://schemas.openxmlformats.org/presentationml/2006/main">
  <p:tag name="ORIGINALHEIGHT" val="4.718622"/>
  <p:tag name="ORIGINALWIDTH" val="5.284567"/>
  <p:tag name="EMFCHILD" val="True"/>
</p:tagLst>
</file>

<file path=ppt/tags/tag518.xml><?xml version="1.0" encoding="utf-8"?>
<p:tagLst xmlns:a="http://schemas.openxmlformats.org/drawingml/2006/main" xmlns:r="http://schemas.openxmlformats.org/officeDocument/2006/relationships" xmlns:p="http://schemas.openxmlformats.org/presentationml/2006/main">
  <p:tag name="ORIGINALHEIGHT" val="4.863701"/>
  <p:tag name="ORIGINALWIDTH" val="3.774685"/>
  <p:tag name="EMFCHILD" val="True"/>
</p:tagLst>
</file>

<file path=ppt/tags/tag519.xml><?xml version="1.0" encoding="utf-8"?>
<p:tagLst xmlns:a="http://schemas.openxmlformats.org/drawingml/2006/main" xmlns:r="http://schemas.openxmlformats.org/officeDocument/2006/relationships" xmlns:p="http://schemas.openxmlformats.org/presentationml/2006/main">
  <p:tag name="ORIGINALHEIGHT" val="6.928386"/>
  <p:tag name="ORIGINALWIDTH" val="5.778307"/>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17.92276"/>
  <p:tag name="ORIGINALWIDTH" val="3.785787"/>
  <p:tag name="EMFCHILD" val="True"/>
</p:tagLst>
</file>

<file path=ppt/tags/tag520.xml><?xml version="1.0" encoding="utf-8"?>
<p:tagLst xmlns:a="http://schemas.openxmlformats.org/drawingml/2006/main" xmlns:r="http://schemas.openxmlformats.org/officeDocument/2006/relationships" xmlns:p="http://schemas.openxmlformats.org/presentationml/2006/main">
  <p:tag name="ORIGINALHEIGHT" val="4.718622"/>
  <p:tag name="ORIGINALWIDTH" val="5.284567"/>
  <p:tag name="EMFCHILD" val="True"/>
</p:tagLst>
</file>

<file path=ppt/tags/tag521.xml><?xml version="1.0" encoding="utf-8"?>
<p:tagLst xmlns:a="http://schemas.openxmlformats.org/drawingml/2006/main" xmlns:r="http://schemas.openxmlformats.org/officeDocument/2006/relationships" xmlns:p="http://schemas.openxmlformats.org/presentationml/2006/main">
  <p:tag name="ORIGINALHEIGHT" val="5.989803"/>
  <p:tag name="ORIGINALWIDTH" val="3.040512"/>
  <p:tag name="EMFCHILD" val="True"/>
</p:tagLst>
</file>

<file path=ppt/tags/tag522.xml><?xml version="1.0" encoding="utf-8"?>
<p:tagLst xmlns:a="http://schemas.openxmlformats.org/drawingml/2006/main" xmlns:r="http://schemas.openxmlformats.org/officeDocument/2006/relationships" xmlns:p="http://schemas.openxmlformats.org/presentationml/2006/main">
  <p:tag name="ORIGINALHEIGHT" val="6.573071"/>
  <p:tag name="ORIGINALWIDTH" val="6.579764"/>
  <p:tag name="EMFCHILD" val="True"/>
</p:tagLst>
</file>

<file path=ppt/tags/tag523.xml><?xml version="1.0" encoding="utf-8"?>
<p:tagLst xmlns:a="http://schemas.openxmlformats.org/drawingml/2006/main" xmlns:r="http://schemas.openxmlformats.org/officeDocument/2006/relationships" xmlns:p="http://schemas.openxmlformats.org/presentationml/2006/main">
  <p:tag name="ORIGINALHEIGHT" val="6.938268"/>
  <p:tag name="ORIGINALWIDTH" val="11.29937"/>
  <p:tag name="EMFCHILD" val="True"/>
</p:tagLst>
</file>

<file path=ppt/tags/tag524.xml><?xml version="1.0" encoding="utf-8"?>
<p:tagLst xmlns:a="http://schemas.openxmlformats.org/drawingml/2006/main" xmlns:r="http://schemas.openxmlformats.org/officeDocument/2006/relationships" xmlns:p="http://schemas.openxmlformats.org/presentationml/2006/main">
  <p:tag name="ORIGINALHEIGHT" val="3.115788"/>
  <p:tag name="ORIGINALWIDTH" val="3.532284"/>
  <p:tag name="EMFCHILD" val="True"/>
</p:tagLst>
</file>

<file path=ppt/tags/tag525.xml><?xml version="1.0" encoding="utf-8"?>
<p:tagLst xmlns:a="http://schemas.openxmlformats.org/drawingml/2006/main" xmlns:r="http://schemas.openxmlformats.org/officeDocument/2006/relationships" xmlns:p="http://schemas.openxmlformats.org/presentationml/2006/main">
  <p:tag name="ORIGINALHEIGHT" val="4.863701"/>
  <p:tag name="ORIGINALWIDTH" val="3.774685"/>
  <p:tag name="EMFCHILD" val="True"/>
</p:tagLst>
</file>

<file path=ppt/tags/tag526.xml><?xml version="1.0" encoding="utf-8"?>
<p:tagLst xmlns:a="http://schemas.openxmlformats.org/drawingml/2006/main" xmlns:r="http://schemas.openxmlformats.org/officeDocument/2006/relationships" xmlns:p="http://schemas.openxmlformats.org/presentationml/2006/main">
  <p:tag name="ORIGINALHEIGHT" val="6.957992"/>
  <p:tag name="ORIGINALWIDTH" val="4.85815"/>
  <p:tag name="EMFCHILD" val="True"/>
</p:tagLst>
</file>

<file path=ppt/tags/tag527.xml><?xml version="1.0" encoding="utf-8"?>
<p:tagLst xmlns:a="http://schemas.openxmlformats.org/drawingml/2006/main" xmlns:r="http://schemas.openxmlformats.org/officeDocument/2006/relationships" xmlns:p="http://schemas.openxmlformats.org/presentationml/2006/main">
  <p:tag name="ORIGINALHEIGHT" val="3.115788"/>
  <p:tag name="ORIGINALWIDTH" val="3.532284"/>
  <p:tag name="EMFCHILD" val="True"/>
</p:tagLst>
</file>

<file path=ppt/tags/tag528.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29.xml><?xml version="1.0" encoding="utf-8"?>
<p:tagLst xmlns:a="http://schemas.openxmlformats.org/drawingml/2006/main" xmlns:r="http://schemas.openxmlformats.org/officeDocument/2006/relationships" xmlns:p="http://schemas.openxmlformats.org/presentationml/2006/main">
  <p:tag name="ORIGINALHEIGHT" val="0.3385039"/>
  <p:tag name="ORIGINALWIDTH" val="4.682008"/>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9.962638"/>
  <p:tag name="ORIGINALWIDTH" val="9.394764"/>
  <p:tag name="EMFCHILD" val="True"/>
</p:tagLst>
</file>

<file path=ppt/tags/tag530.xml><?xml version="1.0" encoding="utf-8"?>
<p:tagLst xmlns:a="http://schemas.openxmlformats.org/drawingml/2006/main" xmlns:r="http://schemas.openxmlformats.org/officeDocument/2006/relationships" xmlns:p="http://schemas.openxmlformats.org/presentationml/2006/main">
  <p:tag name="ORIGINALHEIGHT" val="4.587323"/>
  <p:tag name="ORIGINALWIDTH" val="2.521063"/>
  <p:tag name="EMFCHILD" val="True"/>
</p:tagLst>
</file>

<file path=ppt/tags/tag531.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532.xml><?xml version="1.0" encoding="utf-8"?>
<p:tagLst xmlns:a="http://schemas.openxmlformats.org/drawingml/2006/main" xmlns:r="http://schemas.openxmlformats.org/officeDocument/2006/relationships" xmlns:p="http://schemas.openxmlformats.org/presentationml/2006/main">
  <p:tag name="ORIGINALHEIGHT" val="6.928386"/>
  <p:tag name="ORIGINALWIDTH" val="5.778307"/>
  <p:tag name="EMFCHILD" val="True"/>
</p:tagLst>
</file>

<file path=ppt/tags/tag533.xml><?xml version="1.0" encoding="utf-8"?>
<p:tagLst xmlns:a="http://schemas.openxmlformats.org/drawingml/2006/main" xmlns:r="http://schemas.openxmlformats.org/officeDocument/2006/relationships" xmlns:p="http://schemas.openxmlformats.org/presentationml/2006/main">
  <p:tag name="ORIGINALHEIGHT" val="3.115788"/>
  <p:tag name="ORIGINALWIDTH" val="3.532284"/>
  <p:tag name="EMFCHILD" val="True"/>
</p:tagLst>
</file>

<file path=ppt/tags/tag534.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35.xml><?xml version="1.0" encoding="utf-8"?>
<p:tagLst xmlns:a="http://schemas.openxmlformats.org/drawingml/2006/main" xmlns:r="http://schemas.openxmlformats.org/officeDocument/2006/relationships" xmlns:p="http://schemas.openxmlformats.org/presentationml/2006/main">
  <p:tag name="ORIGINALHEIGHT" val="2.309449"/>
  <p:tag name="ORIGINALWIDTH" val="6.579764"/>
  <p:tag name="EMFCHILD" val="True"/>
</p:tagLst>
</file>

<file path=ppt/tags/tag536.xml><?xml version="1.0" encoding="utf-8"?>
<p:tagLst xmlns:a="http://schemas.openxmlformats.org/drawingml/2006/main" xmlns:r="http://schemas.openxmlformats.org/officeDocument/2006/relationships" xmlns:p="http://schemas.openxmlformats.org/presentationml/2006/main">
  <p:tag name="ORIGINALHEIGHT" val="6.957992"/>
  <p:tag name="ORIGINALWIDTH" val="6.896378"/>
  <p:tag name="EMFCHILD" val="True"/>
</p:tagLst>
</file>

<file path=ppt/tags/tag537.xml><?xml version="1.0" encoding="utf-8"?>
<p:tagLst xmlns:a="http://schemas.openxmlformats.org/drawingml/2006/main" xmlns:r="http://schemas.openxmlformats.org/officeDocument/2006/relationships" xmlns:p="http://schemas.openxmlformats.org/presentationml/2006/main">
  <p:tag name="ORIGINALHEIGHT" val="6.740866"/>
  <p:tag name="ORIGINALWIDTH" val="6.757874"/>
  <p:tag name="EMFCHILD" val="True"/>
</p:tagLst>
</file>

<file path=ppt/tags/tag538.xml><?xml version="1.0" encoding="utf-8"?>
<p:tagLst xmlns:a="http://schemas.openxmlformats.org/drawingml/2006/main" xmlns:r="http://schemas.openxmlformats.org/officeDocument/2006/relationships" xmlns:p="http://schemas.openxmlformats.org/presentationml/2006/main">
  <p:tag name="ORIGINALHEIGHT" val="6.740866"/>
  <p:tag name="ORIGINALWIDTH" val="6.757874"/>
  <p:tag name="EMFCHILD" val="True"/>
</p:tagLst>
</file>

<file path=ppt/tags/tag539.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540.xml><?xml version="1.0" encoding="utf-8"?>
<p:tagLst xmlns:a="http://schemas.openxmlformats.org/drawingml/2006/main" xmlns:r="http://schemas.openxmlformats.org/officeDocument/2006/relationships" xmlns:p="http://schemas.openxmlformats.org/presentationml/2006/main">
  <p:tag name="ORIGINALHEIGHT" val="6.928386"/>
  <p:tag name="ORIGINALWIDTH" val="5.778307"/>
  <p:tag name="EMFCHILD" val="True"/>
</p:tagLst>
</file>

<file path=ppt/tags/tag541.xml><?xml version="1.0" encoding="utf-8"?>
<p:tagLst xmlns:a="http://schemas.openxmlformats.org/drawingml/2006/main" xmlns:r="http://schemas.openxmlformats.org/officeDocument/2006/relationships" xmlns:p="http://schemas.openxmlformats.org/presentationml/2006/main">
  <p:tag name="ORIGINALHEIGHT" val="3.115788"/>
  <p:tag name="ORIGINALWIDTH" val="3.532284"/>
  <p:tag name="EMFCHILD" val="True"/>
</p:tagLst>
</file>

<file path=ppt/tags/tag542.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43.xml><?xml version="1.0" encoding="utf-8"?>
<p:tagLst xmlns:a="http://schemas.openxmlformats.org/drawingml/2006/main" xmlns:r="http://schemas.openxmlformats.org/officeDocument/2006/relationships" xmlns:p="http://schemas.openxmlformats.org/presentationml/2006/main">
  <p:tag name="ORIGINALHEIGHT" val="0.3385039"/>
  <p:tag name="ORIGINALWIDTH" val="4.682008"/>
  <p:tag name="EMFCHILD" val="True"/>
</p:tagLst>
</file>

<file path=ppt/tags/tag544.xml><?xml version="1.0" encoding="utf-8"?>
<p:tagLst xmlns:a="http://schemas.openxmlformats.org/drawingml/2006/main" xmlns:r="http://schemas.openxmlformats.org/officeDocument/2006/relationships" xmlns:p="http://schemas.openxmlformats.org/presentationml/2006/main">
  <p:tag name="ORIGINALHEIGHT" val="4.587323"/>
  <p:tag name="ORIGINALWIDTH" val="2.521063"/>
  <p:tag name="EMFCHILD" val="True"/>
</p:tagLst>
</file>

<file path=ppt/tags/tag545.xml><?xml version="1.0" encoding="utf-8"?>
<p:tagLst xmlns:a="http://schemas.openxmlformats.org/drawingml/2006/main" xmlns:r="http://schemas.openxmlformats.org/officeDocument/2006/relationships" xmlns:p="http://schemas.openxmlformats.org/presentationml/2006/main">
  <p:tag name="ORIGINALHEIGHT" val="2.950984"/>
  <p:tag name="ORIGINALWIDTH" val="1.157638"/>
  <p:tag name="EMFCHILD" val="True"/>
</p:tagLst>
</file>

<file path=ppt/tags/tag546.xml><?xml version="1.0" encoding="utf-8"?>
<p:tagLst xmlns:a="http://schemas.openxmlformats.org/drawingml/2006/main" xmlns:r="http://schemas.openxmlformats.org/officeDocument/2006/relationships" xmlns:p="http://schemas.openxmlformats.org/presentationml/2006/main">
  <p:tag name="ORIGINALHEIGHT" val="4.539961"/>
  <p:tag name="ORIGINALWIDTH" val="4.600866"/>
  <p:tag name="EMFCHILD" val="True"/>
</p:tagLst>
</file>

<file path=ppt/tags/tag547.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48.xml><?xml version="1.0" encoding="utf-8"?>
<p:tagLst xmlns:a="http://schemas.openxmlformats.org/drawingml/2006/main" xmlns:r="http://schemas.openxmlformats.org/officeDocument/2006/relationships" xmlns:p="http://schemas.openxmlformats.org/presentationml/2006/main">
  <p:tag name="ORIGINALHEIGHT" val="9.869528"/>
  <p:tag name="ORIGINALWIDTH" val="2.295472"/>
  <p:tag name="EMFCHILD" val="True"/>
</p:tagLst>
</file>

<file path=ppt/tags/tag549.xml><?xml version="1.0" encoding="utf-8"?>
<p:tagLst xmlns:a="http://schemas.openxmlformats.org/drawingml/2006/main" xmlns:r="http://schemas.openxmlformats.org/officeDocument/2006/relationships" xmlns:p="http://schemas.openxmlformats.org/presentationml/2006/main">
  <p:tag name="ORIGINALHEIGHT" val="4.539961"/>
  <p:tag name="ORIGINALWIDTH" val="4.600866"/>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7.043582"/>
  <p:tag name="ORIGINALWIDTH" val="4.931496"/>
  <p:tag name="EMFCHILD" val="True"/>
</p:tagLst>
</file>

<file path=ppt/tags/tag550.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51.xml><?xml version="1.0" encoding="utf-8"?>
<p:tagLst xmlns:a="http://schemas.openxmlformats.org/drawingml/2006/main" xmlns:r="http://schemas.openxmlformats.org/officeDocument/2006/relationships" xmlns:p="http://schemas.openxmlformats.org/presentationml/2006/main">
  <p:tag name="ORIGINALHEIGHT" val="2.309449"/>
  <p:tag name="ORIGINALWIDTH" val="6.579764"/>
  <p:tag name="EMFCHILD" val="True"/>
</p:tagLst>
</file>

<file path=ppt/tags/tag552.xml><?xml version="1.0" encoding="utf-8"?>
<p:tagLst xmlns:a="http://schemas.openxmlformats.org/drawingml/2006/main" xmlns:r="http://schemas.openxmlformats.org/officeDocument/2006/relationships" xmlns:p="http://schemas.openxmlformats.org/presentationml/2006/main">
  <p:tag name="ORIGINALHEIGHT" val="3.115788"/>
  <p:tag name="ORIGINALWIDTH" val="4.231811"/>
  <p:tag name="EMFCHILD" val="True"/>
</p:tagLst>
</file>

<file path=ppt/tags/tag553.xml><?xml version="1.0" encoding="utf-8"?>
<p:tagLst xmlns:a="http://schemas.openxmlformats.org/drawingml/2006/main" xmlns:r="http://schemas.openxmlformats.org/officeDocument/2006/relationships" xmlns:p="http://schemas.openxmlformats.org/presentationml/2006/main">
  <p:tag name="ORIGINALHEIGHT" val="13.81732"/>
  <p:tag name="ORIGINALWIDTH" val="13.16945"/>
  <p:tag name="EMFCHILD" val="True"/>
</p:tagLst>
</file>

<file path=ppt/tags/tag554.xml><?xml version="1.0" encoding="utf-8"?>
<p:tagLst xmlns:a="http://schemas.openxmlformats.org/drawingml/2006/main" xmlns:r="http://schemas.openxmlformats.org/officeDocument/2006/relationships" xmlns:p="http://schemas.openxmlformats.org/presentationml/2006/main">
  <p:tag name="ORIGINALHEIGHT" val="4.649528"/>
  <p:tag name="ORIGINALWIDTH" val="2.098583"/>
  <p:tag name="EMFCHILD" val="True"/>
</p:tagLst>
</file>

<file path=ppt/tags/tag555.xml><?xml version="1.0" encoding="utf-8"?>
<p:tagLst xmlns:a="http://schemas.openxmlformats.org/drawingml/2006/main" xmlns:r="http://schemas.openxmlformats.org/officeDocument/2006/relationships" xmlns:p="http://schemas.openxmlformats.org/presentationml/2006/main">
  <p:tag name="ORIGINALHEIGHT" val="1.858425"/>
  <p:tag name="ORIGINALWIDTH" val="5.097559"/>
  <p:tag name="EMFCHILD" val="True"/>
</p:tagLst>
</file>

<file path=ppt/tags/tag556.xml><?xml version="1.0" encoding="utf-8"?>
<p:tagLst xmlns:a="http://schemas.openxmlformats.org/drawingml/2006/main" xmlns:r="http://schemas.openxmlformats.org/officeDocument/2006/relationships" xmlns:p="http://schemas.openxmlformats.org/presentationml/2006/main">
  <p:tag name="ORIGINALHEIGHT" val="4.587323"/>
  <p:tag name="ORIGINALWIDTH" val="2.521063"/>
  <p:tag name="EMFCHILD" val="True"/>
</p:tagLst>
</file>

<file path=ppt/tags/tag557.xml><?xml version="1.0" encoding="utf-8"?>
<p:tagLst xmlns:a="http://schemas.openxmlformats.org/drawingml/2006/main" xmlns:r="http://schemas.openxmlformats.org/officeDocument/2006/relationships" xmlns:p="http://schemas.openxmlformats.org/presentationml/2006/main">
  <p:tag name="ORIGINALHEIGHT" val="4.539961"/>
  <p:tag name="ORIGINALWIDTH" val="5.481496"/>
  <p:tag name="EMFCHILD" val="True"/>
</p:tagLst>
</file>

<file path=ppt/tags/tag558.xml><?xml version="1.0" encoding="utf-8"?>
<p:tagLst xmlns:a="http://schemas.openxmlformats.org/drawingml/2006/main" xmlns:r="http://schemas.openxmlformats.org/officeDocument/2006/relationships" xmlns:p="http://schemas.openxmlformats.org/presentationml/2006/main">
  <p:tag name="ORIGINALHEIGHT" val="4.386969"/>
  <p:tag name="ORIGINALWIDTH" val="2.340984"/>
  <p:tag name="EMFCHILD" val="True"/>
</p:tagLst>
</file>

<file path=ppt/tags/tag559.xml><?xml version="1.0" encoding="utf-8"?>
<p:tagLst xmlns:a="http://schemas.openxmlformats.org/drawingml/2006/main" xmlns:r="http://schemas.openxmlformats.org/officeDocument/2006/relationships" xmlns:p="http://schemas.openxmlformats.org/presentationml/2006/main">
  <p:tag name="ORIGINALHEIGHT" val="4.649528"/>
  <p:tag name="ORIGINALWIDTH" val="2.098583"/>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560.xml><?xml version="1.0" encoding="utf-8"?>
<p:tagLst xmlns:a="http://schemas.openxmlformats.org/drawingml/2006/main" xmlns:r="http://schemas.openxmlformats.org/officeDocument/2006/relationships" xmlns:p="http://schemas.openxmlformats.org/presentationml/2006/main">
  <p:tag name="ORIGINALHEIGHT" val="6.928386"/>
  <p:tag name="ORIGINALWIDTH" val="5.778307"/>
  <p:tag name="EMFCHILD" val="True"/>
</p:tagLst>
</file>

<file path=ppt/tags/tag561.xml><?xml version="1.0" encoding="utf-8"?>
<p:tagLst xmlns:a="http://schemas.openxmlformats.org/drawingml/2006/main" xmlns:r="http://schemas.openxmlformats.org/officeDocument/2006/relationships" xmlns:p="http://schemas.openxmlformats.org/presentationml/2006/main">
  <p:tag name="ORIGINALHEIGHT" val="4.718622"/>
  <p:tag name="ORIGINALWIDTH" val="5.284567"/>
  <p:tag name="EMFCHILD" val="True"/>
</p:tagLst>
</file>

<file path=ppt/tags/tag562.xml><?xml version="1.0" encoding="utf-8"?>
<p:tagLst xmlns:a="http://schemas.openxmlformats.org/drawingml/2006/main" xmlns:r="http://schemas.openxmlformats.org/officeDocument/2006/relationships" xmlns:p="http://schemas.openxmlformats.org/presentationml/2006/main">
  <p:tag name="ORIGINALHEIGHT" val="4.649528"/>
  <p:tag name="ORIGINALWIDTH" val="2.098583"/>
  <p:tag name="EMFCHILD" val="True"/>
</p:tagLst>
</file>

<file path=ppt/tags/tag563.xml><?xml version="1.0" encoding="utf-8"?>
<p:tagLst xmlns:a="http://schemas.openxmlformats.org/drawingml/2006/main" xmlns:r="http://schemas.openxmlformats.org/officeDocument/2006/relationships" xmlns:p="http://schemas.openxmlformats.org/presentationml/2006/main">
  <p:tag name="ORIGINALHEIGHT" val="6.99374"/>
  <p:tag name="ORIGINALWIDTH" val="5.775984"/>
  <p:tag name="LATEXADDIN" val="\documentclass{article}&#10;\usepackage{amsmath, amsfonts , amssymb, bm}&#10;\pagestyle{empty}&#10;\begin{document}&#10;&#10;\begin{gather*}&#10;    \bm{h}^P_t=\text{BiRNN}(\bm{h}^P_{t-1},[\bm{v}^P_t,\Tilde{\bm{c}_t}]) \\&#10;    \Tilde{\bm{c}_t} = \sum^{ n}_{ i=1} \bm{a}^t_i \bm{v}^P_i \\&#10;    \bm{a}^t_i = \frac{exp(\bm{\Tilde{s^t_i})}}{\sum^{ n}_{ j=1}exp(\Tilde{\bm{s}^t_j})}\\&#10;    \Tilde{\bm{s}^t_j}=\bm{\Tilde{v^t}}\tanh(\Tilde{\bm{W}^P_v}\bm{v^P_j}+\Tilde{\bm{W}^P_v}v^P_t)&#10;\end{gather*}&#10;&#10;&#10;&#10;\end{document}"/>
  <p:tag name="IGUANATEXSIZE" val="20"/>
  <p:tag name="IGUANATEXCURSOR" val="465"/>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564.xml><?xml version="1.0" encoding="utf-8"?>
<p:tagLst xmlns:a="http://schemas.openxmlformats.org/drawingml/2006/main" xmlns:r="http://schemas.openxmlformats.org/officeDocument/2006/relationships" xmlns:p="http://schemas.openxmlformats.org/presentationml/2006/main">
  <p:tag name="ORIGINALHEIGHT" val="4.76311"/>
  <p:tag name="ORIGINALWIDTH" val="5.28248"/>
  <p:tag name="EMFCHILD" val="True"/>
</p:tagLst>
</file>

<file path=ppt/tags/tag565.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566.xml><?xml version="1.0" encoding="utf-8"?>
<p:tagLst xmlns:a="http://schemas.openxmlformats.org/drawingml/2006/main" xmlns:r="http://schemas.openxmlformats.org/officeDocument/2006/relationships" xmlns:p="http://schemas.openxmlformats.org/presentationml/2006/main">
  <p:tag name="ORIGINALHEIGHT" val="2.33122"/>
  <p:tag name="ORIGINALWIDTH" val="6.577126"/>
  <p:tag name="EMFCHILD" val="True"/>
</p:tagLst>
</file>

<file path=ppt/tags/tag567.xml><?xml version="1.0" encoding="utf-8"?>
<p:tagLst xmlns:a="http://schemas.openxmlformats.org/drawingml/2006/main" xmlns:r="http://schemas.openxmlformats.org/officeDocument/2006/relationships" xmlns:p="http://schemas.openxmlformats.org/presentationml/2006/main">
  <p:tag name="ORIGINALHEIGHT" val="6.804449"/>
  <p:tag name="ORIGINALWIDTH" val="6.082598"/>
  <p:tag name="EMFCHILD" val="True"/>
</p:tagLst>
</file>

<file path=ppt/tags/tag568.xml><?xml version="1.0" encoding="utf-8"?>
<p:tagLst xmlns:a="http://schemas.openxmlformats.org/drawingml/2006/main" xmlns:r="http://schemas.openxmlformats.org/officeDocument/2006/relationships" xmlns:p="http://schemas.openxmlformats.org/presentationml/2006/main">
  <p:tag name="ORIGINALHEIGHT" val="6.665"/>
  <p:tag name="ORIGINALWIDTH" val="2.116535"/>
  <p:tag name="EMFCHILD" val="True"/>
</p:tagLst>
</file>

<file path=ppt/tags/tag569.xml><?xml version="1.0" encoding="utf-8"?>
<p:tagLst xmlns:a="http://schemas.openxmlformats.org/drawingml/2006/main" xmlns:r="http://schemas.openxmlformats.org/officeDocument/2006/relationships" xmlns:p="http://schemas.openxmlformats.org/presentationml/2006/main">
  <p:tag name="ORIGINALHEIGHT" val="7.023622"/>
  <p:tag name="ORIGINALWIDTH" val="6.893622"/>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9.065985"/>
  <p:tag name="ORIGINALWIDTH" val="4.971339"/>
  <p:tag name="EMFCHILD" val="True"/>
</p:tagLst>
</file>

<file path=ppt/tags/tag570.xml><?xml version="1.0" encoding="utf-8"?>
<p:tagLst xmlns:a="http://schemas.openxmlformats.org/drawingml/2006/main" xmlns:r="http://schemas.openxmlformats.org/officeDocument/2006/relationships" xmlns:p="http://schemas.openxmlformats.org/presentationml/2006/main">
  <p:tag name="ORIGINALHEIGHT" val="6.804449"/>
  <p:tag name="ORIGINALWIDTH" val="6.755157"/>
  <p:tag name="EMFCHILD" val="True"/>
</p:tagLst>
</file>

<file path=ppt/tags/tag571.xml><?xml version="1.0" encoding="utf-8"?>
<p:tagLst xmlns:a="http://schemas.openxmlformats.org/drawingml/2006/main" xmlns:r="http://schemas.openxmlformats.org/officeDocument/2006/relationships" xmlns:p="http://schemas.openxmlformats.org/presentationml/2006/main">
  <p:tag name="ORIGINALHEIGHT" val="6.804449"/>
  <p:tag name="ORIGINALWIDTH" val="6.755157"/>
  <p:tag name="EMFCHILD" val="True"/>
</p:tagLst>
</file>

<file path=ppt/tags/tag572.xml><?xml version="1.0" encoding="utf-8"?>
<p:tagLst xmlns:a="http://schemas.openxmlformats.org/drawingml/2006/main" xmlns:r="http://schemas.openxmlformats.org/officeDocument/2006/relationships" xmlns:p="http://schemas.openxmlformats.org/presentationml/2006/main">
  <p:tag name="ORIGINALHEIGHT" val="9.962638"/>
  <p:tag name="ORIGINALWIDTH" val="2.294567"/>
  <p:tag name="EMFCHILD" val="True"/>
</p:tagLst>
</file>

<file path=ppt/tags/tag573.xml><?xml version="1.0" encoding="utf-8"?>
<p:tagLst xmlns:a="http://schemas.openxmlformats.org/drawingml/2006/main" xmlns:r="http://schemas.openxmlformats.org/officeDocument/2006/relationships" xmlns:p="http://schemas.openxmlformats.org/presentationml/2006/main">
  <p:tag name="ORIGINALHEIGHT" val="6.99374"/>
  <p:tag name="ORIGINALWIDTH" val="5.775984"/>
  <p:tag name="EMFCHILD" val="True"/>
</p:tagLst>
</file>

<file path=ppt/tags/tag574.xml><?xml version="1.0" encoding="utf-8"?>
<p:tagLst xmlns:a="http://schemas.openxmlformats.org/drawingml/2006/main" xmlns:r="http://schemas.openxmlformats.org/officeDocument/2006/relationships" xmlns:p="http://schemas.openxmlformats.org/presentationml/2006/main">
  <p:tag name="ORIGINALHEIGHT" val="4.76311"/>
  <p:tag name="ORIGINALWIDTH" val="5.28248"/>
  <p:tag name="EMFCHILD" val="True"/>
</p:tagLst>
</file>

<file path=ppt/tags/tag575.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576.xml><?xml version="1.0" encoding="utf-8"?>
<p:tagLst xmlns:a="http://schemas.openxmlformats.org/drawingml/2006/main" xmlns:r="http://schemas.openxmlformats.org/officeDocument/2006/relationships" xmlns:p="http://schemas.openxmlformats.org/presentationml/2006/main">
  <p:tag name="ORIGINALHEIGHT" val="0.3416929"/>
  <p:tag name="ORIGINALWIDTH" val="4.680158"/>
  <p:tag name="EMFCHILD" val="True"/>
</p:tagLst>
</file>

<file path=ppt/tags/tag577.xml><?xml version="1.0" encoding="utf-8"?>
<p:tagLst xmlns:a="http://schemas.openxmlformats.org/drawingml/2006/main" xmlns:r="http://schemas.openxmlformats.org/officeDocument/2006/relationships" xmlns:p="http://schemas.openxmlformats.org/presentationml/2006/main">
  <p:tag name="ORIGINALHEIGHT" val="4.63063"/>
  <p:tag name="ORIGINALWIDTH" val="2.520079"/>
  <p:tag name="EMFCHILD" val="True"/>
</p:tagLst>
</file>

<file path=ppt/tags/tag578.xml><?xml version="1.0" encoding="utf-8"?>
<p:tagLst xmlns:a="http://schemas.openxmlformats.org/drawingml/2006/main" xmlns:r="http://schemas.openxmlformats.org/officeDocument/2006/relationships" xmlns:p="http://schemas.openxmlformats.org/presentationml/2006/main">
  <p:tag name="ORIGINALHEIGHT" val="2.978819"/>
  <p:tag name="ORIGINALWIDTH" val="1.157165"/>
  <p:tag name="EMFCHILD" val="True"/>
</p:tagLst>
</file>

<file path=ppt/tags/tag579.xml><?xml version="1.0" encoding="utf-8"?>
<p:tagLst xmlns:a="http://schemas.openxmlformats.org/drawingml/2006/main" xmlns:r="http://schemas.openxmlformats.org/officeDocument/2006/relationships" xmlns:p="http://schemas.openxmlformats.org/presentationml/2006/main">
  <p:tag name="ORIGINALHEIGHT" val="9.962638"/>
  <p:tag name="ORIGINALWIDTH" val="1.354961"/>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6.046299"/>
  <p:tag name="ORIGINALWIDTH" val="3.061496"/>
  <p:tag name="EMFCHILD" val="True"/>
</p:tagLst>
</file>

<file path=ppt/tags/tag580.xml><?xml version="1.0" encoding="utf-8"?>
<p:tagLst xmlns:a="http://schemas.openxmlformats.org/drawingml/2006/main" xmlns:r="http://schemas.openxmlformats.org/officeDocument/2006/relationships" xmlns:p="http://schemas.openxmlformats.org/presentationml/2006/main">
  <p:tag name="ORIGINALHEIGHT" val="4.592756"/>
  <p:tag name="ORIGINALWIDTH" val="5.034213"/>
  <p:tag name="EMFCHILD" val="True"/>
</p:tagLst>
</file>

<file path=ppt/tags/tag581.xml><?xml version="1.0" encoding="utf-8"?>
<p:tagLst xmlns:a="http://schemas.openxmlformats.org/drawingml/2006/main" xmlns:r="http://schemas.openxmlformats.org/officeDocument/2006/relationships" xmlns:p="http://schemas.openxmlformats.org/presentationml/2006/main">
  <p:tag name="ORIGINALHEIGHT" val="4.76311"/>
  <p:tag name="ORIGINALWIDTH" val="5.28248"/>
  <p:tag name="EMFCHILD" val="True"/>
</p:tagLst>
</file>

<file path=ppt/tags/tag582.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583.xml><?xml version="1.0" encoding="utf-8"?>
<p:tagLst xmlns:a="http://schemas.openxmlformats.org/drawingml/2006/main" xmlns:r="http://schemas.openxmlformats.org/officeDocument/2006/relationships" xmlns:p="http://schemas.openxmlformats.org/presentationml/2006/main">
  <p:tag name="ORIGINALHEIGHT" val="2.978819"/>
  <p:tag name="ORIGINALWIDTH" val="1.157165"/>
  <p:tag name="EMFCHILD" val="True"/>
</p:tagLst>
</file>

<file path=ppt/tags/tag584.xml><?xml version="1.0" encoding="utf-8"?>
<p:tagLst xmlns:a="http://schemas.openxmlformats.org/drawingml/2006/main" xmlns:r="http://schemas.openxmlformats.org/officeDocument/2006/relationships" xmlns:p="http://schemas.openxmlformats.org/presentationml/2006/main">
  <p:tag name="ORIGINALHEIGHT" val="0.9264961"/>
  <p:tag name="ORIGINALWIDTH" val="3.293504"/>
  <p:tag name="EMFCHILD" val="True"/>
</p:tagLst>
</file>

<file path=ppt/tags/tag585.xml><?xml version="1.0" encoding="utf-8"?>
<p:tagLst xmlns:a="http://schemas.openxmlformats.org/drawingml/2006/main" xmlns:r="http://schemas.openxmlformats.org/officeDocument/2006/relationships" xmlns:p="http://schemas.openxmlformats.org/presentationml/2006/main">
  <p:tag name="ORIGINALHEIGHT" val="4.582795"/>
  <p:tag name="ORIGINALWIDTH" val="4.599055"/>
  <p:tag name="EMFCHILD" val="True"/>
</p:tagLst>
</file>

<file path=ppt/tags/tag586.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587.xml><?xml version="1.0" encoding="utf-8"?>
<p:tagLst xmlns:a="http://schemas.openxmlformats.org/drawingml/2006/main" xmlns:r="http://schemas.openxmlformats.org/officeDocument/2006/relationships" xmlns:p="http://schemas.openxmlformats.org/presentationml/2006/main">
  <p:tag name="ORIGINALHEIGHT" val="9.962638"/>
  <p:tag name="ORIGINALWIDTH" val="1.354961"/>
  <p:tag name="EMFCHILD" val="True"/>
</p:tagLst>
</file>

<file path=ppt/tags/tag588.xml><?xml version="1.0" encoding="utf-8"?>
<p:tagLst xmlns:a="http://schemas.openxmlformats.org/drawingml/2006/main" xmlns:r="http://schemas.openxmlformats.org/officeDocument/2006/relationships" xmlns:p="http://schemas.openxmlformats.org/presentationml/2006/main">
  <p:tag name="ORIGINALHEIGHT" val="9.962638"/>
  <p:tag name="ORIGINALWIDTH" val="2.294567"/>
  <p:tag name="EMFCHILD" val="True"/>
</p:tagLst>
</file>

<file path=ppt/tags/tag589.xml><?xml version="1.0" encoding="utf-8"?>
<p:tagLst xmlns:a="http://schemas.openxmlformats.org/drawingml/2006/main" xmlns:r="http://schemas.openxmlformats.org/officeDocument/2006/relationships" xmlns:p="http://schemas.openxmlformats.org/presentationml/2006/main">
  <p:tag name="ORIGINALHEIGHT" val="0.9264961"/>
  <p:tag name="ORIGINALWIDTH" val="3.293504"/>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590.xml><?xml version="1.0" encoding="utf-8"?>
<p:tagLst xmlns:a="http://schemas.openxmlformats.org/drawingml/2006/main" xmlns:r="http://schemas.openxmlformats.org/officeDocument/2006/relationships" xmlns:p="http://schemas.openxmlformats.org/presentationml/2006/main">
  <p:tag name="ORIGINALHEIGHT" val="4.582795"/>
  <p:tag name="ORIGINALWIDTH" val="4.599055"/>
  <p:tag name="EMFCHILD" val="True"/>
</p:tagLst>
</file>

<file path=ppt/tags/tag591.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592.xml><?xml version="1.0" encoding="utf-8"?>
<p:tagLst xmlns:a="http://schemas.openxmlformats.org/drawingml/2006/main" xmlns:r="http://schemas.openxmlformats.org/officeDocument/2006/relationships" xmlns:p="http://schemas.openxmlformats.org/presentationml/2006/main">
  <p:tag name="ORIGINALHEIGHT" val="2.33122"/>
  <p:tag name="ORIGINALWIDTH" val="6.577126"/>
  <p:tag name="EMFCHILD" val="True"/>
</p:tagLst>
</file>

<file path=ppt/tags/tag593.xml><?xml version="1.0" encoding="utf-8"?>
<p:tagLst xmlns:a="http://schemas.openxmlformats.org/drawingml/2006/main" xmlns:r="http://schemas.openxmlformats.org/officeDocument/2006/relationships" xmlns:p="http://schemas.openxmlformats.org/presentationml/2006/main">
  <p:tag name="ORIGINALHEIGHT" val="3.145197"/>
  <p:tag name="ORIGINALWIDTH" val="4.230118"/>
  <p:tag name="EMFCHILD" val="True"/>
</p:tagLst>
</file>

<file path=ppt/tags/tag594.xml><?xml version="1.0" encoding="utf-8"?>
<p:tagLst xmlns:a="http://schemas.openxmlformats.org/drawingml/2006/main" xmlns:r="http://schemas.openxmlformats.org/officeDocument/2006/relationships" xmlns:p="http://schemas.openxmlformats.org/presentationml/2006/main">
  <p:tag name="ORIGINALHEIGHT" val="13.94768"/>
  <p:tag name="ORIGINALWIDTH" val="13.16417"/>
  <p:tag name="EMFCHILD" val="True"/>
</p:tagLst>
</file>

<file path=ppt/tags/tag595.xml><?xml version="1.0" encoding="utf-8"?>
<p:tagLst xmlns:a="http://schemas.openxmlformats.org/drawingml/2006/main" xmlns:r="http://schemas.openxmlformats.org/officeDocument/2006/relationships" xmlns:p="http://schemas.openxmlformats.org/presentationml/2006/main">
  <p:tag name="ORIGINALHEIGHT" val="4.693386"/>
  <p:tag name="ORIGINALWIDTH" val="2.097756"/>
  <p:tag name="EMFCHILD" val="True"/>
</p:tagLst>
</file>

<file path=ppt/tags/tag596.xml><?xml version="1.0" encoding="utf-8"?>
<p:tagLst xmlns:a="http://schemas.openxmlformats.org/drawingml/2006/main" xmlns:r="http://schemas.openxmlformats.org/officeDocument/2006/relationships" xmlns:p="http://schemas.openxmlformats.org/presentationml/2006/main">
  <p:tag name="ORIGINALHEIGHT" val="1.875945"/>
  <p:tag name="ORIGINALWIDTH" val="5.095551"/>
  <p:tag name="EMFCHILD" val="True"/>
</p:tagLst>
</file>

<file path=ppt/tags/tag597.xml><?xml version="1.0" encoding="utf-8"?>
<p:tagLst xmlns:a="http://schemas.openxmlformats.org/drawingml/2006/main" xmlns:r="http://schemas.openxmlformats.org/officeDocument/2006/relationships" xmlns:p="http://schemas.openxmlformats.org/presentationml/2006/main">
  <p:tag name="ORIGINALHEIGHT" val="4.63063"/>
  <p:tag name="ORIGINALWIDTH" val="2.520079"/>
  <p:tag name="EMFCHILD" val="True"/>
</p:tagLst>
</file>

<file path=ppt/tags/tag598.xml><?xml version="1.0" encoding="utf-8"?>
<p:tagLst xmlns:a="http://schemas.openxmlformats.org/drawingml/2006/main" xmlns:r="http://schemas.openxmlformats.org/officeDocument/2006/relationships" xmlns:p="http://schemas.openxmlformats.org/presentationml/2006/main">
  <p:tag name="ORIGINALHEIGHT" val="4.582795"/>
  <p:tag name="ORIGINALWIDTH" val="5.479291"/>
  <p:tag name="EMFCHILD" val="True"/>
</p:tagLst>
</file>

<file path=ppt/tags/tag599.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6.565354"/>
  <p:tag name="ORIGINALWIDTH" val="4.552913"/>
  <p:tag name="EMFCHILD" val="True"/>
</p:tagLst>
</file>

<file path=ppt/tags/tag60.xml><?xml version="1.0" encoding="utf-8"?>
<p:tagLst xmlns:a="http://schemas.openxmlformats.org/drawingml/2006/main" xmlns:r="http://schemas.openxmlformats.org/officeDocument/2006/relationships" xmlns:p="http://schemas.openxmlformats.org/presentationml/2006/main">
  <p:tag name="ORIGINALHEIGHT" val="8.956378"/>
  <p:tag name="ORIGINALWIDTH" val="6.884173"/>
  <p:tag name="EMFCHILD" val="True"/>
</p:tagLst>
</file>

<file path=ppt/tags/tag600.xml><?xml version="1.0" encoding="utf-8"?>
<p:tagLst xmlns:a="http://schemas.openxmlformats.org/drawingml/2006/main" xmlns:r="http://schemas.openxmlformats.org/officeDocument/2006/relationships" xmlns:p="http://schemas.openxmlformats.org/presentationml/2006/main">
  <p:tag name="ORIGINALHEIGHT" val="4.693386"/>
  <p:tag name="ORIGINALWIDTH" val="2.097756"/>
  <p:tag name="EMFCHILD" val="True"/>
</p:tagLst>
</file>

<file path=ppt/tags/tag601.xml><?xml version="1.0" encoding="utf-8"?>
<p:tagLst xmlns:a="http://schemas.openxmlformats.org/drawingml/2006/main" xmlns:r="http://schemas.openxmlformats.org/officeDocument/2006/relationships" xmlns:p="http://schemas.openxmlformats.org/presentationml/2006/main">
  <p:tag name="ORIGINALHEIGHT" val="4.592756"/>
  <p:tag name="ORIGINALWIDTH" val="5.034213"/>
  <p:tag name="EMFCHILD" val="True"/>
</p:tagLst>
</file>

<file path=ppt/tags/tag602.xml><?xml version="1.0" encoding="utf-8"?>
<p:tagLst xmlns:a="http://schemas.openxmlformats.org/drawingml/2006/main" xmlns:r="http://schemas.openxmlformats.org/officeDocument/2006/relationships" xmlns:p="http://schemas.openxmlformats.org/presentationml/2006/main">
  <p:tag name="ORIGINALHEIGHT" val="4.76311"/>
  <p:tag name="ORIGINALWIDTH" val="5.28248"/>
  <p:tag name="EMFCHILD" val="True"/>
</p:tagLst>
</file>

<file path=ppt/tags/tag603.xml><?xml version="1.0" encoding="utf-8"?>
<p:tagLst xmlns:a="http://schemas.openxmlformats.org/drawingml/2006/main" xmlns:r="http://schemas.openxmlformats.org/officeDocument/2006/relationships" xmlns:p="http://schemas.openxmlformats.org/presentationml/2006/main">
  <p:tag name="ORIGINALHEIGHT" val="4.693386"/>
  <p:tag name="ORIGINALWIDTH" val="2.097756"/>
  <p:tag name="EMFCHILD" val="True"/>
</p:tagLst>
</file>

<file path=ppt/tags/tag604.xml><?xml version="1.0" encoding="utf-8"?>
<p:tagLst xmlns:a="http://schemas.openxmlformats.org/drawingml/2006/main" xmlns:r="http://schemas.openxmlformats.org/officeDocument/2006/relationships" xmlns:p="http://schemas.openxmlformats.org/presentationml/2006/main">
  <p:tag name="ORIGINALHEIGHT" val="4.582795"/>
  <p:tag name="ORIGINALWIDTH" val="5.479291"/>
  <p:tag name="EMFCHILD" val="True"/>
</p:tagLst>
</file>

<file path=ppt/tags/tag605.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606.xml><?xml version="1.0" encoding="utf-8"?>
<p:tagLst xmlns:a="http://schemas.openxmlformats.org/drawingml/2006/main" xmlns:r="http://schemas.openxmlformats.org/officeDocument/2006/relationships" xmlns:p="http://schemas.openxmlformats.org/presentationml/2006/main">
  <p:tag name="ORIGINALHEIGHT" val="4.693386"/>
  <p:tag name="ORIGINALWIDTH" val="2.097756"/>
  <p:tag name="EMFCHILD" val="True"/>
</p:tagLst>
</file>

<file path=ppt/tags/tag607.xml><?xml version="1.0" encoding="utf-8"?>
<p:tagLst xmlns:a="http://schemas.openxmlformats.org/drawingml/2006/main" xmlns:r="http://schemas.openxmlformats.org/officeDocument/2006/relationships" xmlns:p="http://schemas.openxmlformats.org/presentationml/2006/main">
  <p:tag name="ORIGINALHEIGHT" val="2.33122"/>
  <p:tag name="ORIGINALWIDTH" val="6.577126"/>
  <p:tag name="EMFCHILD" val="True"/>
</p:tagLst>
</file>

<file path=ppt/tags/tag608.xml><?xml version="1.0" encoding="utf-8"?>
<p:tagLst xmlns:a="http://schemas.openxmlformats.org/drawingml/2006/main" xmlns:r="http://schemas.openxmlformats.org/officeDocument/2006/relationships" xmlns:p="http://schemas.openxmlformats.org/presentationml/2006/main">
  <p:tag name="ORIGINALHEIGHT" val="4.513071"/>
  <p:tag name="ORIGINALWIDTH" val="3.797913"/>
  <p:tag name="EMFCHILD" val="True"/>
</p:tagLst>
</file>

<file path=ppt/tags/tag609.xml><?xml version="1.0" encoding="utf-8"?>
<p:tagLst xmlns:a="http://schemas.openxmlformats.org/drawingml/2006/main" xmlns:r="http://schemas.openxmlformats.org/officeDocument/2006/relationships" xmlns:p="http://schemas.openxmlformats.org/presentationml/2006/main">
  <p:tag name="ORIGINALHEIGHT" val="4.513071"/>
  <p:tag name="ORIGINALWIDTH" val="4.925433"/>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610.xml><?xml version="1.0" encoding="utf-8"?>
<p:tagLst xmlns:a="http://schemas.openxmlformats.org/drawingml/2006/main" xmlns:r="http://schemas.openxmlformats.org/officeDocument/2006/relationships" xmlns:p="http://schemas.openxmlformats.org/presentationml/2006/main">
  <p:tag name="ORIGINALHEIGHT" val="6.33622"/>
  <p:tag name="ORIGINALWIDTH" val="5.162795"/>
  <p:tag name="EMFCHILD" val="True"/>
</p:tagLst>
</file>

<file path=ppt/tags/tag611.xml><?xml version="1.0" encoding="utf-8"?>
<p:tagLst xmlns:a="http://schemas.openxmlformats.org/drawingml/2006/main" xmlns:r="http://schemas.openxmlformats.org/officeDocument/2006/relationships" xmlns:p="http://schemas.openxmlformats.org/presentationml/2006/main">
  <p:tag name="ORIGINALHEIGHT" val="9.962638"/>
  <p:tag name="ORIGINALWIDTH" val="2.294567"/>
  <p:tag name="EMFCHILD" val="True"/>
</p:tagLst>
</file>

<file path=ppt/tags/tag612.xml><?xml version="1.0" encoding="utf-8"?>
<p:tagLst xmlns:a="http://schemas.openxmlformats.org/drawingml/2006/main" xmlns:r="http://schemas.openxmlformats.org/officeDocument/2006/relationships" xmlns:p="http://schemas.openxmlformats.org/presentationml/2006/main">
  <p:tag name="ORIGINALHEIGHT" val="1.075945"/>
  <p:tag name="ORIGINALWIDTH" val="3.77815"/>
  <p:tag name="EMFCHILD" val="True"/>
</p:tagLst>
</file>

<file path=ppt/tags/tag613.xml><?xml version="1.0" encoding="utf-8"?>
<p:tagLst xmlns:a="http://schemas.openxmlformats.org/drawingml/2006/main" xmlns:r="http://schemas.openxmlformats.org/officeDocument/2006/relationships" xmlns:p="http://schemas.openxmlformats.org/presentationml/2006/main">
  <p:tag name="ORIGINALHEIGHT" val="4.582795"/>
  <p:tag name="ORIGINALWIDTH" val="4.144094"/>
  <p:tag name="EMFCHILD" val="True"/>
</p:tagLst>
</file>

<file path=ppt/tags/tag614.xml><?xml version="1.0" encoding="utf-8"?>
<p:tagLst xmlns:a="http://schemas.openxmlformats.org/drawingml/2006/main" xmlns:r="http://schemas.openxmlformats.org/officeDocument/2006/relationships" xmlns:p="http://schemas.openxmlformats.org/presentationml/2006/main">
  <p:tag name="ORIGINALHEIGHT" val="4.539961"/>
  <p:tag name="ORIGINALWIDTH" val="2.824685"/>
  <p:tag name="EMFCHILD" val="True"/>
</p:tagLst>
</file>

<file path=ppt/tags/tag615.xml><?xml version="1.0" encoding="utf-8"?>
<p:tagLst xmlns:a="http://schemas.openxmlformats.org/drawingml/2006/main" xmlns:r="http://schemas.openxmlformats.org/officeDocument/2006/relationships" xmlns:p="http://schemas.openxmlformats.org/presentationml/2006/main">
  <p:tag name="ORIGINALHEIGHT" val="4.902598"/>
  <p:tag name="ORIGINALWIDTH" val="2.623898"/>
  <p:tag name="EMFCHILD" val="True"/>
</p:tagLst>
</file>

<file path=ppt/tags/tag616.xml><?xml version="1.0" encoding="utf-8"?>
<p:tagLst xmlns:a="http://schemas.openxmlformats.org/drawingml/2006/main" xmlns:r="http://schemas.openxmlformats.org/officeDocument/2006/relationships" xmlns:p="http://schemas.openxmlformats.org/presentationml/2006/main">
  <p:tag name="ORIGINALHEIGHT" val="9.952638"/>
  <p:tag name="ORIGINALWIDTH" val="2.709961"/>
  <p:tag name="EMFCHILD" val="True"/>
</p:tagLst>
</file>

<file path=ppt/tags/tag617.xml><?xml version="1.0" encoding="utf-8"?>
<p:tagLst xmlns:a="http://schemas.openxmlformats.org/drawingml/2006/main" xmlns:r="http://schemas.openxmlformats.org/officeDocument/2006/relationships" xmlns:p="http://schemas.openxmlformats.org/presentationml/2006/main">
  <p:tag name="ORIGINALHEIGHT" val="0.3984646"/>
  <p:tag name="ORIGINALWIDTH" val="58.61815"/>
  <p:tag name="EMFCHILD" val="True"/>
</p:tagLst>
</file>

<file path=ppt/tags/tag618.xml><?xml version="1.0" encoding="utf-8"?>
<p:tagLst xmlns:a="http://schemas.openxmlformats.org/drawingml/2006/main" xmlns:r="http://schemas.openxmlformats.org/officeDocument/2006/relationships" xmlns:p="http://schemas.openxmlformats.org/presentationml/2006/main">
  <p:tag name="ORIGINALHEIGHT" val="9.962638"/>
  <p:tag name="ORIGINALWIDTH" val="9.326653"/>
  <p:tag name="EMFCHILD" val="True"/>
</p:tagLst>
</file>

<file path=ppt/tags/tag619.xml><?xml version="1.0" encoding="utf-8"?>
<p:tagLst xmlns:a="http://schemas.openxmlformats.org/drawingml/2006/main" xmlns:r="http://schemas.openxmlformats.org/officeDocument/2006/relationships" xmlns:p="http://schemas.openxmlformats.org/presentationml/2006/main">
  <p:tag name="ORIGINALHEIGHT" val="3.145197"/>
  <p:tag name="ORIGINALWIDTH" val="4.230118"/>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7.242835"/>
  <p:tag name="ORIGINALWIDTH" val="7.073464"/>
  <p:tag name="EMFCHILD" val="True"/>
</p:tagLst>
</file>

<file path=ppt/tags/tag620.xml><?xml version="1.0" encoding="utf-8"?>
<p:tagLst xmlns:a="http://schemas.openxmlformats.org/drawingml/2006/main" xmlns:r="http://schemas.openxmlformats.org/officeDocument/2006/relationships" xmlns:p="http://schemas.openxmlformats.org/presentationml/2006/main">
  <p:tag name="ORIGINALHEIGHT" val="6.046299"/>
  <p:tag name="ORIGINALWIDTH" val="3.039331"/>
  <p:tag name="EMFCHILD" val="True"/>
</p:tagLst>
</file>

<file path=ppt/tags/tag621.xml><?xml version="1.0" encoding="utf-8"?>
<p:tagLst xmlns:a="http://schemas.openxmlformats.org/drawingml/2006/main" xmlns:r="http://schemas.openxmlformats.org/officeDocument/2006/relationships" xmlns:p="http://schemas.openxmlformats.org/presentationml/2006/main">
  <p:tag name="ORIGINALHEIGHT" val="1.875945"/>
  <p:tag name="ORIGINALWIDTH" val="5.095551"/>
  <p:tag name="EMFCHILD" val="True"/>
</p:tagLst>
</file>

<file path=ppt/tags/tag622.xml><?xml version="1.0" encoding="utf-8"?>
<p:tagLst xmlns:a="http://schemas.openxmlformats.org/drawingml/2006/main" xmlns:r="http://schemas.openxmlformats.org/officeDocument/2006/relationships" xmlns:p="http://schemas.openxmlformats.org/presentationml/2006/main">
  <p:tag name="ORIGINALHEIGHT" val="4.63063"/>
  <p:tag name="ORIGINALWIDTH" val="2.520079"/>
  <p:tag name="EMFCHILD" val="True"/>
</p:tagLst>
</file>

<file path=ppt/tags/tag623.xml><?xml version="1.0" encoding="utf-8"?>
<p:tagLst xmlns:a="http://schemas.openxmlformats.org/drawingml/2006/main" xmlns:r="http://schemas.openxmlformats.org/officeDocument/2006/relationships" xmlns:p="http://schemas.openxmlformats.org/presentationml/2006/main">
  <p:tag name="ORIGINALHEIGHT" val="4.513071"/>
  <p:tag name="ORIGINALWIDTH" val="3.797913"/>
  <p:tag name="EMFCHILD" val="True"/>
</p:tagLst>
</file>

<file path=ppt/tags/tag624.xml><?xml version="1.0" encoding="utf-8"?>
<p:tagLst xmlns:a="http://schemas.openxmlformats.org/drawingml/2006/main" xmlns:r="http://schemas.openxmlformats.org/officeDocument/2006/relationships" xmlns:p="http://schemas.openxmlformats.org/presentationml/2006/main">
  <p:tag name="ORIGINALHEIGHT" val="4.513071"/>
  <p:tag name="ORIGINALWIDTH" val="4.925433"/>
  <p:tag name="EMFCHILD" val="True"/>
</p:tagLst>
</file>

<file path=ppt/tags/tag625.xml><?xml version="1.0" encoding="utf-8"?>
<p:tagLst xmlns:a="http://schemas.openxmlformats.org/drawingml/2006/main" xmlns:r="http://schemas.openxmlformats.org/officeDocument/2006/relationships" xmlns:p="http://schemas.openxmlformats.org/presentationml/2006/main">
  <p:tag name="ORIGINALHEIGHT" val="6.33622"/>
  <p:tag name="ORIGINALWIDTH" val="5.162795"/>
  <p:tag name="EMFCHILD" val="True"/>
</p:tagLst>
</file>

<file path=ppt/tags/tag626.xml><?xml version="1.0" encoding="utf-8"?>
<p:tagLst xmlns:a="http://schemas.openxmlformats.org/drawingml/2006/main" xmlns:r="http://schemas.openxmlformats.org/officeDocument/2006/relationships" xmlns:p="http://schemas.openxmlformats.org/presentationml/2006/main">
  <p:tag name="ORIGINALHEIGHT" val="9.962638"/>
  <p:tag name="ORIGINALWIDTH" val="2.294567"/>
  <p:tag name="EMFCHILD" val="True"/>
</p:tagLst>
</file>

<file path=ppt/tags/tag627.xml><?xml version="1.0" encoding="utf-8"?>
<p:tagLst xmlns:a="http://schemas.openxmlformats.org/drawingml/2006/main" xmlns:r="http://schemas.openxmlformats.org/officeDocument/2006/relationships" xmlns:p="http://schemas.openxmlformats.org/presentationml/2006/main">
  <p:tag name="ORIGINALHEIGHT" val="0.9264961"/>
  <p:tag name="ORIGINALWIDTH" val="3.293504"/>
  <p:tag name="EMFCHILD" val="True"/>
</p:tagLst>
</file>

<file path=ppt/tags/tag628.xml><?xml version="1.0" encoding="utf-8"?>
<p:tagLst xmlns:a="http://schemas.openxmlformats.org/drawingml/2006/main" xmlns:r="http://schemas.openxmlformats.org/officeDocument/2006/relationships" xmlns:p="http://schemas.openxmlformats.org/presentationml/2006/main">
  <p:tag name="ORIGINALHEIGHT" val="4.582795"/>
  <p:tag name="ORIGINALWIDTH" val="4.144094"/>
  <p:tag name="EMFCHILD" val="True"/>
</p:tagLst>
</file>

<file path=ppt/tags/tag629.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630.xml><?xml version="1.0" encoding="utf-8"?>
<p:tagLst xmlns:a="http://schemas.openxmlformats.org/drawingml/2006/main" xmlns:r="http://schemas.openxmlformats.org/officeDocument/2006/relationships" xmlns:p="http://schemas.openxmlformats.org/presentationml/2006/main">
  <p:tag name="ORIGINALHEIGHT" val="6.046299"/>
  <p:tag name="ORIGINALWIDTH" val="3.039331"/>
  <p:tag name="EMFCHILD" val="True"/>
</p:tagLst>
</file>

<file path=ppt/tags/tag631.xml><?xml version="1.0" encoding="utf-8"?>
<p:tagLst xmlns:a="http://schemas.openxmlformats.org/drawingml/2006/main" xmlns:r="http://schemas.openxmlformats.org/officeDocument/2006/relationships" xmlns:p="http://schemas.openxmlformats.org/presentationml/2006/main">
  <p:tag name="ORIGINALHEIGHT" val="9.962638"/>
  <p:tag name="ORIGINALWIDTH" val="2.294567"/>
  <p:tag name="EMFCHILD" val="True"/>
</p:tagLst>
</file>

<file path=ppt/tags/tag632.xml><?xml version="1.0" encoding="utf-8"?>
<p:tagLst xmlns:a="http://schemas.openxmlformats.org/drawingml/2006/main" xmlns:r="http://schemas.openxmlformats.org/officeDocument/2006/relationships" xmlns:p="http://schemas.openxmlformats.org/presentationml/2006/main">
  <p:tag name="ORIGINALHEIGHT" val="0.9264961"/>
  <p:tag name="ORIGINALWIDTH" val="3.293504"/>
  <p:tag name="EMFCHILD" val="True"/>
</p:tagLst>
</file>

<file path=ppt/tags/tag633.xml><?xml version="1.0" encoding="utf-8"?>
<p:tagLst xmlns:a="http://schemas.openxmlformats.org/drawingml/2006/main" xmlns:r="http://schemas.openxmlformats.org/officeDocument/2006/relationships" xmlns:p="http://schemas.openxmlformats.org/presentationml/2006/main">
  <p:tag name="ORIGINALHEIGHT" val="4.582795"/>
  <p:tag name="ORIGINALWIDTH" val="4.144094"/>
  <p:tag name="EMFCHILD" val="True"/>
</p:tagLst>
</file>

<file path=ppt/tags/tag634.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635.xml><?xml version="1.0" encoding="utf-8"?>
<p:tagLst xmlns:a="http://schemas.openxmlformats.org/drawingml/2006/main" xmlns:r="http://schemas.openxmlformats.org/officeDocument/2006/relationships" xmlns:p="http://schemas.openxmlformats.org/presentationml/2006/main">
  <p:tag name="ORIGINALHEIGHT" val="6.046299"/>
  <p:tag name="ORIGINALWIDTH" val="3.039331"/>
  <p:tag name="EMFCHILD" val="True"/>
</p:tagLst>
</file>

<file path=ppt/tags/tag636.xml><?xml version="1.0" encoding="utf-8"?>
<p:tagLst xmlns:a="http://schemas.openxmlformats.org/drawingml/2006/main" xmlns:r="http://schemas.openxmlformats.org/officeDocument/2006/relationships" xmlns:p="http://schemas.openxmlformats.org/presentationml/2006/main">
  <p:tag name="ORIGINALHEIGHT" val="2.33122"/>
  <p:tag name="ORIGINALWIDTH" val="6.577126"/>
  <p:tag name="EMFCHILD" val="True"/>
</p:tagLst>
</file>

<file path=ppt/tags/tag637.xml><?xml version="1.0" encoding="utf-8"?>
<p:tagLst xmlns:a="http://schemas.openxmlformats.org/drawingml/2006/main" xmlns:r="http://schemas.openxmlformats.org/officeDocument/2006/relationships" xmlns:p="http://schemas.openxmlformats.org/presentationml/2006/main">
  <p:tag name="ORIGINALHEIGHT" val="1.075945"/>
  <p:tag name="ORIGINALWIDTH" val="3.77815"/>
  <p:tag name="EMFCHILD" val="True"/>
</p:tagLst>
</file>

<file path=ppt/tags/tag638.xml><?xml version="1.0" encoding="utf-8"?>
<p:tagLst xmlns:a="http://schemas.openxmlformats.org/drawingml/2006/main" xmlns:r="http://schemas.openxmlformats.org/officeDocument/2006/relationships" xmlns:p="http://schemas.openxmlformats.org/presentationml/2006/main">
  <p:tag name="ORIGINALHEIGHT" val="4.592756"/>
  <p:tag name="ORIGINALWIDTH" val="5.034213"/>
  <p:tag name="EMFCHILD" val="True"/>
</p:tagLst>
</file>

<file path=ppt/tags/tag639.xml><?xml version="1.0" encoding="utf-8"?>
<p:tagLst xmlns:a="http://schemas.openxmlformats.org/drawingml/2006/main" xmlns:r="http://schemas.openxmlformats.org/officeDocument/2006/relationships" xmlns:p="http://schemas.openxmlformats.org/presentationml/2006/main">
  <p:tag name="ORIGINALHEIGHT" val="4.539961"/>
  <p:tag name="ORIGINALWIDTH" val="2.824685"/>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17.92276"/>
  <p:tag name="ORIGINALWIDTH" val="3.785787"/>
  <p:tag name="EMFCHILD" val="True"/>
</p:tagLst>
</file>

<file path=ppt/tags/tag640.xml><?xml version="1.0" encoding="utf-8"?>
<p:tagLst xmlns:a="http://schemas.openxmlformats.org/drawingml/2006/main" xmlns:r="http://schemas.openxmlformats.org/officeDocument/2006/relationships" xmlns:p="http://schemas.openxmlformats.org/presentationml/2006/main">
  <p:tag name="ORIGINALHEIGHT" val="6.236575"/>
  <p:tag name="ORIGINALWIDTH" val="3.095709"/>
  <p:tag name="EMFCHILD" val="True"/>
</p:tagLst>
</file>

<file path=ppt/tags/tag641.xml><?xml version="1.0" encoding="utf-8"?>
<p:tagLst xmlns:a="http://schemas.openxmlformats.org/drawingml/2006/main" xmlns:r="http://schemas.openxmlformats.org/officeDocument/2006/relationships" xmlns:p="http://schemas.openxmlformats.org/presentationml/2006/main">
  <p:tag name="ORIGINALHEIGHT" val="4.572834"/>
  <p:tag name="ORIGINALWIDTH" val="4.46059"/>
  <p:tag name="EMFCHILD" val="True"/>
</p:tagLst>
</file>

<file path=ppt/tags/tag642.xml><?xml version="1.0" encoding="utf-8"?>
<p:tagLst xmlns:a="http://schemas.openxmlformats.org/drawingml/2006/main" xmlns:r="http://schemas.openxmlformats.org/officeDocument/2006/relationships" xmlns:p="http://schemas.openxmlformats.org/presentationml/2006/main">
  <p:tag name="ORIGINALHEIGHT" val="4.403465"/>
  <p:tag name="ORIGINALWIDTH" val="4.974882"/>
  <p:tag name="EMFCHILD" val="True"/>
</p:tagLst>
</file>

<file path=ppt/tags/tag643.xml><?xml version="1.0" encoding="utf-8"?>
<p:tagLst xmlns:a="http://schemas.openxmlformats.org/drawingml/2006/main" xmlns:r="http://schemas.openxmlformats.org/officeDocument/2006/relationships" xmlns:p="http://schemas.openxmlformats.org/presentationml/2006/main">
  <p:tag name="ORIGINALHEIGHT" val="6.914055"/>
  <p:tag name="ORIGINALWIDTH" val="4.974882"/>
  <p:tag name="EMFCHILD" val="True"/>
</p:tagLst>
</file>

<file path=ppt/tags/tag644.xml><?xml version="1.0" encoding="utf-8"?>
<p:tagLst xmlns:a="http://schemas.openxmlformats.org/drawingml/2006/main" xmlns:r="http://schemas.openxmlformats.org/officeDocument/2006/relationships" xmlns:p="http://schemas.openxmlformats.org/presentationml/2006/main">
  <p:tag name="ORIGINALHEIGHT" val="9.962638"/>
  <p:tag name="ORIGINALWIDTH" val="2.294567"/>
  <p:tag name="EMFCHILD" val="True"/>
</p:tagLst>
</file>

<file path=ppt/tags/tag645.xml><?xml version="1.0" encoding="utf-8"?>
<p:tagLst xmlns:a="http://schemas.openxmlformats.org/drawingml/2006/main" xmlns:r="http://schemas.openxmlformats.org/officeDocument/2006/relationships" xmlns:p="http://schemas.openxmlformats.org/presentationml/2006/main">
  <p:tag name="ORIGINALHEIGHT" val="0.9264961"/>
  <p:tag name="ORIGINALWIDTH" val="3.293504"/>
  <p:tag name="EMFCHILD" val="True"/>
</p:tagLst>
</file>

<file path=ppt/tags/tag646.xml><?xml version="1.0" encoding="utf-8"?>
<p:tagLst xmlns:a="http://schemas.openxmlformats.org/drawingml/2006/main" xmlns:r="http://schemas.openxmlformats.org/officeDocument/2006/relationships" xmlns:p="http://schemas.openxmlformats.org/presentationml/2006/main">
  <p:tag name="ORIGINALHEIGHT" val="7.003701"/>
  <p:tag name="ORIGINALWIDTH" val="11.29488"/>
  <p:tag name="EMFCHILD" val="True"/>
</p:tagLst>
</file>

<file path=ppt/tags/tag647.xml><?xml version="1.0" encoding="utf-8"?>
<p:tagLst xmlns:a="http://schemas.openxmlformats.org/drawingml/2006/main" xmlns:r="http://schemas.openxmlformats.org/officeDocument/2006/relationships" xmlns:p="http://schemas.openxmlformats.org/presentationml/2006/main">
  <p:tag name="ORIGINALHEIGHT" val="4.76311"/>
  <p:tag name="ORIGINALWIDTH" val="5.28248"/>
  <p:tag name="EMFCHILD" val="True"/>
</p:tagLst>
</file>

<file path=ppt/tags/tag648.xml><?xml version="1.0" encoding="utf-8"?>
<p:tagLst xmlns:a="http://schemas.openxmlformats.org/drawingml/2006/main" xmlns:r="http://schemas.openxmlformats.org/officeDocument/2006/relationships" xmlns:p="http://schemas.openxmlformats.org/presentationml/2006/main">
  <p:tag name="ORIGINALHEIGHT" val="3.152165"/>
  <p:tag name="ORIGINALWIDTH" val="3.371614"/>
  <p:tag name="EMFCHILD" val="True"/>
</p:tagLst>
</file>

<file path=ppt/tags/tag649.xml><?xml version="1.0" encoding="utf-8"?>
<p:tagLst xmlns:a="http://schemas.openxmlformats.org/drawingml/2006/main" xmlns:r="http://schemas.openxmlformats.org/officeDocument/2006/relationships" xmlns:p="http://schemas.openxmlformats.org/presentationml/2006/main">
  <p:tag name="ORIGINALHEIGHT" val="4.592756"/>
  <p:tag name="ORIGINALWIDTH" val="5.034213"/>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8.853675"/>
  <p:tag name="ORIGINALWIDTH" val="44.09816"/>
  <p:tag name="OUTPUTTYPE" val="SVG"/>
  <p:tag name="IGUANATEXVERSION" val="160"/>
  <p:tag name="LATEXADDIN" val="\documentclass{article}&#10;\usepackage{amsmath, amsfonts , amssymb, bm}&#10;\pagestyle{empty}&#10;\begin{document}&#10;&#10;&#10;$\bm{X}\in \mathbb{R}^{d\times T}$&#10;&#10;\end{document}"/>
  <p:tag name="IGUANATEXSIZE" val="18"/>
  <p:tag name="IGUANATEXCURSOR" val="140"/>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650.xml><?xml version="1.0" encoding="utf-8"?>
<p:tagLst xmlns:a="http://schemas.openxmlformats.org/drawingml/2006/main" xmlns:r="http://schemas.openxmlformats.org/officeDocument/2006/relationships" xmlns:p="http://schemas.openxmlformats.org/presentationml/2006/main">
  <p:tag name="ORIGINALHEIGHT" val="4.784055"/>
  <p:tag name="ORIGINALWIDTH" val="5.995551"/>
  <p:tag name="EMFCHILD" val="True"/>
</p:tagLst>
</file>

<file path=ppt/tags/tag651.xml><?xml version="1.0" encoding="utf-8"?>
<p:tagLst xmlns:a="http://schemas.openxmlformats.org/drawingml/2006/main" xmlns:r="http://schemas.openxmlformats.org/officeDocument/2006/relationships" xmlns:p="http://schemas.openxmlformats.org/presentationml/2006/main">
  <p:tag name="ORIGINALHEIGHT" val="6.255512"/>
  <p:tag name="ORIGINALWIDTH" val="3.420079"/>
  <p:tag name="EMFCHILD" val="True"/>
</p:tagLst>
</file>

<file path=ppt/tags/tag652.xml><?xml version="1.0" encoding="utf-8"?>
<p:tagLst xmlns:a="http://schemas.openxmlformats.org/drawingml/2006/main" xmlns:r="http://schemas.openxmlformats.org/officeDocument/2006/relationships" xmlns:p="http://schemas.openxmlformats.org/presentationml/2006/main">
  <p:tag name="ORIGINALHEIGHT" val="6.635079"/>
  <p:tag name="ORIGINALWIDTH" val="6.577126"/>
  <p:tag name="EMFCHILD" val="True"/>
</p:tagLst>
</file>

<file path=ppt/tags/tag653.xml><?xml version="1.0" encoding="utf-8"?>
<p:tagLst xmlns:a="http://schemas.openxmlformats.org/drawingml/2006/main" xmlns:r="http://schemas.openxmlformats.org/officeDocument/2006/relationships" xmlns:p="http://schemas.openxmlformats.org/presentationml/2006/main">
  <p:tag name="ORIGINALHEIGHT" val="0.9264961"/>
  <p:tag name="ORIGINALWIDTH" val="3.293504"/>
  <p:tag name="EMFCHILD" val="True"/>
</p:tagLst>
</file>

<file path=ppt/tags/tag654.xml><?xml version="1.0" encoding="utf-8"?>
<p:tagLst xmlns:a="http://schemas.openxmlformats.org/drawingml/2006/main" xmlns:r="http://schemas.openxmlformats.org/officeDocument/2006/relationships" xmlns:p="http://schemas.openxmlformats.org/presentationml/2006/main">
  <p:tag name="ORIGINALHEIGHT" val="7.003701"/>
  <p:tag name="ORIGINALWIDTH" val="11.29488"/>
  <p:tag name="EMFCHILD" val="True"/>
</p:tagLst>
</file>

<file path=ppt/tags/tag655.xml><?xml version="1.0" encoding="utf-8"?>
<p:tagLst xmlns:a="http://schemas.openxmlformats.org/drawingml/2006/main" xmlns:r="http://schemas.openxmlformats.org/officeDocument/2006/relationships" xmlns:p="http://schemas.openxmlformats.org/presentationml/2006/main">
  <p:tag name="ORIGINALHEIGHT" val="4.76311"/>
  <p:tag name="ORIGINALWIDTH" val="5.28248"/>
  <p:tag name="EMFCHILD" val="True"/>
</p:tagLst>
</file>

<file path=ppt/tags/tag656.xml><?xml version="1.0" encoding="utf-8"?>
<p:tagLst xmlns:a="http://schemas.openxmlformats.org/drawingml/2006/main" xmlns:r="http://schemas.openxmlformats.org/officeDocument/2006/relationships" xmlns:p="http://schemas.openxmlformats.org/presentationml/2006/main">
  <p:tag name="ORIGINALHEIGHT" val="3.152165"/>
  <p:tag name="ORIGINALWIDTH" val="3.371614"/>
  <p:tag name="EMFCHILD" val="True"/>
</p:tagLst>
</file>

<file path=ppt/tags/tag657.xml><?xml version="1.0" encoding="utf-8"?>
<p:tagLst xmlns:a="http://schemas.openxmlformats.org/drawingml/2006/main" xmlns:r="http://schemas.openxmlformats.org/officeDocument/2006/relationships" xmlns:p="http://schemas.openxmlformats.org/presentationml/2006/main">
  <p:tag name="ORIGINALHEIGHT" val="4.513071"/>
  <p:tag name="ORIGINALWIDTH" val="4.34189"/>
  <p:tag name="EMFCHILD" val="True"/>
</p:tagLst>
</file>

<file path=ppt/tags/tag658.xml><?xml version="1.0" encoding="utf-8"?>
<p:tagLst xmlns:a="http://schemas.openxmlformats.org/drawingml/2006/main" xmlns:r="http://schemas.openxmlformats.org/officeDocument/2006/relationships" xmlns:p="http://schemas.openxmlformats.org/presentationml/2006/main">
  <p:tag name="ORIGINALHEIGHT" val="4.76311"/>
  <p:tag name="ORIGINALWIDTH" val="5.28248"/>
  <p:tag name="EMFCHILD" val="True"/>
</p:tagLst>
</file>

<file path=ppt/tags/tag659.xml><?xml version="1.0" encoding="utf-8"?>
<p:tagLst xmlns:a="http://schemas.openxmlformats.org/drawingml/2006/main" xmlns:r="http://schemas.openxmlformats.org/officeDocument/2006/relationships" xmlns:p="http://schemas.openxmlformats.org/presentationml/2006/main">
  <p:tag name="ORIGINALHEIGHT" val="4.428386"/>
  <p:tag name="ORIGINALWIDTH" val="2.340079"/>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10.38797"/>
  <p:tag name="ORIGINALWIDTH" val="42.67625"/>
  <p:tag name="OUTPUTTYPE" val="SVG"/>
  <p:tag name="IGUANATEXVERSION" val="160"/>
  <p:tag name="LATEXADDIN" val="\documentclass{article}&#10;\usepackage{amsmath, amsfonts , amssymb, bm}&#10;\pagestyle{empty}&#10;\begin{document}&#10;&#10;$\bm{Q}\in \mathbb{R}^{d\times J}$&#10;&#10;&#10;\end{document}"/>
  <p:tag name="IGUANATEXSIZE" val="18"/>
  <p:tag name="IGUANATEXCURSOR" val="13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660.xml><?xml version="1.0" encoding="utf-8"?>
<p:tagLst xmlns:a="http://schemas.openxmlformats.org/drawingml/2006/main" xmlns:r="http://schemas.openxmlformats.org/officeDocument/2006/relationships" xmlns:p="http://schemas.openxmlformats.org/presentationml/2006/main">
  <p:tag name="ORIGINALHEIGHT" val="9.962638"/>
  <p:tag name="ORIGINALWIDTH" val="2.294567"/>
  <p:tag name="EMFCHILD" val="True"/>
</p:tagLst>
</file>

<file path=ppt/tags/tag661.xml><?xml version="1.0" encoding="utf-8"?>
<p:tagLst xmlns:a="http://schemas.openxmlformats.org/drawingml/2006/main" xmlns:r="http://schemas.openxmlformats.org/officeDocument/2006/relationships" xmlns:p="http://schemas.openxmlformats.org/presentationml/2006/main">
  <p:tag name="ORIGINALHEIGHT" val="6.213036"/>
  <p:tag name="ORIGINALWIDTH" val="9.803237"/>
  <p:tag name="LATEXADDIN" val="\documentclass{article}&#10;\usepackage{amsmath, amsfonts , amssymb, bm}&#10;\pagestyle{empty}&#10;\begin{document}&#10;&#10;$\bm{H}=[h^P_1,...,h^P_n]$ &#10;&#10;&#10;\end{document}"/>
  <p:tag name="IGUANATEXSIZE" val="18"/>
  <p:tag name="IGUANATEXCURSOR" val="13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662.xml><?xml version="1.0" encoding="utf-8"?>
<p:tagLst xmlns:a="http://schemas.openxmlformats.org/drawingml/2006/main" xmlns:r="http://schemas.openxmlformats.org/officeDocument/2006/relationships" xmlns:p="http://schemas.openxmlformats.org/presentationml/2006/main">
  <p:tag name="ORIGINALHEIGHT" val="2.119291"/>
  <p:tag name="ORIGINALWIDTH" val="6.625154"/>
  <p:tag name="EMFCHILD" val="True"/>
</p:tagLst>
</file>

<file path=ppt/tags/tag663.xml><?xml version="1.0" encoding="utf-8"?>
<p:tagLst xmlns:a="http://schemas.openxmlformats.org/drawingml/2006/main" xmlns:r="http://schemas.openxmlformats.org/officeDocument/2006/relationships" xmlns:p="http://schemas.openxmlformats.org/presentationml/2006/main">
  <p:tag name="ORIGINALHEIGHT" val="9.056911"/>
  <p:tag name="ORIGINALWIDTH" val="1.364873"/>
  <p:tag name="EMFCHILD" val="True"/>
</p:tagLst>
</file>

<file path=ppt/tags/tag664.xml><?xml version="1.0" encoding="utf-8"?>
<p:tagLst xmlns:a="http://schemas.openxmlformats.org/drawingml/2006/main" xmlns:r="http://schemas.openxmlformats.org/officeDocument/2006/relationships" xmlns:p="http://schemas.openxmlformats.org/presentationml/2006/main">
  <p:tag name="ORIGINALHEIGHT" val="6.385127"/>
  <p:tag name="ORIGINALWIDTH" val="4.891644"/>
  <p:tag name="EMFCHILD" val="True"/>
</p:tagLst>
</file>

<file path=ppt/tags/tag665.xml><?xml version="1.0" encoding="utf-8"?>
<p:tagLst xmlns:a="http://schemas.openxmlformats.org/drawingml/2006/main" xmlns:r="http://schemas.openxmlformats.org/officeDocument/2006/relationships" xmlns:p="http://schemas.openxmlformats.org/presentationml/2006/main">
  <p:tag name="ORIGINALHEIGHT" val="4.330096"/>
  <p:tag name="ORIGINALWIDTH" val="5.321042"/>
  <p:tag name="EMFCHILD" val="True"/>
</p:tagLst>
</file>

<file path=ppt/tags/tag666.xml><?xml version="1.0" encoding="utf-8"?>
<p:tagLst xmlns:a="http://schemas.openxmlformats.org/drawingml/2006/main" xmlns:r="http://schemas.openxmlformats.org/officeDocument/2006/relationships" xmlns:p="http://schemas.openxmlformats.org/presentationml/2006/main">
  <p:tag name="ORIGINALHEIGHT" val="4.209668"/>
  <p:tag name="ORIGINALWIDTH" val="2.538451"/>
  <p:tag name="EMFCHILD" val="True"/>
</p:tagLst>
</file>

<file path=ppt/tags/tag667.xml><?xml version="1.0" encoding="utf-8"?>
<p:tagLst xmlns:a="http://schemas.openxmlformats.org/drawingml/2006/main" xmlns:r="http://schemas.openxmlformats.org/officeDocument/2006/relationships" xmlns:p="http://schemas.openxmlformats.org/presentationml/2006/main">
  <p:tag name="ORIGINALHEIGHT" val="2.708005"/>
  <p:tag name="ORIGINALWIDTH" val="1.165617"/>
  <p:tag name="EMFCHILD" val="True"/>
</p:tagLst>
</file>

<file path=ppt/tags/tag668.xml><?xml version="1.0" encoding="utf-8"?>
<p:tagLst xmlns:a="http://schemas.openxmlformats.org/drawingml/2006/main" xmlns:r="http://schemas.openxmlformats.org/officeDocument/2006/relationships" xmlns:p="http://schemas.openxmlformats.org/presentationml/2006/main">
  <p:tag name="ORIGINALHEIGHT" val="0.9600176"/>
  <p:tag name="ORIGINALWIDTH" val="1.056037"/>
  <p:tag name="EMFCHILD" val="True"/>
</p:tagLst>
</file>

<file path=ppt/tags/tag669.xml><?xml version="1.0" encoding="utf-8"?>
<p:tagLst xmlns:a="http://schemas.openxmlformats.org/drawingml/2006/main" xmlns:r="http://schemas.openxmlformats.org/officeDocument/2006/relationships" xmlns:p="http://schemas.openxmlformats.org/presentationml/2006/main">
  <p:tag name="ORIGINALHEIGHT" val="0.9600176"/>
  <p:tag name="ORIGINALWIDTH" val="1.056037"/>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10.94584"/>
  <p:tag name="ORIGINALWIDTH" val="122.2659"/>
  <p:tag name="OUTPUTTYPE" val="SVG"/>
  <p:tag name="IGUANATEXVERSION" val="160"/>
  <p:tag name="LATEXADDIN" val="\documentclass{article}&#10;\usepackage{amsmath, amsfonts , amssymb, bm}&#10;\pagestyle{empty}&#10;\begin{document}&#10;&#10;&#10;$\bm{U}= [\bm{u}_1,\bm{u}_2,...,\bm{u}_{J}]\in \mathbb{R}^{2d \times J}$&#10;&#10;\end{document}"/>
  <p:tag name="IGUANATEXSIZE" val="18"/>
  <p:tag name="IGUANATEXCURSOR" val="17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670.xml><?xml version="1.0" encoding="utf-8"?>
<p:tagLst xmlns:a="http://schemas.openxmlformats.org/drawingml/2006/main" xmlns:r="http://schemas.openxmlformats.org/officeDocument/2006/relationships" xmlns:p="http://schemas.openxmlformats.org/presentationml/2006/main">
  <p:tag name="ORIGINALHEIGHT" val="0.9600176"/>
  <p:tag name="ORIGINALWIDTH" val="1.056037"/>
  <p:tag name="EMFCHILD" val="True"/>
</p:tagLst>
</file>

<file path=ppt/tags/tag671.xml><?xml version="1.0" encoding="utf-8"?>
<p:tagLst xmlns:a="http://schemas.openxmlformats.org/drawingml/2006/main" xmlns:r="http://schemas.openxmlformats.org/officeDocument/2006/relationships" xmlns:p="http://schemas.openxmlformats.org/presentationml/2006/main">
  <p:tag name="ORIGINALHEIGHT" val="2.708005"/>
  <p:tag name="ORIGINALWIDTH" val="1.165617"/>
  <p:tag name="EMFCHILD" val="True"/>
</p:tagLst>
</file>

<file path=ppt/tags/tag672.xml><?xml version="1.0" encoding="utf-8"?>
<p:tagLst xmlns:a="http://schemas.openxmlformats.org/drawingml/2006/main" xmlns:r="http://schemas.openxmlformats.org/officeDocument/2006/relationships" xmlns:p="http://schemas.openxmlformats.org/presentationml/2006/main">
  <p:tag name="ORIGINALHEIGHT" val="6.385127"/>
  <p:tag name="ORIGINALWIDTH" val="4.891644"/>
  <p:tag name="EMFCHILD" val="True"/>
</p:tagLst>
</file>

<file path=ppt/tags/tag673.xml><?xml version="1.0" encoding="utf-8"?>
<p:tagLst xmlns:a="http://schemas.openxmlformats.org/drawingml/2006/main" xmlns:r="http://schemas.openxmlformats.org/officeDocument/2006/relationships" xmlns:p="http://schemas.openxmlformats.org/presentationml/2006/main">
  <p:tag name="ORIGINALHEIGHT" val="4.330096"/>
  <p:tag name="ORIGINALWIDTH" val="5.321042"/>
  <p:tag name="EMFCHILD" val="True"/>
</p:tagLst>
</file>

<file path=ppt/tags/tag674.xml><?xml version="1.0" encoding="utf-8"?>
<p:tagLst xmlns:a="http://schemas.openxmlformats.org/drawingml/2006/main" xmlns:r="http://schemas.openxmlformats.org/officeDocument/2006/relationships" xmlns:p="http://schemas.openxmlformats.org/presentationml/2006/main">
  <p:tag name="ORIGINALHEIGHT" val="2.859274"/>
  <p:tag name="ORIGINALWIDTH" val="4.26098"/>
  <p:tag name="EMFCHILD" val="True"/>
</p:tagLst>
</file>

<file path=ppt/tags/tag675.xml><?xml version="1.0" encoding="utf-8"?>
<p:tagLst xmlns:a="http://schemas.openxmlformats.org/drawingml/2006/main" xmlns:r="http://schemas.openxmlformats.org/officeDocument/2006/relationships" xmlns:p="http://schemas.openxmlformats.org/presentationml/2006/main">
  <p:tag name="ORIGINALHEIGHT" val="9.056911"/>
  <p:tag name="ORIGINALWIDTH" val="1.364873"/>
  <p:tag name="EMFCHILD" val="True"/>
</p:tagLst>
</file>

<file path=ppt/tags/tag676.xml><?xml version="1.0" encoding="utf-8"?>
<p:tagLst xmlns:a="http://schemas.openxmlformats.org/drawingml/2006/main" xmlns:r="http://schemas.openxmlformats.org/officeDocument/2006/relationships" xmlns:p="http://schemas.openxmlformats.org/presentationml/2006/main">
  <p:tag name="ORIGINALHEIGHT" val="9.868504"/>
  <p:tag name="ORIGINALWIDTH" val="112.4729"/>
  <p:tag name="OUTPUTTYPE" val="SVG"/>
  <p:tag name="IGUANATEXVERSION" val="160"/>
  <p:tag name="LATEXADDIN" val="\documentclass{article}&#10;\usepackage{amsmath, amsfonts , amssymb, bm}&#10;\pagestyle{empty}&#10;\begin{document}&#10;&#10;\begin{equation*}&#10;    y_i = f(h_{s-1}; h_{x_{s+l}}; p_{i-s+1})&#10;\end{equation*}&#10;&#10;&#10;\end{document}"/>
  <p:tag name="IGUANATEXSIZE" val="20"/>
  <p:tag name="IGUANATEXCURSOR" val="18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677.xml><?xml version="1.0" encoding="utf-8"?>
<p:tagLst xmlns:a="http://schemas.openxmlformats.org/drawingml/2006/main" xmlns:r="http://schemas.openxmlformats.org/officeDocument/2006/relationships" xmlns:p="http://schemas.openxmlformats.org/presentationml/2006/main">
  <p:tag name="ORIGINALHEIGHT" val="5.859842"/>
  <p:tag name="ORIGINALWIDTH" val="4.552835"/>
  <p:tag name="LATEXADDIN" val="\documentclass{article}&#10;\usepackage{amsmath, amsfonts , amssymb, bm}&#10;\pagestyle{empty}&#10;\begin{document}&#10;&#10;\begin{equation*}&#10;    y_i = f(h_{s-1}; h_{x_{s+l}}; p_{i-s+1})&#10;\end{equation*}&#10;&#10;&#10;\end{document}"/>
  <p:tag name="IGUANATEXSIZE" val="20"/>
  <p:tag name="IGUANATEXCURSOR" val="182"/>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678.xml><?xml version="1.0" encoding="utf-8"?>
<p:tagLst xmlns:a="http://schemas.openxmlformats.org/drawingml/2006/main" xmlns:r="http://schemas.openxmlformats.org/officeDocument/2006/relationships" xmlns:p="http://schemas.openxmlformats.org/presentationml/2006/main">
  <p:tag name="ORIGINALHEIGHT" val="4.266693"/>
  <p:tag name="ORIGINALWIDTH" val="2.094685"/>
  <p:tag name="EMFCHILD" val="True"/>
</p:tagLst>
</file>

<file path=ppt/tags/tag679.xml><?xml version="1.0" encoding="utf-8"?>
<p:tagLst xmlns:a="http://schemas.openxmlformats.org/drawingml/2006/main" xmlns:r="http://schemas.openxmlformats.org/officeDocument/2006/relationships" xmlns:p="http://schemas.openxmlformats.org/presentationml/2006/main">
  <p:tag name="ORIGINALHEIGHT" val="2.119291"/>
  <p:tag name="ORIGINALWIDTH" val="6.56752"/>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10.94584"/>
  <p:tag name="ORIGINALWIDTH" val="124.9755"/>
  <p:tag name="OUTPUTTYPE" val="SVG"/>
  <p:tag name="IGUANATEXVERSION" val="160"/>
  <p:tag name="LATEXADDIN" val="\documentclass{article}&#10;\usepackage{amsmath, amsfonts , amssymb, bm}&#10;\pagestyle{empty}&#10;\begin{document}&#10;&#10;&#10;$\bm{H} = [\bm{h}_1,\bm{h}_2,...,\bm{h}_{T}]\in \mathbb{R}^{2d \times T}$&#10;&#10;\end{document}"/>
  <p:tag name="IGUANATEXSIZE" val="18"/>
  <p:tag name="IGUANATEXCURSOR" val="17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680.xml><?xml version="1.0" encoding="utf-8"?>
<p:tagLst xmlns:a="http://schemas.openxmlformats.org/drawingml/2006/main" xmlns:r="http://schemas.openxmlformats.org/officeDocument/2006/relationships" xmlns:p="http://schemas.openxmlformats.org/presentationml/2006/main">
  <p:tag name="ORIGINALHEIGHT" val="8.241811"/>
  <p:tag name="ORIGINALWIDTH" val="4.92811"/>
  <p:tag name="EMFCHILD" val="True"/>
</p:tagLst>
</file>

<file path=ppt/tags/tag681.xml><?xml version="1.0" encoding="utf-8"?>
<p:tagLst xmlns:a="http://schemas.openxmlformats.org/drawingml/2006/main" xmlns:r="http://schemas.openxmlformats.org/officeDocument/2006/relationships" xmlns:p="http://schemas.openxmlformats.org/presentationml/2006/main">
  <p:tag name="ORIGINALHEIGHT" val="9.05693"/>
  <p:tag name="ORIGINALWIDTH" val="2.29122"/>
  <p:tag name="EMFCHILD" val="True"/>
</p:tagLst>
</file>

<file path=ppt/tags/tag682.xml><?xml version="1.0" encoding="utf-8"?>
<p:tagLst xmlns:a="http://schemas.openxmlformats.org/drawingml/2006/main" xmlns:r="http://schemas.openxmlformats.org/officeDocument/2006/relationships" xmlns:p="http://schemas.openxmlformats.org/presentationml/2006/main">
  <p:tag name="ORIGINALHEIGHT" val="6.385118"/>
  <p:tag name="ORIGINALWIDTH" val="4.849094"/>
  <p:tag name="EMFCHILD" val="True"/>
</p:tagLst>
</file>

<file path=ppt/tags/tag683.xml><?xml version="1.0" encoding="utf-8"?>
<p:tagLst xmlns:a="http://schemas.openxmlformats.org/drawingml/2006/main" xmlns:r="http://schemas.openxmlformats.org/officeDocument/2006/relationships" xmlns:p="http://schemas.openxmlformats.org/presentationml/2006/main">
  <p:tag name="ORIGINALHEIGHT" val="2.859252"/>
  <p:tag name="ORIGINALWIDTH" val="2.758347"/>
  <p:tag name="EMFCHILD" val="True"/>
</p:tagLst>
</file>

<file path=ppt/tags/tag684.xml><?xml version="1.0" encoding="utf-8"?>
<p:tagLst xmlns:a="http://schemas.openxmlformats.org/drawingml/2006/main" xmlns:r="http://schemas.openxmlformats.org/officeDocument/2006/relationships" xmlns:p="http://schemas.openxmlformats.org/presentationml/2006/main">
  <p:tag name="ORIGINALHEIGHT" val="0.3106299"/>
  <p:tag name="ORIGINALWIDTH" val="4.673307"/>
  <p:tag name="EMFCHILD" val="True"/>
</p:tagLst>
</file>

<file path=ppt/tags/tag685.xml><?xml version="1.0" encoding="utf-8"?>
<p:tagLst xmlns:a="http://schemas.openxmlformats.org/drawingml/2006/main" xmlns:r="http://schemas.openxmlformats.org/officeDocument/2006/relationships" xmlns:p="http://schemas.openxmlformats.org/presentationml/2006/main">
  <p:tag name="ORIGINALHEIGHT" val="4.209646"/>
  <p:tag name="ORIGINALWIDTH" val="2.516378"/>
  <p:tag name="EMFCHILD" val="True"/>
</p:tagLst>
</file>

<file path=ppt/tags/tag686.xml><?xml version="1.0" encoding="utf-8"?>
<p:tagLst xmlns:a="http://schemas.openxmlformats.org/drawingml/2006/main" xmlns:r="http://schemas.openxmlformats.org/officeDocument/2006/relationships" xmlns:p="http://schemas.openxmlformats.org/presentationml/2006/main">
  <p:tag name="ORIGINALHEIGHT" val="5.651496"/>
  <p:tag name="ORIGINALWIDTH" val="1.076457"/>
  <p:tag name="EMFCHILD" val="True"/>
</p:tagLst>
</file>

<file path=ppt/tags/tag687.xml><?xml version="1.0" encoding="utf-8"?>
<p:tagLst xmlns:a="http://schemas.openxmlformats.org/drawingml/2006/main" xmlns:r="http://schemas.openxmlformats.org/officeDocument/2006/relationships" xmlns:p="http://schemas.openxmlformats.org/presentationml/2006/main">
  <p:tag name="ORIGINALHEIGHT" val="6.385118"/>
  <p:tag name="ORIGINALWIDTH" val="4.849094"/>
  <p:tag name="EMFCHILD" val="True"/>
</p:tagLst>
</file>

<file path=ppt/tags/tag688.xml><?xml version="1.0" encoding="utf-8"?>
<p:tagLst xmlns:a="http://schemas.openxmlformats.org/drawingml/2006/main" xmlns:r="http://schemas.openxmlformats.org/officeDocument/2006/relationships" xmlns:p="http://schemas.openxmlformats.org/presentationml/2006/main">
  <p:tag name="ORIGINALHEIGHT" val="2.859252"/>
  <p:tag name="ORIGINALWIDTH" val="3.698543"/>
  <p:tag name="EMFCHILD" val="True"/>
</p:tagLst>
</file>

<file path=ppt/tags/tag689.xml><?xml version="1.0" encoding="utf-8"?>
<p:tagLst xmlns:a="http://schemas.openxmlformats.org/drawingml/2006/main" xmlns:r="http://schemas.openxmlformats.org/officeDocument/2006/relationships" xmlns:p="http://schemas.openxmlformats.org/presentationml/2006/main">
  <p:tag name="ORIGINALHEIGHT" val="2.051378"/>
  <p:tag name="ORIGINALWIDTH" val="2.18752"/>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6.067235"/>
  <p:tag name="ORIGINALWIDTH" val="8.016054"/>
  <p:tag name="OUTPUTTYPE" val="SVG"/>
  <p:tag name="IGUANATEXVERSION" val="160"/>
  <p:tag name="LATEXADDIN" val="\documentclass{article}&#10;\usepackage{amsmath, amsfonts , amssymb, bm}&#10;\pagestyle{empty}&#10;\begin{document}&#10;&#10;&#10;$\bm{u}_i$&#10;&#10;\end{document}"/>
  <p:tag name="IGUANATEXSIZE" val="18"/>
  <p:tag name="IGUANATEXCURSOR" val="11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690.xml><?xml version="1.0" encoding="utf-8"?>
<p:tagLst xmlns:a="http://schemas.openxmlformats.org/drawingml/2006/main" xmlns:r="http://schemas.openxmlformats.org/officeDocument/2006/relationships" xmlns:p="http://schemas.openxmlformats.org/presentationml/2006/main">
  <p:tag name="ORIGINALHEIGHT" val="3.776732"/>
  <p:tag name="ORIGINALWIDTH" val="4.113347"/>
  <p:tag name="EMFCHILD" val="True"/>
</p:tagLst>
</file>

<file path=ppt/tags/tag691.xml><?xml version="1.0" encoding="utf-8"?>
<p:tagLst xmlns:a="http://schemas.openxmlformats.org/drawingml/2006/main" xmlns:r="http://schemas.openxmlformats.org/officeDocument/2006/relationships" xmlns:p="http://schemas.openxmlformats.org/presentationml/2006/main">
  <p:tag name="ORIGINALHEIGHT" val="3.189606"/>
  <p:tag name="ORIGINALWIDTH" val="1.229528"/>
  <p:tag name="EMFCHILD" val="True"/>
</p:tagLst>
</file>

<file path=ppt/tags/tag692.xml><?xml version="1.0" encoding="utf-8"?>
<p:tagLst xmlns:a="http://schemas.openxmlformats.org/drawingml/2006/main" xmlns:r="http://schemas.openxmlformats.org/officeDocument/2006/relationships" xmlns:p="http://schemas.openxmlformats.org/presentationml/2006/main">
  <p:tag name="ORIGINALHEIGHT" val="5.651496"/>
  <p:tag name="ORIGINALWIDTH" val="1.076457"/>
  <p:tag name="EMFCHILD" val="True"/>
</p:tagLst>
</file>

<file path=ppt/tags/tag693.xml><?xml version="1.0" encoding="utf-8"?>
<p:tagLst xmlns:a="http://schemas.openxmlformats.org/drawingml/2006/main" xmlns:r="http://schemas.openxmlformats.org/officeDocument/2006/relationships" xmlns:p="http://schemas.openxmlformats.org/presentationml/2006/main">
  <p:tag name="ORIGINALHEIGHT" val="5.760197"/>
  <p:tag name="ORIGINALWIDTH" val="5.155276"/>
  <p:tag name="EMFCHILD" val="True"/>
</p:tagLst>
</file>

<file path=ppt/tags/tag694.xml><?xml version="1.0" encoding="utf-8"?>
<p:tagLst xmlns:a="http://schemas.openxmlformats.org/drawingml/2006/main" xmlns:r="http://schemas.openxmlformats.org/officeDocument/2006/relationships" xmlns:p="http://schemas.openxmlformats.org/presentationml/2006/main">
  <p:tag name="ORIGINALHEIGHT" val="4.266693"/>
  <p:tag name="ORIGINALWIDTH" val="2.094685"/>
  <p:tag name="EMFCHILD" val="True"/>
</p:tagLst>
</file>

<file path=ppt/tags/tag695.xml><?xml version="1.0" encoding="utf-8"?>
<p:tagLst xmlns:a="http://schemas.openxmlformats.org/drawingml/2006/main" xmlns:r="http://schemas.openxmlformats.org/officeDocument/2006/relationships" xmlns:p="http://schemas.openxmlformats.org/presentationml/2006/main">
  <p:tag name="ORIGINALHEIGHT" val="0.3106299"/>
  <p:tag name="ORIGINALWIDTH" val="4.673307"/>
  <p:tag name="EMFCHILD" val="True"/>
</p:tagLst>
</file>

<file path=ppt/tags/tag696.xml><?xml version="1.0" encoding="utf-8"?>
<p:tagLst xmlns:a="http://schemas.openxmlformats.org/drawingml/2006/main" xmlns:r="http://schemas.openxmlformats.org/officeDocument/2006/relationships" xmlns:p="http://schemas.openxmlformats.org/presentationml/2006/main">
  <p:tag name="ORIGINALHEIGHT" val="2.859252"/>
  <p:tag name="ORIGINALWIDTH" val="2.758347"/>
  <p:tag name="EMFCHILD" val="True"/>
</p:tagLst>
</file>

<file path=ppt/tags/tag697.xml><?xml version="1.0" encoding="utf-8"?>
<p:tagLst xmlns:a="http://schemas.openxmlformats.org/drawingml/2006/main" xmlns:r="http://schemas.openxmlformats.org/officeDocument/2006/relationships" xmlns:p="http://schemas.openxmlformats.org/presentationml/2006/main">
  <p:tag name="ORIGINALHEIGHT" val="4.672441"/>
  <p:tag name="ORIGINALWIDTH" val="5.08811"/>
  <p:tag name="EMFCHILD" val="True"/>
</p:tagLst>
</file>

<file path=ppt/tags/tag698.xml><?xml version="1.0" encoding="utf-8"?>
<p:tagLst xmlns:a="http://schemas.openxmlformats.org/drawingml/2006/main" xmlns:r="http://schemas.openxmlformats.org/officeDocument/2006/relationships" xmlns:p="http://schemas.openxmlformats.org/presentationml/2006/main">
  <p:tag name="ORIGINALHEIGHT" val="4.209646"/>
  <p:tag name="ORIGINALWIDTH" val="2.516378"/>
  <p:tag name="EMFCHILD" val="True"/>
</p:tagLst>
</file>

<file path=ppt/tags/tag699.xml><?xml version="1.0" encoding="utf-8"?>
<p:tagLst xmlns:a="http://schemas.openxmlformats.org/drawingml/2006/main" xmlns:r="http://schemas.openxmlformats.org/officeDocument/2006/relationships" xmlns:p="http://schemas.openxmlformats.org/presentationml/2006/main">
  <p:tag name="ORIGINALHEIGHT" val="9.05693"/>
  <p:tag name="ORIGINALWIDTH" val="2.29122"/>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4.403465"/>
  <p:tag name="ORIGINALWIDTH" val="7.780787"/>
  <p:tag name="EMFCHILD" val="True"/>
</p:tagLst>
</file>

<file path=ppt/tags/tag70.xml><?xml version="1.0" encoding="utf-8"?>
<p:tagLst xmlns:a="http://schemas.openxmlformats.org/drawingml/2006/main" xmlns:r="http://schemas.openxmlformats.org/officeDocument/2006/relationships" xmlns:p="http://schemas.openxmlformats.org/presentationml/2006/main">
  <p:tag name="ORIGINALHEIGHT" val="8.847988"/>
  <p:tag name="ORIGINALWIDTH" val="9.214305"/>
  <p:tag name="OUTPUTTYPE" val="SVG"/>
  <p:tag name="IGUANATEXVERSION" val="160"/>
  <p:tag name="LATEXADDIN" val="\documentclass{article}&#10;\usepackage{amsmath, amsfonts , amssymb, bm}&#10;\pagestyle{empty}&#10;\begin{document}&#10;&#10;&#10;$\bm{h}_j$&#10;&#10;\end{document}"/>
  <p:tag name="IGUANATEXSIZE" val="18"/>
  <p:tag name="IGUANATEXCURSOR" val="11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700.xml><?xml version="1.0" encoding="utf-8"?>
<p:tagLst xmlns:a="http://schemas.openxmlformats.org/drawingml/2006/main" xmlns:r="http://schemas.openxmlformats.org/officeDocument/2006/relationships" xmlns:p="http://schemas.openxmlformats.org/presentationml/2006/main">
  <p:tag name="ORIGINALHEIGHT" val="8.966338"/>
  <p:tag name="ORIGINALWIDTH" val="256.7899"/>
  <p:tag name="OUTPUTTYPE" val="SVG"/>
  <p:tag name="IGUANATEXVERSION" val="160"/>
  <p:tag name="LATEXADDIN" val="\documentclass{article}&#10;\usepackage{amsmath, amsfonts , amssymb, bm}&#10;\pagestyle{empty}&#10;\begin{document}&#10;&#10;\begin{equation*}&#10;    \mathcal{L}(\text{football}) = -logP(\text{football}|x_7) - logP(\text{football}|x_4, x_9, p_3)&#10;\end{equation*}&#10;&#10;&#10;\end{document}"/>
  <p:tag name="IGUANATEXSIZE" val="20"/>
  <p:tag name="IGUANATEXCURSOR" val="237"/>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701.xml><?xml version="1.0" encoding="utf-8"?>
<p:tagLst xmlns:a="http://schemas.openxmlformats.org/drawingml/2006/main" xmlns:r="http://schemas.openxmlformats.org/officeDocument/2006/relationships" xmlns:p="http://schemas.openxmlformats.org/presentationml/2006/main">
  <p:tag name="ORIGINALHEIGHT" val="6.518543"/>
  <p:tag name="ORIGINALWIDTH" val="6.192677"/>
  <p:tag name="LATEXADDIN" val="\documentclass{article}&#10;\usepackage{amsmath, amsfonts , amssymb, bm}&#10;\pagestyle{empty}&#10;\begin{document}&#10;&#10;\begin{equation*}&#10;    \mathcal{L}(\text{football}) = -logP(\text{football}|x_7) - logP(\text{football}|x_4, x_9, p_3)&#10;\end{equation*}&#10;&#10;&#10;\end{document}"/>
  <p:tag name="IGUANATEXSIZE" val="20"/>
  <p:tag name="IGUANATEXCURSOR" val="237"/>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702.xml><?xml version="1.0" encoding="utf-8"?>
<p:tagLst xmlns:a="http://schemas.openxmlformats.org/drawingml/2006/main" xmlns:r="http://schemas.openxmlformats.org/officeDocument/2006/relationships" xmlns:p="http://schemas.openxmlformats.org/presentationml/2006/main">
  <p:tag name="ORIGINALHEIGHT" val="8.966338"/>
  <p:tag name="ORIGINALWIDTH" val="2.302402"/>
  <p:tag name="EMFCHILD" val="True"/>
</p:tagLst>
</file>

<file path=ppt/tags/tag703.xml><?xml version="1.0" encoding="utf-8"?>
<p:tagLst xmlns:a="http://schemas.openxmlformats.org/drawingml/2006/main" xmlns:r="http://schemas.openxmlformats.org/officeDocument/2006/relationships" xmlns:p="http://schemas.openxmlformats.org/presentationml/2006/main">
  <p:tag name="ORIGINALHEIGHT" val="6.32126"/>
  <p:tag name="ORIGINALWIDTH" val="3.215433"/>
  <p:tag name="EMFCHILD" val="True"/>
</p:tagLst>
</file>

<file path=ppt/tags/tag704.xml><?xml version="1.0" encoding="utf-8"?>
<p:tagLst xmlns:a="http://schemas.openxmlformats.org/drawingml/2006/main" xmlns:r="http://schemas.openxmlformats.org/officeDocument/2006/relationships" xmlns:p="http://schemas.openxmlformats.org/presentationml/2006/main">
  <p:tag name="ORIGINALHEIGHT" val="4.115551"/>
  <p:tag name="ORIGINALWIDTH" val="4.396378"/>
  <p:tag name="EMFCHILD" val="True"/>
</p:tagLst>
</file>

<file path=ppt/tags/tag705.xml><?xml version="1.0" encoding="utf-8"?>
<p:tagLst xmlns:a="http://schemas.openxmlformats.org/drawingml/2006/main" xmlns:r="http://schemas.openxmlformats.org/officeDocument/2006/relationships" xmlns:p="http://schemas.openxmlformats.org/presentationml/2006/main">
  <p:tag name="ORIGINALHEIGHT" val="4.115551"/>
  <p:tag name="ORIGINALWIDTH" val="4.396378"/>
  <p:tag name="EMFCHILD" val="True"/>
</p:tagLst>
</file>

<file path=ppt/tags/tag706.xml><?xml version="1.0" encoding="utf-8"?>
<p:tagLst xmlns:a="http://schemas.openxmlformats.org/drawingml/2006/main" xmlns:r="http://schemas.openxmlformats.org/officeDocument/2006/relationships" xmlns:p="http://schemas.openxmlformats.org/presentationml/2006/main">
  <p:tag name="ORIGINALHEIGHT" val="5.612914"/>
  <p:tag name="ORIGINALWIDTH" val="3.10626"/>
  <p:tag name="EMFCHILD" val="True"/>
</p:tagLst>
</file>

<file path=ppt/tags/tag707.xml><?xml version="1.0" encoding="utf-8"?>
<p:tagLst xmlns:a="http://schemas.openxmlformats.org/drawingml/2006/main" xmlns:r="http://schemas.openxmlformats.org/officeDocument/2006/relationships" xmlns:p="http://schemas.openxmlformats.org/presentationml/2006/main">
  <p:tag name="ORIGINALHEIGHT" val="6.32126"/>
  <p:tag name="ORIGINALWIDTH" val="4.892599"/>
  <p:tag name="EMFCHILD" val="True"/>
</p:tagLst>
</file>

<file path=ppt/tags/tag708.xml><?xml version="1.0" encoding="utf-8"?>
<p:tagLst xmlns:a="http://schemas.openxmlformats.org/drawingml/2006/main" xmlns:r="http://schemas.openxmlformats.org/officeDocument/2006/relationships" xmlns:p="http://schemas.openxmlformats.org/presentationml/2006/main">
  <p:tag name="ORIGINALHEIGHT" val="4.115551"/>
  <p:tag name="ORIGINALWIDTH" val="4.475788"/>
  <p:tag name="EMFCHILD" val="True"/>
</p:tagLst>
</file>

<file path=ppt/tags/tag709.xml><?xml version="1.0" encoding="utf-8"?>
<p:tagLst xmlns:a="http://schemas.openxmlformats.org/drawingml/2006/main" xmlns:r="http://schemas.openxmlformats.org/officeDocument/2006/relationships" xmlns:p="http://schemas.openxmlformats.org/presentationml/2006/main">
  <p:tag name="ORIGINALHEIGHT" val="6.222638"/>
  <p:tag name="ORIGINALWIDTH" val="2.20315"/>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6.294357"/>
  <p:tag name="ORIGINALWIDTH" val="5.818154"/>
  <p:tag name="LATEXADDIN" val="\documentclass{article}&#10;\usepackage{amsmath, amsfonts , amssymb, bm}&#10;\pagestyle{empty}&#10;\begin{document}&#10;&#10;&#10;$\bm{h}_j$&#10;&#10;\end{document}"/>
  <p:tag name="IGUANATEXSIZE" val="18"/>
  <p:tag name="IGUANATEXCURSOR" val="11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710.xml><?xml version="1.0" encoding="utf-8"?>
<p:tagLst xmlns:a="http://schemas.openxmlformats.org/drawingml/2006/main" xmlns:r="http://schemas.openxmlformats.org/officeDocument/2006/relationships" xmlns:p="http://schemas.openxmlformats.org/presentationml/2006/main">
  <p:tag name="ORIGINALHEIGHT" val="6.222638"/>
  <p:tag name="ORIGINALWIDTH" val="2.20315"/>
  <p:tag name="EMFCHILD" val="True"/>
</p:tagLst>
</file>

<file path=ppt/tags/tag711.xml><?xml version="1.0" encoding="utf-8"?>
<p:tagLst xmlns:a="http://schemas.openxmlformats.org/drawingml/2006/main" xmlns:r="http://schemas.openxmlformats.org/officeDocument/2006/relationships" xmlns:p="http://schemas.openxmlformats.org/presentationml/2006/main">
  <p:tag name="ORIGINALHEIGHT" val="8.966338"/>
  <p:tag name="ORIGINALWIDTH" val="2.302402"/>
  <p:tag name="EMFCHILD" val="True"/>
</p:tagLst>
</file>

<file path=ppt/tags/tag712.xml><?xml version="1.0" encoding="utf-8"?>
<p:tagLst xmlns:a="http://schemas.openxmlformats.org/drawingml/2006/main" xmlns:r="http://schemas.openxmlformats.org/officeDocument/2006/relationships" xmlns:p="http://schemas.openxmlformats.org/presentationml/2006/main">
  <p:tag name="ORIGINALHEIGHT" val="2.09811"/>
  <p:tag name="ORIGINALWIDTH" val="6.599567"/>
  <p:tag name="EMFCHILD" val="True"/>
</p:tagLst>
</file>

<file path=ppt/tags/tag713.xml><?xml version="1.0" encoding="utf-8"?>
<p:tagLst xmlns:a="http://schemas.openxmlformats.org/drawingml/2006/main" xmlns:r="http://schemas.openxmlformats.org/officeDocument/2006/relationships" xmlns:p="http://schemas.openxmlformats.org/presentationml/2006/main">
  <p:tag name="ORIGINALHEIGHT" val="0.358622"/>
  <p:tag name="ORIGINALWIDTH" val="6.063662"/>
  <p:tag name="EMFCHILD" val="True"/>
</p:tagLst>
</file>

<file path=ppt/tags/tag714.xml><?xml version="1.0" encoding="utf-8"?>
<p:tagLst xmlns:a="http://schemas.openxmlformats.org/drawingml/2006/main" xmlns:r="http://schemas.openxmlformats.org/officeDocument/2006/relationships" xmlns:p="http://schemas.openxmlformats.org/presentationml/2006/main">
  <p:tag name="ORIGINALHEIGHT" val="6.32126"/>
  <p:tag name="ORIGINALWIDTH" val="2.12374"/>
  <p:tag name="EMFCHILD" val="True"/>
</p:tagLst>
</file>

<file path=ppt/tags/tag715.xml><?xml version="1.0" encoding="utf-8"?>
<p:tagLst xmlns:a="http://schemas.openxmlformats.org/drawingml/2006/main" xmlns:r="http://schemas.openxmlformats.org/officeDocument/2006/relationships" xmlns:p="http://schemas.openxmlformats.org/presentationml/2006/main">
  <p:tag name="ORIGINALHEIGHT" val="4.061732"/>
  <p:tag name="ORIGINALWIDTH" val="4.247519"/>
  <p:tag name="EMFCHILD" val="True"/>
</p:tagLst>
</file>

<file path=ppt/tags/tag716.xml><?xml version="1.0" encoding="utf-8"?>
<p:tagLst xmlns:a="http://schemas.openxmlformats.org/drawingml/2006/main" xmlns:r="http://schemas.openxmlformats.org/officeDocument/2006/relationships" xmlns:p="http://schemas.openxmlformats.org/presentationml/2006/main">
  <p:tag name="ORIGINALHEIGHT" val="5.80122"/>
  <p:tag name="ORIGINALWIDTH" val="4.555158"/>
  <p:tag name="EMFCHILD" val="True"/>
</p:tagLst>
</file>

<file path=ppt/tags/tag717.xml><?xml version="1.0" encoding="utf-8"?>
<p:tagLst xmlns:a="http://schemas.openxmlformats.org/drawingml/2006/main" xmlns:r="http://schemas.openxmlformats.org/officeDocument/2006/relationships" xmlns:p="http://schemas.openxmlformats.org/presentationml/2006/main">
  <p:tag name="ORIGINALHEIGHT" val="6.124016"/>
  <p:tag name="ORIGINALWIDTH" val="7.085827"/>
  <p:tag name="EMFCHILD" val="True"/>
</p:tagLst>
</file>

<file path=ppt/tags/tag718.xml><?xml version="1.0" encoding="utf-8"?>
<p:tagLst xmlns:a="http://schemas.openxmlformats.org/drawingml/2006/main" xmlns:r="http://schemas.openxmlformats.org/officeDocument/2006/relationships" xmlns:p="http://schemas.openxmlformats.org/presentationml/2006/main">
  <p:tag name="ORIGINALHEIGHT" val="8.966338"/>
  <p:tag name="ORIGINALWIDTH" val="2.302402"/>
  <p:tag name="EMFCHILD" val="True"/>
</p:tagLst>
</file>

<file path=ppt/tags/tag719.xml><?xml version="1.0" encoding="utf-8"?>
<p:tagLst xmlns:a="http://schemas.openxmlformats.org/drawingml/2006/main" xmlns:r="http://schemas.openxmlformats.org/officeDocument/2006/relationships" xmlns:p="http://schemas.openxmlformats.org/presentationml/2006/main">
  <p:tag name="ORIGINALHEIGHT" val="6.32126"/>
  <p:tag name="ORIGINALWIDTH" val="3.215433"/>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5.441689"/>
  <p:tag name="ORIGINALWIDTH" val="3.061505"/>
  <p:tag name="EMFCHILD" val="True"/>
</p:tagLst>
</file>

<file path=ppt/tags/tag720.xml><?xml version="1.0" encoding="utf-8"?>
<p:tagLst xmlns:a="http://schemas.openxmlformats.org/drawingml/2006/main" xmlns:r="http://schemas.openxmlformats.org/officeDocument/2006/relationships" xmlns:p="http://schemas.openxmlformats.org/presentationml/2006/main">
  <p:tag name="ORIGINALHEIGHT" val="4.115551"/>
  <p:tag name="ORIGINALWIDTH" val="4.396378"/>
  <p:tag name="EMFCHILD" val="True"/>
</p:tagLst>
</file>

<file path=ppt/tags/tag721.xml><?xml version="1.0" encoding="utf-8"?>
<p:tagLst xmlns:a="http://schemas.openxmlformats.org/drawingml/2006/main" xmlns:r="http://schemas.openxmlformats.org/officeDocument/2006/relationships" xmlns:p="http://schemas.openxmlformats.org/presentationml/2006/main">
  <p:tag name="ORIGINALHEIGHT" val="4.115551"/>
  <p:tag name="ORIGINALWIDTH" val="4.396378"/>
  <p:tag name="EMFCHILD" val="True"/>
</p:tagLst>
</file>

<file path=ppt/tags/tag722.xml><?xml version="1.0" encoding="utf-8"?>
<p:tagLst xmlns:a="http://schemas.openxmlformats.org/drawingml/2006/main" xmlns:r="http://schemas.openxmlformats.org/officeDocument/2006/relationships" xmlns:p="http://schemas.openxmlformats.org/presentationml/2006/main">
  <p:tag name="ORIGINALHEIGHT" val="5.612914"/>
  <p:tag name="ORIGINALWIDTH" val="3.10626"/>
  <p:tag name="EMFCHILD" val="True"/>
</p:tagLst>
</file>

<file path=ppt/tags/tag723.xml><?xml version="1.0" encoding="utf-8"?>
<p:tagLst xmlns:a="http://schemas.openxmlformats.org/drawingml/2006/main" xmlns:r="http://schemas.openxmlformats.org/officeDocument/2006/relationships" xmlns:p="http://schemas.openxmlformats.org/presentationml/2006/main">
  <p:tag name="ORIGINALHEIGHT" val="6.32126"/>
  <p:tag name="ORIGINALWIDTH" val="4.892599"/>
  <p:tag name="EMFCHILD" val="True"/>
</p:tagLst>
</file>

<file path=ppt/tags/tag724.xml><?xml version="1.0" encoding="utf-8"?>
<p:tagLst xmlns:a="http://schemas.openxmlformats.org/drawingml/2006/main" xmlns:r="http://schemas.openxmlformats.org/officeDocument/2006/relationships" xmlns:p="http://schemas.openxmlformats.org/presentationml/2006/main">
  <p:tag name="ORIGINALHEIGHT" val="4.115551"/>
  <p:tag name="ORIGINALWIDTH" val="4.475788"/>
  <p:tag name="EMFCHILD" val="True"/>
</p:tagLst>
</file>

<file path=ppt/tags/tag725.xml><?xml version="1.0" encoding="utf-8"?>
<p:tagLst xmlns:a="http://schemas.openxmlformats.org/drawingml/2006/main" xmlns:r="http://schemas.openxmlformats.org/officeDocument/2006/relationships" xmlns:p="http://schemas.openxmlformats.org/presentationml/2006/main">
  <p:tag name="ORIGINALHEIGHT" val="6.222638"/>
  <p:tag name="ORIGINALWIDTH" val="2.20315"/>
  <p:tag name="EMFCHILD" val="True"/>
</p:tagLst>
</file>

<file path=ppt/tags/tag726.xml><?xml version="1.0" encoding="utf-8"?>
<p:tagLst xmlns:a="http://schemas.openxmlformats.org/drawingml/2006/main" xmlns:r="http://schemas.openxmlformats.org/officeDocument/2006/relationships" xmlns:p="http://schemas.openxmlformats.org/presentationml/2006/main">
  <p:tag name="ORIGINALHEIGHT" val="6.222638"/>
  <p:tag name="ORIGINALWIDTH" val="2.20315"/>
  <p:tag name="EMFCHILD" val="True"/>
</p:tagLst>
</file>

<file path=ppt/tags/tag727.xml><?xml version="1.0" encoding="utf-8"?>
<p:tagLst xmlns:a="http://schemas.openxmlformats.org/drawingml/2006/main" xmlns:r="http://schemas.openxmlformats.org/officeDocument/2006/relationships" xmlns:p="http://schemas.openxmlformats.org/presentationml/2006/main">
  <p:tag name="ORIGINALHEIGHT" val="8.966338"/>
  <p:tag name="ORIGINALWIDTH" val="0.3969291"/>
  <p:tag name="EMFCHILD" val="True"/>
</p:tagLst>
</file>

<file path=ppt/tags/tag728.xml><?xml version="1.0" encoding="utf-8"?>
<p:tagLst xmlns:a="http://schemas.openxmlformats.org/drawingml/2006/main" xmlns:r="http://schemas.openxmlformats.org/officeDocument/2006/relationships" xmlns:p="http://schemas.openxmlformats.org/presentationml/2006/main">
  <p:tag name="ORIGINALHEIGHT" val="4.061732"/>
  <p:tag name="ORIGINALWIDTH" val="4.942205"/>
  <p:tag name="EMFCHILD" val="True"/>
</p:tagLst>
</file>

<file path=ppt/tags/tag729.xml><?xml version="1.0" encoding="utf-8"?>
<p:tagLst xmlns:a="http://schemas.openxmlformats.org/drawingml/2006/main" xmlns:r="http://schemas.openxmlformats.org/officeDocument/2006/relationships" xmlns:p="http://schemas.openxmlformats.org/presentationml/2006/main">
  <p:tag name="ORIGINALHEIGHT" val="4.368386"/>
  <p:tag name="ORIGINALWIDTH" val="3.299764"/>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4.582808"/>
  <p:tag name="ORIGINALWIDTH" val="5.514305"/>
  <p:tag name="LATEXADDIN" val="\documentclass{article}&#10;\usepackage{amsmath, amsfonts , amssymb, bm}&#10;\pagestyle{empty}&#10;\begin{document}&#10;&#10;&#10;$\bm{u}_i$&#10;&#10;\end{document}"/>
  <p:tag name="IGUANATEXSIZE" val="18"/>
  <p:tag name="IGUANATEXCURSOR" val="11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730.xml><?xml version="1.0" encoding="utf-8"?>
<p:tagLst xmlns:a="http://schemas.openxmlformats.org/drawingml/2006/main" xmlns:r="http://schemas.openxmlformats.org/officeDocument/2006/relationships" xmlns:p="http://schemas.openxmlformats.org/presentationml/2006/main">
  <p:tag name="ORIGINALHEIGHT" val="8.966338"/>
  <p:tag name="ORIGINALWIDTH" val="2.302402"/>
  <p:tag name="EMFCHILD" val="True"/>
</p:tagLst>
</file>

<file path=ppt/tags/tag731.xml><?xml version="1.0" encoding="utf-8"?>
<p:tagLst xmlns:a="http://schemas.openxmlformats.org/drawingml/2006/main" xmlns:r="http://schemas.openxmlformats.org/officeDocument/2006/relationships" xmlns:p="http://schemas.openxmlformats.org/presentationml/2006/main">
  <p:tag name="ORIGINALHEIGHT" val="0.358622"/>
  <p:tag name="ORIGINALWIDTH" val="6.063662"/>
  <p:tag name="EMFCHILD" val="True"/>
</p:tagLst>
</file>

<file path=ppt/tags/tag732.xml><?xml version="1.0" encoding="utf-8"?>
<p:tagLst xmlns:a="http://schemas.openxmlformats.org/drawingml/2006/main" xmlns:r="http://schemas.openxmlformats.org/officeDocument/2006/relationships" xmlns:p="http://schemas.openxmlformats.org/presentationml/2006/main">
  <p:tag name="ORIGINALHEIGHT" val="6.32126"/>
  <p:tag name="ORIGINALWIDTH" val="2.12374"/>
  <p:tag name="EMFCHILD" val="True"/>
</p:tagLst>
</file>

<file path=ppt/tags/tag733.xml><?xml version="1.0" encoding="utf-8"?>
<p:tagLst xmlns:a="http://schemas.openxmlformats.org/drawingml/2006/main" xmlns:r="http://schemas.openxmlformats.org/officeDocument/2006/relationships" xmlns:p="http://schemas.openxmlformats.org/presentationml/2006/main">
  <p:tag name="ORIGINALHEIGHT" val="4.061732"/>
  <p:tag name="ORIGINALWIDTH" val="4.247519"/>
  <p:tag name="EMFCHILD" val="True"/>
</p:tagLst>
</file>

<file path=ppt/tags/tag734.xml><?xml version="1.0" encoding="utf-8"?>
<p:tagLst xmlns:a="http://schemas.openxmlformats.org/drawingml/2006/main" xmlns:r="http://schemas.openxmlformats.org/officeDocument/2006/relationships" xmlns:p="http://schemas.openxmlformats.org/presentationml/2006/main">
  <p:tag name="ORIGINALHEIGHT" val="5.80122"/>
  <p:tag name="ORIGINALWIDTH" val="4.555158"/>
  <p:tag name="EMFCHILD" val="True"/>
</p:tagLst>
</file>

<file path=ppt/tags/tag735.xml><?xml version="1.0" encoding="utf-8"?>
<p:tagLst xmlns:a="http://schemas.openxmlformats.org/drawingml/2006/main" xmlns:r="http://schemas.openxmlformats.org/officeDocument/2006/relationships" xmlns:p="http://schemas.openxmlformats.org/presentationml/2006/main">
  <p:tag name="ORIGINALHEIGHT" val="6.124016"/>
  <p:tag name="ORIGINALWIDTH" val="7.085827"/>
  <p:tag name="EMFCHILD" val="True"/>
</p:tagLst>
</file>

<file path=ppt/tags/tag736.xml><?xml version="1.0" encoding="utf-8"?>
<p:tagLst xmlns:a="http://schemas.openxmlformats.org/drawingml/2006/main" xmlns:r="http://schemas.openxmlformats.org/officeDocument/2006/relationships" xmlns:p="http://schemas.openxmlformats.org/presentationml/2006/main">
  <p:tag name="ORIGINALHEIGHT" val="8.966338"/>
  <p:tag name="ORIGINALWIDTH" val="2.302402"/>
  <p:tag name="EMFCHILD" val="True"/>
</p:tagLst>
</file>

<file path=ppt/tags/tag737.xml><?xml version="1.0" encoding="utf-8"?>
<p:tagLst xmlns:a="http://schemas.openxmlformats.org/drawingml/2006/main" xmlns:r="http://schemas.openxmlformats.org/officeDocument/2006/relationships" xmlns:p="http://schemas.openxmlformats.org/presentationml/2006/main">
  <p:tag name="ORIGINALHEIGHT" val="6.32126"/>
  <p:tag name="ORIGINALWIDTH" val="3.215433"/>
  <p:tag name="EMFCHILD" val="True"/>
</p:tagLst>
</file>

<file path=ppt/tags/tag738.xml><?xml version="1.0" encoding="utf-8"?>
<p:tagLst xmlns:a="http://schemas.openxmlformats.org/drawingml/2006/main" xmlns:r="http://schemas.openxmlformats.org/officeDocument/2006/relationships" xmlns:p="http://schemas.openxmlformats.org/presentationml/2006/main">
  <p:tag name="ORIGINALHEIGHT" val="4.115551"/>
  <p:tag name="ORIGINALWIDTH" val="4.396378"/>
  <p:tag name="EMFCHILD" val="True"/>
</p:tagLst>
</file>

<file path=ppt/tags/tag739.xml><?xml version="1.0" encoding="utf-8"?>
<p:tagLst xmlns:a="http://schemas.openxmlformats.org/drawingml/2006/main" xmlns:r="http://schemas.openxmlformats.org/officeDocument/2006/relationships" xmlns:p="http://schemas.openxmlformats.org/presentationml/2006/main">
  <p:tag name="ORIGINALHEIGHT" val="4.115551"/>
  <p:tag name="ORIGINALWIDTH" val="4.396378"/>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4.693395"/>
  <p:tag name="ORIGINALWIDTH" val="1.90175"/>
  <p:tag name="EMFCHILD" val="True"/>
</p:tagLst>
</file>

<file path=ppt/tags/tag740.xml><?xml version="1.0" encoding="utf-8"?>
<p:tagLst xmlns:a="http://schemas.openxmlformats.org/drawingml/2006/main" xmlns:r="http://schemas.openxmlformats.org/officeDocument/2006/relationships" xmlns:p="http://schemas.openxmlformats.org/presentationml/2006/main">
  <p:tag name="ORIGINALHEIGHT" val="5.612914"/>
  <p:tag name="ORIGINALWIDTH" val="3.10626"/>
  <p:tag name="EMFCHILD" val="True"/>
</p:tagLst>
</file>

<file path=ppt/tags/tag741.xml><?xml version="1.0" encoding="utf-8"?>
<p:tagLst xmlns:a="http://schemas.openxmlformats.org/drawingml/2006/main" xmlns:r="http://schemas.openxmlformats.org/officeDocument/2006/relationships" xmlns:p="http://schemas.openxmlformats.org/presentationml/2006/main">
  <p:tag name="ORIGINALHEIGHT" val="6.32126"/>
  <p:tag name="ORIGINALWIDTH" val="4.892599"/>
  <p:tag name="EMFCHILD" val="True"/>
</p:tagLst>
</file>

<file path=ppt/tags/tag742.xml><?xml version="1.0" encoding="utf-8"?>
<p:tagLst xmlns:a="http://schemas.openxmlformats.org/drawingml/2006/main" xmlns:r="http://schemas.openxmlformats.org/officeDocument/2006/relationships" xmlns:p="http://schemas.openxmlformats.org/presentationml/2006/main">
  <p:tag name="ORIGINALHEIGHT" val="4.115551"/>
  <p:tag name="ORIGINALWIDTH" val="4.475788"/>
  <p:tag name="EMFCHILD" val="True"/>
</p:tagLst>
</file>

<file path=ppt/tags/tag743.xml><?xml version="1.0" encoding="utf-8"?>
<p:tagLst xmlns:a="http://schemas.openxmlformats.org/drawingml/2006/main" xmlns:r="http://schemas.openxmlformats.org/officeDocument/2006/relationships" xmlns:p="http://schemas.openxmlformats.org/presentationml/2006/main">
  <p:tag name="ORIGINALHEIGHT" val="6.222638"/>
  <p:tag name="ORIGINALWIDTH" val="2.20315"/>
  <p:tag name="EMFCHILD" val="True"/>
</p:tagLst>
</file>

<file path=ppt/tags/tag744.xml><?xml version="1.0" encoding="utf-8"?>
<p:tagLst xmlns:a="http://schemas.openxmlformats.org/drawingml/2006/main" xmlns:r="http://schemas.openxmlformats.org/officeDocument/2006/relationships" xmlns:p="http://schemas.openxmlformats.org/presentationml/2006/main">
  <p:tag name="ORIGINALHEIGHT" val="6.222638"/>
  <p:tag name="ORIGINALWIDTH" val="2.20315"/>
  <p:tag name="EMFCHILD" val="True"/>
</p:tagLst>
</file>

<file path=ppt/tags/tag745.xml><?xml version="1.0" encoding="utf-8"?>
<p:tagLst xmlns:a="http://schemas.openxmlformats.org/drawingml/2006/main" xmlns:r="http://schemas.openxmlformats.org/officeDocument/2006/relationships" xmlns:p="http://schemas.openxmlformats.org/presentationml/2006/main">
  <p:tag name="ORIGINALHEIGHT" val="8.966338"/>
  <p:tag name="ORIGINALWIDTH" val="0.3969291"/>
  <p:tag name="EMFCHILD" val="True"/>
</p:tagLst>
</file>

<file path=ppt/tags/tag746.xml><?xml version="1.0" encoding="utf-8"?>
<p:tagLst xmlns:a="http://schemas.openxmlformats.org/drawingml/2006/main" xmlns:r="http://schemas.openxmlformats.org/officeDocument/2006/relationships" xmlns:p="http://schemas.openxmlformats.org/presentationml/2006/main">
  <p:tag name="ORIGINALHEIGHT" val="4.061732"/>
  <p:tag name="ORIGINALWIDTH" val="4.942205"/>
  <p:tag name="EMFCHILD" val="True"/>
</p:tagLst>
</file>

<file path=ppt/tags/tag747.xml><?xml version="1.0" encoding="utf-8"?>
<p:tagLst xmlns:a="http://schemas.openxmlformats.org/drawingml/2006/main" xmlns:r="http://schemas.openxmlformats.org/officeDocument/2006/relationships" xmlns:p="http://schemas.openxmlformats.org/presentationml/2006/main">
  <p:tag name="ORIGINALHEIGHT" val="4.230315"/>
  <p:tag name="ORIGINALWIDTH" val="3.403976"/>
  <p:tag name="EMFCHILD" val="True"/>
</p:tagLst>
</file>

<file path=ppt/tags/tag748.xml><?xml version="1.0" encoding="utf-8"?>
<p:tagLst xmlns:a="http://schemas.openxmlformats.org/drawingml/2006/main" xmlns:r="http://schemas.openxmlformats.org/officeDocument/2006/relationships" xmlns:p="http://schemas.openxmlformats.org/presentationml/2006/main">
  <p:tag name="ORIGINALHEIGHT" val="2.680945"/>
  <p:tag name="ORIGINALWIDTH" val="1.161102"/>
  <p:tag name="EMFCHILD" val="True"/>
</p:tagLst>
</file>

<file path=ppt/tags/tag749.xml><?xml version="1.0" encoding="utf-8"?>
<p:tagLst xmlns:a="http://schemas.openxmlformats.org/drawingml/2006/main" xmlns:r="http://schemas.openxmlformats.org/officeDocument/2006/relationships" xmlns:p="http://schemas.openxmlformats.org/presentationml/2006/main">
  <p:tag name="ORIGINALHEIGHT" val="4.061732"/>
  <p:tag name="ORIGINALWIDTH" val="4.942205"/>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6.83434"/>
  <p:tag name="ORIGINALWIDTH" val="9.803237"/>
  <p:tag name="LATEXADDIN" val="\documentclass{article}&#10;\usepackage{amsmath, amsfonts , amssymb, bm}&#10;\pagestyle{empty}&#10;\begin{document}&#10;&#10;&#10;$\bm{H} = [\bm{h}_1,\bm{h}_2,...,\bm{h}_{T}]\in \mathbb{R}^{2d \times T}$&#10;&#10;\end{document}"/>
  <p:tag name="IGUANATEXSIZE" val="18"/>
  <p:tag name="IGUANATEXCURSOR" val="17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750.xml><?xml version="1.0" encoding="utf-8"?>
<p:tagLst xmlns:a="http://schemas.openxmlformats.org/drawingml/2006/main" xmlns:r="http://schemas.openxmlformats.org/officeDocument/2006/relationships" xmlns:p="http://schemas.openxmlformats.org/presentationml/2006/main">
  <p:tag name="ORIGINALHEIGHT" val="4.293071"/>
  <p:tag name="ORIGINALWIDTH" val="3.195551"/>
  <p:tag name="EMFCHILD" val="True"/>
</p:tagLst>
</file>

<file path=ppt/tags/tag751.xml><?xml version="1.0" encoding="utf-8"?>
<p:tagLst xmlns:a="http://schemas.openxmlformats.org/drawingml/2006/main" xmlns:r="http://schemas.openxmlformats.org/officeDocument/2006/relationships" xmlns:p="http://schemas.openxmlformats.org/presentationml/2006/main">
  <p:tag name="ORIGINALHEIGHT" val="2.680945"/>
  <p:tag name="ORIGINALWIDTH" val="1.161102"/>
  <p:tag name="EMFCHILD" val="True"/>
</p:tagLst>
</file>

<file path=ppt/tags/tag752.xml><?xml version="1.0" encoding="utf-8"?>
<p:tagLst xmlns:a="http://schemas.openxmlformats.org/drawingml/2006/main" xmlns:r="http://schemas.openxmlformats.org/officeDocument/2006/relationships" xmlns:p="http://schemas.openxmlformats.org/presentationml/2006/main">
  <p:tag name="ORIGINALHEIGHT" val="5.702599"/>
  <p:tag name="ORIGINALWIDTH" val="5.180394"/>
  <p:tag name="EMFCHILD" val="True"/>
</p:tagLst>
</file>

<file path=ppt/tags/tag753.xml><?xml version="1.0" encoding="utf-8"?>
<p:tagLst xmlns:a="http://schemas.openxmlformats.org/drawingml/2006/main" xmlns:r="http://schemas.openxmlformats.org/officeDocument/2006/relationships" xmlns:p="http://schemas.openxmlformats.org/presentationml/2006/main">
  <p:tag name="ORIGINALHEIGHT" val="4.293071"/>
  <p:tag name="ORIGINALWIDTH" val="3.195551"/>
  <p:tag name="EMFCHILD" val="True"/>
</p:tagLst>
</file>

<file path=ppt/tags/tag754.xml><?xml version="1.0" encoding="utf-8"?>
<p:tagLst xmlns:a="http://schemas.openxmlformats.org/drawingml/2006/main" xmlns:r="http://schemas.openxmlformats.org/officeDocument/2006/relationships" xmlns:p="http://schemas.openxmlformats.org/presentationml/2006/main">
  <p:tag name="ORIGINALHEIGHT" val="8.966338"/>
  <p:tag name="ORIGINALWIDTH" val="2.302402"/>
  <p:tag name="EMFCHILD" val="True"/>
</p:tagLst>
</file>

<file path=ppt/tags/tag755.xml><?xml version="1.0" encoding="utf-8"?>
<p:tagLst xmlns:a="http://schemas.openxmlformats.org/drawingml/2006/main" xmlns:r="http://schemas.openxmlformats.org/officeDocument/2006/relationships" xmlns:p="http://schemas.openxmlformats.org/presentationml/2006/main">
  <p:tag name="ORIGINALHEIGHT" val="23.91037"/>
  <p:tag name="ORIGINALWIDTH" val="213.3725"/>
  <p:tag name="OUTPUTTYPE" val="SVG"/>
  <p:tag name="IGUANATEXVERSION" val="160"/>
  <p:tag name="LATEXADDIN" val="\documentclass{article}&#10;\usepackage{amsmath, amsfonts , amssymb, bm}&#10;\pagestyle{empty}&#10;\begin{document}&#10;&#10;&#10;\begin{align*}&#10;    &amp;(q,i,j)[s] -&gt; (c,i,j)[f(s)]\\&#10;    &amp;(c_1,i,k)[z_1] + (c_2,k+1,j)[z_2] -&gt; (c,i,j)[f(z_1,z_2]&#10;\end{align*}&#10;&#10;\end{document}"/>
  <p:tag name="IGUANATEXSIZE" val="18"/>
  <p:tag name="IGUANATEXCURSOR" val="22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756.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LATEXADDIN" val="\documentclass{article}&#10;\usepackage{amsmath, amsfonts , amssymb, bm}&#10;\pagestyle{empty}&#10;\begin{document}&#10;&#10;&#10;\begin{align*}&#10;    &amp;(q,i,j)[s] -&gt; (c,i,j)[f(s)]\\&#10;    &amp;(c_1,i,k)[z_1] + (c_2,k+1,j)[z_2] -&gt; (c,i,j)[f(z_1,z_2]&#10;\end{align*}&#10;&#10;\end{document}"/>
  <p:tag name="IGUANATEXSIZE" val="18"/>
  <p:tag name="IGUANATEXCURSOR" val="22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757.xml><?xml version="1.0" encoding="utf-8"?>
<p:tagLst xmlns:a="http://schemas.openxmlformats.org/drawingml/2006/main" xmlns:r="http://schemas.openxmlformats.org/officeDocument/2006/relationships" xmlns:p="http://schemas.openxmlformats.org/presentationml/2006/main">
  <p:tag name="ORIGINALHEIGHT" val="6.082765"/>
  <p:tag name="ORIGINALWIDTH" val="4.085652"/>
  <p:tag name="EMFCHILD" val="True"/>
</p:tagLst>
</file>

<file path=ppt/tags/tag758.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759.xml><?xml version="1.0" encoding="utf-8"?>
<p:tagLst xmlns:a="http://schemas.openxmlformats.org/drawingml/2006/main" xmlns:r="http://schemas.openxmlformats.org/officeDocument/2006/relationships" xmlns:p="http://schemas.openxmlformats.org/presentationml/2006/main">
  <p:tag name="ORIGINALHEIGHT" val="6.427078"/>
  <p:tag name="ORIGINALWIDTH" val="2.617979"/>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2.331234"/>
  <p:tag name="ORIGINALWIDTH" val="6.625154"/>
  <p:tag name="EMFCHILD" val="True"/>
</p:tagLst>
</file>

<file path=ppt/tags/tag760.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761.xml><?xml version="1.0" encoding="utf-8"?>
<p:tagLst xmlns:a="http://schemas.openxmlformats.org/drawingml/2006/main" xmlns:r="http://schemas.openxmlformats.org/officeDocument/2006/relationships" xmlns:p="http://schemas.openxmlformats.org/presentationml/2006/main">
  <p:tag name="ORIGINALHEIGHT" val="8.282502"/>
  <p:tag name="ORIGINALWIDTH" val="4.065835"/>
  <p:tag name="EMFCHILD" val="True"/>
</p:tagLst>
</file>

<file path=ppt/tags/tag762.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63.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764.xml><?xml version="1.0" encoding="utf-8"?>
<p:tagLst xmlns:a="http://schemas.openxmlformats.org/drawingml/2006/main" xmlns:r="http://schemas.openxmlformats.org/officeDocument/2006/relationships" xmlns:p="http://schemas.openxmlformats.org/presentationml/2006/main">
  <p:tag name="ORIGINALHEIGHT" val="4.332546"/>
  <p:tag name="ORIGINALWIDTH" val="3.649344"/>
  <p:tag name="EMFCHILD" val="True"/>
</p:tagLst>
</file>

<file path=ppt/tags/tag765.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766.xml><?xml version="1.0" encoding="utf-8"?>
<p:tagLst xmlns:a="http://schemas.openxmlformats.org/drawingml/2006/main" xmlns:r="http://schemas.openxmlformats.org/officeDocument/2006/relationships" xmlns:p="http://schemas.openxmlformats.org/presentationml/2006/main">
  <p:tag name="ORIGINALHEIGHT" val="0.3825459"/>
  <p:tag name="ORIGINALWIDTH" val="6.059099"/>
  <p:tag name="EMFCHILD" val="True"/>
</p:tagLst>
</file>

<file path=ppt/tags/tag767.xml><?xml version="1.0" encoding="utf-8"?>
<p:tagLst xmlns:a="http://schemas.openxmlformats.org/drawingml/2006/main" xmlns:r="http://schemas.openxmlformats.org/officeDocument/2006/relationships" xmlns:p="http://schemas.openxmlformats.org/presentationml/2006/main">
  <p:tag name="ORIGINALHEIGHT" val="5.547157"/>
  <p:tag name="ORIGINALWIDTH" val="6.059099"/>
  <p:tag name="EMFCHILD" val="True"/>
</p:tagLst>
</file>

<file path=ppt/tags/tag768.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69.xml><?xml version="1.0" encoding="utf-8"?>
<p:tagLst xmlns:a="http://schemas.openxmlformats.org/drawingml/2006/main" xmlns:r="http://schemas.openxmlformats.org/officeDocument/2006/relationships" xmlns:p="http://schemas.openxmlformats.org/presentationml/2006/main">
  <p:tag name="ORIGINALHEIGHT" val="4.332546"/>
  <p:tag name="ORIGINALWIDTH" val="3.857568"/>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9.962598"/>
  <p:tag name="ORIGINALWIDTH" val="1.364873"/>
  <p:tag name="EMFCHILD" val="True"/>
</p:tagLst>
</file>

<file path=ppt/tags/tag770.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771.xml><?xml version="1.0" encoding="utf-8"?>
<p:tagLst xmlns:a="http://schemas.openxmlformats.org/drawingml/2006/main" xmlns:r="http://schemas.openxmlformats.org/officeDocument/2006/relationships" xmlns:p="http://schemas.openxmlformats.org/presentationml/2006/main">
  <p:tag name="ORIGINALHEIGHT" val="6.427078"/>
  <p:tag name="ORIGINALWIDTH" val="2.617979"/>
  <p:tag name="EMFCHILD" val="True"/>
</p:tagLst>
</file>

<file path=ppt/tags/tag772.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773.xml><?xml version="1.0" encoding="utf-8"?>
<p:tagLst xmlns:a="http://schemas.openxmlformats.org/drawingml/2006/main" xmlns:r="http://schemas.openxmlformats.org/officeDocument/2006/relationships" xmlns:p="http://schemas.openxmlformats.org/presentationml/2006/main">
  <p:tag name="ORIGINALHEIGHT" val="8.282502"/>
  <p:tag name="ORIGINALWIDTH" val="4.065835"/>
  <p:tag name="EMFCHILD" val="True"/>
</p:tagLst>
</file>

<file path=ppt/tags/tag774.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75.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776.xml><?xml version="1.0" encoding="utf-8"?>
<p:tagLst xmlns:a="http://schemas.openxmlformats.org/drawingml/2006/main" xmlns:r="http://schemas.openxmlformats.org/officeDocument/2006/relationships" xmlns:p="http://schemas.openxmlformats.org/presentationml/2006/main">
  <p:tag name="ORIGINALHEIGHT" val="8.703324"/>
  <p:tag name="ORIGINALWIDTH" val="4.948425"/>
  <p:tag name="EMFCHILD" val="True"/>
</p:tagLst>
</file>

<file path=ppt/tags/tag777.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78.xml><?xml version="1.0" encoding="utf-8"?>
<p:tagLst xmlns:a="http://schemas.openxmlformats.org/drawingml/2006/main" xmlns:r="http://schemas.openxmlformats.org/officeDocument/2006/relationships" xmlns:p="http://schemas.openxmlformats.org/presentationml/2006/main">
  <p:tag name="ORIGINALHEIGHT" val="4.332546"/>
  <p:tag name="ORIGINALWIDTH" val="3.649344"/>
  <p:tag name="EMFCHILD" val="True"/>
</p:tagLst>
</file>

<file path=ppt/tags/tag779.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6.993745"/>
  <p:tag name="ORIGINALWIDTH" val="5.818154"/>
  <p:tag name="EMFCHILD" val="True"/>
</p:tagLst>
</file>

<file path=ppt/tags/tag780.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781.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82.xml><?xml version="1.0" encoding="utf-8"?>
<p:tagLst xmlns:a="http://schemas.openxmlformats.org/drawingml/2006/main" xmlns:r="http://schemas.openxmlformats.org/officeDocument/2006/relationships" xmlns:p="http://schemas.openxmlformats.org/presentationml/2006/main">
  <p:tag name="ORIGINALHEIGHT" val="4.332546"/>
  <p:tag name="ORIGINALWIDTH" val="3.857568"/>
  <p:tag name="EMFCHILD" val="True"/>
</p:tagLst>
</file>

<file path=ppt/tags/tag783.xml><?xml version="1.0" encoding="utf-8"?>
<p:tagLst xmlns:a="http://schemas.openxmlformats.org/drawingml/2006/main" xmlns:r="http://schemas.openxmlformats.org/officeDocument/2006/relationships" xmlns:p="http://schemas.openxmlformats.org/presentationml/2006/main">
  <p:tag name="ORIGINALHEIGHT" val="4.445407"/>
  <p:tag name="ORIGINALWIDTH" val="2.526772"/>
  <p:tag name="EMFCHILD" val="True"/>
</p:tagLst>
</file>

<file path=ppt/tags/tag784.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785.xml><?xml version="1.0" encoding="utf-8"?>
<p:tagLst xmlns:a="http://schemas.openxmlformats.org/drawingml/2006/main" xmlns:r="http://schemas.openxmlformats.org/officeDocument/2006/relationships" xmlns:p="http://schemas.openxmlformats.org/presentationml/2006/main">
  <p:tag name="ORIGINALHEIGHT" val="6.427078"/>
  <p:tag name="ORIGINALWIDTH" val="2.617979"/>
  <p:tag name="EMFCHILD" val="True"/>
</p:tagLst>
</file>

<file path=ppt/tags/tag786.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787.xml><?xml version="1.0" encoding="utf-8"?>
<p:tagLst xmlns:a="http://schemas.openxmlformats.org/drawingml/2006/main" xmlns:r="http://schemas.openxmlformats.org/officeDocument/2006/relationships" xmlns:p="http://schemas.openxmlformats.org/presentationml/2006/main">
  <p:tag name="ORIGINALHEIGHT" val="6.742695"/>
  <p:tag name="ORIGINALWIDTH" val="4.492258"/>
  <p:tag name="EMFCHILD" val="True"/>
</p:tagLst>
</file>

<file path=ppt/tags/tag788.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89.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4.630621"/>
  <p:tag name="ORIGINALWIDTH" val="2.538451"/>
  <p:tag name="EMFCHILD" val="True"/>
</p:tagLst>
</file>

<file path=ppt/tags/tag790.xml><?xml version="1.0" encoding="utf-8"?>
<p:tagLst xmlns:a="http://schemas.openxmlformats.org/drawingml/2006/main" xmlns:r="http://schemas.openxmlformats.org/officeDocument/2006/relationships" xmlns:p="http://schemas.openxmlformats.org/presentationml/2006/main">
  <p:tag name="ORIGINALHEIGHT" val="4.332546"/>
  <p:tag name="ORIGINALWIDTH" val="4.204681"/>
  <p:tag name="EMFCHILD" val="True"/>
</p:tagLst>
</file>

<file path=ppt/tags/tag791.xml><?xml version="1.0" encoding="utf-8"?>
<p:tagLst xmlns:a="http://schemas.openxmlformats.org/drawingml/2006/main" xmlns:r="http://schemas.openxmlformats.org/officeDocument/2006/relationships" xmlns:p="http://schemas.openxmlformats.org/presentationml/2006/main">
  <p:tag name="ORIGINALHEIGHT" val="4.445407"/>
  <p:tag name="ORIGINALWIDTH" val="2.526772"/>
  <p:tag name="EMFCHILD" val="True"/>
</p:tagLst>
</file>

<file path=ppt/tags/tag792.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793.xml><?xml version="1.0" encoding="utf-8"?>
<p:tagLst xmlns:a="http://schemas.openxmlformats.org/drawingml/2006/main" xmlns:r="http://schemas.openxmlformats.org/officeDocument/2006/relationships" xmlns:p="http://schemas.openxmlformats.org/presentationml/2006/main">
  <p:tag name="ORIGINALHEIGHT" val="6.369685"/>
  <p:tag name="ORIGINALWIDTH" val="6.594619"/>
  <p:tag name="EMFCHILD" val="True"/>
</p:tagLst>
</file>

<file path=ppt/tags/tag794.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795.xml><?xml version="1.0" encoding="utf-8"?>
<p:tagLst xmlns:a="http://schemas.openxmlformats.org/drawingml/2006/main" xmlns:r="http://schemas.openxmlformats.org/officeDocument/2006/relationships" xmlns:p="http://schemas.openxmlformats.org/presentationml/2006/main">
  <p:tag name="ORIGINALHEIGHT" val="4.332546"/>
  <p:tag name="ORIGINALWIDTH" val="3.857568"/>
  <p:tag name="EMFCHILD" val="True"/>
</p:tagLst>
</file>

<file path=ppt/tags/tag796.xml><?xml version="1.0" encoding="utf-8"?>
<p:tagLst xmlns:a="http://schemas.openxmlformats.org/drawingml/2006/main" xmlns:r="http://schemas.openxmlformats.org/officeDocument/2006/relationships" xmlns:p="http://schemas.openxmlformats.org/presentationml/2006/main">
  <p:tag name="ORIGINALHEIGHT" val="4.445407"/>
  <p:tag name="ORIGINALWIDTH" val="3.068198"/>
  <p:tag name="EMFCHILD" val="True"/>
</p:tagLst>
</file>

<file path=ppt/tags/tag797.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798.xml><?xml version="1.0" encoding="utf-8"?>
<p:tagLst xmlns:a="http://schemas.openxmlformats.org/drawingml/2006/main" xmlns:r="http://schemas.openxmlformats.org/officeDocument/2006/relationships" xmlns:p="http://schemas.openxmlformats.org/presentationml/2006/main">
  <p:tag name="ORIGINALHEIGHT" val="6.742695"/>
  <p:tag name="ORIGINALWIDTH" val="4.492258"/>
  <p:tag name="EMFCHILD" val="True"/>
</p:tagLst>
</file>

<file path=ppt/tags/tag799.xml><?xml version="1.0" encoding="utf-8"?>
<p:tagLst xmlns:a="http://schemas.openxmlformats.org/drawingml/2006/main" xmlns:r="http://schemas.openxmlformats.org/officeDocument/2006/relationships" xmlns:p="http://schemas.openxmlformats.org/presentationml/2006/main">
  <p:tag name="ORIGINALHEIGHT" val="6.369685"/>
  <p:tag name="ORIGINALWIDTH" val="6.594619"/>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4.572834"/>
  <p:tag name="ORIGINALWIDTH" val="4.49315"/>
  <p:tag name="EMFCHILD" val="True"/>
</p:tagLst>
</file>

<file path=ppt/tags/tag80.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800.xml><?xml version="1.0" encoding="utf-8"?>
<p:tagLst xmlns:a="http://schemas.openxmlformats.org/drawingml/2006/main" xmlns:r="http://schemas.openxmlformats.org/officeDocument/2006/relationships" xmlns:p="http://schemas.openxmlformats.org/presentationml/2006/main">
  <p:tag name="ORIGINALHEIGHT" val="6.369685"/>
  <p:tag name="ORIGINALWIDTH" val="3.272485"/>
  <p:tag name="EMFCHILD" val="True"/>
</p:tagLst>
</file>

<file path=ppt/tags/tag801.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802.xml><?xml version="1.0" encoding="utf-8"?>
<p:tagLst xmlns:a="http://schemas.openxmlformats.org/drawingml/2006/main" xmlns:r="http://schemas.openxmlformats.org/officeDocument/2006/relationships" xmlns:p="http://schemas.openxmlformats.org/presentationml/2006/main">
  <p:tag name="ORIGINALHEIGHT" val="8.282502"/>
  <p:tag name="ORIGINALWIDTH" val="4.065835"/>
  <p:tag name="EMFCHILD" val="True"/>
</p:tagLst>
</file>

<file path=ppt/tags/tag803.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804.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805.xml><?xml version="1.0" encoding="utf-8"?>
<p:tagLst xmlns:a="http://schemas.openxmlformats.org/drawingml/2006/main" xmlns:r="http://schemas.openxmlformats.org/officeDocument/2006/relationships" xmlns:p="http://schemas.openxmlformats.org/presentationml/2006/main">
  <p:tag name="ORIGINALHEIGHT" val="4.332546"/>
  <p:tag name="ORIGINALWIDTH" val="4.204681"/>
  <p:tag name="EMFCHILD" val="True"/>
</p:tagLst>
</file>

<file path=ppt/tags/tag806.xml><?xml version="1.0" encoding="utf-8"?>
<p:tagLst xmlns:a="http://schemas.openxmlformats.org/drawingml/2006/main" xmlns:r="http://schemas.openxmlformats.org/officeDocument/2006/relationships" xmlns:p="http://schemas.openxmlformats.org/presentationml/2006/main">
  <p:tag name="ORIGINALHEIGHT" val="4.445407"/>
  <p:tag name="ORIGINALWIDTH" val="3.068198"/>
  <p:tag name="EMFCHILD" val="True"/>
</p:tagLst>
</file>

<file path=ppt/tags/tag807.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808.xml><?xml version="1.0" encoding="utf-8"?>
<p:tagLst xmlns:a="http://schemas.openxmlformats.org/drawingml/2006/main" xmlns:r="http://schemas.openxmlformats.org/officeDocument/2006/relationships" xmlns:p="http://schemas.openxmlformats.org/presentationml/2006/main">
  <p:tag name="ORIGINALHEIGHT" val="0.3825459"/>
  <p:tag name="ORIGINALWIDTH" val="6.059099"/>
  <p:tag name="EMFCHILD" val="True"/>
</p:tagLst>
</file>

<file path=ppt/tags/tag809.xml><?xml version="1.0" encoding="utf-8"?>
<p:tagLst xmlns:a="http://schemas.openxmlformats.org/drawingml/2006/main" xmlns:r="http://schemas.openxmlformats.org/officeDocument/2006/relationships" xmlns:p="http://schemas.openxmlformats.org/presentationml/2006/main">
  <p:tag name="ORIGINALHEIGHT" val="5.547157"/>
  <p:tag name="ORIGINALWIDTH" val="6.059099"/>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6.993745"/>
  <p:tag name="ORIGINALWIDTH" val="5.818154"/>
  <p:tag name="EMFCHILD" val="True"/>
</p:tagLst>
</file>

<file path=ppt/tags/tag810.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811.xml><?xml version="1.0" encoding="utf-8"?>
<p:tagLst xmlns:a="http://schemas.openxmlformats.org/drawingml/2006/main" xmlns:r="http://schemas.openxmlformats.org/officeDocument/2006/relationships" xmlns:p="http://schemas.openxmlformats.org/presentationml/2006/main">
  <p:tag name="ORIGINALHEIGHT" val="4.332546"/>
  <p:tag name="ORIGINALWIDTH" val="3.857568"/>
  <p:tag name="EMFCHILD" val="True"/>
</p:tagLst>
</file>

<file path=ppt/tags/tag812.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813.xml><?xml version="1.0" encoding="utf-8"?>
<p:tagLst xmlns:a="http://schemas.openxmlformats.org/drawingml/2006/main" xmlns:r="http://schemas.openxmlformats.org/officeDocument/2006/relationships" xmlns:p="http://schemas.openxmlformats.org/presentationml/2006/main">
  <p:tag name="ORIGINALHEIGHT" val="6.427078"/>
  <p:tag name="ORIGINALWIDTH" val="2.617979"/>
  <p:tag name="EMFCHILD" val="True"/>
</p:tagLst>
</file>

<file path=ppt/tags/tag814.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815.xml><?xml version="1.0" encoding="utf-8"?>
<p:tagLst xmlns:a="http://schemas.openxmlformats.org/drawingml/2006/main" xmlns:r="http://schemas.openxmlformats.org/officeDocument/2006/relationships" xmlns:p="http://schemas.openxmlformats.org/presentationml/2006/main">
  <p:tag name="ORIGINALHEIGHT" val="8.282502"/>
  <p:tag name="ORIGINALWIDTH" val="4.065835"/>
  <p:tag name="EMFCHILD" val="True"/>
</p:tagLst>
</file>

<file path=ppt/tags/tag816.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817.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818.xml><?xml version="1.0" encoding="utf-8"?>
<p:tagLst xmlns:a="http://schemas.openxmlformats.org/drawingml/2006/main" xmlns:r="http://schemas.openxmlformats.org/officeDocument/2006/relationships" xmlns:p="http://schemas.openxmlformats.org/presentationml/2006/main">
  <p:tag name="ORIGINALHEIGHT" val="8.703324"/>
  <p:tag name="ORIGINALWIDTH" val="4.948425"/>
  <p:tag name="EMFCHILD" val="True"/>
</p:tagLst>
</file>

<file path=ppt/tags/tag819.xml><?xml version="1.0" encoding="utf-8"?>
<p:tagLst xmlns:a="http://schemas.openxmlformats.org/drawingml/2006/main" xmlns:r="http://schemas.openxmlformats.org/officeDocument/2006/relationships" xmlns:p="http://schemas.openxmlformats.org/presentationml/2006/main">
  <p:tag name="ORIGINALHEIGHT" val="9.56413"/>
  <p:tag name="ORIGINALWIDTH" val="2.300656"/>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4.630621"/>
  <p:tag name="ORIGINALWIDTH" val="3.082415"/>
  <p:tag name="EMFCHILD" val="True"/>
</p:tagLst>
</file>

<file path=ppt/tags/tag820.xml><?xml version="1.0" encoding="utf-8"?>
<p:tagLst xmlns:a="http://schemas.openxmlformats.org/drawingml/2006/main" xmlns:r="http://schemas.openxmlformats.org/officeDocument/2006/relationships" xmlns:p="http://schemas.openxmlformats.org/presentationml/2006/main">
  <p:tag name="ORIGINALHEIGHT" val="4.332546"/>
  <p:tag name="ORIGINALWIDTH" val="4.204681"/>
  <p:tag name="EMFCHILD" val="True"/>
</p:tagLst>
</file>

<file path=ppt/tags/tag821.xml><?xml version="1.0" encoding="utf-8"?>
<p:tagLst xmlns:a="http://schemas.openxmlformats.org/drawingml/2006/main" xmlns:r="http://schemas.openxmlformats.org/officeDocument/2006/relationships" xmlns:p="http://schemas.openxmlformats.org/presentationml/2006/main">
  <p:tag name="ORIGINALHEIGHT" val="4.445407"/>
  <p:tag name="ORIGINALWIDTH" val="2.526772"/>
  <p:tag name="EMFCHILD" val="True"/>
</p:tagLst>
</file>

<file path=ppt/tags/tag822.xml><?xml version="1.0" encoding="utf-8"?>
<p:tagLst xmlns:a="http://schemas.openxmlformats.org/drawingml/2006/main" xmlns:r="http://schemas.openxmlformats.org/officeDocument/2006/relationships" xmlns:p="http://schemas.openxmlformats.org/presentationml/2006/main">
  <p:tag name="ORIGINALHEIGHT" val="2.859668"/>
  <p:tag name="ORIGINALWIDTH" val="1.160236"/>
  <p:tag name="EMFCHILD" val="True"/>
</p:tagLst>
</file>

<file path=ppt/tags/tag823.xml><?xml version="1.0" encoding="utf-8"?>
<p:tagLst xmlns:a="http://schemas.openxmlformats.org/drawingml/2006/main" xmlns:r="http://schemas.openxmlformats.org/officeDocument/2006/relationships" xmlns:p="http://schemas.openxmlformats.org/presentationml/2006/main">
  <p:tag name="ORIGINALHEIGHT" val="4.332546"/>
  <p:tag name="ORIGINALWIDTH" val="4.204681"/>
  <p:tag name="EMFCHILD" val="True"/>
</p:tagLst>
</file>

<file path=ppt/tags/tag824.xml><?xml version="1.0" encoding="utf-8"?>
<p:tagLst xmlns:a="http://schemas.openxmlformats.org/drawingml/2006/main" xmlns:r="http://schemas.openxmlformats.org/officeDocument/2006/relationships" xmlns:p="http://schemas.openxmlformats.org/presentationml/2006/main">
  <p:tag name="ORIGINALHEIGHT" val="4.445407"/>
  <p:tag name="ORIGINALWIDTH" val="3.068198"/>
  <p:tag name="EMFCHILD" val="True"/>
</p:tagLst>
</file>

<file path=ppt/tags/tag825.xml><?xml version="1.0" encoding="utf-8"?>
<p:tagLst xmlns:a="http://schemas.openxmlformats.org/drawingml/2006/main" xmlns:r="http://schemas.openxmlformats.org/officeDocument/2006/relationships" xmlns:p="http://schemas.openxmlformats.org/presentationml/2006/main">
  <p:tag name="ORIGINALHEIGHT" val="9.56413"/>
  <p:tag name="ORIGINALWIDTH" val="1.358574"/>
  <p:tag name="EMFCHILD" val="True"/>
</p:tagLst>
</file>

<file path=ppt/tags/tag826.xml><?xml version="1.0" encoding="utf-8"?>
<p:tagLst xmlns:a="http://schemas.openxmlformats.org/drawingml/2006/main" xmlns:r="http://schemas.openxmlformats.org/officeDocument/2006/relationships" xmlns:p="http://schemas.openxmlformats.org/presentationml/2006/main">
  <p:tag name="ORIGINALHEIGHT" val="11.31846"/>
  <p:tag name="ORIGINALWIDTH" val="131.7145"/>
  <p:tag name="OUTPUTTYPE" val="SVG"/>
  <p:tag name="IGUANATEXVERSION" val="160"/>
  <p:tag name="LATEXADDIN" val="\documentclass{article}&#10;\usepackage{amsmath, amsfonts , amssymb, bm}&#10;\pagestyle{empty}&#10;\begin{document}&#10;&#10;\begin{align*}&#13;&#10;    p(\bm{z}|\bm{x},\bm{w}) = exp(\bm{\theta}^T g(\bm{x},\bm{w},\bm{z}))&#13;&#10;\end{align*}&#13;&#10;&#10;&#10;&#10;\end{document}"/>
  <p:tag name="IGUANATEXSIZE" val="20"/>
  <p:tag name="IGUANATEXCURSOR" val="20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827.xml><?xml version="1.0" encoding="utf-8"?>
<p:tagLst xmlns:a="http://schemas.openxmlformats.org/drawingml/2006/main" xmlns:r="http://schemas.openxmlformats.org/officeDocument/2006/relationships" xmlns:p="http://schemas.openxmlformats.org/presentationml/2006/main">
  <p:tag name="ORIGINALHEIGHT" val="11.04142"/>
  <p:tag name="ORIGINALWIDTH" val="82.67646"/>
  <p:tag name="OUTPUTTYPE" val="SVG"/>
  <p:tag name="IGUANATEXVERSION" val="160"/>
  <p:tag name="LATEXADDIN" val="\documentclass{article}&#10;\usepackage{amsmath, amsfonts , amssymb, bm}&#10;\pagestyle{empty}&#10;\begin{document}&#10;&#10;$D=\{(x_i,t_i.y_i)\}^N_{i=1}$&#10;&#10;&#10;\end{document}"/>
  <p:tag name="IGUANATEXSIZE" val="20"/>
  <p:tag name="IGUANATEXCURSOR" val="13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828.xml><?xml version="1.0" encoding="utf-8"?>
<p:tagLst xmlns:a="http://schemas.openxmlformats.org/drawingml/2006/main" xmlns:r="http://schemas.openxmlformats.org/officeDocument/2006/relationships" xmlns:p="http://schemas.openxmlformats.org/presentationml/2006/main">
  <p:tag name="ORIGINALHEIGHT" val="29.04075"/>
  <p:tag name="ORIGINALWIDTH" val="133.4615"/>
  <p:tag name="OUTPUTTYPE" val="SVG"/>
  <p:tag name="IGUANATEXVERSION" val="160"/>
  <p:tag name="LATEXADDIN" val="\documentclass{article}&#10;\usepackage{amsmath, amsfonts , amssymb, bm}&#10;\pagestyle{empty}&#10;\begin{document}&#10;&#10;&#10;\begin{align*}&#13;&#10;    L = \frac{1}{N}\sum^N_{i=1}logp(\bm{y}_i|\bm{q}_i,\bm{w}_i) - \bm{L}_1&#13;&#10;\end{align*}&#13;&#10;&#10;&#10;\end{document}"/>
  <p:tag name="IGUANATEXSIZE" val="20"/>
  <p:tag name="IGUANATEXCURSOR" val="20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829.xml><?xml version="1.0" encoding="utf-8"?>
<p:tagLst xmlns:a="http://schemas.openxmlformats.org/drawingml/2006/main" xmlns:r="http://schemas.openxmlformats.org/officeDocument/2006/relationships" xmlns:p="http://schemas.openxmlformats.org/presentationml/2006/main">
  <p:tag name="ORIGINALHEIGHT" val="22.42106"/>
  <p:tag name="ORIGINALWIDTH" val="115.9632"/>
  <p:tag name="OUTPUTTYPE" val="SVG"/>
  <p:tag name="IGUANATEXVERSION" val="160"/>
  <p:tag name="LATEXADDIN" val="\documentclass{article}&#10;\usepackage{amsmath, amsfonts , amssymb, bm}&#10;\pagestyle{empty}&#10;\begin{document}&#10;&#10;\begin{align*}&#13;&#10;    p(\bm{y}|\bm{x},\bm{w}) = \sum_{z \in Z_x} p(\bm{z}|\bm{x},\bm{w})&#13;&#10;\end{align*}&#13;&#10;&#10;&#10;&#10;\end{document}"/>
  <p:tag name="IGUANATEXSIZE" val="20"/>
  <p:tag name="IGUANATEXCURSOR" val="20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83.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830.xml><?xml version="1.0" encoding="utf-8"?>
<p:tagLst xmlns:a="http://schemas.openxmlformats.org/drawingml/2006/main" xmlns:r="http://schemas.openxmlformats.org/officeDocument/2006/relationships" xmlns:p="http://schemas.openxmlformats.org/presentationml/2006/main">
  <p:tag name="ORIGINALHEIGHT" val="6.33622"/>
  <p:tag name="ORIGINALWIDTH" val="5.200472"/>
  <p:tag name="LATEXADDIN" val="\documentclass{article}&#10;\usepackage{amsmath, amsfonts , amssymb, bm}&#10;\pagestyle{empty}&#10;\begin{document}&#10;&#10;\begin{align*}&#13;&#10;    p(\bm{y}|\bm{x},\bm{w}) = \sum_{z \in Z_x} p(\bm{z}|\bm{x},\bm{w})&#13;&#10;\end{align*}&#13;&#10;&#10;&#10;&#10;\end{document}"/>
  <p:tag name="IGUANATEXSIZE" val="20"/>
  <p:tag name="IGUANATEXCURSOR" val="20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831.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832.xml><?xml version="1.0" encoding="utf-8"?>
<p:tagLst xmlns:a="http://schemas.openxmlformats.org/drawingml/2006/main" xmlns:r="http://schemas.openxmlformats.org/officeDocument/2006/relationships" xmlns:p="http://schemas.openxmlformats.org/presentationml/2006/main">
  <p:tag name="ORIGINALHEIGHT" val="6.515551"/>
  <p:tag name="ORIGINALWIDTH" val="5.479449"/>
  <p:tag name="EMFCHILD" val="True"/>
</p:tagLst>
</file>

<file path=ppt/tags/tag833.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834.xml><?xml version="1.0" encoding="utf-8"?>
<p:tagLst xmlns:a="http://schemas.openxmlformats.org/drawingml/2006/main" xmlns:r="http://schemas.openxmlformats.org/officeDocument/2006/relationships" xmlns:p="http://schemas.openxmlformats.org/presentationml/2006/main">
  <p:tag name="ORIGINALHEIGHT" val="4.582795"/>
  <p:tag name="ORIGINALWIDTH" val="5.638819"/>
  <p:tag name="EMFCHILD" val="True"/>
</p:tagLst>
</file>

<file path=ppt/tags/tag835.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836.xml><?xml version="1.0" encoding="utf-8"?>
<p:tagLst xmlns:a="http://schemas.openxmlformats.org/drawingml/2006/main" xmlns:r="http://schemas.openxmlformats.org/officeDocument/2006/relationships" xmlns:p="http://schemas.openxmlformats.org/presentationml/2006/main">
  <p:tag name="ORIGINALHEIGHT" val="4.592756"/>
  <p:tag name="ORIGINALWIDTH" val="7.621418"/>
  <p:tag name="EMFCHILD" val="True"/>
</p:tagLst>
</file>

<file path=ppt/tags/tag837.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838.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839.xml><?xml version="1.0" encoding="utf-8"?>
<p:tagLst xmlns:a="http://schemas.openxmlformats.org/drawingml/2006/main" xmlns:r="http://schemas.openxmlformats.org/officeDocument/2006/relationships" xmlns:p="http://schemas.openxmlformats.org/presentationml/2006/main">
  <p:tag name="ORIGINALHEIGHT" val="13.94768"/>
  <p:tag name="ORIGINALWIDTH" val="13.26024"/>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1.056037"/>
  <p:tag name="ORIGINALWIDTH" val="1.056037"/>
  <p:tag name="EMFCHILD" val="True"/>
</p:tagLst>
</file>

<file path=ppt/tags/tag840.xml><?xml version="1.0" encoding="utf-8"?>
<p:tagLst xmlns:a="http://schemas.openxmlformats.org/drawingml/2006/main" xmlns:r="http://schemas.openxmlformats.org/officeDocument/2006/relationships" xmlns:p="http://schemas.openxmlformats.org/presentationml/2006/main">
  <p:tag name="ORIGINALHEIGHT" val="3.145197"/>
  <p:tag name="ORIGINALWIDTH" val="3.207953"/>
  <p:tag name="EMFCHILD" val="True"/>
</p:tagLst>
</file>

<file path=ppt/tags/tag841.xml><?xml version="1.0" encoding="utf-8"?>
<p:tagLst xmlns:a="http://schemas.openxmlformats.org/drawingml/2006/main" xmlns:r="http://schemas.openxmlformats.org/officeDocument/2006/relationships" xmlns:p="http://schemas.openxmlformats.org/presentationml/2006/main">
  <p:tag name="ORIGINALHEIGHT" val="4.553898"/>
  <p:tag name="ORIGINALWIDTH" val="3.856535"/>
  <p:tag name="EMFCHILD" val="True"/>
</p:tagLst>
</file>

<file path=ppt/tags/tag842.xml><?xml version="1.0" encoding="utf-8"?>
<p:tagLst xmlns:a="http://schemas.openxmlformats.org/drawingml/2006/main" xmlns:r="http://schemas.openxmlformats.org/officeDocument/2006/relationships" xmlns:p="http://schemas.openxmlformats.org/presentationml/2006/main">
  <p:tag name="ORIGINALHEIGHT" val="4.76311"/>
  <p:tag name="ORIGINALWIDTH" val="5.000236"/>
  <p:tag name="EMFCHILD" val="True"/>
</p:tagLst>
</file>

<file path=ppt/tags/tag843.xml><?xml version="1.0" encoding="utf-8"?>
<p:tagLst xmlns:a="http://schemas.openxmlformats.org/drawingml/2006/main" xmlns:r="http://schemas.openxmlformats.org/officeDocument/2006/relationships" xmlns:p="http://schemas.openxmlformats.org/presentationml/2006/main">
  <p:tag name="ORIGINALHEIGHT" val="2.256536"/>
  <p:tag name="ORIGINALWIDTH" val="2.933976"/>
  <p:tag name="EMFCHILD" val="True"/>
</p:tagLst>
</file>

<file path=ppt/tags/tag844.xml><?xml version="1.0" encoding="utf-8"?>
<p:tagLst xmlns:a="http://schemas.openxmlformats.org/drawingml/2006/main" xmlns:r="http://schemas.openxmlformats.org/officeDocument/2006/relationships" xmlns:p="http://schemas.openxmlformats.org/presentationml/2006/main">
  <p:tag name="ORIGINALHEIGHT" val="6.33622"/>
  <p:tag name="ORIGINALWIDTH" val="5.200472"/>
  <p:tag name="EMFCHILD" val="True"/>
</p:tagLst>
</file>

<file path=ppt/tags/tag845.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846.xml><?xml version="1.0" encoding="utf-8"?>
<p:tagLst xmlns:a="http://schemas.openxmlformats.org/drawingml/2006/main" xmlns:r="http://schemas.openxmlformats.org/officeDocument/2006/relationships" xmlns:p="http://schemas.openxmlformats.org/presentationml/2006/main">
  <p:tag name="ORIGINALHEIGHT" val="4.582795"/>
  <p:tag name="ORIGINALWIDTH" val="4.941457"/>
  <p:tag name="EMFCHILD" val="True"/>
</p:tagLst>
</file>

<file path=ppt/tags/tag847.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848.xml><?xml version="1.0" encoding="utf-8"?>
<p:tagLst xmlns:a="http://schemas.openxmlformats.org/drawingml/2006/main" xmlns:r="http://schemas.openxmlformats.org/officeDocument/2006/relationships" xmlns:p="http://schemas.openxmlformats.org/presentationml/2006/main">
  <p:tag name="ORIGINALHEIGHT" val="4.582795"/>
  <p:tag name="ORIGINALWIDTH" val="5.638819"/>
  <p:tag name="EMFCHILD" val="True"/>
</p:tagLst>
</file>

<file path=ppt/tags/tag849.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1.056037"/>
  <p:tag name="ORIGINALWIDTH" val="1.056037"/>
  <p:tag name="EMFCHILD" val="True"/>
</p:tagLst>
</file>

<file path=ppt/tags/tag850.xml><?xml version="1.0" encoding="utf-8"?>
<p:tagLst xmlns:a="http://schemas.openxmlformats.org/drawingml/2006/main" xmlns:r="http://schemas.openxmlformats.org/officeDocument/2006/relationships" xmlns:p="http://schemas.openxmlformats.org/presentationml/2006/main">
  <p:tag name="ORIGINALHEIGHT" val="4.592756"/>
  <p:tag name="ORIGINALWIDTH" val="7.621418"/>
  <p:tag name="EMFCHILD" val="True"/>
</p:tagLst>
</file>

<file path=ppt/tags/tag851.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852.xml><?xml version="1.0" encoding="utf-8"?>
<p:tagLst xmlns:a="http://schemas.openxmlformats.org/drawingml/2006/main" xmlns:r="http://schemas.openxmlformats.org/officeDocument/2006/relationships" xmlns:p="http://schemas.openxmlformats.org/presentationml/2006/main">
  <p:tag name="ORIGINALHEIGHT" val="6.804449"/>
  <p:tag name="ORIGINALWIDTH" val="5.973189"/>
  <p:tag name="LATEXADDIN" val="\documentclass{article}&#10;\usepackage{amsmath, amsfonts , amssymb, bm}&#10;\pagestyle{empty}&#10;\begin{document}&#10;&#10;&#10;\begin{align*}&#13;&#10;    L = \frac{1}{N}\sum^N_{i=1}logp(\bm{y}_i|\bm{q}_i,\bm{w}_i) - \bm{L}_1&#13;&#10;\end{align*}&#13;&#10;&#10;&#10;\end{document}"/>
  <p:tag name="IGUANATEXSIZE" val="20"/>
  <p:tag name="IGUANATEXCURSOR" val="209"/>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853.xml><?xml version="1.0" encoding="utf-8"?>
<p:tagLst xmlns:a="http://schemas.openxmlformats.org/drawingml/2006/main" xmlns:r="http://schemas.openxmlformats.org/officeDocument/2006/relationships" xmlns:p="http://schemas.openxmlformats.org/presentationml/2006/main">
  <p:tag name="ORIGINALHEIGHT" val="2.33122"/>
  <p:tag name="ORIGINALWIDTH" val="6.576417"/>
  <p:tag name="EMFCHILD" val="True"/>
</p:tagLst>
</file>

<file path=ppt/tags/tag854.xml><?xml version="1.0" encoding="utf-8"?>
<p:tagLst xmlns:a="http://schemas.openxmlformats.org/drawingml/2006/main" xmlns:r="http://schemas.openxmlformats.org/officeDocument/2006/relationships" xmlns:p="http://schemas.openxmlformats.org/presentationml/2006/main">
  <p:tag name="ORIGINALHEIGHT" val="6.635079"/>
  <p:tag name="ORIGINALWIDTH" val="3.263464"/>
  <p:tag name="EMFCHILD" val="True"/>
</p:tagLst>
</file>

<file path=ppt/tags/tag855.xml><?xml version="1.0" encoding="utf-8"?>
<p:tagLst xmlns:a="http://schemas.openxmlformats.org/drawingml/2006/main" xmlns:r="http://schemas.openxmlformats.org/officeDocument/2006/relationships" xmlns:p="http://schemas.openxmlformats.org/presentationml/2006/main">
  <p:tag name="ORIGINALHEIGHT" val="0.3984646"/>
  <p:tag name="ORIGINALWIDTH" val="9.024015"/>
  <p:tag name="EMFCHILD" val="True"/>
</p:tagLst>
</file>

<file path=ppt/tags/tag856.xml><?xml version="1.0" encoding="utf-8"?>
<p:tagLst xmlns:a="http://schemas.openxmlformats.org/drawingml/2006/main" xmlns:r="http://schemas.openxmlformats.org/officeDocument/2006/relationships" xmlns:p="http://schemas.openxmlformats.org/presentationml/2006/main">
  <p:tag name="ORIGINALHEIGHT" val="6.804449"/>
  <p:tag name="ORIGINALWIDTH" val="8.32685"/>
  <p:tag name="EMFCHILD" val="True"/>
</p:tagLst>
</file>

<file path=ppt/tags/tag857.xml><?xml version="1.0" encoding="utf-8"?>
<p:tagLst xmlns:a="http://schemas.openxmlformats.org/drawingml/2006/main" xmlns:r="http://schemas.openxmlformats.org/officeDocument/2006/relationships" xmlns:p="http://schemas.openxmlformats.org/presentationml/2006/main">
  <p:tag name="ORIGINALHEIGHT" val="4.76311"/>
  <p:tag name="ORIGINALWIDTH" val="6.167992"/>
  <p:tag name="EMFCHILD" val="True"/>
</p:tagLst>
</file>

<file path=ppt/tags/tag858.xml><?xml version="1.0" encoding="utf-8"?>
<p:tagLst xmlns:a="http://schemas.openxmlformats.org/drawingml/2006/main" xmlns:r="http://schemas.openxmlformats.org/officeDocument/2006/relationships" xmlns:p="http://schemas.openxmlformats.org/presentationml/2006/main">
  <p:tag name="ORIGINALHEIGHT" val="13.94768"/>
  <p:tag name="ORIGINALWIDTH" val="13.16276"/>
  <p:tag name="EMFCHILD" val="True"/>
</p:tagLst>
</file>

<file path=ppt/tags/tag859.xml><?xml version="1.0" encoding="utf-8"?>
<p:tagLst xmlns:a="http://schemas.openxmlformats.org/drawingml/2006/main" xmlns:r="http://schemas.openxmlformats.org/officeDocument/2006/relationships" xmlns:p="http://schemas.openxmlformats.org/presentationml/2006/main">
  <p:tag name="ORIGINALHEIGHT" val="4.693386"/>
  <p:tag name="ORIGINALWIDTH" val="2.09752"/>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1.056037"/>
  <p:tag name="ORIGINALWIDTH" val="1.056037"/>
  <p:tag name="EMFCHILD" val="True"/>
</p:tagLst>
</file>

<file path=ppt/tags/tag860.xml><?xml version="1.0" encoding="utf-8"?>
<p:tagLst xmlns:a="http://schemas.openxmlformats.org/drawingml/2006/main" xmlns:r="http://schemas.openxmlformats.org/officeDocument/2006/relationships" xmlns:p="http://schemas.openxmlformats.org/presentationml/2006/main">
  <p:tag name="ORIGINALHEIGHT" val="1.875945"/>
  <p:tag name="ORIGINALWIDTH" val="5.095"/>
  <p:tag name="EMFCHILD" val="True"/>
</p:tagLst>
</file>

<file path=ppt/tags/tag861.xml><?xml version="1.0" encoding="utf-8"?>
<p:tagLst xmlns:a="http://schemas.openxmlformats.org/drawingml/2006/main" xmlns:r="http://schemas.openxmlformats.org/officeDocument/2006/relationships" xmlns:p="http://schemas.openxmlformats.org/presentationml/2006/main">
  <p:tag name="ORIGINALHEIGHT" val="4.63063"/>
  <p:tag name="ORIGINALWIDTH" val="2.519803"/>
  <p:tag name="EMFCHILD" val="True"/>
</p:tagLst>
</file>

<file path=ppt/tags/tag862.xml><?xml version="1.0" encoding="utf-8"?>
<p:tagLst xmlns:a="http://schemas.openxmlformats.org/drawingml/2006/main" xmlns:r="http://schemas.openxmlformats.org/officeDocument/2006/relationships" xmlns:p="http://schemas.openxmlformats.org/presentationml/2006/main">
  <p:tag name="ORIGINALHEIGHT" val="7.023622"/>
  <p:tag name="ORIGINALWIDTH" val="2.116299"/>
  <p:tag name="EMFCHILD" val="True"/>
</p:tagLst>
</file>

<file path=ppt/tags/tag863.xml><?xml version="1.0" encoding="utf-8"?>
<p:tagLst xmlns:a="http://schemas.openxmlformats.org/drawingml/2006/main" xmlns:r="http://schemas.openxmlformats.org/officeDocument/2006/relationships" xmlns:p="http://schemas.openxmlformats.org/presentationml/2006/main">
  <p:tag name="ORIGINALHEIGHT" val="4.513071"/>
  <p:tag name="ORIGINALWIDTH" val="4.232638"/>
  <p:tag name="EMFCHILD" val="True"/>
</p:tagLst>
</file>

<file path=ppt/tags/tag864.xml><?xml version="1.0" encoding="utf-8"?>
<p:tagLst xmlns:a="http://schemas.openxmlformats.org/drawingml/2006/main" xmlns:r="http://schemas.openxmlformats.org/officeDocument/2006/relationships" xmlns:p="http://schemas.openxmlformats.org/presentationml/2006/main">
  <p:tag name="ORIGINALHEIGHT" val="6.445827"/>
  <p:tag name="ORIGINALWIDTH" val="4.539213"/>
  <p:tag name="EMFCHILD" val="True"/>
</p:tagLst>
</file>

<file path=ppt/tags/tag865.xml><?xml version="1.0" encoding="utf-8"?>
<p:tagLst xmlns:a="http://schemas.openxmlformats.org/drawingml/2006/main" xmlns:r="http://schemas.openxmlformats.org/officeDocument/2006/relationships" xmlns:p="http://schemas.openxmlformats.org/presentationml/2006/main">
  <p:tag name="ORIGINALHEIGHT" val="6.33622"/>
  <p:tag name="ORIGINALWIDTH" val="5.162244"/>
  <p:tag name="EMFCHILD" val="True"/>
</p:tagLst>
</file>

<file path=ppt/tags/tag866.xml><?xml version="1.0" encoding="utf-8"?>
<p:tagLst xmlns:a="http://schemas.openxmlformats.org/drawingml/2006/main" xmlns:r="http://schemas.openxmlformats.org/officeDocument/2006/relationships" xmlns:p="http://schemas.openxmlformats.org/presentationml/2006/main">
  <p:tag name="ORIGINALHEIGHT" val="9.962638"/>
  <p:tag name="ORIGINALWIDTH" val="2.294331"/>
  <p:tag name="EMFCHILD" val="True"/>
</p:tagLst>
</file>

<file path=ppt/tags/tag867.xml><?xml version="1.0" encoding="utf-8"?>
<p:tagLst xmlns:a="http://schemas.openxmlformats.org/drawingml/2006/main" xmlns:r="http://schemas.openxmlformats.org/officeDocument/2006/relationships" xmlns:p="http://schemas.openxmlformats.org/presentationml/2006/main">
  <p:tag name="ORIGINALHEIGHT" val="6.515551"/>
  <p:tag name="ORIGINALWIDTH" val="5.439134"/>
  <p:tag name="EMFCHILD" val="True"/>
</p:tagLst>
</file>

<file path=ppt/tags/tag868.xml><?xml version="1.0" encoding="utf-8"?>
<p:tagLst xmlns:a="http://schemas.openxmlformats.org/drawingml/2006/main" xmlns:r="http://schemas.openxmlformats.org/officeDocument/2006/relationships" xmlns:p="http://schemas.openxmlformats.org/presentationml/2006/main">
  <p:tag name="ORIGINALHEIGHT" val="4.693386"/>
  <p:tag name="ORIGINALWIDTH" val="2.09752"/>
  <p:tag name="EMFCHILD" val="True"/>
</p:tagLst>
</file>

<file path=ppt/tags/tag869.xml><?xml version="1.0" encoding="utf-8"?>
<p:tagLst xmlns:a="http://schemas.openxmlformats.org/drawingml/2006/main" xmlns:r="http://schemas.openxmlformats.org/officeDocument/2006/relationships" xmlns:p="http://schemas.openxmlformats.org/presentationml/2006/main">
  <p:tag name="ORIGINALHEIGHT" val="9.962638"/>
  <p:tag name="ORIGINALWIDTH" val="0.3955512"/>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2.978828"/>
  <p:tag name="ORIGINALWIDTH" val="1.165617"/>
  <p:tag name="EMFCHILD" val="True"/>
</p:tagLst>
</file>

<file path=ppt/tags/tag870.xml><?xml version="1.0" encoding="utf-8"?>
<p:tagLst xmlns:a="http://schemas.openxmlformats.org/drawingml/2006/main" xmlns:r="http://schemas.openxmlformats.org/officeDocument/2006/relationships" xmlns:p="http://schemas.openxmlformats.org/presentationml/2006/main">
  <p:tag name="ORIGINALHEIGHT" val="6.435827"/>
  <p:tag name="ORIGINALWIDTH" val="4.924882"/>
  <p:tag name="EMFCHILD" val="True"/>
</p:tagLst>
</file>

<file path=ppt/tags/tag871.xml><?xml version="1.0" encoding="utf-8"?>
<p:tagLst xmlns:a="http://schemas.openxmlformats.org/drawingml/2006/main" xmlns:r="http://schemas.openxmlformats.org/officeDocument/2006/relationships" xmlns:p="http://schemas.openxmlformats.org/presentationml/2006/main">
  <p:tag name="ORIGINALHEIGHT" val="4.693386"/>
  <p:tag name="ORIGINALWIDTH" val="2.09752"/>
  <p:tag name="EMFCHILD" val="True"/>
</p:tagLst>
</file>

<file path=ppt/tags/tag872.xml><?xml version="1.0" encoding="utf-8"?>
<p:tagLst xmlns:a="http://schemas.openxmlformats.org/drawingml/2006/main" xmlns:r="http://schemas.openxmlformats.org/officeDocument/2006/relationships" xmlns:p="http://schemas.openxmlformats.org/presentationml/2006/main">
  <p:tag name="ORIGINALHEIGHT" val="2.978819"/>
  <p:tag name="ORIGINALWIDTH" val="1.157047"/>
  <p:tag name="EMFCHILD" val="True"/>
</p:tagLst>
</file>

<file path=ppt/tags/tag873.xml><?xml version="1.0" encoding="utf-8"?>
<p:tagLst xmlns:a="http://schemas.openxmlformats.org/drawingml/2006/main" xmlns:r="http://schemas.openxmlformats.org/officeDocument/2006/relationships" xmlns:p="http://schemas.openxmlformats.org/presentationml/2006/main">
  <p:tag name="ORIGINALHEIGHT" val="4.592756"/>
  <p:tag name="ORIGINALWIDTH" val="7.565354"/>
  <p:tag name="EMFCHILD" val="True"/>
</p:tagLst>
</file>

<file path=ppt/tags/tag874.xml><?xml version="1.0" encoding="utf-8"?>
<p:tagLst xmlns:a="http://schemas.openxmlformats.org/drawingml/2006/main" xmlns:r="http://schemas.openxmlformats.org/officeDocument/2006/relationships" xmlns:p="http://schemas.openxmlformats.org/presentationml/2006/main">
  <p:tag name="ORIGINALHEIGHT" val="4.693386"/>
  <p:tag name="ORIGINALWIDTH" val="2.09752"/>
  <p:tag name="EMFCHILD" val="True"/>
</p:tagLst>
</file>

<file path=ppt/tags/tag875.xml><?xml version="1.0" encoding="utf-8"?>
<p:tagLst xmlns:a="http://schemas.openxmlformats.org/drawingml/2006/main" xmlns:r="http://schemas.openxmlformats.org/officeDocument/2006/relationships" xmlns:p="http://schemas.openxmlformats.org/presentationml/2006/main">
  <p:tag name="ORIGINALHEIGHT" val="9.962638"/>
  <p:tag name="ORIGINALWIDTH" val="2.294331"/>
  <p:tag name="EMFCHILD" val="True"/>
</p:tagLst>
</file>

<file path=ppt/tags/tag876.xml><?xml version="1.0" encoding="utf-8"?>
<p:tagLst xmlns:a="http://schemas.openxmlformats.org/drawingml/2006/main" xmlns:r="http://schemas.openxmlformats.org/officeDocument/2006/relationships" xmlns:p="http://schemas.openxmlformats.org/presentationml/2006/main">
  <p:tag name="ORIGINALHEIGHT" val="0.3985039"/>
  <p:tag name="ORIGINALWIDTH" val="6.042402"/>
  <p:tag name="EMFCHILD" val="True"/>
</p:tagLst>
</file>

<file path=ppt/tags/tag877.xml><?xml version="1.0" encoding="utf-8"?>
<p:tagLst xmlns:a="http://schemas.openxmlformats.org/drawingml/2006/main" xmlns:r="http://schemas.openxmlformats.org/officeDocument/2006/relationships" xmlns:p="http://schemas.openxmlformats.org/presentationml/2006/main">
  <p:tag name="ORIGINALHEIGHT" val="6.83437"/>
  <p:tag name="ORIGINALWIDTH" val="6.566535"/>
  <p:tag name="EMFCHILD" val="True"/>
</p:tagLst>
</file>

<file path=ppt/tags/tag878.xml><?xml version="1.0" encoding="utf-8"?>
<p:tagLst xmlns:a="http://schemas.openxmlformats.org/drawingml/2006/main" xmlns:r="http://schemas.openxmlformats.org/officeDocument/2006/relationships" xmlns:p="http://schemas.openxmlformats.org/presentationml/2006/main">
  <p:tag name="ORIGINALHEIGHT" val="4.63063"/>
  <p:tag name="ORIGINALWIDTH" val="2.519803"/>
  <p:tag name="EMFCHILD" val="True"/>
</p:tagLst>
</file>

<file path=ppt/tags/tag879.xml><?xml version="1.0" encoding="utf-8"?>
<p:tagLst xmlns:a="http://schemas.openxmlformats.org/drawingml/2006/main" xmlns:r="http://schemas.openxmlformats.org/officeDocument/2006/relationships" xmlns:p="http://schemas.openxmlformats.org/presentationml/2006/main">
  <p:tag name="ORIGINALHEIGHT" val="6.804449"/>
  <p:tag name="ORIGINALWIDTH" val="7.611457"/>
  <p:tag name="LATEXADDIN" val="\documentclass{article}&#10;\usepackage{amsmath, amsfonts , amssymb, bm}&#10;\pagestyle{empty}&#10;\begin{document}&#10;&#10;$D=\{(x_i,t_i.y_i)\}^N_{i=1}$&#10;&#10;&#10;\end{document}"/>
  <p:tag name="IGUANATEXSIZE" val="20"/>
  <p:tag name="IGUANATEXCURSOR" val="134"/>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6.993745"/>
  <p:tag name="ORIGINALWIDTH" val="5.818154"/>
  <p:tag name="EMFCHILD" val="True"/>
</p:tagLst>
</file>

<file path=ppt/tags/tag880.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881.xml><?xml version="1.0" encoding="utf-8"?>
<p:tagLst xmlns:a="http://schemas.openxmlformats.org/drawingml/2006/main" xmlns:r="http://schemas.openxmlformats.org/officeDocument/2006/relationships" xmlns:p="http://schemas.openxmlformats.org/presentationml/2006/main">
  <p:tag name="ORIGINALHEIGHT" val="9.962638"/>
  <p:tag name="ORIGINALWIDTH" val="3.536732"/>
  <p:tag name="EMFCHILD" val="True"/>
</p:tagLst>
</file>

<file path=ppt/tags/tag882.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883.xml><?xml version="1.0" encoding="utf-8"?>
<p:tagLst xmlns:a="http://schemas.openxmlformats.org/drawingml/2006/main" xmlns:r="http://schemas.openxmlformats.org/officeDocument/2006/relationships" xmlns:p="http://schemas.openxmlformats.org/presentationml/2006/main">
  <p:tag name="ORIGINALHEIGHT" val="4.513071"/>
  <p:tag name="ORIGINALWIDTH" val="4.961378"/>
  <p:tag name="EMFCHILD" val="True"/>
</p:tagLst>
</file>

<file path=ppt/tags/tag884.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885.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886.xml><?xml version="1.0" encoding="utf-8"?>
<p:tagLst xmlns:a="http://schemas.openxmlformats.org/drawingml/2006/main" xmlns:r="http://schemas.openxmlformats.org/officeDocument/2006/relationships" xmlns:p="http://schemas.openxmlformats.org/presentationml/2006/main">
  <p:tag name="ORIGINALHEIGHT" val="6.346181"/>
  <p:tag name="ORIGINALWIDTH" val="3.058504"/>
  <p:tag name="EMFCHILD" val="True"/>
</p:tagLst>
</file>

<file path=ppt/tags/tag887.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888.xml><?xml version="1.0" encoding="utf-8"?>
<p:tagLst xmlns:a="http://schemas.openxmlformats.org/drawingml/2006/main" xmlns:r="http://schemas.openxmlformats.org/officeDocument/2006/relationships" xmlns:p="http://schemas.openxmlformats.org/presentationml/2006/main">
  <p:tag name="ORIGINALHEIGHT" val="1.056024"/>
  <p:tag name="ORIGINALWIDTH" val="1.056024"/>
  <p:tag name="EMFCHILD" val="True"/>
</p:tagLst>
</file>

<file path=ppt/tags/tag889.xml><?xml version="1.0" encoding="utf-8"?>
<p:tagLst xmlns:a="http://schemas.openxmlformats.org/drawingml/2006/main" xmlns:r="http://schemas.openxmlformats.org/officeDocument/2006/relationships" xmlns:p="http://schemas.openxmlformats.org/presentationml/2006/main">
  <p:tag name="ORIGINALHEIGHT" val="6.445827"/>
  <p:tag name="ORIGINALWIDTH" val="4.592756"/>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4.714305"/>
  <p:tag name="ORIGINALWIDTH" val="5.209449"/>
  <p:tag name="EMFCHILD" val="True"/>
</p:tagLst>
</file>

<file path=ppt/tags/tag890.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891.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892.xml><?xml version="1.0" encoding="utf-8"?>
<p:tagLst xmlns:a="http://schemas.openxmlformats.org/drawingml/2006/main" xmlns:r="http://schemas.openxmlformats.org/officeDocument/2006/relationships" xmlns:p="http://schemas.openxmlformats.org/presentationml/2006/main">
  <p:tag name="ORIGINALHEIGHT" val="9.962638"/>
  <p:tag name="ORIGINALWIDTH" val="3.536732"/>
  <p:tag name="EMFCHILD" val="True"/>
</p:tagLst>
</file>

<file path=ppt/tags/tag893.xml><?xml version="1.0" encoding="utf-8"?>
<p:tagLst xmlns:a="http://schemas.openxmlformats.org/drawingml/2006/main" xmlns:r="http://schemas.openxmlformats.org/officeDocument/2006/relationships" xmlns:p="http://schemas.openxmlformats.org/presentationml/2006/main">
  <p:tag name="ORIGINALHEIGHT" val="4.76311"/>
  <p:tag name="ORIGINALWIDTH" val="6.213661"/>
  <p:tag name="EMFCHILD" val="True"/>
</p:tagLst>
</file>

<file path=ppt/tags/tag894.xml><?xml version="1.0" encoding="utf-8"?>
<p:tagLst xmlns:a="http://schemas.openxmlformats.org/drawingml/2006/main" xmlns:r="http://schemas.openxmlformats.org/officeDocument/2006/relationships" xmlns:p="http://schemas.openxmlformats.org/presentationml/2006/main">
  <p:tag name="ORIGINALHEIGHT" val="4.693386"/>
  <p:tag name="ORIGINALWIDTH" val="2.113071"/>
  <p:tag name="EMFCHILD" val="True"/>
</p:tagLst>
</file>

<file path=ppt/tags/tag895.xml><?xml version="1.0" encoding="utf-8"?>
<p:tagLst xmlns:a="http://schemas.openxmlformats.org/drawingml/2006/main" xmlns:r="http://schemas.openxmlformats.org/officeDocument/2006/relationships" xmlns:p="http://schemas.openxmlformats.org/presentationml/2006/main">
  <p:tag name="ORIGINALHEIGHT" val="1.875945"/>
  <p:tag name="ORIGINALWIDTH" val="5.132717"/>
  <p:tag name="EMFCHILD" val="True"/>
</p:tagLst>
</file>

<file path=ppt/tags/tag896.xml><?xml version="1.0" encoding="utf-8"?>
<p:tagLst xmlns:a="http://schemas.openxmlformats.org/drawingml/2006/main" xmlns:r="http://schemas.openxmlformats.org/officeDocument/2006/relationships" xmlns:p="http://schemas.openxmlformats.org/presentationml/2006/main">
  <p:tag name="ORIGINALHEIGHT" val="4.63063"/>
  <p:tag name="ORIGINALWIDTH" val="2.538465"/>
  <p:tag name="EMFCHILD" val="True"/>
</p:tagLst>
</file>

<file path=ppt/tags/tag897.xml><?xml version="1.0" encoding="utf-8"?>
<p:tagLst xmlns:a="http://schemas.openxmlformats.org/drawingml/2006/main" xmlns:r="http://schemas.openxmlformats.org/officeDocument/2006/relationships" xmlns:p="http://schemas.openxmlformats.org/presentationml/2006/main">
  <p:tag name="ORIGINALHEIGHT" val="6.33622"/>
  <p:tag name="ORIGINALWIDTH" val="5.200472"/>
  <p:tag name="LATEXADDIN" val="\documentclass{article}&#10;\usepackage{amsmath, amsfonts , amssymb, bm}&#10;\pagestyle{empty}&#10;\begin{document}&#10;&#10;\begin{align*}&#13;&#10;    p(\bm{z}|\bm{x},\bm{w}) = exp(\bm{\theta}^T g(\bm{x},\bm{w},\bm{z}))&#13;&#10;\end{align*}&#13;&#10;&#10;&#10;&#10;\end{document}"/>
  <p:tag name="IGUANATEXSIZE" val="20"/>
  <p:tag name="IGUANATEXCURSOR" val="20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898.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899.xml><?xml version="1.0" encoding="utf-8"?>
<p:tagLst xmlns:a="http://schemas.openxmlformats.org/drawingml/2006/main" xmlns:r="http://schemas.openxmlformats.org/officeDocument/2006/relationships" xmlns:p="http://schemas.openxmlformats.org/presentationml/2006/main">
  <p:tag name="ORIGINALHEIGHT" val="4.582795"/>
  <p:tag name="ORIGINALWIDTH" val="4.941457"/>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4.293898"/>
  <p:tag name="ORIGINALWIDTH" val="5.021142"/>
  <p:tag name="EMFCHILD" val="True"/>
</p:tagLst>
</file>

<file path=ppt/tags/tag90.xml><?xml version="1.0" encoding="utf-8"?>
<p:tagLst xmlns:a="http://schemas.openxmlformats.org/drawingml/2006/main" xmlns:r="http://schemas.openxmlformats.org/officeDocument/2006/relationships" xmlns:p="http://schemas.openxmlformats.org/presentationml/2006/main">
  <p:tag name="ORIGINALHEIGHT" val="9.962598"/>
  <p:tag name="ORIGINALWIDTH" val="1.364873"/>
  <p:tag name="EMFCHILD" val="True"/>
</p:tagLst>
</file>

<file path=ppt/tags/tag900.xml><?xml version="1.0" encoding="utf-8"?>
<p:tagLst xmlns:a="http://schemas.openxmlformats.org/drawingml/2006/main" xmlns:r="http://schemas.openxmlformats.org/officeDocument/2006/relationships" xmlns:p="http://schemas.openxmlformats.org/presentationml/2006/main">
  <p:tag name="ORIGINALHEIGHT" val="9.962638"/>
  <p:tag name="ORIGINALWIDTH" val="0.3985039"/>
  <p:tag name="EMFCHILD" val="True"/>
</p:tagLst>
</file>

<file path=ppt/tags/tag901.xml><?xml version="1.0" encoding="utf-8"?>
<p:tagLst xmlns:a="http://schemas.openxmlformats.org/drawingml/2006/main" xmlns:r="http://schemas.openxmlformats.org/officeDocument/2006/relationships" xmlns:p="http://schemas.openxmlformats.org/presentationml/2006/main">
  <p:tag name="ORIGINALHEIGHT" val="4.582795"/>
  <p:tag name="ORIGINALWIDTH" val="5.638819"/>
  <p:tag name="EMFCHILD" val="True"/>
</p:tagLst>
</file>

<file path=ppt/tags/tag902.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903.xml><?xml version="1.0" encoding="utf-8"?>
<p:tagLst xmlns:a="http://schemas.openxmlformats.org/drawingml/2006/main" xmlns:r="http://schemas.openxmlformats.org/officeDocument/2006/relationships" xmlns:p="http://schemas.openxmlformats.org/presentationml/2006/main">
  <p:tag name="ORIGINALHEIGHT" val="4.592756"/>
  <p:tag name="ORIGINALWIDTH" val="7.621418"/>
  <p:tag name="EMFCHILD" val="True"/>
</p:tagLst>
</file>

<file path=ppt/tags/tag904.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905.xml><?xml version="1.0" encoding="utf-8"?>
<p:tagLst xmlns:a="http://schemas.openxmlformats.org/drawingml/2006/main" xmlns:r="http://schemas.openxmlformats.org/officeDocument/2006/relationships" xmlns:p="http://schemas.openxmlformats.org/presentationml/2006/main">
  <p:tag name="ORIGINALHEIGHT" val="2.33122"/>
  <p:tag name="ORIGINALWIDTH" val="6.625118"/>
  <p:tag name="EMFCHILD" val="True"/>
</p:tagLst>
</file>

<file path=ppt/tags/tag906.xml><?xml version="1.0" encoding="utf-8"?>
<p:tagLst xmlns:a="http://schemas.openxmlformats.org/drawingml/2006/main" xmlns:r="http://schemas.openxmlformats.org/officeDocument/2006/relationships" xmlns:p="http://schemas.openxmlformats.org/presentationml/2006/main">
  <p:tag name="ORIGINALHEIGHT" val="4.513071"/>
  <p:tag name="ORIGINALWIDTH" val="3.82563"/>
  <p:tag name="EMFCHILD" val="True"/>
</p:tagLst>
</file>

<file path=ppt/tags/tag907.xml><?xml version="1.0" encoding="utf-8"?>
<p:tagLst xmlns:a="http://schemas.openxmlformats.org/drawingml/2006/main" xmlns:r="http://schemas.openxmlformats.org/officeDocument/2006/relationships" xmlns:p="http://schemas.openxmlformats.org/presentationml/2006/main">
  <p:tag name="ORIGINALHEIGHT" val="4.513071"/>
  <p:tag name="ORIGINALWIDTH" val="4.961378"/>
  <p:tag name="EMFCHILD" val="True"/>
</p:tagLst>
</file>

<file path=ppt/tags/tag908.xml><?xml version="1.0" encoding="utf-8"?>
<p:tagLst xmlns:a="http://schemas.openxmlformats.org/drawingml/2006/main" xmlns:r="http://schemas.openxmlformats.org/officeDocument/2006/relationships" xmlns:p="http://schemas.openxmlformats.org/presentationml/2006/main">
  <p:tag name="ORIGINALHEIGHT" val="6.33622"/>
  <p:tag name="ORIGINALWIDTH" val="5.200472"/>
  <p:tag name="EMFCHILD" val="True"/>
</p:tagLst>
</file>

<file path=ppt/tags/tag90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5.778303"/>
  <p:tag name="ORIGINALWIDTH" val="4.981277"/>
  <p:tag name="EMFCHILD" val="True"/>
</p:tagLst>
</file>

<file path=ppt/tags/tag910.xml><?xml version="1.0" encoding="utf-8"?>
<p:tagLst xmlns:a="http://schemas.openxmlformats.org/drawingml/2006/main" xmlns:r="http://schemas.openxmlformats.org/officeDocument/2006/relationships" xmlns:p="http://schemas.openxmlformats.org/presentationml/2006/main">
  <p:tag name="ORIGINALHEIGHT" val="7.073464"/>
  <p:tag name="ORIGINALWIDTH" val="4.99126"/>
  <p:tag name="EMFCHILD" val="True"/>
</p:tagLst>
</file>

<file path=ppt/tags/tag911.xml><?xml version="1.0" encoding="utf-8"?>
<p:tagLst xmlns:a="http://schemas.openxmlformats.org/drawingml/2006/main" xmlns:r="http://schemas.openxmlformats.org/officeDocument/2006/relationships" xmlns:p="http://schemas.openxmlformats.org/presentationml/2006/main">
  <p:tag name="ORIGINALHEIGHT" val="4.714292"/>
  <p:tag name="ORIGINALWIDTH" val="5.209449"/>
  <p:tag name="EMFCHILD" val="True"/>
</p:tagLst>
</file>

<file path=ppt/tags/tag912.xml><?xml version="1.0" encoding="utf-8"?>
<p:tagLst xmlns:a="http://schemas.openxmlformats.org/drawingml/2006/main" xmlns:r="http://schemas.openxmlformats.org/officeDocument/2006/relationships" xmlns:p="http://schemas.openxmlformats.org/presentationml/2006/main">
  <p:tag name="ORIGINALHEIGHT" val="6.445827"/>
  <p:tag name="ORIGINALWIDTH" val="4.572834"/>
  <p:tag name="EMFCHILD" val="True"/>
</p:tagLst>
</file>

<file path=ppt/tags/tag913.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914.xml><?xml version="1.0" encoding="utf-8"?>
<p:tagLst xmlns:a="http://schemas.openxmlformats.org/drawingml/2006/main" xmlns:r="http://schemas.openxmlformats.org/officeDocument/2006/relationships" xmlns:p="http://schemas.openxmlformats.org/presentationml/2006/main">
  <p:tag name="ORIGINALHEIGHT" val="4.582795"/>
  <p:tag name="ORIGINALWIDTH" val="5.638819"/>
  <p:tag name="EMFCHILD" val="True"/>
</p:tagLst>
</file>

<file path=ppt/tags/tag915.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916.xml><?xml version="1.0" encoding="utf-8"?>
<p:tagLst xmlns:a="http://schemas.openxmlformats.org/drawingml/2006/main" xmlns:r="http://schemas.openxmlformats.org/officeDocument/2006/relationships" xmlns:p="http://schemas.openxmlformats.org/presentationml/2006/main">
  <p:tag name="ORIGINALHEIGHT" val="4.592756"/>
  <p:tag name="ORIGINALWIDTH" val="7.621418"/>
  <p:tag name="EMFCHILD" val="True"/>
</p:tagLst>
</file>

<file path=ppt/tags/tag917.xml><?xml version="1.0" encoding="utf-8"?>
<p:tagLst xmlns:a="http://schemas.openxmlformats.org/drawingml/2006/main" xmlns:r="http://schemas.openxmlformats.org/officeDocument/2006/relationships" xmlns:p="http://schemas.openxmlformats.org/presentationml/2006/main">
  <p:tag name="ORIGINALHEIGHT" val="2.978819"/>
  <p:tag name="ORIGINALWIDTH" val="1.165591"/>
  <p:tag name="EMFCHILD" val="True"/>
</p:tagLst>
</file>

<file path=ppt/tags/tag918.xml><?xml version="1.0" encoding="utf-8"?>
<p:tagLst xmlns:a="http://schemas.openxmlformats.org/drawingml/2006/main" xmlns:r="http://schemas.openxmlformats.org/officeDocument/2006/relationships" xmlns:p="http://schemas.openxmlformats.org/presentationml/2006/main">
  <p:tag name="ORIGINALHEIGHT" val="4.582795"/>
  <p:tag name="ORIGINALWIDTH" val="4.941457"/>
  <p:tag name="EMFCHILD" val="True"/>
</p:tagLst>
</file>

<file path=ppt/tags/tag919.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6.824366"/>
  <p:tag name="ORIGINALWIDTH" val="6.844314"/>
  <p:tag name="EMFCHILD" val="True"/>
</p:tagLst>
</file>

<file path=ppt/tags/tag920.xml><?xml version="1.0" encoding="utf-8"?>
<p:tagLst xmlns:a="http://schemas.openxmlformats.org/drawingml/2006/main" xmlns:r="http://schemas.openxmlformats.org/officeDocument/2006/relationships" xmlns:p="http://schemas.openxmlformats.org/presentationml/2006/main">
  <p:tag name="ORIGINALHEIGHT" val="9.962638"/>
  <p:tag name="ORIGINALWIDTH" val="2.311299"/>
  <p:tag name="EMFCHILD" val="True"/>
</p:tagLst>
</file>

<file path=ppt/tags/tag921.xml><?xml version="1.0" encoding="utf-8"?>
<p:tagLst xmlns:a="http://schemas.openxmlformats.org/drawingml/2006/main" xmlns:r="http://schemas.openxmlformats.org/officeDocument/2006/relationships" xmlns:p="http://schemas.openxmlformats.org/presentationml/2006/main">
  <p:tag name="ORIGINALHEIGHT" val="54.81898"/>
  <p:tag name="ORIGINALWIDTH" val="124.4165"/>
  <p:tag name="OUTPUTTYPE" val="SVG"/>
  <p:tag name="IGUANATEXVERSION" val="160"/>
  <p:tag name="LATEXADDIN" val="\documentclass{article}&#10;\usepackage{amsmath, amsfonts , amssymb, bm}&#10;\pagestyle{empty}&#10;\begin{document}&#10;&#10;\begin{gather*}&#10;    \bm{H}_{r_i} = \text{BERT}(\bm{q}, \bm{r}_i) \\&#10;    \bm{H}_{c_j} = \text{BERT}(\bm{q}, \bm{c}_j) \\&#10;    \bm{P}_{r_i} = \text{Binary Classifier}(\bm{H}_{r_i}) \\&#10;    \bm{P}_{c_j} = \text{Binary Classifier}(\bm{H}_{c_j})&#10;\end{gather*}&#10;&#10;&#10;\end{document}"/>
  <p:tag name="IGUANATEXSIZE" val="18"/>
  <p:tag name="IGUANATEXCURSOR" val="35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922.xml><?xml version="1.0" encoding="utf-8"?>
<p:tagLst xmlns:a="http://schemas.openxmlformats.org/drawingml/2006/main" xmlns:r="http://schemas.openxmlformats.org/officeDocument/2006/relationships" xmlns:p="http://schemas.openxmlformats.org/presentationml/2006/main">
  <p:tag name="ORIGINALHEIGHT" val="6.712292"/>
  <p:tag name="ORIGINALWIDTH" val="9.803237"/>
  <p:tag name="LATEXADDIN" val="\documentclass{article}&#10;\usepackage{amsmath, amsfonts , amssymb, bm}&#10;\pagestyle{empty}&#10;\begin{document}&#10;&#10;\begin{gather*}&#10;    \bm{H}_{r_i} = \text{BERT}(\bm{q}, \bm{r}_i) \\&#10;    \bm{H}_{c_j} = \text{BERT}(\bm{q}, \bm{c}_j) \\&#10;    \bm{P}_{r_i} = \text{Binary Classifier}(\bm{H}_{r_i}) \\&#10;    \bm{P}_{c_j} = \text{Binary Classifier}(\bm{H}_{c_j})&#10;\end{gather*}&#10;&#10;&#10;\end{document}"/>
  <p:tag name="IGUANATEXSIZE" val="18"/>
  <p:tag name="IGUANATEXCURSOR" val="356"/>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923.xml><?xml version="1.0" encoding="utf-8"?>
<p:tagLst xmlns:a="http://schemas.openxmlformats.org/drawingml/2006/main" xmlns:r="http://schemas.openxmlformats.org/officeDocument/2006/relationships" xmlns:p="http://schemas.openxmlformats.org/presentationml/2006/main">
  <p:tag name="ORIGINALHEIGHT" val="3.08902"/>
  <p:tag name="ORIGINALWIDTH" val="3.242826"/>
  <p:tag name="EMFCHILD" val="True"/>
</p:tagLst>
</file>

<file path=ppt/tags/tag924.xml><?xml version="1.0" encoding="utf-8"?>
<p:tagLst xmlns:a="http://schemas.openxmlformats.org/drawingml/2006/main" xmlns:r="http://schemas.openxmlformats.org/officeDocument/2006/relationships" xmlns:p="http://schemas.openxmlformats.org/presentationml/2006/main">
  <p:tag name="ORIGINALHEIGHT" val="3.317017"/>
  <p:tag name="ORIGINALWIDTH" val="1.753412"/>
  <p:tag name="EMFCHILD" val="True"/>
</p:tagLst>
</file>

<file path=ppt/tags/tag925.xml><?xml version="1.0" encoding="utf-8"?>
<p:tagLst xmlns:a="http://schemas.openxmlformats.org/drawingml/2006/main" xmlns:r="http://schemas.openxmlformats.org/officeDocument/2006/relationships" xmlns:p="http://schemas.openxmlformats.org/presentationml/2006/main">
  <p:tag name="ORIGINALHEIGHT" val="2.289589"/>
  <p:tag name="ORIGINALWIDTH" val="6.625154"/>
  <p:tag name="EMFCHILD" val="True"/>
</p:tagLst>
</file>

<file path=ppt/tags/tag926.xml><?xml version="1.0" encoding="utf-8"?>
<p:tagLst xmlns:a="http://schemas.openxmlformats.org/drawingml/2006/main" xmlns:r="http://schemas.openxmlformats.org/officeDocument/2006/relationships" xmlns:p="http://schemas.openxmlformats.org/presentationml/2006/main">
  <p:tag name="ORIGINALHEIGHT" val="6.68294"/>
  <p:tag name="ORIGINALWIDTH" val="6.12699"/>
  <p:tag name="EMFCHILD" val="True"/>
</p:tagLst>
</file>

<file path=ppt/tags/tag927.xml><?xml version="1.0" encoding="utf-8"?>
<p:tagLst xmlns:a="http://schemas.openxmlformats.org/drawingml/2006/main" xmlns:r="http://schemas.openxmlformats.org/officeDocument/2006/relationships" xmlns:p="http://schemas.openxmlformats.org/presentationml/2006/main">
  <p:tag name="ORIGINALHEIGHT" val="6.653587"/>
  <p:tag name="ORIGINALWIDTH" val="6.166842"/>
  <p:tag name="EMFCHILD" val="True"/>
</p:tagLst>
</file>

<file path=ppt/tags/tag928.xml><?xml version="1.0" encoding="utf-8"?>
<p:tagLst xmlns:a="http://schemas.openxmlformats.org/drawingml/2006/main" xmlns:r="http://schemas.openxmlformats.org/officeDocument/2006/relationships" xmlns:p="http://schemas.openxmlformats.org/presentationml/2006/main">
  <p:tag name="ORIGINALHEIGHT" val="6.898207"/>
  <p:tag name="ORIGINALWIDTH" val="6.94392"/>
  <p:tag name="EMFCHILD" val="True"/>
</p:tagLst>
</file>

<file path=ppt/tags/tag929.xml><?xml version="1.0" encoding="utf-8"?>
<p:tagLst xmlns:a="http://schemas.openxmlformats.org/drawingml/2006/main" xmlns:r="http://schemas.openxmlformats.org/officeDocument/2006/relationships" xmlns:p="http://schemas.openxmlformats.org/presentationml/2006/main">
  <p:tag name="ORIGINALHEIGHT" val="6.624235"/>
  <p:tag name="ORIGINALWIDTH" val="6.465748"/>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4.630621"/>
  <p:tag name="ORIGINALWIDTH" val="3.082415"/>
  <p:tag name="EMFCHILD" val="True"/>
</p:tagLst>
</file>

<file path=ppt/tags/tag930.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31.xml><?xml version="1.0" encoding="utf-8"?>
<p:tagLst xmlns:a="http://schemas.openxmlformats.org/drawingml/2006/main" xmlns:r="http://schemas.openxmlformats.org/officeDocument/2006/relationships" xmlns:p="http://schemas.openxmlformats.org/presentationml/2006/main">
  <p:tag name="ORIGINALHEIGHT" val="6.32091"/>
  <p:tag name="ORIGINALWIDTH" val="4.961374"/>
  <p:tag name="EMFCHILD" val="True"/>
</p:tagLst>
</file>

<file path=ppt/tags/tag932.xml><?xml version="1.0" encoding="utf-8"?>
<p:tagLst xmlns:a="http://schemas.openxmlformats.org/drawingml/2006/main" xmlns:r="http://schemas.openxmlformats.org/officeDocument/2006/relationships" xmlns:p="http://schemas.openxmlformats.org/presentationml/2006/main">
  <p:tag name="ORIGINALHEIGHT" val="2.925634"/>
  <p:tag name="ORIGINALWIDTH" val="1.165617"/>
  <p:tag name="EMFCHILD" val="True"/>
</p:tagLst>
</file>

<file path=ppt/tags/tag933.xml><?xml version="1.0" encoding="utf-8"?>
<p:tagLst xmlns:a="http://schemas.openxmlformats.org/drawingml/2006/main" xmlns:r="http://schemas.openxmlformats.org/officeDocument/2006/relationships" xmlns:p="http://schemas.openxmlformats.org/presentationml/2006/main">
  <p:tag name="ORIGINALHEIGHT" val="4.500962"/>
  <p:tag name="ORIGINALWIDTH" val="4.712293"/>
  <p:tag name="EMFCHILD" val="True"/>
</p:tagLst>
</file>

<file path=ppt/tags/tag934.xml><?xml version="1.0" encoding="utf-8"?>
<p:tagLst xmlns:a="http://schemas.openxmlformats.org/drawingml/2006/main" xmlns:r="http://schemas.openxmlformats.org/officeDocument/2006/relationships" xmlns:p="http://schemas.openxmlformats.org/presentationml/2006/main">
  <p:tag name="ORIGINALHEIGHT" val="4.60958"/>
  <p:tag name="ORIGINALWIDTH" val="2.113036"/>
  <p:tag name="EMFCHILD" val="True"/>
</p:tagLst>
</file>

<file path=ppt/tags/tag935.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36.xml><?xml version="1.0" encoding="utf-8"?>
<p:tagLst xmlns:a="http://schemas.openxmlformats.org/drawingml/2006/main" xmlns:r="http://schemas.openxmlformats.org/officeDocument/2006/relationships" xmlns:p="http://schemas.openxmlformats.org/presentationml/2006/main">
  <p:tag name="ORIGINALHEIGHT" val="6.712292"/>
  <p:tag name="ORIGINALWIDTH" val="9.803237"/>
  <p:tag name="EMFCHILD" val="True"/>
</p:tagLst>
</file>

<file path=ppt/tags/tag937.xml><?xml version="1.0" encoding="utf-8"?>
<p:tagLst xmlns:a="http://schemas.openxmlformats.org/drawingml/2006/main" xmlns:r="http://schemas.openxmlformats.org/officeDocument/2006/relationships" xmlns:p="http://schemas.openxmlformats.org/presentationml/2006/main">
  <p:tag name="ORIGINALHEIGHT" val="3.08902"/>
  <p:tag name="ORIGINALWIDTH" val="3.019641"/>
  <p:tag name="EMFCHILD" val="True"/>
</p:tagLst>
</file>

<file path=ppt/tags/tag938.xml><?xml version="1.0" encoding="utf-8"?>
<p:tagLst xmlns:a="http://schemas.openxmlformats.org/drawingml/2006/main" xmlns:r="http://schemas.openxmlformats.org/officeDocument/2006/relationships" xmlns:p="http://schemas.openxmlformats.org/presentationml/2006/main">
  <p:tag name="ORIGINALHEIGHT" val="4.266142"/>
  <p:tag name="ORIGINALWIDTH" val="2.356124"/>
  <p:tag name="EMFCHILD" val="True"/>
</p:tagLst>
</file>

<file path=ppt/tags/tag939.xml><?xml version="1.0" encoding="utf-8"?>
<p:tagLst xmlns:a="http://schemas.openxmlformats.org/drawingml/2006/main" xmlns:r="http://schemas.openxmlformats.org/officeDocument/2006/relationships" xmlns:p="http://schemas.openxmlformats.org/presentationml/2006/main">
  <p:tag name="ORIGINALHEIGHT" val="2.289589"/>
  <p:tag name="ORIGINALWIDTH" val="6.625154"/>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4.90958"/>
  <p:tag name="ORIGINALWIDTH" val="3.584515"/>
  <p:tag name="EMFCHILD" val="True"/>
</p:tagLst>
</file>

<file path=ppt/tags/tag940.xml><?xml version="1.0" encoding="utf-8"?>
<p:tagLst xmlns:a="http://schemas.openxmlformats.org/drawingml/2006/main" xmlns:r="http://schemas.openxmlformats.org/officeDocument/2006/relationships" xmlns:p="http://schemas.openxmlformats.org/presentationml/2006/main">
  <p:tag name="ORIGINALHEIGHT" val="6.68294"/>
  <p:tag name="ORIGINALWIDTH" val="6.12699"/>
  <p:tag name="EMFCHILD" val="True"/>
</p:tagLst>
</file>

<file path=ppt/tags/tag941.xml><?xml version="1.0" encoding="utf-8"?>
<p:tagLst xmlns:a="http://schemas.openxmlformats.org/drawingml/2006/main" xmlns:r="http://schemas.openxmlformats.org/officeDocument/2006/relationships" xmlns:p="http://schemas.openxmlformats.org/presentationml/2006/main">
  <p:tag name="ORIGINALHEIGHT" val="6.653587"/>
  <p:tag name="ORIGINALWIDTH" val="6.166842"/>
  <p:tag name="EMFCHILD" val="True"/>
</p:tagLst>
</file>

<file path=ppt/tags/tag942.xml><?xml version="1.0" encoding="utf-8"?>
<p:tagLst xmlns:a="http://schemas.openxmlformats.org/drawingml/2006/main" xmlns:r="http://schemas.openxmlformats.org/officeDocument/2006/relationships" xmlns:p="http://schemas.openxmlformats.org/presentationml/2006/main">
  <p:tag name="ORIGINALHEIGHT" val="6.898207"/>
  <p:tag name="ORIGINALWIDTH" val="6.94392"/>
  <p:tag name="EMFCHILD" val="True"/>
</p:tagLst>
</file>

<file path=ppt/tags/tag943.xml><?xml version="1.0" encoding="utf-8"?>
<p:tagLst xmlns:a="http://schemas.openxmlformats.org/drawingml/2006/main" xmlns:r="http://schemas.openxmlformats.org/officeDocument/2006/relationships" xmlns:p="http://schemas.openxmlformats.org/presentationml/2006/main">
  <p:tag name="ORIGINALHEIGHT" val="6.624235"/>
  <p:tag name="ORIGINALWIDTH" val="6.465748"/>
  <p:tag name="EMFCHILD" val="True"/>
</p:tagLst>
</file>

<file path=ppt/tags/tag944.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45.xml><?xml version="1.0" encoding="utf-8"?>
<p:tagLst xmlns:a="http://schemas.openxmlformats.org/drawingml/2006/main" xmlns:r="http://schemas.openxmlformats.org/officeDocument/2006/relationships" xmlns:p="http://schemas.openxmlformats.org/presentationml/2006/main">
  <p:tag name="ORIGINALHEIGHT" val="6.32091"/>
  <p:tag name="ORIGINALWIDTH" val="4.961374"/>
  <p:tag name="EMFCHILD" val="True"/>
</p:tagLst>
</file>

<file path=ppt/tags/tag946.xml><?xml version="1.0" encoding="utf-8"?>
<p:tagLst xmlns:a="http://schemas.openxmlformats.org/drawingml/2006/main" xmlns:r="http://schemas.openxmlformats.org/officeDocument/2006/relationships" xmlns:p="http://schemas.openxmlformats.org/presentationml/2006/main">
  <p:tag name="ORIGINALHEIGHT" val="2.925634"/>
  <p:tag name="ORIGINALWIDTH" val="1.165617"/>
  <p:tag name="EMFCHILD" val="True"/>
</p:tagLst>
</file>

<file path=ppt/tags/tag947.xml><?xml version="1.0" encoding="utf-8"?>
<p:tagLst xmlns:a="http://schemas.openxmlformats.org/drawingml/2006/main" xmlns:r="http://schemas.openxmlformats.org/officeDocument/2006/relationships" xmlns:p="http://schemas.openxmlformats.org/presentationml/2006/main">
  <p:tag name="ORIGINALHEIGHT" val="4.500962"/>
  <p:tag name="ORIGINALWIDTH" val="4.63259"/>
  <p:tag name="EMFCHILD" val="True"/>
</p:tagLst>
</file>

<file path=ppt/tags/tag948.xml><?xml version="1.0" encoding="utf-8"?>
<p:tagLst xmlns:a="http://schemas.openxmlformats.org/drawingml/2006/main" xmlns:r="http://schemas.openxmlformats.org/officeDocument/2006/relationships" xmlns:p="http://schemas.openxmlformats.org/presentationml/2006/main">
  <p:tag name="ORIGINALHEIGHT" val="5.93832"/>
  <p:tag name="ORIGINALWIDTH" val="3.061505"/>
  <p:tag name="EMFCHILD" val="True"/>
</p:tagLst>
</file>

<file path=ppt/tags/tag949.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3.730971"/>
  <p:tag name="ORIGINALWIDTH" val="3.73797"/>
  <p:tag name="EMFCHILD" val="True"/>
</p:tagLst>
</file>

<file path=ppt/tags/tag950.xml><?xml version="1.0" encoding="utf-8"?>
<p:tagLst xmlns:a="http://schemas.openxmlformats.org/drawingml/2006/main" xmlns:r="http://schemas.openxmlformats.org/officeDocument/2006/relationships" xmlns:p="http://schemas.openxmlformats.org/presentationml/2006/main">
  <p:tag name="ORIGINALHEIGHT" val="6.712292"/>
  <p:tag name="ORIGINALWIDTH" val="8.029878"/>
  <p:tag name="EMFCHILD" val="True"/>
</p:tagLst>
</file>

<file path=ppt/tags/tag951.xml><?xml version="1.0" encoding="utf-8"?>
<p:tagLst xmlns:a="http://schemas.openxmlformats.org/drawingml/2006/main" xmlns:r="http://schemas.openxmlformats.org/officeDocument/2006/relationships" xmlns:p="http://schemas.openxmlformats.org/presentationml/2006/main">
  <p:tag name="ORIGINALHEIGHT" val="3.08902"/>
  <p:tag name="ORIGINALWIDTH" val="3.242826"/>
  <p:tag name="EMFCHILD" val="True"/>
</p:tagLst>
</file>

<file path=ppt/tags/tag952.xml><?xml version="1.0" encoding="utf-8"?>
<p:tagLst xmlns:a="http://schemas.openxmlformats.org/drawingml/2006/main" xmlns:r="http://schemas.openxmlformats.org/officeDocument/2006/relationships" xmlns:p="http://schemas.openxmlformats.org/presentationml/2006/main">
  <p:tag name="ORIGINALHEIGHT" val="3.317017"/>
  <p:tag name="ORIGINALWIDTH" val="1.753412"/>
  <p:tag name="EMFCHILD" val="True"/>
</p:tagLst>
</file>

<file path=ppt/tags/tag953.xml><?xml version="1.0" encoding="utf-8"?>
<p:tagLst xmlns:a="http://schemas.openxmlformats.org/drawingml/2006/main" xmlns:r="http://schemas.openxmlformats.org/officeDocument/2006/relationships" xmlns:p="http://schemas.openxmlformats.org/presentationml/2006/main">
  <p:tag name="ORIGINALHEIGHT" val="2.289589"/>
  <p:tag name="ORIGINALWIDTH" val="6.625154"/>
  <p:tag name="EMFCHILD" val="True"/>
</p:tagLst>
</file>

<file path=ppt/tags/tag954.xml><?xml version="1.0" encoding="utf-8"?>
<p:tagLst xmlns:a="http://schemas.openxmlformats.org/drawingml/2006/main" xmlns:r="http://schemas.openxmlformats.org/officeDocument/2006/relationships" xmlns:p="http://schemas.openxmlformats.org/presentationml/2006/main">
  <p:tag name="ORIGINALHEIGHT" val="6.68294"/>
  <p:tag name="ORIGINALWIDTH" val="6.12699"/>
  <p:tag name="EMFCHILD" val="True"/>
</p:tagLst>
</file>

<file path=ppt/tags/tag955.xml><?xml version="1.0" encoding="utf-8"?>
<p:tagLst xmlns:a="http://schemas.openxmlformats.org/drawingml/2006/main" xmlns:r="http://schemas.openxmlformats.org/officeDocument/2006/relationships" xmlns:p="http://schemas.openxmlformats.org/presentationml/2006/main">
  <p:tag name="ORIGINALHEIGHT" val="6.545976"/>
  <p:tag name="ORIGINALWIDTH" val="2.131977"/>
  <p:tag name="EMFCHILD" val="True"/>
</p:tagLst>
</file>

<file path=ppt/tags/tag956.xml><?xml version="1.0" encoding="utf-8"?>
<p:tagLst xmlns:a="http://schemas.openxmlformats.org/drawingml/2006/main" xmlns:r="http://schemas.openxmlformats.org/officeDocument/2006/relationships" xmlns:p="http://schemas.openxmlformats.org/presentationml/2006/main">
  <p:tag name="ORIGINALHEIGHT" val="4.324847"/>
  <p:tag name="ORIGINALWIDTH" val="5.011199"/>
  <p:tag name="EMFCHILD" val="True"/>
</p:tagLst>
</file>

<file path=ppt/tags/tag957.xml><?xml version="1.0" encoding="utf-8"?>
<p:tagLst xmlns:a="http://schemas.openxmlformats.org/drawingml/2006/main" xmlns:r="http://schemas.openxmlformats.org/officeDocument/2006/relationships" xmlns:p="http://schemas.openxmlformats.org/presentationml/2006/main">
  <p:tag name="ORIGINALHEIGHT" val="4.491163"/>
  <p:tag name="ORIGINALWIDTH" val="4.493132"/>
  <p:tag name="EMFCHILD" val="True"/>
</p:tagLst>
</file>

<file path=ppt/tags/tag958.xml><?xml version="1.0" encoding="utf-8"?>
<p:tagLst xmlns:a="http://schemas.openxmlformats.org/drawingml/2006/main" xmlns:r="http://schemas.openxmlformats.org/officeDocument/2006/relationships" xmlns:p="http://schemas.openxmlformats.org/presentationml/2006/main">
  <p:tag name="ORIGINALHEIGHT" val="4.324847"/>
  <p:tag name="ORIGINALWIDTH" val="3.347419"/>
  <p:tag name="EMFCHILD" val="True"/>
</p:tagLst>
</file>

<file path=ppt/tags/tag959.xml><?xml version="1.0" encoding="utf-8"?>
<p:tagLst xmlns:a="http://schemas.openxmlformats.org/drawingml/2006/main" xmlns:r="http://schemas.openxmlformats.org/officeDocument/2006/relationships" xmlns:p="http://schemas.openxmlformats.org/presentationml/2006/main">
  <p:tag name="ORIGINALHEIGHT" val="6.223053"/>
  <p:tag name="ORIGINALWIDTH" val="4.871697"/>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4.714305"/>
  <p:tag name="ORIGINALWIDTH" val="5.209449"/>
  <p:tag name="EMFCHILD" val="True"/>
</p:tagLst>
</file>

<file path=ppt/tags/tag960.xml><?xml version="1.0" encoding="utf-8"?>
<p:tagLst xmlns:a="http://schemas.openxmlformats.org/drawingml/2006/main" xmlns:r="http://schemas.openxmlformats.org/officeDocument/2006/relationships" xmlns:p="http://schemas.openxmlformats.org/presentationml/2006/main">
  <p:tag name="ORIGINALHEIGHT" val="7.113473"/>
  <p:tag name="ORIGINALWIDTH" val="6.067235"/>
  <p:tag name="EMFCHILD" val="True"/>
</p:tagLst>
</file>

<file path=ppt/tags/tag961.xml><?xml version="1.0" encoding="utf-8"?>
<p:tagLst xmlns:a="http://schemas.openxmlformats.org/drawingml/2006/main" xmlns:r="http://schemas.openxmlformats.org/officeDocument/2006/relationships" xmlns:p="http://schemas.openxmlformats.org/presentationml/2006/main">
  <p:tag name="ORIGINALHEIGHT" val="6.790595"/>
  <p:tag name="ORIGINALWIDTH" val="2.21168"/>
  <p:tag name="EMFCHILD" val="True"/>
</p:tagLst>
</file>

<file path=ppt/tags/tag962.xml><?xml version="1.0" encoding="utf-8"?>
<p:tagLst xmlns:a="http://schemas.openxmlformats.org/drawingml/2006/main" xmlns:r="http://schemas.openxmlformats.org/officeDocument/2006/relationships" xmlns:p="http://schemas.openxmlformats.org/presentationml/2006/main">
  <p:tag name="ORIGINALHEIGHT" val="4.491163"/>
  <p:tag name="ORIGINALWIDTH" val="4.493132"/>
  <p:tag name="EMFCHILD" val="True"/>
</p:tagLst>
</file>

<file path=ppt/tags/tag963.xml><?xml version="1.0" encoding="utf-8"?>
<p:tagLst xmlns:a="http://schemas.openxmlformats.org/drawingml/2006/main" xmlns:r="http://schemas.openxmlformats.org/officeDocument/2006/relationships" xmlns:p="http://schemas.openxmlformats.org/presentationml/2006/main">
  <p:tag name="ORIGINALHEIGHT" val="4.491163"/>
  <p:tag name="ORIGINALWIDTH" val="3.257743"/>
  <p:tag name="EMFCHILD" val="True"/>
</p:tagLst>
</file>

<file path=ppt/tags/tag964.xml><?xml version="1.0" encoding="utf-8"?>
<p:tagLst xmlns:a="http://schemas.openxmlformats.org/drawingml/2006/main" xmlns:r="http://schemas.openxmlformats.org/officeDocument/2006/relationships" xmlns:p="http://schemas.openxmlformats.org/presentationml/2006/main">
  <p:tag name="ORIGINALHEIGHT" val="4.491163"/>
  <p:tag name="ORIGINALWIDTH" val="3.257743"/>
  <p:tag name="EMFCHILD" val="True"/>
</p:tagLst>
</file>

<file path=ppt/tags/tag965.xml><?xml version="1.0" encoding="utf-8"?>
<p:tagLst xmlns:a="http://schemas.openxmlformats.org/drawingml/2006/main" xmlns:r="http://schemas.openxmlformats.org/officeDocument/2006/relationships" xmlns:p="http://schemas.openxmlformats.org/presentationml/2006/main">
  <p:tag name="ORIGINALHEIGHT" val="6.545976"/>
  <p:tag name="ORIGINALWIDTH" val="2.131977"/>
  <p:tag name="EMFCHILD" val="True"/>
</p:tagLst>
</file>

<file path=ppt/tags/tag966.xml><?xml version="1.0" encoding="utf-8"?>
<p:tagLst xmlns:a="http://schemas.openxmlformats.org/drawingml/2006/main" xmlns:r="http://schemas.openxmlformats.org/officeDocument/2006/relationships" xmlns:p="http://schemas.openxmlformats.org/presentationml/2006/main">
  <p:tag name="ORIGINALHEIGHT" val="6.898207"/>
  <p:tag name="ORIGINALWIDTH" val="4.981277"/>
  <p:tag name="EMFCHILD" val="True"/>
</p:tagLst>
</file>

<file path=ppt/tags/tag967.xml><?xml version="1.0" encoding="utf-8"?>
<p:tagLst xmlns:a="http://schemas.openxmlformats.org/drawingml/2006/main" xmlns:r="http://schemas.openxmlformats.org/officeDocument/2006/relationships" xmlns:p="http://schemas.openxmlformats.org/presentationml/2006/main">
  <p:tag name="ORIGINALHEIGHT" val="4.491163"/>
  <p:tag name="ORIGINALWIDTH" val="3.855512"/>
  <p:tag name="EMFCHILD" val="True"/>
</p:tagLst>
</file>

<file path=ppt/tags/tag968.xml><?xml version="1.0" encoding="utf-8"?>
<p:tagLst xmlns:a="http://schemas.openxmlformats.org/drawingml/2006/main" xmlns:r="http://schemas.openxmlformats.org/officeDocument/2006/relationships" xmlns:p="http://schemas.openxmlformats.org/presentationml/2006/main">
  <p:tag name="ORIGINALHEIGHT" val="4.324847"/>
  <p:tag name="ORIGINALWIDTH" val="3.347419"/>
  <p:tag name="EMFCHILD" val="True"/>
</p:tagLst>
</file>

<file path=ppt/tags/tag969.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7.003719"/>
  <p:tag name="ORIGINALWIDTH" val="8.10958"/>
  <p:tag name="LATEXADDIN" val="\documentclass{article}&#10;\usepackage{amsmath, amsfonts , amssymb, bm}&#10;\pagestyle{empty}&#10;\begin{document}&#10;&#10;&#10;$\bm{U}= [\bm{u}_1,\bm{u}_2,...,\bm{u}_{J}]\in \mathbb{R}^{2d \times J}$&#10;&#10;\end{document}"/>
  <p:tag name="IGUANATEXSIZE" val="18"/>
  <p:tag name="IGUANATEXCURSOR" val="17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ags/tag970.xml><?xml version="1.0" encoding="utf-8"?>
<p:tagLst xmlns:a="http://schemas.openxmlformats.org/drawingml/2006/main" xmlns:r="http://schemas.openxmlformats.org/officeDocument/2006/relationships" xmlns:p="http://schemas.openxmlformats.org/presentationml/2006/main">
  <p:tag name="ORIGINALHEIGHT" val="6.712292"/>
  <p:tag name="ORIGINALWIDTH" val="9.803237"/>
  <p:tag name="EMFCHILD" val="True"/>
</p:tagLst>
</file>

<file path=ppt/tags/tag971.xml><?xml version="1.0" encoding="utf-8"?>
<p:tagLst xmlns:a="http://schemas.openxmlformats.org/drawingml/2006/main" xmlns:r="http://schemas.openxmlformats.org/officeDocument/2006/relationships" xmlns:p="http://schemas.openxmlformats.org/presentationml/2006/main">
  <p:tag name="ORIGINALHEIGHT" val="3.08902"/>
  <p:tag name="ORIGINALWIDTH" val="3.242826"/>
  <p:tag name="EMFCHILD" val="True"/>
</p:tagLst>
</file>

<file path=ppt/tags/tag972.xml><?xml version="1.0" encoding="utf-8"?>
<p:tagLst xmlns:a="http://schemas.openxmlformats.org/drawingml/2006/main" xmlns:r="http://schemas.openxmlformats.org/officeDocument/2006/relationships" xmlns:p="http://schemas.openxmlformats.org/presentationml/2006/main">
  <p:tag name="ORIGINALHEIGHT" val="3.317017"/>
  <p:tag name="ORIGINALWIDTH" val="1.753412"/>
  <p:tag name="EMFCHILD" val="True"/>
</p:tagLst>
</file>

<file path=ppt/tags/tag973.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74.xml><?xml version="1.0" encoding="utf-8"?>
<p:tagLst xmlns:a="http://schemas.openxmlformats.org/drawingml/2006/main" xmlns:r="http://schemas.openxmlformats.org/officeDocument/2006/relationships" xmlns:p="http://schemas.openxmlformats.org/presentationml/2006/main">
  <p:tag name="ORIGINALHEIGHT" val="6.712292"/>
  <p:tag name="ORIGINALWIDTH" val="8.029878"/>
  <p:tag name="EMFCHILD" val="True"/>
</p:tagLst>
</file>

<file path=ppt/tags/tag975.xml><?xml version="1.0" encoding="utf-8"?>
<p:tagLst xmlns:a="http://schemas.openxmlformats.org/drawingml/2006/main" xmlns:r="http://schemas.openxmlformats.org/officeDocument/2006/relationships" xmlns:p="http://schemas.openxmlformats.org/presentationml/2006/main">
  <p:tag name="ORIGINALHEIGHT" val="3.08902"/>
  <p:tag name="ORIGINALWIDTH" val="3.019641"/>
  <p:tag name="EMFCHILD" val="True"/>
</p:tagLst>
</file>

<file path=ppt/tags/tag976.xml><?xml version="1.0" encoding="utf-8"?>
<p:tagLst xmlns:a="http://schemas.openxmlformats.org/drawingml/2006/main" xmlns:r="http://schemas.openxmlformats.org/officeDocument/2006/relationships" xmlns:p="http://schemas.openxmlformats.org/presentationml/2006/main">
  <p:tag name="ORIGINALHEIGHT" val="4.266142"/>
  <p:tag name="ORIGINALWIDTH" val="2.356124"/>
  <p:tag name="EMFCHILD" val="True"/>
</p:tagLst>
</file>

<file path=ppt/tags/tag977.xml><?xml version="1.0" encoding="utf-8"?>
<p:tagLst xmlns:a="http://schemas.openxmlformats.org/drawingml/2006/main" xmlns:r="http://schemas.openxmlformats.org/officeDocument/2006/relationships" xmlns:p="http://schemas.openxmlformats.org/presentationml/2006/main">
  <p:tag name="ORIGINALHEIGHT" val="2.289589"/>
  <p:tag name="ORIGINALWIDTH" val="6.625154"/>
  <p:tag name="EMFCHILD" val="True"/>
</p:tagLst>
</file>

<file path=ppt/tags/tag978.xml><?xml version="1.0" encoding="utf-8"?>
<p:tagLst xmlns:a="http://schemas.openxmlformats.org/drawingml/2006/main" xmlns:r="http://schemas.openxmlformats.org/officeDocument/2006/relationships" xmlns:p="http://schemas.openxmlformats.org/presentationml/2006/main">
  <p:tag name="ORIGINALHEIGHT" val="6.68294"/>
  <p:tag name="ORIGINALWIDTH" val="6.12699"/>
  <p:tag name="EMFCHILD" val="True"/>
</p:tagLst>
</file>

<file path=ppt/tags/tag979.xml><?xml version="1.0" encoding="utf-8"?>
<p:tagLst xmlns:a="http://schemas.openxmlformats.org/drawingml/2006/main" xmlns:r="http://schemas.openxmlformats.org/officeDocument/2006/relationships" xmlns:p="http://schemas.openxmlformats.org/presentationml/2006/main">
  <p:tag name="ORIGINALHEIGHT" val="6.545976"/>
  <p:tag name="ORIGINALWIDTH" val="2.131977"/>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2.331234"/>
  <p:tag name="ORIGINALWIDTH" val="6.625154"/>
  <p:tag name="EMFCHILD" val="True"/>
</p:tagLst>
</file>

<file path=ppt/tags/tag980.xml><?xml version="1.0" encoding="utf-8"?>
<p:tagLst xmlns:a="http://schemas.openxmlformats.org/drawingml/2006/main" xmlns:r="http://schemas.openxmlformats.org/officeDocument/2006/relationships" xmlns:p="http://schemas.openxmlformats.org/presentationml/2006/main">
  <p:tag name="ORIGINALHEIGHT" val="4.324847"/>
  <p:tag name="ORIGINALWIDTH" val="5.011199"/>
  <p:tag name="EMFCHILD" val="True"/>
</p:tagLst>
</file>

<file path=ppt/tags/tag981.xml><?xml version="1.0" encoding="utf-8"?>
<p:tagLst xmlns:a="http://schemas.openxmlformats.org/drawingml/2006/main" xmlns:r="http://schemas.openxmlformats.org/officeDocument/2006/relationships" xmlns:p="http://schemas.openxmlformats.org/presentationml/2006/main">
  <p:tag name="ORIGINALHEIGHT" val="4.491163"/>
  <p:tag name="ORIGINALWIDTH" val="4.493132"/>
  <p:tag name="EMFCHILD" val="True"/>
</p:tagLst>
</file>

<file path=ppt/tags/tag982.xml><?xml version="1.0" encoding="utf-8"?>
<p:tagLst xmlns:a="http://schemas.openxmlformats.org/drawingml/2006/main" xmlns:r="http://schemas.openxmlformats.org/officeDocument/2006/relationships" xmlns:p="http://schemas.openxmlformats.org/presentationml/2006/main">
  <p:tag name="ORIGINALHEIGHT" val="4.324847"/>
  <p:tag name="ORIGINALWIDTH" val="3.347419"/>
  <p:tag name="EMFCHILD" val="True"/>
</p:tagLst>
</file>

<file path=ppt/tags/tag983.xml><?xml version="1.0" encoding="utf-8"?>
<p:tagLst xmlns:a="http://schemas.openxmlformats.org/drawingml/2006/main" xmlns:r="http://schemas.openxmlformats.org/officeDocument/2006/relationships" xmlns:p="http://schemas.openxmlformats.org/presentationml/2006/main">
  <p:tag name="ORIGINALHEIGHT" val="6.223053"/>
  <p:tag name="ORIGINALWIDTH" val="4.871697"/>
  <p:tag name="EMFCHILD" val="True"/>
</p:tagLst>
</file>

<file path=ppt/tags/tag984.xml><?xml version="1.0" encoding="utf-8"?>
<p:tagLst xmlns:a="http://schemas.openxmlformats.org/drawingml/2006/main" xmlns:r="http://schemas.openxmlformats.org/officeDocument/2006/relationships" xmlns:p="http://schemas.openxmlformats.org/presentationml/2006/main">
  <p:tag name="ORIGINALHEIGHT" val="7.113473"/>
  <p:tag name="ORIGINALWIDTH" val="6.067235"/>
  <p:tag name="EMFCHILD" val="True"/>
</p:tagLst>
</file>

<file path=ppt/tags/tag985.xml><?xml version="1.0" encoding="utf-8"?>
<p:tagLst xmlns:a="http://schemas.openxmlformats.org/drawingml/2006/main" xmlns:r="http://schemas.openxmlformats.org/officeDocument/2006/relationships" xmlns:p="http://schemas.openxmlformats.org/presentationml/2006/main">
  <p:tag name="ORIGINALHEIGHT" val="6.790595"/>
  <p:tag name="ORIGINALWIDTH" val="2.21168"/>
  <p:tag name="EMFCHILD" val="True"/>
</p:tagLst>
</file>

<file path=ppt/tags/tag986.xml><?xml version="1.0" encoding="utf-8"?>
<p:tagLst xmlns:a="http://schemas.openxmlformats.org/drawingml/2006/main" xmlns:r="http://schemas.openxmlformats.org/officeDocument/2006/relationships" xmlns:p="http://schemas.openxmlformats.org/presentationml/2006/main">
  <p:tag name="ORIGINALHEIGHT" val="4.491163"/>
  <p:tag name="ORIGINALWIDTH" val="4.493132"/>
  <p:tag name="EMFCHILD" val="True"/>
</p:tagLst>
</file>

<file path=ppt/tags/tag987.xml><?xml version="1.0" encoding="utf-8"?>
<p:tagLst xmlns:a="http://schemas.openxmlformats.org/drawingml/2006/main" xmlns:r="http://schemas.openxmlformats.org/officeDocument/2006/relationships" xmlns:p="http://schemas.openxmlformats.org/presentationml/2006/main">
  <p:tag name="ORIGINALHEIGHT" val="4.491163"/>
  <p:tag name="ORIGINALWIDTH" val="3.257743"/>
  <p:tag name="EMFCHILD" val="True"/>
</p:tagLst>
</file>

<file path=ppt/tags/tag988.xml><?xml version="1.0" encoding="utf-8"?>
<p:tagLst xmlns:a="http://schemas.openxmlformats.org/drawingml/2006/main" xmlns:r="http://schemas.openxmlformats.org/officeDocument/2006/relationships" xmlns:p="http://schemas.openxmlformats.org/presentationml/2006/main">
  <p:tag name="ORIGINALHEIGHT" val="4.491163"/>
  <p:tag name="ORIGINALWIDTH" val="3.257743"/>
  <p:tag name="EMFCHILD" val="True"/>
</p:tagLst>
</file>

<file path=ppt/tags/tag989.xml><?xml version="1.0" encoding="utf-8"?>
<p:tagLst xmlns:a="http://schemas.openxmlformats.org/drawingml/2006/main" xmlns:r="http://schemas.openxmlformats.org/officeDocument/2006/relationships" xmlns:p="http://schemas.openxmlformats.org/presentationml/2006/main">
  <p:tag name="ORIGINALHEIGHT" val="6.545976"/>
  <p:tag name="ORIGINALWIDTH" val="2.131977"/>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9.962598"/>
  <p:tag name="ORIGINALWIDTH" val="1.364873"/>
  <p:tag name="EMFCHILD" val="True"/>
</p:tagLst>
</file>

<file path=ppt/tags/tag990.xml><?xml version="1.0" encoding="utf-8"?>
<p:tagLst xmlns:a="http://schemas.openxmlformats.org/drawingml/2006/main" xmlns:r="http://schemas.openxmlformats.org/officeDocument/2006/relationships" xmlns:p="http://schemas.openxmlformats.org/presentationml/2006/main">
  <p:tag name="ORIGINALHEIGHT" val="6.898207"/>
  <p:tag name="ORIGINALWIDTH" val="4.981277"/>
  <p:tag name="EMFCHILD" val="True"/>
</p:tagLst>
</file>

<file path=ppt/tags/tag991.xml><?xml version="1.0" encoding="utf-8"?>
<p:tagLst xmlns:a="http://schemas.openxmlformats.org/drawingml/2006/main" xmlns:r="http://schemas.openxmlformats.org/officeDocument/2006/relationships" xmlns:p="http://schemas.openxmlformats.org/presentationml/2006/main">
  <p:tag name="ORIGINALHEIGHT" val="4.491163"/>
  <p:tag name="ORIGINALWIDTH" val="3.855512"/>
  <p:tag name="EMFCHILD" val="True"/>
</p:tagLst>
</file>

<file path=ppt/tags/tag992.xml><?xml version="1.0" encoding="utf-8"?>
<p:tagLst xmlns:a="http://schemas.openxmlformats.org/drawingml/2006/main" xmlns:r="http://schemas.openxmlformats.org/officeDocument/2006/relationships" xmlns:p="http://schemas.openxmlformats.org/presentationml/2006/main">
  <p:tag name="ORIGINALHEIGHT" val="4.324847"/>
  <p:tag name="ORIGINALWIDTH" val="3.347419"/>
  <p:tag name="EMFCHILD" val="True"/>
</p:tagLst>
</file>

<file path=ppt/tags/tag993.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94.xml><?xml version="1.0" encoding="utf-8"?>
<p:tagLst xmlns:a="http://schemas.openxmlformats.org/drawingml/2006/main" xmlns:r="http://schemas.openxmlformats.org/officeDocument/2006/relationships" xmlns:p="http://schemas.openxmlformats.org/presentationml/2006/main">
  <p:tag name="ORIGINALHEIGHT" val="6.712292"/>
  <p:tag name="ORIGINALWIDTH" val="9.803237"/>
  <p:tag name="EMFCHILD" val="True"/>
</p:tagLst>
</file>

<file path=ppt/tags/tag995.xml><?xml version="1.0" encoding="utf-8"?>
<p:tagLst xmlns:a="http://schemas.openxmlformats.org/drawingml/2006/main" xmlns:r="http://schemas.openxmlformats.org/officeDocument/2006/relationships" xmlns:p="http://schemas.openxmlformats.org/presentationml/2006/main">
  <p:tag name="ORIGINALHEIGHT" val="3.08902"/>
  <p:tag name="ORIGINALWIDTH" val="3.019641"/>
  <p:tag name="EMFCHILD" val="True"/>
</p:tagLst>
</file>

<file path=ppt/tags/tag996.xml><?xml version="1.0" encoding="utf-8"?>
<p:tagLst xmlns:a="http://schemas.openxmlformats.org/drawingml/2006/main" xmlns:r="http://schemas.openxmlformats.org/officeDocument/2006/relationships" xmlns:p="http://schemas.openxmlformats.org/presentationml/2006/main">
  <p:tag name="ORIGINALHEIGHT" val="4.266142"/>
  <p:tag name="ORIGINALWIDTH" val="2.356124"/>
  <p:tag name="EMFCHILD" val="True"/>
</p:tagLst>
</file>

<file path=ppt/tags/tag997.xml><?xml version="1.0" encoding="utf-8"?>
<p:tagLst xmlns:a="http://schemas.openxmlformats.org/drawingml/2006/main" xmlns:r="http://schemas.openxmlformats.org/officeDocument/2006/relationships" xmlns:p="http://schemas.openxmlformats.org/presentationml/2006/main">
  <p:tag name="ORIGINALHEIGHT" val="9.784734"/>
  <p:tag name="ORIGINALWIDTH" val="2.31133"/>
  <p:tag name="EMFCHILD" val="True"/>
</p:tagLst>
</file>

<file path=ppt/tags/tag998.xml><?xml version="1.0" encoding="utf-8"?>
<p:tagLst xmlns:a="http://schemas.openxmlformats.org/drawingml/2006/main" xmlns:r="http://schemas.openxmlformats.org/officeDocument/2006/relationships" xmlns:p="http://schemas.openxmlformats.org/presentationml/2006/main">
  <p:tag name="ORIGINALHEIGHT" val="24.02571"/>
  <p:tag name="ORIGINALWIDTH" val="152.5674"/>
  <p:tag name="OUTPUTTYPE" val="SVG"/>
  <p:tag name="IGUANATEXVERSION" val="160"/>
  <p:tag name="LATEXADDIN" val="\documentclass{article}&#10;\usepackage{amsmath, amsfonts , amssymb, bm}&#10;\pagestyle{empty}&#10;\begin{document}&#10;&#10;\begin{align*}&#10;    \text{Sim}({Q}_1, {Q}_2) = \frac{\sum_{w \in Q_1} \text{num}({w}, {Q}_2)}{|{Q}_1|}&#10;\end{align*}&#10;&#10;&#10;\end{document}"/>
  <p:tag name="IGUANATEXSIZE" val="20"/>
  <p:tag name="IGUANATEXCURSOR" val="21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Lst>
</file>

<file path=ppt/tags/tag999.xml><?xml version="1.0" encoding="utf-8"?>
<p:tagLst xmlns:a="http://schemas.openxmlformats.org/drawingml/2006/main" xmlns:r="http://schemas.openxmlformats.org/officeDocument/2006/relationships" xmlns:p="http://schemas.openxmlformats.org/presentationml/2006/main">
  <p:tag name="ORIGINALHEIGHT" val="6.95311"/>
  <p:tag name="ORIGINALWIDTH" val="4.413425"/>
  <p:tag name="LATEXADDIN" val="\documentclass{article}&#10;\usepackage{amsmath, amsfonts , amssymb, bm}&#10;\pagestyle{empty}&#10;\begin{document}&#10;&#10;\begin{align*}&#10;    \text{Sim}({Q}_1, {Q}_2) = \frac{\sum_{w \in Q_1} \text{num}({w}, {Q}_2)}{|{Q}_1|}&#10;\end{align*}&#10;&#10;&#10;\end{document}"/>
  <p:tag name="IGUANATEXSIZE" val="20"/>
  <p:tag name="IGUANATEXCURSOR" val="218"/>
  <p:tag name="TRANSPARENCY" val="True"/>
  <p:tag name="LATEXENGINEID" val="0"/>
  <p:tag name="TEMPFOLDER" val="/private/var/folders/s_/jkltrmnd7s7d0grk3nj_pg5h0000gn/T/com.microsoft.Powerpoint/TemporaryItems/"/>
  <p:tag name="LATEXFORMHEIGHT" val="426.65"/>
  <p:tag name="LATEXFORMWIDTH" val="513.35"/>
  <p:tag name="LATEXFORMWRAP" val="True"/>
  <p:tag name="BITMAPVECTOR" val="1"/>
  <p:tag name="EMFCHILD" val="True"/>
</p:tagLst>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Office 主题">
  <a:themeElements>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Office 主题">
  <a:themeElements>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Office 主题">
  <a:themeElements>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主题">
  <a:themeElements>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主题">
  <a:themeElements>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6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主题">
  <a:themeElements>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7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主题">
  <a:themeElements>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8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Office 主题">
  <a:themeElements>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9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主题">
  <a:themeElements>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0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主题">
  <a:themeElements>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32129</TotalTime>
  <Pages>0</Pages>
  <Words>7473</Words>
  <Characters>0</Characters>
  <Application>Microsoft Macintosh PowerPoint</Application>
  <DocSecurity>0</DocSecurity>
  <PresentationFormat>Widescreen</PresentationFormat>
  <Lines>0</Lines>
  <Paragraphs>495</Paragraphs>
  <Slides>66</Slides>
  <Notes>59</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66</vt:i4>
      </vt:variant>
    </vt:vector>
  </HeadingPairs>
  <TitlesOfParts>
    <vt:vector size="84" baseType="lpstr">
      <vt:lpstr>KaiTi_GB2312</vt:lpstr>
      <vt:lpstr>微软雅黑</vt:lpstr>
      <vt:lpstr>微软雅黑</vt:lpstr>
      <vt:lpstr>Arial</vt:lpstr>
      <vt:lpstr>Calibri</vt:lpstr>
      <vt:lpstr>Calibri Light</vt:lpstr>
      <vt:lpstr>1_Office 主题</vt:lpstr>
      <vt:lpstr>3_Office 主题</vt:lpstr>
      <vt:lpstr>4_Office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CharactersWithSpaces>0</CharactersWithSpaces>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哎呀小小草</dc:creator>
  <cp:keywords/>
  <dc:description/>
  <cp:lastModifiedBy>Qi Zhang</cp:lastModifiedBy>
  <cp:revision>657</cp:revision>
  <dcterms:created xsi:type="dcterms:W3CDTF">2015-08-12T02:06:50Z</dcterms:created>
  <dcterms:modified xsi:type="dcterms:W3CDTF">2023-04-20T12:52:36Z</dcterms:modified>
  <cp:category/>
</cp:coreProperties>
</file>